
<file path=[Content_Types].xml><?xml version="1.0" encoding="utf-8"?>
<Types xmlns="http://schemas.openxmlformats.org/package/2006/content-types">
  <Default Extension="jpeg" ContentType="image/jpeg"/>
  <Default Extension="vml" ContentType="application/vnd.openxmlformats-officedocument.vmlDrawing"/>
  <Default Extension="xlsx" ContentType="application/vnd.openxmlformats-officedocument.spreadsheetml.sheet"/>
  <Default Extension="bin" ContentType="application/vnd.openxmlformats-officedocument.oleObject"/>
  <Default Extension="png" ContentType="image/png"/>
  <Default Extension="wmf" ContentType="image/x-wmf"/>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ommentAuthors.xml" ContentType="application/vnd.openxmlformats-officedocument.presentationml.commentAuthor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8" r:id="rId3"/>
    <p:sldId id="257"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1" r:id="rId24"/>
    <p:sldId id="283" r:id="rId25"/>
    <p:sldId id="284" r:id="rId26"/>
    <p:sldId id="280" r:id="rId27"/>
    <p:sldId id="285" r:id="rId28"/>
    <p:sldId id="286" r:id="rId29"/>
    <p:sldId id="287" r:id="rId30"/>
    <p:sldId id="288" r:id="rId31"/>
    <p:sldId id="289" r:id="rId32"/>
    <p:sldId id="290" r:id="rId33"/>
    <p:sldId id="291" r:id="rId34"/>
    <p:sldId id="292" r:id="rId35"/>
    <p:sldId id="293" r:id="rId36"/>
    <p:sldId id="294" r:id="rId37"/>
    <p:sldId id="295" r:id="rId38"/>
    <p:sldId id="361" r:id="rId39"/>
    <p:sldId id="296" r:id="rId40"/>
    <p:sldId id="297" r:id="rId41"/>
    <p:sldId id="298" r:id="rId42"/>
    <p:sldId id="299" r:id="rId43"/>
    <p:sldId id="302" r:id="rId44"/>
    <p:sldId id="301" r:id="rId45"/>
    <p:sldId id="303" r:id="rId46"/>
    <p:sldId id="304" r:id="rId47"/>
    <p:sldId id="362" r:id="rId48"/>
    <p:sldId id="363" r:id="rId49"/>
    <p:sldId id="364" r:id="rId50"/>
    <p:sldId id="365" r:id="rId51"/>
    <p:sldId id="366" r:id="rId52"/>
    <p:sldId id="306" r:id="rId53"/>
    <p:sldId id="305" r:id="rId54"/>
    <p:sldId id="307" r:id="rId55"/>
    <p:sldId id="308" r:id="rId56"/>
    <p:sldId id="309" r:id="rId57"/>
    <p:sldId id="311" r:id="rId58"/>
    <p:sldId id="312" r:id="rId59"/>
    <p:sldId id="313" r:id="rId60"/>
    <p:sldId id="367" r:id="rId61"/>
    <p:sldId id="368"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69" r:id="rId79"/>
    <p:sldId id="330" r:id="rId80"/>
    <p:sldId id="332" r:id="rId81"/>
    <p:sldId id="333" r:id="rId82"/>
    <p:sldId id="331" r:id="rId83"/>
    <p:sldId id="334" r:id="rId84"/>
    <p:sldId id="335" r:id="rId85"/>
    <p:sldId id="337" r:id="rId86"/>
    <p:sldId id="336"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73" r:id="rId107"/>
    <p:sldId id="374" r:id="rId108"/>
    <p:sldId id="375" r:id="rId109"/>
    <p:sldId id="376" r:id="rId110"/>
    <p:sldId id="378" r:id="rId111"/>
    <p:sldId id="379" r:id="rId112"/>
    <p:sldId id="380" r:id="rId113"/>
    <p:sldId id="381" r:id="rId114"/>
    <p:sldId id="382" r:id="rId115"/>
    <p:sldId id="383" r:id="rId116"/>
    <p:sldId id="384" r:id="rId117"/>
    <p:sldId id="359" r:id="rId118"/>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uSina" initials="A"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D09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9" d="100"/>
          <a:sy n="69" d="100"/>
        </p:scale>
        <p:origin x="524" y="4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7.xml"/><Relationship Id="rId98" Type="http://schemas.openxmlformats.org/officeDocument/2006/relationships/slide" Target="slides/slide96.xml"/><Relationship Id="rId97" Type="http://schemas.openxmlformats.org/officeDocument/2006/relationships/slide" Target="slides/slide95.xml"/><Relationship Id="rId96" Type="http://schemas.openxmlformats.org/officeDocument/2006/relationships/slide" Target="slides/slide94.xml"/><Relationship Id="rId95" Type="http://schemas.openxmlformats.org/officeDocument/2006/relationships/slide" Target="slides/slide93.xml"/><Relationship Id="rId94" Type="http://schemas.openxmlformats.org/officeDocument/2006/relationships/slide" Target="slides/slide92.xml"/><Relationship Id="rId93" Type="http://schemas.openxmlformats.org/officeDocument/2006/relationships/slide" Target="slides/slide91.xml"/><Relationship Id="rId92" Type="http://schemas.openxmlformats.org/officeDocument/2006/relationships/slide" Target="slides/slide90.xml"/><Relationship Id="rId91" Type="http://schemas.openxmlformats.org/officeDocument/2006/relationships/slide" Target="slides/slide89.xml"/><Relationship Id="rId90" Type="http://schemas.openxmlformats.org/officeDocument/2006/relationships/slide" Target="slides/slide88.xml"/><Relationship Id="rId9" Type="http://schemas.openxmlformats.org/officeDocument/2006/relationships/slide" Target="slides/slide7.xml"/><Relationship Id="rId89" Type="http://schemas.openxmlformats.org/officeDocument/2006/relationships/slide" Target="slides/slide87.xml"/><Relationship Id="rId88" Type="http://schemas.openxmlformats.org/officeDocument/2006/relationships/slide" Target="slides/slide86.xml"/><Relationship Id="rId87" Type="http://schemas.openxmlformats.org/officeDocument/2006/relationships/slide" Target="slides/slide85.xml"/><Relationship Id="rId86" Type="http://schemas.openxmlformats.org/officeDocument/2006/relationships/slide" Target="slides/slide84.xml"/><Relationship Id="rId85" Type="http://schemas.openxmlformats.org/officeDocument/2006/relationships/slide" Target="slides/slide83.xml"/><Relationship Id="rId84" Type="http://schemas.openxmlformats.org/officeDocument/2006/relationships/slide" Target="slides/slide82.xml"/><Relationship Id="rId83" Type="http://schemas.openxmlformats.org/officeDocument/2006/relationships/slide" Target="slides/slide81.xml"/><Relationship Id="rId82" Type="http://schemas.openxmlformats.org/officeDocument/2006/relationships/slide" Target="slides/slide80.xml"/><Relationship Id="rId81" Type="http://schemas.openxmlformats.org/officeDocument/2006/relationships/slide" Target="slides/slide79.xml"/><Relationship Id="rId80" Type="http://schemas.openxmlformats.org/officeDocument/2006/relationships/slide" Target="slides/slide78.xml"/><Relationship Id="rId8" Type="http://schemas.openxmlformats.org/officeDocument/2006/relationships/slide" Target="slides/slide6.xml"/><Relationship Id="rId79" Type="http://schemas.openxmlformats.org/officeDocument/2006/relationships/slide" Target="slides/slide77.xml"/><Relationship Id="rId78" Type="http://schemas.openxmlformats.org/officeDocument/2006/relationships/slide" Target="slides/slide76.xml"/><Relationship Id="rId77" Type="http://schemas.openxmlformats.org/officeDocument/2006/relationships/slide" Target="slides/slide75.xml"/><Relationship Id="rId76" Type="http://schemas.openxmlformats.org/officeDocument/2006/relationships/slide" Target="slides/slide74.xml"/><Relationship Id="rId75" Type="http://schemas.openxmlformats.org/officeDocument/2006/relationships/slide" Target="slides/slide73.xml"/><Relationship Id="rId74" Type="http://schemas.openxmlformats.org/officeDocument/2006/relationships/slide" Target="slides/slide72.xml"/><Relationship Id="rId73" Type="http://schemas.openxmlformats.org/officeDocument/2006/relationships/slide" Target="slides/slide71.xml"/><Relationship Id="rId72" Type="http://schemas.openxmlformats.org/officeDocument/2006/relationships/slide" Target="slides/slide70.xml"/><Relationship Id="rId71" Type="http://schemas.openxmlformats.org/officeDocument/2006/relationships/slide" Target="slides/slide69.xml"/><Relationship Id="rId70" Type="http://schemas.openxmlformats.org/officeDocument/2006/relationships/slide" Target="slides/slide68.xml"/><Relationship Id="rId7" Type="http://schemas.openxmlformats.org/officeDocument/2006/relationships/slide" Target="slides/slide5.xml"/><Relationship Id="rId69" Type="http://schemas.openxmlformats.org/officeDocument/2006/relationships/slide" Target="slides/slide67.xml"/><Relationship Id="rId68" Type="http://schemas.openxmlformats.org/officeDocument/2006/relationships/slide" Target="slides/slide66.xml"/><Relationship Id="rId67" Type="http://schemas.openxmlformats.org/officeDocument/2006/relationships/slide" Target="slides/slide65.xml"/><Relationship Id="rId66" Type="http://schemas.openxmlformats.org/officeDocument/2006/relationships/slide" Target="slides/slide64.xml"/><Relationship Id="rId65" Type="http://schemas.openxmlformats.org/officeDocument/2006/relationships/slide" Target="slides/slide63.xml"/><Relationship Id="rId64" Type="http://schemas.openxmlformats.org/officeDocument/2006/relationships/slide" Target="slides/slide62.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2" Type="http://schemas.openxmlformats.org/officeDocument/2006/relationships/commentAuthors" Target="commentAuthors.xml"/><Relationship Id="rId121" Type="http://schemas.openxmlformats.org/officeDocument/2006/relationships/tableStyles" Target="tableStyles.xml"/><Relationship Id="rId120" Type="http://schemas.openxmlformats.org/officeDocument/2006/relationships/viewProps" Target="viewProps.xml"/><Relationship Id="rId12" Type="http://schemas.openxmlformats.org/officeDocument/2006/relationships/slide" Target="slides/slide10.xml"/><Relationship Id="rId119" Type="http://schemas.openxmlformats.org/officeDocument/2006/relationships/presProps" Target="presProps.xml"/><Relationship Id="rId118" Type="http://schemas.openxmlformats.org/officeDocument/2006/relationships/slide" Target="slides/slide116.xml"/><Relationship Id="rId117" Type="http://schemas.openxmlformats.org/officeDocument/2006/relationships/slide" Target="slides/slide115.xml"/><Relationship Id="rId116" Type="http://schemas.openxmlformats.org/officeDocument/2006/relationships/slide" Target="slides/slide114.xml"/><Relationship Id="rId115" Type="http://schemas.openxmlformats.org/officeDocument/2006/relationships/slide" Target="slides/slide113.xml"/><Relationship Id="rId114" Type="http://schemas.openxmlformats.org/officeDocument/2006/relationships/slide" Target="slides/slide112.xml"/><Relationship Id="rId113" Type="http://schemas.openxmlformats.org/officeDocument/2006/relationships/slide" Target="slides/slide111.xml"/><Relationship Id="rId112" Type="http://schemas.openxmlformats.org/officeDocument/2006/relationships/slide" Target="slides/slide110.xml"/><Relationship Id="rId111" Type="http://schemas.openxmlformats.org/officeDocument/2006/relationships/slide" Target="slides/slide109.xml"/><Relationship Id="rId110" Type="http://schemas.openxmlformats.org/officeDocument/2006/relationships/slide" Target="slides/slide108.xml"/><Relationship Id="rId11" Type="http://schemas.openxmlformats.org/officeDocument/2006/relationships/slide" Target="slides/slide9.xml"/><Relationship Id="rId109" Type="http://schemas.openxmlformats.org/officeDocument/2006/relationships/slide" Target="slides/slide107.xml"/><Relationship Id="rId108" Type="http://schemas.openxmlformats.org/officeDocument/2006/relationships/slide" Target="slides/slide106.xml"/><Relationship Id="rId107" Type="http://schemas.openxmlformats.org/officeDocument/2006/relationships/slide" Target="slides/slide105.xml"/><Relationship Id="rId106" Type="http://schemas.openxmlformats.org/officeDocument/2006/relationships/slide" Target="slides/slide104.xml"/><Relationship Id="rId105" Type="http://schemas.openxmlformats.org/officeDocument/2006/relationships/slide" Target="slides/slide103.xml"/><Relationship Id="rId104" Type="http://schemas.openxmlformats.org/officeDocument/2006/relationships/slide" Target="slides/slide102.xml"/><Relationship Id="rId103" Type="http://schemas.openxmlformats.org/officeDocument/2006/relationships/slide" Target="slides/slide101.xml"/><Relationship Id="rId102" Type="http://schemas.openxmlformats.org/officeDocument/2006/relationships/slide" Target="slides/slide100.xml"/><Relationship Id="rId101" Type="http://schemas.openxmlformats.org/officeDocument/2006/relationships/slide" Target="slides/slide99.xml"/><Relationship Id="rId100" Type="http://schemas.openxmlformats.org/officeDocument/2006/relationships/slide" Target="slides/slide98.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5ABACD"/>
            </a:solidFill>
            <a:ln w="19050">
              <a:noFill/>
            </a:ln>
          </c:spPr>
          <c:explosion val="0"/>
          <c:dPt>
            <c:idx val="0"/>
            <c:bubble3D val="0"/>
            <c:spPr>
              <a:solidFill>
                <a:schemeClr val="bg1">
                  <a:lumMod val="65000"/>
                </a:schemeClr>
              </a:solidFill>
              <a:ln w="19050">
                <a:noFill/>
              </a:ln>
              <a:effectLst/>
            </c:spPr>
          </c:dPt>
          <c:dPt>
            <c:idx val="1"/>
            <c:bubble3D val="0"/>
            <c:spPr>
              <a:solidFill>
                <a:srgbClr val="FF6D6D"/>
              </a:solidFill>
              <a:ln w="19050">
                <a:noFill/>
              </a:ln>
              <a:effectLst/>
            </c:spPr>
          </c:dPt>
          <c:dPt>
            <c:idx val="2"/>
            <c:bubble3D val="0"/>
            <c:spPr>
              <a:solidFill>
                <a:schemeClr val="tx1">
                  <a:lumMod val="65000"/>
                  <a:lumOff val="35000"/>
                </a:schemeClr>
              </a:solidFill>
              <a:ln w="19050">
                <a:noFill/>
              </a:ln>
              <a:effectLst/>
            </c:spPr>
          </c:dPt>
          <c:dPt>
            <c:idx val="3"/>
            <c:bubble3D val="0"/>
            <c:spPr>
              <a:solidFill>
                <a:srgbClr val="5ABACD"/>
              </a:solidFill>
              <a:ln w="19050">
                <a:noFill/>
              </a:ln>
              <a:effectLst/>
            </c:spPr>
          </c:dPt>
          <c:dLbls>
            <c:dLbl>
              <c:idx val="0"/>
              <c:delete val="1"/>
            </c:dLbl>
            <c:dLbl>
              <c:idx val="1"/>
              <c:delete val="1"/>
            </c:dLbl>
            <c:dLbl>
              <c:idx val="2"/>
              <c:delete val="1"/>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lumMod val="95000"/>
                      </a:schemeClr>
                    </a:solidFill>
                    <a:latin typeface="+mn-lt"/>
                    <a:ea typeface="+mn-ea"/>
                    <a:cs typeface="+mn-cs"/>
                  </a:defRPr>
                </a:pPr>
              </a:p>
            </c:txPr>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1st Qtr</c:v>
                </c:pt>
                <c:pt idx="1">
                  <c:v>2nd Qtr</c:v>
                </c:pt>
                <c:pt idx="2">
                  <c:v>3rd Qtr</c:v>
                </c:pt>
              </c:strCache>
            </c:strRef>
          </c:cat>
          <c:val>
            <c:numRef>
              <c:f>Sheet1!$B$2:$B$5</c:f>
              <c:numCache>
                <c:formatCode>g/"通""用""格""式"</c:formatCode>
                <c:ptCount val="4"/>
                <c:pt idx="0">
                  <c:v>45</c:v>
                </c:pt>
                <c:pt idx="1">
                  <c:v>35</c:v>
                </c:pt>
                <c:pt idx="2">
                  <c:v>20</c:v>
                </c:pt>
              </c:numCache>
            </c:numRef>
          </c:val>
        </c:ser>
        <c:dLbls>
          <c:showLegendKey val="0"/>
          <c:showVal val="0"/>
          <c:showCatName val="0"/>
          <c:showSerName val="0"/>
          <c:showPercent val="0"/>
          <c:showBubbleSize val="0"/>
          <c:showLeaderLines val="1"/>
        </c:dLbls>
        <c:firstSliceAng val="72"/>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DB6361"/>
            </a:solidFill>
            <a:ln w="19050">
              <a:noFill/>
            </a:ln>
          </c:spPr>
          <c:explosion val="0"/>
          <c:dPt>
            <c:idx val="0"/>
            <c:bubble3D val="0"/>
            <c:spPr>
              <a:solidFill>
                <a:srgbClr val="FF6D6D"/>
              </a:solidFill>
              <a:ln w="19050">
                <a:noFill/>
              </a:ln>
              <a:effectLst/>
            </c:spPr>
          </c:dPt>
          <c:dPt>
            <c:idx val="1"/>
            <c:bubble3D val="0"/>
            <c:spPr>
              <a:solidFill>
                <a:schemeClr val="tx1">
                  <a:lumMod val="65000"/>
                  <a:lumOff val="35000"/>
                </a:schemeClr>
              </a:solidFill>
              <a:ln w="19050">
                <a:noFill/>
              </a:ln>
              <a:effectLst/>
            </c:spPr>
          </c:dPt>
          <c:dPt>
            <c:idx val="2"/>
            <c:bubble3D val="0"/>
            <c:spPr>
              <a:solidFill>
                <a:schemeClr val="bg1">
                  <a:lumMod val="65000"/>
                </a:schemeClr>
              </a:solidFill>
              <a:ln w="19050">
                <a:noFill/>
              </a:ln>
              <a:effectLst/>
            </c:spPr>
          </c:dPt>
          <c:dPt>
            <c:idx val="3"/>
            <c:bubble3D val="0"/>
            <c:spPr>
              <a:solidFill>
                <a:srgbClr val="DB6361"/>
              </a:solidFill>
              <a:ln w="19050">
                <a:noFill/>
              </a:ln>
              <a:effectLst/>
            </c:spPr>
          </c:dPt>
          <c:dLbls>
            <c:dLbl>
              <c:idx val="0"/>
              <c:delete val="1"/>
            </c:dLbl>
            <c:dLbl>
              <c:idx val="1"/>
              <c:delete val="1"/>
            </c:dLbl>
            <c:dLbl>
              <c:idx val="2"/>
              <c:delete val="1"/>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lumMod val="95000"/>
                      </a:schemeClr>
                    </a:solidFill>
                    <a:latin typeface="+mn-lt"/>
                    <a:ea typeface="+mn-ea"/>
                    <a:cs typeface="+mn-cs"/>
                  </a:defRPr>
                </a:pPr>
              </a:p>
            </c:txPr>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1st Qtr</c:v>
                </c:pt>
                <c:pt idx="1">
                  <c:v>2nd Qtr</c:v>
                </c:pt>
                <c:pt idx="2">
                  <c:v>3rd Qtr</c:v>
                </c:pt>
              </c:strCache>
            </c:strRef>
          </c:cat>
          <c:val>
            <c:numRef>
              <c:f>Sheet1!$B$2:$B$5</c:f>
              <c:numCache>
                <c:formatCode>g/"通""用""格""式"</c:formatCode>
                <c:ptCount val="4"/>
                <c:pt idx="0">
                  <c:v>65</c:v>
                </c:pt>
                <c:pt idx="1">
                  <c:v>25</c:v>
                </c:pt>
                <c:pt idx="2">
                  <c:v>10</c:v>
                </c:pt>
              </c:numCache>
            </c:numRef>
          </c:val>
        </c:ser>
        <c:dLbls>
          <c:showLegendKey val="0"/>
          <c:showVal val="0"/>
          <c:showCatName val="0"/>
          <c:showSerName val="0"/>
          <c:showPercent val="0"/>
          <c:showBubbleSize val="0"/>
          <c:showLeaderLines val="1"/>
        </c:dLbls>
        <c:firstSliceAng val="37"/>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solidFill>
              <a:srgbClr val="369FB4"/>
            </a:solidFill>
            <a:ln w="19050">
              <a:noFill/>
            </a:ln>
          </c:spPr>
          <c:explosion val="0"/>
          <c:dPt>
            <c:idx val="0"/>
            <c:bubble3D val="0"/>
            <c:spPr>
              <a:solidFill>
                <a:schemeClr val="bg1">
                  <a:lumMod val="65000"/>
                </a:schemeClr>
              </a:solidFill>
              <a:ln w="19050">
                <a:noFill/>
              </a:ln>
              <a:effectLst/>
            </c:spPr>
          </c:dPt>
          <c:dPt>
            <c:idx val="1"/>
            <c:bubble3D val="0"/>
            <c:spPr>
              <a:solidFill>
                <a:srgbClr val="FF6D6D"/>
              </a:solidFill>
              <a:ln w="19050">
                <a:noFill/>
              </a:ln>
              <a:effectLst/>
            </c:spPr>
          </c:dPt>
          <c:dPt>
            <c:idx val="2"/>
            <c:bubble3D val="0"/>
            <c:spPr>
              <a:solidFill>
                <a:schemeClr val="tx1">
                  <a:lumMod val="65000"/>
                  <a:lumOff val="35000"/>
                </a:schemeClr>
              </a:solidFill>
              <a:ln w="19050">
                <a:noFill/>
              </a:ln>
              <a:effectLst/>
            </c:spPr>
          </c:dPt>
          <c:dPt>
            <c:idx val="3"/>
            <c:bubble3D val="0"/>
            <c:spPr>
              <a:solidFill>
                <a:srgbClr val="369FB4"/>
              </a:solidFill>
              <a:ln w="19050">
                <a:noFill/>
              </a:ln>
              <a:effectLst/>
            </c:spPr>
          </c:dPt>
          <c:dLbls>
            <c:dLbl>
              <c:idx val="0"/>
              <c:delete val="1"/>
            </c:dLbl>
            <c:dLbl>
              <c:idx val="1"/>
              <c:delete val="1"/>
            </c:dLbl>
            <c:dLbl>
              <c:idx val="2"/>
              <c:delete val="1"/>
            </c:dLbl>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lumMod val="95000"/>
                      </a:schemeClr>
                    </a:solidFill>
                    <a:latin typeface="+mn-lt"/>
                    <a:ea typeface="+mn-ea"/>
                    <a:cs typeface="+mn-cs"/>
                  </a:defRPr>
                </a:pPr>
              </a:p>
            </c:txPr>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3"/>
                <c:pt idx="0">
                  <c:v>1st Qtr</c:v>
                </c:pt>
                <c:pt idx="1">
                  <c:v>2nd Qtr</c:v>
                </c:pt>
                <c:pt idx="2">
                  <c:v>3rd Qtr</c:v>
                </c:pt>
              </c:strCache>
            </c:strRef>
          </c:cat>
          <c:val>
            <c:numRef>
              <c:f>Sheet1!$B$2:$B$5</c:f>
              <c:numCache>
                <c:formatCode>g/"通""用""格""式"</c:formatCode>
                <c:ptCount val="4"/>
                <c:pt idx="0">
                  <c:v>15</c:v>
                </c:pt>
                <c:pt idx="1">
                  <c:v>50</c:v>
                </c:pt>
                <c:pt idx="2">
                  <c:v>35</c:v>
                </c:pt>
              </c:numCache>
            </c:numRef>
          </c:val>
        </c:ser>
        <c:dLbls>
          <c:showLegendKey val="0"/>
          <c:showVal val="0"/>
          <c:showCatName val="0"/>
          <c:showSerName val="0"/>
          <c:showPercent val="0"/>
          <c:showBubbleSize val="0"/>
          <c:showLeaderLines val="1"/>
        </c:dLbls>
        <c:firstSliceAng val="126"/>
        <c:holeSize val="75"/>
      </c:doughnutChart>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47.wmf"/><Relationship Id="rId2" Type="http://schemas.openxmlformats.org/officeDocument/2006/relationships/image" Target="../media/image46.wmf"/><Relationship Id="rId1" Type="http://schemas.openxmlformats.org/officeDocument/2006/relationships/image" Target="../media/image45.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image" Target="../media/image48.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image" Target="../media/image51.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image" Target="../media/image52.e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image" Target="../media/image49.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image" Target="../media/image49.e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image" Target="../media/image49.e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image" Target="../media/image49.e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e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64.wmf"/><Relationship Id="rId1" Type="http://schemas.openxmlformats.org/officeDocument/2006/relationships/image" Target="../media/image63.wmf"/></Relationships>
</file>

<file path=ppt/drawings/_rels/vmlDrawing16.vml.rels><?xml version="1.0" encoding="UTF-8" standalone="yes"?>
<Relationships xmlns="http://schemas.openxmlformats.org/package/2006/relationships"><Relationship Id="rId5" Type="http://schemas.openxmlformats.org/officeDocument/2006/relationships/image" Target="../media/image69.wmf"/><Relationship Id="rId4" Type="http://schemas.openxmlformats.org/officeDocument/2006/relationships/image" Target="../media/image68.wmf"/><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0.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71.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75.wmf"/><Relationship Id="rId1" Type="http://schemas.openxmlformats.org/officeDocument/2006/relationships/image" Target="../media/image74.wmf"/></Relationships>
</file>

<file path=ppt/drawings/_rels/vmlDrawing21.v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image" Target="../media/image76.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72.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78.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81.wmf"/><Relationship Id="rId2" Type="http://schemas.openxmlformats.org/officeDocument/2006/relationships/image" Target="../media/image80.wmf"/><Relationship Id="rId1" Type="http://schemas.openxmlformats.org/officeDocument/2006/relationships/image" Target="../media/image79.wmf"/></Relationships>
</file>

<file path=ppt/drawings/_rels/vmlDrawing25.vml.rels><?xml version="1.0" encoding="UTF-8" standalone="yes"?>
<Relationships xmlns="http://schemas.openxmlformats.org/package/2006/relationships"><Relationship Id="rId4" Type="http://schemas.openxmlformats.org/officeDocument/2006/relationships/image" Target="../media/image85.wmf"/><Relationship Id="rId3" Type="http://schemas.openxmlformats.org/officeDocument/2006/relationships/image" Target="../media/image84.wmf"/><Relationship Id="rId2" Type="http://schemas.openxmlformats.org/officeDocument/2006/relationships/image" Target="../media/image83.wmf"/><Relationship Id="rId1" Type="http://schemas.openxmlformats.org/officeDocument/2006/relationships/image" Target="../media/image82.wmf"/></Relationships>
</file>

<file path=ppt/drawings/_rels/vmlDrawing26.vml.rels><?xml version="1.0" encoding="UTF-8" standalone="yes"?>
<Relationships xmlns="http://schemas.openxmlformats.org/package/2006/relationships"><Relationship Id="rId5" Type="http://schemas.openxmlformats.org/officeDocument/2006/relationships/image" Target="../media/image90.wmf"/><Relationship Id="rId4" Type="http://schemas.openxmlformats.org/officeDocument/2006/relationships/image" Target="../media/image89.wmf"/><Relationship Id="rId3" Type="http://schemas.openxmlformats.org/officeDocument/2006/relationships/image" Target="../media/image88.wmf"/><Relationship Id="rId2" Type="http://schemas.openxmlformats.org/officeDocument/2006/relationships/image" Target="../media/image87.wmf"/><Relationship Id="rId1" Type="http://schemas.openxmlformats.org/officeDocument/2006/relationships/image" Target="../media/image86.wmf"/></Relationships>
</file>

<file path=ppt/drawings/_rels/vmlDrawing27.v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image" Target="../media/image92.wmf"/><Relationship Id="rId1" Type="http://schemas.openxmlformats.org/officeDocument/2006/relationships/image" Target="../media/image91.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94.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99.wmf"/></Relationships>
</file>

<file path=ppt/drawings/_rels/vmlDrawing30.vml.rels><?xml version="1.0" encoding="UTF-8" standalone="yes"?>
<Relationships xmlns="http://schemas.openxmlformats.org/package/2006/relationships"><Relationship Id="rId2" Type="http://schemas.openxmlformats.org/officeDocument/2006/relationships/image" Target="../media/image104.wmf"/><Relationship Id="rId1" Type="http://schemas.openxmlformats.org/officeDocument/2006/relationships/image" Target="../media/image103.wmf"/></Relationships>
</file>

<file path=ppt/drawings/_rels/vmlDrawing31.vml.rels><?xml version="1.0" encoding="UTF-8" standalone="yes"?>
<Relationships xmlns="http://schemas.openxmlformats.org/package/2006/relationships"><Relationship Id="rId2" Type="http://schemas.openxmlformats.org/officeDocument/2006/relationships/image" Target="../media/image108.wmf"/><Relationship Id="rId1" Type="http://schemas.openxmlformats.org/officeDocument/2006/relationships/image" Target="../media/image10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2">
    <p:spTree>
      <p:nvGrpSpPr>
        <p:cNvPr id="1" name=""/>
        <p:cNvGrpSpPr/>
        <p:nvPr/>
      </p:nvGrpSpPr>
      <p:grpSpPr>
        <a:xfrm>
          <a:off x="0" y="0"/>
          <a:ext cx="0" cy="0"/>
          <a:chOff x="0" y="0"/>
          <a:chExt cx="0" cy="0"/>
        </a:xfrm>
      </p:grpSpPr>
      <p:grpSp>
        <p:nvGrpSpPr>
          <p:cNvPr id="7" name="Group 6"/>
          <p:cNvGrpSpPr/>
          <p:nvPr userDrawn="1"/>
        </p:nvGrpSpPr>
        <p:grpSpPr>
          <a:xfrm>
            <a:off x="3943633" y="1565211"/>
            <a:ext cx="8733041" cy="6614959"/>
            <a:chOff x="3943629" y="1765230"/>
            <a:chExt cx="8733041" cy="6614959"/>
          </a:xfrm>
        </p:grpSpPr>
        <p:sp>
          <p:nvSpPr>
            <p:cNvPr id="8" name="Donut 7"/>
            <p:cNvSpPr/>
            <p:nvPr userDrawn="1"/>
          </p:nvSpPr>
          <p:spPr>
            <a:xfrm rot="6104502">
              <a:off x="10513894" y="4182360"/>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9" name="Donut 8"/>
            <p:cNvSpPr/>
            <p:nvPr userDrawn="1"/>
          </p:nvSpPr>
          <p:spPr>
            <a:xfrm rot="6104502">
              <a:off x="11635129" y="3232034"/>
              <a:ext cx="1041541" cy="1041541"/>
            </a:xfrm>
            <a:prstGeom prst="donut">
              <a:avLst>
                <a:gd name="adj" fmla="val 15926"/>
              </a:avLst>
            </a:prstGeom>
            <a:solidFill>
              <a:schemeClr val="bg1">
                <a:lumMod val="95000"/>
                <a:alpha val="31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0" name="Donut 9"/>
            <p:cNvSpPr/>
            <p:nvPr userDrawn="1"/>
          </p:nvSpPr>
          <p:spPr>
            <a:xfrm rot="6104502">
              <a:off x="4885213" y="5754088"/>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1" name="Donut 10"/>
            <p:cNvSpPr/>
            <p:nvPr userDrawn="1"/>
          </p:nvSpPr>
          <p:spPr>
            <a:xfrm rot="6104502">
              <a:off x="9890317" y="6328310"/>
              <a:ext cx="1074806" cy="1074806"/>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2" name="Donut 11"/>
            <p:cNvSpPr/>
            <p:nvPr userDrawn="1"/>
          </p:nvSpPr>
          <p:spPr>
            <a:xfrm rot="6104502">
              <a:off x="11280398" y="2773446"/>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3" name="Oval 12"/>
            <p:cNvSpPr/>
            <p:nvPr userDrawn="1"/>
          </p:nvSpPr>
          <p:spPr>
            <a:xfrm rot="6104502">
              <a:off x="11255956" y="4096902"/>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4" name="Oval 13"/>
            <p:cNvSpPr/>
            <p:nvPr userDrawn="1"/>
          </p:nvSpPr>
          <p:spPr>
            <a:xfrm rot="6104502">
              <a:off x="10988857" y="3411415"/>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5" name="Donut 14"/>
            <p:cNvSpPr/>
            <p:nvPr userDrawn="1"/>
          </p:nvSpPr>
          <p:spPr>
            <a:xfrm rot="20504502">
              <a:off x="8157576" y="4967821"/>
              <a:ext cx="1778283" cy="1778283"/>
            </a:xfrm>
            <a:prstGeom prst="donut">
              <a:avLst>
                <a:gd name="adj" fmla="val 15926"/>
              </a:avLst>
            </a:prstGeom>
            <a:solidFill>
              <a:schemeClr val="bg1">
                <a:lumMod val="95000"/>
                <a:alpha val="42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6" name="Donut 15"/>
            <p:cNvSpPr/>
            <p:nvPr userDrawn="1"/>
          </p:nvSpPr>
          <p:spPr>
            <a:xfrm rot="20504502">
              <a:off x="5967631" y="5517505"/>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7" name="Oval 16"/>
            <p:cNvSpPr/>
            <p:nvPr userDrawn="1"/>
          </p:nvSpPr>
          <p:spPr>
            <a:xfrm rot="20504502">
              <a:off x="7106071" y="6040256"/>
              <a:ext cx="688490" cy="688490"/>
            </a:xfrm>
            <a:prstGeom prst="ellipse">
              <a:avLst/>
            </a:prstGeom>
            <a:solidFill>
              <a:schemeClr val="bg1">
                <a:lumMod val="95000"/>
                <a:alpha val="39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8" name="Oval 17"/>
            <p:cNvSpPr/>
            <p:nvPr userDrawn="1"/>
          </p:nvSpPr>
          <p:spPr>
            <a:xfrm rot="20504502">
              <a:off x="8828367" y="4697538"/>
              <a:ext cx="536090" cy="536090"/>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9" name="Donut 18"/>
            <p:cNvSpPr/>
            <p:nvPr userDrawn="1"/>
          </p:nvSpPr>
          <p:spPr>
            <a:xfrm rot="20504502">
              <a:off x="7272388" y="5137491"/>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0" name="Donut 19"/>
            <p:cNvSpPr/>
            <p:nvPr userDrawn="1"/>
          </p:nvSpPr>
          <p:spPr>
            <a:xfrm rot="20504502">
              <a:off x="9359434" y="5596700"/>
              <a:ext cx="1074806" cy="1074806"/>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1" name="Donut 20"/>
            <p:cNvSpPr/>
            <p:nvPr userDrawn="1"/>
          </p:nvSpPr>
          <p:spPr>
            <a:xfrm rot="20504502">
              <a:off x="9482547" y="4659556"/>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2" name="Donut 21"/>
            <p:cNvSpPr/>
            <p:nvPr userDrawn="1"/>
          </p:nvSpPr>
          <p:spPr>
            <a:xfrm rot="20504502">
              <a:off x="11146308" y="5868777"/>
              <a:ext cx="1074806" cy="1074806"/>
            </a:xfrm>
            <a:prstGeom prst="donut">
              <a:avLst>
                <a:gd name="adj" fmla="val 24020"/>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3" name="Oval 22"/>
            <p:cNvSpPr/>
            <p:nvPr userDrawn="1"/>
          </p:nvSpPr>
          <p:spPr>
            <a:xfrm rot="20504502">
              <a:off x="7238767" y="5017013"/>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4" name="Oval 23"/>
            <p:cNvSpPr/>
            <p:nvPr userDrawn="1"/>
          </p:nvSpPr>
          <p:spPr>
            <a:xfrm rot="20504502">
              <a:off x="3943629" y="6130310"/>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5" name="Oval 24"/>
            <p:cNvSpPr/>
            <p:nvPr userDrawn="1"/>
          </p:nvSpPr>
          <p:spPr>
            <a:xfrm rot="20504502">
              <a:off x="6479821" y="5990866"/>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6" name="Oval 25"/>
            <p:cNvSpPr/>
            <p:nvPr userDrawn="1"/>
          </p:nvSpPr>
          <p:spPr>
            <a:xfrm rot="20504502">
              <a:off x="9327833" y="4273371"/>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7" name="Donut 26"/>
            <p:cNvSpPr/>
            <p:nvPr userDrawn="1"/>
          </p:nvSpPr>
          <p:spPr>
            <a:xfrm rot="10604502">
              <a:off x="10421842" y="5527974"/>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8" name="Donut 27"/>
            <p:cNvSpPr/>
            <p:nvPr userDrawn="1"/>
          </p:nvSpPr>
          <p:spPr>
            <a:xfrm rot="10604502">
              <a:off x="11502978" y="1935344"/>
              <a:ext cx="1041541" cy="1041541"/>
            </a:xfrm>
            <a:prstGeom prst="donut">
              <a:avLst>
                <a:gd name="adj" fmla="val 15926"/>
              </a:avLst>
            </a:prstGeom>
            <a:solidFill>
              <a:schemeClr val="bg1">
                <a:lumMod val="95000"/>
                <a:alpha val="31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9" name="Oval 28"/>
            <p:cNvSpPr/>
            <p:nvPr userDrawn="1"/>
          </p:nvSpPr>
          <p:spPr>
            <a:xfrm rot="10604502">
              <a:off x="11886320" y="1765230"/>
              <a:ext cx="536090" cy="536090"/>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0" name="Donut 29"/>
            <p:cNvSpPr/>
            <p:nvPr userDrawn="1"/>
          </p:nvSpPr>
          <p:spPr>
            <a:xfrm rot="10604502">
              <a:off x="9874667" y="3536070"/>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31" name="Donut 30"/>
            <p:cNvSpPr/>
            <p:nvPr userDrawn="1"/>
          </p:nvSpPr>
          <p:spPr>
            <a:xfrm rot="10604502">
              <a:off x="10759809" y="3214182"/>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32" name="Donut 31"/>
            <p:cNvSpPr/>
            <p:nvPr userDrawn="1"/>
          </p:nvSpPr>
          <p:spPr>
            <a:xfrm rot="10604502">
              <a:off x="4248675" y="6231127"/>
              <a:ext cx="1074806" cy="1074806"/>
            </a:xfrm>
            <a:prstGeom prst="donut">
              <a:avLst>
                <a:gd name="adj" fmla="val 24020"/>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33" name="Oval 32"/>
            <p:cNvSpPr/>
            <p:nvPr userDrawn="1"/>
          </p:nvSpPr>
          <p:spPr>
            <a:xfrm rot="10604502">
              <a:off x="11516462" y="3055947"/>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4" name="Oval 33"/>
            <p:cNvSpPr/>
            <p:nvPr userDrawn="1"/>
          </p:nvSpPr>
          <p:spPr>
            <a:xfrm rot="10604502">
              <a:off x="8086333" y="6082900"/>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5" name="Oval 34"/>
            <p:cNvSpPr/>
            <p:nvPr userDrawn="1"/>
          </p:nvSpPr>
          <p:spPr>
            <a:xfrm rot="10604502">
              <a:off x="4659440" y="5686338"/>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grpSp>
        <p:nvGrpSpPr>
          <p:cNvPr id="42" name="Group 41"/>
          <p:cNvGrpSpPr/>
          <p:nvPr userDrawn="1"/>
        </p:nvGrpSpPr>
        <p:grpSpPr>
          <a:xfrm>
            <a:off x="276313" y="6502736"/>
            <a:ext cx="731511" cy="276999"/>
            <a:chOff x="404977" y="6383122"/>
            <a:chExt cx="731513" cy="276999"/>
          </a:xfrm>
        </p:grpSpPr>
        <p:sp>
          <p:nvSpPr>
            <p:cNvPr id="43" name="TextBox 42"/>
            <p:cNvSpPr txBox="1"/>
            <p:nvPr/>
          </p:nvSpPr>
          <p:spPr>
            <a:xfrm>
              <a:off x="512343" y="6383122"/>
              <a:ext cx="624147" cy="276999"/>
            </a:xfrm>
            <a:prstGeom prst="rect">
              <a:avLst/>
            </a:prstGeom>
            <a:noFill/>
          </p:spPr>
          <p:txBody>
            <a:bodyPr wrap="none" rtlCol="0">
              <a:spAutoFit/>
            </a:bodyPr>
            <a:lstStyle/>
            <a:p>
              <a:r>
                <a:rPr lang="id-ID" sz="1200" dirty="0" smtClean="0">
                  <a:solidFill>
                    <a:schemeClr val="bg1">
                      <a:lumMod val="50000"/>
                    </a:schemeClr>
                  </a:solidFill>
                  <a:latin typeface="Raleway" panose="020B0003030101060003" pitchFamily="34" charset="0"/>
                </a:rPr>
                <a:t>MOST</a:t>
              </a:r>
              <a:endParaRPr lang="id-ID" sz="1200" dirty="0">
                <a:solidFill>
                  <a:schemeClr val="bg1">
                    <a:lumMod val="50000"/>
                  </a:schemeClr>
                </a:solidFill>
                <a:latin typeface="Raleway" panose="020B0003030101060003" pitchFamily="34" charset="0"/>
              </a:endParaRPr>
            </a:p>
          </p:txBody>
        </p:sp>
        <p:grpSp>
          <p:nvGrpSpPr>
            <p:cNvPr id="44" name="Group 43"/>
            <p:cNvGrpSpPr/>
            <p:nvPr/>
          </p:nvGrpSpPr>
          <p:grpSpPr>
            <a:xfrm>
              <a:off x="404977" y="6417778"/>
              <a:ext cx="181253" cy="189215"/>
              <a:chOff x="4573232" y="2256703"/>
              <a:chExt cx="838558" cy="875393"/>
            </a:xfrm>
          </p:grpSpPr>
          <p:sp>
            <p:nvSpPr>
              <p:cNvPr id="45" name="Oval 44"/>
              <p:cNvSpPr/>
              <p:nvPr/>
            </p:nvSpPr>
            <p:spPr>
              <a:xfrm>
                <a:off x="4573232" y="2542000"/>
                <a:ext cx="590096" cy="590096"/>
              </a:xfrm>
              <a:prstGeom prst="ellipse">
                <a:avLst/>
              </a:prstGeom>
              <a:solidFill>
                <a:srgbClr val="FF6D6D">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00"/>
              </a:p>
            </p:txBody>
          </p:sp>
          <p:sp>
            <p:nvSpPr>
              <p:cNvPr id="46" name="Oval 45"/>
              <p:cNvSpPr/>
              <p:nvPr/>
            </p:nvSpPr>
            <p:spPr>
              <a:xfrm>
                <a:off x="4821694" y="2542000"/>
                <a:ext cx="590096" cy="590096"/>
              </a:xfrm>
              <a:prstGeom prst="ellipse">
                <a:avLst/>
              </a:prstGeom>
              <a:solidFill>
                <a:srgbClr val="FF6D6D">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00"/>
              </a:p>
            </p:txBody>
          </p:sp>
          <p:sp>
            <p:nvSpPr>
              <p:cNvPr id="47" name="Oval 46"/>
              <p:cNvSpPr/>
              <p:nvPr/>
            </p:nvSpPr>
            <p:spPr>
              <a:xfrm>
                <a:off x="4697463" y="2256703"/>
                <a:ext cx="590096" cy="590096"/>
              </a:xfrm>
              <a:prstGeom prst="ellipse">
                <a:avLst/>
              </a:prstGeom>
              <a:solidFill>
                <a:srgbClr val="FF4343">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00"/>
              </a:p>
            </p:txBody>
          </p:sp>
        </p:grpSp>
      </p:grpSp>
      <p:grpSp>
        <p:nvGrpSpPr>
          <p:cNvPr id="55" name="Group 54"/>
          <p:cNvGrpSpPr/>
          <p:nvPr userDrawn="1"/>
        </p:nvGrpSpPr>
        <p:grpSpPr>
          <a:xfrm>
            <a:off x="11807070" y="6559227"/>
            <a:ext cx="214313" cy="220663"/>
            <a:chOff x="7015550" y="2614882"/>
            <a:chExt cx="214313" cy="220663"/>
          </a:xfrm>
          <a:solidFill>
            <a:srgbClr val="FF6D6D"/>
          </a:solidFill>
        </p:grpSpPr>
        <p:sp>
          <p:nvSpPr>
            <p:cNvPr id="49" name="Freeform 5">
              <a:hlinkClick r:id="" action="ppaction://hlinkshowjump?jump=nextslide"/>
            </p:cNvPr>
            <p:cNvSpPr>
              <a:spLocks noEditPoints="1"/>
            </p:cNvSpPr>
            <p:nvPr userDrawn="1"/>
          </p:nvSpPr>
          <p:spPr bwMode="auto">
            <a:xfrm>
              <a:off x="7015550" y="2614882"/>
              <a:ext cx="214313" cy="220663"/>
            </a:xfrm>
            <a:custGeom>
              <a:avLst/>
              <a:gdLst>
                <a:gd name="T0" fmla="*/ 28 w 56"/>
                <a:gd name="T1" fmla="*/ 4 h 56"/>
                <a:gd name="T2" fmla="*/ 52 w 56"/>
                <a:gd name="T3" fmla="*/ 28 h 56"/>
                <a:gd name="T4" fmla="*/ 28 w 56"/>
                <a:gd name="T5" fmla="*/ 52 h 56"/>
                <a:gd name="T6" fmla="*/ 4 w 56"/>
                <a:gd name="T7" fmla="*/ 28 h 56"/>
                <a:gd name="T8" fmla="*/ 28 w 56"/>
                <a:gd name="T9" fmla="*/ 4 h 56"/>
                <a:gd name="T10" fmla="*/ 28 w 56"/>
                <a:gd name="T11" fmla="*/ 0 h 56"/>
                <a:gd name="T12" fmla="*/ 0 w 56"/>
                <a:gd name="T13" fmla="*/ 28 h 56"/>
                <a:gd name="T14" fmla="*/ 28 w 56"/>
                <a:gd name="T15" fmla="*/ 56 h 56"/>
                <a:gd name="T16" fmla="*/ 56 w 56"/>
                <a:gd name="T17" fmla="*/ 28 h 56"/>
                <a:gd name="T18" fmla="*/ 28 w 56"/>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4"/>
                  </a:moveTo>
                  <a:cubicBezTo>
                    <a:pt x="41" y="4"/>
                    <a:pt x="52" y="15"/>
                    <a:pt x="52" y="28"/>
                  </a:cubicBezTo>
                  <a:cubicBezTo>
                    <a:pt x="52" y="41"/>
                    <a:pt x="41" y="52"/>
                    <a:pt x="28" y="52"/>
                  </a:cubicBezTo>
                  <a:cubicBezTo>
                    <a:pt x="15" y="52"/>
                    <a:pt x="4" y="41"/>
                    <a:pt x="4" y="28"/>
                  </a:cubicBezTo>
                  <a:cubicBezTo>
                    <a:pt x="4" y="15"/>
                    <a:pt x="15" y="4"/>
                    <a:pt x="28" y="4"/>
                  </a:cubicBezTo>
                  <a:moveTo>
                    <a:pt x="28" y="0"/>
                  </a:moveTo>
                  <a:cubicBezTo>
                    <a:pt x="13" y="0"/>
                    <a:pt x="0" y="13"/>
                    <a:pt x="0" y="28"/>
                  </a:cubicBezTo>
                  <a:cubicBezTo>
                    <a:pt x="0" y="43"/>
                    <a:pt x="13" y="56"/>
                    <a:pt x="28" y="56"/>
                  </a:cubicBezTo>
                  <a:cubicBezTo>
                    <a:pt x="43" y="56"/>
                    <a:pt x="56" y="43"/>
                    <a:pt x="56" y="28"/>
                  </a:cubicBezTo>
                  <a:cubicBezTo>
                    <a:pt x="56" y="13"/>
                    <a:pt x="43"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800"/>
            </a:p>
          </p:txBody>
        </p:sp>
        <p:sp>
          <p:nvSpPr>
            <p:cNvPr id="50" name="Freeform 6">
              <a:hlinkClick r:id="" action="ppaction://hlinkshowjump?jump=nextslide"/>
            </p:cNvPr>
            <p:cNvSpPr/>
            <p:nvPr userDrawn="1"/>
          </p:nvSpPr>
          <p:spPr bwMode="auto">
            <a:xfrm>
              <a:off x="7091750" y="2657745"/>
              <a:ext cx="76200" cy="131763"/>
            </a:xfrm>
            <a:custGeom>
              <a:avLst/>
              <a:gdLst>
                <a:gd name="T0" fmla="*/ 0 w 48"/>
                <a:gd name="T1" fmla="*/ 70 h 83"/>
                <a:gd name="T2" fmla="*/ 34 w 48"/>
                <a:gd name="T3" fmla="*/ 40 h 83"/>
                <a:gd name="T4" fmla="*/ 0 w 48"/>
                <a:gd name="T5" fmla="*/ 13 h 83"/>
                <a:gd name="T6" fmla="*/ 0 w 48"/>
                <a:gd name="T7" fmla="*/ 0 h 83"/>
                <a:gd name="T8" fmla="*/ 48 w 48"/>
                <a:gd name="T9" fmla="*/ 40 h 83"/>
                <a:gd name="T10" fmla="*/ 0 w 48"/>
                <a:gd name="T11" fmla="*/ 83 h 83"/>
                <a:gd name="T12" fmla="*/ 0 w 48"/>
                <a:gd name="T13" fmla="*/ 70 h 83"/>
              </a:gdLst>
              <a:ahLst/>
              <a:cxnLst>
                <a:cxn ang="0">
                  <a:pos x="T0" y="T1"/>
                </a:cxn>
                <a:cxn ang="0">
                  <a:pos x="T2" y="T3"/>
                </a:cxn>
                <a:cxn ang="0">
                  <a:pos x="T4" y="T5"/>
                </a:cxn>
                <a:cxn ang="0">
                  <a:pos x="T6" y="T7"/>
                </a:cxn>
                <a:cxn ang="0">
                  <a:pos x="T8" y="T9"/>
                </a:cxn>
                <a:cxn ang="0">
                  <a:pos x="T10" y="T11"/>
                </a:cxn>
                <a:cxn ang="0">
                  <a:pos x="T12" y="T13"/>
                </a:cxn>
              </a:cxnLst>
              <a:rect l="0" t="0" r="r" b="b"/>
              <a:pathLst>
                <a:path w="48" h="83">
                  <a:moveTo>
                    <a:pt x="0" y="70"/>
                  </a:moveTo>
                  <a:lnTo>
                    <a:pt x="34" y="40"/>
                  </a:lnTo>
                  <a:lnTo>
                    <a:pt x="0" y="13"/>
                  </a:lnTo>
                  <a:lnTo>
                    <a:pt x="0" y="0"/>
                  </a:lnTo>
                  <a:lnTo>
                    <a:pt x="48" y="40"/>
                  </a:lnTo>
                  <a:lnTo>
                    <a:pt x="0" y="83"/>
                  </a:lnTo>
                  <a:lnTo>
                    <a:pt x="0"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800"/>
            </a:p>
          </p:txBody>
        </p:sp>
      </p:grpSp>
      <p:grpSp>
        <p:nvGrpSpPr>
          <p:cNvPr id="56" name="Group 55"/>
          <p:cNvGrpSpPr/>
          <p:nvPr userDrawn="1"/>
        </p:nvGrpSpPr>
        <p:grpSpPr>
          <a:xfrm>
            <a:off x="11370388" y="6559227"/>
            <a:ext cx="214313" cy="220663"/>
            <a:chOff x="7395183" y="3832633"/>
            <a:chExt cx="214313" cy="220663"/>
          </a:xfrm>
          <a:solidFill>
            <a:srgbClr val="FF6D6D"/>
          </a:solidFill>
        </p:grpSpPr>
        <p:sp>
          <p:nvSpPr>
            <p:cNvPr id="51" name="Freeform 7">
              <a:hlinkClick r:id="" action="ppaction://hlinkshowjump?jump=previousslide"/>
            </p:cNvPr>
            <p:cNvSpPr>
              <a:spLocks noEditPoints="1"/>
            </p:cNvSpPr>
            <p:nvPr userDrawn="1"/>
          </p:nvSpPr>
          <p:spPr bwMode="auto">
            <a:xfrm>
              <a:off x="7395183" y="3832633"/>
              <a:ext cx="214313" cy="220663"/>
            </a:xfrm>
            <a:custGeom>
              <a:avLst/>
              <a:gdLst>
                <a:gd name="T0" fmla="*/ 28 w 56"/>
                <a:gd name="T1" fmla="*/ 4 h 56"/>
                <a:gd name="T2" fmla="*/ 52 w 56"/>
                <a:gd name="T3" fmla="*/ 28 h 56"/>
                <a:gd name="T4" fmla="*/ 28 w 56"/>
                <a:gd name="T5" fmla="*/ 52 h 56"/>
                <a:gd name="T6" fmla="*/ 4 w 56"/>
                <a:gd name="T7" fmla="*/ 28 h 56"/>
                <a:gd name="T8" fmla="*/ 28 w 56"/>
                <a:gd name="T9" fmla="*/ 4 h 56"/>
                <a:gd name="T10" fmla="*/ 28 w 56"/>
                <a:gd name="T11" fmla="*/ 0 h 56"/>
                <a:gd name="T12" fmla="*/ 0 w 56"/>
                <a:gd name="T13" fmla="*/ 28 h 56"/>
                <a:gd name="T14" fmla="*/ 28 w 56"/>
                <a:gd name="T15" fmla="*/ 56 h 56"/>
                <a:gd name="T16" fmla="*/ 56 w 56"/>
                <a:gd name="T17" fmla="*/ 28 h 56"/>
                <a:gd name="T18" fmla="*/ 28 w 56"/>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4"/>
                  </a:moveTo>
                  <a:cubicBezTo>
                    <a:pt x="41" y="4"/>
                    <a:pt x="52" y="15"/>
                    <a:pt x="52" y="28"/>
                  </a:cubicBezTo>
                  <a:cubicBezTo>
                    <a:pt x="52" y="41"/>
                    <a:pt x="41" y="52"/>
                    <a:pt x="28" y="52"/>
                  </a:cubicBezTo>
                  <a:cubicBezTo>
                    <a:pt x="15" y="52"/>
                    <a:pt x="4" y="41"/>
                    <a:pt x="4" y="28"/>
                  </a:cubicBezTo>
                  <a:cubicBezTo>
                    <a:pt x="4" y="15"/>
                    <a:pt x="15" y="4"/>
                    <a:pt x="28" y="4"/>
                  </a:cubicBezTo>
                  <a:moveTo>
                    <a:pt x="28" y="0"/>
                  </a:moveTo>
                  <a:cubicBezTo>
                    <a:pt x="13" y="0"/>
                    <a:pt x="0" y="13"/>
                    <a:pt x="0" y="28"/>
                  </a:cubicBezTo>
                  <a:cubicBezTo>
                    <a:pt x="0" y="43"/>
                    <a:pt x="13" y="56"/>
                    <a:pt x="28" y="56"/>
                  </a:cubicBezTo>
                  <a:cubicBezTo>
                    <a:pt x="43" y="56"/>
                    <a:pt x="56" y="43"/>
                    <a:pt x="56" y="28"/>
                  </a:cubicBezTo>
                  <a:cubicBezTo>
                    <a:pt x="56" y="13"/>
                    <a:pt x="43" y="0"/>
                    <a:pt x="28" y="0"/>
                  </a:cubicBezTo>
                  <a:close/>
                </a:path>
              </a:pathLst>
            </a:custGeom>
            <a:grpFill/>
            <a:ln>
              <a:noFill/>
            </a:ln>
          </p:spPr>
          <p:txBody>
            <a:bodyPr vert="horz" wrap="square" lIns="91440" tIns="45720" rIns="91440" bIns="45720" numCol="1" anchor="t" anchorCtr="0" compatLnSpc="1"/>
            <a:lstStyle/>
            <a:p>
              <a:endParaRPr lang="id-ID" sz="1800"/>
            </a:p>
          </p:txBody>
        </p:sp>
        <p:sp>
          <p:nvSpPr>
            <p:cNvPr id="52" name="Freeform 8">
              <a:hlinkClick r:id="" action="ppaction://hlinkshowjump?jump=previousslide"/>
            </p:cNvPr>
            <p:cNvSpPr/>
            <p:nvPr userDrawn="1"/>
          </p:nvSpPr>
          <p:spPr bwMode="auto">
            <a:xfrm>
              <a:off x="7457096" y="3880258"/>
              <a:ext cx="76200" cy="130175"/>
            </a:xfrm>
            <a:custGeom>
              <a:avLst/>
              <a:gdLst>
                <a:gd name="T0" fmla="*/ 48 w 48"/>
                <a:gd name="T1" fmla="*/ 12 h 82"/>
                <a:gd name="T2" fmla="*/ 14 w 48"/>
                <a:gd name="T3" fmla="*/ 42 h 82"/>
                <a:gd name="T4" fmla="*/ 48 w 48"/>
                <a:gd name="T5" fmla="*/ 70 h 82"/>
                <a:gd name="T6" fmla="*/ 48 w 48"/>
                <a:gd name="T7" fmla="*/ 82 h 82"/>
                <a:gd name="T8" fmla="*/ 0 w 48"/>
                <a:gd name="T9" fmla="*/ 42 h 82"/>
                <a:gd name="T10" fmla="*/ 48 w 48"/>
                <a:gd name="T11" fmla="*/ 0 h 82"/>
                <a:gd name="T12" fmla="*/ 48 w 48"/>
                <a:gd name="T13" fmla="*/ 12 h 82"/>
              </a:gdLst>
              <a:ahLst/>
              <a:cxnLst>
                <a:cxn ang="0">
                  <a:pos x="T0" y="T1"/>
                </a:cxn>
                <a:cxn ang="0">
                  <a:pos x="T2" y="T3"/>
                </a:cxn>
                <a:cxn ang="0">
                  <a:pos x="T4" y="T5"/>
                </a:cxn>
                <a:cxn ang="0">
                  <a:pos x="T6" y="T7"/>
                </a:cxn>
                <a:cxn ang="0">
                  <a:pos x="T8" y="T9"/>
                </a:cxn>
                <a:cxn ang="0">
                  <a:pos x="T10" y="T11"/>
                </a:cxn>
                <a:cxn ang="0">
                  <a:pos x="T12" y="T13"/>
                </a:cxn>
              </a:cxnLst>
              <a:rect l="0" t="0" r="r" b="b"/>
              <a:pathLst>
                <a:path w="48" h="82">
                  <a:moveTo>
                    <a:pt x="48" y="12"/>
                  </a:moveTo>
                  <a:lnTo>
                    <a:pt x="14" y="42"/>
                  </a:lnTo>
                  <a:lnTo>
                    <a:pt x="48" y="70"/>
                  </a:lnTo>
                  <a:lnTo>
                    <a:pt x="48" y="82"/>
                  </a:lnTo>
                  <a:lnTo>
                    <a:pt x="0" y="42"/>
                  </a:lnTo>
                  <a:lnTo>
                    <a:pt x="48" y="0"/>
                  </a:lnTo>
                  <a:lnTo>
                    <a:pt x="48" y="12"/>
                  </a:lnTo>
                  <a:close/>
                </a:path>
              </a:pathLst>
            </a:custGeom>
            <a:grpFill/>
            <a:ln>
              <a:noFill/>
            </a:ln>
          </p:spPr>
          <p:txBody>
            <a:bodyPr vert="horz" wrap="square" lIns="91440" tIns="45720" rIns="91440" bIns="45720" numCol="1" anchor="t" anchorCtr="0" compatLnSpc="1"/>
            <a:lstStyle/>
            <a:p>
              <a:endParaRPr lang="id-ID" sz="1800"/>
            </a:p>
          </p:txBody>
        </p:sp>
      </p:grpSp>
      <p:sp>
        <p:nvSpPr>
          <p:cNvPr id="57" name="Rectangle 56"/>
          <p:cNvSpPr/>
          <p:nvPr userDrawn="1"/>
        </p:nvSpPr>
        <p:spPr>
          <a:xfrm>
            <a:off x="3102781" y="6383339"/>
            <a:ext cx="6096000" cy="415498"/>
          </a:xfrm>
          <a:prstGeom prst="rect">
            <a:avLst/>
          </a:prstGeom>
        </p:spPr>
        <p:txBody>
          <a:bodyPr>
            <a:spAutoFit/>
          </a:bodyPr>
          <a:lstStyle/>
          <a:p>
            <a:pPr algn="ctr"/>
            <a:r>
              <a:rPr lang="id-ID" sz="1100" b="0" i="0" u="none" dirty="0" smtClean="0">
                <a:solidFill>
                  <a:srgbClr val="FF6D6D"/>
                </a:solidFill>
              </a:rPr>
              <a:t>www.Company</a:t>
            </a:r>
            <a:r>
              <a:rPr lang="id-ID" sz="1100" b="0" i="0" u="none" baseline="0" dirty="0" smtClean="0">
                <a:solidFill>
                  <a:srgbClr val="FF6D6D"/>
                </a:solidFill>
              </a:rPr>
              <a:t>Name.com</a:t>
            </a:r>
            <a:endParaRPr lang="id-ID" sz="1050" b="0" i="0" u="none" baseline="0" dirty="0" smtClean="0">
              <a:solidFill>
                <a:srgbClr val="FF6D6D"/>
              </a:solidFill>
            </a:endParaRPr>
          </a:p>
          <a:p>
            <a:pPr algn="ctr"/>
            <a:r>
              <a:rPr lang="en-US" sz="900" dirty="0" smtClean="0">
                <a:solidFill>
                  <a:schemeClr val="tx1">
                    <a:lumMod val="50000"/>
                    <a:lumOff val="50000"/>
                  </a:schemeClr>
                </a:solidFill>
              </a:rPr>
              <a:t>© 2020 </a:t>
            </a:r>
            <a:r>
              <a:rPr lang="en-US" sz="900" dirty="0" err="1" smtClean="0">
                <a:solidFill>
                  <a:schemeClr val="tx1">
                    <a:lumMod val="50000"/>
                    <a:lumOff val="50000"/>
                  </a:schemeClr>
                </a:solidFill>
              </a:rPr>
              <a:t>Companyname</a:t>
            </a:r>
            <a:r>
              <a:rPr lang="en-US" sz="900" dirty="0" smtClean="0">
                <a:solidFill>
                  <a:schemeClr val="tx1">
                    <a:lumMod val="50000"/>
                    <a:lumOff val="50000"/>
                  </a:schemeClr>
                </a:solidFill>
              </a:rPr>
              <a:t> </a:t>
            </a:r>
            <a:r>
              <a:rPr lang="id-ID" sz="900" dirty="0" smtClean="0">
                <a:solidFill>
                  <a:schemeClr val="tx1">
                    <a:lumMod val="50000"/>
                    <a:lumOff val="50000"/>
                  </a:schemeClr>
                </a:solidFill>
              </a:rPr>
              <a:t>PowerPoint</a:t>
            </a:r>
            <a:r>
              <a:rPr lang="id-ID" sz="900" baseline="0" dirty="0" smtClean="0">
                <a:solidFill>
                  <a:schemeClr val="tx1">
                    <a:lumMod val="50000"/>
                    <a:lumOff val="50000"/>
                  </a:schemeClr>
                </a:solidFill>
              </a:rPr>
              <a:t> Business </a:t>
            </a:r>
            <a:r>
              <a:rPr lang="en-US" sz="900" dirty="0" smtClean="0">
                <a:solidFill>
                  <a:schemeClr val="tx1">
                    <a:lumMod val="50000"/>
                    <a:lumOff val="50000"/>
                  </a:schemeClr>
                </a:solidFill>
              </a:rPr>
              <a:t>Theme. All Rights Reserved. </a:t>
            </a:r>
            <a:endParaRPr lang="id-ID" sz="900" dirty="0">
              <a:solidFill>
                <a:schemeClr val="tx1">
                  <a:lumMod val="50000"/>
                  <a:lumOff val="50000"/>
                </a:schemeClr>
              </a:solidFill>
            </a:endParaRPr>
          </a:p>
        </p:txBody>
      </p:sp>
      <p:grpSp>
        <p:nvGrpSpPr>
          <p:cNvPr id="36" name="Group 35"/>
          <p:cNvGrpSpPr/>
          <p:nvPr userDrawn="1"/>
        </p:nvGrpSpPr>
        <p:grpSpPr>
          <a:xfrm rot="16200000">
            <a:off x="504088" y="768356"/>
            <a:ext cx="383327" cy="67506"/>
            <a:chOff x="2013527" y="1616364"/>
            <a:chExt cx="576928" cy="101600"/>
          </a:xfrm>
        </p:grpSpPr>
        <p:sp>
          <p:nvSpPr>
            <p:cNvPr id="6" name="Oval 5"/>
            <p:cNvSpPr/>
            <p:nvPr userDrawn="1"/>
          </p:nvSpPr>
          <p:spPr>
            <a:xfrm>
              <a:off x="2013527" y="1616364"/>
              <a:ext cx="101600" cy="101600"/>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Oval 52"/>
            <p:cNvSpPr/>
            <p:nvPr userDrawn="1"/>
          </p:nvSpPr>
          <p:spPr>
            <a:xfrm>
              <a:off x="2132359" y="1616364"/>
              <a:ext cx="101600" cy="101600"/>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1" name="Oval 60"/>
            <p:cNvSpPr/>
            <p:nvPr userDrawn="1"/>
          </p:nvSpPr>
          <p:spPr>
            <a:xfrm>
              <a:off x="2251191" y="1616364"/>
              <a:ext cx="101600" cy="101600"/>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2" name="Oval 61"/>
            <p:cNvSpPr/>
            <p:nvPr userDrawn="1"/>
          </p:nvSpPr>
          <p:spPr>
            <a:xfrm>
              <a:off x="2370023" y="1616364"/>
              <a:ext cx="101600" cy="101600"/>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3" name="Oval 62"/>
            <p:cNvSpPr/>
            <p:nvPr userDrawn="1"/>
          </p:nvSpPr>
          <p:spPr>
            <a:xfrm>
              <a:off x="2488855" y="1616364"/>
              <a:ext cx="101600" cy="101600"/>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54" name="Oval 53"/>
          <p:cNvSpPr/>
          <p:nvPr userDrawn="1"/>
        </p:nvSpPr>
        <p:spPr>
          <a:xfrm>
            <a:off x="11672882" y="-148007"/>
            <a:ext cx="655570" cy="655569"/>
          </a:xfrm>
          <a:prstGeom prst="ellipse">
            <a:avLst/>
          </a:prstGeom>
          <a:solidFill>
            <a:srgbClr val="FF6D6D"/>
          </a:solidFill>
          <a:ln w="698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44B5E3D8-B559-49FC-84E7-900B409E63B2}" type="slidenum">
              <a:rPr lang="id-ID" sz="1400" b="1" smtClean="0">
                <a:solidFill>
                  <a:schemeClr val="bg1"/>
                </a:solidFill>
              </a:rPr>
            </a:fld>
            <a:endParaRPr lang="id-ID" sz="16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down)">
                                      <p:cBhvr>
                                        <p:cTn id="11" dur="500"/>
                                        <p:tgtEl>
                                          <p:spTgt spid="36"/>
                                        </p:tgtEl>
                                      </p:cBhvr>
                                    </p:animEffect>
                                  </p:childTnLst>
                                </p:cTn>
                              </p:par>
                              <p:par>
                                <p:cTn id="12" presetID="10" presetClass="entr" presetSubtype="0" fill="hold" nodeType="with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fade">
                                      <p:cBhvr>
                                        <p:cTn id="14" dur="500"/>
                                        <p:tgtEl>
                                          <p:spTgt spid="56"/>
                                        </p:tgtEl>
                                      </p:cBhvr>
                                    </p:animEffect>
                                  </p:childTnLst>
                                </p:cTn>
                              </p:par>
                              <p:par>
                                <p:cTn id="15" presetID="10" presetClass="entr" presetSubtype="0" fill="hold" nodeType="with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7" grpId="1"/>
      <p:bldP spid="57" grpId="2"/>
      <p:bldP spid="57" grpId="3"/>
      <p:bldP spid="57" grpId="4"/>
      <p:bldP spid="57" grpId="5"/>
      <p:bldP spid="57" grpId="6"/>
      <p:bldP spid="57" grpId="7"/>
      <p:bldP spid="57" grpId="8"/>
      <p:bldP spid="57" grpId="9"/>
      <p:bldP spid="57" grpId="10"/>
      <p:bldP spid="57" grpId="11"/>
      <p:bldP spid="57" grpId="12"/>
      <p:bldP spid="57" grpId="13"/>
    </p:bldLst>
  </p:timing>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2">
    <p:spTree>
      <p:nvGrpSpPr>
        <p:cNvPr id="1" name=""/>
        <p:cNvGrpSpPr/>
        <p:nvPr/>
      </p:nvGrpSpPr>
      <p:grpSpPr>
        <a:xfrm>
          <a:off x="0" y="0"/>
          <a:ext cx="0" cy="0"/>
          <a:chOff x="0" y="0"/>
          <a:chExt cx="0" cy="0"/>
        </a:xfrm>
      </p:grpSpPr>
      <p:grpSp>
        <p:nvGrpSpPr>
          <p:cNvPr id="7" name="Group 6"/>
          <p:cNvGrpSpPr/>
          <p:nvPr userDrawn="1"/>
        </p:nvGrpSpPr>
        <p:grpSpPr>
          <a:xfrm>
            <a:off x="3943634" y="1565213"/>
            <a:ext cx="8733041" cy="6614959"/>
            <a:chOff x="3943629" y="1765230"/>
            <a:chExt cx="8733041" cy="6614959"/>
          </a:xfrm>
        </p:grpSpPr>
        <p:sp>
          <p:nvSpPr>
            <p:cNvPr id="8" name="Donut 7"/>
            <p:cNvSpPr/>
            <p:nvPr userDrawn="1"/>
          </p:nvSpPr>
          <p:spPr>
            <a:xfrm rot="6104502">
              <a:off x="10513894" y="4182360"/>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9" name="Donut 8"/>
            <p:cNvSpPr/>
            <p:nvPr userDrawn="1"/>
          </p:nvSpPr>
          <p:spPr>
            <a:xfrm rot="6104502">
              <a:off x="11635129" y="3232034"/>
              <a:ext cx="1041541" cy="1041541"/>
            </a:xfrm>
            <a:prstGeom prst="donut">
              <a:avLst>
                <a:gd name="adj" fmla="val 15926"/>
              </a:avLst>
            </a:prstGeom>
            <a:solidFill>
              <a:schemeClr val="bg1">
                <a:lumMod val="95000"/>
                <a:alpha val="31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0" name="Donut 9"/>
            <p:cNvSpPr/>
            <p:nvPr userDrawn="1"/>
          </p:nvSpPr>
          <p:spPr>
            <a:xfrm rot="6104502">
              <a:off x="4885213" y="5754088"/>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1" name="Donut 10"/>
            <p:cNvSpPr/>
            <p:nvPr userDrawn="1"/>
          </p:nvSpPr>
          <p:spPr>
            <a:xfrm rot="6104502">
              <a:off x="9890317" y="6328310"/>
              <a:ext cx="1074806" cy="1074806"/>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2" name="Donut 11"/>
            <p:cNvSpPr/>
            <p:nvPr userDrawn="1"/>
          </p:nvSpPr>
          <p:spPr>
            <a:xfrm rot="6104502">
              <a:off x="11280398" y="2773446"/>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3" name="Oval 12"/>
            <p:cNvSpPr/>
            <p:nvPr userDrawn="1"/>
          </p:nvSpPr>
          <p:spPr>
            <a:xfrm rot="6104502">
              <a:off x="11255956" y="4096902"/>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4" name="Oval 13"/>
            <p:cNvSpPr/>
            <p:nvPr userDrawn="1"/>
          </p:nvSpPr>
          <p:spPr>
            <a:xfrm rot="6104502">
              <a:off x="10988857" y="3411415"/>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5" name="Donut 14"/>
            <p:cNvSpPr/>
            <p:nvPr userDrawn="1"/>
          </p:nvSpPr>
          <p:spPr>
            <a:xfrm rot="20504502">
              <a:off x="8157576" y="4967821"/>
              <a:ext cx="1778283" cy="1778283"/>
            </a:xfrm>
            <a:prstGeom prst="donut">
              <a:avLst>
                <a:gd name="adj" fmla="val 15926"/>
              </a:avLst>
            </a:prstGeom>
            <a:solidFill>
              <a:schemeClr val="bg1">
                <a:lumMod val="95000"/>
                <a:alpha val="42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6" name="Donut 15"/>
            <p:cNvSpPr/>
            <p:nvPr userDrawn="1"/>
          </p:nvSpPr>
          <p:spPr>
            <a:xfrm rot="20504502">
              <a:off x="5967631" y="5517505"/>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7" name="Oval 16"/>
            <p:cNvSpPr/>
            <p:nvPr userDrawn="1"/>
          </p:nvSpPr>
          <p:spPr>
            <a:xfrm rot="20504502">
              <a:off x="7106071" y="6040256"/>
              <a:ext cx="688490" cy="688490"/>
            </a:xfrm>
            <a:prstGeom prst="ellipse">
              <a:avLst/>
            </a:prstGeom>
            <a:solidFill>
              <a:schemeClr val="bg1">
                <a:lumMod val="95000"/>
                <a:alpha val="39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8" name="Oval 17"/>
            <p:cNvSpPr/>
            <p:nvPr userDrawn="1"/>
          </p:nvSpPr>
          <p:spPr>
            <a:xfrm rot="20504502">
              <a:off x="8828367" y="4697538"/>
              <a:ext cx="536090" cy="536090"/>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9" name="Donut 18"/>
            <p:cNvSpPr/>
            <p:nvPr userDrawn="1"/>
          </p:nvSpPr>
          <p:spPr>
            <a:xfrm rot="20504502">
              <a:off x="7272388" y="5137491"/>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0" name="Donut 19"/>
            <p:cNvSpPr/>
            <p:nvPr userDrawn="1"/>
          </p:nvSpPr>
          <p:spPr>
            <a:xfrm rot="20504502">
              <a:off x="9359434" y="5596700"/>
              <a:ext cx="1074806" cy="1074806"/>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1" name="Donut 20"/>
            <p:cNvSpPr/>
            <p:nvPr userDrawn="1"/>
          </p:nvSpPr>
          <p:spPr>
            <a:xfrm rot="20504502">
              <a:off x="9482547" y="4659556"/>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2" name="Donut 21"/>
            <p:cNvSpPr/>
            <p:nvPr userDrawn="1"/>
          </p:nvSpPr>
          <p:spPr>
            <a:xfrm rot="20504502">
              <a:off x="11146308" y="5868777"/>
              <a:ext cx="1074806" cy="1074806"/>
            </a:xfrm>
            <a:prstGeom prst="donut">
              <a:avLst>
                <a:gd name="adj" fmla="val 24020"/>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3" name="Oval 22"/>
            <p:cNvSpPr/>
            <p:nvPr userDrawn="1"/>
          </p:nvSpPr>
          <p:spPr>
            <a:xfrm rot="20504502">
              <a:off x="7238767" y="5017013"/>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4" name="Oval 23"/>
            <p:cNvSpPr/>
            <p:nvPr userDrawn="1"/>
          </p:nvSpPr>
          <p:spPr>
            <a:xfrm rot="20504502">
              <a:off x="3943629" y="6130310"/>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5" name="Oval 24"/>
            <p:cNvSpPr/>
            <p:nvPr userDrawn="1"/>
          </p:nvSpPr>
          <p:spPr>
            <a:xfrm rot="20504502">
              <a:off x="6479821" y="5990866"/>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6" name="Oval 25"/>
            <p:cNvSpPr/>
            <p:nvPr userDrawn="1"/>
          </p:nvSpPr>
          <p:spPr>
            <a:xfrm rot="20504502">
              <a:off x="9327833" y="4273371"/>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7" name="Donut 26"/>
            <p:cNvSpPr/>
            <p:nvPr userDrawn="1"/>
          </p:nvSpPr>
          <p:spPr>
            <a:xfrm rot="10604502">
              <a:off x="10421842" y="5527974"/>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8" name="Donut 27"/>
            <p:cNvSpPr/>
            <p:nvPr userDrawn="1"/>
          </p:nvSpPr>
          <p:spPr>
            <a:xfrm rot="10604502">
              <a:off x="11502978" y="1935344"/>
              <a:ext cx="1041541" cy="1041541"/>
            </a:xfrm>
            <a:prstGeom prst="donut">
              <a:avLst>
                <a:gd name="adj" fmla="val 15926"/>
              </a:avLst>
            </a:prstGeom>
            <a:solidFill>
              <a:schemeClr val="bg1">
                <a:lumMod val="95000"/>
                <a:alpha val="31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9" name="Oval 28"/>
            <p:cNvSpPr/>
            <p:nvPr userDrawn="1"/>
          </p:nvSpPr>
          <p:spPr>
            <a:xfrm rot="10604502">
              <a:off x="11886320" y="1765230"/>
              <a:ext cx="536090" cy="536090"/>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0" name="Donut 29"/>
            <p:cNvSpPr/>
            <p:nvPr userDrawn="1"/>
          </p:nvSpPr>
          <p:spPr>
            <a:xfrm rot="10604502">
              <a:off x="9874667" y="3536070"/>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31" name="Donut 30"/>
            <p:cNvSpPr/>
            <p:nvPr userDrawn="1"/>
          </p:nvSpPr>
          <p:spPr>
            <a:xfrm rot="10604502">
              <a:off x="10759809" y="3214182"/>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32" name="Donut 31"/>
            <p:cNvSpPr/>
            <p:nvPr userDrawn="1"/>
          </p:nvSpPr>
          <p:spPr>
            <a:xfrm rot="10604502">
              <a:off x="4248675" y="6231127"/>
              <a:ext cx="1074806" cy="1074806"/>
            </a:xfrm>
            <a:prstGeom prst="donut">
              <a:avLst>
                <a:gd name="adj" fmla="val 24020"/>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33" name="Oval 32"/>
            <p:cNvSpPr/>
            <p:nvPr userDrawn="1"/>
          </p:nvSpPr>
          <p:spPr>
            <a:xfrm rot="10604502">
              <a:off x="11516462" y="3055947"/>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4" name="Oval 33"/>
            <p:cNvSpPr/>
            <p:nvPr userDrawn="1"/>
          </p:nvSpPr>
          <p:spPr>
            <a:xfrm rot="10604502">
              <a:off x="8086333" y="6082900"/>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5" name="Oval 34"/>
            <p:cNvSpPr/>
            <p:nvPr userDrawn="1"/>
          </p:nvSpPr>
          <p:spPr>
            <a:xfrm rot="10604502">
              <a:off x="4659440" y="5686338"/>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Blank-2">
    <p:spTree>
      <p:nvGrpSpPr>
        <p:cNvPr id="1" name=""/>
        <p:cNvGrpSpPr/>
        <p:nvPr/>
      </p:nvGrpSpPr>
      <p:grpSpPr>
        <a:xfrm>
          <a:off x="0" y="0"/>
          <a:ext cx="0" cy="0"/>
          <a:chOff x="0" y="0"/>
          <a:chExt cx="0" cy="0"/>
        </a:xfrm>
      </p:grpSpPr>
      <p:grpSp>
        <p:nvGrpSpPr>
          <p:cNvPr id="7" name="Group 6"/>
          <p:cNvGrpSpPr/>
          <p:nvPr userDrawn="1"/>
        </p:nvGrpSpPr>
        <p:grpSpPr>
          <a:xfrm>
            <a:off x="3943633" y="1565211"/>
            <a:ext cx="8733041" cy="6614959"/>
            <a:chOff x="3943629" y="1765230"/>
            <a:chExt cx="8733041" cy="6614959"/>
          </a:xfrm>
        </p:grpSpPr>
        <p:sp>
          <p:nvSpPr>
            <p:cNvPr id="8" name="Donut 7"/>
            <p:cNvSpPr/>
            <p:nvPr userDrawn="1"/>
          </p:nvSpPr>
          <p:spPr>
            <a:xfrm rot="6104502">
              <a:off x="10513894" y="4182360"/>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9" name="Donut 8"/>
            <p:cNvSpPr/>
            <p:nvPr userDrawn="1"/>
          </p:nvSpPr>
          <p:spPr>
            <a:xfrm rot="6104502">
              <a:off x="11635129" y="3232034"/>
              <a:ext cx="1041541" cy="1041541"/>
            </a:xfrm>
            <a:prstGeom prst="donut">
              <a:avLst>
                <a:gd name="adj" fmla="val 15926"/>
              </a:avLst>
            </a:prstGeom>
            <a:solidFill>
              <a:schemeClr val="bg1">
                <a:lumMod val="95000"/>
                <a:alpha val="31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0" name="Donut 9"/>
            <p:cNvSpPr/>
            <p:nvPr userDrawn="1"/>
          </p:nvSpPr>
          <p:spPr>
            <a:xfrm rot="6104502">
              <a:off x="4885213" y="5754088"/>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1" name="Donut 10"/>
            <p:cNvSpPr/>
            <p:nvPr userDrawn="1"/>
          </p:nvSpPr>
          <p:spPr>
            <a:xfrm rot="6104502">
              <a:off x="9890317" y="6328310"/>
              <a:ext cx="1074806" cy="1074806"/>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2" name="Donut 11"/>
            <p:cNvSpPr/>
            <p:nvPr userDrawn="1"/>
          </p:nvSpPr>
          <p:spPr>
            <a:xfrm rot="6104502">
              <a:off x="11280398" y="2773446"/>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3" name="Oval 12"/>
            <p:cNvSpPr/>
            <p:nvPr userDrawn="1"/>
          </p:nvSpPr>
          <p:spPr>
            <a:xfrm rot="6104502">
              <a:off x="11255956" y="4096902"/>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4" name="Oval 13"/>
            <p:cNvSpPr/>
            <p:nvPr userDrawn="1"/>
          </p:nvSpPr>
          <p:spPr>
            <a:xfrm rot="6104502">
              <a:off x="10988857" y="3411415"/>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5" name="Donut 14"/>
            <p:cNvSpPr/>
            <p:nvPr userDrawn="1"/>
          </p:nvSpPr>
          <p:spPr>
            <a:xfrm rot="20504502">
              <a:off x="8157576" y="4967821"/>
              <a:ext cx="1778283" cy="1778283"/>
            </a:xfrm>
            <a:prstGeom prst="donut">
              <a:avLst>
                <a:gd name="adj" fmla="val 15926"/>
              </a:avLst>
            </a:prstGeom>
            <a:solidFill>
              <a:schemeClr val="bg1">
                <a:lumMod val="95000"/>
                <a:alpha val="42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6" name="Donut 15"/>
            <p:cNvSpPr/>
            <p:nvPr userDrawn="1"/>
          </p:nvSpPr>
          <p:spPr>
            <a:xfrm rot="20504502">
              <a:off x="5967631" y="5517505"/>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7" name="Oval 16"/>
            <p:cNvSpPr/>
            <p:nvPr userDrawn="1"/>
          </p:nvSpPr>
          <p:spPr>
            <a:xfrm rot="20504502">
              <a:off x="7106071" y="6040256"/>
              <a:ext cx="688490" cy="688490"/>
            </a:xfrm>
            <a:prstGeom prst="ellipse">
              <a:avLst/>
            </a:prstGeom>
            <a:solidFill>
              <a:schemeClr val="bg1">
                <a:lumMod val="95000"/>
                <a:alpha val="39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8" name="Oval 17"/>
            <p:cNvSpPr/>
            <p:nvPr userDrawn="1"/>
          </p:nvSpPr>
          <p:spPr>
            <a:xfrm rot="20504502">
              <a:off x="8828367" y="4697538"/>
              <a:ext cx="536090" cy="536090"/>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9" name="Donut 18"/>
            <p:cNvSpPr/>
            <p:nvPr userDrawn="1"/>
          </p:nvSpPr>
          <p:spPr>
            <a:xfrm rot="20504502">
              <a:off x="7272388" y="5137491"/>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0" name="Donut 19"/>
            <p:cNvSpPr/>
            <p:nvPr userDrawn="1"/>
          </p:nvSpPr>
          <p:spPr>
            <a:xfrm rot="20504502">
              <a:off x="9359434" y="5596700"/>
              <a:ext cx="1074806" cy="1074806"/>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1" name="Donut 20"/>
            <p:cNvSpPr/>
            <p:nvPr userDrawn="1"/>
          </p:nvSpPr>
          <p:spPr>
            <a:xfrm rot="20504502">
              <a:off x="9482547" y="4659556"/>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2" name="Donut 21"/>
            <p:cNvSpPr/>
            <p:nvPr userDrawn="1"/>
          </p:nvSpPr>
          <p:spPr>
            <a:xfrm rot="20504502">
              <a:off x="11146308" y="5868777"/>
              <a:ext cx="1074806" cy="1074806"/>
            </a:xfrm>
            <a:prstGeom prst="donut">
              <a:avLst>
                <a:gd name="adj" fmla="val 24020"/>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3" name="Oval 22"/>
            <p:cNvSpPr/>
            <p:nvPr userDrawn="1"/>
          </p:nvSpPr>
          <p:spPr>
            <a:xfrm rot="20504502">
              <a:off x="7238767" y="5017013"/>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4" name="Oval 23"/>
            <p:cNvSpPr/>
            <p:nvPr userDrawn="1"/>
          </p:nvSpPr>
          <p:spPr>
            <a:xfrm rot="20504502">
              <a:off x="3943629" y="6130310"/>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5" name="Oval 24"/>
            <p:cNvSpPr/>
            <p:nvPr userDrawn="1"/>
          </p:nvSpPr>
          <p:spPr>
            <a:xfrm rot="20504502">
              <a:off x="6479821" y="5990866"/>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6" name="Oval 25"/>
            <p:cNvSpPr/>
            <p:nvPr userDrawn="1"/>
          </p:nvSpPr>
          <p:spPr>
            <a:xfrm rot="20504502">
              <a:off x="9327833" y="4273371"/>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7" name="Donut 26"/>
            <p:cNvSpPr/>
            <p:nvPr userDrawn="1"/>
          </p:nvSpPr>
          <p:spPr>
            <a:xfrm rot="10604502">
              <a:off x="10421842" y="5527974"/>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8" name="Donut 27"/>
            <p:cNvSpPr/>
            <p:nvPr userDrawn="1"/>
          </p:nvSpPr>
          <p:spPr>
            <a:xfrm rot="10604502">
              <a:off x="11502978" y="1935344"/>
              <a:ext cx="1041541" cy="1041541"/>
            </a:xfrm>
            <a:prstGeom prst="donut">
              <a:avLst>
                <a:gd name="adj" fmla="val 15926"/>
              </a:avLst>
            </a:prstGeom>
            <a:solidFill>
              <a:schemeClr val="bg1">
                <a:lumMod val="95000"/>
                <a:alpha val="31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9" name="Oval 28"/>
            <p:cNvSpPr/>
            <p:nvPr userDrawn="1"/>
          </p:nvSpPr>
          <p:spPr>
            <a:xfrm rot="10604502">
              <a:off x="11886320" y="1765230"/>
              <a:ext cx="536090" cy="536090"/>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0" name="Donut 29"/>
            <p:cNvSpPr/>
            <p:nvPr userDrawn="1"/>
          </p:nvSpPr>
          <p:spPr>
            <a:xfrm rot="10604502">
              <a:off x="9874667" y="3536070"/>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31" name="Donut 30"/>
            <p:cNvSpPr/>
            <p:nvPr userDrawn="1"/>
          </p:nvSpPr>
          <p:spPr>
            <a:xfrm rot="10604502">
              <a:off x="10759809" y="3214182"/>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32" name="Donut 31"/>
            <p:cNvSpPr/>
            <p:nvPr userDrawn="1"/>
          </p:nvSpPr>
          <p:spPr>
            <a:xfrm rot="10604502">
              <a:off x="4248675" y="6231127"/>
              <a:ext cx="1074806" cy="1074806"/>
            </a:xfrm>
            <a:prstGeom prst="donut">
              <a:avLst>
                <a:gd name="adj" fmla="val 24020"/>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33" name="Oval 32"/>
            <p:cNvSpPr/>
            <p:nvPr userDrawn="1"/>
          </p:nvSpPr>
          <p:spPr>
            <a:xfrm rot="10604502">
              <a:off x="11516462" y="3055947"/>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4" name="Oval 33"/>
            <p:cNvSpPr/>
            <p:nvPr userDrawn="1"/>
          </p:nvSpPr>
          <p:spPr>
            <a:xfrm rot="10604502">
              <a:off x="8086333" y="6082900"/>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5" name="Oval 34"/>
            <p:cNvSpPr/>
            <p:nvPr userDrawn="1"/>
          </p:nvSpPr>
          <p:spPr>
            <a:xfrm rot="10604502">
              <a:off x="4659440" y="5686338"/>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grpSp>
        <p:nvGrpSpPr>
          <p:cNvPr id="42" name="Group 41"/>
          <p:cNvGrpSpPr/>
          <p:nvPr userDrawn="1"/>
        </p:nvGrpSpPr>
        <p:grpSpPr>
          <a:xfrm>
            <a:off x="276313" y="6502736"/>
            <a:ext cx="731511" cy="276999"/>
            <a:chOff x="404977" y="6383122"/>
            <a:chExt cx="731513" cy="276999"/>
          </a:xfrm>
        </p:grpSpPr>
        <p:sp>
          <p:nvSpPr>
            <p:cNvPr id="43" name="TextBox 42"/>
            <p:cNvSpPr txBox="1"/>
            <p:nvPr/>
          </p:nvSpPr>
          <p:spPr>
            <a:xfrm>
              <a:off x="512343" y="6383122"/>
              <a:ext cx="624147" cy="276999"/>
            </a:xfrm>
            <a:prstGeom prst="rect">
              <a:avLst/>
            </a:prstGeom>
            <a:noFill/>
          </p:spPr>
          <p:txBody>
            <a:bodyPr wrap="none" rtlCol="0">
              <a:spAutoFit/>
            </a:bodyPr>
            <a:lstStyle/>
            <a:p>
              <a:r>
                <a:rPr lang="id-ID" sz="1200" dirty="0" smtClean="0">
                  <a:solidFill>
                    <a:schemeClr val="bg1">
                      <a:lumMod val="50000"/>
                    </a:schemeClr>
                  </a:solidFill>
                  <a:latin typeface="Raleway" panose="020B0003030101060003" pitchFamily="34" charset="0"/>
                </a:rPr>
                <a:t>MOST</a:t>
              </a:r>
              <a:endParaRPr lang="id-ID" sz="1200" dirty="0">
                <a:solidFill>
                  <a:schemeClr val="bg1">
                    <a:lumMod val="50000"/>
                  </a:schemeClr>
                </a:solidFill>
                <a:latin typeface="Raleway" panose="020B0003030101060003" pitchFamily="34" charset="0"/>
              </a:endParaRPr>
            </a:p>
          </p:txBody>
        </p:sp>
        <p:grpSp>
          <p:nvGrpSpPr>
            <p:cNvPr id="44" name="Group 43"/>
            <p:cNvGrpSpPr/>
            <p:nvPr/>
          </p:nvGrpSpPr>
          <p:grpSpPr>
            <a:xfrm>
              <a:off x="404977" y="6417778"/>
              <a:ext cx="181253" cy="189215"/>
              <a:chOff x="4573232" y="2256703"/>
              <a:chExt cx="838558" cy="875393"/>
            </a:xfrm>
          </p:grpSpPr>
          <p:sp>
            <p:nvSpPr>
              <p:cNvPr id="45" name="Oval 44"/>
              <p:cNvSpPr/>
              <p:nvPr/>
            </p:nvSpPr>
            <p:spPr>
              <a:xfrm>
                <a:off x="4573232" y="2542000"/>
                <a:ext cx="590096" cy="590096"/>
              </a:xfrm>
              <a:prstGeom prst="ellipse">
                <a:avLst/>
              </a:prstGeom>
              <a:solidFill>
                <a:srgbClr val="FF6D6D">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00"/>
              </a:p>
            </p:txBody>
          </p:sp>
          <p:sp>
            <p:nvSpPr>
              <p:cNvPr id="46" name="Oval 45"/>
              <p:cNvSpPr/>
              <p:nvPr/>
            </p:nvSpPr>
            <p:spPr>
              <a:xfrm>
                <a:off x="4821694" y="2542000"/>
                <a:ext cx="590096" cy="590096"/>
              </a:xfrm>
              <a:prstGeom prst="ellipse">
                <a:avLst/>
              </a:prstGeom>
              <a:solidFill>
                <a:srgbClr val="FF6D6D">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00"/>
              </a:p>
            </p:txBody>
          </p:sp>
          <p:sp>
            <p:nvSpPr>
              <p:cNvPr id="47" name="Oval 46"/>
              <p:cNvSpPr/>
              <p:nvPr/>
            </p:nvSpPr>
            <p:spPr>
              <a:xfrm>
                <a:off x="4697463" y="2256703"/>
                <a:ext cx="590096" cy="590096"/>
              </a:xfrm>
              <a:prstGeom prst="ellipse">
                <a:avLst/>
              </a:prstGeom>
              <a:solidFill>
                <a:srgbClr val="FF4343">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00"/>
              </a:p>
            </p:txBody>
          </p:sp>
        </p:grpSp>
      </p:grpSp>
      <p:grpSp>
        <p:nvGrpSpPr>
          <p:cNvPr id="55" name="Group 54"/>
          <p:cNvGrpSpPr/>
          <p:nvPr userDrawn="1"/>
        </p:nvGrpSpPr>
        <p:grpSpPr>
          <a:xfrm>
            <a:off x="11807070" y="6559227"/>
            <a:ext cx="214313" cy="220663"/>
            <a:chOff x="7015550" y="2614882"/>
            <a:chExt cx="214313" cy="220663"/>
          </a:xfrm>
          <a:solidFill>
            <a:srgbClr val="FF6D6D"/>
          </a:solidFill>
        </p:grpSpPr>
        <p:sp>
          <p:nvSpPr>
            <p:cNvPr id="49" name="Freeform 5">
              <a:hlinkClick r:id="" action="ppaction://hlinkshowjump?jump=nextslide"/>
            </p:cNvPr>
            <p:cNvSpPr>
              <a:spLocks noEditPoints="1"/>
            </p:cNvSpPr>
            <p:nvPr userDrawn="1"/>
          </p:nvSpPr>
          <p:spPr bwMode="auto">
            <a:xfrm>
              <a:off x="7015550" y="2614882"/>
              <a:ext cx="214313" cy="220663"/>
            </a:xfrm>
            <a:custGeom>
              <a:avLst/>
              <a:gdLst>
                <a:gd name="T0" fmla="*/ 28 w 56"/>
                <a:gd name="T1" fmla="*/ 4 h 56"/>
                <a:gd name="T2" fmla="*/ 52 w 56"/>
                <a:gd name="T3" fmla="*/ 28 h 56"/>
                <a:gd name="T4" fmla="*/ 28 w 56"/>
                <a:gd name="T5" fmla="*/ 52 h 56"/>
                <a:gd name="T6" fmla="*/ 4 w 56"/>
                <a:gd name="T7" fmla="*/ 28 h 56"/>
                <a:gd name="T8" fmla="*/ 28 w 56"/>
                <a:gd name="T9" fmla="*/ 4 h 56"/>
                <a:gd name="T10" fmla="*/ 28 w 56"/>
                <a:gd name="T11" fmla="*/ 0 h 56"/>
                <a:gd name="T12" fmla="*/ 0 w 56"/>
                <a:gd name="T13" fmla="*/ 28 h 56"/>
                <a:gd name="T14" fmla="*/ 28 w 56"/>
                <a:gd name="T15" fmla="*/ 56 h 56"/>
                <a:gd name="T16" fmla="*/ 56 w 56"/>
                <a:gd name="T17" fmla="*/ 28 h 56"/>
                <a:gd name="T18" fmla="*/ 28 w 56"/>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4"/>
                  </a:moveTo>
                  <a:cubicBezTo>
                    <a:pt x="41" y="4"/>
                    <a:pt x="52" y="15"/>
                    <a:pt x="52" y="28"/>
                  </a:cubicBezTo>
                  <a:cubicBezTo>
                    <a:pt x="52" y="41"/>
                    <a:pt x="41" y="52"/>
                    <a:pt x="28" y="52"/>
                  </a:cubicBezTo>
                  <a:cubicBezTo>
                    <a:pt x="15" y="52"/>
                    <a:pt x="4" y="41"/>
                    <a:pt x="4" y="28"/>
                  </a:cubicBezTo>
                  <a:cubicBezTo>
                    <a:pt x="4" y="15"/>
                    <a:pt x="15" y="4"/>
                    <a:pt x="28" y="4"/>
                  </a:cubicBezTo>
                  <a:moveTo>
                    <a:pt x="28" y="0"/>
                  </a:moveTo>
                  <a:cubicBezTo>
                    <a:pt x="13" y="0"/>
                    <a:pt x="0" y="13"/>
                    <a:pt x="0" y="28"/>
                  </a:cubicBezTo>
                  <a:cubicBezTo>
                    <a:pt x="0" y="43"/>
                    <a:pt x="13" y="56"/>
                    <a:pt x="28" y="56"/>
                  </a:cubicBezTo>
                  <a:cubicBezTo>
                    <a:pt x="43" y="56"/>
                    <a:pt x="56" y="43"/>
                    <a:pt x="56" y="28"/>
                  </a:cubicBezTo>
                  <a:cubicBezTo>
                    <a:pt x="56" y="13"/>
                    <a:pt x="43"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800"/>
            </a:p>
          </p:txBody>
        </p:sp>
        <p:sp>
          <p:nvSpPr>
            <p:cNvPr id="50" name="Freeform 6">
              <a:hlinkClick r:id="" action="ppaction://hlinkshowjump?jump=nextslide"/>
            </p:cNvPr>
            <p:cNvSpPr/>
            <p:nvPr userDrawn="1"/>
          </p:nvSpPr>
          <p:spPr bwMode="auto">
            <a:xfrm>
              <a:off x="7091750" y="2657745"/>
              <a:ext cx="76200" cy="131763"/>
            </a:xfrm>
            <a:custGeom>
              <a:avLst/>
              <a:gdLst>
                <a:gd name="T0" fmla="*/ 0 w 48"/>
                <a:gd name="T1" fmla="*/ 70 h 83"/>
                <a:gd name="T2" fmla="*/ 34 w 48"/>
                <a:gd name="T3" fmla="*/ 40 h 83"/>
                <a:gd name="T4" fmla="*/ 0 w 48"/>
                <a:gd name="T5" fmla="*/ 13 h 83"/>
                <a:gd name="T6" fmla="*/ 0 w 48"/>
                <a:gd name="T7" fmla="*/ 0 h 83"/>
                <a:gd name="T8" fmla="*/ 48 w 48"/>
                <a:gd name="T9" fmla="*/ 40 h 83"/>
                <a:gd name="T10" fmla="*/ 0 w 48"/>
                <a:gd name="T11" fmla="*/ 83 h 83"/>
                <a:gd name="T12" fmla="*/ 0 w 48"/>
                <a:gd name="T13" fmla="*/ 70 h 83"/>
              </a:gdLst>
              <a:ahLst/>
              <a:cxnLst>
                <a:cxn ang="0">
                  <a:pos x="T0" y="T1"/>
                </a:cxn>
                <a:cxn ang="0">
                  <a:pos x="T2" y="T3"/>
                </a:cxn>
                <a:cxn ang="0">
                  <a:pos x="T4" y="T5"/>
                </a:cxn>
                <a:cxn ang="0">
                  <a:pos x="T6" y="T7"/>
                </a:cxn>
                <a:cxn ang="0">
                  <a:pos x="T8" y="T9"/>
                </a:cxn>
                <a:cxn ang="0">
                  <a:pos x="T10" y="T11"/>
                </a:cxn>
                <a:cxn ang="0">
                  <a:pos x="T12" y="T13"/>
                </a:cxn>
              </a:cxnLst>
              <a:rect l="0" t="0" r="r" b="b"/>
              <a:pathLst>
                <a:path w="48" h="83">
                  <a:moveTo>
                    <a:pt x="0" y="70"/>
                  </a:moveTo>
                  <a:lnTo>
                    <a:pt x="34" y="40"/>
                  </a:lnTo>
                  <a:lnTo>
                    <a:pt x="0" y="13"/>
                  </a:lnTo>
                  <a:lnTo>
                    <a:pt x="0" y="0"/>
                  </a:lnTo>
                  <a:lnTo>
                    <a:pt x="48" y="40"/>
                  </a:lnTo>
                  <a:lnTo>
                    <a:pt x="0" y="83"/>
                  </a:lnTo>
                  <a:lnTo>
                    <a:pt x="0"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800"/>
            </a:p>
          </p:txBody>
        </p:sp>
      </p:grpSp>
      <p:grpSp>
        <p:nvGrpSpPr>
          <p:cNvPr id="56" name="Group 55"/>
          <p:cNvGrpSpPr/>
          <p:nvPr userDrawn="1"/>
        </p:nvGrpSpPr>
        <p:grpSpPr>
          <a:xfrm>
            <a:off x="11370388" y="6559227"/>
            <a:ext cx="214313" cy="220663"/>
            <a:chOff x="7395183" y="3832633"/>
            <a:chExt cx="214313" cy="220663"/>
          </a:xfrm>
          <a:solidFill>
            <a:srgbClr val="FF6D6D"/>
          </a:solidFill>
        </p:grpSpPr>
        <p:sp>
          <p:nvSpPr>
            <p:cNvPr id="51" name="Freeform 7">
              <a:hlinkClick r:id="" action="ppaction://hlinkshowjump?jump=previousslide"/>
            </p:cNvPr>
            <p:cNvSpPr>
              <a:spLocks noEditPoints="1"/>
            </p:cNvSpPr>
            <p:nvPr userDrawn="1"/>
          </p:nvSpPr>
          <p:spPr bwMode="auto">
            <a:xfrm>
              <a:off x="7395183" y="3832633"/>
              <a:ext cx="214313" cy="220663"/>
            </a:xfrm>
            <a:custGeom>
              <a:avLst/>
              <a:gdLst>
                <a:gd name="T0" fmla="*/ 28 w 56"/>
                <a:gd name="T1" fmla="*/ 4 h 56"/>
                <a:gd name="T2" fmla="*/ 52 w 56"/>
                <a:gd name="T3" fmla="*/ 28 h 56"/>
                <a:gd name="T4" fmla="*/ 28 w 56"/>
                <a:gd name="T5" fmla="*/ 52 h 56"/>
                <a:gd name="T6" fmla="*/ 4 w 56"/>
                <a:gd name="T7" fmla="*/ 28 h 56"/>
                <a:gd name="T8" fmla="*/ 28 w 56"/>
                <a:gd name="T9" fmla="*/ 4 h 56"/>
                <a:gd name="T10" fmla="*/ 28 w 56"/>
                <a:gd name="T11" fmla="*/ 0 h 56"/>
                <a:gd name="T12" fmla="*/ 0 w 56"/>
                <a:gd name="T13" fmla="*/ 28 h 56"/>
                <a:gd name="T14" fmla="*/ 28 w 56"/>
                <a:gd name="T15" fmla="*/ 56 h 56"/>
                <a:gd name="T16" fmla="*/ 56 w 56"/>
                <a:gd name="T17" fmla="*/ 28 h 56"/>
                <a:gd name="T18" fmla="*/ 28 w 56"/>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4"/>
                  </a:moveTo>
                  <a:cubicBezTo>
                    <a:pt x="41" y="4"/>
                    <a:pt x="52" y="15"/>
                    <a:pt x="52" y="28"/>
                  </a:cubicBezTo>
                  <a:cubicBezTo>
                    <a:pt x="52" y="41"/>
                    <a:pt x="41" y="52"/>
                    <a:pt x="28" y="52"/>
                  </a:cubicBezTo>
                  <a:cubicBezTo>
                    <a:pt x="15" y="52"/>
                    <a:pt x="4" y="41"/>
                    <a:pt x="4" y="28"/>
                  </a:cubicBezTo>
                  <a:cubicBezTo>
                    <a:pt x="4" y="15"/>
                    <a:pt x="15" y="4"/>
                    <a:pt x="28" y="4"/>
                  </a:cubicBezTo>
                  <a:moveTo>
                    <a:pt x="28" y="0"/>
                  </a:moveTo>
                  <a:cubicBezTo>
                    <a:pt x="13" y="0"/>
                    <a:pt x="0" y="13"/>
                    <a:pt x="0" y="28"/>
                  </a:cubicBezTo>
                  <a:cubicBezTo>
                    <a:pt x="0" y="43"/>
                    <a:pt x="13" y="56"/>
                    <a:pt x="28" y="56"/>
                  </a:cubicBezTo>
                  <a:cubicBezTo>
                    <a:pt x="43" y="56"/>
                    <a:pt x="56" y="43"/>
                    <a:pt x="56" y="28"/>
                  </a:cubicBezTo>
                  <a:cubicBezTo>
                    <a:pt x="56" y="13"/>
                    <a:pt x="43" y="0"/>
                    <a:pt x="28" y="0"/>
                  </a:cubicBezTo>
                  <a:close/>
                </a:path>
              </a:pathLst>
            </a:custGeom>
            <a:grpFill/>
            <a:ln>
              <a:noFill/>
            </a:ln>
          </p:spPr>
          <p:txBody>
            <a:bodyPr vert="horz" wrap="square" lIns="91440" tIns="45720" rIns="91440" bIns="45720" numCol="1" anchor="t" anchorCtr="0" compatLnSpc="1"/>
            <a:lstStyle/>
            <a:p>
              <a:endParaRPr lang="id-ID" sz="1800"/>
            </a:p>
          </p:txBody>
        </p:sp>
        <p:sp>
          <p:nvSpPr>
            <p:cNvPr id="52" name="Freeform 8">
              <a:hlinkClick r:id="" action="ppaction://hlinkshowjump?jump=previousslide"/>
            </p:cNvPr>
            <p:cNvSpPr/>
            <p:nvPr userDrawn="1"/>
          </p:nvSpPr>
          <p:spPr bwMode="auto">
            <a:xfrm>
              <a:off x="7457096" y="3880258"/>
              <a:ext cx="76200" cy="130175"/>
            </a:xfrm>
            <a:custGeom>
              <a:avLst/>
              <a:gdLst>
                <a:gd name="T0" fmla="*/ 48 w 48"/>
                <a:gd name="T1" fmla="*/ 12 h 82"/>
                <a:gd name="T2" fmla="*/ 14 w 48"/>
                <a:gd name="T3" fmla="*/ 42 h 82"/>
                <a:gd name="T4" fmla="*/ 48 w 48"/>
                <a:gd name="T5" fmla="*/ 70 h 82"/>
                <a:gd name="T6" fmla="*/ 48 w 48"/>
                <a:gd name="T7" fmla="*/ 82 h 82"/>
                <a:gd name="T8" fmla="*/ 0 w 48"/>
                <a:gd name="T9" fmla="*/ 42 h 82"/>
                <a:gd name="T10" fmla="*/ 48 w 48"/>
                <a:gd name="T11" fmla="*/ 0 h 82"/>
                <a:gd name="T12" fmla="*/ 48 w 48"/>
                <a:gd name="T13" fmla="*/ 12 h 82"/>
              </a:gdLst>
              <a:ahLst/>
              <a:cxnLst>
                <a:cxn ang="0">
                  <a:pos x="T0" y="T1"/>
                </a:cxn>
                <a:cxn ang="0">
                  <a:pos x="T2" y="T3"/>
                </a:cxn>
                <a:cxn ang="0">
                  <a:pos x="T4" y="T5"/>
                </a:cxn>
                <a:cxn ang="0">
                  <a:pos x="T6" y="T7"/>
                </a:cxn>
                <a:cxn ang="0">
                  <a:pos x="T8" y="T9"/>
                </a:cxn>
                <a:cxn ang="0">
                  <a:pos x="T10" y="T11"/>
                </a:cxn>
                <a:cxn ang="0">
                  <a:pos x="T12" y="T13"/>
                </a:cxn>
              </a:cxnLst>
              <a:rect l="0" t="0" r="r" b="b"/>
              <a:pathLst>
                <a:path w="48" h="82">
                  <a:moveTo>
                    <a:pt x="48" y="12"/>
                  </a:moveTo>
                  <a:lnTo>
                    <a:pt x="14" y="42"/>
                  </a:lnTo>
                  <a:lnTo>
                    <a:pt x="48" y="70"/>
                  </a:lnTo>
                  <a:lnTo>
                    <a:pt x="48" y="82"/>
                  </a:lnTo>
                  <a:lnTo>
                    <a:pt x="0" y="42"/>
                  </a:lnTo>
                  <a:lnTo>
                    <a:pt x="48" y="0"/>
                  </a:lnTo>
                  <a:lnTo>
                    <a:pt x="48" y="12"/>
                  </a:lnTo>
                  <a:close/>
                </a:path>
              </a:pathLst>
            </a:custGeom>
            <a:grpFill/>
            <a:ln>
              <a:noFill/>
            </a:ln>
          </p:spPr>
          <p:txBody>
            <a:bodyPr vert="horz" wrap="square" lIns="91440" tIns="45720" rIns="91440" bIns="45720" numCol="1" anchor="t" anchorCtr="0" compatLnSpc="1"/>
            <a:lstStyle/>
            <a:p>
              <a:endParaRPr lang="id-ID" sz="1800"/>
            </a:p>
          </p:txBody>
        </p:sp>
      </p:grpSp>
      <p:sp>
        <p:nvSpPr>
          <p:cNvPr id="48" name="Rectangle 47"/>
          <p:cNvSpPr/>
          <p:nvPr userDrawn="1"/>
        </p:nvSpPr>
        <p:spPr>
          <a:xfrm>
            <a:off x="3102781" y="6383339"/>
            <a:ext cx="6096000" cy="415498"/>
          </a:xfrm>
          <a:prstGeom prst="rect">
            <a:avLst/>
          </a:prstGeom>
        </p:spPr>
        <p:txBody>
          <a:bodyPr>
            <a:spAutoFit/>
          </a:bodyPr>
          <a:lstStyle/>
          <a:p>
            <a:pPr algn="ctr"/>
            <a:r>
              <a:rPr lang="id-ID" sz="1100" b="0" i="0" u="none" dirty="0" smtClean="0">
                <a:solidFill>
                  <a:srgbClr val="FF6D6D"/>
                </a:solidFill>
              </a:rPr>
              <a:t>www.Company</a:t>
            </a:r>
            <a:r>
              <a:rPr lang="id-ID" sz="1100" b="0" i="0" u="none" baseline="0" dirty="0" smtClean="0">
                <a:solidFill>
                  <a:srgbClr val="FF6D6D"/>
                </a:solidFill>
              </a:rPr>
              <a:t>Name.com</a:t>
            </a:r>
            <a:endParaRPr lang="id-ID" sz="1050" b="0" i="0" u="none" baseline="0" dirty="0" smtClean="0">
              <a:solidFill>
                <a:srgbClr val="FF6D6D"/>
              </a:solidFill>
            </a:endParaRPr>
          </a:p>
          <a:p>
            <a:pPr algn="ctr"/>
            <a:r>
              <a:rPr lang="en-US" sz="900" dirty="0" smtClean="0">
                <a:solidFill>
                  <a:schemeClr val="tx1">
                    <a:lumMod val="50000"/>
                    <a:lumOff val="50000"/>
                  </a:schemeClr>
                </a:solidFill>
              </a:rPr>
              <a:t>© 2020 </a:t>
            </a:r>
            <a:r>
              <a:rPr lang="en-US" sz="900" dirty="0" err="1" smtClean="0">
                <a:solidFill>
                  <a:schemeClr val="tx1">
                    <a:lumMod val="50000"/>
                    <a:lumOff val="50000"/>
                  </a:schemeClr>
                </a:solidFill>
              </a:rPr>
              <a:t>Companyname</a:t>
            </a:r>
            <a:r>
              <a:rPr lang="en-US" sz="900" dirty="0" smtClean="0">
                <a:solidFill>
                  <a:schemeClr val="tx1">
                    <a:lumMod val="50000"/>
                    <a:lumOff val="50000"/>
                  </a:schemeClr>
                </a:solidFill>
              </a:rPr>
              <a:t> </a:t>
            </a:r>
            <a:r>
              <a:rPr lang="id-ID" sz="900" dirty="0" smtClean="0">
                <a:solidFill>
                  <a:schemeClr val="tx1">
                    <a:lumMod val="50000"/>
                    <a:lumOff val="50000"/>
                  </a:schemeClr>
                </a:solidFill>
              </a:rPr>
              <a:t>PowerPoint</a:t>
            </a:r>
            <a:r>
              <a:rPr lang="id-ID" sz="900" baseline="0" dirty="0" smtClean="0">
                <a:solidFill>
                  <a:schemeClr val="tx1">
                    <a:lumMod val="50000"/>
                    <a:lumOff val="50000"/>
                  </a:schemeClr>
                </a:solidFill>
              </a:rPr>
              <a:t> Business </a:t>
            </a:r>
            <a:r>
              <a:rPr lang="en-US" sz="900" dirty="0" smtClean="0">
                <a:solidFill>
                  <a:schemeClr val="tx1">
                    <a:lumMod val="50000"/>
                    <a:lumOff val="50000"/>
                  </a:schemeClr>
                </a:solidFill>
              </a:rPr>
              <a:t>Theme. All Rights Reserved. </a:t>
            </a:r>
            <a:endParaRPr lang="id-ID" sz="900" dirty="0">
              <a:solidFill>
                <a:schemeClr val="tx1">
                  <a:lumMod val="50000"/>
                  <a:lumOff val="50000"/>
                </a:schemeClr>
              </a:solidFill>
            </a:endParaRPr>
          </a:p>
        </p:txBody>
      </p:sp>
      <p:sp>
        <p:nvSpPr>
          <p:cNvPr id="53" name="Oval 52"/>
          <p:cNvSpPr/>
          <p:nvPr userDrawn="1"/>
        </p:nvSpPr>
        <p:spPr>
          <a:xfrm>
            <a:off x="11672882" y="-148007"/>
            <a:ext cx="655570" cy="655569"/>
          </a:xfrm>
          <a:prstGeom prst="ellipse">
            <a:avLst/>
          </a:prstGeom>
          <a:solidFill>
            <a:srgbClr val="FF6D6D"/>
          </a:solidFill>
          <a:ln w="698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44B5E3D8-B559-49FC-84E7-900B409E63B2}" type="slidenum">
              <a:rPr lang="id-ID" sz="1400" b="1" smtClean="0">
                <a:solidFill>
                  <a:schemeClr val="bg1"/>
                </a:solidFill>
              </a:rPr>
            </a:fld>
            <a:endParaRPr lang="id-ID" sz="16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par>
                                <p:cTn id="8" presetID="10" presetClass="entr" presetSubtype="0"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8" grpId="1"/>
      <p:bldP spid="48" grpId="2"/>
      <p:bldP spid="48" grpId="3"/>
      <p:bldP spid="48" grpId="4"/>
      <p:bldP spid="48" grpId="5"/>
      <p:bldP spid="48" grpId="6"/>
      <p:bldP spid="48" grpId="7"/>
      <p:bldP spid="48" grpId="8"/>
      <p:bldP spid="48" grpId="9"/>
      <p:bldP spid="48" grpId="10"/>
      <p:bldP spid="48" grpId="11"/>
      <p:bldP spid="48" grpId="12"/>
      <p:bldP spid="48" grpId="13"/>
    </p:bldLst>
  </p:timing>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lank-2">
    <p:spTree>
      <p:nvGrpSpPr>
        <p:cNvPr id="1" name=""/>
        <p:cNvGrpSpPr/>
        <p:nvPr/>
      </p:nvGrpSpPr>
      <p:grpSpPr>
        <a:xfrm>
          <a:off x="0" y="0"/>
          <a:ext cx="0" cy="0"/>
          <a:chOff x="0" y="0"/>
          <a:chExt cx="0" cy="0"/>
        </a:xfrm>
      </p:grpSpPr>
      <p:grpSp>
        <p:nvGrpSpPr>
          <p:cNvPr id="7" name="Group 6"/>
          <p:cNvGrpSpPr/>
          <p:nvPr userDrawn="1"/>
        </p:nvGrpSpPr>
        <p:grpSpPr>
          <a:xfrm>
            <a:off x="3943633" y="1565211"/>
            <a:ext cx="8733041" cy="6614959"/>
            <a:chOff x="3943629" y="1765230"/>
            <a:chExt cx="8733041" cy="6614959"/>
          </a:xfrm>
        </p:grpSpPr>
        <p:sp>
          <p:nvSpPr>
            <p:cNvPr id="8" name="Donut 7"/>
            <p:cNvSpPr/>
            <p:nvPr userDrawn="1"/>
          </p:nvSpPr>
          <p:spPr>
            <a:xfrm rot="6104502">
              <a:off x="10513894" y="4182360"/>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9" name="Donut 8"/>
            <p:cNvSpPr/>
            <p:nvPr userDrawn="1"/>
          </p:nvSpPr>
          <p:spPr>
            <a:xfrm rot="6104502">
              <a:off x="11635129" y="3232034"/>
              <a:ext cx="1041541" cy="1041541"/>
            </a:xfrm>
            <a:prstGeom prst="donut">
              <a:avLst>
                <a:gd name="adj" fmla="val 15926"/>
              </a:avLst>
            </a:prstGeom>
            <a:solidFill>
              <a:schemeClr val="bg1">
                <a:lumMod val="95000"/>
                <a:alpha val="31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0" name="Donut 9"/>
            <p:cNvSpPr/>
            <p:nvPr userDrawn="1"/>
          </p:nvSpPr>
          <p:spPr>
            <a:xfrm rot="6104502">
              <a:off x="4885213" y="5754088"/>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1" name="Donut 10"/>
            <p:cNvSpPr/>
            <p:nvPr userDrawn="1"/>
          </p:nvSpPr>
          <p:spPr>
            <a:xfrm rot="6104502">
              <a:off x="9890317" y="6328310"/>
              <a:ext cx="1074806" cy="1074806"/>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2" name="Donut 11"/>
            <p:cNvSpPr/>
            <p:nvPr userDrawn="1"/>
          </p:nvSpPr>
          <p:spPr>
            <a:xfrm rot="6104502">
              <a:off x="11280398" y="2773446"/>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3" name="Oval 12"/>
            <p:cNvSpPr/>
            <p:nvPr userDrawn="1"/>
          </p:nvSpPr>
          <p:spPr>
            <a:xfrm rot="6104502">
              <a:off x="11255956" y="4096902"/>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4" name="Oval 13"/>
            <p:cNvSpPr/>
            <p:nvPr userDrawn="1"/>
          </p:nvSpPr>
          <p:spPr>
            <a:xfrm rot="6104502">
              <a:off x="10988857" y="3411415"/>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5" name="Donut 14"/>
            <p:cNvSpPr/>
            <p:nvPr userDrawn="1"/>
          </p:nvSpPr>
          <p:spPr>
            <a:xfrm rot="20504502">
              <a:off x="8157576" y="4967821"/>
              <a:ext cx="1778283" cy="1778283"/>
            </a:xfrm>
            <a:prstGeom prst="donut">
              <a:avLst>
                <a:gd name="adj" fmla="val 15926"/>
              </a:avLst>
            </a:prstGeom>
            <a:solidFill>
              <a:schemeClr val="bg1">
                <a:lumMod val="95000"/>
                <a:alpha val="42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6" name="Donut 15"/>
            <p:cNvSpPr/>
            <p:nvPr userDrawn="1"/>
          </p:nvSpPr>
          <p:spPr>
            <a:xfrm rot="20504502">
              <a:off x="5967631" y="5517505"/>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17" name="Oval 16"/>
            <p:cNvSpPr/>
            <p:nvPr userDrawn="1"/>
          </p:nvSpPr>
          <p:spPr>
            <a:xfrm rot="20504502">
              <a:off x="7106071" y="6040256"/>
              <a:ext cx="688490" cy="688490"/>
            </a:xfrm>
            <a:prstGeom prst="ellipse">
              <a:avLst/>
            </a:prstGeom>
            <a:solidFill>
              <a:schemeClr val="bg1">
                <a:lumMod val="95000"/>
                <a:alpha val="39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8" name="Oval 17"/>
            <p:cNvSpPr/>
            <p:nvPr userDrawn="1"/>
          </p:nvSpPr>
          <p:spPr>
            <a:xfrm rot="20504502">
              <a:off x="8828367" y="4697538"/>
              <a:ext cx="536090" cy="536090"/>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19" name="Donut 18"/>
            <p:cNvSpPr/>
            <p:nvPr userDrawn="1"/>
          </p:nvSpPr>
          <p:spPr>
            <a:xfrm rot="20504502">
              <a:off x="7272388" y="5137491"/>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0" name="Donut 19"/>
            <p:cNvSpPr/>
            <p:nvPr userDrawn="1"/>
          </p:nvSpPr>
          <p:spPr>
            <a:xfrm rot="20504502">
              <a:off x="9359434" y="5596700"/>
              <a:ext cx="1074806" cy="1074806"/>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1" name="Donut 20"/>
            <p:cNvSpPr/>
            <p:nvPr userDrawn="1"/>
          </p:nvSpPr>
          <p:spPr>
            <a:xfrm rot="20504502">
              <a:off x="9482547" y="4659556"/>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2" name="Donut 21"/>
            <p:cNvSpPr/>
            <p:nvPr userDrawn="1"/>
          </p:nvSpPr>
          <p:spPr>
            <a:xfrm rot="20504502">
              <a:off x="11146308" y="5868777"/>
              <a:ext cx="1074806" cy="1074806"/>
            </a:xfrm>
            <a:prstGeom prst="donut">
              <a:avLst>
                <a:gd name="adj" fmla="val 24020"/>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3" name="Oval 22"/>
            <p:cNvSpPr/>
            <p:nvPr userDrawn="1"/>
          </p:nvSpPr>
          <p:spPr>
            <a:xfrm rot="20504502">
              <a:off x="7238767" y="5017013"/>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4" name="Oval 23"/>
            <p:cNvSpPr/>
            <p:nvPr userDrawn="1"/>
          </p:nvSpPr>
          <p:spPr>
            <a:xfrm rot="20504502">
              <a:off x="3943629" y="6130310"/>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5" name="Oval 24"/>
            <p:cNvSpPr/>
            <p:nvPr userDrawn="1"/>
          </p:nvSpPr>
          <p:spPr>
            <a:xfrm rot="20504502">
              <a:off x="6479821" y="5990866"/>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6" name="Oval 25"/>
            <p:cNvSpPr/>
            <p:nvPr userDrawn="1"/>
          </p:nvSpPr>
          <p:spPr>
            <a:xfrm rot="20504502">
              <a:off x="9327833" y="4273371"/>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27" name="Donut 26"/>
            <p:cNvSpPr/>
            <p:nvPr userDrawn="1"/>
          </p:nvSpPr>
          <p:spPr>
            <a:xfrm rot="10604502">
              <a:off x="10421842" y="5527974"/>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8" name="Donut 27"/>
            <p:cNvSpPr/>
            <p:nvPr userDrawn="1"/>
          </p:nvSpPr>
          <p:spPr>
            <a:xfrm rot="10604502">
              <a:off x="11502978" y="1935344"/>
              <a:ext cx="1041541" cy="1041541"/>
            </a:xfrm>
            <a:prstGeom prst="donut">
              <a:avLst>
                <a:gd name="adj" fmla="val 15926"/>
              </a:avLst>
            </a:prstGeom>
            <a:solidFill>
              <a:schemeClr val="bg1">
                <a:lumMod val="95000"/>
                <a:alpha val="31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29" name="Oval 28"/>
            <p:cNvSpPr/>
            <p:nvPr userDrawn="1"/>
          </p:nvSpPr>
          <p:spPr>
            <a:xfrm rot="10604502">
              <a:off x="11886320" y="1765230"/>
              <a:ext cx="536090" cy="536090"/>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0" name="Donut 29"/>
            <p:cNvSpPr/>
            <p:nvPr userDrawn="1"/>
          </p:nvSpPr>
          <p:spPr>
            <a:xfrm rot="10604502">
              <a:off x="9874667" y="3536070"/>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31" name="Donut 30"/>
            <p:cNvSpPr/>
            <p:nvPr userDrawn="1"/>
          </p:nvSpPr>
          <p:spPr>
            <a:xfrm rot="10604502">
              <a:off x="10759809" y="3214182"/>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32" name="Donut 31"/>
            <p:cNvSpPr/>
            <p:nvPr userDrawn="1"/>
          </p:nvSpPr>
          <p:spPr>
            <a:xfrm rot="10604502">
              <a:off x="4248675" y="6231127"/>
              <a:ext cx="1074806" cy="1074806"/>
            </a:xfrm>
            <a:prstGeom prst="donut">
              <a:avLst>
                <a:gd name="adj" fmla="val 24020"/>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solidFill>
                  <a:schemeClr val="tx1"/>
                </a:solidFill>
              </a:endParaRPr>
            </a:p>
          </p:txBody>
        </p:sp>
        <p:sp>
          <p:nvSpPr>
            <p:cNvPr id="33" name="Oval 32"/>
            <p:cNvSpPr/>
            <p:nvPr userDrawn="1"/>
          </p:nvSpPr>
          <p:spPr>
            <a:xfrm rot="10604502">
              <a:off x="11516462" y="3055947"/>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4" name="Oval 33"/>
            <p:cNvSpPr/>
            <p:nvPr userDrawn="1"/>
          </p:nvSpPr>
          <p:spPr>
            <a:xfrm rot="10604502">
              <a:off x="8086333" y="6082900"/>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35" name="Oval 34"/>
            <p:cNvSpPr/>
            <p:nvPr userDrawn="1"/>
          </p:nvSpPr>
          <p:spPr>
            <a:xfrm rot="10604502">
              <a:off x="4659440" y="5686338"/>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grpSp>
        <p:nvGrpSpPr>
          <p:cNvPr id="42" name="Group 41"/>
          <p:cNvGrpSpPr/>
          <p:nvPr userDrawn="1"/>
        </p:nvGrpSpPr>
        <p:grpSpPr>
          <a:xfrm>
            <a:off x="276313" y="6502736"/>
            <a:ext cx="731511" cy="276999"/>
            <a:chOff x="404977" y="6383122"/>
            <a:chExt cx="731513" cy="276999"/>
          </a:xfrm>
        </p:grpSpPr>
        <p:sp>
          <p:nvSpPr>
            <p:cNvPr id="43" name="TextBox 42"/>
            <p:cNvSpPr txBox="1"/>
            <p:nvPr/>
          </p:nvSpPr>
          <p:spPr>
            <a:xfrm>
              <a:off x="512343" y="6383122"/>
              <a:ext cx="624147" cy="276999"/>
            </a:xfrm>
            <a:prstGeom prst="rect">
              <a:avLst/>
            </a:prstGeom>
            <a:noFill/>
          </p:spPr>
          <p:txBody>
            <a:bodyPr wrap="none" rtlCol="0">
              <a:spAutoFit/>
            </a:bodyPr>
            <a:lstStyle/>
            <a:p>
              <a:r>
                <a:rPr lang="id-ID" sz="1200" dirty="0" smtClean="0">
                  <a:solidFill>
                    <a:schemeClr val="bg1">
                      <a:lumMod val="50000"/>
                    </a:schemeClr>
                  </a:solidFill>
                  <a:latin typeface="Raleway" panose="020B0003030101060003" pitchFamily="34" charset="0"/>
                </a:rPr>
                <a:t>MOST</a:t>
              </a:r>
              <a:endParaRPr lang="id-ID" sz="1200" dirty="0">
                <a:solidFill>
                  <a:schemeClr val="bg1">
                    <a:lumMod val="50000"/>
                  </a:schemeClr>
                </a:solidFill>
                <a:latin typeface="Raleway" panose="020B0003030101060003" pitchFamily="34" charset="0"/>
              </a:endParaRPr>
            </a:p>
          </p:txBody>
        </p:sp>
        <p:grpSp>
          <p:nvGrpSpPr>
            <p:cNvPr id="44" name="Group 43"/>
            <p:cNvGrpSpPr/>
            <p:nvPr/>
          </p:nvGrpSpPr>
          <p:grpSpPr>
            <a:xfrm>
              <a:off x="404977" y="6417778"/>
              <a:ext cx="181253" cy="189215"/>
              <a:chOff x="4573232" y="2256703"/>
              <a:chExt cx="838558" cy="875393"/>
            </a:xfrm>
          </p:grpSpPr>
          <p:sp>
            <p:nvSpPr>
              <p:cNvPr id="45" name="Oval 44"/>
              <p:cNvSpPr/>
              <p:nvPr/>
            </p:nvSpPr>
            <p:spPr>
              <a:xfrm>
                <a:off x="4573232" y="2542000"/>
                <a:ext cx="590096" cy="590096"/>
              </a:xfrm>
              <a:prstGeom prst="ellipse">
                <a:avLst/>
              </a:prstGeom>
              <a:solidFill>
                <a:srgbClr val="FF6D6D">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00"/>
              </a:p>
            </p:txBody>
          </p:sp>
          <p:sp>
            <p:nvSpPr>
              <p:cNvPr id="46" name="Oval 45"/>
              <p:cNvSpPr/>
              <p:nvPr/>
            </p:nvSpPr>
            <p:spPr>
              <a:xfrm>
                <a:off x="4821694" y="2542000"/>
                <a:ext cx="590096" cy="590096"/>
              </a:xfrm>
              <a:prstGeom prst="ellipse">
                <a:avLst/>
              </a:prstGeom>
              <a:solidFill>
                <a:srgbClr val="FF6D6D">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00"/>
              </a:p>
            </p:txBody>
          </p:sp>
          <p:sp>
            <p:nvSpPr>
              <p:cNvPr id="47" name="Oval 46"/>
              <p:cNvSpPr/>
              <p:nvPr/>
            </p:nvSpPr>
            <p:spPr>
              <a:xfrm>
                <a:off x="4697463" y="2256703"/>
                <a:ext cx="590096" cy="590096"/>
              </a:xfrm>
              <a:prstGeom prst="ellipse">
                <a:avLst/>
              </a:prstGeom>
              <a:solidFill>
                <a:srgbClr val="FF4343">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500"/>
              </a:p>
            </p:txBody>
          </p:sp>
        </p:grpSp>
      </p:grpSp>
      <p:grpSp>
        <p:nvGrpSpPr>
          <p:cNvPr id="55" name="Group 54"/>
          <p:cNvGrpSpPr/>
          <p:nvPr userDrawn="1"/>
        </p:nvGrpSpPr>
        <p:grpSpPr>
          <a:xfrm>
            <a:off x="11807070" y="6559227"/>
            <a:ext cx="214313" cy="220663"/>
            <a:chOff x="7015550" y="2614882"/>
            <a:chExt cx="214313" cy="220663"/>
          </a:xfrm>
          <a:solidFill>
            <a:srgbClr val="FF6D6D"/>
          </a:solidFill>
        </p:grpSpPr>
        <p:sp>
          <p:nvSpPr>
            <p:cNvPr id="49" name="Freeform 5">
              <a:hlinkClick r:id="" action="ppaction://hlinkshowjump?jump=nextslide"/>
            </p:cNvPr>
            <p:cNvSpPr>
              <a:spLocks noEditPoints="1"/>
            </p:cNvSpPr>
            <p:nvPr userDrawn="1"/>
          </p:nvSpPr>
          <p:spPr bwMode="auto">
            <a:xfrm>
              <a:off x="7015550" y="2614882"/>
              <a:ext cx="214313" cy="220663"/>
            </a:xfrm>
            <a:custGeom>
              <a:avLst/>
              <a:gdLst>
                <a:gd name="T0" fmla="*/ 28 w 56"/>
                <a:gd name="T1" fmla="*/ 4 h 56"/>
                <a:gd name="T2" fmla="*/ 52 w 56"/>
                <a:gd name="T3" fmla="*/ 28 h 56"/>
                <a:gd name="T4" fmla="*/ 28 w 56"/>
                <a:gd name="T5" fmla="*/ 52 h 56"/>
                <a:gd name="T6" fmla="*/ 4 w 56"/>
                <a:gd name="T7" fmla="*/ 28 h 56"/>
                <a:gd name="T8" fmla="*/ 28 w 56"/>
                <a:gd name="T9" fmla="*/ 4 h 56"/>
                <a:gd name="T10" fmla="*/ 28 w 56"/>
                <a:gd name="T11" fmla="*/ 0 h 56"/>
                <a:gd name="T12" fmla="*/ 0 w 56"/>
                <a:gd name="T13" fmla="*/ 28 h 56"/>
                <a:gd name="T14" fmla="*/ 28 w 56"/>
                <a:gd name="T15" fmla="*/ 56 h 56"/>
                <a:gd name="T16" fmla="*/ 56 w 56"/>
                <a:gd name="T17" fmla="*/ 28 h 56"/>
                <a:gd name="T18" fmla="*/ 28 w 56"/>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4"/>
                  </a:moveTo>
                  <a:cubicBezTo>
                    <a:pt x="41" y="4"/>
                    <a:pt x="52" y="15"/>
                    <a:pt x="52" y="28"/>
                  </a:cubicBezTo>
                  <a:cubicBezTo>
                    <a:pt x="52" y="41"/>
                    <a:pt x="41" y="52"/>
                    <a:pt x="28" y="52"/>
                  </a:cubicBezTo>
                  <a:cubicBezTo>
                    <a:pt x="15" y="52"/>
                    <a:pt x="4" y="41"/>
                    <a:pt x="4" y="28"/>
                  </a:cubicBezTo>
                  <a:cubicBezTo>
                    <a:pt x="4" y="15"/>
                    <a:pt x="15" y="4"/>
                    <a:pt x="28" y="4"/>
                  </a:cubicBezTo>
                  <a:moveTo>
                    <a:pt x="28" y="0"/>
                  </a:moveTo>
                  <a:cubicBezTo>
                    <a:pt x="13" y="0"/>
                    <a:pt x="0" y="13"/>
                    <a:pt x="0" y="28"/>
                  </a:cubicBezTo>
                  <a:cubicBezTo>
                    <a:pt x="0" y="43"/>
                    <a:pt x="13" y="56"/>
                    <a:pt x="28" y="56"/>
                  </a:cubicBezTo>
                  <a:cubicBezTo>
                    <a:pt x="43" y="56"/>
                    <a:pt x="56" y="43"/>
                    <a:pt x="56" y="28"/>
                  </a:cubicBezTo>
                  <a:cubicBezTo>
                    <a:pt x="56" y="13"/>
                    <a:pt x="43"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800"/>
            </a:p>
          </p:txBody>
        </p:sp>
        <p:sp>
          <p:nvSpPr>
            <p:cNvPr id="50" name="Freeform 6">
              <a:hlinkClick r:id="" action="ppaction://hlinkshowjump?jump=nextslide"/>
            </p:cNvPr>
            <p:cNvSpPr/>
            <p:nvPr userDrawn="1"/>
          </p:nvSpPr>
          <p:spPr bwMode="auto">
            <a:xfrm>
              <a:off x="7091750" y="2657745"/>
              <a:ext cx="76200" cy="131763"/>
            </a:xfrm>
            <a:custGeom>
              <a:avLst/>
              <a:gdLst>
                <a:gd name="T0" fmla="*/ 0 w 48"/>
                <a:gd name="T1" fmla="*/ 70 h 83"/>
                <a:gd name="T2" fmla="*/ 34 w 48"/>
                <a:gd name="T3" fmla="*/ 40 h 83"/>
                <a:gd name="T4" fmla="*/ 0 w 48"/>
                <a:gd name="T5" fmla="*/ 13 h 83"/>
                <a:gd name="T6" fmla="*/ 0 w 48"/>
                <a:gd name="T7" fmla="*/ 0 h 83"/>
                <a:gd name="T8" fmla="*/ 48 w 48"/>
                <a:gd name="T9" fmla="*/ 40 h 83"/>
                <a:gd name="T10" fmla="*/ 0 w 48"/>
                <a:gd name="T11" fmla="*/ 83 h 83"/>
                <a:gd name="T12" fmla="*/ 0 w 48"/>
                <a:gd name="T13" fmla="*/ 70 h 83"/>
              </a:gdLst>
              <a:ahLst/>
              <a:cxnLst>
                <a:cxn ang="0">
                  <a:pos x="T0" y="T1"/>
                </a:cxn>
                <a:cxn ang="0">
                  <a:pos x="T2" y="T3"/>
                </a:cxn>
                <a:cxn ang="0">
                  <a:pos x="T4" y="T5"/>
                </a:cxn>
                <a:cxn ang="0">
                  <a:pos x="T6" y="T7"/>
                </a:cxn>
                <a:cxn ang="0">
                  <a:pos x="T8" y="T9"/>
                </a:cxn>
                <a:cxn ang="0">
                  <a:pos x="T10" y="T11"/>
                </a:cxn>
                <a:cxn ang="0">
                  <a:pos x="T12" y="T13"/>
                </a:cxn>
              </a:cxnLst>
              <a:rect l="0" t="0" r="r" b="b"/>
              <a:pathLst>
                <a:path w="48" h="83">
                  <a:moveTo>
                    <a:pt x="0" y="70"/>
                  </a:moveTo>
                  <a:lnTo>
                    <a:pt x="34" y="40"/>
                  </a:lnTo>
                  <a:lnTo>
                    <a:pt x="0" y="13"/>
                  </a:lnTo>
                  <a:lnTo>
                    <a:pt x="0" y="0"/>
                  </a:lnTo>
                  <a:lnTo>
                    <a:pt x="48" y="40"/>
                  </a:lnTo>
                  <a:lnTo>
                    <a:pt x="0" y="83"/>
                  </a:lnTo>
                  <a:lnTo>
                    <a:pt x="0"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sz="1800"/>
            </a:p>
          </p:txBody>
        </p:sp>
      </p:grpSp>
      <p:grpSp>
        <p:nvGrpSpPr>
          <p:cNvPr id="56" name="Group 55"/>
          <p:cNvGrpSpPr/>
          <p:nvPr userDrawn="1"/>
        </p:nvGrpSpPr>
        <p:grpSpPr>
          <a:xfrm>
            <a:off x="11370388" y="6559227"/>
            <a:ext cx="214313" cy="220663"/>
            <a:chOff x="7395183" y="3832633"/>
            <a:chExt cx="214313" cy="220663"/>
          </a:xfrm>
          <a:solidFill>
            <a:srgbClr val="FF6D6D"/>
          </a:solidFill>
        </p:grpSpPr>
        <p:sp>
          <p:nvSpPr>
            <p:cNvPr id="51" name="Freeform 7">
              <a:hlinkClick r:id="" action="ppaction://hlinkshowjump?jump=previousslide"/>
            </p:cNvPr>
            <p:cNvSpPr>
              <a:spLocks noEditPoints="1"/>
            </p:cNvSpPr>
            <p:nvPr userDrawn="1"/>
          </p:nvSpPr>
          <p:spPr bwMode="auto">
            <a:xfrm>
              <a:off x="7395183" y="3832633"/>
              <a:ext cx="214313" cy="220663"/>
            </a:xfrm>
            <a:custGeom>
              <a:avLst/>
              <a:gdLst>
                <a:gd name="T0" fmla="*/ 28 w 56"/>
                <a:gd name="T1" fmla="*/ 4 h 56"/>
                <a:gd name="T2" fmla="*/ 52 w 56"/>
                <a:gd name="T3" fmla="*/ 28 h 56"/>
                <a:gd name="T4" fmla="*/ 28 w 56"/>
                <a:gd name="T5" fmla="*/ 52 h 56"/>
                <a:gd name="T6" fmla="*/ 4 w 56"/>
                <a:gd name="T7" fmla="*/ 28 h 56"/>
                <a:gd name="T8" fmla="*/ 28 w 56"/>
                <a:gd name="T9" fmla="*/ 4 h 56"/>
                <a:gd name="T10" fmla="*/ 28 w 56"/>
                <a:gd name="T11" fmla="*/ 0 h 56"/>
                <a:gd name="T12" fmla="*/ 0 w 56"/>
                <a:gd name="T13" fmla="*/ 28 h 56"/>
                <a:gd name="T14" fmla="*/ 28 w 56"/>
                <a:gd name="T15" fmla="*/ 56 h 56"/>
                <a:gd name="T16" fmla="*/ 56 w 56"/>
                <a:gd name="T17" fmla="*/ 28 h 56"/>
                <a:gd name="T18" fmla="*/ 28 w 56"/>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4"/>
                  </a:moveTo>
                  <a:cubicBezTo>
                    <a:pt x="41" y="4"/>
                    <a:pt x="52" y="15"/>
                    <a:pt x="52" y="28"/>
                  </a:cubicBezTo>
                  <a:cubicBezTo>
                    <a:pt x="52" y="41"/>
                    <a:pt x="41" y="52"/>
                    <a:pt x="28" y="52"/>
                  </a:cubicBezTo>
                  <a:cubicBezTo>
                    <a:pt x="15" y="52"/>
                    <a:pt x="4" y="41"/>
                    <a:pt x="4" y="28"/>
                  </a:cubicBezTo>
                  <a:cubicBezTo>
                    <a:pt x="4" y="15"/>
                    <a:pt x="15" y="4"/>
                    <a:pt x="28" y="4"/>
                  </a:cubicBezTo>
                  <a:moveTo>
                    <a:pt x="28" y="0"/>
                  </a:moveTo>
                  <a:cubicBezTo>
                    <a:pt x="13" y="0"/>
                    <a:pt x="0" y="13"/>
                    <a:pt x="0" y="28"/>
                  </a:cubicBezTo>
                  <a:cubicBezTo>
                    <a:pt x="0" y="43"/>
                    <a:pt x="13" y="56"/>
                    <a:pt x="28" y="56"/>
                  </a:cubicBezTo>
                  <a:cubicBezTo>
                    <a:pt x="43" y="56"/>
                    <a:pt x="56" y="43"/>
                    <a:pt x="56" y="28"/>
                  </a:cubicBezTo>
                  <a:cubicBezTo>
                    <a:pt x="56" y="13"/>
                    <a:pt x="43" y="0"/>
                    <a:pt x="28" y="0"/>
                  </a:cubicBezTo>
                  <a:close/>
                </a:path>
              </a:pathLst>
            </a:custGeom>
            <a:grpFill/>
            <a:ln>
              <a:noFill/>
            </a:ln>
          </p:spPr>
          <p:txBody>
            <a:bodyPr vert="horz" wrap="square" lIns="91440" tIns="45720" rIns="91440" bIns="45720" numCol="1" anchor="t" anchorCtr="0" compatLnSpc="1"/>
            <a:lstStyle/>
            <a:p>
              <a:endParaRPr lang="id-ID" sz="1800"/>
            </a:p>
          </p:txBody>
        </p:sp>
        <p:sp>
          <p:nvSpPr>
            <p:cNvPr id="52" name="Freeform 8">
              <a:hlinkClick r:id="" action="ppaction://hlinkshowjump?jump=previousslide"/>
            </p:cNvPr>
            <p:cNvSpPr/>
            <p:nvPr userDrawn="1"/>
          </p:nvSpPr>
          <p:spPr bwMode="auto">
            <a:xfrm>
              <a:off x="7457096" y="3880258"/>
              <a:ext cx="76200" cy="130175"/>
            </a:xfrm>
            <a:custGeom>
              <a:avLst/>
              <a:gdLst>
                <a:gd name="T0" fmla="*/ 48 w 48"/>
                <a:gd name="T1" fmla="*/ 12 h 82"/>
                <a:gd name="T2" fmla="*/ 14 w 48"/>
                <a:gd name="T3" fmla="*/ 42 h 82"/>
                <a:gd name="T4" fmla="*/ 48 w 48"/>
                <a:gd name="T5" fmla="*/ 70 h 82"/>
                <a:gd name="T6" fmla="*/ 48 w 48"/>
                <a:gd name="T7" fmla="*/ 82 h 82"/>
                <a:gd name="T8" fmla="*/ 0 w 48"/>
                <a:gd name="T9" fmla="*/ 42 h 82"/>
                <a:gd name="T10" fmla="*/ 48 w 48"/>
                <a:gd name="T11" fmla="*/ 0 h 82"/>
                <a:gd name="T12" fmla="*/ 48 w 48"/>
                <a:gd name="T13" fmla="*/ 12 h 82"/>
              </a:gdLst>
              <a:ahLst/>
              <a:cxnLst>
                <a:cxn ang="0">
                  <a:pos x="T0" y="T1"/>
                </a:cxn>
                <a:cxn ang="0">
                  <a:pos x="T2" y="T3"/>
                </a:cxn>
                <a:cxn ang="0">
                  <a:pos x="T4" y="T5"/>
                </a:cxn>
                <a:cxn ang="0">
                  <a:pos x="T6" y="T7"/>
                </a:cxn>
                <a:cxn ang="0">
                  <a:pos x="T8" y="T9"/>
                </a:cxn>
                <a:cxn ang="0">
                  <a:pos x="T10" y="T11"/>
                </a:cxn>
                <a:cxn ang="0">
                  <a:pos x="T12" y="T13"/>
                </a:cxn>
              </a:cxnLst>
              <a:rect l="0" t="0" r="r" b="b"/>
              <a:pathLst>
                <a:path w="48" h="82">
                  <a:moveTo>
                    <a:pt x="48" y="12"/>
                  </a:moveTo>
                  <a:lnTo>
                    <a:pt x="14" y="42"/>
                  </a:lnTo>
                  <a:lnTo>
                    <a:pt x="48" y="70"/>
                  </a:lnTo>
                  <a:lnTo>
                    <a:pt x="48" y="82"/>
                  </a:lnTo>
                  <a:lnTo>
                    <a:pt x="0" y="42"/>
                  </a:lnTo>
                  <a:lnTo>
                    <a:pt x="48" y="0"/>
                  </a:lnTo>
                  <a:lnTo>
                    <a:pt x="48" y="12"/>
                  </a:lnTo>
                  <a:close/>
                </a:path>
              </a:pathLst>
            </a:custGeom>
            <a:grpFill/>
            <a:ln>
              <a:noFill/>
            </a:ln>
          </p:spPr>
          <p:txBody>
            <a:bodyPr vert="horz" wrap="square" lIns="91440" tIns="45720" rIns="91440" bIns="45720" numCol="1" anchor="t" anchorCtr="0" compatLnSpc="1"/>
            <a:lstStyle/>
            <a:p>
              <a:endParaRPr lang="id-ID" sz="1800"/>
            </a:p>
          </p:txBody>
        </p:sp>
      </p:grpSp>
      <p:grpSp>
        <p:nvGrpSpPr>
          <p:cNvPr id="36" name="Group 35"/>
          <p:cNvGrpSpPr/>
          <p:nvPr userDrawn="1"/>
        </p:nvGrpSpPr>
        <p:grpSpPr>
          <a:xfrm rot="16200000">
            <a:off x="504088" y="768356"/>
            <a:ext cx="383327" cy="67506"/>
            <a:chOff x="2013527" y="1616364"/>
            <a:chExt cx="576928" cy="101600"/>
          </a:xfrm>
        </p:grpSpPr>
        <p:sp>
          <p:nvSpPr>
            <p:cNvPr id="6" name="Oval 5"/>
            <p:cNvSpPr/>
            <p:nvPr userDrawn="1"/>
          </p:nvSpPr>
          <p:spPr>
            <a:xfrm>
              <a:off x="2013527" y="1616364"/>
              <a:ext cx="101600" cy="101600"/>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Oval 52"/>
            <p:cNvSpPr/>
            <p:nvPr userDrawn="1"/>
          </p:nvSpPr>
          <p:spPr>
            <a:xfrm>
              <a:off x="2132359" y="1616364"/>
              <a:ext cx="101600" cy="101600"/>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1" name="Oval 60"/>
            <p:cNvSpPr/>
            <p:nvPr userDrawn="1"/>
          </p:nvSpPr>
          <p:spPr>
            <a:xfrm>
              <a:off x="2251191" y="1616364"/>
              <a:ext cx="101600" cy="101600"/>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2" name="Oval 61"/>
            <p:cNvSpPr/>
            <p:nvPr userDrawn="1"/>
          </p:nvSpPr>
          <p:spPr>
            <a:xfrm>
              <a:off x="2370023" y="1616364"/>
              <a:ext cx="101600" cy="101600"/>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3" name="Oval 62"/>
            <p:cNvSpPr/>
            <p:nvPr userDrawn="1"/>
          </p:nvSpPr>
          <p:spPr>
            <a:xfrm>
              <a:off x="2488855" y="1616364"/>
              <a:ext cx="101600" cy="101600"/>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54" name="Oval 53"/>
          <p:cNvSpPr/>
          <p:nvPr userDrawn="1"/>
        </p:nvSpPr>
        <p:spPr>
          <a:xfrm>
            <a:off x="11672882" y="-148007"/>
            <a:ext cx="655570" cy="655569"/>
          </a:xfrm>
          <a:prstGeom prst="ellipse">
            <a:avLst/>
          </a:prstGeom>
          <a:solidFill>
            <a:srgbClr val="FF6D6D"/>
          </a:solidFill>
          <a:ln w="698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44B5E3D8-B559-49FC-84E7-900B409E63B2}" type="slidenum">
              <a:rPr lang="id-ID" sz="1400" b="1" smtClean="0">
                <a:solidFill>
                  <a:schemeClr val="bg1"/>
                </a:solidFill>
              </a:rPr>
            </a:fld>
            <a:endParaRPr lang="id-ID" sz="16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par>
                                <p:cTn id="8" presetID="10" presetClass="entr" presetSubtype="0" fill="hold" nodeType="withEffect">
                                  <p:stCondLst>
                                    <p:cond delay="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par>
                                <p:cTn id="11" presetID="10" presetClass="entr" presetSubtype="0" fill="hold" nodeType="with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ck-1">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13.xml"/><Relationship Id="rId2" Type="http://schemas.openxmlformats.org/officeDocument/2006/relationships/image" Target="../media/image2.emf"/><Relationship Id="rId1"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4" Type="http://schemas.openxmlformats.org/officeDocument/2006/relationships/vmlDrawing" Target="../drawings/vmlDrawing2.vml"/><Relationship Id="rId3" Type="http://schemas.openxmlformats.org/officeDocument/2006/relationships/slideLayout" Target="../slideLayouts/slideLayout13.xml"/><Relationship Id="rId2" Type="http://schemas.openxmlformats.org/officeDocument/2006/relationships/image" Target="../media/image3.emf"/><Relationship Id="rId1"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4" Type="http://schemas.openxmlformats.org/officeDocument/2006/relationships/vmlDrawing" Target="../drawings/vmlDrawing3.vml"/><Relationship Id="rId3" Type="http://schemas.openxmlformats.org/officeDocument/2006/relationships/slideLayout" Target="../slideLayouts/slideLayout13.xml"/><Relationship Id="rId2" Type="http://schemas.openxmlformats.org/officeDocument/2006/relationships/image" Target="../media/image3.emf"/><Relationship Id="rId1" Type="http://schemas.openxmlformats.org/officeDocument/2006/relationships/oleObject" Target="../embeddings/oleObject3.bin"/></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9.png"/><Relationship Id="rId2" Type="http://schemas.openxmlformats.org/officeDocument/2006/relationships/image" Target="../media/image13.png"/><Relationship Id="rId1" Type="http://schemas.openxmlformats.org/officeDocument/2006/relationships/image" Target="../media/image12.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4" Type="http://schemas.openxmlformats.org/officeDocument/2006/relationships/vmlDrawing" Target="../drawings/vmlDrawing4.vml"/><Relationship Id="rId3" Type="http://schemas.openxmlformats.org/officeDocument/2006/relationships/slideLayout" Target="../slideLayouts/slideLayout11.xml"/><Relationship Id="rId2" Type="http://schemas.openxmlformats.org/officeDocument/2006/relationships/image" Target="../media/image16.emf"/><Relationship Id="rId1"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6" Type="http://schemas.openxmlformats.org/officeDocument/2006/relationships/vmlDrawing" Target="../drawings/vmlDrawing5.vml"/><Relationship Id="rId5" Type="http://schemas.openxmlformats.org/officeDocument/2006/relationships/slideLayout" Target="../slideLayouts/slideLayout11.xml"/><Relationship Id="rId4" Type="http://schemas.openxmlformats.org/officeDocument/2006/relationships/image" Target="../media/image19.emf"/><Relationship Id="rId3" Type="http://schemas.openxmlformats.org/officeDocument/2006/relationships/oleObject" Target="../embeddings/oleObject5.bin"/><Relationship Id="rId2" Type="http://schemas.openxmlformats.org/officeDocument/2006/relationships/image" Target="../media/image18.png"/><Relationship Id="rId1"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chart" Target="../charts/char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1.xml"/><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image" Target="../media/image20.png"/><Relationship Id="rId2" Type="http://schemas.openxmlformats.org/officeDocument/2006/relationships/image" Target="../media/image26.png"/><Relationship Id="rId1"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image" Target="../media/image30.png"/><Relationship Id="rId1"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image" Target="../media/image32.png"/><Relationship Id="rId1" Type="http://schemas.openxmlformats.org/officeDocument/2006/relationships/image" Target="../media/image31.png"/></Relationships>
</file>

<file path=ppt/slides/_rels/slide34.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image" Target="../media/image37.png"/><Relationship Id="rId1" Type="http://schemas.openxmlformats.org/officeDocument/2006/relationships/image" Target="../media/image36.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38.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39.pn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40.png"/></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11.xml"/><Relationship Id="rId4" Type="http://schemas.openxmlformats.org/officeDocument/2006/relationships/image" Target="../media/image44.png"/><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40.xml.rels><?xml version="1.0" encoding="UTF-8" standalone="yes"?>
<Relationships xmlns="http://schemas.openxmlformats.org/package/2006/relationships"><Relationship Id="rId8" Type="http://schemas.openxmlformats.org/officeDocument/2006/relationships/vmlDrawing" Target="../drawings/vmlDrawing6.vml"/><Relationship Id="rId7" Type="http://schemas.openxmlformats.org/officeDocument/2006/relationships/slideLayout" Target="../slideLayouts/slideLayout11.xml"/><Relationship Id="rId6" Type="http://schemas.openxmlformats.org/officeDocument/2006/relationships/image" Target="../media/image47.wmf"/><Relationship Id="rId5" Type="http://schemas.openxmlformats.org/officeDocument/2006/relationships/oleObject" Target="../embeddings/oleObject8.bin"/><Relationship Id="rId4" Type="http://schemas.openxmlformats.org/officeDocument/2006/relationships/image" Target="../media/image46.wmf"/><Relationship Id="rId3" Type="http://schemas.openxmlformats.org/officeDocument/2006/relationships/oleObject" Target="../embeddings/oleObject7.bin"/><Relationship Id="rId2" Type="http://schemas.openxmlformats.org/officeDocument/2006/relationships/image" Target="../media/image45.wmf"/><Relationship Id="rId1" Type="http://schemas.openxmlformats.org/officeDocument/2006/relationships/oleObject" Target="../embeddings/oleObject6.bin"/></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6" Type="http://schemas.openxmlformats.org/officeDocument/2006/relationships/slideLayout" Target="../slideLayouts/slideLayout14.xml"/><Relationship Id="rId5" Type="http://schemas.openxmlformats.org/officeDocument/2006/relationships/slide" Target="slide38.xml"/><Relationship Id="rId4" Type="http://schemas.openxmlformats.org/officeDocument/2006/relationships/slide" Target="slide36.xml"/><Relationship Id="rId3" Type="http://schemas.openxmlformats.org/officeDocument/2006/relationships/slide" Target="slide35.xml"/><Relationship Id="rId2" Type="http://schemas.openxmlformats.org/officeDocument/2006/relationships/slide" Target="slide34.xml"/><Relationship Id="rId1" Type="http://schemas.openxmlformats.org/officeDocument/2006/relationships/slide" Target="slide3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9.pn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9.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9.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9.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9.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8" Type="http://schemas.openxmlformats.org/officeDocument/2006/relationships/vmlDrawing" Target="../drawings/vmlDrawing7.vml"/><Relationship Id="rId7" Type="http://schemas.openxmlformats.org/officeDocument/2006/relationships/slideLayout" Target="../slideLayouts/slideLayout11.xml"/><Relationship Id="rId6" Type="http://schemas.openxmlformats.org/officeDocument/2006/relationships/image" Target="../media/image50.png"/><Relationship Id="rId5" Type="http://schemas.openxmlformats.org/officeDocument/2006/relationships/image" Target="../media/image49.emf"/><Relationship Id="rId4" Type="http://schemas.openxmlformats.org/officeDocument/2006/relationships/oleObject" Target="../embeddings/oleObject11.bin"/><Relationship Id="rId3" Type="http://schemas.openxmlformats.org/officeDocument/2006/relationships/oleObject" Target="../embeddings/oleObject10.bin"/><Relationship Id="rId2" Type="http://schemas.openxmlformats.org/officeDocument/2006/relationships/image" Target="../media/image48.wmf"/><Relationship Id="rId1" Type="http://schemas.openxmlformats.org/officeDocument/2006/relationships/oleObject" Target="../embeddings/oleObject9.bin"/></Relationships>
</file>

<file path=ppt/slides/_rels/slide56.xml.rels><?xml version="1.0" encoding="UTF-8" standalone="yes"?>
<Relationships xmlns="http://schemas.openxmlformats.org/package/2006/relationships"><Relationship Id="rId6" Type="http://schemas.openxmlformats.org/officeDocument/2006/relationships/vmlDrawing" Target="../drawings/vmlDrawing8.vml"/><Relationship Id="rId5" Type="http://schemas.openxmlformats.org/officeDocument/2006/relationships/slideLayout" Target="../slideLayouts/slideLayout11.xml"/><Relationship Id="rId4" Type="http://schemas.openxmlformats.org/officeDocument/2006/relationships/image" Target="../media/image52.emf"/><Relationship Id="rId3" Type="http://schemas.openxmlformats.org/officeDocument/2006/relationships/oleObject" Target="../embeddings/oleObject13.bin"/><Relationship Id="rId2" Type="http://schemas.openxmlformats.org/officeDocument/2006/relationships/image" Target="../media/image51.wmf"/><Relationship Id="rId1" Type="http://schemas.openxmlformats.org/officeDocument/2006/relationships/oleObject" Target="../embeddings/oleObject12.bin"/></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7" Type="http://schemas.openxmlformats.org/officeDocument/2006/relationships/vmlDrawing" Target="../drawings/vmlDrawing9.vml"/><Relationship Id="rId6" Type="http://schemas.openxmlformats.org/officeDocument/2006/relationships/slideLayout" Target="../slideLayouts/slideLayout11.xml"/><Relationship Id="rId5" Type="http://schemas.openxmlformats.org/officeDocument/2006/relationships/image" Target="../media/image49.emf"/><Relationship Id="rId4" Type="http://schemas.openxmlformats.org/officeDocument/2006/relationships/oleObject" Target="../embeddings/oleObject15.bin"/><Relationship Id="rId3" Type="http://schemas.openxmlformats.org/officeDocument/2006/relationships/image" Target="../media/image52.emf"/><Relationship Id="rId2" Type="http://schemas.openxmlformats.org/officeDocument/2006/relationships/oleObject" Target="../embeddings/oleObject14.bin"/><Relationship Id="rId1" Type="http://schemas.openxmlformats.org/officeDocument/2006/relationships/image" Target="../media/image53.png"/></Relationships>
</file>

<file path=ppt/slides/_rels/slide59.xml.rels><?xml version="1.0" encoding="UTF-8" standalone="yes"?>
<Relationships xmlns="http://schemas.openxmlformats.org/package/2006/relationships"><Relationship Id="rId7" Type="http://schemas.openxmlformats.org/officeDocument/2006/relationships/vmlDrawing" Target="../drawings/vmlDrawing10.vml"/><Relationship Id="rId6" Type="http://schemas.openxmlformats.org/officeDocument/2006/relationships/slideLayout" Target="../slideLayouts/slideLayout11.xml"/><Relationship Id="rId5" Type="http://schemas.openxmlformats.org/officeDocument/2006/relationships/image" Target="../media/image52.emf"/><Relationship Id="rId4" Type="http://schemas.openxmlformats.org/officeDocument/2006/relationships/oleObject" Target="../embeddings/oleObject17.bin"/><Relationship Id="rId3" Type="http://schemas.openxmlformats.org/officeDocument/2006/relationships/image" Target="../media/image49.emf"/><Relationship Id="rId2" Type="http://schemas.openxmlformats.org/officeDocument/2006/relationships/oleObject" Target="../embeddings/oleObject16.bin"/><Relationship Id="rId1" Type="http://schemas.openxmlformats.org/officeDocument/2006/relationships/image" Target="../media/image54.png"/></Relationships>
</file>

<file path=ppt/slides/_rels/slide60.xml.rels><?xml version="1.0" encoding="UTF-8" standalone="yes"?>
<Relationships xmlns="http://schemas.openxmlformats.org/package/2006/relationships"><Relationship Id="rId7" Type="http://schemas.openxmlformats.org/officeDocument/2006/relationships/vmlDrawing" Target="../drawings/vmlDrawing11.vml"/><Relationship Id="rId6" Type="http://schemas.openxmlformats.org/officeDocument/2006/relationships/slideLayout" Target="../slideLayouts/slideLayout11.xml"/><Relationship Id="rId5" Type="http://schemas.openxmlformats.org/officeDocument/2006/relationships/image" Target="../media/image52.emf"/><Relationship Id="rId4" Type="http://schemas.openxmlformats.org/officeDocument/2006/relationships/oleObject" Target="../embeddings/oleObject19.bin"/><Relationship Id="rId3" Type="http://schemas.openxmlformats.org/officeDocument/2006/relationships/image" Target="../media/image49.emf"/><Relationship Id="rId2" Type="http://schemas.openxmlformats.org/officeDocument/2006/relationships/oleObject" Target="../embeddings/oleObject18.bin"/><Relationship Id="rId1" Type="http://schemas.openxmlformats.org/officeDocument/2006/relationships/image" Target="../media/image55.png"/></Relationships>
</file>

<file path=ppt/slides/_rels/slide61.xml.rels><?xml version="1.0" encoding="UTF-8" standalone="yes"?>
<Relationships xmlns="http://schemas.openxmlformats.org/package/2006/relationships"><Relationship Id="rId7" Type="http://schemas.openxmlformats.org/officeDocument/2006/relationships/vmlDrawing" Target="../drawings/vmlDrawing12.vml"/><Relationship Id="rId6" Type="http://schemas.openxmlformats.org/officeDocument/2006/relationships/slideLayout" Target="../slideLayouts/slideLayout11.xml"/><Relationship Id="rId5" Type="http://schemas.openxmlformats.org/officeDocument/2006/relationships/image" Target="../media/image52.emf"/><Relationship Id="rId4" Type="http://schemas.openxmlformats.org/officeDocument/2006/relationships/oleObject" Target="../embeddings/oleObject21.bin"/><Relationship Id="rId3" Type="http://schemas.openxmlformats.org/officeDocument/2006/relationships/image" Target="../media/image49.emf"/><Relationship Id="rId2" Type="http://schemas.openxmlformats.org/officeDocument/2006/relationships/oleObject" Target="../embeddings/oleObject20.bin"/><Relationship Id="rId1" Type="http://schemas.openxmlformats.org/officeDocument/2006/relationships/image" Target="../media/image56.png"/></Relationships>
</file>

<file path=ppt/slides/_rels/slide62.xml.rels><?xml version="1.0" encoding="UTF-8" standalone="yes"?>
<Relationships xmlns="http://schemas.openxmlformats.org/package/2006/relationships"><Relationship Id="rId7" Type="http://schemas.openxmlformats.org/officeDocument/2006/relationships/vmlDrawing" Target="../drawings/vmlDrawing13.vml"/><Relationship Id="rId6" Type="http://schemas.openxmlformats.org/officeDocument/2006/relationships/slideLayout" Target="../slideLayouts/slideLayout11.xml"/><Relationship Id="rId5" Type="http://schemas.openxmlformats.org/officeDocument/2006/relationships/image" Target="../media/image52.emf"/><Relationship Id="rId4" Type="http://schemas.openxmlformats.org/officeDocument/2006/relationships/oleObject" Target="../embeddings/oleObject23.bin"/><Relationship Id="rId3" Type="http://schemas.openxmlformats.org/officeDocument/2006/relationships/image" Target="../media/image49.emf"/><Relationship Id="rId2" Type="http://schemas.openxmlformats.org/officeDocument/2006/relationships/oleObject" Target="../embeddings/oleObject22.bin"/><Relationship Id="rId1" Type="http://schemas.openxmlformats.org/officeDocument/2006/relationships/image" Target="../media/image5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58.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59.png"/></Relationships>
</file>

<file path=ppt/slides/_rels/slide69.xml.rels><?xml version="1.0" encoding="UTF-8" standalone="yes"?>
<Relationships xmlns="http://schemas.openxmlformats.org/package/2006/relationships"><Relationship Id="rId8" Type="http://schemas.openxmlformats.org/officeDocument/2006/relationships/vmlDrawing" Target="../drawings/vmlDrawing14.vml"/><Relationship Id="rId7" Type="http://schemas.openxmlformats.org/officeDocument/2006/relationships/slideLayout" Target="../slideLayouts/slideLayout11.xml"/><Relationship Id="rId6" Type="http://schemas.openxmlformats.org/officeDocument/2006/relationships/image" Target="../media/image62.wmf"/><Relationship Id="rId5" Type="http://schemas.openxmlformats.org/officeDocument/2006/relationships/oleObject" Target="../embeddings/oleObject26.bin"/><Relationship Id="rId4" Type="http://schemas.openxmlformats.org/officeDocument/2006/relationships/image" Target="../media/image61.wmf"/><Relationship Id="rId3" Type="http://schemas.openxmlformats.org/officeDocument/2006/relationships/oleObject" Target="../embeddings/oleObject25.bin"/><Relationship Id="rId2" Type="http://schemas.openxmlformats.org/officeDocument/2006/relationships/image" Target="../media/image60.emf"/><Relationship Id="rId1" Type="http://schemas.openxmlformats.org/officeDocument/2006/relationships/oleObject" Target="../embeddings/oleObject24.bin"/></Relationships>
</file>

<file path=ppt/slides/_rels/slide70.xml.rels><?xml version="1.0" encoding="UTF-8" standalone="yes"?>
<Relationships xmlns="http://schemas.openxmlformats.org/package/2006/relationships"><Relationship Id="rId6" Type="http://schemas.openxmlformats.org/officeDocument/2006/relationships/vmlDrawing" Target="../drawings/vmlDrawing15.vml"/><Relationship Id="rId5" Type="http://schemas.openxmlformats.org/officeDocument/2006/relationships/slideLayout" Target="../slideLayouts/slideLayout11.xml"/><Relationship Id="rId4" Type="http://schemas.openxmlformats.org/officeDocument/2006/relationships/image" Target="../media/image64.wmf"/><Relationship Id="rId3" Type="http://schemas.openxmlformats.org/officeDocument/2006/relationships/oleObject" Target="../embeddings/oleObject28.bin"/><Relationship Id="rId2" Type="http://schemas.openxmlformats.org/officeDocument/2006/relationships/image" Target="../media/image63.wmf"/><Relationship Id="rId1" Type="http://schemas.openxmlformats.org/officeDocument/2006/relationships/oleObject" Target="../embeddings/oleObject27.bin"/></Relationships>
</file>

<file path=ppt/slides/_rels/slide71.xml.rels><?xml version="1.0" encoding="UTF-8" standalone="yes"?>
<Relationships xmlns="http://schemas.openxmlformats.org/package/2006/relationships"><Relationship Id="rId9" Type="http://schemas.openxmlformats.org/officeDocument/2006/relationships/oleObject" Target="../embeddings/oleObject33.bin"/><Relationship Id="rId8" Type="http://schemas.openxmlformats.org/officeDocument/2006/relationships/image" Target="../media/image68.wmf"/><Relationship Id="rId7" Type="http://schemas.openxmlformats.org/officeDocument/2006/relationships/oleObject" Target="../embeddings/oleObject32.bin"/><Relationship Id="rId6" Type="http://schemas.openxmlformats.org/officeDocument/2006/relationships/image" Target="../media/image67.wmf"/><Relationship Id="rId5" Type="http://schemas.openxmlformats.org/officeDocument/2006/relationships/oleObject" Target="../embeddings/oleObject31.bin"/><Relationship Id="rId4" Type="http://schemas.openxmlformats.org/officeDocument/2006/relationships/image" Target="../media/image66.wmf"/><Relationship Id="rId3" Type="http://schemas.openxmlformats.org/officeDocument/2006/relationships/oleObject" Target="../embeddings/oleObject30.bin"/><Relationship Id="rId2" Type="http://schemas.openxmlformats.org/officeDocument/2006/relationships/image" Target="../media/image65.wmf"/><Relationship Id="rId12" Type="http://schemas.openxmlformats.org/officeDocument/2006/relationships/vmlDrawing" Target="../drawings/vmlDrawing16.vml"/><Relationship Id="rId11" Type="http://schemas.openxmlformats.org/officeDocument/2006/relationships/slideLayout" Target="../slideLayouts/slideLayout11.xml"/><Relationship Id="rId10" Type="http://schemas.openxmlformats.org/officeDocument/2006/relationships/image" Target="../media/image69.wmf"/><Relationship Id="rId1" Type="http://schemas.openxmlformats.org/officeDocument/2006/relationships/oleObject" Target="../embeddings/oleObject29.bin"/></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3.xml.rels><?xml version="1.0" encoding="UTF-8" standalone="yes"?>
<Relationships xmlns="http://schemas.openxmlformats.org/package/2006/relationships"><Relationship Id="rId4" Type="http://schemas.openxmlformats.org/officeDocument/2006/relationships/vmlDrawing" Target="../drawings/vmlDrawing17.vml"/><Relationship Id="rId3" Type="http://schemas.openxmlformats.org/officeDocument/2006/relationships/slideLayout" Target="../slideLayouts/slideLayout11.xml"/><Relationship Id="rId2" Type="http://schemas.openxmlformats.org/officeDocument/2006/relationships/image" Target="../media/image70.wmf"/><Relationship Id="rId1" Type="http://schemas.openxmlformats.org/officeDocument/2006/relationships/oleObject" Target="../embeddings/oleObject34.bin"/></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4" Type="http://schemas.openxmlformats.org/officeDocument/2006/relationships/vmlDrawing" Target="../drawings/vmlDrawing18.vml"/><Relationship Id="rId3" Type="http://schemas.openxmlformats.org/officeDocument/2006/relationships/slideLayout" Target="../slideLayouts/slideLayout11.xml"/><Relationship Id="rId2" Type="http://schemas.openxmlformats.org/officeDocument/2006/relationships/image" Target="../media/image71.wmf"/><Relationship Id="rId1" Type="http://schemas.openxmlformats.org/officeDocument/2006/relationships/oleObject" Target="../embeddings/oleObject35.bin"/></Relationships>
</file>

<file path=ppt/slides/_rels/slide76.xml.rels><?xml version="1.0" encoding="UTF-8" standalone="yes"?>
<Relationships xmlns="http://schemas.openxmlformats.org/package/2006/relationships"><Relationship Id="rId4" Type="http://schemas.openxmlformats.org/officeDocument/2006/relationships/vmlDrawing" Target="../drawings/vmlDrawing19.vml"/><Relationship Id="rId3" Type="http://schemas.openxmlformats.org/officeDocument/2006/relationships/slideLayout" Target="../slideLayouts/slideLayout11.xml"/><Relationship Id="rId2" Type="http://schemas.openxmlformats.org/officeDocument/2006/relationships/image" Target="../media/image72.emf"/><Relationship Id="rId1" Type="http://schemas.openxmlformats.org/officeDocument/2006/relationships/oleObject" Target="../embeddings/oleObject36.bin"/></Relationships>
</file>

<file path=ppt/slides/_rels/slide7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73.png"/></Relationships>
</file>

<file path=ppt/slides/_rels/slide78.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73.png"/></Relationships>
</file>

<file path=ppt/slides/_rels/slide79.xml.rels><?xml version="1.0" encoding="UTF-8" standalone="yes"?>
<Relationships xmlns="http://schemas.openxmlformats.org/package/2006/relationships"><Relationship Id="rId7" Type="http://schemas.openxmlformats.org/officeDocument/2006/relationships/vmlDrawing" Target="../drawings/vmlDrawing20.vml"/><Relationship Id="rId6" Type="http://schemas.openxmlformats.org/officeDocument/2006/relationships/slideLayout" Target="../slideLayouts/slideLayout11.xml"/><Relationship Id="rId5" Type="http://schemas.openxmlformats.org/officeDocument/2006/relationships/image" Target="../media/image73.png"/><Relationship Id="rId4" Type="http://schemas.openxmlformats.org/officeDocument/2006/relationships/image" Target="../media/image75.wmf"/><Relationship Id="rId3" Type="http://schemas.openxmlformats.org/officeDocument/2006/relationships/oleObject" Target="../embeddings/oleObject38.bin"/><Relationship Id="rId2" Type="http://schemas.openxmlformats.org/officeDocument/2006/relationships/image" Target="../media/image74.wmf"/><Relationship Id="rId1" Type="http://schemas.openxmlformats.org/officeDocument/2006/relationships/oleObject" Target="../embeddings/oleObject37.bin"/></Relationships>
</file>

<file path=ppt/slides/_rels/slide80.xml.rels><?xml version="1.0" encoding="UTF-8" standalone="yes"?>
<Relationships xmlns="http://schemas.openxmlformats.org/package/2006/relationships"><Relationship Id="rId7" Type="http://schemas.openxmlformats.org/officeDocument/2006/relationships/vmlDrawing" Target="../drawings/vmlDrawing21.vml"/><Relationship Id="rId6" Type="http://schemas.openxmlformats.org/officeDocument/2006/relationships/slideLayout" Target="../slideLayouts/slideLayout11.xml"/><Relationship Id="rId5" Type="http://schemas.openxmlformats.org/officeDocument/2006/relationships/image" Target="../media/image77.wmf"/><Relationship Id="rId4" Type="http://schemas.openxmlformats.org/officeDocument/2006/relationships/oleObject" Target="../embeddings/oleObject40.bin"/><Relationship Id="rId3" Type="http://schemas.openxmlformats.org/officeDocument/2006/relationships/image" Target="../media/image76.wmf"/><Relationship Id="rId2" Type="http://schemas.openxmlformats.org/officeDocument/2006/relationships/oleObject" Target="../embeddings/oleObject39.bin"/><Relationship Id="rId1" Type="http://schemas.openxmlformats.org/officeDocument/2006/relationships/image" Target="../media/image73.png"/></Relationships>
</file>

<file path=ppt/slides/_rels/slide81.xml.rels><?xml version="1.0" encoding="UTF-8" standalone="yes"?>
<Relationships xmlns="http://schemas.openxmlformats.org/package/2006/relationships"><Relationship Id="rId4" Type="http://schemas.openxmlformats.org/officeDocument/2006/relationships/vmlDrawing" Target="../drawings/vmlDrawing22.vml"/><Relationship Id="rId3" Type="http://schemas.openxmlformats.org/officeDocument/2006/relationships/slideLayout" Target="../slideLayouts/slideLayout11.xml"/><Relationship Id="rId2" Type="http://schemas.openxmlformats.org/officeDocument/2006/relationships/image" Target="../media/image72.emf"/><Relationship Id="rId1" Type="http://schemas.openxmlformats.org/officeDocument/2006/relationships/oleObject" Target="../embeddings/oleObject41.bin"/></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4" Type="http://schemas.openxmlformats.org/officeDocument/2006/relationships/vmlDrawing" Target="../drawings/vmlDrawing23.vml"/><Relationship Id="rId3" Type="http://schemas.openxmlformats.org/officeDocument/2006/relationships/slideLayout" Target="../slideLayouts/slideLayout11.xml"/><Relationship Id="rId2" Type="http://schemas.openxmlformats.org/officeDocument/2006/relationships/image" Target="../media/image78.wmf"/><Relationship Id="rId1" Type="http://schemas.openxmlformats.org/officeDocument/2006/relationships/oleObject" Target="../embeddings/oleObject42.bin"/></Relationships>
</file>

<file path=ppt/slides/_rels/slide84.xml.rels><?xml version="1.0" encoding="UTF-8" standalone="yes"?>
<Relationships xmlns="http://schemas.openxmlformats.org/package/2006/relationships"><Relationship Id="rId6" Type="http://schemas.openxmlformats.org/officeDocument/2006/relationships/slideLayout" Target="../slideLayouts/slideLayout14.xml"/><Relationship Id="rId5" Type="http://schemas.openxmlformats.org/officeDocument/2006/relationships/slide" Target="slide38.xml"/><Relationship Id="rId4" Type="http://schemas.openxmlformats.org/officeDocument/2006/relationships/slide" Target="slide36.xml"/><Relationship Id="rId3" Type="http://schemas.openxmlformats.org/officeDocument/2006/relationships/slide" Target="slide35.xml"/><Relationship Id="rId2" Type="http://schemas.openxmlformats.org/officeDocument/2006/relationships/slide" Target="slide34.xml"/><Relationship Id="rId1" Type="http://schemas.openxmlformats.org/officeDocument/2006/relationships/slide" Target="slide33.xml"/></Relationships>
</file>

<file path=ppt/slides/_rels/slide85.xml.rels><?xml version="1.0" encoding="UTF-8" standalone="yes"?>
<Relationships xmlns="http://schemas.openxmlformats.org/package/2006/relationships"><Relationship Id="rId8" Type="http://schemas.openxmlformats.org/officeDocument/2006/relationships/vmlDrawing" Target="../drawings/vmlDrawing24.vml"/><Relationship Id="rId7" Type="http://schemas.openxmlformats.org/officeDocument/2006/relationships/slideLayout" Target="../slideLayouts/slideLayout11.xml"/><Relationship Id="rId6" Type="http://schemas.openxmlformats.org/officeDocument/2006/relationships/image" Target="../media/image81.wmf"/><Relationship Id="rId5" Type="http://schemas.openxmlformats.org/officeDocument/2006/relationships/oleObject" Target="../embeddings/oleObject45.bin"/><Relationship Id="rId4" Type="http://schemas.openxmlformats.org/officeDocument/2006/relationships/image" Target="../media/image80.wmf"/><Relationship Id="rId3" Type="http://schemas.openxmlformats.org/officeDocument/2006/relationships/oleObject" Target="../embeddings/oleObject44.bin"/><Relationship Id="rId2" Type="http://schemas.openxmlformats.org/officeDocument/2006/relationships/image" Target="../media/image79.wmf"/><Relationship Id="rId1" Type="http://schemas.openxmlformats.org/officeDocument/2006/relationships/oleObject" Target="../embeddings/oleObject43.bin"/></Relationships>
</file>

<file path=ppt/slides/_rels/slide86.xml.rels><?xml version="1.0" encoding="UTF-8" standalone="yes"?>
<Relationships xmlns="http://schemas.openxmlformats.org/package/2006/relationships"><Relationship Id="rId9" Type="http://schemas.openxmlformats.org/officeDocument/2006/relationships/slideLayout" Target="../slideLayouts/slideLayout11.xml"/><Relationship Id="rId8" Type="http://schemas.openxmlformats.org/officeDocument/2006/relationships/image" Target="../media/image85.wmf"/><Relationship Id="rId7" Type="http://schemas.openxmlformats.org/officeDocument/2006/relationships/oleObject" Target="../embeddings/oleObject49.bin"/><Relationship Id="rId6" Type="http://schemas.openxmlformats.org/officeDocument/2006/relationships/image" Target="../media/image84.wmf"/><Relationship Id="rId5" Type="http://schemas.openxmlformats.org/officeDocument/2006/relationships/oleObject" Target="../embeddings/oleObject48.bin"/><Relationship Id="rId4" Type="http://schemas.openxmlformats.org/officeDocument/2006/relationships/image" Target="../media/image83.wmf"/><Relationship Id="rId3" Type="http://schemas.openxmlformats.org/officeDocument/2006/relationships/oleObject" Target="../embeddings/oleObject47.bin"/><Relationship Id="rId2" Type="http://schemas.openxmlformats.org/officeDocument/2006/relationships/image" Target="../media/image82.wmf"/><Relationship Id="rId10" Type="http://schemas.openxmlformats.org/officeDocument/2006/relationships/vmlDrawing" Target="../drawings/vmlDrawing25.vml"/><Relationship Id="rId1" Type="http://schemas.openxmlformats.org/officeDocument/2006/relationships/oleObject" Target="../embeddings/oleObject46.bin"/></Relationships>
</file>

<file path=ppt/slides/_rels/slide87.xml.rels><?xml version="1.0" encoding="UTF-8" standalone="yes"?>
<Relationships xmlns="http://schemas.openxmlformats.org/package/2006/relationships"><Relationship Id="rId9" Type="http://schemas.openxmlformats.org/officeDocument/2006/relationships/oleObject" Target="../embeddings/oleObject54.bin"/><Relationship Id="rId8" Type="http://schemas.openxmlformats.org/officeDocument/2006/relationships/image" Target="../media/image89.wmf"/><Relationship Id="rId7" Type="http://schemas.openxmlformats.org/officeDocument/2006/relationships/oleObject" Target="../embeddings/oleObject53.bin"/><Relationship Id="rId6" Type="http://schemas.openxmlformats.org/officeDocument/2006/relationships/image" Target="../media/image88.wmf"/><Relationship Id="rId5" Type="http://schemas.openxmlformats.org/officeDocument/2006/relationships/oleObject" Target="../embeddings/oleObject52.bin"/><Relationship Id="rId4" Type="http://schemas.openxmlformats.org/officeDocument/2006/relationships/image" Target="../media/image87.wmf"/><Relationship Id="rId3" Type="http://schemas.openxmlformats.org/officeDocument/2006/relationships/oleObject" Target="../embeddings/oleObject51.bin"/><Relationship Id="rId2" Type="http://schemas.openxmlformats.org/officeDocument/2006/relationships/image" Target="../media/image86.wmf"/><Relationship Id="rId12" Type="http://schemas.openxmlformats.org/officeDocument/2006/relationships/vmlDrawing" Target="../drawings/vmlDrawing26.vml"/><Relationship Id="rId11" Type="http://schemas.openxmlformats.org/officeDocument/2006/relationships/slideLayout" Target="../slideLayouts/slideLayout11.xml"/><Relationship Id="rId10" Type="http://schemas.openxmlformats.org/officeDocument/2006/relationships/image" Target="../media/image90.wmf"/><Relationship Id="rId1" Type="http://schemas.openxmlformats.org/officeDocument/2006/relationships/oleObject" Target="../embeddings/oleObject50.bin"/></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6" Type="http://schemas.openxmlformats.org/officeDocument/2006/relationships/slideLayout" Target="../slideLayouts/slideLayout14.xml"/><Relationship Id="rId5" Type="http://schemas.openxmlformats.org/officeDocument/2006/relationships/slide" Target="slide38.xml"/><Relationship Id="rId4" Type="http://schemas.openxmlformats.org/officeDocument/2006/relationships/slide" Target="slide36.xml"/><Relationship Id="rId3" Type="http://schemas.openxmlformats.org/officeDocument/2006/relationships/slide" Target="slide35.xml"/><Relationship Id="rId2" Type="http://schemas.openxmlformats.org/officeDocument/2006/relationships/slide" Target="slide34.xml"/><Relationship Id="rId1" Type="http://schemas.openxmlformats.org/officeDocument/2006/relationships/slide" Target="slide33.xml"/></Relationships>
</file>

<file path=ppt/slides/_rels/slide99.xml.rels><?xml version="1.0" encoding="UTF-8" standalone="yes"?>
<Relationships xmlns="http://schemas.openxmlformats.org/package/2006/relationships"><Relationship Id="rId8" Type="http://schemas.openxmlformats.org/officeDocument/2006/relationships/vmlDrawing" Target="../drawings/vmlDrawing27.vml"/><Relationship Id="rId7" Type="http://schemas.openxmlformats.org/officeDocument/2006/relationships/slideLayout" Target="../slideLayouts/slideLayout14.xml"/><Relationship Id="rId6" Type="http://schemas.openxmlformats.org/officeDocument/2006/relationships/image" Target="../media/image93.wmf"/><Relationship Id="rId5" Type="http://schemas.openxmlformats.org/officeDocument/2006/relationships/oleObject" Target="../embeddings/oleObject57.bin"/><Relationship Id="rId4" Type="http://schemas.openxmlformats.org/officeDocument/2006/relationships/image" Target="../media/image92.wmf"/><Relationship Id="rId3" Type="http://schemas.openxmlformats.org/officeDocument/2006/relationships/oleObject" Target="../embeddings/oleObject56.bin"/><Relationship Id="rId2" Type="http://schemas.openxmlformats.org/officeDocument/2006/relationships/image" Target="../media/image91.wmf"/><Relationship Id="rId1" Type="http://schemas.openxmlformats.org/officeDocument/2006/relationships/oleObject" Target="../embeddings/oleObject55.bin"/></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5.xml.rels><?xml version="1.0" encoding="UTF-8" standalone="yes"?>
<Relationships xmlns="http://schemas.openxmlformats.org/package/2006/relationships"><Relationship Id="rId4" Type="http://schemas.openxmlformats.org/officeDocument/2006/relationships/vmlDrawing" Target="../drawings/vmlDrawing28.vml"/><Relationship Id="rId3" Type="http://schemas.openxmlformats.org/officeDocument/2006/relationships/slideLayout" Target="../slideLayouts/slideLayout2.xml"/><Relationship Id="rId2" Type="http://schemas.openxmlformats.org/officeDocument/2006/relationships/image" Target="../media/image94.wmf"/><Relationship Id="rId1" Type="http://schemas.openxmlformats.org/officeDocument/2006/relationships/oleObject" Target="../embeddings/oleObject58.bin"/></Relationships>
</file>

<file path=ppt/slides/_rels/slide10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5.jpeg"/></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7.jpeg"/><Relationship Id="rId1" Type="http://schemas.openxmlformats.org/officeDocument/2006/relationships/image" Target="../media/image96.jpeg"/></Relationships>
</file>

<file path=ppt/slides/_rels/slide108.xml.rels><?xml version="1.0" encoding="UTF-8" standalone="yes"?>
<Relationships xmlns="http://schemas.openxmlformats.org/package/2006/relationships"><Relationship Id="rId5" Type="http://schemas.openxmlformats.org/officeDocument/2006/relationships/vmlDrawing" Target="../drawings/vmlDrawing29.vml"/><Relationship Id="rId4" Type="http://schemas.openxmlformats.org/officeDocument/2006/relationships/slideLayout" Target="../slideLayouts/slideLayout2.xml"/><Relationship Id="rId3" Type="http://schemas.openxmlformats.org/officeDocument/2006/relationships/image" Target="../media/image99.wmf"/><Relationship Id="rId2" Type="http://schemas.openxmlformats.org/officeDocument/2006/relationships/oleObject" Target="../embeddings/oleObject59.bin"/><Relationship Id="rId1" Type="http://schemas.openxmlformats.org/officeDocument/2006/relationships/image" Target="../media/image98.jpeg"/></Relationships>
</file>

<file path=ppt/slides/_rels/slide10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0.jpeg"/></Relationships>
</file>

<file path=ppt/slides/_rels/slide1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1.jpeg"/></Relationships>
</file>

<file path=ppt/slides/_rels/slide111.xml.rels><?xml version="1.0" encoding="UTF-8" standalone="yes"?>
<Relationships xmlns="http://schemas.openxmlformats.org/package/2006/relationships"><Relationship Id="rId7" Type="http://schemas.openxmlformats.org/officeDocument/2006/relationships/vmlDrawing" Target="../drawings/vmlDrawing30.vml"/><Relationship Id="rId6" Type="http://schemas.openxmlformats.org/officeDocument/2006/relationships/slideLayout" Target="../slideLayouts/slideLayout2.xml"/><Relationship Id="rId5" Type="http://schemas.openxmlformats.org/officeDocument/2006/relationships/image" Target="../media/image104.wmf"/><Relationship Id="rId4" Type="http://schemas.openxmlformats.org/officeDocument/2006/relationships/oleObject" Target="../embeddings/oleObject61.bin"/><Relationship Id="rId3" Type="http://schemas.openxmlformats.org/officeDocument/2006/relationships/image" Target="../media/image103.wmf"/><Relationship Id="rId2" Type="http://schemas.openxmlformats.org/officeDocument/2006/relationships/oleObject" Target="../embeddings/oleObject60.bin"/><Relationship Id="rId1" Type="http://schemas.openxmlformats.org/officeDocument/2006/relationships/image" Target="../media/image102.jpeg"/></Relationships>
</file>

<file path=ppt/slides/_rels/slide112.xml.rels><?xml version="1.0" encoding="UTF-8" standalone="yes"?>
<Relationships xmlns="http://schemas.openxmlformats.org/package/2006/relationships"><Relationship Id="rId8" Type="http://schemas.openxmlformats.org/officeDocument/2006/relationships/vmlDrawing" Target="../drawings/vmlDrawing31.vml"/><Relationship Id="rId7" Type="http://schemas.openxmlformats.org/officeDocument/2006/relationships/slideLayout" Target="../slideLayouts/slideLayout2.xml"/><Relationship Id="rId6" Type="http://schemas.openxmlformats.org/officeDocument/2006/relationships/image" Target="../media/image108.wmf"/><Relationship Id="rId5" Type="http://schemas.openxmlformats.org/officeDocument/2006/relationships/oleObject" Target="../embeddings/oleObject63.bin"/><Relationship Id="rId4" Type="http://schemas.openxmlformats.org/officeDocument/2006/relationships/image" Target="../media/image107.wmf"/><Relationship Id="rId3" Type="http://schemas.openxmlformats.org/officeDocument/2006/relationships/oleObject" Target="../embeddings/oleObject62.bin"/><Relationship Id="rId2" Type="http://schemas.openxmlformats.org/officeDocument/2006/relationships/image" Target="../media/image106.jpeg"/><Relationship Id="rId1" Type="http://schemas.openxmlformats.org/officeDocument/2006/relationships/image" Target="../media/image105.jpeg"/></Relationships>
</file>

<file path=ppt/slides/_rels/slide1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9.jpeg"/></Relationships>
</file>

<file path=ppt/slides/_rels/slide1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0.jpeg"/></Relationships>
</file>

<file path=ppt/slides/_rels/slide1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1.jpeg"/></Relationships>
</file>

<file path=ppt/slides/_rels/slide11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1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2607372" y="2367410"/>
            <a:ext cx="7816215" cy="922020"/>
          </a:xfrm>
          <a:prstGeom prst="rect">
            <a:avLst/>
          </a:prstGeom>
          <a:noFill/>
        </p:spPr>
        <p:txBody>
          <a:bodyPr wrap="none" rtlCol="0">
            <a:spAutoFit/>
          </a:bodyPr>
          <a:lstStyle/>
          <a:p>
            <a:pPr algn="l"/>
            <a:r>
              <a:rPr lang="id-ID" sz="5400" dirty="0">
                <a:solidFill>
                  <a:schemeClr val="bg1">
                    <a:lumMod val="50000"/>
                  </a:schemeClr>
                </a:solidFill>
                <a:latin typeface="Raleway" panose="020B0003030101060003" pitchFamily="34" charset="0"/>
              </a:rPr>
              <a:t>第4章 基于树的搜索算法</a:t>
            </a:r>
            <a:endParaRPr lang="id-ID" sz="5400" dirty="0">
              <a:solidFill>
                <a:schemeClr val="bg1">
                  <a:lumMod val="50000"/>
                </a:schemeClr>
              </a:solidFill>
              <a:latin typeface="Raleway" panose="020B0003030101060003" pitchFamily="34" charset="0"/>
            </a:endParaRPr>
          </a:p>
        </p:txBody>
      </p:sp>
      <p:sp>
        <p:nvSpPr>
          <p:cNvPr id="62" name="Oval 61"/>
          <p:cNvSpPr/>
          <p:nvPr/>
        </p:nvSpPr>
        <p:spPr>
          <a:xfrm rot="18120000">
            <a:off x="1657201" y="2264217"/>
            <a:ext cx="590097" cy="590096"/>
          </a:xfrm>
          <a:prstGeom prst="ellipse">
            <a:avLst/>
          </a:prstGeom>
          <a:solidFill>
            <a:srgbClr val="FF6D6D">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3" name="Oval 62"/>
          <p:cNvSpPr/>
          <p:nvPr/>
        </p:nvSpPr>
        <p:spPr>
          <a:xfrm rot="18120000">
            <a:off x="1905663" y="2264217"/>
            <a:ext cx="590097" cy="590096"/>
          </a:xfrm>
          <a:prstGeom prst="ellipse">
            <a:avLst/>
          </a:prstGeom>
          <a:solidFill>
            <a:srgbClr val="FF6D6D">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4" name="Oval 63"/>
          <p:cNvSpPr/>
          <p:nvPr/>
        </p:nvSpPr>
        <p:spPr>
          <a:xfrm rot="18120000">
            <a:off x="1781432" y="1978920"/>
            <a:ext cx="590097" cy="590096"/>
          </a:xfrm>
          <a:prstGeom prst="ellipse">
            <a:avLst/>
          </a:prstGeom>
          <a:solidFill>
            <a:srgbClr val="FF4343">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 name="Group 1"/>
          <p:cNvGrpSpPr/>
          <p:nvPr/>
        </p:nvGrpSpPr>
        <p:grpSpPr>
          <a:xfrm>
            <a:off x="5188386" y="3594357"/>
            <a:ext cx="773681" cy="67506"/>
            <a:chOff x="5800526" y="4057907"/>
            <a:chExt cx="773681" cy="67506"/>
          </a:xfrm>
        </p:grpSpPr>
        <p:sp>
          <p:nvSpPr>
            <p:cNvPr id="15" name="Oval 14"/>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15"/>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Oval 16"/>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Oval 17"/>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Oval 18"/>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Oval 25"/>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26"/>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Oval 27"/>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Oval 28"/>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Oval 29"/>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ppt_w</p:attrName>
                                        </p:attrNameLst>
                                      </p:cBhvr>
                                      <p:tavLst>
                                        <p:tav tm="0">
                                          <p:val>
                                            <p:fltVal val="0"/>
                                          </p:val>
                                        </p:tav>
                                        <p:tav tm="100000">
                                          <p:val>
                                            <p:strVal val="#ppt_w"/>
                                          </p:val>
                                        </p:tav>
                                      </p:tavLst>
                                    </p:anim>
                                    <p:anim calcmode="lin" valueType="num">
                                      <p:cBhvr>
                                        <p:cTn id="8" dur="500" fill="hold"/>
                                        <p:tgtEl>
                                          <p:spTgt spid="64"/>
                                        </p:tgtEl>
                                        <p:attrNameLst>
                                          <p:attrName>ppt_h</p:attrName>
                                        </p:attrNameLst>
                                      </p:cBhvr>
                                      <p:tavLst>
                                        <p:tav tm="0">
                                          <p:val>
                                            <p:fltVal val="0"/>
                                          </p:val>
                                        </p:tav>
                                        <p:tav tm="100000">
                                          <p:val>
                                            <p:strVal val="#ppt_h"/>
                                          </p:val>
                                        </p:tav>
                                      </p:tavLst>
                                    </p:anim>
                                    <p:animEffect transition="in" filter="fade">
                                      <p:cBhvr>
                                        <p:cTn id="9" dur="500"/>
                                        <p:tgtEl>
                                          <p:spTgt spid="6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2"/>
                                        </p:tgtEl>
                                        <p:attrNameLst>
                                          <p:attrName>style.visibility</p:attrName>
                                        </p:attrNameLst>
                                      </p:cBhvr>
                                      <p:to>
                                        <p:strVal val="visible"/>
                                      </p:to>
                                    </p:set>
                                    <p:anim calcmode="lin" valueType="num">
                                      <p:cBhvr>
                                        <p:cTn id="13" dur="500" fill="hold"/>
                                        <p:tgtEl>
                                          <p:spTgt spid="62"/>
                                        </p:tgtEl>
                                        <p:attrNameLst>
                                          <p:attrName>ppt_w</p:attrName>
                                        </p:attrNameLst>
                                      </p:cBhvr>
                                      <p:tavLst>
                                        <p:tav tm="0">
                                          <p:val>
                                            <p:fltVal val="0"/>
                                          </p:val>
                                        </p:tav>
                                        <p:tav tm="100000">
                                          <p:val>
                                            <p:strVal val="#ppt_w"/>
                                          </p:val>
                                        </p:tav>
                                      </p:tavLst>
                                    </p:anim>
                                    <p:anim calcmode="lin" valueType="num">
                                      <p:cBhvr>
                                        <p:cTn id="14" dur="500" fill="hold"/>
                                        <p:tgtEl>
                                          <p:spTgt spid="62"/>
                                        </p:tgtEl>
                                        <p:attrNameLst>
                                          <p:attrName>ppt_h</p:attrName>
                                        </p:attrNameLst>
                                      </p:cBhvr>
                                      <p:tavLst>
                                        <p:tav tm="0">
                                          <p:val>
                                            <p:fltVal val="0"/>
                                          </p:val>
                                        </p:tav>
                                        <p:tav tm="100000">
                                          <p:val>
                                            <p:strVal val="#ppt_h"/>
                                          </p:val>
                                        </p:tav>
                                      </p:tavLst>
                                    </p:anim>
                                    <p:animEffect transition="in" filter="fade">
                                      <p:cBhvr>
                                        <p:cTn id="15" dur="500"/>
                                        <p:tgtEl>
                                          <p:spTgt spid="6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fltVal val="0"/>
                                          </p:val>
                                        </p:tav>
                                        <p:tav tm="100000">
                                          <p:val>
                                            <p:strVal val="#ppt_w"/>
                                          </p:val>
                                        </p:tav>
                                      </p:tavLst>
                                    </p:anim>
                                    <p:anim calcmode="lin" valueType="num">
                                      <p:cBhvr>
                                        <p:cTn id="20" dur="500" fill="hold"/>
                                        <p:tgtEl>
                                          <p:spTgt spid="63"/>
                                        </p:tgtEl>
                                        <p:attrNameLst>
                                          <p:attrName>ppt_h</p:attrName>
                                        </p:attrNameLst>
                                      </p:cBhvr>
                                      <p:tavLst>
                                        <p:tav tm="0">
                                          <p:val>
                                            <p:fltVal val="0"/>
                                          </p:val>
                                        </p:tav>
                                        <p:tav tm="100000">
                                          <p:val>
                                            <p:strVal val="#ppt_h"/>
                                          </p:val>
                                        </p:tav>
                                      </p:tavLst>
                                    </p:anim>
                                    <p:animEffect transition="in" filter="fade">
                                      <p:cBhvr>
                                        <p:cTn id="21" dur="500"/>
                                        <p:tgtEl>
                                          <p:spTgt spid="63"/>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62" grpId="0" bldLvl="0" animBg="1"/>
      <p:bldP spid="63" grpId="0" bldLvl="0" animBg="1"/>
      <p:bldP spid="6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p:cNvSpPr/>
          <p:nvPr/>
        </p:nvSpPr>
        <p:spPr>
          <a:xfrm>
            <a:off x="8943760" y="2988511"/>
            <a:ext cx="3248240" cy="1095109"/>
          </a:xfrm>
          <a:prstGeom prst="rect">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2" name="Rectangle 71"/>
          <p:cNvSpPr/>
          <p:nvPr/>
        </p:nvSpPr>
        <p:spPr>
          <a:xfrm>
            <a:off x="10264463" y="4076914"/>
            <a:ext cx="1927537" cy="109510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p:nvSpPr>
        <p:spPr>
          <a:xfrm>
            <a:off x="777034" y="1016819"/>
            <a:ext cx="4448654" cy="338554"/>
          </a:xfrm>
          <a:prstGeom prst="rect">
            <a:avLst/>
          </a:prstGeom>
        </p:spPr>
        <p:txBody>
          <a:bodyPr wrap="none">
            <a:spAutoFit/>
          </a:bodyPr>
          <a:lstStyle/>
          <a:p>
            <a:r>
              <a:rPr lang="id-ID" sz="1600" dirty="0" smtClean="0">
                <a:solidFill>
                  <a:schemeClr val="bg1">
                    <a:lumMod val="65000"/>
                  </a:schemeClr>
                </a:solidFill>
                <a:latin typeface="Raleway" panose="020B0003030101060003" pitchFamily="34" charset="0"/>
              </a:rPr>
              <a:t>We are not the best, but we will give our best</a:t>
            </a:r>
            <a:endParaRPr lang="id-ID" sz="1600" dirty="0">
              <a:solidFill>
                <a:schemeClr val="bg1">
                  <a:lumMod val="65000"/>
                </a:schemeClr>
              </a:solidFill>
              <a:latin typeface="Raleway" panose="020B0003030101060003" pitchFamily="34" charset="0"/>
            </a:endParaRPr>
          </a:p>
        </p:txBody>
      </p:sp>
      <p:sp>
        <p:nvSpPr>
          <p:cNvPr id="3" name="TextBox 2"/>
          <p:cNvSpPr txBox="1"/>
          <p:nvPr/>
        </p:nvSpPr>
        <p:spPr>
          <a:xfrm>
            <a:off x="777034" y="500139"/>
            <a:ext cx="4706620" cy="583565"/>
          </a:xfrm>
          <a:prstGeom prst="rect">
            <a:avLst/>
          </a:prstGeom>
          <a:noFill/>
        </p:spPr>
        <p:txBody>
          <a:bodyPr wrap="none" rtlCol="0">
            <a:spAutoFit/>
          </a:bodyPr>
          <a:lstStyle/>
          <a:p>
            <a:pPr algn="l"/>
            <a:r>
              <a:rPr lang="id-ID" sz="3200" dirty="0">
                <a:solidFill>
                  <a:schemeClr val="bg1">
                    <a:lumMod val="50000"/>
                  </a:schemeClr>
                </a:solidFill>
                <a:latin typeface="Raleway" panose="020B0003030101060003" pitchFamily="34" charset="0"/>
                <a:sym typeface="+mn-ea"/>
              </a:rPr>
              <a:t>第4章 基于树的搜索算法</a:t>
            </a:r>
            <a:endParaRPr lang="id-ID" sz="3200" dirty="0">
              <a:solidFill>
                <a:schemeClr val="bg1">
                  <a:lumMod val="50000"/>
                </a:schemeClr>
              </a:solidFill>
              <a:latin typeface="Raleway" panose="020B0003030101060003" pitchFamily="34" charset="0"/>
            </a:endParaRPr>
          </a:p>
        </p:txBody>
      </p:sp>
      <p:pic>
        <p:nvPicPr>
          <p:cNvPr id="8" name="Picture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621653" y="867123"/>
            <a:ext cx="2731604" cy="2731604"/>
          </a:xfrm>
          <a:prstGeom prst="ellipse">
            <a:avLst/>
          </a:prstGeom>
          <a:ln w="127000" cmpd="sng">
            <a:solidFill>
              <a:srgbClr val="FF6D6D"/>
            </a:solidFill>
          </a:ln>
        </p:spPr>
      </p:pic>
      <p:pic>
        <p:nvPicPr>
          <p:cNvPr id="9" name="Picture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278219" y="1584382"/>
            <a:ext cx="1537113" cy="1537113"/>
          </a:xfrm>
          <a:prstGeom prst="ellipse">
            <a:avLst/>
          </a:prstGeom>
          <a:ln w="88900" cmpd="sng">
            <a:solidFill>
              <a:schemeClr val="bg1">
                <a:lumMod val="75000"/>
              </a:schemeClr>
            </a:solidFill>
          </a:ln>
        </p:spPr>
      </p:pic>
      <p:pic>
        <p:nvPicPr>
          <p:cNvPr id="10" name="Picture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269497" y="3037040"/>
            <a:ext cx="2731604" cy="2731604"/>
          </a:xfrm>
          <a:prstGeom prst="ellipse">
            <a:avLst/>
          </a:prstGeom>
          <a:ln w="127000" cmpd="sng">
            <a:solidFill>
              <a:srgbClr val="FF6D6D"/>
            </a:solidFill>
          </a:ln>
        </p:spPr>
      </p:pic>
      <p:pic>
        <p:nvPicPr>
          <p:cNvPr id="59" name="Picture 5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404972" y="2769174"/>
            <a:ext cx="1537113" cy="1537113"/>
          </a:xfrm>
          <a:prstGeom prst="ellipse">
            <a:avLst/>
          </a:prstGeom>
          <a:ln w="88900" cmpd="sng">
            <a:solidFill>
              <a:schemeClr val="bg1">
                <a:lumMod val="75000"/>
              </a:schemeClr>
            </a:solidFill>
          </a:ln>
        </p:spPr>
      </p:pic>
      <p:pic>
        <p:nvPicPr>
          <p:cNvPr id="61" name="Picture 6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494544" y="3437843"/>
            <a:ext cx="2731604" cy="2731604"/>
          </a:xfrm>
          <a:prstGeom prst="ellipse">
            <a:avLst/>
          </a:prstGeom>
          <a:ln w="127000" cmpd="sng">
            <a:solidFill>
              <a:schemeClr val="bg1">
                <a:lumMod val="75000"/>
              </a:schemeClr>
            </a:solidFill>
          </a:ln>
        </p:spPr>
      </p:pic>
      <p:pic>
        <p:nvPicPr>
          <p:cNvPr id="60" name="Picture 5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257900" y="4389847"/>
            <a:ext cx="1537113" cy="1537113"/>
          </a:xfrm>
          <a:prstGeom prst="ellipse">
            <a:avLst/>
          </a:prstGeom>
          <a:ln w="88900" cmpd="sng">
            <a:solidFill>
              <a:srgbClr val="FF6D6D"/>
            </a:solidFill>
          </a:ln>
        </p:spPr>
      </p:pic>
      <p:sp>
        <p:nvSpPr>
          <p:cNvPr id="7" name="Oval 6"/>
          <p:cNvSpPr/>
          <p:nvPr/>
        </p:nvSpPr>
        <p:spPr>
          <a:xfrm>
            <a:off x="8971272" y="1038915"/>
            <a:ext cx="386256" cy="386256"/>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5" name="Oval 74"/>
          <p:cNvSpPr/>
          <p:nvPr/>
        </p:nvSpPr>
        <p:spPr>
          <a:xfrm>
            <a:off x="5570435" y="3048608"/>
            <a:ext cx="386256" cy="386256"/>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6" name="Oval 75"/>
          <p:cNvSpPr/>
          <p:nvPr/>
        </p:nvSpPr>
        <p:spPr>
          <a:xfrm>
            <a:off x="8446135" y="4384571"/>
            <a:ext cx="386256" cy="386256"/>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7" name="Oval 76"/>
          <p:cNvSpPr/>
          <p:nvPr/>
        </p:nvSpPr>
        <p:spPr>
          <a:xfrm>
            <a:off x="10783415" y="5540704"/>
            <a:ext cx="386256" cy="38625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9" name="Oval 78"/>
          <p:cNvSpPr/>
          <p:nvPr/>
        </p:nvSpPr>
        <p:spPr>
          <a:xfrm>
            <a:off x="6080136" y="1695257"/>
            <a:ext cx="386256" cy="38625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id-ID"/>
              <a:t>6</a:t>
            </a:r>
            <a:endParaRPr lang="en-US" altLang="id-ID"/>
          </a:p>
        </p:txBody>
      </p:sp>
      <p:sp>
        <p:nvSpPr>
          <p:cNvPr id="80" name="Oval 79"/>
          <p:cNvSpPr/>
          <p:nvPr/>
        </p:nvSpPr>
        <p:spPr>
          <a:xfrm>
            <a:off x="8744158" y="3043234"/>
            <a:ext cx="386256" cy="38625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Box 11"/>
          <p:cNvSpPr txBox="1"/>
          <p:nvPr/>
        </p:nvSpPr>
        <p:spPr>
          <a:xfrm>
            <a:off x="8969041" y="1068045"/>
            <a:ext cx="383438"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01</a:t>
            </a:r>
            <a:endParaRPr lang="id-ID" sz="1400" b="1" dirty="0">
              <a:solidFill>
                <a:schemeClr val="bg1"/>
              </a:solidFill>
              <a:latin typeface="Raleway" panose="020B0003030101060003" pitchFamily="34" charset="0"/>
            </a:endParaRPr>
          </a:p>
        </p:txBody>
      </p:sp>
      <p:sp>
        <p:nvSpPr>
          <p:cNvPr id="81" name="TextBox 80"/>
          <p:cNvSpPr txBox="1"/>
          <p:nvPr/>
        </p:nvSpPr>
        <p:spPr>
          <a:xfrm>
            <a:off x="5559894" y="3079433"/>
            <a:ext cx="396262"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03</a:t>
            </a:r>
            <a:endParaRPr lang="id-ID" sz="1400" b="1" dirty="0">
              <a:solidFill>
                <a:schemeClr val="bg1"/>
              </a:solidFill>
              <a:latin typeface="Raleway" panose="020B0003030101060003" pitchFamily="34" charset="0"/>
            </a:endParaRPr>
          </a:p>
        </p:txBody>
      </p:sp>
      <p:sp>
        <p:nvSpPr>
          <p:cNvPr id="83" name="TextBox 82"/>
          <p:cNvSpPr txBox="1"/>
          <p:nvPr/>
        </p:nvSpPr>
        <p:spPr>
          <a:xfrm>
            <a:off x="10768372" y="5561703"/>
            <a:ext cx="397866"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02</a:t>
            </a:r>
            <a:endParaRPr lang="id-ID" sz="1400" b="1" dirty="0">
              <a:solidFill>
                <a:schemeClr val="bg1"/>
              </a:solidFill>
              <a:latin typeface="Raleway" panose="020B0003030101060003" pitchFamily="34" charset="0"/>
            </a:endParaRPr>
          </a:p>
        </p:txBody>
      </p:sp>
      <p:sp>
        <p:nvSpPr>
          <p:cNvPr id="84" name="TextBox 83"/>
          <p:cNvSpPr txBox="1"/>
          <p:nvPr/>
        </p:nvSpPr>
        <p:spPr>
          <a:xfrm>
            <a:off x="8742483" y="3078966"/>
            <a:ext cx="396262"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04</a:t>
            </a:r>
            <a:endParaRPr lang="id-ID" sz="1400" b="1" dirty="0">
              <a:solidFill>
                <a:schemeClr val="bg1"/>
              </a:solidFill>
              <a:latin typeface="Raleway" panose="020B0003030101060003" pitchFamily="34" charset="0"/>
            </a:endParaRPr>
          </a:p>
        </p:txBody>
      </p:sp>
      <p:sp>
        <p:nvSpPr>
          <p:cNvPr id="85" name="TextBox 84"/>
          <p:cNvSpPr txBox="1"/>
          <p:nvPr/>
        </p:nvSpPr>
        <p:spPr>
          <a:xfrm>
            <a:off x="8430084" y="4403912"/>
            <a:ext cx="394660"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05</a:t>
            </a:r>
            <a:endParaRPr lang="id-ID" sz="1400" b="1" dirty="0">
              <a:solidFill>
                <a:schemeClr val="bg1"/>
              </a:solidFill>
              <a:latin typeface="Raleway" panose="020B0003030101060003" pitchFamily="34" charset="0"/>
            </a:endParaRPr>
          </a:p>
        </p:txBody>
      </p:sp>
      <p:sp>
        <p:nvSpPr>
          <p:cNvPr id="87" name="TextBox 86"/>
          <p:cNvSpPr txBox="1"/>
          <p:nvPr/>
        </p:nvSpPr>
        <p:spPr>
          <a:xfrm>
            <a:off x="5439480" y="1554958"/>
            <a:ext cx="404278"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06</a:t>
            </a:r>
            <a:endParaRPr lang="id-ID" sz="1400" b="1" dirty="0">
              <a:solidFill>
                <a:schemeClr val="bg1"/>
              </a:solidFill>
              <a:latin typeface="Raleway" panose="020B0003030101060003" pitchFamily="34" charset="0"/>
            </a:endParaRPr>
          </a:p>
        </p:txBody>
      </p:sp>
      <p:sp>
        <p:nvSpPr>
          <p:cNvPr id="112" name="Oval 111"/>
          <p:cNvSpPr/>
          <p:nvPr/>
        </p:nvSpPr>
        <p:spPr>
          <a:xfrm>
            <a:off x="909930" y="2081571"/>
            <a:ext cx="386256" cy="386256"/>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3" name="TextBox 112"/>
          <p:cNvSpPr txBox="1"/>
          <p:nvPr/>
        </p:nvSpPr>
        <p:spPr>
          <a:xfrm>
            <a:off x="907699" y="2110701"/>
            <a:ext cx="383438"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01</a:t>
            </a:r>
            <a:endParaRPr lang="id-ID" sz="1400" b="1" dirty="0">
              <a:solidFill>
                <a:schemeClr val="bg1"/>
              </a:solidFill>
              <a:latin typeface="Raleway" panose="020B0003030101060003" pitchFamily="34" charset="0"/>
            </a:endParaRPr>
          </a:p>
        </p:txBody>
      </p:sp>
      <p:sp>
        <p:nvSpPr>
          <p:cNvPr id="116" name="Oval 115"/>
          <p:cNvSpPr/>
          <p:nvPr/>
        </p:nvSpPr>
        <p:spPr>
          <a:xfrm>
            <a:off x="909930" y="2586155"/>
            <a:ext cx="386256" cy="386256"/>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7" name="TextBox 116"/>
          <p:cNvSpPr txBox="1"/>
          <p:nvPr/>
        </p:nvSpPr>
        <p:spPr>
          <a:xfrm>
            <a:off x="907699" y="2615285"/>
            <a:ext cx="397866"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02</a:t>
            </a:r>
            <a:endParaRPr lang="id-ID" sz="1400" b="1" dirty="0">
              <a:solidFill>
                <a:schemeClr val="bg1"/>
              </a:solidFill>
              <a:latin typeface="Raleway" panose="020B0003030101060003" pitchFamily="34" charset="0"/>
            </a:endParaRPr>
          </a:p>
        </p:txBody>
      </p:sp>
      <p:sp>
        <p:nvSpPr>
          <p:cNvPr id="118" name="Oval 117"/>
          <p:cNvSpPr/>
          <p:nvPr/>
        </p:nvSpPr>
        <p:spPr>
          <a:xfrm>
            <a:off x="909930" y="3092583"/>
            <a:ext cx="386256" cy="386256"/>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9" name="TextBox 118"/>
          <p:cNvSpPr txBox="1"/>
          <p:nvPr/>
        </p:nvSpPr>
        <p:spPr>
          <a:xfrm>
            <a:off x="907699" y="3121713"/>
            <a:ext cx="396262"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03</a:t>
            </a:r>
            <a:endParaRPr lang="id-ID" sz="1400" b="1" dirty="0">
              <a:solidFill>
                <a:schemeClr val="bg1"/>
              </a:solidFill>
              <a:latin typeface="Raleway" panose="020B0003030101060003" pitchFamily="34" charset="0"/>
            </a:endParaRPr>
          </a:p>
        </p:txBody>
      </p:sp>
      <p:sp>
        <p:nvSpPr>
          <p:cNvPr id="120" name="Oval 119"/>
          <p:cNvSpPr/>
          <p:nvPr/>
        </p:nvSpPr>
        <p:spPr>
          <a:xfrm>
            <a:off x="909930" y="3599011"/>
            <a:ext cx="386256" cy="386256"/>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1" name="TextBox 120"/>
          <p:cNvSpPr txBox="1"/>
          <p:nvPr/>
        </p:nvSpPr>
        <p:spPr>
          <a:xfrm>
            <a:off x="907699" y="3628141"/>
            <a:ext cx="396262"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04</a:t>
            </a:r>
            <a:endParaRPr lang="id-ID" sz="1400" b="1" dirty="0">
              <a:solidFill>
                <a:schemeClr val="bg1"/>
              </a:solidFill>
              <a:latin typeface="Raleway" panose="020B0003030101060003" pitchFamily="34" charset="0"/>
            </a:endParaRPr>
          </a:p>
        </p:txBody>
      </p:sp>
      <p:sp>
        <p:nvSpPr>
          <p:cNvPr id="122" name="Oval 121"/>
          <p:cNvSpPr/>
          <p:nvPr/>
        </p:nvSpPr>
        <p:spPr>
          <a:xfrm>
            <a:off x="909930" y="4103595"/>
            <a:ext cx="386256" cy="386256"/>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3" name="TextBox 122"/>
          <p:cNvSpPr txBox="1"/>
          <p:nvPr/>
        </p:nvSpPr>
        <p:spPr>
          <a:xfrm>
            <a:off x="907699" y="4132725"/>
            <a:ext cx="394660"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05</a:t>
            </a:r>
            <a:endParaRPr lang="id-ID" sz="1400" b="1" dirty="0">
              <a:solidFill>
                <a:schemeClr val="bg1"/>
              </a:solidFill>
              <a:latin typeface="Raleway" panose="020B0003030101060003" pitchFamily="34" charset="0"/>
            </a:endParaRPr>
          </a:p>
        </p:txBody>
      </p:sp>
      <p:sp>
        <p:nvSpPr>
          <p:cNvPr id="124" name="Oval 123"/>
          <p:cNvSpPr/>
          <p:nvPr/>
        </p:nvSpPr>
        <p:spPr>
          <a:xfrm>
            <a:off x="909930" y="4610023"/>
            <a:ext cx="386256" cy="386256"/>
          </a:xfrm>
          <a:prstGeom prst="ellipse">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5" name="TextBox 124"/>
          <p:cNvSpPr txBox="1"/>
          <p:nvPr/>
        </p:nvSpPr>
        <p:spPr>
          <a:xfrm>
            <a:off x="907699" y="4639153"/>
            <a:ext cx="404278"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06</a:t>
            </a:r>
            <a:endParaRPr lang="id-ID" sz="1400" b="1" dirty="0">
              <a:solidFill>
                <a:schemeClr val="bg1"/>
              </a:solidFill>
              <a:latin typeface="Raleway" panose="020B0003030101060003" pitchFamily="34" charset="0"/>
            </a:endParaRPr>
          </a:p>
        </p:txBody>
      </p:sp>
      <p:cxnSp>
        <p:nvCxnSpPr>
          <p:cNvPr id="57" name="Straight Connector 56"/>
          <p:cNvCxnSpPr>
            <a:stCxn id="112" idx="4"/>
          </p:cNvCxnSpPr>
          <p:nvPr/>
        </p:nvCxnSpPr>
        <p:spPr>
          <a:xfrm>
            <a:off x="1103057" y="2467827"/>
            <a:ext cx="3843043" cy="0"/>
          </a:xfrm>
          <a:prstGeom prst="line">
            <a:avLst/>
          </a:prstGeom>
          <a:ln w="3175" cmpd="sng">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1103057" y="2972411"/>
            <a:ext cx="3843043" cy="0"/>
          </a:xfrm>
          <a:prstGeom prst="line">
            <a:avLst/>
          </a:prstGeom>
          <a:ln w="3175" cmpd="thinThick">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1103057" y="3486377"/>
            <a:ext cx="3843043" cy="0"/>
          </a:xfrm>
          <a:prstGeom prst="line">
            <a:avLst/>
          </a:prstGeom>
          <a:ln w="3175" cmpd="thinThick">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1103057" y="3985267"/>
            <a:ext cx="3843043" cy="0"/>
          </a:xfrm>
          <a:prstGeom prst="line">
            <a:avLst/>
          </a:prstGeom>
          <a:ln w="3175" cmpd="thinThick">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1103057" y="4489851"/>
            <a:ext cx="3843043" cy="0"/>
          </a:xfrm>
          <a:prstGeom prst="line">
            <a:avLst/>
          </a:prstGeom>
          <a:ln w="3175" cmpd="thinThick">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1103057" y="4996279"/>
            <a:ext cx="3843043" cy="0"/>
          </a:xfrm>
          <a:prstGeom prst="line">
            <a:avLst/>
          </a:prstGeom>
          <a:ln w="3175" cmpd="thinThick">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5" name="TextBox 11"/>
          <p:cNvSpPr txBox="1"/>
          <p:nvPr/>
        </p:nvSpPr>
        <p:spPr>
          <a:xfrm>
            <a:off x="1339995" y="2143894"/>
            <a:ext cx="2585720" cy="368300"/>
          </a:xfrm>
          <a:prstGeom prst="rect">
            <a:avLst/>
          </a:prstGeom>
          <a:noFill/>
        </p:spPr>
        <p:txBody>
          <a:bodyPr wrap="non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l"/>
            <a:r>
              <a:rPr lang="id-ID" dirty="0">
                <a:latin typeface="Raleway" panose="020B0003030101060003" pitchFamily="34" charset="0"/>
              </a:rPr>
              <a:t>4.1  树搜索算法的概述</a:t>
            </a:r>
            <a:endParaRPr lang="id-ID" dirty="0">
              <a:latin typeface="Raleway" panose="020B0003030101060003" pitchFamily="34" charset="0"/>
            </a:endParaRPr>
          </a:p>
        </p:txBody>
      </p:sp>
      <p:sp>
        <p:nvSpPr>
          <p:cNvPr id="137" name="TextBox 11"/>
          <p:cNvSpPr txBox="1"/>
          <p:nvPr/>
        </p:nvSpPr>
        <p:spPr>
          <a:xfrm>
            <a:off x="1339995" y="2650321"/>
            <a:ext cx="2585720" cy="368300"/>
          </a:xfrm>
          <a:prstGeom prst="rect">
            <a:avLst/>
          </a:prstGeom>
          <a:noFill/>
        </p:spPr>
        <p:txBody>
          <a:bodyPr wrap="non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l"/>
            <a:r>
              <a:rPr lang="id-ID" dirty="0" smtClean="0">
                <a:latin typeface="Raleway" panose="020B0003030101060003" pitchFamily="34" charset="0"/>
              </a:rPr>
              <a:t>4.2  回溯法的基本思想</a:t>
            </a:r>
            <a:endParaRPr lang="id-ID" dirty="0" smtClean="0">
              <a:latin typeface="Raleway" panose="020B0003030101060003" pitchFamily="34" charset="0"/>
            </a:endParaRPr>
          </a:p>
        </p:txBody>
      </p:sp>
      <p:sp>
        <p:nvSpPr>
          <p:cNvPr id="138" name="TextBox 11"/>
          <p:cNvSpPr txBox="1"/>
          <p:nvPr/>
        </p:nvSpPr>
        <p:spPr>
          <a:xfrm>
            <a:off x="1339995" y="3143236"/>
            <a:ext cx="2128520" cy="368300"/>
          </a:xfrm>
          <a:prstGeom prst="rect">
            <a:avLst/>
          </a:prstGeom>
          <a:noFill/>
        </p:spPr>
        <p:txBody>
          <a:bodyPr wrap="non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l"/>
            <a:r>
              <a:rPr lang="id-ID" dirty="0" smtClean="0">
                <a:latin typeface="Raleway" panose="020B0003030101060003" pitchFamily="34" charset="0"/>
              </a:rPr>
              <a:t>4.3  回溯法的运用</a:t>
            </a:r>
            <a:endParaRPr lang="id-ID" dirty="0" smtClean="0">
              <a:latin typeface="Raleway" panose="020B0003030101060003" pitchFamily="34" charset="0"/>
            </a:endParaRPr>
          </a:p>
        </p:txBody>
      </p:sp>
      <p:sp>
        <p:nvSpPr>
          <p:cNvPr id="139" name="TextBox 11"/>
          <p:cNvSpPr txBox="1"/>
          <p:nvPr/>
        </p:nvSpPr>
        <p:spPr>
          <a:xfrm>
            <a:off x="1339995" y="3666582"/>
            <a:ext cx="3088640" cy="368300"/>
          </a:xfrm>
          <a:prstGeom prst="rect">
            <a:avLst/>
          </a:prstGeom>
          <a:noFill/>
        </p:spPr>
        <p:txBody>
          <a:bodyPr wrap="non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l"/>
            <a:r>
              <a:rPr lang="id-ID" dirty="0" smtClean="0">
                <a:latin typeface="Raleway" panose="020B0003030101060003" pitchFamily="34" charset="0"/>
              </a:rPr>
              <a:t>4.4分支限界算法的基本思想</a:t>
            </a:r>
            <a:endParaRPr lang="id-ID" dirty="0" smtClean="0">
              <a:latin typeface="Raleway" panose="020B0003030101060003" pitchFamily="34" charset="0"/>
            </a:endParaRPr>
          </a:p>
        </p:txBody>
      </p:sp>
      <p:sp>
        <p:nvSpPr>
          <p:cNvPr id="140" name="TextBox 11"/>
          <p:cNvSpPr txBox="1"/>
          <p:nvPr/>
        </p:nvSpPr>
        <p:spPr>
          <a:xfrm>
            <a:off x="1339995" y="4175482"/>
            <a:ext cx="2174240" cy="368300"/>
          </a:xfrm>
          <a:prstGeom prst="rect">
            <a:avLst/>
          </a:prstGeom>
          <a:noFill/>
        </p:spPr>
        <p:txBody>
          <a:bodyPr wrap="non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l"/>
            <a:r>
              <a:rPr lang="id-ID" dirty="0" smtClean="0">
                <a:latin typeface="Raleway" panose="020B0003030101060003" pitchFamily="34" charset="0"/>
              </a:rPr>
              <a:t>4.5分支限界法运用</a:t>
            </a:r>
            <a:endParaRPr lang="id-ID" dirty="0" smtClean="0">
              <a:latin typeface="Raleway" panose="020B0003030101060003" pitchFamily="34" charset="0"/>
            </a:endParaRPr>
          </a:p>
        </p:txBody>
      </p:sp>
      <p:sp>
        <p:nvSpPr>
          <p:cNvPr id="141" name="TextBox 11"/>
          <p:cNvSpPr txBox="1"/>
          <p:nvPr/>
        </p:nvSpPr>
        <p:spPr>
          <a:xfrm>
            <a:off x="1339995" y="4668397"/>
            <a:ext cx="3774440" cy="368300"/>
          </a:xfrm>
          <a:prstGeom prst="rect">
            <a:avLst/>
          </a:prstGeom>
          <a:noFill/>
        </p:spPr>
        <p:txBody>
          <a:bodyPr wrap="non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l"/>
            <a:r>
              <a:rPr lang="id-ID" dirty="0" smtClean="0">
                <a:latin typeface="Raleway" panose="020B0003030101060003" pitchFamily="34" charset="0"/>
              </a:rPr>
              <a:t>4.6回溯算法与分支界限算法的比较</a:t>
            </a:r>
            <a:endParaRPr lang="id-ID" dirty="0" smtClean="0">
              <a:latin typeface="Raleway" panose="020B00030301010600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2"/>
                                        </p:tgtEl>
                                        <p:attrNameLst>
                                          <p:attrName>style.visibility</p:attrName>
                                        </p:attrNameLst>
                                      </p:cBhvr>
                                      <p:to>
                                        <p:strVal val="visible"/>
                                      </p:to>
                                    </p:set>
                                    <p:animEffect transition="in" filter="fade">
                                      <p:cBhvr>
                                        <p:cTn id="27" dur="500"/>
                                        <p:tgtEl>
                                          <p:spTgt spid="1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fade">
                                      <p:cBhvr>
                                        <p:cTn id="30" dur="500"/>
                                        <p:tgtEl>
                                          <p:spTgt spid="113"/>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left)">
                                      <p:cBhvr>
                                        <p:cTn id="34" dur="500"/>
                                        <p:tgtEl>
                                          <p:spTgt spid="5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5"/>
                                        </p:tgtEl>
                                        <p:attrNameLst>
                                          <p:attrName>style.visibility</p:attrName>
                                        </p:attrNameLst>
                                      </p:cBhvr>
                                      <p:to>
                                        <p:strVal val="visible"/>
                                      </p:to>
                                    </p:set>
                                    <p:animEffect transition="in" filter="fade">
                                      <p:cBhvr>
                                        <p:cTn id="37" dur="500"/>
                                        <p:tgtEl>
                                          <p:spTgt spid="135"/>
                                        </p:tgtEl>
                                      </p:cBhvr>
                                    </p:animEffect>
                                  </p:childTnLst>
                                </p:cTn>
                              </p:par>
                            </p:childTnLst>
                          </p:cTn>
                        </p:par>
                        <p:par>
                          <p:cTn id="38" fill="hold">
                            <p:stCondLst>
                              <p:cond delay="2500"/>
                            </p:stCondLst>
                            <p:childTnLst>
                              <p:par>
                                <p:cTn id="39" presetID="53" presetClass="entr" presetSubtype="16" fill="hold" nodeType="afterEffect">
                                  <p:stCondLst>
                                    <p:cond delay="0"/>
                                  </p:stCondLst>
                                  <p:childTnLst>
                                    <p:set>
                                      <p:cBhvr>
                                        <p:cTn id="40" dur="1" fill="hold">
                                          <p:stCondLst>
                                            <p:cond delay="0"/>
                                          </p:stCondLst>
                                        </p:cTn>
                                        <p:tgtEl>
                                          <p:spTgt spid="61"/>
                                        </p:tgtEl>
                                        <p:attrNameLst>
                                          <p:attrName>style.visibility</p:attrName>
                                        </p:attrNameLst>
                                      </p:cBhvr>
                                      <p:to>
                                        <p:strVal val="visible"/>
                                      </p:to>
                                    </p:set>
                                    <p:anim calcmode="lin" valueType="num">
                                      <p:cBhvr>
                                        <p:cTn id="41" dur="500" fill="hold"/>
                                        <p:tgtEl>
                                          <p:spTgt spid="61"/>
                                        </p:tgtEl>
                                        <p:attrNameLst>
                                          <p:attrName>ppt_w</p:attrName>
                                        </p:attrNameLst>
                                      </p:cBhvr>
                                      <p:tavLst>
                                        <p:tav tm="0">
                                          <p:val>
                                            <p:fltVal val="0"/>
                                          </p:val>
                                        </p:tav>
                                        <p:tav tm="100000">
                                          <p:val>
                                            <p:strVal val="#ppt_w"/>
                                          </p:val>
                                        </p:tav>
                                      </p:tavLst>
                                    </p:anim>
                                    <p:anim calcmode="lin" valueType="num">
                                      <p:cBhvr>
                                        <p:cTn id="42" dur="500" fill="hold"/>
                                        <p:tgtEl>
                                          <p:spTgt spid="61"/>
                                        </p:tgtEl>
                                        <p:attrNameLst>
                                          <p:attrName>ppt_h</p:attrName>
                                        </p:attrNameLst>
                                      </p:cBhvr>
                                      <p:tavLst>
                                        <p:tav tm="0">
                                          <p:val>
                                            <p:fltVal val="0"/>
                                          </p:val>
                                        </p:tav>
                                        <p:tav tm="100000">
                                          <p:val>
                                            <p:strVal val="#ppt_h"/>
                                          </p:val>
                                        </p:tav>
                                      </p:tavLst>
                                    </p:anim>
                                    <p:animEffect transition="in" filter="fade">
                                      <p:cBhvr>
                                        <p:cTn id="43" dur="500"/>
                                        <p:tgtEl>
                                          <p:spTgt spid="61"/>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77"/>
                                        </p:tgtEl>
                                        <p:attrNameLst>
                                          <p:attrName>style.visibility</p:attrName>
                                        </p:attrNameLst>
                                      </p:cBhvr>
                                      <p:to>
                                        <p:strVal val="visible"/>
                                      </p:to>
                                    </p:set>
                                    <p:animEffect transition="in" filter="fade">
                                      <p:cBhvr>
                                        <p:cTn id="47" dur="500"/>
                                        <p:tgtEl>
                                          <p:spTgt spid="7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3"/>
                                        </p:tgtEl>
                                        <p:attrNameLst>
                                          <p:attrName>style.visibility</p:attrName>
                                        </p:attrNameLst>
                                      </p:cBhvr>
                                      <p:to>
                                        <p:strVal val="visible"/>
                                      </p:to>
                                    </p:set>
                                    <p:animEffect transition="in" filter="fade">
                                      <p:cBhvr>
                                        <p:cTn id="50" dur="500"/>
                                        <p:tgtEl>
                                          <p:spTgt spid="8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16"/>
                                        </p:tgtEl>
                                        <p:attrNameLst>
                                          <p:attrName>style.visibility</p:attrName>
                                        </p:attrNameLst>
                                      </p:cBhvr>
                                      <p:to>
                                        <p:strVal val="visible"/>
                                      </p:to>
                                    </p:set>
                                    <p:animEffect transition="in" filter="fade">
                                      <p:cBhvr>
                                        <p:cTn id="53" dur="500"/>
                                        <p:tgtEl>
                                          <p:spTgt spid="116"/>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17"/>
                                        </p:tgtEl>
                                        <p:attrNameLst>
                                          <p:attrName>style.visibility</p:attrName>
                                        </p:attrNameLst>
                                      </p:cBhvr>
                                      <p:to>
                                        <p:strVal val="visible"/>
                                      </p:to>
                                    </p:set>
                                    <p:animEffect transition="in" filter="fade">
                                      <p:cBhvr>
                                        <p:cTn id="56" dur="500"/>
                                        <p:tgtEl>
                                          <p:spTgt spid="117"/>
                                        </p:tgtEl>
                                      </p:cBhvr>
                                    </p:animEffect>
                                  </p:childTnLst>
                                </p:cTn>
                              </p:par>
                            </p:childTnLst>
                          </p:cTn>
                        </p:par>
                        <p:par>
                          <p:cTn id="57" fill="hold">
                            <p:stCondLst>
                              <p:cond delay="3500"/>
                            </p:stCondLst>
                            <p:childTnLst>
                              <p:par>
                                <p:cTn id="58" presetID="22" presetClass="entr" presetSubtype="8" fill="hold" nodeType="afterEffect">
                                  <p:stCondLst>
                                    <p:cond delay="0"/>
                                  </p:stCondLst>
                                  <p:childTnLst>
                                    <p:set>
                                      <p:cBhvr>
                                        <p:cTn id="59" dur="1" fill="hold">
                                          <p:stCondLst>
                                            <p:cond delay="0"/>
                                          </p:stCondLst>
                                        </p:cTn>
                                        <p:tgtEl>
                                          <p:spTgt spid="128"/>
                                        </p:tgtEl>
                                        <p:attrNameLst>
                                          <p:attrName>style.visibility</p:attrName>
                                        </p:attrNameLst>
                                      </p:cBhvr>
                                      <p:to>
                                        <p:strVal val="visible"/>
                                      </p:to>
                                    </p:set>
                                    <p:animEffect transition="in" filter="wipe(left)">
                                      <p:cBhvr>
                                        <p:cTn id="60" dur="500"/>
                                        <p:tgtEl>
                                          <p:spTgt spid="1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7"/>
                                        </p:tgtEl>
                                        <p:attrNameLst>
                                          <p:attrName>style.visibility</p:attrName>
                                        </p:attrNameLst>
                                      </p:cBhvr>
                                      <p:to>
                                        <p:strVal val="visible"/>
                                      </p:to>
                                    </p:set>
                                    <p:animEffect transition="in" filter="fade">
                                      <p:cBhvr>
                                        <p:cTn id="63" dur="500"/>
                                        <p:tgtEl>
                                          <p:spTgt spid="137"/>
                                        </p:tgtEl>
                                      </p:cBhvr>
                                    </p:animEffect>
                                  </p:childTnLst>
                                </p:cTn>
                              </p:par>
                            </p:childTnLst>
                          </p:cTn>
                        </p:par>
                        <p:par>
                          <p:cTn id="64" fill="hold">
                            <p:stCondLst>
                              <p:cond delay="4000"/>
                            </p:stCondLst>
                            <p:childTnLst>
                              <p:par>
                                <p:cTn id="65" presetID="53" presetClass="entr" presetSubtype="16" fill="hold"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4500"/>
                            </p:stCondLst>
                            <p:childTnLst>
                              <p:par>
                                <p:cTn id="71" presetID="10" presetClass="entr" presetSubtype="0"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Effect transition="in" filter="fade">
                                      <p:cBhvr>
                                        <p:cTn id="73" dur="500"/>
                                        <p:tgtEl>
                                          <p:spTgt spid="75"/>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81"/>
                                        </p:tgtEl>
                                        <p:attrNameLst>
                                          <p:attrName>style.visibility</p:attrName>
                                        </p:attrNameLst>
                                      </p:cBhvr>
                                      <p:to>
                                        <p:strVal val="visible"/>
                                      </p:to>
                                    </p:set>
                                    <p:animEffect transition="in" filter="fade">
                                      <p:cBhvr>
                                        <p:cTn id="76" dur="500"/>
                                        <p:tgtEl>
                                          <p:spTgt spid="8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18"/>
                                        </p:tgtEl>
                                        <p:attrNameLst>
                                          <p:attrName>style.visibility</p:attrName>
                                        </p:attrNameLst>
                                      </p:cBhvr>
                                      <p:to>
                                        <p:strVal val="visible"/>
                                      </p:to>
                                    </p:set>
                                    <p:animEffect transition="in" filter="fade">
                                      <p:cBhvr>
                                        <p:cTn id="79" dur="500"/>
                                        <p:tgtEl>
                                          <p:spTgt spid="118"/>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19"/>
                                        </p:tgtEl>
                                        <p:attrNameLst>
                                          <p:attrName>style.visibility</p:attrName>
                                        </p:attrNameLst>
                                      </p:cBhvr>
                                      <p:to>
                                        <p:strVal val="visible"/>
                                      </p:to>
                                    </p:set>
                                    <p:animEffect transition="in" filter="fade">
                                      <p:cBhvr>
                                        <p:cTn id="82" dur="500"/>
                                        <p:tgtEl>
                                          <p:spTgt spid="119"/>
                                        </p:tgtEl>
                                      </p:cBhvr>
                                    </p:animEffect>
                                  </p:childTnLst>
                                </p:cTn>
                              </p:par>
                            </p:childTnLst>
                          </p:cTn>
                        </p:par>
                        <p:par>
                          <p:cTn id="83" fill="hold">
                            <p:stCondLst>
                              <p:cond delay="5000"/>
                            </p:stCondLst>
                            <p:childTnLst>
                              <p:par>
                                <p:cTn id="84" presetID="22" presetClass="entr" presetSubtype="8" fill="hold" nodeType="afterEffect">
                                  <p:stCondLst>
                                    <p:cond delay="0"/>
                                  </p:stCondLst>
                                  <p:childTnLst>
                                    <p:set>
                                      <p:cBhvr>
                                        <p:cTn id="85" dur="1" fill="hold">
                                          <p:stCondLst>
                                            <p:cond delay="0"/>
                                          </p:stCondLst>
                                        </p:cTn>
                                        <p:tgtEl>
                                          <p:spTgt spid="129"/>
                                        </p:tgtEl>
                                        <p:attrNameLst>
                                          <p:attrName>style.visibility</p:attrName>
                                        </p:attrNameLst>
                                      </p:cBhvr>
                                      <p:to>
                                        <p:strVal val="visible"/>
                                      </p:to>
                                    </p:set>
                                    <p:animEffect transition="in" filter="wipe(left)">
                                      <p:cBhvr>
                                        <p:cTn id="86" dur="500"/>
                                        <p:tgtEl>
                                          <p:spTgt spid="129"/>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38"/>
                                        </p:tgtEl>
                                        <p:attrNameLst>
                                          <p:attrName>style.visibility</p:attrName>
                                        </p:attrNameLst>
                                      </p:cBhvr>
                                      <p:to>
                                        <p:strVal val="visible"/>
                                      </p:to>
                                    </p:set>
                                    <p:animEffect transition="in" filter="fade">
                                      <p:cBhvr>
                                        <p:cTn id="89" dur="500"/>
                                        <p:tgtEl>
                                          <p:spTgt spid="138"/>
                                        </p:tgtEl>
                                      </p:cBhvr>
                                    </p:animEffect>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59"/>
                                        </p:tgtEl>
                                        <p:attrNameLst>
                                          <p:attrName>style.visibility</p:attrName>
                                        </p:attrNameLst>
                                      </p:cBhvr>
                                      <p:to>
                                        <p:strVal val="visible"/>
                                      </p:to>
                                    </p:set>
                                    <p:anim calcmode="lin" valueType="num">
                                      <p:cBhvr>
                                        <p:cTn id="93" dur="500" fill="hold"/>
                                        <p:tgtEl>
                                          <p:spTgt spid="59"/>
                                        </p:tgtEl>
                                        <p:attrNameLst>
                                          <p:attrName>ppt_w</p:attrName>
                                        </p:attrNameLst>
                                      </p:cBhvr>
                                      <p:tavLst>
                                        <p:tav tm="0">
                                          <p:val>
                                            <p:fltVal val="0"/>
                                          </p:val>
                                        </p:tav>
                                        <p:tav tm="100000">
                                          <p:val>
                                            <p:strVal val="#ppt_w"/>
                                          </p:val>
                                        </p:tav>
                                      </p:tavLst>
                                    </p:anim>
                                    <p:anim calcmode="lin" valueType="num">
                                      <p:cBhvr>
                                        <p:cTn id="94" dur="500" fill="hold"/>
                                        <p:tgtEl>
                                          <p:spTgt spid="59"/>
                                        </p:tgtEl>
                                        <p:attrNameLst>
                                          <p:attrName>ppt_h</p:attrName>
                                        </p:attrNameLst>
                                      </p:cBhvr>
                                      <p:tavLst>
                                        <p:tav tm="0">
                                          <p:val>
                                            <p:fltVal val="0"/>
                                          </p:val>
                                        </p:tav>
                                        <p:tav tm="100000">
                                          <p:val>
                                            <p:strVal val="#ppt_h"/>
                                          </p:val>
                                        </p:tav>
                                      </p:tavLst>
                                    </p:anim>
                                    <p:animEffect transition="in" filter="fade">
                                      <p:cBhvr>
                                        <p:cTn id="95" dur="500"/>
                                        <p:tgtEl>
                                          <p:spTgt spid="59"/>
                                        </p:tgtEl>
                                      </p:cBhvr>
                                    </p:animEffect>
                                  </p:childTnLst>
                                </p:cTn>
                              </p:par>
                            </p:childTnLst>
                          </p:cTn>
                        </p:par>
                        <p:par>
                          <p:cTn id="96" fill="hold">
                            <p:stCondLst>
                              <p:cond delay="6000"/>
                            </p:stCondLst>
                            <p:childTnLst>
                              <p:par>
                                <p:cTn id="97" presetID="10" presetClass="entr" presetSubtype="0" fill="hold" grpId="0" nodeType="afterEffect">
                                  <p:stCondLst>
                                    <p:cond delay="0"/>
                                  </p:stCondLst>
                                  <p:childTnLst>
                                    <p:set>
                                      <p:cBhvr>
                                        <p:cTn id="98" dur="1" fill="hold">
                                          <p:stCondLst>
                                            <p:cond delay="0"/>
                                          </p:stCondLst>
                                        </p:cTn>
                                        <p:tgtEl>
                                          <p:spTgt spid="80"/>
                                        </p:tgtEl>
                                        <p:attrNameLst>
                                          <p:attrName>style.visibility</p:attrName>
                                        </p:attrNameLst>
                                      </p:cBhvr>
                                      <p:to>
                                        <p:strVal val="visible"/>
                                      </p:to>
                                    </p:set>
                                    <p:animEffect transition="in" filter="fade">
                                      <p:cBhvr>
                                        <p:cTn id="99" dur="500"/>
                                        <p:tgtEl>
                                          <p:spTgt spid="80"/>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84"/>
                                        </p:tgtEl>
                                        <p:attrNameLst>
                                          <p:attrName>style.visibility</p:attrName>
                                        </p:attrNameLst>
                                      </p:cBhvr>
                                      <p:to>
                                        <p:strVal val="visible"/>
                                      </p:to>
                                    </p:set>
                                    <p:animEffect transition="in" filter="fade">
                                      <p:cBhvr>
                                        <p:cTn id="102" dur="500"/>
                                        <p:tgtEl>
                                          <p:spTgt spid="8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20"/>
                                        </p:tgtEl>
                                        <p:attrNameLst>
                                          <p:attrName>style.visibility</p:attrName>
                                        </p:attrNameLst>
                                      </p:cBhvr>
                                      <p:to>
                                        <p:strVal val="visible"/>
                                      </p:to>
                                    </p:set>
                                    <p:animEffect transition="in" filter="fade">
                                      <p:cBhvr>
                                        <p:cTn id="105" dur="500"/>
                                        <p:tgtEl>
                                          <p:spTgt spid="12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21"/>
                                        </p:tgtEl>
                                        <p:attrNameLst>
                                          <p:attrName>style.visibility</p:attrName>
                                        </p:attrNameLst>
                                      </p:cBhvr>
                                      <p:to>
                                        <p:strVal val="visible"/>
                                      </p:to>
                                    </p:set>
                                    <p:animEffect transition="in" filter="fade">
                                      <p:cBhvr>
                                        <p:cTn id="108" dur="500"/>
                                        <p:tgtEl>
                                          <p:spTgt spid="121"/>
                                        </p:tgtEl>
                                      </p:cBhvr>
                                    </p:animEffect>
                                  </p:childTnLst>
                                </p:cTn>
                              </p:par>
                            </p:childTnLst>
                          </p:cTn>
                        </p:par>
                        <p:par>
                          <p:cTn id="109" fill="hold">
                            <p:stCondLst>
                              <p:cond delay="6500"/>
                            </p:stCondLst>
                            <p:childTnLst>
                              <p:par>
                                <p:cTn id="110" presetID="22" presetClass="entr" presetSubtype="8" fill="hold" nodeType="afterEffect">
                                  <p:stCondLst>
                                    <p:cond delay="0"/>
                                  </p:stCondLst>
                                  <p:childTnLst>
                                    <p:set>
                                      <p:cBhvr>
                                        <p:cTn id="111" dur="1" fill="hold">
                                          <p:stCondLst>
                                            <p:cond delay="0"/>
                                          </p:stCondLst>
                                        </p:cTn>
                                        <p:tgtEl>
                                          <p:spTgt spid="131"/>
                                        </p:tgtEl>
                                        <p:attrNameLst>
                                          <p:attrName>style.visibility</p:attrName>
                                        </p:attrNameLst>
                                      </p:cBhvr>
                                      <p:to>
                                        <p:strVal val="visible"/>
                                      </p:to>
                                    </p:set>
                                    <p:animEffect transition="in" filter="wipe(left)">
                                      <p:cBhvr>
                                        <p:cTn id="112" dur="500"/>
                                        <p:tgtEl>
                                          <p:spTgt spid="131"/>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39"/>
                                        </p:tgtEl>
                                        <p:attrNameLst>
                                          <p:attrName>style.visibility</p:attrName>
                                        </p:attrNameLst>
                                      </p:cBhvr>
                                      <p:to>
                                        <p:strVal val="visible"/>
                                      </p:to>
                                    </p:set>
                                    <p:animEffect transition="in" filter="fade">
                                      <p:cBhvr>
                                        <p:cTn id="115" dur="500"/>
                                        <p:tgtEl>
                                          <p:spTgt spid="139"/>
                                        </p:tgtEl>
                                      </p:cBhvr>
                                    </p:animEffect>
                                  </p:childTnLst>
                                </p:cTn>
                              </p:par>
                            </p:childTnLst>
                          </p:cTn>
                        </p:par>
                        <p:par>
                          <p:cTn id="116" fill="hold">
                            <p:stCondLst>
                              <p:cond delay="7000"/>
                            </p:stCondLst>
                            <p:childTnLst>
                              <p:par>
                                <p:cTn id="117" presetID="53" presetClass="entr" presetSubtype="16" fill="hold" nodeType="afterEffect">
                                  <p:stCondLst>
                                    <p:cond delay="0"/>
                                  </p:stCondLst>
                                  <p:childTnLst>
                                    <p:set>
                                      <p:cBhvr>
                                        <p:cTn id="118" dur="1" fill="hold">
                                          <p:stCondLst>
                                            <p:cond delay="0"/>
                                          </p:stCondLst>
                                        </p:cTn>
                                        <p:tgtEl>
                                          <p:spTgt spid="60"/>
                                        </p:tgtEl>
                                        <p:attrNameLst>
                                          <p:attrName>style.visibility</p:attrName>
                                        </p:attrNameLst>
                                      </p:cBhvr>
                                      <p:to>
                                        <p:strVal val="visible"/>
                                      </p:to>
                                    </p:set>
                                    <p:anim calcmode="lin" valueType="num">
                                      <p:cBhvr>
                                        <p:cTn id="119" dur="500" fill="hold"/>
                                        <p:tgtEl>
                                          <p:spTgt spid="60"/>
                                        </p:tgtEl>
                                        <p:attrNameLst>
                                          <p:attrName>ppt_w</p:attrName>
                                        </p:attrNameLst>
                                      </p:cBhvr>
                                      <p:tavLst>
                                        <p:tav tm="0">
                                          <p:val>
                                            <p:fltVal val="0"/>
                                          </p:val>
                                        </p:tav>
                                        <p:tav tm="100000">
                                          <p:val>
                                            <p:strVal val="#ppt_w"/>
                                          </p:val>
                                        </p:tav>
                                      </p:tavLst>
                                    </p:anim>
                                    <p:anim calcmode="lin" valueType="num">
                                      <p:cBhvr>
                                        <p:cTn id="120" dur="500" fill="hold"/>
                                        <p:tgtEl>
                                          <p:spTgt spid="60"/>
                                        </p:tgtEl>
                                        <p:attrNameLst>
                                          <p:attrName>ppt_h</p:attrName>
                                        </p:attrNameLst>
                                      </p:cBhvr>
                                      <p:tavLst>
                                        <p:tav tm="0">
                                          <p:val>
                                            <p:fltVal val="0"/>
                                          </p:val>
                                        </p:tav>
                                        <p:tav tm="100000">
                                          <p:val>
                                            <p:strVal val="#ppt_h"/>
                                          </p:val>
                                        </p:tav>
                                      </p:tavLst>
                                    </p:anim>
                                    <p:animEffect transition="in" filter="fade">
                                      <p:cBhvr>
                                        <p:cTn id="121" dur="500"/>
                                        <p:tgtEl>
                                          <p:spTgt spid="60"/>
                                        </p:tgtEl>
                                      </p:cBhvr>
                                    </p:animEffect>
                                  </p:childTnLst>
                                </p:cTn>
                              </p:par>
                            </p:childTnLst>
                          </p:cTn>
                        </p:par>
                        <p:par>
                          <p:cTn id="122" fill="hold">
                            <p:stCondLst>
                              <p:cond delay="7500"/>
                            </p:stCondLst>
                            <p:childTnLst>
                              <p:par>
                                <p:cTn id="123" presetID="10" presetClass="entr" presetSubtype="0" fill="hold" grpId="0" nodeType="afterEffect">
                                  <p:stCondLst>
                                    <p:cond delay="0"/>
                                  </p:stCondLst>
                                  <p:childTnLst>
                                    <p:set>
                                      <p:cBhvr>
                                        <p:cTn id="124" dur="1" fill="hold">
                                          <p:stCondLst>
                                            <p:cond delay="0"/>
                                          </p:stCondLst>
                                        </p:cTn>
                                        <p:tgtEl>
                                          <p:spTgt spid="76"/>
                                        </p:tgtEl>
                                        <p:attrNameLst>
                                          <p:attrName>style.visibility</p:attrName>
                                        </p:attrNameLst>
                                      </p:cBhvr>
                                      <p:to>
                                        <p:strVal val="visible"/>
                                      </p:to>
                                    </p:set>
                                    <p:animEffect transition="in" filter="fade">
                                      <p:cBhvr>
                                        <p:cTn id="125" dur="500"/>
                                        <p:tgtEl>
                                          <p:spTgt spid="76"/>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85"/>
                                        </p:tgtEl>
                                        <p:attrNameLst>
                                          <p:attrName>style.visibility</p:attrName>
                                        </p:attrNameLst>
                                      </p:cBhvr>
                                      <p:to>
                                        <p:strVal val="visible"/>
                                      </p:to>
                                    </p:set>
                                    <p:animEffect transition="in" filter="fade">
                                      <p:cBhvr>
                                        <p:cTn id="128" dur="500"/>
                                        <p:tgtEl>
                                          <p:spTgt spid="85"/>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22"/>
                                        </p:tgtEl>
                                        <p:attrNameLst>
                                          <p:attrName>style.visibility</p:attrName>
                                        </p:attrNameLst>
                                      </p:cBhvr>
                                      <p:to>
                                        <p:strVal val="visible"/>
                                      </p:to>
                                    </p:set>
                                    <p:animEffect transition="in" filter="fade">
                                      <p:cBhvr>
                                        <p:cTn id="131" dur="500"/>
                                        <p:tgtEl>
                                          <p:spTgt spid="122"/>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123"/>
                                        </p:tgtEl>
                                        <p:attrNameLst>
                                          <p:attrName>style.visibility</p:attrName>
                                        </p:attrNameLst>
                                      </p:cBhvr>
                                      <p:to>
                                        <p:strVal val="visible"/>
                                      </p:to>
                                    </p:set>
                                    <p:animEffect transition="in" filter="fade">
                                      <p:cBhvr>
                                        <p:cTn id="134" dur="500"/>
                                        <p:tgtEl>
                                          <p:spTgt spid="123"/>
                                        </p:tgtEl>
                                      </p:cBhvr>
                                    </p:animEffect>
                                  </p:childTnLst>
                                </p:cTn>
                              </p:par>
                            </p:childTnLst>
                          </p:cTn>
                        </p:par>
                        <p:par>
                          <p:cTn id="135" fill="hold">
                            <p:stCondLst>
                              <p:cond delay="8000"/>
                            </p:stCondLst>
                            <p:childTnLst>
                              <p:par>
                                <p:cTn id="136" presetID="22" presetClass="entr" presetSubtype="8" fill="hold" nodeType="afterEffect">
                                  <p:stCondLst>
                                    <p:cond delay="0"/>
                                  </p:stCondLst>
                                  <p:childTnLst>
                                    <p:set>
                                      <p:cBhvr>
                                        <p:cTn id="137" dur="1" fill="hold">
                                          <p:stCondLst>
                                            <p:cond delay="0"/>
                                          </p:stCondLst>
                                        </p:cTn>
                                        <p:tgtEl>
                                          <p:spTgt spid="132"/>
                                        </p:tgtEl>
                                        <p:attrNameLst>
                                          <p:attrName>style.visibility</p:attrName>
                                        </p:attrNameLst>
                                      </p:cBhvr>
                                      <p:to>
                                        <p:strVal val="visible"/>
                                      </p:to>
                                    </p:set>
                                    <p:animEffect transition="in" filter="wipe(left)">
                                      <p:cBhvr>
                                        <p:cTn id="138" dur="500"/>
                                        <p:tgtEl>
                                          <p:spTgt spid="132"/>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140"/>
                                        </p:tgtEl>
                                        <p:attrNameLst>
                                          <p:attrName>style.visibility</p:attrName>
                                        </p:attrNameLst>
                                      </p:cBhvr>
                                      <p:to>
                                        <p:strVal val="visible"/>
                                      </p:to>
                                    </p:set>
                                    <p:animEffect transition="in" filter="fade">
                                      <p:cBhvr>
                                        <p:cTn id="141" dur="500"/>
                                        <p:tgtEl>
                                          <p:spTgt spid="140"/>
                                        </p:tgtEl>
                                      </p:cBhvr>
                                    </p:animEffect>
                                  </p:childTnLst>
                                </p:cTn>
                              </p:par>
                            </p:childTnLst>
                          </p:cTn>
                        </p:par>
                        <p:par>
                          <p:cTn id="142" fill="hold">
                            <p:stCondLst>
                              <p:cond delay="8500"/>
                            </p:stCondLst>
                            <p:childTnLst>
                              <p:par>
                                <p:cTn id="143" presetID="53" presetClass="entr" presetSubtype="16" fill="hold" nodeType="afterEffect">
                                  <p:stCondLst>
                                    <p:cond delay="0"/>
                                  </p:stCondLst>
                                  <p:childTnLst>
                                    <p:set>
                                      <p:cBhvr>
                                        <p:cTn id="144" dur="1" fill="hold">
                                          <p:stCondLst>
                                            <p:cond delay="0"/>
                                          </p:stCondLst>
                                        </p:cTn>
                                        <p:tgtEl>
                                          <p:spTgt spid="9"/>
                                        </p:tgtEl>
                                        <p:attrNameLst>
                                          <p:attrName>style.visibility</p:attrName>
                                        </p:attrNameLst>
                                      </p:cBhvr>
                                      <p:to>
                                        <p:strVal val="visible"/>
                                      </p:to>
                                    </p:set>
                                    <p:anim calcmode="lin" valueType="num">
                                      <p:cBhvr>
                                        <p:cTn id="145" dur="500" fill="hold"/>
                                        <p:tgtEl>
                                          <p:spTgt spid="9"/>
                                        </p:tgtEl>
                                        <p:attrNameLst>
                                          <p:attrName>ppt_w</p:attrName>
                                        </p:attrNameLst>
                                      </p:cBhvr>
                                      <p:tavLst>
                                        <p:tav tm="0">
                                          <p:val>
                                            <p:fltVal val="0"/>
                                          </p:val>
                                        </p:tav>
                                        <p:tav tm="100000">
                                          <p:val>
                                            <p:strVal val="#ppt_w"/>
                                          </p:val>
                                        </p:tav>
                                      </p:tavLst>
                                    </p:anim>
                                    <p:anim calcmode="lin" valueType="num">
                                      <p:cBhvr>
                                        <p:cTn id="146" dur="500" fill="hold"/>
                                        <p:tgtEl>
                                          <p:spTgt spid="9"/>
                                        </p:tgtEl>
                                        <p:attrNameLst>
                                          <p:attrName>ppt_h</p:attrName>
                                        </p:attrNameLst>
                                      </p:cBhvr>
                                      <p:tavLst>
                                        <p:tav tm="0">
                                          <p:val>
                                            <p:fltVal val="0"/>
                                          </p:val>
                                        </p:tav>
                                        <p:tav tm="100000">
                                          <p:val>
                                            <p:strVal val="#ppt_h"/>
                                          </p:val>
                                        </p:tav>
                                      </p:tavLst>
                                    </p:anim>
                                    <p:animEffect transition="in" filter="fade">
                                      <p:cBhvr>
                                        <p:cTn id="147" dur="500"/>
                                        <p:tgtEl>
                                          <p:spTgt spid="9"/>
                                        </p:tgtEl>
                                      </p:cBhvr>
                                    </p:animEffect>
                                  </p:childTnLst>
                                </p:cTn>
                              </p:par>
                            </p:childTnLst>
                          </p:cTn>
                        </p:par>
                        <p:par>
                          <p:cTn id="148" fill="hold">
                            <p:stCondLst>
                              <p:cond delay="9000"/>
                            </p:stCondLst>
                            <p:childTnLst>
                              <p:par>
                                <p:cTn id="149" presetID="10" presetClass="entr" presetSubtype="0" fill="hold" grpId="0" nodeType="afterEffect">
                                  <p:stCondLst>
                                    <p:cond delay="0"/>
                                  </p:stCondLst>
                                  <p:childTnLst>
                                    <p:set>
                                      <p:cBhvr>
                                        <p:cTn id="150" dur="1" fill="hold">
                                          <p:stCondLst>
                                            <p:cond delay="0"/>
                                          </p:stCondLst>
                                        </p:cTn>
                                        <p:tgtEl>
                                          <p:spTgt spid="79"/>
                                        </p:tgtEl>
                                        <p:attrNameLst>
                                          <p:attrName>style.visibility</p:attrName>
                                        </p:attrNameLst>
                                      </p:cBhvr>
                                      <p:to>
                                        <p:strVal val="visible"/>
                                      </p:to>
                                    </p:set>
                                    <p:animEffect transition="in" filter="fade">
                                      <p:cBhvr>
                                        <p:cTn id="151" dur="500"/>
                                        <p:tgtEl>
                                          <p:spTgt spid="79"/>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87"/>
                                        </p:tgtEl>
                                        <p:attrNameLst>
                                          <p:attrName>style.visibility</p:attrName>
                                        </p:attrNameLst>
                                      </p:cBhvr>
                                      <p:to>
                                        <p:strVal val="visible"/>
                                      </p:to>
                                    </p:set>
                                    <p:animEffect transition="in" filter="fade">
                                      <p:cBhvr>
                                        <p:cTn id="154" dur="500"/>
                                        <p:tgtEl>
                                          <p:spTgt spid="87"/>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124"/>
                                        </p:tgtEl>
                                        <p:attrNameLst>
                                          <p:attrName>style.visibility</p:attrName>
                                        </p:attrNameLst>
                                      </p:cBhvr>
                                      <p:to>
                                        <p:strVal val="visible"/>
                                      </p:to>
                                    </p:set>
                                    <p:animEffect transition="in" filter="fade">
                                      <p:cBhvr>
                                        <p:cTn id="157" dur="500"/>
                                        <p:tgtEl>
                                          <p:spTgt spid="124"/>
                                        </p:tgtEl>
                                      </p:cBhvr>
                                    </p:animEffect>
                                  </p:childTnLst>
                                </p:cTn>
                              </p:par>
                              <p:par>
                                <p:cTn id="158" presetID="10" presetClass="entr" presetSubtype="0" fill="hold" grpId="0" nodeType="withEffect">
                                  <p:stCondLst>
                                    <p:cond delay="0"/>
                                  </p:stCondLst>
                                  <p:childTnLst>
                                    <p:set>
                                      <p:cBhvr>
                                        <p:cTn id="159" dur="1" fill="hold">
                                          <p:stCondLst>
                                            <p:cond delay="0"/>
                                          </p:stCondLst>
                                        </p:cTn>
                                        <p:tgtEl>
                                          <p:spTgt spid="125"/>
                                        </p:tgtEl>
                                        <p:attrNameLst>
                                          <p:attrName>style.visibility</p:attrName>
                                        </p:attrNameLst>
                                      </p:cBhvr>
                                      <p:to>
                                        <p:strVal val="visible"/>
                                      </p:to>
                                    </p:set>
                                    <p:animEffect transition="in" filter="fade">
                                      <p:cBhvr>
                                        <p:cTn id="160" dur="500"/>
                                        <p:tgtEl>
                                          <p:spTgt spid="125"/>
                                        </p:tgtEl>
                                      </p:cBhvr>
                                    </p:animEffect>
                                  </p:childTnLst>
                                </p:cTn>
                              </p:par>
                            </p:childTnLst>
                          </p:cTn>
                        </p:par>
                        <p:par>
                          <p:cTn id="161" fill="hold">
                            <p:stCondLst>
                              <p:cond delay="9500"/>
                            </p:stCondLst>
                            <p:childTnLst>
                              <p:par>
                                <p:cTn id="162" presetID="22" presetClass="entr" presetSubtype="8" fill="hold" nodeType="afterEffect">
                                  <p:stCondLst>
                                    <p:cond delay="0"/>
                                  </p:stCondLst>
                                  <p:childTnLst>
                                    <p:set>
                                      <p:cBhvr>
                                        <p:cTn id="163" dur="1" fill="hold">
                                          <p:stCondLst>
                                            <p:cond delay="0"/>
                                          </p:stCondLst>
                                        </p:cTn>
                                        <p:tgtEl>
                                          <p:spTgt spid="133"/>
                                        </p:tgtEl>
                                        <p:attrNameLst>
                                          <p:attrName>style.visibility</p:attrName>
                                        </p:attrNameLst>
                                      </p:cBhvr>
                                      <p:to>
                                        <p:strVal val="visible"/>
                                      </p:to>
                                    </p:set>
                                    <p:animEffect transition="in" filter="wipe(left)">
                                      <p:cBhvr>
                                        <p:cTn id="164" dur="500"/>
                                        <p:tgtEl>
                                          <p:spTgt spid="133"/>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41"/>
                                        </p:tgtEl>
                                        <p:attrNameLst>
                                          <p:attrName>style.visibility</p:attrName>
                                        </p:attrNameLst>
                                      </p:cBhvr>
                                      <p:to>
                                        <p:strVal val="visible"/>
                                      </p:to>
                                    </p:set>
                                    <p:animEffect transition="in" filter="fade">
                                      <p:cBhvr>
                                        <p:cTn id="167" dur="500"/>
                                        <p:tgtEl>
                                          <p:spTgt spid="141"/>
                                        </p:tgtEl>
                                      </p:cBhvr>
                                    </p:animEffect>
                                  </p:childTnLst>
                                </p:cTn>
                              </p:par>
                              <p:par>
                                <p:cTn id="168" presetID="22" presetClass="entr" presetSubtype="8" fill="hold" grpId="0" nodeType="withEffect">
                                  <p:stCondLst>
                                    <p:cond delay="0"/>
                                  </p:stCondLst>
                                  <p:childTnLst>
                                    <p:set>
                                      <p:cBhvr>
                                        <p:cTn id="169" dur="1" fill="hold">
                                          <p:stCondLst>
                                            <p:cond delay="0"/>
                                          </p:stCondLst>
                                        </p:cTn>
                                        <p:tgtEl>
                                          <p:spTgt spid="71"/>
                                        </p:tgtEl>
                                        <p:attrNameLst>
                                          <p:attrName>style.visibility</p:attrName>
                                        </p:attrNameLst>
                                      </p:cBhvr>
                                      <p:to>
                                        <p:strVal val="visible"/>
                                      </p:to>
                                    </p:set>
                                    <p:animEffect transition="in" filter="wipe(left)">
                                      <p:cBhvr>
                                        <p:cTn id="170" dur="500"/>
                                        <p:tgtEl>
                                          <p:spTgt spid="71"/>
                                        </p:tgtEl>
                                      </p:cBhvr>
                                    </p:animEffect>
                                  </p:childTnLst>
                                </p:cTn>
                              </p:par>
                              <p:par>
                                <p:cTn id="171" presetID="22" presetClass="entr" presetSubtype="8" fill="hold" grpId="0" nodeType="withEffect">
                                  <p:stCondLst>
                                    <p:cond delay="0"/>
                                  </p:stCondLst>
                                  <p:childTnLst>
                                    <p:set>
                                      <p:cBhvr>
                                        <p:cTn id="172" dur="1" fill="hold">
                                          <p:stCondLst>
                                            <p:cond delay="0"/>
                                          </p:stCondLst>
                                        </p:cTn>
                                        <p:tgtEl>
                                          <p:spTgt spid="72"/>
                                        </p:tgtEl>
                                        <p:attrNameLst>
                                          <p:attrName>style.visibility</p:attrName>
                                        </p:attrNameLst>
                                      </p:cBhvr>
                                      <p:to>
                                        <p:strVal val="visible"/>
                                      </p:to>
                                    </p:set>
                                    <p:animEffect transition="in" filter="wipe(left)">
                                      <p:cBhvr>
                                        <p:cTn id="17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bldLvl="0" animBg="1"/>
      <p:bldP spid="72" grpId="0" bldLvl="0" animBg="1"/>
      <p:bldP spid="2" grpId="0"/>
      <p:bldP spid="3" grpId="0"/>
      <p:bldP spid="7" grpId="0" bldLvl="0" animBg="1"/>
      <p:bldP spid="75" grpId="0" bldLvl="0" animBg="1"/>
      <p:bldP spid="76" grpId="0" bldLvl="0" animBg="1"/>
      <p:bldP spid="77" grpId="0" bldLvl="0" animBg="1"/>
      <p:bldP spid="79" grpId="0" bldLvl="0" animBg="1"/>
      <p:bldP spid="80" grpId="0" bldLvl="0" animBg="1"/>
      <p:bldP spid="12" grpId="0"/>
      <p:bldP spid="81" grpId="0"/>
      <p:bldP spid="83" grpId="0"/>
      <p:bldP spid="84" grpId="0"/>
      <p:bldP spid="85" grpId="0"/>
      <p:bldP spid="87" grpId="0"/>
      <p:bldP spid="112" grpId="0" bldLvl="0" animBg="1"/>
      <p:bldP spid="113" grpId="0"/>
      <p:bldP spid="116" grpId="0" bldLvl="0" animBg="1"/>
      <p:bldP spid="117" grpId="0"/>
      <p:bldP spid="118" grpId="0" bldLvl="0" animBg="1"/>
      <p:bldP spid="119" grpId="0"/>
      <p:bldP spid="120" grpId="0" bldLvl="0" animBg="1"/>
      <p:bldP spid="121" grpId="0"/>
      <p:bldP spid="122" grpId="0" bldLvl="0" animBg="1"/>
      <p:bldP spid="123" grpId="0"/>
      <p:bldP spid="124" grpId="0" bldLvl="0" animBg="1"/>
      <p:bldP spid="125" grpId="0"/>
      <p:bldP spid="135" grpId="0"/>
      <p:bldP spid="137" grpId="0"/>
      <p:bldP spid="138" grpId="0"/>
      <p:bldP spid="139" grpId="0"/>
      <p:bldP spid="140" grpId="0"/>
      <p:bldP spid="1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2" name="Straight Connector 141"/>
          <p:cNvCxnSpPr/>
          <p:nvPr/>
        </p:nvCxnSpPr>
        <p:spPr>
          <a:xfrm flipV="1">
            <a:off x="1318791" y="1579561"/>
            <a:ext cx="0" cy="4058156"/>
          </a:xfrm>
          <a:prstGeom prst="line">
            <a:avLst/>
          </a:prstGeom>
          <a:ln w="15875">
            <a:solidFill>
              <a:srgbClr val="BFBFBF"/>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1318791" y="1579561"/>
            <a:ext cx="3177401" cy="0"/>
          </a:xfrm>
          <a:prstGeom prst="line">
            <a:avLst/>
          </a:prstGeom>
          <a:ln w="15875">
            <a:solidFill>
              <a:srgbClr val="BFBFBF"/>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V="1">
            <a:off x="4496192" y="1579561"/>
            <a:ext cx="0" cy="4017501"/>
          </a:xfrm>
          <a:prstGeom prst="line">
            <a:avLst/>
          </a:prstGeom>
          <a:ln w="15875">
            <a:solidFill>
              <a:srgbClr val="BFBFBF"/>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100" name="Group 99"/>
          <p:cNvGrpSpPr/>
          <p:nvPr/>
        </p:nvGrpSpPr>
        <p:grpSpPr>
          <a:xfrm>
            <a:off x="9319604" y="1157867"/>
            <a:ext cx="2335909" cy="2269692"/>
            <a:chOff x="3690938" y="436563"/>
            <a:chExt cx="5264150" cy="5114925"/>
          </a:xfrm>
          <a:solidFill>
            <a:srgbClr val="D4DDDE"/>
          </a:solidFill>
        </p:grpSpPr>
        <p:sp>
          <p:nvSpPr>
            <p:cNvPr id="6" name="Freeform 5"/>
            <p:cNvSpPr>
              <a:spLocks noEditPoints="1"/>
            </p:cNvSpPr>
            <p:nvPr/>
          </p:nvSpPr>
          <p:spPr bwMode="auto">
            <a:xfrm>
              <a:off x="3690938" y="436563"/>
              <a:ext cx="5264150" cy="5114925"/>
            </a:xfrm>
            <a:custGeom>
              <a:avLst/>
              <a:gdLst>
                <a:gd name="T0" fmla="*/ 2355 w 2519"/>
                <a:gd name="T1" fmla="*/ 1508 h 2448"/>
                <a:gd name="T2" fmla="*/ 2189 w 2519"/>
                <a:gd name="T3" fmla="*/ 1879 h 2448"/>
                <a:gd name="T4" fmla="*/ 2175 w 2519"/>
                <a:gd name="T5" fmla="*/ 1942 h 2448"/>
                <a:gd name="T6" fmla="*/ 2012 w 2519"/>
                <a:gd name="T7" fmla="*/ 2110 h 2448"/>
                <a:gd name="T8" fmla="*/ 1952 w 2519"/>
                <a:gd name="T9" fmla="*/ 2246 h 2448"/>
                <a:gd name="T10" fmla="*/ 1892 w 2519"/>
                <a:gd name="T11" fmla="*/ 2214 h 2448"/>
                <a:gd name="T12" fmla="*/ 1571 w 2519"/>
                <a:gd name="T13" fmla="*/ 2367 h 2448"/>
                <a:gd name="T14" fmla="*/ 1499 w 2519"/>
                <a:gd name="T15" fmla="*/ 2401 h 2448"/>
                <a:gd name="T16" fmla="*/ 1365 w 2519"/>
                <a:gd name="T17" fmla="*/ 2378 h 2448"/>
                <a:gd name="T18" fmla="*/ 856 w 2519"/>
                <a:gd name="T19" fmla="*/ 2171 h 2448"/>
                <a:gd name="T20" fmla="*/ 337 w 2519"/>
                <a:gd name="T21" fmla="*/ 775 h 2448"/>
                <a:gd name="T22" fmla="*/ 1155 w 2519"/>
                <a:gd name="T23" fmla="*/ 132 h 2448"/>
                <a:gd name="T24" fmla="*/ 1223 w 2519"/>
                <a:gd name="T25" fmla="*/ 75 h 2448"/>
                <a:gd name="T26" fmla="*/ 1380 w 2519"/>
                <a:gd name="T27" fmla="*/ 119 h 2448"/>
                <a:gd name="T28" fmla="*/ 1517 w 2519"/>
                <a:gd name="T29" fmla="*/ 98 h 2448"/>
                <a:gd name="T30" fmla="*/ 1927 w 2519"/>
                <a:gd name="T31" fmla="*/ 444 h 2448"/>
                <a:gd name="T32" fmla="*/ 2125 w 2519"/>
                <a:gd name="T33" fmla="*/ 591 h 2448"/>
                <a:gd name="T34" fmla="*/ 2125 w 2519"/>
                <a:gd name="T35" fmla="*/ 591 h 2448"/>
                <a:gd name="T36" fmla="*/ 1690 w 2519"/>
                <a:gd name="T37" fmla="*/ 393 h 2448"/>
                <a:gd name="T38" fmla="*/ 195 w 2519"/>
                <a:gd name="T39" fmla="*/ 1086 h 2448"/>
                <a:gd name="T40" fmla="*/ 163 w 2519"/>
                <a:gd name="T41" fmla="*/ 1009 h 2448"/>
                <a:gd name="T42" fmla="*/ 201 w 2519"/>
                <a:gd name="T43" fmla="*/ 764 h 2448"/>
                <a:gd name="T44" fmla="*/ 337 w 2519"/>
                <a:gd name="T45" fmla="*/ 775 h 2448"/>
                <a:gd name="T46" fmla="*/ 1384 w 2519"/>
                <a:gd name="T47" fmla="*/ 66 h 2448"/>
                <a:gd name="T48" fmla="*/ 1147 w 2519"/>
                <a:gd name="T49" fmla="*/ 0 h 2448"/>
                <a:gd name="T50" fmla="*/ 1064 w 2519"/>
                <a:gd name="T51" fmla="*/ 79 h 2448"/>
                <a:gd name="T52" fmla="*/ 141 w 2519"/>
                <a:gd name="T53" fmla="*/ 925 h 2448"/>
                <a:gd name="T54" fmla="*/ 83 w 2519"/>
                <a:gd name="T55" fmla="*/ 1247 h 2448"/>
                <a:gd name="T56" fmla="*/ 1468 w 2519"/>
                <a:gd name="T57" fmla="*/ 2434 h 2448"/>
                <a:gd name="T58" fmla="*/ 1476 w 2519"/>
                <a:gd name="T59" fmla="*/ 2447 h 2448"/>
                <a:gd name="T60" fmla="*/ 1604 w 2519"/>
                <a:gd name="T61" fmla="*/ 2447 h 2448"/>
                <a:gd name="T62" fmla="*/ 1599 w 2519"/>
                <a:gd name="T63" fmla="*/ 2406 h 2448"/>
                <a:gd name="T64" fmla="*/ 1941 w 2519"/>
                <a:gd name="T65" fmla="*/ 2315 h 2448"/>
                <a:gd name="T66" fmla="*/ 2028 w 2519"/>
                <a:gd name="T67" fmla="*/ 2212 h 2448"/>
                <a:gd name="T68" fmla="*/ 2102 w 2519"/>
                <a:gd name="T69" fmla="*/ 2227 h 2448"/>
                <a:gd name="T70" fmla="*/ 2154 w 2519"/>
                <a:gd name="T71" fmla="*/ 2075 h 2448"/>
                <a:gd name="T72" fmla="*/ 2198 w 2519"/>
                <a:gd name="T73" fmla="*/ 2030 h 2448"/>
                <a:gd name="T74" fmla="*/ 2252 w 2519"/>
                <a:gd name="T75" fmla="*/ 1939 h 2448"/>
                <a:gd name="T76" fmla="*/ 2274 w 2519"/>
                <a:gd name="T77" fmla="*/ 1943 h 2448"/>
                <a:gd name="T78" fmla="*/ 2480 w 2519"/>
                <a:gd name="T79" fmla="*/ 1372 h 2448"/>
                <a:gd name="T80" fmla="*/ 2465 w 2519"/>
                <a:gd name="T81" fmla="*/ 883 h 2448"/>
                <a:gd name="T82" fmla="*/ 1600 w 2519"/>
                <a:gd name="T83" fmla="*/ 96 h 2448"/>
                <a:gd name="T84" fmla="*/ 1553 w 2519"/>
                <a:gd name="T85" fmla="*/ 0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19" h="2448">
                  <a:moveTo>
                    <a:pt x="2355" y="1508"/>
                  </a:moveTo>
                  <a:cubicBezTo>
                    <a:pt x="2355" y="1508"/>
                    <a:pt x="2355" y="1508"/>
                    <a:pt x="2355" y="1508"/>
                  </a:cubicBezTo>
                  <a:cubicBezTo>
                    <a:pt x="2355" y="1508"/>
                    <a:pt x="2355" y="1508"/>
                    <a:pt x="2355" y="1508"/>
                  </a:cubicBezTo>
                  <a:cubicBezTo>
                    <a:pt x="2306" y="1653"/>
                    <a:pt x="2250" y="1775"/>
                    <a:pt x="2189" y="1879"/>
                  </a:cubicBezTo>
                  <a:cubicBezTo>
                    <a:pt x="2192" y="1882"/>
                    <a:pt x="2194" y="1884"/>
                    <a:pt x="2196" y="1887"/>
                  </a:cubicBezTo>
                  <a:cubicBezTo>
                    <a:pt x="2207" y="1908"/>
                    <a:pt x="2188" y="1927"/>
                    <a:pt x="2175" y="1942"/>
                  </a:cubicBezTo>
                  <a:cubicBezTo>
                    <a:pt x="2155" y="1964"/>
                    <a:pt x="2132" y="1984"/>
                    <a:pt x="2108" y="2000"/>
                  </a:cubicBezTo>
                  <a:cubicBezTo>
                    <a:pt x="2077" y="2040"/>
                    <a:pt x="2045" y="2077"/>
                    <a:pt x="2012" y="2110"/>
                  </a:cubicBezTo>
                  <a:cubicBezTo>
                    <a:pt x="2018" y="2127"/>
                    <a:pt x="2022" y="2147"/>
                    <a:pt x="2023" y="2159"/>
                  </a:cubicBezTo>
                  <a:cubicBezTo>
                    <a:pt x="2003" y="2188"/>
                    <a:pt x="1975" y="2216"/>
                    <a:pt x="1952" y="2246"/>
                  </a:cubicBezTo>
                  <a:cubicBezTo>
                    <a:pt x="1950" y="2246"/>
                    <a:pt x="1948" y="2247"/>
                    <a:pt x="1946" y="2247"/>
                  </a:cubicBezTo>
                  <a:cubicBezTo>
                    <a:pt x="1927" y="2247"/>
                    <a:pt x="1909" y="2229"/>
                    <a:pt x="1892" y="2214"/>
                  </a:cubicBezTo>
                  <a:cubicBezTo>
                    <a:pt x="1791" y="2286"/>
                    <a:pt x="1685" y="2330"/>
                    <a:pt x="1579" y="2354"/>
                  </a:cubicBezTo>
                  <a:cubicBezTo>
                    <a:pt x="1578" y="2359"/>
                    <a:pt x="1575" y="2363"/>
                    <a:pt x="1571" y="2367"/>
                  </a:cubicBezTo>
                  <a:cubicBezTo>
                    <a:pt x="1554" y="2383"/>
                    <a:pt x="1531" y="2401"/>
                    <a:pt x="1507" y="2401"/>
                  </a:cubicBezTo>
                  <a:cubicBezTo>
                    <a:pt x="1504" y="2401"/>
                    <a:pt x="1502" y="2401"/>
                    <a:pt x="1499" y="2401"/>
                  </a:cubicBezTo>
                  <a:cubicBezTo>
                    <a:pt x="1485" y="2395"/>
                    <a:pt x="1475" y="2383"/>
                    <a:pt x="1464" y="2373"/>
                  </a:cubicBezTo>
                  <a:cubicBezTo>
                    <a:pt x="1431" y="2376"/>
                    <a:pt x="1397" y="2378"/>
                    <a:pt x="1365" y="2378"/>
                  </a:cubicBezTo>
                  <a:cubicBezTo>
                    <a:pt x="957" y="2378"/>
                    <a:pt x="601" y="2145"/>
                    <a:pt x="601" y="2145"/>
                  </a:cubicBezTo>
                  <a:cubicBezTo>
                    <a:pt x="690" y="2163"/>
                    <a:pt x="775" y="2171"/>
                    <a:pt x="856" y="2171"/>
                  </a:cubicBezTo>
                  <a:cubicBezTo>
                    <a:pt x="1389" y="2171"/>
                    <a:pt x="1784" y="1817"/>
                    <a:pt x="2355" y="1508"/>
                  </a:cubicBezTo>
                  <a:moveTo>
                    <a:pt x="337" y="775"/>
                  </a:moveTo>
                  <a:cubicBezTo>
                    <a:pt x="448" y="577"/>
                    <a:pt x="616" y="355"/>
                    <a:pt x="860" y="216"/>
                  </a:cubicBezTo>
                  <a:cubicBezTo>
                    <a:pt x="956" y="161"/>
                    <a:pt x="1056" y="136"/>
                    <a:pt x="1155" y="132"/>
                  </a:cubicBezTo>
                  <a:cubicBezTo>
                    <a:pt x="1177" y="110"/>
                    <a:pt x="1192" y="76"/>
                    <a:pt x="1222" y="75"/>
                  </a:cubicBezTo>
                  <a:cubicBezTo>
                    <a:pt x="1222" y="75"/>
                    <a:pt x="1223" y="75"/>
                    <a:pt x="1223" y="75"/>
                  </a:cubicBezTo>
                  <a:cubicBezTo>
                    <a:pt x="1228" y="75"/>
                    <a:pt x="1234" y="76"/>
                    <a:pt x="1239" y="78"/>
                  </a:cubicBezTo>
                  <a:cubicBezTo>
                    <a:pt x="1287" y="90"/>
                    <a:pt x="1331" y="119"/>
                    <a:pt x="1380" y="119"/>
                  </a:cubicBezTo>
                  <a:cubicBezTo>
                    <a:pt x="1387" y="119"/>
                    <a:pt x="1393" y="119"/>
                    <a:pt x="1400" y="117"/>
                  </a:cubicBezTo>
                  <a:cubicBezTo>
                    <a:pt x="1439" y="115"/>
                    <a:pt x="1480" y="116"/>
                    <a:pt x="1517" y="98"/>
                  </a:cubicBezTo>
                  <a:cubicBezTo>
                    <a:pt x="1553" y="117"/>
                    <a:pt x="1536" y="169"/>
                    <a:pt x="1532" y="201"/>
                  </a:cubicBezTo>
                  <a:cubicBezTo>
                    <a:pt x="1629" y="239"/>
                    <a:pt x="1789" y="345"/>
                    <a:pt x="1927" y="444"/>
                  </a:cubicBezTo>
                  <a:cubicBezTo>
                    <a:pt x="1953" y="457"/>
                    <a:pt x="1979" y="473"/>
                    <a:pt x="2002" y="492"/>
                  </a:cubicBezTo>
                  <a:cubicBezTo>
                    <a:pt x="2055" y="534"/>
                    <a:pt x="2095" y="567"/>
                    <a:pt x="2125" y="591"/>
                  </a:cubicBezTo>
                  <a:cubicBezTo>
                    <a:pt x="2169" y="625"/>
                    <a:pt x="2197" y="646"/>
                    <a:pt x="2196" y="646"/>
                  </a:cubicBezTo>
                  <a:cubicBezTo>
                    <a:pt x="2196" y="646"/>
                    <a:pt x="2174" y="630"/>
                    <a:pt x="2125" y="591"/>
                  </a:cubicBezTo>
                  <a:cubicBezTo>
                    <a:pt x="2076" y="553"/>
                    <a:pt x="2005" y="499"/>
                    <a:pt x="1927" y="444"/>
                  </a:cubicBezTo>
                  <a:cubicBezTo>
                    <a:pt x="1856" y="408"/>
                    <a:pt x="1776" y="393"/>
                    <a:pt x="1690" y="393"/>
                  </a:cubicBezTo>
                  <a:cubicBezTo>
                    <a:pt x="1074" y="393"/>
                    <a:pt x="159" y="1197"/>
                    <a:pt x="159" y="1197"/>
                  </a:cubicBezTo>
                  <a:cubicBezTo>
                    <a:pt x="159" y="1197"/>
                    <a:pt x="170" y="1155"/>
                    <a:pt x="195" y="1086"/>
                  </a:cubicBezTo>
                  <a:cubicBezTo>
                    <a:pt x="191" y="1085"/>
                    <a:pt x="186" y="1084"/>
                    <a:pt x="181" y="1083"/>
                  </a:cubicBezTo>
                  <a:cubicBezTo>
                    <a:pt x="135" y="1082"/>
                    <a:pt x="122" y="1031"/>
                    <a:pt x="163" y="1009"/>
                  </a:cubicBezTo>
                  <a:cubicBezTo>
                    <a:pt x="202" y="973"/>
                    <a:pt x="214" y="913"/>
                    <a:pt x="191" y="865"/>
                  </a:cubicBezTo>
                  <a:cubicBezTo>
                    <a:pt x="171" y="834"/>
                    <a:pt x="150" y="778"/>
                    <a:pt x="201" y="764"/>
                  </a:cubicBezTo>
                  <a:cubicBezTo>
                    <a:pt x="203" y="764"/>
                    <a:pt x="206" y="764"/>
                    <a:pt x="209" y="764"/>
                  </a:cubicBezTo>
                  <a:cubicBezTo>
                    <a:pt x="251" y="764"/>
                    <a:pt x="294" y="774"/>
                    <a:pt x="337" y="775"/>
                  </a:cubicBezTo>
                  <a:moveTo>
                    <a:pt x="1553" y="0"/>
                  </a:moveTo>
                  <a:cubicBezTo>
                    <a:pt x="1533" y="0"/>
                    <a:pt x="1484" y="66"/>
                    <a:pt x="1384" y="66"/>
                  </a:cubicBezTo>
                  <a:cubicBezTo>
                    <a:pt x="1384" y="66"/>
                    <a:pt x="1384" y="66"/>
                    <a:pt x="1384" y="66"/>
                  </a:cubicBezTo>
                  <a:cubicBezTo>
                    <a:pt x="1284" y="66"/>
                    <a:pt x="1192" y="0"/>
                    <a:pt x="1147" y="0"/>
                  </a:cubicBezTo>
                  <a:cubicBezTo>
                    <a:pt x="1130" y="0"/>
                    <a:pt x="1120" y="10"/>
                    <a:pt x="1120" y="39"/>
                  </a:cubicBezTo>
                  <a:cubicBezTo>
                    <a:pt x="1120" y="57"/>
                    <a:pt x="1057" y="63"/>
                    <a:pt x="1064" y="79"/>
                  </a:cubicBezTo>
                  <a:cubicBezTo>
                    <a:pt x="685" y="142"/>
                    <a:pt x="390" y="363"/>
                    <a:pt x="219" y="692"/>
                  </a:cubicBezTo>
                  <a:cubicBezTo>
                    <a:pt x="63" y="708"/>
                    <a:pt x="141" y="799"/>
                    <a:pt x="141" y="925"/>
                  </a:cubicBezTo>
                  <a:cubicBezTo>
                    <a:pt x="141" y="1012"/>
                    <a:pt x="0" y="1100"/>
                    <a:pt x="88" y="1144"/>
                  </a:cubicBezTo>
                  <a:cubicBezTo>
                    <a:pt x="85" y="1178"/>
                    <a:pt x="83" y="1212"/>
                    <a:pt x="83" y="1247"/>
                  </a:cubicBezTo>
                  <a:cubicBezTo>
                    <a:pt x="83" y="1910"/>
                    <a:pt x="622" y="2448"/>
                    <a:pt x="1285" y="2448"/>
                  </a:cubicBezTo>
                  <a:cubicBezTo>
                    <a:pt x="1347" y="2448"/>
                    <a:pt x="1408" y="2443"/>
                    <a:pt x="1468" y="2434"/>
                  </a:cubicBezTo>
                  <a:cubicBezTo>
                    <a:pt x="1468" y="2434"/>
                    <a:pt x="1468" y="2435"/>
                    <a:pt x="1468" y="2436"/>
                  </a:cubicBezTo>
                  <a:cubicBezTo>
                    <a:pt x="1468" y="2444"/>
                    <a:pt x="1471" y="2447"/>
                    <a:pt x="1476" y="2447"/>
                  </a:cubicBezTo>
                  <a:cubicBezTo>
                    <a:pt x="1491" y="2447"/>
                    <a:pt x="1526" y="2415"/>
                    <a:pt x="1555" y="2415"/>
                  </a:cubicBezTo>
                  <a:cubicBezTo>
                    <a:pt x="1584" y="2415"/>
                    <a:pt x="1599" y="2447"/>
                    <a:pt x="1604" y="2447"/>
                  </a:cubicBezTo>
                  <a:cubicBezTo>
                    <a:pt x="1606" y="2447"/>
                    <a:pt x="1606" y="2444"/>
                    <a:pt x="1606" y="2436"/>
                  </a:cubicBezTo>
                  <a:cubicBezTo>
                    <a:pt x="1606" y="2425"/>
                    <a:pt x="1604" y="2415"/>
                    <a:pt x="1599" y="2406"/>
                  </a:cubicBezTo>
                  <a:cubicBezTo>
                    <a:pt x="1698" y="2380"/>
                    <a:pt x="1771" y="2347"/>
                    <a:pt x="1858" y="2297"/>
                  </a:cubicBezTo>
                  <a:cubicBezTo>
                    <a:pt x="1901" y="2309"/>
                    <a:pt x="1924" y="2315"/>
                    <a:pt x="1941" y="2315"/>
                  </a:cubicBezTo>
                  <a:cubicBezTo>
                    <a:pt x="1957" y="2315"/>
                    <a:pt x="1967" y="2310"/>
                    <a:pt x="1982" y="2300"/>
                  </a:cubicBezTo>
                  <a:cubicBezTo>
                    <a:pt x="2040" y="2261"/>
                    <a:pt x="1985" y="2212"/>
                    <a:pt x="2028" y="2212"/>
                  </a:cubicBezTo>
                  <a:cubicBezTo>
                    <a:pt x="2040" y="2212"/>
                    <a:pt x="2060" y="2216"/>
                    <a:pt x="2093" y="2225"/>
                  </a:cubicBezTo>
                  <a:cubicBezTo>
                    <a:pt x="2097" y="2227"/>
                    <a:pt x="2100" y="2227"/>
                    <a:pt x="2102" y="2227"/>
                  </a:cubicBezTo>
                  <a:cubicBezTo>
                    <a:pt x="2121" y="2227"/>
                    <a:pt x="2078" y="2189"/>
                    <a:pt x="2054" y="2169"/>
                  </a:cubicBezTo>
                  <a:cubicBezTo>
                    <a:pt x="2089" y="2140"/>
                    <a:pt x="2123" y="2108"/>
                    <a:pt x="2154" y="2075"/>
                  </a:cubicBezTo>
                  <a:cubicBezTo>
                    <a:pt x="2157" y="2079"/>
                    <a:pt x="2159" y="2081"/>
                    <a:pt x="2160" y="2081"/>
                  </a:cubicBezTo>
                  <a:cubicBezTo>
                    <a:pt x="2170" y="2081"/>
                    <a:pt x="2172" y="2030"/>
                    <a:pt x="2198" y="2030"/>
                  </a:cubicBezTo>
                  <a:cubicBezTo>
                    <a:pt x="2246" y="2030"/>
                    <a:pt x="2231" y="2011"/>
                    <a:pt x="2231" y="1958"/>
                  </a:cubicBezTo>
                  <a:cubicBezTo>
                    <a:pt x="2231" y="1943"/>
                    <a:pt x="2241" y="1939"/>
                    <a:pt x="2252" y="1939"/>
                  </a:cubicBezTo>
                  <a:cubicBezTo>
                    <a:pt x="2257" y="1939"/>
                    <a:pt x="2262" y="1940"/>
                    <a:pt x="2266" y="1941"/>
                  </a:cubicBezTo>
                  <a:cubicBezTo>
                    <a:pt x="2270" y="1942"/>
                    <a:pt x="2273" y="1943"/>
                    <a:pt x="2274" y="1943"/>
                  </a:cubicBezTo>
                  <a:cubicBezTo>
                    <a:pt x="2275" y="1943"/>
                    <a:pt x="2273" y="1942"/>
                    <a:pt x="2267" y="1938"/>
                  </a:cubicBezTo>
                  <a:cubicBezTo>
                    <a:pt x="2382" y="1775"/>
                    <a:pt x="2458" y="1581"/>
                    <a:pt x="2480" y="1372"/>
                  </a:cubicBezTo>
                  <a:cubicBezTo>
                    <a:pt x="2519" y="1352"/>
                    <a:pt x="2513" y="1263"/>
                    <a:pt x="2477" y="1147"/>
                  </a:cubicBezTo>
                  <a:cubicBezTo>
                    <a:pt x="2437" y="1017"/>
                    <a:pt x="2512" y="883"/>
                    <a:pt x="2465" y="883"/>
                  </a:cubicBezTo>
                  <a:cubicBezTo>
                    <a:pt x="2455" y="883"/>
                    <a:pt x="2444" y="889"/>
                    <a:pt x="2435" y="900"/>
                  </a:cubicBezTo>
                  <a:cubicBezTo>
                    <a:pt x="2312" y="493"/>
                    <a:pt x="2016" y="195"/>
                    <a:pt x="1600" y="96"/>
                  </a:cubicBezTo>
                  <a:cubicBezTo>
                    <a:pt x="1612" y="75"/>
                    <a:pt x="1564" y="63"/>
                    <a:pt x="1564" y="39"/>
                  </a:cubicBezTo>
                  <a:cubicBezTo>
                    <a:pt x="1564" y="10"/>
                    <a:pt x="1561" y="0"/>
                    <a:pt x="155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 name="Freeform 6"/>
            <p:cNvSpPr>
              <a:spLocks noEditPoints="1"/>
            </p:cNvSpPr>
            <p:nvPr/>
          </p:nvSpPr>
          <p:spPr bwMode="auto">
            <a:xfrm>
              <a:off x="3946526" y="593726"/>
              <a:ext cx="4335463" cy="2343150"/>
            </a:xfrm>
            <a:custGeom>
              <a:avLst/>
              <a:gdLst>
                <a:gd name="T0" fmla="*/ 2003 w 2075"/>
                <a:gd name="T1" fmla="*/ 516 h 1122"/>
                <a:gd name="T2" fmla="*/ 2074 w 2075"/>
                <a:gd name="T3" fmla="*/ 571 h 1122"/>
                <a:gd name="T4" fmla="*/ 2003 w 2075"/>
                <a:gd name="T5" fmla="*/ 516 h 1122"/>
                <a:gd name="T6" fmla="*/ 1805 w 2075"/>
                <a:gd name="T7" fmla="*/ 369 h 1122"/>
                <a:gd name="T8" fmla="*/ 2003 w 2075"/>
                <a:gd name="T9" fmla="*/ 516 h 1122"/>
                <a:gd name="T10" fmla="*/ 1880 w 2075"/>
                <a:gd name="T11" fmla="*/ 417 h 1122"/>
                <a:gd name="T12" fmla="*/ 1805 w 2075"/>
                <a:gd name="T13" fmla="*/ 369 h 1122"/>
                <a:gd name="T14" fmla="*/ 847 w 2075"/>
                <a:gd name="T15" fmla="*/ 250 h 1122"/>
                <a:gd name="T16" fmla="*/ 764 w 2075"/>
                <a:gd name="T17" fmla="*/ 214 h 1122"/>
                <a:gd name="T18" fmla="*/ 872 w 2075"/>
                <a:gd name="T19" fmla="*/ 140 h 1122"/>
                <a:gd name="T20" fmla="*/ 915 w 2075"/>
                <a:gd name="T21" fmla="*/ 136 h 1122"/>
                <a:gd name="T22" fmla="*/ 998 w 2075"/>
                <a:gd name="T23" fmla="*/ 172 h 1122"/>
                <a:gd name="T24" fmla="*/ 891 w 2075"/>
                <a:gd name="T25" fmla="*/ 246 h 1122"/>
                <a:gd name="T26" fmla="*/ 847 w 2075"/>
                <a:gd name="T27" fmla="*/ 250 h 1122"/>
                <a:gd name="T28" fmla="*/ 1101 w 2075"/>
                <a:gd name="T29" fmla="*/ 0 h 1122"/>
                <a:gd name="T30" fmla="*/ 1100 w 2075"/>
                <a:gd name="T31" fmla="*/ 0 h 1122"/>
                <a:gd name="T32" fmla="*/ 1033 w 2075"/>
                <a:gd name="T33" fmla="*/ 57 h 1122"/>
                <a:gd name="T34" fmla="*/ 738 w 2075"/>
                <a:gd name="T35" fmla="*/ 141 h 1122"/>
                <a:gd name="T36" fmla="*/ 215 w 2075"/>
                <a:gd name="T37" fmla="*/ 700 h 1122"/>
                <a:gd name="T38" fmla="*/ 87 w 2075"/>
                <a:gd name="T39" fmla="*/ 689 h 1122"/>
                <a:gd name="T40" fmla="*/ 79 w 2075"/>
                <a:gd name="T41" fmla="*/ 689 h 1122"/>
                <a:gd name="T42" fmla="*/ 69 w 2075"/>
                <a:gd name="T43" fmla="*/ 790 h 1122"/>
                <a:gd name="T44" fmla="*/ 41 w 2075"/>
                <a:gd name="T45" fmla="*/ 934 h 1122"/>
                <a:gd name="T46" fmla="*/ 59 w 2075"/>
                <a:gd name="T47" fmla="*/ 1008 h 1122"/>
                <a:gd name="T48" fmla="*/ 73 w 2075"/>
                <a:gd name="T49" fmla="*/ 1011 h 1122"/>
                <a:gd name="T50" fmla="*/ 37 w 2075"/>
                <a:gd name="T51" fmla="*/ 1122 h 1122"/>
                <a:gd name="T52" fmla="*/ 1568 w 2075"/>
                <a:gd name="T53" fmla="*/ 318 h 1122"/>
                <a:gd name="T54" fmla="*/ 1805 w 2075"/>
                <a:gd name="T55" fmla="*/ 369 h 1122"/>
                <a:gd name="T56" fmla="*/ 1410 w 2075"/>
                <a:gd name="T57" fmla="*/ 126 h 1122"/>
                <a:gd name="T58" fmla="*/ 1395 w 2075"/>
                <a:gd name="T59" fmla="*/ 23 h 1122"/>
                <a:gd name="T60" fmla="*/ 1278 w 2075"/>
                <a:gd name="T61" fmla="*/ 42 h 1122"/>
                <a:gd name="T62" fmla="*/ 1258 w 2075"/>
                <a:gd name="T63" fmla="*/ 44 h 1122"/>
                <a:gd name="T64" fmla="*/ 1117 w 2075"/>
                <a:gd name="T65" fmla="*/ 3 h 1122"/>
                <a:gd name="T66" fmla="*/ 1101 w 2075"/>
                <a:gd name="T67" fmla="*/ 0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75" h="1122">
                  <a:moveTo>
                    <a:pt x="2003" y="516"/>
                  </a:moveTo>
                  <a:cubicBezTo>
                    <a:pt x="2052" y="555"/>
                    <a:pt x="2074" y="571"/>
                    <a:pt x="2074" y="571"/>
                  </a:cubicBezTo>
                  <a:cubicBezTo>
                    <a:pt x="2075" y="571"/>
                    <a:pt x="2047" y="550"/>
                    <a:pt x="2003" y="516"/>
                  </a:cubicBezTo>
                  <a:moveTo>
                    <a:pt x="1805" y="369"/>
                  </a:moveTo>
                  <a:cubicBezTo>
                    <a:pt x="1883" y="424"/>
                    <a:pt x="1954" y="478"/>
                    <a:pt x="2003" y="516"/>
                  </a:cubicBezTo>
                  <a:cubicBezTo>
                    <a:pt x="1973" y="492"/>
                    <a:pt x="1933" y="459"/>
                    <a:pt x="1880" y="417"/>
                  </a:cubicBezTo>
                  <a:cubicBezTo>
                    <a:pt x="1857" y="398"/>
                    <a:pt x="1831" y="382"/>
                    <a:pt x="1805" y="369"/>
                  </a:cubicBezTo>
                  <a:moveTo>
                    <a:pt x="847" y="250"/>
                  </a:moveTo>
                  <a:cubicBezTo>
                    <a:pt x="802" y="250"/>
                    <a:pt x="768" y="236"/>
                    <a:pt x="764" y="214"/>
                  </a:cubicBezTo>
                  <a:cubicBezTo>
                    <a:pt x="759" y="185"/>
                    <a:pt x="807" y="151"/>
                    <a:pt x="872" y="140"/>
                  </a:cubicBezTo>
                  <a:cubicBezTo>
                    <a:pt x="887" y="137"/>
                    <a:pt x="901" y="136"/>
                    <a:pt x="915" y="136"/>
                  </a:cubicBezTo>
                  <a:cubicBezTo>
                    <a:pt x="960" y="136"/>
                    <a:pt x="994" y="149"/>
                    <a:pt x="998" y="172"/>
                  </a:cubicBezTo>
                  <a:cubicBezTo>
                    <a:pt x="1003" y="201"/>
                    <a:pt x="955" y="234"/>
                    <a:pt x="891" y="246"/>
                  </a:cubicBezTo>
                  <a:cubicBezTo>
                    <a:pt x="875" y="249"/>
                    <a:pt x="861" y="250"/>
                    <a:pt x="847" y="250"/>
                  </a:cubicBezTo>
                  <a:moveTo>
                    <a:pt x="1101" y="0"/>
                  </a:moveTo>
                  <a:cubicBezTo>
                    <a:pt x="1101" y="0"/>
                    <a:pt x="1100" y="0"/>
                    <a:pt x="1100" y="0"/>
                  </a:cubicBezTo>
                  <a:cubicBezTo>
                    <a:pt x="1070" y="1"/>
                    <a:pt x="1055" y="35"/>
                    <a:pt x="1033" y="57"/>
                  </a:cubicBezTo>
                  <a:cubicBezTo>
                    <a:pt x="934" y="61"/>
                    <a:pt x="834" y="86"/>
                    <a:pt x="738" y="141"/>
                  </a:cubicBezTo>
                  <a:cubicBezTo>
                    <a:pt x="494" y="280"/>
                    <a:pt x="326" y="502"/>
                    <a:pt x="215" y="700"/>
                  </a:cubicBezTo>
                  <a:cubicBezTo>
                    <a:pt x="172" y="699"/>
                    <a:pt x="129" y="689"/>
                    <a:pt x="87" y="689"/>
                  </a:cubicBezTo>
                  <a:cubicBezTo>
                    <a:pt x="84" y="689"/>
                    <a:pt x="81" y="689"/>
                    <a:pt x="79" y="689"/>
                  </a:cubicBezTo>
                  <a:cubicBezTo>
                    <a:pt x="28" y="703"/>
                    <a:pt x="49" y="759"/>
                    <a:pt x="69" y="790"/>
                  </a:cubicBezTo>
                  <a:cubicBezTo>
                    <a:pt x="92" y="838"/>
                    <a:pt x="80" y="898"/>
                    <a:pt x="41" y="934"/>
                  </a:cubicBezTo>
                  <a:cubicBezTo>
                    <a:pt x="0" y="956"/>
                    <a:pt x="13" y="1007"/>
                    <a:pt x="59" y="1008"/>
                  </a:cubicBezTo>
                  <a:cubicBezTo>
                    <a:pt x="64" y="1009"/>
                    <a:pt x="69" y="1010"/>
                    <a:pt x="73" y="1011"/>
                  </a:cubicBezTo>
                  <a:cubicBezTo>
                    <a:pt x="48" y="1080"/>
                    <a:pt x="37" y="1122"/>
                    <a:pt x="37" y="1122"/>
                  </a:cubicBezTo>
                  <a:cubicBezTo>
                    <a:pt x="37" y="1122"/>
                    <a:pt x="952" y="318"/>
                    <a:pt x="1568" y="318"/>
                  </a:cubicBezTo>
                  <a:cubicBezTo>
                    <a:pt x="1654" y="318"/>
                    <a:pt x="1734" y="333"/>
                    <a:pt x="1805" y="369"/>
                  </a:cubicBezTo>
                  <a:cubicBezTo>
                    <a:pt x="1667" y="270"/>
                    <a:pt x="1507" y="164"/>
                    <a:pt x="1410" y="126"/>
                  </a:cubicBezTo>
                  <a:cubicBezTo>
                    <a:pt x="1414" y="94"/>
                    <a:pt x="1431" y="42"/>
                    <a:pt x="1395" y="23"/>
                  </a:cubicBezTo>
                  <a:cubicBezTo>
                    <a:pt x="1358" y="41"/>
                    <a:pt x="1317" y="40"/>
                    <a:pt x="1278" y="42"/>
                  </a:cubicBezTo>
                  <a:cubicBezTo>
                    <a:pt x="1271" y="44"/>
                    <a:pt x="1265" y="44"/>
                    <a:pt x="1258" y="44"/>
                  </a:cubicBezTo>
                  <a:cubicBezTo>
                    <a:pt x="1209" y="44"/>
                    <a:pt x="1165" y="15"/>
                    <a:pt x="1117" y="3"/>
                  </a:cubicBezTo>
                  <a:cubicBezTo>
                    <a:pt x="1112" y="1"/>
                    <a:pt x="1106" y="0"/>
                    <a:pt x="110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 name="Freeform 7"/>
            <p:cNvSpPr/>
            <p:nvPr/>
          </p:nvSpPr>
          <p:spPr bwMode="auto">
            <a:xfrm>
              <a:off x="4946651" y="3587751"/>
              <a:ext cx="3665538" cy="1865313"/>
            </a:xfrm>
            <a:custGeom>
              <a:avLst/>
              <a:gdLst>
                <a:gd name="T0" fmla="*/ 1754 w 1754"/>
                <a:gd name="T1" fmla="*/ 0 h 893"/>
                <a:gd name="T2" fmla="*/ 255 w 1754"/>
                <a:gd name="T3" fmla="*/ 663 h 893"/>
                <a:gd name="T4" fmla="*/ 0 w 1754"/>
                <a:gd name="T5" fmla="*/ 637 h 893"/>
                <a:gd name="T6" fmla="*/ 764 w 1754"/>
                <a:gd name="T7" fmla="*/ 870 h 893"/>
                <a:gd name="T8" fmla="*/ 863 w 1754"/>
                <a:gd name="T9" fmla="*/ 865 h 893"/>
                <a:gd name="T10" fmla="*/ 898 w 1754"/>
                <a:gd name="T11" fmla="*/ 893 h 893"/>
                <a:gd name="T12" fmla="*/ 906 w 1754"/>
                <a:gd name="T13" fmla="*/ 893 h 893"/>
                <a:gd name="T14" fmla="*/ 970 w 1754"/>
                <a:gd name="T15" fmla="*/ 859 h 893"/>
                <a:gd name="T16" fmla="*/ 978 w 1754"/>
                <a:gd name="T17" fmla="*/ 846 h 893"/>
                <a:gd name="T18" fmla="*/ 1291 w 1754"/>
                <a:gd name="T19" fmla="*/ 706 h 893"/>
                <a:gd name="T20" fmla="*/ 1345 w 1754"/>
                <a:gd name="T21" fmla="*/ 739 h 893"/>
                <a:gd name="T22" fmla="*/ 1351 w 1754"/>
                <a:gd name="T23" fmla="*/ 738 h 893"/>
                <a:gd name="T24" fmla="*/ 1422 w 1754"/>
                <a:gd name="T25" fmla="*/ 651 h 893"/>
                <a:gd name="T26" fmla="*/ 1411 w 1754"/>
                <a:gd name="T27" fmla="*/ 602 h 893"/>
                <a:gd name="T28" fmla="*/ 1507 w 1754"/>
                <a:gd name="T29" fmla="*/ 492 h 893"/>
                <a:gd name="T30" fmla="*/ 1574 w 1754"/>
                <a:gd name="T31" fmla="*/ 434 h 893"/>
                <a:gd name="T32" fmla="*/ 1595 w 1754"/>
                <a:gd name="T33" fmla="*/ 379 h 893"/>
                <a:gd name="T34" fmla="*/ 1588 w 1754"/>
                <a:gd name="T35" fmla="*/ 371 h 893"/>
                <a:gd name="T36" fmla="*/ 1754 w 1754"/>
                <a:gd name="T37" fmla="*/ 0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54" h="893">
                  <a:moveTo>
                    <a:pt x="1754" y="0"/>
                  </a:moveTo>
                  <a:cubicBezTo>
                    <a:pt x="1183" y="309"/>
                    <a:pt x="788" y="663"/>
                    <a:pt x="255" y="663"/>
                  </a:cubicBezTo>
                  <a:cubicBezTo>
                    <a:pt x="174" y="663"/>
                    <a:pt x="89" y="655"/>
                    <a:pt x="0" y="637"/>
                  </a:cubicBezTo>
                  <a:cubicBezTo>
                    <a:pt x="0" y="637"/>
                    <a:pt x="356" y="870"/>
                    <a:pt x="764" y="870"/>
                  </a:cubicBezTo>
                  <a:cubicBezTo>
                    <a:pt x="796" y="870"/>
                    <a:pt x="830" y="868"/>
                    <a:pt x="863" y="865"/>
                  </a:cubicBezTo>
                  <a:cubicBezTo>
                    <a:pt x="874" y="875"/>
                    <a:pt x="884" y="887"/>
                    <a:pt x="898" y="893"/>
                  </a:cubicBezTo>
                  <a:cubicBezTo>
                    <a:pt x="901" y="893"/>
                    <a:pt x="903" y="893"/>
                    <a:pt x="906" y="893"/>
                  </a:cubicBezTo>
                  <a:cubicBezTo>
                    <a:pt x="930" y="893"/>
                    <a:pt x="953" y="875"/>
                    <a:pt x="970" y="859"/>
                  </a:cubicBezTo>
                  <a:cubicBezTo>
                    <a:pt x="974" y="855"/>
                    <a:pt x="977" y="851"/>
                    <a:pt x="978" y="846"/>
                  </a:cubicBezTo>
                  <a:cubicBezTo>
                    <a:pt x="1084" y="822"/>
                    <a:pt x="1190" y="778"/>
                    <a:pt x="1291" y="706"/>
                  </a:cubicBezTo>
                  <a:cubicBezTo>
                    <a:pt x="1308" y="721"/>
                    <a:pt x="1326" y="739"/>
                    <a:pt x="1345" y="739"/>
                  </a:cubicBezTo>
                  <a:cubicBezTo>
                    <a:pt x="1347" y="739"/>
                    <a:pt x="1349" y="738"/>
                    <a:pt x="1351" y="738"/>
                  </a:cubicBezTo>
                  <a:cubicBezTo>
                    <a:pt x="1374" y="708"/>
                    <a:pt x="1402" y="680"/>
                    <a:pt x="1422" y="651"/>
                  </a:cubicBezTo>
                  <a:cubicBezTo>
                    <a:pt x="1421" y="639"/>
                    <a:pt x="1417" y="619"/>
                    <a:pt x="1411" y="602"/>
                  </a:cubicBezTo>
                  <a:cubicBezTo>
                    <a:pt x="1444" y="569"/>
                    <a:pt x="1476" y="532"/>
                    <a:pt x="1507" y="492"/>
                  </a:cubicBezTo>
                  <a:cubicBezTo>
                    <a:pt x="1531" y="476"/>
                    <a:pt x="1554" y="456"/>
                    <a:pt x="1574" y="434"/>
                  </a:cubicBezTo>
                  <a:cubicBezTo>
                    <a:pt x="1587" y="419"/>
                    <a:pt x="1606" y="400"/>
                    <a:pt x="1595" y="379"/>
                  </a:cubicBezTo>
                  <a:cubicBezTo>
                    <a:pt x="1593" y="376"/>
                    <a:pt x="1591" y="374"/>
                    <a:pt x="1588" y="371"/>
                  </a:cubicBezTo>
                  <a:cubicBezTo>
                    <a:pt x="1649" y="267"/>
                    <a:pt x="1705" y="145"/>
                    <a:pt x="175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 name="Oval 8"/>
            <p:cNvSpPr>
              <a:spLocks noChangeArrowheads="1"/>
            </p:cNvSpPr>
            <p:nvPr/>
          </p:nvSpPr>
          <p:spPr bwMode="auto">
            <a:xfrm>
              <a:off x="5056188" y="2335213"/>
              <a:ext cx="1533525" cy="15335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 name="Freeform 9"/>
            <p:cNvSpPr/>
            <p:nvPr/>
          </p:nvSpPr>
          <p:spPr bwMode="auto">
            <a:xfrm>
              <a:off x="5114926" y="2373313"/>
              <a:ext cx="1301750" cy="744538"/>
            </a:xfrm>
            <a:custGeom>
              <a:avLst/>
              <a:gdLst>
                <a:gd name="T0" fmla="*/ 292 w 623"/>
                <a:gd name="T1" fmla="*/ 19 h 356"/>
                <a:gd name="T2" fmla="*/ 0 w 623"/>
                <a:gd name="T3" fmla="*/ 356 h 356"/>
                <a:gd name="T4" fmla="*/ 318 w 623"/>
                <a:gd name="T5" fmla="*/ 94 h 356"/>
                <a:gd name="T6" fmla="*/ 623 w 623"/>
                <a:gd name="T7" fmla="*/ 166 h 356"/>
                <a:gd name="T8" fmla="*/ 292 w 623"/>
                <a:gd name="T9" fmla="*/ 19 h 356"/>
              </a:gdLst>
              <a:ahLst/>
              <a:cxnLst>
                <a:cxn ang="0">
                  <a:pos x="T0" y="T1"/>
                </a:cxn>
                <a:cxn ang="0">
                  <a:pos x="T2" y="T3"/>
                </a:cxn>
                <a:cxn ang="0">
                  <a:pos x="T4" y="T5"/>
                </a:cxn>
                <a:cxn ang="0">
                  <a:pos x="T6" y="T7"/>
                </a:cxn>
                <a:cxn ang="0">
                  <a:pos x="T8" y="T9"/>
                </a:cxn>
              </a:cxnLst>
              <a:rect l="0" t="0" r="r" b="b"/>
              <a:pathLst>
                <a:path w="623" h="356">
                  <a:moveTo>
                    <a:pt x="292" y="19"/>
                  </a:moveTo>
                  <a:cubicBezTo>
                    <a:pt x="122" y="44"/>
                    <a:pt x="0" y="190"/>
                    <a:pt x="0" y="356"/>
                  </a:cubicBezTo>
                  <a:cubicBezTo>
                    <a:pt x="39" y="213"/>
                    <a:pt x="162" y="117"/>
                    <a:pt x="318" y="94"/>
                  </a:cubicBezTo>
                  <a:cubicBezTo>
                    <a:pt x="434" y="77"/>
                    <a:pt x="542" y="95"/>
                    <a:pt x="623" y="166"/>
                  </a:cubicBezTo>
                  <a:cubicBezTo>
                    <a:pt x="552" y="61"/>
                    <a:pt x="425" y="0"/>
                    <a:pt x="29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 name="Freeform 10"/>
            <p:cNvSpPr/>
            <p:nvPr/>
          </p:nvSpPr>
          <p:spPr bwMode="auto">
            <a:xfrm>
              <a:off x="5051426" y="2249488"/>
              <a:ext cx="1301750" cy="696913"/>
            </a:xfrm>
            <a:custGeom>
              <a:avLst/>
              <a:gdLst>
                <a:gd name="T0" fmla="*/ 302 w 623"/>
                <a:gd name="T1" fmla="*/ 19 h 333"/>
                <a:gd name="T2" fmla="*/ 0 w 623"/>
                <a:gd name="T3" fmla="*/ 333 h 333"/>
                <a:gd name="T4" fmla="*/ 316 w 623"/>
                <a:gd name="T5" fmla="*/ 52 h 333"/>
                <a:gd name="T6" fmla="*/ 623 w 623"/>
                <a:gd name="T7" fmla="*/ 143 h 333"/>
                <a:gd name="T8" fmla="*/ 302 w 623"/>
                <a:gd name="T9" fmla="*/ 19 h 333"/>
              </a:gdLst>
              <a:ahLst/>
              <a:cxnLst>
                <a:cxn ang="0">
                  <a:pos x="T0" y="T1"/>
                </a:cxn>
                <a:cxn ang="0">
                  <a:pos x="T2" y="T3"/>
                </a:cxn>
                <a:cxn ang="0">
                  <a:pos x="T4" y="T5"/>
                </a:cxn>
                <a:cxn ang="0">
                  <a:pos x="T6" y="T7"/>
                </a:cxn>
                <a:cxn ang="0">
                  <a:pos x="T8" y="T9"/>
                </a:cxn>
              </a:cxnLst>
              <a:rect l="0" t="0" r="r" b="b"/>
              <a:pathLst>
                <a:path w="623" h="333">
                  <a:moveTo>
                    <a:pt x="302" y="19"/>
                  </a:moveTo>
                  <a:cubicBezTo>
                    <a:pt x="133" y="44"/>
                    <a:pt x="0" y="166"/>
                    <a:pt x="0" y="333"/>
                  </a:cubicBezTo>
                  <a:cubicBezTo>
                    <a:pt x="39" y="189"/>
                    <a:pt x="159" y="75"/>
                    <a:pt x="316" y="52"/>
                  </a:cubicBezTo>
                  <a:cubicBezTo>
                    <a:pt x="431" y="35"/>
                    <a:pt x="542" y="72"/>
                    <a:pt x="623" y="143"/>
                  </a:cubicBezTo>
                  <a:cubicBezTo>
                    <a:pt x="552" y="38"/>
                    <a:pt x="436" y="0"/>
                    <a:pt x="30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 name="Freeform 11"/>
            <p:cNvSpPr>
              <a:spLocks noEditPoints="1"/>
            </p:cNvSpPr>
            <p:nvPr/>
          </p:nvSpPr>
          <p:spPr bwMode="auto">
            <a:xfrm>
              <a:off x="5411788" y="3086101"/>
              <a:ext cx="1362075" cy="973138"/>
            </a:xfrm>
            <a:custGeom>
              <a:avLst/>
              <a:gdLst>
                <a:gd name="T0" fmla="*/ 565 w 652"/>
                <a:gd name="T1" fmla="*/ 0 h 466"/>
                <a:gd name="T2" fmla="*/ 545 w 652"/>
                <a:gd name="T3" fmla="*/ 108 h 466"/>
                <a:gd name="T4" fmla="*/ 574 w 652"/>
                <a:gd name="T5" fmla="*/ 95 h 466"/>
                <a:gd name="T6" fmla="*/ 565 w 652"/>
                <a:gd name="T7" fmla="*/ 0 h 466"/>
                <a:gd name="T8" fmla="*/ 640 w 652"/>
                <a:gd name="T9" fmla="*/ 129 h 466"/>
                <a:gd name="T10" fmla="*/ 561 w 652"/>
                <a:gd name="T11" fmla="*/ 240 h 466"/>
                <a:gd name="T12" fmla="*/ 489 w 652"/>
                <a:gd name="T13" fmla="*/ 216 h 466"/>
                <a:gd name="T14" fmla="*/ 469 w 652"/>
                <a:gd name="T15" fmla="*/ 240 h 466"/>
                <a:gd name="T16" fmla="*/ 457 w 652"/>
                <a:gd name="T17" fmla="*/ 234 h 466"/>
                <a:gd name="T18" fmla="*/ 467 w 652"/>
                <a:gd name="T19" fmla="*/ 242 h 466"/>
                <a:gd name="T20" fmla="*/ 320 w 652"/>
                <a:gd name="T21" fmla="*/ 344 h 466"/>
                <a:gd name="T22" fmla="*/ 0 w 652"/>
                <a:gd name="T23" fmla="*/ 324 h 466"/>
                <a:gd name="T24" fmla="*/ 367 w 652"/>
                <a:gd name="T25" fmla="*/ 417 h 466"/>
                <a:gd name="T26" fmla="*/ 518 w 652"/>
                <a:gd name="T27" fmla="*/ 287 h 466"/>
                <a:gd name="T28" fmla="*/ 576 w 652"/>
                <a:gd name="T29" fmla="*/ 264 h 466"/>
                <a:gd name="T30" fmla="*/ 640 w 652"/>
                <a:gd name="T31" fmla="*/ 129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2" h="466">
                  <a:moveTo>
                    <a:pt x="565" y="0"/>
                  </a:moveTo>
                  <a:cubicBezTo>
                    <a:pt x="564" y="37"/>
                    <a:pt x="557" y="73"/>
                    <a:pt x="545" y="108"/>
                  </a:cubicBezTo>
                  <a:cubicBezTo>
                    <a:pt x="554" y="103"/>
                    <a:pt x="564" y="98"/>
                    <a:pt x="574" y="95"/>
                  </a:cubicBezTo>
                  <a:cubicBezTo>
                    <a:pt x="575" y="63"/>
                    <a:pt x="572" y="31"/>
                    <a:pt x="565" y="0"/>
                  </a:cubicBezTo>
                  <a:close/>
                  <a:moveTo>
                    <a:pt x="640" y="129"/>
                  </a:moveTo>
                  <a:cubicBezTo>
                    <a:pt x="638" y="177"/>
                    <a:pt x="608" y="222"/>
                    <a:pt x="561" y="240"/>
                  </a:cubicBezTo>
                  <a:cubicBezTo>
                    <a:pt x="524" y="252"/>
                    <a:pt x="492" y="259"/>
                    <a:pt x="489" y="216"/>
                  </a:cubicBezTo>
                  <a:cubicBezTo>
                    <a:pt x="482" y="224"/>
                    <a:pt x="476" y="232"/>
                    <a:pt x="469" y="240"/>
                  </a:cubicBezTo>
                  <a:cubicBezTo>
                    <a:pt x="465" y="238"/>
                    <a:pt x="461" y="236"/>
                    <a:pt x="457" y="234"/>
                  </a:cubicBezTo>
                  <a:cubicBezTo>
                    <a:pt x="460" y="237"/>
                    <a:pt x="464" y="240"/>
                    <a:pt x="467" y="242"/>
                  </a:cubicBezTo>
                  <a:cubicBezTo>
                    <a:pt x="428" y="286"/>
                    <a:pt x="378" y="321"/>
                    <a:pt x="320" y="344"/>
                  </a:cubicBezTo>
                  <a:cubicBezTo>
                    <a:pt x="211" y="386"/>
                    <a:pt x="95" y="375"/>
                    <a:pt x="0" y="324"/>
                  </a:cubicBezTo>
                  <a:cubicBezTo>
                    <a:pt x="93" y="411"/>
                    <a:pt x="241" y="466"/>
                    <a:pt x="367" y="417"/>
                  </a:cubicBezTo>
                  <a:cubicBezTo>
                    <a:pt x="432" y="392"/>
                    <a:pt x="483" y="345"/>
                    <a:pt x="518" y="287"/>
                  </a:cubicBezTo>
                  <a:cubicBezTo>
                    <a:pt x="523" y="267"/>
                    <a:pt x="532" y="276"/>
                    <a:pt x="576" y="264"/>
                  </a:cubicBezTo>
                  <a:cubicBezTo>
                    <a:pt x="627" y="244"/>
                    <a:pt x="652" y="182"/>
                    <a:pt x="640"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Oval 12"/>
            <p:cNvSpPr>
              <a:spLocks noChangeArrowheads="1"/>
            </p:cNvSpPr>
            <p:nvPr/>
          </p:nvSpPr>
          <p:spPr bwMode="auto">
            <a:xfrm>
              <a:off x="5616576" y="4618038"/>
              <a:ext cx="657225" cy="657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 name="Freeform 13"/>
            <p:cNvSpPr/>
            <p:nvPr/>
          </p:nvSpPr>
          <p:spPr bwMode="auto">
            <a:xfrm>
              <a:off x="5640388" y="4632326"/>
              <a:ext cx="560388" cy="319088"/>
            </a:xfrm>
            <a:custGeom>
              <a:avLst/>
              <a:gdLst>
                <a:gd name="T0" fmla="*/ 125 w 268"/>
                <a:gd name="T1" fmla="*/ 8 h 153"/>
                <a:gd name="T2" fmla="*/ 0 w 268"/>
                <a:gd name="T3" fmla="*/ 153 h 153"/>
                <a:gd name="T4" fmla="*/ 137 w 268"/>
                <a:gd name="T5" fmla="*/ 40 h 153"/>
                <a:gd name="T6" fmla="*/ 268 w 268"/>
                <a:gd name="T7" fmla="*/ 71 h 153"/>
                <a:gd name="T8" fmla="*/ 125 w 268"/>
                <a:gd name="T9" fmla="*/ 8 h 153"/>
              </a:gdLst>
              <a:ahLst/>
              <a:cxnLst>
                <a:cxn ang="0">
                  <a:pos x="T0" y="T1"/>
                </a:cxn>
                <a:cxn ang="0">
                  <a:pos x="T2" y="T3"/>
                </a:cxn>
                <a:cxn ang="0">
                  <a:pos x="T4" y="T5"/>
                </a:cxn>
                <a:cxn ang="0">
                  <a:pos x="T6" y="T7"/>
                </a:cxn>
                <a:cxn ang="0">
                  <a:pos x="T8" y="T9"/>
                </a:cxn>
              </a:cxnLst>
              <a:rect l="0" t="0" r="r" b="b"/>
              <a:pathLst>
                <a:path w="268" h="153">
                  <a:moveTo>
                    <a:pt x="125" y="8"/>
                  </a:moveTo>
                  <a:cubicBezTo>
                    <a:pt x="53" y="19"/>
                    <a:pt x="0" y="82"/>
                    <a:pt x="0" y="153"/>
                  </a:cubicBezTo>
                  <a:cubicBezTo>
                    <a:pt x="17" y="91"/>
                    <a:pt x="70" y="50"/>
                    <a:pt x="137" y="40"/>
                  </a:cubicBezTo>
                  <a:cubicBezTo>
                    <a:pt x="186" y="33"/>
                    <a:pt x="233" y="41"/>
                    <a:pt x="268" y="71"/>
                  </a:cubicBezTo>
                  <a:cubicBezTo>
                    <a:pt x="237" y="26"/>
                    <a:pt x="183" y="0"/>
                    <a:pt x="12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 name="Freeform 14"/>
            <p:cNvSpPr/>
            <p:nvPr/>
          </p:nvSpPr>
          <p:spPr bwMode="auto">
            <a:xfrm>
              <a:off x="5613401" y="4579938"/>
              <a:ext cx="560388" cy="298450"/>
            </a:xfrm>
            <a:custGeom>
              <a:avLst/>
              <a:gdLst>
                <a:gd name="T0" fmla="*/ 130 w 268"/>
                <a:gd name="T1" fmla="*/ 8 h 143"/>
                <a:gd name="T2" fmla="*/ 0 w 268"/>
                <a:gd name="T3" fmla="*/ 143 h 143"/>
                <a:gd name="T4" fmla="*/ 136 w 268"/>
                <a:gd name="T5" fmla="*/ 22 h 143"/>
                <a:gd name="T6" fmla="*/ 268 w 268"/>
                <a:gd name="T7" fmla="*/ 61 h 143"/>
                <a:gd name="T8" fmla="*/ 130 w 268"/>
                <a:gd name="T9" fmla="*/ 8 h 143"/>
              </a:gdLst>
              <a:ahLst/>
              <a:cxnLst>
                <a:cxn ang="0">
                  <a:pos x="T0" y="T1"/>
                </a:cxn>
                <a:cxn ang="0">
                  <a:pos x="T2" y="T3"/>
                </a:cxn>
                <a:cxn ang="0">
                  <a:pos x="T4" y="T5"/>
                </a:cxn>
                <a:cxn ang="0">
                  <a:pos x="T6" y="T7"/>
                </a:cxn>
                <a:cxn ang="0">
                  <a:pos x="T8" y="T9"/>
                </a:cxn>
              </a:cxnLst>
              <a:rect l="0" t="0" r="r" b="b"/>
              <a:pathLst>
                <a:path w="268" h="143">
                  <a:moveTo>
                    <a:pt x="130" y="8"/>
                  </a:moveTo>
                  <a:cubicBezTo>
                    <a:pt x="57" y="19"/>
                    <a:pt x="0" y="71"/>
                    <a:pt x="0" y="143"/>
                  </a:cubicBezTo>
                  <a:cubicBezTo>
                    <a:pt x="17" y="81"/>
                    <a:pt x="69" y="32"/>
                    <a:pt x="136" y="22"/>
                  </a:cubicBezTo>
                  <a:cubicBezTo>
                    <a:pt x="185" y="15"/>
                    <a:pt x="233" y="31"/>
                    <a:pt x="268" y="61"/>
                  </a:cubicBezTo>
                  <a:cubicBezTo>
                    <a:pt x="238" y="16"/>
                    <a:pt x="187" y="0"/>
                    <a:pt x="13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15"/>
            <p:cNvSpPr/>
            <p:nvPr/>
          </p:nvSpPr>
          <p:spPr bwMode="auto">
            <a:xfrm>
              <a:off x="5770563" y="4941888"/>
              <a:ext cx="541338" cy="417513"/>
            </a:xfrm>
            <a:custGeom>
              <a:avLst/>
              <a:gdLst>
                <a:gd name="T0" fmla="*/ 158 w 259"/>
                <a:gd name="T1" fmla="*/ 179 h 200"/>
                <a:gd name="T2" fmla="*/ 243 w 259"/>
                <a:gd name="T3" fmla="*/ 0 h 200"/>
                <a:gd name="T4" fmla="*/ 138 w 259"/>
                <a:gd name="T5" fmla="*/ 148 h 200"/>
                <a:gd name="T6" fmla="*/ 0 w 259"/>
                <a:gd name="T7" fmla="*/ 139 h 200"/>
                <a:gd name="T8" fmla="*/ 158 w 259"/>
                <a:gd name="T9" fmla="*/ 179 h 200"/>
              </a:gdLst>
              <a:ahLst/>
              <a:cxnLst>
                <a:cxn ang="0">
                  <a:pos x="T0" y="T1"/>
                </a:cxn>
                <a:cxn ang="0">
                  <a:pos x="T2" y="T3"/>
                </a:cxn>
                <a:cxn ang="0">
                  <a:pos x="T4" y="T5"/>
                </a:cxn>
                <a:cxn ang="0">
                  <a:pos x="T6" y="T7"/>
                </a:cxn>
                <a:cxn ang="0">
                  <a:pos x="T8" y="T9"/>
                </a:cxn>
              </a:cxnLst>
              <a:rect l="0" t="0" r="r" b="b"/>
              <a:pathLst>
                <a:path w="259" h="200">
                  <a:moveTo>
                    <a:pt x="158" y="179"/>
                  </a:moveTo>
                  <a:cubicBezTo>
                    <a:pt x="226" y="152"/>
                    <a:pt x="259" y="70"/>
                    <a:pt x="243" y="0"/>
                  </a:cubicBezTo>
                  <a:cubicBezTo>
                    <a:pt x="241" y="64"/>
                    <a:pt x="201" y="123"/>
                    <a:pt x="138" y="148"/>
                  </a:cubicBezTo>
                  <a:cubicBezTo>
                    <a:pt x="91" y="166"/>
                    <a:pt x="41" y="161"/>
                    <a:pt x="0" y="139"/>
                  </a:cubicBezTo>
                  <a:cubicBezTo>
                    <a:pt x="40" y="176"/>
                    <a:pt x="104" y="200"/>
                    <a:pt x="158" y="1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16"/>
            <p:cNvSpPr/>
            <p:nvPr/>
          </p:nvSpPr>
          <p:spPr bwMode="auto">
            <a:xfrm>
              <a:off x="5705476" y="4916488"/>
              <a:ext cx="554038" cy="355600"/>
            </a:xfrm>
            <a:custGeom>
              <a:avLst/>
              <a:gdLst>
                <a:gd name="T0" fmla="*/ 147 w 265"/>
                <a:gd name="T1" fmla="*/ 156 h 170"/>
                <a:gd name="T2" fmla="*/ 258 w 265"/>
                <a:gd name="T3" fmla="*/ 0 h 170"/>
                <a:gd name="T4" fmla="*/ 139 w 265"/>
                <a:gd name="T5" fmla="*/ 126 h 170"/>
                <a:gd name="T6" fmla="*/ 0 w 265"/>
                <a:gd name="T7" fmla="*/ 107 h 170"/>
                <a:gd name="T8" fmla="*/ 147 w 265"/>
                <a:gd name="T9" fmla="*/ 156 h 170"/>
              </a:gdLst>
              <a:ahLst/>
              <a:cxnLst>
                <a:cxn ang="0">
                  <a:pos x="T0" y="T1"/>
                </a:cxn>
                <a:cxn ang="0">
                  <a:pos x="T2" y="T3"/>
                </a:cxn>
                <a:cxn ang="0">
                  <a:pos x="T4" y="T5"/>
                </a:cxn>
                <a:cxn ang="0">
                  <a:pos x="T6" y="T7"/>
                </a:cxn>
                <a:cxn ang="0">
                  <a:pos x="T8" y="T9"/>
                </a:cxn>
              </a:cxnLst>
              <a:rect l="0" t="0" r="r" b="b"/>
              <a:pathLst>
                <a:path w="265" h="170">
                  <a:moveTo>
                    <a:pt x="147" y="156"/>
                  </a:moveTo>
                  <a:cubicBezTo>
                    <a:pt x="219" y="138"/>
                    <a:pt x="265" y="71"/>
                    <a:pt x="258" y="0"/>
                  </a:cubicBezTo>
                  <a:cubicBezTo>
                    <a:pt x="247" y="63"/>
                    <a:pt x="205" y="110"/>
                    <a:pt x="139" y="126"/>
                  </a:cubicBezTo>
                  <a:cubicBezTo>
                    <a:pt x="91" y="138"/>
                    <a:pt x="37" y="134"/>
                    <a:pt x="0" y="107"/>
                  </a:cubicBezTo>
                  <a:cubicBezTo>
                    <a:pt x="34" y="149"/>
                    <a:pt x="91" y="170"/>
                    <a:pt x="147" y="1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Oval 17"/>
            <p:cNvSpPr>
              <a:spLocks noChangeArrowheads="1"/>
            </p:cNvSpPr>
            <p:nvPr/>
          </p:nvSpPr>
          <p:spPr bwMode="auto">
            <a:xfrm>
              <a:off x="4573588" y="3548063"/>
              <a:ext cx="315913" cy="3127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Freeform 18"/>
            <p:cNvSpPr/>
            <p:nvPr/>
          </p:nvSpPr>
          <p:spPr bwMode="auto">
            <a:xfrm>
              <a:off x="4586288" y="3554413"/>
              <a:ext cx="266700" cy="152400"/>
            </a:xfrm>
            <a:custGeom>
              <a:avLst/>
              <a:gdLst>
                <a:gd name="T0" fmla="*/ 60 w 128"/>
                <a:gd name="T1" fmla="*/ 4 h 73"/>
                <a:gd name="T2" fmla="*/ 0 w 128"/>
                <a:gd name="T3" fmla="*/ 73 h 73"/>
                <a:gd name="T4" fmla="*/ 65 w 128"/>
                <a:gd name="T5" fmla="*/ 20 h 73"/>
                <a:gd name="T6" fmla="*/ 128 w 128"/>
                <a:gd name="T7" fmla="*/ 34 h 73"/>
                <a:gd name="T8" fmla="*/ 60 w 128"/>
                <a:gd name="T9" fmla="*/ 4 h 73"/>
              </a:gdLst>
              <a:ahLst/>
              <a:cxnLst>
                <a:cxn ang="0">
                  <a:pos x="T0" y="T1"/>
                </a:cxn>
                <a:cxn ang="0">
                  <a:pos x="T2" y="T3"/>
                </a:cxn>
                <a:cxn ang="0">
                  <a:pos x="T4" y="T5"/>
                </a:cxn>
                <a:cxn ang="0">
                  <a:pos x="T6" y="T7"/>
                </a:cxn>
                <a:cxn ang="0">
                  <a:pos x="T8" y="T9"/>
                </a:cxn>
              </a:cxnLst>
              <a:rect l="0" t="0" r="r" b="b"/>
              <a:pathLst>
                <a:path w="128" h="73">
                  <a:moveTo>
                    <a:pt x="60" y="4"/>
                  </a:moveTo>
                  <a:cubicBezTo>
                    <a:pt x="25" y="9"/>
                    <a:pt x="0" y="39"/>
                    <a:pt x="0" y="73"/>
                  </a:cubicBezTo>
                  <a:cubicBezTo>
                    <a:pt x="8" y="44"/>
                    <a:pt x="33" y="24"/>
                    <a:pt x="65" y="20"/>
                  </a:cubicBezTo>
                  <a:cubicBezTo>
                    <a:pt x="89" y="16"/>
                    <a:pt x="111" y="20"/>
                    <a:pt x="128" y="34"/>
                  </a:cubicBezTo>
                  <a:cubicBezTo>
                    <a:pt x="113" y="13"/>
                    <a:pt x="87" y="0"/>
                    <a:pt x="6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Freeform 19"/>
            <p:cNvSpPr/>
            <p:nvPr/>
          </p:nvSpPr>
          <p:spPr bwMode="auto">
            <a:xfrm>
              <a:off x="4573588" y="3529013"/>
              <a:ext cx="266700" cy="141288"/>
            </a:xfrm>
            <a:custGeom>
              <a:avLst/>
              <a:gdLst>
                <a:gd name="T0" fmla="*/ 62 w 128"/>
                <a:gd name="T1" fmla="*/ 4 h 68"/>
                <a:gd name="T2" fmla="*/ 0 w 128"/>
                <a:gd name="T3" fmla="*/ 68 h 68"/>
                <a:gd name="T4" fmla="*/ 64 w 128"/>
                <a:gd name="T5" fmla="*/ 11 h 68"/>
                <a:gd name="T6" fmla="*/ 128 w 128"/>
                <a:gd name="T7" fmla="*/ 29 h 68"/>
                <a:gd name="T8" fmla="*/ 62 w 128"/>
                <a:gd name="T9" fmla="*/ 4 h 68"/>
              </a:gdLst>
              <a:ahLst/>
              <a:cxnLst>
                <a:cxn ang="0">
                  <a:pos x="T0" y="T1"/>
                </a:cxn>
                <a:cxn ang="0">
                  <a:pos x="T2" y="T3"/>
                </a:cxn>
                <a:cxn ang="0">
                  <a:pos x="T4" y="T5"/>
                </a:cxn>
                <a:cxn ang="0">
                  <a:pos x="T6" y="T7"/>
                </a:cxn>
                <a:cxn ang="0">
                  <a:pos x="T8" y="T9"/>
                </a:cxn>
              </a:cxnLst>
              <a:rect l="0" t="0" r="r" b="b"/>
              <a:pathLst>
                <a:path w="128" h="68">
                  <a:moveTo>
                    <a:pt x="62" y="4"/>
                  </a:moveTo>
                  <a:cubicBezTo>
                    <a:pt x="27" y="9"/>
                    <a:pt x="0" y="34"/>
                    <a:pt x="0" y="68"/>
                  </a:cubicBezTo>
                  <a:cubicBezTo>
                    <a:pt x="8" y="39"/>
                    <a:pt x="32" y="16"/>
                    <a:pt x="64" y="11"/>
                  </a:cubicBezTo>
                  <a:cubicBezTo>
                    <a:pt x="88" y="7"/>
                    <a:pt x="111" y="15"/>
                    <a:pt x="128" y="29"/>
                  </a:cubicBezTo>
                  <a:cubicBezTo>
                    <a:pt x="113" y="8"/>
                    <a:pt x="89" y="0"/>
                    <a:pt x="6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20"/>
            <p:cNvSpPr/>
            <p:nvPr/>
          </p:nvSpPr>
          <p:spPr bwMode="auto">
            <a:xfrm>
              <a:off x="4648201" y="3702051"/>
              <a:ext cx="257175" cy="198438"/>
            </a:xfrm>
            <a:custGeom>
              <a:avLst/>
              <a:gdLst>
                <a:gd name="T0" fmla="*/ 75 w 123"/>
                <a:gd name="T1" fmla="*/ 85 h 95"/>
                <a:gd name="T2" fmla="*/ 116 w 123"/>
                <a:gd name="T3" fmla="*/ 0 h 95"/>
                <a:gd name="T4" fmla="*/ 65 w 123"/>
                <a:gd name="T5" fmla="*/ 70 h 95"/>
                <a:gd name="T6" fmla="*/ 0 w 123"/>
                <a:gd name="T7" fmla="*/ 66 h 95"/>
                <a:gd name="T8" fmla="*/ 75 w 123"/>
                <a:gd name="T9" fmla="*/ 85 h 95"/>
              </a:gdLst>
              <a:ahLst/>
              <a:cxnLst>
                <a:cxn ang="0">
                  <a:pos x="T0" y="T1"/>
                </a:cxn>
                <a:cxn ang="0">
                  <a:pos x="T2" y="T3"/>
                </a:cxn>
                <a:cxn ang="0">
                  <a:pos x="T4" y="T5"/>
                </a:cxn>
                <a:cxn ang="0">
                  <a:pos x="T6" y="T7"/>
                </a:cxn>
                <a:cxn ang="0">
                  <a:pos x="T8" y="T9"/>
                </a:cxn>
              </a:cxnLst>
              <a:rect l="0" t="0" r="r" b="b"/>
              <a:pathLst>
                <a:path w="123" h="95">
                  <a:moveTo>
                    <a:pt x="75" y="85"/>
                  </a:moveTo>
                  <a:cubicBezTo>
                    <a:pt x="108" y="73"/>
                    <a:pt x="123" y="33"/>
                    <a:pt x="116" y="0"/>
                  </a:cubicBezTo>
                  <a:cubicBezTo>
                    <a:pt x="114" y="30"/>
                    <a:pt x="95" y="59"/>
                    <a:pt x="65" y="70"/>
                  </a:cubicBezTo>
                  <a:cubicBezTo>
                    <a:pt x="43" y="79"/>
                    <a:pt x="19" y="77"/>
                    <a:pt x="0" y="66"/>
                  </a:cubicBezTo>
                  <a:cubicBezTo>
                    <a:pt x="19" y="84"/>
                    <a:pt x="49" y="95"/>
                    <a:pt x="75"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Freeform 21"/>
            <p:cNvSpPr/>
            <p:nvPr/>
          </p:nvSpPr>
          <p:spPr bwMode="auto">
            <a:xfrm>
              <a:off x="4614863" y="3689351"/>
              <a:ext cx="265113" cy="169863"/>
            </a:xfrm>
            <a:custGeom>
              <a:avLst/>
              <a:gdLst>
                <a:gd name="T0" fmla="*/ 71 w 127"/>
                <a:gd name="T1" fmla="*/ 75 h 81"/>
                <a:gd name="T2" fmla="*/ 124 w 127"/>
                <a:gd name="T3" fmla="*/ 0 h 81"/>
                <a:gd name="T4" fmla="*/ 67 w 127"/>
                <a:gd name="T5" fmla="*/ 60 h 81"/>
                <a:gd name="T6" fmla="*/ 0 w 127"/>
                <a:gd name="T7" fmla="*/ 51 h 81"/>
                <a:gd name="T8" fmla="*/ 71 w 127"/>
                <a:gd name="T9" fmla="*/ 75 h 81"/>
              </a:gdLst>
              <a:ahLst/>
              <a:cxnLst>
                <a:cxn ang="0">
                  <a:pos x="T0" y="T1"/>
                </a:cxn>
                <a:cxn ang="0">
                  <a:pos x="T2" y="T3"/>
                </a:cxn>
                <a:cxn ang="0">
                  <a:pos x="T4" y="T5"/>
                </a:cxn>
                <a:cxn ang="0">
                  <a:pos x="T6" y="T7"/>
                </a:cxn>
                <a:cxn ang="0">
                  <a:pos x="T8" y="T9"/>
                </a:cxn>
              </a:cxnLst>
              <a:rect l="0" t="0" r="r" b="b"/>
              <a:pathLst>
                <a:path w="127" h="81">
                  <a:moveTo>
                    <a:pt x="71" y="75"/>
                  </a:moveTo>
                  <a:cubicBezTo>
                    <a:pt x="105" y="66"/>
                    <a:pt x="127" y="34"/>
                    <a:pt x="124" y="0"/>
                  </a:cubicBezTo>
                  <a:cubicBezTo>
                    <a:pt x="119" y="30"/>
                    <a:pt x="99" y="53"/>
                    <a:pt x="67" y="60"/>
                  </a:cubicBezTo>
                  <a:cubicBezTo>
                    <a:pt x="44" y="66"/>
                    <a:pt x="18" y="64"/>
                    <a:pt x="0" y="51"/>
                  </a:cubicBezTo>
                  <a:cubicBezTo>
                    <a:pt x="17" y="71"/>
                    <a:pt x="44" y="81"/>
                    <a:pt x="71"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 name="Oval 22"/>
            <p:cNvSpPr>
              <a:spLocks noChangeArrowheads="1"/>
            </p:cNvSpPr>
            <p:nvPr/>
          </p:nvSpPr>
          <p:spPr bwMode="auto">
            <a:xfrm>
              <a:off x="4964113" y="1500188"/>
              <a:ext cx="593725" cy="5937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 name="Freeform 23"/>
            <p:cNvSpPr/>
            <p:nvPr/>
          </p:nvSpPr>
          <p:spPr bwMode="auto">
            <a:xfrm>
              <a:off x="4986338" y="1512888"/>
              <a:ext cx="504825" cy="287338"/>
            </a:xfrm>
            <a:custGeom>
              <a:avLst/>
              <a:gdLst>
                <a:gd name="T0" fmla="*/ 113 w 241"/>
                <a:gd name="T1" fmla="*/ 8 h 138"/>
                <a:gd name="T2" fmla="*/ 0 w 241"/>
                <a:gd name="T3" fmla="*/ 138 h 138"/>
                <a:gd name="T4" fmla="*/ 123 w 241"/>
                <a:gd name="T5" fmla="*/ 37 h 138"/>
                <a:gd name="T6" fmla="*/ 241 w 241"/>
                <a:gd name="T7" fmla="*/ 65 h 138"/>
                <a:gd name="T8" fmla="*/ 113 w 241"/>
                <a:gd name="T9" fmla="*/ 8 h 138"/>
              </a:gdLst>
              <a:ahLst/>
              <a:cxnLst>
                <a:cxn ang="0">
                  <a:pos x="T0" y="T1"/>
                </a:cxn>
                <a:cxn ang="0">
                  <a:pos x="T2" y="T3"/>
                </a:cxn>
                <a:cxn ang="0">
                  <a:pos x="T4" y="T5"/>
                </a:cxn>
                <a:cxn ang="0">
                  <a:pos x="T6" y="T7"/>
                </a:cxn>
                <a:cxn ang="0">
                  <a:pos x="T8" y="T9"/>
                </a:cxn>
              </a:cxnLst>
              <a:rect l="0" t="0" r="r" b="b"/>
              <a:pathLst>
                <a:path w="241" h="138">
                  <a:moveTo>
                    <a:pt x="113" y="8"/>
                  </a:moveTo>
                  <a:cubicBezTo>
                    <a:pt x="47" y="17"/>
                    <a:pt x="0" y="74"/>
                    <a:pt x="0" y="138"/>
                  </a:cubicBezTo>
                  <a:cubicBezTo>
                    <a:pt x="15" y="83"/>
                    <a:pt x="62" y="45"/>
                    <a:pt x="123" y="37"/>
                  </a:cubicBezTo>
                  <a:cubicBezTo>
                    <a:pt x="167" y="30"/>
                    <a:pt x="209" y="37"/>
                    <a:pt x="241" y="65"/>
                  </a:cubicBezTo>
                  <a:cubicBezTo>
                    <a:pt x="214" y="24"/>
                    <a:pt x="164" y="0"/>
                    <a:pt x="11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Freeform 24"/>
            <p:cNvSpPr/>
            <p:nvPr/>
          </p:nvSpPr>
          <p:spPr bwMode="auto">
            <a:xfrm>
              <a:off x="4962526" y="1465263"/>
              <a:ext cx="503238" cy="268288"/>
            </a:xfrm>
            <a:custGeom>
              <a:avLst/>
              <a:gdLst>
                <a:gd name="T0" fmla="*/ 117 w 241"/>
                <a:gd name="T1" fmla="*/ 8 h 129"/>
                <a:gd name="T2" fmla="*/ 0 w 241"/>
                <a:gd name="T3" fmla="*/ 129 h 129"/>
                <a:gd name="T4" fmla="*/ 122 w 241"/>
                <a:gd name="T5" fmla="*/ 21 h 129"/>
                <a:gd name="T6" fmla="*/ 241 w 241"/>
                <a:gd name="T7" fmla="*/ 56 h 129"/>
                <a:gd name="T8" fmla="*/ 117 w 241"/>
                <a:gd name="T9" fmla="*/ 8 h 129"/>
              </a:gdLst>
              <a:ahLst/>
              <a:cxnLst>
                <a:cxn ang="0">
                  <a:pos x="T0" y="T1"/>
                </a:cxn>
                <a:cxn ang="0">
                  <a:pos x="T2" y="T3"/>
                </a:cxn>
                <a:cxn ang="0">
                  <a:pos x="T4" y="T5"/>
                </a:cxn>
                <a:cxn ang="0">
                  <a:pos x="T6" y="T7"/>
                </a:cxn>
                <a:cxn ang="0">
                  <a:pos x="T8" y="T9"/>
                </a:cxn>
              </a:cxnLst>
              <a:rect l="0" t="0" r="r" b="b"/>
              <a:pathLst>
                <a:path w="241" h="129">
                  <a:moveTo>
                    <a:pt x="117" y="8"/>
                  </a:moveTo>
                  <a:cubicBezTo>
                    <a:pt x="51" y="18"/>
                    <a:pt x="0" y="65"/>
                    <a:pt x="0" y="129"/>
                  </a:cubicBezTo>
                  <a:cubicBezTo>
                    <a:pt x="15" y="74"/>
                    <a:pt x="62" y="29"/>
                    <a:pt x="122" y="21"/>
                  </a:cubicBezTo>
                  <a:cubicBezTo>
                    <a:pt x="167" y="14"/>
                    <a:pt x="210" y="28"/>
                    <a:pt x="241" y="56"/>
                  </a:cubicBezTo>
                  <a:cubicBezTo>
                    <a:pt x="214" y="15"/>
                    <a:pt x="169" y="0"/>
                    <a:pt x="1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 name="Freeform 25"/>
            <p:cNvSpPr/>
            <p:nvPr/>
          </p:nvSpPr>
          <p:spPr bwMode="auto">
            <a:xfrm>
              <a:off x="5103813" y="1792288"/>
              <a:ext cx="487363" cy="376238"/>
            </a:xfrm>
            <a:custGeom>
              <a:avLst/>
              <a:gdLst>
                <a:gd name="T0" fmla="*/ 142 w 233"/>
                <a:gd name="T1" fmla="*/ 161 h 180"/>
                <a:gd name="T2" fmla="*/ 219 w 233"/>
                <a:gd name="T3" fmla="*/ 0 h 180"/>
                <a:gd name="T4" fmla="*/ 124 w 233"/>
                <a:gd name="T5" fmla="*/ 133 h 180"/>
                <a:gd name="T6" fmla="*/ 0 w 233"/>
                <a:gd name="T7" fmla="*/ 125 h 180"/>
                <a:gd name="T8" fmla="*/ 142 w 233"/>
                <a:gd name="T9" fmla="*/ 161 h 180"/>
              </a:gdLst>
              <a:ahLst/>
              <a:cxnLst>
                <a:cxn ang="0">
                  <a:pos x="T0" y="T1"/>
                </a:cxn>
                <a:cxn ang="0">
                  <a:pos x="T2" y="T3"/>
                </a:cxn>
                <a:cxn ang="0">
                  <a:pos x="T4" y="T5"/>
                </a:cxn>
                <a:cxn ang="0">
                  <a:pos x="T6" y="T7"/>
                </a:cxn>
                <a:cxn ang="0">
                  <a:pos x="T8" y="T9"/>
                </a:cxn>
              </a:cxnLst>
              <a:rect l="0" t="0" r="r" b="b"/>
              <a:pathLst>
                <a:path w="233" h="180">
                  <a:moveTo>
                    <a:pt x="142" y="161"/>
                  </a:moveTo>
                  <a:cubicBezTo>
                    <a:pt x="204" y="137"/>
                    <a:pt x="233" y="62"/>
                    <a:pt x="219" y="0"/>
                  </a:cubicBezTo>
                  <a:cubicBezTo>
                    <a:pt x="216" y="57"/>
                    <a:pt x="181" y="111"/>
                    <a:pt x="124" y="133"/>
                  </a:cubicBezTo>
                  <a:cubicBezTo>
                    <a:pt x="82" y="149"/>
                    <a:pt x="37" y="145"/>
                    <a:pt x="0" y="125"/>
                  </a:cubicBezTo>
                  <a:cubicBezTo>
                    <a:pt x="36" y="159"/>
                    <a:pt x="93" y="180"/>
                    <a:pt x="142" y="1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Freeform 26"/>
            <p:cNvSpPr/>
            <p:nvPr/>
          </p:nvSpPr>
          <p:spPr bwMode="auto">
            <a:xfrm>
              <a:off x="5043488" y="1770063"/>
              <a:ext cx="498475" cy="319088"/>
            </a:xfrm>
            <a:custGeom>
              <a:avLst/>
              <a:gdLst>
                <a:gd name="T0" fmla="*/ 133 w 239"/>
                <a:gd name="T1" fmla="*/ 140 h 153"/>
                <a:gd name="T2" fmla="*/ 233 w 239"/>
                <a:gd name="T3" fmla="*/ 0 h 153"/>
                <a:gd name="T4" fmla="*/ 126 w 239"/>
                <a:gd name="T5" fmla="*/ 114 h 153"/>
                <a:gd name="T6" fmla="*/ 0 w 239"/>
                <a:gd name="T7" fmla="*/ 96 h 153"/>
                <a:gd name="T8" fmla="*/ 133 w 239"/>
                <a:gd name="T9" fmla="*/ 140 h 153"/>
              </a:gdLst>
              <a:ahLst/>
              <a:cxnLst>
                <a:cxn ang="0">
                  <a:pos x="T0" y="T1"/>
                </a:cxn>
                <a:cxn ang="0">
                  <a:pos x="T2" y="T3"/>
                </a:cxn>
                <a:cxn ang="0">
                  <a:pos x="T4" y="T5"/>
                </a:cxn>
                <a:cxn ang="0">
                  <a:pos x="T6" y="T7"/>
                </a:cxn>
                <a:cxn ang="0">
                  <a:pos x="T8" y="T9"/>
                </a:cxn>
              </a:cxnLst>
              <a:rect l="0" t="0" r="r" b="b"/>
              <a:pathLst>
                <a:path w="239" h="153">
                  <a:moveTo>
                    <a:pt x="133" y="140"/>
                  </a:moveTo>
                  <a:cubicBezTo>
                    <a:pt x="198" y="125"/>
                    <a:pt x="239" y="64"/>
                    <a:pt x="233" y="0"/>
                  </a:cubicBezTo>
                  <a:cubicBezTo>
                    <a:pt x="224" y="56"/>
                    <a:pt x="185" y="99"/>
                    <a:pt x="126" y="114"/>
                  </a:cubicBezTo>
                  <a:cubicBezTo>
                    <a:pt x="82" y="124"/>
                    <a:pt x="34" y="121"/>
                    <a:pt x="0" y="96"/>
                  </a:cubicBezTo>
                  <a:cubicBezTo>
                    <a:pt x="31" y="134"/>
                    <a:pt x="83" y="153"/>
                    <a:pt x="133" y="1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Oval 27"/>
            <p:cNvSpPr>
              <a:spLocks noChangeArrowheads="1"/>
            </p:cNvSpPr>
            <p:nvPr/>
          </p:nvSpPr>
          <p:spPr bwMode="auto">
            <a:xfrm>
              <a:off x="6869113" y="1187451"/>
              <a:ext cx="315913" cy="314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28"/>
            <p:cNvSpPr/>
            <p:nvPr/>
          </p:nvSpPr>
          <p:spPr bwMode="auto">
            <a:xfrm>
              <a:off x="6881813" y="1195388"/>
              <a:ext cx="268288" cy="152400"/>
            </a:xfrm>
            <a:custGeom>
              <a:avLst/>
              <a:gdLst>
                <a:gd name="T0" fmla="*/ 60 w 128"/>
                <a:gd name="T1" fmla="*/ 4 h 73"/>
                <a:gd name="T2" fmla="*/ 0 w 128"/>
                <a:gd name="T3" fmla="*/ 73 h 73"/>
                <a:gd name="T4" fmla="*/ 65 w 128"/>
                <a:gd name="T5" fmla="*/ 19 h 73"/>
                <a:gd name="T6" fmla="*/ 128 w 128"/>
                <a:gd name="T7" fmla="*/ 34 h 73"/>
                <a:gd name="T8" fmla="*/ 60 w 128"/>
                <a:gd name="T9" fmla="*/ 4 h 73"/>
              </a:gdLst>
              <a:ahLst/>
              <a:cxnLst>
                <a:cxn ang="0">
                  <a:pos x="T0" y="T1"/>
                </a:cxn>
                <a:cxn ang="0">
                  <a:pos x="T2" y="T3"/>
                </a:cxn>
                <a:cxn ang="0">
                  <a:pos x="T4" y="T5"/>
                </a:cxn>
                <a:cxn ang="0">
                  <a:pos x="T6" y="T7"/>
                </a:cxn>
                <a:cxn ang="0">
                  <a:pos x="T8" y="T9"/>
                </a:cxn>
              </a:cxnLst>
              <a:rect l="0" t="0" r="r" b="b"/>
              <a:pathLst>
                <a:path w="128" h="73">
                  <a:moveTo>
                    <a:pt x="60" y="4"/>
                  </a:moveTo>
                  <a:cubicBezTo>
                    <a:pt x="25" y="9"/>
                    <a:pt x="0" y="39"/>
                    <a:pt x="0" y="73"/>
                  </a:cubicBezTo>
                  <a:cubicBezTo>
                    <a:pt x="8" y="44"/>
                    <a:pt x="33" y="24"/>
                    <a:pt x="65" y="19"/>
                  </a:cubicBezTo>
                  <a:cubicBezTo>
                    <a:pt x="89" y="16"/>
                    <a:pt x="111" y="19"/>
                    <a:pt x="128" y="34"/>
                  </a:cubicBezTo>
                  <a:cubicBezTo>
                    <a:pt x="113" y="12"/>
                    <a:pt x="87" y="0"/>
                    <a:pt x="6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29"/>
            <p:cNvSpPr/>
            <p:nvPr/>
          </p:nvSpPr>
          <p:spPr bwMode="auto">
            <a:xfrm>
              <a:off x="6869113" y="1169988"/>
              <a:ext cx="268288" cy="141288"/>
            </a:xfrm>
            <a:custGeom>
              <a:avLst/>
              <a:gdLst>
                <a:gd name="T0" fmla="*/ 62 w 128"/>
                <a:gd name="T1" fmla="*/ 4 h 68"/>
                <a:gd name="T2" fmla="*/ 0 w 128"/>
                <a:gd name="T3" fmla="*/ 68 h 68"/>
                <a:gd name="T4" fmla="*/ 65 w 128"/>
                <a:gd name="T5" fmla="*/ 11 h 68"/>
                <a:gd name="T6" fmla="*/ 128 w 128"/>
                <a:gd name="T7" fmla="*/ 29 h 68"/>
                <a:gd name="T8" fmla="*/ 62 w 128"/>
                <a:gd name="T9" fmla="*/ 4 h 68"/>
              </a:gdLst>
              <a:ahLst/>
              <a:cxnLst>
                <a:cxn ang="0">
                  <a:pos x="T0" y="T1"/>
                </a:cxn>
                <a:cxn ang="0">
                  <a:pos x="T2" y="T3"/>
                </a:cxn>
                <a:cxn ang="0">
                  <a:pos x="T4" y="T5"/>
                </a:cxn>
                <a:cxn ang="0">
                  <a:pos x="T6" y="T7"/>
                </a:cxn>
                <a:cxn ang="0">
                  <a:pos x="T8" y="T9"/>
                </a:cxn>
              </a:cxnLst>
              <a:rect l="0" t="0" r="r" b="b"/>
              <a:pathLst>
                <a:path w="128" h="68">
                  <a:moveTo>
                    <a:pt x="62" y="4"/>
                  </a:moveTo>
                  <a:cubicBezTo>
                    <a:pt x="27" y="9"/>
                    <a:pt x="0" y="34"/>
                    <a:pt x="0" y="68"/>
                  </a:cubicBezTo>
                  <a:cubicBezTo>
                    <a:pt x="8" y="39"/>
                    <a:pt x="33" y="15"/>
                    <a:pt x="65" y="11"/>
                  </a:cubicBezTo>
                  <a:cubicBezTo>
                    <a:pt x="88" y="7"/>
                    <a:pt x="111" y="15"/>
                    <a:pt x="128" y="29"/>
                  </a:cubicBezTo>
                  <a:cubicBezTo>
                    <a:pt x="113" y="8"/>
                    <a:pt x="89" y="0"/>
                    <a:pt x="6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30"/>
            <p:cNvSpPr/>
            <p:nvPr/>
          </p:nvSpPr>
          <p:spPr bwMode="auto">
            <a:xfrm>
              <a:off x="6945313" y="1343026"/>
              <a:ext cx="257175" cy="198438"/>
            </a:xfrm>
            <a:custGeom>
              <a:avLst/>
              <a:gdLst>
                <a:gd name="T0" fmla="*/ 75 w 123"/>
                <a:gd name="T1" fmla="*/ 85 h 95"/>
                <a:gd name="T2" fmla="*/ 116 w 123"/>
                <a:gd name="T3" fmla="*/ 0 h 95"/>
                <a:gd name="T4" fmla="*/ 66 w 123"/>
                <a:gd name="T5" fmla="*/ 70 h 95"/>
                <a:gd name="T6" fmla="*/ 0 w 123"/>
                <a:gd name="T7" fmla="*/ 66 h 95"/>
                <a:gd name="T8" fmla="*/ 75 w 123"/>
                <a:gd name="T9" fmla="*/ 85 h 95"/>
              </a:gdLst>
              <a:ahLst/>
              <a:cxnLst>
                <a:cxn ang="0">
                  <a:pos x="T0" y="T1"/>
                </a:cxn>
                <a:cxn ang="0">
                  <a:pos x="T2" y="T3"/>
                </a:cxn>
                <a:cxn ang="0">
                  <a:pos x="T4" y="T5"/>
                </a:cxn>
                <a:cxn ang="0">
                  <a:pos x="T6" y="T7"/>
                </a:cxn>
                <a:cxn ang="0">
                  <a:pos x="T8" y="T9"/>
                </a:cxn>
              </a:cxnLst>
              <a:rect l="0" t="0" r="r" b="b"/>
              <a:pathLst>
                <a:path w="123" h="95">
                  <a:moveTo>
                    <a:pt x="75" y="85"/>
                  </a:moveTo>
                  <a:cubicBezTo>
                    <a:pt x="108" y="72"/>
                    <a:pt x="123" y="33"/>
                    <a:pt x="116" y="0"/>
                  </a:cubicBezTo>
                  <a:cubicBezTo>
                    <a:pt x="115" y="30"/>
                    <a:pt x="96" y="58"/>
                    <a:pt x="66" y="70"/>
                  </a:cubicBezTo>
                  <a:cubicBezTo>
                    <a:pt x="43" y="79"/>
                    <a:pt x="20" y="76"/>
                    <a:pt x="0" y="66"/>
                  </a:cubicBezTo>
                  <a:cubicBezTo>
                    <a:pt x="19" y="84"/>
                    <a:pt x="49" y="95"/>
                    <a:pt x="75"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31"/>
            <p:cNvSpPr/>
            <p:nvPr/>
          </p:nvSpPr>
          <p:spPr bwMode="auto">
            <a:xfrm>
              <a:off x="6913563" y="1330326"/>
              <a:ext cx="263525" cy="169863"/>
            </a:xfrm>
            <a:custGeom>
              <a:avLst/>
              <a:gdLst>
                <a:gd name="T0" fmla="*/ 70 w 126"/>
                <a:gd name="T1" fmla="*/ 74 h 81"/>
                <a:gd name="T2" fmla="*/ 123 w 126"/>
                <a:gd name="T3" fmla="*/ 0 h 81"/>
                <a:gd name="T4" fmla="*/ 66 w 126"/>
                <a:gd name="T5" fmla="*/ 60 h 81"/>
                <a:gd name="T6" fmla="*/ 0 w 126"/>
                <a:gd name="T7" fmla="*/ 51 h 81"/>
                <a:gd name="T8" fmla="*/ 70 w 126"/>
                <a:gd name="T9" fmla="*/ 74 h 81"/>
              </a:gdLst>
              <a:ahLst/>
              <a:cxnLst>
                <a:cxn ang="0">
                  <a:pos x="T0" y="T1"/>
                </a:cxn>
                <a:cxn ang="0">
                  <a:pos x="T2" y="T3"/>
                </a:cxn>
                <a:cxn ang="0">
                  <a:pos x="T4" y="T5"/>
                </a:cxn>
                <a:cxn ang="0">
                  <a:pos x="T6" y="T7"/>
                </a:cxn>
                <a:cxn ang="0">
                  <a:pos x="T8" y="T9"/>
                </a:cxn>
              </a:cxnLst>
              <a:rect l="0" t="0" r="r" b="b"/>
              <a:pathLst>
                <a:path w="126" h="81">
                  <a:moveTo>
                    <a:pt x="70" y="74"/>
                  </a:moveTo>
                  <a:cubicBezTo>
                    <a:pt x="104" y="66"/>
                    <a:pt x="126" y="34"/>
                    <a:pt x="123" y="0"/>
                  </a:cubicBezTo>
                  <a:cubicBezTo>
                    <a:pt x="118" y="30"/>
                    <a:pt x="98" y="52"/>
                    <a:pt x="66" y="60"/>
                  </a:cubicBezTo>
                  <a:cubicBezTo>
                    <a:pt x="43" y="66"/>
                    <a:pt x="18" y="64"/>
                    <a:pt x="0" y="51"/>
                  </a:cubicBezTo>
                  <a:cubicBezTo>
                    <a:pt x="16" y="71"/>
                    <a:pt x="43" y="81"/>
                    <a:pt x="70"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Freeform 32"/>
            <p:cNvSpPr/>
            <p:nvPr/>
          </p:nvSpPr>
          <p:spPr bwMode="auto">
            <a:xfrm>
              <a:off x="7972426" y="3679826"/>
              <a:ext cx="474663" cy="547688"/>
            </a:xfrm>
            <a:custGeom>
              <a:avLst/>
              <a:gdLst>
                <a:gd name="T0" fmla="*/ 214 w 227"/>
                <a:gd name="T1" fmla="*/ 151 h 262"/>
                <a:gd name="T2" fmla="*/ 90 w 227"/>
                <a:gd name="T3" fmla="*/ 251 h 262"/>
                <a:gd name="T4" fmla="*/ 13 w 227"/>
                <a:gd name="T5" fmla="*/ 111 h 262"/>
                <a:gd name="T6" fmla="*/ 137 w 227"/>
                <a:gd name="T7" fmla="*/ 11 h 262"/>
                <a:gd name="T8" fmla="*/ 214 w 227"/>
                <a:gd name="T9" fmla="*/ 151 h 262"/>
              </a:gdLst>
              <a:ahLst/>
              <a:cxnLst>
                <a:cxn ang="0">
                  <a:pos x="T0" y="T1"/>
                </a:cxn>
                <a:cxn ang="0">
                  <a:pos x="T2" y="T3"/>
                </a:cxn>
                <a:cxn ang="0">
                  <a:pos x="T4" y="T5"/>
                </a:cxn>
                <a:cxn ang="0">
                  <a:pos x="T6" y="T7"/>
                </a:cxn>
                <a:cxn ang="0">
                  <a:pos x="T8" y="T9"/>
                </a:cxn>
              </a:cxnLst>
              <a:rect l="0" t="0" r="r" b="b"/>
              <a:pathLst>
                <a:path w="227" h="262">
                  <a:moveTo>
                    <a:pt x="214" y="151"/>
                  </a:moveTo>
                  <a:cubicBezTo>
                    <a:pt x="201" y="217"/>
                    <a:pt x="145" y="262"/>
                    <a:pt x="90" y="251"/>
                  </a:cubicBezTo>
                  <a:cubicBezTo>
                    <a:pt x="34" y="240"/>
                    <a:pt x="0" y="177"/>
                    <a:pt x="13" y="111"/>
                  </a:cubicBezTo>
                  <a:cubicBezTo>
                    <a:pt x="26" y="45"/>
                    <a:pt x="82" y="0"/>
                    <a:pt x="137" y="11"/>
                  </a:cubicBezTo>
                  <a:cubicBezTo>
                    <a:pt x="193" y="22"/>
                    <a:pt x="227" y="85"/>
                    <a:pt x="214"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33"/>
            <p:cNvSpPr/>
            <p:nvPr/>
          </p:nvSpPr>
          <p:spPr bwMode="auto">
            <a:xfrm>
              <a:off x="8015288" y="3719513"/>
              <a:ext cx="384175" cy="200025"/>
            </a:xfrm>
            <a:custGeom>
              <a:avLst/>
              <a:gdLst>
                <a:gd name="T0" fmla="*/ 102 w 184"/>
                <a:gd name="T1" fmla="*/ 2 h 96"/>
                <a:gd name="T2" fmla="*/ 0 w 184"/>
                <a:gd name="T3" fmla="*/ 96 h 96"/>
                <a:gd name="T4" fmla="*/ 105 w 184"/>
                <a:gd name="T5" fmla="*/ 27 h 96"/>
                <a:gd name="T6" fmla="*/ 184 w 184"/>
                <a:gd name="T7" fmla="*/ 68 h 96"/>
                <a:gd name="T8" fmla="*/ 102 w 184"/>
                <a:gd name="T9" fmla="*/ 2 h 96"/>
              </a:gdLst>
              <a:ahLst/>
              <a:cxnLst>
                <a:cxn ang="0">
                  <a:pos x="T0" y="T1"/>
                </a:cxn>
                <a:cxn ang="0">
                  <a:pos x="T2" y="T3"/>
                </a:cxn>
                <a:cxn ang="0">
                  <a:pos x="T4" y="T5"/>
                </a:cxn>
                <a:cxn ang="0">
                  <a:pos x="T6" y="T7"/>
                </a:cxn>
                <a:cxn ang="0">
                  <a:pos x="T8" y="T9"/>
                </a:cxn>
              </a:cxnLst>
              <a:rect l="0" t="0" r="r" b="b"/>
              <a:pathLst>
                <a:path w="184" h="96">
                  <a:moveTo>
                    <a:pt x="102" y="2"/>
                  </a:moveTo>
                  <a:cubicBezTo>
                    <a:pt x="54" y="0"/>
                    <a:pt x="11" y="41"/>
                    <a:pt x="0" y="96"/>
                  </a:cubicBezTo>
                  <a:cubicBezTo>
                    <a:pt x="20" y="51"/>
                    <a:pt x="60" y="26"/>
                    <a:pt x="105" y="27"/>
                  </a:cubicBezTo>
                  <a:cubicBezTo>
                    <a:pt x="137" y="28"/>
                    <a:pt x="166" y="40"/>
                    <a:pt x="184" y="68"/>
                  </a:cubicBezTo>
                  <a:cubicBezTo>
                    <a:pt x="171" y="30"/>
                    <a:pt x="140" y="3"/>
                    <a:pt x="10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34"/>
            <p:cNvSpPr/>
            <p:nvPr/>
          </p:nvSpPr>
          <p:spPr bwMode="auto">
            <a:xfrm>
              <a:off x="8008938" y="3676651"/>
              <a:ext cx="384175" cy="182563"/>
            </a:xfrm>
            <a:custGeom>
              <a:avLst/>
              <a:gdLst>
                <a:gd name="T0" fmla="*/ 104 w 184"/>
                <a:gd name="T1" fmla="*/ 1 h 87"/>
                <a:gd name="T2" fmla="*/ 0 w 184"/>
                <a:gd name="T3" fmla="*/ 87 h 87"/>
                <a:gd name="T4" fmla="*/ 105 w 184"/>
                <a:gd name="T5" fmla="*/ 13 h 87"/>
                <a:gd name="T6" fmla="*/ 184 w 184"/>
                <a:gd name="T7" fmla="*/ 59 h 87"/>
                <a:gd name="T8" fmla="*/ 104 w 184"/>
                <a:gd name="T9" fmla="*/ 1 h 87"/>
              </a:gdLst>
              <a:ahLst/>
              <a:cxnLst>
                <a:cxn ang="0">
                  <a:pos x="T0" y="T1"/>
                </a:cxn>
                <a:cxn ang="0">
                  <a:pos x="T2" y="T3"/>
                </a:cxn>
                <a:cxn ang="0">
                  <a:pos x="T4" y="T5"/>
                </a:cxn>
                <a:cxn ang="0">
                  <a:pos x="T6" y="T7"/>
                </a:cxn>
                <a:cxn ang="0">
                  <a:pos x="T8" y="T9"/>
                </a:cxn>
              </a:cxnLst>
              <a:rect l="0" t="0" r="r" b="b"/>
              <a:pathLst>
                <a:path w="184" h="87">
                  <a:moveTo>
                    <a:pt x="104" y="1"/>
                  </a:moveTo>
                  <a:cubicBezTo>
                    <a:pt x="56" y="0"/>
                    <a:pt x="11" y="33"/>
                    <a:pt x="0" y="87"/>
                  </a:cubicBezTo>
                  <a:cubicBezTo>
                    <a:pt x="20" y="42"/>
                    <a:pt x="61" y="12"/>
                    <a:pt x="105" y="13"/>
                  </a:cubicBezTo>
                  <a:cubicBezTo>
                    <a:pt x="138" y="14"/>
                    <a:pt x="166" y="32"/>
                    <a:pt x="184" y="59"/>
                  </a:cubicBezTo>
                  <a:cubicBezTo>
                    <a:pt x="171" y="21"/>
                    <a:pt x="142" y="2"/>
                    <a:pt x="10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35"/>
            <p:cNvSpPr/>
            <p:nvPr/>
          </p:nvSpPr>
          <p:spPr bwMode="auto">
            <a:xfrm>
              <a:off x="8056563" y="3992563"/>
              <a:ext cx="366713" cy="280988"/>
            </a:xfrm>
            <a:custGeom>
              <a:avLst/>
              <a:gdLst>
                <a:gd name="T0" fmla="*/ 94 w 176"/>
                <a:gd name="T1" fmla="*/ 125 h 134"/>
                <a:gd name="T2" fmla="*/ 176 w 176"/>
                <a:gd name="T3" fmla="*/ 0 h 134"/>
                <a:gd name="T4" fmla="*/ 86 w 176"/>
                <a:gd name="T5" fmla="*/ 99 h 134"/>
                <a:gd name="T6" fmla="*/ 0 w 176"/>
                <a:gd name="T7" fmla="*/ 75 h 134"/>
                <a:gd name="T8" fmla="*/ 94 w 176"/>
                <a:gd name="T9" fmla="*/ 125 h 134"/>
              </a:gdLst>
              <a:ahLst/>
              <a:cxnLst>
                <a:cxn ang="0">
                  <a:pos x="T0" y="T1"/>
                </a:cxn>
                <a:cxn ang="0">
                  <a:pos x="T2" y="T3"/>
                </a:cxn>
                <a:cxn ang="0">
                  <a:pos x="T4" y="T5"/>
                </a:cxn>
                <a:cxn ang="0">
                  <a:pos x="T6" y="T7"/>
                </a:cxn>
                <a:cxn ang="0">
                  <a:pos x="T8" y="T9"/>
                </a:cxn>
              </a:cxnLst>
              <a:rect l="0" t="0" r="r" b="b"/>
              <a:pathLst>
                <a:path w="176" h="134">
                  <a:moveTo>
                    <a:pt x="94" y="125"/>
                  </a:moveTo>
                  <a:cubicBezTo>
                    <a:pt x="142" y="114"/>
                    <a:pt x="175" y="55"/>
                    <a:pt x="176" y="0"/>
                  </a:cubicBezTo>
                  <a:cubicBezTo>
                    <a:pt x="165" y="48"/>
                    <a:pt x="130" y="88"/>
                    <a:pt x="86" y="99"/>
                  </a:cubicBezTo>
                  <a:cubicBezTo>
                    <a:pt x="54" y="106"/>
                    <a:pt x="23" y="96"/>
                    <a:pt x="0" y="75"/>
                  </a:cubicBezTo>
                  <a:cubicBezTo>
                    <a:pt x="19" y="108"/>
                    <a:pt x="56" y="134"/>
                    <a:pt x="94"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 name="Freeform 36"/>
            <p:cNvSpPr/>
            <p:nvPr/>
          </p:nvSpPr>
          <p:spPr bwMode="auto">
            <a:xfrm>
              <a:off x="8026401" y="3967163"/>
              <a:ext cx="379413" cy="228600"/>
            </a:xfrm>
            <a:custGeom>
              <a:avLst/>
              <a:gdLst>
                <a:gd name="T0" fmla="*/ 87 w 181"/>
                <a:gd name="T1" fmla="*/ 105 h 109"/>
                <a:gd name="T2" fmla="*/ 181 w 181"/>
                <a:gd name="T3" fmla="*/ 0 h 109"/>
                <a:gd name="T4" fmla="*/ 86 w 181"/>
                <a:gd name="T5" fmla="*/ 81 h 109"/>
                <a:gd name="T6" fmla="*/ 0 w 181"/>
                <a:gd name="T7" fmla="*/ 49 h 109"/>
                <a:gd name="T8" fmla="*/ 87 w 181"/>
                <a:gd name="T9" fmla="*/ 105 h 109"/>
              </a:gdLst>
              <a:ahLst/>
              <a:cxnLst>
                <a:cxn ang="0">
                  <a:pos x="T0" y="T1"/>
                </a:cxn>
                <a:cxn ang="0">
                  <a:pos x="T2" y="T3"/>
                </a:cxn>
                <a:cxn ang="0">
                  <a:pos x="T4" y="T5"/>
                </a:cxn>
                <a:cxn ang="0">
                  <a:pos x="T6" y="T7"/>
                </a:cxn>
                <a:cxn ang="0">
                  <a:pos x="T8" y="T9"/>
                </a:cxn>
              </a:cxnLst>
              <a:rect l="0" t="0" r="r" b="b"/>
              <a:pathLst>
                <a:path w="181" h="109">
                  <a:moveTo>
                    <a:pt x="87" y="105"/>
                  </a:moveTo>
                  <a:cubicBezTo>
                    <a:pt x="135" y="101"/>
                    <a:pt x="175" y="55"/>
                    <a:pt x="181" y="0"/>
                  </a:cubicBezTo>
                  <a:cubicBezTo>
                    <a:pt x="165" y="47"/>
                    <a:pt x="131" y="77"/>
                    <a:pt x="86" y="81"/>
                  </a:cubicBezTo>
                  <a:cubicBezTo>
                    <a:pt x="54" y="84"/>
                    <a:pt x="20" y="74"/>
                    <a:pt x="0" y="49"/>
                  </a:cubicBezTo>
                  <a:cubicBezTo>
                    <a:pt x="16" y="85"/>
                    <a:pt x="49" y="109"/>
                    <a:pt x="87"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Oval 37"/>
            <p:cNvSpPr>
              <a:spLocks noChangeArrowheads="1"/>
            </p:cNvSpPr>
            <p:nvPr/>
          </p:nvSpPr>
          <p:spPr bwMode="auto">
            <a:xfrm>
              <a:off x="6254751" y="3117851"/>
              <a:ext cx="495300" cy="496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38"/>
            <p:cNvSpPr/>
            <p:nvPr/>
          </p:nvSpPr>
          <p:spPr bwMode="auto">
            <a:xfrm>
              <a:off x="5273676" y="3405188"/>
              <a:ext cx="1393825" cy="492125"/>
            </a:xfrm>
            <a:custGeom>
              <a:avLst/>
              <a:gdLst>
                <a:gd name="T0" fmla="*/ 667 w 667"/>
                <a:gd name="T1" fmla="*/ 0 h 235"/>
                <a:gd name="T2" fmla="*/ 529 w 667"/>
                <a:gd name="T3" fmla="*/ 60 h 235"/>
                <a:gd name="T4" fmla="*/ 332 w 667"/>
                <a:gd name="T5" fmla="*/ 156 h 235"/>
                <a:gd name="T6" fmla="*/ 0 w 667"/>
                <a:gd name="T7" fmla="*/ 93 h 235"/>
                <a:gd name="T8" fmla="*/ 367 w 667"/>
                <a:gd name="T9" fmla="*/ 186 h 235"/>
                <a:gd name="T10" fmla="*/ 530 w 667"/>
                <a:gd name="T11" fmla="*/ 77 h 235"/>
                <a:gd name="T12" fmla="*/ 594 w 667"/>
                <a:gd name="T13" fmla="*/ 87 h 235"/>
                <a:gd name="T14" fmla="*/ 667 w 667"/>
                <a:gd name="T15" fmla="*/ 0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7" h="235">
                  <a:moveTo>
                    <a:pt x="667" y="0"/>
                  </a:moveTo>
                  <a:cubicBezTo>
                    <a:pt x="665" y="48"/>
                    <a:pt x="586" y="69"/>
                    <a:pt x="529" y="60"/>
                  </a:cubicBezTo>
                  <a:cubicBezTo>
                    <a:pt x="462" y="107"/>
                    <a:pt x="423" y="119"/>
                    <a:pt x="332" y="156"/>
                  </a:cubicBezTo>
                  <a:cubicBezTo>
                    <a:pt x="202" y="182"/>
                    <a:pt x="95" y="144"/>
                    <a:pt x="0" y="93"/>
                  </a:cubicBezTo>
                  <a:cubicBezTo>
                    <a:pt x="93" y="180"/>
                    <a:pt x="241" y="235"/>
                    <a:pt x="367" y="186"/>
                  </a:cubicBezTo>
                  <a:cubicBezTo>
                    <a:pt x="432" y="160"/>
                    <a:pt x="495" y="135"/>
                    <a:pt x="530" y="77"/>
                  </a:cubicBezTo>
                  <a:cubicBezTo>
                    <a:pt x="548" y="79"/>
                    <a:pt x="561" y="89"/>
                    <a:pt x="594" y="87"/>
                  </a:cubicBezTo>
                  <a:cubicBezTo>
                    <a:pt x="615" y="89"/>
                    <a:pt x="667" y="95"/>
                    <a:pt x="66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Oval 39"/>
            <p:cNvSpPr>
              <a:spLocks noChangeArrowheads="1"/>
            </p:cNvSpPr>
            <p:nvPr/>
          </p:nvSpPr>
          <p:spPr bwMode="auto">
            <a:xfrm>
              <a:off x="6496051" y="3814763"/>
              <a:ext cx="620713" cy="6223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Freeform 40"/>
            <p:cNvSpPr/>
            <p:nvPr/>
          </p:nvSpPr>
          <p:spPr bwMode="auto">
            <a:xfrm>
              <a:off x="6518276" y="3829051"/>
              <a:ext cx="528638" cy="303213"/>
            </a:xfrm>
            <a:custGeom>
              <a:avLst/>
              <a:gdLst>
                <a:gd name="T0" fmla="*/ 118 w 253"/>
                <a:gd name="T1" fmla="*/ 8 h 145"/>
                <a:gd name="T2" fmla="*/ 0 w 253"/>
                <a:gd name="T3" fmla="*/ 145 h 145"/>
                <a:gd name="T4" fmla="*/ 129 w 253"/>
                <a:gd name="T5" fmla="*/ 39 h 145"/>
                <a:gd name="T6" fmla="*/ 253 w 253"/>
                <a:gd name="T7" fmla="*/ 68 h 145"/>
                <a:gd name="T8" fmla="*/ 118 w 253"/>
                <a:gd name="T9" fmla="*/ 8 h 145"/>
              </a:gdLst>
              <a:ahLst/>
              <a:cxnLst>
                <a:cxn ang="0">
                  <a:pos x="T0" y="T1"/>
                </a:cxn>
                <a:cxn ang="0">
                  <a:pos x="T2" y="T3"/>
                </a:cxn>
                <a:cxn ang="0">
                  <a:pos x="T4" y="T5"/>
                </a:cxn>
                <a:cxn ang="0">
                  <a:pos x="T6" y="T7"/>
                </a:cxn>
                <a:cxn ang="0">
                  <a:pos x="T8" y="T9"/>
                </a:cxn>
              </a:cxnLst>
              <a:rect l="0" t="0" r="r" b="b"/>
              <a:pathLst>
                <a:path w="253" h="145">
                  <a:moveTo>
                    <a:pt x="118" y="8"/>
                  </a:moveTo>
                  <a:cubicBezTo>
                    <a:pt x="49" y="18"/>
                    <a:pt x="0" y="77"/>
                    <a:pt x="0" y="145"/>
                  </a:cubicBezTo>
                  <a:cubicBezTo>
                    <a:pt x="16" y="87"/>
                    <a:pt x="66" y="48"/>
                    <a:pt x="129" y="39"/>
                  </a:cubicBezTo>
                  <a:cubicBezTo>
                    <a:pt x="176" y="32"/>
                    <a:pt x="220" y="39"/>
                    <a:pt x="253" y="68"/>
                  </a:cubicBezTo>
                  <a:cubicBezTo>
                    <a:pt x="224" y="25"/>
                    <a:pt x="172" y="0"/>
                    <a:pt x="11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Freeform 41"/>
            <p:cNvSpPr/>
            <p:nvPr/>
          </p:nvSpPr>
          <p:spPr bwMode="auto">
            <a:xfrm>
              <a:off x="6492876" y="3779838"/>
              <a:ext cx="528638" cy="282575"/>
            </a:xfrm>
            <a:custGeom>
              <a:avLst/>
              <a:gdLst>
                <a:gd name="T0" fmla="*/ 122 w 253"/>
                <a:gd name="T1" fmla="*/ 8 h 135"/>
                <a:gd name="T2" fmla="*/ 0 w 253"/>
                <a:gd name="T3" fmla="*/ 135 h 135"/>
                <a:gd name="T4" fmla="*/ 128 w 253"/>
                <a:gd name="T5" fmla="*/ 22 h 135"/>
                <a:gd name="T6" fmla="*/ 253 w 253"/>
                <a:gd name="T7" fmla="*/ 58 h 135"/>
                <a:gd name="T8" fmla="*/ 122 w 253"/>
                <a:gd name="T9" fmla="*/ 8 h 135"/>
              </a:gdLst>
              <a:ahLst/>
              <a:cxnLst>
                <a:cxn ang="0">
                  <a:pos x="T0" y="T1"/>
                </a:cxn>
                <a:cxn ang="0">
                  <a:pos x="T2" y="T3"/>
                </a:cxn>
                <a:cxn ang="0">
                  <a:pos x="T4" y="T5"/>
                </a:cxn>
                <a:cxn ang="0">
                  <a:pos x="T6" y="T7"/>
                </a:cxn>
                <a:cxn ang="0">
                  <a:pos x="T8" y="T9"/>
                </a:cxn>
              </a:cxnLst>
              <a:rect l="0" t="0" r="r" b="b"/>
              <a:pathLst>
                <a:path w="253" h="135">
                  <a:moveTo>
                    <a:pt x="122" y="8"/>
                  </a:moveTo>
                  <a:cubicBezTo>
                    <a:pt x="54" y="19"/>
                    <a:pt x="0" y="68"/>
                    <a:pt x="0" y="135"/>
                  </a:cubicBezTo>
                  <a:cubicBezTo>
                    <a:pt x="16" y="77"/>
                    <a:pt x="64" y="31"/>
                    <a:pt x="128" y="22"/>
                  </a:cubicBezTo>
                  <a:cubicBezTo>
                    <a:pt x="175" y="15"/>
                    <a:pt x="219" y="30"/>
                    <a:pt x="253" y="58"/>
                  </a:cubicBezTo>
                  <a:cubicBezTo>
                    <a:pt x="224" y="16"/>
                    <a:pt x="176" y="0"/>
                    <a:pt x="12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42"/>
            <p:cNvSpPr/>
            <p:nvPr/>
          </p:nvSpPr>
          <p:spPr bwMode="auto">
            <a:xfrm>
              <a:off x="6642101" y="4122738"/>
              <a:ext cx="509588" cy="393700"/>
            </a:xfrm>
            <a:custGeom>
              <a:avLst/>
              <a:gdLst>
                <a:gd name="T0" fmla="*/ 148 w 244"/>
                <a:gd name="T1" fmla="*/ 169 h 189"/>
                <a:gd name="T2" fmla="*/ 229 w 244"/>
                <a:gd name="T3" fmla="*/ 0 h 189"/>
                <a:gd name="T4" fmla="*/ 130 w 244"/>
                <a:gd name="T5" fmla="*/ 139 h 189"/>
                <a:gd name="T6" fmla="*/ 0 w 244"/>
                <a:gd name="T7" fmla="*/ 131 h 189"/>
                <a:gd name="T8" fmla="*/ 148 w 244"/>
                <a:gd name="T9" fmla="*/ 169 h 189"/>
              </a:gdLst>
              <a:ahLst/>
              <a:cxnLst>
                <a:cxn ang="0">
                  <a:pos x="T0" y="T1"/>
                </a:cxn>
                <a:cxn ang="0">
                  <a:pos x="T2" y="T3"/>
                </a:cxn>
                <a:cxn ang="0">
                  <a:pos x="T4" y="T5"/>
                </a:cxn>
                <a:cxn ang="0">
                  <a:pos x="T6" y="T7"/>
                </a:cxn>
                <a:cxn ang="0">
                  <a:pos x="T8" y="T9"/>
                </a:cxn>
              </a:cxnLst>
              <a:rect l="0" t="0" r="r" b="b"/>
              <a:pathLst>
                <a:path w="244" h="189">
                  <a:moveTo>
                    <a:pt x="148" y="169"/>
                  </a:moveTo>
                  <a:cubicBezTo>
                    <a:pt x="213" y="144"/>
                    <a:pt x="244" y="66"/>
                    <a:pt x="229" y="0"/>
                  </a:cubicBezTo>
                  <a:cubicBezTo>
                    <a:pt x="227" y="60"/>
                    <a:pt x="189" y="116"/>
                    <a:pt x="130" y="139"/>
                  </a:cubicBezTo>
                  <a:cubicBezTo>
                    <a:pt x="86" y="156"/>
                    <a:pt x="38" y="152"/>
                    <a:pt x="0" y="131"/>
                  </a:cubicBezTo>
                  <a:cubicBezTo>
                    <a:pt x="37" y="166"/>
                    <a:pt x="97" y="189"/>
                    <a:pt x="148"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43"/>
            <p:cNvSpPr/>
            <p:nvPr/>
          </p:nvSpPr>
          <p:spPr bwMode="auto">
            <a:xfrm>
              <a:off x="6578601" y="4098926"/>
              <a:ext cx="522288" cy="334963"/>
            </a:xfrm>
            <a:custGeom>
              <a:avLst/>
              <a:gdLst>
                <a:gd name="T0" fmla="*/ 139 w 250"/>
                <a:gd name="T1" fmla="*/ 147 h 160"/>
                <a:gd name="T2" fmla="*/ 244 w 250"/>
                <a:gd name="T3" fmla="*/ 0 h 160"/>
                <a:gd name="T4" fmla="*/ 132 w 250"/>
                <a:gd name="T5" fmla="*/ 119 h 160"/>
                <a:gd name="T6" fmla="*/ 0 w 250"/>
                <a:gd name="T7" fmla="*/ 101 h 160"/>
                <a:gd name="T8" fmla="*/ 139 w 250"/>
                <a:gd name="T9" fmla="*/ 147 h 160"/>
              </a:gdLst>
              <a:ahLst/>
              <a:cxnLst>
                <a:cxn ang="0">
                  <a:pos x="T0" y="T1"/>
                </a:cxn>
                <a:cxn ang="0">
                  <a:pos x="T2" y="T3"/>
                </a:cxn>
                <a:cxn ang="0">
                  <a:pos x="T4" y="T5"/>
                </a:cxn>
                <a:cxn ang="0">
                  <a:pos x="T6" y="T7"/>
                </a:cxn>
                <a:cxn ang="0">
                  <a:pos x="T8" y="T9"/>
                </a:cxn>
              </a:cxnLst>
              <a:rect l="0" t="0" r="r" b="b"/>
              <a:pathLst>
                <a:path w="250" h="160">
                  <a:moveTo>
                    <a:pt x="139" y="147"/>
                  </a:moveTo>
                  <a:cubicBezTo>
                    <a:pt x="207" y="130"/>
                    <a:pt x="250" y="67"/>
                    <a:pt x="244" y="0"/>
                  </a:cubicBezTo>
                  <a:cubicBezTo>
                    <a:pt x="234" y="59"/>
                    <a:pt x="194" y="103"/>
                    <a:pt x="132" y="119"/>
                  </a:cubicBezTo>
                  <a:cubicBezTo>
                    <a:pt x="86" y="130"/>
                    <a:pt x="35" y="126"/>
                    <a:pt x="0" y="101"/>
                  </a:cubicBezTo>
                  <a:cubicBezTo>
                    <a:pt x="32" y="140"/>
                    <a:pt x="86" y="160"/>
                    <a:pt x="139"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44"/>
            <p:cNvSpPr/>
            <p:nvPr/>
          </p:nvSpPr>
          <p:spPr bwMode="auto">
            <a:xfrm>
              <a:off x="5532438" y="877888"/>
              <a:ext cx="509588" cy="238125"/>
            </a:xfrm>
            <a:custGeom>
              <a:avLst/>
              <a:gdLst>
                <a:gd name="T0" fmla="*/ 156 w 244"/>
                <a:gd name="T1" fmla="*/ 0 h 114"/>
                <a:gd name="T2" fmla="*/ 113 w 244"/>
                <a:gd name="T3" fmla="*/ 4 h 114"/>
                <a:gd name="T4" fmla="*/ 5 w 244"/>
                <a:gd name="T5" fmla="*/ 78 h 114"/>
                <a:gd name="T6" fmla="*/ 88 w 244"/>
                <a:gd name="T7" fmla="*/ 114 h 114"/>
                <a:gd name="T8" fmla="*/ 132 w 244"/>
                <a:gd name="T9" fmla="*/ 110 h 114"/>
                <a:gd name="T10" fmla="*/ 239 w 244"/>
                <a:gd name="T11" fmla="*/ 36 h 114"/>
                <a:gd name="T12" fmla="*/ 156 w 244"/>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244" h="114">
                  <a:moveTo>
                    <a:pt x="156" y="0"/>
                  </a:moveTo>
                  <a:cubicBezTo>
                    <a:pt x="142" y="0"/>
                    <a:pt x="128" y="1"/>
                    <a:pt x="113" y="4"/>
                  </a:cubicBezTo>
                  <a:cubicBezTo>
                    <a:pt x="48" y="15"/>
                    <a:pt x="0" y="49"/>
                    <a:pt x="5" y="78"/>
                  </a:cubicBezTo>
                  <a:cubicBezTo>
                    <a:pt x="9" y="100"/>
                    <a:pt x="43" y="114"/>
                    <a:pt x="88" y="114"/>
                  </a:cubicBezTo>
                  <a:cubicBezTo>
                    <a:pt x="102" y="114"/>
                    <a:pt x="116" y="113"/>
                    <a:pt x="132" y="110"/>
                  </a:cubicBezTo>
                  <a:cubicBezTo>
                    <a:pt x="196" y="98"/>
                    <a:pt x="244" y="65"/>
                    <a:pt x="239" y="36"/>
                  </a:cubicBezTo>
                  <a:cubicBezTo>
                    <a:pt x="235" y="13"/>
                    <a:pt x="201" y="0"/>
                    <a:pt x="156"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45"/>
            <p:cNvSpPr/>
            <p:nvPr/>
          </p:nvSpPr>
          <p:spPr bwMode="auto">
            <a:xfrm>
              <a:off x="5553076" y="879476"/>
              <a:ext cx="414338" cy="158750"/>
            </a:xfrm>
            <a:custGeom>
              <a:avLst/>
              <a:gdLst>
                <a:gd name="T0" fmla="*/ 88 w 198"/>
                <a:gd name="T1" fmla="*/ 11 h 76"/>
                <a:gd name="T2" fmla="*/ 4 w 198"/>
                <a:gd name="T3" fmla="*/ 76 h 76"/>
                <a:gd name="T4" fmla="*/ 99 w 198"/>
                <a:gd name="T5" fmla="*/ 20 h 76"/>
                <a:gd name="T6" fmla="*/ 198 w 198"/>
                <a:gd name="T7" fmla="*/ 13 h 76"/>
                <a:gd name="T8" fmla="*/ 88 w 198"/>
                <a:gd name="T9" fmla="*/ 11 h 76"/>
              </a:gdLst>
              <a:ahLst/>
              <a:cxnLst>
                <a:cxn ang="0">
                  <a:pos x="T0" y="T1"/>
                </a:cxn>
                <a:cxn ang="0">
                  <a:pos x="T2" y="T3"/>
                </a:cxn>
                <a:cxn ang="0">
                  <a:pos x="T4" y="T5"/>
                </a:cxn>
                <a:cxn ang="0">
                  <a:pos x="T6" y="T7"/>
                </a:cxn>
                <a:cxn ang="0">
                  <a:pos x="T8" y="T9"/>
                </a:cxn>
              </a:cxnLst>
              <a:rect l="0" t="0" r="r" b="b"/>
              <a:pathLst>
                <a:path w="198" h="76">
                  <a:moveTo>
                    <a:pt x="88" y="11"/>
                  </a:moveTo>
                  <a:cubicBezTo>
                    <a:pt x="35" y="24"/>
                    <a:pt x="0" y="52"/>
                    <a:pt x="4" y="76"/>
                  </a:cubicBezTo>
                  <a:cubicBezTo>
                    <a:pt x="13" y="53"/>
                    <a:pt x="50" y="32"/>
                    <a:pt x="99" y="20"/>
                  </a:cubicBezTo>
                  <a:cubicBezTo>
                    <a:pt x="135" y="11"/>
                    <a:pt x="170" y="7"/>
                    <a:pt x="198" y="13"/>
                  </a:cubicBezTo>
                  <a:cubicBezTo>
                    <a:pt x="172" y="2"/>
                    <a:pt x="130" y="0"/>
                    <a:pt x="8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Freeform 46"/>
            <p:cNvSpPr/>
            <p:nvPr/>
          </p:nvSpPr>
          <p:spPr bwMode="auto">
            <a:xfrm>
              <a:off x="5530851" y="863601"/>
              <a:ext cx="411163" cy="153988"/>
            </a:xfrm>
            <a:custGeom>
              <a:avLst/>
              <a:gdLst>
                <a:gd name="T0" fmla="*/ 92 w 197"/>
                <a:gd name="T1" fmla="*/ 12 h 74"/>
                <a:gd name="T2" fmla="*/ 4 w 197"/>
                <a:gd name="T3" fmla="*/ 74 h 74"/>
                <a:gd name="T4" fmla="*/ 97 w 197"/>
                <a:gd name="T5" fmla="*/ 15 h 74"/>
                <a:gd name="T6" fmla="*/ 197 w 197"/>
                <a:gd name="T7" fmla="*/ 11 h 74"/>
                <a:gd name="T8" fmla="*/ 92 w 197"/>
                <a:gd name="T9" fmla="*/ 12 h 74"/>
              </a:gdLst>
              <a:ahLst/>
              <a:cxnLst>
                <a:cxn ang="0">
                  <a:pos x="T0" y="T1"/>
                </a:cxn>
                <a:cxn ang="0">
                  <a:pos x="T2" y="T3"/>
                </a:cxn>
                <a:cxn ang="0">
                  <a:pos x="T4" y="T5"/>
                </a:cxn>
                <a:cxn ang="0">
                  <a:pos x="T6" y="T7"/>
                </a:cxn>
                <a:cxn ang="0">
                  <a:pos x="T8" y="T9"/>
                </a:cxn>
              </a:cxnLst>
              <a:rect l="0" t="0" r="r" b="b"/>
              <a:pathLst>
                <a:path w="197" h="74">
                  <a:moveTo>
                    <a:pt x="92" y="12"/>
                  </a:moveTo>
                  <a:cubicBezTo>
                    <a:pt x="38" y="25"/>
                    <a:pt x="0" y="50"/>
                    <a:pt x="4" y="74"/>
                  </a:cubicBezTo>
                  <a:cubicBezTo>
                    <a:pt x="12" y="51"/>
                    <a:pt x="48" y="28"/>
                    <a:pt x="97" y="15"/>
                  </a:cubicBezTo>
                  <a:cubicBezTo>
                    <a:pt x="133" y="6"/>
                    <a:pt x="169" y="5"/>
                    <a:pt x="197" y="11"/>
                  </a:cubicBezTo>
                  <a:cubicBezTo>
                    <a:pt x="172" y="0"/>
                    <a:pt x="134" y="1"/>
                    <a:pt x="9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 name="Freeform 47"/>
            <p:cNvSpPr/>
            <p:nvPr/>
          </p:nvSpPr>
          <p:spPr bwMode="auto">
            <a:xfrm>
              <a:off x="5676901" y="950913"/>
              <a:ext cx="390525" cy="179388"/>
            </a:xfrm>
            <a:custGeom>
              <a:avLst/>
              <a:gdLst>
                <a:gd name="T0" fmla="*/ 119 w 187"/>
                <a:gd name="T1" fmla="*/ 71 h 86"/>
                <a:gd name="T2" fmla="*/ 171 w 187"/>
                <a:gd name="T3" fmla="*/ 0 h 86"/>
                <a:gd name="T4" fmla="*/ 102 w 187"/>
                <a:gd name="T5" fmla="*/ 63 h 86"/>
                <a:gd name="T6" fmla="*/ 0 w 187"/>
                <a:gd name="T7" fmla="*/ 79 h 86"/>
                <a:gd name="T8" fmla="*/ 119 w 187"/>
                <a:gd name="T9" fmla="*/ 71 h 86"/>
              </a:gdLst>
              <a:ahLst/>
              <a:cxnLst>
                <a:cxn ang="0">
                  <a:pos x="T0" y="T1"/>
                </a:cxn>
                <a:cxn ang="0">
                  <a:pos x="T2" y="T3"/>
                </a:cxn>
                <a:cxn ang="0">
                  <a:pos x="T4" y="T5"/>
                </a:cxn>
                <a:cxn ang="0">
                  <a:pos x="T6" y="T7"/>
                </a:cxn>
                <a:cxn ang="0">
                  <a:pos x="T8" y="T9"/>
                </a:cxn>
              </a:cxnLst>
              <a:rect l="0" t="0" r="r" b="b"/>
              <a:pathLst>
                <a:path w="187" h="86">
                  <a:moveTo>
                    <a:pt x="119" y="71"/>
                  </a:moveTo>
                  <a:cubicBezTo>
                    <a:pt x="168" y="53"/>
                    <a:pt x="187" y="21"/>
                    <a:pt x="171" y="0"/>
                  </a:cubicBezTo>
                  <a:cubicBezTo>
                    <a:pt x="173" y="22"/>
                    <a:pt x="147" y="47"/>
                    <a:pt x="102" y="63"/>
                  </a:cubicBezTo>
                  <a:cubicBezTo>
                    <a:pt x="69" y="76"/>
                    <a:pt x="31" y="81"/>
                    <a:pt x="0" y="79"/>
                  </a:cubicBezTo>
                  <a:cubicBezTo>
                    <a:pt x="31" y="86"/>
                    <a:pt x="80" y="86"/>
                    <a:pt x="119"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9" name="Freeform 48"/>
            <p:cNvSpPr/>
            <p:nvPr/>
          </p:nvSpPr>
          <p:spPr bwMode="auto">
            <a:xfrm>
              <a:off x="5619751" y="946151"/>
              <a:ext cx="407988" cy="166688"/>
            </a:xfrm>
            <a:custGeom>
              <a:avLst/>
              <a:gdLst>
                <a:gd name="T0" fmla="*/ 113 w 195"/>
                <a:gd name="T1" fmla="*/ 67 h 80"/>
                <a:gd name="T2" fmla="*/ 185 w 195"/>
                <a:gd name="T3" fmla="*/ 0 h 80"/>
                <a:gd name="T4" fmla="*/ 105 w 195"/>
                <a:gd name="T5" fmla="*/ 58 h 80"/>
                <a:gd name="T6" fmla="*/ 0 w 195"/>
                <a:gd name="T7" fmla="*/ 70 h 80"/>
                <a:gd name="T8" fmla="*/ 113 w 195"/>
                <a:gd name="T9" fmla="*/ 67 h 80"/>
              </a:gdLst>
              <a:ahLst/>
              <a:cxnLst>
                <a:cxn ang="0">
                  <a:pos x="T0" y="T1"/>
                </a:cxn>
                <a:cxn ang="0">
                  <a:pos x="T2" y="T3"/>
                </a:cxn>
                <a:cxn ang="0">
                  <a:pos x="T4" y="T5"/>
                </a:cxn>
                <a:cxn ang="0">
                  <a:pos x="T6" y="T7"/>
                </a:cxn>
                <a:cxn ang="0">
                  <a:pos x="T8" y="T9"/>
                </a:cxn>
              </a:cxnLst>
              <a:rect l="0" t="0" r="r" b="b"/>
              <a:pathLst>
                <a:path w="195" h="80">
                  <a:moveTo>
                    <a:pt x="113" y="67"/>
                  </a:moveTo>
                  <a:cubicBezTo>
                    <a:pt x="165" y="52"/>
                    <a:pt x="195" y="23"/>
                    <a:pt x="185" y="0"/>
                  </a:cubicBezTo>
                  <a:cubicBezTo>
                    <a:pt x="181" y="22"/>
                    <a:pt x="153" y="44"/>
                    <a:pt x="105" y="58"/>
                  </a:cubicBezTo>
                  <a:cubicBezTo>
                    <a:pt x="70" y="69"/>
                    <a:pt x="30" y="74"/>
                    <a:pt x="0" y="70"/>
                  </a:cubicBezTo>
                  <a:cubicBezTo>
                    <a:pt x="29" y="80"/>
                    <a:pt x="72" y="79"/>
                    <a:pt x="113"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Freeform 49"/>
            <p:cNvSpPr/>
            <p:nvPr/>
          </p:nvSpPr>
          <p:spPr bwMode="auto">
            <a:xfrm>
              <a:off x="4552951" y="4435476"/>
              <a:ext cx="346075" cy="565150"/>
            </a:xfrm>
            <a:custGeom>
              <a:avLst/>
              <a:gdLst>
                <a:gd name="T0" fmla="*/ 136 w 166"/>
                <a:gd name="T1" fmla="*/ 112 h 270"/>
                <a:gd name="T2" fmla="*/ 137 w 166"/>
                <a:gd name="T3" fmla="*/ 258 h 270"/>
                <a:gd name="T4" fmla="*/ 30 w 166"/>
                <a:gd name="T5" fmla="*/ 158 h 270"/>
                <a:gd name="T6" fmla="*/ 30 w 166"/>
                <a:gd name="T7" fmla="*/ 13 h 270"/>
                <a:gd name="T8" fmla="*/ 136 w 166"/>
                <a:gd name="T9" fmla="*/ 112 h 270"/>
              </a:gdLst>
              <a:ahLst/>
              <a:cxnLst>
                <a:cxn ang="0">
                  <a:pos x="T0" y="T1"/>
                </a:cxn>
                <a:cxn ang="0">
                  <a:pos x="T2" y="T3"/>
                </a:cxn>
                <a:cxn ang="0">
                  <a:pos x="T4" y="T5"/>
                </a:cxn>
                <a:cxn ang="0">
                  <a:pos x="T6" y="T7"/>
                </a:cxn>
                <a:cxn ang="0">
                  <a:pos x="T8" y="T9"/>
                </a:cxn>
              </a:cxnLst>
              <a:rect l="0" t="0" r="r" b="b"/>
              <a:pathLst>
                <a:path w="166" h="270">
                  <a:moveTo>
                    <a:pt x="136" y="112"/>
                  </a:moveTo>
                  <a:cubicBezTo>
                    <a:pt x="165" y="180"/>
                    <a:pt x="166" y="245"/>
                    <a:pt x="137" y="258"/>
                  </a:cubicBezTo>
                  <a:cubicBezTo>
                    <a:pt x="108" y="270"/>
                    <a:pt x="60" y="226"/>
                    <a:pt x="30" y="158"/>
                  </a:cubicBezTo>
                  <a:cubicBezTo>
                    <a:pt x="1" y="91"/>
                    <a:pt x="0" y="26"/>
                    <a:pt x="30" y="13"/>
                  </a:cubicBezTo>
                  <a:cubicBezTo>
                    <a:pt x="59" y="0"/>
                    <a:pt x="106" y="45"/>
                    <a:pt x="136"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1" name="Freeform 50"/>
            <p:cNvSpPr/>
            <p:nvPr/>
          </p:nvSpPr>
          <p:spPr bwMode="auto">
            <a:xfrm>
              <a:off x="4567238" y="4462463"/>
              <a:ext cx="187325" cy="304800"/>
            </a:xfrm>
            <a:custGeom>
              <a:avLst/>
              <a:gdLst>
                <a:gd name="T0" fmla="*/ 21 w 90"/>
                <a:gd name="T1" fmla="*/ 15 h 146"/>
                <a:gd name="T2" fmla="*/ 28 w 90"/>
                <a:gd name="T3" fmla="*/ 146 h 146"/>
                <a:gd name="T4" fmla="*/ 36 w 90"/>
                <a:gd name="T5" fmla="*/ 38 h 146"/>
                <a:gd name="T6" fmla="*/ 90 w 90"/>
                <a:gd name="T7" fmla="*/ 43 h 146"/>
                <a:gd name="T8" fmla="*/ 21 w 90"/>
                <a:gd name="T9" fmla="*/ 15 h 146"/>
              </a:gdLst>
              <a:ahLst/>
              <a:cxnLst>
                <a:cxn ang="0">
                  <a:pos x="T0" y="T1"/>
                </a:cxn>
                <a:cxn ang="0">
                  <a:pos x="T2" y="T3"/>
                </a:cxn>
                <a:cxn ang="0">
                  <a:pos x="T4" y="T5"/>
                </a:cxn>
                <a:cxn ang="0">
                  <a:pos x="T6" y="T7"/>
                </a:cxn>
                <a:cxn ang="0">
                  <a:pos x="T8" y="T9"/>
                </a:cxn>
              </a:cxnLst>
              <a:rect l="0" t="0" r="r" b="b"/>
              <a:pathLst>
                <a:path w="90" h="146">
                  <a:moveTo>
                    <a:pt x="21" y="15"/>
                  </a:moveTo>
                  <a:cubicBezTo>
                    <a:pt x="0" y="34"/>
                    <a:pt x="4" y="90"/>
                    <a:pt x="28" y="146"/>
                  </a:cubicBezTo>
                  <a:cubicBezTo>
                    <a:pt x="13" y="96"/>
                    <a:pt x="17" y="56"/>
                    <a:pt x="36" y="38"/>
                  </a:cubicBezTo>
                  <a:cubicBezTo>
                    <a:pt x="50" y="25"/>
                    <a:pt x="68" y="25"/>
                    <a:pt x="90" y="43"/>
                  </a:cubicBezTo>
                  <a:cubicBezTo>
                    <a:pt x="65" y="13"/>
                    <a:pt x="38" y="0"/>
                    <a:pt x="2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51"/>
            <p:cNvSpPr/>
            <p:nvPr/>
          </p:nvSpPr>
          <p:spPr bwMode="auto">
            <a:xfrm>
              <a:off x="4541838" y="4425951"/>
              <a:ext cx="179388" cy="287338"/>
            </a:xfrm>
            <a:custGeom>
              <a:avLst/>
              <a:gdLst>
                <a:gd name="T0" fmla="*/ 22 w 86"/>
                <a:gd name="T1" fmla="*/ 15 h 138"/>
                <a:gd name="T2" fmla="*/ 24 w 86"/>
                <a:gd name="T3" fmla="*/ 138 h 138"/>
                <a:gd name="T4" fmla="*/ 28 w 86"/>
                <a:gd name="T5" fmla="*/ 25 h 138"/>
                <a:gd name="T6" fmla="*/ 86 w 86"/>
                <a:gd name="T7" fmla="*/ 36 h 138"/>
                <a:gd name="T8" fmla="*/ 22 w 86"/>
                <a:gd name="T9" fmla="*/ 15 h 138"/>
              </a:gdLst>
              <a:ahLst/>
              <a:cxnLst>
                <a:cxn ang="0">
                  <a:pos x="T0" y="T1"/>
                </a:cxn>
                <a:cxn ang="0">
                  <a:pos x="T2" y="T3"/>
                </a:cxn>
                <a:cxn ang="0">
                  <a:pos x="T4" y="T5"/>
                </a:cxn>
                <a:cxn ang="0">
                  <a:pos x="T6" y="T7"/>
                </a:cxn>
                <a:cxn ang="0">
                  <a:pos x="T8" y="T9"/>
                </a:cxn>
              </a:cxnLst>
              <a:rect l="0" t="0" r="r" b="b"/>
              <a:pathLst>
                <a:path w="86" h="138">
                  <a:moveTo>
                    <a:pt x="22" y="15"/>
                  </a:moveTo>
                  <a:cubicBezTo>
                    <a:pt x="1" y="34"/>
                    <a:pt x="0" y="83"/>
                    <a:pt x="24" y="138"/>
                  </a:cubicBezTo>
                  <a:cubicBezTo>
                    <a:pt x="9" y="88"/>
                    <a:pt x="9" y="42"/>
                    <a:pt x="28" y="25"/>
                  </a:cubicBezTo>
                  <a:cubicBezTo>
                    <a:pt x="43" y="12"/>
                    <a:pt x="64" y="17"/>
                    <a:pt x="86" y="36"/>
                  </a:cubicBezTo>
                  <a:cubicBezTo>
                    <a:pt x="60" y="5"/>
                    <a:pt x="38" y="0"/>
                    <a:pt x="2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52"/>
            <p:cNvSpPr/>
            <p:nvPr/>
          </p:nvSpPr>
          <p:spPr bwMode="auto">
            <a:xfrm>
              <a:off x="4765676" y="4665663"/>
              <a:ext cx="166688" cy="368300"/>
            </a:xfrm>
            <a:custGeom>
              <a:avLst/>
              <a:gdLst>
                <a:gd name="T0" fmla="*/ 66 w 80"/>
                <a:gd name="T1" fmla="*/ 151 h 176"/>
                <a:gd name="T2" fmla="*/ 34 w 80"/>
                <a:gd name="T3" fmla="*/ 0 h 176"/>
                <a:gd name="T4" fmla="*/ 49 w 80"/>
                <a:gd name="T5" fmla="*/ 130 h 176"/>
                <a:gd name="T6" fmla="*/ 0 w 80"/>
                <a:gd name="T7" fmla="*/ 144 h 176"/>
                <a:gd name="T8" fmla="*/ 66 w 80"/>
                <a:gd name="T9" fmla="*/ 151 h 176"/>
              </a:gdLst>
              <a:ahLst/>
              <a:cxnLst>
                <a:cxn ang="0">
                  <a:pos x="T0" y="T1"/>
                </a:cxn>
                <a:cxn ang="0">
                  <a:pos x="T2" y="T3"/>
                </a:cxn>
                <a:cxn ang="0">
                  <a:pos x="T4" y="T5"/>
                </a:cxn>
                <a:cxn ang="0">
                  <a:pos x="T6" y="T7"/>
                </a:cxn>
                <a:cxn ang="0">
                  <a:pos x="T8" y="T9"/>
                </a:cxn>
              </a:cxnLst>
              <a:rect l="0" t="0" r="r" b="b"/>
              <a:pathLst>
                <a:path w="80" h="176">
                  <a:moveTo>
                    <a:pt x="66" y="151"/>
                  </a:moveTo>
                  <a:cubicBezTo>
                    <a:pt x="80" y="121"/>
                    <a:pt x="63" y="52"/>
                    <a:pt x="34" y="0"/>
                  </a:cubicBezTo>
                  <a:cubicBezTo>
                    <a:pt x="55" y="50"/>
                    <a:pt x="62" y="102"/>
                    <a:pt x="49" y="130"/>
                  </a:cubicBezTo>
                  <a:cubicBezTo>
                    <a:pt x="39" y="151"/>
                    <a:pt x="21" y="155"/>
                    <a:pt x="0" y="144"/>
                  </a:cubicBezTo>
                  <a:cubicBezTo>
                    <a:pt x="26" y="167"/>
                    <a:pt x="55" y="176"/>
                    <a:pt x="66"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53"/>
            <p:cNvSpPr/>
            <p:nvPr/>
          </p:nvSpPr>
          <p:spPr bwMode="auto">
            <a:xfrm>
              <a:off x="4711701" y="4651376"/>
              <a:ext cx="174625" cy="325438"/>
            </a:xfrm>
            <a:custGeom>
              <a:avLst/>
              <a:gdLst>
                <a:gd name="T0" fmla="*/ 66 w 84"/>
                <a:gd name="T1" fmla="*/ 137 h 156"/>
                <a:gd name="T2" fmla="*/ 50 w 84"/>
                <a:gd name="T3" fmla="*/ 0 h 156"/>
                <a:gd name="T4" fmla="*/ 53 w 84"/>
                <a:gd name="T5" fmla="*/ 115 h 156"/>
                <a:gd name="T6" fmla="*/ 0 w 84"/>
                <a:gd name="T7" fmla="*/ 121 h 156"/>
                <a:gd name="T8" fmla="*/ 66 w 84"/>
                <a:gd name="T9" fmla="*/ 137 h 156"/>
              </a:gdLst>
              <a:ahLst/>
              <a:cxnLst>
                <a:cxn ang="0">
                  <a:pos x="T0" y="T1"/>
                </a:cxn>
                <a:cxn ang="0">
                  <a:pos x="T2" y="T3"/>
                </a:cxn>
                <a:cxn ang="0">
                  <a:pos x="T4" y="T5"/>
                </a:cxn>
                <a:cxn ang="0">
                  <a:pos x="T6" y="T7"/>
                </a:cxn>
                <a:cxn ang="0">
                  <a:pos x="T8" y="T9"/>
                </a:cxn>
              </a:cxnLst>
              <a:rect l="0" t="0" r="r" b="b"/>
              <a:pathLst>
                <a:path w="84" h="156">
                  <a:moveTo>
                    <a:pt x="66" y="137"/>
                  </a:moveTo>
                  <a:cubicBezTo>
                    <a:pt x="84" y="113"/>
                    <a:pt x="77" y="54"/>
                    <a:pt x="50" y="0"/>
                  </a:cubicBezTo>
                  <a:cubicBezTo>
                    <a:pt x="68" y="50"/>
                    <a:pt x="70" y="93"/>
                    <a:pt x="53" y="115"/>
                  </a:cubicBezTo>
                  <a:cubicBezTo>
                    <a:pt x="41" y="132"/>
                    <a:pt x="22" y="136"/>
                    <a:pt x="0" y="121"/>
                  </a:cubicBezTo>
                  <a:cubicBezTo>
                    <a:pt x="26" y="149"/>
                    <a:pt x="52" y="156"/>
                    <a:pt x="66"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5" name="Freeform 54"/>
            <p:cNvSpPr/>
            <p:nvPr/>
          </p:nvSpPr>
          <p:spPr bwMode="auto">
            <a:xfrm>
              <a:off x="7156451" y="1752601"/>
              <a:ext cx="927100" cy="831850"/>
            </a:xfrm>
            <a:custGeom>
              <a:avLst/>
              <a:gdLst>
                <a:gd name="T0" fmla="*/ 419 w 444"/>
                <a:gd name="T1" fmla="*/ 146 h 398"/>
                <a:gd name="T2" fmla="*/ 267 w 444"/>
                <a:gd name="T3" fmla="*/ 368 h 398"/>
                <a:gd name="T4" fmla="*/ 25 w 444"/>
                <a:gd name="T5" fmla="*/ 252 h 398"/>
                <a:gd name="T6" fmla="*/ 177 w 444"/>
                <a:gd name="T7" fmla="*/ 29 h 398"/>
                <a:gd name="T8" fmla="*/ 419 w 444"/>
                <a:gd name="T9" fmla="*/ 146 h 398"/>
              </a:gdLst>
              <a:ahLst/>
              <a:cxnLst>
                <a:cxn ang="0">
                  <a:pos x="T0" y="T1"/>
                </a:cxn>
                <a:cxn ang="0">
                  <a:pos x="T2" y="T3"/>
                </a:cxn>
                <a:cxn ang="0">
                  <a:pos x="T4" y="T5"/>
                </a:cxn>
                <a:cxn ang="0">
                  <a:pos x="T6" y="T7"/>
                </a:cxn>
                <a:cxn ang="0">
                  <a:pos x="T8" y="T9"/>
                </a:cxn>
              </a:cxnLst>
              <a:rect l="0" t="0" r="r" b="b"/>
              <a:pathLst>
                <a:path w="444" h="398">
                  <a:moveTo>
                    <a:pt x="419" y="146"/>
                  </a:moveTo>
                  <a:cubicBezTo>
                    <a:pt x="444" y="240"/>
                    <a:pt x="376" y="339"/>
                    <a:pt x="267" y="368"/>
                  </a:cubicBezTo>
                  <a:cubicBezTo>
                    <a:pt x="159" y="398"/>
                    <a:pt x="50" y="345"/>
                    <a:pt x="25" y="252"/>
                  </a:cubicBezTo>
                  <a:cubicBezTo>
                    <a:pt x="0" y="158"/>
                    <a:pt x="68" y="58"/>
                    <a:pt x="177" y="29"/>
                  </a:cubicBezTo>
                  <a:cubicBezTo>
                    <a:pt x="286" y="0"/>
                    <a:pt x="394" y="53"/>
                    <a:pt x="419" y="1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Freeform 55"/>
            <p:cNvSpPr/>
            <p:nvPr/>
          </p:nvSpPr>
          <p:spPr bwMode="auto">
            <a:xfrm>
              <a:off x="7197726" y="1804988"/>
              <a:ext cx="693738" cy="473075"/>
            </a:xfrm>
            <a:custGeom>
              <a:avLst/>
              <a:gdLst>
                <a:gd name="T0" fmla="*/ 136 w 332"/>
                <a:gd name="T1" fmla="*/ 28 h 226"/>
                <a:gd name="T2" fmla="*/ 21 w 332"/>
                <a:gd name="T3" fmla="*/ 226 h 226"/>
                <a:gd name="T4" fmla="*/ 159 w 332"/>
                <a:gd name="T5" fmla="*/ 59 h 226"/>
                <a:gd name="T6" fmla="*/ 332 w 332"/>
                <a:gd name="T7" fmla="*/ 48 h 226"/>
                <a:gd name="T8" fmla="*/ 136 w 332"/>
                <a:gd name="T9" fmla="*/ 28 h 226"/>
              </a:gdLst>
              <a:ahLst/>
              <a:cxnLst>
                <a:cxn ang="0">
                  <a:pos x="T0" y="T1"/>
                </a:cxn>
                <a:cxn ang="0">
                  <a:pos x="T2" y="T3"/>
                </a:cxn>
                <a:cxn ang="0">
                  <a:pos x="T4" y="T5"/>
                </a:cxn>
                <a:cxn ang="0">
                  <a:pos x="T6" y="T7"/>
                </a:cxn>
                <a:cxn ang="0">
                  <a:pos x="T8" y="T9"/>
                </a:cxn>
              </a:cxnLst>
              <a:rect l="0" t="0" r="r" b="b"/>
              <a:pathLst>
                <a:path w="332" h="226">
                  <a:moveTo>
                    <a:pt x="136" y="28"/>
                  </a:moveTo>
                  <a:cubicBezTo>
                    <a:pt x="48" y="64"/>
                    <a:pt x="0" y="149"/>
                    <a:pt x="21" y="226"/>
                  </a:cubicBezTo>
                  <a:cubicBezTo>
                    <a:pt x="24" y="154"/>
                    <a:pt x="78" y="92"/>
                    <a:pt x="159" y="59"/>
                  </a:cubicBezTo>
                  <a:cubicBezTo>
                    <a:pt x="219" y="34"/>
                    <a:pt x="280" y="27"/>
                    <a:pt x="332" y="48"/>
                  </a:cubicBezTo>
                  <a:cubicBezTo>
                    <a:pt x="281" y="10"/>
                    <a:pt x="205" y="0"/>
                    <a:pt x="13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56"/>
            <p:cNvSpPr/>
            <p:nvPr/>
          </p:nvSpPr>
          <p:spPr bwMode="auto">
            <a:xfrm>
              <a:off x="7143751" y="1752601"/>
              <a:ext cx="693738" cy="454025"/>
            </a:xfrm>
            <a:custGeom>
              <a:avLst/>
              <a:gdLst>
                <a:gd name="T0" fmla="*/ 144 w 332"/>
                <a:gd name="T1" fmla="*/ 29 h 217"/>
                <a:gd name="T2" fmla="*/ 21 w 332"/>
                <a:gd name="T3" fmla="*/ 217 h 217"/>
                <a:gd name="T4" fmla="*/ 155 w 332"/>
                <a:gd name="T5" fmla="*/ 42 h 217"/>
                <a:gd name="T6" fmla="*/ 332 w 332"/>
                <a:gd name="T7" fmla="*/ 39 h 217"/>
                <a:gd name="T8" fmla="*/ 144 w 332"/>
                <a:gd name="T9" fmla="*/ 29 h 217"/>
              </a:gdLst>
              <a:ahLst/>
              <a:cxnLst>
                <a:cxn ang="0">
                  <a:pos x="T0" y="T1"/>
                </a:cxn>
                <a:cxn ang="0">
                  <a:pos x="T2" y="T3"/>
                </a:cxn>
                <a:cxn ang="0">
                  <a:pos x="T4" y="T5"/>
                </a:cxn>
                <a:cxn ang="0">
                  <a:pos x="T6" y="T7"/>
                </a:cxn>
                <a:cxn ang="0">
                  <a:pos x="T8" y="T9"/>
                </a:cxn>
              </a:cxnLst>
              <a:rect l="0" t="0" r="r" b="b"/>
              <a:pathLst>
                <a:path w="332" h="217">
                  <a:moveTo>
                    <a:pt x="144" y="29"/>
                  </a:moveTo>
                  <a:cubicBezTo>
                    <a:pt x="56" y="64"/>
                    <a:pt x="0" y="140"/>
                    <a:pt x="21" y="217"/>
                  </a:cubicBezTo>
                  <a:cubicBezTo>
                    <a:pt x="24" y="145"/>
                    <a:pt x="74" y="75"/>
                    <a:pt x="155" y="42"/>
                  </a:cubicBezTo>
                  <a:cubicBezTo>
                    <a:pt x="215" y="18"/>
                    <a:pt x="279" y="18"/>
                    <a:pt x="332" y="39"/>
                  </a:cubicBezTo>
                  <a:cubicBezTo>
                    <a:pt x="281" y="1"/>
                    <a:pt x="213" y="0"/>
                    <a:pt x="14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57"/>
            <p:cNvSpPr/>
            <p:nvPr/>
          </p:nvSpPr>
          <p:spPr bwMode="auto">
            <a:xfrm>
              <a:off x="7483476" y="2051051"/>
              <a:ext cx="635000" cy="547688"/>
            </a:xfrm>
            <a:custGeom>
              <a:avLst/>
              <a:gdLst>
                <a:gd name="T0" fmla="*/ 209 w 304"/>
                <a:gd name="T1" fmla="*/ 221 h 262"/>
                <a:gd name="T2" fmla="*/ 264 w 304"/>
                <a:gd name="T3" fmla="*/ 0 h 262"/>
                <a:gd name="T4" fmla="*/ 175 w 304"/>
                <a:gd name="T5" fmla="*/ 194 h 262"/>
                <a:gd name="T6" fmla="*/ 0 w 304"/>
                <a:gd name="T7" fmla="*/ 231 h 262"/>
                <a:gd name="T8" fmla="*/ 209 w 304"/>
                <a:gd name="T9" fmla="*/ 221 h 262"/>
              </a:gdLst>
              <a:ahLst/>
              <a:cxnLst>
                <a:cxn ang="0">
                  <a:pos x="T0" y="T1"/>
                </a:cxn>
                <a:cxn ang="0">
                  <a:pos x="T2" y="T3"/>
                </a:cxn>
                <a:cxn ang="0">
                  <a:pos x="T4" y="T5"/>
                </a:cxn>
                <a:cxn ang="0">
                  <a:pos x="T6" y="T7"/>
                </a:cxn>
                <a:cxn ang="0">
                  <a:pos x="T8" y="T9"/>
                </a:cxn>
              </a:cxnLst>
              <a:rect l="0" t="0" r="r" b="b"/>
              <a:pathLst>
                <a:path w="304" h="262">
                  <a:moveTo>
                    <a:pt x="209" y="221"/>
                  </a:moveTo>
                  <a:cubicBezTo>
                    <a:pt x="287" y="170"/>
                    <a:pt x="304" y="70"/>
                    <a:pt x="264" y="0"/>
                  </a:cubicBezTo>
                  <a:cubicBezTo>
                    <a:pt x="279" y="70"/>
                    <a:pt x="247" y="147"/>
                    <a:pt x="175" y="194"/>
                  </a:cubicBezTo>
                  <a:cubicBezTo>
                    <a:pt x="121" y="229"/>
                    <a:pt x="58" y="241"/>
                    <a:pt x="0" y="231"/>
                  </a:cubicBezTo>
                  <a:cubicBezTo>
                    <a:pt x="61" y="258"/>
                    <a:pt x="147" y="262"/>
                    <a:pt x="209"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58"/>
            <p:cNvSpPr/>
            <p:nvPr/>
          </p:nvSpPr>
          <p:spPr bwMode="auto">
            <a:xfrm>
              <a:off x="7375526" y="2036763"/>
              <a:ext cx="669925" cy="496888"/>
            </a:xfrm>
            <a:custGeom>
              <a:avLst/>
              <a:gdLst>
                <a:gd name="T0" fmla="*/ 199 w 321"/>
                <a:gd name="T1" fmla="*/ 204 h 238"/>
                <a:gd name="T2" fmla="*/ 292 w 321"/>
                <a:gd name="T3" fmla="*/ 0 h 238"/>
                <a:gd name="T4" fmla="*/ 180 w 321"/>
                <a:gd name="T5" fmla="*/ 175 h 238"/>
                <a:gd name="T6" fmla="*/ 0 w 321"/>
                <a:gd name="T7" fmla="*/ 201 h 238"/>
                <a:gd name="T8" fmla="*/ 199 w 321"/>
                <a:gd name="T9" fmla="*/ 204 h 238"/>
              </a:gdLst>
              <a:ahLst/>
              <a:cxnLst>
                <a:cxn ang="0">
                  <a:pos x="T0" y="T1"/>
                </a:cxn>
                <a:cxn ang="0">
                  <a:pos x="T2" y="T3"/>
                </a:cxn>
                <a:cxn ang="0">
                  <a:pos x="T4" y="T5"/>
                </a:cxn>
                <a:cxn ang="0">
                  <a:pos x="T6" y="T7"/>
                </a:cxn>
                <a:cxn ang="0">
                  <a:pos x="T8" y="T9"/>
                </a:cxn>
              </a:cxnLst>
              <a:rect l="0" t="0" r="r" b="b"/>
              <a:pathLst>
                <a:path w="321" h="238">
                  <a:moveTo>
                    <a:pt x="199" y="204"/>
                  </a:moveTo>
                  <a:cubicBezTo>
                    <a:pt x="283" y="162"/>
                    <a:pt x="321" y="74"/>
                    <a:pt x="292" y="0"/>
                  </a:cubicBezTo>
                  <a:cubicBezTo>
                    <a:pt x="297" y="71"/>
                    <a:pt x="258" y="136"/>
                    <a:pt x="180" y="175"/>
                  </a:cubicBezTo>
                  <a:cubicBezTo>
                    <a:pt x="123" y="204"/>
                    <a:pt x="55" y="218"/>
                    <a:pt x="0" y="201"/>
                  </a:cubicBezTo>
                  <a:cubicBezTo>
                    <a:pt x="55" y="235"/>
                    <a:pt x="132" y="238"/>
                    <a:pt x="199" y="2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59"/>
            <p:cNvSpPr/>
            <p:nvPr/>
          </p:nvSpPr>
          <p:spPr bwMode="auto">
            <a:xfrm>
              <a:off x="7394576" y="2155826"/>
              <a:ext cx="133350" cy="92075"/>
            </a:xfrm>
            <a:custGeom>
              <a:avLst/>
              <a:gdLst>
                <a:gd name="T0" fmla="*/ 26 w 64"/>
                <a:gd name="T1" fmla="*/ 5 h 44"/>
                <a:gd name="T2" fmla="*/ 4 w 64"/>
                <a:gd name="T3" fmla="*/ 44 h 44"/>
                <a:gd name="T4" fmla="*/ 31 w 64"/>
                <a:gd name="T5" fmla="*/ 11 h 44"/>
                <a:gd name="T6" fmla="*/ 64 w 64"/>
                <a:gd name="T7" fmla="*/ 9 h 44"/>
                <a:gd name="T8" fmla="*/ 26 w 64"/>
                <a:gd name="T9" fmla="*/ 5 h 44"/>
              </a:gdLst>
              <a:ahLst/>
              <a:cxnLst>
                <a:cxn ang="0">
                  <a:pos x="T0" y="T1"/>
                </a:cxn>
                <a:cxn ang="0">
                  <a:pos x="T2" y="T3"/>
                </a:cxn>
                <a:cxn ang="0">
                  <a:pos x="T4" y="T5"/>
                </a:cxn>
                <a:cxn ang="0">
                  <a:pos x="T6" y="T7"/>
                </a:cxn>
                <a:cxn ang="0">
                  <a:pos x="T8" y="T9"/>
                </a:cxn>
              </a:cxnLst>
              <a:rect l="0" t="0" r="r" b="b"/>
              <a:pathLst>
                <a:path w="64" h="44">
                  <a:moveTo>
                    <a:pt x="26" y="5"/>
                  </a:moveTo>
                  <a:cubicBezTo>
                    <a:pt x="9" y="12"/>
                    <a:pt x="0" y="29"/>
                    <a:pt x="4" y="44"/>
                  </a:cubicBezTo>
                  <a:cubicBezTo>
                    <a:pt x="4" y="30"/>
                    <a:pt x="15" y="18"/>
                    <a:pt x="31" y="11"/>
                  </a:cubicBezTo>
                  <a:cubicBezTo>
                    <a:pt x="42" y="6"/>
                    <a:pt x="54" y="5"/>
                    <a:pt x="64" y="9"/>
                  </a:cubicBezTo>
                  <a:cubicBezTo>
                    <a:pt x="54" y="2"/>
                    <a:pt x="39" y="0"/>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60"/>
            <p:cNvSpPr/>
            <p:nvPr/>
          </p:nvSpPr>
          <p:spPr bwMode="auto">
            <a:xfrm>
              <a:off x="7381876" y="2146301"/>
              <a:ext cx="134938" cy="87313"/>
            </a:xfrm>
            <a:custGeom>
              <a:avLst/>
              <a:gdLst>
                <a:gd name="T0" fmla="*/ 28 w 65"/>
                <a:gd name="T1" fmla="*/ 5 h 42"/>
                <a:gd name="T2" fmla="*/ 4 w 65"/>
                <a:gd name="T3" fmla="*/ 42 h 42"/>
                <a:gd name="T4" fmla="*/ 31 w 65"/>
                <a:gd name="T5" fmla="*/ 8 h 42"/>
                <a:gd name="T6" fmla="*/ 65 w 65"/>
                <a:gd name="T7" fmla="*/ 8 h 42"/>
                <a:gd name="T8" fmla="*/ 28 w 65"/>
                <a:gd name="T9" fmla="*/ 5 h 42"/>
              </a:gdLst>
              <a:ahLst/>
              <a:cxnLst>
                <a:cxn ang="0">
                  <a:pos x="T0" y="T1"/>
                </a:cxn>
                <a:cxn ang="0">
                  <a:pos x="T2" y="T3"/>
                </a:cxn>
                <a:cxn ang="0">
                  <a:pos x="T4" y="T5"/>
                </a:cxn>
                <a:cxn ang="0">
                  <a:pos x="T6" y="T7"/>
                </a:cxn>
                <a:cxn ang="0">
                  <a:pos x="T8" y="T9"/>
                </a:cxn>
              </a:cxnLst>
              <a:rect l="0" t="0" r="r" b="b"/>
              <a:pathLst>
                <a:path w="65" h="42">
                  <a:moveTo>
                    <a:pt x="28" y="5"/>
                  </a:moveTo>
                  <a:cubicBezTo>
                    <a:pt x="11" y="12"/>
                    <a:pt x="0" y="27"/>
                    <a:pt x="4" y="42"/>
                  </a:cubicBezTo>
                  <a:cubicBezTo>
                    <a:pt x="5" y="28"/>
                    <a:pt x="15" y="14"/>
                    <a:pt x="31" y="8"/>
                  </a:cubicBezTo>
                  <a:cubicBezTo>
                    <a:pt x="42" y="3"/>
                    <a:pt x="55" y="3"/>
                    <a:pt x="65" y="8"/>
                  </a:cubicBezTo>
                  <a:cubicBezTo>
                    <a:pt x="55" y="0"/>
                    <a:pt x="42" y="0"/>
                    <a:pt x="2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2" name="Freeform 61"/>
            <p:cNvSpPr/>
            <p:nvPr/>
          </p:nvSpPr>
          <p:spPr bwMode="auto">
            <a:xfrm>
              <a:off x="7448551" y="2203451"/>
              <a:ext cx="122238" cy="107950"/>
            </a:xfrm>
            <a:custGeom>
              <a:avLst/>
              <a:gdLst>
                <a:gd name="T0" fmla="*/ 41 w 59"/>
                <a:gd name="T1" fmla="*/ 43 h 51"/>
                <a:gd name="T2" fmla="*/ 52 w 59"/>
                <a:gd name="T3" fmla="*/ 0 h 51"/>
                <a:gd name="T4" fmla="*/ 34 w 59"/>
                <a:gd name="T5" fmla="*/ 38 h 51"/>
                <a:gd name="T6" fmla="*/ 0 w 59"/>
                <a:gd name="T7" fmla="*/ 45 h 51"/>
                <a:gd name="T8" fmla="*/ 41 w 59"/>
                <a:gd name="T9" fmla="*/ 43 h 51"/>
              </a:gdLst>
              <a:ahLst/>
              <a:cxnLst>
                <a:cxn ang="0">
                  <a:pos x="T0" y="T1"/>
                </a:cxn>
                <a:cxn ang="0">
                  <a:pos x="T2" y="T3"/>
                </a:cxn>
                <a:cxn ang="0">
                  <a:pos x="T4" y="T5"/>
                </a:cxn>
                <a:cxn ang="0">
                  <a:pos x="T6" y="T7"/>
                </a:cxn>
                <a:cxn ang="0">
                  <a:pos x="T8" y="T9"/>
                </a:cxn>
              </a:cxnLst>
              <a:rect l="0" t="0" r="r" b="b"/>
              <a:pathLst>
                <a:path w="59" h="51">
                  <a:moveTo>
                    <a:pt x="41" y="43"/>
                  </a:moveTo>
                  <a:cubicBezTo>
                    <a:pt x="56" y="33"/>
                    <a:pt x="59" y="13"/>
                    <a:pt x="52" y="0"/>
                  </a:cubicBezTo>
                  <a:cubicBezTo>
                    <a:pt x="55" y="13"/>
                    <a:pt x="48" y="28"/>
                    <a:pt x="34" y="38"/>
                  </a:cubicBezTo>
                  <a:cubicBezTo>
                    <a:pt x="24" y="44"/>
                    <a:pt x="11" y="47"/>
                    <a:pt x="0" y="45"/>
                  </a:cubicBezTo>
                  <a:cubicBezTo>
                    <a:pt x="12" y="50"/>
                    <a:pt x="29" y="51"/>
                    <a:pt x="4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3" name="Freeform 62"/>
            <p:cNvSpPr/>
            <p:nvPr/>
          </p:nvSpPr>
          <p:spPr bwMode="auto">
            <a:xfrm>
              <a:off x="7427913" y="2200276"/>
              <a:ext cx="131763" cy="98425"/>
            </a:xfrm>
            <a:custGeom>
              <a:avLst/>
              <a:gdLst>
                <a:gd name="T0" fmla="*/ 39 w 63"/>
                <a:gd name="T1" fmla="*/ 40 h 47"/>
                <a:gd name="T2" fmla="*/ 57 w 63"/>
                <a:gd name="T3" fmla="*/ 0 h 47"/>
                <a:gd name="T4" fmla="*/ 35 w 63"/>
                <a:gd name="T5" fmla="*/ 35 h 47"/>
                <a:gd name="T6" fmla="*/ 0 w 63"/>
                <a:gd name="T7" fmla="*/ 40 h 47"/>
                <a:gd name="T8" fmla="*/ 39 w 63"/>
                <a:gd name="T9" fmla="*/ 40 h 47"/>
              </a:gdLst>
              <a:ahLst/>
              <a:cxnLst>
                <a:cxn ang="0">
                  <a:pos x="T0" y="T1"/>
                </a:cxn>
                <a:cxn ang="0">
                  <a:pos x="T2" y="T3"/>
                </a:cxn>
                <a:cxn ang="0">
                  <a:pos x="T4" y="T5"/>
                </a:cxn>
                <a:cxn ang="0">
                  <a:pos x="T6" y="T7"/>
                </a:cxn>
                <a:cxn ang="0">
                  <a:pos x="T8" y="T9"/>
                </a:cxn>
              </a:cxnLst>
              <a:rect l="0" t="0" r="r" b="b"/>
              <a:pathLst>
                <a:path w="63" h="47">
                  <a:moveTo>
                    <a:pt x="39" y="40"/>
                  </a:moveTo>
                  <a:cubicBezTo>
                    <a:pt x="55" y="32"/>
                    <a:pt x="63" y="15"/>
                    <a:pt x="57" y="0"/>
                  </a:cubicBezTo>
                  <a:cubicBezTo>
                    <a:pt x="58" y="14"/>
                    <a:pt x="50" y="27"/>
                    <a:pt x="35" y="35"/>
                  </a:cubicBezTo>
                  <a:cubicBezTo>
                    <a:pt x="24" y="40"/>
                    <a:pt x="11" y="43"/>
                    <a:pt x="0" y="40"/>
                  </a:cubicBezTo>
                  <a:cubicBezTo>
                    <a:pt x="11" y="46"/>
                    <a:pt x="26" y="47"/>
                    <a:pt x="3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4" name="Freeform 63"/>
            <p:cNvSpPr/>
            <p:nvPr/>
          </p:nvSpPr>
          <p:spPr bwMode="auto">
            <a:xfrm>
              <a:off x="7583488" y="1982788"/>
              <a:ext cx="98425" cy="66675"/>
            </a:xfrm>
            <a:custGeom>
              <a:avLst/>
              <a:gdLst>
                <a:gd name="T0" fmla="*/ 19 w 47"/>
                <a:gd name="T1" fmla="*/ 4 h 32"/>
                <a:gd name="T2" fmla="*/ 3 w 47"/>
                <a:gd name="T3" fmla="*/ 32 h 32"/>
                <a:gd name="T4" fmla="*/ 22 w 47"/>
                <a:gd name="T5" fmla="*/ 9 h 32"/>
                <a:gd name="T6" fmla="*/ 47 w 47"/>
                <a:gd name="T7" fmla="*/ 7 h 32"/>
                <a:gd name="T8" fmla="*/ 19 w 47"/>
                <a:gd name="T9" fmla="*/ 4 h 32"/>
              </a:gdLst>
              <a:ahLst/>
              <a:cxnLst>
                <a:cxn ang="0">
                  <a:pos x="T0" y="T1"/>
                </a:cxn>
                <a:cxn ang="0">
                  <a:pos x="T2" y="T3"/>
                </a:cxn>
                <a:cxn ang="0">
                  <a:pos x="T4" y="T5"/>
                </a:cxn>
                <a:cxn ang="0">
                  <a:pos x="T6" y="T7"/>
                </a:cxn>
                <a:cxn ang="0">
                  <a:pos x="T8" y="T9"/>
                </a:cxn>
              </a:cxnLst>
              <a:rect l="0" t="0" r="r" b="b"/>
              <a:pathLst>
                <a:path w="47" h="32">
                  <a:moveTo>
                    <a:pt x="19" y="4"/>
                  </a:moveTo>
                  <a:cubicBezTo>
                    <a:pt x="7" y="9"/>
                    <a:pt x="0" y="21"/>
                    <a:pt x="3" y="32"/>
                  </a:cubicBezTo>
                  <a:cubicBezTo>
                    <a:pt x="3" y="22"/>
                    <a:pt x="11" y="13"/>
                    <a:pt x="22" y="9"/>
                  </a:cubicBezTo>
                  <a:cubicBezTo>
                    <a:pt x="31" y="5"/>
                    <a:pt x="39" y="4"/>
                    <a:pt x="47" y="7"/>
                  </a:cubicBezTo>
                  <a:cubicBezTo>
                    <a:pt x="39" y="2"/>
                    <a:pt x="29" y="0"/>
                    <a:pt x="1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5" name="Freeform 64"/>
            <p:cNvSpPr/>
            <p:nvPr/>
          </p:nvSpPr>
          <p:spPr bwMode="auto">
            <a:xfrm>
              <a:off x="7575551" y="1976438"/>
              <a:ext cx="98425" cy="63500"/>
            </a:xfrm>
            <a:custGeom>
              <a:avLst/>
              <a:gdLst>
                <a:gd name="T0" fmla="*/ 20 w 47"/>
                <a:gd name="T1" fmla="*/ 4 h 30"/>
                <a:gd name="T2" fmla="*/ 3 w 47"/>
                <a:gd name="T3" fmla="*/ 30 h 30"/>
                <a:gd name="T4" fmla="*/ 22 w 47"/>
                <a:gd name="T5" fmla="*/ 6 h 30"/>
                <a:gd name="T6" fmla="*/ 47 w 47"/>
                <a:gd name="T7" fmla="*/ 5 h 30"/>
                <a:gd name="T8" fmla="*/ 20 w 47"/>
                <a:gd name="T9" fmla="*/ 4 h 30"/>
              </a:gdLst>
              <a:ahLst/>
              <a:cxnLst>
                <a:cxn ang="0">
                  <a:pos x="T0" y="T1"/>
                </a:cxn>
                <a:cxn ang="0">
                  <a:pos x="T2" y="T3"/>
                </a:cxn>
                <a:cxn ang="0">
                  <a:pos x="T4" y="T5"/>
                </a:cxn>
                <a:cxn ang="0">
                  <a:pos x="T6" y="T7"/>
                </a:cxn>
                <a:cxn ang="0">
                  <a:pos x="T8" y="T9"/>
                </a:cxn>
              </a:cxnLst>
              <a:rect l="0" t="0" r="r" b="b"/>
              <a:pathLst>
                <a:path w="47" h="30">
                  <a:moveTo>
                    <a:pt x="20" y="4"/>
                  </a:moveTo>
                  <a:cubicBezTo>
                    <a:pt x="8" y="9"/>
                    <a:pt x="0" y="20"/>
                    <a:pt x="3" y="30"/>
                  </a:cubicBezTo>
                  <a:cubicBezTo>
                    <a:pt x="4" y="20"/>
                    <a:pt x="11" y="10"/>
                    <a:pt x="22" y="6"/>
                  </a:cubicBezTo>
                  <a:cubicBezTo>
                    <a:pt x="30" y="2"/>
                    <a:pt x="39" y="2"/>
                    <a:pt x="47" y="5"/>
                  </a:cubicBezTo>
                  <a:cubicBezTo>
                    <a:pt x="40" y="0"/>
                    <a:pt x="30" y="0"/>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6" name="Freeform 65"/>
            <p:cNvSpPr/>
            <p:nvPr/>
          </p:nvSpPr>
          <p:spPr bwMode="auto">
            <a:xfrm>
              <a:off x="7623176" y="2017713"/>
              <a:ext cx="90488" cy="77788"/>
            </a:xfrm>
            <a:custGeom>
              <a:avLst/>
              <a:gdLst>
                <a:gd name="T0" fmla="*/ 29 w 43"/>
                <a:gd name="T1" fmla="*/ 31 h 37"/>
                <a:gd name="T2" fmla="*/ 37 w 43"/>
                <a:gd name="T3" fmla="*/ 0 h 37"/>
                <a:gd name="T4" fmla="*/ 25 w 43"/>
                <a:gd name="T5" fmla="*/ 27 h 37"/>
                <a:gd name="T6" fmla="*/ 0 w 43"/>
                <a:gd name="T7" fmla="*/ 32 h 37"/>
                <a:gd name="T8" fmla="*/ 29 w 43"/>
                <a:gd name="T9" fmla="*/ 31 h 37"/>
              </a:gdLst>
              <a:ahLst/>
              <a:cxnLst>
                <a:cxn ang="0">
                  <a:pos x="T0" y="T1"/>
                </a:cxn>
                <a:cxn ang="0">
                  <a:pos x="T2" y="T3"/>
                </a:cxn>
                <a:cxn ang="0">
                  <a:pos x="T4" y="T5"/>
                </a:cxn>
                <a:cxn ang="0">
                  <a:pos x="T6" y="T7"/>
                </a:cxn>
                <a:cxn ang="0">
                  <a:pos x="T8" y="T9"/>
                </a:cxn>
              </a:cxnLst>
              <a:rect l="0" t="0" r="r" b="b"/>
              <a:pathLst>
                <a:path w="43" h="37">
                  <a:moveTo>
                    <a:pt x="29" y="31"/>
                  </a:moveTo>
                  <a:cubicBezTo>
                    <a:pt x="40" y="24"/>
                    <a:pt x="43" y="10"/>
                    <a:pt x="37" y="0"/>
                  </a:cubicBezTo>
                  <a:cubicBezTo>
                    <a:pt x="39" y="10"/>
                    <a:pt x="35" y="21"/>
                    <a:pt x="25" y="27"/>
                  </a:cubicBezTo>
                  <a:cubicBezTo>
                    <a:pt x="17" y="32"/>
                    <a:pt x="8" y="34"/>
                    <a:pt x="0" y="32"/>
                  </a:cubicBezTo>
                  <a:cubicBezTo>
                    <a:pt x="9" y="36"/>
                    <a:pt x="21" y="37"/>
                    <a:pt x="29"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Freeform 66"/>
            <p:cNvSpPr/>
            <p:nvPr/>
          </p:nvSpPr>
          <p:spPr bwMode="auto">
            <a:xfrm>
              <a:off x="7608888" y="2016126"/>
              <a:ext cx="93663" cy="68263"/>
            </a:xfrm>
            <a:custGeom>
              <a:avLst/>
              <a:gdLst>
                <a:gd name="T0" fmla="*/ 28 w 45"/>
                <a:gd name="T1" fmla="*/ 29 h 33"/>
                <a:gd name="T2" fmla="*/ 41 w 45"/>
                <a:gd name="T3" fmla="*/ 0 h 33"/>
                <a:gd name="T4" fmla="*/ 25 w 45"/>
                <a:gd name="T5" fmla="*/ 25 h 33"/>
                <a:gd name="T6" fmla="*/ 0 w 45"/>
                <a:gd name="T7" fmla="*/ 28 h 33"/>
                <a:gd name="T8" fmla="*/ 28 w 45"/>
                <a:gd name="T9" fmla="*/ 29 h 33"/>
              </a:gdLst>
              <a:ahLst/>
              <a:cxnLst>
                <a:cxn ang="0">
                  <a:pos x="T0" y="T1"/>
                </a:cxn>
                <a:cxn ang="0">
                  <a:pos x="T2" y="T3"/>
                </a:cxn>
                <a:cxn ang="0">
                  <a:pos x="T4" y="T5"/>
                </a:cxn>
                <a:cxn ang="0">
                  <a:pos x="T6" y="T7"/>
                </a:cxn>
                <a:cxn ang="0">
                  <a:pos x="T8" y="T9"/>
                </a:cxn>
              </a:cxnLst>
              <a:rect l="0" t="0" r="r" b="b"/>
              <a:pathLst>
                <a:path w="45" h="33">
                  <a:moveTo>
                    <a:pt x="28" y="29"/>
                  </a:moveTo>
                  <a:cubicBezTo>
                    <a:pt x="40" y="23"/>
                    <a:pt x="45" y="10"/>
                    <a:pt x="41" y="0"/>
                  </a:cubicBezTo>
                  <a:cubicBezTo>
                    <a:pt x="42" y="10"/>
                    <a:pt x="36" y="19"/>
                    <a:pt x="25" y="25"/>
                  </a:cubicBezTo>
                  <a:cubicBezTo>
                    <a:pt x="17" y="29"/>
                    <a:pt x="8" y="31"/>
                    <a:pt x="0" y="28"/>
                  </a:cubicBezTo>
                  <a:cubicBezTo>
                    <a:pt x="8" y="33"/>
                    <a:pt x="18" y="33"/>
                    <a:pt x="28"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8" name="Oval 67"/>
            <p:cNvSpPr>
              <a:spLocks noChangeArrowheads="1"/>
            </p:cNvSpPr>
            <p:nvPr/>
          </p:nvSpPr>
          <p:spPr bwMode="auto">
            <a:xfrm>
              <a:off x="5640388" y="2644776"/>
              <a:ext cx="400050" cy="3698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68"/>
            <p:cNvSpPr/>
            <p:nvPr/>
          </p:nvSpPr>
          <p:spPr bwMode="auto">
            <a:xfrm>
              <a:off x="5656263" y="2652713"/>
              <a:ext cx="339725" cy="180975"/>
            </a:xfrm>
            <a:custGeom>
              <a:avLst/>
              <a:gdLst>
                <a:gd name="T0" fmla="*/ 76 w 163"/>
                <a:gd name="T1" fmla="*/ 5 h 86"/>
                <a:gd name="T2" fmla="*/ 0 w 163"/>
                <a:gd name="T3" fmla="*/ 86 h 86"/>
                <a:gd name="T4" fmla="*/ 83 w 163"/>
                <a:gd name="T5" fmla="*/ 23 h 86"/>
                <a:gd name="T6" fmla="*/ 163 w 163"/>
                <a:gd name="T7" fmla="*/ 40 h 86"/>
                <a:gd name="T8" fmla="*/ 76 w 163"/>
                <a:gd name="T9" fmla="*/ 5 h 86"/>
              </a:gdLst>
              <a:ahLst/>
              <a:cxnLst>
                <a:cxn ang="0">
                  <a:pos x="T0" y="T1"/>
                </a:cxn>
                <a:cxn ang="0">
                  <a:pos x="T2" y="T3"/>
                </a:cxn>
                <a:cxn ang="0">
                  <a:pos x="T4" y="T5"/>
                </a:cxn>
                <a:cxn ang="0">
                  <a:pos x="T6" y="T7"/>
                </a:cxn>
                <a:cxn ang="0">
                  <a:pos x="T8" y="T9"/>
                </a:cxn>
              </a:cxnLst>
              <a:rect l="0" t="0" r="r" b="b"/>
              <a:pathLst>
                <a:path w="163" h="86">
                  <a:moveTo>
                    <a:pt x="76" y="5"/>
                  </a:moveTo>
                  <a:cubicBezTo>
                    <a:pt x="32" y="11"/>
                    <a:pt x="0" y="46"/>
                    <a:pt x="0" y="86"/>
                  </a:cubicBezTo>
                  <a:cubicBezTo>
                    <a:pt x="10" y="52"/>
                    <a:pt x="42" y="29"/>
                    <a:pt x="83" y="23"/>
                  </a:cubicBezTo>
                  <a:cubicBezTo>
                    <a:pt x="113" y="19"/>
                    <a:pt x="142" y="23"/>
                    <a:pt x="163" y="40"/>
                  </a:cubicBezTo>
                  <a:cubicBezTo>
                    <a:pt x="144" y="15"/>
                    <a:pt x="111" y="0"/>
                    <a:pt x="7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69"/>
            <p:cNvSpPr/>
            <p:nvPr/>
          </p:nvSpPr>
          <p:spPr bwMode="auto">
            <a:xfrm>
              <a:off x="5638801" y="2624138"/>
              <a:ext cx="341313" cy="166688"/>
            </a:xfrm>
            <a:custGeom>
              <a:avLst/>
              <a:gdLst>
                <a:gd name="T0" fmla="*/ 79 w 163"/>
                <a:gd name="T1" fmla="*/ 5 h 80"/>
                <a:gd name="T2" fmla="*/ 0 w 163"/>
                <a:gd name="T3" fmla="*/ 80 h 80"/>
                <a:gd name="T4" fmla="*/ 83 w 163"/>
                <a:gd name="T5" fmla="*/ 13 h 80"/>
                <a:gd name="T6" fmla="*/ 163 w 163"/>
                <a:gd name="T7" fmla="*/ 35 h 80"/>
                <a:gd name="T8" fmla="*/ 79 w 163"/>
                <a:gd name="T9" fmla="*/ 5 h 80"/>
              </a:gdLst>
              <a:ahLst/>
              <a:cxnLst>
                <a:cxn ang="0">
                  <a:pos x="T0" y="T1"/>
                </a:cxn>
                <a:cxn ang="0">
                  <a:pos x="T2" y="T3"/>
                </a:cxn>
                <a:cxn ang="0">
                  <a:pos x="T4" y="T5"/>
                </a:cxn>
                <a:cxn ang="0">
                  <a:pos x="T6" y="T7"/>
                </a:cxn>
                <a:cxn ang="0">
                  <a:pos x="T8" y="T9"/>
                </a:cxn>
              </a:cxnLst>
              <a:rect l="0" t="0" r="r" b="b"/>
              <a:pathLst>
                <a:path w="163" h="80">
                  <a:moveTo>
                    <a:pt x="79" y="5"/>
                  </a:moveTo>
                  <a:cubicBezTo>
                    <a:pt x="35" y="11"/>
                    <a:pt x="0" y="40"/>
                    <a:pt x="0" y="80"/>
                  </a:cubicBezTo>
                  <a:cubicBezTo>
                    <a:pt x="11" y="46"/>
                    <a:pt x="42" y="18"/>
                    <a:pt x="83" y="13"/>
                  </a:cubicBezTo>
                  <a:cubicBezTo>
                    <a:pt x="113" y="9"/>
                    <a:pt x="142" y="17"/>
                    <a:pt x="163" y="35"/>
                  </a:cubicBezTo>
                  <a:cubicBezTo>
                    <a:pt x="145" y="9"/>
                    <a:pt x="114" y="0"/>
                    <a:pt x="7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Freeform 70"/>
            <p:cNvSpPr/>
            <p:nvPr/>
          </p:nvSpPr>
          <p:spPr bwMode="auto">
            <a:xfrm>
              <a:off x="5735638" y="2827338"/>
              <a:ext cx="327025" cy="234950"/>
            </a:xfrm>
            <a:custGeom>
              <a:avLst/>
              <a:gdLst>
                <a:gd name="T0" fmla="*/ 96 w 157"/>
                <a:gd name="T1" fmla="*/ 101 h 113"/>
                <a:gd name="T2" fmla="*/ 148 w 157"/>
                <a:gd name="T3" fmla="*/ 0 h 113"/>
                <a:gd name="T4" fmla="*/ 84 w 157"/>
                <a:gd name="T5" fmla="*/ 83 h 113"/>
                <a:gd name="T6" fmla="*/ 0 w 157"/>
                <a:gd name="T7" fmla="*/ 79 h 113"/>
                <a:gd name="T8" fmla="*/ 96 w 157"/>
                <a:gd name="T9" fmla="*/ 101 h 113"/>
              </a:gdLst>
              <a:ahLst/>
              <a:cxnLst>
                <a:cxn ang="0">
                  <a:pos x="T0" y="T1"/>
                </a:cxn>
                <a:cxn ang="0">
                  <a:pos x="T2" y="T3"/>
                </a:cxn>
                <a:cxn ang="0">
                  <a:pos x="T4" y="T5"/>
                </a:cxn>
                <a:cxn ang="0">
                  <a:pos x="T6" y="T7"/>
                </a:cxn>
                <a:cxn ang="0">
                  <a:pos x="T8" y="T9"/>
                </a:cxn>
              </a:cxnLst>
              <a:rect l="0" t="0" r="r" b="b"/>
              <a:pathLst>
                <a:path w="157" h="113">
                  <a:moveTo>
                    <a:pt x="96" y="101"/>
                  </a:moveTo>
                  <a:cubicBezTo>
                    <a:pt x="137" y="86"/>
                    <a:pt x="157" y="40"/>
                    <a:pt x="148" y="0"/>
                  </a:cubicBezTo>
                  <a:cubicBezTo>
                    <a:pt x="146" y="36"/>
                    <a:pt x="122" y="70"/>
                    <a:pt x="84" y="83"/>
                  </a:cubicBezTo>
                  <a:cubicBezTo>
                    <a:pt x="55" y="94"/>
                    <a:pt x="25" y="91"/>
                    <a:pt x="0" y="79"/>
                  </a:cubicBezTo>
                  <a:cubicBezTo>
                    <a:pt x="24" y="100"/>
                    <a:pt x="63" y="113"/>
                    <a:pt x="96"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71"/>
            <p:cNvSpPr/>
            <p:nvPr/>
          </p:nvSpPr>
          <p:spPr bwMode="auto">
            <a:xfrm>
              <a:off x="5695951" y="2814638"/>
              <a:ext cx="334963" cy="198438"/>
            </a:xfrm>
            <a:custGeom>
              <a:avLst/>
              <a:gdLst>
                <a:gd name="T0" fmla="*/ 90 w 161"/>
                <a:gd name="T1" fmla="*/ 87 h 95"/>
                <a:gd name="T2" fmla="*/ 157 w 161"/>
                <a:gd name="T3" fmla="*/ 0 h 95"/>
                <a:gd name="T4" fmla="*/ 85 w 161"/>
                <a:gd name="T5" fmla="*/ 71 h 95"/>
                <a:gd name="T6" fmla="*/ 0 w 161"/>
                <a:gd name="T7" fmla="*/ 60 h 95"/>
                <a:gd name="T8" fmla="*/ 90 w 161"/>
                <a:gd name="T9" fmla="*/ 87 h 95"/>
              </a:gdLst>
              <a:ahLst/>
              <a:cxnLst>
                <a:cxn ang="0">
                  <a:pos x="T0" y="T1"/>
                </a:cxn>
                <a:cxn ang="0">
                  <a:pos x="T2" y="T3"/>
                </a:cxn>
                <a:cxn ang="0">
                  <a:pos x="T4" y="T5"/>
                </a:cxn>
                <a:cxn ang="0">
                  <a:pos x="T6" y="T7"/>
                </a:cxn>
                <a:cxn ang="0">
                  <a:pos x="T8" y="T9"/>
                </a:cxn>
              </a:cxnLst>
              <a:rect l="0" t="0" r="r" b="b"/>
              <a:pathLst>
                <a:path w="161" h="95">
                  <a:moveTo>
                    <a:pt x="90" y="87"/>
                  </a:moveTo>
                  <a:cubicBezTo>
                    <a:pt x="133" y="78"/>
                    <a:pt x="161" y="40"/>
                    <a:pt x="157" y="0"/>
                  </a:cubicBezTo>
                  <a:cubicBezTo>
                    <a:pt x="150" y="35"/>
                    <a:pt x="125" y="62"/>
                    <a:pt x="85" y="71"/>
                  </a:cubicBezTo>
                  <a:cubicBezTo>
                    <a:pt x="55" y="77"/>
                    <a:pt x="23" y="75"/>
                    <a:pt x="0" y="60"/>
                  </a:cubicBezTo>
                  <a:cubicBezTo>
                    <a:pt x="21" y="84"/>
                    <a:pt x="55" y="95"/>
                    <a:pt x="90"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Oval 72"/>
            <p:cNvSpPr>
              <a:spLocks noChangeArrowheads="1"/>
            </p:cNvSpPr>
            <p:nvPr/>
          </p:nvSpPr>
          <p:spPr bwMode="auto">
            <a:xfrm>
              <a:off x="6572251" y="4597401"/>
              <a:ext cx="257175" cy="2555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4" name="Freeform 73"/>
            <p:cNvSpPr/>
            <p:nvPr/>
          </p:nvSpPr>
          <p:spPr bwMode="auto">
            <a:xfrm>
              <a:off x="6583363" y="4602163"/>
              <a:ext cx="217488" cy="125413"/>
            </a:xfrm>
            <a:custGeom>
              <a:avLst/>
              <a:gdLst>
                <a:gd name="T0" fmla="*/ 49 w 104"/>
                <a:gd name="T1" fmla="*/ 4 h 60"/>
                <a:gd name="T2" fmla="*/ 0 w 104"/>
                <a:gd name="T3" fmla="*/ 60 h 60"/>
                <a:gd name="T4" fmla="*/ 53 w 104"/>
                <a:gd name="T5" fmla="*/ 16 h 60"/>
                <a:gd name="T6" fmla="*/ 104 w 104"/>
                <a:gd name="T7" fmla="*/ 28 h 60"/>
                <a:gd name="T8" fmla="*/ 49 w 104"/>
                <a:gd name="T9" fmla="*/ 4 h 60"/>
              </a:gdLst>
              <a:ahLst/>
              <a:cxnLst>
                <a:cxn ang="0">
                  <a:pos x="T0" y="T1"/>
                </a:cxn>
                <a:cxn ang="0">
                  <a:pos x="T2" y="T3"/>
                </a:cxn>
                <a:cxn ang="0">
                  <a:pos x="T4" y="T5"/>
                </a:cxn>
                <a:cxn ang="0">
                  <a:pos x="T6" y="T7"/>
                </a:cxn>
                <a:cxn ang="0">
                  <a:pos x="T8" y="T9"/>
                </a:cxn>
              </a:cxnLst>
              <a:rect l="0" t="0" r="r" b="b"/>
              <a:pathLst>
                <a:path w="104" h="60">
                  <a:moveTo>
                    <a:pt x="49" y="4"/>
                  </a:moveTo>
                  <a:cubicBezTo>
                    <a:pt x="20" y="8"/>
                    <a:pt x="0" y="32"/>
                    <a:pt x="0" y="60"/>
                  </a:cubicBezTo>
                  <a:cubicBezTo>
                    <a:pt x="7" y="36"/>
                    <a:pt x="27" y="20"/>
                    <a:pt x="53" y="16"/>
                  </a:cubicBezTo>
                  <a:cubicBezTo>
                    <a:pt x="72" y="13"/>
                    <a:pt x="90" y="16"/>
                    <a:pt x="104" y="28"/>
                  </a:cubicBezTo>
                  <a:cubicBezTo>
                    <a:pt x="92" y="11"/>
                    <a:pt x="71" y="0"/>
                    <a:pt x="4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5" name="Freeform 74"/>
            <p:cNvSpPr/>
            <p:nvPr/>
          </p:nvSpPr>
          <p:spPr bwMode="auto">
            <a:xfrm>
              <a:off x="6572251" y="4584701"/>
              <a:ext cx="217488" cy="114300"/>
            </a:xfrm>
            <a:custGeom>
              <a:avLst/>
              <a:gdLst>
                <a:gd name="T0" fmla="*/ 50 w 104"/>
                <a:gd name="T1" fmla="*/ 3 h 55"/>
                <a:gd name="T2" fmla="*/ 0 w 104"/>
                <a:gd name="T3" fmla="*/ 55 h 55"/>
                <a:gd name="T4" fmla="*/ 53 w 104"/>
                <a:gd name="T5" fmla="*/ 8 h 55"/>
                <a:gd name="T6" fmla="*/ 104 w 104"/>
                <a:gd name="T7" fmla="*/ 23 h 55"/>
                <a:gd name="T8" fmla="*/ 50 w 104"/>
                <a:gd name="T9" fmla="*/ 3 h 55"/>
              </a:gdLst>
              <a:ahLst/>
              <a:cxnLst>
                <a:cxn ang="0">
                  <a:pos x="T0" y="T1"/>
                </a:cxn>
                <a:cxn ang="0">
                  <a:pos x="T2" y="T3"/>
                </a:cxn>
                <a:cxn ang="0">
                  <a:pos x="T4" y="T5"/>
                </a:cxn>
                <a:cxn ang="0">
                  <a:pos x="T6" y="T7"/>
                </a:cxn>
                <a:cxn ang="0">
                  <a:pos x="T8" y="T9"/>
                </a:cxn>
              </a:cxnLst>
              <a:rect l="0" t="0" r="r" b="b"/>
              <a:pathLst>
                <a:path w="104" h="55">
                  <a:moveTo>
                    <a:pt x="50" y="3"/>
                  </a:moveTo>
                  <a:cubicBezTo>
                    <a:pt x="22" y="7"/>
                    <a:pt x="0" y="27"/>
                    <a:pt x="0" y="55"/>
                  </a:cubicBezTo>
                  <a:cubicBezTo>
                    <a:pt x="7" y="31"/>
                    <a:pt x="27" y="12"/>
                    <a:pt x="53" y="8"/>
                  </a:cubicBezTo>
                  <a:cubicBezTo>
                    <a:pt x="72" y="5"/>
                    <a:pt x="90" y="11"/>
                    <a:pt x="104" y="23"/>
                  </a:cubicBezTo>
                  <a:cubicBezTo>
                    <a:pt x="92" y="6"/>
                    <a:pt x="73" y="0"/>
                    <a:pt x="5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6" name="Freeform 75"/>
            <p:cNvSpPr/>
            <p:nvPr/>
          </p:nvSpPr>
          <p:spPr bwMode="auto">
            <a:xfrm>
              <a:off x="6634163" y="4724401"/>
              <a:ext cx="209550" cy="160338"/>
            </a:xfrm>
            <a:custGeom>
              <a:avLst/>
              <a:gdLst>
                <a:gd name="T0" fmla="*/ 61 w 101"/>
                <a:gd name="T1" fmla="*/ 69 h 77"/>
                <a:gd name="T2" fmla="*/ 94 w 101"/>
                <a:gd name="T3" fmla="*/ 0 h 77"/>
                <a:gd name="T4" fmla="*/ 54 w 101"/>
                <a:gd name="T5" fmla="*/ 57 h 77"/>
                <a:gd name="T6" fmla="*/ 0 w 101"/>
                <a:gd name="T7" fmla="*/ 54 h 77"/>
                <a:gd name="T8" fmla="*/ 61 w 101"/>
                <a:gd name="T9" fmla="*/ 69 h 77"/>
              </a:gdLst>
              <a:ahLst/>
              <a:cxnLst>
                <a:cxn ang="0">
                  <a:pos x="T0" y="T1"/>
                </a:cxn>
                <a:cxn ang="0">
                  <a:pos x="T2" y="T3"/>
                </a:cxn>
                <a:cxn ang="0">
                  <a:pos x="T4" y="T5"/>
                </a:cxn>
                <a:cxn ang="0">
                  <a:pos x="T6" y="T7"/>
                </a:cxn>
                <a:cxn ang="0">
                  <a:pos x="T8" y="T9"/>
                </a:cxn>
              </a:cxnLst>
              <a:rect l="0" t="0" r="r" b="b"/>
              <a:pathLst>
                <a:path w="101" h="77">
                  <a:moveTo>
                    <a:pt x="61" y="69"/>
                  </a:moveTo>
                  <a:cubicBezTo>
                    <a:pt x="88" y="59"/>
                    <a:pt x="101" y="27"/>
                    <a:pt x="94" y="0"/>
                  </a:cubicBezTo>
                  <a:cubicBezTo>
                    <a:pt x="93" y="24"/>
                    <a:pt x="78" y="47"/>
                    <a:pt x="54" y="57"/>
                  </a:cubicBezTo>
                  <a:cubicBezTo>
                    <a:pt x="35" y="64"/>
                    <a:pt x="16" y="62"/>
                    <a:pt x="0" y="54"/>
                  </a:cubicBezTo>
                  <a:cubicBezTo>
                    <a:pt x="16" y="68"/>
                    <a:pt x="40" y="77"/>
                    <a:pt x="61"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76"/>
            <p:cNvSpPr/>
            <p:nvPr/>
          </p:nvSpPr>
          <p:spPr bwMode="auto">
            <a:xfrm>
              <a:off x="6608763" y="4713288"/>
              <a:ext cx="214313" cy="138113"/>
            </a:xfrm>
            <a:custGeom>
              <a:avLst/>
              <a:gdLst>
                <a:gd name="T0" fmla="*/ 57 w 103"/>
                <a:gd name="T1" fmla="*/ 60 h 66"/>
                <a:gd name="T2" fmla="*/ 100 w 103"/>
                <a:gd name="T3" fmla="*/ 0 h 66"/>
                <a:gd name="T4" fmla="*/ 54 w 103"/>
                <a:gd name="T5" fmla="*/ 49 h 66"/>
                <a:gd name="T6" fmla="*/ 0 w 103"/>
                <a:gd name="T7" fmla="*/ 42 h 66"/>
                <a:gd name="T8" fmla="*/ 57 w 103"/>
                <a:gd name="T9" fmla="*/ 60 h 66"/>
              </a:gdLst>
              <a:ahLst/>
              <a:cxnLst>
                <a:cxn ang="0">
                  <a:pos x="T0" y="T1"/>
                </a:cxn>
                <a:cxn ang="0">
                  <a:pos x="T2" y="T3"/>
                </a:cxn>
                <a:cxn ang="0">
                  <a:pos x="T4" y="T5"/>
                </a:cxn>
                <a:cxn ang="0">
                  <a:pos x="T6" y="T7"/>
                </a:cxn>
                <a:cxn ang="0">
                  <a:pos x="T8" y="T9"/>
                </a:cxn>
              </a:cxnLst>
              <a:rect l="0" t="0" r="r" b="b"/>
              <a:pathLst>
                <a:path w="103" h="66">
                  <a:moveTo>
                    <a:pt x="57" y="60"/>
                  </a:moveTo>
                  <a:cubicBezTo>
                    <a:pt x="85" y="54"/>
                    <a:pt x="103" y="28"/>
                    <a:pt x="100" y="0"/>
                  </a:cubicBezTo>
                  <a:cubicBezTo>
                    <a:pt x="96" y="24"/>
                    <a:pt x="80" y="43"/>
                    <a:pt x="54" y="49"/>
                  </a:cubicBezTo>
                  <a:cubicBezTo>
                    <a:pt x="35" y="54"/>
                    <a:pt x="15" y="52"/>
                    <a:pt x="0" y="42"/>
                  </a:cubicBezTo>
                  <a:cubicBezTo>
                    <a:pt x="13" y="58"/>
                    <a:pt x="35" y="66"/>
                    <a:pt x="57"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Oval 77"/>
            <p:cNvSpPr>
              <a:spLocks noChangeArrowheads="1"/>
            </p:cNvSpPr>
            <p:nvPr/>
          </p:nvSpPr>
          <p:spPr bwMode="auto">
            <a:xfrm>
              <a:off x="5751513" y="4765676"/>
              <a:ext cx="196850" cy="1952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78"/>
            <p:cNvSpPr/>
            <p:nvPr/>
          </p:nvSpPr>
          <p:spPr bwMode="auto">
            <a:xfrm>
              <a:off x="5759451" y="4770438"/>
              <a:ext cx="165100" cy="93663"/>
            </a:xfrm>
            <a:custGeom>
              <a:avLst/>
              <a:gdLst>
                <a:gd name="T0" fmla="*/ 37 w 79"/>
                <a:gd name="T1" fmla="*/ 3 h 45"/>
                <a:gd name="T2" fmla="*/ 0 w 79"/>
                <a:gd name="T3" fmla="*/ 45 h 45"/>
                <a:gd name="T4" fmla="*/ 40 w 79"/>
                <a:gd name="T5" fmla="*/ 12 h 45"/>
                <a:gd name="T6" fmla="*/ 79 w 79"/>
                <a:gd name="T7" fmla="*/ 21 h 45"/>
                <a:gd name="T8" fmla="*/ 37 w 79"/>
                <a:gd name="T9" fmla="*/ 3 h 45"/>
              </a:gdLst>
              <a:ahLst/>
              <a:cxnLst>
                <a:cxn ang="0">
                  <a:pos x="T0" y="T1"/>
                </a:cxn>
                <a:cxn ang="0">
                  <a:pos x="T2" y="T3"/>
                </a:cxn>
                <a:cxn ang="0">
                  <a:pos x="T4" y="T5"/>
                </a:cxn>
                <a:cxn ang="0">
                  <a:pos x="T6" y="T7"/>
                </a:cxn>
                <a:cxn ang="0">
                  <a:pos x="T8" y="T9"/>
                </a:cxn>
              </a:cxnLst>
              <a:rect l="0" t="0" r="r" b="b"/>
              <a:pathLst>
                <a:path w="79" h="45">
                  <a:moveTo>
                    <a:pt x="37" y="3"/>
                  </a:moveTo>
                  <a:cubicBezTo>
                    <a:pt x="16" y="6"/>
                    <a:pt x="0" y="24"/>
                    <a:pt x="0" y="45"/>
                  </a:cubicBezTo>
                  <a:cubicBezTo>
                    <a:pt x="5" y="27"/>
                    <a:pt x="21" y="15"/>
                    <a:pt x="40" y="12"/>
                  </a:cubicBezTo>
                  <a:cubicBezTo>
                    <a:pt x="55" y="10"/>
                    <a:pt x="69" y="12"/>
                    <a:pt x="79" y="21"/>
                  </a:cubicBezTo>
                  <a:cubicBezTo>
                    <a:pt x="70" y="8"/>
                    <a:pt x="54" y="0"/>
                    <a:pt x="3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79"/>
            <p:cNvSpPr/>
            <p:nvPr/>
          </p:nvSpPr>
          <p:spPr bwMode="auto">
            <a:xfrm>
              <a:off x="5751513" y="4756151"/>
              <a:ext cx="165100" cy="87313"/>
            </a:xfrm>
            <a:custGeom>
              <a:avLst/>
              <a:gdLst>
                <a:gd name="T0" fmla="*/ 39 w 79"/>
                <a:gd name="T1" fmla="*/ 2 h 42"/>
                <a:gd name="T2" fmla="*/ 0 w 79"/>
                <a:gd name="T3" fmla="*/ 42 h 42"/>
                <a:gd name="T4" fmla="*/ 40 w 79"/>
                <a:gd name="T5" fmla="*/ 6 h 42"/>
                <a:gd name="T6" fmla="*/ 79 w 79"/>
                <a:gd name="T7" fmla="*/ 18 h 42"/>
                <a:gd name="T8" fmla="*/ 39 w 79"/>
                <a:gd name="T9" fmla="*/ 2 h 42"/>
              </a:gdLst>
              <a:ahLst/>
              <a:cxnLst>
                <a:cxn ang="0">
                  <a:pos x="T0" y="T1"/>
                </a:cxn>
                <a:cxn ang="0">
                  <a:pos x="T2" y="T3"/>
                </a:cxn>
                <a:cxn ang="0">
                  <a:pos x="T4" y="T5"/>
                </a:cxn>
                <a:cxn ang="0">
                  <a:pos x="T6" y="T7"/>
                </a:cxn>
                <a:cxn ang="0">
                  <a:pos x="T8" y="T9"/>
                </a:cxn>
              </a:cxnLst>
              <a:rect l="0" t="0" r="r" b="b"/>
              <a:pathLst>
                <a:path w="79" h="42">
                  <a:moveTo>
                    <a:pt x="39" y="2"/>
                  </a:moveTo>
                  <a:cubicBezTo>
                    <a:pt x="17" y="5"/>
                    <a:pt x="0" y="21"/>
                    <a:pt x="0" y="42"/>
                  </a:cubicBezTo>
                  <a:cubicBezTo>
                    <a:pt x="5" y="24"/>
                    <a:pt x="20" y="9"/>
                    <a:pt x="40" y="6"/>
                  </a:cubicBezTo>
                  <a:cubicBezTo>
                    <a:pt x="55" y="4"/>
                    <a:pt x="69" y="9"/>
                    <a:pt x="79" y="18"/>
                  </a:cubicBezTo>
                  <a:cubicBezTo>
                    <a:pt x="70" y="4"/>
                    <a:pt x="55" y="0"/>
                    <a:pt x="3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80"/>
            <p:cNvSpPr/>
            <p:nvPr/>
          </p:nvSpPr>
          <p:spPr bwMode="auto">
            <a:xfrm>
              <a:off x="5797551" y="4862513"/>
              <a:ext cx="160338" cy="122238"/>
            </a:xfrm>
            <a:custGeom>
              <a:avLst/>
              <a:gdLst>
                <a:gd name="T0" fmla="*/ 47 w 77"/>
                <a:gd name="T1" fmla="*/ 53 h 59"/>
                <a:gd name="T2" fmla="*/ 72 w 77"/>
                <a:gd name="T3" fmla="*/ 0 h 59"/>
                <a:gd name="T4" fmla="*/ 41 w 77"/>
                <a:gd name="T5" fmla="*/ 43 h 59"/>
                <a:gd name="T6" fmla="*/ 0 w 77"/>
                <a:gd name="T7" fmla="*/ 41 h 59"/>
                <a:gd name="T8" fmla="*/ 47 w 77"/>
                <a:gd name="T9" fmla="*/ 53 h 59"/>
              </a:gdLst>
              <a:ahLst/>
              <a:cxnLst>
                <a:cxn ang="0">
                  <a:pos x="T0" y="T1"/>
                </a:cxn>
                <a:cxn ang="0">
                  <a:pos x="T2" y="T3"/>
                </a:cxn>
                <a:cxn ang="0">
                  <a:pos x="T4" y="T5"/>
                </a:cxn>
                <a:cxn ang="0">
                  <a:pos x="T6" y="T7"/>
                </a:cxn>
                <a:cxn ang="0">
                  <a:pos x="T8" y="T9"/>
                </a:cxn>
              </a:cxnLst>
              <a:rect l="0" t="0" r="r" b="b"/>
              <a:pathLst>
                <a:path w="77" h="59">
                  <a:moveTo>
                    <a:pt x="47" y="53"/>
                  </a:moveTo>
                  <a:cubicBezTo>
                    <a:pt x="67" y="45"/>
                    <a:pt x="77" y="20"/>
                    <a:pt x="72" y="0"/>
                  </a:cubicBezTo>
                  <a:cubicBezTo>
                    <a:pt x="71" y="19"/>
                    <a:pt x="60" y="36"/>
                    <a:pt x="41" y="43"/>
                  </a:cubicBezTo>
                  <a:cubicBezTo>
                    <a:pt x="27" y="49"/>
                    <a:pt x="13" y="47"/>
                    <a:pt x="0" y="41"/>
                  </a:cubicBezTo>
                  <a:cubicBezTo>
                    <a:pt x="12" y="52"/>
                    <a:pt x="31" y="59"/>
                    <a:pt x="47"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81"/>
            <p:cNvSpPr/>
            <p:nvPr/>
          </p:nvSpPr>
          <p:spPr bwMode="auto">
            <a:xfrm>
              <a:off x="5778501" y="4852988"/>
              <a:ext cx="163513" cy="104775"/>
            </a:xfrm>
            <a:custGeom>
              <a:avLst/>
              <a:gdLst>
                <a:gd name="T0" fmla="*/ 44 w 78"/>
                <a:gd name="T1" fmla="*/ 46 h 50"/>
                <a:gd name="T2" fmla="*/ 76 w 78"/>
                <a:gd name="T3" fmla="*/ 0 h 50"/>
                <a:gd name="T4" fmla="*/ 41 w 78"/>
                <a:gd name="T5" fmla="*/ 37 h 50"/>
                <a:gd name="T6" fmla="*/ 0 w 78"/>
                <a:gd name="T7" fmla="*/ 32 h 50"/>
                <a:gd name="T8" fmla="*/ 44 w 78"/>
                <a:gd name="T9" fmla="*/ 46 h 50"/>
              </a:gdLst>
              <a:ahLst/>
              <a:cxnLst>
                <a:cxn ang="0">
                  <a:pos x="T0" y="T1"/>
                </a:cxn>
                <a:cxn ang="0">
                  <a:pos x="T2" y="T3"/>
                </a:cxn>
                <a:cxn ang="0">
                  <a:pos x="T4" y="T5"/>
                </a:cxn>
                <a:cxn ang="0">
                  <a:pos x="T6" y="T7"/>
                </a:cxn>
                <a:cxn ang="0">
                  <a:pos x="T8" y="T9"/>
                </a:cxn>
              </a:cxnLst>
              <a:rect l="0" t="0" r="r" b="b"/>
              <a:pathLst>
                <a:path w="78" h="50">
                  <a:moveTo>
                    <a:pt x="44" y="46"/>
                  </a:moveTo>
                  <a:cubicBezTo>
                    <a:pt x="65" y="41"/>
                    <a:pt x="78" y="21"/>
                    <a:pt x="76" y="0"/>
                  </a:cubicBezTo>
                  <a:cubicBezTo>
                    <a:pt x="73" y="19"/>
                    <a:pt x="61" y="33"/>
                    <a:pt x="41" y="37"/>
                  </a:cubicBezTo>
                  <a:cubicBezTo>
                    <a:pt x="27" y="41"/>
                    <a:pt x="11" y="40"/>
                    <a:pt x="0" y="32"/>
                  </a:cubicBezTo>
                  <a:cubicBezTo>
                    <a:pt x="10" y="44"/>
                    <a:pt x="27" y="50"/>
                    <a:pt x="4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Oval 82"/>
            <p:cNvSpPr>
              <a:spLocks noChangeArrowheads="1"/>
            </p:cNvSpPr>
            <p:nvPr/>
          </p:nvSpPr>
          <p:spPr bwMode="auto">
            <a:xfrm>
              <a:off x="6311901" y="4613276"/>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4" name="Freeform 83"/>
            <p:cNvSpPr/>
            <p:nvPr/>
          </p:nvSpPr>
          <p:spPr bwMode="auto">
            <a:xfrm>
              <a:off x="6318251" y="4618038"/>
              <a:ext cx="127000" cy="73025"/>
            </a:xfrm>
            <a:custGeom>
              <a:avLst/>
              <a:gdLst>
                <a:gd name="T0" fmla="*/ 28 w 61"/>
                <a:gd name="T1" fmla="*/ 2 h 35"/>
                <a:gd name="T2" fmla="*/ 0 w 61"/>
                <a:gd name="T3" fmla="*/ 35 h 35"/>
                <a:gd name="T4" fmla="*/ 31 w 61"/>
                <a:gd name="T5" fmla="*/ 9 h 35"/>
                <a:gd name="T6" fmla="*/ 61 w 61"/>
                <a:gd name="T7" fmla="*/ 16 h 35"/>
                <a:gd name="T8" fmla="*/ 28 w 61"/>
                <a:gd name="T9" fmla="*/ 2 h 35"/>
              </a:gdLst>
              <a:ahLst/>
              <a:cxnLst>
                <a:cxn ang="0">
                  <a:pos x="T0" y="T1"/>
                </a:cxn>
                <a:cxn ang="0">
                  <a:pos x="T2" y="T3"/>
                </a:cxn>
                <a:cxn ang="0">
                  <a:pos x="T4" y="T5"/>
                </a:cxn>
                <a:cxn ang="0">
                  <a:pos x="T6" y="T7"/>
                </a:cxn>
                <a:cxn ang="0">
                  <a:pos x="T8" y="T9"/>
                </a:cxn>
              </a:cxnLst>
              <a:rect l="0" t="0" r="r" b="b"/>
              <a:pathLst>
                <a:path w="61" h="35">
                  <a:moveTo>
                    <a:pt x="28" y="2"/>
                  </a:moveTo>
                  <a:cubicBezTo>
                    <a:pt x="12" y="4"/>
                    <a:pt x="0" y="18"/>
                    <a:pt x="0" y="35"/>
                  </a:cubicBezTo>
                  <a:cubicBezTo>
                    <a:pt x="4" y="21"/>
                    <a:pt x="16" y="11"/>
                    <a:pt x="31" y="9"/>
                  </a:cubicBezTo>
                  <a:cubicBezTo>
                    <a:pt x="42" y="7"/>
                    <a:pt x="53" y="9"/>
                    <a:pt x="61" y="16"/>
                  </a:cubicBezTo>
                  <a:cubicBezTo>
                    <a:pt x="54" y="6"/>
                    <a:pt x="42" y="0"/>
                    <a:pt x="2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84"/>
            <p:cNvSpPr/>
            <p:nvPr/>
          </p:nvSpPr>
          <p:spPr bwMode="auto">
            <a:xfrm>
              <a:off x="6311901" y="4605338"/>
              <a:ext cx="127000" cy="68263"/>
            </a:xfrm>
            <a:custGeom>
              <a:avLst/>
              <a:gdLst>
                <a:gd name="T0" fmla="*/ 30 w 61"/>
                <a:gd name="T1" fmla="*/ 2 h 33"/>
                <a:gd name="T2" fmla="*/ 0 w 61"/>
                <a:gd name="T3" fmla="*/ 33 h 33"/>
                <a:gd name="T4" fmla="*/ 31 w 61"/>
                <a:gd name="T5" fmla="*/ 5 h 33"/>
                <a:gd name="T6" fmla="*/ 61 w 61"/>
                <a:gd name="T7" fmla="*/ 14 h 33"/>
                <a:gd name="T8" fmla="*/ 30 w 61"/>
                <a:gd name="T9" fmla="*/ 2 h 33"/>
              </a:gdLst>
              <a:ahLst/>
              <a:cxnLst>
                <a:cxn ang="0">
                  <a:pos x="T0" y="T1"/>
                </a:cxn>
                <a:cxn ang="0">
                  <a:pos x="T2" y="T3"/>
                </a:cxn>
                <a:cxn ang="0">
                  <a:pos x="T4" y="T5"/>
                </a:cxn>
                <a:cxn ang="0">
                  <a:pos x="T6" y="T7"/>
                </a:cxn>
                <a:cxn ang="0">
                  <a:pos x="T8" y="T9"/>
                </a:cxn>
              </a:cxnLst>
              <a:rect l="0" t="0" r="r" b="b"/>
              <a:pathLst>
                <a:path w="61" h="33">
                  <a:moveTo>
                    <a:pt x="30" y="2"/>
                  </a:moveTo>
                  <a:cubicBezTo>
                    <a:pt x="13" y="4"/>
                    <a:pt x="0" y="16"/>
                    <a:pt x="0" y="33"/>
                  </a:cubicBezTo>
                  <a:cubicBezTo>
                    <a:pt x="4" y="18"/>
                    <a:pt x="15" y="7"/>
                    <a:pt x="31" y="5"/>
                  </a:cubicBezTo>
                  <a:cubicBezTo>
                    <a:pt x="42" y="3"/>
                    <a:pt x="53" y="7"/>
                    <a:pt x="61" y="14"/>
                  </a:cubicBezTo>
                  <a:cubicBezTo>
                    <a:pt x="54" y="4"/>
                    <a:pt x="43" y="0"/>
                    <a:pt x="3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85"/>
            <p:cNvSpPr/>
            <p:nvPr/>
          </p:nvSpPr>
          <p:spPr bwMode="auto">
            <a:xfrm>
              <a:off x="6346826" y="4686301"/>
              <a:ext cx="123825" cy="96838"/>
            </a:xfrm>
            <a:custGeom>
              <a:avLst/>
              <a:gdLst>
                <a:gd name="T0" fmla="*/ 36 w 59"/>
                <a:gd name="T1" fmla="*/ 42 h 46"/>
                <a:gd name="T2" fmla="*/ 56 w 59"/>
                <a:gd name="T3" fmla="*/ 0 h 46"/>
                <a:gd name="T4" fmla="*/ 32 w 59"/>
                <a:gd name="T5" fmla="*/ 34 h 46"/>
                <a:gd name="T6" fmla="*/ 0 w 59"/>
                <a:gd name="T7" fmla="*/ 32 h 46"/>
                <a:gd name="T8" fmla="*/ 36 w 59"/>
                <a:gd name="T9" fmla="*/ 42 h 46"/>
              </a:gdLst>
              <a:ahLst/>
              <a:cxnLst>
                <a:cxn ang="0">
                  <a:pos x="T0" y="T1"/>
                </a:cxn>
                <a:cxn ang="0">
                  <a:pos x="T2" y="T3"/>
                </a:cxn>
                <a:cxn ang="0">
                  <a:pos x="T4" y="T5"/>
                </a:cxn>
                <a:cxn ang="0">
                  <a:pos x="T6" y="T7"/>
                </a:cxn>
                <a:cxn ang="0">
                  <a:pos x="T8" y="T9"/>
                </a:cxn>
              </a:cxnLst>
              <a:rect l="0" t="0" r="r" b="b"/>
              <a:pathLst>
                <a:path w="59" h="46">
                  <a:moveTo>
                    <a:pt x="36" y="42"/>
                  </a:moveTo>
                  <a:cubicBezTo>
                    <a:pt x="52" y="35"/>
                    <a:pt x="59" y="16"/>
                    <a:pt x="56" y="0"/>
                  </a:cubicBezTo>
                  <a:cubicBezTo>
                    <a:pt x="55" y="15"/>
                    <a:pt x="46" y="29"/>
                    <a:pt x="32" y="34"/>
                  </a:cubicBezTo>
                  <a:cubicBezTo>
                    <a:pt x="21" y="38"/>
                    <a:pt x="9" y="37"/>
                    <a:pt x="0" y="32"/>
                  </a:cubicBezTo>
                  <a:cubicBezTo>
                    <a:pt x="9" y="41"/>
                    <a:pt x="24" y="46"/>
                    <a:pt x="3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86"/>
            <p:cNvSpPr/>
            <p:nvPr/>
          </p:nvSpPr>
          <p:spPr bwMode="auto">
            <a:xfrm>
              <a:off x="6332538" y="4681538"/>
              <a:ext cx="127000" cy="82550"/>
            </a:xfrm>
            <a:custGeom>
              <a:avLst/>
              <a:gdLst>
                <a:gd name="T0" fmla="*/ 34 w 61"/>
                <a:gd name="T1" fmla="*/ 36 h 39"/>
                <a:gd name="T2" fmla="*/ 59 w 61"/>
                <a:gd name="T3" fmla="*/ 0 h 39"/>
                <a:gd name="T4" fmla="*/ 32 w 61"/>
                <a:gd name="T5" fmla="*/ 29 h 39"/>
                <a:gd name="T6" fmla="*/ 0 w 61"/>
                <a:gd name="T7" fmla="*/ 24 h 39"/>
                <a:gd name="T8" fmla="*/ 34 w 61"/>
                <a:gd name="T9" fmla="*/ 36 h 39"/>
              </a:gdLst>
              <a:ahLst/>
              <a:cxnLst>
                <a:cxn ang="0">
                  <a:pos x="T0" y="T1"/>
                </a:cxn>
                <a:cxn ang="0">
                  <a:pos x="T2" y="T3"/>
                </a:cxn>
                <a:cxn ang="0">
                  <a:pos x="T4" y="T5"/>
                </a:cxn>
                <a:cxn ang="0">
                  <a:pos x="T6" y="T7"/>
                </a:cxn>
                <a:cxn ang="0">
                  <a:pos x="T8" y="T9"/>
                </a:cxn>
              </a:cxnLst>
              <a:rect l="0" t="0" r="r" b="b"/>
              <a:pathLst>
                <a:path w="61" h="39">
                  <a:moveTo>
                    <a:pt x="34" y="36"/>
                  </a:moveTo>
                  <a:cubicBezTo>
                    <a:pt x="50" y="31"/>
                    <a:pt x="61" y="16"/>
                    <a:pt x="59" y="0"/>
                  </a:cubicBezTo>
                  <a:cubicBezTo>
                    <a:pt x="57" y="14"/>
                    <a:pt x="47" y="25"/>
                    <a:pt x="32" y="29"/>
                  </a:cubicBezTo>
                  <a:cubicBezTo>
                    <a:pt x="21" y="31"/>
                    <a:pt x="8" y="30"/>
                    <a:pt x="0" y="24"/>
                  </a:cubicBezTo>
                  <a:cubicBezTo>
                    <a:pt x="8" y="34"/>
                    <a:pt x="21" y="39"/>
                    <a:pt x="34"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8" name="Freeform 87"/>
            <p:cNvSpPr/>
            <p:nvPr/>
          </p:nvSpPr>
          <p:spPr bwMode="auto">
            <a:xfrm>
              <a:off x="7454901" y="4743451"/>
              <a:ext cx="357188" cy="304800"/>
            </a:xfrm>
            <a:custGeom>
              <a:avLst/>
              <a:gdLst>
                <a:gd name="T0" fmla="*/ 161 w 171"/>
                <a:gd name="T1" fmla="*/ 50 h 146"/>
                <a:gd name="T2" fmla="*/ 103 w 171"/>
                <a:gd name="T3" fmla="*/ 133 h 146"/>
                <a:gd name="T4" fmla="*/ 10 w 171"/>
                <a:gd name="T5" fmla="*/ 96 h 146"/>
                <a:gd name="T6" fmla="*/ 67 w 171"/>
                <a:gd name="T7" fmla="*/ 13 h 146"/>
                <a:gd name="T8" fmla="*/ 161 w 171"/>
                <a:gd name="T9" fmla="*/ 50 h 146"/>
              </a:gdLst>
              <a:ahLst/>
              <a:cxnLst>
                <a:cxn ang="0">
                  <a:pos x="T0" y="T1"/>
                </a:cxn>
                <a:cxn ang="0">
                  <a:pos x="T2" y="T3"/>
                </a:cxn>
                <a:cxn ang="0">
                  <a:pos x="T4" y="T5"/>
                </a:cxn>
                <a:cxn ang="0">
                  <a:pos x="T6" y="T7"/>
                </a:cxn>
                <a:cxn ang="0">
                  <a:pos x="T8" y="T9"/>
                </a:cxn>
              </a:cxnLst>
              <a:rect l="0" t="0" r="r" b="b"/>
              <a:pathLst>
                <a:path w="171" h="146">
                  <a:moveTo>
                    <a:pt x="161" y="50"/>
                  </a:moveTo>
                  <a:cubicBezTo>
                    <a:pt x="171" y="84"/>
                    <a:pt x="145" y="121"/>
                    <a:pt x="103" y="133"/>
                  </a:cubicBezTo>
                  <a:cubicBezTo>
                    <a:pt x="62" y="146"/>
                    <a:pt x="20" y="129"/>
                    <a:pt x="10" y="96"/>
                  </a:cubicBezTo>
                  <a:cubicBezTo>
                    <a:pt x="0" y="62"/>
                    <a:pt x="26" y="25"/>
                    <a:pt x="67" y="13"/>
                  </a:cubicBezTo>
                  <a:cubicBezTo>
                    <a:pt x="109" y="0"/>
                    <a:pt x="151" y="17"/>
                    <a:pt x="161"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Freeform 88"/>
            <p:cNvSpPr/>
            <p:nvPr/>
          </p:nvSpPr>
          <p:spPr bwMode="auto">
            <a:xfrm>
              <a:off x="7470776" y="4764088"/>
              <a:ext cx="265113" cy="177800"/>
            </a:xfrm>
            <a:custGeom>
              <a:avLst/>
              <a:gdLst>
                <a:gd name="T0" fmla="*/ 52 w 127"/>
                <a:gd name="T1" fmla="*/ 12 h 85"/>
                <a:gd name="T2" fmla="*/ 8 w 127"/>
                <a:gd name="T3" fmla="*/ 85 h 85"/>
                <a:gd name="T4" fmla="*/ 61 w 127"/>
                <a:gd name="T5" fmla="*/ 22 h 85"/>
                <a:gd name="T6" fmla="*/ 127 w 127"/>
                <a:gd name="T7" fmla="*/ 15 h 85"/>
                <a:gd name="T8" fmla="*/ 52 w 127"/>
                <a:gd name="T9" fmla="*/ 12 h 85"/>
              </a:gdLst>
              <a:ahLst/>
              <a:cxnLst>
                <a:cxn ang="0">
                  <a:pos x="T0" y="T1"/>
                </a:cxn>
                <a:cxn ang="0">
                  <a:pos x="T2" y="T3"/>
                </a:cxn>
                <a:cxn ang="0">
                  <a:pos x="T4" y="T5"/>
                </a:cxn>
                <a:cxn ang="0">
                  <a:pos x="T6" y="T7"/>
                </a:cxn>
                <a:cxn ang="0">
                  <a:pos x="T8" y="T9"/>
                </a:cxn>
              </a:cxnLst>
              <a:rect l="0" t="0" r="r" b="b"/>
              <a:pathLst>
                <a:path w="127" h="85">
                  <a:moveTo>
                    <a:pt x="52" y="12"/>
                  </a:moveTo>
                  <a:cubicBezTo>
                    <a:pt x="18" y="26"/>
                    <a:pt x="0" y="58"/>
                    <a:pt x="8" y="85"/>
                  </a:cubicBezTo>
                  <a:cubicBezTo>
                    <a:pt x="9" y="59"/>
                    <a:pt x="30" y="36"/>
                    <a:pt x="61" y="22"/>
                  </a:cubicBezTo>
                  <a:cubicBezTo>
                    <a:pt x="84" y="13"/>
                    <a:pt x="107" y="9"/>
                    <a:pt x="127" y="15"/>
                  </a:cubicBezTo>
                  <a:cubicBezTo>
                    <a:pt x="107" y="3"/>
                    <a:pt x="78" y="0"/>
                    <a:pt x="5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0" name="Freeform 89"/>
            <p:cNvSpPr/>
            <p:nvPr/>
          </p:nvSpPr>
          <p:spPr bwMode="auto">
            <a:xfrm>
              <a:off x="7450138" y="4745038"/>
              <a:ext cx="265113" cy="171450"/>
            </a:xfrm>
            <a:custGeom>
              <a:avLst/>
              <a:gdLst>
                <a:gd name="T0" fmla="*/ 55 w 127"/>
                <a:gd name="T1" fmla="*/ 12 h 82"/>
                <a:gd name="T2" fmla="*/ 8 w 127"/>
                <a:gd name="T3" fmla="*/ 82 h 82"/>
                <a:gd name="T4" fmla="*/ 59 w 127"/>
                <a:gd name="T5" fmla="*/ 17 h 82"/>
                <a:gd name="T6" fmla="*/ 127 w 127"/>
                <a:gd name="T7" fmla="*/ 13 h 82"/>
                <a:gd name="T8" fmla="*/ 55 w 127"/>
                <a:gd name="T9" fmla="*/ 12 h 82"/>
              </a:gdLst>
              <a:ahLst/>
              <a:cxnLst>
                <a:cxn ang="0">
                  <a:pos x="T0" y="T1"/>
                </a:cxn>
                <a:cxn ang="0">
                  <a:pos x="T2" y="T3"/>
                </a:cxn>
                <a:cxn ang="0">
                  <a:pos x="T4" y="T5"/>
                </a:cxn>
                <a:cxn ang="0">
                  <a:pos x="T6" y="T7"/>
                </a:cxn>
                <a:cxn ang="0">
                  <a:pos x="T8" y="T9"/>
                </a:cxn>
              </a:cxnLst>
              <a:rect l="0" t="0" r="r" b="b"/>
              <a:pathLst>
                <a:path w="127" h="82">
                  <a:moveTo>
                    <a:pt x="55" y="12"/>
                  </a:moveTo>
                  <a:cubicBezTo>
                    <a:pt x="21" y="27"/>
                    <a:pt x="0" y="55"/>
                    <a:pt x="8" y="82"/>
                  </a:cubicBezTo>
                  <a:cubicBezTo>
                    <a:pt x="9" y="56"/>
                    <a:pt x="28" y="30"/>
                    <a:pt x="59" y="17"/>
                  </a:cubicBezTo>
                  <a:cubicBezTo>
                    <a:pt x="82" y="7"/>
                    <a:pt x="107" y="6"/>
                    <a:pt x="127" y="13"/>
                  </a:cubicBezTo>
                  <a:cubicBezTo>
                    <a:pt x="107" y="0"/>
                    <a:pt x="81" y="1"/>
                    <a:pt x="5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1" name="Freeform 90"/>
            <p:cNvSpPr/>
            <p:nvPr/>
          </p:nvSpPr>
          <p:spPr bwMode="auto">
            <a:xfrm>
              <a:off x="7581901" y="4845051"/>
              <a:ext cx="242888" cy="203200"/>
            </a:xfrm>
            <a:custGeom>
              <a:avLst/>
              <a:gdLst>
                <a:gd name="T0" fmla="*/ 80 w 116"/>
                <a:gd name="T1" fmla="*/ 81 h 97"/>
                <a:gd name="T2" fmla="*/ 101 w 116"/>
                <a:gd name="T3" fmla="*/ 0 h 97"/>
                <a:gd name="T4" fmla="*/ 67 w 116"/>
                <a:gd name="T5" fmla="*/ 72 h 97"/>
                <a:gd name="T6" fmla="*/ 0 w 116"/>
                <a:gd name="T7" fmla="*/ 88 h 97"/>
                <a:gd name="T8" fmla="*/ 80 w 116"/>
                <a:gd name="T9" fmla="*/ 81 h 97"/>
              </a:gdLst>
              <a:ahLst/>
              <a:cxnLst>
                <a:cxn ang="0">
                  <a:pos x="T0" y="T1"/>
                </a:cxn>
                <a:cxn ang="0">
                  <a:pos x="T2" y="T3"/>
                </a:cxn>
                <a:cxn ang="0">
                  <a:pos x="T4" y="T5"/>
                </a:cxn>
                <a:cxn ang="0">
                  <a:pos x="T6" y="T7"/>
                </a:cxn>
                <a:cxn ang="0">
                  <a:pos x="T8" y="T9"/>
                </a:cxn>
              </a:cxnLst>
              <a:rect l="0" t="0" r="r" b="b"/>
              <a:pathLst>
                <a:path w="116" h="97">
                  <a:moveTo>
                    <a:pt x="80" y="81"/>
                  </a:moveTo>
                  <a:cubicBezTo>
                    <a:pt x="110" y="61"/>
                    <a:pt x="116" y="25"/>
                    <a:pt x="101" y="0"/>
                  </a:cubicBezTo>
                  <a:cubicBezTo>
                    <a:pt x="107" y="25"/>
                    <a:pt x="94" y="53"/>
                    <a:pt x="67" y="72"/>
                  </a:cubicBezTo>
                  <a:cubicBezTo>
                    <a:pt x="47" y="85"/>
                    <a:pt x="22" y="91"/>
                    <a:pt x="0" y="88"/>
                  </a:cubicBezTo>
                  <a:cubicBezTo>
                    <a:pt x="23" y="97"/>
                    <a:pt x="57" y="96"/>
                    <a:pt x="8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91"/>
            <p:cNvSpPr/>
            <p:nvPr/>
          </p:nvSpPr>
          <p:spPr bwMode="auto">
            <a:xfrm>
              <a:off x="7540626" y="4841876"/>
              <a:ext cx="257175" cy="185738"/>
            </a:xfrm>
            <a:custGeom>
              <a:avLst/>
              <a:gdLst>
                <a:gd name="T0" fmla="*/ 76 w 123"/>
                <a:gd name="T1" fmla="*/ 75 h 89"/>
                <a:gd name="T2" fmla="*/ 111 w 123"/>
                <a:gd name="T3" fmla="*/ 0 h 89"/>
                <a:gd name="T4" fmla="*/ 69 w 123"/>
                <a:gd name="T5" fmla="*/ 65 h 89"/>
                <a:gd name="T6" fmla="*/ 0 w 123"/>
                <a:gd name="T7" fmla="*/ 78 h 89"/>
                <a:gd name="T8" fmla="*/ 76 w 123"/>
                <a:gd name="T9" fmla="*/ 75 h 89"/>
              </a:gdLst>
              <a:ahLst/>
              <a:cxnLst>
                <a:cxn ang="0">
                  <a:pos x="T0" y="T1"/>
                </a:cxn>
                <a:cxn ang="0">
                  <a:pos x="T2" y="T3"/>
                </a:cxn>
                <a:cxn ang="0">
                  <a:pos x="T4" y="T5"/>
                </a:cxn>
                <a:cxn ang="0">
                  <a:pos x="T6" y="T7"/>
                </a:cxn>
                <a:cxn ang="0">
                  <a:pos x="T8" y="T9"/>
                </a:cxn>
              </a:cxnLst>
              <a:rect l="0" t="0" r="r" b="b"/>
              <a:pathLst>
                <a:path w="123" h="89">
                  <a:moveTo>
                    <a:pt x="76" y="75"/>
                  </a:moveTo>
                  <a:cubicBezTo>
                    <a:pt x="108" y="58"/>
                    <a:pt x="123" y="26"/>
                    <a:pt x="111" y="0"/>
                  </a:cubicBezTo>
                  <a:cubicBezTo>
                    <a:pt x="114" y="26"/>
                    <a:pt x="99" y="49"/>
                    <a:pt x="69" y="65"/>
                  </a:cubicBezTo>
                  <a:cubicBezTo>
                    <a:pt x="47" y="77"/>
                    <a:pt x="21" y="83"/>
                    <a:pt x="0" y="78"/>
                  </a:cubicBezTo>
                  <a:cubicBezTo>
                    <a:pt x="21" y="89"/>
                    <a:pt x="51" y="89"/>
                    <a:pt x="76"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3" name="Oval 92"/>
            <p:cNvSpPr>
              <a:spLocks noChangeArrowheads="1"/>
            </p:cNvSpPr>
            <p:nvPr/>
          </p:nvSpPr>
          <p:spPr bwMode="auto">
            <a:xfrm>
              <a:off x="8261351" y="2668588"/>
              <a:ext cx="319088" cy="404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4" name="Freeform 93"/>
            <p:cNvSpPr/>
            <p:nvPr/>
          </p:nvSpPr>
          <p:spPr bwMode="auto">
            <a:xfrm>
              <a:off x="8274051" y="2678113"/>
              <a:ext cx="271463" cy="196850"/>
            </a:xfrm>
            <a:custGeom>
              <a:avLst/>
              <a:gdLst>
                <a:gd name="T0" fmla="*/ 61 w 130"/>
                <a:gd name="T1" fmla="*/ 5 h 94"/>
                <a:gd name="T2" fmla="*/ 0 w 130"/>
                <a:gd name="T3" fmla="*/ 94 h 94"/>
                <a:gd name="T4" fmla="*/ 66 w 130"/>
                <a:gd name="T5" fmla="*/ 25 h 94"/>
                <a:gd name="T6" fmla="*/ 130 w 130"/>
                <a:gd name="T7" fmla="*/ 44 h 94"/>
                <a:gd name="T8" fmla="*/ 61 w 130"/>
                <a:gd name="T9" fmla="*/ 5 h 94"/>
              </a:gdLst>
              <a:ahLst/>
              <a:cxnLst>
                <a:cxn ang="0">
                  <a:pos x="T0" y="T1"/>
                </a:cxn>
                <a:cxn ang="0">
                  <a:pos x="T2" y="T3"/>
                </a:cxn>
                <a:cxn ang="0">
                  <a:pos x="T4" y="T5"/>
                </a:cxn>
                <a:cxn ang="0">
                  <a:pos x="T6" y="T7"/>
                </a:cxn>
                <a:cxn ang="0">
                  <a:pos x="T8" y="T9"/>
                </a:cxn>
              </a:cxnLst>
              <a:rect l="0" t="0" r="r" b="b"/>
              <a:pathLst>
                <a:path w="130" h="94">
                  <a:moveTo>
                    <a:pt x="61" y="5"/>
                  </a:moveTo>
                  <a:cubicBezTo>
                    <a:pt x="26" y="11"/>
                    <a:pt x="0" y="50"/>
                    <a:pt x="0" y="94"/>
                  </a:cubicBezTo>
                  <a:cubicBezTo>
                    <a:pt x="8" y="56"/>
                    <a:pt x="34" y="31"/>
                    <a:pt x="66" y="25"/>
                  </a:cubicBezTo>
                  <a:cubicBezTo>
                    <a:pt x="90" y="20"/>
                    <a:pt x="113" y="25"/>
                    <a:pt x="130" y="44"/>
                  </a:cubicBezTo>
                  <a:cubicBezTo>
                    <a:pt x="115" y="16"/>
                    <a:pt x="89" y="0"/>
                    <a:pt x="6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Freeform 94"/>
            <p:cNvSpPr/>
            <p:nvPr/>
          </p:nvSpPr>
          <p:spPr bwMode="auto">
            <a:xfrm>
              <a:off x="8261351" y="2644776"/>
              <a:ext cx="271463" cy="184150"/>
            </a:xfrm>
            <a:custGeom>
              <a:avLst/>
              <a:gdLst>
                <a:gd name="T0" fmla="*/ 63 w 130"/>
                <a:gd name="T1" fmla="*/ 5 h 88"/>
                <a:gd name="T2" fmla="*/ 0 w 130"/>
                <a:gd name="T3" fmla="*/ 88 h 88"/>
                <a:gd name="T4" fmla="*/ 66 w 130"/>
                <a:gd name="T5" fmla="*/ 14 h 88"/>
                <a:gd name="T6" fmla="*/ 130 w 130"/>
                <a:gd name="T7" fmla="*/ 38 h 88"/>
                <a:gd name="T8" fmla="*/ 63 w 130"/>
                <a:gd name="T9" fmla="*/ 5 h 88"/>
              </a:gdLst>
              <a:ahLst/>
              <a:cxnLst>
                <a:cxn ang="0">
                  <a:pos x="T0" y="T1"/>
                </a:cxn>
                <a:cxn ang="0">
                  <a:pos x="T2" y="T3"/>
                </a:cxn>
                <a:cxn ang="0">
                  <a:pos x="T4" y="T5"/>
                </a:cxn>
                <a:cxn ang="0">
                  <a:pos x="T6" y="T7"/>
                </a:cxn>
                <a:cxn ang="0">
                  <a:pos x="T8" y="T9"/>
                </a:cxn>
              </a:cxnLst>
              <a:rect l="0" t="0" r="r" b="b"/>
              <a:pathLst>
                <a:path w="130" h="88">
                  <a:moveTo>
                    <a:pt x="63" y="5"/>
                  </a:moveTo>
                  <a:cubicBezTo>
                    <a:pt x="28" y="12"/>
                    <a:pt x="0" y="44"/>
                    <a:pt x="0" y="88"/>
                  </a:cubicBezTo>
                  <a:cubicBezTo>
                    <a:pt x="8" y="50"/>
                    <a:pt x="33" y="20"/>
                    <a:pt x="66" y="14"/>
                  </a:cubicBezTo>
                  <a:cubicBezTo>
                    <a:pt x="90" y="9"/>
                    <a:pt x="113" y="19"/>
                    <a:pt x="130" y="38"/>
                  </a:cubicBezTo>
                  <a:cubicBezTo>
                    <a:pt x="115" y="10"/>
                    <a:pt x="91" y="0"/>
                    <a:pt x="6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6" name="Freeform 95"/>
            <p:cNvSpPr/>
            <p:nvPr/>
          </p:nvSpPr>
          <p:spPr bwMode="auto">
            <a:xfrm>
              <a:off x="8335963" y="2868613"/>
              <a:ext cx="263525" cy="257175"/>
            </a:xfrm>
            <a:custGeom>
              <a:avLst/>
              <a:gdLst>
                <a:gd name="T0" fmla="*/ 77 w 126"/>
                <a:gd name="T1" fmla="*/ 110 h 123"/>
                <a:gd name="T2" fmla="*/ 118 w 126"/>
                <a:gd name="T3" fmla="*/ 0 h 123"/>
                <a:gd name="T4" fmla="*/ 67 w 126"/>
                <a:gd name="T5" fmla="*/ 91 h 123"/>
                <a:gd name="T6" fmla="*/ 0 w 126"/>
                <a:gd name="T7" fmla="*/ 85 h 123"/>
                <a:gd name="T8" fmla="*/ 77 w 126"/>
                <a:gd name="T9" fmla="*/ 110 h 123"/>
              </a:gdLst>
              <a:ahLst/>
              <a:cxnLst>
                <a:cxn ang="0">
                  <a:pos x="T0" y="T1"/>
                </a:cxn>
                <a:cxn ang="0">
                  <a:pos x="T2" y="T3"/>
                </a:cxn>
                <a:cxn ang="0">
                  <a:pos x="T4" y="T5"/>
                </a:cxn>
                <a:cxn ang="0">
                  <a:pos x="T6" y="T7"/>
                </a:cxn>
                <a:cxn ang="0">
                  <a:pos x="T8" y="T9"/>
                </a:cxn>
              </a:cxnLst>
              <a:rect l="0" t="0" r="r" b="b"/>
              <a:pathLst>
                <a:path w="126" h="123">
                  <a:moveTo>
                    <a:pt x="77" y="110"/>
                  </a:moveTo>
                  <a:cubicBezTo>
                    <a:pt x="110" y="94"/>
                    <a:pt x="126" y="43"/>
                    <a:pt x="118" y="0"/>
                  </a:cubicBezTo>
                  <a:cubicBezTo>
                    <a:pt x="117" y="39"/>
                    <a:pt x="98" y="76"/>
                    <a:pt x="67" y="91"/>
                  </a:cubicBezTo>
                  <a:cubicBezTo>
                    <a:pt x="44" y="102"/>
                    <a:pt x="20" y="99"/>
                    <a:pt x="0" y="85"/>
                  </a:cubicBezTo>
                  <a:cubicBezTo>
                    <a:pt x="20" y="108"/>
                    <a:pt x="50" y="123"/>
                    <a:pt x="77"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96"/>
            <p:cNvSpPr/>
            <p:nvPr/>
          </p:nvSpPr>
          <p:spPr bwMode="auto">
            <a:xfrm>
              <a:off x="8304213" y="2852738"/>
              <a:ext cx="268288" cy="219075"/>
            </a:xfrm>
            <a:custGeom>
              <a:avLst/>
              <a:gdLst>
                <a:gd name="T0" fmla="*/ 72 w 128"/>
                <a:gd name="T1" fmla="*/ 96 h 105"/>
                <a:gd name="T2" fmla="*/ 125 w 128"/>
                <a:gd name="T3" fmla="*/ 0 h 105"/>
                <a:gd name="T4" fmla="*/ 68 w 128"/>
                <a:gd name="T5" fmla="*/ 78 h 105"/>
                <a:gd name="T6" fmla="*/ 0 w 128"/>
                <a:gd name="T7" fmla="*/ 66 h 105"/>
                <a:gd name="T8" fmla="*/ 72 w 128"/>
                <a:gd name="T9" fmla="*/ 96 h 105"/>
              </a:gdLst>
              <a:ahLst/>
              <a:cxnLst>
                <a:cxn ang="0">
                  <a:pos x="T0" y="T1"/>
                </a:cxn>
                <a:cxn ang="0">
                  <a:pos x="T2" y="T3"/>
                </a:cxn>
                <a:cxn ang="0">
                  <a:pos x="T4" y="T5"/>
                </a:cxn>
                <a:cxn ang="0">
                  <a:pos x="T6" y="T7"/>
                </a:cxn>
                <a:cxn ang="0">
                  <a:pos x="T8" y="T9"/>
                </a:cxn>
              </a:cxnLst>
              <a:rect l="0" t="0" r="r" b="b"/>
              <a:pathLst>
                <a:path w="128" h="105">
                  <a:moveTo>
                    <a:pt x="72" y="96"/>
                  </a:moveTo>
                  <a:cubicBezTo>
                    <a:pt x="106" y="86"/>
                    <a:pt x="128" y="44"/>
                    <a:pt x="125" y="0"/>
                  </a:cubicBezTo>
                  <a:cubicBezTo>
                    <a:pt x="120" y="39"/>
                    <a:pt x="99" y="68"/>
                    <a:pt x="68" y="78"/>
                  </a:cubicBezTo>
                  <a:cubicBezTo>
                    <a:pt x="44" y="85"/>
                    <a:pt x="18" y="83"/>
                    <a:pt x="0" y="66"/>
                  </a:cubicBezTo>
                  <a:cubicBezTo>
                    <a:pt x="17" y="92"/>
                    <a:pt x="44" y="105"/>
                    <a:pt x="72"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8" name="Freeform 97"/>
            <p:cNvSpPr/>
            <p:nvPr/>
          </p:nvSpPr>
          <p:spPr bwMode="auto">
            <a:xfrm>
              <a:off x="6273801" y="3178176"/>
              <a:ext cx="298450" cy="269875"/>
            </a:xfrm>
            <a:custGeom>
              <a:avLst/>
              <a:gdLst>
                <a:gd name="T0" fmla="*/ 49 w 143"/>
                <a:gd name="T1" fmla="*/ 22 h 129"/>
                <a:gd name="T2" fmla="*/ 19 w 143"/>
                <a:gd name="T3" fmla="*/ 129 h 129"/>
                <a:gd name="T4" fmla="*/ 64 w 143"/>
                <a:gd name="T5" fmla="*/ 35 h 129"/>
                <a:gd name="T6" fmla="*/ 143 w 143"/>
                <a:gd name="T7" fmla="*/ 14 h 129"/>
                <a:gd name="T8" fmla="*/ 49 w 143"/>
                <a:gd name="T9" fmla="*/ 22 h 129"/>
              </a:gdLst>
              <a:ahLst/>
              <a:cxnLst>
                <a:cxn ang="0">
                  <a:pos x="T0" y="T1"/>
                </a:cxn>
                <a:cxn ang="0">
                  <a:pos x="T2" y="T3"/>
                </a:cxn>
                <a:cxn ang="0">
                  <a:pos x="T4" y="T5"/>
                </a:cxn>
                <a:cxn ang="0">
                  <a:pos x="T6" y="T7"/>
                </a:cxn>
                <a:cxn ang="0">
                  <a:pos x="T8" y="T9"/>
                </a:cxn>
              </a:cxnLst>
              <a:rect l="0" t="0" r="r" b="b"/>
              <a:pathLst>
                <a:path w="143" h="129">
                  <a:moveTo>
                    <a:pt x="49" y="22"/>
                  </a:moveTo>
                  <a:cubicBezTo>
                    <a:pt x="13" y="47"/>
                    <a:pt x="0" y="93"/>
                    <a:pt x="19" y="129"/>
                  </a:cubicBezTo>
                  <a:cubicBezTo>
                    <a:pt x="12" y="94"/>
                    <a:pt x="30" y="58"/>
                    <a:pt x="64" y="35"/>
                  </a:cubicBezTo>
                  <a:cubicBezTo>
                    <a:pt x="89" y="18"/>
                    <a:pt x="116" y="9"/>
                    <a:pt x="143" y="14"/>
                  </a:cubicBezTo>
                  <a:cubicBezTo>
                    <a:pt x="115" y="0"/>
                    <a:pt x="78" y="2"/>
                    <a:pt x="4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9" name="Freeform 98"/>
            <p:cNvSpPr/>
            <p:nvPr/>
          </p:nvSpPr>
          <p:spPr bwMode="auto">
            <a:xfrm>
              <a:off x="6246813" y="3148013"/>
              <a:ext cx="325438" cy="227013"/>
            </a:xfrm>
            <a:custGeom>
              <a:avLst/>
              <a:gdLst>
                <a:gd name="T0" fmla="*/ 67 w 156"/>
                <a:gd name="T1" fmla="*/ 14 h 108"/>
                <a:gd name="T2" fmla="*/ 11 w 156"/>
                <a:gd name="T3" fmla="*/ 108 h 108"/>
                <a:gd name="T4" fmla="*/ 72 w 156"/>
                <a:gd name="T5" fmla="*/ 21 h 108"/>
                <a:gd name="T6" fmla="*/ 156 w 156"/>
                <a:gd name="T7" fmla="*/ 21 h 108"/>
                <a:gd name="T8" fmla="*/ 67 w 156"/>
                <a:gd name="T9" fmla="*/ 14 h 108"/>
              </a:gdLst>
              <a:ahLst/>
              <a:cxnLst>
                <a:cxn ang="0">
                  <a:pos x="T0" y="T1"/>
                </a:cxn>
                <a:cxn ang="0">
                  <a:pos x="T2" y="T3"/>
                </a:cxn>
                <a:cxn ang="0">
                  <a:pos x="T4" y="T5"/>
                </a:cxn>
                <a:cxn ang="0">
                  <a:pos x="T6" y="T7"/>
                </a:cxn>
                <a:cxn ang="0">
                  <a:pos x="T8" y="T9"/>
                </a:cxn>
              </a:cxnLst>
              <a:rect l="0" t="0" r="r" b="b"/>
              <a:pathLst>
                <a:path w="156" h="108">
                  <a:moveTo>
                    <a:pt x="67" y="14"/>
                  </a:moveTo>
                  <a:cubicBezTo>
                    <a:pt x="26" y="31"/>
                    <a:pt x="0" y="69"/>
                    <a:pt x="11" y="108"/>
                  </a:cubicBezTo>
                  <a:cubicBezTo>
                    <a:pt x="11" y="72"/>
                    <a:pt x="34" y="37"/>
                    <a:pt x="72" y="21"/>
                  </a:cubicBezTo>
                  <a:cubicBezTo>
                    <a:pt x="100" y="9"/>
                    <a:pt x="131" y="10"/>
                    <a:pt x="156" y="21"/>
                  </a:cubicBezTo>
                  <a:cubicBezTo>
                    <a:pt x="131" y="1"/>
                    <a:pt x="99" y="0"/>
                    <a:pt x="6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40" name="Group 139"/>
          <p:cNvGrpSpPr/>
          <p:nvPr/>
        </p:nvGrpSpPr>
        <p:grpSpPr>
          <a:xfrm>
            <a:off x="876092" y="4718721"/>
            <a:ext cx="892896" cy="2003621"/>
            <a:chOff x="2284413" y="412750"/>
            <a:chExt cx="2824162" cy="6337301"/>
          </a:xfrm>
        </p:grpSpPr>
        <p:grpSp>
          <p:nvGrpSpPr>
            <p:cNvPr id="139" name="Group 138"/>
            <p:cNvGrpSpPr/>
            <p:nvPr/>
          </p:nvGrpSpPr>
          <p:grpSpPr>
            <a:xfrm>
              <a:off x="2971800" y="4267201"/>
              <a:ext cx="1501776" cy="2482850"/>
              <a:chOff x="6661150" y="2820988"/>
              <a:chExt cx="1501776" cy="2482850"/>
            </a:xfrm>
          </p:grpSpPr>
          <p:sp>
            <p:nvSpPr>
              <p:cNvPr id="136" name="Freeform 133"/>
              <p:cNvSpPr/>
              <p:nvPr/>
            </p:nvSpPr>
            <p:spPr bwMode="auto">
              <a:xfrm>
                <a:off x="6661150" y="2820988"/>
                <a:ext cx="1501776" cy="2482850"/>
              </a:xfrm>
              <a:custGeom>
                <a:avLst/>
                <a:gdLst>
                  <a:gd name="T0" fmla="*/ 2 w 397"/>
                  <a:gd name="T1" fmla="*/ 268 h 659"/>
                  <a:gd name="T2" fmla="*/ 0 w 397"/>
                  <a:gd name="T3" fmla="*/ 268 h 659"/>
                  <a:gd name="T4" fmla="*/ 0 w 397"/>
                  <a:gd name="T5" fmla="*/ 268 h 659"/>
                  <a:gd name="T6" fmla="*/ 3 w 397"/>
                  <a:gd name="T7" fmla="*/ 271 h 659"/>
                  <a:gd name="T8" fmla="*/ 4 w 397"/>
                  <a:gd name="T9" fmla="*/ 282 h 659"/>
                  <a:gd name="T10" fmla="*/ 5 w 397"/>
                  <a:gd name="T11" fmla="*/ 284 h 659"/>
                  <a:gd name="T12" fmla="*/ 48 w 397"/>
                  <a:gd name="T13" fmla="*/ 418 h 659"/>
                  <a:gd name="T14" fmla="*/ 92 w 397"/>
                  <a:gd name="T15" fmla="*/ 290 h 659"/>
                  <a:gd name="T16" fmla="*/ 172 w 397"/>
                  <a:gd name="T17" fmla="*/ 441 h 659"/>
                  <a:gd name="T18" fmla="*/ 145 w 397"/>
                  <a:gd name="T19" fmla="*/ 564 h 659"/>
                  <a:gd name="T20" fmla="*/ 201 w 397"/>
                  <a:gd name="T21" fmla="*/ 659 h 659"/>
                  <a:gd name="T22" fmla="*/ 172 w 397"/>
                  <a:gd name="T23" fmla="*/ 604 h 659"/>
                  <a:gd name="T24" fmla="*/ 182 w 397"/>
                  <a:gd name="T25" fmla="*/ 528 h 659"/>
                  <a:gd name="T26" fmla="*/ 229 w 397"/>
                  <a:gd name="T27" fmla="*/ 462 h 659"/>
                  <a:gd name="T28" fmla="*/ 272 w 397"/>
                  <a:gd name="T29" fmla="*/ 386 h 659"/>
                  <a:gd name="T30" fmla="*/ 280 w 397"/>
                  <a:gd name="T31" fmla="*/ 362 h 659"/>
                  <a:gd name="T32" fmla="*/ 307 w 397"/>
                  <a:gd name="T33" fmla="*/ 484 h 659"/>
                  <a:gd name="T34" fmla="*/ 325 w 397"/>
                  <a:gd name="T35" fmla="*/ 406 h 659"/>
                  <a:gd name="T36" fmla="*/ 370 w 397"/>
                  <a:gd name="T37" fmla="*/ 198 h 659"/>
                  <a:gd name="T38" fmla="*/ 189 w 397"/>
                  <a:gd name="T39" fmla="*/ 0 h 659"/>
                  <a:gd name="T40" fmla="*/ 3 w 397"/>
                  <a:gd name="T41" fmla="*/ 254 h 659"/>
                  <a:gd name="T42" fmla="*/ 2 w 397"/>
                  <a:gd name="T43" fmla="*/ 268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7" name="Freeform 134"/>
              <p:cNvSpPr/>
              <p:nvPr/>
            </p:nvSpPr>
            <p:spPr bwMode="auto">
              <a:xfrm>
                <a:off x="6794500" y="2892426"/>
                <a:ext cx="1223963" cy="1563688"/>
              </a:xfrm>
              <a:custGeom>
                <a:avLst/>
                <a:gdLst>
                  <a:gd name="T0" fmla="*/ 154 w 324"/>
                  <a:gd name="T1" fmla="*/ 0 h 415"/>
                  <a:gd name="T2" fmla="*/ 304 w 324"/>
                  <a:gd name="T3" fmla="*/ 172 h 415"/>
                  <a:gd name="T4" fmla="*/ 305 w 324"/>
                  <a:gd name="T5" fmla="*/ 174 h 415"/>
                  <a:gd name="T6" fmla="*/ 305 w 324"/>
                  <a:gd name="T7" fmla="*/ 176 h 415"/>
                  <a:gd name="T8" fmla="*/ 276 w 324"/>
                  <a:gd name="T9" fmla="*/ 338 h 415"/>
                  <a:gd name="T10" fmla="*/ 255 w 324"/>
                  <a:gd name="T11" fmla="*/ 261 h 415"/>
                  <a:gd name="T12" fmla="*/ 230 w 324"/>
                  <a:gd name="T13" fmla="*/ 302 h 415"/>
                  <a:gd name="T14" fmla="*/ 170 w 324"/>
                  <a:gd name="T15" fmla="*/ 412 h 415"/>
                  <a:gd name="T16" fmla="*/ 167 w 324"/>
                  <a:gd name="T17" fmla="*/ 415 h 415"/>
                  <a:gd name="T18" fmla="*/ 167 w 324"/>
                  <a:gd name="T19" fmla="*/ 409 h 415"/>
                  <a:gd name="T20" fmla="*/ 65 w 324"/>
                  <a:gd name="T21" fmla="*/ 228 h 415"/>
                  <a:gd name="T22" fmla="*/ 52 w 324"/>
                  <a:gd name="T23" fmla="*/ 229 h 415"/>
                  <a:gd name="T24" fmla="*/ 2 w 324"/>
                  <a:gd name="T25" fmla="*/ 256 h 415"/>
                  <a:gd name="T26" fmla="*/ 1 w 324"/>
                  <a:gd name="T27" fmla="*/ 251 h 415"/>
                  <a:gd name="T28" fmla="*/ 1 w 324"/>
                  <a:gd name="T29" fmla="*/ 249 h 415"/>
                  <a:gd name="T30" fmla="*/ 0 w 324"/>
                  <a:gd name="T31" fmla="*/ 239 h 415"/>
                  <a:gd name="T32" fmla="*/ 0 w 324"/>
                  <a:gd name="T33" fmla="*/ 236 h 415"/>
                  <a:gd name="T34" fmla="*/ 0 w 324"/>
                  <a:gd name="T35" fmla="*/ 223 h 415"/>
                  <a:gd name="T36" fmla="*/ 154 w 324"/>
                  <a:gd name="T37" fmla="*/ 0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8" name="Freeform 135"/>
              <p:cNvSpPr/>
              <p:nvPr/>
            </p:nvSpPr>
            <p:spPr bwMode="auto">
              <a:xfrm>
                <a:off x="6994525" y="2979738"/>
                <a:ext cx="801688" cy="1130300"/>
              </a:xfrm>
              <a:custGeom>
                <a:avLst/>
                <a:gdLst>
                  <a:gd name="T0" fmla="*/ 43 w 212"/>
                  <a:gd name="T1" fmla="*/ 142 h 300"/>
                  <a:gd name="T2" fmla="*/ 34 w 212"/>
                  <a:gd name="T3" fmla="*/ 142 h 300"/>
                  <a:gd name="T4" fmla="*/ 1 w 212"/>
                  <a:gd name="T5" fmla="*/ 159 h 300"/>
                  <a:gd name="T6" fmla="*/ 1 w 212"/>
                  <a:gd name="T7" fmla="*/ 156 h 300"/>
                  <a:gd name="T8" fmla="*/ 1 w 212"/>
                  <a:gd name="T9" fmla="*/ 155 h 300"/>
                  <a:gd name="T10" fmla="*/ 0 w 212"/>
                  <a:gd name="T11" fmla="*/ 148 h 300"/>
                  <a:gd name="T12" fmla="*/ 0 w 212"/>
                  <a:gd name="T13" fmla="*/ 146 h 300"/>
                  <a:gd name="T14" fmla="*/ 0 w 212"/>
                  <a:gd name="T15" fmla="*/ 139 h 300"/>
                  <a:gd name="T16" fmla="*/ 101 w 212"/>
                  <a:gd name="T17" fmla="*/ 0 h 300"/>
                  <a:gd name="T18" fmla="*/ 199 w 212"/>
                  <a:gd name="T19" fmla="*/ 107 h 300"/>
                  <a:gd name="T20" fmla="*/ 200 w 212"/>
                  <a:gd name="T21" fmla="*/ 108 h 300"/>
                  <a:gd name="T22" fmla="*/ 200 w 212"/>
                  <a:gd name="T23" fmla="*/ 109 h 300"/>
                  <a:gd name="T24" fmla="*/ 181 w 212"/>
                  <a:gd name="T25" fmla="*/ 210 h 300"/>
                  <a:gd name="T26" fmla="*/ 167 w 212"/>
                  <a:gd name="T27" fmla="*/ 162 h 300"/>
                  <a:gd name="T28" fmla="*/ 150 w 212"/>
                  <a:gd name="T29" fmla="*/ 187 h 300"/>
                  <a:gd name="T30" fmla="*/ 121 w 212"/>
                  <a:gd name="T31" fmla="*/ 300 h 300"/>
                  <a:gd name="T32" fmla="*/ 43 w 212"/>
                  <a:gd name="T33" fmla="*/ 142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125" name="Group 124"/>
            <p:cNvGrpSpPr/>
            <p:nvPr/>
          </p:nvGrpSpPr>
          <p:grpSpPr>
            <a:xfrm>
              <a:off x="2284413" y="412750"/>
              <a:ext cx="2824162" cy="4770438"/>
              <a:chOff x="2284413" y="412750"/>
              <a:chExt cx="2824162" cy="4770438"/>
            </a:xfrm>
          </p:grpSpPr>
          <p:sp>
            <p:nvSpPr>
              <p:cNvPr id="104" name="Freeform 102"/>
              <p:cNvSpPr/>
              <p:nvPr/>
            </p:nvSpPr>
            <p:spPr bwMode="auto">
              <a:xfrm>
                <a:off x="2284413" y="3319463"/>
                <a:ext cx="1177925" cy="1860550"/>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5" name="Freeform 103"/>
              <p:cNvSpPr/>
              <p:nvPr/>
            </p:nvSpPr>
            <p:spPr bwMode="auto">
              <a:xfrm>
                <a:off x="2284413" y="3319463"/>
                <a:ext cx="1177925" cy="1860550"/>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6" name="Freeform 104"/>
              <p:cNvSpPr/>
              <p:nvPr/>
            </p:nvSpPr>
            <p:spPr bwMode="auto">
              <a:xfrm>
                <a:off x="2284413" y="3319463"/>
                <a:ext cx="1177925" cy="1860550"/>
              </a:xfrm>
              <a:custGeom>
                <a:avLst/>
                <a:gdLst>
                  <a:gd name="T0" fmla="*/ 156 w 313"/>
                  <a:gd name="T1" fmla="*/ 0 h 495"/>
                  <a:gd name="T2" fmla="*/ 0 w 313"/>
                  <a:gd name="T3" fmla="*/ 159 h 495"/>
                  <a:gd name="T4" fmla="*/ 0 w 313"/>
                  <a:gd name="T5" fmla="*/ 163 h 495"/>
                  <a:gd name="T6" fmla="*/ 0 w 313"/>
                  <a:gd name="T7" fmla="*/ 163 h 495"/>
                  <a:gd name="T8" fmla="*/ 101 w 313"/>
                  <a:gd name="T9" fmla="*/ 480 h 495"/>
                  <a:gd name="T10" fmla="*/ 106 w 313"/>
                  <a:gd name="T11" fmla="*/ 486 h 495"/>
                  <a:gd name="T12" fmla="*/ 106 w 313"/>
                  <a:gd name="T13" fmla="*/ 486 h 495"/>
                  <a:gd name="T14" fmla="*/ 106 w 313"/>
                  <a:gd name="T15" fmla="*/ 486 h 495"/>
                  <a:gd name="T16" fmla="*/ 128 w 313"/>
                  <a:gd name="T17" fmla="*/ 495 h 495"/>
                  <a:gd name="T18" fmla="*/ 158 w 313"/>
                  <a:gd name="T19" fmla="*/ 469 h 495"/>
                  <a:gd name="T20" fmla="*/ 156 w 313"/>
                  <a:gd name="T21" fmla="*/ 463 h 495"/>
                  <a:gd name="T22" fmla="*/ 156 w 313"/>
                  <a:gd name="T23" fmla="*/ 463 h 495"/>
                  <a:gd name="T24" fmla="*/ 148 w 313"/>
                  <a:gd name="T25" fmla="*/ 415 h 495"/>
                  <a:gd name="T26" fmla="*/ 191 w 313"/>
                  <a:gd name="T27" fmla="*/ 311 h 495"/>
                  <a:gd name="T28" fmla="*/ 191 w 313"/>
                  <a:gd name="T29" fmla="*/ 310 h 495"/>
                  <a:gd name="T30" fmla="*/ 270 w 313"/>
                  <a:gd name="T31" fmla="*/ 264 h 495"/>
                  <a:gd name="T32" fmla="*/ 313 w 313"/>
                  <a:gd name="T33" fmla="*/ 157 h 495"/>
                  <a:gd name="T34" fmla="*/ 156 w 313"/>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3" h="495">
                    <a:moveTo>
                      <a:pt x="156" y="0"/>
                    </a:moveTo>
                    <a:cubicBezTo>
                      <a:pt x="70" y="0"/>
                      <a:pt x="0" y="72"/>
                      <a:pt x="0" y="159"/>
                    </a:cubicBezTo>
                    <a:cubicBezTo>
                      <a:pt x="0" y="159"/>
                      <a:pt x="0" y="163"/>
                      <a:pt x="0" y="163"/>
                    </a:cubicBezTo>
                    <a:cubicBezTo>
                      <a:pt x="0" y="163"/>
                      <a:pt x="0" y="163"/>
                      <a:pt x="0" y="163"/>
                    </a:cubicBezTo>
                    <a:cubicBezTo>
                      <a:pt x="0" y="283"/>
                      <a:pt x="38" y="389"/>
                      <a:pt x="101" y="480"/>
                    </a:cubicBezTo>
                    <a:cubicBezTo>
                      <a:pt x="102" y="482"/>
                      <a:pt x="104" y="484"/>
                      <a:pt x="106" y="486"/>
                    </a:cubicBezTo>
                    <a:cubicBezTo>
                      <a:pt x="106" y="486"/>
                      <a:pt x="106" y="486"/>
                      <a:pt x="106" y="486"/>
                    </a:cubicBezTo>
                    <a:cubicBezTo>
                      <a:pt x="106" y="486"/>
                      <a:pt x="106" y="486"/>
                      <a:pt x="106" y="486"/>
                    </a:cubicBezTo>
                    <a:cubicBezTo>
                      <a:pt x="111" y="491"/>
                      <a:pt x="119" y="495"/>
                      <a:pt x="128" y="495"/>
                    </a:cubicBezTo>
                    <a:cubicBezTo>
                      <a:pt x="145" y="495"/>
                      <a:pt x="158" y="486"/>
                      <a:pt x="158" y="469"/>
                    </a:cubicBezTo>
                    <a:cubicBezTo>
                      <a:pt x="158" y="465"/>
                      <a:pt x="158" y="463"/>
                      <a:pt x="156" y="463"/>
                    </a:cubicBezTo>
                    <a:cubicBezTo>
                      <a:pt x="156" y="463"/>
                      <a:pt x="156" y="463"/>
                      <a:pt x="156" y="463"/>
                    </a:cubicBezTo>
                    <a:cubicBezTo>
                      <a:pt x="152" y="443"/>
                      <a:pt x="145" y="431"/>
                      <a:pt x="148" y="415"/>
                    </a:cubicBezTo>
                    <a:cubicBezTo>
                      <a:pt x="155" y="374"/>
                      <a:pt x="164" y="339"/>
                      <a:pt x="191" y="311"/>
                    </a:cubicBezTo>
                    <a:cubicBezTo>
                      <a:pt x="191" y="311"/>
                      <a:pt x="191" y="310"/>
                      <a:pt x="191" y="310"/>
                    </a:cubicBezTo>
                    <a:cubicBezTo>
                      <a:pt x="212" y="288"/>
                      <a:pt x="239" y="271"/>
                      <a:pt x="270" y="264"/>
                    </a:cubicBezTo>
                    <a:cubicBezTo>
                      <a:pt x="297" y="236"/>
                      <a:pt x="313" y="198"/>
                      <a:pt x="313" y="157"/>
                    </a:cubicBezTo>
                    <a:cubicBezTo>
                      <a:pt x="313" y="70"/>
                      <a:pt x="243" y="0"/>
                      <a:pt x="156" y="0"/>
                    </a:cubicBezTo>
                    <a:close/>
                  </a:path>
                </a:pathLst>
              </a:custGeom>
              <a:solidFill>
                <a:srgbClr val="7A0000"/>
              </a:solidFill>
              <a:ln>
                <a:noFill/>
              </a:ln>
            </p:spPr>
            <p:txBody>
              <a:bodyPr vert="horz" wrap="square" lIns="91440" tIns="45720" rIns="91440" bIns="45720" numCol="1" anchor="t" anchorCtr="0" compatLnSpc="1"/>
              <a:lstStyle/>
              <a:p>
                <a:endParaRPr lang="id-ID"/>
              </a:p>
            </p:txBody>
          </p:sp>
          <p:sp>
            <p:nvSpPr>
              <p:cNvPr id="107" name="Freeform 105"/>
              <p:cNvSpPr/>
              <p:nvPr/>
            </p:nvSpPr>
            <p:spPr bwMode="auto">
              <a:xfrm>
                <a:off x="3933825" y="3319463"/>
                <a:ext cx="1174750" cy="1860550"/>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8" name="Freeform 106"/>
              <p:cNvSpPr/>
              <p:nvPr/>
            </p:nvSpPr>
            <p:spPr bwMode="auto">
              <a:xfrm>
                <a:off x="3933825" y="3319463"/>
                <a:ext cx="1174750" cy="1860550"/>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9" name="Freeform 107"/>
              <p:cNvSpPr/>
              <p:nvPr/>
            </p:nvSpPr>
            <p:spPr bwMode="auto">
              <a:xfrm>
                <a:off x="3933825" y="3319463"/>
                <a:ext cx="1174750" cy="1860550"/>
              </a:xfrm>
              <a:custGeom>
                <a:avLst/>
                <a:gdLst>
                  <a:gd name="T0" fmla="*/ 156 w 312"/>
                  <a:gd name="T1" fmla="*/ 0 h 495"/>
                  <a:gd name="T2" fmla="*/ 312 w 312"/>
                  <a:gd name="T3" fmla="*/ 159 h 495"/>
                  <a:gd name="T4" fmla="*/ 312 w 312"/>
                  <a:gd name="T5" fmla="*/ 163 h 495"/>
                  <a:gd name="T6" fmla="*/ 312 w 312"/>
                  <a:gd name="T7" fmla="*/ 163 h 495"/>
                  <a:gd name="T8" fmla="*/ 212 w 312"/>
                  <a:gd name="T9" fmla="*/ 480 h 495"/>
                  <a:gd name="T10" fmla="*/ 207 w 312"/>
                  <a:gd name="T11" fmla="*/ 486 h 495"/>
                  <a:gd name="T12" fmla="*/ 207 w 312"/>
                  <a:gd name="T13" fmla="*/ 486 h 495"/>
                  <a:gd name="T14" fmla="*/ 207 w 312"/>
                  <a:gd name="T15" fmla="*/ 486 h 495"/>
                  <a:gd name="T16" fmla="*/ 184 w 312"/>
                  <a:gd name="T17" fmla="*/ 495 h 495"/>
                  <a:gd name="T18" fmla="*/ 154 w 312"/>
                  <a:gd name="T19" fmla="*/ 469 h 495"/>
                  <a:gd name="T20" fmla="*/ 156 w 312"/>
                  <a:gd name="T21" fmla="*/ 463 h 495"/>
                  <a:gd name="T22" fmla="*/ 156 w 312"/>
                  <a:gd name="T23" fmla="*/ 463 h 495"/>
                  <a:gd name="T24" fmla="*/ 165 w 312"/>
                  <a:gd name="T25" fmla="*/ 415 h 495"/>
                  <a:gd name="T26" fmla="*/ 122 w 312"/>
                  <a:gd name="T27" fmla="*/ 311 h 495"/>
                  <a:gd name="T28" fmla="*/ 122 w 312"/>
                  <a:gd name="T29" fmla="*/ 310 h 495"/>
                  <a:gd name="T30" fmla="*/ 42 w 312"/>
                  <a:gd name="T31" fmla="*/ 264 h 495"/>
                  <a:gd name="T32" fmla="*/ 0 w 312"/>
                  <a:gd name="T33" fmla="*/ 157 h 495"/>
                  <a:gd name="T34" fmla="*/ 156 w 312"/>
                  <a:gd name="T3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2" h="495">
                    <a:moveTo>
                      <a:pt x="156" y="0"/>
                    </a:moveTo>
                    <a:cubicBezTo>
                      <a:pt x="242" y="0"/>
                      <a:pt x="312" y="72"/>
                      <a:pt x="312" y="159"/>
                    </a:cubicBezTo>
                    <a:cubicBezTo>
                      <a:pt x="312" y="159"/>
                      <a:pt x="312" y="163"/>
                      <a:pt x="312" y="163"/>
                    </a:cubicBezTo>
                    <a:cubicBezTo>
                      <a:pt x="312" y="163"/>
                      <a:pt x="312" y="163"/>
                      <a:pt x="312" y="163"/>
                    </a:cubicBezTo>
                    <a:cubicBezTo>
                      <a:pt x="312" y="283"/>
                      <a:pt x="275" y="389"/>
                      <a:pt x="212" y="480"/>
                    </a:cubicBezTo>
                    <a:cubicBezTo>
                      <a:pt x="210" y="482"/>
                      <a:pt x="209" y="484"/>
                      <a:pt x="207" y="486"/>
                    </a:cubicBezTo>
                    <a:cubicBezTo>
                      <a:pt x="207" y="486"/>
                      <a:pt x="207" y="486"/>
                      <a:pt x="207" y="486"/>
                    </a:cubicBezTo>
                    <a:cubicBezTo>
                      <a:pt x="207" y="486"/>
                      <a:pt x="207" y="486"/>
                      <a:pt x="207" y="486"/>
                    </a:cubicBezTo>
                    <a:cubicBezTo>
                      <a:pt x="201" y="491"/>
                      <a:pt x="193" y="495"/>
                      <a:pt x="184" y="495"/>
                    </a:cubicBezTo>
                    <a:cubicBezTo>
                      <a:pt x="168" y="495"/>
                      <a:pt x="154" y="486"/>
                      <a:pt x="154" y="469"/>
                    </a:cubicBezTo>
                    <a:cubicBezTo>
                      <a:pt x="154" y="465"/>
                      <a:pt x="155" y="463"/>
                      <a:pt x="156" y="463"/>
                    </a:cubicBezTo>
                    <a:cubicBezTo>
                      <a:pt x="156" y="463"/>
                      <a:pt x="156" y="463"/>
                      <a:pt x="156" y="463"/>
                    </a:cubicBezTo>
                    <a:cubicBezTo>
                      <a:pt x="160" y="443"/>
                      <a:pt x="167" y="431"/>
                      <a:pt x="165" y="415"/>
                    </a:cubicBezTo>
                    <a:cubicBezTo>
                      <a:pt x="158" y="374"/>
                      <a:pt x="148" y="339"/>
                      <a:pt x="122" y="311"/>
                    </a:cubicBezTo>
                    <a:cubicBezTo>
                      <a:pt x="122" y="311"/>
                      <a:pt x="122" y="310"/>
                      <a:pt x="122" y="310"/>
                    </a:cubicBezTo>
                    <a:cubicBezTo>
                      <a:pt x="101" y="288"/>
                      <a:pt x="73" y="271"/>
                      <a:pt x="42" y="264"/>
                    </a:cubicBezTo>
                    <a:cubicBezTo>
                      <a:pt x="16" y="236"/>
                      <a:pt x="0" y="198"/>
                      <a:pt x="0" y="157"/>
                    </a:cubicBezTo>
                    <a:cubicBezTo>
                      <a:pt x="0" y="70"/>
                      <a:pt x="70" y="0"/>
                      <a:pt x="156" y="0"/>
                    </a:cubicBezTo>
                    <a:close/>
                  </a:path>
                </a:pathLst>
              </a:custGeom>
              <a:solidFill>
                <a:srgbClr val="7A0000"/>
              </a:solidFill>
              <a:ln>
                <a:noFill/>
              </a:ln>
            </p:spPr>
            <p:txBody>
              <a:bodyPr vert="horz" wrap="square" lIns="91440" tIns="45720" rIns="91440" bIns="45720" numCol="1" anchor="t" anchorCtr="0" compatLnSpc="1"/>
              <a:lstStyle/>
              <a:p>
                <a:endParaRPr lang="id-ID"/>
              </a:p>
            </p:txBody>
          </p:sp>
          <p:sp>
            <p:nvSpPr>
              <p:cNvPr id="110" name="Freeform 108"/>
              <p:cNvSpPr/>
              <p:nvPr/>
            </p:nvSpPr>
            <p:spPr bwMode="auto">
              <a:xfrm>
                <a:off x="2597150" y="412750"/>
                <a:ext cx="2244725" cy="4105275"/>
              </a:xfrm>
              <a:custGeom>
                <a:avLst/>
                <a:gdLst>
                  <a:gd name="T0" fmla="*/ 298 w 596"/>
                  <a:gd name="T1" fmla="*/ 1092 h 1092"/>
                  <a:gd name="T2" fmla="*/ 159 w 596"/>
                  <a:gd name="T3" fmla="*/ 1092 h 1092"/>
                  <a:gd name="T4" fmla="*/ 21 w 596"/>
                  <a:gd name="T5" fmla="*/ 513 h 1092"/>
                  <a:gd name="T6" fmla="*/ 298 w 596"/>
                  <a:gd name="T7" fmla="*/ 0 h 1092"/>
                  <a:gd name="T8" fmla="*/ 299 w 596"/>
                  <a:gd name="T9" fmla="*/ 0 h 1092"/>
                  <a:gd name="T10" fmla="*/ 575 w 596"/>
                  <a:gd name="T11" fmla="*/ 513 h 1092"/>
                  <a:gd name="T12" fmla="*/ 437 w 596"/>
                  <a:gd name="T13" fmla="*/ 1092 h 1092"/>
                  <a:gd name="T14" fmla="*/ 298 w 596"/>
                  <a:gd name="T15" fmla="*/ 1092 h 10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111" name="Freeform 109"/>
              <p:cNvSpPr/>
              <p:nvPr/>
            </p:nvSpPr>
            <p:spPr bwMode="auto">
              <a:xfrm>
                <a:off x="2728913" y="2792413"/>
                <a:ext cx="1987550" cy="647700"/>
              </a:xfrm>
              <a:custGeom>
                <a:avLst/>
                <a:gdLst>
                  <a:gd name="T0" fmla="*/ 508 w 528"/>
                  <a:gd name="T1" fmla="*/ 124 h 172"/>
                  <a:gd name="T2" fmla="*/ 528 w 528"/>
                  <a:gd name="T3" fmla="*/ 0 h 172"/>
                  <a:gd name="T4" fmla="*/ 248 w 528"/>
                  <a:gd name="T5" fmla="*/ 66 h 172"/>
                  <a:gd name="T6" fmla="*/ 0 w 528"/>
                  <a:gd name="T7" fmla="*/ 15 h 172"/>
                  <a:gd name="T8" fmla="*/ 21 w 528"/>
                  <a:gd name="T9" fmla="*/ 136 h 172"/>
                  <a:gd name="T10" fmla="*/ 248 w 528"/>
                  <a:gd name="T11" fmla="*/ 172 h 172"/>
                  <a:gd name="T12" fmla="*/ 508 w 528"/>
                  <a:gd name="T13" fmla="*/ 124 h 172"/>
                </a:gdLst>
                <a:ahLst/>
                <a:cxnLst>
                  <a:cxn ang="0">
                    <a:pos x="T0" y="T1"/>
                  </a:cxn>
                  <a:cxn ang="0">
                    <a:pos x="T2" y="T3"/>
                  </a:cxn>
                  <a:cxn ang="0">
                    <a:pos x="T4" y="T5"/>
                  </a:cxn>
                  <a:cxn ang="0">
                    <a:pos x="T6" y="T7"/>
                  </a:cxn>
                  <a:cxn ang="0">
                    <a:pos x="T8" y="T9"/>
                  </a:cxn>
                  <a:cxn ang="0">
                    <a:pos x="T10" y="T11"/>
                  </a:cxn>
                  <a:cxn ang="0">
                    <a:pos x="T12" y="T13"/>
                  </a:cxn>
                </a:cxnLst>
                <a:rect l="0" t="0" r="r" b="b"/>
                <a:pathLst>
                  <a:path w="528" h="172">
                    <a:moveTo>
                      <a:pt x="508" y="124"/>
                    </a:moveTo>
                    <a:cubicBezTo>
                      <a:pt x="517" y="79"/>
                      <a:pt x="524" y="36"/>
                      <a:pt x="528" y="0"/>
                    </a:cubicBezTo>
                    <a:cubicBezTo>
                      <a:pt x="444" y="42"/>
                      <a:pt x="349" y="66"/>
                      <a:pt x="248" y="66"/>
                    </a:cubicBezTo>
                    <a:cubicBezTo>
                      <a:pt x="160" y="66"/>
                      <a:pt x="76" y="48"/>
                      <a:pt x="0" y="15"/>
                    </a:cubicBezTo>
                    <a:cubicBezTo>
                      <a:pt x="5" y="51"/>
                      <a:pt x="12" y="92"/>
                      <a:pt x="21" y="136"/>
                    </a:cubicBezTo>
                    <a:cubicBezTo>
                      <a:pt x="92" y="159"/>
                      <a:pt x="169" y="172"/>
                      <a:pt x="248" y="172"/>
                    </a:cubicBezTo>
                    <a:cubicBezTo>
                      <a:pt x="340" y="172"/>
                      <a:pt x="427" y="155"/>
                      <a:pt x="508" y="124"/>
                    </a:cubicBezTo>
                    <a:close/>
                  </a:path>
                </a:pathLst>
              </a:custGeom>
              <a:solidFill>
                <a:srgbClr val="7A0000"/>
              </a:solidFill>
              <a:ln>
                <a:noFill/>
              </a:ln>
            </p:spPr>
            <p:txBody>
              <a:bodyPr vert="horz" wrap="square" lIns="91440" tIns="45720" rIns="91440" bIns="45720" numCol="1" anchor="t" anchorCtr="0" compatLnSpc="1"/>
              <a:lstStyle/>
              <a:p>
                <a:endParaRPr lang="id-ID"/>
              </a:p>
            </p:txBody>
          </p:sp>
          <p:sp>
            <p:nvSpPr>
              <p:cNvPr id="112" name="Freeform 110"/>
              <p:cNvSpPr/>
              <p:nvPr/>
            </p:nvSpPr>
            <p:spPr bwMode="auto">
              <a:xfrm>
                <a:off x="2668588" y="1962150"/>
                <a:ext cx="2100262" cy="530225"/>
              </a:xfrm>
              <a:custGeom>
                <a:avLst/>
                <a:gdLst>
                  <a:gd name="T0" fmla="*/ 557 w 558"/>
                  <a:gd name="T1" fmla="*/ 80 h 141"/>
                  <a:gd name="T2" fmla="*/ 552 w 558"/>
                  <a:gd name="T3" fmla="*/ 0 h 141"/>
                  <a:gd name="T4" fmla="*/ 278 w 558"/>
                  <a:gd name="T5" fmla="*/ 62 h 141"/>
                  <a:gd name="T6" fmla="*/ 6 w 558"/>
                  <a:gd name="T7" fmla="*/ 1 h 141"/>
                  <a:gd name="T8" fmla="*/ 2 w 558"/>
                  <a:gd name="T9" fmla="*/ 92 h 141"/>
                  <a:gd name="T10" fmla="*/ 264 w 558"/>
                  <a:gd name="T11" fmla="*/ 141 h 141"/>
                  <a:gd name="T12" fmla="*/ 557 w 558"/>
                  <a:gd name="T13" fmla="*/ 80 h 141"/>
                </a:gdLst>
                <a:ahLst/>
                <a:cxnLst>
                  <a:cxn ang="0">
                    <a:pos x="T0" y="T1"/>
                  </a:cxn>
                  <a:cxn ang="0">
                    <a:pos x="T2" y="T3"/>
                  </a:cxn>
                  <a:cxn ang="0">
                    <a:pos x="T4" y="T5"/>
                  </a:cxn>
                  <a:cxn ang="0">
                    <a:pos x="T6" y="T7"/>
                  </a:cxn>
                  <a:cxn ang="0">
                    <a:pos x="T8" y="T9"/>
                  </a:cxn>
                  <a:cxn ang="0">
                    <a:pos x="T10" y="T11"/>
                  </a:cxn>
                  <a:cxn ang="0">
                    <a:pos x="T12" y="T13"/>
                  </a:cxn>
                </a:cxnLst>
                <a:rect l="0" t="0" r="r" b="b"/>
                <a:pathLst>
                  <a:path w="558" h="141">
                    <a:moveTo>
                      <a:pt x="557" y="80"/>
                    </a:moveTo>
                    <a:cubicBezTo>
                      <a:pt x="558" y="53"/>
                      <a:pt x="556" y="26"/>
                      <a:pt x="552" y="0"/>
                    </a:cubicBezTo>
                    <a:cubicBezTo>
                      <a:pt x="469" y="40"/>
                      <a:pt x="376" y="62"/>
                      <a:pt x="278" y="62"/>
                    </a:cubicBezTo>
                    <a:cubicBezTo>
                      <a:pt x="181" y="62"/>
                      <a:pt x="88" y="40"/>
                      <a:pt x="6" y="1"/>
                    </a:cubicBezTo>
                    <a:cubicBezTo>
                      <a:pt x="2" y="31"/>
                      <a:pt x="0" y="61"/>
                      <a:pt x="2" y="92"/>
                    </a:cubicBezTo>
                    <a:cubicBezTo>
                      <a:pt x="84" y="123"/>
                      <a:pt x="172" y="141"/>
                      <a:pt x="264" y="141"/>
                    </a:cubicBezTo>
                    <a:cubicBezTo>
                      <a:pt x="368" y="141"/>
                      <a:pt x="467" y="119"/>
                      <a:pt x="557" y="80"/>
                    </a:cubicBezTo>
                    <a:close/>
                  </a:path>
                </a:pathLst>
              </a:custGeom>
              <a:solidFill>
                <a:srgbClr val="7A0000"/>
              </a:solidFill>
              <a:ln>
                <a:noFill/>
              </a:ln>
            </p:spPr>
            <p:txBody>
              <a:bodyPr vert="horz" wrap="square" lIns="91440" tIns="45720" rIns="91440" bIns="45720" numCol="1" anchor="t" anchorCtr="0" compatLnSpc="1"/>
              <a:lstStyle/>
              <a:p>
                <a:endParaRPr lang="id-ID"/>
              </a:p>
            </p:txBody>
          </p:sp>
          <p:sp>
            <p:nvSpPr>
              <p:cNvPr id="113" name="Oval 111"/>
              <p:cNvSpPr>
                <a:spLocks noChangeArrowheads="1"/>
              </p:cNvSpPr>
              <p:nvPr/>
            </p:nvSpPr>
            <p:spPr bwMode="auto">
              <a:xfrm>
                <a:off x="3587750" y="2214563"/>
                <a:ext cx="255587" cy="255588"/>
              </a:xfrm>
              <a:prstGeom prst="ellipse">
                <a:avLst/>
              </a:pr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4" name="Oval 112"/>
              <p:cNvSpPr>
                <a:spLocks noChangeArrowheads="1"/>
              </p:cNvSpPr>
              <p:nvPr/>
            </p:nvSpPr>
            <p:spPr bwMode="auto">
              <a:xfrm>
                <a:off x="3587750" y="2214563"/>
                <a:ext cx="255587" cy="255588"/>
              </a:xfrm>
              <a:prstGeom prst="ellipse">
                <a:avLst/>
              </a:pr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5" name="Oval 113"/>
              <p:cNvSpPr>
                <a:spLocks noChangeArrowheads="1"/>
              </p:cNvSpPr>
              <p:nvPr/>
            </p:nvSpPr>
            <p:spPr bwMode="auto">
              <a:xfrm>
                <a:off x="3587750" y="2214563"/>
                <a:ext cx="255587" cy="255588"/>
              </a:xfrm>
              <a:prstGeom prst="ellipse">
                <a:avLst/>
              </a:prstGeom>
              <a:solidFill>
                <a:srgbClr val="BFBFBF"/>
              </a:solidFill>
              <a:ln>
                <a:noFill/>
              </a:ln>
            </p:spPr>
            <p:txBody>
              <a:bodyPr vert="horz" wrap="square" lIns="91440" tIns="45720" rIns="91440" bIns="45720" numCol="1" anchor="t" anchorCtr="0" compatLnSpc="1"/>
              <a:lstStyle/>
              <a:p>
                <a:endParaRPr lang="id-ID"/>
              </a:p>
            </p:txBody>
          </p:sp>
          <p:sp>
            <p:nvSpPr>
              <p:cNvPr id="116" name="Oval 114"/>
              <p:cNvSpPr>
                <a:spLocks noChangeArrowheads="1"/>
              </p:cNvSpPr>
              <p:nvPr/>
            </p:nvSpPr>
            <p:spPr bwMode="auto">
              <a:xfrm>
                <a:off x="3602038" y="2635250"/>
                <a:ext cx="207962" cy="203200"/>
              </a:xfrm>
              <a:prstGeom prst="ellipse">
                <a:avLst/>
              </a:pr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7" name="Oval 115"/>
              <p:cNvSpPr>
                <a:spLocks noChangeArrowheads="1"/>
              </p:cNvSpPr>
              <p:nvPr/>
            </p:nvSpPr>
            <p:spPr bwMode="auto">
              <a:xfrm>
                <a:off x="3602038" y="2635250"/>
                <a:ext cx="207962" cy="203200"/>
              </a:xfrm>
              <a:prstGeom prst="ellipse">
                <a:avLst/>
              </a:pr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8" name="Oval 116"/>
              <p:cNvSpPr>
                <a:spLocks noChangeArrowheads="1"/>
              </p:cNvSpPr>
              <p:nvPr/>
            </p:nvSpPr>
            <p:spPr bwMode="auto">
              <a:xfrm>
                <a:off x="3602038" y="2635250"/>
                <a:ext cx="207962" cy="203200"/>
              </a:xfrm>
              <a:prstGeom prst="ellipse">
                <a:avLst/>
              </a:prstGeom>
              <a:solidFill>
                <a:srgbClr val="BFBFBF"/>
              </a:solidFill>
              <a:ln>
                <a:noFill/>
              </a:ln>
            </p:spPr>
            <p:txBody>
              <a:bodyPr vert="horz" wrap="square" lIns="91440" tIns="45720" rIns="91440" bIns="45720" numCol="1" anchor="t" anchorCtr="0" compatLnSpc="1"/>
              <a:lstStyle/>
              <a:p>
                <a:endParaRPr lang="id-ID"/>
              </a:p>
            </p:txBody>
          </p:sp>
          <p:sp>
            <p:nvSpPr>
              <p:cNvPr id="119" name="Oval 117"/>
              <p:cNvSpPr>
                <a:spLocks noChangeArrowheads="1"/>
              </p:cNvSpPr>
              <p:nvPr/>
            </p:nvSpPr>
            <p:spPr bwMode="auto">
              <a:xfrm>
                <a:off x="3602038" y="2987675"/>
                <a:ext cx="207962" cy="203200"/>
              </a:xfrm>
              <a:prstGeom prst="ellipse">
                <a:avLst/>
              </a:pr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0" name="Oval 118"/>
              <p:cNvSpPr>
                <a:spLocks noChangeArrowheads="1"/>
              </p:cNvSpPr>
              <p:nvPr/>
            </p:nvSpPr>
            <p:spPr bwMode="auto">
              <a:xfrm>
                <a:off x="3602038" y="2987675"/>
                <a:ext cx="207962" cy="203200"/>
              </a:xfrm>
              <a:prstGeom prst="ellipse">
                <a:avLst/>
              </a:pr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1" name="Oval 119"/>
              <p:cNvSpPr>
                <a:spLocks noChangeArrowheads="1"/>
              </p:cNvSpPr>
              <p:nvPr/>
            </p:nvSpPr>
            <p:spPr bwMode="auto">
              <a:xfrm>
                <a:off x="3602038" y="2987675"/>
                <a:ext cx="207962" cy="203200"/>
              </a:xfrm>
              <a:prstGeom prst="ellipse">
                <a:avLst/>
              </a:prstGeom>
              <a:solidFill>
                <a:srgbClr val="BFBFBF"/>
              </a:solidFill>
              <a:ln>
                <a:noFill/>
              </a:ln>
            </p:spPr>
            <p:txBody>
              <a:bodyPr vert="horz" wrap="square" lIns="91440" tIns="45720" rIns="91440" bIns="45720" numCol="1" anchor="t" anchorCtr="0" compatLnSpc="1"/>
              <a:lstStyle/>
              <a:p>
                <a:endParaRPr lang="id-ID"/>
              </a:p>
            </p:txBody>
          </p:sp>
          <p:sp>
            <p:nvSpPr>
              <p:cNvPr id="122" name="Freeform 120"/>
              <p:cNvSpPr/>
              <p:nvPr/>
            </p:nvSpPr>
            <p:spPr bwMode="auto">
              <a:xfrm>
                <a:off x="3568700" y="3319463"/>
                <a:ext cx="293687" cy="1863725"/>
              </a:xfrm>
              <a:custGeom>
                <a:avLst/>
                <a:gdLst>
                  <a:gd name="T0" fmla="*/ 77 w 78"/>
                  <a:gd name="T1" fmla="*/ 48 h 496"/>
                  <a:gd name="T2" fmla="*/ 78 w 78"/>
                  <a:gd name="T3" fmla="*/ 39 h 496"/>
                  <a:gd name="T4" fmla="*/ 39 w 78"/>
                  <a:gd name="T5" fmla="*/ 0 h 496"/>
                  <a:gd name="T6" fmla="*/ 0 w 78"/>
                  <a:gd name="T7" fmla="*/ 40 h 496"/>
                  <a:gd name="T8" fmla="*/ 18 w 78"/>
                  <a:gd name="T9" fmla="*/ 475 h 496"/>
                  <a:gd name="T10" fmla="*/ 19 w 78"/>
                  <a:gd name="T11" fmla="*/ 475 h 496"/>
                  <a:gd name="T12" fmla="*/ 19 w 78"/>
                  <a:gd name="T13" fmla="*/ 475 h 496"/>
                  <a:gd name="T14" fmla="*/ 40 w 78"/>
                  <a:gd name="T15" fmla="*/ 496 h 496"/>
                  <a:gd name="T16" fmla="*/ 61 w 78"/>
                  <a:gd name="T17" fmla="*/ 475 h 496"/>
                  <a:gd name="T18" fmla="*/ 61 w 78"/>
                  <a:gd name="T19" fmla="*/ 475 h 496"/>
                  <a:gd name="T20" fmla="*/ 61 w 78"/>
                  <a:gd name="T21" fmla="*/ 475 h 496"/>
                  <a:gd name="T22" fmla="*/ 77 w 78"/>
                  <a:gd name="T23" fmla="*/ 48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496">
                    <a:moveTo>
                      <a:pt x="77" y="48"/>
                    </a:moveTo>
                    <a:cubicBezTo>
                      <a:pt x="77" y="45"/>
                      <a:pt x="78" y="42"/>
                      <a:pt x="78" y="39"/>
                    </a:cubicBezTo>
                    <a:cubicBezTo>
                      <a:pt x="78" y="18"/>
                      <a:pt x="60" y="0"/>
                      <a:pt x="39" y="0"/>
                    </a:cubicBezTo>
                    <a:cubicBezTo>
                      <a:pt x="17" y="0"/>
                      <a:pt x="0" y="18"/>
                      <a:pt x="0" y="40"/>
                    </a:cubicBezTo>
                    <a:cubicBezTo>
                      <a:pt x="18" y="475"/>
                      <a:pt x="18" y="475"/>
                      <a:pt x="18" y="475"/>
                    </a:cubicBezTo>
                    <a:cubicBezTo>
                      <a:pt x="19" y="475"/>
                      <a:pt x="19" y="475"/>
                      <a:pt x="19" y="475"/>
                    </a:cubicBezTo>
                    <a:cubicBezTo>
                      <a:pt x="19" y="475"/>
                      <a:pt x="19" y="475"/>
                      <a:pt x="19" y="475"/>
                    </a:cubicBezTo>
                    <a:cubicBezTo>
                      <a:pt x="19" y="487"/>
                      <a:pt x="29" y="496"/>
                      <a:pt x="40" y="496"/>
                    </a:cubicBezTo>
                    <a:cubicBezTo>
                      <a:pt x="52" y="496"/>
                      <a:pt x="61" y="487"/>
                      <a:pt x="61" y="475"/>
                    </a:cubicBezTo>
                    <a:cubicBezTo>
                      <a:pt x="61" y="475"/>
                      <a:pt x="61" y="475"/>
                      <a:pt x="61" y="475"/>
                    </a:cubicBezTo>
                    <a:cubicBezTo>
                      <a:pt x="61" y="475"/>
                      <a:pt x="61" y="475"/>
                      <a:pt x="61" y="475"/>
                    </a:cubicBezTo>
                    <a:lnTo>
                      <a:pt x="77" y="48"/>
                    </a:lnTo>
                    <a:close/>
                  </a:path>
                </a:pathLst>
              </a:custGeom>
              <a:solidFill>
                <a:srgbClr val="7A0000"/>
              </a:solidFill>
              <a:ln>
                <a:noFill/>
              </a:ln>
            </p:spPr>
            <p:txBody>
              <a:bodyPr vert="horz" wrap="square" lIns="91440" tIns="45720" rIns="91440" bIns="45720" numCol="1" anchor="t" anchorCtr="0" compatLnSpc="1"/>
              <a:lstStyle/>
              <a:p>
                <a:endParaRPr lang="id-ID"/>
              </a:p>
            </p:txBody>
          </p:sp>
          <p:sp>
            <p:nvSpPr>
              <p:cNvPr id="123" name="Oval 121"/>
              <p:cNvSpPr>
                <a:spLocks noChangeArrowheads="1"/>
              </p:cNvSpPr>
              <p:nvPr/>
            </p:nvSpPr>
            <p:spPr bwMode="auto">
              <a:xfrm>
                <a:off x="3360738" y="1187450"/>
                <a:ext cx="735012" cy="7334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4" name="Freeform 122"/>
              <p:cNvSpPr>
                <a:spLocks noEditPoints="1"/>
              </p:cNvSpPr>
              <p:nvPr/>
            </p:nvSpPr>
            <p:spPr bwMode="auto">
              <a:xfrm>
                <a:off x="3319463" y="1157288"/>
                <a:ext cx="790575" cy="790575"/>
              </a:xfrm>
              <a:custGeom>
                <a:avLst/>
                <a:gdLst>
                  <a:gd name="T0" fmla="*/ 105 w 210"/>
                  <a:gd name="T1" fmla="*/ 0 h 210"/>
                  <a:gd name="T2" fmla="*/ 0 w 210"/>
                  <a:gd name="T3" fmla="*/ 105 h 210"/>
                  <a:gd name="T4" fmla="*/ 105 w 210"/>
                  <a:gd name="T5" fmla="*/ 210 h 210"/>
                  <a:gd name="T6" fmla="*/ 210 w 210"/>
                  <a:gd name="T7" fmla="*/ 105 h 210"/>
                  <a:gd name="T8" fmla="*/ 105 w 210"/>
                  <a:gd name="T9" fmla="*/ 0 h 210"/>
                  <a:gd name="T10" fmla="*/ 105 w 210"/>
                  <a:gd name="T11" fmla="*/ 193 h 210"/>
                  <a:gd name="T12" fmla="*/ 17 w 210"/>
                  <a:gd name="T13" fmla="*/ 105 h 210"/>
                  <a:gd name="T14" fmla="*/ 105 w 210"/>
                  <a:gd name="T15" fmla="*/ 18 h 210"/>
                  <a:gd name="T16" fmla="*/ 192 w 210"/>
                  <a:gd name="T17" fmla="*/ 105 h 210"/>
                  <a:gd name="T18" fmla="*/ 105 w 210"/>
                  <a:gd name="T19" fmla="*/ 19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0" h="210">
                    <a:moveTo>
                      <a:pt x="105" y="0"/>
                    </a:moveTo>
                    <a:cubicBezTo>
                      <a:pt x="47" y="0"/>
                      <a:pt x="0" y="47"/>
                      <a:pt x="0" y="105"/>
                    </a:cubicBezTo>
                    <a:cubicBezTo>
                      <a:pt x="0" y="163"/>
                      <a:pt x="47" y="210"/>
                      <a:pt x="105" y="210"/>
                    </a:cubicBezTo>
                    <a:cubicBezTo>
                      <a:pt x="163" y="210"/>
                      <a:pt x="210" y="163"/>
                      <a:pt x="210" y="105"/>
                    </a:cubicBezTo>
                    <a:cubicBezTo>
                      <a:pt x="210" y="47"/>
                      <a:pt x="163" y="0"/>
                      <a:pt x="105" y="0"/>
                    </a:cubicBezTo>
                    <a:close/>
                    <a:moveTo>
                      <a:pt x="105" y="193"/>
                    </a:moveTo>
                    <a:cubicBezTo>
                      <a:pt x="56" y="193"/>
                      <a:pt x="17" y="154"/>
                      <a:pt x="17" y="105"/>
                    </a:cubicBezTo>
                    <a:cubicBezTo>
                      <a:pt x="17" y="57"/>
                      <a:pt x="56" y="18"/>
                      <a:pt x="105" y="18"/>
                    </a:cubicBezTo>
                    <a:cubicBezTo>
                      <a:pt x="153" y="18"/>
                      <a:pt x="192" y="57"/>
                      <a:pt x="192" y="105"/>
                    </a:cubicBezTo>
                    <a:cubicBezTo>
                      <a:pt x="192" y="154"/>
                      <a:pt x="153" y="193"/>
                      <a:pt x="105" y="193"/>
                    </a:cubicBezTo>
                    <a:close/>
                  </a:path>
                </a:pathLst>
              </a:custGeom>
              <a:solidFill>
                <a:srgbClr val="7A0000"/>
              </a:solidFill>
              <a:ln>
                <a:noFill/>
              </a:ln>
            </p:spPr>
            <p:txBody>
              <a:bodyPr vert="horz" wrap="square" lIns="91440" tIns="45720" rIns="91440" bIns="45720" numCol="1" anchor="t" anchorCtr="0" compatLnSpc="1"/>
              <a:lstStyle/>
              <a:p>
                <a:endParaRPr lang="id-ID"/>
              </a:p>
            </p:txBody>
          </p:sp>
        </p:grpSp>
      </p:grpSp>
      <p:grpSp>
        <p:nvGrpSpPr>
          <p:cNvPr id="400" name="Group 399"/>
          <p:cNvGrpSpPr/>
          <p:nvPr/>
        </p:nvGrpSpPr>
        <p:grpSpPr>
          <a:xfrm>
            <a:off x="9531776" y="1191097"/>
            <a:ext cx="2319339" cy="2253591"/>
            <a:chOff x="3690938" y="436563"/>
            <a:chExt cx="5264150" cy="5114925"/>
          </a:xfrm>
        </p:grpSpPr>
        <p:sp>
          <p:nvSpPr>
            <p:cNvPr id="401" name="Freeform 400"/>
            <p:cNvSpPr>
              <a:spLocks noEditPoints="1"/>
            </p:cNvSpPr>
            <p:nvPr/>
          </p:nvSpPr>
          <p:spPr bwMode="auto">
            <a:xfrm>
              <a:off x="3690938" y="436563"/>
              <a:ext cx="5264150" cy="5114925"/>
            </a:xfrm>
            <a:custGeom>
              <a:avLst/>
              <a:gdLst>
                <a:gd name="T0" fmla="*/ 2355 w 2519"/>
                <a:gd name="T1" fmla="*/ 1508 h 2448"/>
                <a:gd name="T2" fmla="*/ 2189 w 2519"/>
                <a:gd name="T3" fmla="*/ 1879 h 2448"/>
                <a:gd name="T4" fmla="*/ 2175 w 2519"/>
                <a:gd name="T5" fmla="*/ 1942 h 2448"/>
                <a:gd name="T6" fmla="*/ 2012 w 2519"/>
                <a:gd name="T7" fmla="*/ 2110 h 2448"/>
                <a:gd name="T8" fmla="*/ 1952 w 2519"/>
                <a:gd name="T9" fmla="*/ 2246 h 2448"/>
                <a:gd name="T10" fmla="*/ 1892 w 2519"/>
                <a:gd name="T11" fmla="*/ 2214 h 2448"/>
                <a:gd name="T12" fmla="*/ 1571 w 2519"/>
                <a:gd name="T13" fmla="*/ 2367 h 2448"/>
                <a:gd name="T14" fmla="*/ 1499 w 2519"/>
                <a:gd name="T15" fmla="*/ 2401 h 2448"/>
                <a:gd name="T16" fmla="*/ 1365 w 2519"/>
                <a:gd name="T17" fmla="*/ 2378 h 2448"/>
                <a:gd name="T18" fmla="*/ 856 w 2519"/>
                <a:gd name="T19" fmla="*/ 2171 h 2448"/>
                <a:gd name="T20" fmla="*/ 337 w 2519"/>
                <a:gd name="T21" fmla="*/ 775 h 2448"/>
                <a:gd name="T22" fmla="*/ 1155 w 2519"/>
                <a:gd name="T23" fmla="*/ 132 h 2448"/>
                <a:gd name="T24" fmla="*/ 1223 w 2519"/>
                <a:gd name="T25" fmla="*/ 75 h 2448"/>
                <a:gd name="T26" fmla="*/ 1380 w 2519"/>
                <a:gd name="T27" fmla="*/ 119 h 2448"/>
                <a:gd name="T28" fmla="*/ 1517 w 2519"/>
                <a:gd name="T29" fmla="*/ 98 h 2448"/>
                <a:gd name="T30" fmla="*/ 1927 w 2519"/>
                <a:gd name="T31" fmla="*/ 444 h 2448"/>
                <a:gd name="T32" fmla="*/ 2125 w 2519"/>
                <a:gd name="T33" fmla="*/ 591 h 2448"/>
                <a:gd name="T34" fmla="*/ 2125 w 2519"/>
                <a:gd name="T35" fmla="*/ 591 h 2448"/>
                <a:gd name="T36" fmla="*/ 1690 w 2519"/>
                <a:gd name="T37" fmla="*/ 393 h 2448"/>
                <a:gd name="T38" fmla="*/ 195 w 2519"/>
                <a:gd name="T39" fmla="*/ 1086 h 2448"/>
                <a:gd name="T40" fmla="*/ 163 w 2519"/>
                <a:gd name="T41" fmla="*/ 1009 h 2448"/>
                <a:gd name="T42" fmla="*/ 201 w 2519"/>
                <a:gd name="T43" fmla="*/ 764 h 2448"/>
                <a:gd name="T44" fmla="*/ 337 w 2519"/>
                <a:gd name="T45" fmla="*/ 775 h 2448"/>
                <a:gd name="T46" fmla="*/ 1384 w 2519"/>
                <a:gd name="T47" fmla="*/ 66 h 2448"/>
                <a:gd name="T48" fmla="*/ 1147 w 2519"/>
                <a:gd name="T49" fmla="*/ 0 h 2448"/>
                <a:gd name="T50" fmla="*/ 1064 w 2519"/>
                <a:gd name="T51" fmla="*/ 79 h 2448"/>
                <a:gd name="T52" fmla="*/ 141 w 2519"/>
                <a:gd name="T53" fmla="*/ 925 h 2448"/>
                <a:gd name="T54" fmla="*/ 83 w 2519"/>
                <a:gd name="T55" fmla="*/ 1247 h 2448"/>
                <a:gd name="T56" fmla="*/ 1468 w 2519"/>
                <a:gd name="T57" fmla="*/ 2434 h 2448"/>
                <a:gd name="T58" fmla="*/ 1476 w 2519"/>
                <a:gd name="T59" fmla="*/ 2447 h 2448"/>
                <a:gd name="T60" fmla="*/ 1604 w 2519"/>
                <a:gd name="T61" fmla="*/ 2447 h 2448"/>
                <a:gd name="T62" fmla="*/ 1599 w 2519"/>
                <a:gd name="T63" fmla="*/ 2406 h 2448"/>
                <a:gd name="T64" fmla="*/ 1941 w 2519"/>
                <a:gd name="T65" fmla="*/ 2315 h 2448"/>
                <a:gd name="T66" fmla="*/ 2028 w 2519"/>
                <a:gd name="T67" fmla="*/ 2212 h 2448"/>
                <a:gd name="T68" fmla="*/ 2102 w 2519"/>
                <a:gd name="T69" fmla="*/ 2227 h 2448"/>
                <a:gd name="T70" fmla="*/ 2154 w 2519"/>
                <a:gd name="T71" fmla="*/ 2075 h 2448"/>
                <a:gd name="T72" fmla="*/ 2198 w 2519"/>
                <a:gd name="T73" fmla="*/ 2030 h 2448"/>
                <a:gd name="T74" fmla="*/ 2252 w 2519"/>
                <a:gd name="T75" fmla="*/ 1939 h 2448"/>
                <a:gd name="T76" fmla="*/ 2274 w 2519"/>
                <a:gd name="T77" fmla="*/ 1943 h 2448"/>
                <a:gd name="T78" fmla="*/ 2480 w 2519"/>
                <a:gd name="T79" fmla="*/ 1372 h 2448"/>
                <a:gd name="T80" fmla="*/ 2465 w 2519"/>
                <a:gd name="T81" fmla="*/ 883 h 2448"/>
                <a:gd name="T82" fmla="*/ 1600 w 2519"/>
                <a:gd name="T83" fmla="*/ 96 h 2448"/>
                <a:gd name="T84" fmla="*/ 1553 w 2519"/>
                <a:gd name="T85" fmla="*/ 0 h 2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19" h="2448">
                  <a:moveTo>
                    <a:pt x="2355" y="1508"/>
                  </a:moveTo>
                  <a:cubicBezTo>
                    <a:pt x="2355" y="1508"/>
                    <a:pt x="2355" y="1508"/>
                    <a:pt x="2355" y="1508"/>
                  </a:cubicBezTo>
                  <a:cubicBezTo>
                    <a:pt x="2355" y="1508"/>
                    <a:pt x="2355" y="1508"/>
                    <a:pt x="2355" y="1508"/>
                  </a:cubicBezTo>
                  <a:cubicBezTo>
                    <a:pt x="2306" y="1653"/>
                    <a:pt x="2250" y="1775"/>
                    <a:pt x="2189" y="1879"/>
                  </a:cubicBezTo>
                  <a:cubicBezTo>
                    <a:pt x="2192" y="1882"/>
                    <a:pt x="2194" y="1884"/>
                    <a:pt x="2196" y="1887"/>
                  </a:cubicBezTo>
                  <a:cubicBezTo>
                    <a:pt x="2207" y="1908"/>
                    <a:pt x="2188" y="1927"/>
                    <a:pt x="2175" y="1942"/>
                  </a:cubicBezTo>
                  <a:cubicBezTo>
                    <a:pt x="2155" y="1964"/>
                    <a:pt x="2132" y="1984"/>
                    <a:pt x="2108" y="2000"/>
                  </a:cubicBezTo>
                  <a:cubicBezTo>
                    <a:pt x="2077" y="2040"/>
                    <a:pt x="2045" y="2077"/>
                    <a:pt x="2012" y="2110"/>
                  </a:cubicBezTo>
                  <a:cubicBezTo>
                    <a:pt x="2018" y="2127"/>
                    <a:pt x="2022" y="2147"/>
                    <a:pt x="2023" y="2159"/>
                  </a:cubicBezTo>
                  <a:cubicBezTo>
                    <a:pt x="2003" y="2188"/>
                    <a:pt x="1975" y="2216"/>
                    <a:pt x="1952" y="2246"/>
                  </a:cubicBezTo>
                  <a:cubicBezTo>
                    <a:pt x="1950" y="2246"/>
                    <a:pt x="1948" y="2247"/>
                    <a:pt x="1946" y="2247"/>
                  </a:cubicBezTo>
                  <a:cubicBezTo>
                    <a:pt x="1927" y="2247"/>
                    <a:pt x="1909" y="2229"/>
                    <a:pt x="1892" y="2214"/>
                  </a:cubicBezTo>
                  <a:cubicBezTo>
                    <a:pt x="1791" y="2286"/>
                    <a:pt x="1685" y="2330"/>
                    <a:pt x="1579" y="2354"/>
                  </a:cubicBezTo>
                  <a:cubicBezTo>
                    <a:pt x="1578" y="2359"/>
                    <a:pt x="1575" y="2363"/>
                    <a:pt x="1571" y="2367"/>
                  </a:cubicBezTo>
                  <a:cubicBezTo>
                    <a:pt x="1554" y="2383"/>
                    <a:pt x="1531" y="2401"/>
                    <a:pt x="1507" y="2401"/>
                  </a:cubicBezTo>
                  <a:cubicBezTo>
                    <a:pt x="1504" y="2401"/>
                    <a:pt x="1502" y="2401"/>
                    <a:pt x="1499" y="2401"/>
                  </a:cubicBezTo>
                  <a:cubicBezTo>
                    <a:pt x="1485" y="2395"/>
                    <a:pt x="1475" y="2383"/>
                    <a:pt x="1464" y="2373"/>
                  </a:cubicBezTo>
                  <a:cubicBezTo>
                    <a:pt x="1431" y="2376"/>
                    <a:pt x="1397" y="2378"/>
                    <a:pt x="1365" y="2378"/>
                  </a:cubicBezTo>
                  <a:cubicBezTo>
                    <a:pt x="957" y="2378"/>
                    <a:pt x="601" y="2145"/>
                    <a:pt x="601" y="2145"/>
                  </a:cubicBezTo>
                  <a:cubicBezTo>
                    <a:pt x="690" y="2163"/>
                    <a:pt x="775" y="2171"/>
                    <a:pt x="856" y="2171"/>
                  </a:cubicBezTo>
                  <a:cubicBezTo>
                    <a:pt x="1389" y="2171"/>
                    <a:pt x="1784" y="1817"/>
                    <a:pt x="2355" y="1508"/>
                  </a:cubicBezTo>
                  <a:moveTo>
                    <a:pt x="337" y="775"/>
                  </a:moveTo>
                  <a:cubicBezTo>
                    <a:pt x="448" y="577"/>
                    <a:pt x="616" y="355"/>
                    <a:pt x="860" y="216"/>
                  </a:cubicBezTo>
                  <a:cubicBezTo>
                    <a:pt x="956" y="161"/>
                    <a:pt x="1056" y="136"/>
                    <a:pt x="1155" y="132"/>
                  </a:cubicBezTo>
                  <a:cubicBezTo>
                    <a:pt x="1177" y="110"/>
                    <a:pt x="1192" y="76"/>
                    <a:pt x="1222" y="75"/>
                  </a:cubicBezTo>
                  <a:cubicBezTo>
                    <a:pt x="1222" y="75"/>
                    <a:pt x="1223" y="75"/>
                    <a:pt x="1223" y="75"/>
                  </a:cubicBezTo>
                  <a:cubicBezTo>
                    <a:pt x="1228" y="75"/>
                    <a:pt x="1234" y="76"/>
                    <a:pt x="1239" y="78"/>
                  </a:cubicBezTo>
                  <a:cubicBezTo>
                    <a:pt x="1287" y="90"/>
                    <a:pt x="1331" y="119"/>
                    <a:pt x="1380" y="119"/>
                  </a:cubicBezTo>
                  <a:cubicBezTo>
                    <a:pt x="1387" y="119"/>
                    <a:pt x="1393" y="119"/>
                    <a:pt x="1400" y="117"/>
                  </a:cubicBezTo>
                  <a:cubicBezTo>
                    <a:pt x="1439" y="115"/>
                    <a:pt x="1480" y="116"/>
                    <a:pt x="1517" y="98"/>
                  </a:cubicBezTo>
                  <a:cubicBezTo>
                    <a:pt x="1553" y="117"/>
                    <a:pt x="1536" y="169"/>
                    <a:pt x="1532" y="201"/>
                  </a:cubicBezTo>
                  <a:cubicBezTo>
                    <a:pt x="1629" y="239"/>
                    <a:pt x="1789" y="345"/>
                    <a:pt x="1927" y="444"/>
                  </a:cubicBezTo>
                  <a:cubicBezTo>
                    <a:pt x="1953" y="457"/>
                    <a:pt x="1979" y="473"/>
                    <a:pt x="2002" y="492"/>
                  </a:cubicBezTo>
                  <a:cubicBezTo>
                    <a:pt x="2055" y="534"/>
                    <a:pt x="2095" y="567"/>
                    <a:pt x="2125" y="591"/>
                  </a:cubicBezTo>
                  <a:cubicBezTo>
                    <a:pt x="2169" y="625"/>
                    <a:pt x="2197" y="646"/>
                    <a:pt x="2196" y="646"/>
                  </a:cubicBezTo>
                  <a:cubicBezTo>
                    <a:pt x="2196" y="646"/>
                    <a:pt x="2174" y="630"/>
                    <a:pt x="2125" y="591"/>
                  </a:cubicBezTo>
                  <a:cubicBezTo>
                    <a:pt x="2076" y="553"/>
                    <a:pt x="2005" y="499"/>
                    <a:pt x="1927" y="444"/>
                  </a:cubicBezTo>
                  <a:cubicBezTo>
                    <a:pt x="1856" y="408"/>
                    <a:pt x="1776" y="393"/>
                    <a:pt x="1690" y="393"/>
                  </a:cubicBezTo>
                  <a:cubicBezTo>
                    <a:pt x="1074" y="393"/>
                    <a:pt x="159" y="1197"/>
                    <a:pt x="159" y="1197"/>
                  </a:cubicBezTo>
                  <a:cubicBezTo>
                    <a:pt x="159" y="1197"/>
                    <a:pt x="170" y="1155"/>
                    <a:pt x="195" y="1086"/>
                  </a:cubicBezTo>
                  <a:cubicBezTo>
                    <a:pt x="191" y="1085"/>
                    <a:pt x="186" y="1084"/>
                    <a:pt x="181" y="1083"/>
                  </a:cubicBezTo>
                  <a:cubicBezTo>
                    <a:pt x="135" y="1082"/>
                    <a:pt x="122" y="1031"/>
                    <a:pt x="163" y="1009"/>
                  </a:cubicBezTo>
                  <a:cubicBezTo>
                    <a:pt x="202" y="973"/>
                    <a:pt x="214" y="913"/>
                    <a:pt x="191" y="865"/>
                  </a:cubicBezTo>
                  <a:cubicBezTo>
                    <a:pt x="171" y="834"/>
                    <a:pt x="150" y="778"/>
                    <a:pt x="201" y="764"/>
                  </a:cubicBezTo>
                  <a:cubicBezTo>
                    <a:pt x="203" y="764"/>
                    <a:pt x="206" y="764"/>
                    <a:pt x="209" y="764"/>
                  </a:cubicBezTo>
                  <a:cubicBezTo>
                    <a:pt x="251" y="764"/>
                    <a:pt x="294" y="774"/>
                    <a:pt x="337" y="775"/>
                  </a:cubicBezTo>
                  <a:moveTo>
                    <a:pt x="1553" y="0"/>
                  </a:moveTo>
                  <a:cubicBezTo>
                    <a:pt x="1533" y="0"/>
                    <a:pt x="1484" y="66"/>
                    <a:pt x="1384" y="66"/>
                  </a:cubicBezTo>
                  <a:cubicBezTo>
                    <a:pt x="1384" y="66"/>
                    <a:pt x="1384" y="66"/>
                    <a:pt x="1384" y="66"/>
                  </a:cubicBezTo>
                  <a:cubicBezTo>
                    <a:pt x="1284" y="66"/>
                    <a:pt x="1192" y="0"/>
                    <a:pt x="1147" y="0"/>
                  </a:cubicBezTo>
                  <a:cubicBezTo>
                    <a:pt x="1130" y="0"/>
                    <a:pt x="1120" y="10"/>
                    <a:pt x="1120" y="39"/>
                  </a:cubicBezTo>
                  <a:cubicBezTo>
                    <a:pt x="1120" y="57"/>
                    <a:pt x="1057" y="63"/>
                    <a:pt x="1064" y="79"/>
                  </a:cubicBezTo>
                  <a:cubicBezTo>
                    <a:pt x="685" y="142"/>
                    <a:pt x="390" y="363"/>
                    <a:pt x="219" y="692"/>
                  </a:cubicBezTo>
                  <a:cubicBezTo>
                    <a:pt x="63" y="708"/>
                    <a:pt x="141" y="799"/>
                    <a:pt x="141" y="925"/>
                  </a:cubicBezTo>
                  <a:cubicBezTo>
                    <a:pt x="141" y="1012"/>
                    <a:pt x="0" y="1100"/>
                    <a:pt x="88" y="1144"/>
                  </a:cubicBezTo>
                  <a:cubicBezTo>
                    <a:pt x="85" y="1178"/>
                    <a:pt x="83" y="1212"/>
                    <a:pt x="83" y="1247"/>
                  </a:cubicBezTo>
                  <a:cubicBezTo>
                    <a:pt x="83" y="1910"/>
                    <a:pt x="622" y="2448"/>
                    <a:pt x="1285" y="2448"/>
                  </a:cubicBezTo>
                  <a:cubicBezTo>
                    <a:pt x="1347" y="2448"/>
                    <a:pt x="1408" y="2443"/>
                    <a:pt x="1468" y="2434"/>
                  </a:cubicBezTo>
                  <a:cubicBezTo>
                    <a:pt x="1468" y="2434"/>
                    <a:pt x="1468" y="2435"/>
                    <a:pt x="1468" y="2436"/>
                  </a:cubicBezTo>
                  <a:cubicBezTo>
                    <a:pt x="1468" y="2444"/>
                    <a:pt x="1471" y="2447"/>
                    <a:pt x="1476" y="2447"/>
                  </a:cubicBezTo>
                  <a:cubicBezTo>
                    <a:pt x="1491" y="2447"/>
                    <a:pt x="1526" y="2415"/>
                    <a:pt x="1555" y="2415"/>
                  </a:cubicBezTo>
                  <a:cubicBezTo>
                    <a:pt x="1584" y="2415"/>
                    <a:pt x="1599" y="2447"/>
                    <a:pt x="1604" y="2447"/>
                  </a:cubicBezTo>
                  <a:cubicBezTo>
                    <a:pt x="1606" y="2447"/>
                    <a:pt x="1606" y="2444"/>
                    <a:pt x="1606" y="2436"/>
                  </a:cubicBezTo>
                  <a:cubicBezTo>
                    <a:pt x="1606" y="2425"/>
                    <a:pt x="1604" y="2415"/>
                    <a:pt x="1599" y="2406"/>
                  </a:cubicBezTo>
                  <a:cubicBezTo>
                    <a:pt x="1698" y="2380"/>
                    <a:pt x="1771" y="2347"/>
                    <a:pt x="1858" y="2297"/>
                  </a:cubicBezTo>
                  <a:cubicBezTo>
                    <a:pt x="1901" y="2309"/>
                    <a:pt x="1924" y="2315"/>
                    <a:pt x="1941" y="2315"/>
                  </a:cubicBezTo>
                  <a:cubicBezTo>
                    <a:pt x="1957" y="2315"/>
                    <a:pt x="1967" y="2310"/>
                    <a:pt x="1982" y="2300"/>
                  </a:cubicBezTo>
                  <a:cubicBezTo>
                    <a:pt x="2040" y="2261"/>
                    <a:pt x="1985" y="2212"/>
                    <a:pt x="2028" y="2212"/>
                  </a:cubicBezTo>
                  <a:cubicBezTo>
                    <a:pt x="2040" y="2212"/>
                    <a:pt x="2060" y="2216"/>
                    <a:pt x="2093" y="2225"/>
                  </a:cubicBezTo>
                  <a:cubicBezTo>
                    <a:pt x="2097" y="2227"/>
                    <a:pt x="2100" y="2227"/>
                    <a:pt x="2102" y="2227"/>
                  </a:cubicBezTo>
                  <a:cubicBezTo>
                    <a:pt x="2121" y="2227"/>
                    <a:pt x="2078" y="2189"/>
                    <a:pt x="2054" y="2169"/>
                  </a:cubicBezTo>
                  <a:cubicBezTo>
                    <a:pt x="2089" y="2140"/>
                    <a:pt x="2123" y="2108"/>
                    <a:pt x="2154" y="2075"/>
                  </a:cubicBezTo>
                  <a:cubicBezTo>
                    <a:pt x="2157" y="2079"/>
                    <a:pt x="2159" y="2081"/>
                    <a:pt x="2160" y="2081"/>
                  </a:cubicBezTo>
                  <a:cubicBezTo>
                    <a:pt x="2170" y="2081"/>
                    <a:pt x="2172" y="2030"/>
                    <a:pt x="2198" y="2030"/>
                  </a:cubicBezTo>
                  <a:cubicBezTo>
                    <a:pt x="2246" y="2030"/>
                    <a:pt x="2231" y="2011"/>
                    <a:pt x="2231" y="1958"/>
                  </a:cubicBezTo>
                  <a:cubicBezTo>
                    <a:pt x="2231" y="1943"/>
                    <a:pt x="2241" y="1939"/>
                    <a:pt x="2252" y="1939"/>
                  </a:cubicBezTo>
                  <a:cubicBezTo>
                    <a:pt x="2257" y="1939"/>
                    <a:pt x="2262" y="1940"/>
                    <a:pt x="2266" y="1941"/>
                  </a:cubicBezTo>
                  <a:cubicBezTo>
                    <a:pt x="2270" y="1942"/>
                    <a:pt x="2273" y="1943"/>
                    <a:pt x="2274" y="1943"/>
                  </a:cubicBezTo>
                  <a:cubicBezTo>
                    <a:pt x="2275" y="1943"/>
                    <a:pt x="2273" y="1942"/>
                    <a:pt x="2267" y="1938"/>
                  </a:cubicBezTo>
                  <a:cubicBezTo>
                    <a:pt x="2382" y="1775"/>
                    <a:pt x="2458" y="1581"/>
                    <a:pt x="2480" y="1372"/>
                  </a:cubicBezTo>
                  <a:cubicBezTo>
                    <a:pt x="2519" y="1352"/>
                    <a:pt x="2513" y="1263"/>
                    <a:pt x="2477" y="1147"/>
                  </a:cubicBezTo>
                  <a:cubicBezTo>
                    <a:pt x="2437" y="1017"/>
                    <a:pt x="2512" y="883"/>
                    <a:pt x="2465" y="883"/>
                  </a:cubicBezTo>
                  <a:cubicBezTo>
                    <a:pt x="2455" y="883"/>
                    <a:pt x="2444" y="889"/>
                    <a:pt x="2435" y="900"/>
                  </a:cubicBezTo>
                  <a:cubicBezTo>
                    <a:pt x="2312" y="493"/>
                    <a:pt x="2016" y="195"/>
                    <a:pt x="1600" y="96"/>
                  </a:cubicBezTo>
                  <a:cubicBezTo>
                    <a:pt x="1612" y="75"/>
                    <a:pt x="1564" y="63"/>
                    <a:pt x="1564" y="39"/>
                  </a:cubicBezTo>
                  <a:cubicBezTo>
                    <a:pt x="1564" y="10"/>
                    <a:pt x="1561" y="0"/>
                    <a:pt x="1553" y="0"/>
                  </a:cubicBezTo>
                </a:path>
              </a:pathLst>
            </a:custGeom>
            <a:solidFill>
              <a:srgbClr val="D4DD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2" name="Freeform 401"/>
            <p:cNvSpPr>
              <a:spLocks noEditPoints="1"/>
            </p:cNvSpPr>
            <p:nvPr/>
          </p:nvSpPr>
          <p:spPr bwMode="auto">
            <a:xfrm>
              <a:off x="3946526" y="593726"/>
              <a:ext cx="4335463" cy="2343150"/>
            </a:xfrm>
            <a:custGeom>
              <a:avLst/>
              <a:gdLst>
                <a:gd name="T0" fmla="*/ 2003 w 2075"/>
                <a:gd name="T1" fmla="*/ 516 h 1122"/>
                <a:gd name="T2" fmla="*/ 2074 w 2075"/>
                <a:gd name="T3" fmla="*/ 571 h 1122"/>
                <a:gd name="T4" fmla="*/ 2003 w 2075"/>
                <a:gd name="T5" fmla="*/ 516 h 1122"/>
                <a:gd name="T6" fmla="*/ 1805 w 2075"/>
                <a:gd name="T7" fmla="*/ 369 h 1122"/>
                <a:gd name="T8" fmla="*/ 2003 w 2075"/>
                <a:gd name="T9" fmla="*/ 516 h 1122"/>
                <a:gd name="T10" fmla="*/ 1880 w 2075"/>
                <a:gd name="T11" fmla="*/ 417 h 1122"/>
                <a:gd name="T12" fmla="*/ 1805 w 2075"/>
                <a:gd name="T13" fmla="*/ 369 h 1122"/>
                <a:gd name="T14" fmla="*/ 847 w 2075"/>
                <a:gd name="T15" fmla="*/ 250 h 1122"/>
                <a:gd name="T16" fmla="*/ 764 w 2075"/>
                <a:gd name="T17" fmla="*/ 214 h 1122"/>
                <a:gd name="T18" fmla="*/ 872 w 2075"/>
                <a:gd name="T19" fmla="*/ 140 h 1122"/>
                <a:gd name="T20" fmla="*/ 915 w 2075"/>
                <a:gd name="T21" fmla="*/ 136 h 1122"/>
                <a:gd name="T22" fmla="*/ 998 w 2075"/>
                <a:gd name="T23" fmla="*/ 172 h 1122"/>
                <a:gd name="T24" fmla="*/ 891 w 2075"/>
                <a:gd name="T25" fmla="*/ 246 h 1122"/>
                <a:gd name="T26" fmla="*/ 847 w 2075"/>
                <a:gd name="T27" fmla="*/ 250 h 1122"/>
                <a:gd name="T28" fmla="*/ 1101 w 2075"/>
                <a:gd name="T29" fmla="*/ 0 h 1122"/>
                <a:gd name="T30" fmla="*/ 1100 w 2075"/>
                <a:gd name="T31" fmla="*/ 0 h 1122"/>
                <a:gd name="T32" fmla="*/ 1033 w 2075"/>
                <a:gd name="T33" fmla="*/ 57 h 1122"/>
                <a:gd name="T34" fmla="*/ 738 w 2075"/>
                <a:gd name="T35" fmla="*/ 141 h 1122"/>
                <a:gd name="T36" fmla="*/ 215 w 2075"/>
                <a:gd name="T37" fmla="*/ 700 h 1122"/>
                <a:gd name="T38" fmla="*/ 87 w 2075"/>
                <a:gd name="T39" fmla="*/ 689 h 1122"/>
                <a:gd name="T40" fmla="*/ 79 w 2075"/>
                <a:gd name="T41" fmla="*/ 689 h 1122"/>
                <a:gd name="T42" fmla="*/ 69 w 2075"/>
                <a:gd name="T43" fmla="*/ 790 h 1122"/>
                <a:gd name="T44" fmla="*/ 41 w 2075"/>
                <a:gd name="T45" fmla="*/ 934 h 1122"/>
                <a:gd name="T46" fmla="*/ 59 w 2075"/>
                <a:gd name="T47" fmla="*/ 1008 h 1122"/>
                <a:gd name="T48" fmla="*/ 73 w 2075"/>
                <a:gd name="T49" fmla="*/ 1011 h 1122"/>
                <a:gd name="T50" fmla="*/ 37 w 2075"/>
                <a:gd name="T51" fmla="*/ 1122 h 1122"/>
                <a:gd name="T52" fmla="*/ 1568 w 2075"/>
                <a:gd name="T53" fmla="*/ 318 h 1122"/>
                <a:gd name="T54" fmla="*/ 1805 w 2075"/>
                <a:gd name="T55" fmla="*/ 369 h 1122"/>
                <a:gd name="T56" fmla="*/ 1410 w 2075"/>
                <a:gd name="T57" fmla="*/ 126 h 1122"/>
                <a:gd name="T58" fmla="*/ 1395 w 2075"/>
                <a:gd name="T59" fmla="*/ 23 h 1122"/>
                <a:gd name="T60" fmla="*/ 1278 w 2075"/>
                <a:gd name="T61" fmla="*/ 42 h 1122"/>
                <a:gd name="T62" fmla="*/ 1258 w 2075"/>
                <a:gd name="T63" fmla="*/ 44 h 1122"/>
                <a:gd name="T64" fmla="*/ 1117 w 2075"/>
                <a:gd name="T65" fmla="*/ 3 h 1122"/>
                <a:gd name="T66" fmla="*/ 1101 w 2075"/>
                <a:gd name="T67" fmla="*/ 0 h 1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075" h="1122">
                  <a:moveTo>
                    <a:pt x="2003" y="516"/>
                  </a:moveTo>
                  <a:cubicBezTo>
                    <a:pt x="2052" y="555"/>
                    <a:pt x="2074" y="571"/>
                    <a:pt x="2074" y="571"/>
                  </a:cubicBezTo>
                  <a:cubicBezTo>
                    <a:pt x="2075" y="571"/>
                    <a:pt x="2047" y="550"/>
                    <a:pt x="2003" y="516"/>
                  </a:cubicBezTo>
                  <a:moveTo>
                    <a:pt x="1805" y="369"/>
                  </a:moveTo>
                  <a:cubicBezTo>
                    <a:pt x="1883" y="424"/>
                    <a:pt x="1954" y="478"/>
                    <a:pt x="2003" y="516"/>
                  </a:cubicBezTo>
                  <a:cubicBezTo>
                    <a:pt x="1973" y="492"/>
                    <a:pt x="1933" y="459"/>
                    <a:pt x="1880" y="417"/>
                  </a:cubicBezTo>
                  <a:cubicBezTo>
                    <a:pt x="1857" y="398"/>
                    <a:pt x="1831" y="382"/>
                    <a:pt x="1805" y="369"/>
                  </a:cubicBezTo>
                  <a:moveTo>
                    <a:pt x="847" y="250"/>
                  </a:moveTo>
                  <a:cubicBezTo>
                    <a:pt x="802" y="250"/>
                    <a:pt x="768" y="236"/>
                    <a:pt x="764" y="214"/>
                  </a:cubicBezTo>
                  <a:cubicBezTo>
                    <a:pt x="759" y="185"/>
                    <a:pt x="807" y="151"/>
                    <a:pt x="872" y="140"/>
                  </a:cubicBezTo>
                  <a:cubicBezTo>
                    <a:pt x="887" y="137"/>
                    <a:pt x="901" y="136"/>
                    <a:pt x="915" y="136"/>
                  </a:cubicBezTo>
                  <a:cubicBezTo>
                    <a:pt x="960" y="136"/>
                    <a:pt x="994" y="149"/>
                    <a:pt x="998" y="172"/>
                  </a:cubicBezTo>
                  <a:cubicBezTo>
                    <a:pt x="1003" y="201"/>
                    <a:pt x="955" y="234"/>
                    <a:pt x="891" y="246"/>
                  </a:cubicBezTo>
                  <a:cubicBezTo>
                    <a:pt x="875" y="249"/>
                    <a:pt x="861" y="250"/>
                    <a:pt x="847" y="250"/>
                  </a:cubicBezTo>
                  <a:moveTo>
                    <a:pt x="1101" y="0"/>
                  </a:moveTo>
                  <a:cubicBezTo>
                    <a:pt x="1101" y="0"/>
                    <a:pt x="1100" y="0"/>
                    <a:pt x="1100" y="0"/>
                  </a:cubicBezTo>
                  <a:cubicBezTo>
                    <a:pt x="1070" y="1"/>
                    <a:pt x="1055" y="35"/>
                    <a:pt x="1033" y="57"/>
                  </a:cubicBezTo>
                  <a:cubicBezTo>
                    <a:pt x="934" y="61"/>
                    <a:pt x="834" y="86"/>
                    <a:pt x="738" y="141"/>
                  </a:cubicBezTo>
                  <a:cubicBezTo>
                    <a:pt x="494" y="280"/>
                    <a:pt x="326" y="502"/>
                    <a:pt x="215" y="700"/>
                  </a:cubicBezTo>
                  <a:cubicBezTo>
                    <a:pt x="172" y="699"/>
                    <a:pt x="129" y="689"/>
                    <a:pt x="87" y="689"/>
                  </a:cubicBezTo>
                  <a:cubicBezTo>
                    <a:pt x="84" y="689"/>
                    <a:pt x="81" y="689"/>
                    <a:pt x="79" y="689"/>
                  </a:cubicBezTo>
                  <a:cubicBezTo>
                    <a:pt x="28" y="703"/>
                    <a:pt x="49" y="759"/>
                    <a:pt x="69" y="790"/>
                  </a:cubicBezTo>
                  <a:cubicBezTo>
                    <a:pt x="92" y="838"/>
                    <a:pt x="80" y="898"/>
                    <a:pt x="41" y="934"/>
                  </a:cubicBezTo>
                  <a:cubicBezTo>
                    <a:pt x="0" y="956"/>
                    <a:pt x="13" y="1007"/>
                    <a:pt x="59" y="1008"/>
                  </a:cubicBezTo>
                  <a:cubicBezTo>
                    <a:pt x="64" y="1009"/>
                    <a:pt x="69" y="1010"/>
                    <a:pt x="73" y="1011"/>
                  </a:cubicBezTo>
                  <a:cubicBezTo>
                    <a:pt x="48" y="1080"/>
                    <a:pt x="37" y="1122"/>
                    <a:pt x="37" y="1122"/>
                  </a:cubicBezTo>
                  <a:cubicBezTo>
                    <a:pt x="37" y="1122"/>
                    <a:pt x="952" y="318"/>
                    <a:pt x="1568" y="318"/>
                  </a:cubicBezTo>
                  <a:cubicBezTo>
                    <a:pt x="1654" y="318"/>
                    <a:pt x="1734" y="333"/>
                    <a:pt x="1805" y="369"/>
                  </a:cubicBezTo>
                  <a:cubicBezTo>
                    <a:pt x="1667" y="270"/>
                    <a:pt x="1507" y="164"/>
                    <a:pt x="1410" y="126"/>
                  </a:cubicBezTo>
                  <a:cubicBezTo>
                    <a:pt x="1414" y="94"/>
                    <a:pt x="1431" y="42"/>
                    <a:pt x="1395" y="23"/>
                  </a:cubicBezTo>
                  <a:cubicBezTo>
                    <a:pt x="1358" y="41"/>
                    <a:pt x="1317" y="40"/>
                    <a:pt x="1278" y="42"/>
                  </a:cubicBezTo>
                  <a:cubicBezTo>
                    <a:pt x="1271" y="44"/>
                    <a:pt x="1265" y="44"/>
                    <a:pt x="1258" y="44"/>
                  </a:cubicBezTo>
                  <a:cubicBezTo>
                    <a:pt x="1209" y="44"/>
                    <a:pt x="1165" y="15"/>
                    <a:pt x="1117" y="3"/>
                  </a:cubicBezTo>
                  <a:cubicBezTo>
                    <a:pt x="1112" y="1"/>
                    <a:pt x="1106" y="0"/>
                    <a:pt x="1101" y="0"/>
                  </a:cubicBezTo>
                </a:path>
              </a:pathLst>
            </a:custGeom>
            <a:solidFill>
              <a:srgbClr val="DCE5E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3" name="Freeform 402"/>
            <p:cNvSpPr/>
            <p:nvPr/>
          </p:nvSpPr>
          <p:spPr bwMode="auto">
            <a:xfrm>
              <a:off x="4946651" y="3587751"/>
              <a:ext cx="3665538" cy="1865313"/>
            </a:xfrm>
            <a:custGeom>
              <a:avLst/>
              <a:gdLst>
                <a:gd name="T0" fmla="*/ 1754 w 1754"/>
                <a:gd name="T1" fmla="*/ 0 h 893"/>
                <a:gd name="T2" fmla="*/ 255 w 1754"/>
                <a:gd name="T3" fmla="*/ 663 h 893"/>
                <a:gd name="T4" fmla="*/ 0 w 1754"/>
                <a:gd name="T5" fmla="*/ 637 h 893"/>
                <a:gd name="T6" fmla="*/ 764 w 1754"/>
                <a:gd name="T7" fmla="*/ 870 h 893"/>
                <a:gd name="T8" fmla="*/ 863 w 1754"/>
                <a:gd name="T9" fmla="*/ 865 h 893"/>
                <a:gd name="T10" fmla="*/ 898 w 1754"/>
                <a:gd name="T11" fmla="*/ 893 h 893"/>
                <a:gd name="T12" fmla="*/ 906 w 1754"/>
                <a:gd name="T13" fmla="*/ 893 h 893"/>
                <a:gd name="T14" fmla="*/ 970 w 1754"/>
                <a:gd name="T15" fmla="*/ 859 h 893"/>
                <a:gd name="T16" fmla="*/ 978 w 1754"/>
                <a:gd name="T17" fmla="*/ 846 h 893"/>
                <a:gd name="T18" fmla="*/ 1291 w 1754"/>
                <a:gd name="T19" fmla="*/ 706 h 893"/>
                <a:gd name="T20" fmla="*/ 1345 w 1754"/>
                <a:gd name="T21" fmla="*/ 739 h 893"/>
                <a:gd name="T22" fmla="*/ 1351 w 1754"/>
                <a:gd name="T23" fmla="*/ 738 h 893"/>
                <a:gd name="T24" fmla="*/ 1422 w 1754"/>
                <a:gd name="T25" fmla="*/ 651 h 893"/>
                <a:gd name="T26" fmla="*/ 1411 w 1754"/>
                <a:gd name="T27" fmla="*/ 602 h 893"/>
                <a:gd name="T28" fmla="*/ 1507 w 1754"/>
                <a:gd name="T29" fmla="*/ 492 h 893"/>
                <a:gd name="T30" fmla="*/ 1574 w 1754"/>
                <a:gd name="T31" fmla="*/ 434 h 893"/>
                <a:gd name="T32" fmla="*/ 1595 w 1754"/>
                <a:gd name="T33" fmla="*/ 379 h 893"/>
                <a:gd name="T34" fmla="*/ 1588 w 1754"/>
                <a:gd name="T35" fmla="*/ 371 h 893"/>
                <a:gd name="T36" fmla="*/ 1754 w 1754"/>
                <a:gd name="T37" fmla="*/ 0 h 8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54" h="893">
                  <a:moveTo>
                    <a:pt x="1754" y="0"/>
                  </a:moveTo>
                  <a:cubicBezTo>
                    <a:pt x="1183" y="309"/>
                    <a:pt x="788" y="663"/>
                    <a:pt x="255" y="663"/>
                  </a:cubicBezTo>
                  <a:cubicBezTo>
                    <a:pt x="174" y="663"/>
                    <a:pt x="89" y="655"/>
                    <a:pt x="0" y="637"/>
                  </a:cubicBezTo>
                  <a:cubicBezTo>
                    <a:pt x="0" y="637"/>
                    <a:pt x="356" y="870"/>
                    <a:pt x="764" y="870"/>
                  </a:cubicBezTo>
                  <a:cubicBezTo>
                    <a:pt x="796" y="870"/>
                    <a:pt x="830" y="868"/>
                    <a:pt x="863" y="865"/>
                  </a:cubicBezTo>
                  <a:cubicBezTo>
                    <a:pt x="874" y="875"/>
                    <a:pt x="884" y="887"/>
                    <a:pt x="898" y="893"/>
                  </a:cubicBezTo>
                  <a:cubicBezTo>
                    <a:pt x="901" y="893"/>
                    <a:pt x="903" y="893"/>
                    <a:pt x="906" y="893"/>
                  </a:cubicBezTo>
                  <a:cubicBezTo>
                    <a:pt x="930" y="893"/>
                    <a:pt x="953" y="875"/>
                    <a:pt x="970" y="859"/>
                  </a:cubicBezTo>
                  <a:cubicBezTo>
                    <a:pt x="974" y="855"/>
                    <a:pt x="977" y="851"/>
                    <a:pt x="978" y="846"/>
                  </a:cubicBezTo>
                  <a:cubicBezTo>
                    <a:pt x="1084" y="822"/>
                    <a:pt x="1190" y="778"/>
                    <a:pt x="1291" y="706"/>
                  </a:cubicBezTo>
                  <a:cubicBezTo>
                    <a:pt x="1308" y="721"/>
                    <a:pt x="1326" y="739"/>
                    <a:pt x="1345" y="739"/>
                  </a:cubicBezTo>
                  <a:cubicBezTo>
                    <a:pt x="1347" y="739"/>
                    <a:pt x="1349" y="738"/>
                    <a:pt x="1351" y="738"/>
                  </a:cubicBezTo>
                  <a:cubicBezTo>
                    <a:pt x="1374" y="708"/>
                    <a:pt x="1402" y="680"/>
                    <a:pt x="1422" y="651"/>
                  </a:cubicBezTo>
                  <a:cubicBezTo>
                    <a:pt x="1421" y="639"/>
                    <a:pt x="1417" y="619"/>
                    <a:pt x="1411" y="602"/>
                  </a:cubicBezTo>
                  <a:cubicBezTo>
                    <a:pt x="1444" y="569"/>
                    <a:pt x="1476" y="532"/>
                    <a:pt x="1507" y="492"/>
                  </a:cubicBezTo>
                  <a:cubicBezTo>
                    <a:pt x="1531" y="476"/>
                    <a:pt x="1554" y="456"/>
                    <a:pt x="1574" y="434"/>
                  </a:cubicBezTo>
                  <a:cubicBezTo>
                    <a:pt x="1587" y="419"/>
                    <a:pt x="1606" y="400"/>
                    <a:pt x="1595" y="379"/>
                  </a:cubicBezTo>
                  <a:cubicBezTo>
                    <a:pt x="1593" y="376"/>
                    <a:pt x="1591" y="374"/>
                    <a:pt x="1588" y="371"/>
                  </a:cubicBezTo>
                  <a:cubicBezTo>
                    <a:pt x="1649" y="267"/>
                    <a:pt x="1705" y="145"/>
                    <a:pt x="1754" y="0"/>
                  </a:cubicBezTo>
                </a:path>
              </a:pathLst>
            </a:custGeom>
            <a:solidFill>
              <a:srgbClr val="BE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4" name="Oval 403"/>
            <p:cNvSpPr>
              <a:spLocks noChangeArrowheads="1"/>
            </p:cNvSpPr>
            <p:nvPr/>
          </p:nvSpPr>
          <p:spPr bwMode="auto">
            <a:xfrm>
              <a:off x="5056188" y="2335213"/>
              <a:ext cx="1533525" cy="1533525"/>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5" name="Freeform 404"/>
            <p:cNvSpPr/>
            <p:nvPr/>
          </p:nvSpPr>
          <p:spPr bwMode="auto">
            <a:xfrm>
              <a:off x="5114926" y="2373313"/>
              <a:ext cx="1301750" cy="744538"/>
            </a:xfrm>
            <a:custGeom>
              <a:avLst/>
              <a:gdLst>
                <a:gd name="T0" fmla="*/ 292 w 623"/>
                <a:gd name="T1" fmla="*/ 19 h 356"/>
                <a:gd name="T2" fmla="*/ 0 w 623"/>
                <a:gd name="T3" fmla="*/ 356 h 356"/>
                <a:gd name="T4" fmla="*/ 318 w 623"/>
                <a:gd name="T5" fmla="*/ 94 h 356"/>
                <a:gd name="T6" fmla="*/ 623 w 623"/>
                <a:gd name="T7" fmla="*/ 166 h 356"/>
                <a:gd name="T8" fmla="*/ 292 w 623"/>
                <a:gd name="T9" fmla="*/ 19 h 356"/>
              </a:gdLst>
              <a:ahLst/>
              <a:cxnLst>
                <a:cxn ang="0">
                  <a:pos x="T0" y="T1"/>
                </a:cxn>
                <a:cxn ang="0">
                  <a:pos x="T2" y="T3"/>
                </a:cxn>
                <a:cxn ang="0">
                  <a:pos x="T4" y="T5"/>
                </a:cxn>
                <a:cxn ang="0">
                  <a:pos x="T6" y="T7"/>
                </a:cxn>
                <a:cxn ang="0">
                  <a:pos x="T8" y="T9"/>
                </a:cxn>
              </a:cxnLst>
              <a:rect l="0" t="0" r="r" b="b"/>
              <a:pathLst>
                <a:path w="623" h="356">
                  <a:moveTo>
                    <a:pt x="292" y="19"/>
                  </a:moveTo>
                  <a:cubicBezTo>
                    <a:pt x="122" y="44"/>
                    <a:pt x="0" y="190"/>
                    <a:pt x="0" y="356"/>
                  </a:cubicBezTo>
                  <a:cubicBezTo>
                    <a:pt x="39" y="213"/>
                    <a:pt x="162" y="117"/>
                    <a:pt x="318" y="94"/>
                  </a:cubicBezTo>
                  <a:cubicBezTo>
                    <a:pt x="434" y="77"/>
                    <a:pt x="542" y="95"/>
                    <a:pt x="623" y="166"/>
                  </a:cubicBezTo>
                  <a:cubicBezTo>
                    <a:pt x="552" y="61"/>
                    <a:pt x="425" y="0"/>
                    <a:pt x="292" y="19"/>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6" name="Freeform 405"/>
            <p:cNvSpPr/>
            <p:nvPr/>
          </p:nvSpPr>
          <p:spPr bwMode="auto">
            <a:xfrm>
              <a:off x="5051426" y="2249488"/>
              <a:ext cx="1301750" cy="696913"/>
            </a:xfrm>
            <a:custGeom>
              <a:avLst/>
              <a:gdLst>
                <a:gd name="T0" fmla="*/ 302 w 623"/>
                <a:gd name="T1" fmla="*/ 19 h 333"/>
                <a:gd name="T2" fmla="*/ 0 w 623"/>
                <a:gd name="T3" fmla="*/ 333 h 333"/>
                <a:gd name="T4" fmla="*/ 316 w 623"/>
                <a:gd name="T5" fmla="*/ 52 h 333"/>
                <a:gd name="T6" fmla="*/ 623 w 623"/>
                <a:gd name="T7" fmla="*/ 143 h 333"/>
                <a:gd name="T8" fmla="*/ 302 w 623"/>
                <a:gd name="T9" fmla="*/ 19 h 333"/>
              </a:gdLst>
              <a:ahLst/>
              <a:cxnLst>
                <a:cxn ang="0">
                  <a:pos x="T0" y="T1"/>
                </a:cxn>
                <a:cxn ang="0">
                  <a:pos x="T2" y="T3"/>
                </a:cxn>
                <a:cxn ang="0">
                  <a:pos x="T4" y="T5"/>
                </a:cxn>
                <a:cxn ang="0">
                  <a:pos x="T6" y="T7"/>
                </a:cxn>
                <a:cxn ang="0">
                  <a:pos x="T8" y="T9"/>
                </a:cxn>
              </a:cxnLst>
              <a:rect l="0" t="0" r="r" b="b"/>
              <a:pathLst>
                <a:path w="623" h="333">
                  <a:moveTo>
                    <a:pt x="302" y="19"/>
                  </a:moveTo>
                  <a:cubicBezTo>
                    <a:pt x="133" y="44"/>
                    <a:pt x="0" y="166"/>
                    <a:pt x="0" y="333"/>
                  </a:cubicBezTo>
                  <a:cubicBezTo>
                    <a:pt x="39" y="189"/>
                    <a:pt x="159" y="75"/>
                    <a:pt x="316" y="52"/>
                  </a:cubicBezTo>
                  <a:cubicBezTo>
                    <a:pt x="431" y="35"/>
                    <a:pt x="542" y="72"/>
                    <a:pt x="623" y="143"/>
                  </a:cubicBezTo>
                  <a:cubicBezTo>
                    <a:pt x="552" y="38"/>
                    <a:pt x="436" y="0"/>
                    <a:pt x="302" y="19"/>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7" name="Freeform 406"/>
            <p:cNvSpPr>
              <a:spLocks noEditPoints="1"/>
            </p:cNvSpPr>
            <p:nvPr/>
          </p:nvSpPr>
          <p:spPr bwMode="auto">
            <a:xfrm>
              <a:off x="5411788" y="3086101"/>
              <a:ext cx="1362075" cy="973138"/>
            </a:xfrm>
            <a:custGeom>
              <a:avLst/>
              <a:gdLst>
                <a:gd name="T0" fmla="*/ 565 w 652"/>
                <a:gd name="T1" fmla="*/ 0 h 466"/>
                <a:gd name="T2" fmla="*/ 545 w 652"/>
                <a:gd name="T3" fmla="*/ 108 h 466"/>
                <a:gd name="T4" fmla="*/ 574 w 652"/>
                <a:gd name="T5" fmla="*/ 95 h 466"/>
                <a:gd name="T6" fmla="*/ 565 w 652"/>
                <a:gd name="T7" fmla="*/ 0 h 466"/>
                <a:gd name="T8" fmla="*/ 640 w 652"/>
                <a:gd name="T9" fmla="*/ 129 h 466"/>
                <a:gd name="T10" fmla="*/ 561 w 652"/>
                <a:gd name="T11" fmla="*/ 240 h 466"/>
                <a:gd name="T12" fmla="*/ 489 w 652"/>
                <a:gd name="T13" fmla="*/ 216 h 466"/>
                <a:gd name="T14" fmla="*/ 469 w 652"/>
                <a:gd name="T15" fmla="*/ 240 h 466"/>
                <a:gd name="T16" fmla="*/ 457 w 652"/>
                <a:gd name="T17" fmla="*/ 234 h 466"/>
                <a:gd name="T18" fmla="*/ 467 w 652"/>
                <a:gd name="T19" fmla="*/ 242 h 466"/>
                <a:gd name="T20" fmla="*/ 320 w 652"/>
                <a:gd name="T21" fmla="*/ 344 h 466"/>
                <a:gd name="T22" fmla="*/ 0 w 652"/>
                <a:gd name="T23" fmla="*/ 324 h 466"/>
                <a:gd name="T24" fmla="*/ 367 w 652"/>
                <a:gd name="T25" fmla="*/ 417 h 466"/>
                <a:gd name="T26" fmla="*/ 518 w 652"/>
                <a:gd name="T27" fmla="*/ 287 h 466"/>
                <a:gd name="T28" fmla="*/ 576 w 652"/>
                <a:gd name="T29" fmla="*/ 264 h 466"/>
                <a:gd name="T30" fmla="*/ 640 w 652"/>
                <a:gd name="T31" fmla="*/ 129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2" h="466">
                  <a:moveTo>
                    <a:pt x="565" y="0"/>
                  </a:moveTo>
                  <a:cubicBezTo>
                    <a:pt x="564" y="37"/>
                    <a:pt x="557" y="73"/>
                    <a:pt x="545" y="108"/>
                  </a:cubicBezTo>
                  <a:cubicBezTo>
                    <a:pt x="554" y="103"/>
                    <a:pt x="564" y="98"/>
                    <a:pt x="574" y="95"/>
                  </a:cubicBezTo>
                  <a:cubicBezTo>
                    <a:pt x="575" y="63"/>
                    <a:pt x="572" y="31"/>
                    <a:pt x="565" y="0"/>
                  </a:cubicBezTo>
                  <a:close/>
                  <a:moveTo>
                    <a:pt x="640" y="129"/>
                  </a:moveTo>
                  <a:cubicBezTo>
                    <a:pt x="638" y="177"/>
                    <a:pt x="608" y="222"/>
                    <a:pt x="561" y="240"/>
                  </a:cubicBezTo>
                  <a:cubicBezTo>
                    <a:pt x="524" y="252"/>
                    <a:pt x="492" y="259"/>
                    <a:pt x="489" y="216"/>
                  </a:cubicBezTo>
                  <a:cubicBezTo>
                    <a:pt x="482" y="224"/>
                    <a:pt x="476" y="232"/>
                    <a:pt x="469" y="240"/>
                  </a:cubicBezTo>
                  <a:cubicBezTo>
                    <a:pt x="465" y="238"/>
                    <a:pt x="461" y="236"/>
                    <a:pt x="457" y="234"/>
                  </a:cubicBezTo>
                  <a:cubicBezTo>
                    <a:pt x="460" y="237"/>
                    <a:pt x="464" y="240"/>
                    <a:pt x="467" y="242"/>
                  </a:cubicBezTo>
                  <a:cubicBezTo>
                    <a:pt x="428" y="286"/>
                    <a:pt x="378" y="321"/>
                    <a:pt x="320" y="344"/>
                  </a:cubicBezTo>
                  <a:cubicBezTo>
                    <a:pt x="211" y="386"/>
                    <a:pt x="95" y="375"/>
                    <a:pt x="0" y="324"/>
                  </a:cubicBezTo>
                  <a:cubicBezTo>
                    <a:pt x="93" y="411"/>
                    <a:pt x="241" y="466"/>
                    <a:pt x="367" y="417"/>
                  </a:cubicBezTo>
                  <a:cubicBezTo>
                    <a:pt x="432" y="392"/>
                    <a:pt x="483" y="345"/>
                    <a:pt x="518" y="287"/>
                  </a:cubicBezTo>
                  <a:cubicBezTo>
                    <a:pt x="523" y="267"/>
                    <a:pt x="532" y="276"/>
                    <a:pt x="576" y="264"/>
                  </a:cubicBezTo>
                  <a:cubicBezTo>
                    <a:pt x="627" y="244"/>
                    <a:pt x="652" y="182"/>
                    <a:pt x="640" y="129"/>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8" name="Oval 407"/>
            <p:cNvSpPr>
              <a:spLocks noChangeArrowheads="1"/>
            </p:cNvSpPr>
            <p:nvPr/>
          </p:nvSpPr>
          <p:spPr bwMode="auto">
            <a:xfrm>
              <a:off x="5616576" y="4618038"/>
              <a:ext cx="657225" cy="657225"/>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9" name="Freeform 408"/>
            <p:cNvSpPr/>
            <p:nvPr/>
          </p:nvSpPr>
          <p:spPr bwMode="auto">
            <a:xfrm>
              <a:off x="5640388" y="4632326"/>
              <a:ext cx="560388" cy="319088"/>
            </a:xfrm>
            <a:custGeom>
              <a:avLst/>
              <a:gdLst>
                <a:gd name="T0" fmla="*/ 125 w 268"/>
                <a:gd name="T1" fmla="*/ 8 h 153"/>
                <a:gd name="T2" fmla="*/ 0 w 268"/>
                <a:gd name="T3" fmla="*/ 153 h 153"/>
                <a:gd name="T4" fmla="*/ 137 w 268"/>
                <a:gd name="T5" fmla="*/ 40 h 153"/>
                <a:gd name="T6" fmla="*/ 268 w 268"/>
                <a:gd name="T7" fmla="*/ 71 h 153"/>
                <a:gd name="T8" fmla="*/ 125 w 268"/>
                <a:gd name="T9" fmla="*/ 8 h 153"/>
              </a:gdLst>
              <a:ahLst/>
              <a:cxnLst>
                <a:cxn ang="0">
                  <a:pos x="T0" y="T1"/>
                </a:cxn>
                <a:cxn ang="0">
                  <a:pos x="T2" y="T3"/>
                </a:cxn>
                <a:cxn ang="0">
                  <a:pos x="T4" y="T5"/>
                </a:cxn>
                <a:cxn ang="0">
                  <a:pos x="T6" y="T7"/>
                </a:cxn>
                <a:cxn ang="0">
                  <a:pos x="T8" y="T9"/>
                </a:cxn>
              </a:cxnLst>
              <a:rect l="0" t="0" r="r" b="b"/>
              <a:pathLst>
                <a:path w="268" h="153">
                  <a:moveTo>
                    <a:pt x="125" y="8"/>
                  </a:moveTo>
                  <a:cubicBezTo>
                    <a:pt x="53" y="19"/>
                    <a:pt x="0" y="82"/>
                    <a:pt x="0" y="153"/>
                  </a:cubicBezTo>
                  <a:cubicBezTo>
                    <a:pt x="17" y="91"/>
                    <a:pt x="70" y="50"/>
                    <a:pt x="137" y="40"/>
                  </a:cubicBezTo>
                  <a:cubicBezTo>
                    <a:pt x="186" y="33"/>
                    <a:pt x="233" y="41"/>
                    <a:pt x="268" y="71"/>
                  </a:cubicBezTo>
                  <a:cubicBezTo>
                    <a:pt x="237" y="26"/>
                    <a:pt x="183" y="0"/>
                    <a:pt x="125" y="8"/>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0" name="Freeform 409"/>
            <p:cNvSpPr/>
            <p:nvPr/>
          </p:nvSpPr>
          <p:spPr bwMode="auto">
            <a:xfrm>
              <a:off x="5613401" y="4579938"/>
              <a:ext cx="560388" cy="298450"/>
            </a:xfrm>
            <a:custGeom>
              <a:avLst/>
              <a:gdLst>
                <a:gd name="T0" fmla="*/ 130 w 268"/>
                <a:gd name="T1" fmla="*/ 8 h 143"/>
                <a:gd name="T2" fmla="*/ 0 w 268"/>
                <a:gd name="T3" fmla="*/ 143 h 143"/>
                <a:gd name="T4" fmla="*/ 136 w 268"/>
                <a:gd name="T5" fmla="*/ 22 h 143"/>
                <a:gd name="T6" fmla="*/ 268 w 268"/>
                <a:gd name="T7" fmla="*/ 61 h 143"/>
                <a:gd name="T8" fmla="*/ 130 w 268"/>
                <a:gd name="T9" fmla="*/ 8 h 143"/>
              </a:gdLst>
              <a:ahLst/>
              <a:cxnLst>
                <a:cxn ang="0">
                  <a:pos x="T0" y="T1"/>
                </a:cxn>
                <a:cxn ang="0">
                  <a:pos x="T2" y="T3"/>
                </a:cxn>
                <a:cxn ang="0">
                  <a:pos x="T4" y="T5"/>
                </a:cxn>
                <a:cxn ang="0">
                  <a:pos x="T6" y="T7"/>
                </a:cxn>
                <a:cxn ang="0">
                  <a:pos x="T8" y="T9"/>
                </a:cxn>
              </a:cxnLst>
              <a:rect l="0" t="0" r="r" b="b"/>
              <a:pathLst>
                <a:path w="268" h="143">
                  <a:moveTo>
                    <a:pt x="130" y="8"/>
                  </a:moveTo>
                  <a:cubicBezTo>
                    <a:pt x="57" y="19"/>
                    <a:pt x="0" y="71"/>
                    <a:pt x="0" y="143"/>
                  </a:cubicBezTo>
                  <a:cubicBezTo>
                    <a:pt x="17" y="81"/>
                    <a:pt x="69" y="32"/>
                    <a:pt x="136" y="22"/>
                  </a:cubicBezTo>
                  <a:cubicBezTo>
                    <a:pt x="185" y="15"/>
                    <a:pt x="233" y="31"/>
                    <a:pt x="268" y="61"/>
                  </a:cubicBezTo>
                  <a:cubicBezTo>
                    <a:pt x="238" y="16"/>
                    <a:pt x="187" y="0"/>
                    <a:pt x="130" y="8"/>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1" name="Freeform 410"/>
            <p:cNvSpPr/>
            <p:nvPr/>
          </p:nvSpPr>
          <p:spPr bwMode="auto">
            <a:xfrm>
              <a:off x="5770563" y="4941888"/>
              <a:ext cx="541338" cy="417513"/>
            </a:xfrm>
            <a:custGeom>
              <a:avLst/>
              <a:gdLst>
                <a:gd name="T0" fmla="*/ 158 w 259"/>
                <a:gd name="T1" fmla="*/ 179 h 200"/>
                <a:gd name="T2" fmla="*/ 243 w 259"/>
                <a:gd name="T3" fmla="*/ 0 h 200"/>
                <a:gd name="T4" fmla="*/ 138 w 259"/>
                <a:gd name="T5" fmla="*/ 148 h 200"/>
                <a:gd name="T6" fmla="*/ 0 w 259"/>
                <a:gd name="T7" fmla="*/ 139 h 200"/>
                <a:gd name="T8" fmla="*/ 158 w 259"/>
                <a:gd name="T9" fmla="*/ 179 h 200"/>
              </a:gdLst>
              <a:ahLst/>
              <a:cxnLst>
                <a:cxn ang="0">
                  <a:pos x="T0" y="T1"/>
                </a:cxn>
                <a:cxn ang="0">
                  <a:pos x="T2" y="T3"/>
                </a:cxn>
                <a:cxn ang="0">
                  <a:pos x="T4" y="T5"/>
                </a:cxn>
                <a:cxn ang="0">
                  <a:pos x="T6" y="T7"/>
                </a:cxn>
                <a:cxn ang="0">
                  <a:pos x="T8" y="T9"/>
                </a:cxn>
              </a:cxnLst>
              <a:rect l="0" t="0" r="r" b="b"/>
              <a:pathLst>
                <a:path w="259" h="200">
                  <a:moveTo>
                    <a:pt x="158" y="179"/>
                  </a:moveTo>
                  <a:cubicBezTo>
                    <a:pt x="226" y="152"/>
                    <a:pt x="259" y="70"/>
                    <a:pt x="243" y="0"/>
                  </a:cubicBezTo>
                  <a:cubicBezTo>
                    <a:pt x="241" y="64"/>
                    <a:pt x="201" y="123"/>
                    <a:pt x="138" y="148"/>
                  </a:cubicBezTo>
                  <a:cubicBezTo>
                    <a:pt x="91" y="166"/>
                    <a:pt x="41" y="161"/>
                    <a:pt x="0" y="139"/>
                  </a:cubicBezTo>
                  <a:cubicBezTo>
                    <a:pt x="40" y="176"/>
                    <a:pt x="104" y="200"/>
                    <a:pt x="158" y="179"/>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2" name="Freeform 411"/>
            <p:cNvSpPr/>
            <p:nvPr/>
          </p:nvSpPr>
          <p:spPr bwMode="auto">
            <a:xfrm>
              <a:off x="5705476" y="4916488"/>
              <a:ext cx="554038" cy="355600"/>
            </a:xfrm>
            <a:custGeom>
              <a:avLst/>
              <a:gdLst>
                <a:gd name="T0" fmla="*/ 147 w 265"/>
                <a:gd name="T1" fmla="*/ 156 h 170"/>
                <a:gd name="T2" fmla="*/ 258 w 265"/>
                <a:gd name="T3" fmla="*/ 0 h 170"/>
                <a:gd name="T4" fmla="*/ 139 w 265"/>
                <a:gd name="T5" fmla="*/ 126 h 170"/>
                <a:gd name="T6" fmla="*/ 0 w 265"/>
                <a:gd name="T7" fmla="*/ 107 h 170"/>
                <a:gd name="T8" fmla="*/ 147 w 265"/>
                <a:gd name="T9" fmla="*/ 156 h 170"/>
              </a:gdLst>
              <a:ahLst/>
              <a:cxnLst>
                <a:cxn ang="0">
                  <a:pos x="T0" y="T1"/>
                </a:cxn>
                <a:cxn ang="0">
                  <a:pos x="T2" y="T3"/>
                </a:cxn>
                <a:cxn ang="0">
                  <a:pos x="T4" y="T5"/>
                </a:cxn>
                <a:cxn ang="0">
                  <a:pos x="T6" y="T7"/>
                </a:cxn>
                <a:cxn ang="0">
                  <a:pos x="T8" y="T9"/>
                </a:cxn>
              </a:cxnLst>
              <a:rect l="0" t="0" r="r" b="b"/>
              <a:pathLst>
                <a:path w="265" h="170">
                  <a:moveTo>
                    <a:pt x="147" y="156"/>
                  </a:moveTo>
                  <a:cubicBezTo>
                    <a:pt x="219" y="138"/>
                    <a:pt x="265" y="71"/>
                    <a:pt x="258" y="0"/>
                  </a:cubicBezTo>
                  <a:cubicBezTo>
                    <a:pt x="247" y="63"/>
                    <a:pt x="205" y="110"/>
                    <a:pt x="139" y="126"/>
                  </a:cubicBezTo>
                  <a:cubicBezTo>
                    <a:pt x="91" y="138"/>
                    <a:pt x="37" y="134"/>
                    <a:pt x="0" y="107"/>
                  </a:cubicBezTo>
                  <a:cubicBezTo>
                    <a:pt x="34" y="149"/>
                    <a:pt x="91" y="170"/>
                    <a:pt x="147" y="156"/>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3" name="Oval 412"/>
            <p:cNvSpPr>
              <a:spLocks noChangeArrowheads="1"/>
            </p:cNvSpPr>
            <p:nvPr/>
          </p:nvSpPr>
          <p:spPr bwMode="auto">
            <a:xfrm>
              <a:off x="4573588" y="3548063"/>
              <a:ext cx="315913" cy="312738"/>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4" name="Freeform 413"/>
            <p:cNvSpPr/>
            <p:nvPr/>
          </p:nvSpPr>
          <p:spPr bwMode="auto">
            <a:xfrm>
              <a:off x="4586288" y="3554413"/>
              <a:ext cx="266700" cy="152400"/>
            </a:xfrm>
            <a:custGeom>
              <a:avLst/>
              <a:gdLst>
                <a:gd name="T0" fmla="*/ 60 w 128"/>
                <a:gd name="T1" fmla="*/ 4 h 73"/>
                <a:gd name="T2" fmla="*/ 0 w 128"/>
                <a:gd name="T3" fmla="*/ 73 h 73"/>
                <a:gd name="T4" fmla="*/ 65 w 128"/>
                <a:gd name="T5" fmla="*/ 20 h 73"/>
                <a:gd name="T6" fmla="*/ 128 w 128"/>
                <a:gd name="T7" fmla="*/ 34 h 73"/>
                <a:gd name="T8" fmla="*/ 60 w 128"/>
                <a:gd name="T9" fmla="*/ 4 h 73"/>
              </a:gdLst>
              <a:ahLst/>
              <a:cxnLst>
                <a:cxn ang="0">
                  <a:pos x="T0" y="T1"/>
                </a:cxn>
                <a:cxn ang="0">
                  <a:pos x="T2" y="T3"/>
                </a:cxn>
                <a:cxn ang="0">
                  <a:pos x="T4" y="T5"/>
                </a:cxn>
                <a:cxn ang="0">
                  <a:pos x="T6" y="T7"/>
                </a:cxn>
                <a:cxn ang="0">
                  <a:pos x="T8" y="T9"/>
                </a:cxn>
              </a:cxnLst>
              <a:rect l="0" t="0" r="r" b="b"/>
              <a:pathLst>
                <a:path w="128" h="73">
                  <a:moveTo>
                    <a:pt x="60" y="4"/>
                  </a:moveTo>
                  <a:cubicBezTo>
                    <a:pt x="25" y="9"/>
                    <a:pt x="0" y="39"/>
                    <a:pt x="0" y="73"/>
                  </a:cubicBezTo>
                  <a:cubicBezTo>
                    <a:pt x="8" y="44"/>
                    <a:pt x="33" y="24"/>
                    <a:pt x="65" y="20"/>
                  </a:cubicBezTo>
                  <a:cubicBezTo>
                    <a:pt x="89" y="16"/>
                    <a:pt x="111" y="20"/>
                    <a:pt x="128" y="34"/>
                  </a:cubicBezTo>
                  <a:cubicBezTo>
                    <a:pt x="113" y="13"/>
                    <a:pt x="87" y="0"/>
                    <a:pt x="60" y="4"/>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5" name="Freeform 414"/>
            <p:cNvSpPr/>
            <p:nvPr/>
          </p:nvSpPr>
          <p:spPr bwMode="auto">
            <a:xfrm>
              <a:off x="4573588" y="3529013"/>
              <a:ext cx="266700" cy="141288"/>
            </a:xfrm>
            <a:custGeom>
              <a:avLst/>
              <a:gdLst>
                <a:gd name="T0" fmla="*/ 62 w 128"/>
                <a:gd name="T1" fmla="*/ 4 h 68"/>
                <a:gd name="T2" fmla="*/ 0 w 128"/>
                <a:gd name="T3" fmla="*/ 68 h 68"/>
                <a:gd name="T4" fmla="*/ 64 w 128"/>
                <a:gd name="T5" fmla="*/ 11 h 68"/>
                <a:gd name="T6" fmla="*/ 128 w 128"/>
                <a:gd name="T7" fmla="*/ 29 h 68"/>
                <a:gd name="T8" fmla="*/ 62 w 128"/>
                <a:gd name="T9" fmla="*/ 4 h 68"/>
              </a:gdLst>
              <a:ahLst/>
              <a:cxnLst>
                <a:cxn ang="0">
                  <a:pos x="T0" y="T1"/>
                </a:cxn>
                <a:cxn ang="0">
                  <a:pos x="T2" y="T3"/>
                </a:cxn>
                <a:cxn ang="0">
                  <a:pos x="T4" y="T5"/>
                </a:cxn>
                <a:cxn ang="0">
                  <a:pos x="T6" y="T7"/>
                </a:cxn>
                <a:cxn ang="0">
                  <a:pos x="T8" y="T9"/>
                </a:cxn>
              </a:cxnLst>
              <a:rect l="0" t="0" r="r" b="b"/>
              <a:pathLst>
                <a:path w="128" h="68">
                  <a:moveTo>
                    <a:pt x="62" y="4"/>
                  </a:moveTo>
                  <a:cubicBezTo>
                    <a:pt x="27" y="9"/>
                    <a:pt x="0" y="34"/>
                    <a:pt x="0" y="68"/>
                  </a:cubicBezTo>
                  <a:cubicBezTo>
                    <a:pt x="8" y="39"/>
                    <a:pt x="32" y="16"/>
                    <a:pt x="64" y="11"/>
                  </a:cubicBezTo>
                  <a:cubicBezTo>
                    <a:pt x="88" y="7"/>
                    <a:pt x="111" y="15"/>
                    <a:pt x="128" y="29"/>
                  </a:cubicBezTo>
                  <a:cubicBezTo>
                    <a:pt x="113" y="8"/>
                    <a:pt x="89" y="0"/>
                    <a:pt x="62" y="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6" name="Freeform 415"/>
            <p:cNvSpPr/>
            <p:nvPr/>
          </p:nvSpPr>
          <p:spPr bwMode="auto">
            <a:xfrm>
              <a:off x="4648201" y="3702051"/>
              <a:ext cx="257175" cy="198438"/>
            </a:xfrm>
            <a:custGeom>
              <a:avLst/>
              <a:gdLst>
                <a:gd name="T0" fmla="*/ 75 w 123"/>
                <a:gd name="T1" fmla="*/ 85 h 95"/>
                <a:gd name="T2" fmla="*/ 116 w 123"/>
                <a:gd name="T3" fmla="*/ 0 h 95"/>
                <a:gd name="T4" fmla="*/ 65 w 123"/>
                <a:gd name="T5" fmla="*/ 70 h 95"/>
                <a:gd name="T6" fmla="*/ 0 w 123"/>
                <a:gd name="T7" fmla="*/ 66 h 95"/>
                <a:gd name="T8" fmla="*/ 75 w 123"/>
                <a:gd name="T9" fmla="*/ 85 h 95"/>
              </a:gdLst>
              <a:ahLst/>
              <a:cxnLst>
                <a:cxn ang="0">
                  <a:pos x="T0" y="T1"/>
                </a:cxn>
                <a:cxn ang="0">
                  <a:pos x="T2" y="T3"/>
                </a:cxn>
                <a:cxn ang="0">
                  <a:pos x="T4" y="T5"/>
                </a:cxn>
                <a:cxn ang="0">
                  <a:pos x="T6" y="T7"/>
                </a:cxn>
                <a:cxn ang="0">
                  <a:pos x="T8" y="T9"/>
                </a:cxn>
              </a:cxnLst>
              <a:rect l="0" t="0" r="r" b="b"/>
              <a:pathLst>
                <a:path w="123" h="95">
                  <a:moveTo>
                    <a:pt x="75" y="85"/>
                  </a:moveTo>
                  <a:cubicBezTo>
                    <a:pt x="108" y="73"/>
                    <a:pt x="123" y="33"/>
                    <a:pt x="116" y="0"/>
                  </a:cubicBezTo>
                  <a:cubicBezTo>
                    <a:pt x="114" y="30"/>
                    <a:pt x="95" y="59"/>
                    <a:pt x="65" y="70"/>
                  </a:cubicBezTo>
                  <a:cubicBezTo>
                    <a:pt x="43" y="79"/>
                    <a:pt x="19" y="77"/>
                    <a:pt x="0" y="66"/>
                  </a:cubicBezTo>
                  <a:cubicBezTo>
                    <a:pt x="19" y="84"/>
                    <a:pt x="49" y="95"/>
                    <a:pt x="75" y="85"/>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7" name="Freeform 416"/>
            <p:cNvSpPr/>
            <p:nvPr/>
          </p:nvSpPr>
          <p:spPr bwMode="auto">
            <a:xfrm>
              <a:off x="4614863" y="3689351"/>
              <a:ext cx="265113" cy="169863"/>
            </a:xfrm>
            <a:custGeom>
              <a:avLst/>
              <a:gdLst>
                <a:gd name="T0" fmla="*/ 71 w 127"/>
                <a:gd name="T1" fmla="*/ 75 h 81"/>
                <a:gd name="T2" fmla="*/ 124 w 127"/>
                <a:gd name="T3" fmla="*/ 0 h 81"/>
                <a:gd name="T4" fmla="*/ 67 w 127"/>
                <a:gd name="T5" fmla="*/ 60 h 81"/>
                <a:gd name="T6" fmla="*/ 0 w 127"/>
                <a:gd name="T7" fmla="*/ 51 h 81"/>
                <a:gd name="T8" fmla="*/ 71 w 127"/>
                <a:gd name="T9" fmla="*/ 75 h 81"/>
              </a:gdLst>
              <a:ahLst/>
              <a:cxnLst>
                <a:cxn ang="0">
                  <a:pos x="T0" y="T1"/>
                </a:cxn>
                <a:cxn ang="0">
                  <a:pos x="T2" y="T3"/>
                </a:cxn>
                <a:cxn ang="0">
                  <a:pos x="T4" y="T5"/>
                </a:cxn>
                <a:cxn ang="0">
                  <a:pos x="T6" y="T7"/>
                </a:cxn>
                <a:cxn ang="0">
                  <a:pos x="T8" y="T9"/>
                </a:cxn>
              </a:cxnLst>
              <a:rect l="0" t="0" r="r" b="b"/>
              <a:pathLst>
                <a:path w="127" h="81">
                  <a:moveTo>
                    <a:pt x="71" y="75"/>
                  </a:moveTo>
                  <a:cubicBezTo>
                    <a:pt x="105" y="66"/>
                    <a:pt x="127" y="34"/>
                    <a:pt x="124" y="0"/>
                  </a:cubicBezTo>
                  <a:cubicBezTo>
                    <a:pt x="119" y="30"/>
                    <a:pt x="99" y="53"/>
                    <a:pt x="67" y="60"/>
                  </a:cubicBezTo>
                  <a:cubicBezTo>
                    <a:pt x="44" y="66"/>
                    <a:pt x="18" y="64"/>
                    <a:pt x="0" y="51"/>
                  </a:cubicBezTo>
                  <a:cubicBezTo>
                    <a:pt x="17" y="71"/>
                    <a:pt x="44" y="81"/>
                    <a:pt x="71" y="75"/>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8" name="Oval 417"/>
            <p:cNvSpPr>
              <a:spLocks noChangeArrowheads="1"/>
            </p:cNvSpPr>
            <p:nvPr/>
          </p:nvSpPr>
          <p:spPr bwMode="auto">
            <a:xfrm>
              <a:off x="4964113" y="1500188"/>
              <a:ext cx="593725" cy="593725"/>
            </a:xfrm>
            <a:prstGeom prst="ellipse">
              <a:avLst/>
            </a:prstGeom>
            <a:solidFill>
              <a:srgbClr val="D7D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9" name="Freeform 418"/>
            <p:cNvSpPr/>
            <p:nvPr/>
          </p:nvSpPr>
          <p:spPr bwMode="auto">
            <a:xfrm>
              <a:off x="4986338" y="1512888"/>
              <a:ext cx="504825" cy="287338"/>
            </a:xfrm>
            <a:custGeom>
              <a:avLst/>
              <a:gdLst>
                <a:gd name="T0" fmla="*/ 113 w 241"/>
                <a:gd name="T1" fmla="*/ 8 h 138"/>
                <a:gd name="T2" fmla="*/ 0 w 241"/>
                <a:gd name="T3" fmla="*/ 138 h 138"/>
                <a:gd name="T4" fmla="*/ 123 w 241"/>
                <a:gd name="T5" fmla="*/ 37 h 138"/>
                <a:gd name="T6" fmla="*/ 241 w 241"/>
                <a:gd name="T7" fmla="*/ 65 h 138"/>
                <a:gd name="T8" fmla="*/ 113 w 241"/>
                <a:gd name="T9" fmla="*/ 8 h 138"/>
              </a:gdLst>
              <a:ahLst/>
              <a:cxnLst>
                <a:cxn ang="0">
                  <a:pos x="T0" y="T1"/>
                </a:cxn>
                <a:cxn ang="0">
                  <a:pos x="T2" y="T3"/>
                </a:cxn>
                <a:cxn ang="0">
                  <a:pos x="T4" y="T5"/>
                </a:cxn>
                <a:cxn ang="0">
                  <a:pos x="T6" y="T7"/>
                </a:cxn>
                <a:cxn ang="0">
                  <a:pos x="T8" y="T9"/>
                </a:cxn>
              </a:cxnLst>
              <a:rect l="0" t="0" r="r" b="b"/>
              <a:pathLst>
                <a:path w="241" h="138">
                  <a:moveTo>
                    <a:pt x="113" y="8"/>
                  </a:moveTo>
                  <a:cubicBezTo>
                    <a:pt x="47" y="17"/>
                    <a:pt x="0" y="74"/>
                    <a:pt x="0" y="138"/>
                  </a:cubicBezTo>
                  <a:cubicBezTo>
                    <a:pt x="15" y="83"/>
                    <a:pt x="62" y="45"/>
                    <a:pt x="123" y="37"/>
                  </a:cubicBezTo>
                  <a:cubicBezTo>
                    <a:pt x="167" y="30"/>
                    <a:pt x="209" y="37"/>
                    <a:pt x="241" y="65"/>
                  </a:cubicBezTo>
                  <a:cubicBezTo>
                    <a:pt x="214" y="24"/>
                    <a:pt x="164" y="0"/>
                    <a:pt x="113" y="8"/>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0" name="Freeform 419"/>
            <p:cNvSpPr/>
            <p:nvPr/>
          </p:nvSpPr>
          <p:spPr bwMode="auto">
            <a:xfrm>
              <a:off x="4962526" y="1465263"/>
              <a:ext cx="503238" cy="268288"/>
            </a:xfrm>
            <a:custGeom>
              <a:avLst/>
              <a:gdLst>
                <a:gd name="T0" fmla="*/ 117 w 241"/>
                <a:gd name="T1" fmla="*/ 8 h 129"/>
                <a:gd name="T2" fmla="*/ 0 w 241"/>
                <a:gd name="T3" fmla="*/ 129 h 129"/>
                <a:gd name="T4" fmla="*/ 122 w 241"/>
                <a:gd name="T5" fmla="*/ 21 h 129"/>
                <a:gd name="T6" fmla="*/ 241 w 241"/>
                <a:gd name="T7" fmla="*/ 56 h 129"/>
                <a:gd name="T8" fmla="*/ 117 w 241"/>
                <a:gd name="T9" fmla="*/ 8 h 129"/>
              </a:gdLst>
              <a:ahLst/>
              <a:cxnLst>
                <a:cxn ang="0">
                  <a:pos x="T0" y="T1"/>
                </a:cxn>
                <a:cxn ang="0">
                  <a:pos x="T2" y="T3"/>
                </a:cxn>
                <a:cxn ang="0">
                  <a:pos x="T4" y="T5"/>
                </a:cxn>
                <a:cxn ang="0">
                  <a:pos x="T6" y="T7"/>
                </a:cxn>
                <a:cxn ang="0">
                  <a:pos x="T8" y="T9"/>
                </a:cxn>
              </a:cxnLst>
              <a:rect l="0" t="0" r="r" b="b"/>
              <a:pathLst>
                <a:path w="241" h="129">
                  <a:moveTo>
                    <a:pt x="117" y="8"/>
                  </a:moveTo>
                  <a:cubicBezTo>
                    <a:pt x="51" y="18"/>
                    <a:pt x="0" y="65"/>
                    <a:pt x="0" y="129"/>
                  </a:cubicBezTo>
                  <a:cubicBezTo>
                    <a:pt x="15" y="74"/>
                    <a:pt x="62" y="29"/>
                    <a:pt x="122" y="21"/>
                  </a:cubicBezTo>
                  <a:cubicBezTo>
                    <a:pt x="167" y="14"/>
                    <a:pt x="210" y="28"/>
                    <a:pt x="241" y="56"/>
                  </a:cubicBezTo>
                  <a:cubicBezTo>
                    <a:pt x="214" y="15"/>
                    <a:pt x="169" y="0"/>
                    <a:pt x="117" y="8"/>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1" name="Freeform 420"/>
            <p:cNvSpPr/>
            <p:nvPr/>
          </p:nvSpPr>
          <p:spPr bwMode="auto">
            <a:xfrm>
              <a:off x="5103813" y="1792288"/>
              <a:ext cx="487363" cy="376238"/>
            </a:xfrm>
            <a:custGeom>
              <a:avLst/>
              <a:gdLst>
                <a:gd name="T0" fmla="*/ 142 w 233"/>
                <a:gd name="T1" fmla="*/ 161 h 180"/>
                <a:gd name="T2" fmla="*/ 219 w 233"/>
                <a:gd name="T3" fmla="*/ 0 h 180"/>
                <a:gd name="T4" fmla="*/ 124 w 233"/>
                <a:gd name="T5" fmla="*/ 133 h 180"/>
                <a:gd name="T6" fmla="*/ 0 w 233"/>
                <a:gd name="T7" fmla="*/ 125 h 180"/>
                <a:gd name="T8" fmla="*/ 142 w 233"/>
                <a:gd name="T9" fmla="*/ 161 h 180"/>
              </a:gdLst>
              <a:ahLst/>
              <a:cxnLst>
                <a:cxn ang="0">
                  <a:pos x="T0" y="T1"/>
                </a:cxn>
                <a:cxn ang="0">
                  <a:pos x="T2" y="T3"/>
                </a:cxn>
                <a:cxn ang="0">
                  <a:pos x="T4" y="T5"/>
                </a:cxn>
                <a:cxn ang="0">
                  <a:pos x="T6" y="T7"/>
                </a:cxn>
                <a:cxn ang="0">
                  <a:pos x="T8" y="T9"/>
                </a:cxn>
              </a:cxnLst>
              <a:rect l="0" t="0" r="r" b="b"/>
              <a:pathLst>
                <a:path w="233" h="180">
                  <a:moveTo>
                    <a:pt x="142" y="161"/>
                  </a:moveTo>
                  <a:cubicBezTo>
                    <a:pt x="204" y="137"/>
                    <a:pt x="233" y="62"/>
                    <a:pt x="219" y="0"/>
                  </a:cubicBezTo>
                  <a:cubicBezTo>
                    <a:pt x="216" y="57"/>
                    <a:pt x="181" y="111"/>
                    <a:pt x="124" y="133"/>
                  </a:cubicBezTo>
                  <a:cubicBezTo>
                    <a:pt x="82" y="149"/>
                    <a:pt x="37" y="145"/>
                    <a:pt x="0" y="125"/>
                  </a:cubicBezTo>
                  <a:cubicBezTo>
                    <a:pt x="36" y="159"/>
                    <a:pt x="93" y="180"/>
                    <a:pt x="142" y="161"/>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2" name="Freeform 421"/>
            <p:cNvSpPr/>
            <p:nvPr/>
          </p:nvSpPr>
          <p:spPr bwMode="auto">
            <a:xfrm>
              <a:off x="5043488" y="1770063"/>
              <a:ext cx="498475" cy="319088"/>
            </a:xfrm>
            <a:custGeom>
              <a:avLst/>
              <a:gdLst>
                <a:gd name="T0" fmla="*/ 133 w 239"/>
                <a:gd name="T1" fmla="*/ 140 h 153"/>
                <a:gd name="T2" fmla="*/ 233 w 239"/>
                <a:gd name="T3" fmla="*/ 0 h 153"/>
                <a:gd name="T4" fmla="*/ 126 w 239"/>
                <a:gd name="T5" fmla="*/ 114 h 153"/>
                <a:gd name="T6" fmla="*/ 0 w 239"/>
                <a:gd name="T7" fmla="*/ 96 h 153"/>
                <a:gd name="T8" fmla="*/ 133 w 239"/>
                <a:gd name="T9" fmla="*/ 140 h 153"/>
              </a:gdLst>
              <a:ahLst/>
              <a:cxnLst>
                <a:cxn ang="0">
                  <a:pos x="T0" y="T1"/>
                </a:cxn>
                <a:cxn ang="0">
                  <a:pos x="T2" y="T3"/>
                </a:cxn>
                <a:cxn ang="0">
                  <a:pos x="T4" y="T5"/>
                </a:cxn>
                <a:cxn ang="0">
                  <a:pos x="T6" y="T7"/>
                </a:cxn>
                <a:cxn ang="0">
                  <a:pos x="T8" y="T9"/>
                </a:cxn>
              </a:cxnLst>
              <a:rect l="0" t="0" r="r" b="b"/>
              <a:pathLst>
                <a:path w="239" h="153">
                  <a:moveTo>
                    <a:pt x="133" y="140"/>
                  </a:moveTo>
                  <a:cubicBezTo>
                    <a:pt x="198" y="125"/>
                    <a:pt x="239" y="64"/>
                    <a:pt x="233" y="0"/>
                  </a:cubicBezTo>
                  <a:cubicBezTo>
                    <a:pt x="224" y="56"/>
                    <a:pt x="185" y="99"/>
                    <a:pt x="126" y="114"/>
                  </a:cubicBezTo>
                  <a:cubicBezTo>
                    <a:pt x="82" y="124"/>
                    <a:pt x="34" y="121"/>
                    <a:pt x="0" y="96"/>
                  </a:cubicBezTo>
                  <a:cubicBezTo>
                    <a:pt x="31" y="134"/>
                    <a:pt x="83" y="153"/>
                    <a:pt x="133" y="140"/>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3" name="Oval 422"/>
            <p:cNvSpPr>
              <a:spLocks noChangeArrowheads="1"/>
            </p:cNvSpPr>
            <p:nvPr/>
          </p:nvSpPr>
          <p:spPr bwMode="auto">
            <a:xfrm>
              <a:off x="6869113" y="1187451"/>
              <a:ext cx="315913" cy="314325"/>
            </a:xfrm>
            <a:prstGeom prst="ellipse">
              <a:avLst/>
            </a:prstGeom>
            <a:solidFill>
              <a:srgbClr val="D7DC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4" name="Freeform 423"/>
            <p:cNvSpPr/>
            <p:nvPr/>
          </p:nvSpPr>
          <p:spPr bwMode="auto">
            <a:xfrm>
              <a:off x="6881813" y="1195388"/>
              <a:ext cx="268288" cy="152400"/>
            </a:xfrm>
            <a:custGeom>
              <a:avLst/>
              <a:gdLst>
                <a:gd name="T0" fmla="*/ 60 w 128"/>
                <a:gd name="T1" fmla="*/ 4 h 73"/>
                <a:gd name="T2" fmla="*/ 0 w 128"/>
                <a:gd name="T3" fmla="*/ 73 h 73"/>
                <a:gd name="T4" fmla="*/ 65 w 128"/>
                <a:gd name="T5" fmla="*/ 19 h 73"/>
                <a:gd name="T6" fmla="*/ 128 w 128"/>
                <a:gd name="T7" fmla="*/ 34 h 73"/>
                <a:gd name="T8" fmla="*/ 60 w 128"/>
                <a:gd name="T9" fmla="*/ 4 h 73"/>
              </a:gdLst>
              <a:ahLst/>
              <a:cxnLst>
                <a:cxn ang="0">
                  <a:pos x="T0" y="T1"/>
                </a:cxn>
                <a:cxn ang="0">
                  <a:pos x="T2" y="T3"/>
                </a:cxn>
                <a:cxn ang="0">
                  <a:pos x="T4" y="T5"/>
                </a:cxn>
                <a:cxn ang="0">
                  <a:pos x="T6" y="T7"/>
                </a:cxn>
                <a:cxn ang="0">
                  <a:pos x="T8" y="T9"/>
                </a:cxn>
              </a:cxnLst>
              <a:rect l="0" t="0" r="r" b="b"/>
              <a:pathLst>
                <a:path w="128" h="73">
                  <a:moveTo>
                    <a:pt x="60" y="4"/>
                  </a:moveTo>
                  <a:cubicBezTo>
                    <a:pt x="25" y="9"/>
                    <a:pt x="0" y="39"/>
                    <a:pt x="0" y="73"/>
                  </a:cubicBezTo>
                  <a:cubicBezTo>
                    <a:pt x="8" y="44"/>
                    <a:pt x="33" y="24"/>
                    <a:pt x="65" y="19"/>
                  </a:cubicBezTo>
                  <a:cubicBezTo>
                    <a:pt x="89" y="16"/>
                    <a:pt x="111" y="19"/>
                    <a:pt x="128" y="34"/>
                  </a:cubicBezTo>
                  <a:cubicBezTo>
                    <a:pt x="113" y="12"/>
                    <a:pt x="87" y="0"/>
                    <a:pt x="60" y="4"/>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5" name="Freeform 424"/>
            <p:cNvSpPr/>
            <p:nvPr/>
          </p:nvSpPr>
          <p:spPr bwMode="auto">
            <a:xfrm>
              <a:off x="6869113" y="1169988"/>
              <a:ext cx="268288" cy="141288"/>
            </a:xfrm>
            <a:custGeom>
              <a:avLst/>
              <a:gdLst>
                <a:gd name="T0" fmla="*/ 62 w 128"/>
                <a:gd name="T1" fmla="*/ 4 h 68"/>
                <a:gd name="T2" fmla="*/ 0 w 128"/>
                <a:gd name="T3" fmla="*/ 68 h 68"/>
                <a:gd name="T4" fmla="*/ 65 w 128"/>
                <a:gd name="T5" fmla="*/ 11 h 68"/>
                <a:gd name="T6" fmla="*/ 128 w 128"/>
                <a:gd name="T7" fmla="*/ 29 h 68"/>
                <a:gd name="T8" fmla="*/ 62 w 128"/>
                <a:gd name="T9" fmla="*/ 4 h 68"/>
              </a:gdLst>
              <a:ahLst/>
              <a:cxnLst>
                <a:cxn ang="0">
                  <a:pos x="T0" y="T1"/>
                </a:cxn>
                <a:cxn ang="0">
                  <a:pos x="T2" y="T3"/>
                </a:cxn>
                <a:cxn ang="0">
                  <a:pos x="T4" y="T5"/>
                </a:cxn>
                <a:cxn ang="0">
                  <a:pos x="T6" y="T7"/>
                </a:cxn>
                <a:cxn ang="0">
                  <a:pos x="T8" y="T9"/>
                </a:cxn>
              </a:cxnLst>
              <a:rect l="0" t="0" r="r" b="b"/>
              <a:pathLst>
                <a:path w="128" h="68">
                  <a:moveTo>
                    <a:pt x="62" y="4"/>
                  </a:moveTo>
                  <a:cubicBezTo>
                    <a:pt x="27" y="9"/>
                    <a:pt x="0" y="34"/>
                    <a:pt x="0" y="68"/>
                  </a:cubicBezTo>
                  <a:cubicBezTo>
                    <a:pt x="8" y="39"/>
                    <a:pt x="33" y="15"/>
                    <a:pt x="65" y="11"/>
                  </a:cubicBezTo>
                  <a:cubicBezTo>
                    <a:pt x="88" y="7"/>
                    <a:pt x="111" y="15"/>
                    <a:pt x="128" y="29"/>
                  </a:cubicBezTo>
                  <a:cubicBezTo>
                    <a:pt x="113" y="8"/>
                    <a:pt x="89" y="0"/>
                    <a:pt x="62" y="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6" name="Freeform 425"/>
            <p:cNvSpPr/>
            <p:nvPr/>
          </p:nvSpPr>
          <p:spPr bwMode="auto">
            <a:xfrm>
              <a:off x="6945313" y="1343026"/>
              <a:ext cx="257175" cy="198438"/>
            </a:xfrm>
            <a:custGeom>
              <a:avLst/>
              <a:gdLst>
                <a:gd name="T0" fmla="*/ 75 w 123"/>
                <a:gd name="T1" fmla="*/ 85 h 95"/>
                <a:gd name="T2" fmla="*/ 116 w 123"/>
                <a:gd name="T3" fmla="*/ 0 h 95"/>
                <a:gd name="T4" fmla="*/ 66 w 123"/>
                <a:gd name="T5" fmla="*/ 70 h 95"/>
                <a:gd name="T6" fmla="*/ 0 w 123"/>
                <a:gd name="T7" fmla="*/ 66 h 95"/>
                <a:gd name="T8" fmla="*/ 75 w 123"/>
                <a:gd name="T9" fmla="*/ 85 h 95"/>
              </a:gdLst>
              <a:ahLst/>
              <a:cxnLst>
                <a:cxn ang="0">
                  <a:pos x="T0" y="T1"/>
                </a:cxn>
                <a:cxn ang="0">
                  <a:pos x="T2" y="T3"/>
                </a:cxn>
                <a:cxn ang="0">
                  <a:pos x="T4" y="T5"/>
                </a:cxn>
                <a:cxn ang="0">
                  <a:pos x="T6" y="T7"/>
                </a:cxn>
                <a:cxn ang="0">
                  <a:pos x="T8" y="T9"/>
                </a:cxn>
              </a:cxnLst>
              <a:rect l="0" t="0" r="r" b="b"/>
              <a:pathLst>
                <a:path w="123" h="95">
                  <a:moveTo>
                    <a:pt x="75" y="85"/>
                  </a:moveTo>
                  <a:cubicBezTo>
                    <a:pt x="108" y="72"/>
                    <a:pt x="123" y="33"/>
                    <a:pt x="116" y="0"/>
                  </a:cubicBezTo>
                  <a:cubicBezTo>
                    <a:pt x="115" y="30"/>
                    <a:pt x="96" y="58"/>
                    <a:pt x="66" y="70"/>
                  </a:cubicBezTo>
                  <a:cubicBezTo>
                    <a:pt x="43" y="79"/>
                    <a:pt x="20" y="76"/>
                    <a:pt x="0" y="66"/>
                  </a:cubicBezTo>
                  <a:cubicBezTo>
                    <a:pt x="19" y="84"/>
                    <a:pt x="49" y="95"/>
                    <a:pt x="75" y="85"/>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7" name="Freeform 426"/>
            <p:cNvSpPr/>
            <p:nvPr/>
          </p:nvSpPr>
          <p:spPr bwMode="auto">
            <a:xfrm>
              <a:off x="6913563" y="1330326"/>
              <a:ext cx="263525" cy="169863"/>
            </a:xfrm>
            <a:custGeom>
              <a:avLst/>
              <a:gdLst>
                <a:gd name="T0" fmla="*/ 70 w 126"/>
                <a:gd name="T1" fmla="*/ 74 h 81"/>
                <a:gd name="T2" fmla="*/ 123 w 126"/>
                <a:gd name="T3" fmla="*/ 0 h 81"/>
                <a:gd name="T4" fmla="*/ 66 w 126"/>
                <a:gd name="T5" fmla="*/ 60 h 81"/>
                <a:gd name="T6" fmla="*/ 0 w 126"/>
                <a:gd name="T7" fmla="*/ 51 h 81"/>
                <a:gd name="T8" fmla="*/ 70 w 126"/>
                <a:gd name="T9" fmla="*/ 74 h 81"/>
              </a:gdLst>
              <a:ahLst/>
              <a:cxnLst>
                <a:cxn ang="0">
                  <a:pos x="T0" y="T1"/>
                </a:cxn>
                <a:cxn ang="0">
                  <a:pos x="T2" y="T3"/>
                </a:cxn>
                <a:cxn ang="0">
                  <a:pos x="T4" y="T5"/>
                </a:cxn>
                <a:cxn ang="0">
                  <a:pos x="T6" y="T7"/>
                </a:cxn>
                <a:cxn ang="0">
                  <a:pos x="T8" y="T9"/>
                </a:cxn>
              </a:cxnLst>
              <a:rect l="0" t="0" r="r" b="b"/>
              <a:pathLst>
                <a:path w="126" h="81">
                  <a:moveTo>
                    <a:pt x="70" y="74"/>
                  </a:moveTo>
                  <a:cubicBezTo>
                    <a:pt x="104" y="66"/>
                    <a:pt x="126" y="34"/>
                    <a:pt x="123" y="0"/>
                  </a:cubicBezTo>
                  <a:cubicBezTo>
                    <a:pt x="118" y="30"/>
                    <a:pt x="98" y="52"/>
                    <a:pt x="66" y="60"/>
                  </a:cubicBezTo>
                  <a:cubicBezTo>
                    <a:pt x="43" y="66"/>
                    <a:pt x="18" y="64"/>
                    <a:pt x="0" y="51"/>
                  </a:cubicBezTo>
                  <a:cubicBezTo>
                    <a:pt x="16" y="71"/>
                    <a:pt x="43" y="81"/>
                    <a:pt x="70" y="7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8" name="Freeform 427"/>
            <p:cNvSpPr/>
            <p:nvPr/>
          </p:nvSpPr>
          <p:spPr bwMode="auto">
            <a:xfrm>
              <a:off x="7972426" y="3679826"/>
              <a:ext cx="474663" cy="547688"/>
            </a:xfrm>
            <a:custGeom>
              <a:avLst/>
              <a:gdLst>
                <a:gd name="T0" fmla="*/ 214 w 227"/>
                <a:gd name="T1" fmla="*/ 151 h 262"/>
                <a:gd name="T2" fmla="*/ 90 w 227"/>
                <a:gd name="T3" fmla="*/ 251 h 262"/>
                <a:gd name="T4" fmla="*/ 13 w 227"/>
                <a:gd name="T5" fmla="*/ 111 h 262"/>
                <a:gd name="T6" fmla="*/ 137 w 227"/>
                <a:gd name="T7" fmla="*/ 11 h 262"/>
                <a:gd name="T8" fmla="*/ 214 w 227"/>
                <a:gd name="T9" fmla="*/ 151 h 262"/>
              </a:gdLst>
              <a:ahLst/>
              <a:cxnLst>
                <a:cxn ang="0">
                  <a:pos x="T0" y="T1"/>
                </a:cxn>
                <a:cxn ang="0">
                  <a:pos x="T2" y="T3"/>
                </a:cxn>
                <a:cxn ang="0">
                  <a:pos x="T4" y="T5"/>
                </a:cxn>
                <a:cxn ang="0">
                  <a:pos x="T6" y="T7"/>
                </a:cxn>
                <a:cxn ang="0">
                  <a:pos x="T8" y="T9"/>
                </a:cxn>
              </a:cxnLst>
              <a:rect l="0" t="0" r="r" b="b"/>
              <a:pathLst>
                <a:path w="227" h="262">
                  <a:moveTo>
                    <a:pt x="214" y="151"/>
                  </a:moveTo>
                  <a:cubicBezTo>
                    <a:pt x="201" y="217"/>
                    <a:pt x="145" y="262"/>
                    <a:pt x="90" y="251"/>
                  </a:cubicBezTo>
                  <a:cubicBezTo>
                    <a:pt x="34" y="240"/>
                    <a:pt x="0" y="177"/>
                    <a:pt x="13" y="111"/>
                  </a:cubicBezTo>
                  <a:cubicBezTo>
                    <a:pt x="26" y="45"/>
                    <a:pt x="82" y="0"/>
                    <a:pt x="137" y="11"/>
                  </a:cubicBezTo>
                  <a:cubicBezTo>
                    <a:pt x="193" y="22"/>
                    <a:pt x="227" y="85"/>
                    <a:pt x="214" y="151"/>
                  </a:cubicBezTo>
                  <a:close/>
                </a:path>
              </a:pathLst>
            </a:cu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9" name="Freeform 428"/>
            <p:cNvSpPr/>
            <p:nvPr/>
          </p:nvSpPr>
          <p:spPr bwMode="auto">
            <a:xfrm>
              <a:off x="8015288" y="3719513"/>
              <a:ext cx="384175" cy="200025"/>
            </a:xfrm>
            <a:custGeom>
              <a:avLst/>
              <a:gdLst>
                <a:gd name="T0" fmla="*/ 102 w 184"/>
                <a:gd name="T1" fmla="*/ 2 h 96"/>
                <a:gd name="T2" fmla="*/ 0 w 184"/>
                <a:gd name="T3" fmla="*/ 96 h 96"/>
                <a:gd name="T4" fmla="*/ 105 w 184"/>
                <a:gd name="T5" fmla="*/ 27 h 96"/>
                <a:gd name="T6" fmla="*/ 184 w 184"/>
                <a:gd name="T7" fmla="*/ 68 h 96"/>
                <a:gd name="T8" fmla="*/ 102 w 184"/>
                <a:gd name="T9" fmla="*/ 2 h 96"/>
              </a:gdLst>
              <a:ahLst/>
              <a:cxnLst>
                <a:cxn ang="0">
                  <a:pos x="T0" y="T1"/>
                </a:cxn>
                <a:cxn ang="0">
                  <a:pos x="T2" y="T3"/>
                </a:cxn>
                <a:cxn ang="0">
                  <a:pos x="T4" y="T5"/>
                </a:cxn>
                <a:cxn ang="0">
                  <a:pos x="T6" y="T7"/>
                </a:cxn>
                <a:cxn ang="0">
                  <a:pos x="T8" y="T9"/>
                </a:cxn>
              </a:cxnLst>
              <a:rect l="0" t="0" r="r" b="b"/>
              <a:pathLst>
                <a:path w="184" h="96">
                  <a:moveTo>
                    <a:pt x="102" y="2"/>
                  </a:moveTo>
                  <a:cubicBezTo>
                    <a:pt x="54" y="0"/>
                    <a:pt x="11" y="41"/>
                    <a:pt x="0" y="96"/>
                  </a:cubicBezTo>
                  <a:cubicBezTo>
                    <a:pt x="20" y="51"/>
                    <a:pt x="60" y="26"/>
                    <a:pt x="105" y="27"/>
                  </a:cubicBezTo>
                  <a:cubicBezTo>
                    <a:pt x="137" y="28"/>
                    <a:pt x="166" y="40"/>
                    <a:pt x="184" y="68"/>
                  </a:cubicBezTo>
                  <a:cubicBezTo>
                    <a:pt x="171" y="30"/>
                    <a:pt x="140" y="3"/>
                    <a:pt x="102" y="2"/>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0" name="Freeform 429"/>
            <p:cNvSpPr/>
            <p:nvPr/>
          </p:nvSpPr>
          <p:spPr bwMode="auto">
            <a:xfrm>
              <a:off x="8008938" y="3676651"/>
              <a:ext cx="384175" cy="182563"/>
            </a:xfrm>
            <a:custGeom>
              <a:avLst/>
              <a:gdLst>
                <a:gd name="T0" fmla="*/ 104 w 184"/>
                <a:gd name="T1" fmla="*/ 1 h 87"/>
                <a:gd name="T2" fmla="*/ 0 w 184"/>
                <a:gd name="T3" fmla="*/ 87 h 87"/>
                <a:gd name="T4" fmla="*/ 105 w 184"/>
                <a:gd name="T5" fmla="*/ 13 h 87"/>
                <a:gd name="T6" fmla="*/ 184 w 184"/>
                <a:gd name="T7" fmla="*/ 59 h 87"/>
                <a:gd name="T8" fmla="*/ 104 w 184"/>
                <a:gd name="T9" fmla="*/ 1 h 87"/>
              </a:gdLst>
              <a:ahLst/>
              <a:cxnLst>
                <a:cxn ang="0">
                  <a:pos x="T0" y="T1"/>
                </a:cxn>
                <a:cxn ang="0">
                  <a:pos x="T2" y="T3"/>
                </a:cxn>
                <a:cxn ang="0">
                  <a:pos x="T4" y="T5"/>
                </a:cxn>
                <a:cxn ang="0">
                  <a:pos x="T6" y="T7"/>
                </a:cxn>
                <a:cxn ang="0">
                  <a:pos x="T8" y="T9"/>
                </a:cxn>
              </a:cxnLst>
              <a:rect l="0" t="0" r="r" b="b"/>
              <a:pathLst>
                <a:path w="184" h="87">
                  <a:moveTo>
                    <a:pt x="104" y="1"/>
                  </a:moveTo>
                  <a:cubicBezTo>
                    <a:pt x="56" y="0"/>
                    <a:pt x="11" y="33"/>
                    <a:pt x="0" y="87"/>
                  </a:cubicBezTo>
                  <a:cubicBezTo>
                    <a:pt x="20" y="42"/>
                    <a:pt x="61" y="12"/>
                    <a:pt x="105" y="13"/>
                  </a:cubicBezTo>
                  <a:cubicBezTo>
                    <a:pt x="138" y="14"/>
                    <a:pt x="166" y="32"/>
                    <a:pt x="184" y="59"/>
                  </a:cubicBezTo>
                  <a:cubicBezTo>
                    <a:pt x="171" y="21"/>
                    <a:pt x="142" y="2"/>
                    <a:pt x="104" y="1"/>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1" name="Freeform 430"/>
            <p:cNvSpPr/>
            <p:nvPr/>
          </p:nvSpPr>
          <p:spPr bwMode="auto">
            <a:xfrm>
              <a:off x="8056563" y="3992563"/>
              <a:ext cx="366713" cy="280988"/>
            </a:xfrm>
            <a:custGeom>
              <a:avLst/>
              <a:gdLst>
                <a:gd name="T0" fmla="*/ 94 w 176"/>
                <a:gd name="T1" fmla="*/ 125 h 134"/>
                <a:gd name="T2" fmla="*/ 176 w 176"/>
                <a:gd name="T3" fmla="*/ 0 h 134"/>
                <a:gd name="T4" fmla="*/ 86 w 176"/>
                <a:gd name="T5" fmla="*/ 99 h 134"/>
                <a:gd name="T6" fmla="*/ 0 w 176"/>
                <a:gd name="T7" fmla="*/ 75 h 134"/>
                <a:gd name="T8" fmla="*/ 94 w 176"/>
                <a:gd name="T9" fmla="*/ 125 h 134"/>
              </a:gdLst>
              <a:ahLst/>
              <a:cxnLst>
                <a:cxn ang="0">
                  <a:pos x="T0" y="T1"/>
                </a:cxn>
                <a:cxn ang="0">
                  <a:pos x="T2" y="T3"/>
                </a:cxn>
                <a:cxn ang="0">
                  <a:pos x="T4" y="T5"/>
                </a:cxn>
                <a:cxn ang="0">
                  <a:pos x="T6" y="T7"/>
                </a:cxn>
                <a:cxn ang="0">
                  <a:pos x="T8" y="T9"/>
                </a:cxn>
              </a:cxnLst>
              <a:rect l="0" t="0" r="r" b="b"/>
              <a:pathLst>
                <a:path w="176" h="134">
                  <a:moveTo>
                    <a:pt x="94" y="125"/>
                  </a:moveTo>
                  <a:cubicBezTo>
                    <a:pt x="142" y="114"/>
                    <a:pt x="175" y="55"/>
                    <a:pt x="176" y="0"/>
                  </a:cubicBezTo>
                  <a:cubicBezTo>
                    <a:pt x="165" y="48"/>
                    <a:pt x="130" y="88"/>
                    <a:pt x="86" y="99"/>
                  </a:cubicBezTo>
                  <a:cubicBezTo>
                    <a:pt x="54" y="106"/>
                    <a:pt x="23" y="96"/>
                    <a:pt x="0" y="75"/>
                  </a:cubicBezTo>
                  <a:cubicBezTo>
                    <a:pt x="19" y="108"/>
                    <a:pt x="56" y="134"/>
                    <a:pt x="94" y="125"/>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2" name="Freeform 431"/>
            <p:cNvSpPr/>
            <p:nvPr/>
          </p:nvSpPr>
          <p:spPr bwMode="auto">
            <a:xfrm>
              <a:off x="8026401" y="3967163"/>
              <a:ext cx="379413" cy="228600"/>
            </a:xfrm>
            <a:custGeom>
              <a:avLst/>
              <a:gdLst>
                <a:gd name="T0" fmla="*/ 87 w 181"/>
                <a:gd name="T1" fmla="*/ 105 h 109"/>
                <a:gd name="T2" fmla="*/ 181 w 181"/>
                <a:gd name="T3" fmla="*/ 0 h 109"/>
                <a:gd name="T4" fmla="*/ 86 w 181"/>
                <a:gd name="T5" fmla="*/ 81 h 109"/>
                <a:gd name="T6" fmla="*/ 0 w 181"/>
                <a:gd name="T7" fmla="*/ 49 h 109"/>
                <a:gd name="T8" fmla="*/ 87 w 181"/>
                <a:gd name="T9" fmla="*/ 105 h 109"/>
              </a:gdLst>
              <a:ahLst/>
              <a:cxnLst>
                <a:cxn ang="0">
                  <a:pos x="T0" y="T1"/>
                </a:cxn>
                <a:cxn ang="0">
                  <a:pos x="T2" y="T3"/>
                </a:cxn>
                <a:cxn ang="0">
                  <a:pos x="T4" y="T5"/>
                </a:cxn>
                <a:cxn ang="0">
                  <a:pos x="T6" y="T7"/>
                </a:cxn>
                <a:cxn ang="0">
                  <a:pos x="T8" y="T9"/>
                </a:cxn>
              </a:cxnLst>
              <a:rect l="0" t="0" r="r" b="b"/>
              <a:pathLst>
                <a:path w="181" h="109">
                  <a:moveTo>
                    <a:pt x="87" y="105"/>
                  </a:moveTo>
                  <a:cubicBezTo>
                    <a:pt x="135" y="101"/>
                    <a:pt x="175" y="55"/>
                    <a:pt x="181" y="0"/>
                  </a:cubicBezTo>
                  <a:cubicBezTo>
                    <a:pt x="165" y="47"/>
                    <a:pt x="131" y="77"/>
                    <a:pt x="86" y="81"/>
                  </a:cubicBezTo>
                  <a:cubicBezTo>
                    <a:pt x="54" y="84"/>
                    <a:pt x="20" y="74"/>
                    <a:pt x="0" y="49"/>
                  </a:cubicBezTo>
                  <a:cubicBezTo>
                    <a:pt x="16" y="85"/>
                    <a:pt x="49" y="109"/>
                    <a:pt x="87" y="105"/>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3" name="Oval 432"/>
            <p:cNvSpPr>
              <a:spLocks noChangeArrowheads="1"/>
            </p:cNvSpPr>
            <p:nvPr/>
          </p:nvSpPr>
          <p:spPr bwMode="auto">
            <a:xfrm>
              <a:off x="6254751" y="3117851"/>
              <a:ext cx="495300" cy="496888"/>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4" name="Freeform 433"/>
            <p:cNvSpPr/>
            <p:nvPr/>
          </p:nvSpPr>
          <p:spPr bwMode="auto">
            <a:xfrm>
              <a:off x="5273676" y="3405188"/>
              <a:ext cx="1393825" cy="492125"/>
            </a:xfrm>
            <a:custGeom>
              <a:avLst/>
              <a:gdLst>
                <a:gd name="T0" fmla="*/ 667 w 667"/>
                <a:gd name="T1" fmla="*/ 0 h 235"/>
                <a:gd name="T2" fmla="*/ 529 w 667"/>
                <a:gd name="T3" fmla="*/ 60 h 235"/>
                <a:gd name="T4" fmla="*/ 332 w 667"/>
                <a:gd name="T5" fmla="*/ 156 h 235"/>
                <a:gd name="T6" fmla="*/ 0 w 667"/>
                <a:gd name="T7" fmla="*/ 93 h 235"/>
                <a:gd name="T8" fmla="*/ 367 w 667"/>
                <a:gd name="T9" fmla="*/ 186 h 235"/>
                <a:gd name="T10" fmla="*/ 530 w 667"/>
                <a:gd name="T11" fmla="*/ 77 h 235"/>
                <a:gd name="T12" fmla="*/ 594 w 667"/>
                <a:gd name="T13" fmla="*/ 87 h 235"/>
                <a:gd name="T14" fmla="*/ 667 w 667"/>
                <a:gd name="T15" fmla="*/ 0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7" h="235">
                  <a:moveTo>
                    <a:pt x="667" y="0"/>
                  </a:moveTo>
                  <a:cubicBezTo>
                    <a:pt x="665" y="48"/>
                    <a:pt x="586" y="69"/>
                    <a:pt x="529" y="60"/>
                  </a:cubicBezTo>
                  <a:cubicBezTo>
                    <a:pt x="462" y="107"/>
                    <a:pt x="423" y="119"/>
                    <a:pt x="332" y="156"/>
                  </a:cubicBezTo>
                  <a:cubicBezTo>
                    <a:pt x="202" y="182"/>
                    <a:pt x="95" y="144"/>
                    <a:pt x="0" y="93"/>
                  </a:cubicBezTo>
                  <a:cubicBezTo>
                    <a:pt x="93" y="180"/>
                    <a:pt x="241" y="235"/>
                    <a:pt x="367" y="186"/>
                  </a:cubicBezTo>
                  <a:cubicBezTo>
                    <a:pt x="432" y="160"/>
                    <a:pt x="495" y="135"/>
                    <a:pt x="530" y="77"/>
                  </a:cubicBezTo>
                  <a:cubicBezTo>
                    <a:pt x="548" y="79"/>
                    <a:pt x="561" y="89"/>
                    <a:pt x="594" y="87"/>
                  </a:cubicBezTo>
                  <a:cubicBezTo>
                    <a:pt x="615" y="89"/>
                    <a:pt x="667" y="95"/>
                    <a:pt x="667" y="0"/>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5" name="Oval 434"/>
            <p:cNvSpPr>
              <a:spLocks noChangeArrowheads="1"/>
            </p:cNvSpPr>
            <p:nvPr/>
          </p:nvSpPr>
          <p:spPr bwMode="auto">
            <a:xfrm>
              <a:off x="6496051" y="3814763"/>
              <a:ext cx="620713" cy="622300"/>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6" name="Freeform 435"/>
            <p:cNvSpPr/>
            <p:nvPr/>
          </p:nvSpPr>
          <p:spPr bwMode="auto">
            <a:xfrm>
              <a:off x="6518276" y="3829051"/>
              <a:ext cx="528638" cy="303213"/>
            </a:xfrm>
            <a:custGeom>
              <a:avLst/>
              <a:gdLst>
                <a:gd name="T0" fmla="*/ 118 w 253"/>
                <a:gd name="T1" fmla="*/ 8 h 145"/>
                <a:gd name="T2" fmla="*/ 0 w 253"/>
                <a:gd name="T3" fmla="*/ 145 h 145"/>
                <a:gd name="T4" fmla="*/ 129 w 253"/>
                <a:gd name="T5" fmla="*/ 39 h 145"/>
                <a:gd name="T6" fmla="*/ 253 w 253"/>
                <a:gd name="T7" fmla="*/ 68 h 145"/>
                <a:gd name="T8" fmla="*/ 118 w 253"/>
                <a:gd name="T9" fmla="*/ 8 h 145"/>
              </a:gdLst>
              <a:ahLst/>
              <a:cxnLst>
                <a:cxn ang="0">
                  <a:pos x="T0" y="T1"/>
                </a:cxn>
                <a:cxn ang="0">
                  <a:pos x="T2" y="T3"/>
                </a:cxn>
                <a:cxn ang="0">
                  <a:pos x="T4" y="T5"/>
                </a:cxn>
                <a:cxn ang="0">
                  <a:pos x="T6" y="T7"/>
                </a:cxn>
                <a:cxn ang="0">
                  <a:pos x="T8" y="T9"/>
                </a:cxn>
              </a:cxnLst>
              <a:rect l="0" t="0" r="r" b="b"/>
              <a:pathLst>
                <a:path w="253" h="145">
                  <a:moveTo>
                    <a:pt x="118" y="8"/>
                  </a:moveTo>
                  <a:cubicBezTo>
                    <a:pt x="49" y="18"/>
                    <a:pt x="0" y="77"/>
                    <a:pt x="0" y="145"/>
                  </a:cubicBezTo>
                  <a:cubicBezTo>
                    <a:pt x="16" y="87"/>
                    <a:pt x="66" y="48"/>
                    <a:pt x="129" y="39"/>
                  </a:cubicBezTo>
                  <a:cubicBezTo>
                    <a:pt x="176" y="32"/>
                    <a:pt x="220" y="39"/>
                    <a:pt x="253" y="68"/>
                  </a:cubicBezTo>
                  <a:cubicBezTo>
                    <a:pt x="224" y="25"/>
                    <a:pt x="172" y="0"/>
                    <a:pt x="118" y="8"/>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7" name="Freeform 436"/>
            <p:cNvSpPr/>
            <p:nvPr/>
          </p:nvSpPr>
          <p:spPr bwMode="auto">
            <a:xfrm>
              <a:off x="6492876" y="3779838"/>
              <a:ext cx="528638" cy="282575"/>
            </a:xfrm>
            <a:custGeom>
              <a:avLst/>
              <a:gdLst>
                <a:gd name="T0" fmla="*/ 122 w 253"/>
                <a:gd name="T1" fmla="*/ 8 h 135"/>
                <a:gd name="T2" fmla="*/ 0 w 253"/>
                <a:gd name="T3" fmla="*/ 135 h 135"/>
                <a:gd name="T4" fmla="*/ 128 w 253"/>
                <a:gd name="T5" fmla="*/ 22 h 135"/>
                <a:gd name="T6" fmla="*/ 253 w 253"/>
                <a:gd name="T7" fmla="*/ 58 h 135"/>
                <a:gd name="T8" fmla="*/ 122 w 253"/>
                <a:gd name="T9" fmla="*/ 8 h 135"/>
              </a:gdLst>
              <a:ahLst/>
              <a:cxnLst>
                <a:cxn ang="0">
                  <a:pos x="T0" y="T1"/>
                </a:cxn>
                <a:cxn ang="0">
                  <a:pos x="T2" y="T3"/>
                </a:cxn>
                <a:cxn ang="0">
                  <a:pos x="T4" y="T5"/>
                </a:cxn>
                <a:cxn ang="0">
                  <a:pos x="T6" y="T7"/>
                </a:cxn>
                <a:cxn ang="0">
                  <a:pos x="T8" y="T9"/>
                </a:cxn>
              </a:cxnLst>
              <a:rect l="0" t="0" r="r" b="b"/>
              <a:pathLst>
                <a:path w="253" h="135">
                  <a:moveTo>
                    <a:pt x="122" y="8"/>
                  </a:moveTo>
                  <a:cubicBezTo>
                    <a:pt x="54" y="19"/>
                    <a:pt x="0" y="68"/>
                    <a:pt x="0" y="135"/>
                  </a:cubicBezTo>
                  <a:cubicBezTo>
                    <a:pt x="16" y="77"/>
                    <a:pt x="64" y="31"/>
                    <a:pt x="128" y="22"/>
                  </a:cubicBezTo>
                  <a:cubicBezTo>
                    <a:pt x="175" y="15"/>
                    <a:pt x="219" y="30"/>
                    <a:pt x="253" y="58"/>
                  </a:cubicBezTo>
                  <a:cubicBezTo>
                    <a:pt x="224" y="16"/>
                    <a:pt x="176" y="0"/>
                    <a:pt x="122" y="8"/>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8" name="Freeform 437"/>
            <p:cNvSpPr/>
            <p:nvPr/>
          </p:nvSpPr>
          <p:spPr bwMode="auto">
            <a:xfrm>
              <a:off x="6642101" y="4122738"/>
              <a:ext cx="509588" cy="393700"/>
            </a:xfrm>
            <a:custGeom>
              <a:avLst/>
              <a:gdLst>
                <a:gd name="T0" fmla="*/ 148 w 244"/>
                <a:gd name="T1" fmla="*/ 169 h 189"/>
                <a:gd name="T2" fmla="*/ 229 w 244"/>
                <a:gd name="T3" fmla="*/ 0 h 189"/>
                <a:gd name="T4" fmla="*/ 130 w 244"/>
                <a:gd name="T5" fmla="*/ 139 h 189"/>
                <a:gd name="T6" fmla="*/ 0 w 244"/>
                <a:gd name="T7" fmla="*/ 131 h 189"/>
                <a:gd name="T8" fmla="*/ 148 w 244"/>
                <a:gd name="T9" fmla="*/ 169 h 189"/>
              </a:gdLst>
              <a:ahLst/>
              <a:cxnLst>
                <a:cxn ang="0">
                  <a:pos x="T0" y="T1"/>
                </a:cxn>
                <a:cxn ang="0">
                  <a:pos x="T2" y="T3"/>
                </a:cxn>
                <a:cxn ang="0">
                  <a:pos x="T4" y="T5"/>
                </a:cxn>
                <a:cxn ang="0">
                  <a:pos x="T6" y="T7"/>
                </a:cxn>
                <a:cxn ang="0">
                  <a:pos x="T8" y="T9"/>
                </a:cxn>
              </a:cxnLst>
              <a:rect l="0" t="0" r="r" b="b"/>
              <a:pathLst>
                <a:path w="244" h="189">
                  <a:moveTo>
                    <a:pt x="148" y="169"/>
                  </a:moveTo>
                  <a:cubicBezTo>
                    <a:pt x="213" y="144"/>
                    <a:pt x="244" y="66"/>
                    <a:pt x="229" y="0"/>
                  </a:cubicBezTo>
                  <a:cubicBezTo>
                    <a:pt x="227" y="60"/>
                    <a:pt x="189" y="116"/>
                    <a:pt x="130" y="139"/>
                  </a:cubicBezTo>
                  <a:cubicBezTo>
                    <a:pt x="86" y="156"/>
                    <a:pt x="38" y="152"/>
                    <a:pt x="0" y="131"/>
                  </a:cubicBezTo>
                  <a:cubicBezTo>
                    <a:pt x="37" y="166"/>
                    <a:pt x="97" y="189"/>
                    <a:pt x="148" y="169"/>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9" name="Freeform 438"/>
            <p:cNvSpPr/>
            <p:nvPr/>
          </p:nvSpPr>
          <p:spPr bwMode="auto">
            <a:xfrm>
              <a:off x="6578601" y="4098926"/>
              <a:ext cx="522288" cy="334963"/>
            </a:xfrm>
            <a:custGeom>
              <a:avLst/>
              <a:gdLst>
                <a:gd name="T0" fmla="*/ 139 w 250"/>
                <a:gd name="T1" fmla="*/ 147 h 160"/>
                <a:gd name="T2" fmla="*/ 244 w 250"/>
                <a:gd name="T3" fmla="*/ 0 h 160"/>
                <a:gd name="T4" fmla="*/ 132 w 250"/>
                <a:gd name="T5" fmla="*/ 119 h 160"/>
                <a:gd name="T6" fmla="*/ 0 w 250"/>
                <a:gd name="T7" fmla="*/ 101 h 160"/>
                <a:gd name="T8" fmla="*/ 139 w 250"/>
                <a:gd name="T9" fmla="*/ 147 h 160"/>
              </a:gdLst>
              <a:ahLst/>
              <a:cxnLst>
                <a:cxn ang="0">
                  <a:pos x="T0" y="T1"/>
                </a:cxn>
                <a:cxn ang="0">
                  <a:pos x="T2" y="T3"/>
                </a:cxn>
                <a:cxn ang="0">
                  <a:pos x="T4" y="T5"/>
                </a:cxn>
                <a:cxn ang="0">
                  <a:pos x="T6" y="T7"/>
                </a:cxn>
                <a:cxn ang="0">
                  <a:pos x="T8" y="T9"/>
                </a:cxn>
              </a:cxnLst>
              <a:rect l="0" t="0" r="r" b="b"/>
              <a:pathLst>
                <a:path w="250" h="160">
                  <a:moveTo>
                    <a:pt x="139" y="147"/>
                  </a:moveTo>
                  <a:cubicBezTo>
                    <a:pt x="207" y="130"/>
                    <a:pt x="250" y="67"/>
                    <a:pt x="244" y="0"/>
                  </a:cubicBezTo>
                  <a:cubicBezTo>
                    <a:pt x="234" y="59"/>
                    <a:pt x="194" y="103"/>
                    <a:pt x="132" y="119"/>
                  </a:cubicBezTo>
                  <a:cubicBezTo>
                    <a:pt x="86" y="130"/>
                    <a:pt x="35" y="126"/>
                    <a:pt x="0" y="101"/>
                  </a:cubicBezTo>
                  <a:cubicBezTo>
                    <a:pt x="32" y="140"/>
                    <a:pt x="86" y="160"/>
                    <a:pt x="139" y="147"/>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0" name="Freeform 439"/>
            <p:cNvSpPr/>
            <p:nvPr/>
          </p:nvSpPr>
          <p:spPr bwMode="auto">
            <a:xfrm>
              <a:off x="5532438" y="877888"/>
              <a:ext cx="509588" cy="238125"/>
            </a:xfrm>
            <a:custGeom>
              <a:avLst/>
              <a:gdLst>
                <a:gd name="T0" fmla="*/ 156 w 244"/>
                <a:gd name="T1" fmla="*/ 0 h 114"/>
                <a:gd name="T2" fmla="*/ 113 w 244"/>
                <a:gd name="T3" fmla="*/ 4 h 114"/>
                <a:gd name="T4" fmla="*/ 5 w 244"/>
                <a:gd name="T5" fmla="*/ 78 h 114"/>
                <a:gd name="T6" fmla="*/ 88 w 244"/>
                <a:gd name="T7" fmla="*/ 114 h 114"/>
                <a:gd name="T8" fmla="*/ 132 w 244"/>
                <a:gd name="T9" fmla="*/ 110 h 114"/>
                <a:gd name="T10" fmla="*/ 239 w 244"/>
                <a:gd name="T11" fmla="*/ 36 h 114"/>
                <a:gd name="T12" fmla="*/ 156 w 244"/>
                <a:gd name="T13" fmla="*/ 0 h 114"/>
              </a:gdLst>
              <a:ahLst/>
              <a:cxnLst>
                <a:cxn ang="0">
                  <a:pos x="T0" y="T1"/>
                </a:cxn>
                <a:cxn ang="0">
                  <a:pos x="T2" y="T3"/>
                </a:cxn>
                <a:cxn ang="0">
                  <a:pos x="T4" y="T5"/>
                </a:cxn>
                <a:cxn ang="0">
                  <a:pos x="T6" y="T7"/>
                </a:cxn>
                <a:cxn ang="0">
                  <a:pos x="T8" y="T9"/>
                </a:cxn>
                <a:cxn ang="0">
                  <a:pos x="T10" y="T11"/>
                </a:cxn>
                <a:cxn ang="0">
                  <a:pos x="T12" y="T13"/>
                </a:cxn>
              </a:cxnLst>
              <a:rect l="0" t="0" r="r" b="b"/>
              <a:pathLst>
                <a:path w="244" h="114">
                  <a:moveTo>
                    <a:pt x="156" y="0"/>
                  </a:moveTo>
                  <a:cubicBezTo>
                    <a:pt x="142" y="0"/>
                    <a:pt x="128" y="1"/>
                    <a:pt x="113" y="4"/>
                  </a:cubicBezTo>
                  <a:cubicBezTo>
                    <a:pt x="48" y="15"/>
                    <a:pt x="0" y="49"/>
                    <a:pt x="5" y="78"/>
                  </a:cubicBezTo>
                  <a:cubicBezTo>
                    <a:pt x="9" y="100"/>
                    <a:pt x="43" y="114"/>
                    <a:pt x="88" y="114"/>
                  </a:cubicBezTo>
                  <a:cubicBezTo>
                    <a:pt x="102" y="114"/>
                    <a:pt x="116" y="113"/>
                    <a:pt x="132" y="110"/>
                  </a:cubicBezTo>
                  <a:cubicBezTo>
                    <a:pt x="196" y="98"/>
                    <a:pt x="244" y="65"/>
                    <a:pt x="239" y="36"/>
                  </a:cubicBezTo>
                  <a:cubicBezTo>
                    <a:pt x="235" y="13"/>
                    <a:pt x="201" y="0"/>
                    <a:pt x="156" y="0"/>
                  </a:cubicBezTo>
                </a:path>
              </a:pathLst>
            </a:custGeom>
            <a:solidFill>
              <a:srgbClr val="E0E2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1" name="Freeform 440"/>
            <p:cNvSpPr/>
            <p:nvPr/>
          </p:nvSpPr>
          <p:spPr bwMode="auto">
            <a:xfrm>
              <a:off x="5553076" y="879476"/>
              <a:ext cx="414338" cy="158750"/>
            </a:xfrm>
            <a:custGeom>
              <a:avLst/>
              <a:gdLst>
                <a:gd name="T0" fmla="*/ 88 w 198"/>
                <a:gd name="T1" fmla="*/ 11 h 76"/>
                <a:gd name="T2" fmla="*/ 4 w 198"/>
                <a:gd name="T3" fmla="*/ 76 h 76"/>
                <a:gd name="T4" fmla="*/ 99 w 198"/>
                <a:gd name="T5" fmla="*/ 20 h 76"/>
                <a:gd name="T6" fmla="*/ 198 w 198"/>
                <a:gd name="T7" fmla="*/ 13 h 76"/>
                <a:gd name="T8" fmla="*/ 88 w 198"/>
                <a:gd name="T9" fmla="*/ 11 h 76"/>
              </a:gdLst>
              <a:ahLst/>
              <a:cxnLst>
                <a:cxn ang="0">
                  <a:pos x="T0" y="T1"/>
                </a:cxn>
                <a:cxn ang="0">
                  <a:pos x="T2" y="T3"/>
                </a:cxn>
                <a:cxn ang="0">
                  <a:pos x="T4" y="T5"/>
                </a:cxn>
                <a:cxn ang="0">
                  <a:pos x="T6" y="T7"/>
                </a:cxn>
                <a:cxn ang="0">
                  <a:pos x="T8" y="T9"/>
                </a:cxn>
              </a:cxnLst>
              <a:rect l="0" t="0" r="r" b="b"/>
              <a:pathLst>
                <a:path w="198" h="76">
                  <a:moveTo>
                    <a:pt x="88" y="11"/>
                  </a:moveTo>
                  <a:cubicBezTo>
                    <a:pt x="35" y="24"/>
                    <a:pt x="0" y="52"/>
                    <a:pt x="4" y="76"/>
                  </a:cubicBezTo>
                  <a:cubicBezTo>
                    <a:pt x="13" y="53"/>
                    <a:pt x="50" y="32"/>
                    <a:pt x="99" y="20"/>
                  </a:cubicBezTo>
                  <a:cubicBezTo>
                    <a:pt x="135" y="11"/>
                    <a:pt x="170" y="7"/>
                    <a:pt x="198" y="13"/>
                  </a:cubicBezTo>
                  <a:cubicBezTo>
                    <a:pt x="172" y="2"/>
                    <a:pt x="130" y="0"/>
                    <a:pt x="88" y="11"/>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2" name="Freeform 441"/>
            <p:cNvSpPr/>
            <p:nvPr/>
          </p:nvSpPr>
          <p:spPr bwMode="auto">
            <a:xfrm>
              <a:off x="5530851" y="863601"/>
              <a:ext cx="411163" cy="153988"/>
            </a:xfrm>
            <a:custGeom>
              <a:avLst/>
              <a:gdLst>
                <a:gd name="T0" fmla="*/ 92 w 197"/>
                <a:gd name="T1" fmla="*/ 12 h 74"/>
                <a:gd name="T2" fmla="*/ 4 w 197"/>
                <a:gd name="T3" fmla="*/ 74 h 74"/>
                <a:gd name="T4" fmla="*/ 97 w 197"/>
                <a:gd name="T5" fmla="*/ 15 h 74"/>
                <a:gd name="T6" fmla="*/ 197 w 197"/>
                <a:gd name="T7" fmla="*/ 11 h 74"/>
                <a:gd name="T8" fmla="*/ 92 w 197"/>
                <a:gd name="T9" fmla="*/ 12 h 74"/>
              </a:gdLst>
              <a:ahLst/>
              <a:cxnLst>
                <a:cxn ang="0">
                  <a:pos x="T0" y="T1"/>
                </a:cxn>
                <a:cxn ang="0">
                  <a:pos x="T2" y="T3"/>
                </a:cxn>
                <a:cxn ang="0">
                  <a:pos x="T4" y="T5"/>
                </a:cxn>
                <a:cxn ang="0">
                  <a:pos x="T6" y="T7"/>
                </a:cxn>
                <a:cxn ang="0">
                  <a:pos x="T8" y="T9"/>
                </a:cxn>
              </a:cxnLst>
              <a:rect l="0" t="0" r="r" b="b"/>
              <a:pathLst>
                <a:path w="197" h="74">
                  <a:moveTo>
                    <a:pt x="92" y="12"/>
                  </a:moveTo>
                  <a:cubicBezTo>
                    <a:pt x="38" y="25"/>
                    <a:pt x="0" y="50"/>
                    <a:pt x="4" y="74"/>
                  </a:cubicBezTo>
                  <a:cubicBezTo>
                    <a:pt x="12" y="51"/>
                    <a:pt x="48" y="28"/>
                    <a:pt x="97" y="15"/>
                  </a:cubicBezTo>
                  <a:cubicBezTo>
                    <a:pt x="133" y="6"/>
                    <a:pt x="169" y="5"/>
                    <a:pt x="197" y="11"/>
                  </a:cubicBezTo>
                  <a:cubicBezTo>
                    <a:pt x="172" y="0"/>
                    <a:pt x="134" y="1"/>
                    <a:pt x="92" y="12"/>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3" name="Freeform 442"/>
            <p:cNvSpPr/>
            <p:nvPr/>
          </p:nvSpPr>
          <p:spPr bwMode="auto">
            <a:xfrm>
              <a:off x="5676901" y="950913"/>
              <a:ext cx="390525" cy="179388"/>
            </a:xfrm>
            <a:custGeom>
              <a:avLst/>
              <a:gdLst>
                <a:gd name="T0" fmla="*/ 119 w 187"/>
                <a:gd name="T1" fmla="*/ 71 h 86"/>
                <a:gd name="T2" fmla="*/ 171 w 187"/>
                <a:gd name="T3" fmla="*/ 0 h 86"/>
                <a:gd name="T4" fmla="*/ 102 w 187"/>
                <a:gd name="T5" fmla="*/ 63 h 86"/>
                <a:gd name="T6" fmla="*/ 0 w 187"/>
                <a:gd name="T7" fmla="*/ 79 h 86"/>
                <a:gd name="T8" fmla="*/ 119 w 187"/>
                <a:gd name="T9" fmla="*/ 71 h 86"/>
              </a:gdLst>
              <a:ahLst/>
              <a:cxnLst>
                <a:cxn ang="0">
                  <a:pos x="T0" y="T1"/>
                </a:cxn>
                <a:cxn ang="0">
                  <a:pos x="T2" y="T3"/>
                </a:cxn>
                <a:cxn ang="0">
                  <a:pos x="T4" y="T5"/>
                </a:cxn>
                <a:cxn ang="0">
                  <a:pos x="T6" y="T7"/>
                </a:cxn>
                <a:cxn ang="0">
                  <a:pos x="T8" y="T9"/>
                </a:cxn>
              </a:cxnLst>
              <a:rect l="0" t="0" r="r" b="b"/>
              <a:pathLst>
                <a:path w="187" h="86">
                  <a:moveTo>
                    <a:pt x="119" y="71"/>
                  </a:moveTo>
                  <a:cubicBezTo>
                    <a:pt x="168" y="53"/>
                    <a:pt x="187" y="21"/>
                    <a:pt x="171" y="0"/>
                  </a:cubicBezTo>
                  <a:cubicBezTo>
                    <a:pt x="173" y="22"/>
                    <a:pt x="147" y="47"/>
                    <a:pt x="102" y="63"/>
                  </a:cubicBezTo>
                  <a:cubicBezTo>
                    <a:pt x="69" y="76"/>
                    <a:pt x="31" y="81"/>
                    <a:pt x="0" y="79"/>
                  </a:cubicBezTo>
                  <a:cubicBezTo>
                    <a:pt x="31" y="86"/>
                    <a:pt x="80" y="86"/>
                    <a:pt x="119" y="71"/>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4" name="Freeform 443"/>
            <p:cNvSpPr/>
            <p:nvPr/>
          </p:nvSpPr>
          <p:spPr bwMode="auto">
            <a:xfrm>
              <a:off x="5619751" y="946151"/>
              <a:ext cx="407988" cy="166688"/>
            </a:xfrm>
            <a:custGeom>
              <a:avLst/>
              <a:gdLst>
                <a:gd name="T0" fmla="*/ 113 w 195"/>
                <a:gd name="T1" fmla="*/ 67 h 80"/>
                <a:gd name="T2" fmla="*/ 185 w 195"/>
                <a:gd name="T3" fmla="*/ 0 h 80"/>
                <a:gd name="T4" fmla="*/ 105 w 195"/>
                <a:gd name="T5" fmla="*/ 58 h 80"/>
                <a:gd name="T6" fmla="*/ 0 w 195"/>
                <a:gd name="T7" fmla="*/ 70 h 80"/>
                <a:gd name="T8" fmla="*/ 113 w 195"/>
                <a:gd name="T9" fmla="*/ 67 h 80"/>
              </a:gdLst>
              <a:ahLst/>
              <a:cxnLst>
                <a:cxn ang="0">
                  <a:pos x="T0" y="T1"/>
                </a:cxn>
                <a:cxn ang="0">
                  <a:pos x="T2" y="T3"/>
                </a:cxn>
                <a:cxn ang="0">
                  <a:pos x="T4" y="T5"/>
                </a:cxn>
                <a:cxn ang="0">
                  <a:pos x="T6" y="T7"/>
                </a:cxn>
                <a:cxn ang="0">
                  <a:pos x="T8" y="T9"/>
                </a:cxn>
              </a:cxnLst>
              <a:rect l="0" t="0" r="r" b="b"/>
              <a:pathLst>
                <a:path w="195" h="80">
                  <a:moveTo>
                    <a:pt x="113" y="67"/>
                  </a:moveTo>
                  <a:cubicBezTo>
                    <a:pt x="165" y="52"/>
                    <a:pt x="195" y="23"/>
                    <a:pt x="185" y="0"/>
                  </a:cubicBezTo>
                  <a:cubicBezTo>
                    <a:pt x="181" y="22"/>
                    <a:pt x="153" y="44"/>
                    <a:pt x="105" y="58"/>
                  </a:cubicBezTo>
                  <a:cubicBezTo>
                    <a:pt x="70" y="69"/>
                    <a:pt x="30" y="74"/>
                    <a:pt x="0" y="70"/>
                  </a:cubicBezTo>
                  <a:cubicBezTo>
                    <a:pt x="29" y="80"/>
                    <a:pt x="72" y="79"/>
                    <a:pt x="113" y="67"/>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5" name="Freeform 444"/>
            <p:cNvSpPr/>
            <p:nvPr/>
          </p:nvSpPr>
          <p:spPr bwMode="auto">
            <a:xfrm>
              <a:off x="4552951" y="4435476"/>
              <a:ext cx="346075" cy="565150"/>
            </a:xfrm>
            <a:custGeom>
              <a:avLst/>
              <a:gdLst>
                <a:gd name="T0" fmla="*/ 136 w 166"/>
                <a:gd name="T1" fmla="*/ 112 h 270"/>
                <a:gd name="T2" fmla="*/ 137 w 166"/>
                <a:gd name="T3" fmla="*/ 258 h 270"/>
                <a:gd name="T4" fmla="*/ 30 w 166"/>
                <a:gd name="T5" fmla="*/ 158 h 270"/>
                <a:gd name="T6" fmla="*/ 30 w 166"/>
                <a:gd name="T7" fmla="*/ 13 h 270"/>
                <a:gd name="T8" fmla="*/ 136 w 166"/>
                <a:gd name="T9" fmla="*/ 112 h 270"/>
              </a:gdLst>
              <a:ahLst/>
              <a:cxnLst>
                <a:cxn ang="0">
                  <a:pos x="T0" y="T1"/>
                </a:cxn>
                <a:cxn ang="0">
                  <a:pos x="T2" y="T3"/>
                </a:cxn>
                <a:cxn ang="0">
                  <a:pos x="T4" y="T5"/>
                </a:cxn>
                <a:cxn ang="0">
                  <a:pos x="T6" y="T7"/>
                </a:cxn>
                <a:cxn ang="0">
                  <a:pos x="T8" y="T9"/>
                </a:cxn>
              </a:cxnLst>
              <a:rect l="0" t="0" r="r" b="b"/>
              <a:pathLst>
                <a:path w="166" h="270">
                  <a:moveTo>
                    <a:pt x="136" y="112"/>
                  </a:moveTo>
                  <a:cubicBezTo>
                    <a:pt x="165" y="180"/>
                    <a:pt x="166" y="245"/>
                    <a:pt x="137" y="258"/>
                  </a:cubicBezTo>
                  <a:cubicBezTo>
                    <a:pt x="108" y="270"/>
                    <a:pt x="60" y="226"/>
                    <a:pt x="30" y="158"/>
                  </a:cubicBezTo>
                  <a:cubicBezTo>
                    <a:pt x="1" y="91"/>
                    <a:pt x="0" y="26"/>
                    <a:pt x="30" y="13"/>
                  </a:cubicBezTo>
                  <a:cubicBezTo>
                    <a:pt x="59" y="0"/>
                    <a:pt x="106" y="45"/>
                    <a:pt x="136" y="112"/>
                  </a:cubicBezTo>
                  <a:close/>
                </a:path>
              </a:pathLst>
            </a:cu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6" name="Freeform 445"/>
            <p:cNvSpPr/>
            <p:nvPr/>
          </p:nvSpPr>
          <p:spPr bwMode="auto">
            <a:xfrm>
              <a:off x="4567238" y="4462463"/>
              <a:ext cx="187325" cy="304800"/>
            </a:xfrm>
            <a:custGeom>
              <a:avLst/>
              <a:gdLst>
                <a:gd name="T0" fmla="*/ 21 w 90"/>
                <a:gd name="T1" fmla="*/ 15 h 146"/>
                <a:gd name="T2" fmla="*/ 28 w 90"/>
                <a:gd name="T3" fmla="*/ 146 h 146"/>
                <a:gd name="T4" fmla="*/ 36 w 90"/>
                <a:gd name="T5" fmla="*/ 38 h 146"/>
                <a:gd name="T6" fmla="*/ 90 w 90"/>
                <a:gd name="T7" fmla="*/ 43 h 146"/>
                <a:gd name="T8" fmla="*/ 21 w 90"/>
                <a:gd name="T9" fmla="*/ 15 h 146"/>
              </a:gdLst>
              <a:ahLst/>
              <a:cxnLst>
                <a:cxn ang="0">
                  <a:pos x="T0" y="T1"/>
                </a:cxn>
                <a:cxn ang="0">
                  <a:pos x="T2" y="T3"/>
                </a:cxn>
                <a:cxn ang="0">
                  <a:pos x="T4" y="T5"/>
                </a:cxn>
                <a:cxn ang="0">
                  <a:pos x="T6" y="T7"/>
                </a:cxn>
                <a:cxn ang="0">
                  <a:pos x="T8" y="T9"/>
                </a:cxn>
              </a:cxnLst>
              <a:rect l="0" t="0" r="r" b="b"/>
              <a:pathLst>
                <a:path w="90" h="146">
                  <a:moveTo>
                    <a:pt x="21" y="15"/>
                  </a:moveTo>
                  <a:cubicBezTo>
                    <a:pt x="0" y="34"/>
                    <a:pt x="4" y="90"/>
                    <a:pt x="28" y="146"/>
                  </a:cubicBezTo>
                  <a:cubicBezTo>
                    <a:pt x="13" y="96"/>
                    <a:pt x="17" y="56"/>
                    <a:pt x="36" y="38"/>
                  </a:cubicBezTo>
                  <a:cubicBezTo>
                    <a:pt x="50" y="25"/>
                    <a:pt x="68" y="25"/>
                    <a:pt x="90" y="43"/>
                  </a:cubicBezTo>
                  <a:cubicBezTo>
                    <a:pt x="65" y="13"/>
                    <a:pt x="38" y="0"/>
                    <a:pt x="21" y="15"/>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7" name="Freeform 446"/>
            <p:cNvSpPr/>
            <p:nvPr/>
          </p:nvSpPr>
          <p:spPr bwMode="auto">
            <a:xfrm>
              <a:off x="4541838" y="4425951"/>
              <a:ext cx="179388" cy="287338"/>
            </a:xfrm>
            <a:custGeom>
              <a:avLst/>
              <a:gdLst>
                <a:gd name="T0" fmla="*/ 22 w 86"/>
                <a:gd name="T1" fmla="*/ 15 h 138"/>
                <a:gd name="T2" fmla="*/ 24 w 86"/>
                <a:gd name="T3" fmla="*/ 138 h 138"/>
                <a:gd name="T4" fmla="*/ 28 w 86"/>
                <a:gd name="T5" fmla="*/ 25 h 138"/>
                <a:gd name="T6" fmla="*/ 86 w 86"/>
                <a:gd name="T7" fmla="*/ 36 h 138"/>
                <a:gd name="T8" fmla="*/ 22 w 86"/>
                <a:gd name="T9" fmla="*/ 15 h 138"/>
              </a:gdLst>
              <a:ahLst/>
              <a:cxnLst>
                <a:cxn ang="0">
                  <a:pos x="T0" y="T1"/>
                </a:cxn>
                <a:cxn ang="0">
                  <a:pos x="T2" y="T3"/>
                </a:cxn>
                <a:cxn ang="0">
                  <a:pos x="T4" y="T5"/>
                </a:cxn>
                <a:cxn ang="0">
                  <a:pos x="T6" y="T7"/>
                </a:cxn>
                <a:cxn ang="0">
                  <a:pos x="T8" y="T9"/>
                </a:cxn>
              </a:cxnLst>
              <a:rect l="0" t="0" r="r" b="b"/>
              <a:pathLst>
                <a:path w="86" h="138">
                  <a:moveTo>
                    <a:pt x="22" y="15"/>
                  </a:moveTo>
                  <a:cubicBezTo>
                    <a:pt x="1" y="34"/>
                    <a:pt x="0" y="83"/>
                    <a:pt x="24" y="138"/>
                  </a:cubicBezTo>
                  <a:cubicBezTo>
                    <a:pt x="9" y="88"/>
                    <a:pt x="9" y="42"/>
                    <a:pt x="28" y="25"/>
                  </a:cubicBezTo>
                  <a:cubicBezTo>
                    <a:pt x="43" y="12"/>
                    <a:pt x="64" y="17"/>
                    <a:pt x="86" y="36"/>
                  </a:cubicBezTo>
                  <a:cubicBezTo>
                    <a:pt x="60" y="5"/>
                    <a:pt x="38" y="0"/>
                    <a:pt x="22" y="15"/>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8" name="Freeform 447"/>
            <p:cNvSpPr/>
            <p:nvPr/>
          </p:nvSpPr>
          <p:spPr bwMode="auto">
            <a:xfrm>
              <a:off x="4765676" y="4665663"/>
              <a:ext cx="166688" cy="368300"/>
            </a:xfrm>
            <a:custGeom>
              <a:avLst/>
              <a:gdLst>
                <a:gd name="T0" fmla="*/ 66 w 80"/>
                <a:gd name="T1" fmla="*/ 151 h 176"/>
                <a:gd name="T2" fmla="*/ 34 w 80"/>
                <a:gd name="T3" fmla="*/ 0 h 176"/>
                <a:gd name="T4" fmla="*/ 49 w 80"/>
                <a:gd name="T5" fmla="*/ 130 h 176"/>
                <a:gd name="T6" fmla="*/ 0 w 80"/>
                <a:gd name="T7" fmla="*/ 144 h 176"/>
                <a:gd name="T8" fmla="*/ 66 w 80"/>
                <a:gd name="T9" fmla="*/ 151 h 176"/>
              </a:gdLst>
              <a:ahLst/>
              <a:cxnLst>
                <a:cxn ang="0">
                  <a:pos x="T0" y="T1"/>
                </a:cxn>
                <a:cxn ang="0">
                  <a:pos x="T2" y="T3"/>
                </a:cxn>
                <a:cxn ang="0">
                  <a:pos x="T4" y="T5"/>
                </a:cxn>
                <a:cxn ang="0">
                  <a:pos x="T6" y="T7"/>
                </a:cxn>
                <a:cxn ang="0">
                  <a:pos x="T8" y="T9"/>
                </a:cxn>
              </a:cxnLst>
              <a:rect l="0" t="0" r="r" b="b"/>
              <a:pathLst>
                <a:path w="80" h="176">
                  <a:moveTo>
                    <a:pt x="66" y="151"/>
                  </a:moveTo>
                  <a:cubicBezTo>
                    <a:pt x="80" y="121"/>
                    <a:pt x="63" y="52"/>
                    <a:pt x="34" y="0"/>
                  </a:cubicBezTo>
                  <a:cubicBezTo>
                    <a:pt x="55" y="50"/>
                    <a:pt x="62" y="102"/>
                    <a:pt x="49" y="130"/>
                  </a:cubicBezTo>
                  <a:cubicBezTo>
                    <a:pt x="39" y="151"/>
                    <a:pt x="21" y="155"/>
                    <a:pt x="0" y="144"/>
                  </a:cubicBezTo>
                  <a:cubicBezTo>
                    <a:pt x="26" y="167"/>
                    <a:pt x="55" y="176"/>
                    <a:pt x="66" y="151"/>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9" name="Freeform 448"/>
            <p:cNvSpPr/>
            <p:nvPr/>
          </p:nvSpPr>
          <p:spPr bwMode="auto">
            <a:xfrm>
              <a:off x="4711701" y="4651376"/>
              <a:ext cx="174625" cy="325438"/>
            </a:xfrm>
            <a:custGeom>
              <a:avLst/>
              <a:gdLst>
                <a:gd name="T0" fmla="*/ 66 w 84"/>
                <a:gd name="T1" fmla="*/ 137 h 156"/>
                <a:gd name="T2" fmla="*/ 50 w 84"/>
                <a:gd name="T3" fmla="*/ 0 h 156"/>
                <a:gd name="T4" fmla="*/ 53 w 84"/>
                <a:gd name="T5" fmla="*/ 115 h 156"/>
                <a:gd name="T6" fmla="*/ 0 w 84"/>
                <a:gd name="T7" fmla="*/ 121 h 156"/>
                <a:gd name="T8" fmla="*/ 66 w 84"/>
                <a:gd name="T9" fmla="*/ 137 h 156"/>
              </a:gdLst>
              <a:ahLst/>
              <a:cxnLst>
                <a:cxn ang="0">
                  <a:pos x="T0" y="T1"/>
                </a:cxn>
                <a:cxn ang="0">
                  <a:pos x="T2" y="T3"/>
                </a:cxn>
                <a:cxn ang="0">
                  <a:pos x="T4" y="T5"/>
                </a:cxn>
                <a:cxn ang="0">
                  <a:pos x="T6" y="T7"/>
                </a:cxn>
                <a:cxn ang="0">
                  <a:pos x="T8" y="T9"/>
                </a:cxn>
              </a:cxnLst>
              <a:rect l="0" t="0" r="r" b="b"/>
              <a:pathLst>
                <a:path w="84" h="156">
                  <a:moveTo>
                    <a:pt x="66" y="137"/>
                  </a:moveTo>
                  <a:cubicBezTo>
                    <a:pt x="84" y="113"/>
                    <a:pt x="77" y="54"/>
                    <a:pt x="50" y="0"/>
                  </a:cubicBezTo>
                  <a:cubicBezTo>
                    <a:pt x="68" y="50"/>
                    <a:pt x="70" y="93"/>
                    <a:pt x="53" y="115"/>
                  </a:cubicBezTo>
                  <a:cubicBezTo>
                    <a:pt x="41" y="132"/>
                    <a:pt x="22" y="136"/>
                    <a:pt x="0" y="121"/>
                  </a:cubicBezTo>
                  <a:cubicBezTo>
                    <a:pt x="26" y="149"/>
                    <a:pt x="52" y="156"/>
                    <a:pt x="66" y="137"/>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0" name="Freeform 449"/>
            <p:cNvSpPr/>
            <p:nvPr/>
          </p:nvSpPr>
          <p:spPr bwMode="auto">
            <a:xfrm>
              <a:off x="7156451" y="1752601"/>
              <a:ext cx="927100" cy="831850"/>
            </a:xfrm>
            <a:custGeom>
              <a:avLst/>
              <a:gdLst>
                <a:gd name="T0" fmla="*/ 419 w 444"/>
                <a:gd name="T1" fmla="*/ 146 h 398"/>
                <a:gd name="T2" fmla="*/ 267 w 444"/>
                <a:gd name="T3" fmla="*/ 368 h 398"/>
                <a:gd name="T4" fmla="*/ 25 w 444"/>
                <a:gd name="T5" fmla="*/ 252 h 398"/>
                <a:gd name="T6" fmla="*/ 177 w 444"/>
                <a:gd name="T7" fmla="*/ 29 h 398"/>
                <a:gd name="T8" fmla="*/ 419 w 444"/>
                <a:gd name="T9" fmla="*/ 146 h 398"/>
              </a:gdLst>
              <a:ahLst/>
              <a:cxnLst>
                <a:cxn ang="0">
                  <a:pos x="T0" y="T1"/>
                </a:cxn>
                <a:cxn ang="0">
                  <a:pos x="T2" y="T3"/>
                </a:cxn>
                <a:cxn ang="0">
                  <a:pos x="T4" y="T5"/>
                </a:cxn>
                <a:cxn ang="0">
                  <a:pos x="T6" y="T7"/>
                </a:cxn>
                <a:cxn ang="0">
                  <a:pos x="T8" y="T9"/>
                </a:cxn>
              </a:cxnLst>
              <a:rect l="0" t="0" r="r" b="b"/>
              <a:pathLst>
                <a:path w="444" h="398">
                  <a:moveTo>
                    <a:pt x="419" y="146"/>
                  </a:moveTo>
                  <a:cubicBezTo>
                    <a:pt x="444" y="240"/>
                    <a:pt x="376" y="339"/>
                    <a:pt x="267" y="368"/>
                  </a:cubicBezTo>
                  <a:cubicBezTo>
                    <a:pt x="159" y="398"/>
                    <a:pt x="50" y="345"/>
                    <a:pt x="25" y="252"/>
                  </a:cubicBezTo>
                  <a:cubicBezTo>
                    <a:pt x="0" y="158"/>
                    <a:pt x="68" y="58"/>
                    <a:pt x="177" y="29"/>
                  </a:cubicBezTo>
                  <a:cubicBezTo>
                    <a:pt x="286" y="0"/>
                    <a:pt x="394" y="53"/>
                    <a:pt x="419" y="146"/>
                  </a:cubicBezTo>
                  <a:close/>
                </a:path>
              </a:pathLst>
            </a:cu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1" name="Freeform 450"/>
            <p:cNvSpPr/>
            <p:nvPr/>
          </p:nvSpPr>
          <p:spPr bwMode="auto">
            <a:xfrm>
              <a:off x="7197726" y="1804988"/>
              <a:ext cx="693738" cy="473075"/>
            </a:xfrm>
            <a:custGeom>
              <a:avLst/>
              <a:gdLst>
                <a:gd name="T0" fmla="*/ 136 w 332"/>
                <a:gd name="T1" fmla="*/ 28 h 226"/>
                <a:gd name="T2" fmla="*/ 21 w 332"/>
                <a:gd name="T3" fmla="*/ 226 h 226"/>
                <a:gd name="T4" fmla="*/ 159 w 332"/>
                <a:gd name="T5" fmla="*/ 59 h 226"/>
                <a:gd name="T6" fmla="*/ 332 w 332"/>
                <a:gd name="T7" fmla="*/ 48 h 226"/>
                <a:gd name="T8" fmla="*/ 136 w 332"/>
                <a:gd name="T9" fmla="*/ 28 h 226"/>
              </a:gdLst>
              <a:ahLst/>
              <a:cxnLst>
                <a:cxn ang="0">
                  <a:pos x="T0" y="T1"/>
                </a:cxn>
                <a:cxn ang="0">
                  <a:pos x="T2" y="T3"/>
                </a:cxn>
                <a:cxn ang="0">
                  <a:pos x="T4" y="T5"/>
                </a:cxn>
                <a:cxn ang="0">
                  <a:pos x="T6" y="T7"/>
                </a:cxn>
                <a:cxn ang="0">
                  <a:pos x="T8" y="T9"/>
                </a:cxn>
              </a:cxnLst>
              <a:rect l="0" t="0" r="r" b="b"/>
              <a:pathLst>
                <a:path w="332" h="226">
                  <a:moveTo>
                    <a:pt x="136" y="28"/>
                  </a:moveTo>
                  <a:cubicBezTo>
                    <a:pt x="48" y="64"/>
                    <a:pt x="0" y="149"/>
                    <a:pt x="21" y="226"/>
                  </a:cubicBezTo>
                  <a:cubicBezTo>
                    <a:pt x="24" y="154"/>
                    <a:pt x="78" y="92"/>
                    <a:pt x="159" y="59"/>
                  </a:cubicBezTo>
                  <a:cubicBezTo>
                    <a:pt x="219" y="34"/>
                    <a:pt x="280" y="27"/>
                    <a:pt x="332" y="48"/>
                  </a:cubicBezTo>
                  <a:cubicBezTo>
                    <a:pt x="281" y="10"/>
                    <a:pt x="205" y="0"/>
                    <a:pt x="136" y="28"/>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2" name="Freeform 451"/>
            <p:cNvSpPr/>
            <p:nvPr/>
          </p:nvSpPr>
          <p:spPr bwMode="auto">
            <a:xfrm>
              <a:off x="7143751" y="1752601"/>
              <a:ext cx="693738" cy="454025"/>
            </a:xfrm>
            <a:custGeom>
              <a:avLst/>
              <a:gdLst>
                <a:gd name="T0" fmla="*/ 144 w 332"/>
                <a:gd name="T1" fmla="*/ 29 h 217"/>
                <a:gd name="T2" fmla="*/ 21 w 332"/>
                <a:gd name="T3" fmla="*/ 217 h 217"/>
                <a:gd name="T4" fmla="*/ 155 w 332"/>
                <a:gd name="T5" fmla="*/ 42 h 217"/>
                <a:gd name="T6" fmla="*/ 332 w 332"/>
                <a:gd name="T7" fmla="*/ 39 h 217"/>
                <a:gd name="T8" fmla="*/ 144 w 332"/>
                <a:gd name="T9" fmla="*/ 29 h 217"/>
              </a:gdLst>
              <a:ahLst/>
              <a:cxnLst>
                <a:cxn ang="0">
                  <a:pos x="T0" y="T1"/>
                </a:cxn>
                <a:cxn ang="0">
                  <a:pos x="T2" y="T3"/>
                </a:cxn>
                <a:cxn ang="0">
                  <a:pos x="T4" y="T5"/>
                </a:cxn>
                <a:cxn ang="0">
                  <a:pos x="T6" y="T7"/>
                </a:cxn>
                <a:cxn ang="0">
                  <a:pos x="T8" y="T9"/>
                </a:cxn>
              </a:cxnLst>
              <a:rect l="0" t="0" r="r" b="b"/>
              <a:pathLst>
                <a:path w="332" h="217">
                  <a:moveTo>
                    <a:pt x="144" y="29"/>
                  </a:moveTo>
                  <a:cubicBezTo>
                    <a:pt x="56" y="64"/>
                    <a:pt x="0" y="140"/>
                    <a:pt x="21" y="217"/>
                  </a:cubicBezTo>
                  <a:cubicBezTo>
                    <a:pt x="24" y="145"/>
                    <a:pt x="74" y="75"/>
                    <a:pt x="155" y="42"/>
                  </a:cubicBezTo>
                  <a:cubicBezTo>
                    <a:pt x="215" y="18"/>
                    <a:pt x="279" y="18"/>
                    <a:pt x="332" y="39"/>
                  </a:cubicBezTo>
                  <a:cubicBezTo>
                    <a:pt x="281" y="1"/>
                    <a:pt x="213" y="0"/>
                    <a:pt x="144" y="29"/>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3" name="Freeform 452"/>
            <p:cNvSpPr/>
            <p:nvPr/>
          </p:nvSpPr>
          <p:spPr bwMode="auto">
            <a:xfrm>
              <a:off x="7483476" y="2051051"/>
              <a:ext cx="635000" cy="547688"/>
            </a:xfrm>
            <a:custGeom>
              <a:avLst/>
              <a:gdLst>
                <a:gd name="T0" fmla="*/ 209 w 304"/>
                <a:gd name="T1" fmla="*/ 221 h 262"/>
                <a:gd name="T2" fmla="*/ 264 w 304"/>
                <a:gd name="T3" fmla="*/ 0 h 262"/>
                <a:gd name="T4" fmla="*/ 175 w 304"/>
                <a:gd name="T5" fmla="*/ 194 h 262"/>
                <a:gd name="T6" fmla="*/ 0 w 304"/>
                <a:gd name="T7" fmla="*/ 231 h 262"/>
                <a:gd name="T8" fmla="*/ 209 w 304"/>
                <a:gd name="T9" fmla="*/ 221 h 262"/>
              </a:gdLst>
              <a:ahLst/>
              <a:cxnLst>
                <a:cxn ang="0">
                  <a:pos x="T0" y="T1"/>
                </a:cxn>
                <a:cxn ang="0">
                  <a:pos x="T2" y="T3"/>
                </a:cxn>
                <a:cxn ang="0">
                  <a:pos x="T4" y="T5"/>
                </a:cxn>
                <a:cxn ang="0">
                  <a:pos x="T6" y="T7"/>
                </a:cxn>
                <a:cxn ang="0">
                  <a:pos x="T8" y="T9"/>
                </a:cxn>
              </a:cxnLst>
              <a:rect l="0" t="0" r="r" b="b"/>
              <a:pathLst>
                <a:path w="304" h="262">
                  <a:moveTo>
                    <a:pt x="209" y="221"/>
                  </a:moveTo>
                  <a:cubicBezTo>
                    <a:pt x="287" y="170"/>
                    <a:pt x="304" y="70"/>
                    <a:pt x="264" y="0"/>
                  </a:cubicBezTo>
                  <a:cubicBezTo>
                    <a:pt x="279" y="70"/>
                    <a:pt x="247" y="147"/>
                    <a:pt x="175" y="194"/>
                  </a:cubicBezTo>
                  <a:cubicBezTo>
                    <a:pt x="121" y="229"/>
                    <a:pt x="58" y="241"/>
                    <a:pt x="0" y="231"/>
                  </a:cubicBezTo>
                  <a:cubicBezTo>
                    <a:pt x="61" y="258"/>
                    <a:pt x="147" y="262"/>
                    <a:pt x="209" y="221"/>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4" name="Freeform 453"/>
            <p:cNvSpPr/>
            <p:nvPr/>
          </p:nvSpPr>
          <p:spPr bwMode="auto">
            <a:xfrm>
              <a:off x="7375526" y="2036763"/>
              <a:ext cx="669925" cy="496888"/>
            </a:xfrm>
            <a:custGeom>
              <a:avLst/>
              <a:gdLst>
                <a:gd name="T0" fmla="*/ 199 w 321"/>
                <a:gd name="T1" fmla="*/ 204 h 238"/>
                <a:gd name="T2" fmla="*/ 292 w 321"/>
                <a:gd name="T3" fmla="*/ 0 h 238"/>
                <a:gd name="T4" fmla="*/ 180 w 321"/>
                <a:gd name="T5" fmla="*/ 175 h 238"/>
                <a:gd name="T6" fmla="*/ 0 w 321"/>
                <a:gd name="T7" fmla="*/ 201 h 238"/>
                <a:gd name="T8" fmla="*/ 199 w 321"/>
                <a:gd name="T9" fmla="*/ 204 h 238"/>
              </a:gdLst>
              <a:ahLst/>
              <a:cxnLst>
                <a:cxn ang="0">
                  <a:pos x="T0" y="T1"/>
                </a:cxn>
                <a:cxn ang="0">
                  <a:pos x="T2" y="T3"/>
                </a:cxn>
                <a:cxn ang="0">
                  <a:pos x="T4" y="T5"/>
                </a:cxn>
                <a:cxn ang="0">
                  <a:pos x="T6" y="T7"/>
                </a:cxn>
                <a:cxn ang="0">
                  <a:pos x="T8" y="T9"/>
                </a:cxn>
              </a:cxnLst>
              <a:rect l="0" t="0" r="r" b="b"/>
              <a:pathLst>
                <a:path w="321" h="238">
                  <a:moveTo>
                    <a:pt x="199" y="204"/>
                  </a:moveTo>
                  <a:cubicBezTo>
                    <a:pt x="283" y="162"/>
                    <a:pt x="321" y="74"/>
                    <a:pt x="292" y="0"/>
                  </a:cubicBezTo>
                  <a:cubicBezTo>
                    <a:pt x="297" y="71"/>
                    <a:pt x="258" y="136"/>
                    <a:pt x="180" y="175"/>
                  </a:cubicBezTo>
                  <a:cubicBezTo>
                    <a:pt x="123" y="204"/>
                    <a:pt x="55" y="218"/>
                    <a:pt x="0" y="201"/>
                  </a:cubicBezTo>
                  <a:cubicBezTo>
                    <a:pt x="55" y="235"/>
                    <a:pt x="132" y="238"/>
                    <a:pt x="199" y="20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5" name="Freeform 454"/>
            <p:cNvSpPr/>
            <p:nvPr/>
          </p:nvSpPr>
          <p:spPr bwMode="auto">
            <a:xfrm>
              <a:off x="7394576" y="2155826"/>
              <a:ext cx="133350" cy="92075"/>
            </a:xfrm>
            <a:custGeom>
              <a:avLst/>
              <a:gdLst>
                <a:gd name="T0" fmla="*/ 26 w 64"/>
                <a:gd name="T1" fmla="*/ 5 h 44"/>
                <a:gd name="T2" fmla="*/ 4 w 64"/>
                <a:gd name="T3" fmla="*/ 44 h 44"/>
                <a:gd name="T4" fmla="*/ 31 w 64"/>
                <a:gd name="T5" fmla="*/ 11 h 44"/>
                <a:gd name="T6" fmla="*/ 64 w 64"/>
                <a:gd name="T7" fmla="*/ 9 h 44"/>
                <a:gd name="T8" fmla="*/ 26 w 64"/>
                <a:gd name="T9" fmla="*/ 5 h 44"/>
              </a:gdLst>
              <a:ahLst/>
              <a:cxnLst>
                <a:cxn ang="0">
                  <a:pos x="T0" y="T1"/>
                </a:cxn>
                <a:cxn ang="0">
                  <a:pos x="T2" y="T3"/>
                </a:cxn>
                <a:cxn ang="0">
                  <a:pos x="T4" y="T5"/>
                </a:cxn>
                <a:cxn ang="0">
                  <a:pos x="T6" y="T7"/>
                </a:cxn>
                <a:cxn ang="0">
                  <a:pos x="T8" y="T9"/>
                </a:cxn>
              </a:cxnLst>
              <a:rect l="0" t="0" r="r" b="b"/>
              <a:pathLst>
                <a:path w="64" h="44">
                  <a:moveTo>
                    <a:pt x="26" y="5"/>
                  </a:moveTo>
                  <a:cubicBezTo>
                    <a:pt x="9" y="12"/>
                    <a:pt x="0" y="29"/>
                    <a:pt x="4" y="44"/>
                  </a:cubicBezTo>
                  <a:cubicBezTo>
                    <a:pt x="4" y="30"/>
                    <a:pt x="15" y="18"/>
                    <a:pt x="31" y="11"/>
                  </a:cubicBezTo>
                  <a:cubicBezTo>
                    <a:pt x="42" y="6"/>
                    <a:pt x="54" y="5"/>
                    <a:pt x="64" y="9"/>
                  </a:cubicBezTo>
                  <a:cubicBezTo>
                    <a:pt x="54" y="2"/>
                    <a:pt x="39" y="0"/>
                    <a:pt x="26" y="5"/>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6" name="Freeform 455"/>
            <p:cNvSpPr/>
            <p:nvPr/>
          </p:nvSpPr>
          <p:spPr bwMode="auto">
            <a:xfrm>
              <a:off x="7381876" y="2146301"/>
              <a:ext cx="134938" cy="87313"/>
            </a:xfrm>
            <a:custGeom>
              <a:avLst/>
              <a:gdLst>
                <a:gd name="T0" fmla="*/ 28 w 65"/>
                <a:gd name="T1" fmla="*/ 5 h 42"/>
                <a:gd name="T2" fmla="*/ 4 w 65"/>
                <a:gd name="T3" fmla="*/ 42 h 42"/>
                <a:gd name="T4" fmla="*/ 31 w 65"/>
                <a:gd name="T5" fmla="*/ 8 h 42"/>
                <a:gd name="T6" fmla="*/ 65 w 65"/>
                <a:gd name="T7" fmla="*/ 8 h 42"/>
                <a:gd name="T8" fmla="*/ 28 w 65"/>
                <a:gd name="T9" fmla="*/ 5 h 42"/>
              </a:gdLst>
              <a:ahLst/>
              <a:cxnLst>
                <a:cxn ang="0">
                  <a:pos x="T0" y="T1"/>
                </a:cxn>
                <a:cxn ang="0">
                  <a:pos x="T2" y="T3"/>
                </a:cxn>
                <a:cxn ang="0">
                  <a:pos x="T4" y="T5"/>
                </a:cxn>
                <a:cxn ang="0">
                  <a:pos x="T6" y="T7"/>
                </a:cxn>
                <a:cxn ang="0">
                  <a:pos x="T8" y="T9"/>
                </a:cxn>
              </a:cxnLst>
              <a:rect l="0" t="0" r="r" b="b"/>
              <a:pathLst>
                <a:path w="65" h="42">
                  <a:moveTo>
                    <a:pt x="28" y="5"/>
                  </a:moveTo>
                  <a:cubicBezTo>
                    <a:pt x="11" y="12"/>
                    <a:pt x="0" y="27"/>
                    <a:pt x="4" y="42"/>
                  </a:cubicBezTo>
                  <a:cubicBezTo>
                    <a:pt x="5" y="28"/>
                    <a:pt x="15" y="14"/>
                    <a:pt x="31" y="8"/>
                  </a:cubicBezTo>
                  <a:cubicBezTo>
                    <a:pt x="42" y="3"/>
                    <a:pt x="55" y="3"/>
                    <a:pt x="65" y="8"/>
                  </a:cubicBezTo>
                  <a:cubicBezTo>
                    <a:pt x="55" y="0"/>
                    <a:pt x="42" y="0"/>
                    <a:pt x="28" y="5"/>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7" name="Freeform 456"/>
            <p:cNvSpPr/>
            <p:nvPr/>
          </p:nvSpPr>
          <p:spPr bwMode="auto">
            <a:xfrm>
              <a:off x="7448551" y="2203451"/>
              <a:ext cx="122238" cy="107950"/>
            </a:xfrm>
            <a:custGeom>
              <a:avLst/>
              <a:gdLst>
                <a:gd name="T0" fmla="*/ 41 w 59"/>
                <a:gd name="T1" fmla="*/ 43 h 51"/>
                <a:gd name="T2" fmla="*/ 52 w 59"/>
                <a:gd name="T3" fmla="*/ 0 h 51"/>
                <a:gd name="T4" fmla="*/ 34 w 59"/>
                <a:gd name="T5" fmla="*/ 38 h 51"/>
                <a:gd name="T6" fmla="*/ 0 w 59"/>
                <a:gd name="T7" fmla="*/ 45 h 51"/>
                <a:gd name="T8" fmla="*/ 41 w 59"/>
                <a:gd name="T9" fmla="*/ 43 h 51"/>
              </a:gdLst>
              <a:ahLst/>
              <a:cxnLst>
                <a:cxn ang="0">
                  <a:pos x="T0" y="T1"/>
                </a:cxn>
                <a:cxn ang="0">
                  <a:pos x="T2" y="T3"/>
                </a:cxn>
                <a:cxn ang="0">
                  <a:pos x="T4" y="T5"/>
                </a:cxn>
                <a:cxn ang="0">
                  <a:pos x="T6" y="T7"/>
                </a:cxn>
                <a:cxn ang="0">
                  <a:pos x="T8" y="T9"/>
                </a:cxn>
              </a:cxnLst>
              <a:rect l="0" t="0" r="r" b="b"/>
              <a:pathLst>
                <a:path w="59" h="51">
                  <a:moveTo>
                    <a:pt x="41" y="43"/>
                  </a:moveTo>
                  <a:cubicBezTo>
                    <a:pt x="56" y="33"/>
                    <a:pt x="59" y="13"/>
                    <a:pt x="52" y="0"/>
                  </a:cubicBezTo>
                  <a:cubicBezTo>
                    <a:pt x="55" y="13"/>
                    <a:pt x="48" y="28"/>
                    <a:pt x="34" y="38"/>
                  </a:cubicBezTo>
                  <a:cubicBezTo>
                    <a:pt x="24" y="44"/>
                    <a:pt x="11" y="47"/>
                    <a:pt x="0" y="45"/>
                  </a:cubicBezTo>
                  <a:cubicBezTo>
                    <a:pt x="12" y="50"/>
                    <a:pt x="29" y="51"/>
                    <a:pt x="41" y="43"/>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8" name="Freeform 457"/>
            <p:cNvSpPr/>
            <p:nvPr/>
          </p:nvSpPr>
          <p:spPr bwMode="auto">
            <a:xfrm>
              <a:off x="7427913" y="2200276"/>
              <a:ext cx="131763" cy="98425"/>
            </a:xfrm>
            <a:custGeom>
              <a:avLst/>
              <a:gdLst>
                <a:gd name="T0" fmla="*/ 39 w 63"/>
                <a:gd name="T1" fmla="*/ 40 h 47"/>
                <a:gd name="T2" fmla="*/ 57 w 63"/>
                <a:gd name="T3" fmla="*/ 0 h 47"/>
                <a:gd name="T4" fmla="*/ 35 w 63"/>
                <a:gd name="T5" fmla="*/ 35 h 47"/>
                <a:gd name="T6" fmla="*/ 0 w 63"/>
                <a:gd name="T7" fmla="*/ 40 h 47"/>
                <a:gd name="T8" fmla="*/ 39 w 63"/>
                <a:gd name="T9" fmla="*/ 40 h 47"/>
              </a:gdLst>
              <a:ahLst/>
              <a:cxnLst>
                <a:cxn ang="0">
                  <a:pos x="T0" y="T1"/>
                </a:cxn>
                <a:cxn ang="0">
                  <a:pos x="T2" y="T3"/>
                </a:cxn>
                <a:cxn ang="0">
                  <a:pos x="T4" y="T5"/>
                </a:cxn>
                <a:cxn ang="0">
                  <a:pos x="T6" y="T7"/>
                </a:cxn>
                <a:cxn ang="0">
                  <a:pos x="T8" y="T9"/>
                </a:cxn>
              </a:cxnLst>
              <a:rect l="0" t="0" r="r" b="b"/>
              <a:pathLst>
                <a:path w="63" h="47">
                  <a:moveTo>
                    <a:pt x="39" y="40"/>
                  </a:moveTo>
                  <a:cubicBezTo>
                    <a:pt x="55" y="32"/>
                    <a:pt x="63" y="15"/>
                    <a:pt x="57" y="0"/>
                  </a:cubicBezTo>
                  <a:cubicBezTo>
                    <a:pt x="58" y="14"/>
                    <a:pt x="50" y="27"/>
                    <a:pt x="35" y="35"/>
                  </a:cubicBezTo>
                  <a:cubicBezTo>
                    <a:pt x="24" y="40"/>
                    <a:pt x="11" y="43"/>
                    <a:pt x="0" y="40"/>
                  </a:cubicBezTo>
                  <a:cubicBezTo>
                    <a:pt x="11" y="46"/>
                    <a:pt x="26" y="47"/>
                    <a:pt x="39" y="40"/>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9" name="Freeform 458"/>
            <p:cNvSpPr/>
            <p:nvPr/>
          </p:nvSpPr>
          <p:spPr bwMode="auto">
            <a:xfrm>
              <a:off x="7583488" y="1982788"/>
              <a:ext cx="98425" cy="66675"/>
            </a:xfrm>
            <a:custGeom>
              <a:avLst/>
              <a:gdLst>
                <a:gd name="T0" fmla="*/ 19 w 47"/>
                <a:gd name="T1" fmla="*/ 4 h 32"/>
                <a:gd name="T2" fmla="*/ 3 w 47"/>
                <a:gd name="T3" fmla="*/ 32 h 32"/>
                <a:gd name="T4" fmla="*/ 22 w 47"/>
                <a:gd name="T5" fmla="*/ 9 h 32"/>
                <a:gd name="T6" fmla="*/ 47 w 47"/>
                <a:gd name="T7" fmla="*/ 7 h 32"/>
                <a:gd name="T8" fmla="*/ 19 w 47"/>
                <a:gd name="T9" fmla="*/ 4 h 32"/>
              </a:gdLst>
              <a:ahLst/>
              <a:cxnLst>
                <a:cxn ang="0">
                  <a:pos x="T0" y="T1"/>
                </a:cxn>
                <a:cxn ang="0">
                  <a:pos x="T2" y="T3"/>
                </a:cxn>
                <a:cxn ang="0">
                  <a:pos x="T4" y="T5"/>
                </a:cxn>
                <a:cxn ang="0">
                  <a:pos x="T6" y="T7"/>
                </a:cxn>
                <a:cxn ang="0">
                  <a:pos x="T8" y="T9"/>
                </a:cxn>
              </a:cxnLst>
              <a:rect l="0" t="0" r="r" b="b"/>
              <a:pathLst>
                <a:path w="47" h="32">
                  <a:moveTo>
                    <a:pt x="19" y="4"/>
                  </a:moveTo>
                  <a:cubicBezTo>
                    <a:pt x="7" y="9"/>
                    <a:pt x="0" y="21"/>
                    <a:pt x="3" y="32"/>
                  </a:cubicBezTo>
                  <a:cubicBezTo>
                    <a:pt x="3" y="22"/>
                    <a:pt x="11" y="13"/>
                    <a:pt x="22" y="9"/>
                  </a:cubicBezTo>
                  <a:cubicBezTo>
                    <a:pt x="31" y="5"/>
                    <a:pt x="39" y="4"/>
                    <a:pt x="47" y="7"/>
                  </a:cubicBezTo>
                  <a:cubicBezTo>
                    <a:pt x="39" y="2"/>
                    <a:pt x="29" y="0"/>
                    <a:pt x="19" y="4"/>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0" name="Freeform 459"/>
            <p:cNvSpPr/>
            <p:nvPr/>
          </p:nvSpPr>
          <p:spPr bwMode="auto">
            <a:xfrm>
              <a:off x="7575551" y="1976438"/>
              <a:ext cx="98425" cy="63500"/>
            </a:xfrm>
            <a:custGeom>
              <a:avLst/>
              <a:gdLst>
                <a:gd name="T0" fmla="*/ 20 w 47"/>
                <a:gd name="T1" fmla="*/ 4 h 30"/>
                <a:gd name="T2" fmla="*/ 3 w 47"/>
                <a:gd name="T3" fmla="*/ 30 h 30"/>
                <a:gd name="T4" fmla="*/ 22 w 47"/>
                <a:gd name="T5" fmla="*/ 6 h 30"/>
                <a:gd name="T6" fmla="*/ 47 w 47"/>
                <a:gd name="T7" fmla="*/ 5 h 30"/>
                <a:gd name="T8" fmla="*/ 20 w 47"/>
                <a:gd name="T9" fmla="*/ 4 h 30"/>
              </a:gdLst>
              <a:ahLst/>
              <a:cxnLst>
                <a:cxn ang="0">
                  <a:pos x="T0" y="T1"/>
                </a:cxn>
                <a:cxn ang="0">
                  <a:pos x="T2" y="T3"/>
                </a:cxn>
                <a:cxn ang="0">
                  <a:pos x="T4" y="T5"/>
                </a:cxn>
                <a:cxn ang="0">
                  <a:pos x="T6" y="T7"/>
                </a:cxn>
                <a:cxn ang="0">
                  <a:pos x="T8" y="T9"/>
                </a:cxn>
              </a:cxnLst>
              <a:rect l="0" t="0" r="r" b="b"/>
              <a:pathLst>
                <a:path w="47" h="30">
                  <a:moveTo>
                    <a:pt x="20" y="4"/>
                  </a:moveTo>
                  <a:cubicBezTo>
                    <a:pt x="8" y="9"/>
                    <a:pt x="0" y="20"/>
                    <a:pt x="3" y="30"/>
                  </a:cubicBezTo>
                  <a:cubicBezTo>
                    <a:pt x="4" y="20"/>
                    <a:pt x="11" y="10"/>
                    <a:pt x="22" y="6"/>
                  </a:cubicBezTo>
                  <a:cubicBezTo>
                    <a:pt x="30" y="2"/>
                    <a:pt x="39" y="2"/>
                    <a:pt x="47" y="5"/>
                  </a:cubicBezTo>
                  <a:cubicBezTo>
                    <a:pt x="40" y="0"/>
                    <a:pt x="30" y="0"/>
                    <a:pt x="20" y="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1" name="Freeform 460"/>
            <p:cNvSpPr/>
            <p:nvPr/>
          </p:nvSpPr>
          <p:spPr bwMode="auto">
            <a:xfrm>
              <a:off x="7623176" y="2017713"/>
              <a:ext cx="90488" cy="77788"/>
            </a:xfrm>
            <a:custGeom>
              <a:avLst/>
              <a:gdLst>
                <a:gd name="T0" fmla="*/ 29 w 43"/>
                <a:gd name="T1" fmla="*/ 31 h 37"/>
                <a:gd name="T2" fmla="*/ 37 w 43"/>
                <a:gd name="T3" fmla="*/ 0 h 37"/>
                <a:gd name="T4" fmla="*/ 25 w 43"/>
                <a:gd name="T5" fmla="*/ 27 h 37"/>
                <a:gd name="T6" fmla="*/ 0 w 43"/>
                <a:gd name="T7" fmla="*/ 32 h 37"/>
                <a:gd name="T8" fmla="*/ 29 w 43"/>
                <a:gd name="T9" fmla="*/ 31 h 37"/>
              </a:gdLst>
              <a:ahLst/>
              <a:cxnLst>
                <a:cxn ang="0">
                  <a:pos x="T0" y="T1"/>
                </a:cxn>
                <a:cxn ang="0">
                  <a:pos x="T2" y="T3"/>
                </a:cxn>
                <a:cxn ang="0">
                  <a:pos x="T4" y="T5"/>
                </a:cxn>
                <a:cxn ang="0">
                  <a:pos x="T6" y="T7"/>
                </a:cxn>
                <a:cxn ang="0">
                  <a:pos x="T8" y="T9"/>
                </a:cxn>
              </a:cxnLst>
              <a:rect l="0" t="0" r="r" b="b"/>
              <a:pathLst>
                <a:path w="43" h="37">
                  <a:moveTo>
                    <a:pt x="29" y="31"/>
                  </a:moveTo>
                  <a:cubicBezTo>
                    <a:pt x="40" y="24"/>
                    <a:pt x="43" y="10"/>
                    <a:pt x="37" y="0"/>
                  </a:cubicBezTo>
                  <a:cubicBezTo>
                    <a:pt x="39" y="10"/>
                    <a:pt x="35" y="21"/>
                    <a:pt x="25" y="27"/>
                  </a:cubicBezTo>
                  <a:cubicBezTo>
                    <a:pt x="17" y="32"/>
                    <a:pt x="8" y="34"/>
                    <a:pt x="0" y="32"/>
                  </a:cubicBezTo>
                  <a:cubicBezTo>
                    <a:pt x="9" y="36"/>
                    <a:pt x="21" y="37"/>
                    <a:pt x="29" y="31"/>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2" name="Freeform 461"/>
            <p:cNvSpPr/>
            <p:nvPr/>
          </p:nvSpPr>
          <p:spPr bwMode="auto">
            <a:xfrm>
              <a:off x="7608888" y="2016126"/>
              <a:ext cx="93663" cy="68263"/>
            </a:xfrm>
            <a:custGeom>
              <a:avLst/>
              <a:gdLst>
                <a:gd name="T0" fmla="*/ 28 w 45"/>
                <a:gd name="T1" fmla="*/ 29 h 33"/>
                <a:gd name="T2" fmla="*/ 41 w 45"/>
                <a:gd name="T3" fmla="*/ 0 h 33"/>
                <a:gd name="T4" fmla="*/ 25 w 45"/>
                <a:gd name="T5" fmla="*/ 25 h 33"/>
                <a:gd name="T6" fmla="*/ 0 w 45"/>
                <a:gd name="T7" fmla="*/ 28 h 33"/>
                <a:gd name="T8" fmla="*/ 28 w 45"/>
                <a:gd name="T9" fmla="*/ 29 h 33"/>
              </a:gdLst>
              <a:ahLst/>
              <a:cxnLst>
                <a:cxn ang="0">
                  <a:pos x="T0" y="T1"/>
                </a:cxn>
                <a:cxn ang="0">
                  <a:pos x="T2" y="T3"/>
                </a:cxn>
                <a:cxn ang="0">
                  <a:pos x="T4" y="T5"/>
                </a:cxn>
                <a:cxn ang="0">
                  <a:pos x="T6" y="T7"/>
                </a:cxn>
                <a:cxn ang="0">
                  <a:pos x="T8" y="T9"/>
                </a:cxn>
              </a:cxnLst>
              <a:rect l="0" t="0" r="r" b="b"/>
              <a:pathLst>
                <a:path w="45" h="33">
                  <a:moveTo>
                    <a:pt x="28" y="29"/>
                  </a:moveTo>
                  <a:cubicBezTo>
                    <a:pt x="40" y="23"/>
                    <a:pt x="45" y="10"/>
                    <a:pt x="41" y="0"/>
                  </a:cubicBezTo>
                  <a:cubicBezTo>
                    <a:pt x="42" y="10"/>
                    <a:pt x="36" y="19"/>
                    <a:pt x="25" y="25"/>
                  </a:cubicBezTo>
                  <a:cubicBezTo>
                    <a:pt x="17" y="29"/>
                    <a:pt x="8" y="31"/>
                    <a:pt x="0" y="28"/>
                  </a:cubicBezTo>
                  <a:cubicBezTo>
                    <a:pt x="8" y="33"/>
                    <a:pt x="18" y="33"/>
                    <a:pt x="28" y="29"/>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3" name="Oval 462"/>
            <p:cNvSpPr>
              <a:spLocks noChangeArrowheads="1"/>
            </p:cNvSpPr>
            <p:nvPr/>
          </p:nvSpPr>
          <p:spPr bwMode="auto">
            <a:xfrm>
              <a:off x="5640388" y="2644776"/>
              <a:ext cx="400050" cy="369888"/>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4" name="Freeform 463"/>
            <p:cNvSpPr/>
            <p:nvPr/>
          </p:nvSpPr>
          <p:spPr bwMode="auto">
            <a:xfrm>
              <a:off x="5656263" y="2652713"/>
              <a:ext cx="339725" cy="180975"/>
            </a:xfrm>
            <a:custGeom>
              <a:avLst/>
              <a:gdLst>
                <a:gd name="T0" fmla="*/ 76 w 163"/>
                <a:gd name="T1" fmla="*/ 5 h 86"/>
                <a:gd name="T2" fmla="*/ 0 w 163"/>
                <a:gd name="T3" fmla="*/ 86 h 86"/>
                <a:gd name="T4" fmla="*/ 83 w 163"/>
                <a:gd name="T5" fmla="*/ 23 h 86"/>
                <a:gd name="T6" fmla="*/ 163 w 163"/>
                <a:gd name="T7" fmla="*/ 40 h 86"/>
                <a:gd name="T8" fmla="*/ 76 w 163"/>
                <a:gd name="T9" fmla="*/ 5 h 86"/>
              </a:gdLst>
              <a:ahLst/>
              <a:cxnLst>
                <a:cxn ang="0">
                  <a:pos x="T0" y="T1"/>
                </a:cxn>
                <a:cxn ang="0">
                  <a:pos x="T2" y="T3"/>
                </a:cxn>
                <a:cxn ang="0">
                  <a:pos x="T4" y="T5"/>
                </a:cxn>
                <a:cxn ang="0">
                  <a:pos x="T6" y="T7"/>
                </a:cxn>
                <a:cxn ang="0">
                  <a:pos x="T8" y="T9"/>
                </a:cxn>
              </a:cxnLst>
              <a:rect l="0" t="0" r="r" b="b"/>
              <a:pathLst>
                <a:path w="163" h="86">
                  <a:moveTo>
                    <a:pt x="76" y="5"/>
                  </a:moveTo>
                  <a:cubicBezTo>
                    <a:pt x="32" y="11"/>
                    <a:pt x="0" y="46"/>
                    <a:pt x="0" y="86"/>
                  </a:cubicBezTo>
                  <a:cubicBezTo>
                    <a:pt x="10" y="52"/>
                    <a:pt x="42" y="29"/>
                    <a:pt x="83" y="23"/>
                  </a:cubicBezTo>
                  <a:cubicBezTo>
                    <a:pt x="113" y="19"/>
                    <a:pt x="142" y="23"/>
                    <a:pt x="163" y="40"/>
                  </a:cubicBezTo>
                  <a:cubicBezTo>
                    <a:pt x="144" y="15"/>
                    <a:pt x="111" y="0"/>
                    <a:pt x="76" y="5"/>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5" name="Freeform 464"/>
            <p:cNvSpPr/>
            <p:nvPr/>
          </p:nvSpPr>
          <p:spPr bwMode="auto">
            <a:xfrm>
              <a:off x="5638801" y="2624138"/>
              <a:ext cx="341313" cy="166688"/>
            </a:xfrm>
            <a:custGeom>
              <a:avLst/>
              <a:gdLst>
                <a:gd name="T0" fmla="*/ 79 w 163"/>
                <a:gd name="T1" fmla="*/ 5 h 80"/>
                <a:gd name="T2" fmla="*/ 0 w 163"/>
                <a:gd name="T3" fmla="*/ 80 h 80"/>
                <a:gd name="T4" fmla="*/ 83 w 163"/>
                <a:gd name="T5" fmla="*/ 13 h 80"/>
                <a:gd name="T6" fmla="*/ 163 w 163"/>
                <a:gd name="T7" fmla="*/ 35 h 80"/>
                <a:gd name="T8" fmla="*/ 79 w 163"/>
                <a:gd name="T9" fmla="*/ 5 h 80"/>
              </a:gdLst>
              <a:ahLst/>
              <a:cxnLst>
                <a:cxn ang="0">
                  <a:pos x="T0" y="T1"/>
                </a:cxn>
                <a:cxn ang="0">
                  <a:pos x="T2" y="T3"/>
                </a:cxn>
                <a:cxn ang="0">
                  <a:pos x="T4" y="T5"/>
                </a:cxn>
                <a:cxn ang="0">
                  <a:pos x="T6" y="T7"/>
                </a:cxn>
                <a:cxn ang="0">
                  <a:pos x="T8" y="T9"/>
                </a:cxn>
              </a:cxnLst>
              <a:rect l="0" t="0" r="r" b="b"/>
              <a:pathLst>
                <a:path w="163" h="80">
                  <a:moveTo>
                    <a:pt x="79" y="5"/>
                  </a:moveTo>
                  <a:cubicBezTo>
                    <a:pt x="35" y="11"/>
                    <a:pt x="0" y="40"/>
                    <a:pt x="0" y="80"/>
                  </a:cubicBezTo>
                  <a:cubicBezTo>
                    <a:pt x="11" y="46"/>
                    <a:pt x="42" y="18"/>
                    <a:pt x="83" y="13"/>
                  </a:cubicBezTo>
                  <a:cubicBezTo>
                    <a:pt x="113" y="9"/>
                    <a:pt x="142" y="17"/>
                    <a:pt x="163" y="35"/>
                  </a:cubicBezTo>
                  <a:cubicBezTo>
                    <a:pt x="145" y="9"/>
                    <a:pt x="114" y="0"/>
                    <a:pt x="79" y="5"/>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6" name="Freeform 465"/>
            <p:cNvSpPr/>
            <p:nvPr/>
          </p:nvSpPr>
          <p:spPr bwMode="auto">
            <a:xfrm>
              <a:off x="5735638" y="2827338"/>
              <a:ext cx="327025" cy="234950"/>
            </a:xfrm>
            <a:custGeom>
              <a:avLst/>
              <a:gdLst>
                <a:gd name="T0" fmla="*/ 96 w 157"/>
                <a:gd name="T1" fmla="*/ 101 h 113"/>
                <a:gd name="T2" fmla="*/ 148 w 157"/>
                <a:gd name="T3" fmla="*/ 0 h 113"/>
                <a:gd name="T4" fmla="*/ 84 w 157"/>
                <a:gd name="T5" fmla="*/ 83 h 113"/>
                <a:gd name="T6" fmla="*/ 0 w 157"/>
                <a:gd name="T7" fmla="*/ 79 h 113"/>
                <a:gd name="T8" fmla="*/ 96 w 157"/>
                <a:gd name="T9" fmla="*/ 101 h 113"/>
              </a:gdLst>
              <a:ahLst/>
              <a:cxnLst>
                <a:cxn ang="0">
                  <a:pos x="T0" y="T1"/>
                </a:cxn>
                <a:cxn ang="0">
                  <a:pos x="T2" y="T3"/>
                </a:cxn>
                <a:cxn ang="0">
                  <a:pos x="T4" y="T5"/>
                </a:cxn>
                <a:cxn ang="0">
                  <a:pos x="T6" y="T7"/>
                </a:cxn>
                <a:cxn ang="0">
                  <a:pos x="T8" y="T9"/>
                </a:cxn>
              </a:cxnLst>
              <a:rect l="0" t="0" r="r" b="b"/>
              <a:pathLst>
                <a:path w="157" h="113">
                  <a:moveTo>
                    <a:pt x="96" y="101"/>
                  </a:moveTo>
                  <a:cubicBezTo>
                    <a:pt x="137" y="86"/>
                    <a:pt x="157" y="40"/>
                    <a:pt x="148" y="0"/>
                  </a:cubicBezTo>
                  <a:cubicBezTo>
                    <a:pt x="146" y="36"/>
                    <a:pt x="122" y="70"/>
                    <a:pt x="84" y="83"/>
                  </a:cubicBezTo>
                  <a:cubicBezTo>
                    <a:pt x="55" y="94"/>
                    <a:pt x="25" y="91"/>
                    <a:pt x="0" y="79"/>
                  </a:cubicBezTo>
                  <a:cubicBezTo>
                    <a:pt x="24" y="100"/>
                    <a:pt x="63" y="113"/>
                    <a:pt x="96" y="101"/>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7" name="Freeform 466"/>
            <p:cNvSpPr/>
            <p:nvPr/>
          </p:nvSpPr>
          <p:spPr bwMode="auto">
            <a:xfrm>
              <a:off x="5695951" y="2814638"/>
              <a:ext cx="334963" cy="198438"/>
            </a:xfrm>
            <a:custGeom>
              <a:avLst/>
              <a:gdLst>
                <a:gd name="T0" fmla="*/ 90 w 161"/>
                <a:gd name="T1" fmla="*/ 87 h 95"/>
                <a:gd name="T2" fmla="*/ 157 w 161"/>
                <a:gd name="T3" fmla="*/ 0 h 95"/>
                <a:gd name="T4" fmla="*/ 85 w 161"/>
                <a:gd name="T5" fmla="*/ 71 h 95"/>
                <a:gd name="T6" fmla="*/ 0 w 161"/>
                <a:gd name="T7" fmla="*/ 60 h 95"/>
                <a:gd name="T8" fmla="*/ 90 w 161"/>
                <a:gd name="T9" fmla="*/ 87 h 95"/>
              </a:gdLst>
              <a:ahLst/>
              <a:cxnLst>
                <a:cxn ang="0">
                  <a:pos x="T0" y="T1"/>
                </a:cxn>
                <a:cxn ang="0">
                  <a:pos x="T2" y="T3"/>
                </a:cxn>
                <a:cxn ang="0">
                  <a:pos x="T4" y="T5"/>
                </a:cxn>
                <a:cxn ang="0">
                  <a:pos x="T6" y="T7"/>
                </a:cxn>
                <a:cxn ang="0">
                  <a:pos x="T8" y="T9"/>
                </a:cxn>
              </a:cxnLst>
              <a:rect l="0" t="0" r="r" b="b"/>
              <a:pathLst>
                <a:path w="161" h="95">
                  <a:moveTo>
                    <a:pt x="90" y="87"/>
                  </a:moveTo>
                  <a:cubicBezTo>
                    <a:pt x="133" y="78"/>
                    <a:pt x="161" y="40"/>
                    <a:pt x="157" y="0"/>
                  </a:cubicBezTo>
                  <a:cubicBezTo>
                    <a:pt x="150" y="35"/>
                    <a:pt x="125" y="62"/>
                    <a:pt x="85" y="71"/>
                  </a:cubicBezTo>
                  <a:cubicBezTo>
                    <a:pt x="55" y="77"/>
                    <a:pt x="23" y="75"/>
                    <a:pt x="0" y="60"/>
                  </a:cubicBezTo>
                  <a:cubicBezTo>
                    <a:pt x="21" y="84"/>
                    <a:pt x="55" y="95"/>
                    <a:pt x="90" y="87"/>
                  </a:cubicBezTo>
                  <a:close/>
                </a:path>
              </a:pathLst>
            </a:custGeom>
            <a:solidFill>
              <a:srgbClr val="EAEAE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8" name="Oval 467"/>
            <p:cNvSpPr>
              <a:spLocks noChangeArrowheads="1"/>
            </p:cNvSpPr>
            <p:nvPr/>
          </p:nvSpPr>
          <p:spPr bwMode="auto">
            <a:xfrm>
              <a:off x="6572251" y="4597401"/>
              <a:ext cx="257175" cy="255588"/>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9" name="Freeform 468"/>
            <p:cNvSpPr/>
            <p:nvPr/>
          </p:nvSpPr>
          <p:spPr bwMode="auto">
            <a:xfrm>
              <a:off x="6583363" y="4602163"/>
              <a:ext cx="217488" cy="125413"/>
            </a:xfrm>
            <a:custGeom>
              <a:avLst/>
              <a:gdLst>
                <a:gd name="T0" fmla="*/ 49 w 104"/>
                <a:gd name="T1" fmla="*/ 4 h 60"/>
                <a:gd name="T2" fmla="*/ 0 w 104"/>
                <a:gd name="T3" fmla="*/ 60 h 60"/>
                <a:gd name="T4" fmla="*/ 53 w 104"/>
                <a:gd name="T5" fmla="*/ 16 h 60"/>
                <a:gd name="T6" fmla="*/ 104 w 104"/>
                <a:gd name="T7" fmla="*/ 28 h 60"/>
                <a:gd name="T8" fmla="*/ 49 w 104"/>
                <a:gd name="T9" fmla="*/ 4 h 60"/>
              </a:gdLst>
              <a:ahLst/>
              <a:cxnLst>
                <a:cxn ang="0">
                  <a:pos x="T0" y="T1"/>
                </a:cxn>
                <a:cxn ang="0">
                  <a:pos x="T2" y="T3"/>
                </a:cxn>
                <a:cxn ang="0">
                  <a:pos x="T4" y="T5"/>
                </a:cxn>
                <a:cxn ang="0">
                  <a:pos x="T6" y="T7"/>
                </a:cxn>
                <a:cxn ang="0">
                  <a:pos x="T8" y="T9"/>
                </a:cxn>
              </a:cxnLst>
              <a:rect l="0" t="0" r="r" b="b"/>
              <a:pathLst>
                <a:path w="104" h="60">
                  <a:moveTo>
                    <a:pt x="49" y="4"/>
                  </a:moveTo>
                  <a:cubicBezTo>
                    <a:pt x="20" y="8"/>
                    <a:pt x="0" y="32"/>
                    <a:pt x="0" y="60"/>
                  </a:cubicBezTo>
                  <a:cubicBezTo>
                    <a:pt x="7" y="36"/>
                    <a:pt x="27" y="20"/>
                    <a:pt x="53" y="16"/>
                  </a:cubicBezTo>
                  <a:cubicBezTo>
                    <a:pt x="72" y="13"/>
                    <a:pt x="90" y="16"/>
                    <a:pt x="104" y="28"/>
                  </a:cubicBezTo>
                  <a:cubicBezTo>
                    <a:pt x="92" y="11"/>
                    <a:pt x="71" y="0"/>
                    <a:pt x="49" y="4"/>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0" name="Freeform 469"/>
            <p:cNvSpPr/>
            <p:nvPr/>
          </p:nvSpPr>
          <p:spPr bwMode="auto">
            <a:xfrm>
              <a:off x="6572251" y="4584701"/>
              <a:ext cx="217488" cy="114300"/>
            </a:xfrm>
            <a:custGeom>
              <a:avLst/>
              <a:gdLst>
                <a:gd name="T0" fmla="*/ 50 w 104"/>
                <a:gd name="T1" fmla="*/ 3 h 55"/>
                <a:gd name="T2" fmla="*/ 0 w 104"/>
                <a:gd name="T3" fmla="*/ 55 h 55"/>
                <a:gd name="T4" fmla="*/ 53 w 104"/>
                <a:gd name="T5" fmla="*/ 8 h 55"/>
                <a:gd name="T6" fmla="*/ 104 w 104"/>
                <a:gd name="T7" fmla="*/ 23 h 55"/>
                <a:gd name="T8" fmla="*/ 50 w 104"/>
                <a:gd name="T9" fmla="*/ 3 h 55"/>
              </a:gdLst>
              <a:ahLst/>
              <a:cxnLst>
                <a:cxn ang="0">
                  <a:pos x="T0" y="T1"/>
                </a:cxn>
                <a:cxn ang="0">
                  <a:pos x="T2" y="T3"/>
                </a:cxn>
                <a:cxn ang="0">
                  <a:pos x="T4" y="T5"/>
                </a:cxn>
                <a:cxn ang="0">
                  <a:pos x="T6" y="T7"/>
                </a:cxn>
                <a:cxn ang="0">
                  <a:pos x="T8" y="T9"/>
                </a:cxn>
              </a:cxnLst>
              <a:rect l="0" t="0" r="r" b="b"/>
              <a:pathLst>
                <a:path w="104" h="55">
                  <a:moveTo>
                    <a:pt x="50" y="3"/>
                  </a:moveTo>
                  <a:cubicBezTo>
                    <a:pt x="22" y="7"/>
                    <a:pt x="0" y="27"/>
                    <a:pt x="0" y="55"/>
                  </a:cubicBezTo>
                  <a:cubicBezTo>
                    <a:pt x="7" y="31"/>
                    <a:pt x="27" y="12"/>
                    <a:pt x="53" y="8"/>
                  </a:cubicBezTo>
                  <a:cubicBezTo>
                    <a:pt x="72" y="5"/>
                    <a:pt x="90" y="11"/>
                    <a:pt x="104" y="23"/>
                  </a:cubicBezTo>
                  <a:cubicBezTo>
                    <a:pt x="92" y="6"/>
                    <a:pt x="73" y="0"/>
                    <a:pt x="50" y="3"/>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1" name="Freeform 470"/>
            <p:cNvSpPr/>
            <p:nvPr/>
          </p:nvSpPr>
          <p:spPr bwMode="auto">
            <a:xfrm>
              <a:off x="6634163" y="4724401"/>
              <a:ext cx="209550" cy="160338"/>
            </a:xfrm>
            <a:custGeom>
              <a:avLst/>
              <a:gdLst>
                <a:gd name="T0" fmla="*/ 61 w 101"/>
                <a:gd name="T1" fmla="*/ 69 h 77"/>
                <a:gd name="T2" fmla="*/ 94 w 101"/>
                <a:gd name="T3" fmla="*/ 0 h 77"/>
                <a:gd name="T4" fmla="*/ 54 w 101"/>
                <a:gd name="T5" fmla="*/ 57 h 77"/>
                <a:gd name="T6" fmla="*/ 0 w 101"/>
                <a:gd name="T7" fmla="*/ 54 h 77"/>
                <a:gd name="T8" fmla="*/ 61 w 101"/>
                <a:gd name="T9" fmla="*/ 69 h 77"/>
              </a:gdLst>
              <a:ahLst/>
              <a:cxnLst>
                <a:cxn ang="0">
                  <a:pos x="T0" y="T1"/>
                </a:cxn>
                <a:cxn ang="0">
                  <a:pos x="T2" y="T3"/>
                </a:cxn>
                <a:cxn ang="0">
                  <a:pos x="T4" y="T5"/>
                </a:cxn>
                <a:cxn ang="0">
                  <a:pos x="T6" y="T7"/>
                </a:cxn>
                <a:cxn ang="0">
                  <a:pos x="T8" y="T9"/>
                </a:cxn>
              </a:cxnLst>
              <a:rect l="0" t="0" r="r" b="b"/>
              <a:pathLst>
                <a:path w="101" h="77">
                  <a:moveTo>
                    <a:pt x="61" y="69"/>
                  </a:moveTo>
                  <a:cubicBezTo>
                    <a:pt x="88" y="59"/>
                    <a:pt x="101" y="27"/>
                    <a:pt x="94" y="0"/>
                  </a:cubicBezTo>
                  <a:cubicBezTo>
                    <a:pt x="93" y="24"/>
                    <a:pt x="78" y="47"/>
                    <a:pt x="54" y="57"/>
                  </a:cubicBezTo>
                  <a:cubicBezTo>
                    <a:pt x="35" y="64"/>
                    <a:pt x="16" y="62"/>
                    <a:pt x="0" y="54"/>
                  </a:cubicBezTo>
                  <a:cubicBezTo>
                    <a:pt x="16" y="68"/>
                    <a:pt x="40" y="77"/>
                    <a:pt x="61" y="69"/>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2" name="Freeform 471"/>
            <p:cNvSpPr/>
            <p:nvPr/>
          </p:nvSpPr>
          <p:spPr bwMode="auto">
            <a:xfrm>
              <a:off x="6608763" y="4713288"/>
              <a:ext cx="214313" cy="138113"/>
            </a:xfrm>
            <a:custGeom>
              <a:avLst/>
              <a:gdLst>
                <a:gd name="T0" fmla="*/ 57 w 103"/>
                <a:gd name="T1" fmla="*/ 60 h 66"/>
                <a:gd name="T2" fmla="*/ 100 w 103"/>
                <a:gd name="T3" fmla="*/ 0 h 66"/>
                <a:gd name="T4" fmla="*/ 54 w 103"/>
                <a:gd name="T5" fmla="*/ 49 h 66"/>
                <a:gd name="T6" fmla="*/ 0 w 103"/>
                <a:gd name="T7" fmla="*/ 42 h 66"/>
                <a:gd name="T8" fmla="*/ 57 w 103"/>
                <a:gd name="T9" fmla="*/ 60 h 66"/>
              </a:gdLst>
              <a:ahLst/>
              <a:cxnLst>
                <a:cxn ang="0">
                  <a:pos x="T0" y="T1"/>
                </a:cxn>
                <a:cxn ang="0">
                  <a:pos x="T2" y="T3"/>
                </a:cxn>
                <a:cxn ang="0">
                  <a:pos x="T4" y="T5"/>
                </a:cxn>
                <a:cxn ang="0">
                  <a:pos x="T6" y="T7"/>
                </a:cxn>
                <a:cxn ang="0">
                  <a:pos x="T8" y="T9"/>
                </a:cxn>
              </a:cxnLst>
              <a:rect l="0" t="0" r="r" b="b"/>
              <a:pathLst>
                <a:path w="103" h="66">
                  <a:moveTo>
                    <a:pt x="57" y="60"/>
                  </a:moveTo>
                  <a:cubicBezTo>
                    <a:pt x="85" y="54"/>
                    <a:pt x="103" y="28"/>
                    <a:pt x="100" y="0"/>
                  </a:cubicBezTo>
                  <a:cubicBezTo>
                    <a:pt x="96" y="24"/>
                    <a:pt x="80" y="43"/>
                    <a:pt x="54" y="49"/>
                  </a:cubicBezTo>
                  <a:cubicBezTo>
                    <a:pt x="35" y="54"/>
                    <a:pt x="15" y="52"/>
                    <a:pt x="0" y="42"/>
                  </a:cubicBezTo>
                  <a:cubicBezTo>
                    <a:pt x="13" y="58"/>
                    <a:pt x="35" y="66"/>
                    <a:pt x="57" y="60"/>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3" name="Oval 472"/>
            <p:cNvSpPr>
              <a:spLocks noChangeArrowheads="1"/>
            </p:cNvSpPr>
            <p:nvPr/>
          </p:nvSpPr>
          <p:spPr bwMode="auto">
            <a:xfrm>
              <a:off x="5751513" y="4765676"/>
              <a:ext cx="196850" cy="195263"/>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4" name="Freeform 473"/>
            <p:cNvSpPr/>
            <p:nvPr/>
          </p:nvSpPr>
          <p:spPr bwMode="auto">
            <a:xfrm>
              <a:off x="5759451" y="4770438"/>
              <a:ext cx="165100" cy="93663"/>
            </a:xfrm>
            <a:custGeom>
              <a:avLst/>
              <a:gdLst>
                <a:gd name="T0" fmla="*/ 37 w 79"/>
                <a:gd name="T1" fmla="*/ 3 h 45"/>
                <a:gd name="T2" fmla="*/ 0 w 79"/>
                <a:gd name="T3" fmla="*/ 45 h 45"/>
                <a:gd name="T4" fmla="*/ 40 w 79"/>
                <a:gd name="T5" fmla="*/ 12 h 45"/>
                <a:gd name="T6" fmla="*/ 79 w 79"/>
                <a:gd name="T7" fmla="*/ 21 h 45"/>
                <a:gd name="T8" fmla="*/ 37 w 79"/>
                <a:gd name="T9" fmla="*/ 3 h 45"/>
              </a:gdLst>
              <a:ahLst/>
              <a:cxnLst>
                <a:cxn ang="0">
                  <a:pos x="T0" y="T1"/>
                </a:cxn>
                <a:cxn ang="0">
                  <a:pos x="T2" y="T3"/>
                </a:cxn>
                <a:cxn ang="0">
                  <a:pos x="T4" y="T5"/>
                </a:cxn>
                <a:cxn ang="0">
                  <a:pos x="T6" y="T7"/>
                </a:cxn>
                <a:cxn ang="0">
                  <a:pos x="T8" y="T9"/>
                </a:cxn>
              </a:cxnLst>
              <a:rect l="0" t="0" r="r" b="b"/>
              <a:pathLst>
                <a:path w="79" h="45">
                  <a:moveTo>
                    <a:pt x="37" y="3"/>
                  </a:moveTo>
                  <a:cubicBezTo>
                    <a:pt x="16" y="6"/>
                    <a:pt x="0" y="24"/>
                    <a:pt x="0" y="45"/>
                  </a:cubicBezTo>
                  <a:cubicBezTo>
                    <a:pt x="5" y="27"/>
                    <a:pt x="21" y="15"/>
                    <a:pt x="40" y="12"/>
                  </a:cubicBezTo>
                  <a:cubicBezTo>
                    <a:pt x="55" y="10"/>
                    <a:pt x="69" y="12"/>
                    <a:pt x="79" y="21"/>
                  </a:cubicBezTo>
                  <a:cubicBezTo>
                    <a:pt x="70" y="8"/>
                    <a:pt x="54" y="0"/>
                    <a:pt x="37" y="3"/>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5" name="Freeform 474"/>
            <p:cNvSpPr/>
            <p:nvPr/>
          </p:nvSpPr>
          <p:spPr bwMode="auto">
            <a:xfrm>
              <a:off x="5751513" y="4756151"/>
              <a:ext cx="165100" cy="87313"/>
            </a:xfrm>
            <a:custGeom>
              <a:avLst/>
              <a:gdLst>
                <a:gd name="T0" fmla="*/ 39 w 79"/>
                <a:gd name="T1" fmla="*/ 2 h 42"/>
                <a:gd name="T2" fmla="*/ 0 w 79"/>
                <a:gd name="T3" fmla="*/ 42 h 42"/>
                <a:gd name="T4" fmla="*/ 40 w 79"/>
                <a:gd name="T5" fmla="*/ 6 h 42"/>
                <a:gd name="T6" fmla="*/ 79 w 79"/>
                <a:gd name="T7" fmla="*/ 18 h 42"/>
                <a:gd name="T8" fmla="*/ 39 w 79"/>
                <a:gd name="T9" fmla="*/ 2 h 42"/>
              </a:gdLst>
              <a:ahLst/>
              <a:cxnLst>
                <a:cxn ang="0">
                  <a:pos x="T0" y="T1"/>
                </a:cxn>
                <a:cxn ang="0">
                  <a:pos x="T2" y="T3"/>
                </a:cxn>
                <a:cxn ang="0">
                  <a:pos x="T4" y="T5"/>
                </a:cxn>
                <a:cxn ang="0">
                  <a:pos x="T6" y="T7"/>
                </a:cxn>
                <a:cxn ang="0">
                  <a:pos x="T8" y="T9"/>
                </a:cxn>
              </a:cxnLst>
              <a:rect l="0" t="0" r="r" b="b"/>
              <a:pathLst>
                <a:path w="79" h="42">
                  <a:moveTo>
                    <a:pt x="39" y="2"/>
                  </a:moveTo>
                  <a:cubicBezTo>
                    <a:pt x="17" y="5"/>
                    <a:pt x="0" y="21"/>
                    <a:pt x="0" y="42"/>
                  </a:cubicBezTo>
                  <a:cubicBezTo>
                    <a:pt x="5" y="24"/>
                    <a:pt x="20" y="9"/>
                    <a:pt x="40" y="6"/>
                  </a:cubicBezTo>
                  <a:cubicBezTo>
                    <a:pt x="55" y="4"/>
                    <a:pt x="69" y="9"/>
                    <a:pt x="79" y="18"/>
                  </a:cubicBezTo>
                  <a:cubicBezTo>
                    <a:pt x="70" y="4"/>
                    <a:pt x="55" y="0"/>
                    <a:pt x="39" y="2"/>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6" name="Freeform 475"/>
            <p:cNvSpPr/>
            <p:nvPr/>
          </p:nvSpPr>
          <p:spPr bwMode="auto">
            <a:xfrm>
              <a:off x="5797551" y="4862513"/>
              <a:ext cx="160338" cy="122238"/>
            </a:xfrm>
            <a:custGeom>
              <a:avLst/>
              <a:gdLst>
                <a:gd name="T0" fmla="*/ 47 w 77"/>
                <a:gd name="T1" fmla="*/ 53 h 59"/>
                <a:gd name="T2" fmla="*/ 72 w 77"/>
                <a:gd name="T3" fmla="*/ 0 h 59"/>
                <a:gd name="T4" fmla="*/ 41 w 77"/>
                <a:gd name="T5" fmla="*/ 43 h 59"/>
                <a:gd name="T6" fmla="*/ 0 w 77"/>
                <a:gd name="T7" fmla="*/ 41 h 59"/>
                <a:gd name="T8" fmla="*/ 47 w 77"/>
                <a:gd name="T9" fmla="*/ 53 h 59"/>
              </a:gdLst>
              <a:ahLst/>
              <a:cxnLst>
                <a:cxn ang="0">
                  <a:pos x="T0" y="T1"/>
                </a:cxn>
                <a:cxn ang="0">
                  <a:pos x="T2" y="T3"/>
                </a:cxn>
                <a:cxn ang="0">
                  <a:pos x="T4" y="T5"/>
                </a:cxn>
                <a:cxn ang="0">
                  <a:pos x="T6" y="T7"/>
                </a:cxn>
                <a:cxn ang="0">
                  <a:pos x="T8" y="T9"/>
                </a:cxn>
              </a:cxnLst>
              <a:rect l="0" t="0" r="r" b="b"/>
              <a:pathLst>
                <a:path w="77" h="59">
                  <a:moveTo>
                    <a:pt x="47" y="53"/>
                  </a:moveTo>
                  <a:cubicBezTo>
                    <a:pt x="67" y="45"/>
                    <a:pt x="77" y="20"/>
                    <a:pt x="72" y="0"/>
                  </a:cubicBezTo>
                  <a:cubicBezTo>
                    <a:pt x="71" y="19"/>
                    <a:pt x="60" y="36"/>
                    <a:pt x="41" y="43"/>
                  </a:cubicBezTo>
                  <a:cubicBezTo>
                    <a:pt x="27" y="49"/>
                    <a:pt x="13" y="47"/>
                    <a:pt x="0" y="41"/>
                  </a:cubicBezTo>
                  <a:cubicBezTo>
                    <a:pt x="12" y="52"/>
                    <a:pt x="31" y="59"/>
                    <a:pt x="47" y="53"/>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7" name="Freeform 476"/>
            <p:cNvSpPr/>
            <p:nvPr/>
          </p:nvSpPr>
          <p:spPr bwMode="auto">
            <a:xfrm>
              <a:off x="5778501" y="4852988"/>
              <a:ext cx="163513" cy="104775"/>
            </a:xfrm>
            <a:custGeom>
              <a:avLst/>
              <a:gdLst>
                <a:gd name="T0" fmla="*/ 44 w 78"/>
                <a:gd name="T1" fmla="*/ 46 h 50"/>
                <a:gd name="T2" fmla="*/ 76 w 78"/>
                <a:gd name="T3" fmla="*/ 0 h 50"/>
                <a:gd name="T4" fmla="*/ 41 w 78"/>
                <a:gd name="T5" fmla="*/ 37 h 50"/>
                <a:gd name="T6" fmla="*/ 0 w 78"/>
                <a:gd name="T7" fmla="*/ 32 h 50"/>
                <a:gd name="T8" fmla="*/ 44 w 78"/>
                <a:gd name="T9" fmla="*/ 46 h 50"/>
              </a:gdLst>
              <a:ahLst/>
              <a:cxnLst>
                <a:cxn ang="0">
                  <a:pos x="T0" y="T1"/>
                </a:cxn>
                <a:cxn ang="0">
                  <a:pos x="T2" y="T3"/>
                </a:cxn>
                <a:cxn ang="0">
                  <a:pos x="T4" y="T5"/>
                </a:cxn>
                <a:cxn ang="0">
                  <a:pos x="T6" y="T7"/>
                </a:cxn>
                <a:cxn ang="0">
                  <a:pos x="T8" y="T9"/>
                </a:cxn>
              </a:cxnLst>
              <a:rect l="0" t="0" r="r" b="b"/>
              <a:pathLst>
                <a:path w="78" h="50">
                  <a:moveTo>
                    <a:pt x="44" y="46"/>
                  </a:moveTo>
                  <a:cubicBezTo>
                    <a:pt x="65" y="41"/>
                    <a:pt x="78" y="21"/>
                    <a:pt x="76" y="0"/>
                  </a:cubicBezTo>
                  <a:cubicBezTo>
                    <a:pt x="73" y="19"/>
                    <a:pt x="61" y="33"/>
                    <a:pt x="41" y="37"/>
                  </a:cubicBezTo>
                  <a:cubicBezTo>
                    <a:pt x="27" y="41"/>
                    <a:pt x="11" y="40"/>
                    <a:pt x="0" y="32"/>
                  </a:cubicBezTo>
                  <a:cubicBezTo>
                    <a:pt x="10" y="44"/>
                    <a:pt x="27" y="50"/>
                    <a:pt x="44" y="46"/>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8" name="Oval 477"/>
            <p:cNvSpPr>
              <a:spLocks noChangeArrowheads="1"/>
            </p:cNvSpPr>
            <p:nvPr/>
          </p:nvSpPr>
          <p:spPr bwMode="auto">
            <a:xfrm>
              <a:off x="6311901" y="4613276"/>
              <a:ext cx="150813" cy="150813"/>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9" name="Freeform 478"/>
            <p:cNvSpPr/>
            <p:nvPr/>
          </p:nvSpPr>
          <p:spPr bwMode="auto">
            <a:xfrm>
              <a:off x="6318251" y="4618038"/>
              <a:ext cx="127000" cy="73025"/>
            </a:xfrm>
            <a:custGeom>
              <a:avLst/>
              <a:gdLst>
                <a:gd name="T0" fmla="*/ 28 w 61"/>
                <a:gd name="T1" fmla="*/ 2 h 35"/>
                <a:gd name="T2" fmla="*/ 0 w 61"/>
                <a:gd name="T3" fmla="*/ 35 h 35"/>
                <a:gd name="T4" fmla="*/ 31 w 61"/>
                <a:gd name="T5" fmla="*/ 9 h 35"/>
                <a:gd name="T6" fmla="*/ 61 w 61"/>
                <a:gd name="T7" fmla="*/ 16 h 35"/>
                <a:gd name="T8" fmla="*/ 28 w 61"/>
                <a:gd name="T9" fmla="*/ 2 h 35"/>
              </a:gdLst>
              <a:ahLst/>
              <a:cxnLst>
                <a:cxn ang="0">
                  <a:pos x="T0" y="T1"/>
                </a:cxn>
                <a:cxn ang="0">
                  <a:pos x="T2" y="T3"/>
                </a:cxn>
                <a:cxn ang="0">
                  <a:pos x="T4" y="T5"/>
                </a:cxn>
                <a:cxn ang="0">
                  <a:pos x="T6" y="T7"/>
                </a:cxn>
                <a:cxn ang="0">
                  <a:pos x="T8" y="T9"/>
                </a:cxn>
              </a:cxnLst>
              <a:rect l="0" t="0" r="r" b="b"/>
              <a:pathLst>
                <a:path w="61" h="35">
                  <a:moveTo>
                    <a:pt x="28" y="2"/>
                  </a:moveTo>
                  <a:cubicBezTo>
                    <a:pt x="12" y="4"/>
                    <a:pt x="0" y="18"/>
                    <a:pt x="0" y="35"/>
                  </a:cubicBezTo>
                  <a:cubicBezTo>
                    <a:pt x="4" y="21"/>
                    <a:pt x="16" y="11"/>
                    <a:pt x="31" y="9"/>
                  </a:cubicBezTo>
                  <a:cubicBezTo>
                    <a:pt x="42" y="7"/>
                    <a:pt x="53" y="9"/>
                    <a:pt x="61" y="16"/>
                  </a:cubicBezTo>
                  <a:cubicBezTo>
                    <a:pt x="54" y="6"/>
                    <a:pt x="42" y="0"/>
                    <a:pt x="28" y="2"/>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0" name="Freeform 479"/>
            <p:cNvSpPr/>
            <p:nvPr/>
          </p:nvSpPr>
          <p:spPr bwMode="auto">
            <a:xfrm>
              <a:off x="6311901" y="4605338"/>
              <a:ext cx="127000" cy="68263"/>
            </a:xfrm>
            <a:custGeom>
              <a:avLst/>
              <a:gdLst>
                <a:gd name="T0" fmla="*/ 30 w 61"/>
                <a:gd name="T1" fmla="*/ 2 h 33"/>
                <a:gd name="T2" fmla="*/ 0 w 61"/>
                <a:gd name="T3" fmla="*/ 33 h 33"/>
                <a:gd name="T4" fmla="*/ 31 w 61"/>
                <a:gd name="T5" fmla="*/ 5 h 33"/>
                <a:gd name="T6" fmla="*/ 61 w 61"/>
                <a:gd name="T7" fmla="*/ 14 h 33"/>
                <a:gd name="T8" fmla="*/ 30 w 61"/>
                <a:gd name="T9" fmla="*/ 2 h 33"/>
              </a:gdLst>
              <a:ahLst/>
              <a:cxnLst>
                <a:cxn ang="0">
                  <a:pos x="T0" y="T1"/>
                </a:cxn>
                <a:cxn ang="0">
                  <a:pos x="T2" y="T3"/>
                </a:cxn>
                <a:cxn ang="0">
                  <a:pos x="T4" y="T5"/>
                </a:cxn>
                <a:cxn ang="0">
                  <a:pos x="T6" y="T7"/>
                </a:cxn>
                <a:cxn ang="0">
                  <a:pos x="T8" y="T9"/>
                </a:cxn>
              </a:cxnLst>
              <a:rect l="0" t="0" r="r" b="b"/>
              <a:pathLst>
                <a:path w="61" h="33">
                  <a:moveTo>
                    <a:pt x="30" y="2"/>
                  </a:moveTo>
                  <a:cubicBezTo>
                    <a:pt x="13" y="4"/>
                    <a:pt x="0" y="16"/>
                    <a:pt x="0" y="33"/>
                  </a:cubicBezTo>
                  <a:cubicBezTo>
                    <a:pt x="4" y="18"/>
                    <a:pt x="15" y="7"/>
                    <a:pt x="31" y="5"/>
                  </a:cubicBezTo>
                  <a:cubicBezTo>
                    <a:pt x="42" y="3"/>
                    <a:pt x="53" y="7"/>
                    <a:pt x="61" y="14"/>
                  </a:cubicBezTo>
                  <a:cubicBezTo>
                    <a:pt x="54" y="4"/>
                    <a:pt x="43" y="0"/>
                    <a:pt x="30" y="2"/>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1" name="Freeform 480"/>
            <p:cNvSpPr/>
            <p:nvPr/>
          </p:nvSpPr>
          <p:spPr bwMode="auto">
            <a:xfrm>
              <a:off x="6346826" y="4686301"/>
              <a:ext cx="123825" cy="96838"/>
            </a:xfrm>
            <a:custGeom>
              <a:avLst/>
              <a:gdLst>
                <a:gd name="T0" fmla="*/ 36 w 59"/>
                <a:gd name="T1" fmla="*/ 42 h 46"/>
                <a:gd name="T2" fmla="*/ 56 w 59"/>
                <a:gd name="T3" fmla="*/ 0 h 46"/>
                <a:gd name="T4" fmla="*/ 32 w 59"/>
                <a:gd name="T5" fmla="*/ 34 h 46"/>
                <a:gd name="T6" fmla="*/ 0 w 59"/>
                <a:gd name="T7" fmla="*/ 32 h 46"/>
                <a:gd name="T8" fmla="*/ 36 w 59"/>
                <a:gd name="T9" fmla="*/ 42 h 46"/>
              </a:gdLst>
              <a:ahLst/>
              <a:cxnLst>
                <a:cxn ang="0">
                  <a:pos x="T0" y="T1"/>
                </a:cxn>
                <a:cxn ang="0">
                  <a:pos x="T2" y="T3"/>
                </a:cxn>
                <a:cxn ang="0">
                  <a:pos x="T4" y="T5"/>
                </a:cxn>
                <a:cxn ang="0">
                  <a:pos x="T6" y="T7"/>
                </a:cxn>
                <a:cxn ang="0">
                  <a:pos x="T8" y="T9"/>
                </a:cxn>
              </a:cxnLst>
              <a:rect l="0" t="0" r="r" b="b"/>
              <a:pathLst>
                <a:path w="59" h="46">
                  <a:moveTo>
                    <a:pt x="36" y="42"/>
                  </a:moveTo>
                  <a:cubicBezTo>
                    <a:pt x="52" y="35"/>
                    <a:pt x="59" y="16"/>
                    <a:pt x="56" y="0"/>
                  </a:cubicBezTo>
                  <a:cubicBezTo>
                    <a:pt x="55" y="15"/>
                    <a:pt x="46" y="29"/>
                    <a:pt x="32" y="34"/>
                  </a:cubicBezTo>
                  <a:cubicBezTo>
                    <a:pt x="21" y="38"/>
                    <a:pt x="9" y="37"/>
                    <a:pt x="0" y="32"/>
                  </a:cubicBezTo>
                  <a:cubicBezTo>
                    <a:pt x="9" y="41"/>
                    <a:pt x="24" y="46"/>
                    <a:pt x="36" y="42"/>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2" name="Freeform 481"/>
            <p:cNvSpPr/>
            <p:nvPr/>
          </p:nvSpPr>
          <p:spPr bwMode="auto">
            <a:xfrm>
              <a:off x="6332538" y="4681538"/>
              <a:ext cx="127000" cy="82550"/>
            </a:xfrm>
            <a:custGeom>
              <a:avLst/>
              <a:gdLst>
                <a:gd name="T0" fmla="*/ 34 w 61"/>
                <a:gd name="T1" fmla="*/ 36 h 39"/>
                <a:gd name="T2" fmla="*/ 59 w 61"/>
                <a:gd name="T3" fmla="*/ 0 h 39"/>
                <a:gd name="T4" fmla="*/ 32 w 61"/>
                <a:gd name="T5" fmla="*/ 29 h 39"/>
                <a:gd name="T6" fmla="*/ 0 w 61"/>
                <a:gd name="T7" fmla="*/ 24 h 39"/>
                <a:gd name="T8" fmla="*/ 34 w 61"/>
                <a:gd name="T9" fmla="*/ 36 h 39"/>
              </a:gdLst>
              <a:ahLst/>
              <a:cxnLst>
                <a:cxn ang="0">
                  <a:pos x="T0" y="T1"/>
                </a:cxn>
                <a:cxn ang="0">
                  <a:pos x="T2" y="T3"/>
                </a:cxn>
                <a:cxn ang="0">
                  <a:pos x="T4" y="T5"/>
                </a:cxn>
                <a:cxn ang="0">
                  <a:pos x="T6" y="T7"/>
                </a:cxn>
                <a:cxn ang="0">
                  <a:pos x="T8" y="T9"/>
                </a:cxn>
              </a:cxnLst>
              <a:rect l="0" t="0" r="r" b="b"/>
              <a:pathLst>
                <a:path w="61" h="39">
                  <a:moveTo>
                    <a:pt x="34" y="36"/>
                  </a:moveTo>
                  <a:cubicBezTo>
                    <a:pt x="50" y="31"/>
                    <a:pt x="61" y="16"/>
                    <a:pt x="59" y="0"/>
                  </a:cubicBezTo>
                  <a:cubicBezTo>
                    <a:pt x="57" y="14"/>
                    <a:pt x="47" y="25"/>
                    <a:pt x="32" y="29"/>
                  </a:cubicBezTo>
                  <a:cubicBezTo>
                    <a:pt x="21" y="31"/>
                    <a:pt x="8" y="30"/>
                    <a:pt x="0" y="24"/>
                  </a:cubicBezTo>
                  <a:cubicBezTo>
                    <a:pt x="8" y="34"/>
                    <a:pt x="21" y="39"/>
                    <a:pt x="34" y="36"/>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3" name="Freeform 482"/>
            <p:cNvSpPr/>
            <p:nvPr/>
          </p:nvSpPr>
          <p:spPr bwMode="auto">
            <a:xfrm>
              <a:off x="7454901" y="4743451"/>
              <a:ext cx="357188" cy="304800"/>
            </a:xfrm>
            <a:custGeom>
              <a:avLst/>
              <a:gdLst>
                <a:gd name="T0" fmla="*/ 161 w 171"/>
                <a:gd name="T1" fmla="*/ 50 h 146"/>
                <a:gd name="T2" fmla="*/ 103 w 171"/>
                <a:gd name="T3" fmla="*/ 133 h 146"/>
                <a:gd name="T4" fmla="*/ 10 w 171"/>
                <a:gd name="T5" fmla="*/ 96 h 146"/>
                <a:gd name="T6" fmla="*/ 67 w 171"/>
                <a:gd name="T7" fmla="*/ 13 h 146"/>
                <a:gd name="T8" fmla="*/ 161 w 171"/>
                <a:gd name="T9" fmla="*/ 50 h 146"/>
              </a:gdLst>
              <a:ahLst/>
              <a:cxnLst>
                <a:cxn ang="0">
                  <a:pos x="T0" y="T1"/>
                </a:cxn>
                <a:cxn ang="0">
                  <a:pos x="T2" y="T3"/>
                </a:cxn>
                <a:cxn ang="0">
                  <a:pos x="T4" y="T5"/>
                </a:cxn>
                <a:cxn ang="0">
                  <a:pos x="T6" y="T7"/>
                </a:cxn>
                <a:cxn ang="0">
                  <a:pos x="T8" y="T9"/>
                </a:cxn>
              </a:cxnLst>
              <a:rect l="0" t="0" r="r" b="b"/>
              <a:pathLst>
                <a:path w="171" h="146">
                  <a:moveTo>
                    <a:pt x="161" y="50"/>
                  </a:moveTo>
                  <a:cubicBezTo>
                    <a:pt x="171" y="84"/>
                    <a:pt x="145" y="121"/>
                    <a:pt x="103" y="133"/>
                  </a:cubicBezTo>
                  <a:cubicBezTo>
                    <a:pt x="62" y="146"/>
                    <a:pt x="20" y="129"/>
                    <a:pt x="10" y="96"/>
                  </a:cubicBezTo>
                  <a:cubicBezTo>
                    <a:pt x="0" y="62"/>
                    <a:pt x="26" y="25"/>
                    <a:pt x="67" y="13"/>
                  </a:cubicBezTo>
                  <a:cubicBezTo>
                    <a:pt x="109" y="0"/>
                    <a:pt x="151" y="17"/>
                    <a:pt x="161" y="50"/>
                  </a:cubicBezTo>
                  <a:close/>
                </a:path>
              </a:pathLst>
            </a:cu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4" name="Freeform 483"/>
            <p:cNvSpPr/>
            <p:nvPr/>
          </p:nvSpPr>
          <p:spPr bwMode="auto">
            <a:xfrm>
              <a:off x="7470776" y="4764088"/>
              <a:ext cx="265113" cy="177800"/>
            </a:xfrm>
            <a:custGeom>
              <a:avLst/>
              <a:gdLst>
                <a:gd name="T0" fmla="*/ 52 w 127"/>
                <a:gd name="T1" fmla="*/ 12 h 85"/>
                <a:gd name="T2" fmla="*/ 8 w 127"/>
                <a:gd name="T3" fmla="*/ 85 h 85"/>
                <a:gd name="T4" fmla="*/ 61 w 127"/>
                <a:gd name="T5" fmla="*/ 22 h 85"/>
                <a:gd name="T6" fmla="*/ 127 w 127"/>
                <a:gd name="T7" fmla="*/ 15 h 85"/>
                <a:gd name="T8" fmla="*/ 52 w 127"/>
                <a:gd name="T9" fmla="*/ 12 h 85"/>
              </a:gdLst>
              <a:ahLst/>
              <a:cxnLst>
                <a:cxn ang="0">
                  <a:pos x="T0" y="T1"/>
                </a:cxn>
                <a:cxn ang="0">
                  <a:pos x="T2" y="T3"/>
                </a:cxn>
                <a:cxn ang="0">
                  <a:pos x="T4" y="T5"/>
                </a:cxn>
                <a:cxn ang="0">
                  <a:pos x="T6" y="T7"/>
                </a:cxn>
                <a:cxn ang="0">
                  <a:pos x="T8" y="T9"/>
                </a:cxn>
              </a:cxnLst>
              <a:rect l="0" t="0" r="r" b="b"/>
              <a:pathLst>
                <a:path w="127" h="85">
                  <a:moveTo>
                    <a:pt x="52" y="12"/>
                  </a:moveTo>
                  <a:cubicBezTo>
                    <a:pt x="18" y="26"/>
                    <a:pt x="0" y="58"/>
                    <a:pt x="8" y="85"/>
                  </a:cubicBezTo>
                  <a:cubicBezTo>
                    <a:pt x="9" y="59"/>
                    <a:pt x="30" y="36"/>
                    <a:pt x="61" y="22"/>
                  </a:cubicBezTo>
                  <a:cubicBezTo>
                    <a:pt x="84" y="13"/>
                    <a:pt x="107" y="9"/>
                    <a:pt x="127" y="15"/>
                  </a:cubicBezTo>
                  <a:cubicBezTo>
                    <a:pt x="107" y="3"/>
                    <a:pt x="78" y="0"/>
                    <a:pt x="52" y="12"/>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5" name="Freeform 484"/>
            <p:cNvSpPr/>
            <p:nvPr/>
          </p:nvSpPr>
          <p:spPr bwMode="auto">
            <a:xfrm>
              <a:off x="7450138" y="4745038"/>
              <a:ext cx="265113" cy="171450"/>
            </a:xfrm>
            <a:custGeom>
              <a:avLst/>
              <a:gdLst>
                <a:gd name="T0" fmla="*/ 55 w 127"/>
                <a:gd name="T1" fmla="*/ 12 h 82"/>
                <a:gd name="T2" fmla="*/ 8 w 127"/>
                <a:gd name="T3" fmla="*/ 82 h 82"/>
                <a:gd name="T4" fmla="*/ 59 w 127"/>
                <a:gd name="T5" fmla="*/ 17 h 82"/>
                <a:gd name="T6" fmla="*/ 127 w 127"/>
                <a:gd name="T7" fmla="*/ 13 h 82"/>
                <a:gd name="T8" fmla="*/ 55 w 127"/>
                <a:gd name="T9" fmla="*/ 12 h 82"/>
              </a:gdLst>
              <a:ahLst/>
              <a:cxnLst>
                <a:cxn ang="0">
                  <a:pos x="T0" y="T1"/>
                </a:cxn>
                <a:cxn ang="0">
                  <a:pos x="T2" y="T3"/>
                </a:cxn>
                <a:cxn ang="0">
                  <a:pos x="T4" y="T5"/>
                </a:cxn>
                <a:cxn ang="0">
                  <a:pos x="T6" y="T7"/>
                </a:cxn>
                <a:cxn ang="0">
                  <a:pos x="T8" y="T9"/>
                </a:cxn>
              </a:cxnLst>
              <a:rect l="0" t="0" r="r" b="b"/>
              <a:pathLst>
                <a:path w="127" h="82">
                  <a:moveTo>
                    <a:pt x="55" y="12"/>
                  </a:moveTo>
                  <a:cubicBezTo>
                    <a:pt x="21" y="27"/>
                    <a:pt x="0" y="55"/>
                    <a:pt x="8" y="82"/>
                  </a:cubicBezTo>
                  <a:cubicBezTo>
                    <a:pt x="9" y="56"/>
                    <a:pt x="28" y="30"/>
                    <a:pt x="59" y="17"/>
                  </a:cubicBezTo>
                  <a:cubicBezTo>
                    <a:pt x="82" y="7"/>
                    <a:pt x="107" y="6"/>
                    <a:pt x="127" y="13"/>
                  </a:cubicBezTo>
                  <a:cubicBezTo>
                    <a:pt x="107" y="0"/>
                    <a:pt x="81" y="1"/>
                    <a:pt x="55" y="12"/>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6" name="Freeform 485"/>
            <p:cNvSpPr/>
            <p:nvPr/>
          </p:nvSpPr>
          <p:spPr bwMode="auto">
            <a:xfrm>
              <a:off x="7581901" y="4845051"/>
              <a:ext cx="242888" cy="203200"/>
            </a:xfrm>
            <a:custGeom>
              <a:avLst/>
              <a:gdLst>
                <a:gd name="T0" fmla="*/ 80 w 116"/>
                <a:gd name="T1" fmla="*/ 81 h 97"/>
                <a:gd name="T2" fmla="*/ 101 w 116"/>
                <a:gd name="T3" fmla="*/ 0 h 97"/>
                <a:gd name="T4" fmla="*/ 67 w 116"/>
                <a:gd name="T5" fmla="*/ 72 h 97"/>
                <a:gd name="T6" fmla="*/ 0 w 116"/>
                <a:gd name="T7" fmla="*/ 88 h 97"/>
                <a:gd name="T8" fmla="*/ 80 w 116"/>
                <a:gd name="T9" fmla="*/ 81 h 97"/>
              </a:gdLst>
              <a:ahLst/>
              <a:cxnLst>
                <a:cxn ang="0">
                  <a:pos x="T0" y="T1"/>
                </a:cxn>
                <a:cxn ang="0">
                  <a:pos x="T2" y="T3"/>
                </a:cxn>
                <a:cxn ang="0">
                  <a:pos x="T4" y="T5"/>
                </a:cxn>
                <a:cxn ang="0">
                  <a:pos x="T6" y="T7"/>
                </a:cxn>
                <a:cxn ang="0">
                  <a:pos x="T8" y="T9"/>
                </a:cxn>
              </a:cxnLst>
              <a:rect l="0" t="0" r="r" b="b"/>
              <a:pathLst>
                <a:path w="116" h="97">
                  <a:moveTo>
                    <a:pt x="80" y="81"/>
                  </a:moveTo>
                  <a:cubicBezTo>
                    <a:pt x="110" y="61"/>
                    <a:pt x="116" y="25"/>
                    <a:pt x="101" y="0"/>
                  </a:cubicBezTo>
                  <a:cubicBezTo>
                    <a:pt x="107" y="25"/>
                    <a:pt x="94" y="53"/>
                    <a:pt x="67" y="72"/>
                  </a:cubicBezTo>
                  <a:cubicBezTo>
                    <a:pt x="47" y="85"/>
                    <a:pt x="22" y="91"/>
                    <a:pt x="0" y="88"/>
                  </a:cubicBezTo>
                  <a:cubicBezTo>
                    <a:pt x="23" y="97"/>
                    <a:pt x="57" y="96"/>
                    <a:pt x="80" y="81"/>
                  </a:cubicBezTo>
                  <a:close/>
                </a:path>
              </a:pathLst>
            </a:custGeom>
            <a:solidFill>
              <a:srgbClr val="A2AE9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7" name="Freeform 486"/>
            <p:cNvSpPr/>
            <p:nvPr/>
          </p:nvSpPr>
          <p:spPr bwMode="auto">
            <a:xfrm>
              <a:off x="7540626" y="4841876"/>
              <a:ext cx="257175" cy="185738"/>
            </a:xfrm>
            <a:custGeom>
              <a:avLst/>
              <a:gdLst>
                <a:gd name="T0" fmla="*/ 76 w 123"/>
                <a:gd name="T1" fmla="*/ 75 h 89"/>
                <a:gd name="T2" fmla="*/ 111 w 123"/>
                <a:gd name="T3" fmla="*/ 0 h 89"/>
                <a:gd name="T4" fmla="*/ 69 w 123"/>
                <a:gd name="T5" fmla="*/ 65 h 89"/>
                <a:gd name="T6" fmla="*/ 0 w 123"/>
                <a:gd name="T7" fmla="*/ 78 h 89"/>
                <a:gd name="T8" fmla="*/ 76 w 123"/>
                <a:gd name="T9" fmla="*/ 75 h 89"/>
              </a:gdLst>
              <a:ahLst/>
              <a:cxnLst>
                <a:cxn ang="0">
                  <a:pos x="T0" y="T1"/>
                </a:cxn>
                <a:cxn ang="0">
                  <a:pos x="T2" y="T3"/>
                </a:cxn>
                <a:cxn ang="0">
                  <a:pos x="T4" y="T5"/>
                </a:cxn>
                <a:cxn ang="0">
                  <a:pos x="T6" y="T7"/>
                </a:cxn>
                <a:cxn ang="0">
                  <a:pos x="T8" y="T9"/>
                </a:cxn>
              </a:cxnLst>
              <a:rect l="0" t="0" r="r" b="b"/>
              <a:pathLst>
                <a:path w="123" h="89">
                  <a:moveTo>
                    <a:pt x="76" y="75"/>
                  </a:moveTo>
                  <a:cubicBezTo>
                    <a:pt x="108" y="58"/>
                    <a:pt x="123" y="26"/>
                    <a:pt x="111" y="0"/>
                  </a:cubicBezTo>
                  <a:cubicBezTo>
                    <a:pt x="114" y="26"/>
                    <a:pt x="99" y="49"/>
                    <a:pt x="69" y="65"/>
                  </a:cubicBezTo>
                  <a:cubicBezTo>
                    <a:pt x="47" y="77"/>
                    <a:pt x="21" y="83"/>
                    <a:pt x="0" y="78"/>
                  </a:cubicBezTo>
                  <a:cubicBezTo>
                    <a:pt x="21" y="89"/>
                    <a:pt x="51" y="89"/>
                    <a:pt x="76" y="75"/>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8" name="Oval 487"/>
            <p:cNvSpPr>
              <a:spLocks noChangeArrowheads="1"/>
            </p:cNvSpPr>
            <p:nvPr/>
          </p:nvSpPr>
          <p:spPr bwMode="auto">
            <a:xfrm>
              <a:off x="8261351" y="2668588"/>
              <a:ext cx="319088" cy="404813"/>
            </a:xfrm>
            <a:prstGeom prst="ellipse">
              <a:avLst/>
            </a:prstGeom>
            <a:solidFill>
              <a:srgbClr val="C0CAC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9" name="Freeform 488"/>
            <p:cNvSpPr/>
            <p:nvPr/>
          </p:nvSpPr>
          <p:spPr bwMode="auto">
            <a:xfrm>
              <a:off x="8274051" y="2678113"/>
              <a:ext cx="271463" cy="196850"/>
            </a:xfrm>
            <a:custGeom>
              <a:avLst/>
              <a:gdLst>
                <a:gd name="T0" fmla="*/ 61 w 130"/>
                <a:gd name="T1" fmla="*/ 5 h 94"/>
                <a:gd name="T2" fmla="*/ 0 w 130"/>
                <a:gd name="T3" fmla="*/ 94 h 94"/>
                <a:gd name="T4" fmla="*/ 66 w 130"/>
                <a:gd name="T5" fmla="*/ 25 h 94"/>
                <a:gd name="T6" fmla="*/ 130 w 130"/>
                <a:gd name="T7" fmla="*/ 44 h 94"/>
                <a:gd name="T8" fmla="*/ 61 w 130"/>
                <a:gd name="T9" fmla="*/ 5 h 94"/>
              </a:gdLst>
              <a:ahLst/>
              <a:cxnLst>
                <a:cxn ang="0">
                  <a:pos x="T0" y="T1"/>
                </a:cxn>
                <a:cxn ang="0">
                  <a:pos x="T2" y="T3"/>
                </a:cxn>
                <a:cxn ang="0">
                  <a:pos x="T4" y="T5"/>
                </a:cxn>
                <a:cxn ang="0">
                  <a:pos x="T6" y="T7"/>
                </a:cxn>
                <a:cxn ang="0">
                  <a:pos x="T8" y="T9"/>
                </a:cxn>
              </a:cxnLst>
              <a:rect l="0" t="0" r="r" b="b"/>
              <a:pathLst>
                <a:path w="130" h="94">
                  <a:moveTo>
                    <a:pt x="61" y="5"/>
                  </a:moveTo>
                  <a:cubicBezTo>
                    <a:pt x="26" y="11"/>
                    <a:pt x="0" y="50"/>
                    <a:pt x="0" y="94"/>
                  </a:cubicBezTo>
                  <a:cubicBezTo>
                    <a:pt x="8" y="56"/>
                    <a:pt x="34" y="31"/>
                    <a:pt x="66" y="25"/>
                  </a:cubicBezTo>
                  <a:cubicBezTo>
                    <a:pt x="90" y="20"/>
                    <a:pt x="113" y="25"/>
                    <a:pt x="130" y="44"/>
                  </a:cubicBezTo>
                  <a:cubicBezTo>
                    <a:pt x="115" y="16"/>
                    <a:pt x="89" y="0"/>
                    <a:pt x="61" y="5"/>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90" name="Freeform 489"/>
            <p:cNvSpPr/>
            <p:nvPr/>
          </p:nvSpPr>
          <p:spPr bwMode="auto">
            <a:xfrm>
              <a:off x="8261351" y="2644776"/>
              <a:ext cx="271463" cy="184150"/>
            </a:xfrm>
            <a:custGeom>
              <a:avLst/>
              <a:gdLst>
                <a:gd name="T0" fmla="*/ 63 w 130"/>
                <a:gd name="T1" fmla="*/ 5 h 88"/>
                <a:gd name="T2" fmla="*/ 0 w 130"/>
                <a:gd name="T3" fmla="*/ 88 h 88"/>
                <a:gd name="T4" fmla="*/ 66 w 130"/>
                <a:gd name="T5" fmla="*/ 14 h 88"/>
                <a:gd name="T6" fmla="*/ 130 w 130"/>
                <a:gd name="T7" fmla="*/ 38 h 88"/>
                <a:gd name="T8" fmla="*/ 63 w 130"/>
                <a:gd name="T9" fmla="*/ 5 h 88"/>
              </a:gdLst>
              <a:ahLst/>
              <a:cxnLst>
                <a:cxn ang="0">
                  <a:pos x="T0" y="T1"/>
                </a:cxn>
                <a:cxn ang="0">
                  <a:pos x="T2" y="T3"/>
                </a:cxn>
                <a:cxn ang="0">
                  <a:pos x="T4" y="T5"/>
                </a:cxn>
                <a:cxn ang="0">
                  <a:pos x="T6" y="T7"/>
                </a:cxn>
                <a:cxn ang="0">
                  <a:pos x="T8" y="T9"/>
                </a:cxn>
              </a:cxnLst>
              <a:rect l="0" t="0" r="r" b="b"/>
              <a:pathLst>
                <a:path w="130" h="88">
                  <a:moveTo>
                    <a:pt x="63" y="5"/>
                  </a:moveTo>
                  <a:cubicBezTo>
                    <a:pt x="28" y="12"/>
                    <a:pt x="0" y="44"/>
                    <a:pt x="0" y="88"/>
                  </a:cubicBezTo>
                  <a:cubicBezTo>
                    <a:pt x="8" y="50"/>
                    <a:pt x="33" y="20"/>
                    <a:pt x="66" y="14"/>
                  </a:cubicBezTo>
                  <a:cubicBezTo>
                    <a:pt x="90" y="9"/>
                    <a:pt x="113" y="19"/>
                    <a:pt x="130" y="38"/>
                  </a:cubicBezTo>
                  <a:cubicBezTo>
                    <a:pt x="115" y="10"/>
                    <a:pt x="91" y="0"/>
                    <a:pt x="63" y="5"/>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91" name="Freeform 490"/>
            <p:cNvSpPr/>
            <p:nvPr/>
          </p:nvSpPr>
          <p:spPr bwMode="auto">
            <a:xfrm>
              <a:off x="8335963" y="2868613"/>
              <a:ext cx="263525" cy="257175"/>
            </a:xfrm>
            <a:custGeom>
              <a:avLst/>
              <a:gdLst>
                <a:gd name="T0" fmla="*/ 77 w 126"/>
                <a:gd name="T1" fmla="*/ 110 h 123"/>
                <a:gd name="T2" fmla="*/ 118 w 126"/>
                <a:gd name="T3" fmla="*/ 0 h 123"/>
                <a:gd name="T4" fmla="*/ 67 w 126"/>
                <a:gd name="T5" fmla="*/ 91 h 123"/>
                <a:gd name="T6" fmla="*/ 0 w 126"/>
                <a:gd name="T7" fmla="*/ 85 h 123"/>
                <a:gd name="T8" fmla="*/ 77 w 126"/>
                <a:gd name="T9" fmla="*/ 110 h 123"/>
              </a:gdLst>
              <a:ahLst/>
              <a:cxnLst>
                <a:cxn ang="0">
                  <a:pos x="T0" y="T1"/>
                </a:cxn>
                <a:cxn ang="0">
                  <a:pos x="T2" y="T3"/>
                </a:cxn>
                <a:cxn ang="0">
                  <a:pos x="T4" y="T5"/>
                </a:cxn>
                <a:cxn ang="0">
                  <a:pos x="T6" y="T7"/>
                </a:cxn>
                <a:cxn ang="0">
                  <a:pos x="T8" y="T9"/>
                </a:cxn>
              </a:cxnLst>
              <a:rect l="0" t="0" r="r" b="b"/>
              <a:pathLst>
                <a:path w="126" h="123">
                  <a:moveTo>
                    <a:pt x="77" y="110"/>
                  </a:moveTo>
                  <a:cubicBezTo>
                    <a:pt x="110" y="94"/>
                    <a:pt x="126" y="43"/>
                    <a:pt x="118" y="0"/>
                  </a:cubicBezTo>
                  <a:cubicBezTo>
                    <a:pt x="117" y="39"/>
                    <a:pt x="98" y="76"/>
                    <a:pt x="67" y="91"/>
                  </a:cubicBezTo>
                  <a:cubicBezTo>
                    <a:pt x="44" y="102"/>
                    <a:pt x="20" y="99"/>
                    <a:pt x="0" y="85"/>
                  </a:cubicBezTo>
                  <a:cubicBezTo>
                    <a:pt x="20" y="108"/>
                    <a:pt x="50" y="123"/>
                    <a:pt x="77" y="110"/>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92" name="Freeform 491"/>
            <p:cNvSpPr/>
            <p:nvPr/>
          </p:nvSpPr>
          <p:spPr bwMode="auto">
            <a:xfrm>
              <a:off x="8304213" y="2852738"/>
              <a:ext cx="268288" cy="219075"/>
            </a:xfrm>
            <a:custGeom>
              <a:avLst/>
              <a:gdLst>
                <a:gd name="T0" fmla="*/ 72 w 128"/>
                <a:gd name="T1" fmla="*/ 96 h 105"/>
                <a:gd name="T2" fmla="*/ 125 w 128"/>
                <a:gd name="T3" fmla="*/ 0 h 105"/>
                <a:gd name="T4" fmla="*/ 68 w 128"/>
                <a:gd name="T5" fmla="*/ 78 h 105"/>
                <a:gd name="T6" fmla="*/ 0 w 128"/>
                <a:gd name="T7" fmla="*/ 66 h 105"/>
                <a:gd name="T8" fmla="*/ 72 w 128"/>
                <a:gd name="T9" fmla="*/ 96 h 105"/>
              </a:gdLst>
              <a:ahLst/>
              <a:cxnLst>
                <a:cxn ang="0">
                  <a:pos x="T0" y="T1"/>
                </a:cxn>
                <a:cxn ang="0">
                  <a:pos x="T2" y="T3"/>
                </a:cxn>
                <a:cxn ang="0">
                  <a:pos x="T4" y="T5"/>
                </a:cxn>
                <a:cxn ang="0">
                  <a:pos x="T6" y="T7"/>
                </a:cxn>
                <a:cxn ang="0">
                  <a:pos x="T8" y="T9"/>
                </a:cxn>
              </a:cxnLst>
              <a:rect l="0" t="0" r="r" b="b"/>
              <a:pathLst>
                <a:path w="128" h="105">
                  <a:moveTo>
                    <a:pt x="72" y="96"/>
                  </a:moveTo>
                  <a:cubicBezTo>
                    <a:pt x="106" y="86"/>
                    <a:pt x="128" y="44"/>
                    <a:pt x="125" y="0"/>
                  </a:cubicBezTo>
                  <a:cubicBezTo>
                    <a:pt x="120" y="39"/>
                    <a:pt x="99" y="68"/>
                    <a:pt x="68" y="78"/>
                  </a:cubicBezTo>
                  <a:cubicBezTo>
                    <a:pt x="44" y="85"/>
                    <a:pt x="18" y="83"/>
                    <a:pt x="0" y="66"/>
                  </a:cubicBezTo>
                  <a:cubicBezTo>
                    <a:pt x="17" y="92"/>
                    <a:pt x="44" y="105"/>
                    <a:pt x="72" y="96"/>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93" name="Freeform 492"/>
            <p:cNvSpPr/>
            <p:nvPr/>
          </p:nvSpPr>
          <p:spPr bwMode="auto">
            <a:xfrm>
              <a:off x="6273801" y="3178176"/>
              <a:ext cx="298450" cy="269875"/>
            </a:xfrm>
            <a:custGeom>
              <a:avLst/>
              <a:gdLst>
                <a:gd name="T0" fmla="*/ 49 w 143"/>
                <a:gd name="T1" fmla="*/ 22 h 129"/>
                <a:gd name="T2" fmla="*/ 19 w 143"/>
                <a:gd name="T3" fmla="*/ 129 h 129"/>
                <a:gd name="T4" fmla="*/ 64 w 143"/>
                <a:gd name="T5" fmla="*/ 35 h 129"/>
                <a:gd name="T6" fmla="*/ 143 w 143"/>
                <a:gd name="T7" fmla="*/ 14 h 129"/>
                <a:gd name="T8" fmla="*/ 49 w 143"/>
                <a:gd name="T9" fmla="*/ 22 h 129"/>
              </a:gdLst>
              <a:ahLst/>
              <a:cxnLst>
                <a:cxn ang="0">
                  <a:pos x="T0" y="T1"/>
                </a:cxn>
                <a:cxn ang="0">
                  <a:pos x="T2" y="T3"/>
                </a:cxn>
                <a:cxn ang="0">
                  <a:pos x="T4" y="T5"/>
                </a:cxn>
                <a:cxn ang="0">
                  <a:pos x="T6" y="T7"/>
                </a:cxn>
                <a:cxn ang="0">
                  <a:pos x="T8" y="T9"/>
                </a:cxn>
              </a:cxnLst>
              <a:rect l="0" t="0" r="r" b="b"/>
              <a:pathLst>
                <a:path w="143" h="129">
                  <a:moveTo>
                    <a:pt x="49" y="22"/>
                  </a:moveTo>
                  <a:cubicBezTo>
                    <a:pt x="13" y="47"/>
                    <a:pt x="0" y="93"/>
                    <a:pt x="19" y="129"/>
                  </a:cubicBezTo>
                  <a:cubicBezTo>
                    <a:pt x="12" y="94"/>
                    <a:pt x="30" y="58"/>
                    <a:pt x="64" y="35"/>
                  </a:cubicBezTo>
                  <a:cubicBezTo>
                    <a:pt x="89" y="18"/>
                    <a:pt x="116" y="9"/>
                    <a:pt x="143" y="14"/>
                  </a:cubicBezTo>
                  <a:cubicBezTo>
                    <a:pt x="115" y="0"/>
                    <a:pt x="78" y="2"/>
                    <a:pt x="49" y="22"/>
                  </a:cubicBezTo>
                  <a:close/>
                </a:path>
              </a:pathLst>
            </a:custGeom>
            <a:solidFill>
              <a:srgbClr val="99AA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94" name="Freeform 493"/>
            <p:cNvSpPr/>
            <p:nvPr/>
          </p:nvSpPr>
          <p:spPr bwMode="auto">
            <a:xfrm>
              <a:off x="6246813" y="3148013"/>
              <a:ext cx="325438" cy="227013"/>
            </a:xfrm>
            <a:custGeom>
              <a:avLst/>
              <a:gdLst>
                <a:gd name="T0" fmla="*/ 67 w 156"/>
                <a:gd name="T1" fmla="*/ 14 h 108"/>
                <a:gd name="T2" fmla="*/ 11 w 156"/>
                <a:gd name="T3" fmla="*/ 108 h 108"/>
                <a:gd name="T4" fmla="*/ 72 w 156"/>
                <a:gd name="T5" fmla="*/ 21 h 108"/>
                <a:gd name="T6" fmla="*/ 156 w 156"/>
                <a:gd name="T7" fmla="*/ 21 h 108"/>
                <a:gd name="T8" fmla="*/ 67 w 156"/>
                <a:gd name="T9" fmla="*/ 14 h 108"/>
              </a:gdLst>
              <a:ahLst/>
              <a:cxnLst>
                <a:cxn ang="0">
                  <a:pos x="T0" y="T1"/>
                </a:cxn>
                <a:cxn ang="0">
                  <a:pos x="T2" y="T3"/>
                </a:cxn>
                <a:cxn ang="0">
                  <a:pos x="T4" y="T5"/>
                </a:cxn>
                <a:cxn ang="0">
                  <a:pos x="T6" y="T7"/>
                </a:cxn>
                <a:cxn ang="0">
                  <a:pos x="T8" y="T9"/>
                </a:cxn>
              </a:cxnLst>
              <a:rect l="0" t="0" r="r" b="b"/>
              <a:pathLst>
                <a:path w="156" h="108">
                  <a:moveTo>
                    <a:pt x="67" y="14"/>
                  </a:moveTo>
                  <a:cubicBezTo>
                    <a:pt x="26" y="31"/>
                    <a:pt x="0" y="69"/>
                    <a:pt x="11" y="108"/>
                  </a:cubicBezTo>
                  <a:cubicBezTo>
                    <a:pt x="11" y="72"/>
                    <a:pt x="34" y="37"/>
                    <a:pt x="72" y="21"/>
                  </a:cubicBezTo>
                  <a:cubicBezTo>
                    <a:pt x="100" y="9"/>
                    <a:pt x="131" y="10"/>
                    <a:pt x="156" y="21"/>
                  </a:cubicBezTo>
                  <a:cubicBezTo>
                    <a:pt x="131" y="1"/>
                    <a:pt x="99" y="0"/>
                    <a:pt x="67" y="1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cxnSp>
        <p:nvCxnSpPr>
          <p:cNvPr id="188" name="Straight Connector 187"/>
          <p:cNvCxnSpPr/>
          <p:nvPr/>
        </p:nvCxnSpPr>
        <p:spPr>
          <a:xfrm>
            <a:off x="4496192" y="5597062"/>
            <a:ext cx="3765306" cy="0"/>
          </a:xfrm>
          <a:prstGeom prst="line">
            <a:avLst/>
          </a:prstGeom>
          <a:ln w="15875">
            <a:solidFill>
              <a:srgbClr val="BFBFBF"/>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flipV="1">
            <a:off x="8269017" y="1971799"/>
            <a:ext cx="0" cy="3625264"/>
          </a:xfrm>
          <a:prstGeom prst="line">
            <a:avLst/>
          </a:prstGeom>
          <a:ln w="15875">
            <a:solidFill>
              <a:srgbClr val="BFBFBF"/>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191" name="Oval 190"/>
          <p:cNvSpPr/>
          <p:nvPr/>
        </p:nvSpPr>
        <p:spPr>
          <a:xfrm>
            <a:off x="1802352" y="4940230"/>
            <a:ext cx="386256" cy="386256"/>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2" name="TextBox 191"/>
          <p:cNvSpPr txBox="1"/>
          <p:nvPr/>
        </p:nvSpPr>
        <p:spPr>
          <a:xfrm>
            <a:off x="1800121" y="4969360"/>
            <a:ext cx="383438"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01</a:t>
            </a:r>
            <a:endParaRPr lang="id-ID" sz="1400" b="1" dirty="0">
              <a:solidFill>
                <a:schemeClr val="bg1"/>
              </a:solidFill>
              <a:latin typeface="Raleway" panose="020B0003030101060003" pitchFamily="34" charset="0"/>
            </a:endParaRPr>
          </a:p>
        </p:txBody>
      </p:sp>
      <p:sp>
        <p:nvSpPr>
          <p:cNvPr id="194" name="TextBox 193"/>
          <p:cNvSpPr txBox="1"/>
          <p:nvPr/>
        </p:nvSpPr>
        <p:spPr>
          <a:xfrm>
            <a:off x="2180821" y="4938583"/>
            <a:ext cx="2319020" cy="583565"/>
          </a:xfrm>
          <a:prstGeom prst="rect">
            <a:avLst/>
          </a:prstGeom>
          <a:noFill/>
        </p:spPr>
        <p:txBody>
          <a:bodyPr wrap="none" rtlCol="0">
            <a:spAutoFit/>
          </a:bodyPr>
          <a:lstStyle/>
          <a:p>
            <a:pPr algn="l"/>
            <a:r>
              <a:rPr lang="id-ID" sz="1600" dirty="0">
                <a:latin typeface="Raleway" panose="020B0003030101060003" pitchFamily="34" charset="0"/>
                <a:sym typeface="+mn-ea"/>
              </a:rPr>
              <a:t>4.1  树搜索算法的概述</a:t>
            </a:r>
            <a:endParaRPr lang="id-ID" sz="1600" b="1" dirty="0">
              <a:solidFill>
                <a:schemeClr val="bg1">
                  <a:lumMod val="65000"/>
                </a:schemeClr>
              </a:solidFill>
              <a:latin typeface="Raleway" panose="020B0003030101060003" pitchFamily="34" charset="0"/>
            </a:endParaRPr>
          </a:p>
          <a:p>
            <a:endParaRPr lang="id-ID" sz="1600" b="1" dirty="0">
              <a:solidFill>
                <a:schemeClr val="bg1">
                  <a:lumMod val="65000"/>
                </a:schemeClr>
              </a:solidFill>
              <a:latin typeface="Raleway" panose="020B0003030101060003" pitchFamily="34" charset="0"/>
            </a:endParaRPr>
          </a:p>
        </p:txBody>
      </p:sp>
      <p:sp>
        <p:nvSpPr>
          <p:cNvPr id="195" name="Oval 194"/>
          <p:cNvSpPr/>
          <p:nvPr/>
        </p:nvSpPr>
        <p:spPr>
          <a:xfrm>
            <a:off x="1439879" y="2202259"/>
            <a:ext cx="386256" cy="386256"/>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6" name="TextBox 195"/>
          <p:cNvSpPr txBox="1"/>
          <p:nvPr/>
        </p:nvSpPr>
        <p:spPr>
          <a:xfrm>
            <a:off x="1437648" y="2231389"/>
            <a:ext cx="397866"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02</a:t>
            </a:r>
            <a:endParaRPr lang="id-ID" sz="1400" b="1" dirty="0">
              <a:solidFill>
                <a:schemeClr val="bg1"/>
              </a:solidFill>
              <a:latin typeface="Raleway" panose="020B0003030101060003" pitchFamily="34" charset="0"/>
            </a:endParaRPr>
          </a:p>
        </p:txBody>
      </p:sp>
      <p:sp>
        <p:nvSpPr>
          <p:cNvPr id="198" name="TextBox 197"/>
          <p:cNvSpPr txBox="1"/>
          <p:nvPr/>
        </p:nvSpPr>
        <p:spPr>
          <a:xfrm>
            <a:off x="1874036" y="2202259"/>
            <a:ext cx="2319020" cy="337185"/>
          </a:xfrm>
          <a:prstGeom prst="rect">
            <a:avLst/>
          </a:prstGeom>
          <a:noFill/>
        </p:spPr>
        <p:txBody>
          <a:bodyPr wrap="none" rtlCol="0">
            <a:spAutoFit/>
          </a:bodyPr>
          <a:lstStyle/>
          <a:p>
            <a:pPr algn="l"/>
            <a:r>
              <a:rPr lang="id-ID" sz="1600" dirty="0" smtClean="0">
                <a:latin typeface="Raleway" panose="020B0003030101060003" pitchFamily="34" charset="0"/>
                <a:sym typeface="+mn-ea"/>
              </a:rPr>
              <a:t>4.2  回溯法的基本思想</a:t>
            </a:r>
            <a:endParaRPr lang="id-ID" sz="1600" b="1" dirty="0">
              <a:solidFill>
                <a:schemeClr val="bg1">
                  <a:lumMod val="65000"/>
                </a:schemeClr>
              </a:solidFill>
              <a:latin typeface="Raleway" panose="020B0003030101060003" pitchFamily="34" charset="0"/>
            </a:endParaRPr>
          </a:p>
        </p:txBody>
      </p:sp>
      <p:sp>
        <p:nvSpPr>
          <p:cNvPr id="226" name="Oval 225"/>
          <p:cNvSpPr/>
          <p:nvPr/>
        </p:nvSpPr>
        <p:spPr>
          <a:xfrm>
            <a:off x="4178527" y="536723"/>
            <a:ext cx="386256" cy="386256"/>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7" name="TextBox 226"/>
          <p:cNvSpPr txBox="1"/>
          <p:nvPr/>
        </p:nvSpPr>
        <p:spPr>
          <a:xfrm>
            <a:off x="4176296" y="565853"/>
            <a:ext cx="396262"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03</a:t>
            </a:r>
            <a:endParaRPr lang="id-ID" sz="1400" b="1" dirty="0">
              <a:solidFill>
                <a:schemeClr val="bg1"/>
              </a:solidFill>
              <a:latin typeface="Raleway" panose="020B0003030101060003" pitchFamily="34" charset="0"/>
            </a:endParaRPr>
          </a:p>
        </p:txBody>
      </p:sp>
      <p:sp>
        <p:nvSpPr>
          <p:cNvPr id="229" name="TextBox 228"/>
          <p:cNvSpPr txBox="1"/>
          <p:nvPr/>
        </p:nvSpPr>
        <p:spPr>
          <a:xfrm>
            <a:off x="4612684" y="536723"/>
            <a:ext cx="1912620" cy="337185"/>
          </a:xfrm>
          <a:prstGeom prst="rect">
            <a:avLst/>
          </a:prstGeom>
          <a:noFill/>
        </p:spPr>
        <p:txBody>
          <a:bodyPr wrap="none" rtlCol="0">
            <a:spAutoFit/>
          </a:bodyPr>
          <a:lstStyle/>
          <a:p>
            <a:pPr algn="l"/>
            <a:r>
              <a:rPr lang="id-ID" sz="1600" dirty="0" smtClean="0">
                <a:latin typeface="Raleway" panose="020B0003030101060003" pitchFamily="34" charset="0"/>
                <a:sym typeface="+mn-ea"/>
              </a:rPr>
              <a:t>4.3  回溯法的运用</a:t>
            </a:r>
            <a:endParaRPr lang="id-ID" sz="1600" b="1" dirty="0">
              <a:solidFill>
                <a:schemeClr val="bg1">
                  <a:lumMod val="65000"/>
                </a:schemeClr>
              </a:solidFill>
              <a:latin typeface="Raleway" panose="020B0003030101060003" pitchFamily="34" charset="0"/>
            </a:endParaRPr>
          </a:p>
        </p:txBody>
      </p:sp>
      <p:sp>
        <p:nvSpPr>
          <p:cNvPr id="260" name="TextBox 259"/>
          <p:cNvSpPr txBox="1"/>
          <p:nvPr/>
        </p:nvSpPr>
        <p:spPr>
          <a:xfrm>
            <a:off x="5224145" y="2006600"/>
            <a:ext cx="2802255" cy="337185"/>
          </a:xfrm>
          <a:prstGeom prst="rect">
            <a:avLst/>
          </a:prstGeom>
          <a:noFill/>
        </p:spPr>
        <p:txBody>
          <a:bodyPr wrap="square" rtlCol="0">
            <a:spAutoFit/>
          </a:bodyPr>
          <a:lstStyle/>
          <a:p>
            <a:pPr algn="l"/>
            <a:r>
              <a:rPr lang="id-ID" sz="1600" dirty="0" smtClean="0">
                <a:latin typeface="Raleway" panose="020B0003030101060003" pitchFamily="34" charset="0"/>
                <a:sym typeface="+mn-ea"/>
              </a:rPr>
              <a:t>4.4分支限界算法的基本思想</a:t>
            </a:r>
            <a:endParaRPr lang="id-ID" sz="1600" b="1" dirty="0">
              <a:solidFill>
                <a:schemeClr val="bg1">
                  <a:lumMod val="65000"/>
                </a:schemeClr>
              </a:solidFill>
              <a:latin typeface="Raleway" panose="020B0003030101060003" pitchFamily="34" charset="0"/>
            </a:endParaRPr>
          </a:p>
        </p:txBody>
      </p:sp>
      <p:sp>
        <p:nvSpPr>
          <p:cNvPr id="292" name="Oval 291"/>
          <p:cNvSpPr/>
          <p:nvPr/>
        </p:nvSpPr>
        <p:spPr>
          <a:xfrm>
            <a:off x="4997315" y="4188494"/>
            <a:ext cx="386256" cy="386256"/>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3" name="TextBox 292"/>
          <p:cNvSpPr txBox="1"/>
          <p:nvPr/>
        </p:nvSpPr>
        <p:spPr>
          <a:xfrm>
            <a:off x="4995084" y="4217624"/>
            <a:ext cx="394660"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05</a:t>
            </a:r>
            <a:endParaRPr lang="id-ID" sz="1400" b="1" dirty="0">
              <a:solidFill>
                <a:schemeClr val="bg1"/>
              </a:solidFill>
              <a:latin typeface="Raleway" panose="020B0003030101060003" pitchFamily="34" charset="0"/>
            </a:endParaRPr>
          </a:p>
        </p:txBody>
      </p:sp>
      <p:sp>
        <p:nvSpPr>
          <p:cNvPr id="295" name="TextBox 294"/>
          <p:cNvSpPr txBox="1"/>
          <p:nvPr/>
        </p:nvSpPr>
        <p:spPr>
          <a:xfrm>
            <a:off x="5431472" y="4188494"/>
            <a:ext cx="1953260" cy="337185"/>
          </a:xfrm>
          <a:prstGeom prst="rect">
            <a:avLst/>
          </a:prstGeom>
          <a:noFill/>
        </p:spPr>
        <p:txBody>
          <a:bodyPr wrap="none" rtlCol="0">
            <a:spAutoFit/>
          </a:bodyPr>
          <a:lstStyle/>
          <a:p>
            <a:pPr algn="l"/>
            <a:r>
              <a:rPr lang="id-ID" sz="1600" dirty="0" smtClean="0">
                <a:latin typeface="Raleway" panose="020B0003030101060003" pitchFamily="34" charset="0"/>
                <a:sym typeface="+mn-ea"/>
              </a:rPr>
              <a:t>4.5分支限界法运用</a:t>
            </a:r>
            <a:endParaRPr lang="id-ID" sz="1600" b="1" dirty="0">
              <a:solidFill>
                <a:schemeClr val="bg1">
                  <a:lumMod val="65000"/>
                </a:schemeClr>
              </a:solidFill>
              <a:latin typeface="Raleway" panose="020B0003030101060003" pitchFamily="34" charset="0"/>
            </a:endParaRPr>
          </a:p>
        </p:txBody>
      </p:sp>
      <p:grpSp>
        <p:nvGrpSpPr>
          <p:cNvPr id="500" name="Group 499"/>
          <p:cNvGrpSpPr/>
          <p:nvPr/>
        </p:nvGrpSpPr>
        <p:grpSpPr>
          <a:xfrm>
            <a:off x="2509439" y="3736685"/>
            <a:ext cx="717204" cy="1030773"/>
            <a:chOff x="-1587" y="-1587"/>
            <a:chExt cx="341312" cy="490537"/>
          </a:xfrm>
          <a:solidFill>
            <a:srgbClr val="FF6D6D"/>
          </a:solidFill>
        </p:grpSpPr>
        <p:sp>
          <p:nvSpPr>
            <p:cNvPr id="498" name="Freeform 139"/>
            <p:cNvSpPr>
              <a:spLocks noEditPoints="1"/>
            </p:cNvSpPr>
            <p:nvPr/>
          </p:nvSpPr>
          <p:spPr bwMode="auto">
            <a:xfrm>
              <a:off x="-1587" y="-1587"/>
              <a:ext cx="341312" cy="490537"/>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99" name="Freeform 140"/>
            <p:cNvSpPr/>
            <p:nvPr/>
          </p:nvSpPr>
          <p:spPr bwMode="auto">
            <a:xfrm>
              <a:off x="74613" y="74613"/>
              <a:ext cx="101600" cy="100012"/>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507" name="Group 506"/>
          <p:cNvGrpSpPr/>
          <p:nvPr/>
        </p:nvGrpSpPr>
        <p:grpSpPr>
          <a:xfrm>
            <a:off x="2003945" y="1679929"/>
            <a:ext cx="709266" cy="449890"/>
            <a:chOff x="6351" y="0"/>
            <a:chExt cx="490538" cy="311150"/>
          </a:xfrm>
          <a:solidFill>
            <a:srgbClr val="BFBFBF"/>
          </a:solidFill>
        </p:grpSpPr>
        <p:sp>
          <p:nvSpPr>
            <p:cNvPr id="504"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5" name="Freeform 145"/>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6"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515" name="Group 514"/>
          <p:cNvGrpSpPr/>
          <p:nvPr/>
        </p:nvGrpSpPr>
        <p:grpSpPr>
          <a:xfrm>
            <a:off x="2776306" y="341186"/>
            <a:ext cx="1090243" cy="953080"/>
            <a:chOff x="3175" y="-1587"/>
            <a:chExt cx="492126" cy="430212"/>
          </a:xfrm>
          <a:solidFill>
            <a:srgbClr val="FF6D6D"/>
          </a:solidFill>
        </p:grpSpPr>
        <p:sp>
          <p:nvSpPr>
            <p:cNvPr id="511" name="Freeform 150"/>
            <p:cNvSpPr>
              <a:spLocks noEditPoints="1"/>
            </p:cNvSpPr>
            <p:nvPr/>
          </p:nvSpPr>
          <p:spPr bwMode="auto">
            <a:xfrm>
              <a:off x="3175" y="-1587"/>
              <a:ext cx="492125" cy="354012"/>
            </a:xfrm>
            <a:custGeom>
              <a:avLst/>
              <a:gdLst>
                <a:gd name="T0" fmla="*/ 128 w 128"/>
                <a:gd name="T1" fmla="*/ 24 h 92"/>
                <a:gd name="T2" fmla="*/ 119 w 128"/>
                <a:gd name="T3" fmla="*/ 12 h 92"/>
                <a:gd name="T4" fmla="*/ 67 w 128"/>
                <a:gd name="T5" fmla="*/ 0 h 92"/>
                <a:gd name="T6" fmla="*/ 64 w 128"/>
                <a:gd name="T7" fmla="*/ 0 h 92"/>
                <a:gd name="T8" fmla="*/ 61 w 128"/>
                <a:gd name="T9" fmla="*/ 0 h 92"/>
                <a:gd name="T10" fmla="*/ 9 w 128"/>
                <a:gd name="T11" fmla="*/ 12 h 92"/>
                <a:gd name="T12" fmla="*/ 0 w 128"/>
                <a:gd name="T13" fmla="*/ 24 h 92"/>
                <a:gd name="T14" fmla="*/ 9 w 128"/>
                <a:gd name="T15" fmla="*/ 36 h 92"/>
                <a:gd name="T16" fmla="*/ 20 w 128"/>
                <a:gd name="T17" fmla="*/ 38 h 92"/>
                <a:gd name="T18" fmla="*/ 20 w 128"/>
                <a:gd name="T19" fmla="*/ 72 h 92"/>
                <a:gd name="T20" fmla="*/ 64 w 128"/>
                <a:gd name="T21" fmla="*/ 92 h 92"/>
                <a:gd name="T22" fmla="*/ 108 w 128"/>
                <a:gd name="T23" fmla="*/ 72 h 92"/>
                <a:gd name="T24" fmla="*/ 108 w 128"/>
                <a:gd name="T25" fmla="*/ 38 h 92"/>
                <a:gd name="T26" fmla="*/ 119 w 128"/>
                <a:gd name="T27" fmla="*/ 36 h 92"/>
                <a:gd name="T28" fmla="*/ 128 w 128"/>
                <a:gd name="T29" fmla="*/ 24 h 92"/>
                <a:gd name="T30" fmla="*/ 100 w 128"/>
                <a:gd name="T31" fmla="*/ 72 h 92"/>
                <a:gd name="T32" fmla="*/ 64 w 128"/>
                <a:gd name="T33" fmla="*/ 84 h 92"/>
                <a:gd name="T34" fmla="*/ 28 w 128"/>
                <a:gd name="T35" fmla="*/ 72 h 92"/>
                <a:gd name="T36" fmla="*/ 28 w 128"/>
                <a:gd name="T37" fmla="*/ 40 h 92"/>
                <a:gd name="T38" fmla="*/ 61 w 128"/>
                <a:gd name="T39" fmla="*/ 48 h 92"/>
                <a:gd name="T40" fmla="*/ 64 w 128"/>
                <a:gd name="T41" fmla="*/ 48 h 92"/>
                <a:gd name="T42" fmla="*/ 67 w 128"/>
                <a:gd name="T43" fmla="*/ 48 h 92"/>
                <a:gd name="T44" fmla="*/ 100 w 128"/>
                <a:gd name="T45" fmla="*/ 40 h 92"/>
                <a:gd name="T46" fmla="*/ 100 w 128"/>
                <a:gd name="T47" fmla="*/ 72 h 92"/>
                <a:gd name="T48" fmla="*/ 65 w 128"/>
                <a:gd name="T49" fmla="*/ 40 h 92"/>
                <a:gd name="T50" fmla="*/ 64 w 128"/>
                <a:gd name="T51" fmla="*/ 40 h 92"/>
                <a:gd name="T52" fmla="*/ 63 w 128"/>
                <a:gd name="T53" fmla="*/ 40 h 92"/>
                <a:gd name="T54" fmla="*/ 11 w 128"/>
                <a:gd name="T55" fmla="*/ 28 h 92"/>
                <a:gd name="T56" fmla="*/ 8 w 128"/>
                <a:gd name="T57" fmla="*/ 24 h 92"/>
                <a:gd name="T58" fmla="*/ 11 w 128"/>
                <a:gd name="T59" fmla="*/ 20 h 92"/>
                <a:gd name="T60" fmla="*/ 63 w 128"/>
                <a:gd name="T61" fmla="*/ 8 h 92"/>
                <a:gd name="T62" fmla="*/ 64 w 128"/>
                <a:gd name="T63" fmla="*/ 8 h 92"/>
                <a:gd name="T64" fmla="*/ 65 w 128"/>
                <a:gd name="T65" fmla="*/ 8 h 92"/>
                <a:gd name="T66" fmla="*/ 117 w 128"/>
                <a:gd name="T67" fmla="*/ 20 h 92"/>
                <a:gd name="T68" fmla="*/ 120 w 128"/>
                <a:gd name="T69" fmla="*/ 24 h 92"/>
                <a:gd name="T70" fmla="*/ 117 w 128"/>
                <a:gd name="T71" fmla="*/ 28 h 92"/>
                <a:gd name="T72" fmla="*/ 65 w 128"/>
                <a:gd name="T73" fmla="*/ 4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92">
                  <a:moveTo>
                    <a:pt x="128" y="24"/>
                  </a:moveTo>
                  <a:cubicBezTo>
                    <a:pt x="128" y="18"/>
                    <a:pt x="124" y="14"/>
                    <a:pt x="119" y="12"/>
                  </a:cubicBezTo>
                  <a:cubicBezTo>
                    <a:pt x="67" y="0"/>
                    <a:pt x="67" y="0"/>
                    <a:pt x="67" y="0"/>
                  </a:cubicBezTo>
                  <a:cubicBezTo>
                    <a:pt x="66" y="0"/>
                    <a:pt x="65" y="0"/>
                    <a:pt x="64" y="0"/>
                  </a:cubicBezTo>
                  <a:cubicBezTo>
                    <a:pt x="63" y="0"/>
                    <a:pt x="62" y="0"/>
                    <a:pt x="61" y="0"/>
                  </a:cubicBezTo>
                  <a:cubicBezTo>
                    <a:pt x="9" y="12"/>
                    <a:pt x="9" y="12"/>
                    <a:pt x="9" y="12"/>
                  </a:cubicBezTo>
                  <a:cubicBezTo>
                    <a:pt x="4" y="14"/>
                    <a:pt x="0" y="18"/>
                    <a:pt x="0" y="24"/>
                  </a:cubicBezTo>
                  <a:cubicBezTo>
                    <a:pt x="0" y="30"/>
                    <a:pt x="4" y="34"/>
                    <a:pt x="9" y="36"/>
                  </a:cubicBezTo>
                  <a:cubicBezTo>
                    <a:pt x="20" y="38"/>
                    <a:pt x="20" y="38"/>
                    <a:pt x="20" y="38"/>
                  </a:cubicBezTo>
                  <a:cubicBezTo>
                    <a:pt x="20" y="72"/>
                    <a:pt x="20" y="72"/>
                    <a:pt x="20" y="72"/>
                  </a:cubicBezTo>
                  <a:cubicBezTo>
                    <a:pt x="20" y="83"/>
                    <a:pt x="32" y="92"/>
                    <a:pt x="64" y="92"/>
                  </a:cubicBezTo>
                  <a:cubicBezTo>
                    <a:pt x="96" y="92"/>
                    <a:pt x="108" y="83"/>
                    <a:pt x="108" y="72"/>
                  </a:cubicBezTo>
                  <a:cubicBezTo>
                    <a:pt x="108" y="38"/>
                    <a:pt x="108" y="38"/>
                    <a:pt x="108" y="38"/>
                  </a:cubicBezTo>
                  <a:cubicBezTo>
                    <a:pt x="119" y="36"/>
                    <a:pt x="119" y="36"/>
                    <a:pt x="119" y="36"/>
                  </a:cubicBezTo>
                  <a:cubicBezTo>
                    <a:pt x="124" y="34"/>
                    <a:pt x="128" y="30"/>
                    <a:pt x="128" y="24"/>
                  </a:cubicBezTo>
                  <a:close/>
                  <a:moveTo>
                    <a:pt x="100" y="72"/>
                  </a:moveTo>
                  <a:cubicBezTo>
                    <a:pt x="100" y="76"/>
                    <a:pt x="88" y="84"/>
                    <a:pt x="64" y="84"/>
                  </a:cubicBezTo>
                  <a:cubicBezTo>
                    <a:pt x="40" y="84"/>
                    <a:pt x="28" y="76"/>
                    <a:pt x="28" y="72"/>
                  </a:cubicBezTo>
                  <a:cubicBezTo>
                    <a:pt x="28" y="40"/>
                    <a:pt x="28" y="40"/>
                    <a:pt x="28" y="40"/>
                  </a:cubicBezTo>
                  <a:cubicBezTo>
                    <a:pt x="61" y="48"/>
                    <a:pt x="61" y="48"/>
                    <a:pt x="61" y="48"/>
                  </a:cubicBezTo>
                  <a:cubicBezTo>
                    <a:pt x="62" y="48"/>
                    <a:pt x="63" y="48"/>
                    <a:pt x="64" y="48"/>
                  </a:cubicBezTo>
                  <a:cubicBezTo>
                    <a:pt x="65" y="48"/>
                    <a:pt x="66" y="48"/>
                    <a:pt x="67" y="48"/>
                  </a:cubicBezTo>
                  <a:cubicBezTo>
                    <a:pt x="100" y="40"/>
                    <a:pt x="100" y="40"/>
                    <a:pt x="100" y="40"/>
                  </a:cubicBezTo>
                  <a:lnTo>
                    <a:pt x="100" y="72"/>
                  </a:lnTo>
                  <a:close/>
                  <a:moveTo>
                    <a:pt x="65" y="40"/>
                  </a:moveTo>
                  <a:cubicBezTo>
                    <a:pt x="65" y="40"/>
                    <a:pt x="64" y="40"/>
                    <a:pt x="64" y="40"/>
                  </a:cubicBezTo>
                  <a:cubicBezTo>
                    <a:pt x="64" y="40"/>
                    <a:pt x="63" y="40"/>
                    <a:pt x="63" y="40"/>
                  </a:cubicBezTo>
                  <a:cubicBezTo>
                    <a:pt x="11" y="28"/>
                    <a:pt x="11" y="28"/>
                    <a:pt x="11" y="28"/>
                  </a:cubicBezTo>
                  <a:cubicBezTo>
                    <a:pt x="9" y="27"/>
                    <a:pt x="8" y="26"/>
                    <a:pt x="8" y="24"/>
                  </a:cubicBezTo>
                  <a:cubicBezTo>
                    <a:pt x="8" y="22"/>
                    <a:pt x="9" y="21"/>
                    <a:pt x="11" y="20"/>
                  </a:cubicBezTo>
                  <a:cubicBezTo>
                    <a:pt x="63" y="8"/>
                    <a:pt x="63" y="8"/>
                    <a:pt x="63" y="8"/>
                  </a:cubicBezTo>
                  <a:cubicBezTo>
                    <a:pt x="63" y="8"/>
                    <a:pt x="64" y="8"/>
                    <a:pt x="64" y="8"/>
                  </a:cubicBezTo>
                  <a:cubicBezTo>
                    <a:pt x="64" y="8"/>
                    <a:pt x="65" y="8"/>
                    <a:pt x="65" y="8"/>
                  </a:cubicBezTo>
                  <a:cubicBezTo>
                    <a:pt x="117" y="20"/>
                    <a:pt x="117" y="20"/>
                    <a:pt x="117" y="20"/>
                  </a:cubicBezTo>
                  <a:cubicBezTo>
                    <a:pt x="119" y="21"/>
                    <a:pt x="120" y="22"/>
                    <a:pt x="120" y="24"/>
                  </a:cubicBezTo>
                  <a:cubicBezTo>
                    <a:pt x="120" y="26"/>
                    <a:pt x="119" y="27"/>
                    <a:pt x="117" y="28"/>
                  </a:cubicBezTo>
                  <a:lnTo>
                    <a:pt x="6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12" name="Freeform 151"/>
            <p:cNvSpPr/>
            <p:nvPr/>
          </p:nvSpPr>
          <p:spPr bwMode="auto">
            <a:xfrm>
              <a:off x="449263" y="150813"/>
              <a:ext cx="30163" cy="169862"/>
            </a:xfrm>
            <a:custGeom>
              <a:avLst/>
              <a:gdLst>
                <a:gd name="T0" fmla="*/ 0 w 8"/>
                <a:gd name="T1" fmla="*/ 4 h 44"/>
                <a:gd name="T2" fmla="*/ 0 w 8"/>
                <a:gd name="T3" fmla="*/ 40 h 44"/>
                <a:gd name="T4" fmla="*/ 4 w 8"/>
                <a:gd name="T5" fmla="*/ 44 h 44"/>
                <a:gd name="T6" fmla="*/ 8 w 8"/>
                <a:gd name="T7" fmla="*/ 40 h 44"/>
                <a:gd name="T8" fmla="*/ 8 w 8"/>
                <a:gd name="T9" fmla="*/ 4 h 44"/>
                <a:gd name="T10" fmla="*/ 4 w 8"/>
                <a:gd name="T11" fmla="*/ 0 h 44"/>
                <a:gd name="T12" fmla="*/ 0 w 8"/>
                <a:gd name="T13" fmla="*/ 4 h 44"/>
              </a:gdLst>
              <a:ahLst/>
              <a:cxnLst>
                <a:cxn ang="0">
                  <a:pos x="T0" y="T1"/>
                </a:cxn>
                <a:cxn ang="0">
                  <a:pos x="T2" y="T3"/>
                </a:cxn>
                <a:cxn ang="0">
                  <a:pos x="T4" y="T5"/>
                </a:cxn>
                <a:cxn ang="0">
                  <a:pos x="T6" y="T7"/>
                </a:cxn>
                <a:cxn ang="0">
                  <a:pos x="T8" y="T9"/>
                </a:cxn>
                <a:cxn ang="0">
                  <a:pos x="T10" y="T11"/>
                </a:cxn>
                <a:cxn ang="0">
                  <a:pos x="T12" y="T13"/>
                </a:cxn>
              </a:cxnLst>
              <a:rect l="0" t="0" r="r" b="b"/>
              <a:pathLst>
                <a:path w="8" h="44">
                  <a:moveTo>
                    <a:pt x="0" y="4"/>
                  </a:moveTo>
                  <a:cubicBezTo>
                    <a:pt x="0" y="40"/>
                    <a:pt x="0" y="40"/>
                    <a:pt x="0" y="40"/>
                  </a:cubicBezTo>
                  <a:cubicBezTo>
                    <a:pt x="0" y="42"/>
                    <a:pt x="2" y="44"/>
                    <a:pt x="4" y="44"/>
                  </a:cubicBezTo>
                  <a:cubicBezTo>
                    <a:pt x="6" y="44"/>
                    <a:pt x="8" y="42"/>
                    <a:pt x="8" y="40"/>
                  </a:cubicBezTo>
                  <a:cubicBezTo>
                    <a:pt x="8" y="4"/>
                    <a:pt x="8" y="4"/>
                    <a:pt x="8" y="4"/>
                  </a:cubicBezTo>
                  <a:cubicBezTo>
                    <a:pt x="8" y="2"/>
                    <a:pt x="6" y="0"/>
                    <a:pt x="4"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13" name="Oval 152"/>
            <p:cNvSpPr>
              <a:spLocks noChangeArrowheads="1"/>
            </p:cNvSpPr>
            <p:nvPr/>
          </p:nvSpPr>
          <p:spPr bwMode="auto">
            <a:xfrm>
              <a:off x="433388" y="336550"/>
              <a:ext cx="61913" cy="920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526" name="Group 525"/>
          <p:cNvGrpSpPr/>
          <p:nvPr/>
        </p:nvGrpSpPr>
        <p:grpSpPr>
          <a:xfrm>
            <a:off x="4619428" y="1220613"/>
            <a:ext cx="599937" cy="599937"/>
            <a:chOff x="6350" y="4763"/>
            <a:chExt cx="492125" cy="492125"/>
          </a:xfrm>
          <a:solidFill>
            <a:srgbClr val="BFBFBF"/>
          </a:solidFill>
        </p:grpSpPr>
        <p:sp>
          <p:nvSpPr>
            <p:cNvPr id="523"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4"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5"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540" name="Group 539"/>
          <p:cNvGrpSpPr/>
          <p:nvPr/>
        </p:nvGrpSpPr>
        <p:grpSpPr>
          <a:xfrm>
            <a:off x="5625795" y="3300192"/>
            <a:ext cx="824746" cy="816815"/>
            <a:chOff x="0" y="1588"/>
            <a:chExt cx="495300" cy="490537"/>
          </a:xfrm>
          <a:solidFill>
            <a:srgbClr val="FF6D6D"/>
          </a:solidFill>
        </p:grpSpPr>
        <p:sp>
          <p:nvSpPr>
            <p:cNvPr id="534" name="Freeform 166"/>
            <p:cNvSpPr>
              <a:spLocks noEditPoints="1"/>
            </p:cNvSpPr>
            <p:nvPr/>
          </p:nvSpPr>
          <p:spPr bwMode="auto">
            <a:xfrm>
              <a:off x="0" y="47625"/>
              <a:ext cx="452438" cy="444500"/>
            </a:xfrm>
            <a:custGeom>
              <a:avLst/>
              <a:gdLst>
                <a:gd name="T0" fmla="*/ 84 w 118"/>
                <a:gd name="T1" fmla="*/ 3 h 116"/>
                <a:gd name="T2" fmla="*/ 77 w 118"/>
                <a:gd name="T3" fmla="*/ 0 h 116"/>
                <a:gd name="T4" fmla="*/ 70 w 118"/>
                <a:gd name="T5" fmla="*/ 3 h 116"/>
                <a:gd name="T6" fmla="*/ 64 w 118"/>
                <a:gd name="T7" fmla="*/ 9 h 116"/>
                <a:gd name="T8" fmla="*/ 61 w 118"/>
                <a:gd name="T9" fmla="*/ 16 h 116"/>
                <a:gd name="T10" fmla="*/ 62 w 118"/>
                <a:gd name="T11" fmla="*/ 21 h 116"/>
                <a:gd name="T12" fmla="*/ 8 w 118"/>
                <a:gd name="T13" fmla="*/ 43 h 116"/>
                <a:gd name="T14" fmla="*/ 1 w 118"/>
                <a:gd name="T15" fmla="*/ 51 h 116"/>
                <a:gd name="T16" fmla="*/ 5 w 118"/>
                <a:gd name="T17" fmla="*/ 62 h 116"/>
                <a:gd name="T18" fmla="*/ 55 w 118"/>
                <a:gd name="T19" fmla="*/ 112 h 116"/>
                <a:gd name="T20" fmla="*/ 64 w 118"/>
                <a:gd name="T21" fmla="*/ 116 h 116"/>
                <a:gd name="T22" fmla="*/ 64 w 118"/>
                <a:gd name="T23" fmla="*/ 116 h 116"/>
                <a:gd name="T24" fmla="*/ 66 w 118"/>
                <a:gd name="T25" fmla="*/ 116 h 116"/>
                <a:gd name="T26" fmla="*/ 75 w 118"/>
                <a:gd name="T27" fmla="*/ 108 h 116"/>
                <a:gd name="T28" fmla="*/ 96 w 118"/>
                <a:gd name="T29" fmla="*/ 55 h 116"/>
                <a:gd name="T30" fmla="*/ 102 w 118"/>
                <a:gd name="T31" fmla="*/ 57 h 116"/>
                <a:gd name="T32" fmla="*/ 109 w 118"/>
                <a:gd name="T33" fmla="*/ 54 h 116"/>
                <a:gd name="T34" fmla="*/ 115 w 118"/>
                <a:gd name="T35" fmla="*/ 48 h 116"/>
                <a:gd name="T36" fmla="*/ 118 w 118"/>
                <a:gd name="T37" fmla="*/ 41 h 116"/>
                <a:gd name="T38" fmla="*/ 115 w 118"/>
                <a:gd name="T39" fmla="*/ 34 h 116"/>
                <a:gd name="T40" fmla="*/ 84 w 118"/>
                <a:gd name="T41" fmla="*/ 3 h 116"/>
                <a:gd name="T42" fmla="*/ 68 w 118"/>
                <a:gd name="T43" fmla="*/ 105 h 116"/>
                <a:gd name="T44" fmla="*/ 65 w 118"/>
                <a:gd name="T45" fmla="*/ 108 h 116"/>
                <a:gd name="T46" fmla="*/ 64 w 118"/>
                <a:gd name="T47" fmla="*/ 108 h 116"/>
                <a:gd name="T48" fmla="*/ 61 w 118"/>
                <a:gd name="T49" fmla="*/ 107 h 116"/>
                <a:gd name="T50" fmla="*/ 10 w 118"/>
                <a:gd name="T51" fmla="*/ 56 h 116"/>
                <a:gd name="T52" fmla="*/ 9 w 118"/>
                <a:gd name="T53" fmla="*/ 53 h 116"/>
                <a:gd name="T54" fmla="*/ 11 w 118"/>
                <a:gd name="T55" fmla="*/ 50 h 116"/>
                <a:gd name="T56" fmla="*/ 36 w 118"/>
                <a:gd name="T57" fmla="*/ 40 h 116"/>
                <a:gd name="T58" fmla="*/ 87 w 118"/>
                <a:gd name="T59" fmla="*/ 58 h 116"/>
                <a:gd name="T60" fmla="*/ 68 w 118"/>
                <a:gd name="T61" fmla="*/ 105 h 116"/>
                <a:gd name="T62" fmla="*/ 109 w 118"/>
                <a:gd name="T63" fmla="*/ 42 h 116"/>
                <a:gd name="T64" fmla="*/ 103 w 118"/>
                <a:gd name="T65" fmla="*/ 48 h 116"/>
                <a:gd name="T66" fmla="*/ 100 w 118"/>
                <a:gd name="T67" fmla="*/ 48 h 116"/>
                <a:gd name="T68" fmla="*/ 93 w 118"/>
                <a:gd name="T69" fmla="*/ 41 h 116"/>
                <a:gd name="T70" fmla="*/ 88 w 118"/>
                <a:gd name="T71" fmla="*/ 55 h 116"/>
                <a:gd name="T72" fmla="*/ 88 w 118"/>
                <a:gd name="T73" fmla="*/ 54 h 116"/>
                <a:gd name="T74" fmla="*/ 53 w 118"/>
                <a:gd name="T75" fmla="*/ 39 h 116"/>
                <a:gd name="T76" fmla="*/ 42 w 118"/>
                <a:gd name="T77" fmla="*/ 38 h 116"/>
                <a:gd name="T78" fmla="*/ 76 w 118"/>
                <a:gd name="T79" fmla="*/ 24 h 116"/>
                <a:gd name="T80" fmla="*/ 70 w 118"/>
                <a:gd name="T81" fmla="*/ 17 h 116"/>
                <a:gd name="T82" fmla="*/ 70 w 118"/>
                <a:gd name="T83" fmla="*/ 14 h 116"/>
                <a:gd name="T84" fmla="*/ 75 w 118"/>
                <a:gd name="T85" fmla="*/ 9 h 116"/>
                <a:gd name="T86" fmla="*/ 78 w 118"/>
                <a:gd name="T87" fmla="*/ 9 h 116"/>
                <a:gd name="T88" fmla="*/ 109 w 118"/>
                <a:gd name="T89" fmla="*/ 39 h 116"/>
                <a:gd name="T90" fmla="*/ 109 w 118"/>
                <a:gd name="T91" fmla="*/ 4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8" h="116">
                  <a:moveTo>
                    <a:pt x="84" y="3"/>
                  </a:moveTo>
                  <a:cubicBezTo>
                    <a:pt x="82" y="1"/>
                    <a:pt x="79" y="0"/>
                    <a:pt x="77" y="0"/>
                  </a:cubicBezTo>
                  <a:cubicBezTo>
                    <a:pt x="74" y="0"/>
                    <a:pt x="71" y="1"/>
                    <a:pt x="70" y="3"/>
                  </a:cubicBezTo>
                  <a:cubicBezTo>
                    <a:pt x="64" y="9"/>
                    <a:pt x="64" y="9"/>
                    <a:pt x="64" y="9"/>
                  </a:cubicBezTo>
                  <a:cubicBezTo>
                    <a:pt x="62" y="10"/>
                    <a:pt x="61" y="13"/>
                    <a:pt x="61" y="16"/>
                  </a:cubicBezTo>
                  <a:cubicBezTo>
                    <a:pt x="61" y="18"/>
                    <a:pt x="62" y="19"/>
                    <a:pt x="62" y="21"/>
                  </a:cubicBezTo>
                  <a:cubicBezTo>
                    <a:pt x="8" y="43"/>
                    <a:pt x="8" y="43"/>
                    <a:pt x="8" y="43"/>
                  </a:cubicBezTo>
                  <a:cubicBezTo>
                    <a:pt x="5" y="44"/>
                    <a:pt x="2" y="48"/>
                    <a:pt x="1" y="51"/>
                  </a:cubicBezTo>
                  <a:cubicBezTo>
                    <a:pt x="0" y="55"/>
                    <a:pt x="2" y="59"/>
                    <a:pt x="5" y="62"/>
                  </a:cubicBezTo>
                  <a:cubicBezTo>
                    <a:pt x="55" y="112"/>
                    <a:pt x="55" y="112"/>
                    <a:pt x="55" y="112"/>
                  </a:cubicBezTo>
                  <a:cubicBezTo>
                    <a:pt x="58" y="115"/>
                    <a:pt x="61" y="116"/>
                    <a:pt x="64" y="116"/>
                  </a:cubicBezTo>
                  <a:cubicBezTo>
                    <a:pt x="64" y="116"/>
                    <a:pt x="64" y="116"/>
                    <a:pt x="64" y="116"/>
                  </a:cubicBezTo>
                  <a:cubicBezTo>
                    <a:pt x="65" y="116"/>
                    <a:pt x="66" y="116"/>
                    <a:pt x="66" y="116"/>
                  </a:cubicBezTo>
                  <a:cubicBezTo>
                    <a:pt x="70" y="115"/>
                    <a:pt x="74" y="112"/>
                    <a:pt x="75" y="108"/>
                  </a:cubicBezTo>
                  <a:cubicBezTo>
                    <a:pt x="96" y="55"/>
                    <a:pt x="96" y="55"/>
                    <a:pt x="96" y="55"/>
                  </a:cubicBezTo>
                  <a:cubicBezTo>
                    <a:pt x="98" y="56"/>
                    <a:pt x="100" y="57"/>
                    <a:pt x="102" y="57"/>
                  </a:cubicBezTo>
                  <a:cubicBezTo>
                    <a:pt x="105" y="57"/>
                    <a:pt x="107" y="56"/>
                    <a:pt x="109" y="54"/>
                  </a:cubicBezTo>
                  <a:cubicBezTo>
                    <a:pt x="115" y="48"/>
                    <a:pt x="115" y="48"/>
                    <a:pt x="115" y="48"/>
                  </a:cubicBezTo>
                  <a:cubicBezTo>
                    <a:pt x="117" y="46"/>
                    <a:pt x="118" y="44"/>
                    <a:pt x="118" y="41"/>
                  </a:cubicBezTo>
                  <a:cubicBezTo>
                    <a:pt x="118" y="38"/>
                    <a:pt x="117" y="36"/>
                    <a:pt x="115" y="34"/>
                  </a:cubicBezTo>
                  <a:lnTo>
                    <a:pt x="84" y="3"/>
                  </a:lnTo>
                  <a:close/>
                  <a:moveTo>
                    <a:pt x="68" y="105"/>
                  </a:moveTo>
                  <a:cubicBezTo>
                    <a:pt x="67" y="107"/>
                    <a:pt x="66" y="108"/>
                    <a:pt x="65" y="108"/>
                  </a:cubicBezTo>
                  <a:cubicBezTo>
                    <a:pt x="64" y="108"/>
                    <a:pt x="64" y="108"/>
                    <a:pt x="64" y="108"/>
                  </a:cubicBezTo>
                  <a:cubicBezTo>
                    <a:pt x="63" y="108"/>
                    <a:pt x="62" y="108"/>
                    <a:pt x="61" y="107"/>
                  </a:cubicBezTo>
                  <a:cubicBezTo>
                    <a:pt x="10" y="56"/>
                    <a:pt x="10" y="56"/>
                    <a:pt x="10" y="56"/>
                  </a:cubicBezTo>
                  <a:cubicBezTo>
                    <a:pt x="9" y="56"/>
                    <a:pt x="9" y="54"/>
                    <a:pt x="9" y="53"/>
                  </a:cubicBezTo>
                  <a:cubicBezTo>
                    <a:pt x="9" y="52"/>
                    <a:pt x="10" y="51"/>
                    <a:pt x="11" y="50"/>
                  </a:cubicBezTo>
                  <a:cubicBezTo>
                    <a:pt x="36" y="40"/>
                    <a:pt x="36" y="40"/>
                    <a:pt x="36" y="40"/>
                  </a:cubicBezTo>
                  <a:cubicBezTo>
                    <a:pt x="53" y="46"/>
                    <a:pt x="70" y="40"/>
                    <a:pt x="87" y="58"/>
                  </a:cubicBezTo>
                  <a:lnTo>
                    <a:pt x="68" y="105"/>
                  </a:lnTo>
                  <a:close/>
                  <a:moveTo>
                    <a:pt x="109" y="42"/>
                  </a:moveTo>
                  <a:cubicBezTo>
                    <a:pt x="103" y="48"/>
                    <a:pt x="103" y="48"/>
                    <a:pt x="103" y="48"/>
                  </a:cubicBezTo>
                  <a:cubicBezTo>
                    <a:pt x="103" y="49"/>
                    <a:pt x="101" y="49"/>
                    <a:pt x="100" y="48"/>
                  </a:cubicBezTo>
                  <a:cubicBezTo>
                    <a:pt x="93" y="41"/>
                    <a:pt x="93" y="41"/>
                    <a:pt x="93" y="41"/>
                  </a:cubicBezTo>
                  <a:cubicBezTo>
                    <a:pt x="88" y="55"/>
                    <a:pt x="88" y="55"/>
                    <a:pt x="88" y="55"/>
                  </a:cubicBezTo>
                  <a:cubicBezTo>
                    <a:pt x="88" y="54"/>
                    <a:pt x="88" y="54"/>
                    <a:pt x="88" y="54"/>
                  </a:cubicBezTo>
                  <a:cubicBezTo>
                    <a:pt x="76" y="42"/>
                    <a:pt x="64" y="41"/>
                    <a:pt x="53" y="39"/>
                  </a:cubicBezTo>
                  <a:cubicBezTo>
                    <a:pt x="49" y="39"/>
                    <a:pt x="46" y="38"/>
                    <a:pt x="42" y="38"/>
                  </a:cubicBezTo>
                  <a:cubicBezTo>
                    <a:pt x="76" y="24"/>
                    <a:pt x="76" y="24"/>
                    <a:pt x="76" y="24"/>
                  </a:cubicBezTo>
                  <a:cubicBezTo>
                    <a:pt x="70" y="17"/>
                    <a:pt x="70" y="17"/>
                    <a:pt x="70" y="17"/>
                  </a:cubicBezTo>
                  <a:cubicBezTo>
                    <a:pt x="69" y="16"/>
                    <a:pt x="69" y="15"/>
                    <a:pt x="70" y="14"/>
                  </a:cubicBezTo>
                  <a:cubicBezTo>
                    <a:pt x="75" y="9"/>
                    <a:pt x="75" y="9"/>
                    <a:pt x="75" y="9"/>
                  </a:cubicBezTo>
                  <a:cubicBezTo>
                    <a:pt x="76" y="8"/>
                    <a:pt x="77" y="8"/>
                    <a:pt x="78" y="9"/>
                  </a:cubicBezTo>
                  <a:cubicBezTo>
                    <a:pt x="109" y="39"/>
                    <a:pt x="109" y="39"/>
                    <a:pt x="109" y="39"/>
                  </a:cubicBezTo>
                  <a:cubicBezTo>
                    <a:pt x="110" y="40"/>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5" name="Freeform 167"/>
            <p:cNvSpPr>
              <a:spLocks noEditPoints="1"/>
            </p:cNvSpPr>
            <p:nvPr/>
          </p:nvSpPr>
          <p:spPr bwMode="auto">
            <a:xfrm>
              <a:off x="219075" y="246063"/>
              <a:ext cx="76200" cy="76200"/>
            </a:xfrm>
            <a:custGeom>
              <a:avLst/>
              <a:gdLst>
                <a:gd name="T0" fmla="*/ 10 w 20"/>
                <a:gd name="T1" fmla="*/ 20 h 20"/>
                <a:gd name="T2" fmla="*/ 20 w 20"/>
                <a:gd name="T3" fmla="*/ 10 h 20"/>
                <a:gd name="T4" fmla="*/ 10 w 20"/>
                <a:gd name="T5" fmla="*/ 0 h 20"/>
                <a:gd name="T6" fmla="*/ 0 w 20"/>
                <a:gd name="T7" fmla="*/ 10 h 20"/>
                <a:gd name="T8" fmla="*/ 10 w 20"/>
                <a:gd name="T9" fmla="*/ 20 h 20"/>
                <a:gd name="T10" fmla="*/ 10 w 20"/>
                <a:gd name="T11" fmla="*/ 4 h 20"/>
                <a:gd name="T12" fmla="*/ 16 w 20"/>
                <a:gd name="T13" fmla="*/ 10 h 20"/>
                <a:gd name="T14" fmla="*/ 10 w 20"/>
                <a:gd name="T15" fmla="*/ 16 h 20"/>
                <a:gd name="T16" fmla="*/ 4 w 20"/>
                <a:gd name="T17" fmla="*/ 10 h 20"/>
                <a:gd name="T18" fmla="*/ 10 w 20"/>
                <a:gd name="T19" fmla="*/ 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20"/>
                  </a:moveTo>
                  <a:cubicBezTo>
                    <a:pt x="16" y="20"/>
                    <a:pt x="20" y="16"/>
                    <a:pt x="20" y="10"/>
                  </a:cubicBezTo>
                  <a:cubicBezTo>
                    <a:pt x="20" y="4"/>
                    <a:pt x="16" y="0"/>
                    <a:pt x="10" y="0"/>
                  </a:cubicBezTo>
                  <a:cubicBezTo>
                    <a:pt x="4" y="0"/>
                    <a:pt x="0" y="4"/>
                    <a:pt x="0" y="10"/>
                  </a:cubicBezTo>
                  <a:cubicBezTo>
                    <a:pt x="0" y="16"/>
                    <a:pt x="4" y="20"/>
                    <a:pt x="10" y="20"/>
                  </a:cubicBezTo>
                  <a:close/>
                  <a:moveTo>
                    <a:pt x="10" y="4"/>
                  </a:moveTo>
                  <a:cubicBezTo>
                    <a:pt x="13" y="4"/>
                    <a:pt x="16" y="7"/>
                    <a:pt x="16" y="10"/>
                  </a:cubicBezTo>
                  <a:cubicBezTo>
                    <a:pt x="16" y="13"/>
                    <a:pt x="13" y="16"/>
                    <a:pt x="10" y="16"/>
                  </a:cubicBezTo>
                  <a:cubicBezTo>
                    <a:pt x="7" y="16"/>
                    <a:pt x="4" y="13"/>
                    <a:pt x="4" y="10"/>
                  </a:cubicBezTo>
                  <a:cubicBezTo>
                    <a:pt x="4" y="7"/>
                    <a:pt x="7" y="4"/>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6" name="Freeform 168"/>
            <p:cNvSpPr>
              <a:spLocks noEditPoints="1"/>
            </p:cNvSpPr>
            <p:nvPr/>
          </p:nvSpPr>
          <p:spPr bwMode="auto">
            <a:xfrm>
              <a:off x="419100" y="1588"/>
              <a:ext cx="76200" cy="76200"/>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10 w 20"/>
                <a:gd name="T11" fmla="*/ 16 h 20"/>
                <a:gd name="T12" fmla="*/ 4 w 20"/>
                <a:gd name="T13" fmla="*/ 10 h 20"/>
                <a:gd name="T14" fmla="*/ 10 w 20"/>
                <a:gd name="T15" fmla="*/ 4 h 20"/>
                <a:gd name="T16" fmla="*/ 16 w 20"/>
                <a:gd name="T17" fmla="*/ 10 h 20"/>
                <a:gd name="T18" fmla="*/ 10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4"/>
                    <a:pt x="0" y="10"/>
                  </a:cubicBezTo>
                  <a:cubicBezTo>
                    <a:pt x="0" y="16"/>
                    <a:pt x="4" y="20"/>
                    <a:pt x="10" y="20"/>
                  </a:cubicBezTo>
                  <a:cubicBezTo>
                    <a:pt x="16" y="20"/>
                    <a:pt x="20" y="16"/>
                    <a:pt x="20" y="10"/>
                  </a:cubicBezTo>
                  <a:cubicBezTo>
                    <a:pt x="20" y="4"/>
                    <a:pt x="16" y="0"/>
                    <a:pt x="10" y="0"/>
                  </a:cubicBezTo>
                  <a:close/>
                  <a:moveTo>
                    <a:pt x="10" y="16"/>
                  </a:moveTo>
                  <a:cubicBezTo>
                    <a:pt x="7" y="16"/>
                    <a:pt x="4" y="13"/>
                    <a:pt x="4" y="10"/>
                  </a:cubicBezTo>
                  <a:cubicBezTo>
                    <a:pt x="4" y="7"/>
                    <a:pt x="7" y="4"/>
                    <a:pt x="10" y="4"/>
                  </a:cubicBezTo>
                  <a:cubicBezTo>
                    <a:pt x="13" y="4"/>
                    <a:pt x="16" y="7"/>
                    <a:pt x="16" y="10"/>
                  </a:cubicBezTo>
                  <a:cubicBezTo>
                    <a:pt x="16" y="13"/>
                    <a:pt x="13" y="16"/>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7" name="Freeform 169"/>
            <p:cNvSpPr>
              <a:spLocks noEditPoints="1"/>
            </p:cNvSpPr>
            <p:nvPr/>
          </p:nvSpPr>
          <p:spPr bwMode="auto">
            <a:xfrm>
              <a:off x="127000" y="231775"/>
              <a:ext cx="61913" cy="60325"/>
            </a:xfrm>
            <a:custGeom>
              <a:avLst/>
              <a:gdLst>
                <a:gd name="T0" fmla="*/ 0 w 16"/>
                <a:gd name="T1" fmla="*/ 8 h 16"/>
                <a:gd name="T2" fmla="*/ 8 w 16"/>
                <a:gd name="T3" fmla="*/ 16 h 16"/>
                <a:gd name="T4" fmla="*/ 16 w 16"/>
                <a:gd name="T5" fmla="*/ 8 h 16"/>
                <a:gd name="T6" fmla="*/ 8 w 16"/>
                <a:gd name="T7" fmla="*/ 0 h 16"/>
                <a:gd name="T8" fmla="*/ 0 w 16"/>
                <a:gd name="T9" fmla="*/ 8 h 16"/>
                <a:gd name="T10" fmla="*/ 8 w 16"/>
                <a:gd name="T11" fmla="*/ 4 h 16"/>
                <a:gd name="T12" fmla="*/ 12 w 16"/>
                <a:gd name="T13" fmla="*/ 8 h 16"/>
                <a:gd name="T14" fmla="*/ 8 w 16"/>
                <a:gd name="T15" fmla="*/ 12 h 16"/>
                <a:gd name="T16" fmla="*/ 4 w 16"/>
                <a:gd name="T17" fmla="*/ 8 h 16"/>
                <a:gd name="T18" fmla="*/ 8 w 16"/>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6">
                  <a:moveTo>
                    <a:pt x="0" y="8"/>
                  </a:moveTo>
                  <a:cubicBezTo>
                    <a:pt x="0" y="12"/>
                    <a:pt x="4" y="16"/>
                    <a:pt x="8" y="16"/>
                  </a:cubicBezTo>
                  <a:cubicBezTo>
                    <a:pt x="12" y="16"/>
                    <a:pt x="16" y="12"/>
                    <a:pt x="16" y="8"/>
                  </a:cubicBezTo>
                  <a:cubicBezTo>
                    <a:pt x="16" y="4"/>
                    <a:pt x="12" y="0"/>
                    <a:pt x="8" y="0"/>
                  </a:cubicBezTo>
                  <a:cubicBezTo>
                    <a:pt x="4" y="0"/>
                    <a:pt x="0" y="4"/>
                    <a:pt x="0" y="8"/>
                  </a:cubicBezTo>
                  <a:close/>
                  <a:moveTo>
                    <a:pt x="8" y="4"/>
                  </a:moveTo>
                  <a:cubicBezTo>
                    <a:pt x="10" y="4"/>
                    <a:pt x="12" y="6"/>
                    <a:pt x="12" y="8"/>
                  </a:cubicBezTo>
                  <a:cubicBezTo>
                    <a:pt x="12" y="10"/>
                    <a:pt x="10" y="12"/>
                    <a:pt x="8" y="12"/>
                  </a:cubicBezTo>
                  <a:cubicBezTo>
                    <a:pt x="6" y="12"/>
                    <a:pt x="4" y="10"/>
                    <a:pt x="4" y="8"/>
                  </a:cubicBezTo>
                  <a:cubicBezTo>
                    <a:pt x="4" y="6"/>
                    <a:pt x="6"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8" name="Oval 170"/>
            <p:cNvSpPr>
              <a:spLocks noChangeArrowheads="1"/>
            </p:cNvSpPr>
            <p:nvPr/>
          </p:nvSpPr>
          <p:spPr bwMode="auto">
            <a:xfrm>
              <a:off x="188913" y="338138"/>
              <a:ext cx="30163" cy="3016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9" name="Oval 171"/>
            <p:cNvSpPr>
              <a:spLocks noChangeArrowheads="1"/>
            </p:cNvSpPr>
            <p:nvPr/>
          </p:nvSpPr>
          <p:spPr bwMode="auto">
            <a:xfrm>
              <a:off x="433388" y="107950"/>
              <a:ext cx="31750" cy="317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546" name="Group 545"/>
          <p:cNvGrpSpPr/>
          <p:nvPr/>
        </p:nvGrpSpPr>
        <p:grpSpPr>
          <a:xfrm>
            <a:off x="9324924" y="3814343"/>
            <a:ext cx="744515" cy="652955"/>
            <a:chOff x="3175" y="-1587"/>
            <a:chExt cx="490538" cy="430212"/>
          </a:xfrm>
          <a:solidFill>
            <a:srgbClr val="BFBFBF"/>
          </a:solidFill>
        </p:grpSpPr>
        <p:sp>
          <p:nvSpPr>
            <p:cNvPr id="544"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5"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 name="Freeform 162"/>
          <p:cNvSpPr>
            <a:spLocks noEditPoints="1"/>
          </p:cNvSpPr>
          <p:nvPr/>
        </p:nvSpPr>
        <p:spPr bwMode="auto">
          <a:xfrm>
            <a:off x="8479532" y="974435"/>
            <a:ext cx="570120" cy="380080"/>
          </a:xfrm>
          <a:custGeom>
            <a:avLst/>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39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39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close/>
                <a:moveTo>
                  <a:pt x="8" y="21"/>
                </a:moveTo>
                <a:cubicBezTo>
                  <a:pt x="36" y="42"/>
                  <a:pt x="36" y="42"/>
                  <a:pt x="36" y="42"/>
                </a:cubicBezTo>
                <a:cubicBezTo>
                  <a:pt x="8" y="63"/>
                  <a:pt x="8" y="63"/>
                  <a:pt x="8" y="63"/>
                </a:cubicBezTo>
                <a:lnTo>
                  <a:pt x="8" y="21"/>
                </a:lnTo>
                <a:close/>
                <a:moveTo>
                  <a:pt x="120" y="68"/>
                </a:moveTo>
                <a:cubicBezTo>
                  <a:pt x="120" y="72"/>
                  <a:pt x="116" y="76"/>
                  <a:pt x="112" y="76"/>
                </a:cubicBezTo>
                <a:cubicBezTo>
                  <a:pt x="16" y="76"/>
                  <a:pt x="16" y="76"/>
                  <a:pt x="16" y="76"/>
                </a:cubicBezTo>
                <a:cubicBezTo>
                  <a:pt x="12" y="76"/>
                  <a:pt x="8" y="72"/>
                  <a:pt x="8" y="68"/>
                </a:cubicBezTo>
                <a:cubicBezTo>
                  <a:pt x="39" y="45"/>
                  <a:pt x="39" y="45"/>
                  <a:pt x="39" y="45"/>
                </a:cubicBezTo>
                <a:cubicBezTo>
                  <a:pt x="57" y="58"/>
                  <a:pt x="57" y="58"/>
                  <a:pt x="57" y="58"/>
                </a:cubicBezTo>
                <a:cubicBezTo>
                  <a:pt x="59" y="59"/>
                  <a:pt x="61" y="60"/>
                  <a:pt x="64" y="60"/>
                </a:cubicBezTo>
                <a:cubicBezTo>
                  <a:pt x="67" y="60"/>
                  <a:pt x="69" y="59"/>
                  <a:pt x="71" y="58"/>
                </a:cubicBezTo>
                <a:cubicBezTo>
                  <a:pt x="89" y="45"/>
                  <a:pt x="89" y="45"/>
                  <a:pt x="89" y="45"/>
                </a:cubicBezTo>
                <a:cubicBezTo>
                  <a:pt x="120" y="68"/>
                  <a:pt x="120" y="68"/>
                  <a:pt x="120" y="68"/>
                </a:cubicBezTo>
                <a:close/>
                <a:moveTo>
                  <a:pt x="120" y="63"/>
                </a:moveTo>
                <a:cubicBezTo>
                  <a:pt x="92" y="42"/>
                  <a:pt x="92" y="42"/>
                  <a:pt x="92" y="42"/>
                </a:cubicBezTo>
                <a:cubicBezTo>
                  <a:pt x="120" y="21"/>
                  <a:pt x="120" y="21"/>
                  <a:pt x="120" y="21"/>
                </a:cubicBezTo>
                <a:lnTo>
                  <a:pt x="120" y="63"/>
                </a:lnTo>
                <a:close/>
                <a:moveTo>
                  <a:pt x="69" y="54"/>
                </a:moveTo>
                <a:cubicBezTo>
                  <a:pt x="67" y="55"/>
                  <a:pt x="66" y="56"/>
                  <a:pt x="64" y="56"/>
                </a:cubicBezTo>
                <a:cubicBezTo>
                  <a:pt x="62" y="56"/>
                  <a:pt x="61" y="55"/>
                  <a:pt x="59" y="54"/>
                </a:cubicBezTo>
                <a:cubicBezTo>
                  <a:pt x="43" y="42"/>
                  <a:pt x="43" y="42"/>
                  <a:pt x="43" y="42"/>
                </a:cubicBezTo>
                <a:cubicBezTo>
                  <a:pt x="39" y="40"/>
                  <a:pt x="39" y="40"/>
                  <a:pt x="39" y="40"/>
                </a:cubicBezTo>
                <a:cubicBezTo>
                  <a:pt x="8" y="16"/>
                  <a:pt x="8" y="16"/>
                  <a:pt x="8" y="16"/>
                </a:cubicBezTo>
                <a:cubicBezTo>
                  <a:pt x="8" y="16"/>
                  <a:pt x="8" y="16"/>
                  <a:pt x="8" y="16"/>
                </a:cubicBezTo>
                <a:cubicBezTo>
                  <a:pt x="8" y="12"/>
                  <a:pt x="12" y="8"/>
                  <a:pt x="16" y="8"/>
                </a:cubicBezTo>
                <a:cubicBezTo>
                  <a:pt x="112" y="8"/>
                  <a:pt x="112" y="8"/>
                  <a:pt x="112" y="8"/>
                </a:cubicBezTo>
                <a:cubicBezTo>
                  <a:pt x="116" y="8"/>
                  <a:pt x="120" y="12"/>
                  <a:pt x="120" y="16"/>
                </a:cubicBezTo>
                <a:lnTo>
                  <a:pt x="69" y="54"/>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 name="Oval 295"/>
          <p:cNvSpPr/>
          <p:nvPr/>
        </p:nvSpPr>
        <p:spPr>
          <a:xfrm>
            <a:off x="8522910" y="4646668"/>
            <a:ext cx="386256" cy="386256"/>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1" name="TextBox 296"/>
          <p:cNvSpPr txBox="1"/>
          <p:nvPr/>
        </p:nvSpPr>
        <p:spPr>
          <a:xfrm>
            <a:off x="8520679" y="4675798"/>
            <a:ext cx="441960" cy="306705"/>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a:t>
            </a:r>
            <a:r>
              <a:rPr lang="en-US" altLang="id-ID" sz="1400" b="1" dirty="0" smtClean="0">
                <a:solidFill>
                  <a:schemeClr val="bg1"/>
                </a:solidFill>
                <a:latin typeface="Raleway" panose="020B0003030101060003" pitchFamily="34" charset="0"/>
              </a:rPr>
              <a:t>6</a:t>
            </a:r>
            <a:endParaRPr lang="en-US" altLang="id-ID" sz="1400" b="1" dirty="0" smtClean="0">
              <a:solidFill>
                <a:schemeClr val="bg1"/>
              </a:solidFill>
              <a:latin typeface="Raleway" panose="020B0003030101060003" pitchFamily="34" charset="0"/>
            </a:endParaRPr>
          </a:p>
        </p:txBody>
      </p:sp>
      <p:sp>
        <p:nvSpPr>
          <p:cNvPr id="102" name="TextBox 298"/>
          <p:cNvSpPr txBox="1"/>
          <p:nvPr/>
        </p:nvSpPr>
        <p:spPr>
          <a:xfrm>
            <a:off x="8869437" y="4646668"/>
            <a:ext cx="3375660" cy="583565"/>
          </a:xfrm>
          <a:prstGeom prst="rect">
            <a:avLst/>
          </a:prstGeom>
          <a:noFill/>
        </p:spPr>
        <p:txBody>
          <a:bodyPr wrap="none" rtlCol="0">
            <a:spAutoFit/>
          </a:bodyPr>
          <a:lstStyle/>
          <a:p>
            <a:pPr algn="l"/>
            <a:r>
              <a:rPr lang="id-ID" sz="1600" dirty="0" smtClean="0">
                <a:latin typeface="Raleway" panose="020B0003030101060003" pitchFamily="34" charset="0"/>
                <a:sym typeface="+mn-ea"/>
              </a:rPr>
              <a:t>4.6回溯算法与分支界限算法的比较</a:t>
            </a:r>
            <a:endParaRPr lang="id-ID" sz="1600" dirty="0" smtClean="0">
              <a:latin typeface="Raleway" panose="020B0003030101060003" pitchFamily="34" charset="0"/>
            </a:endParaRPr>
          </a:p>
          <a:p>
            <a:pPr algn="l"/>
            <a:r>
              <a:rPr lang="id-ID" sz="1600" b="1" dirty="0" smtClean="0">
                <a:solidFill>
                  <a:schemeClr val="bg1">
                    <a:lumMod val="65000"/>
                  </a:schemeClr>
                </a:solidFill>
                <a:latin typeface="Raleway" panose="020B0003030101060003" pitchFamily="34" charset="0"/>
              </a:rPr>
              <a:t>g</a:t>
            </a:r>
            <a:endParaRPr lang="id-ID" sz="1600" b="1" dirty="0">
              <a:solidFill>
                <a:schemeClr val="bg1">
                  <a:lumMod val="65000"/>
                </a:schemeClr>
              </a:solidFill>
              <a:latin typeface="Raleway" panose="020B0003030101060003" pitchFamily="34" charset="0"/>
            </a:endParaRPr>
          </a:p>
        </p:txBody>
      </p:sp>
      <p:sp>
        <p:nvSpPr>
          <p:cNvPr id="128" name="Oval 256"/>
          <p:cNvSpPr/>
          <p:nvPr/>
        </p:nvSpPr>
        <p:spPr>
          <a:xfrm>
            <a:off x="4789956" y="2006808"/>
            <a:ext cx="386256" cy="386256"/>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9" name="TextBox 257"/>
          <p:cNvSpPr txBox="1"/>
          <p:nvPr/>
        </p:nvSpPr>
        <p:spPr>
          <a:xfrm>
            <a:off x="4787725" y="2035938"/>
            <a:ext cx="396262" cy="307777"/>
          </a:xfrm>
          <a:prstGeom prst="rect">
            <a:avLst/>
          </a:prstGeom>
          <a:noFill/>
        </p:spPr>
        <p:txBody>
          <a:bodyPr wrap="none" rtlCol="0">
            <a:spAutoFit/>
          </a:bodyPr>
          <a:lstStyle/>
          <a:p>
            <a:r>
              <a:rPr lang="id-ID" sz="1400" b="1" dirty="0" smtClean="0">
                <a:solidFill>
                  <a:schemeClr val="bg1"/>
                </a:solidFill>
                <a:latin typeface="Raleway" panose="020B0003030101060003" pitchFamily="34" charset="0"/>
              </a:rPr>
              <a:t>04</a:t>
            </a:r>
            <a:endParaRPr lang="id-ID" sz="1400" b="1" dirty="0">
              <a:solidFill>
                <a:schemeClr val="bg1"/>
              </a:solidFill>
              <a:latin typeface="Raleway" panose="020B00030301010600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0"/>
                                        </p:tgtEl>
                                        <p:attrNameLst>
                                          <p:attrName>style.visibility</p:attrName>
                                        </p:attrNameLst>
                                      </p:cBhvr>
                                      <p:to>
                                        <p:strVal val="visible"/>
                                      </p:to>
                                    </p:set>
                                    <p:animEffect transition="in" filter="fade">
                                      <p:cBhvr>
                                        <p:cTn id="7" dur="1000"/>
                                        <p:tgtEl>
                                          <p:spTgt spid="140"/>
                                        </p:tgtEl>
                                      </p:cBhvr>
                                    </p:animEffect>
                                    <p:anim calcmode="lin" valueType="num">
                                      <p:cBhvr>
                                        <p:cTn id="8" dur="1000" fill="hold"/>
                                        <p:tgtEl>
                                          <p:spTgt spid="140"/>
                                        </p:tgtEl>
                                        <p:attrNameLst>
                                          <p:attrName>ppt_x</p:attrName>
                                        </p:attrNameLst>
                                      </p:cBhvr>
                                      <p:tavLst>
                                        <p:tav tm="0">
                                          <p:val>
                                            <p:strVal val="#ppt_x"/>
                                          </p:val>
                                        </p:tav>
                                        <p:tav tm="100000">
                                          <p:val>
                                            <p:strVal val="#ppt_x"/>
                                          </p:val>
                                        </p:tav>
                                      </p:tavLst>
                                    </p:anim>
                                    <p:anim calcmode="lin" valueType="num">
                                      <p:cBhvr>
                                        <p:cTn id="9" dur="1000" fill="hold"/>
                                        <p:tgtEl>
                                          <p:spTgt spid="140"/>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400"/>
                                        </p:tgtEl>
                                        <p:attrNameLst>
                                          <p:attrName>style.visibility</p:attrName>
                                        </p:attrNameLst>
                                      </p:cBhvr>
                                      <p:to>
                                        <p:strVal val="visible"/>
                                      </p:to>
                                    </p:set>
                                    <p:animEffect transition="in" filter="fade">
                                      <p:cBhvr>
                                        <p:cTn id="12" dur="500"/>
                                        <p:tgtEl>
                                          <p:spTgt spid="400"/>
                                        </p:tgtEl>
                                      </p:cBhvr>
                                    </p:animEffect>
                                  </p:childTnLst>
                                </p:cTn>
                              </p:par>
                              <p:par>
                                <p:cTn id="13" presetID="10" presetClass="entr" presetSubtype="0" fill="hold" nodeType="with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fade">
                                      <p:cBhvr>
                                        <p:cTn id="15" dur="500"/>
                                        <p:tgtEl>
                                          <p:spTgt spid="100"/>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42"/>
                                        </p:tgtEl>
                                        <p:attrNameLst>
                                          <p:attrName>style.visibility</p:attrName>
                                        </p:attrNameLst>
                                      </p:cBhvr>
                                      <p:to>
                                        <p:strVal val="visible"/>
                                      </p:to>
                                    </p:set>
                                    <p:animEffect transition="in" filter="wipe(down)">
                                      <p:cBhvr>
                                        <p:cTn id="19" dur="500"/>
                                        <p:tgtEl>
                                          <p:spTgt spid="14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1"/>
                                        </p:tgtEl>
                                        <p:attrNameLst>
                                          <p:attrName>style.visibility</p:attrName>
                                        </p:attrNameLst>
                                      </p:cBhvr>
                                      <p:to>
                                        <p:strVal val="visible"/>
                                      </p:to>
                                    </p:set>
                                    <p:animEffect transition="in" filter="fade">
                                      <p:cBhvr>
                                        <p:cTn id="22" dur="500"/>
                                        <p:tgtEl>
                                          <p:spTgt spid="191"/>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92"/>
                                        </p:tgtEl>
                                        <p:attrNameLst>
                                          <p:attrName>style.visibility</p:attrName>
                                        </p:attrNameLst>
                                      </p:cBhvr>
                                      <p:to>
                                        <p:strVal val="visible"/>
                                      </p:to>
                                    </p:set>
                                    <p:anim calcmode="lin" valueType="num">
                                      <p:cBhvr>
                                        <p:cTn id="26" dur="500" fill="hold"/>
                                        <p:tgtEl>
                                          <p:spTgt spid="192"/>
                                        </p:tgtEl>
                                        <p:attrNameLst>
                                          <p:attrName>ppt_w</p:attrName>
                                        </p:attrNameLst>
                                      </p:cBhvr>
                                      <p:tavLst>
                                        <p:tav tm="0">
                                          <p:val>
                                            <p:fltVal val="0"/>
                                          </p:val>
                                        </p:tav>
                                        <p:tav tm="100000">
                                          <p:val>
                                            <p:strVal val="#ppt_w"/>
                                          </p:val>
                                        </p:tav>
                                      </p:tavLst>
                                    </p:anim>
                                    <p:anim calcmode="lin" valueType="num">
                                      <p:cBhvr>
                                        <p:cTn id="27" dur="500" fill="hold"/>
                                        <p:tgtEl>
                                          <p:spTgt spid="192"/>
                                        </p:tgtEl>
                                        <p:attrNameLst>
                                          <p:attrName>ppt_h</p:attrName>
                                        </p:attrNameLst>
                                      </p:cBhvr>
                                      <p:tavLst>
                                        <p:tav tm="0">
                                          <p:val>
                                            <p:fltVal val="0"/>
                                          </p:val>
                                        </p:tav>
                                        <p:tav tm="100000">
                                          <p:val>
                                            <p:strVal val="#ppt_h"/>
                                          </p:val>
                                        </p:tav>
                                      </p:tavLst>
                                    </p:anim>
                                    <p:animEffect transition="in" filter="fade">
                                      <p:cBhvr>
                                        <p:cTn id="28" dur="500"/>
                                        <p:tgtEl>
                                          <p:spTgt spid="192"/>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94"/>
                                        </p:tgtEl>
                                        <p:attrNameLst>
                                          <p:attrName>style.visibility</p:attrName>
                                        </p:attrNameLst>
                                      </p:cBhvr>
                                      <p:to>
                                        <p:strVal val="visible"/>
                                      </p:to>
                                    </p:set>
                                    <p:animEffect transition="in" filter="fade">
                                      <p:cBhvr>
                                        <p:cTn id="32" dur="500"/>
                                        <p:tgtEl>
                                          <p:spTgt spid="194"/>
                                        </p:tgtEl>
                                      </p:cBhvr>
                                    </p:animEffect>
                                  </p:childTnLst>
                                </p:cTn>
                              </p:par>
                              <p:par>
                                <p:cTn id="33" presetID="53" presetClass="entr" presetSubtype="16" fill="hold" nodeType="withEffect">
                                  <p:stCondLst>
                                    <p:cond delay="0"/>
                                  </p:stCondLst>
                                  <p:childTnLst>
                                    <p:set>
                                      <p:cBhvr>
                                        <p:cTn id="34" dur="1" fill="hold">
                                          <p:stCondLst>
                                            <p:cond delay="0"/>
                                          </p:stCondLst>
                                        </p:cTn>
                                        <p:tgtEl>
                                          <p:spTgt spid="500"/>
                                        </p:tgtEl>
                                        <p:attrNameLst>
                                          <p:attrName>style.visibility</p:attrName>
                                        </p:attrNameLst>
                                      </p:cBhvr>
                                      <p:to>
                                        <p:strVal val="visible"/>
                                      </p:to>
                                    </p:set>
                                    <p:anim calcmode="lin" valueType="num">
                                      <p:cBhvr>
                                        <p:cTn id="35" dur="500" fill="hold"/>
                                        <p:tgtEl>
                                          <p:spTgt spid="500"/>
                                        </p:tgtEl>
                                        <p:attrNameLst>
                                          <p:attrName>ppt_w</p:attrName>
                                        </p:attrNameLst>
                                      </p:cBhvr>
                                      <p:tavLst>
                                        <p:tav tm="0">
                                          <p:val>
                                            <p:fltVal val="0"/>
                                          </p:val>
                                        </p:tav>
                                        <p:tav tm="100000">
                                          <p:val>
                                            <p:strVal val="#ppt_w"/>
                                          </p:val>
                                        </p:tav>
                                      </p:tavLst>
                                    </p:anim>
                                    <p:anim calcmode="lin" valueType="num">
                                      <p:cBhvr>
                                        <p:cTn id="36" dur="500" fill="hold"/>
                                        <p:tgtEl>
                                          <p:spTgt spid="500"/>
                                        </p:tgtEl>
                                        <p:attrNameLst>
                                          <p:attrName>ppt_h</p:attrName>
                                        </p:attrNameLst>
                                      </p:cBhvr>
                                      <p:tavLst>
                                        <p:tav tm="0">
                                          <p:val>
                                            <p:fltVal val="0"/>
                                          </p:val>
                                        </p:tav>
                                        <p:tav tm="100000">
                                          <p:val>
                                            <p:strVal val="#ppt_h"/>
                                          </p:val>
                                        </p:tav>
                                      </p:tavLst>
                                    </p:anim>
                                    <p:animEffect transition="in" filter="fade">
                                      <p:cBhvr>
                                        <p:cTn id="37" dur="500"/>
                                        <p:tgtEl>
                                          <p:spTgt spid="500"/>
                                        </p:tgtEl>
                                      </p:cBhvr>
                                    </p:animEffect>
                                  </p:childTnLst>
                                </p:cTn>
                              </p:par>
                            </p:childTnLst>
                          </p:cTn>
                        </p:par>
                        <p:par>
                          <p:cTn id="38" fill="hold">
                            <p:stCondLst>
                              <p:cond delay="2500"/>
                            </p:stCondLst>
                            <p:childTnLst>
                              <p:par>
                                <p:cTn id="39" presetID="42" presetClass="path" presetSubtype="0" accel="50000" decel="50000" fill="hold" nodeType="afterEffect">
                                  <p:stCondLst>
                                    <p:cond delay="0"/>
                                  </p:stCondLst>
                                  <p:childTnLst>
                                    <p:animMotion origin="layout" path="M -3.54167E-6 2.22222E-6 L -3.54167E-6 -0.58935 " pathEditMode="relative" rAng="0" ptsTypes="AA">
                                      <p:cBhvr>
                                        <p:cTn id="40" dur="2000" fill="hold"/>
                                        <p:tgtEl>
                                          <p:spTgt spid="140"/>
                                        </p:tgtEl>
                                        <p:attrNameLst>
                                          <p:attrName>ppt_x</p:attrName>
                                          <p:attrName>ppt_y</p:attrName>
                                        </p:attrNameLst>
                                      </p:cBhvr>
                                      <p:rCtr x="0" y="-29468"/>
                                    </p:animMotion>
                                  </p:childTnLst>
                                </p:cTn>
                              </p:par>
                            </p:childTnLst>
                          </p:cTn>
                        </p:par>
                        <p:par>
                          <p:cTn id="41" fill="hold">
                            <p:stCondLst>
                              <p:cond delay="4500"/>
                            </p:stCondLst>
                            <p:childTnLst>
                              <p:par>
                                <p:cTn id="42" presetID="8" presetClass="emph" presetSubtype="0" fill="hold" nodeType="afterEffect">
                                  <p:stCondLst>
                                    <p:cond delay="0"/>
                                  </p:stCondLst>
                                  <p:childTnLst>
                                    <p:animRot by="5400000">
                                      <p:cBhvr>
                                        <p:cTn id="43" dur="1250" fill="hold"/>
                                        <p:tgtEl>
                                          <p:spTgt spid="140"/>
                                        </p:tgtEl>
                                        <p:attrNameLst>
                                          <p:attrName>r</p:attrName>
                                        </p:attrNameLst>
                                      </p:cBhvr>
                                    </p:animRot>
                                  </p:childTnLst>
                                </p:cTn>
                              </p:par>
                              <p:par>
                                <p:cTn id="44" presetID="10" presetClass="entr" presetSubtype="0" fill="hold" grpId="0" nodeType="withEffect">
                                  <p:stCondLst>
                                    <p:cond delay="0"/>
                                  </p:stCondLst>
                                  <p:childTnLst>
                                    <p:set>
                                      <p:cBhvr>
                                        <p:cTn id="45" dur="1" fill="hold">
                                          <p:stCondLst>
                                            <p:cond delay="0"/>
                                          </p:stCondLst>
                                        </p:cTn>
                                        <p:tgtEl>
                                          <p:spTgt spid="195"/>
                                        </p:tgtEl>
                                        <p:attrNameLst>
                                          <p:attrName>style.visibility</p:attrName>
                                        </p:attrNameLst>
                                      </p:cBhvr>
                                      <p:to>
                                        <p:strVal val="visible"/>
                                      </p:to>
                                    </p:set>
                                    <p:animEffect transition="in" filter="fade">
                                      <p:cBhvr>
                                        <p:cTn id="46" dur="1250"/>
                                        <p:tgtEl>
                                          <p:spTgt spid="195"/>
                                        </p:tgtEl>
                                      </p:cBhvr>
                                    </p:animEffect>
                                  </p:childTnLst>
                                </p:cTn>
                              </p:par>
                            </p:childTnLst>
                          </p:cTn>
                        </p:par>
                        <p:par>
                          <p:cTn id="47" fill="hold">
                            <p:stCondLst>
                              <p:cond delay="6000"/>
                            </p:stCondLst>
                            <p:childTnLst>
                              <p:par>
                                <p:cTn id="48" presetID="53" presetClass="entr" presetSubtype="16" fill="hold" grpId="0" nodeType="afterEffect">
                                  <p:stCondLst>
                                    <p:cond delay="0"/>
                                  </p:stCondLst>
                                  <p:childTnLst>
                                    <p:set>
                                      <p:cBhvr>
                                        <p:cTn id="49" dur="1" fill="hold">
                                          <p:stCondLst>
                                            <p:cond delay="0"/>
                                          </p:stCondLst>
                                        </p:cTn>
                                        <p:tgtEl>
                                          <p:spTgt spid="196"/>
                                        </p:tgtEl>
                                        <p:attrNameLst>
                                          <p:attrName>style.visibility</p:attrName>
                                        </p:attrNameLst>
                                      </p:cBhvr>
                                      <p:to>
                                        <p:strVal val="visible"/>
                                      </p:to>
                                    </p:set>
                                    <p:anim calcmode="lin" valueType="num">
                                      <p:cBhvr>
                                        <p:cTn id="50" dur="500" fill="hold"/>
                                        <p:tgtEl>
                                          <p:spTgt spid="196"/>
                                        </p:tgtEl>
                                        <p:attrNameLst>
                                          <p:attrName>ppt_w</p:attrName>
                                        </p:attrNameLst>
                                      </p:cBhvr>
                                      <p:tavLst>
                                        <p:tav tm="0">
                                          <p:val>
                                            <p:fltVal val="0"/>
                                          </p:val>
                                        </p:tav>
                                        <p:tav tm="100000">
                                          <p:val>
                                            <p:strVal val="#ppt_w"/>
                                          </p:val>
                                        </p:tav>
                                      </p:tavLst>
                                    </p:anim>
                                    <p:anim calcmode="lin" valueType="num">
                                      <p:cBhvr>
                                        <p:cTn id="51" dur="500" fill="hold"/>
                                        <p:tgtEl>
                                          <p:spTgt spid="196"/>
                                        </p:tgtEl>
                                        <p:attrNameLst>
                                          <p:attrName>ppt_h</p:attrName>
                                        </p:attrNameLst>
                                      </p:cBhvr>
                                      <p:tavLst>
                                        <p:tav tm="0">
                                          <p:val>
                                            <p:fltVal val="0"/>
                                          </p:val>
                                        </p:tav>
                                        <p:tav tm="100000">
                                          <p:val>
                                            <p:strVal val="#ppt_h"/>
                                          </p:val>
                                        </p:tav>
                                      </p:tavLst>
                                    </p:anim>
                                    <p:animEffect transition="in" filter="fade">
                                      <p:cBhvr>
                                        <p:cTn id="52" dur="500"/>
                                        <p:tgtEl>
                                          <p:spTgt spid="196"/>
                                        </p:tgtEl>
                                      </p:cBhvr>
                                    </p:animEffect>
                                  </p:childTnLst>
                                </p:cTn>
                              </p:par>
                            </p:childTnLst>
                          </p:cTn>
                        </p:par>
                        <p:par>
                          <p:cTn id="53" fill="hold">
                            <p:stCondLst>
                              <p:cond delay="6500"/>
                            </p:stCondLst>
                            <p:childTnLst>
                              <p:par>
                                <p:cTn id="54" presetID="10" presetClass="entr" presetSubtype="0" fill="hold" grpId="0" nodeType="afterEffect">
                                  <p:stCondLst>
                                    <p:cond delay="0"/>
                                  </p:stCondLst>
                                  <p:childTnLst>
                                    <p:set>
                                      <p:cBhvr>
                                        <p:cTn id="55" dur="1" fill="hold">
                                          <p:stCondLst>
                                            <p:cond delay="0"/>
                                          </p:stCondLst>
                                        </p:cTn>
                                        <p:tgtEl>
                                          <p:spTgt spid="198"/>
                                        </p:tgtEl>
                                        <p:attrNameLst>
                                          <p:attrName>style.visibility</p:attrName>
                                        </p:attrNameLst>
                                      </p:cBhvr>
                                      <p:to>
                                        <p:strVal val="visible"/>
                                      </p:to>
                                    </p:set>
                                    <p:animEffect transition="in" filter="fade">
                                      <p:cBhvr>
                                        <p:cTn id="56" dur="500"/>
                                        <p:tgtEl>
                                          <p:spTgt spid="198"/>
                                        </p:tgtEl>
                                      </p:cBhvr>
                                    </p:animEffect>
                                  </p:childTnLst>
                                </p:cTn>
                              </p:par>
                              <p:par>
                                <p:cTn id="57" presetID="53" presetClass="entr" presetSubtype="16" fill="hold" nodeType="withEffect">
                                  <p:stCondLst>
                                    <p:cond delay="0"/>
                                  </p:stCondLst>
                                  <p:childTnLst>
                                    <p:set>
                                      <p:cBhvr>
                                        <p:cTn id="58" dur="1" fill="hold">
                                          <p:stCondLst>
                                            <p:cond delay="0"/>
                                          </p:stCondLst>
                                        </p:cTn>
                                        <p:tgtEl>
                                          <p:spTgt spid="507"/>
                                        </p:tgtEl>
                                        <p:attrNameLst>
                                          <p:attrName>style.visibility</p:attrName>
                                        </p:attrNameLst>
                                      </p:cBhvr>
                                      <p:to>
                                        <p:strVal val="visible"/>
                                      </p:to>
                                    </p:set>
                                    <p:anim calcmode="lin" valueType="num">
                                      <p:cBhvr>
                                        <p:cTn id="59" dur="500" fill="hold"/>
                                        <p:tgtEl>
                                          <p:spTgt spid="507"/>
                                        </p:tgtEl>
                                        <p:attrNameLst>
                                          <p:attrName>ppt_w</p:attrName>
                                        </p:attrNameLst>
                                      </p:cBhvr>
                                      <p:tavLst>
                                        <p:tav tm="0">
                                          <p:val>
                                            <p:fltVal val="0"/>
                                          </p:val>
                                        </p:tav>
                                        <p:tav tm="100000">
                                          <p:val>
                                            <p:strVal val="#ppt_w"/>
                                          </p:val>
                                        </p:tav>
                                      </p:tavLst>
                                    </p:anim>
                                    <p:anim calcmode="lin" valueType="num">
                                      <p:cBhvr>
                                        <p:cTn id="60" dur="500" fill="hold"/>
                                        <p:tgtEl>
                                          <p:spTgt spid="507"/>
                                        </p:tgtEl>
                                        <p:attrNameLst>
                                          <p:attrName>ppt_h</p:attrName>
                                        </p:attrNameLst>
                                      </p:cBhvr>
                                      <p:tavLst>
                                        <p:tav tm="0">
                                          <p:val>
                                            <p:fltVal val="0"/>
                                          </p:val>
                                        </p:tav>
                                        <p:tav tm="100000">
                                          <p:val>
                                            <p:strVal val="#ppt_h"/>
                                          </p:val>
                                        </p:tav>
                                      </p:tavLst>
                                    </p:anim>
                                    <p:animEffect transition="in" filter="fade">
                                      <p:cBhvr>
                                        <p:cTn id="61" dur="500"/>
                                        <p:tgtEl>
                                          <p:spTgt spid="507"/>
                                        </p:tgtEl>
                                      </p:cBhvr>
                                    </p:animEffect>
                                  </p:childTnLst>
                                </p:cTn>
                              </p:par>
                              <p:par>
                                <p:cTn id="62" presetID="22" presetClass="entr" presetSubtype="8" fill="hold" nodeType="withEffect">
                                  <p:stCondLst>
                                    <p:cond delay="0"/>
                                  </p:stCondLst>
                                  <p:childTnLst>
                                    <p:set>
                                      <p:cBhvr>
                                        <p:cTn id="63" dur="1" fill="hold">
                                          <p:stCondLst>
                                            <p:cond delay="0"/>
                                          </p:stCondLst>
                                        </p:cTn>
                                        <p:tgtEl>
                                          <p:spTgt spid="145"/>
                                        </p:tgtEl>
                                        <p:attrNameLst>
                                          <p:attrName>style.visibility</p:attrName>
                                        </p:attrNameLst>
                                      </p:cBhvr>
                                      <p:to>
                                        <p:strVal val="visible"/>
                                      </p:to>
                                    </p:set>
                                    <p:animEffect transition="in" filter="wipe(left)">
                                      <p:cBhvr>
                                        <p:cTn id="64" dur="500"/>
                                        <p:tgtEl>
                                          <p:spTgt spid="145"/>
                                        </p:tgtEl>
                                      </p:cBhvr>
                                    </p:animEffect>
                                  </p:childTnLst>
                                </p:cTn>
                              </p:par>
                            </p:childTnLst>
                          </p:cTn>
                        </p:par>
                        <p:par>
                          <p:cTn id="65" fill="hold">
                            <p:stCondLst>
                              <p:cond delay="7000"/>
                            </p:stCondLst>
                            <p:childTnLst>
                              <p:par>
                                <p:cTn id="66" presetID="42" presetClass="path" presetSubtype="0" accel="50000" decel="50000" fill="hold" nodeType="afterEffect">
                                  <p:stCondLst>
                                    <p:cond delay="0"/>
                                  </p:stCondLst>
                                  <p:childTnLst>
                                    <p:animMotion origin="layout" path="M -3.54167E-6 -0.58935 L 0.26029 -0.58935 " pathEditMode="relative" rAng="0" ptsTypes="AA">
                                      <p:cBhvr>
                                        <p:cTn id="67" dur="2000" fill="hold"/>
                                        <p:tgtEl>
                                          <p:spTgt spid="140"/>
                                        </p:tgtEl>
                                        <p:attrNameLst>
                                          <p:attrName>ppt_x</p:attrName>
                                          <p:attrName>ppt_y</p:attrName>
                                        </p:attrNameLst>
                                      </p:cBhvr>
                                      <p:rCtr x="13008" y="0"/>
                                    </p:animMotion>
                                  </p:childTnLst>
                                </p:cTn>
                              </p:par>
                            </p:childTnLst>
                          </p:cTn>
                        </p:par>
                        <p:par>
                          <p:cTn id="68" fill="hold">
                            <p:stCondLst>
                              <p:cond delay="9000"/>
                            </p:stCondLst>
                            <p:childTnLst>
                              <p:par>
                                <p:cTn id="69" presetID="8" presetClass="emph" presetSubtype="0" fill="hold" nodeType="afterEffect">
                                  <p:stCondLst>
                                    <p:cond delay="0"/>
                                  </p:stCondLst>
                                  <p:childTnLst>
                                    <p:animRot by="5400000">
                                      <p:cBhvr>
                                        <p:cTn id="70" dur="1250" fill="hold"/>
                                        <p:tgtEl>
                                          <p:spTgt spid="140"/>
                                        </p:tgtEl>
                                        <p:attrNameLst>
                                          <p:attrName>r</p:attrName>
                                        </p:attrNameLst>
                                      </p:cBhvr>
                                    </p:animRot>
                                  </p:childTnLst>
                                </p:cTn>
                              </p:par>
                              <p:par>
                                <p:cTn id="71" presetID="10" presetClass="entr" presetSubtype="0" fill="hold" grpId="0" nodeType="withEffect">
                                  <p:stCondLst>
                                    <p:cond delay="0"/>
                                  </p:stCondLst>
                                  <p:childTnLst>
                                    <p:set>
                                      <p:cBhvr>
                                        <p:cTn id="72" dur="1" fill="hold">
                                          <p:stCondLst>
                                            <p:cond delay="0"/>
                                          </p:stCondLst>
                                        </p:cTn>
                                        <p:tgtEl>
                                          <p:spTgt spid="226"/>
                                        </p:tgtEl>
                                        <p:attrNameLst>
                                          <p:attrName>style.visibility</p:attrName>
                                        </p:attrNameLst>
                                      </p:cBhvr>
                                      <p:to>
                                        <p:strVal val="visible"/>
                                      </p:to>
                                    </p:set>
                                    <p:animEffect transition="in" filter="fade">
                                      <p:cBhvr>
                                        <p:cTn id="73" dur="1250"/>
                                        <p:tgtEl>
                                          <p:spTgt spid="226"/>
                                        </p:tgtEl>
                                      </p:cBhvr>
                                    </p:animEffect>
                                  </p:childTnLst>
                                </p:cTn>
                              </p:par>
                            </p:childTnLst>
                          </p:cTn>
                        </p:par>
                        <p:par>
                          <p:cTn id="74" fill="hold">
                            <p:stCondLst>
                              <p:cond delay="10500"/>
                            </p:stCondLst>
                            <p:childTnLst>
                              <p:par>
                                <p:cTn id="75" presetID="53" presetClass="entr" presetSubtype="16" fill="hold" grpId="0" nodeType="afterEffect">
                                  <p:stCondLst>
                                    <p:cond delay="0"/>
                                  </p:stCondLst>
                                  <p:childTnLst>
                                    <p:set>
                                      <p:cBhvr>
                                        <p:cTn id="76" dur="1" fill="hold">
                                          <p:stCondLst>
                                            <p:cond delay="0"/>
                                          </p:stCondLst>
                                        </p:cTn>
                                        <p:tgtEl>
                                          <p:spTgt spid="227"/>
                                        </p:tgtEl>
                                        <p:attrNameLst>
                                          <p:attrName>style.visibility</p:attrName>
                                        </p:attrNameLst>
                                      </p:cBhvr>
                                      <p:to>
                                        <p:strVal val="visible"/>
                                      </p:to>
                                    </p:set>
                                    <p:anim calcmode="lin" valueType="num">
                                      <p:cBhvr>
                                        <p:cTn id="77" dur="500" fill="hold"/>
                                        <p:tgtEl>
                                          <p:spTgt spid="227"/>
                                        </p:tgtEl>
                                        <p:attrNameLst>
                                          <p:attrName>ppt_w</p:attrName>
                                        </p:attrNameLst>
                                      </p:cBhvr>
                                      <p:tavLst>
                                        <p:tav tm="0">
                                          <p:val>
                                            <p:fltVal val="0"/>
                                          </p:val>
                                        </p:tav>
                                        <p:tav tm="100000">
                                          <p:val>
                                            <p:strVal val="#ppt_w"/>
                                          </p:val>
                                        </p:tav>
                                      </p:tavLst>
                                    </p:anim>
                                    <p:anim calcmode="lin" valueType="num">
                                      <p:cBhvr>
                                        <p:cTn id="78" dur="500" fill="hold"/>
                                        <p:tgtEl>
                                          <p:spTgt spid="227"/>
                                        </p:tgtEl>
                                        <p:attrNameLst>
                                          <p:attrName>ppt_h</p:attrName>
                                        </p:attrNameLst>
                                      </p:cBhvr>
                                      <p:tavLst>
                                        <p:tav tm="0">
                                          <p:val>
                                            <p:fltVal val="0"/>
                                          </p:val>
                                        </p:tav>
                                        <p:tav tm="100000">
                                          <p:val>
                                            <p:strVal val="#ppt_h"/>
                                          </p:val>
                                        </p:tav>
                                      </p:tavLst>
                                    </p:anim>
                                    <p:animEffect transition="in" filter="fade">
                                      <p:cBhvr>
                                        <p:cTn id="79" dur="500"/>
                                        <p:tgtEl>
                                          <p:spTgt spid="227"/>
                                        </p:tgtEl>
                                      </p:cBhvr>
                                    </p:animEffect>
                                  </p:childTnLst>
                                </p:cTn>
                              </p:par>
                            </p:childTnLst>
                          </p:cTn>
                        </p:par>
                        <p:par>
                          <p:cTn id="80" fill="hold">
                            <p:stCondLst>
                              <p:cond delay="11000"/>
                            </p:stCondLst>
                            <p:childTnLst>
                              <p:par>
                                <p:cTn id="81" presetID="10" presetClass="entr" presetSubtype="0" fill="hold" grpId="0" nodeType="afterEffect">
                                  <p:stCondLst>
                                    <p:cond delay="0"/>
                                  </p:stCondLst>
                                  <p:childTnLst>
                                    <p:set>
                                      <p:cBhvr>
                                        <p:cTn id="82" dur="1" fill="hold">
                                          <p:stCondLst>
                                            <p:cond delay="0"/>
                                          </p:stCondLst>
                                        </p:cTn>
                                        <p:tgtEl>
                                          <p:spTgt spid="229"/>
                                        </p:tgtEl>
                                        <p:attrNameLst>
                                          <p:attrName>style.visibility</p:attrName>
                                        </p:attrNameLst>
                                      </p:cBhvr>
                                      <p:to>
                                        <p:strVal val="visible"/>
                                      </p:to>
                                    </p:set>
                                    <p:animEffect transition="in" filter="fade">
                                      <p:cBhvr>
                                        <p:cTn id="83" dur="500"/>
                                        <p:tgtEl>
                                          <p:spTgt spid="229"/>
                                        </p:tgtEl>
                                      </p:cBhvr>
                                    </p:animEffect>
                                  </p:childTnLst>
                                </p:cTn>
                              </p:par>
                              <p:par>
                                <p:cTn id="84" presetID="53" presetClass="entr" presetSubtype="16" fill="hold" nodeType="withEffect">
                                  <p:stCondLst>
                                    <p:cond delay="0"/>
                                  </p:stCondLst>
                                  <p:childTnLst>
                                    <p:set>
                                      <p:cBhvr>
                                        <p:cTn id="85" dur="1" fill="hold">
                                          <p:stCondLst>
                                            <p:cond delay="0"/>
                                          </p:stCondLst>
                                        </p:cTn>
                                        <p:tgtEl>
                                          <p:spTgt spid="515"/>
                                        </p:tgtEl>
                                        <p:attrNameLst>
                                          <p:attrName>style.visibility</p:attrName>
                                        </p:attrNameLst>
                                      </p:cBhvr>
                                      <p:to>
                                        <p:strVal val="visible"/>
                                      </p:to>
                                    </p:set>
                                    <p:anim calcmode="lin" valueType="num">
                                      <p:cBhvr>
                                        <p:cTn id="86" dur="500" fill="hold"/>
                                        <p:tgtEl>
                                          <p:spTgt spid="515"/>
                                        </p:tgtEl>
                                        <p:attrNameLst>
                                          <p:attrName>ppt_w</p:attrName>
                                        </p:attrNameLst>
                                      </p:cBhvr>
                                      <p:tavLst>
                                        <p:tav tm="0">
                                          <p:val>
                                            <p:fltVal val="0"/>
                                          </p:val>
                                        </p:tav>
                                        <p:tav tm="100000">
                                          <p:val>
                                            <p:strVal val="#ppt_w"/>
                                          </p:val>
                                        </p:tav>
                                      </p:tavLst>
                                    </p:anim>
                                    <p:anim calcmode="lin" valueType="num">
                                      <p:cBhvr>
                                        <p:cTn id="87" dur="500" fill="hold"/>
                                        <p:tgtEl>
                                          <p:spTgt spid="515"/>
                                        </p:tgtEl>
                                        <p:attrNameLst>
                                          <p:attrName>ppt_h</p:attrName>
                                        </p:attrNameLst>
                                      </p:cBhvr>
                                      <p:tavLst>
                                        <p:tav tm="0">
                                          <p:val>
                                            <p:fltVal val="0"/>
                                          </p:val>
                                        </p:tav>
                                        <p:tav tm="100000">
                                          <p:val>
                                            <p:strVal val="#ppt_h"/>
                                          </p:val>
                                        </p:tav>
                                      </p:tavLst>
                                    </p:anim>
                                    <p:animEffect transition="in" filter="fade">
                                      <p:cBhvr>
                                        <p:cTn id="88" dur="500"/>
                                        <p:tgtEl>
                                          <p:spTgt spid="515"/>
                                        </p:tgtEl>
                                      </p:cBhvr>
                                    </p:animEffect>
                                  </p:childTnLst>
                                </p:cTn>
                              </p:par>
                            </p:childTnLst>
                          </p:cTn>
                        </p:par>
                        <p:par>
                          <p:cTn id="89" fill="hold">
                            <p:stCondLst>
                              <p:cond delay="11500"/>
                            </p:stCondLst>
                            <p:childTnLst>
                              <p:par>
                                <p:cTn id="90" presetID="8" presetClass="emph" presetSubtype="0" fill="hold" nodeType="afterEffect">
                                  <p:stCondLst>
                                    <p:cond delay="0"/>
                                  </p:stCondLst>
                                  <p:childTnLst>
                                    <p:animRot by="21600000">
                                      <p:cBhvr>
                                        <p:cTn id="91" dur="1250" fill="hold"/>
                                        <p:tgtEl>
                                          <p:spTgt spid="140"/>
                                        </p:tgtEl>
                                        <p:attrNameLst>
                                          <p:attrName>r</p:attrName>
                                        </p:attrNameLst>
                                      </p:cBhvr>
                                    </p:animRot>
                                  </p:childTnLst>
                                </p:cTn>
                              </p:par>
                              <p:par>
                                <p:cTn id="92" presetID="10" presetClass="entr" presetSubtype="0" fill="hold" grpId="0" nodeType="withEffect">
                                  <p:stCondLst>
                                    <p:cond delay="0"/>
                                  </p:stCondLst>
                                  <p:childTnLst>
                                    <p:set>
                                      <p:cBhvr>
                                        <p:cTn id="93" dur="1" fill="hold">
                                          <p:stCondLst>
                                            <p:cond delay="0"/>
                                          </p:stCondLst>
                                        </p:cTn>
                                        <p:tgtEl>
                                          <p:spTgt spid="260"/>
                                        </p:tgtEl>
                                        <p:attrNameLst>
                                          <p:attrName>style.visibility</p:attrName>
                                        </p:attrNameLst>
                                      </p:cBhvr>
                                      <p:to>
                                        <p:strVal val="visible"/>
                                      </p:to>
                                    </p:set>
                                    <p:animEffect transition="in" filter="fade">
                                      <p:cBhvr>
                                        <p:cTn id="94" dur="1000"/>
                                        <p:tgtEl>
                                          <p:spTgt spid="260"/>
                                        </p:tgtEl>
                                      </p:cBhvr>
                                    </p:animEffect>
                                  </p:childTnLst>
                                </p:cTn>
                              </p:par>
                            </p:childTnLst>
                          </p:cTn>
                        </p:par>
                        <p:par>
                          <p:cTn id="95" fill="hold">
                            <p:stCondLst>
                              <p:cond delay="13000"/>
                            </p:stCondLst>
                            <p:childTnLst>
                              <p:par>
                                <p:cTn id="96" presetID="10" presetClass="entr" presetSubtype="0" fill="hold" nodeType="afterEffect">
                                  <p:stCondLst>
                                    <p:cond delay="0"/>
                                  </p:stCondLst>
                                  <p:childTnLst>
                                    <p:set>
                                      <p:cBhvr>
                                        <p:cTn id="97" dur="1" fill="hold">
                                          <p:stCondLst>
                                            <p:cond delay="0"/>
                                          </p:stCondLst>
                                        </p:cTn>
                                        <p:tgtEl>
                                          <p:spTgt spid="526"/>
                                        </p:tgtEl>
                                        <p:attrNameLst>
                                          <p:attrName>style.visibility</p:attrName>
                                        </p:attrNameLst>
                                      </p:cBhvr>
                                      <p:to>
                                        <p:strVal val="visible"/>
                                      </p:to>
                                    </p:set>
                                    <p:animEffect transition="in" filter="fade">
                                      <p:cBhvr>
                                        <p:cTn id="98" dur="500"/>
                                        <p:tgtEl>
                                          <p:spTgt spid="526"/>
                                        </p:tgtEl>
                                      </p:cBhvr>
                                    </p:animEffect>
                                  </p:childTnLst>
                                </p:cTn>
                              </p:par>
                              <p:par>
                                <p:cTn id="99" presetID="22" presetClass="entr" presetSubtype="1" fill="hold" nodeType="withEffect">
                                  <p:stCondLst>
                                    <p:cond delay="0"/>
                                  </p:stCondLst>
                                  <p:childTnLst>
                                    <p:set>
                                      <p:cBhvr>
                                        <p:cTn id="100" dur="1" fill="hold">
                                          <p:stCondLst>
                                            <p:cond delay="0"/>
                                          </p:stCondLst>
                                        </p:cTn>
                                        <p:tgtEl>
                                          <p:spTgt spid="146"/>
                                        </p:tgtEl>
                                        <p:attrNameLst>
                                          <p:attrName>style.visibility</p:attrName>
                                        </p:attrNameLst>
                                      </p:cBhvr>
                                      <p:to>
                                        <p:strVal val="visible"/>
                                      </p:to>
                                    </p:set>
                                    <p:animEffect transition="in" filter="wipe(up)">
                                      <p:cBhvr>
                                        <p:cTn id="101" dur="500"/>
                                        <p:tgtEl>
                                          <p:spTgt spid="146"/>
                                        </p:tgtEl>
                                      </p:cBhvr>
                                    </p:animEffect>
                                  </p:childTnLst>
                                </p:cTn>
                              </p:par>
                            </p:childTnLst>
                          </p:cTn>
                        </p:par>
                        <p:par>
                          <p:cTn id="102" fill="hold">
                            <p:stCondLst>
                              <p:cond delay="13500"/>
                            </p:stCondLst>
                            <p:childTnLst>
                              <p:par>
                                <p:cTn id="103" presetID="42" presetClass="path" presetSubtype="0" accel="50000" decel="50000" fill="hold" nodeType="afterEffect">
                                  <p:stCondLst>
                                    <p:cond delay="0"/>
                                  </p:stCondLst>
                                  <p:childTnLst>
                                    <p:animMotion origin="layout" path="M 0.26029 -0.58935 L 0.25899 -0.00648 " pathEditMode="relative" rAng="0" ptsTypes="AA">
                                      <p:cBhvr>
                                        <p:cTn id="104" dur="2000" fill="hold"/>
                                        <p:tgtEl>
                                          <p:spTgt spid="140"/>
                                        </p:tgtEl>
                                        <p:attrNameLst>
                                          <p:attrName>ppt_x</p:attrName>
                                          <p:attrName>ppt_y</p:attrName>
                                        </p:attrNameLst>
                                      </p:cBhvr>
                                      <p:rCtr x="-65" y="29144"/>
                                    </p:animMotion>
                                  </p:childTnLst>
                                </p:cTn>
                              </p:par>
                            </p:childTnLst>
                          </p:cTn>
                        </p:par>
                        <p:par>
                          <p:cTn id="105" fill="hold">
                            <p:stCondLst>
                              <p:cond delay="15500"/>
                            </p:stCondLst>
                            <p:childTnLst>
                              <p:par>
                                <p:cTn id="106" presetID="8" presetClass="emph" presetSubtype="0" fill="hold" nodeType="afterEffect">
                                  <p:stCondLst>
                                    <p:cond delay="0"/>
                                  </p:stCondLst>
                                  <p:childTnLst>
                                    <p:animRot by="-5400000">
                                      <p:cBhvr>
                                        <p:cTn id="107" dur="1250" fill="hold"/>
                                        <p:tgtEl>
                                          <p:spTgt spid="140"/>
                                        </p:tgtEl>
                                        <p:attrNameLst>
                                          <p:attrName>r</p:attrName>
                                        </p:attrNameLst>
                                      </p:cBhvr>
                                    </p:animRot>
                                  </p:childTnLst>
                                </p:cTn>
                              </p:par>
                              <p:par>
                                <p:cTn id="108" presetID="10" presetClass="entr" presetSubtype="0" fill="hold" grpId="0" nodeType="withEffect">
                                  <p:stCondLst>
                                    <p:cond delay="0"/>
                                  </p:stCondLst>
                                  <p:childTnLst>
                                    <p:set>
                                      <p:cBhvr>
                                        <p:cTn id="109" dur="1" fill="hold">
                                          <p:stCondLst>
                                            <p:cond delay="0"/>
                                          </p:stCondLst>
                                        </p:cTn>
                                        <p:tgtEl>
                                          <p:spTgt spid="292"/>
                                        </p:tgtEl>
                                        <p:attrNameLst>
                                          <p:attrName>style.visibility</p:attrName>
                                        </p:attrNameLst>
                                      </p:cBhvr>
                                      <p:to>
                                        <p:strVal val="visible"/>
                                      </p:to>
                                    </p:set>
                                    <p:animEffect transition="in" filter="fade">
                                      <p:cBhvr>
                                        <p:cTn id="110" dur="1250"/>
                                        <p:tgtEl>
                                          <p:spTgt spid="292"/>
                                        </p:tgtEl>
                                      </p:cBhvr>
                                    </p:animEffect>
                                  </p:childTnLst>
                                </p:cTn>
                              </p:par>
                            </p:childTnLst>
                          </p:cTn>
                        </p:par>
                        <p:par>
                          <p:cTn id="111" fill="hold">
                            <p:stCondLst>
                              <p:cond delay="17000"/>
                            </p:stCondLst>
                            <p:childTnLst>
                              <p:par>
                                <p:cTn id="112" presetID="53" presetClass="entr" presetSubtype="16" fill="hold" grpId="0" nodeType="afterEffect">
                                  <p:stCondLst>
                                    <p:cond delay="0"/>
                                  </p:stCondLst>
                                  <p:childTnLst>
                                    <p:set>
                                      <p:cBhvr>
                                        <p:cTn id="113" dur="1" fill="hold">
                                          <p:stCondLst>
                                            <p:cond delay="0"/>
                                          </p:stCondLst>
                                        </p:cTn>
                                        <p:tgtEl>
                                          <p:spTgt spid="293"/>
                                        </p:tgtEl>
                                        <p:attrNameLst>
                                          <p:attrName>style.visibility</p:attrName>
                                        </p:attrNameLst>
                                      </p:cBhvr>
                                      <p:to>
                                        <p:strVal val="visible"/>
                                      </p:to>
                                    </p:set>
                                    <p:anim calcmode="lin" valueType="num">
                                      <p:cBhvr>
                                        <p:cTn id="114" dur="500" fill="hold"/>
                                        <p:tgtEl>
                                          <p:spTgt spid="293"/>
                                        </p:tgtEl>
                                        <p:attrNameLst>
                                          <p:attrName>ppt_w</p:attrName>
                                        </p:attrNameLst>
                                      </p:cBhvr>
                                      <p:tavLst>
                                        <p:tav tm="0">
                                          <p:val>
                                            <p:fltVal val="0"/>
                                          </p:val>
                                        </p:tav>
                                        <p:tav tm="100000">
                                          <p:val>
                                            <p:strVal val="#ppt_w"/>
                                          </p:val>
                                        </p:tav>
                                      </p:tavLst>
                                    </p:anim>
                                    <p:anim calcmode="lin" valueType="num">
                                      <p:cBhvr>
                                        <p:cTn id="115" dur="500" fill="hold"/>
                                        <p:tgtEl>
                                          <p:spTgt spid="293"/>
                                        </p:tgtEl>
                                        <p:attrNameLst>
                                          <p:attrName>ppt_h</p:attrName>
                                        </p:attrNameLst>
                                      </p:cBhvr>
                                      <p:tavLst>
                                        <p:tav tm="0">
                                          <p:val>
                                            <p:fltVal val="0"/>
                                          </p:val>
                                        </p:tav>
                                        <p:tav tm="100000">
                                          <p:val>
                                            <p:strVal val="#ppt_h"/>
                                          </p:val>
                                        </p:tav>
                                      </p:tavLst>
                                    </p:anim>
                                    <p:animEffect transition="in" filter="fade">
                                      <p:cBhvr>
                                        <p:cTn id="116" dur="500"/>
                                        <p:tgtEl>
                                          <p:spTgt spid="293"/>
                                        </p:tgtEl>
                                      </p:cBhvr>
                                    </p:animEffect>
                                  </p:childTnLst>
                                </p:cTn>
                              </p:par>
                            </p:childTnLst>
                          </p:cTn>
                        </p:par>
                        <p:par>
                          <p:cTn id="117" fill="hold">
                            <p:stCondLst>
                              <p:cond delay="17500"/>
                            </p:stCondLst>
                            <p:childTnLst>
                              <p:par>
                                <p:cTn id="118" presetID="10" presetClass="entr" presetSubtype="0" fill="hold" grpId="0" nodeType="afterEffect">
                                  <p:stCondLst>
                                    <p:cond delay="0"/>
                                  </p:stCondLst>
                                  <p:childTnLst>
                                    <p:set>
                                      <p:cBhvr>
                                        <p:cTn id="119" dur="1" fill="hold">
                                          <p:stCondLst>
                                            <p:cond delay="0"/>
                                          </p:stCondLst>
                                        </p:cTn>
                                        <p:tgtEl>
                                          <p:spTgt spid="295"/>
                                        </p:tgtEl>
                                        <p:attrNameLst>
                                          <p:attrName>style.visibility</p:attrName>
                                        </p:attrNameLst>
                                      </p:cBhvr>
                                      <p:to>
                                        <p:strVal val="visible"/>
                                      </p:to>
                                    </p:set>
                                    <p:animEffect transition="in" filter="fade">
                                      <p:cBhvr>
                                        <p:cTn id="120" dur="500"/>
                                        <p:tgtEl>
                                          <p:spTgt spid="295"/>
                                        </p:tgtEl>
                                      </p:cBhvr>
                                    </p:animEffect>
                                  </p:childTnLst>
                                </p:cTn>
                              </p:par>
                              <p:par>
                                <p:cTn id="121" presetID="10" presetClass="entr" presetSubtype="0" fill="hold" nodeType="withEffect">
                                  <p:stCondLst>
                                    <p:cond delay="0"/>
                                  </p:stCondLst>
                                  <p:childTnLst>
                                    <p:set>
                                      <p:cBhvr>
                                        <p:cTn id="122" dur="1" fill="hold">
                                          <p:stCondLst>
                                            <p:cond delay="0"/>
                                          </p:stCondLst>
                                        </p:cTn>
                                        <p:tgtEl>
                                          <p:spTgt spid="540"/>
                                        </p:tgtEl>
                                        <p:attrNameLst>
                                          <p:attrName>style.visibility</p:attrName>
                                        </p:attrNameLst>
                                      </p:cBhvr>
                                      <p:to>
                                        <p:strVal val="visible"/>
                                      </p:to>
                                    </p:set>
                                    <p:animEffect transition="in" filter="fade">
                                      <p:cBhvr>
                                        <p:cTn id="123" dur="500"/>
                                        <p:tgtEl>
                                          <p:spTgt spid="540"/>
                                        </p:tgtEl>
                                      </p:cBhvr>
                                    </p:animEffect>
                                  </p:childTnLst>
                                </p:cTn>
                              </p:par>
                              <p:par>
                                <p:cTn id="124" presetID="22" presetClass="entr" presetSubtype="8" fill="hold" nodeType="withEffect">
                                  <p:stCondLst>
                                    <p:cond delay="0"/>
                                  </p:stCondLst>
                                  <p:childTnLst>
                                    <p:set>
                                      <p:cBhvr>
                                        <p:cTn id="125" dur="1" fill="hold">
                                          <p:stCondLst>
                                            <p:cond delay="0"/>
                                          </p:stCondLst>
                                        </p:cTn>
                                        <p:tgtEl>
                                          <p:spTgt spid="188"/>
                                        </p:tgtEl>
                                        <p:attrNameLst>
                                          <p:attrName>style.visibility</p:attrName>
                                        </p:attrNameLst>
                                      </p:cBhvr>
                                      <p:to>
                                        <p:strVal val="visible"/>
                                      </p:to>
                                    </p:set>
                                    <p:animEffect transition="in" filter="wipe(left)">
                                      <p:cBhvr>
                                        <p:cTn id="126" dur="500"/>
                                        <p:tgtEl>
                                          <p:spTgt spid="188"/>
                                        </p:tgtEl>
                                      </p:cBhvr>
                                    </p:animEffect>
                                  </p:childTnLst>
                                </p:cTn>
                              </p:par>
                            </p:childTnLst>
                          </p:cTn>
                        </p:par>
                        <p:par>
                          <p:cTn id="127" fill="hold">
                            <p:stCondLst>
                              <p:cond delay="18000"/>
                            </p:stCondLst>
                            <p:childTnLst>
                              <p:par>
                                <p:cTn id="128" presetID="42" presetClass="path" presetSubtype="0" accel="50000" decel="50000" fill="hold" nodeType="afterEffect">
                                  <p:stCondLst>
                                    <p:cond delay="0"/>
                                  </p:stCondLst>
                                  <p:childTnLst>
                                    <p:animMotion origin="layout" path="M 0.25899 -0.00648 L 0.5698 -0.00648 " pathEditMode="relative" rAng="0" ptsTypes="AA">
                                      <p:cBhvr>
                                        <p:cTn id="129" dur="2000" fill="hold"/>
                                        <p:tgtEl>
                                          <p:spTgt spid="140"/>
                                        </p:tgtEl>
                                        <p:attrNameLst>
                                          <p:attrName>ppt_x</p:attrName>
                                          <p:attrName>ppt_y</p:attrName>
                                        </p:attrNameLst>
                                      </p:cBhvr>
                                      <p:rCtr x="15534" y="0"/>
                                    </p:animMotion>
                                  </p:childTnLst>
                                </p:cTn>
                              </p:par>
                            </p:childTnLst>
                          </p:cTn>
                        </p:par>
                        <p:par>
                          <p:cTn id="130" fill="hold">
                            <p:stCondLst>
                              <p:cond delay="20000"/>
                            </p:stCondLst>
                            <p:childTnLst>
                              <p:par>
                                <p:cTn id="131" presetID="8" presetClass="emph" presetSubtype="0" fill="hold" nodeType="afterEffect">
                                  <p:stCondLst>
                                    <p:cond delay="0"/>
                                  </p:stCondLst>
                                  <p:childTnLst>
                                    <p:animRot by="-5400000">
                                      <p:cBhvr>
                                        <p:cTn id="132" dur="1250" fill="hold"/>
                                        <p:tgtEl>
                                          <p:spTgt spid="140"/>
                                        </p:tgtEl>
                                        <p:attrNameLst>
                                          <p:attrName>r</p:attrName>
                                        </p:attrNameLst>
                                      </p:cBhvr>
                                    </p:animRot>
                                  </p:childTnLst>
                                </p:cTn>
                              </p:par>
                              <p:par>
                                <p:cTn id="133" presetID="53" presetClass="entr" presetSubtype="16" fill="hold" nodeType="withEffect">
                                  <p:stCondLst>
                                    <p:cond delay="0"/>
                                  </p:stCondLst>
                                  <p:childTnLst>
                                    <p:set>
                                      <p:cBhvr>
                                        <p:cTn id="134" dur="1" fill="hold">
                                          <p:stCondLst>
                                            <p:cond delay="0"/>
                                          </p:stCondLst>
                                        </p:cTn>
                                        <p:tgtEl>
                                          <p:spTgt spid="546"/>
                                        </p:tgtEl>
                                        <p:attrNameLst>
                                          <p:attrName>style.visibility</p:attrName>
                                        </p:attrNameLst>
                                      </p:cBhvr>
                                      <p:to>
                                        <p:strVal val="visible"/>
                                      </p:to>
                                    </p:set>
                                    <p:anim calcmode="lin" valueType="num">
                                      <p:cBhvr>
                                        <p:cTn id="135" dur="500" fill="hold"/>
                                        <p:tgtEl>
                                          <p:spTgt spid="546"/>
                                        </p:tgtEl>
                                        <p:attrNameLst>
                                          <p:attrName>ppt_w</p:attrName>
                                        </p:attrNameLst>
                                      </p:cBhvr>
                                      <p:tavLst>
                                        <p:tav tm="0">
                                          <p:val>
                                            <p:fltVal val="0"/>
                                          </p:val>
                                        </p:tav>
                                        <p:tav tm="100000">
                                          <p:val>
                                            <p:strVal val="#ppt_w"/>
                                          </p:val>
                                        </p:tav>
                                      </p:tavLst>
                                    </p:anim>
                                    <p:anim calcmode="lin" valueType="num">
                                      <p:cBhvr>
                                        <p:cTn id="136" dur="500" fill="hold"/>
                                        <p:tgtEl>
                                          <p:spTgt spid="546"/>
                                        </p:tgtEl>
                                        <p:attrNameLst>
                                          <p:attrName>ppt_h</p:attrName>
                                        </p:attrNameLst>
                                      </p:cBhvr>
                                      <p:tavLst>
                                        <p:tav tm="0">
                                          <p:val>
                                            <p:fltVal val="0"/>
                                          </p:val>
                                        </p:tav>
                                        <p:tav tm="100000">
                                          <p:val>
                                            <p:strVal val="#ppt_h"/>
                                          </p:val>
                                        </p:tav>
                                      </p:tavLst>
                                    </p:anim>
                                    <p:animEffect transition="in" filter="fade">
                                      <p:cBhvr>
                                        <p:cTn id="137" dur="500"/>
                                        <p:tgtEl>
                                          <p:spTgt spid="546"/>
                                        </p:tgtEl>
                                      </p:cBhvr>
                                    </p:animEffect>
                                  </p:childTnLst>
                                </p:cTn>
                              </p:par>
                              <p:par>
                                <p:cTn id="138" presetID="22" presetClass="entr" presetSubtype="4" fill="hold" nodeType="withEffect">
                                  <p:stCondLst>
                                    <p:cond delay="0"/>
                                  </p:stCondLst>
                                  <p:childTnLst>
                                    <p:set>
                                      <p:cBhvr>
                                        <p:cTn id="139" dur="1" fill="hold">
                                          <p:stCondLst>
                                            <p:cond delay="0"/>
                                          </p:stCondLst>
                                        </p:cTn>
                                        <p:tgtEl>
                                          <p:spTgt spid="189"/>
                                        </p:tgtEl>
                                        <p:attrNameLst>
                                          <p:attrName>style.visibility</p:attrName>
                                        </p:attrNameLst>
                                      </p:cBhvr>
                                      <p:to>
                                        <p:strVal val="visible"/>
                                      </p:to>
                                    </p:set>
                                    <p:animEffect transition="in" filter="wipe(down)">
                                      <p:cBhvr>
                                        <p:cTn id="140" dur="500"/>
                                        <p:tgtEl>
                                          <p:spTgt spid="189"/>
                                        </p:tgtEl>
                                      </p:cBhvr>
                                    </p:animEffect>
                                  </p:childTnLst>
                                </p:cTn>
                              </p:par>
                            </p:childTnLst>
                          </p:cTn>
                        </p:par>
                        <p:par>
                          <p:cTn id="141" fill="hold">
                            <p:stCondLst>
                              <p:cond delay="21500"/>
                            </p:stCondLst>
                            <p:childTnLst>
                              <p:par>
                                <p:cTn id="142" presetID="42" presetClass="path" presetSubtype="0" accel="50000" decel="50000" fill="hold" nodeType="afterEffect">
                                  <p:stCondLst>
                                    <p:cond delay="0"/>
                                  </p:stCondLst>
                                  <p:childTnLst>
                                    <p:animMotion origin="layout" path="M 0.5698 -0.00648 L 0.57045 -0.49537 " pathEditMode="relative" rAng="0" ptsTypes="AA">
                                      <p:cBhvr>
                                        <p:cTn id="143" dur="2000" fill="hold"/>
                                        <p:tgtEl>
                                          <p:spTgt spid="140"/>
                                        </p:tgtEl>
                                        <p:attrNameLst>
                                          <p:attrName>ppt_x</p:attrName>
                                          <p:attrName>ppt_y</p:attrName>
                                        </p:attrNameLst>
                                      </p:cBhvr>
                                      <p:rCtr x="26" y="-24444"/>
                                    </p:animMotion>
                                  </p:childTnLst>
                                </p:cTn>
                              </p:par>
                            </p:childTnLst>
                          </p:cTn>
                        </p:par>
                        <p:par>
                          <p:cTn id="144" fill="hold">
                            <p:stCondLst>
                              <p:cond delay="23500"/>
                            </p:stCondLst>
                            <p:childTnLst>
                              <p:par>
                                <p:cTn id="145" presetID="8" presetClass="emph" presetSubtype="0" fill="hold" nodeType="afterEffect">
                                  <p:stCondLst>
                                    <p:cond delay="0"/>
                                  </p:stCondLst>
                                  <p:childTnLst>
                                    <p:animRot by="5400000">
                                      <p:cBhvr>
                                        <p:cTn id="146" dur="1250" fill="hold"/>
                                        <p:tgtEl>
                                          <p:spTgt spid="140"/>
                                        </p:tgtEl>
                                        <p:attrNameLst>
                                          <p:attrName>r</p:attrName>
                                        </p:attrNameLst>
                                      </p:cBhvr>
                                    </p:animRot>
                                  </p:childTnLst>
                                </p:cTn>
                              </p:par>
                            </p:childTnLst>
                          </p:cTn>
                        </p:par>
                        <p:par>
                          <p:cTn id="147" fill="hold">
                            <p:stCondLst>
                              <p:cond delay="25000"/>
                            </p:stCondLst>
                            <p:childTnLst>
                              <p:par>
                                <p:cTn id="148" presetID="42" presetClass="path" presetSubtype="0" accel="50000" decel="50000" fill="hold" nodeType="afterEffect">
                                  <p:stCondLst>
                                    <p:cond delay="0"/>
                                  </p:stCondLst>
                                  <p:childTnLst>
                                    <p:animMotion origin="layout" path="M 0.57045 -0.49537 L 0.7806 -0.49445 " pathEditMode="relative" rAng="0" ptsTypes="AA">
                                      <p:cBhvr>
                                        <p:cTn id="149" dur="2000" fill="hold"/>
                                        <p:tgtEl>
                                          <p:spTgt spid="140"/>
                                        </p:tgtEl>
                                        <p:attrNameLst>
                                          <p:attrName>ppt_x</p:attrName>
                                          <p:attrName>ppt_y</p:attrName>
                                        </p:attrNameLst>
                                      </p:cBhvr>
                                      <p:rCtr x="10508" y="46"/>
                                    </p:animMotion>
                                  </p:childTnLst>
                                </p:cTn>
                              </p:par>
                            </p:childTnLst>
                          </p:cTn>
                        </p:par>
                        <p:par>
                          <p:cTn id="150" fill="hold">
                            <p:stCondLst>
                              <p:cond delay="27000"/>
                            </p:stCondLst>
                            <p:childTnLst>
                              <p:par>
                                <p:cTn id="151" presetID="10" presetClass="entr" presetSubtype="0" fill="hold" grpId="0" nodeType="afterEffect">
                                  <p:stCondLst>
                                    <p:cond delay="0"/>
                                  </p:stCondLst>
                                  <p:childTnLst>
                                    <p:set>
                                      <p:cBhvr>
                                        <p:cTn id="152" dur="1" fill="hold">
                                          <p:stCondLst>
                                            <p:cond delay="0"/>
                                          </p:stCondLst>
                                        </p:cTn>
                                        <p:tgtEl>
                                          <p:spTgt spid="4"/>
                                        </p:tgtEl>
                                        <p:attrNameLst>
                                          <p:attrName>style.visibility</p:attrName>
                                        </p:attrNameLst>
                                      </p:cBhvr>
                                      <p:to>
                                        <p:strVal val="visible"/>
                                      </p:to>
                                    </p:set>
                                    <p:animEffect transition="in" filter="fade">
                                      <p:cBhvr>
                                        <p:cTn id="153" dur="500"/>
                                        <p:tgtEl>
                                          <p:spTgt spid="4"/>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5"/>
                                        </p:tgtEl>
                                        <p:attrNameLst>
                                          <p:attrName>style.visibility</p:attrName>
                                        </p:attrNameLst>
                                      </p:cBhvr>
                                      <p:to>
                                        <p:strVal val="visible"/>
                                      </p:to>
                                    </p:set>
                                    <p:animEffect transition="in" filter="fade">
                                      <p:cBhvr>
                                        <p:cTn id="156" dur="1250"/>
                                        <p:tgtEl>
                                          <p:spTgt spid="5"/>
                                        </p:tgtEl>
                                      </p:cBhvr>
                                    </p:animEffect>
                                  </p:childTnLst>
                                </p:cTn>
                              </p:par>
                            </p:childTnLst>
                          </p:cTn>
                        </p:par>
                        <p:par>
                          <p:cTn id="157" fill="hold">
                            <p:stCondLst>
                              <p:cond delay="27500"/>
                            </p:stCondLst>
                            <p:childTnLst>
                              <p:par>
                                <p:cTn id="158" presetID="53" presetClass="entr" presetSubtype="16" fill="hold" grpId="0" nodeType="afterEffect">
                                  <p:stCondLst>
                                    <p:cond delay="0"/>
                                  </p:stCondLst>
                                  <p:childTnLst>
                                    <p:set>
                                      <p:cBhvr>
                                        <p:cTn id="159" dur="1" fill="hold">
                                          <p:stCondLst>
                                            <p:cond delay="0"/>
                                          </p:stCondLst>
                                        </p:cTn>
                                        <p:tgtEl>
                                          <p:spTgt spid="101"/>
                                        </p:tgtEl>
                                        <p:attrNameLst>
                                          <p:attrName>style.visibility</p:attrName>
                                        </p:attrNameLst>
                                      </p:cBhvr>
                                      <p:to>
                                        <p:strVal val="visible"/>
                                      </p:to>
                                    </p:set>
                                    <p:anim calcmode="lin" valueType="num">
                                      <p:cBhvr>
                                        <p:cTn id="160" dur="500" fill="hold"/>
                                        <p:tgtEl>
                                          <p:spTgt spid="101"/>
                                        </p:tgtEl>
                                        <p:attrNameLst>
                                          <p:attrName>ppt_w</p:attrName>
                                        </p:attrNameLst>
                                      </p:cBhvr>
                                      <p:tavLst>
                                        <p:tav tm="0">
                                          <p:val>
                                            <p:fltVal val="0"/>
                                          </p:val>
                                        </p:tav>
                                        <p:tav tm="100000">
                                          <p:val>
                                            <p:strVal val="#ppt_w"/>
                                          </p:val>
                                        </p:tav>
                                      </p:tavLst>
                                    </p:anim>
                                    <p:anim calcmode="lin" valueType="num">
                                      <p:cBhvr>
                                        <p:cTn id="161" dur="500" fill="hold"/>
                                        <p:tgtEl>
                                          <p:spTgt spid="101"/>
                                        </p:tgtEl>
                                        <p:attrNameLst>
                                          <p:attrName>ppt_h</p:attrName>
                                        </p:attrNameLst>
                                      </p:cBhvr>
                                      <p:tavLst>
                                        <p:tav tm="0">
                                          <p:val>
                                            <p:fltVal val="0"/>
                                          </p:val>
                                        </p:tav>
                                        <p:tav tm="100000">
                                          <p:val>
                                            <p:strVal val="#ppt_h"/>
                                          </p:val>
                                        </p:tav>
                                      </p:tavLst>
                                    </p:anim>
                                    <p:animEffect transition="in" filter="fade">
                                      <p:cBhvr>
                                        <p:cTn id="162" dur="500"/>
                                        <p:tgtEl>
                                          <p:spTgt spid="101"/>
                                        </p:tgtEl>
                                      </p:cBhvr>
                                    </p:animEffect>
                                  </p:childTnLst>
                                </p:cTn>
                              </p:par>
                            </p:childTnLst>
                          </p:cTn>
                        </p:par>
                        <p:par>
                          <p:cTn id="163" fill="hold">
                            <p:stCondLst>
                              <p:cond delay="28000"/>
                            </p:stCondLst>
                            <p:childTnLst>
                              <p:par>
                                <p:cTn id="164" presetID="10" presetClass="entr" presetSubtype="0" fill="hold" grpId="0" nodeType="afterEffect">
                                  <p:stCondLst>
                                    <p:cond delay="0"/>
                                  </p:stCondLst>
                                  <p:childTnLst>
                                    <p:set>
                                      <p:cBhvr>
                                        <p:cTn id="165" dur="1" fill="hold">
                                          <p:stCondLst>
                                            <p:cond delay="0"/>
                                          </p:stCondLst>
                                        </p:cTn>
                                        <p:tgtEl>
                                          <p:spTgt spid="102"/>
                                        </p:tgtEl>
                                        <p:attrNameLst>
                                          <p:attrName>style.visibility</p:attrName>
                                        </p:attrNameLst>
                                      </p:cBhvr>
                                      <p:to>
                                        <p:strVal val="visible"/>
                                      </p:to>
                                    </p:set>
                                    <p:animEffect transition="in" filter="fade">
                                      <p:cBhvr>
                                        <p:cTn id="166" dur="500"/>
                                        <p:tgtEl>
                                          <p:spTgt spid="102"/>
                                        </p:tgtEl>
                                      </p:cBhvr>
                                    </p:animEffect>
                                  </p:childTnLst>
                                </p:cTn>
                              </p:par>
                              <p:par>
                                <p:cTn id="167" presetID="10" presetClass="entr" presetSubtype="0" fill="hold" grpId="0" nodeType="withEffect">
                                  <p:stCondLst>
                                    <p:cond delay="0"/>
                                  </p:stCondLst>
                                  <p:childTnLst>
                                    <p:set>
                                      <p:cBhvr>
                                        <p:cTn id="168" dur="1" fill="hold">
                                          <p:stCondLst>
                                            <p:cond delay="0"/>
                                          </p:stCondLst>
                                        </p:cTn>
                                        <p:tgtEl>
                                          <p:spTgt spid="128"/>
                                        </p:tgtEl>
                                        <p:attrNameLst>
                                          <p:attrName>style.visibility</p:attrName>
                                        </p:attrNameLst>
                                      </p:cBhvr>
                                      <p:to>
                                        <p:strVal val="visible"/>
                                      </p:to>
                                    </p:set>
                                    <p:animEffect transition="in" filter="fade">
                                      <p:cBhvr>
                                        <p:cTn id="169" dur="1000"/>
                                        <p:tgtEl>
                                          <p:spTgt spid="128"/>
                                        </p:tgtEl>
                                      </p:cBhvr>
                                    </p:animEffect>
                                  </p:childTnLst>
                                </p:cTn>
                              </p:par>
                              <p:par>
                                <p:cTn id="170" presetID="53" presetClass="entr" presetSubtype="16" fill="hold" grpId="0" nodeType="withEffect">
                                  <p:stCondLst>
                                    <p:cond delay="0"/>
                                  </p:stCondLst>
                                  <p:childTnLst>
                                    <p:set>
                                      <p:cBhvr>
                                        <p:cTn id="171" dur="1" fill="hold">
                                          <p:stCondLst>
                                            <p:cond delay="0"/>
                                          </p:stCondLst>
                                        </p:cTn>
                                        <p:tgtEl>
                                          <p:spTgt spid="129"/>
                                        </p:tgtEl>
                                        <p:attrNameLst>
                                          <p:attrName>style.visibility</p:attrName>
                                        </p:attrNameLst>
                                      </p:cBhvr>
                                      <p:to>
                                        <p:strVal val="visible"/>
                                      </p:to>
                                    </p:set>
                                    <p:anim calcmode="lin" valueType="num">
                                      <p:cBhvr>
                                        <p:cTn id="172" dur="1000" fill="hold"/>
                                        <p:tgtEl>
                                          <p:spTgt spid="129"/>
                                        </p:tgtEl>
                                        <p:attrNameLst>
                                          <p:attrName>ppt_w</p:attrName>
                                        </p:attrNameLst>
                                      </p:cBhvr>
                                      <p:tavLst>
                                        <p:tav tm="0">
                                          <p:val>
                                            <p:fltVal val="0"/>
                                          </p:val>
                                        </p:tav>
                                        <p:tav tm="100000">
                                          <p:val>
                                            <p:strVal val="#ppt_w"/>
                                          </p:val>
                                        </p:tav>
                                      </p:tavLst>
                                    </p:anim>
                                    <p:anim calcmode="lin" valueType="num">
                                      <p:cBhvr>
                                        <p:cTn id="173" dur="1000" fill="hold"/>
                                        <p:tgtEl>
                                          <p:spTgt spid="129"/>
                                        </p:tgtEl>
                                        <p:attrNameLst>
                                          <p:attrName>ppt_h</p:attrName>
                                        </p:attrNameLst>
                                      </p:cBhvr>
                                      <p:tavLst>
                                        <p:tav tm="0">
                                          <p:val>
                                            <p:fltVal val="0"/>
                                          </p:val>
                                        </p:tav>
                                        <p:tav tm="100000">
                                          <p:val>
                                            <p:strVal val="#ppt_h"/>
                                          </p:val>
                                        </p:tav>
                                      </p:tavLst>
                                    </p:anim>
                                    <p:animEffect transition="in" filter="fade">
                                      <p:cBhvr>
                                        <p:cTn id="174" dur="10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 grpId="0" bldLvl="0" animBg="1"/>
      <p:bldP spid="192" grpId="0"/>
      <p:bldP spid="194" grpId="0"/>
      <p:bldP spid="195" grpId="0" bldLvl="0" animBg="1"/>
      <p:bldP spid="196" grpId="0"/>
      <p:bldP spid="198" grpId="0"/>
      <p:bldP spid="226" grpId="0" bldLvl="0" animBg="1"/>
      <p:bldP spid="227" grpId="0"/>
      <p:bldP spid="229" grpId="0"/>
      <p:bldP spid="260" grpId="0"/>
      <p:bldP spid="292" grpId="0" bldLvl="0" animBg="1"/>
      <p:bldP spid="293" grpId="0"/>
      <p:bldP spid="295" grpId="0"/>
      <p:bldP spid="4" grpId="0" bldLvl="0" animBg="1"/>
      <p:bldP spid="5" grpId="0" bldLvl="0" animBg="1"/>
      <p:bldP spid="101" grpId="0"/>
      <p:bldP spid="102" grpId="0"/>
      <p:bldP spid="128" grpId="0" bldLvl="0" animBg="1"/>
      <p:bldP spid="1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TextBox 397"/>
          <p:cNvSpPr txBox="1"/>
          <p:nvPr/>
        </p:nvSpPr>
        <p:spPr>
          <a:xfrm>
            <a:off x="777034" y="500139"/>
            <a:ext cx="3724275" cy="583565"/>
          </a:xfrm>
          <a:prstGeom prst="rect">
            <a:avLst/>
          </a:prstGeom>
          <a:noFill/>
        </p:spPr>
        <p:txBody>
          <a:bodyPr wrap="none" rtlCol="0">
            <a:spAutoFit/>
          </a:bodyPr>
          <a:lstStyle/>
          <a:p>
            <a:r>
              <a:rPr lang="id-ID" sz="3200" dirty="0" smtClean="0">
                <a:latin typeface="Raleway" panose="020B0003030101060003" pitchFamily="34" charset="0"/>
              </a:rPr>
              <a:t>4.1树搜索算法概述</a:t>
            </a:r>
            <a:endParaRPr lang="id-ID" sz="3200" dirty="0" smtClean="0">
              <a:latin typeface="Raleway" panose="020B0003030101060003" pitchFamily="34" charset="0"/>
            </a:endParaRPr>
          </a:p>
        </p:txBody>
      </p:sp>
      <p:sp>
        <p:nvSpPr>
          <p:cNvPr id="399" name="Rectangle 398"/>
          <p:cNvSpPr/>
          <p:nvPr/>
        </p:nvSpPr>
        <p:spPr>
          <a:xfrm>
            <a:off x="777034" y="1016819"/>
            <a:ext cx="3525709" cy="338554"/>
          </a:xfrm>
          <a:prstGeom prst="rect">
            <a:avLst/>
          </a:prstGeom>
        </p:spPr>
        <p:txBody>
          <a:bodyPr wrap="none">
            <a:spAutoFit/>
          </a:bodyPr>
          <a:lstStyle/>
          <a:p>
            <a:r>
              <a:rPr lang="id-ID" sz="1600" dirty="0" smtClean="0">
                <a:solidFill>
                  <a:schemeClr val="bg1">
                    <a:lumMod val="65000"/>
                  </a:schemeClr>
                </a:solidFill>
                <a:latin typeface="Raleway" panose="020B0003030101060003" pitchFamily="34" charset="0"/>
              </a:rPr>
              <a:t>Reflect professionalism Infographic</a:t>
            </a:r>
            <a:endParaRPr lang="id-ID" sz="1600" dirty="0">
              <a:solidFill>
                <a:schemeClr val="bg1">
                  <a:lumMod val="65000"/>
                </a:schemeClr>
              </a:solidFill>
              <a:latin typeface="Raleway" panose="020B0003030101060003" pitchFamily="34" charset="0"/>
            </a:endParaRPr>
          </a:p>
        </p:txBody>
      </p:sp>
      <p:sp>
        <p:nvSpPr>
          <p:cNvPr id="6" name="Freeform 6"/>
          <p:cNvSpPr/>
          <p:nvPr/>
        </p:nvSpPr>
        <p:spPr bwMode="auto">
          <a:xfrm>
            <a:off x="962025" y="4191737"/>
            <a:ext cx="5568837" cy="1668103"/>
          </a:xfrm>
          <a:custGeom>
            <a:avLst/>
            <a:gdLst>
              <a:gd name="T0" fmla="*/ 783 w 792"/>
              <a:gd name="T1" fmla="*/ 6 h 237"/>
              <a:gd name="T2" fmla="*/ 759 w 792"/>
              <a:gd name="T3" fmla="*/ 0 h 237"/>
              <a:gd name="T4" fmla="*/ 729 w 792"/>
              <a:gd name="T5" fmla="*/ 5 h 237"/>
              <a:gd name="T6" fmla="*/ 729 w 792"/>
              <a:gd name="T7" fmla="*/ 5 h 237"/>
              <a:gd name="T8" fmla="*/ 718 w 792"/>
              <a:gd name="T9" fmla="*/ 6 h 237"/>
              <a:gd name="T10" fmla="*/ 718 w 792"/>
              <a:gd name="T11" fmla="*/ 6 h 237"/>
              <a:gd name="T12" fmla="*/ 718 w 792"/>
              <a:gd name="T13" fmla="*/ 6 h 237"/>
              <a:gd name="T14" fmla="*/ 713 w 792"/>
              <a:gd name="T15" fmla="*/ 8 h 237"/>
              <a:gd name="T16" fmla="*/ 191 w 792"/>
              <a:gd name="T17" fmla="*/ 112 h 237"/>
              <a:gd name="T18" fmla="*/ 107 w 792"/>
              <a:gd name="T19" fmla="*/ 159 h 237"/>
              <a:gd name="T20" fmla="*/ 0 w 792"/>
              <a:gd name="T21" fmla="*/ 237 h 237"/>
              <a:gd name="T22" fmla="*/ 202 w 792"/>
              <a:gd name="T23" fmla="*/ 223 h 237"/>
              <a:gd name="T24" fmla="*/ 333 w 792"/>
              <a:gd name="T25" fmla="*/ 209 h 237"/>
              <a:gd name="T26" fmla="*/ 333 w 792"/>
              <a:gd name="T27" fmla="*/ 209 h 237"/>
              <a:gd name="T28" fmla="*/ 343 w 792"/>
              <a:gd name="T29" fmla="*/ 208 h 237"/>
              <a:gd name="T30" fmla="*/ 754 w 792"/>
              <a:gd name="T31" fmla="*/ 32 h 237"/>
              <a:gd name="T32" fmla="*/ 756 w 792"/>
              <a:gd name="T33" fmla="*/ 32 h 237"/>
              <a:gd name="T34" fmla="*/ 757 w 792"/>
              <a:gd name="T35" fmla="*/ 32 h 237"/>
              <a:gd name="T36" fmla="*/ 758 w 792"/>
              <a:gd name="T37" fmla="*/ 31 h 237"/>
              <a:gd name="T38" fmla="*/ 759 w 792"/>
              <a:gd name="T39" fmla="*/ 31 h 237"/>
              <a:gd name="T40" fmla="*/ 759 w 792"/>
              <a:gd name="T41" fmla="*/ 31 h 237"/>
              <a:gd name="T42" fmla="*/ 762 w 792"/>
              <a:gd name="T43" fmla="*/ 29 h 237"/>
              <a:gd name="T44" fmla="*/ 783 w 792"/>
              <a:gd name="T45" fmla="*/ 20 h 237"/>
              <a:gd name="T46" fmla="*/ 783 w 792"/>
              <a:gd name="T47" fmla="*/ 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92" h="237">
                <a:moveTo>
                  <a:pt x="783" y="6"/>
                </a:moveTo>
                <a:cubicBezTo>
                  <a:pt x="778" y="2"/>
                  <a:pt x="769" y="0"/>
                  <a:pt x="759" y="0"/>
                </a:cubicBezTo>
                <a:cubicBezTo>
                  <a:pt x="750" y="0"/>
                  <a:pt x="729" y="5"/>
                  <a:pt x="729" y="5"/>
                </a:cubicBezTo>
                <a:cubicBezTo>
                  <a:pt x="729" y="5"/>
                  <a:pt x="729" y="5"/>
                  <a:pt x="729" y="5"/>
                </a:cubicBezTo>
                <a:cubicBezTo>
                  <a:pt x="725" y="5"/>
                  <a:pt x="721" y="6"/>
                  <a:pt x="718" y="6"/>
                </a:cubicBezTo>
                <a:cubicBezTo>
                  <a:pt x="718" y="6"/>
                  <a:pt x="718" y="6"/>
                  <a:pt x="718" y="6"/>
                </a:cubicBezTo>
                <a:cubicBezTo>
                  <a:pt x="718" y="6"/>
                  <a:pt x="718" y="6"/>
                  <a:pt x="718" y="6"/>
                </a:cubicBezTo>
                <a:cubicBezTo>
                  <a:pt x="715" y="7"/>
                  <a:pt x="713" y="8"/>
                  <a:pt x="713" y="8"/>
                </a:cubicBezTo>
                <a:cubicBezTo>
                  <a:pt x="191" y="112"/>
                  <a:pt x="191" y="112"/>
                  <a:pt x="191" y="112"/>
                </a:cubicBezTo>
                <a:cubicBezTo>
                  <a:pt x="177" y="122"/>
                  <a:pt x="107" y="159"/>
                  <a:pt x="107" y="159"/>
                </a:cubicBezTo>
                <a:cubicBezTo>
                  <a:pt x="0" y="237"/>
                  <a:pt x="0" y="237"/>
                  <a:pt x="0" y="237"/>
                </a:cubicBezTo>
                <a:cubicBezTo>
                  <a:pt x="202" y="223"/>
                  <a:pt x="202" y="223"/>
                  <a:pt x="202" y="223"/>
                </a:cubicBezTo>
                <a:cubicBezTo>
                  <a:pt x="251" y="218"/>
                  <a:pt x="311" y="212"/>
                  <a:pt x="333" y="209"/>
                </a:cubicBezTo>
                <a:cubicBezTo>
                  <a:pt x="333" y="209"/>
                  <a:pt x="333" y="209"/>
                  <a:pt x="333" y="209"/>
                </a:cubicBezTo>
                <a:cubicBezTo>
                  <a:pt x="339" y="209"/>
                  <a:pt x="343" y="208"/>
                  <a:pt x="343" y="208"/>
                </a:cubicBezTo>
                <a:cubicBezTo>
                  <a:pt x="754" y="32"/>
                  <a:pt x="754" y="32"/>
                  <a:pt x="754" y="32"/>
                </a:cubicBezTo>
                <a:cubicBezTo>
                  <a:pt x="755" y="32"/>
                  <a:pt x="756" y="32"/>
                  <a:pt x="756" y="32"/>
                </a:cubicBezTo>
                <a:cubicBezTo>
                  <a:pt x="757" y="32"/>
                  <a:pt x="757" y="32"/>
                  <a:pt x="757" y="32"/>
                </a:cubicBezTo>
                <a:cubicBezTo>
                  <a:pt x="758" y="31"/>
                  <a:pt x="758" y="31"/>
                  <a:pt x="758" y="31"/>
                </a:cubicBezTo>
                <a:cubicBezTo>
                  <a:pt x="759" y="31"/>
                  <a:pt x="759" y="31"/>
                  <a:pt x="759" y="31"/>
                </a:cubicBezTo>
                <a:cubicBezTo>
                  <a:pt x="759" y="31"/>
                  <a:pt x="759" y="31"/>
                  <a:pt x="759" y="31"/>
                </a:cubicBezTo>
                <a:cubicBezTo>
                  <a:pt x="760" y="30"/>
                  <a:pt x="761" y="30"/>
                  <a:pt x="762" y="29"/>
                </a:cubicBezTo>
                <a:cubicBezTo>
                  <a:pt x="762" y="29"/>
                  <a:pt x="773" y="25"/>
                  <a:pt x="783" y="20"/>
                </a:cubicBezTo>
                <a:cubicBezTo>
                  <a:pt x="792" y="16"/>
                  <a:pt x="788" y="10"/>
                  <a:pt x="783" y="6"/>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 name="Freeform 13"/>
          <p:cNvSpPr>
            <a:spLocks noEditPoints="1"/>
          </p:cNvSpPr>
          <p:nvPr/>
        </p:nvSpPr>
        <p:spPr bwMode="auto">
          <a:xfrm>
            <a:off x="962025" y="5069890"/>
            <a:ext cx="4886699" cy="1225106"/>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23" name="Group 22"/>
          <p:cNvGrpSpPr/>
          <p:nvPr/>
        </p:nvGrpSpPr>
        <p:grpSpPr>
          <a:xfrm>
            <a:off x="5838142" y="588928"/>
            <a:ext cx="4394697" cy="4510347"/>
            <a:chOff x="4516324" y="1568450"/>
            <a:chExt cx="3559176" cy="3652838"/>
          </a:xfrm>
        </p:grpSpPr>
        <p:sp>
          <p:nvSpPr>
            <p:cNvPr id="8" name="Freeform 18"/>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rgbClr val="FFCC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 name="Freeform 19"/>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rgbClr val="F69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 name="Freeform 20"/>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 name="Freeform 21"/>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 name="Freeform 22"/>
            <p:cNvSpPr/>
            <p:nvPr/>
          </p:nvSpPr>
          <p:spPr bwMode="auto">
            <a:xfrm>
              <a:off x="5090999" y="1643063"/>
              <a:ext cx="2847975"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13" name="Freeform 23"/>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rgbClr val="FF3F3F"/>
            </a:solidFill>
            <a:ln>
              <a:noFill/>
            </a:ln>
          </p:spPr>
          <p:txBody>
            <a:bodyPr vert="horz" wrap="square" lIns="91440" tIns="45720" rIns="91440" bIns="45720" numCol="1" anchor="t" anchorCtr="0" compatLnSpc="1"/>
            <a:lstStyle/>
            <a:p>
              <a:endParaRPr lang="id-ID"/>
            </a:p>
          </p:txBody>
        </p:sp>
        <p:sp>
          <p:nvSpPr>
            <p:cNvPr id="14" name="Freeform 24"/>
            <p:cNvSpPr/>
            <p:nvPr/>
          </p:nvSpPr>
          <p:spPr bwMode="auto">
            <a:xfrm>
              <a:off x="5090999"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rgbClr val="FF9B9B"/>
            </a:solidFill>
            <a:ln>
              <a:noFill/>
            </a:ln>
          </p:spPr>
          <p:txBody>
            <a:bodyPr vert="horz" wrap="square" lIns="91440" tIns="45720" rIns="91440" bIns="45720" numCol="1" anchor="t" anchorCtr="0" compatLnSpc="1"/>
            <a:lstStyle/>
            <a:p>
              <a:endParaRPr lang="id-ID"/>
            </a:p>
          </p:txBody>
        </p:sp>
        <p:sp>
          <p:nvSpPr>
            <p:cNvPr id="15" name="Freeform 25"/>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26"/>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27"/>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28"/>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Freeform 29"/>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Freeform 30"/>
            <p:cNvSpPr/>
            <p:nvPr/>
          </p:nvSpPr>
          <p:spPr bwMode="auto">
            <a:xfrm>
              <a:off x="5711712" y="1739900"/>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rgbClr val="FFC9C9"/>
            </a:solidFill>
            <a:ln>
              <a:noFill/>
            </a:ln>
          </p:spPr>
          <p:txBody>
            <a:bodyPr vert="horz" wrap="square" lIns="91440" tIns="45720" rIns="91440" bIns="45720" numCol="1" anchor="t" anchorCtr="0" compatLnSpc="1"/>
            <a:lstStyle/>
            <a:p>
              <a:endParaRPr lang="id-ID"/>
            </a:p>
          </p:txBody>
        </p:sp>
        <p:sp>
          <p:nvSpPr>
            <p:cNvPr id="21" name="Freeform 31"/>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rgbClr val="FF9B9B"/>
            </a:solidFill>
            <a:ln>
              <a:noFill/>
            </a:ln>
          </p:spPr>
          <p:txBody>
            <a:bodyPr vert="horz" wrap="square" lIns="91440" tIns="45720" rIns="91440" bIns="45720" numCol="1" anchor="t" anchorCtr="0" compatLnSpc="1"/>
            <a:lstStyle/>
            <a:p>
              <a:endParaRPr lang="id-ID"/>
            </a:p>
          </p:txBody>
        </p:sp>
        <p:sp>
          <p:nvSpPr>
            <p:cNvPr id="22" name="Freeform 32"/>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rgbClr val="FFC9C9"/>
            </a:solidFill>
            <a:ln>
              <a:noFill/>
            </a:ln>
          </p:spPr>
          <p:txBody>
            <a:bodyPr vert="horz" wrap="square" lIns="91440" tIns="45720" rIns="91440" bIns="45720" numCol="1" anchor="t" anchorCtr="0" compatLnSpc="1"/>
            <a:lstStyle/>
            <a:p>
              <a:endParaRPr lang="id-ID"/>
            </a:p>
          </p:txBody>
        </p:sp>
      </p:grpSp>
      <p:sp>
        <p:nvSpPr>
          <p:cNvPr id="195" name="TextBox 194"/>
          <p:cNvSpPr txBox="1"/>
          <p:nvPr/>
        </p:nvSpPr>
        <p:spPr>
          <a:xfrm>
            <a:off x="5785996" y="2343237"/>
            <a:ext cx="4465774" cy="830997"/>
          </a:xfrm>
          <a:prstGeom prst="rect">
            <a:avLst/>
          </a:prstGeom>
          <a:noFill/>
        </p:spPr>
        <p:txBody>
          <a:bodyPr wrap="none" rtlCol="0">
            <a:spAutoFit/>
          </a:bodyPr>
          <a:lstStyle/>
          <a:p>
            <a:r>
              <a:rPr lang="id-ID" sz="4800" b="1" dirty="0" smtClean="0">
                <a:solidFill>
                  <a:srgbClr val="FF6D6D"/>
                </a:solidFill>
                <a:latin typeface="Raleway" panose="020B0003030101060003" pitchFamily="34" charset="0"/>
              </a:rPr>
              <a:t>PROTOTYPING</a:t>
            </a:r>
            <a:endParaRPr lang="id-ID" sz="4800" b="1" dirty="0">
              <a:solidFill>
                <a:srgbClr val="FF6D6D"/>
              </a:solidFill>
              <a:latin typeface="Raleway" panose="020B0003030101060003" pitchFamily="34" charset="0"/>
            </a:endParaRPr>
          </a:p>
        </p:txBody>
      </p:sp>
      <p:sp>
        <p:nvSpPr>
          <p:cNvPr id="196" name="Rectangle 195"/>
          <p:cNvSpPr/>
          <p:nvPr/>
        </p:nvSpPr>
        <p:spPr>
          <a:xfrm>
            <a:off x="5826920" y="3169548"/>
            <a:ext cx="3358232" cy="1384995"/>
          </a:xfrm>
          <a:prstGeom prst="rect">
            <a:avLst/>
          </a:prstGeom>
        </p:spPr>
        <p:txBody>
          <a:bodyPr wrap="square">
            <a:spAutoFit/>
          </a:bodyPr>
          <a:lstStyle/>
          <a:p>
            <a:r>
              <a:rPr lang="id-ID" sz="1400" b="1" dirty="0">
                <a:solidFill>
                  <a:schemeClr val="bg1">
                    <a:lumMod val="65000"/>
                  </a:schemeClr>
                </a:solidFill>
                <a:latin typeface="PT Sans" panose="020B0503020203020204" pitchFamily="34" charset="0"/>
              </a:rPr>
              <a:t>Suitable for all categories </a:t>
            </a:r>
            <a:r>
              <a:rPr lang="id-ID" sz="1400" dirty="0">
                <a:solidFill>
                  <a:schemeClr val="bg1">
                    <a:lumMod val="65000"/>
                  </a:schemeClr>
                </a:solidFill>
                <a:latin typeface="PT Sans" panose="020B0503020203020204" pitchFamily="34" charset="0"/>
              </a:rPr>
              <a:t>business and personal presentation, eaque ipsa quae ab illo inventore veritatis et quasi architecto beatae vitae dicta sunt explicabo </a:t>
            </a:r>
            <a:r>
              <a:rPr lang="en-US" sz="1400" dirty="0" smtClean="0">
                <a:solidFill>
                  <a:schemeClr val="bg1">
                    <a:lumMod val="65000"/>
                  </a:schemeClr>
                </a:solidFill>
                <a:latin typeface="PT Sans" panose="020B0503020203020204" pitchFamily="34" charset="0"/>
              </a:rPr>
              <a:t>farmers </a:t>
            </a:r>
            <a:r>
              <a:rPr lang="en-US" sz="1400" dirty="0">
                <a:solidFill>
                  <a:schemeClr val="bg1">
                    <a:lumMod val="65000"/>
                  </a:schemeClr>
                </a:solidFill>
                <a:latin typeface="PT Sans" panose="020B0503020203020204" pitchFamily="34" charset="0"/>
              </a:rPr>
              <a:t>ensure that we will bring the best of the market to </a:t>
            </a:r>
            <a:r>
              <a:rPr lang="en-US" sz="1400" dirty="0" smtClean="0">
                <a:solidFill>
                  <a:schemeClr val="bg1">
                    <a:lumMod val="65000"/>
                  </a:schemeClr>
                </a:solidFill>
                <a:latin typeface="PT Sans" panose="020B0503020203020204" pitchFamily="34" charset="0"/>
              </a:rPr>
              <a:t>your</a:t>
            </a:r>
            <a:r>
              <a:rPr lang="id-ID" sz="1400" dirty="0">
                <a:solidFill>
                  <a:schemeClr val="bg1">
                    <a:lumMod val="65000"/>
                  </a:schemeClr>
                </a:solidFill>
                <a:latin typeface="PT Sans" panose="020B0503020203020204" pitchFamily="34" charset="0"/>
              </a:rPr>
              <a:t> </a:t>
            </a:r>
            <a:r>
              <a:rPr lang="id-ID" sz="1400" dirty="0" smtClean="0">
                <a:solidFill>
                  <a:schemeClr val="bg1">
                    <a:lumMod val="65000"/>
                  </a:schemeClr>
                </a:solidFill>
                <a:latin typeface="PT Sans" panose="020B0503020203020204" pitchFamily="34" charset="0"/>
              </a:rPr>
              <a:t>kim</a:t>
            </a:r>
            <a:endParaRPr lang="id-ID" sz="1400" dirty="0">
              <a:solidFill>
                <a:schemeClr val="bg1">
                  <a:lumMod val="65000"/>
                </a:schemeClr>
              </a:solidFill>
              <a:latin typeface="PT Sans" panose="020B0503020203020204" pitchFamily="34" charset="0"/>
            </a:endParaRPr>
          </a:p>
        </p:txBody>
      </p:sp>
      <p:grpSp>
        <p:nvGrpSpPr>
          <p:cNvPr id="294" name="Group 293"/>
          <p:cNvGrpSpPr/>
          <p:nvPr/>
        </p:nvGrpSpPr>
        <p:grpSpPr>
          <a:xfrm>
            <a:off x="9185152" y="3333180"/>
            <a:ext cx="910671" cy="910671"/>
            <a:chOff x="5087938" y="2232025"/>
            <a:chExt cx="1495425" cy="1495425"/>
          </a:xfrm>
          <a:solidFill>
            <a:schemeClr val="bg1">
              <a:lumMod val="65000"/>
            </a:schemeClr>
          </a:solidFill>
        </p:grpSpPr>
        <p:sp>
          <p:nvSpPr>
            <p:cNvPr id="28" name="Freeform 36"/>
            <p:cNvSpPr>
              <a:spLocks noEditPoints="1"/>
            </p:cNvSpPr>
            <p:nvPr/>
          </p:nvSpPr>
          <p:spPr bwMode="auto">
            <a:xfrm>
              <a:off x="5087938" y="2232025"/>
              <a:ext cx="1495425" cy="1495425"/>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37"/>
            <p:cNvSpPr/>
            <p:nvPr/>
          </p:nvSpPr>
          <p:spPr bwMode="auto">
            <a:xfrm>
              <a:off x="5976938" y="2792413"/>
              <a:ext cx="420688" cy="4603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38"/>
            <p:cNvSpPr/>
            <p:nvPr/>
          </p:nvSpPr>
          <p:spPr bwMode="auto">
            <a:xfrm>
              <a:off x="5976938" y="2652713"/>
              <a:ext cx="420688" cy="4603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39"/>
            <p:cNvSpPr/>
            <p:nvPr/>
          </p:nvSpPr>
          <p:spPr bwMode="auto">
            <a:xfrm>
              <a:off x="5976938" y="2511425"/>
              <a:ext cx="420688" cy="47625"/>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40"/>
            <p:cNvSpPr/>
            <p:nvPr/>
          </p:nvSpPr>
          <p:spPr bwMode="auto">
            <a:xfrm>
              <a:off x="5462588" y="3494088"/>
              <a:ext cx="420688" cy="4603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Freeform 41"/>
            <p:cNvSpPr/>
            <p:nvPr/>
          </p:nvSpPr>
          <p:spPr bwMode="auto">
            <a:xfrm>
              <a:off x="5462588" y="3352800"/>
              <a:ext cx="420688" cy="47625"/>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42"/>
            <p:cNvSpPr/>
            <p:nvPr/>
          </p:nvSpPr>
          <p:spPr bwMode="auto">
            <a:xfrm>
              <a:off x="5462588" y="3213100"/>
              <a:ext cx="420688" cy="4603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8" name="Freeform 43"/>
            <p:cNvSpPr/>
            <p:nvPr/>
          </p:nvSpPr>
          <p:spPr bwMode="auto">
            <a:xfrm>
              <a:off x="5976938" y="3494088"/>
              <a:ext cx="420688" cy="4603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9" name="Freeform 44"/>
            <p:cNvSpPr/>
            <p:nvPr/>
          </p:nvSpPr>
          <p:spPr bwMode="auto">
            <a:xfrm>
              <a:off x="5976938" y="3352800"/>
              <a:ext cx="420688" cy="47625"/>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0" name="Freeform 45"/>
            <p:cNvSpPr/>
            <p:nvPr/>
          </p:nvSpPr>
          <p:spPr bwMode="auto">
            <a:xfrm>
              <a:off x="5976938" y="3213100"/>
              <a:ext cx="420688" cy="4603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1" name="Freeform 46"/>
            <p:cNvSpPr/>
            <p:nvPr/>
          </p:nvSpPr>
          <p:spPr bwMode="auto">
            <a:xfrm>
              <a:off x="5462588" y="2932113"/>
              <a:ext cx="935038" cy="47625"/>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2" name="Freeform 47"/>
            <p:cNvSpPr/>
            <p:nvPr/>
          </p:nvSpPr>
          <p:spPr bwMode="auto">
            <a:xfrm>
              <a:off x="5462588" y="3073400"/>
              <a:ext cx="935038" cy="4603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3" name="Freeform 48"/>
            <p:cNvSpPr>
              <a:spLocks noEditPoints="1"/>
            </p:cNvSpPr>
            <p:nvPr/>
          </p:nvSpPr>
          <p:spPr bwMode="auto">
            <a:xfrm>
              <a:off x="5462588" y="2417763"/>
              <a:ext cx="420688" cy="420688"/>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00" name="文本框 99"/>
          <p:cNvSpPr txBox="1"/>
          <p:nvPr/>
        </p:nvSpPr>
        <p:spPr>
          <a:xfrm>
            <a:off x="366395" y="2248535"/>
            <a:ext cx="4363085" cy="460375"/>
          </a:xfrm>
          <a:prstGeom prst="rect">
            <a:avLst/>
          </a:prstGeom>
          <a:noFill/>
          <a:ln w="9525">
            <a:noFill/>
          </a:ln>
        </p:spPr>
        <p:txBody>
          <a:bodyPr wrap="square">
            <a:spAutoFit/>
          </a:bodyPr>
          <a:lstStyle/>
          <a:p>
            <a:pPr indent="0"/>
            <a:r>
              <a:rPr lang="en-US" altLang="zh-CN" sz="2400" b="0">
                <a:latin typeface="宋体" panose="02010600030101010101" pitchFamily="2" charset="-122"/>
                <a:ea typeface="宋体" panose="02010600030101010101" pitchFamily="2" charset="-122"/>
                <a:cs typeface="宋体" panose="02010600030101010101" pitchFamily="2" charset="-122"/>
              </a:rPr>
              <a:t>4.1.1</a:t>
            </a:r>
            <a:r>
              <a:rPr lang="zh-CN" altLang="en-US" sz="2400" b="0">
                <a:latin typeface="宋体" panose="02010600030101010101" pitchFamily="2" charset="-122"/>
                <a:ea typeface="宋体" panose="02010600030101010101" pitchFamily="2" charset="-122"/>
                <a:cs typeface="宋体" panose="02010600030101010101" pitchFamily="2" charset="-122"/>
              </a:rPr>
              <a:t>深度优先搜索</a:t>
            </a:r>
            <a:endParaRPr lang="zh-CN" altLang="en-US" sz="2400"/>
          </a:p>
        </p:txBody>
      </p:sp>
      <p:sp>
        <p:nvSpPr>
          <p:cNvPr id="2" name="文本框 1"/>
          <p:cNvSpPr txBox="1"/>
          <p:nvPr/>
        </p:nvSpPr>
        <p:spPr>
          <a:xfrm>
            <a:off x="366395" y="3532505"/>
            <a:ext cx="5080000" cy="460375"/>
          </a:xfrm>
          <a:prstGeom prst="rect">
            <a:avLst/>
          </a:prstGeom>
          <a:noFill/>
          <a:ln w="9525">
            <a:noFill/>
          </a:ln>
        </p:spPr>
        <p:txBody>
          <a:bodyPr>
            <a:spAutoFit/>
          </a:bodyPr>
          <a:lstStyle/>
          <a:p>
            <a:pPr indent="0"/>
            <a:r>
              <a:rPr lang="en-US" altLang="zh-CN" sz="2400" b="0">
                <a:latin typeface="宋体" panose="02010600030101010101" pitchFamily="2" charset="-122"/>
                <a:ea typeface="宋体" panose="02010600030101010101" pitchFamily="2" charset="-122"/>
                <a:cs typeface="宋体" panose="02010600030101010101" pitchFamily="2" charset="-122"/>
              </a:rPr>
              <a:t>4.1.2 广度优先搜索</a:t>
            </a:r>
            <a:endParaRPr lang="en-US" altLang="zh-CN" sz="24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8"/>
                                        </p:tgtEl>
                                        <p:attrNameLst>
                                          <p:attrName>style.visibility</p:attrName>
                                        </p:attrNameLst>
                                      </p:cBhvr>
                                      <p:to>
                                        <p:strVal val="visible"/>
                                      </p:to>
                                    </p:set>
                                    <p:animEffect transition="in" filter="fade">
                                      <p:cBhvr>
                                        <p:cTn id="7" dur="500"/>
                                        <p:tgtEl>
                                          <p:spTgt spid="3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9"/>
                                        </p:tgtEl>
                                        <p:attrNameLst>
                                          <p:attrName>style.visibility</p:attrName>
                                        </p:attrNameLst>
                                      </p:cBhvr>
                                      <p:to>
                                        <p:strVal val="visible"/>
                                      </p:to>
                                    </p:set>
                                    <p:animEffect transition="in" filter="fade">
                                      <p:cBhvr>
                                        <p:cTn id="11" dur="500"/>
                                        <p:tgtEl>
                                          <p:spTgt spid="399"/>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500"/>
                            </p:stCondLst>
                            <p:childTnLst>
                              <p:par>
                                <p:cTn id="17" presetID="0" presetClass="path" presetSubtype="0" accel="50000" decel="50000" fill="hold" nodeType="afterEffect">
                                  <p:stCondLst>
                                    <p:cond delay="0"/>
                                  </p:stCondLst>
                                  <p:childTnLst>
                                    <p:animMotion origin="layout" path="M 4.79167E-6 -1.85185E-6 L 4.79167E-6 0.00023 C -0.00769 -0.00301 -0.01016 -0.00509 -0.01915 -0.00139 C -0.02058 -0.00069 -0.02214 0.00394 -0.02214 0.00417 C -0.0224 0.00533 -0.02292 0.00648 -0.02292 0.00787 C -0.02292 0.01366 -0.0224 0.01574 -0.02071 0.01968 C -0.02019 0.0206 -0.01967 0.0213 -0.01915 0.02222 C -0.01641 0.02847 -0.01928 0.02431 -0.0155 0.02871 C -0.01459 0.03357 -0.01381 0.03588 -0.0155 0.0419 C -0.01589 0.04306 -0.01693 0.04283 -0.01771 0.04306 C -0.02357 0.04283 -0.02943 0.04259 -0.03542 0.0419 C -0.03607 0.04167 -0.03685 0.04074 -0.0375 0.04051 C -0.04284 0.03889 -0.05235 0.03843 -0.05665 0.03796 C -0.06524 0.03403 -0.06055 0.03565 -0.07071 0.03403 C -0.07188 0.03357 -0.07305 0.0331 -0.07435 0.03264 C -0.07527 0.03241 -0.07631 0.03171 -0.07722 0.03148 C -0.07917 0.03079 -0.08112 0.03056 -0.08321 0.03009 C -0.08842 0.02778 -0.08946 0.02662 -0.09714 0.03009 C -0.09792 0.03033 -0.09766 0.03264 -0.09779 0.03403 C -0.09766 0.03843 -0.09753 0.04283 -0.09714 0.04699 C -0.09675 0.05185 -0.0961 0.0507 -0.09493 0.05486 C -0.09454 0.05625 -0.09454 0.05764 -0.09415 0.0588 C -0.09375 0.06019 -0.0931 0.06134 -0.09271 0.06273 C -0.09232 0.06389 -0.09232 0.06551 -0.09193 0.06667 C -0.0905 0.07199 -0.09089 0.06921 -0.08907 0.07315 C -0.08529 0.08148 -0.08959 0.07338 -0.08607 0.07986 C -0.08568 0.08171 -0.08464 0.08727 -0.08464 0.08889 C -0.08464 0.09167 -0.08464 0.09445 -0.08529 0.09676 C -0.08581 0.09815 -0.08685 0.09861 -0.0875 0.09931 C -0.09467 0.09861 -0.09883 0.09884 -0.10521 0.09676 C -0.10625 0.09653 -0.10717 0.09584 -0.10821 0.09537 C -0.10886 0.09514 -0.10964 0.09445 -0.11029 0.09421 C -0.11329 0.09306 -0.11941 0.09213 -0.12214 0.09144 C -0.12383 0.09121 -0.12553 0.09051 -0.12722 0.09028 C -0.13295 0.08959 -0.13855 0.08935 -0.14415 0.08889 C -0.14493 0.08843 -0.14558 0.08796 -0.14636 0.0875 C -0.15196 0.08565 -0.15886 0.08542 -0.16407 0.08496 C -0.16758 0.08334 -0.16719 0.08334 -0.17136 0.08241 C -0.17331 0.08195 -0.17527 0.08148 -0.17722 0.08102 C -0.18021 0.08033 -0.18308 0.07871 -0.18607 0.07847 L -0.20665 0.07593 C -0.21329 0.07292 -0.20808 0.07477 -0.22058 0.07315 L -0.22943 0.07199 C -0.23633 0.06898 -0.23698 0.06806 -0.24779 0.07199 C -0.24857 0.07222 -0.24753 0.07477 -0.24714 0.07593 C -0.24649 0.07709 -0.24558 0.07755 -0.24493 0.07847 C -0.24128 0.0838 -0.24441 0.08148 -0.2405 0.08357 C -0.23907 0.08611 -0.23868 0.08727 -0.23685 0.08889 C -0.23607 0.08959 -0.23529 0.08982 -0.23464 0.09028 C -0.22748 0.09977 -0.23503 0.09051 -0.22943 0.09537 C -0.22644 0.09815 -0.228 0.09746 -0.22579 0.1007 C -0.22513 0.10162 -0.22422 0.10232 -0.22357 0.10324 C -0.21993 0.10857 -0.22448 0.10301 -0.22058 0.10972 C -0.22006 0.11088 -0.21915 0.11158 -0.21836 0.1125 C -0.21316 0.11991 -0.22149 0.10972 -0.21472 0.11759 C -0.21342 0.12454 -0.21485 0.11898 -0.2125 0.12431 C -0.21198 0.12546 -0.21159 0.12685 -0.21107 0.12824 C -0.21016 0.13009 -0.20912 0.13171 -0.20808 0.13334 C -0.20769 0.13426 -0.2073 0.13519 -0.20665 0.13588 C -0.20586 0.13681 -0.20508 0.1375 -0.20443 0.13866 C -0.20157 0.14259 -0.20456 0.14028 -0.20079 0.14259 C -0.20027 0.14329 -0.19987 0.14468 -0.19935 0.14514 C -0.19792 0.1463 -0.19493 0.14769 -0.19493 0.14792 C -0.19388 0.14954 -0.19323 0.15209 -0.19193 0.15301 C -0.18985 0.15417 -0.18933 0.15417 -0.1875 0.15695 C -0.18646 0.15857 -0.18464 0.16204 -0.18464 0.16227 C -0.18373 0.1669 -0.18295 0.16921 -0.18464 0.17523 C -0.1849 0.17639 -0.18607 0.17616 -0.18685 0.17662 C -0.19441 0.17616 -0.20209 0.17639 -0.20964 0.17523 C -0.2112 0.175 -0.2125 0.17315 -0.21407 0.17269 L -0.21836 0.1713 C -0.225 0.16736 -0.22136 0.16898 -0.22943 0.16736 C -0.23724 0.16389 -0.23334 0.16528 -0.24115 0.16343 C -0.24896 0.1588 -0.24415 0.16111 -0.25586 0.1581 L -0.25586 0.15834 C -0.26055 0.15625 -0.25782 0.15718 -0.26407 0.15556 C -0.26472 0.15509 -0.2655 0.1544 -0.26615 0.15417 C -0.27761 0.15139 -0.27058 0.1544 -0.28021 0.15162 C -0.28112 0.15139 -0.28217 0.1507 -0.28308 0.15046 C -0.29024 0.14792 -0.2849 0.15023 -0.29271 0.14769 C -0.29362 0.14746 -0.29467 0.14676 -0.29558 0.14653 C -0.29948 0.14514 -0.30339 0.14468 -0.30743 0.14375 C -0.30912 0.14352 -0.31081 0.14306 -0.3125 0.14259 C -0.31732 0.13959 -0.31303 0.1419 -0.32214 0.13982 C -0.32357 0.13959 -0.325 0.13912 -0.32644 0.13866 C -0.32748 0.1382 -0.32839 0.1375 -0.32943 0.13727 C -0.33425 0.13611 -0.34362 0.13519 -0.34779 0.13472 C -0.35274 0.13171 -0.34662 0.13519 -0.35443 0.13195 C -0.35521 0.13171 -0.35586 0.13102 -0.35665 0.13079 C -0.35756 0.13033 -0.3586 0.12986 -0.35964 0.1294 C -0.36107 0.12894 -0.3625 0.12871 -0.36394 0.12824 C -0.37006 0.12616 -0.36524 0.12755 -0.37058 0.12546 C -0.37188 0.125 -0.37305 0.12454 -0.37422 0.12431 C -0.37527 0.12338 -0.37618 0.12199 -0.37722 0.12153 C -0.38008 0.12037 -0.38607 0.11898 -0.38607 0.11921 C -0.38672 0.11852 -0.3875 0.11783 -0.38829 0.11759 C -0.3905 0.11713 -0.39297 0.11829 -0.39493 0.11644 C -0.39571 0.11551 -0.39493 0.11296 -0.39493 0.11111 L -0.39115 0.10857 " pathEditMode="relative" rAng="0" ptsTypes="AAAAAAAAAAAAAAAAAAAAAAAAAAAAAAAAAAAAAAAAAAAAAAAAAAAAAAAAAAAAAAAAAAAAAAAAAAAAAAAAAAAAAAAAAAAAAAAAAAA">
                                      <p:cBhvr>
                                        <p:cTn id="18" dur="2000" fill="hold"/>
                                        <p:tgtEl>
                                          <p:spTgt spid="23"/>
                                        </p:tgtEl>
                                        <p:attrNameLst>
                                          <p:attrName>ppt_x</p:attrName>
                                          <p:attrName>ppt_y</p:attrName>
                                        </p:attrNameLst>
                                      </p:cBhvr>
                                      <p:rCtr x="-19766" y="8657"/>
                                    </p:animMotion>
                                  </p:childTnLst>
                                </p:cTn>
                              </p:par>
                              <p:par>
                                <p:cTn id="19" presetID="22" presetClass="entr" presetSubtype="2"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2500"/>
                                        <p:tgtEl>
                                          <p:spTgt spid="7"/>
                                        </p:tgtEl>
                                      </p:cBhvr>
                                    </p:animEffect>
                                  </p:childTnLst>
                                </p:cTn>
                              </p:par>
                            </p:childTnLst>
                          </p:cTn>
                        </p:par>
                        <p:par>
                          <p:cTn id="22" fill="hold">
                            <p:stCondLst>
                              <p:cond delay="35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195"/>
                                        </p:tgtEl>
                                        <p:attrNameLst>
                                          <p:attrName>style.visibility</p:attrName>
                                        </p:attrNameLst>
                                      </p:cBhvr>
                                      <p:to>
                                        <p:strVal val="visible"/>
                                      </p:to>
                                    </p:set>
                                    <p:animEffect transition="in" filter="fade">
                                      <p:cBhvr>
                                        <p:cTn id="29" dur="500"/>
                                        <p:tgtEl>
                                          <p:spTgt spid="19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96"/>
                                        </p:tgtEl>
                                        <p:attrNameLst>
                                          <p:attrName>style.visibility</p:attrName>
                                        </p:attrNameLst>
                                      </p:cBhvr>
                                      <p:to>
                                        <p:strVal val="visible"/>
                                      </p:to>
                                    </p:set>
                                    <p:animEffect transition="in" filter="fade">
                                      <p:cBhvr>
                                        <p:cTn id="32" dur="500"/>
                                        <p:tgtEl>
                                          <p:spTgt spid="196"/>
                                        </p:tgtEl>
                                      </p:cBhvr>
                                    </p:animEffect>
                                  </p:childTnLst>
                                </p:cTn>
                              </p:par>
                            </p:childTnLst>
                          </p:cTn>
                        </p:par>
                        <p:par>
                          <p:cTn id="33" fill="hold">
                            <p:stCondLst>
                              <p:cond delay="4500"/>
                            </p:stCondLst>
                            <p:childTnLst>
                              <p:par>
                                <p:cTn id="34" presetID="10" presetClass="entr" presetSubtype="0" fill="hold" nodeType="afterEffect">
                                  <p:stCondLst>
                                    <p:cond delay="0"/>
                                  </p:stCondLst>
                                  <p:childTnLst>
                                    <p:set>
                                      <p:cBhvr>
                                        <p:cTn id="35" dur="1" fill="hold">
                                          <p:stCondLst>
                                            <p:cond delay="0"/>
                                          </p:stCondLst>
                                        </p:cTn>
                                        <p:tgtEl>
                                          <p:spTgt spid="294"/>
                                        </p:tgtEl>
                                        <p:attrNameLst>
                                          <p:attrName>style.visibility</p:attrName>
                                        </p:attrNameLst>
                                      </p:cBhvr>
                                      <p:to>
                                        <p:strVal val="visible"/>
                                      </p:to>
                                    </p:set>
                                    <p:animEffect transition="in" filter="fade">
                                      <p:cBhvr>
                                        <p:cTn id="36" dur="500"/>
                                        <p:tgtEl>
                                          <p:spTgt spid="294"/>
                                        </p:tgtEl>
                                      </p:cBhvr>
                                    </p:animEffect>
                                  </p:childTnLst>
                                </p:cTn>
                              </p:par>
                            </p:childTnLst>
                          </p:cTn>
                        </p:par>
                      </p:childTnLst>
                    </p:cTn>
                  </p:par>
                  <p:par>
                    <p:cTn id="37" fill="hold">
                      <p:stCondLst>
                        <p:cond delay="indefinite"/>
                      </p:stCondLst>
                      <p:childTnLst>
                        <p:par>
                          <p:cTn id="38" fill="hold">
                            <p:stCondLst>
                              <p:cond delay="0"/>
                            </p:stCondLst>
                            <p:childTnLst>
                              <p:par>
                                <p:cTn id="39" presetID="48" presetClass="entr" presetSubtype="0" accel="50000" fill="hold" grpId="0" nodeType="clickEffect">
                                  <p:stCondLst>
                                    <p:cond delay="0"/>
                                  </p:stCondLst>
                                  <p:childTnLst>
                                    <p:set>
                                      <p:cBhvr>
                                        <p:cTn id="40" dur="1" fill="hold">
                                          <p:stCondLst>
                                            <p:cond delay="0"/>
                                          </p:stCondLst>
                                        </p:cTn>
                                        <p:tgtEl>
                                          <p:spTgt spid="100"/>
                                        </p:tgtEl>
                                        <p:attrNameLst>
                                          <p:attrName>style.visibility</p:attrName>
                                        </p:attrNameLst>
                                      </p:cBhvr>
                                      <p:to>
                                        <p:strVal val="visible"/>
                                      </p:to>
                                    </p:set>
                                    <p:anim calcmode="lin" valueType="num">
                                      <p:cBhvr>
                                        <p:cTn id="41" dur="1000" fill="hold"/>
                                        <p:tgtEl>
                                          <p:spTgt spid="100"/>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2" dur="1000" fill="hold"/>
                                        <p:tgtEl>
                                          <p:spTgt spid="100"/>
                                        </p:tgtEl>
                                        <p:attrNameLst>
                                          <p:attrName>ppt_x</p:attrName>
                                        </p:attrNameLst>
                                      </p:cBhvr>
                                      <p:tavLst>
                                        <p:tav tm="0">
                                          <p:val>
                                            <p:fltVal val="-1"/>
                                          </p:val>
                                        </p:tav>
                                        <p:tav tm="50000">
                                          <p:val>
                                            <p:fltVal val="0.95"/>
                                          </p:val>
                                        </p:tav>
                                        <p:tav tm="100000">
                                          <p:val>
                                            <p:strVal val="#ppt_x"/>
                                          </p:val>
                                        </p:tav>
                                      </p:tavLst>
                                    </p:anim>
                                    <p:anim calcmode="lin" valueType="num">
                                      <p:cBhvr>
                                        <p:cTn id="43" dur="1000" fill="hold"/>
                                        <p:tgtEl>
                                          <p:spTgt spid="100"/>
                                        </p:tgtEl>
                                        <p:attrNameLst>
                                          <p:attrName>ppt_y</p:attrName>
                                        </p:attrNameLst>
                                      </p:cBhvr>
                                      <p:tavLst>
                                        <p:tav tm="0">
                                          <p:val>
                                            <p:strVal val="#ppt_y"/>
                                          </p:val>
                                        </p:tav>
                                        <p:tav tm="100000">
                                          <p:val>
                                            <p:strVal val="#ppt_y"/>
                                          </p:val>
                                        </p:tav>
                                      </p:tavLst>
                                    </p:anim>
                                    <p:animEffect transition="in" filter="fade">
                                      <p:cBhvr>
                                        <p:cTn id="44" dur="1000"/>
                                        <p:tgtEl>
                                          <p:spTgt spid="100"/>
                                        </p:tgtEl>
                                      </p:cBhvr>
                                    </p:animEffect>
                                  </p:childTnLst>
                                </p:cTn>
                              </p:par>
                            </p:childTnLst>
                          </p:cTn>
                        </p:par>
                      </p:childTnLst>
                    </p:cTn>
                  </p:par>
                  <p:par>
                    <p:cTn id="45" fill="hold">
                      <p:stCondLst>
                        <p:cond delay="indefinite"/>
                      </p:stCondLst>
                      <p:childTnLst>
                        <p:par>
                          <p:cTn id="46" fill="hold">
                            <p:stCondLst>
                              <p:cond delay="0"/>
                            </p:stCondLst>
                            <p:childTnLst>
                              <p:par>
                                <p:cTn id="47" presetID="48" presetClass="entr" presetSubtype="0" accel="5000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50"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51" dur="1000" fill="hold"/>
                                        <p:tgtEl>
                                          <p:spTgt spid="2"/>
                                        </p:tgtEl>
                                        <p:attrNameLst>
                                          <p:attrName>ppt_y</p:attrName>
                                        </p:attrNameLst>
                                      </p:cBhvr>
                                      <p:tavLst>
                                        <p:tav tm="0">
                                          <p:val>
                                            <p:strVal val="#ppt_y"/>
                                          </p:val>
                                        </p:tav>
                                        <p:tav tm="100000">
                                          <p:val>
                                            <p:strVal val="#ppt_y"/>
                                          </p:val>
                                        </p:tav>
                                      </p:tavLst>
                                    </p:anim>
                                    <p:animEffect transition="in" filter="fade">
                                      <p:cBhvr>
                                        <p:cTn id="5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 grpId="0"/>
      <p:bldP spid="399" grpId="0"/>
      <p:bldP spid="6" grpId="0" bldLvl="0" animBg="1"/>
      <p:bldP spid="7" grpId="0" bldLvl="0" animBg="1"/>
      <p:bldP spid="195" grpId="0"/>
      <p:bldP spid="196" grpId="0"/>
      <p:bldP spid="100"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71325" y="975692"/>
            <a:ext cx="773681" cy="67506"/>
            <a:chOff x="5800526" y="4057907"/>
            <a:chExt cx="773681" cy="67506"/>
          </a:xfrm>
        </p:grpSpPr>
        <p:sp>
          <p:nvSpPr>
            <p:cNvPr id="5" name="Oval 4"/>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Oval 5"/>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Oval 6"/>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Oval 7"/>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8"/>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9"/>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10"/>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Oval 11"/>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12"/>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13"/>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00" name="文本框 99"/>
          <p:cNvSpPr txBox="1"/>
          <p:nvPr/>
        </p:nvSpPr>
        <p:spPr>
          <a:xfrm>
            <a:off x="944880" y="687070"/>
            <a:ext cx="5080000" cy="645160"/>
          </a:xfrm>
          <a:prstGeom prst="rect">
            <a:avLst/>
          </a:prstGeom>
          <a:noFill/>
          <a:ln w="9525">
            <a:noFill/>
          </a:ln>
        </p:spPr>
        <p:txBody>
          <a:bodyPr>
            <a:spAutoFit/>
          </a:bodyPr>
          <a:lstStyle/>
          <a:p>
            <a:pPr indent="0"/>
            <a:r>
              <a:rPr lang="en-US" altLang="zh-CN" sz="3600" b="0">
                <a:latin typeface="宋体" panose="02010600030101010101" pitchFamily="2" charset="-122"/>
                <a:ea typeface="宋体" panose="02010600030101010101" pitchFamily="2" charset="-122"/>
                <a:cs typeface="宋体" panose="02010600030101010101" pitchFamily="2" charset="-122"/>
              </a:rPr>
              <a:t>4.1.1</a:t>
            </a:r>
            <a:r>
              <a:rPr lang="zh-CN" altLang="en-US" sz="3600" b="0">
                <a:latin typeface="宋体" panose="02010600030101010101" pitchFamily="2" charset="-122"/>
                <a:ea typeface="宋体" panose="02010600030101010101" pitchFamily="2" charset="-122"/>
                <a:cs typeface="宋体" panose="02010600030101010101" pitchFamily="2" charset="-122"/>
              </a:rPr>
              <a:t>深度优先搜索</a:t>
            </a:r>
            <a:endParaRPr lang="zh-CN" altLang="en-US" sz="3600"/>
          </a:p>
        </p:txBody>
      </p:sp>
      <p:sp>
        <p:nvSpPr>
          <p:cNvPr id="16" name="文本框 15"/>
          <p:cNvSpPr txBox="1"/>
          <p:nvPr/>
        </p:nvSpPr>
        <p:spPr>
          <a:xfrm>
            <a:off x="944880" y="1964055"/>
            <a:ext cx="10126345" cy="2306955"/>
          </a:xfrm>
          <a:prstGeom prst="rect">
            <a:avLst/>
          </a:prstGeom>
          <a:noFill/>
          <a:ln w="9525">
            <a:noFill/>
          </a:ln>
        </p:spPr>
        <p:txBody>
          <a:bodyPr wrap="square">
            <a:spAutoFit/>
          </a:bodyPr>
          <a:lstStyle/>
          <a:p>
            <a:pPr indent="0"/>
            <a:r>
              <a:rPr lang="en-US" altLang="zh-CN" sz="1050" b="0" dirty="0">
                <a:latin typeface="宋体" panose="02010600030101010101" pitchFamily="2" charset="-122"/>
                <a:ea typeface="宋体" panose="02010600030101010101" pitchFamily="2" charset="-122"/>
                <a:cs typeface="宋体" panose="02010600030101010101" pitchFamily="2" charset="-122"/>
              </a:rPr>
              <a:t> </a:t>
            </a:r>
            <a:r>
              <a:rPr lang="en-US" altLang="zh-CN" sz="1050" b="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深度优先搜索</a:t>
            </a:r>
            <a:r>
              <a:rPr lang="zh-CN" altLang="en-US" sz="2400" b="0" dirty="0">
                <a:latin typeface="宋体" panose="02010600030101010101" pitchFamily="2" charset="-122"/>
                <a:ea typeface="宋体" panose="02010600030101010101" pitchFamily="2" charset="-122"/>
                <a:cs typeface="宋体" panose="02010600030101010101" pitchFamily="2" charset="-122"/>
              </a:rPr>
              <a:t>算法（</a:t>
            </a:r>
            <a:r>
              <a:rPr lang="en-US" altLang="zh-CN" sz="2400" b="0" dirty="0">
                <a:latin typeface="Times New Roman" panose="02020603050405020304" charset="0"/>
                <a:ea typeface="Times New Roman" panose="02020603050405020304" charset="0"/>
                <a:cs typeface="Times New Roman" panose="02020603050405020304" charset="0"/>
              </a:rPr>
              <a:t>Depth First Search</a:t>
            </a:r>
            <a:r>
              <a:rPr lang="zh-CN" altLang="en-US" sz="2400" b="0" dirty="0">
                <a:latin typeface="宋体" panose="02010600030101010101" pitchFamily="2" charset="-122"/>
                <a:ea typeface="宋体" panose="02010600030101010101" pitchFamily="2" charset="-122"/>
                <a:cs typeface="宋体" panose="02010600030101010101" pitchFamily="2" charset="-122"/>
              </a:rPr>
              <a:t>），是搜索算法的一种。是沿着树的深度遍历树的节点，尽可能深的搜索树的分支。当节点</a:t>
            </a:r>
            <a:r>
              <a:rPr lang="en-US" altLang="zh-CN" sz="2400" b="0" dirty="0">
                <a:latin typeface="Times New Roman" panose="02020603050405020304" charset="0"/>
                <a:ea typeface="Times New Roman" panose="02020603050405020304" charset="0"/>
                <a:cs typeface="Times New Roman" panose="02020603050405020304" charset="0"/>
              </a:rPr>
              <a:t>v</a:t>
            </a:r>
            <a:r>
              <a:rPr lang="zh-CN" altLang="en-US" sz="2400" b="0" dirty="0">
                <a:latin typeface="宋体" panose="02010600030101010101" pitchFamily="2" charset="-122"/>
                <a:ea typeface="宋体" panose="02010600030101010101" pitchFamily="2" charset="-122"/>
                <a:cs typeface="宋体" panose="02010600030101010101" pitchFamily="2" charset="-122"/>
              </a:rPr>
              <a:t>的所有边都己被探寻过，搜索将回溯到走向节点</a:t>
            </a:r>
            <a:r>
              <a:rPr lang="en-US" altLang="zh-CN" sz="2400" b="0" dirty="0">
                <a:latin typeface="Times New Roman" panose="02020603050405020304" charset="0"/>
                <a:ea typeface="Times New Roman" panose="02020603050405020304" charset="0"/>
                <a:cs typeface="Times New Roman" panose="02020603050405020304" charset="0"/>
              </a:rPr>
              <a:t>v</a:t>
            </a:r>
            <a:r>
              <a:rPr lang="zh-CN" altLang="en-US" sz="2400" b="0" dirty="0">
                <a:latin typeface="宋体" panose="02010600030101010101" pitchFamily="2" charset="-122"/>
                <a:ea typeface="宋体" panose="02010600030101010101" pitchFamily="2" charset="-122"/>
                <a:cs typeface="宋体" panose="02010600030101010101" pitchFamily="2" charset="-122"/>
              </a:rPr>
              <a:t>的那条边的前一节点。这一过程一直进行到已发现从源节点可达的所有节点为止。如果还存在未被发现的节点，则选择其中一个作为源节点并重复以上过程，整个进程反复进行直到所有节点都被访问为止。</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6">
                                            <p:txEl>
                                              <p:pRg st="0" end="0"/>
                                            </p:txEl>
                                          </p:spTgt>
                                        </p:tgtEl>
                                        <p:attrNameLst>
                                          <p:attrName>style.visibility</p:attrName>
                                        </p:attrNameLst>
                                      </p:cBhvr>
                                      <p:to>
                                        <p:strVal val="visible"/>
                                      </p:to>
                                    </p:set>
                                    <p:anim calcmode="discrete" valueType="clr">
                                      <p:cBhvr override="childStyle">
                                        <p:cTn id="7" dur="80"/>
                                        <p:tgtEl>
                                          <p:spTgt spid="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对象 -2147482624"/>
          <p:cNvGraphicFramePr>
            <a:graphicFrameLocks noChangeAspect="1"/>
          </p:cNvGraphicFramePr>
          <p:nvPr/>
        </p:nvGraphicFramePr>
        <p:xfrm>
          <a:off x="676275" y="704215"/>
          <a:ext cx="5791200" cy="4423410"/>
        </p:xfrm>
        <a:graphic>
          <a:graphicData uri="http://schemas.openxmlformats.org/presentationml/2006/ole">
            <mc:AlternateContent xmlns:mc="http://schemas.openxmlformats.org/markup-compatibility/2006">
              <mc:Choice xmlns:v="urn:schemas-microsoft-com:vml" Requires="v">
                <p:oleObj spid="_x0000_s3133" name="" r:id="rId1" imgW="2703830" imgH="1592580" progId="Visio.Drawing.11">
                  <p:embed/>
                </p:oleObj>
              </mc:Choice>
              <mc:Fallback>
                <p:oleObj name="" r:id="rId1" imgW="2703830" imgH="1592580" progId="Visio.Drawing.11">
                  <p:embed/>
                  <p:pic>
                    <p:nvPicPr>
                      <p:cNvPr id="0" name="图片 3075"/>
                      <p:cNvPicPr/>
                      <p:nvPr/>
                    </p:nvPicPr>
                    <p:blipFill>
                      <a:blip r:embed="rId2"/>
                      <a:stretch>
                        <a:fillRect/>
                      </a:stretch>
                    </p:blipFill>
                    <p:spPr>
                      <a:xfrm>
                        <a:off x="676275" y="704215"/>
                        <a:ext cx="5791200" cy="4423410"/>
                      </a:xfrm>
                      <a:prstGeom prst="rect">
                        <a:avLst/>
                      </a:prstGeom>
                      <a:noFill/>
                      <a:ln w="38100">
                        <a:noFill/>
                        <a:miter/>
                      </a:ln>
                    </p:spPr>
                  </p:pic>
                </p:oleObj>
              </mc:Fallback>
            </mc:AlternateContent>
          </a:graphicData>
        </a:graphic>
      </p:graphicFrame>
      <p:sp>
        <p:nvSpPr>
          <p:cNvPr id="100" name="文本框 99"/>
          <p:cNvSpPr txBox="1"/>
          <p:nvPr/>
        </p:nvSpPr>
        <p:spPr>
          <a:xfrm>
            <a:off x="6746240" y="581660"/>
            <a:ext cx="4267835" cy="5262245"/>
          </a:xfrm>
          <a:prstGeom prst="rect">
            <a:avLst/>
          </a:prstGeom>
          <a:noFill/>
          <a:ln w="9525">
            <a:noFill/>
          </a:ln>
        </p:spPr>
        <p:txBody>
          <a:bodyPr wrap="square">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如图</a:t>
            </a:r>
            <a:r>
              <a:rPr lang="en-US" altLang="zh-CN" sz="2400" b="0">
                <a:latin typeface="宋体" panose="02010600030101010101" pitchFamily="2" charset="-122"/>
                <a:ea typeface="宋体" panose="02010600030101010101" pitchFamily="2" charset="-122"/>
                <a:cs typeface="宋体" panose="02010600030101010101" pitchFamily="2" charset="-122"/>
              </a:rPr>
              <a:t>4.1</a:t>
            </a:r>
            <a:r>
              <a:rPr lang="zh-CN" altLang="en-US" sz="2400" b="0">
                <a:latin typeface="宋体" panose="02010600030101010101" pitchFamily="2" charset="-122"/>
                <a:ea typeface="宋体" panose="02010600030101010101" pitchFamily="2" charset="-122"/>
                <a:cs typeface="宋体" panose="02010600030101010101" pitchFamily="2" charset="-122"/>
              </a:rPr>
              <a:t>所示的二叉树的深搜遍历结果是</a:t>
            </a:r>
            <a:r>
              <a:rPr lang="zh-CN" altLang="en-US" sz="2400" b="0">
                <a:latin typeface="Times New Roman" panose="02020603050405020304" charset="0"/>
                <a:ea typeface="Times New Roman" panose="02020603050405020304" charset="0"/>
                <a:cs typeface="Times New Roman" panose="02020603050405020304" charset="0"/>
              </a:rPr>
              <a:t> </a:t>
            </a:r>
            <a:r>
              <a:rPr lang="en-US" altLang="zh-CN" sz="2400" b="0">
                <a:latin typeface="宋体" panose="02010600030101010101" pitchFamily="2" charset="-122"/>
                <a:ea typeface="宋体" panose="02010600030101010101" pitchFamily="2" charset="-122"/>
                <a:cs typeface="宋体" panose="02010600030101010101" pitchFamily="2" charset="-122"/>
              </a:rPr>
              <a:t>ABDECFG</a:t>
            </a:r>
            <a:r>
              <a:rPr lang="zh-CN" altLang="en-US" sz="2400" b="0">
                <a:latin typeface="宋体" panose="02010600030101010101" pitchFamily="2" charset="-122"/>
                <a:ea typeface="宋体" panose="02010600030101010101" pitchFamily="2" charset="-122"/>
                <a:cs typeface="宋体" panose="02010600030101010101" pitchFamily="2" charset="-122"/>
              </a:rPr>
              <a:t>，它类似于树的先序遍历。那么，怎么样才能来保证这个访问的顺序呢？在遍历了根结点后，就开始遍历左子树，最后才是右子树。因此可以借助堆栈的数据结构，由于堆栈是后进先出的顺序，由此可以先将右子树压栈，然后再对左子树压栈，这样一来，左子树结点就存在了栈顶上，因此某结点的左子树能在它的右子树遍历之前被遍历。</a:t>
            </a:r>
            <a:endParaRPr lang="zh-CN" altLang="en-US" sz="2400"/>
          </a:p>
        </p:txBody>
      </p:sp>
      <p:sp>
        <p:nvSpPr>
          <p:cNvPr id="3" name="文本框 2"/>
          <p:cNvSpPr txBox="1"/>
          <p:nvPr/>
        </p:nvSpPr>
        <p:spPr>
          <a:xfrm>
            <a:off x="676275" y="5127625"/>
            <a:ext cx="5080000" cy="521970"/>
          </a:xfrm>
          <a:prstGeom prst="rect">
            <a:avLst/>
          </a:prstGeom>
          <a:noFill/>
          <a:ln w="9525">
            <a:noFill/>
          </a:ln>
        </p:spPr>
        <p:txBody>
          <a:bodyPr>
            <a:spAutoFit/>
          </a:bodyPr>
          <a:lstStyle/>
          <a:p>
            <a:pPr indent="133350" algn="ctr"/>
            <a:r>
              <a:rPr lang="zh-CN" altLang="en-US" sz="2800" b="0">
                <a:latin typeface="宋体" panose="02010600030101010101" pitchFamily="2" charset="-122"/>
                <a:ea typeface="宋体" panose="02010600030101010101" pitchFamily="2" charset="-122"/>
                <a:cs typeface="宋体" panose="02010600030101010101" pitchFamily="2" charset="-122"/>
              </a:rPr>
              <a:t>图</a:t>
            </a:r>
            <a:r>
              <a:rPr lang="en-US" altLang="zh-CN" sz="2800" b="0">
                <a:latin typeface="宋体" panose="02010600030101010101" pitchFamily="2" charset="-122"/>
                <a:ea typeface="宋体" panose="02010600030101010101" pitchFamily="2" charset="-122"/>
                <a:cs typeface="宋体" panose="02010600030101010101" pitchFamily="2" charset="-122"/>
              </a:rPr>
              <a:t>4-1</a:t>
            </a:r>
            <a:endParaRPr lang="zh-CN" altLang="en-US" sz="2800"/>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71325" y="975692"/>
            <a:ext cx="773681" cy="67506"/>
            <a:chOff x="5800526" y="4057907"/>
            <a:chExt cx="773681" cy="67506"/>
          </a:xfrm>
        </p:grpSpPr>
        <p:sp>
          <p:nvSpPr>
            <p:cNvPr id="5" name="Oval 4"/>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Oval 5"/>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Oval 6"/>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Oval 7"/>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8"/>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9"/>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10"/>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Oval 11"/>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12"/>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13"/>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00" name="文本框 99"/>
          <p:cNvSpPr txBox="1"/>
          <p:nvPr/>
        </p:nvSpPr>
        <p:spPr>
          <a:xfrm>
            <a:off x="944880" y="687070"/>
            <a:ext cx="5080000" cy="645160"/>
          </a:xfrm>
          <a:prstGeom prst="rect">
            <a:avLst/>
          </a:prstGeom>
          <a:noFill/>
          <a:ln w="9525">
            <a:noFill/>
          </a:ln>
        </p:spPr>
        <p:txBody>
          <a:bodyPr>
            <a:spAutoFit/>
          </a:bodyPr>
          <a:lstStyle/>
          <a:p>
            <a:pPr indent="0"/>
            <a:r>
              <a:rPr sz="3600" b="0">
                <a:latin typeface="宋体" panose="02010600030101010101" pitchFamily="2" charset="-122"/>
                <a:ea typeface="宋体" panose="02010600030101010101" pitchFamily="2" charset="-122"/>
                <a:cs typeface="宋体" panose="02010600030101010101" pitchFamily="2" charset="-122"/>
              </a:rPr>
              <a:t>4.1.2 广度优先搜索</a:t>
            </a:r>
            <a:endParaRPr sz="3600" b="0">
              <a:latin typeface="宋体" panose="02010600030101010101" pitchFamily="2" charset="-122"/>
              <a:ea typeface="宋体" panose="02010600030101010101" pitchFamily="2" charset="-122"/>
              <a:cs typeface="宋体" panose="02010600030101010101" pitchFamily="2" charset="-122"/>
            </a:endParaRPr>
          </a:p>
        </p:txBody>
      </p:sp>
      <p:sp>
        <p:nvSpPr>
          <p:cNvPr id="16" name="文本框 15"/>
          <p:cNvSpPr txBox="1"/>
          <p:nvPr/>
        </p:nvSpPr>
        <p:spPr>
          <a:xfrm>
            <a:off x="944880" y="1964055"/>
            <a:ext cx="10126345" cy="2676525"/>
          </a:xfrm>
          <a:prstGeom prst="rect">
            <a:avLst/>
          </a:prstGeom>
          <a:noFill/>
          <a:ln w="9525">
            <a:noFill/>
          </a:ln>
        </p:spPr>
        <p:txBody>
          <a:bodyPr wrap="square">
            <a:spAutoFit/>
          </a:bodyPr>
          <a:lstStyle/>
          <a:p>
            <a:pPr indent="0"/>
            <a:r>
              <a:rPr lang="en-US" altLang="zh-CN" sz="1050" b="0">
                <a:latin typeface="宋体" panose="02010600030101010101" pitchFamily="2" charset="-122"/>
                <a:ea typeface="宋体" panose="02010600030101010101" pitchFamily="2" charset="-122"/>
                <a:cs typeface="宋体" panose="02010600030101010101" pitchFamily="2" charset="-122"/>
              </a:rPr>
              <a:t> </a:t>
            </a:r>
            <a:r>
              <a:rPr sz="2400" b="0"/>
              <a:t>     广度优先搜索算法（Breadth First Search），又叫宽度优先搜索，或横向优先搜索。从根节点开始，沿着树的宽度遍历树的节点。如果所有节点均被访问，则算法中止。</a:t>
            </a:r>
            <a:endParaRPr sz="2400" b="0"/>
          </a:p>
          <a:p>
            <a:pPr indent="0"/>
            <a:r>
              <a:rPr sz="2400" b="0"/>
              <a:t>     如图4-1所示的二叉树，广搜结果是：ABCDEFG。  那么，怎样才能来保证这个访问的顺序呢？可以借助队列数据结构，由于队列是先进先出的顺序，因此可以先将左子树入队，然后再将右子树入队。这样一来，左子树结点就存在队头，可以先被访问到。	</a:t>
            </a:r>
            <a:endParaRPr sz="2400" b="0"/>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16">
                                            <p:txEl>
                                              <p:pRg st="0" end="0"/>
                                            </p:txEl>
                                          </p:spTgt>
                                        </p:tgtEl>
                                        <p:attrNameLst>
                                          <p:attrName>style.visibility</p:attrName>
                                        </p:attrNameLst>
                                      </p:cBhvr>
                                      <p:to>
                                        <p:strVal val="visible"/>
                                      </p:to>
                                    </p:set>
                                    <p:anim calcmode="discrete" valueType="clr">
                                      <p:cBhvr override="childStyle">
                                        <p:cTn id="7" dur="80"/>
                                        <p:tgtEl>
                                          <p:spTgt spid="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6">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6">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nodeType="clickEffect">
                                  <p:stCondLst>
                                    <p:cond delay="0"/>
                                  </p:stCondLst>
                                  <p:iterate type="lt">
                                    <p:tmPct val="50000"/>
                                  </p:iterate>
                                  <p:childTnLst>
                                    <p:set>
                                      <p:cBhvr>
                                        <p:cTn id="13" dur="1" fill="hold">
                                          <p:stCondLst>
                                            <p:cond delay="0"/>
                                          </p:stCondLst>
                                        </p:cTn>
                                        <p:tgtEl>
                                          <p:spTgt spid="16">
                                            <p:txEl>
                                              <p:pRg st="1" end="1"/>
                                            </p:txEl>
                                          </p:spTgt>
                                        </p:tgtEl>
                                        <p:attrNameLst>
                                          <p:attrName>style.visibility</p:attrName>
                                        </p:attrNameLst>
                                      </p:cBhvr>
                                      <p:to>
                                        <p:strVal val="visible"/>
                                      </p:to>
                                    </p:set>
                                    <p:anim calcmode="discrete" valueType="clr">
                                      <p:cBhvr override="childStyle">
                                        <p:cTn id="14" dur="80"/>
                                        <p:tgtEl>
                                          <p:spTgt spid="16">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6">
                                            <p:txEl>
                                              <p:pRg st="1" end="1"/>
                                            </p:txEl>
                                          </p:spTgt>
                                        </p:tgtEl>
                                        <p:attrNameLst>
                                          <p:attrName>fillcolor</p:attrName>
                                        </p:attrNameLst>
                                      </p:cBhvr>
                                      <p:tavLst>
                                        <p:tav tm="0">
                                          <p:val>
                                            <p:clrVal>
                                              <a:schemeClr val="accent2"/>
                                            </p:clrVal>
                                          </p:val>
                                        </p:tav>
                                        <p:tav tm="50000">
                                          <p:val>
                                            <p:clrVal>
                                              <a:schemeClr val="hlink"/>
                                            </p:clrVal>
                                          </p:val>
                                        </p:tav>
                                      </p:tavLst>
                                    </p:anim>
                                    <p:set>
                                      <p:cBhvr>
                                        <p:cTn id="16" dur="80"/>
                                        <p:tgtEl>
                                          <p:spTgt spid="16">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TextBox 397"/>
          <p:cNvSpPr txBox="1"/>
          <p:nvPr/>
        </p:nvSpPr>
        <p:spPr>
          <a:xfrm>
            <a:off x="777034" y="477563"/>
            <a:ext cx="4150495" cy="584775"/>
          </a:xfrm>
          <a:prstGeom prst="rect">
            <a:avLst/>
          </a:prstGeom>
          <a:noFill/>
        </p:spPr>
        <p:txBody>
          <a:bodyPr wrap="none" rtlCol="0">
            <a:spAutoFit/>
          </a:bodyPr>
          <a:lstStyle/>
          <a:p>
            <a:pPr algn="l"/>
            <a:r>
              <a:rPr lang="id-ID" sz="3200" dirty="0" smtClean="0">
                <a:latin typeface="Raleway" panose="020B0003030101060003" pitchFamily="34" charset="0"/>
              </a:rPr>
              <a:t>4.2 回溯法的</a:t>
            </a:r>
            <a:r>
              <a:rPr lang="zh-CN" altLang="en-US" sz="3200" dirty="0" smtClean="0">
                <a:latin typeface="Raleway" panose="020B0003030101060003" pitchFamily="34" charset="0"/>
              </a:rPr>
              <a:t>算法框架</a:t>
            </a:r>
            <a:endParaRPr lang="id-ID" sz="3200" dirty="0" smtClean="0">
              <a:latin typeface="Raleway" panose="020B0003030101060003" pitchFamily="34" charset="0"/>
            </a:endParaRPr>
          </a:p>
        </p:txBody>
      </p:sp>
      <p:sp>
        <p:nvSpPr>
          <p:cNvPr id="399" name="Rectangle 398"/>
          <p:cNvSpPr/>
          <p:nvPr/>
        </p:nvSpPr>
        <p:spPr>
          <a:xfrm>
            <a:off x="777034" y="1016819"/>
            <a:ext cx="3525709" cy="338554"/>
          </a:xfrm>
          <a:prstGeom prst="rect">
            <a:avLst/>
          </a:prstGeom>
          <a:noFill/>
        </p:spPr>
        <p:txBody>
          <a:bodyPr wrap="none">
            <a:spAutoFit/>
          </a:bodyPr>
          <a:lstStyle/>
          <a:p>
            <a:r>
              <a:rPr lang="id-ID" sz="1600" dirty="0" smtClean="0">
                <a:solidFill>
                  <a:schemeClr val="bg1">
                    <a:lumMod val="65000"/>
                  </a:schemeClr>
                </a:solidFill>
                <a:latin typeface="Raleway" panose="020B0003030101060003" pitchFamily="34" charset="0"/>
              </a:rPr>
              <a:t>Reflect professionalism Infographic</a:t>
            </a:r>
            <a:endParaRPr lang="id-ID" sz="1600" dirty="0">
              <a:solidFill>
                <a:schemeClr val="bg1">
                  <a:lumMod val="65000"/>
                </a:schemeClr>
              </a:solidFill>
              <a:latin typeface="Raleway" panose="020B0003030101060003" pitchFamily="34" charset="0"/>
            </a:endParaRPr>
          </a:p>
        </p:txBody>
      </p:sp>
      <p:sp>
        <p:nvSpPr>
          <p:cNvPr id="494" name="Freeform 239"/>
          <p:cNvSpPr>
            <a:spLocks noEditPoints="1"/>
          </p:cNvSpPr>
          <p:nvPr/>
        </p:nvSpPr>
        <p:spPr bwMode="auto">
          <a:xfrm>
            <a:off x="8188077" y="1869159"/>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495" name="Freeform 240"/>
          <p:cNvSpPr>
            <a:spLocks noEditPoints="1"/>
          </p:cNvSpPr>
          <p:nvPr/>
        </p:nvSpPr>
        <p:spPr bwMode="auto">
          <a:xfrm>
            <a:off x="6308477" y="883321"/>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496" name="Freeform 241"/>
          <p:cNvSpPr>
            <a:spLocks noEditPoints="1"/>
          </p:cNvSpPr>
          <p:nvPr/>
        </p:nvSpPr>
        <p:spPr bwMode="auto">
          <a:xfrm>
            <a:off x="8238877" y="121322"/>
            <a:ext cx="1682750" cy="1682750"/>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497" name="Freeform 242"/>
          <p:cNvSpPr>
            <a:spLocks noEditPoints="1"/>
          </p:cNvSpPr>
          <p:nvPr/>
        </p:nvSpPr>
        <p:spPr bwMode="auto">
          <a:xfrm>
            <a:off x="7843590" y="4159921"/>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498" name="Freeform 243"/>
          <p:cNvSpPr/>
          <p:nvPr/>
        </p:nvSpPr>
        <p:spPr bwMode="auto">
          <a:xfrm>
            <a:off x="9092952" y="5591846"/>
            <a:ext cx="254000" cy="23653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499" name="Freeform 244"/>
          <p:cNvSpPr>
            <a:spLocks noEditPoints="1"/>
          </p:cNvSpPr>
          <p:nvPr/>
        </p:nvSpPr>
        <p:spPr bwMode="auto">
          <a:xfrm>
            <a:off x="8757990" y="5247359"/>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00" name="Freeform 245"/>
          <p:cNvSpPr/>
          <p:nvPr/>
        </p:nvSpPr>
        <p:spPr bwMode="auto">
          <a:xfrm>
            <a:off x="10029577" y="1445296"/>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501" name="Freeform 246"/>
          <p:cNvSpPr>
            <a:spLocks noEditPoints="1"/>
          </p:cNvSpPr>
          <p:nvPr/>
        </p:nvSpPr>
        <p:spPr bwMode="auto">
          <a:xfrm>
            <a:off x="9694615" y="1099221"/>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502" name="Freeform 247"/>
          <p:cNvSpPr>
            <a:spLocks noEditPoints="1"/>
          </p:cNvSpPr>
          <p:nvPr/>
        </p:nvSpPr>
        <p:spPr bwMode="auto">
          <a:xfrm>
            <a:off x="7153027" y="1729459"/>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03" name="Freeform 248"/>
          <p:cNvSpPr>
            <a:spLocks noEditPoints="1"/>
          </p:cNvSpPr>
          <p:nvPr/>
        </p:nvSpPr>
        <p:spPr bwMode="auto">
          <a:xfrm>
            <a:off x="9173915" y="2840709"/>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04" name="Freeform 249"/>
          <p:cNvSpPr>
            <a:spLocks noEditPoints="1"/>
          </p:cNvSpPr>
          <p:nvPr/>
        </p:nvSpPr>
        <p:spPr bwMode="auto">
          <a:xfrm>
            <a:off x="8853240" y="737271"/>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505" name="Freeform 250"/>
          <p:cNvSpPr>
            <a:spLocks noEditPoints="1"/>
          </p:cNvSpPr>
          <p:nvPr/>
        </p:nvSpPr>
        <p:spPr bwMode="auto">
          <a:xfrm>
            <a:off x="8342065" y="4659984"/>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509" name="Freeform 254"/>
          <p:cNvSpPr/>
          <p:nvPr/>
        </p:nvSpPr>
        <p:spPr bwMode="auto">
          <a:xfrm>
            <a:off x="6676107" y="3380456"/>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10" name="Freeform 255"/>
          <p:cNvSpPr/>
          <p:nvPr/>
        </p:nvSpPr>
        <p:spPr bwMode="auto">
          <a:xfrm>
            <a:off x="6506875" y="3486150"/>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511" name="Freeform 256"/>
          <p:cNvSpPr/>
          <p:nvPr/>
        </p:nvSpPr>
        <p:spPr bwMode="auto">
          <a:xfrm>
            <a:off x="6723732" y="3801144"/>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354" name="TextBox 353"/>
          <p:cNvSpPr txBox="1"/>
          <p:nvPr/>
        </p:nvSpPr>
        <p:spPr>
          <a:xfrm>
            <a:off x="1218629" y="2489469"/>
            <a:ext cx="4721549" cy="830997"/>
          </a:xfrm>
          <a:prstGeom prst="rect">
            <a:avLst/>
          </a:prstGeom>
          <a:noFill/>
        </p:spPr>
        <p:txBody>
          <a:bodyPr wrap="none" rtlCol="0">
            <a:spAutoFit/>
          </a:bodyPr>
          <a:lstStyle/>
          <a:p>
            <a:pPr algn="r"/>
            <a:r>
              <a:rPr lang="id-ID" sz="4800" b="1" dirty="0" smtClean="0">
                <a:solidFill>
                  <a:srgbClr val="FF6D6D"/>
                </a:solidFill>
                <a:latin typeface="Raleway" panose="020B0003030101060003" pitchFamily="34" charset="0"/>
              </a:rPr>
              <a:t>DEVELOPMENT</a:t>
            </a:r>
            <a:endParaRPr lang="id-ID" sz="4800" b="1" dirty="0">
              <a:solidFill>
                <a:srgbClr val="FF6D6D"/>
              </a:solidFill>
              <a:latin typeface="Raleway" panose="020B0003030101060003" pitchFamily="34" charset="0"/>
            </a:endParaRPr>
          </a:p>
        </p:txBody>
      </p:sp>
      <p:sp>
        <p:nvSpPr>
          <p:cNvPr id="355" name="Rectangle 354"/>
          <p:cNvSpPr/>
          <p:nvPr/>
        </p:nvSpPr>
        <p:spPr>
          <a:xfrm>
            <a:off x="2072319" y="3265302"/>
            <a:ext cx="3867859" cy="1169551"/>
          </a:xfrm>
          <a:prstGeom prst="rect">
            <a:avLst/>
          </a:prstGeom>
        </p:spPr>
        <p:txBody>
          <a:bodyPr wrap="square">
            <a:spAutoFit/>
          </a:bodyPr>
          <a:lstStyle/>
          <a:p>
            <a:pPr algn="r"/>
            <a:r>
              <a:rPr lang="id-ID" sz="1400" b="1" dirty="0">
                <a:solidFill>
                  <a:schemeClr val="bg1">
                    <a:lumMod val="65000"/>
                  </a:schemeClr>
                </a:solidFill>
                <a:latin typeface="PT Sans" panose="020B0503020203020204" pitchFamily="34" charset="0"/>
              </a:rPr>
              <a:t>Suitable for all categories </a:t>
            </a:r>
            <a:r>
              <a:rPr lang="id-ID" sz="1400" dirty="0">
                <a:solidFill>
                  <a:schemeClr val="bg1">
                    <a:lumMod val="65000"/>
                  </a:schemeClr>
                </a:solidFill>
                <a:latin typeface="PT Sans" panose="020B0503020203020204" pitchFamily="34" charset="0"/>
              </a:rPr>
              <a:t>business and personal presentation, eaque ipsa quae ab illo inventore veritatis et quasi architecto beatae vitae dicta sunt explicabo </a:t>
            </a:r>
            <a:r>
              <a:rPr lang="en-US" sz="1400" dirty="0" smtClean="0">
                <a:solidFill>
                  <a:schemeClr val="bg1">
                    <a:lumMod val="65000"/>
                  </a:schemeClr>
                </a:solidFill>
                <a:latin typeface="PT Sans" panose="020B0503020203020204" pitchFamily="34" charset="0"/>
              </a:rPr>
              <a:t>farmers </a:t>
            </a:r>
            <a:r>
              <a:rPr lang="en-US" sz="1400" dirty="0">
                <a:solidFill>
                  <a:schemeClr val="bg1">
                    <a:lumMod val="65000"/>
                  </a:schemeClr>
                </a:solidFill>
                <a:latin typeface="PT Sans" panose="020B0503020203020204" pitchFamily="34" charset="0"/>
              </a:rPr>
              <a:t>ensure that we will bring the best of the market to </a:t>
            </a:r>
            <a:r>
              <a:rPr lang="en-US" sz="1400" dirty="0" smtClean="0">
                <a:solidFill>
                  <a:schemeClr val="bg1">
                    <a:lumMod val="65000"/>
                  </a:schemeClr>
                </a:solidFill>
                <a:latin typeface="PT Sans" panose="020B0503020203020204" pitchFamily="34" charset="0"/>
              </a:rPr>
              <a:t>your</a:t>
            </a:r>
            <a:r>
              <a:rPr lang="id-ID" sz="1400" dirty="0">
                <a:solidFill>
                  <a:schemeClr val="bg1">
                    <a:lumMod val="65000"/>
                  </a:schemeClr>
                </a:solidFill>
                <a:latin typeface="PT Sans" panose="020B0503020203020204" pitchFamily="34" charset="0"/>
              </a:rPr>
              <a:t> </a:t>
            </a:r>
            <a:r>
              <a:rPr lang="id-ID" sz="1400" dirty="0" smtClean="0">
                <a:solidFill>
                  <a:schemeClr val="bg1">
                    <a:lumMod val="65000"/>
                  </a:schemeClr>
                </a:solidFill>
                <a:latin typeface="PT Sans" panose="020B0503020203020204" pitchFamily="34" charset="0"/>
              </a:rPr>
              <a:t>kim</a:t>
            </a:r>
            <a:endParaRPr lang="id-ID" sz="1400" dirty="0">
              <a:solidFill>
                <a:schemeClr val="bg1">
                  <a:lumMod val="65000"/>
                </a:schemeClr>
              </a:solidFill>
              <a:latin typeface="PT Sans" panose="020B0503020203020204" pitchFamily="34" charset="0"/>
            </a:endParaRPr>
          </a:p>
        </p:txBody>
      </p:sp>
      <p:sp>
        <p:nvSpPr>
          <p:cNvPr id="27" name="Rectangle 26"/>
          <p:cNvSpPr/>
          <p:nvPr/>
        </p:nvSpPr>
        <p:spPr>
          <a:xfrm>
            <a:off x="-73881" y="3681555"/>
            <a:ext cx="400780" cy="328242"/>
          </a:xfrm>
          <a:prstGeom prst="rect">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TextBox 27">
            <a:hlinkClick r:id="" action="ppaction://noaction"/>
          </p:cNvPr>
          <p:cNvSpPr txBox="1"/>
          <p:nvPr/>
        </p:nvSpPr>
        <p:spPr>
          <a:xfrm>
            <a:off x="7099" y="2471725"/>
            <a:ext cx="316112"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1</a:t>
            </a:r>
            <a:endParaRPr lang="id-ID" sz="2400" dirty="0" smtClean="0">
              <a:solidFill>
                <a:schemeClr val="bg1">
                  <a:lumMod val="65000"/>
                </a:schemeClr>
              </a:solidFill>
              <a:latin typeface="Raleway" panose="020B0003030101060003" pitchFamily="34" charset="0"/>
            </a:endParaRPr>
          </a:p>
        </p:txBody>
      </p:sp>
      <p:sp>
        <p:nvSpPr>
          <p:cNvPr id="29" name="TextBox 28">
            <a:hlinkClick r:id="" action="ppaction://noaction"/>
          </p:cNvPr>
          <p:cNvSpPr txBox="1"/>
          <p:nvPr/>
        </p:nvSpPr>
        <p:spPr>
          <a:xfrm>
            <a:off x="7099" y="2844102"/>
            <a:ext cx="359394"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2</a:t>
            </a:r>
            <a:endParaRPr lang="id-ID" sz="2400" dirty="0" smtClean="0">
              <a:solidFill>
                <a:schemeClr val="bg1">
                  <a:lumMod val="65000"/>
                </a:schemeClr>
              </a:solidFill>
              <a:latin typeface="Raleway" panose="020B0003030101060003" pitchFamily="34" charset="0"/>
            </a:endParaRPr>
          </a:p>
        </p:txBody>
      </p:sp>
      <p:sp>
        <p:nvSpPr>
          <p:cNvPr id="30" name="TextBox 29">
            <a:hlinkClick r:id="" action="ppaction://noaction"/>
          </p:cNvPr>
          <p:cNvSpPr txBox="1"/>
          <p:nvPr/>
        </p:nvSpPr>
        <p:spPr>
          <a:xfrm>
            <a:off x="7099" y="3202658"/>
            <a:ext cx="356188"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3</a:t>
            </a:r>
            <a:endParaRPr lang="id-ID" sz="2400" dirty="0" smtClean="0">
              <a:solidFill>
                <a:schemeClr val="bg1">
                  <a:lumMod val="65000"/>
                </a:schemeClr>
              </a:solidFill>
              <a:latin typeface="Raleway" panose="020B0003030101060003" pitchFamily="34" charset="0"/>
            </a:endParaRPr>
          </a:p>
        </p:txBody>
      </p:sp>
      <p:sp>
        <p:nvSpPr>
          <p:cNvPr id="31" name="TextBox 30">
            <a:hlinkClick r:id="" action="ppaction://noaction"/>
          </p:cNvPr>
          <p:cNvSpPr txBox="1"/>
          <p:nvPr/>
        </p:nvSpPr>
        <p:spPr>
          <a:xfrm>
            <a:off x="7099" y="3575035"/>
            <a:ext cx="357790" cy="461665"/>
          </a:xfrm>
          <a:prstGeom prst="rect">
            <a:avLst/>
          </a:prstGeom>
          <a:noFill/>
        </p:spPr>
        <p:txBody>
          <a:bodyPr wrap="none" rtlCol="0">
            <a:spAutoFit/>
          </a:bodyPr>
          <a:lstStyle/>
          <a:p>
            <a:r>
              <a:rPr lang="id-ID" sz="2400" b="1" dirty="0" smtClean="0">
                <a:solidFill>
                  <a:schemeClr val="bg1">
                    <a:lumMod val="50000"/>
                  </a:schemeClr>
                </a:solidFill>
                <a:latin typeface="Raleway" panose="020B0003030101060003" pitchFamily="34" charset="0"/>
              </a:rPr>
              <a:t>4</a:t>
            </a:r>
            <a:endParaRPr lang="id-ID" sz="2400" b="1" dirty="0" smtClean="0">
              <a:solidFill>
                <a:schemeClr val="bg1">
                  <a:lumMod val="50000"/>
                </a:schemeClr>
              </a:solidFill>
              <a:latin typeface="Raleway" panose="020B0003030101060003" pitchFamily="34" charset="0"/>
            </a:endParaRPr>
          </a:p>
        </p:txBody>
      </p:sp>
      <p:sp>
        <p:nvSpPr>
          <p:cNvPr id="32" name="TextBox 31">
            <a:hlinkClick r:id="" action="ppaction://noaction"/>
          </p:cNvPr>
          <p:cNvSpPr txBox="1"/>
          <p:nvPr/>
        </p:nvSpPr>
        <p:spPr>
          <a:xfrm>
            <a:off x="7099" y="3933591"/>
            <a:ext cx="354584"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5</a:t>
            </a:r>
            <a:endParaRPr lang="id-ID" sz="2400" dirty="0" smtClean="0">
              <a:solidFill>
                <a:schemeClr val="bg1">
                  <a:lumMod val="65000"/>
                </a:schemeClr>
              </a:solidFill>
              <a:latin typeface="Raleway" panose="020B00030301010600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8"/>
                                        </p:tgtEl>
                                        <p:attrNameLst>
                                          <p:attrName>style.visibility</p:attrName>
                                        </p:attrNameLst>
                                      </p:cBhvr>
                                      <p:to>
                                        <p:strVal val="visible"/>
                                      </p:to>
                                    </p:set>
                                    <p:animEffect transition="in" filter="fade">
                                      <p:cBhvr>
                                        <p:cTn id="7" dur="500"/>
                                        <p:tgtEl>
                                          <p:spTgt spid="3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9"/>
                                        </p:tgtEl>
                                        <p:attrNameLst>
                                          <p:attrName>style.visibility</p:attrName>
                                        </p:attrNameLst>
                                      </p:cBhvr>
                                      <p:to>
                                        <p:strVal val="visible"/>
                                      </p:to>
                                    </p:set>
                                    <p:animEffect transition="in" filter="fade">
                                      <p:cBhvr>
                                        <p:cTn id="11" dur="500"/>
                                        <p:tgtEl>
                                          <p:spTgt spid="39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par>
                                <p:cTn id="29" presetID="2" presetClass="entr" presetSubtype="8"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0-#ppt_w/2"/>
                                          </p:val>
                                        </p:tav>
                                        <p:tav tm="100000">
                                          <p:val>
                                            <p:strVal val="#ppt_x"/>
                                          </p:val>
                                        </p:tav>
                                      </p:tavLst>
                                    </p:anim>
                                    <p:anim calcmode="lin" valueType="num">
                                      <p:cBhvr additive="base">
                                        <p:cTn id="32" dur="500" fill="hold"/>
                                        <p:tgtEl>
                                          <p:spTgt spid="27"/>
                                        </p:tgtEl>
                                        <p:attrNameLst>
                                          <p:attrName>ppt_y</p:attrName>
                                        </p:attrNameLst>
                                      </p:cBhvr>
                                      <p:tavLst>
                                        <p:tav tm="0">
                                          <p:val>
                                            <p:strVal val="#ppt_y"/>
                                          </p:val>
                                        </p:tav>
                                        <p:tav tm="100000">
                                          <p:val>
                                            <p:strVal val="#ppt_y"/>
                                          </p:val>
                                        </p:tav>
                                      </p:tavLst>
                                    </p:anim>
                                  </p:childTnLst>
                                </p:cTn>
                              </p:par>
                              <p:par>
                                <p:cTn id="33" presetID="53" presetClass="entr" presetSubtype="16" fill="hold" grpId="1" nodeType="withEffect">
                                  <p:stCondLst>
                                    <p:cond delay="0"/>
                                  </p:stCondLst>
                                  <p:childTnLst>
                                    <p:set>
                                      <p:cBhvr>
                                        <p:cTn id="34" dur="1" fill="hold">
                                          <p:stCondLst>
                                            <p:cond delay="0"/>
                                          </p:stCondLst>
                                        </p:cTn>
                                        <p:tgtEl>
                                          <p:spTgt spid="495"/>
                                        </p:tgtEl>
                                        <p:attrNameLst>
                                          <p:attrName>style.visibility</p:attrName>
                                        </p:attrNameLst>
                                      </p:cBhvr>
                                      <p:to>
                                        <p:strVal val="visible"/>
                                      </p:to>
                                    </p:set>
                                    <p:anim calcmode="lin" valueType="num">
                                      <p:cBhvr>
                                        <p:cTn id="35" dur="500" fill="hold"/>
                                        <p:tgtEl>
                                          <p:spTgt spid="495"/>
                                        </p:tgtEl>
                                        <p:attrNameLst>
                                          <p:attrName>ppt_w</p:attrName>
                                        </p:attrNameLst>
                                      </p:cBhvr>
                                      <p:tavLst>
                                        <p:tav tm="0">
                                          <p:val>
                                            <p:fltVal val="0"/>
                                          </p:val>
                                        </p:tav>
                                        <p:tav tm="100000">
                                          <p:val>
                                            <p:strVal val="#ppt_w"/>
                                          </p:val>
                                        </p:tav>
                                      </p:tavLst>
                                    </p:anim>
                                    <p:anim calcmode="lin" valueType="num">
                                      <p:cBhvr>
                                        <p:cTn id="36" dur="500" fill="hold"/>
                                        <p:tgtEl>
                                          <p:spTgt spid="495"/>
                                        </p:tgtEl>
                                        <p:attrNameLst>
                                          <p:attrName>ppt_h</p:attrName>
                                        </p:attrNameLst>
                                      </p:cBhvr>
                                      <p:tavLst>
                                        <p:tav tm="0">
                                          <p:val>
                                            <p:fltVal val="0"/>
                                          </p:val>
                                        </p:tav>
                                        <p:tav tm="100000">
                                          <p:val>
                                            <p:strVal val="#ppt_h"/>
                                          </p:val>
                                        </p:tav>
                                      </p:tavLst>
                                    </p:anim>
                                    <p:animEffect transition="in" filter="fade">
                                      <p:cBhvr>
                                        <p:cTn id="37" dur="500"/>
                                        <p:tgtEl>
                                          <p:spTgt spid="495"/>
                                        </p:tgtEl>
                                      </p:cBhvr>
                                    </p:animEffect>
                                  </p:childTnLst>
                                </p:cTn>
                              </p:par>
                              <p:par>
                                <p:cTn id="38" presetID="53" presetClass="entr" presetSubtype="16" fill="hold" grpId="1" nodeType="withEffect">
                                  <p:stCondLst>
                                    <p:cond delay="0"/>
                                  </p:stCondLst>
                                  <p:childTnLst>
                                    <p:set>
                                      <p:cBhvr>
                                        <p:cTn id="39" dur="1" fill="hold">
                                          <p:stCondLst>
                                            <p:cond delay="0"/>
                                          </p:stCondLst>
                                        </p:cTn>
                                        <p:tgtEl>
                                          <p:spTgt spid="496"/>
                                        </p:tgtEl>
                                        <p:attrNameLst>
                                          <p:attrName>style.visibility</p:attrName>
                                        </p:attrNameLst>
                                      </p:cBhvr>
                                      <p:to>
                                        <p:strVal val="visible"/>
                                      </p:to>
                                    </p:set>
                                    <p:anim calcmode="lin" valueType="num">
                                      <p:cBhvr>
                                        <p:cTn id="40" dur="500" fill="hold"/>
                                        <p:tgtEl>
                                          <p:spTgt spid="496"/>
                                        </p:tgtEl>
                                        <p:attrNameLst>
                                          <p:attrName>ppt_w</p:attrName>
                                        </p:attrNameLst>
                                      </p:cBhvr>
                                      <p:tavLst>
                                        <p:tav tm="0">
                                          <p:val>
                                            <p:fltVal val="0"/>
                                          </p:val>
                                        </p:tav>
                                        <p:tav tm="100000">
                                          <p:val>
                                            <p:strVal val="#ppt_w"/>
                                          </p:val>
                                        </p:tav>
                                      </p:tavLst>
                                    </p:anim>
                                    <p:anim calcmode="lin" valueType="num">
                                      <p:cBhvr>
                                        <p:cTn id="41" dur="500" fill="hold"/>
                                        <p:tgtEl>
                                          <p:spTgt spid="496"/>
                                        </p:tgtEl>
                                        <p:attrNameLst>
                                          <p:attrName>ppt_h</p:attrName>
                                        </p:attrNameLst>
                                      </p:cBhvr>
                                      <p:tavLst>
                                        <p:tav tm="0">
                                          <p:val>
                                            <p:fltVal val="0"/>
                                          </p:val>
                                        </p:tav>
                                        <p:tav tm="100000">
                                          <p:val>
                                            <p:strVal val="#ppt_h"/>
                                          </p:val>
                                        </p:tav>
                                      </p:tavLst>
                                    </p:anim>
                                    <p:animEffect transition="in" filter="fade">
                                      <p:cBhvr>
                                        <p:cTn id="42" dur="500"/>
                                        <p:tgtEl>
                                          <p:spTgt spid="496"/>
                                        </p:tgtEl>
                                      </p:cBhvr>
                                    </p:animEffect>
                                  </p:childTnLst>
                                </p:cTn>
                              </p:par>
                              <p:par>
                                <p:cTn id="43" presetID="53" presetClass="entr" presetSubtype="16" fill="hold" grpId="1" nodeType="withEffect">
                                  <p:stCondLst>
                                    <p:cond delay="0"/>
                                  </p:stCondLst>
                                  <p:childTnLst>
                                    <p:set>
                                      <p:cBhvr>
                                        <p:cTn id="44" dur="1" fill="hold">
                                          <p:stCondLst>
                                            <p:cond delay="0"/>
                                          </p:stCondLst>
                                        </p:cTn>
                                        <p:tgtEl>
                                          <p:spTgt spid="501"/>
                                        </p:tgtEl>
                                        <p:attrNameLst>
                                          <p:attrName>style.visibility</p:attrName>
                                        </p:attrNameLst>
                                      </p:cBhvr>
                                      <p:to>
                                        <p:strVal val="visible"/>
                                      </p:to>
                                    </p:set>
                                    <p:anim calcmode="lin" valueType="num">
                                      <p:cBhvr>
                                        <p:cTn id="45" dur="500" fill="hold"/>
                                        <p:tgtEl>
                                          <p:spTgt spid="501"/>
                                        </p:tgtEl>
                                        <p:attrNameLst>
                                          <p:attrName>ppt_w</p:attrName>
                                        </p:attrNameLst>
                                      </p:cBhvr>
                                      <p:tavLst>
                                        <p:tav tm="0">
                                          <p:val>
                                            <p:fltVal val="0"/>
                                          </p:val>
                                        </p:tav>
                                        <p:tav tm="100000">
                                          <p:val>
                                            <p:strVal val="#ppt_w"/>
                                          </p:val>
                                        </p:tav>
                                      </p:tavLst>
                                    </p:anim>
                                    <p:anim calcmode="lin" valueType="num">
                                      <p:cBhvr>
                                        <p:cTn id="46" dur="500" fill="hold"/>
                                        <p:tgtEl>
                                          <p:spTgt spid="501"/>
                                        </p:tgtEl>
                                        <p:attrNameLst>
                                          <p:attrName>ppt_h</p:attrName>
                                        </p:attrNameLst>
                                      </p:cBhvr>
                                      <p:tavLst>
                                        <p:tav tm="0">
                                          <p:val>
                                            <p:fltVal val="0"/>
                                          </p:val>
                                        </p:tav>
                                        <p:tav tm="100000">
                                          <p:val>
                                            <p:strVal val="#ppt_h"/>
                                          </p:val>
                                        </p:tav>
                                      </p:tavLst>
                                    </p:anim>
                                    <p:animEffect transition="in" filter="fade">
                                      <p:cBhvr>
                                        <p:cTn id="47" dur="500"/>
                                        <p:tgtEl>
                                          <p:spTgt spid="501"/>
                                        </p:tgtEl>
                                      </p:cBhvr>
                                    </p:animEffect>
                                  </p:childTnLst>
                                </p:cTn>
                              </p:par>
                              <p:par>
                                <p:cTn id="48" presetID="53" presetClass="entr" presetSubtype="16" fill="hold" grpId="1" nodeType="withEffect">
                                  <p:stCondLst>
                                    <p:cond delay="0"/>
                                  </p:stCondLst>
                                  <p:childTnLst>
                                    <p:set>
                                      <p:cBhvr>
                                        <p:cTn id="49" dur="1" fill="hold">
                                          <p:stCondLst>
                                            <p:cond delay="0"/>
                                          </p:stCondLst>
                                        </p:cTn>
                                        <p:tgtEl>
                                          <p:spTgt spid="494"/>
                                        </p:tgtEl>
                                        <p:attrNameLst>
                                          <p:attrName>style.visibility</p:attrName>
                                        </p:attrNameLst>
                                      </p:cBhvr>
                                      <p:to>
                                        <p:strVal val="visible"/>
                                      </p:to>
                                    </p:set>
                                    <p:anim calcmode="lin" valueType="num">
                                      <p:cBhvr>
                                        <p:cTn id="50" dur="500" fill="hold"/>
                                        <p:tgtEl>
                                          <p:spTgt spid="494"/>
                                        </p:tgtEl>
                                        <p:attrNameLst>
                                          <p:attrName>ppt_w</p:attrName>
                                        </p:attrNameLst>
                                      </p:cBhvr>
                                      <p:tavLst>
                                        <p:tav tm="0">
                                          <p:val>
                                            <p:fltVal val="0"/>
                                          </p:val>
                                        </p:tav>
                                        <p:tav tm="100000">
                                          <p:val>
                                            <p:strVal val="#ppt_w"/>
                                          </p:val>
                                        </p:tav>
                                      </p:tavLst>
                                    </p:anim>
                                    <p:anim calcmode="lin" valueType="num">
                                      <p:cBhvr>
                                        <p:cTn id="51" dur="500" fill="hold"/>
                                        <p:tgtEl>
                                          <p:spTgt spid="494"/>
                                        </p:tgtEl>
                                        <p:attrNameLst>
                                          <p:attrName>ppt_h</p:attrName>
                                        </p:attrNameLst>
                                      </p:cBhvr>
                                      <p:tavLst>
                                        <p:tav tm="0">
                                          <p:val>
                                            <p:fltVal val="0"/>
                                          </p:val>
                                        </p:tav>
                                        <p:tav tm="100000">
                                          <p:val>
                                            <p:strVal val="#ppt_h"/>
                                          </p:val>
                                        </p:tav>
                                      </p:tavLst>
                                    </p:anim>
                                    <p:animEffect transition="in" filter="fade">
                                      <p:cBhvr>
                                        <p:cTn id="52" dur="500"/>
                                        <p:tgtEl>
                                          <p:spTgt spid="494"/>
                                        </p:tgtEl>
                                      </p:cBhvr>
                                    </p:animEffect>
                                  </p:childTnLst>
                                </p:cTn>
                              </p:par>
                              <p:par>
                                <p:cTn id="53" presetID="53" presetClass="entr" presetSubtype="16" fill="hold" grpId="1" nodeType="withEffect">
                                  <p:stCondLst>
                                    <p:cond delay="0"/>
                                  </p:stCondLst>
                                  <p:childTnLst>
                                    <p:set>
                                      <p:cBhvr>
                                        <p:cTn id="54" dur="1" fill="hold">
                                          <p:stCondLst>
                                            <p:cond delay="0"/>
                                          </p:stCondLst>
                                        </p:cTn>
                                        <p:tgtEl>
                                          <p:spTgt spid="497"/>
                                        </p:tgtEl>
                                        <p:attrNameLst>
                                          <p:attrName>style.visibility</p:attrName>
                                        </p:attrNameLst>
                                      </p:cBhvr>
                                      <p:to>
                                        <p:strVal val="visible"/>
                                      </p:to>
                                    </p:set>
                                    <p:anim calcmode="lin" valueType="num">
                                      <p:cBhvr>
                                        <p:cTn id="55" dur="500" fill="hold"/>
                                        <p:tgtEl>
                                          <p:spTgt spid="497"/>
                                        </p:tgtEl>
                                        <p:attrNameLst>
                                          <p:attrName>ppt_w</p:attrName>
                                        </p:attrNameLst>
                                      </p:cBhvr>
                                      <p:tavLst>
                                        <p:tav tm="0">
                                          <p:val>
                                            <p:fltVal val="0"/>
                                          </p:val>
                                        </p:tav>
                                        <p:tav tm="100000">
                                          <p:val>
                                            <p:strVal val="#ppt_w"/>
                                          </p:val>
                                        </p:tav>
                                      </p:tavLst>
                                    </p:anim>
                                    <p:anim calcmode="lin" valueType="num">
                                      <p:cBhvr>
                                        <p:cTn id="56" dur="500" fill="hold"/>
                                        <p:tgtEl>
                                          <p:spTgt spid="497"/>
                                        </p:tgtEl>
                                        <p:attrNameLst>
                                          <p:attrName>ppt_h</p:attrName>
                                        </p:attrNameLst>
                                      </p:cBhvr>
                                      <p:tavLst>
                                        <p:tav tm="0">
                                          <p:val>
                                            <p:fltVal val="0"/>
                                          </p:val>
                                        </p:tav>
                                        <p:tav tm="100000">
                                          <p:val>
                                            <p:strVal val="#ppt_h"/>
                                          </p:val>
                                        </p:tav>
                                      </p:tavLst>
                                    </p:anim>
                                    <p:animEffect transition="in" filter="fade">
                                      <p:cBhvr>
                                        <p:cTn id="57" dur="500"/>
                                        <p:tgtEl>
                                          <p:spTgt spid="497"/>
                                        </p:tgtEl>
                                      </p:cBhvr>
                                    </p:animEffect>
                                  </p:childTnLst>
                                </p:cTn>
                              </p:par>
                              <p:par>
                                <p:cTn id="58" presetID="53" presetClass="entr" presetSubtype="16" fill="hold" grpId="1" nodeType="withEffect">
                                  <p:stCondLst>
                                    <p:cond delay="0"/>
                                  </p:stCondLst>
                                  <p:childTnLst>
                                    <p:set>
                                      <p:cBhvr>
                                        <p:cTn id="59" dur="1" fill="hold">
                                          <p:stCondLst>
                                            <p:cond delay="0"/>
                                          </p:stCondLst>
                                        </p:cTn>
                                        <p:tgtEl>
                                          <p:spTgt spid="499"/>
                                        </p:tgtEl>
                                        <p:attrNameLst>
                                          <p:attrName>style.visibility</p:attrName>
                                        </p:attrNameLst>
                                      </p:cBhvr>
                                      <p:to>
                                        <p:strVal val="visible"/>
                                      </p:to>
                                    </p:set>
                                    <p:anim calcmode="lin" valueType="num">
                                      <p:cBhvr>
                                        <p:cTn id="60" dur="500" fill="hold"/>
                                        <p:tgtEl>
                                          <p:spTgt spid="499"/>
                                        </p:tgtEl>
                                        <p:attrNameLst>
                                          <p:attrName>ppt_w</p:attrName>
                                        </p:attrNameLst>
                                      </p:cBhvr>
                                      <p:tavLst>
                                        <p:tav tm="0">
                                          <p:val>
                                            <p:fltVal val="0"/>
                                          </p:val>
                                        </p:tav>
                                        <p:tav tm="100000">
                                          <p:val>
                                            <p:strVal val="#ppt_w"/>
                                          </p:val>
                                        </p:tav>
                                      </p:tavLst>
                                    </p:anim>
                                    <p:anim calcmode="lin" valueType="num">
                                      <p:cBhvr>
                                        <p:cTn id="61" dur="500" fill="hold"/>
                                        <p:tgtEl>
                                          <p:spTgt spid="499"/>
                                        </p:tgtEl>
                                        <p:attrNameLst>
                                          <p:attrName>ppt_h</p:attrName>
                                        </p:attrNameLst>
                                      </p:cBhvr>
                                      <p:tavLst>
                                        <p:tav tm="0">
                                          <p:val>
                                            <p:fltVal val="0"/>
                                          </p:val>
                                        </p:tav>
                                        <p:tav tm="100000">
                                          <p:val>
                                            <p:strVal val="#ppt_h"/>
                                          </p:val>
                                        </p:tav>
                                      </p:tavLst>
                                    </p:anim>
                                    <p:animEffect transition="in" filter="fade">
                                      <p:cBhvr>
                                        <p:cTn id="62" dur="500"/>
                                        <p:tgtEl>
                                          <p:spTgt spid="499"/>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502"/>
                                        </p:tgtEl>
                                        <p:attrNameLst>
                                          <p:attrName>style.visibility</p:attrName>
                                        </p:attrNameLst>
                                      </p:cBhvr>
                                      <p:to>
                                        <p:strVal val="visible"/>
                                      </p:to>
                                    </p:set>
                                    <p:anim calcmode="lin" valueType="num">
                                      <p:cBhvr>
                                        <p:cTn id="65" dur="500" fill="hold"/>
                                        <p:tgtEl>
                                          <p:spTgt spid="502"/>
                                        </p:tgtEl>
                                        <p:attrNameLst>
                                          <p:attrName>ppt_w</p:attrName>
                                        </p:attrNameLst>
                                      </p:cBhvr>
                                      <p:tavLst>
                                        <p:tav tm="0">
                                          <p:val>
                                            <p:fltVal val="0"/>
                                          </p:val>
                                        </p:tav>
                                        <p:tav tm="100000">
                                          <p:val>
                                            <p:strVal val="#ppt_w"/>
                                          </p:val>
                                        </p:tav>
                                      </p:tavLst>
                                    </p:anim>
                                    <p:anim calcmode="lin" valueType="num">
                                      <p:cBhvr>
                                        <p:cTn id="66" dur="500" fill="hold"/>
                                        <p:tgtEl>
                                          <p:spTgt spid="502"/>
                                        </p:tgtEl>
                                        <p:attrNameLst>
                                          <p:attrName>ppt_h</p:attrName>
                                        </p:attrNameLst>
                                      </p:cBhvr>
                                      <p:tavLst>
                                        <p:tav tm="0">
                                          <p:val>
                                            <p:fltVal val="0"/>
                                          </p:val>
                                        </p:tav>
                                        <p:tav tm="100000">
                                          <p:val>
                                            <p:strVal val="#ppt_h"/>
                                          </p:val>
                                        </p:tav>
                                      </p:tavLst>
                                    </p:anim>
                                    <p:animEffect transition="in" filter="fade">
                                      <p:cBhvr>
                                        <p:cTn id="67" dur="500"/>
                                        <p:tgtEl>
                                          <p:spTgt spid="502"/>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504"/>
                                        </p:tgtEl>
                                        <p:attrNameLst>
                                          <p:attrName>style.visibility</p:attrName>
                                        </p:attrNameLst>
                                      </p:cBhvr>
                                      <p:to>
                                        <p:strVal val="visible"/>
                                      </p:to>
                                    </p:set>
                                    <p:anim calcmode="lin" valueType="num">
                                      <p:cBhvr>
                                        <p:cTn id="70" dur="500" fill="hold"/>
                                        <p:tgtEl>
                                          <p:spTgt spid="504"/>
                                        </p:tgtEl>
                                        <p:attrNameLst>
                                          <p:attrName>ppt_w</p:attrName>
                                        </p:attrNameLst>
                                      </p:cBhvr>
                                      <p:tavLst>
                                        <p:tav tm="0">
                                          <p:val>
                                            <p:fltVal val="0"/>
                                          </p:val>
                                        </p:tav>
                                        <p:tav tm="100000">
                                          <p:val>
                                            <p:strVal val="#ppt_w"/>
                                          </p:val>
                                        </p:tav>
                                      </p:tavLst>
                                    </p:anim>
                                    <p:anim calcmode="lin" valueType="num">
                                      <p:cBhvr>
                                        <p:cTn id="71" dur="500" fill="hold"/>
                                        <p:tgtEl>
                                          <p:spTgt spid="504"/>
                                        </p:tgtEl>
                                        <p:attrNameLst>
                                          <p:attrName>ppt_h</p:attrName>
                                        </p:attrNameLst>
                                      </p:cBhvr>
                                      <p:tavLst>
                                        <p:tav tm="0">
                                          <p:val>
                                            <p:fltVal val="0"/>
                                          </p:val>
                                        </p:tav>
                                        <p:tav tm="100000">
                                          <p:val>
                                            <p:strVal val="#ppt_h"/>
                                          </p:val>
                                        </p:tav>
                                      </p:tavLst>
                                    </p:anim>
                                    <p:animEffect transition="in" filter="fade">
                                      <p:cBhvr>
                                        <p:cTn id="72" dur="500"/>
                                        <p:tgtEl>
                                          <p:spTgt spid="504"/>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500"/>
                                        </p:tgtEl>
                                        <p:attrNameLst>
                                          <p:attrName>style.visibility</p:attrName>
                                        </p:attrNameLst>
                                      </p:cBhvr>
                                      <p:to>
                                        <p:strVal val="visible"/>
                                      </p:to>
                                    </p:set>
                                    <p:anim calcmode="lin" valueType="num">
                                      <p:cBhvr>
                                        <p:cTn id="75" dur="500" fill="hold"/>
                                        <p:tgtEl>
                                          <p:spTgt spid="500"/>
                                        </p:tgtEl>
                                        <p:attrNameLst>
                                          <p:attrName>ppt_w</p:attrName>
                                        </p:attrNameLst>
                                      </p:cBhvr>
                                      <p:tavLst>
                                        <p:tav tm="0">
                                          <p:val>
                                            <p:fltVal val="0"/>
                                          </p:val>
                                        </p:tav>
                                        <p:tav tm="100000">
                                          <p:val>
                                            <p:strVal val="#ppt_w"/>
                                          </p:val>
                                        </p:tav>
                                      </p:tavLst>
                                    </p:anim>
                                    <p:anim calcmode="lin" valueType="num">
                                      <p:cBhvr>
                                        <p:cTn id="76" dur="500" fill="hold"/>
                                        <p:tgtEl>
                                          <p:spTgt spid="500"/>
                                        </p:tgtEl>
                                        <p:attrNameLst>
                                          <p:attrName>ppt_h</p:attrName>
                                        </p:attrNameLst>
                                      </p:cBhvr>
                                      <p:tavLst>
                                        <p:tav tm="0">
                                          <p:val>
                                            <p:fltVal val="0"/>
                                          </p:val>
                                        </p:tav>
                                        <p:tav tm="100000">
                                          <p:val>
                                            <p:strVal val="#ppt_h"/>
                                          </p:val>
                                        </p:tav>
                                      </p:tavLst>
                                    </p:anim>
                                    <p:animEffect transition="in" filter="fade">
                                      <p:cBhvr>
                                        <p:cTn id="77" dur="500"/>
                                        <p:tgtEl>
                                          <p:spTgt spid="500"/>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503"/>
                                        </p:tgtEl>
                                        <p:attrNameLst>
                                          <p:attrName>style.visibility</p:attrName>
                                        </p:attrNameLst>
                                      </p:cBhvr>
                                      <p:to>
                                        <p:strVal val="visible"/>
                                      </p:to>
                                    </p:set>
                                    <p:anim calcmode="lin" valueType="num">
                                      <p:cBhvr>
                                        <p:cTn id="80" dur="500" fill="hold"/>
                                        <p:tgtEl>
                                          <p:spTgt spid="503"/>
                                        </p:tgtEl>
                                        <p:attrNameLst>
                                          <p:attrName>ppt_w</p:attrName>
                                        </p:attrNameLst>
                                      </p:cBhvr>
                                      <p:tavLst>
                                        <p:tav tm="0">
                                          <p:val>
                                            <p:fltVal val="0"/>
                                          </p:val>
                                        </p:tav>
                                        <p:tav tm="100000">
                                          <p:val>
                                            <p:strVal val="#ppt_w"/>
                                          </p:val>
                                        </p:tav>
                                      </p:tavLst>
                                    </p:anim>
                                    <p:anim calcmode="lin" valueType="num">
                                      <p:cBhvr>
                                        <p:cTn id="81" dur="500" fill="hold"/>
                                        <p:tgtEl>
                                          <p:spTgt spid="503"/>
                                        </p:tgtEl>
                                        <p:attrNameLst>
                                          <p:attrName>ppt_h</p:attrName>
                                        </p:attrNameLst>
                                      </p:cBhvr>
                                      <p:tavLst>
                                        <p:tav tm="0">
                                          <p:val>
                                            <p:fltVal val="0"/>
                                          </p:val>
                                        </p:tav>
                                        <p:tav tm="100000">
                                          <p:val>
                                            <p:strVal val="#ppt_h"/>
                                          </p:val>
                                        </p:tav>
                                      </p:tavLst>
                                    </p:anim>
                                    <p:animEffect transition="in" filter="fade">
                                      <p:cBhvr>
                                        <p:cTn id="82" dur="500"/>
                                        <p:tgtEl>
                                          <p:spTgt spid="503"/>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505"/>
                                        </p:tgtEl>
                                        <p:attrNameLst>
                                          <p:attrName>style.visibility</p:attrName>
                                        </p:attrNameLst>
                                      </p:cBhvr>
                                      <p:to>
                                        <p:strVal val="visible"/>
                                      </p:to>
                                    </p:set>
                                    <p:anim calcmode="lin" valueType="num">
                                      <p:cBhvr>
                                        <p:cTn id="85" dur="500" fill="hold"/>
                                        <p:tgtEl>
                                          <p:spTgt spid="505"/>
                                        </p:tgtEl>
                                        <p:attrNameLst>
                                          <p:attrName>ppt_w</p:attrName>
                                        </p:attrNameLst>
                                      </p:cBhvr>
                                      <p:tavLst>
                                        <p:tav tm="0">
                                          <p:val>
                                            <p:fltVal val="0"/>
                                          </p:val>
                                        </p:tav>
                                        <p:tav tm="100000">
                                          <p:val>
                                            <p:strVal val="#ppt_w"/>
                                          </p:val>
                                        </p:tav>
                                      </p:tavLst>
                                    </p:anim>
                                    <p:anim calcmode="lin" valueType="num">
                                      <p:cBhvr>
                                        <p:cTn id="86" dur="500" fill="hold"/>
                                        <p:tgtEl>
                                          <p:spTgt spid="505"/>
                                        </p:tgtEl>
                                        <p:attrNameLst>
                                          <p:attrName>ppt_h</p:attrName>
                                        </p:attrNameLst>
                                      </p:cBhvr>
                                      <p:tavLst>
                                        <p:tav tm="0">
                                          <p:val>
                                            <p:fltVal val="0"/>
                                          </p:val>
                                        </p:tav>
                                        <p:tav tm="100000">
                                          <p:val>
                                            <p:strVal val="#ppt_h"/>
                                          </p:val>
                                        </p:tav>
                                      </p:tavLst>
                                    </p:anim>
                                    <p:animEffect transition="in" filter="fade">
                                      <p:cBhvr>
                                        <p:cTn id="87" dur="500"/>
                                        <p:tgtEl>
                                          <p:spTgt spid="505"/>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498"/>
                                        </p:tgtEl>
                                        <p:attrNameLst>
                                          <p:attrName>style.visibility</p:attrName>
                                        </p:attrNameLst>
                                      </p:cBhvr>
                                      <p:to>
                                        <p:strVal val="visible"/>
                                      </p:to>
                                    </p:set>
                                    <p:anim calcmode="lin" valueType="num">
                                      <p:cBhvr>
                                        <p:cTn id="90" dur="500" fill="hold"/>
                                        <p:tgtEl>
                                          <p:spTgt spid="498"/>
                                        </p:tgtEl>
                                        <p:attrNameLst>
                                          <p:attrName>ppt_w</p:attrName>
                                        </p:attrNameLst>
                                      </p:cBhvr>
                                      <p:tavLst>
                                        <p:tav tm="0">
                                          <p:val>
                                            <p:fltVal val="0"/>
                                          </p:val>
                                        </p:tav>
                                        <p:tav tm="100000">
                                          <p:val>
                                            <p:strVal val="#ppt_w"/>
                                          </p:val>
                                        </p:tav>
                                      </p:tavLst>
                                    </p:anim>
                                    <p:anim calcmode="lin" valueType="num">
                                      <p:cBhvr>
                                        <p:cTn id="91" dur="500" fill="hold"/>
                                        <p:tgtEl>
                                          <p:spTgt spid="498"/>
                                        </p:tgtEl>
                                        <p:attrNameLst>
                                          <p:attrName>ppt_h</p:attrName>
                                        </p:attrNameLst>
                                      </p:cBhvr>
                                      <p:tavLst>
                                        <p:tav tm="0">
                                          <p:val>
                                            <p:fltVal val="0"/>
                                          </p:val>
                                        </p:tav>
                                        <p:tav tm="100000">
                                          <p:val>
                                            <p:strVal val="#ppt_h"/>
                                          </p:val>
                                        </p:tav>
                                      </p:tavLst>
                                    </p:anim>
                                    <p:animEffect transition="in" filter="fade">
                                      <p:cBhvr>
                                        <p:cTn id="92" dur="500"/>
                                        <p:tgtEl>
                                          <p:spTgt spid="498"/>
                                        </p:tgtEl>
                                      </p:cBhvr>
                                    </p:animEffect>
                                  </p:childTnLst>
                                </p:cTn>
                              </p:par>
                              <p:par>
                                <p:cTn id="93" presetID="8" presetClass="emph" presetSubtype="0" fill="hold" grpId="0" nodeType="withEffect">
                                  <p:stCondLst>
                                    <p:cond delay="0"/>
                                  </p:stCondLst>
                                  <p:childTnLst>
                                    <p:animRot by="21600000">
                                      <p:cBhvr>
                                        <p:cTn id="94" dur="4000" fill="hold"/>
                                        <p:tgtEl>
                                          <p:spTgt spid="495"/>
                                        </p:tgtEl>
                                        <p:attrNameLst>
                                          <p:attrName>r</p:attrName>
                                        </p:attrNameLst>
                                      </p:cBhvr>
                                    </p:animRot>
                                  </p:childTnLst>
                                </p:cTn>
                              </p:par>
                              <p:par>
                                <p:cTn id="95" presetID="8" presetClass="emph" presetSubtype="0" fill="hold" grpId="0" nodeType="withEffect">
                                  <p:stCondLst>
                                    <p:cond delay="0"/>
                                  </p:stCondLst>
                                  <p:childTnLst>
                                    <p:animRot by="-21600000">
                                      <p:cBhvr>
                                        <p:cTn id="96" dur="4000" fill="hold"/>
                                        <p:tgtEl>
                                          <p:spTgt spid="496"/>
                                        </p:tgtEl>
                                        <p:attrNameLst>
                                          <p:attrName>r</p:attrName>
                                        </p:attrNameLst>
                                      </p:cBhvr>
                                    </p:animRot>
                                  </p:childTnLst>
                                </p:cTn>
                              </p:par>
                              <p:par>
                                <p:cTn id="97" presetID="8" presetClass="emph" presetSubtype="0" fill="hold" grpId="0" nodeType="withEffect">
                                  <p:stCondLst>
                                    <p:cond delay="0"/>
                                  </p:stCondLst>
                                  <p:childTnLst>
                                    <p:animRot by="21600000">
                                      <p:cBhvr>
                                        <p:cTn id="98" dur="4000" fill="hold"/>
                                        <p:tgtEl>
                                          <p:spTgt spid="501"/>
                                        </p:tgtEl>
                                        <p:attrNameLst>
                                          <p:attrName>r</p:attrName>
                                        </p:attrNameLst>
                                      </p:cBhvr>
                                    </p:animRot>
                                  </p:childTnLst>
                                </p:cTn>
                              </p:par>
                              <p:par>
                                <p:cTn id="99" presetID="8" presetClass="emph" presetSubtype="0" fill="hold" grpId="0" nodeType="withEffect">
                                  <p:stCondLst>
                                    <p:cond delay="0"/>
                                  </p:stCondLst>
                                  <p:childTnLst>
                                    <p:animRot by="-21600000">
                                      <p:cBhvr>
                                        <p:cTn id="100" dur="4000" fill="hold"/>
                                        <p:tgtEl>
                                          <p:spTgt spid="494"/>
                                        </p:tgtEl>
                                        <p:attrNameLst>
                                          <p:attrName>r</p:attrName>
                                        </p:attrNameLst>
                                      </p:cBhvr>
                                    </p:animRot>
                                  </p:childTnLst>
                                </p:cTn>
                              </p:par>
                              <p:par>
                                <p:cTn id="101" presetID="8" presetClass="emph" presetSubtype="0" fill="hold" grpId="0" nodeType="withEffect">
                                  <p:stCondLst>
                                    <p:cond delay="0"/>
                                  </p:stCondLst>
                                  <p:childTnLst>
                                    <p:animRot by="21600000">
                                      <p:cBhvr>
                                        <p:cTn id="102" dur="4000" fill="hold"/>
                                        <p:tgtEl>
                                          <p:spTgt spid="497"/>
                                        </p:tgtEl>
                                        <p:attrNameLst>
                                          <p:attrName>r</p:attrName>
                                        </p:attrNameLst>
                                      </p:cBhvr>
                                    </p:animRot>
                                  </p:childTnLst>
                                </p:cTn>
                              </p:par>
                              <p:par>
                                <p:cTn id="103" presetID="8" presetClass="emph" presetSubtype="0" fill="hold" grpId="0" nodeType="withEffect">
                                  <p:stCondLst>
                                    <p:cond delay="0"/>
                                  </p:stCondLst>
                                  <p:childTnLst>
                                    <p:animRot by="-21600000">
                                      <p:cBhvr>
                                        <p:cTn id="104" dur="4000" fill="hold"/>
                                        <p:tgtEl>
                                          <p:spTgt spid="499"/>
                                        </p:tgtEl>
                                        <p:attrNameLst>
                                          <p:attrName>r</p:attrName>
                                        </p:attrNameLst>
                                      </p:cBhvr>
                                    </p:animRot>
                                  </p:childTnLst>
                                </p:cTn>
                              </p:par>
                              <p:par>
                                <p:cTn id="105" presetID="10" presetClass="entr" presetSubtype="0" fill="hold" grpId="0" nodeType="withEffect">
                                  <p:stCondLst>
                                    <p:cond delay="0"/>
                                  </p:stCondLst>
                                  <p:childTnLst>
                                    <p:set>
                                      <p:cBhvr>
                                        <p:cTn id="106" dur="1" fill="hold">
                                          <p:stCondLst>
                                            <p:cond delay="0"/>
                                          </p:stCondLst>
                                        </p:cTn>
                                        <p:tgtEl>
                                          <p:spTgt spid="510"/>
                                        </p:tgtEl>
                                        <p:attrNameLst>
                                          <p:attrName>style.visibility</p:attrName>
                                        </p:attrNameLst>
                                      </p:cBhvr>
                                      <p:to>
                                        <p:strVal val="visible"/>
                                      </p:to>
                                    </p:set>
                                    <p:animEffect transition="in" filter="fade">
                                      <p:cBhvr>
                                        <p:cTn id="107" dur="500"/>
                                        <p:tgtEl>
                                          <p:spTgt spid="510"/>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509"/>
                                        </p:tgtEl>
                                        <p:attrNameLst>
                                          <p:attrName>style.visibility</p:attrName>
                                        </p:attrNameLst>
                                      </p:cBhvr>
                                      <p:to>
                                        <p:strVal val="visible"/>
                                      </p:to>
                                    </p:set>
                                    <p:animEffect transition="in" filter="fade">
                                      <p:cBhvr>
                                        <p:cTn id="110" dur="500"/>
                                        <p:tgtEl>
                                          <p:spTgt spid="50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11"/>
                                        </p:tgtEl>
                                        <p:attrNameLst>
                                          <p:attrName>style.visibility</p:attrName>
                                        </p:attrNameLst>
                                      </p:cBhvr>
                                      <p:to>
                                        <p:strVal val="visible"/>
                                      </p:to>
                                    </p:set>
                                    <p:animEffect transition="in" filter="fade">
                                      <p:cBhvr>
                                        <p:cTn id="113" dur="500"/>
                                        <p:tgtEl>
                                          <p:spTgt spid="511"/>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54"/>
                                        </p:tgtEl>
                                        <p:attrNameLst>
                                          <p:attrName>style.visibility</p:attrName>
                                        </p:attrNameLst>
                                      </p:cBhvr>
                                      <p:to>
                                        <p:strVal val="visible"/>
                                      </p:to>
                                    </p:set>
                                    <p:animEffect transition="in" filter="fade">
                                      <p:cBhvr>
                                        <p:cTn id="116" dur="500"/>
                                        <p:tgtEl>
                                          <p:spTgt spid="354"/>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55"/>
                                        </p:tgtEl>
                                        <p:attrNameLst>
                                          <p:attrName>style.visibility</p:attrName>
                                        </p:attrNameLst>
                                      </p:cBhvr>
                                      <p:to>
                                        <p:strVal val="visible"/>
                                      </p:to>
                                    </p:set>
                                    <p:animEffect transition="in" filter="fade">
                                      <p:cBhvr>
                                        <p:cTn id="119" dur="500"/>
                                        <p:tgtEl>
                                          <p:spTgt spid="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 grpId="0"/>
      <p:bldP spid="399" grpId="0"/>
      <p:bldP spid="494" grpId="0" bldLvl="0" animBg="1"/>
      <p:bldP spid="494" grpId="1" bldLvl="0" animBg="1"/>
      <p:bldP spid="495" grpId="0" bldLvl="0" animBg="1"/>
      <p:bldP spid="495" grpId="1" bldLvl="0" animBg="1"/>
      <p:bldP spid="496" grpId="0" bldLvl="0" animBg="1"/>
      <p:bldP spid="496" grpId="1" bldLvl="0" animBg="1"/>
      <p:bldP spid="497" grpId="0" bldLvl="0" animBg="1"/>
      <p:bldP spid="497" grpId="1" bldLvl="0" animBg="1"/>
      <p:bldP spid="498" grpId="0" bldLvl="0" animBg="1"/>
      <p:bldP spid="499" grpId="0" bldLvl="0" animBg="1"/>
      <p:bldP spid="499" grpId="1" bldLvl="0" animBg="1"/>
      <p:bldP spid="500" grpId="0" bldLvl="0" animBg="1"/>
      <p:bldP spid="501" grpId="0" bldLvl="0" animBg="1"/>
      <p:bldP spid="501" grpId="1" bldLvl="0" animBg="1"/>
      <p:bldP spid="502" grpId="0" bldLvl="0" animBg="1"/>
      <p:bldP spid="503" grpId="0" bldLvl="0" animBg="1"/>
      <p:bldP spid="504" grpId="0" bldLvl="0" animBg="1"/>
      <p:bldP spid="505" grpId="0" bldLvl="0" animBg="1"/>
      <p:bldP spid="509" grpId="0" bldLvl="0" animBg="1"/>
      <p:bldP spid="510" grpId="0" bldLvl="0" animBg="1"/>
      <p:bldP spid="511" grpId="0" bldLvl="0" animBg="1"/>
      <p:bldP spid="354" grpId="0"/>
      <p:bldP spid="355" grpId="0"/>
      <p:bldP spid="27" grpId="0" bldLvl="0" animBg="1"/>
      <p:bldP spid="28" grpId="0"/>
      <p:bldP spid="29" grpId="0"/>
      <p:bldP spid="30" grpId="0"/>
      <p:bldP spid="31"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588010" y="1610660"/>
            <a:ext cx="5080000" cy="4154984"/>
          </a:xfrm>
          <a:prstGeom prst="rect">
            <a:avLst/>
          </a:prstGeom>
          <a:noFill/>
          <a:ln w="9525">
            <a:noFill/>
          </a:ln>
        </p:spPr>
        <p:txBody>
          <a:bodyPr wrap="square">
            <a:spAutoFit/>
          </a:bodyPr>
          <a:lstStyle/>
          <a:p>
            <a:pPr indent="266700"/>
            <a:r>
              <a:rPr lang="zh-CN" altLang="en-US" sz="2400" b="0" dirty="0" smtClean="0">
                <a:latin typeface="宋体" panose="02010600030101010101" pitchFamily="2" charset="-122"/>
                <a:ea typeface="宋体" panose="02010600030101010101" pitchFamily="2" charset="-122"/>
                <a:cs typeface="宋体" panose="02010600030101010101" pitchFamily="2" charset="-122"/>
              </a:rPr>
              <a:t>  在</a:t>
            </a:r>
            <a:r>
              <a:rPr lang="zh-CN" altLang="en-US" sz="2400" b="0" dirty="0">
                <a:latin typeface="宋体" panose="02010600030101010101" pitchFamily="2" charset="-122"/>
                <a:ea typeface="宋体" panose="02010600030101010101" pitchFamily="2" charset="-122"/>
                <a:cs typeface="宋体" panose="02010600030101010101" pitchFamily="2" charset="-122"/>
              </a:rPr>
              <a:t>应用回溯法求解时，需要明确定义问题的解空间。问题的解空间应至少包含问题的一个（最优）解</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a:t>
            </a:r>
            <a:endParaRPr lang="en-US" altLang="zh-CN" sz="2400" b="0" dirty="0" smtClean="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dirty="0">
                <a:latin typeface="宋体" panose="02010600030101010101" pitchFamily="2" charset="-122"/>
                <a:ea typeface="宋体" panose="02010600030101010101" pitchFamily="2" charset="-122"/>
                <a:cs typeface="宋体" panose="02010600030101010101" pitchFamily="2" charset="-122"/>
              </a:rPr>
              <a:t> </a:t>
            </a:r>
            <a:r>
              <a:rPr lang="en-US" altLang="zh-CN" sz="240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例如</a:t>
            </a:r>
            <a:r>
              <a:rPr lang="zh-CN" altLang="en-US" sz="2400" b="0" dirty="0">
                <a:latin typeface="宋体" panose="02010600030101010101" pitchFamily="2" charset="-122"/>
                <a:ea typeface="宋体" panose="02010600030101010101" pitchFamily="2" charset="-122"/>
                <a:cs typeface="宋体" panose="02010600030101010101" pitchFamily="2" charset="-122"/>
              </a:rPr>
              <a:t>，对于贪心算法中所提到有</a:t>
            </a:r>
            <a:r>
              <a:rPr lang="en-US" altLang="zh-CN" sz="2400" b="0" dirty="0">
                <a:latin typeface="宋体" panose="02010600030101010101" pitchFamily="2" charset="-122"/>
                <a:ea typeface="宋体" panose="02010600030101010101" pitchFamily="2" charset="-122"/>
                <a:cs typeface="宋体" panose="02010600030101010101" pitchFamily="2" charset="-122"/>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种物品可选择的</a:t>
            </a:r>
            <a:r>
              <a:rPr lang="en-US" altLang="zh-CN" sz="2400" b="0" dirty="0">
                <a:latin typeface="Times New Roman" panose="02020603050405020304" charset="0"/>
                <a:ea typeface="Times New Roman" panose="02020603050405020304" charset="0"/>
                <a:cs typeface="Times New Roman" panose="02020603050405020304" charset="0"/>
              </a:rPr>
              <a:t>0-1</a:t>
            </a:r>
            <a:r>
              <a:rPr lang="zh-CN" altLang="en-US" sz="2400" b="0" dirty="0">
                <a:latin typeface="宋体" panose="02010600030101010101" pitchFamily="2" charset="-122"/>
                <a:ea typeface="宋体" panose="02010600030101010101" pitchFamily="2" charset="-122"/>
                <a:cs typeface="宋体" panose="02010600030101010101" pitchFamily="2" charset="-122"/>
              </a:rPr>
              <a:t>背包问题，其解空间由长度为</a:t>
            </a:r>
            <a:r>
              <a:rPr lang="en-US" altLang="zh-CN" sz="2400" b="0" dirty="0">
                <a:latin typeface="Times New Roman" panose="02020603050405020304" charset="0"/>
                <a:ea typeface="Times New Roman" panose="02020603050405020304" charset="0"/>
                <a:cs typeface="Times New Roman" panose="02020603050405020304" charset="0"/>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的</a:t>
            </a:r>
            <a:r>
              <a:rPr lang="en-US" altLang="zh-CN" sz="2400" b="0" dirty="0">
                <a:latin typeface="Times New Roman" panose="02020603050405020304" charset="0"/>
                <a:ea typeface="Times New Roman" panose="02020603050405020304" charset="0"/>
                <a:cs typeface="Times New Roman" panose="02020603050405020304" charset="0"/>
              </a:rPr>
              <a:t>0-1</a:t>
            </a:r>
            <a:r>
              <a:rPr lang="zh-CN" altLang="en-US" sz="2400" b="0" dirty="0">
                <a:latin typeface="宋体" panose="02010600030101010101" pitchFamily="2" charset="-122"/>
                <a:ea typeface="宋体" panose="02010600030101010101" pitchFamily="2" charset="-122"/>
                <a:cs typeface="宋体" panose="02010600030101010101" pitchFamily="2" charset="-122"/>
              </a:rPr>
              <a:t>向量组成，</a:t>
            </a:r>
            <a:r>
              <a:rPr lang="en-US" altLang="zh-CN" sz="2400" b="0" dirty="0">
                <a:latin typeface="Times New Roman" panose="02020603050405020304" charset="0"/>
                <a:ea typeface="Times New Roman" panose="02020603050405020304" charset="0"/>
                <a:cs typeface="Times New Roman" panose="02020603050405020304" charset="0"/>
              </a:rPr>
              <a:t>0</a:t>
            </a:r>
            <a:r>
              <a:rPr lang="zh-CN" altLang="en-US" sz="2400" b="0" dirty="0">
                <a:latin typeface="宋体" panose="02010600030101010101" pitchFamily="2" charset="-122"/>
                <a:ea typeface="宋体" panose="02010600030101010101" pitchFamily="2" charset="-122"/>
                <a:cs typeface="宋体" panose="02010600030101010101" pitchFamily="2" charset="-122"/>
              </a:rPr>
              <a:t>代表不选当前物品，</a:t>
            </a:r>
            <a:r>
              <a:rPr lang="en-US" altLang="zh-CN" sz="2400" b="0" dirty="0">
                <a:latin typeface="Times New Roman" panose="02020603050405020304" charset="0"/>
                <a:ea typeface="Times New Roman" panose="02020603050405020304" charset="0"/>
                <a:cs typeface="Times New Roman" panose="02020603050405020304" charset="0"/>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代表选中当前物品。当</a:t>
            </a:r>
            <a:r>
              <a:rPr lang="en-US" altLang="zh-CN" sz="2400" b="0" dirty="0">
                <a:latin typeface="Times New Roman" panose="02020603050405020304" charset="0"/>
                <a:ea typeface="Times New Roman" panose="02020603050405020304" charset="0"/>
                <a:cs typeface="Times New Roman" panose="02020603050405020304" charset="0"/>
              </a:rPr>
              <a:t>n=3</a:t>
            </a:r>
            <a:r>
              <a:rPr lang="zh-CN" altLang="en-US" sz="2400" b="0" dirty="0">
                <a:latin typeface="宋体" panose="02010600030101010101" pitchFamily="2" charset="-122"/>
                <a:ea typeface="宋体" panose="02010600030101010101" pitchFamily="2" charset="-122"/>
                <a:cs typeface="宋体" panose="02010600030101010101" pitchFamily="2" charset="-122"/>
              </a:rPr>
              <a:t>时，解空间为：</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{(0,0,0),(0,1,0),(0,0,1),(1,0,0),(0,1,1),(1,0,1),(1,1,0),(1,1,1)}</a:t>
            </a:r>
            <a:endParaRPr lang="zh-CN" altLang="en-US" sz="2400" dirty="0"/>
          </a:p>
        </p:txBody>
      </p:sp>
      <p:sp>
        <p:nvSpPr>
          <p:cNvPr id="42" name="Freeform 33"/>
          <p:cNvSpPr/>
          <p:nvPr/>
        </p:nvSpPr>
        <p:spPr bwMode="auto">
          <a:xfrm rot="20192702" flipH="1">
            <a:off x="8120909" y="939501"/>
            <a:ext cx="915453" cy="759925"/>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43" name="Freeform 36"/>
          <p:cNvSpPr/>
          <p:nvPr/>
        </p:nvSpPr>
        <p:spPr bwMode="auto">
          <a:xfrm rot="1695130">
            <a:off x="9696269" y="1780569"/>
            <a:ext cx="432992" cy="555713"/>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44" name="Freeform 30"/>
          <p:cNvSpPr/>
          <p:nvPr/>
        </p:nvSpPr>
        <p:spPr bwMode="auto">
          <a:xfrm rot="19798984">
            <a:off x="8228487" y="1158218"/>
            <a:ext cx="1582507" cy="1189591"/>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45" name="Freeform 36"/>
          <p:cNvSpPr/>
          <p:nvPr/>
        </p:nvSpPr>
        <p:spPr bwMode="auto">
          <a:xfrm rot="20742510">
            <a:off x="7844381" y="1777314"/>
            <a:ext cx="432992" cy="555713"/>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46" name="Freeform 30"/>
          <p:cNvSpPr/>
          <p:nvPr/>
        </p:nvSpPr>
        <p:spPr bwMode="auto">
          <a:xfrm rot="1801016" flipH="1">
            <a:off x="7469564" y="3508334"/>
            <a:ext cx="1029348" cy="773774"/>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47" name="Freeform 29"/>
          <p:cNvSpPr/>
          <p:nvPr/>
        </p:nvSpPr>
        <p:spPr bwMode="auto">
          <a:xfrm>
            <a:off x="8362927" y="2712457"/>
            <a:ext cx="1622968" cy="1105194"/>
          </a:xfrm>
          <a:custGeom>
            <a:avLst/>
            <a:gdLst>
              <a:gd name="T0" fmla="*/ 129 w 226"/>
              <a:gd name="T1" fmla="*/ 12 h 154"/>
              <a:gd name="T2" fmla="*/ 7 w 226"/>
              <a:gd name="T3" fmla="*/ 154 h 154"/>
              <a:gd name="T4" fmla="*/ 0 w 226"/>
              <a:gd name="T5" fmla="*/ 142 h 154"/>
              <a:gd name="T6" fmla="*/ 120 w 226"/>
              <a:gd name="T7" fmla="*/ 8 h 154"/>
              <a:gd name="T8" fmla="*/ 226 w 226"/>
              <a:gd name="T9" fmla="*/ 19 h 154"/>
              <a:gd name="T10" fmla="*/ 129 w 226"/>
              <a:gd name="T11" fmla="*/ 12 h 154"/>
            </a:gdLst>
            <a:ahLst/>
            <a:cxnLst>
              <a:cxn ang="0">
                <a:pos x="T0" y="T1"/>
              </a:cxn>
              <a:cxn ang="0">
                <a:pos x="T2" y="T3"/>
              </a:cxn>
              <a:cxn ang="0">
                <a:pos x="T4" y="T5"/>
              </a:cxn>
              <a:cxn ang="0">
                <a:pos x="T6" y="T7"/>
              </a:cxn>
              <a:cxn ang="0">
                <a:pos x="T8" y="T9"/>
              </a:cxn>
              <a:cxn ang="0">
                <a:pos x="T10" y="T11"/>
              </a:cxn>
            </a:cxnLst>
            <a:rect l="0" t="0" r="r" b="b"/>
            <a:pathLst>
              <a:path w="226" h="154">
                <a:moveTo>
                  <a:pt x="129" y="12"/>
                </a:moveTo>
                <a:cubicBezTo>
                  <a:pt x="55" y="28"/>
                  <a:pt x="4" y="90"/>
                  <a:pt x="7" y="154"/>
                </a:cubicBezTo>
                <a:cubicBezTo>
                  <a:pt x="4" y="151"/>
                  <a:pt x="3" y="145"/>
                  <a:pt x="0" y="142"/>
                </a:cubicBezTo>
                <a:cubicBezTo>
                  <a:pt x="0" y="80"/>
                  <a:pt x="48" y="24"/>
                  <a:pt x="120" y="8"/>
                </a:cubicBezTo>
                <a:cubicBezTo>
                  <a:pt x="157" y="0"/>
                  <a:pt x="195" y="5"/>
                  <a:pt x="226" y="19"/>
                </a:cubicBezTo>
                <a:cubicBezTo>
                  <a:pt x="197" y="8"/>
                  <a:pt x="163" y="5"/>
                  <a:pt x="129" y="12"/>
                </a:cubicBezTo>
                <a:close/>
              </a:path>
            </a:pathLst>
          </a:custGeom>
          <a:solidFill>
            <a:srgbClr val="595959"/>
          </a:solidFill>
          <a:ln>
            <a:noFill/>
          </a:ln>
        </p:spPr>
        <p:txBody>
          <a:bodyPr vert="horz" wrap="square" lIns="91440" tIns="45720" rIns="91440" bIns="45720" numCol="1" anchor="t" anchorCtr="0" compatLnSpc="1"/>
          <a:lstStyle/>
          <a:p>
            <a:endParaRPr lang="id-ID"/>
          </a:p>
        </p:txBody>
      </p:sp>
      <p:sp>
        <p:nvSpPr>
          <p:cNvPr id="48" name="Freeform 31"/>
          <p:cNvSpPr/>
          <p:nvPr/>
        </p:nvSpPr>
        <p:spPr bwMode="auto">
          <a:xfrm>
            <a:off x="7527220" y="1670851"/>
            <a:ext cx="151396" cy="581362"/>
          </a:xfrm>
          <a:custGeom>
            <a:avLst/>
            <a:gdLst>
              <a:gd name="T0" fmla="*/ 12 w 21"/>
              <a:gd name="T1" fmla="*/ 80 h 81"/>
              <a:gd name="T2" fmla="*/ 3 w 21"/>
              <a:gd name="T3" fmla="*/ 81 h 81"/>
              <a:gd name="T4" fmla="*/ 3 w 21"/>
              <a:gd name="T5" fmla="*/ 32 h 81"/>
              <a:gd name="T6" fmla="*/ 5 w 21"/>
              <a:gd name="T7" fmla="*/ 0 h 81"/>
              <a:gd name="T8" fmla="*/ 14 w 21"/>
              <a:gd name="T9" fmla="*/ 28 h 81"/>
              <a:gd name="T10" fmla="*/ 12 w 21"/>
              <a:gd name="T11" fmla="*/ 80 h 81"/>
            </a:gdLst>
            <a:ahLst/>
            <a:cxnLst>
              <a:cxn ang="0">
                <a:pos x="T0" y="T1"/>
              </a:cxn>
              <a:cxn ang="0">
                <a:pos x="T2" y="T3"/>
              </a:cxn>
              <a:cxn ang="0">
                <a:pos x="T4" y="T5"/>
              </a:cxn>
              <a:cxn ang="0">
                <a:pos x="T6" y="T7"/>
              </a:cxn>
              <a:cxn ang="0">
                <a:pos x="T8" y="T9"/>
              </a:cxn>
              <a:cxn ang="0">
                <a:pos x="T10" y="T11"/>
              </a:cxn>
            </a:cxnLst>
            <a:rect l="0" t="0" r="r" b="b"/>
            <a:pathLst>
              <a:path w="21" h="81">
                <a:moveTo>
                  <a:pt x="12" y="80"/>
                </a:moveTo>
                <a:cubicBezTo>
                  <a:pt x="9" y="81"/>
                  <a:pt x="6" y="81"/>
                  <a:pt x="3" y="81"/>
                </a:cubicBezTo>
                <a:cubicBezTo>
                  <a:pt x="3" y="55"/>
                  <a:pt x="3" y="36"/>
                  <a:pt x="3" y="32"/>
                </a:cubicBezTo>
                <a:cubicBezTo>
                  <a:pt x="0" y="8"/>
                  <a:pt x="1" y="0"/>
                  <a:pt x="5" y="0"/>
                </a:cubicBezTo>
                <a:cubicBezTo>
                  <a:pt x="9" y="0"/>
                  <a:pt x="21" y="3"/>
                  <a:pt x="14" y="28"/>
                </a:cubicBezTo>
                <a:cubicBezTo>
                  <a:pt x="13" y="33"/>
                  <a:pt x="12" y="52"/>
                  <a:pt x="12" y="80"/>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49" name="Freeform 24"/>
          <p:cNvSpPr/>
          <p:nvPr/>
        </p:nvSpPr>
        <p:spPr bwMode="auto">
          <a:xfrm>
            <a:off x="7066975" y="3523941"/>
            <a:ext cx="214982" cy="2131659"/>
          </a:xfrm>
          <a:custGeom>
            <a:avLst/>
            <a:gdLst>
              <a:gd name="T0" fmla="*/ 21 w 30"/>
              <a:gd name="T1" fmla="*/ 297 h 297"/>
              <a:gd name="T2" fmla="*/ 29 w 30"/>
              <a:gd name="T3" fmla="*/ 290 h 297"/>
              <a:gd name="T4" fmla="*/ 29 w 30"/>
              <a:gd name="T5" fmla="*/ 13 h 297"/>
              <a:gd name="T6" fmla="*/ 21 w 30"/>
              <a:gd name="T7" fmla="*/ 2 h 297"/>
              <a:gd name="T8" fmla="*/ 22 w 30"/>
              <a:gd name="T9" fmla="*/ 7 h 297"/>
              <a:gd name="T10" fmla="*/ 14 w 30"/>
              <a:gd name="T11" fmla="*/ 290 h 297"/>
              <a:gd name="T12" fmla="*/ 21 w 30"/>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30" h="297">
                <a:moveTo>
                  <a:pt x="21" y="297"/>
                </a:moveTo>
                <a:cubicBezTo>
                  <a:pt x="25" y="297"/>
                  <a:pt x="29" y="294"/>
                  <a:pt x="29" y="290"/>
                </a:cubicBezTo>
                <a:cubicBezTo>
                  <a:pt x="29" y="13"/>
                  <a:pt x="29" y="13"/>
                  <a:pt x="29" y="13"/>
                </a:cubicBezTo>
                <a:cubicBezTo>
                  <a:pt x="29" y="9"/>
                  <a:pt x="25" y="2"/>
                  <a:pt x="21" y="2"/>
                </a:cubicBezTo>
                <a:cubicBezTo>
                  <a:pt x="17" y="2"/>
                  <a:pt x="0" y="0"/>
                  <a:pt x="22" y="7"/>
                </a:cubicBezTo>
                <a:cubicBezTo>
                  <a:pt x="30" y="9"/>
                  <a:pt x="14" y="290"/>
                  <a:pt x="14" y="290"/>
                </a:cubicBezTo>
                <a:cubicBezTo>
                  <a:pt x="14" y="294"/>
                  <a:pt x="17" y="297"/>
                  <a:pt x="21" y="297"/>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50" name="Freeform 25"/>
          <p:cNvSpPr/>
          <p:nvPr/>
        </p:nvSpPr>
        <p:spPr bwMode="auto">
          <a:xfrm>
            <a:off x="8671776" y="3932710"/>
            <a:ext cx="184702" cy="1722890"/>
          </a:xfrm>
          <a:custGeom>
            <a:avLst/>
            <a:gdLst>
              <a:gd name="T0" fmla="*/ 8 w 26"/>
              <a:gd name="T1" fmla="*/ 240 h 240"/>
              <a:gd name="T2" fmla="*/ 16 w 26"/>
              <a:gd name="T3" fmla="*/ 233 h 240"/>
              <a:gd name="T4" fmla="*/ 17 w 26"/>
              <a:gd name="T5" fmla="*/ 34 h 240"/>
              <a:gd name="T6" fmla="*/ 12 w 26"/>
              <a:gd name="T7" fmla="*/ 33 h 240"/>
              <a:gd name="T8" fmla="*/ 1 w 26"/>
              <a:gd name="T9" fmla="*/ 233 h 240"/>
              <a:gd name="T10" fmla="*/ 8 w 26"/>
              <a:gd name="T11" fmla="*/ 240 h 240"/>
            </a:gdLst>
            <a:ahLst/>
            <a:cxnLst>
              <a:cxn ang="0">
                <a:pos x="T0" y="T1"/>
              </a:cxn>
              <a:cxn ang="0">
                <a:pos x="T2" y="T3"/>
              </a:cxn>
              <a:cxn ang="0">
                <a:pos x="T4" y="T5"/>
              </a:cxn>
              <a:cxn ang="0">
                <a:pos x="T6" y="T7"/>
              </a:cxn>
              <a:cxn ang="0">
                <a:pos x="T8" y="T9"/>
              </a:cxn>
              <a:cxn ang="0">
                <a:pos x="T10" y="T11"/>
              </a:cxn>
            </a:cxnLst>
            <a:rect l="0" t="0" r="r" b="b"/>
            <a:pathLst>
              <a:path w="26" h="240">
                <a:moveTo>
                  <a:pt x="8" y="240"/>
                </a:moveTo>
                <a:cubicBezTo>
                  <a:pt x="12" y="240"/>
                  <a:pt x="16" y="237"/>
                  <a:pt x="16" y="233"/>
                </a:cubicBezTo>
                <a:cubicBezTo>
                  <a:pt x="16" y="233"/>
                  <a:pt x="8" y="68"/>
                  <a:pt x="17" y="34"/>
                </a:cubicBezTo>
                <a:cubicBezTo>
                  <a:pt x="26" y="0"/>
                  <a:pt x="15" y="30"/>
                  <a:pt x="12" y="33"/>
                </a:cubicBezTo>
                <a:cubicBezTo>
                  <a:pt x="0" y="53"/>
                  <a:pt x="1" y="233"/>
                  <a:pt x="1" y="233"/>
                </a:cubicBezTo>
                <a:cubicBezTo>
                  <a:pt x="1" y="237"/>
                  <a:pt x="4" y="240"/>
                  <a:pt x="8" y="240"/>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51" name="Freeform 26"/>
          <p:cNvSpPr/>
          <p:nvPr/>
        </p:nvSpPr>
        <p:spPr bwMode="auto">
          <a:xfrm>
            <a:off x="8317507" y="3451271"/>
            <a:ext cx="145340" cy="1886398"/>
          </a:xfrm>
          <a:custGeom>
            <a:avLst/>
            <a:gdLst>
              <a:gd name="T0" fmla="*/ 9 w 20"/>
              <a:gd name="T1" fmla="*/ 263 h 263"/>
              <a:gd name="T2" fmla="*/ 17 w 20"/>
              <a:gd name="T3" fmla="*/ 256 h 263"/>
              <a:gd name="T4" fmla="*/ 17 w 20"/>
              <a:gd name="T5" fmla="*/ 19 h 263"/>
              <a:gd name="T6" fmla="*/ 9 w 20"/>
              <a:gd name="T7" fmla="*/ 12 h 263"/>
              <a:gd name="T8" fmla="*/ 2 w 20"/>
              <a:gd name="T9" fmla="*/ 256 h 263"/>
              <a:gd name="T10" fmla="*/ 9 w 20"/>
              <a:gd name="T11" fmla="*/ 263 h 263"/>
            </a:gdLst>
            <a:ahLst/>
            <a:cxnLst>
              <a:cxn ang="0">
                <a:pos x="T0" y="T1"/>
              </a:cxn>
              <a:cxn ang="0">
                <a:pos x="T2" y="T3"/>
              </a:cxn>
              <a:cxn ang="0">
                <a:pos x="T4" y="T5"/>
              </a:cxn>
              <a:cxn ang="0">
                <a:pos x="T6" y="T7"/>
              </a:cxn>
              <a:cxn ang="0">
                <a:pos x="T8" y="T9"/>
              </a:cxn>
              <a:cxn ang="0">
                <a:pos x="T10" y="T11"/>
              </a:cxn>
            </a:cxnLst>
            <a:rect l="0" t="0" r="r" b="b"/>
            <a:pathLst>
              <a:path w="20" h="263">
                <a:moveTo>
                  <a:pt x="9" y="263"/>
                </a:moveTo>
                <a:cubicBezTo>
                  <a:pt x="13" y="263"/>
                  <a:pt x="17" y="260"/>
                  <a:pt x="17" y="256"/>
                </a:cubicBezTo>
                <a:cubicBezTo>
                  <a:pt x="17" y="256"/>
                  <a:pt x="8" y="67"/>
                  <a:pt x="17" y="19"/>
                </a:cubicBezTo>
                <a:cubicBezTo>
                  <a:pt x="20" y="0"/>
                  <a:pt x="12" y="9"/>
                  <a:pt x="9" y="12"/>
                </a:cubicBezTo>
                <a:cubicBezTo>
                  <a:pt x="0" y="22"/>
                  <a:pt x="2" y="256"/>
                  <a:pt x="2" y="256"/>
                </a:cubicBezTo>
                <a:cubicBezTo>
                  <a:pt x="2" y="260"/>
                  <a:pt x="5" y="263"/>
                  <a:pt x="9" y="263"/>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53" name="Freeform 28"/>
          <p:cNvSpPr/>
          <p:nvPr/>
        </p:nvSpPr>
        <p:spPr bwMode="auto">
          <a:xfrm>
            <a:off x="5565221" y="2057471"/>
            <a:ext cx="1810603" cy="1666314"/>
          </a:xfrm>
          <a:custGeom>
            <a:avLst/>
            <a:gdLst>
              <a:gd name="T0" fmla="*/ 105 w 164"/>
              <a:gd name="T1" fmla="*/ 85 h 151"/>
              <a:gd name="T2" fmla="*/ 149 w 164"/>
              <a:gd name="T3" fmla="*/ 140 h 151"/>
              <a:gd name="T4" fmla="*/ 60 w 164"/>
              <a:gd name="T5" fmla="*/ 126 h 151"/>
              <a:gd name="T6" fmla="*/ 33 w 164"/>
              <a:gd name="T7" fmla="*/ 0 h 151"/>
              <a:gd name="T8" fmla="*/ 126 w 164"/>
              <a:gd name="T9" fmla="*/ 54 h 151"/>
              <a:gd name="T10" fmla="*/ 164 w 164"/>
              <a:gd name="T11" fmla="*/ 127 h 151"/>
              <a:gd name="T12" fmla="*/ 105 w 164"/>
              <a:gd name="T13" fmla="*/ 85 h 151"/>
            </a:gdLst>
            <a:ahLst/>
            <a:cxnLst>
              <a:cxn ang="0">
                <a:pos x="T0" y="T1"/>
              </a:cxn>
              <a:cxn ang="0">
                <a:pos x="T2" y="T3"/>
              </a:cxn>
              <a:cxn ang="0">
                <a:pos x="T4" y="T5"/>
              </a:cxn>
              <a:cxn ang="0">
                <a:pos x="T6" y="T7"/>
              </a:cxn>
              <a:cxn ang="0">
                <a:pos x="T8" y="T9"/>
              </a:cxn>
              <a:cxn ang="0">
                <a:pos x="T10" y="T11"/>
              </a:cxn>
              <a:cxn ang="0">
                <a:pos x="T12" y="T13"/>
              </a:cxn>
            </a:cxnLst>
            <a:rect l="0" t="0" r="r" b="b"/>
            <a:pathLst>
              <a:path w="164" h="151">
                <a:moveTo>
                  <a:pt x="105" y="85"/>
                </a:moveTo>
                <a:cubicBezTo>
                  <a:pt x="105" y="85"/>
                  <a:pt x="156" y="110"/>
                  <a:pt x="149" y="140"/>
                </a:cubicBezTo>
                <a:cubicBezTo>
                  <a:pt x="134" y="131"/>
                  <a:pt x="88" y="151"/>
                  <a:pt x="60" y="126"/>
                </a:cubicBezTo>
                <a:cubicBezTo>
                  <a:pt x="0" y="69"/>
                  <a:pt x="33" y="0"/>
                  <a:pt x="33" y="0"/>
                </a:cubicBezTo>
                <a:cubicBezTo>
                  <a:pt x="39" y="49"/>
                  <a:pt x="90" y="22"/>
                  <a:pt x="126" y="54"/>
                </a:cubicBezTo>
                <a:cubicBezTo>
                  <a:pt x="159" y="83"/>
                  <a:pt x="162" y="111"/>
                  <a:pt x="164" y="127"/>
                </a:cubicBezTo>
                <a:cubicBezTo>
                  <a:pt x="162" y="121"/>
                  <a:pt x="142" y="91"/>
                  <a:pt x="105" y="85"/>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4" name="Freeform 30"/>
          <p:cNvSpPr/>
          <p:nvPr/>
        </p:nvSpPr>
        <p:spPr bwMode="auto">
          <a:xfrm>
            <a:off x="8583965" y="2100816"/>
            <a:ext cx="1768308" cy="1329260"/>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5" name="Freeform 32"/>
          <p:cNvSpPr/>
          <p:nvPr/>
        </p:nvSpPr>
        <p:spPr bwMode="auto">
          <a:xfrm>
            <a:off x="7512079" y="3184813"/>
            <a:ext cx="109005" cy="2152856"/>
          </a:xfrm>
          <a:custGeom>
            <a:avLst/>
            <a:gdLst>
              <a:gd name="T0" fmla="*/ 13 w 15"/>
              <a:gd name="T1" fmla="*/ 4 h 300"/>
              <a:gd name="T2" fmla="*/ 15 w 15"/>
              <a:gd name="T3" fmla="*/ 293 h 300"/>
              <a:gd name="T4" fmla="*/ 7 w 15"/>
              <a:gd name="T5" fmla="*/ 300 h 300"/>
              <a:gd name="T6" fmla="*/ 0 w 15"/>
              <a:gd name="T7" fmla="*/ 293 h 300"/>
              <a:gd name="T8" fmla="*/ 4 w 15"/>
              <a:gd name="T9" fmla="*/ 0 h 300"/>
              <a:gd name="T10" fmla="*/ 13 w 15"/>
              <a:gd name="T11" fmla="*/ 4 h 300"/>
            </a:gdLst>
            <a:ahLst/>
            <a:cxnLst>
              <a:cxn ang="0">
                <a:pos x="T0" y="T1"/>
              </a:cxn>
              <a:cxn ang="0">
                <a:pos x="T2" y="T3"/>
              </a:cxn>
              <a:cxn ang="0">
                <a:pos x="T4" y="T5"/>
              </a:cxn>
              <a:cxn ang="0">
                <a:pos x="T6" y="T7"/>
              </a:cxn>
              <a:cxn ang="0">
                <a:pos x="T8" y="T9"/>
              </a:cxn>
              <a:cxn ang="0">
                <a:pos x="T10" y="T11"/>
              </a:cxn>
            </a:cxnLst>
            <a:rect l="0" t="0" r="r" b="b"/>
            <a:pathLst>
              <a:path w="15" h="300">
                <a:moveTo>
                  <a:pt x="13" y="4"/>
                </a:moveTo>
                <a:cubicBezTo>
                  <a:pt x="13" y="137"/>
                  <a:pt x="15" y="293"/>
                  <a:pt x="15" y="293"/>
                </a:cubicBezTo>
                <a:cubicBezTo>
                  <a:pt x="15" y="297"/>
                  <a:pt x="11" y="300"/>
                  <a:pt x="7" y="300"/>
                </a:cubicBezTo>
                <a:cubicBezTo>
                  <a:pt x="3" y="300"/>
                  <a:pt x="0" y="297"/>
                  <a:pt x="0" y="293"/>
                </a:cubicBezTo>
                <a:cubicBezTo>
                  <a:pt x="0" y="293"/>
                  <a:pt x="3" y="134"/>
                  <a:pt x="4" y="0"/>
                </a:cubicBezTo>
                <a:cubicBezTo>
                  <a:pt x="7" y="2"/>
                  <a:pt x="10" y="3"/>
                  <a:pt x="13" y="4"/>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56" name="Freeform 33"/>
          <p:cNvSpPr/>
          <p:nvPr/>
        </p:nvSpPr>
        <p:spPr bwMode="auto">
          <a:xfrm>
            <a:off x="7475214" y="2554540"/>
            <a:ext cx="1087553" cy="902787"/>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7" name="Freeform 34"/>
          <p:cNvSpPr/>
          <p:nvPr/>
        </p:nvSpPr>
        <p:spPr bwMode="auto">
          <a:xfrm>
            <a:off x="6672189" y="1759253"/>
            <a:ext cx="560165" cy="747898"/>
          </a:xfrm>
          <a:custGeom>
            <a:avLst/>
            <a:gdLst>
              <a:gd name="T0" fmla="*/ 23 w 78"/>
              <a:gd name="T1" fmla="*/ 85 h 104"/>
              <a:gd name="T2" fmla="*/ 18 w 78"/>
              <a:gd name="T3" fmla="*/ 31 h 104"/>
              <a:gd name="T4" fmla="*/ 45 w 78"/>
              <a:gd name="T5" fmla="*/ 0 h 104"/>
              <a:gd name="T6" fmla="*/ 57 w 78"/>
              <a:gd name="T7" fmla="*/ 17 h 104"/>
              <a:gd name="T8" fmla="*/ 75 w 78"/>
              <a:gd name="T9" fmla="*/ 57 h 104"/>
              <a:gd name="T10" fmla="*/ 70 w 78"/>
              <a:gd name="T11" fmla="*/ 79 h 104"/>
              <a:gd name="T12" fmla="*/ 76 w 78"/>
              <a:gd name="T13" fmla="*/ 72 h 104"/>
              <a:gd name="T14" fmla="*/ 73 w 78"/>
              <a:gd name="T15" fmla="*/ 104 h 104"/>
              <a:gd name="T16" fmla="*/ 62 w 78"/>
              <a:gd name="T17" fmla="*/ 95 h 104"/>
              <a:gd name="T18" fmla="*/ 33 w 78"/>
              <a:gd name="T19" fmla="*/ 30 h 104"/>
              <a:gd name="T20" fmla="*/ 57 w 78"/>
              <a:gd name="T21" fmla="*/ 104 h 104"/>
              <a:gd name="T22" fmla="*/ 19 w 78"/>
              <a:gd name="T23" fmla="*/ 85 h 104"/>
              <a:gd name="T24" fmla="*/ 23 w 78"/>
              <a:gd name="T2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4">
                <a:moveTo>
                  <a:pt x="23" y="85"/>
                </a:moveTo>
                <a:cubicBezTo>
                  <a:pt x="23" y="85"/>
                  <a:pt x="0" y="66"/>
                  <a:pt x="18" y="31"/>
                </a:cubicBezTo>
                <a:cubicBezTo>
                  <a:pt x="31" y="5"/>
                  <a:pt x="45" y="0"/>
                  <a:pt x="45" y="0"/>
                </a:cubicBezTo>
                <a:cubicBezTo>
                  <a:pt x="45" y="0"/>
                  <a:pt x="40" y="8"/>
                  <a:pt x="57" y="17"/>
                </a:cubicBezTo>
                <a:cubicBezTo>
                  <a:pt x="67" y="22"/>
                  <a:pt x="78" y="40"/>
                  <a:pt x="75" y="57"/>
                </a:cubicBezTo>
                <a:cubicBezTo>
                  <a:pt x="71" y="75"/>
                  <a:pt x="70" y="79"/>
                  <a:pt x="70" y="79"/>
                </a:cubicBezTo>
                <a:cubicBezTo>
                  <a:pt x="76" y="72"/>
                  <a:pt x="76" y="72"/>
                  <a:pt x="76" y="72"/>
                </a:cubicBezTo>
                <a:cubicBezTo>
                  <a:pt x="76" y="72"/>
                  <a:pt x="66" y="96"/>
                  <a:pt x="73" y="104"/>
                </a:cubicBezTo>
                <a:cubicBezTo>
                  <a:pt x="69" y="101"/>
                  <a:pt x="66" y="98"/>
                  <a:pt x="62" y="95"/>
                </a:cubicBezTo>
                <a:cubicBezTo>
                  <a:pt x="41" y="76"/>
                  <a:pt x="31" y="51"/>
                  <a:pt x="33" y="30"/>
                </a:cubicBezTo>
                <a:cubicBezTo>
                  <a:pt x="27" y="50"/>
                  <a:pt x="29" y="77"/>
                  <a:pt x="57" y="104"/>
                </a:cubicBezTo>
                <a:cubicBezTo>
                  <a:pt x="48" y="104"/>
                  <a:pt x="31" y="101"/>
                  <a:pt x="19" y="85"/>
                </a:cubicBezTo>
                <a:lnTo>
                  <a:pt x="23" y="85"/>
                </a:lnTo>
                <a:close/>
              </a:path>
            </a:pathLst>
          </a:custGeom>
          <a:solidFill>
            <a:schemeClr val="bg1">
              <a:lumMod val="75000"/>
            </a:schemeClr>
          </a:solidFill>
          <a:ln>
            <a:noFill/>
          </a:ln>
        </p:spPr>
        <p:txBody>
          <a:bodyPr vert="horz" wrap="square" lIns="91440" tIns="45720" rIns="91440" bIns="45720" numCol="1" anchor="t" anchorCtr="0" compatLnSpc="1"/>
          <a:lstStyle/>
          <a:p>
            <a:endParaRPr lang="id-ID"/>
          </a:p>
        </p:txBody>
      </p:sp>
      <p:sp>
        <p:nvSpPr>
          <p:cNvPr id="58" name="Freeform 35"/>
          <p:cNvSpPr/>
          <p:nvPr/>
        </p:nvSpPr>
        <p:spPr bwMode="auto">
          <a:xfrm>
            <a:off x="8692970" y="3702588"/>
            <a:ext cx="669170" cy="638893"/>
          </a:xfrm>
          <a:custGeom>
            <a:avLst/>
            <a:gdLst>
              <a:gd name="T0" fmla="*/ 9 w 93"/>
              <a:gd name="T1" fmla="*/ 37 h 89"/>
              <a:gd name="T2" fmla="*/ 52 w 93"/>
              <a:gd name="T3" fmla="*/ 3 h 89"/>
              <a:gd name="T4" fmla="*/ 93 w 93"/>
              <a:gd name="T5" fmla="*/ 9 h 89"/>
              <a:gd name="T6" fmla="*/ 85 w 93"/>
              <a:gd name="T7" fmla="*/ 28 h 89"/>
              <a:gd name="T8" fmla="*/ 60 w 93"/>
              <a:gd name="T9" fmla="*/ 65 h 89"/>
              <a:gd name="T10" fmla="*/ 40 w 93"/>
              <a:gd name="T11" fmla="*/ 73 h 89"/>
              <a:gd name="T12" fmla="*/ 49 w 93"/>
              <a:gd name="T13" fmla="*/ 74 h 89"/>
              <a:gd name="T14" fmla="*/ 21 w 93"/>
              <a:gd name="T15" fmla="*/ 89 h 89"/>
              <a:gd name="T16" fmla="*/ 22 w 93"/>
              <a:gd name="T17" fmla="*/ 74 h 89"/>
              <a:gd name="T18" fmla="*/ 60 w 93"/>
              <a:gd name="T19" fmla="*/ 15 h 89"/>
              <a:gd name="T20" fmla="*/ 12 w 93"/>
              <a:gd name="T21" fmla="*/ 76 h 89"/>
              <a:gd name="T22" fmla="*/ 7 w 93"/>
              <a:gd name="T23" fmla="*/ 33 h 89"/>
              <a:gd name="T24" fmla="*/ 9 w 93"/>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9">
                <a:moveTo>
                  <a:pt x="9" y="37"/>
                </a:moveTo>
                <a:cubicBezTo>
                  <a:pt x="9" y="37"/>
                  <a:pt x="13" y="7"/>
                  <a:pt x="52" y="3"/>
                </a:cubicBezTo>
                <a:cubicBezTo>
                  <a:pt x="80" y="0"/>
                  <a:pt x="93" y="9"/>
                  <a:pt x="93" y="9"/>
                </a:cubicBezTo>
                <a:cubicBezTo>
                  <a:pt x="93" y="9"/>
                  <a:pt x="83" y="9"/>
                  <a:pt x="85" y="28"/>
                </a:cubicBezTo>
                <a:cubicBezTo>
                  <a:pt x="86" y="39"/>
                  <a:pt x="77" y="58"/>
                  <a:pt x="60" y="65"/>
                </a:cubicBezTo>
                <a:cubicBezTo>
                  <a:pt x="44" y="71"/>
                  <a:pt x="40" y="73"/>
                  <a:pt x="40" y="73"/>
                </a:cubicBezTo>
                <a:cubicBezTo>
                  <a:pt x="49" y="74"/>
                  <a:pt x="49" y="74"/>
                  <a:pt x="49" y="74"/>
                </a:cubicBezTo>
                <a:cubicBezTo>
                  <a:pt x="49" y="74"/>
                  <a:pt x="23" y="78"/>
                  <a:pt x="21" y="89"/>
                </a:cubicBezTo>
                <a:cubicBezTo>
                  <a:pt x="21" y="84"/>
                  <a:pt x="21" y="79"/>
                  <a:pt x="22" y="74"/>
                </a:cubicBezTo>
                <a:cubicBezTo>
                  <a:pt x="27" y="47"/>
                  <a:pt x="42" y="25"/>
                  <a:pt x="60" y="15"/>
                </a:cubicBezTo>
                <a:cubicBezTo>
                  <a:pt x="41" y="21"/>
                  <a:pt x="19" y="37"/>
                  <a:pt x="12" y="76"/>
                </a:cubicBezTo>
                <a:cubicBezTo>
                  <a:pt x="7" y="68"/>
                  <a:pt x="0" y="52"/>
                  <a:pt x="7" y="33"/>
                </a:cubicBezTo>
                <a:lnTo>
                  <a:pt x="9" y="37"/>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59" name="Freeform 36"/>
          <p:cNvSpPr/>
          <p:nvPr/>
        </p:nvSpPr>
        <p:spPr bwMode="auto">
          <a:xfrm>
            <a:off x="8326592" y="1828303"/>
            <a:ext cx="566221" cy="726702"/>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60" name="Freeform 37"/>
          <p:cNvSpPr/>
          <p:nvPr/>
        </p:nvSpPr>
        <p:spPr bwMode="auto">
          <a:xfrm>
            <a:off x="7175981" y="1016819"/>
            <a:ext cx="796343" cy="1041606"/>
          </a:xfrm>
          <a:custGeom>
            <a:avLst/>
            <a:gdLst>
              <a:gd name="T0" fmla="*/ 15 w 111"/>
              <a:gd name="T1" fmla="*/ 90 h 145"/>
              <a:gd name="T2" fmla="*/ 45 w 111"/>
              <a:gd name="T3" fmla="*/ 21 h 145"/>
              <a:gd name="T4" fmla="*/ 98 w 111"/>
              <a:gd name="T5" fmla="*/ 2 h 145"/>
              <a:gd name="T6" fmla="*/ 101 w 111"/>
              <a:gd name="T7" fmla="*/ 31 h 145"/>
              <a:gd name="T8" fmla="*/ 94 w 111"/>
              <a:gd name="T9" fmla="*/ 91 h 145"/>
              <a:gd name="T10" fmla="*/ 74 w 111"/>
              <a:gd name="T11" fmla="*/ 114 h 145"/>
              <a:gd name="T12" fmla="*/ 86 w 111"/>
              <a:gd name="T13" fmla="*/ 110 h 145"/>
              <a:gd name="T14" fmla="*/ 61 w 111"/>
              <a:gd name="T15" fmla="*/ 145 h 145"/>
              <a:gd name="T16" fmla="*/ 54 w 111"/>
              <a:gd name="T17" fmla="*/ 126 h 145"/>
              <a:gd name="T18" fmla="*/ 63 w 111"/>
              <a:gd name="T19" fmla="*/ 30 h 145"/>
              <a:gd name="T20" fmla="*/ 42 w 111"/>
              <a:gd name="T21" fmla="*/ 134 h 145"/>
              <a:gd name="T22" fmla="*/ 9 w 111"/>
              <a:gd name="T23" fmla="*/ 86 h 145"/>
              <a:gd name="T24" fmla="*/ 15 w 111"/>
              <a:gd name="T25" fmla="*/ 9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45">
                <a:moveTo>
                  <a:pt x="15" y="90"/>
                </a:moveTo>
                <a:cubicBezTo>
                  <a:pt x="15" y="90"/>
                  <a:pt x="0" y="50"/>
                  <a:pt x="45" y="21"/>
                </a:cubicBezTo>
                <a:cubicBezTo>
                  <a:pt x="78" y="0"/>
                  <a:pt x="98" y="2"/>
                  <a:pt x="98" y="2"/>
                </a:cubicBezTo>
                <a:cubicBezTo>
                  <a:pt x="98" y="2"/>
                  <a:pt x="86" y="9"/>
                  <a:pt x="101" y="31"/>
                </a:cubicBezTo>
                <a:cubicBezTo>
                  <a:pt x="109" y="43"/>
                  <a:pt x="111" y="72"/>
                  <a:pt x="94" y="91"/>
                </a:cubicBezTo>
                <a:cubicBezTo>
                  <a:pt x="78" y="109"/>
                  <a:pt x="74" y="114"/>
                  <a:pt x="74" y="114"/>
                </a:cubicBezTo>
                <a:cubicBezTo>
                  <a:pt x="86" y="110"/>
                  <a:pt x="86" y="110"/>
                  <a:pt x="86" y="110"/>
                </a:cubicBezTo>
                <a:cubicBezTo>
                  <a:pt x="86" y="110"/>
                  <a:pt x="58" y="131"/>
                  <a:pt x="61" y="145"/>
                </a:cubicBezTo>
                <a:cubicBezTo>
                  <a:pt x="59" y="139"/>
                  <a:pt x="56" y="133"/>
                  <a:pt x="54" y="126"/>
                </a:cubicBezTo>
                <a:cubicBezTo>
                  <a:pt x="42" y="90"/>
                  <a:pt x="47" y="53"/>
                  <a:pt x="63" y="30"/>
                </a:cubicBezTo>
                <a:cubicBezTo>
                  <a:pt x="43" y="50"/>
                  <a:pt x="27" y="84"/>
                  <a:pt x="42" y="134"/>
                </a:cubicBezTo>
                <a:cubicBezTo>
                  <a:pt x="32" y="128"/>
                  <a:pt x="14" y="113"/>
                  <a:pt x="9" y="86"/>
                </a:cubicBezTo>
                <a:lnTo>
                  <a:pt x="15" y="90"/>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61" name="Freeform 33"/>
          <p:cNvSpPr/>
          <p:nvPr/>
        </p:nvSpPr>
        <p:spPr bwMode="auto">
          <a:xfrm>
            <a:off x="5823883" y="1610660"/>
            <a:ext cx="801592" cy="665408"/>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62" name="TextBox 61"/>
          <p:cNvSpPr txBox="1"/>
          <p:nvPr/>
        </p:nvSpPr>
        <p:spPr>
          <a:xfrm>
            <a:off x="9065114" y="2706493"/>
            <a:ext cx="1002326" cy="584775"/>
          </a:xfrm>
          <a:prstGeom prst="rect">
            <a:avLst/>
          </a:prstGeom>
          <a:noFill/>
        </p:spPr>
        <p:txBody>
          <a:bodyPr wrap="none" rtlCol="0">
            <a:spAutoFit/>
          </a:bodyPr>
          <a:lstStyle/>
          <a:p>
            <a:r>
              <a:rPr lang="id-ID" sz="1600" b="1" dirty="0" smtClean="0">
                <a:solidFill>
                  <a:schemeClr val="bg1"/>
                </a:solidFill>
              </a:rPr>
              <a:t>SECOND</a:t>
            </a:r>
            <a:r>
              <a:rPr lang="en-US" sz="1600" b="1" dirty="0" smtClean="0">
                <a:solidFill>
                  <a:schemeClr val="bg1"/>
                </a:solidFill>
              </a:rPr>
              <a:t> </a:t>
            </a:r>
            <a:endParaRPr lang="id-ID" sz="1600" b="1" dirty="0" smtClean="0">
              <a:solidFill>
                <a:schemeClr val="bg1"/>
              </a:solidFill>
            </a:endParaRPr>
          </a:p>
          <a:p>
            <a:r>
              <a:rPr lang="en-US" sz="1600" b="1" dirty="0" smtClean="0">
                <a:solidFill>
                  <a:schemeClr val="bg1"/>
                </a:solidFill>
              </a:rPr>
              <a:t>CONTENT</a:t>
            </a:r>
            <a:endParaRPr lang="en-US" sz="1600" b="1" dirty="0" smtClean="0">
              <a:solidFill>
                <a:schemeClr val="bg1"/>
              </a:solidFill>
            </a:endParaRPr>
          </a:p>
        </p:txBody>
      </p:sp>
      <p:sp>
        <p:nvSpPr>
          <p:cNvPr id="63" name="TextBox 62"/>
          <p:cNvSpPr txBox="1"/>
          <p:nvPr/>
        </p:nvSpPr>
        <p:spPr>
          <a:xfrm rot="1515468">
            <a:off x="5993578" y="2849752"/>
            <a:ext cx="1002326" cy="584775"/>
          </a:xfrm>
          <a:prstGeom prst="rect">
            <a:avLst/>
          </a:prstGeom>
          <a:noFill/>
        </p:spPr>
        <p:txBody>
          <a:bodyPr wrap="none" rtlCol="0">
            <a:spAutoFit/>
          </a:bodyPr>
          <a:lstStyle/>
          <a:p>
            <a:r>
              <a:rPr lang="id-ID" sz="1600" b="1" dirty="0" smtClean="0">
                <a:solidFill>
                  <a:schemeClr val="bg1"/>
                </a:solidFill>
              </a:rPr>
              <a:t>THIRD</a:t>
            </a:r>
            <a:r>
              <a:rPr lang="en-US" sz="1600" b="1" dirty="0" smtClean="0">
                <a:solidFill>
                  <a:schemeClr val="bg1"/>
                </a:solidFill>
              </a:rPr>
              <a:t> </a:t>
            </a:r>
            <a:endParaRPr lang="id-ID" sz="1600" b="1" dirty="0" smtClean="0">
              <a:solidFill>
                <a:schemeClr val="bg1"/>
              </a:solidFill>
            </a:endParaRPr>
          </a:p>
          <a:p>
            <a:r>
              <a:rPr lang="en-US" sz="1600" b="1" dirty="0" smtClean="0">
                <a:solidFill>
                  <a:schemeClr val="bg1"/>
                </a:solidFill>
              </a:rPr>
              <a:t>CONTENT</a:t>
            </a:r>
            <a:endParaRPr lang="en-US" sz="1600" b="1" dirty="0" smtClean="0">
              <a:solidFill>
                <a:schemeClr val="bg1"/>
              </a:solidFill>
            </a:endParaRPr>
          </a:p>
        </p:txBody>
      </p:sp>
      <p:sp>
        <p:nvSpPr>
          <p:cNvPr id="64" name="TextBox 63"/>
          <p:cNvSpPr txBox="1"/>
          <p:nvPr/>
        </p:nvSpPr>
        <p:spPr>
          <a:xfrm>
            <a:off x="7483075" y="5517957"/>
            <a:ext cx="1002326" cy="584775"/>
          </a:xfrm>
          <a:prstGeom prst="rect">
            <a:avLst/>
          </a:prstGeom>
          <a:noFill/>
        </p:spPr>
        <p:txBody>
          <a:bodyPr wrap="none" rtlCol="0">
            <a:spAutoFit/>
          </a:bodyPr>
          <a:lstStyle/>
          <a:p>
            <a:r>
              <a:rPr lang="en-US" sz="1600" b="1" dirty="0" smtClean="0">
                <a:solidFill>
                  <a:schemeClr val="bg1"/>
                </a:solidFill>
              </a:rPr>
              <a:t>FIRST </a:t>
            </a:r>
            <a:endParaRPr lang="id-ID" sz="1600" b="1" dirty="0" smtClean="0">
              <a:solidFill>
                <a:schemeClr val="bg1"/>
              </a:solidFill>
            </a:endParaRPr>
          </a:p>
          <a:p>
            <a:r>
              <a:rPr lang="en-US" sz="1600" b="1" dirty="0" smtClean="0">
                <a:solidFill>
                  <a:schemeClr val="bg1"/>
                </a:solidFill>
              </a:rPr>
              <a:t>CONTENT</a:t>
            </a:r>
            <a:endParaRPr lang="en-US" sz="1600" b="1" dirty="0" smtClean="0">
              <a:solidFill>
                <a:schemeClr val="bg1"/>
              </a:solidFill>
            </a:endParaRPr>
          </a:p>
        </p:txBody>
      </p:sp>
      <p:sp>
        <p:nvSpPr>
          <p:cNvPr id="65" name="TextBox 64"/>
          <p:cNvSpPr txBox="1"/>
          <p:nvPr/>
        </p:nvSpPr>
        <p:spPr>
          <a:xfrm>
            <a:off x="9092551" y="5028242"/>
            <a:ext cx="1218603" cy="379656"/>
          </a:xfrm>
          <a:prstGeom prst="rect">
            <a:avLst/>
          </a:prstGeom>
          <a:noFill/>
        </p:spPr>
        <p:txBody>
          <a:bodyPr wrap="square" rtlCol="0">
            <a:spAutoFit/>
          </a:bodyPr>
          <a:lstStyle/>
          <a:p>
            <a:r>
              <a:rPr lang="id-ID" sz="1865" b="1" dirty="0" smtClean="0">
                <a:solidFill>
                  <a:schemeClr val="bg1">
                    <a:lumMod val="50000"/>
                  </a:schemeClr>
                </a:solidFill>
              </a:rPr>
              <a:t>TEXT</a:t>
            </a:r>
            <a:r>
              <a:rPr lang="id-ID" sz="1100" dirty="0" smtClean="0">
                <a:solidFill>
                  <a:schemeClr val="bg1">
                    <a:lumMod val="50000"/>
                  </a:schemeClr>
                </a:solidFill>
              </a:rPr>
              <a:t>CONTENT</a:t>
            </a:r>
            <a:endParaRPr lang="id-ID" sz="1100" b="1" dirty="0">
              <a:solidFill>
                <a:schemeClr val="bg1">
                  <a:lumMod val="50000"/>
                </a:schemeClr>
              </a:solidFill>
            </a:endParaRPr>
          </a:p>
        </p:txBody>
      </p:sp>
      <p:cxnSp>
        <p:nvCxnSpPr>
          <p:cNvPr id="71" name="Straight Connector 70"/>
          <p:cNvCxnSpPr/>
          <p:nvPr/>
        </p:nvCxnSpPr>
        <p:spPr>
          <a:xfrm flipV="1">
            <a:off x="6736235" y="3598730"/>
            <a:ext cx="0" cy="1162979"/>
          </a:xfrm>
          <a:prstGeom prst="line">
            <a:avLst/>
          </a:prstGeom>
          <a:ln w="19050">
            <a:solidFill>
              <a:schemeClr val="bg1">
                <a:lumMod val="7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47880" y="842164"/>
            <a:ext cx="3904802" cy="523220"/>
          </a:xfrm>
          <a:prstGeom prst="rect">
            <a:avLst/>
          </a:prstGeom>
          <a:noFill/>
        </p:spPr>
        <p:txBody>
          <a:bodyPr wrap="square" rtlCol="0">
            <a:spAutoFit/>
          </a:bodyPr>
          <a:lstStyle/>
          <a:p>
            <a:r>
              <a:rPr lang="en-US" altLang="zh-CN" sz="2800" dirty="0" smtClean="0"/>
              <a:t>4.2.1 </a:t>
            </a:r>
            <a:r>
              <a:rPr lang="zh-CN" altLang="en-US" sz="2800" dirty="0" smtClean="0"/>
              <a:t>问题的解空间</a:t>
            </a:r>
            <a:endParaRPr lang="zh-CN" altLang="en-US" sz="2800" dirty="0"/>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wipe(down)">
                                      <p:cBhvr>
                                        <p:cTn id="11" dur="500"/>
                                        <p:tgtEl>
                                          <p:spTgt spid="5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Effect transition="in" filter="wipe(down)">
                                      <p:cBhvr>
                                        <p:cTn id="15" dur="500"/>
                                        <p:tgtEl>
                                          <p:spTgt spid="51"/>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down)">
                                      <p:cBhvr>
                                        <p:cTn id="19" dur="500"/>
                                        <p:tgtEl>
                                          <p:spTgt spid="4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down)">
                                      <p:cBhvr>
                                        <p:cTn id="23" dur="500"/>
                                        <p:tgtEl>
                                          <p:spTgt spid="5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animEffect transition="in" filter="fade">
                                      <p:cBhvr>
                                        <p:cTn id="29" dur="500"/>
                                        <p:tgtEl>
                                          <p:spTgt spid="5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fade">
                                      <p:cBhvr>
                                        <p:cTn id="32" dur="500"/>
                                        <p:tgtEl>
                                          <p:spTgt spid="5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wipe(down)">
                                      <p:cBhvr>
                                        <p:cTn id="38" dur="500"/>
                                        <p:tgtEl>
                                          <p:spTgt spid="4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500"/>
                                        <p:tgtEl>
                                          <p:spTgt spid="6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500"/>
                                        <p:tgtEl>
                                          <p:spTgt spid="46"/>
                                        </p:tgtEl>
                                      </p:cBhvr>
                                    </p:animEffect>
                                  </p:childTnLst>
                                </p:cTn>
                              </p:par>
                            </p:childTnLst>
                          </p:cTn>
                        </p:par>
                        <p:par>
                          <p:cTn id="51" fill="hold">
                            <p:stCondLst>
                              <p:cond delay="2500"/>
                            </p:stCondLst>
                            <p:childTnLst>
                              <p:par>
                                <p:cTn id="52" presetID="10" presetClass="entr" presetSubtype="0" fill="hold" grpId="0" nodeType="after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500"/>
                                        <p:tgtEl>
                                          <p:spTgt spid="57"/>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childTnLst>
                                </p:cTn>
                              </p:par>
                            </p:childTnLst>
                          </p:cTn>
                        </p:par>
                        <p:par>
                          <p:cTn id="61" fill="hold">
                            <p:stCondLst>
                              <p:cond delay="3000"/>
                            </p:stCondLst>
                            <p:childTnLst>
                              <p:par>
                                <p:cTn id="62" presetID="10"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500"/>
                                        <p:tgtEl>
                                          <p:spTgt spid="42"/>
                                        </p:tgtEl>
                                      </p:cBhvr>
                                    </p:animEffect>
                                  </p:childTnLst>
                                </p:cTn>
                              </p:par>
                            </p:childTnLst>
                          </p:cTn>
                        </p:par>
                        <p:par>
                          <p:cTn id="68" fill="hold">
                            <p:stCondLst>
                              <p:cond delay="3500"/>
                            </p:stCondLst>
                            <p:childTnLst>
                              <p:par>
                                <p:cTn id="69" presetID="53" presetClass="entr" presetSubtype="16" fill="hold" grpId="0" nodeType="afterEffect">
                                  <p:stCondLst>
                                    <p:cond delay="0"/>
                                  </p:stCondLst>
                                  <p:childTnLst>
                                    <p:set>
                                      <p:cBhvr>
                                        <p:cTn id="70" dur="1" fill="hold">
                                          <p:stCondLst>
                                            <p:cond delay="0"/>
                                          </p:stCondLst>
                                        </p:cTn>
                                        <p:tgtEl>
                                          <p:spTgt spid="64"/>
                                        </p:tgtEl>
                                        <p:attrNameLst>
                                          <p:attrName>style.visibility</p:attrName>
                                        </p:attrNameLst>
                                      </p:cBhvr>
                                      <p:to>
                                        <p:strVal val="visible"/>
                                      </p:to>
                                    </p:set>
                                    <p:anim calcmode="lin" valueType="num">
                                      <p:cBhvr>
                                        <p:cTn id="71" dur="500" fill="hold"/>
                                        <p:tgtEl>
                                          <p:spTgt spid="64"/>
                                        </p:tgtEl>
                                        <p:attrNameLst>
                                          <p:attrName>ppt_w</p:attrName>
                                        </p:attrNameLst>
                                      </p:cBhvr>
                                      <p:tavLst>
                                        <p:tav tm="0">
                                          <p:val>
                                            <p:fltVal val="0"/>
                                          </p:val>
                                        </p:tav>
                                        <p:tav tm="100000">
                                          <p:val>
                                            <p:strVal val="#ppt_w"/>
                                          </p:val>
                                        </p:tav>
                                      </p:tavLst>
                                    </p:anim>
                                    <p:anim calcmode="lin" valueType="num">
                                      <p:cBhvr>
                                        <p:cTn id="72" dur="500" fill="hold"/>
                                        <p:tgtEl>
                                          <p:spTgt spid="64"/>
                                        </p:tgtEl>
                                        <p:attrNameLst>
                                          <p:attrName>ppt_h</p:attrName>
                                        </p:attrNameLst>
                                      </p:cBhvr>
                                      <p:tavLst>
                                        <p:tav tm="0">
                                          <p:val>
                                            <p:fltVal val="0"/>
                                          </p:val>
                                        </p:tav>
                                        <p:tav tm="100000">
                                          <p:val>
                                            <p:strVal val="#ppt_h"/>
                                          </p:val>
                                        </p:tav>
                                      </p:tavLst>
                                    </p:anim>
                                    <p:animEffect transition="in" filter="fade">
                                      <p:cBhvr>
                                        <p:cTn id="73" dur="500"/>
                                        <p:tgtEl>
                                          <p:spTgt spid="6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62"/>
                                        </p:tgtEl>
                                        <p:attrNameLst>
                                          <p:attrName>style.visibility</p:attrName>
                                        </p:attrNameLst>
                                      </p:cBhvr>
                                      <p:to>
                                        <p:strVal val="visible"/>
                                      </p:to>
                                    </p:set>
                                    <p:anim calcmode="lin" valueType="num">
                                      <p:cBhvr>
                                        <p:cTn id="76" dur="500" fill="hold"/>
                                        <p:tgtEl>
                                          <p:spTgt spid="62"/>
                                        </p:tgtEl>
                                        <p:attrNameLst>
                                          <p:attrName>ppt_w</p:attrName>
                                        </p:attrNameLst>
                                      </p:cBhvr>
                                      <p:tavLst>
                                        <p:tav tm="0">
                                          <p:val>
                                            <p:fltVal val="0"/>
                                          </p:val>
                                        </p:tav>
                                        <p:tav tm="100000">
                                          <p:val>
                                            <p:strVal val="#ppt_w"/>
                                          </p:val>
                                        </p:tav>
                                      </p:tavLst>
                                    </p:anim>
                                    <p:anim calcmode="lin" valueType="num">
                                      <p:cBhvr>
                                        <p:cTn id="77" dur="500" fill="hold"/>
                                        <p:tgtEl>
                                          <p:spTgt spid="62"/>
                                        </p:tgtEl>
                                        <p:attrNameLst>
                                          <p:attrName>ppt_h</p:attrName>
                                        </p:attrNameLst>
                                      </p:cBhvr>
                                      <p:tavLst>
                                        <p:tav tm="0">
                                          <p:val>
                                            <p:fltVal val="0"/>
                                          </p:val>
                                        </p:tav>
                                        <p:tav tm="100000">
                                          <p:val>
                                            <p:strVal val="#ppt_h"/>
                                          </p:val>
                                        </p:tav>
                                      </p:tavLst>
                                    </p:anim>
                                    <p:animEffect transition="in" filter="fade">
                                      <p:cBhvr>
                                        <p:cTn id="78" dur="500"/>
                                        <p:tgtEl>
                                          <p:spTgt spid="62"/>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63"/>
                                        </p:tgtEl>
                                        <p:attrNameLst>
                                          <p:attrName>style.visibility</p:attrName>
                                        </p:attrNameLst>
                                      </p:cBhvr>
                                      <p:to>
                                        <p:strVal val="visible"/>
                                      </p:to>
                                    </p:set>
                                    <p:anim calcmode="lin" valueType="num">
                                      <p:cBhvr>
                                        <p:cTn id="81" dur="500" fill="hold"/>
                                        <p:tgtEl>
                                          <p:spTgt spid="63"/>
                                        </p:tgtEl>
                                        <p:attrNameLst>
                                          <p:attrName>ppt_w</p:attrName>
                                        </p:attrNameLst>
                                      </p:cBhvr>
                                      <p:tavLst>
                                        <p:tav tm="0">
                                          <p:val>
                                            <p:fltVal val="0"/>
                                          </p:val>
                                        </p:tav>
                                        <p:tav tm="100000">
                                          <p:val>
                                            <p:strVal val="#ppt_w"/>
                                          </p:val>
                                        </p:tav>
                                      </p:tavLst>
                                    </p:anim>
                                    <p:anim calcmode="lin" valueType="num">
                                      <p:cBhvr>
                                        <p:cTn id="82" dur="500" fill="hold"/>
                                        <p:tgtEl>
                                          <p:spTgt spid="63"/>
                                        </p:tgtEl>
                                        <p:attrNameLst>
                                          <p:attrName>ppt_h</p:attrName>
                                        </p:attrNameLst>
                                      </p:cBhvr>
                                      <p:tavLst>
                                        <p:tav tm="0">
                                          <p:val>
                                            <p:fltVal val="0"/>
                                          </p:val>
                                        </p:tav>
                                        <p:tav tm="100000">
                                          <p:val>
                                            <p:strVal val="#ppt_h"/>
                                          </p:val>
                                        </p:tav>
                                      </p:tavLst>
                                    </p:anim>
                                    <p:animEffect transition="in" filter="fade">
                                      <p:cBhvr>
                                        <p:cTn id="83" dur="500"/>
                                        <p:tgtEl>
                                          <p:spTgt spid="63"/>
                                        </p:tgtEl>
                                      </p:cBhvr>
                                    </p:animEffect>
                                  </p:childTnLst>
                                </p:cTn>
                              </p:par>
                            </p:childTnLst>
                          </p:cTn>
                        </p:par>
                        <p:par>
                          <p:cTn id="84" fill="hold">
                            <p:stCondLst>
                              <p:cond delay="4000"/>
                            </p:stCondLst>
                            <p:childTnLst>
                              <p:par>
                                <p:cTn id="85" presetID="10" presetClass="entr" presetSubtype="0" fill="hold" grpId="0" nodeType="afterEffect">
                                  <p:stCondLst>
                                    <p:cond delay="0"/>
                                  </p:stCondLst>
                                  <p:childTnLst>
                                    <p:set>
                                      <p:cBhvr>
                                        <p:cTn id="86" dur="1" fill="hold">
                                          <p:stCondLst>
                                            <p:cond delay="0"/>
                                          </p:stCondLst>
                                        </p:cTn>
                                        <p:tgtEl>
                                          <p:spTgt spid="65"/>
                                        </p:tgtEl>
                                        <p:attrNameLst>
                                          <p:attrName>style.visibility</p:attrName>
                                        </p:attrNameLst>
                                      </p:cBhvr>
                                      <p:to>
                                        <p:strVal val="visible"/>
                                      </p:to>
                                    </p:set>
                                    <p:animEffect transition="in" filter="fade">
                                      <p:cBhvr>
                                        <p:cTn id="87" dur="500"/>
                                        <p:tgtEl>
                                          <p:spTgt spid="65"/>
                                        </p:tgtEl>
                                      </p:cBhvr>
                                    </p:animEffect>
                                  </p:childTnLst>
                                </p:cTn>
                              </p:par>
                            </p:childTnLst>
                          </p:cTn>
                        </p:par>
                        <p:par>
                          <p:cTn id="88" fill="hold">
                            <p:stCondLst>
                              <p:cond delay="4500"/>
                            </p:stCondLst>
                            <p:childTnLst>
                              <p:par>
                                <p:cTn id="89" presetID="22" presetClass="entr" presetSubtype="1" fill="hold" nodeType="afterEffect">
                                  <p:stCondLst>
                                    <p:cond delay="0"/>
                                  </p:stCondLst>
                                  <p:childTnLst>
                                    <p:set>
                                      <p:cBhvr>
                                        <p:cTn id="90" dur="1" fill="hold">
                                          <p:stCondLst>
                                            <p:cond delay="0"/>
                                          </p:stCondLst>
                                        </p:cTn>
                                        <p:tgtEl>
                                          <p:spTgt spid="71"/>
                                        </p:tgtEl>
                                        <p:attrNameLst>
                                          <p:attrName>style.visibility</p:attrName>
                                        </p:attrNameLst>
                                      </p:cBhvr>
                                      <p:to>
                                        <p:strVal val="visible"/>
                                      </p:to>
                                    </p:set>
                                    <p:animEffect transition="in" filter="wipe(up)">
                                      <p:cBhvr>
                                        <p:cTn id="9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P spid="53" grpId="0" bldLvl="0" animBg="1"/>
      <p:bldP spid="54" grpId="0" bldLvl="0" animBg="1"/>
      <p:bldP spid="55" grpId="0" bldLvl="0" animBg="1"/>
      <p:bldP spid="56" grpId="0" bldLvl="0" animBg="1"/>
      <p:bldP spid="57" grpId="0" bldLvl="0" animBg="1"/>
      <p:bldP spid="58" grpId="0" bldLvl="0" animBg="1"/>
      <p:bldP spid="59" grpId="0" bldLvl="0" animBg="1"/>
      <p:bldP spid="60" grpId="0" bldLvl="0" animBg="1"/>
      <p:bldP spid="61" grpId="0" bldLvl="0" animBg="1"/>
      <p:bldP spid="62" grpId="0"/>
      <p:bldP spid="63" grpId="0"/>
      <p:bldP spid="64" grpId="0"/>
      <p:bldP spid="6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374074" y="888365"/>
            <a:ext cx="3048000" cy="5262979"/>
          </a:xfrm>
          <a:prstGeom prst="rect">
            <a:avLst/>
          </a:prstGeom>
          <a:noFill/>
          <a:ln w="9525">
            <a:noFill/>
          </a:ln>
        </p:spPr>
        <p:txBody>
          <a:bodyPr wrap="square">
            <a:spAutoFit/>
          </a:bodyPr>
          <a:lstStyle/>
          <a:p>
            <a:pPr indent="0"/>
            <a:r>
              <a:rPr lang="zh-CN" altLang="en-US" sz="2400" b="0" dirty="0" smtClean="0">
                <a:latin typeface="宋体" panose="02010600030101010101" pitchFamily="2" charset="-122"/>
                <a:ea typeface="宋体" panose="02010600030101010101" pitchFamily="2" charset="-122"/>
                <a:cs typeface="宋体" panose="02010600030101010101" pitchFamily="2" charset="-122"/>
              </a:rPr>
              <a:t>   在</a:t>
            </a:r>
            <a:r>
              <a:rPr lang="zh-CN" altLang="en-US" sz="2400" b="0" dirty="0">
                <a:latin typeface="宋体" panose="02010600030101010101" pitchFamily="2" charset="-122"/>
                <a:ea typeface="宋体" panose="02010600030101010101" pitchFamily="2" charset="-122"/>
                <a:cs typeface="宋体" panose="02010600030101010101" pitchFamily="2" charset="-122"/>
              </a:rPr>
              <a:t>定义了问题的解空间后，我们应当选择一种数据结构将解空间里的解组织起来。由于只有</a:t>
            </a:r>
            <a:r>
              <a:rPr lang="en-US" altLang="zh-CN" sz="2400" b="0" dirty="0">
                <a:latin typeface="宋体" panose="02010600030101010101" pitchFamily="2" charset="-122"/>
                <a:ea typeface="宋体" panose="02010600030101010101" pitchFamily="2" charset="-122"/>
                <a:cs typeface="宋体" panose="02010600030101010101" pitchFamily="2" charset="-122"/>
              </a:rPr>
              <a:t>0</a:t>
            </a:r>
            <a:r>
              <a:rPr lang="zh-CN" altLang="en-US" sz="2400" b="0" dirty="0">
                <a:latin typeface="宋体" panose="02010600030101010101" pitchFamily="2" charset="-122"/>
                <a:ea typeface="宋体" panose="02010600030101010101" pitchFamily="2" charset="-122"/>
                <a:cs typeface="宋体" panose="02010600030101010101" pitchFamily="2" charset="-122"/>
              </a:rPr>
              <a:t>和</a:t>
            </a:r>
            <a:r>
              <a:rPr lang="en-US" altLang="zh-CN" sz="2400" b="0" dirty="0">
                <a:latin typeface="Times New Roman" panose="02020603050405020304" charset="0"/>
                <a:ea typeface="Times New Roman" panose="02020603050405020304" charset="0"/>
                <a:cs typeface="Times New Roman" panose="02020603050405020304" charset="0"/>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两种选择，很容易联想到用</a:t>
            </a:r>
            <a:r>
              <a:rPr lang="zh-CN" altLang="en-US" sz="2400" b="0" dirty="0">
                <a:solidFill>
                  <a:srgbClr val="FF0000"/>
                </a:solidFill>
                <a:latin typeface="宋体" panose="02010600030101010101" pitchFamily="2" charset="-122"/>
                <a:ea typeface="宋体" panose="02010600030101010101" pitchFamily="2" charset="-122"/>
                <a:cs typeface="宋体" panose="02010600030101010101" pitchFamily="2" charset="-122"/>
              </a:rPr>
              <a:t>完全二叉树</a:t>
            </a:r>
            <a:r>
              <a:rPr lang="zh-CN" altLang="en-US" sz="2400" b="0" dirty="0">
                <a:latin typeface="宋体" panose="02010600030101010101" pitchFamily="2" charset="-122"/>
                <a:ea typeface="宋体" panose="02010600030101010101" pitchFamily="2" charset="-122"/>
                <a:cs typeface="宋体" panose="02010600030101010101" pitchFamily="2" charset="-122"/>
              </a:rPr>
              <a:t>来表达解空间的所有解。如图</a:t>
            </a:r>
            <a:r>
              <a:rPr lang="en-US" altLang="zh-CN" sz="2400" b="0" dirty="0">
                <a:latin typeface="Times New Roman" panose="02020603050405020304" charset="0"/>
                <a:ea typeface="Times New Roman" panose="02020603050405020304" charset="0"/>
                <a:cs typeface="Times New Roman" panose="02020603050405020304" charset="0"/>
              </a:rPr>
              <a:t>4</a:t>
            </a:r>
            <a:r>
              <a:rPr lang="en-US" altLang="zh-CN" sz="2400" b="0" dirty="0">
                <a:latin typeface="宋体" panose="02010600030101010101" pitchFamily="2" charset="-122"/>
                <a:ea typeface="宋体" panose="02010600030101010101" pitchFamily="2" charset="-122"/>
                <a:cs typeface="宋体" panose="02010600030101010101" pitchFamily="2" charset="-122"/>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。从树根到叶子结点的任一路径即为解空间的一个元素。从图中看出，根结点</a:t>
            </a:r>
            <a:r>
              <a:rPr lang="en-US" altLang="zh-CN" sz="2400" b="0" dirty="0">
                <a:latin typeface="Times New Roman" panose="02020603050405020304" charset="0"/>
                <a:ea typeface="Times New Roman" panose="02020603050405020304" charset="0"/>
                <a:cs typeface="Times New Roman" panose="02020603050405020304" charset="0"/>
              </a:rPr>
              <a:t>A</a:t>
            </a:r>
            <a:r>
              <a:rPr lang="zh-CN" altLang="en-US" sz="2400" b="0" dirty="0">
                <a:latin typeface="宋体" panose="02010600030101010101" pitchFamily="2" charset="-122"/>
                <a:ea typeface="宋体" panose="02010600030101010101" pitchFamily="2" charset="-122"/>
                <a:cs typeface="宋体" panose="02010600030101010101" pitchFamily="2" charset="-122"/>
              </a:rPr>
              <a:t>到叶子结点</a:t>
            </a:r>
            <a:r>
              <a:rPr lang="en-US" altLang="zh-CN" sz="2400" b="0" dirty="0">
                <a:latin typeface="Times New Roman" panose="02020603050405020304" charset="0"/>
                <a:ea typeface="Times New Roman" panose="02020603050405020304" charset="0"/>
                <a:cs typeface="Times New Roman" panose="02020603050405020304" charset="0"/>
              </a:rPr>
              <a:t>K</a:t>
            </a:r>
            <a:r>
              <a:rPr lang="zh-CN" altLang="en-US" sz="2400" b="0" dirty="0">
                <a:latin typeface="宋体" panose="02010600030101010101" pitchFamily="2" charset="-122"/>
                <a:ea typeface="宋体" panose="02010600030101010101" pitchFamily="2" charset="-122"/>
                <a:cs typeface="宋体" panose="02010600030101010101" pitchFamily="2" charset="-122"/>
              </a:rPr>
              <a:t>所表示的解为</a:t>
            </a:r>
            <a:r>
              <a:rPr lang="en-US" altLang="zh-CN" sz="2400" b="0" dirty="0">
                <a:latin typeface="Times New Roman" panose="02020603050405020304" charset="0"/>
                <a:ea typeface="Times New Roman" panose="02020603050405020304" charset="0"/>
                <a:cs typeface="Times New Roman" panose="02020603050405020304" charset="0"/>
              </a:rPr>
              <a:t>(1,0,0)</a:t>
            </a:r>
            <a:r>
              <a:rPr lang="zh-CN" altLang="en-US" sz="2400" b="0" dirty="0">
                <a:latin typeface="宋体" panose="02010600030101010101" pitchFamily="2" charset="-122"/>
                <a:ea typeface="宋体" panose="02010600030101010101" pitchFamily="2" charset="-122"/>
                <a:cs typeface="宋体" panose="02010600030101010101" pitchFamily="2" charset="-122"/>
              </a:rPr>
              <a:t>。</a:t>
            </a:r>
            <a:endParaRPr lang="zh-CN" altLang="en-US" sz="2400" dirty="0"/>
          </a:p>
        </p:txBody>
      </p:sp>
      <p:sp>
        <p:nvSpPr>
          <p:cNvPr id="16" name="文本框 15"/>
          <p:cNvSpPr txBox="1"/>
          <p:nvPr/>
        </p:nvSpPr>
        <p:spPr>
          <a:xfrm>
            <a:off x="5476481" y="5890359"/>
            <a:ext cx="5080000" cy="521970"/>
          </a:xfrm>
          <a:prstGeom prst="rect">
            <a:avLst/>
          </a:prstGeom>
          <a:noFill/>
          <a:ln w="9525">
            <a:noFill/>
          </a:ln>
        </p:spPr>
        <p:txBody>
          <a:bodyPr>
            <a:spAutoFit/>
          </a:bodyPr>
          <a:lstStyle/>
          <a:p>
            <a:pPr indent="133350" algn="ctr"/>
            <a:r>
              <a:rPr lang="zh-CN" altLang="en-US" sz="2800" b="0" dirty="0" smtClean="0">
                <a:latin typeface="宋体" panose="02010600030101010101" pitchFamily="2" charset="-122"/>
                <a:ea typeface="宋体" panose="02010600030101010101" pitchFamily="2" charset="-122"/>
                <a:cs typeface="宋体" panose="02010600030101010101" pitchFamily="2" charset="-122"/>
              </a:rPr>
              <a:t>图</a:t>
            </a:r>
            <a:r>
              <a:rPr lang="en-US" altLang="zh-CN" sz="2800" b="0" dirty="0" smtClean="0">
                <a:latin typeface="宋体" panose="02010600030101010101" pitchFamily="2" charset="-122"/>
                <a:ea typeface="宋体" panose="02010600030101010101" pitchFamily="2" charset="-122"/>
                <a:cs typeface="宋体" panose="02010600030101010101" pitchFamily="2" charset="-122"/>
              </a:rPr>
              <a:t>4-2</a:t>
            </a:r>
            <a:endParaRPr lang="zh-CN" altLang="en-US" sz="2800" dirty="0"/>
          </a:p>
        </p:txBody>
      </p:sp>
      <p:graphicFrame>
        <p:nvGraphicFramePr>
          <p:cNvPr id="2" name="对象 1"/>
          <p:cNvGraphicFramePr>
            <a:graphicFrameLocks noChangeAspect="1"/>
          </p:cNvGraphicFramePr>
          <p:nvPr/>
        </p:nvGraphicFramePr>
        <p:xfrm>
          <a:off x="3575050" y="676420"/>
          <a:ext cx="8446621" cy="5341937"/>
        </p:xfrm>
        <a:graphic>
          <a:graphicData uri="http://schemas.openxmlformats.org/presentationml/2006/ole">
            <mc:AlternateContent xmlns:mc="http://schemas.openxmlformats.org/markup-compatibility/2006">
              <mc:Choice xmlns:v="urn:schemas-microsoft-com:vml" Requires="v">
                <p:oleObj spid="_x0000_s4158" name="" r:id="rId1" imgW="8632825" imgH="3795395" progId="Visio.Drawing.11">
                  <p:embed/>
                </p:oleObj>
              </mc:Choice>
              <mc:Fallback>
                <p:oleObj name="" r:id="rId1" imgW="8632825" imgH="3795395" progId="Visio.Drawing.11">
                  <p:embed/>
                  <p:pic>
                    <p:nvPicPr>
                      <p:cNvPr id="0" name="对象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75050" y="676420"/>
                        <a:ext cx="8446621" cy="5341937"/>
                      </a:xfrm>
                      <a:prstGeom prst="rect">
                        <a:avLst/>
                      </a:prstGeom>
                      <a:noFill/>
                      <a:ln>
                        <a:noFill/>
                      </a:ln>
                    </p:spPr>
                  </p:pic>
                </p:oleObj>
              </mc:Fallback>
            </mc:AlternateContent>
          </a:graphicData>
        </a:graphic>
      </p:graphicFrame>
      <p:sp>
        <p:nvSpPr>
          <p:cNvPr id="6" name="TextBox 5"/>
          <p:cNvSpPr txBox="1"/>
          <p:nvPr/>
        </p:nvSpPr>
        <p:spPr>
          <a:xfrm>
            <a:off x="468203" y="365145"/>
            <a:ext cx="3904802" cy="523220"/>
          </a:xfrm>
          <a:prstGeom prst="rect">
            <a:avLst/>
          </a:prstGeom>
          <a:noFill/>
        </p:spPr>
        <p:txBody>
          <a:bodyPr wrap="square" rtlCol="0">
            <a:spAutoFit/>
          </a:bodyPr>
          <a:lstStyle/>
          <a:p>
            <a:r>
              <a:rPr lang="en-US" altLang="zh-CN" sz="2800" dirty="0" smtClean="0"/>
              <a:t>4.2.1 </a:t>
            </a:r>
            <a:r>
              <a:rPr lang="zh-CN" altLang="en-US" sz="2800" dirty="0" smtClean="0"/>
              <a:t>问题的解空间</a:t>
            </a:r>
            <a:endParaRPr lang="zh-CN" altLang="en-US" sz="2800" dirty="0"/>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文本框 47"/>
          <p:cNvSpPr txBox="1"/>
          <p:nvPr/>
        </p:nvSpPr>
        <p:spPr>
          <a:xfrm>
            <a:off x="1047749" y="1032360"/>
            <a:ext cx="9790580" cy="3785652"/>
          </a:xfrm>
          <a:prstGeom prst="rect">
            <a:avLst/>
          </a:prstGeom>
          <a:noFill/>
          <a:ln w="9525">
            <a:noFill/>
          </a:ln>
        </p:spPr>
        <p:txBody>
          <a:bodyPr wrap="square">
            <a:spAutoFit/>
          </a:bodyPr>
          <a:lstStyle/>
          <a:p>
            <a:pPr indent="0"/>
            <a:r>
              <a:rPr lang="en-US" altLang="zh-CN" sz="2400" b="1" dirty="0" smtClean="0">
                <a:latin typeface="宋体" panose="02010600030101010101" pitchFamily="2" charset="-122"/>
                <a:ea typeface="宋体" panose="02010600030101010101" pitchFamily="2" charset="-122"/>
                <a:cs typeface="宋体" panose="02010600030101010101" pitchFamily="2" charset="-122"/>
              </a:rPr>
              <a:t>4.2.2 </a:t>
            </a:r>
            <a:r>
              <a:rPr lang="zh-CN" altLang="en-US" sz="2400" b="1" dirty="0" smtClean="0">
                <a:latin typeface="宋体" panose="02010600030101010101" pitchFamily="2" charset="-122"/>
                <a:ea typeface="宋体" panose="02010600030101010101" pitchFamily="2" charset="-122"/>
                <a:cs typeface="宋体" panose="02010600030101010101" pitchFamily="2" charset="-122"/>
              </a:rPr>
              <a:t>回溯法的基本思想</a:t>
            </a:r>
            <a:endParaRPr lang="en-US" altLang="zh-CN" sz="2400" b="1" dirty="0" smtClean="0">
              <a:latin typeface="宋体" panose="02010600030101010101" pitchFamily="2" charset="-122"/>
              <a:ea typeface="宋体" panose="02010600030101010101" pitchFamily="2" charset="-122"/>
              <a:cs typeface="宋体" panose="02010600030101010101" pitchFamily="2" charset="-122"/>
            </a:endParaRPr>
          </a:p>
          <a:p>
            <a:pPr indent="0"/>
            <a:endParaRPr lang="en-US" altLang="zh-CN" sz="2400" dirty="0">
              <a:latin typeface="宋体" panose="02010600030101010101" pitchFamily="2" charset="-122"/>
              <a:ea typeface="宋体" panose="02010600030101010101" pitchFamily="2" charset="-122"/>
              <a:cs typeface="宋体" panose="02010600030101010101" pitchFamily="2" charset="-122"/>
            </a:endParaRPr>
          </a:p>
          <a:p>
            <a:pPr indent="0"/>
            <a:r>
              <a:rPr lang="zh-CN" altLang="en-US" sz="2400" b="0" dirty="0" smtClean="0">
                <a:latin typeface="宋体" panose="02010600030101010101" pitchFamily="2" charset="-122"/>
                <a:ea typeface="宋体" panose="02010600030101010101" pitchFamily="2" charset="-122"/>
                <a:cs typeface="宋体" panose="02010600030101010101" pitchFamily="2" charset="-122"/>
              </a:rPr>
              <a:t>   在</a:t>
            </a:r>
            <a:r>
              <a:rPr lang="zh-CN" altLang="en-US" sz="2400" b="0" dirty="0">
                <a:latin typeface="宋体" panose="02010600030101010101" pitchFamily="2" charset="-122"/>
                <a:ea typeface="宋体" panose="02010600030101010101" pitchFamily="2" charset="-122"/>
                <a:cs typeface="宋体" panose="02010600030101010101" pitchFamily="2" charset="-122"/>
              </a:rPr>
              <a:t>确定了解空间的组织结构后，</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回溯法从</a:t>
            </a:r>
            <a:r>
              <a:rPr lang="zh-CN" altLang="en-US" sz="2400" b="0" dirty="0">
                <a:latin typeface="宋体" panose="02010600030101010101" pitchFamily="2" charset="-122"/>
                <a:ea typeface="宋体" panose="02010600030101010101" pitchFamily="2" charset="-122"/>
                <a:cs typeface="宋体" panose="02010600030101010101" pitchFamily="2" charset="-122"/>
              </a:rPr>
              <a:t>开始结点（根结点）出发，以深度优先搜索整个解空间。这个开始结点成为一个</a:t>
            </a:r>
            <a:r>
              <a:rPr lang="zh-CN" altLang="en-US" sz="2400" b="0" dirty="0">
                <a:solidFill>
                  <a:srgbClr val="FF0000"/>
                </a:solidFill>
                <a:latin typeface="宋体" panose="02010600030101010101" pitchFamily="2" charset="-122"/>
                <a:ea typeface="宋体" panose="02010600030101010101" pitchFamily="2" charset="-122"/>
                <a:cs typeface="宋体" panose="02010600030101010101" pitchFamily="2" charset="-122"/>
              </a:rPr>
              <a:t>活结点</a:t>
            </a:r>
            <a:r>
              <a:rPr lang="zh-CN" altLang="en-US" sz="2400" b="0" dirty="0">
                <a:latin typeface="宋体" panose="02010600030101010101" pitchFamily="2" charset="-122"/>
                <a:ea typeface="宋体" panose="02010600030101010101" pitchFamily="2" charset="-122"/>
                <a:cs typeface="宋体" panose="02010600030101010101" pitchFamily="2" charset="-122"/>
              </a:rPr>
              <a:t>，同时成为当前的扩展结点，通过当前的</a:t>
            </a:r>
            <a:r>
              <a:rPr lang="zh-CN" altLang="en-US" sz="2400" b="0" dirty="0">
                <a:solidFill>
                  <a:srgbClr val="FF0000"/>
                </a:solidFill>
                <a:latin typeface="宋体" panose="02010600030101010101" pitchFamily="2" charset="-122"/>
                <a:ea typeface="宋体" panose="02010600030101010101" pitchFamily="2" charset="-122"/>
                <a:cs typeface="宋体" panose="02010600030101010101" pitchFamily="2" charset="-122"/>
              </a:rPr>
              <a:t>扩展结点</a:t>
            </a:r>
            <a:r>
              <a:rPr lang="zh-CN" altLang="en-US" sz="2400" b="0" dirty="0">
                <a:latin typeface="宋体" panose="02010600030101010101" pitchFamily="2" charset="-122"/>
                <a:ea typeface="宋体" panose="02010600030101010101" pitchFamily="2" charset="-122"/>
                <a:cs typeface="宋体" panose="02010600030101010101" pitchFamily="2" charset="-122"/>
              </a:rPr>
              <a:t>，搜索向深度方向进入一个新的结点。这个新结点成为一个新的活结点，并成为当前的扩展结点。若在当前扩展结点处不能再向深度方向移动，则当前的扩展结点成为</a:t>
            </a:r>
            <a:r>
              <a:rPr lang="zh-CN" altLang="en-US" sz="2400" b="0" dirty="0">
                <a:solidFill>
                  <a:srgbClr val="FF0000"/>
                </a:solidFill>
                <a:latin typeface="宋体" panose="02010600030101010101" pitchFamily="2" charset="-122"/>
                <a:ea typeface="宋体" panose="02010600030101010101" pitchFamily="2" charset="-122"/>
                <a:cs typeface="宋体" panose="02010600030101010101" pitchFamily="2" charset="-122"/>
              </a:rPr>
              <a:t>死结</a:t>
            </a:r>
            <a:r>
              <a:rPr lang="zh-CN" altLang="en-US" sz="2400" b="0" dirty="0" smtClean="0">
                <a:solidFill>
                  <a:srgbClr val="FF0000"/>
                </a:solidFill>
                <a:latin typeface="宋体" panose="02010600030101010101" pitchFamily="2" charset="-122"/>
                <a:ea typeface="宋体" panose="02010600030101010101" pitchFamily="2" charset="-122"/>
                <a:cs typeface="宋体" panose="02010600030101010101" pitchFamily="2" charset="-122"/>
              </a:rPr>
              <a:t>点</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。此时应往回移动（</a:t>
            </a:r>
            <a:r>
              <a:rPr lang="zh-CN" altLang="en-US" sz="2400" b="0" dirty="0" smtClean="0">
                <a:solidFill>
                  <a:srgbClr val="FF0000"/>
                </a:solidFill>
                <a:latin typeface="宋体" panose="02010600030101010101" pitchFamily="2" charset="-122"/>
                <a:ea typeface="宋体" panose="02010600030101010101" pitchFamily="2" charset="-122"/>
                <a:cs typeface="宋体" panose="02010600030101010101" pitchFamily="2" charset="-122"/>
              </a:rPr>
              <a:t>回溯</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）到</a:t>
            </a:r>
            <a:r>
              <a:rPr lang="zh-CN" altLang="en-US" sz="2400" b="0" dirty="0">
                <a:latin typeface="宋体" panose="02010600030101010101" pitchFamily="2" charset="-122"/>
                <a:ea typeface="宋体" panose="02010600030101010101" pitchFamily="2" charset="-122"/>
                <a:cs typeface="宋体" panose="02010600030101010101" pitchFamily="2" charset="-122"/>
              </a:rPr>
              <a:t>最近的一个活结点处，并使得这个活结点成为当前的扩展结点。</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0"/>
            <a:r>
              <a:rPr lang="zh-CN" altLang="en-US" sz="2400" b="0" dirty="0" smtClean="0">
                <a:latin typeface="宋体" panose="02010600030101010101" pitchFamily="2" charset="-122"/>
                <a:ea typeface="宋体" panose="02010600030101010101" pitchFamily="2" charset="-122"/>
                <a:cs typeface="宋体" panose="02010600030101010101" pitchFamily="2" charset="-122"/>
              </a:rPr>
              <a:t>    回溯</a:t>
            </a:r>
            <a:r>
              <a:rPr lang="zh-CN" altLang="en-US" sz="2400" b="0" dirty="0">
                <a:latin typeface="宋体" panose="02010600030101010101" pitchFamily="2" charset="-122"/>
                <a:ea typeface="宋体" panose="02010600030101010101" pitchFamily="2" charset="-122"/>
                <a:cs typeface="宋体" panose="02010600030101010101" pitchFamily="2" charset="-122"/>
              </a:rPr>
              <a:t>法以这样的方式递归搜索整个解空间树，直到满足终止条件。</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4170" y="1033145"/>
            <a:ext cx="2786380" cy="1938020"/>
          </a:xfrm>
          <a:prstGeom prst="rect">
            <a:avLst/>
          </a:prstGeom>
          <a:noFill/>
          <a:ln w="9525">
            <a:noFill/>
          </a:ln>
        </p:spPr>
        <p:txBody>
          <a:bodyPr wrap="square">
            <a:spAutoFit/>
          </a:bodyPr>
          <a:lstStyle/>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对于</a:t>
            </a:r>
            <a:r>
              <a:rPr lang="en-US" altLang="zh-CN" sz="2400" b="0" dirty="0">
                <a:latin typeface="宋体" panose="02010600030101010101" pitchFamily="2" charset="-122"/>
                <a:ea typeface="宋体" panose="02010600030101010101" pitchFamily="2" charset="-122"/>
                <a:cs typeface="宋体" panose="02010600030101010101" pitchFamily="2" charset="-122"/>
              </a:rPr>
              <a:t>0-1</a:t>
            </a:r>
            <a:r>
              <a:rPr lang="zh-CN" altLang="en-US" sz="2400" b="0" dirty="0">
                <a:latin typeface="宋体" panose="02010600030101010101" pitchFamily="2" charset="-122"/>
                <a:ea typeface="宋体" panose="02010600030101010101" pitchFamily="2" charset="-122"/>
                <a:cs typeface="宋体" panose="02010600030101010101" pitchFamily="2" charset="-122"/>
              </a:rPr>
              <a:t>背包问题，假设背包容量</a:t>
            </a:r>
            <a:r>
              <a:rPr lang="en-US" altLang="zh-CN" sz="2400" b="0" i="1" dirty="0">
                <a:latin typeface="宋体" panose="02010600030101010101" pitchFamily="2" charset="-122"/>
                <a:ea typeface="宋体" panose="02010600030101010101" pitchFamily="2" charset="-122"/>
                <a:cs typeface="宋体" panose="02010600030101010101" pitchFamily="2" charset="-122"/>
              </a:rPr>
              <a:t>C</a:t>
            </a:r>
            <a:r>
              <a:rPr lang="en-US" altLang="zh-CN" sz="2400" b="0" dirty="0">
                <a:latin typeface="宋体" panose="02010600030101010101" pitchFamily="2" charset="-122"/>
                <a:ea typeface="宋体" panose="02010600030101010101" pitchFamily="2" charset="-122"/>
                <a:cs typeface="宋体" panose="02010600030101010101" pitchFamily="2" charset="-122"/>
              </a:rPr>
              <a:t>=30,</a:t>
            </a:r>
            <a:r>
              <a:rPr lang="en-US" altLang="zh-CN" sz="2400" b="0" i="1" dirty="0">
                <a:latin typeface="宋体" panose="02010600030101010101" pitchFamily="2" charset="-122"/>
                <a:ea typeface="宋体" panose="02010600030101010101" pitchFamily="2" charset="-122"/>
                <a:cs typeface="宋体" panose="02010600030101010101" pitchFamily="2" charset="-122"/>
              </a:rPr>
              <a:t>w</a:t>
            </a:r>
            <a:r>
              <a:rPr lang="en-US" altLang="zh-CN" sz="2400" b="0" dirty="0">
                <a:latin typeface="宋体" panose="02010600030101010101" pitchFamily="2" charset="-122"/>
                <a:ea typeface="宋体" panose="02010600030101010101" pitchFamily="2" charset="-122"/>
                <a:cs typeface="宋体" panose="02010600030101010101" pitchFamily="2" charset="-122"/>
              </a:rPr>
              <a:t>={16,15,15},</a:t>
            </a:r>
            <a:r>
              <a:rPr lang="en-US" altLang="zh-CN" sz="2400" b="0" i="1" dirty="0">
                <a:latin typeface="宋体" panose="02010600030101010101" pitchFamily="2" charset="-122"/>
                <a:ea typeface="宋体" panose="02010600030101010101" pitchFamily="2" charset="-122"/>
                <a:cs typeface="宋体" panose="02010600030101010101" pitchFamily="2" charset="-122"/>
              </a:rPr>
              <a:t>v</a:t>
            </a:r>
            <a:r>
              <a:rPr lang="en-US" altLang="zh-CN" sz="2400" b="0" dirty="0">
                <a:latin typeface="宋体" panose="02010600030101010101" pitchFamily="2" charset="-122"/>
                <a:ea typeface="宋体" panose="02010600030101010101" pitchFamily="2" charset="-122"/>
                <a:cs typeface="宋体" panose="02010600030101010101" pitchFamily="2" charset="-122"/>
              </a:rPr>
              <a:t>={45,25,25},</a:t>
            </a:r>
            <a:r>
              <a:rPr lang="zh-CN" altLang="en-US" sz="2400" b="0" dirty="0">
                <a:latin typeface="宋体" panose="02010600030101010101" pitchFamily="2" charset="-122"/>
                <a:ea typeface="宋体" panose="02010600030101010101" pitchFamily="2" charset="-122"/>
                <a:cs typeface="宋体" panose="02010600030101010101" pitchFamily="2" charset="-122"/>
              </a:rPr>
              <a:t>其回溯搜索过程如图</a:t>
            </a:r>
            <a:r>
              <a:rPr lang="en-US" altLang="zh-CN" sz="2400" b="0" dirty="0">
                <a:latin typeface="Times New Roman" panose="02020603050405020304" charset="0"/>
                <a:ea typeface="Times New Roman" panose="02020603050405020304" charset="0"/>
                <a:cs typeface="Times New Roman" panose="02020603050405020304" charset="0"/>
              </a:rPr>
              <a:t>4</a:t>
            </a:r>
            <a:r>
              <a:rPr lang="en-US" altLang="zh-CN" sz="2400" b="0" dirty="0">
                <a:latin typeface="宋体" panose="02010600030101010101" pitchFamily="2" charset="-122"/>
                <a:ea typeface="宋体" panose="02010600030101010101" pitchFamily="2" charset="-122"/>
                <a:cs typeface="宋体" panose="02010600030101010101" pitchFamily="2" charset="-122"/>
              </a:rPr>
              <a:t>-2</a:t>
            </a:r>
            <a:endParaRPr lang="zh-CN" altLang="en-US" sz="2400" dirty="0"/>
          </a:p>
        </p:txBody>
      </p:sp>
      <p:graphicFrame>
        <p:nvGraphicFramePr>
          <p:cNvPr id="3" name="对象 3"/>
          <p:cNvGraphicFramePr>
            <a:graphicFrameLocks noChangeAspect="1"/>
          </p:cNvGraphicFramePr>
          <p:nvPr/>
        </p:nvGraphicFramePr>
        <p:xfrm>
          <a:off x="3130550" y="696595"/>
          <a:ext cx="8617585" cy="5342255"/>
        </p:xfrm>
        <a:graphic>
          <a:graphicData uri="http://schemas.openxmlformats.org/presentationml/2006/ole">
            <mc:AlternateContent xmlns:mc="http://schemas.openxmlformats.org/markup-compatibility/2006">
              <mc:Choice xmlns:v="urn:schemas-microsoft-com:vml" Requires="v">
                <p:oleObj spid="_x0000_s5179" name="" r:id="rId1" imgW="8632825" imgH="3795395" progId="Visio.Drawing.11">
                  <p:embed/>
                </p:oleObj>
              </mc:Choice>
              <mc:Fallback>
                <p:oleObj name="" r:id="rId1" imgW="8632825" imgH="3795395" progId="Visio.Drawing.11">
                  <p:embed/>
                  <p:pic>
                    <p:nvPicPr>
                      <p:cNvPr id="0" name="图片 3075"/>
                      <p:cNvPicPr/>
                      <p:nvPr/>
                    </p:nvPicPr>
                    <p:blipFill>
                      <a:blip r:embed="rId2"/>
                      <a:stretch>
                        <a:fillRect/>
                      </a:stretch>
                    </p:blipFill>
                    <p:spPr>
                      <a:xfrm>
                        <a:off x="3130550" y="696595"/>
                        <a:ext cx="8617585" cy="5342255"/>
                      </a:xfrm>
                      <a:prstGeom prst="rect">
                        <a:avLst/>
                      </a:prstGeom>
                      <a:noFill/>
                      <a:ln w="38100">
                        <a:noFill/>
                        <a:miter/>
                      </a:ln>
                    </p:spPr>
                  </p:pic>
                </p:oleObj>
              </mc:Fallback>
            </mc:AlternateContent>
          </a:graphicData>
        </a:graphic>
      </p:graphicFrame>
      <p:sp>
        <p:nvSpPr>
          <p:cNvPr id="4" name="文本框 3"/>
          <p:cNvSpPr txBox="1"/>
          <p:nvPr/>
        </p:nvSpPr>
        <p:spPr>
          <a:xfrm>
            <a:off x="4899025" y="5673725"/>
            <a:ext cx="5080000" cy="460375"/>
          </a:xfrm>
          <a:prstGeom prst="rect">
            <a:avLst/>
          </a:prstGeom>
          <a:noFill/>
          <a:ln w="9525">
            <a:noFill/>
          </a:ln>
        </p:spPr>
        <p:txBody>
          <a:bodyPr wrap="square">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图</a:t>
            </a:r>
            <a:r>
              <a:rPr lang="en-US" altLang="zh-CN" sz="2400" b="0">
                <a:latin typeface="宋体" panose="02010600030101010101" pitchFamily="2" charset="-122"/>
                <a:ea typeface="宋体" panose="02010600030101010101" pitchFamily="2" charset="-122"/>
                <a:cs typeface="宋体" panose="02010600030101010101" pitchFamily="2" charset="-122"/>
              </a:rPr>
              <a:t>4.2    0-1</a:t>
            </a:r>
            <a:r>
              <a:rPr lang="zh-CN" altLang="en-US" sz="2400" b="0">
                <a:latin typeface="宋体" panose="02010600030101010101" pitchFamily="2" charset="-122"/>
                <a:ea typeface="宋体" panose="02010600030101010101" pitchFamily="2" charset="-122"/>
                <a:cs typeface="宋体" panose="02010600030101010101" pitchFamily="2" charset="-122"/>
              </a:rPr>
              <a:t>背包问题的回溯过程</a:t>
            </a: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955675" y="576897"/>
            <a:ext cx="5080000" cy="1198880"/>
          </a:xfrm>
          <a:prstGeom prst="rect">
            <a:avLst/>
          </a:prstGeom>
          <a:noFill/>
          <a:ln w="9525">
            <a:noFill/>
          </a:ln>
        </p:spPr>
        <p:txBody>
          <a:bodyPr>
            <a:spAutoFit/>
          </a:bodyPr>
          <a:lstStyle/>
          <a:p>
            <a:pPr indent="0"/>
            <a:r>
              <a:rPr lang="zh-CN" altLang="en-US" sz="2400" b="0" dirty="0">
                <a:latin typeface="宋体" panose="02010600030101010101" pitchFamily="2" charset="-122"/>
                <a:ea typeface="宋体" panose="02010600030101010101" pitchFamily="2" charset="-122"/>
                <a:cs typeface="宋体" panose="02010600030101010101" pitchFamily="2" charset="-122"/>
              </a:rPr>
              <a:t>开始时，根结点</a:t>
            </a:r>
            <a:r>
              <a:rPr lang="en-US" altLang="zh-CN" sz="2400" b="0" dirty="0">
                <a:latin typeface="宋体" panose="02010600030101010101" pitchFamily="2" charset="-122"/>
                <a:ea typeface="宋体" panose="02010600030101010101" pitchFamily="2" charset="-122"/>
                <a:cs typeface="宋体" panose="02010600030101010101" pitchFamily="2" charset="-122"/>
              </a:rPr>
              <a:t>A</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是唯一</a:t>
            </a:r>
            <a:r>
              <a:rPr lang="zh-CN" altLang="en-US" sz="2400" b="0" dirty="0">
                <a:latin typeface="宋体" panose="02010600030101010101" pitchFamily="2" charset="-122"/>
                <a:ea typeface="宋体" panose="02010600030101010101" pitchFamily="2" charset="-122"/>
                <a:cs typeface="宋体" panose="02010600030101010101" pitchFamily="2" charset="-122"/>
              </a:rPr>
              <a:t>的活结点</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，也</a:t>
            </a:r>
            <a:r>
              <a:rPr lang="zh-CN" altLang="en-US" sz="2400" b="0" dirty="0">
                <a:latin typeface="宋体" panose="02010600030101010101" pitchFamily="2" charset="-122"/>
                <a:ea typeface="宋体" panose="02010600030101010101" pitchFamily="2" charset="-122"/>
                <a:cs typeface="宋体" panose="02010600030101010101" pitchFamily="2" charset="-122"/>
              </a:rPr>
              <a:t>是当前扩展结点。定义背包的剩余容量为</a:t>
            </a:r>
            <a:endParaRPr lang="zh-CN" altLang="en-US" sz="2400" dirty="0"/>
          </a:p>
        </p:txBody>
      </p:sp>
      <p:pic>
        <p:nvPicPr>
          <p:cNvPr id="5" name="图片 4"/>
          <p:cNvPicPr/>
          <p:nvPr/>
        </p:nvPicPr>
        <p:blipFill>
          <a:blip r:embed="rId1"/>
          <a:stretch>
            <a:fillRect/>
          </a:stretch>
        </p:blipFill>
        <p:spPr>
          <a:xfrm>
            <a:off x="2011045" y="1396365"/>
            <a:ext cx="465455" cy="378460"/>
          </a:xfrm>
          <a:prstGeom prst="rect">
            <a:avLst/>
          </a:prstGeom>
          <a:noFill/>
          <a:ln w="9525">
            <a:noFill/>
          </a:ln>
        </p:spPr>
      </p:pic>
      <p:sp>
        <p:nvSpPr>
          <p:cNvPr id="101" name="文本框 100"/>
          <p:cNvSpPr txBox="1"/>
          <p:nvPr/>
        </p:nvSpPr>
        <p:spPr>
          <a:xfrm>
            <a:off x="955675" y="1921192"/>
            <a:ext cx="5080000" cy="460375"/>
          </a:xfrm>
          <a:prstGeom prst="rect">
            <a:avLst/>
          </a:prstGeom>
          <a:noFill/>
          <a:ln w="9525">
            <a:noFill/>
          </a:ln>
        </p:spPr>
        <p:txBody>
          <a:bodyPr>
            <a:spAutoFit/>
          </a:bodyPr>
          <a:lstStyle/>
          <a:p>
            <a:pPr indent="0"/>
            <a:r>
              <a:rPr lang="zh-CN" altLang="en-US" sz="2400" b="0" dirty="0">
                <a:latin typeface="宋体" panose="02010600030101010101" pitchFamily="2" charset="-122"/>
                <a:ea typeface="宋体" panose="02010600030101010101" pitchFamily="2" charset="-122"/>
                <a:cs typeface="宋体" panose="02010600030101010101" pitchFamily="2" charset="-122"/>
              </a:rPr>
              <a:t>装入背包的总价值为</a:t>
            </a:r>
            <a:r>
              <a:rPr lang="en-US" altLang="zh-CN" sz="2400" b="1" dirty="0">
                <a:latin typeface="宋体" panose="02010600030101010101" pitchFamily="2" charset="-122"/>
                <a:ea typeface="宋体" panose="02010600030101010101" pitchFamily="2" charset="-122"/>
                <a:cs typeface="宋体" panose="02010600030101010101" pitchFamily="2" charset="-122"/>
              </a:rPr>
              <a:t>V</a:t>
            </a:r>
            <a:r>
              <a:rPr lang="zh-CN" altLang="en-US" sz="2400" b="0" dirty="0">
                <a:latin typeface="宋体" panose="02010600030101010101" pitchFamily="2" charset="-122"/>
                <a:ea typeface="宋体" panose="02010600030101010101" pitchFamily="2" charset="-122"/>
                <a:cs typeface="宋体" panose="02010600030101010101" pitchFamily="2" charset="-122"/>
              </a:rPr>
              <a:t>，则</a:t>
            </a:r>
            <a:endParaRPr lang="zh-CN" altLang="en-US" sz="2400" dirty="0"/>
          </a:p>
        </p:txBody>
      </p:sp>
      <p:pic>
        <p:nvPicPr>
          <p:cNvPr id="6" name="图片 5"/>
          <p:cNvPicPr/>
          <p:nvPr/>
        </p:nvPicPr>
        <p:blipFill>
          <a:blip r:embed="rId2"/>
          <a:stretch>
            <a:fillRect/>
          </a:stretch>
        </p:blipFill>
        <p:spPr>
          <a:xfrm>
            <a:off x="4707255" y="1814830"/>
            <a:ext cx="1511935" cy="672465"/>
          </a:xfrm>
          <a:prstGeom prst="rect">
            <a:avLst/>
          </a:prstGeom>
          <a:noFill/>
          <a:ln w="9525">
            <a:noFill/>
          </a:ln>
        </p:spPr>
      </p:pic>
      <p:sp>
        <p:nvSpPr>
          <p:cNvPr id="102" name="文本框 101"/>
          <p:cNvSpPr txBox="1"/>
          <p:nvPr/>
        </p:nvSpPr>
        <p:spPr>
          <a:xfrm>
            <a:off x="6219190" y="1921192"/>
            <a:ext cx="5080000" cy="460375"/>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1">
                <a:latin typeface="宋体" panose="02010600030101010101" pitchFamily="2" charset="-122"/>
                <a:ea typeface="宋体" panose="02010600030101010101" pitchFamily="2" charset="-122"/>
                <a:cs typeface="宋体" panose="02010600030101010101" pitchFamily="2" charset="-122"/>
              </a:rPr>
              <a:t>V</a:t>
            </a:r>
            <a:r>
              <a:rPr lang="en-US" altLang="zh-CN" sz="2400" b="0">
                <a:latin typeface="宋体" panose="02010600030101010101" pitchFamily="2" charset="-122"/>
                <a:ea typeface="宋体" panose="02010600030101010101" pitchFamily="2" charset="-122"/>
                <a:cs typeface="宋体" panose="02010600030101010101" pitchFamily="2" charset="-122"/>
              </a:rPr>
              <a:t>=0</a:t>
            </a:r>
            <a:r>
              <a:rPr lang="zh-CN" altLang="en-US" sz="2400" b="0">
                <a:latin typeface="宋体" panose="02010600030101010101" pitchFamily="2" charset="-122"/>
                <a:ea typeface="宋体" panose="02010600030101010101" pitchFamily="2" charset="-122"/>
                <a:cs typeface="宋体" panose="02010600030101010101" pitchFamily="2" charset="-122"/>
              </a:rPr>
              <a:t>。</a:t>
            </a:r>
            <a:endParaRPr lang="zh-CN" altLang="en-US" sz="2400"/>
          </a:p>
        </p:txBody>
      </p:sp>
      <p:sp>
        <p:nvSpPr>
          <p:cNvPr id="7" name="文本框 6"/>
          <p:cNvSpPr txBox="1"/>
          <p:nvPr/>
        </p:nvSpPr>
        <p:spPr>
          <a:xfrm>
            <a:off x="864235" y="2381250"/>
            <a:ext cx="5080000" cy="829945"/>
          </a:xfrm>
          <a:prstGeom prst="rect">
            <a:avLst/>
          </a:prstGeom>
          <a:noFill/>
          <a:ln w="9525">
            <a:noFill/>
          </a:ln>
        </p:spPr>
        <p:txBody>
          <a:bodyPr>
            <a:spAutoFit/>
          </a:bodyPr>
          <a:lstStyle/>
          <a:p>
            <a:pPr indent="0"/>
            <a:r>
              <a:rPr lang="zh-CN" altLang="en-US" sz="2400" b="0" dirty="0">
                <a:latin typeface="宋体" panose="02010600030101010101" pitchFamily="2" charset="-122"/>
                <a:ea typeface="宋体" panose="02010600030101010101" pitchFamily="2" charset="-122"/>
                <a:cs typeface="宋体" panose="02010600030101010101" pitchFamily="2" charset="-122"/>
              </a:rPr>
              <a:t>扩展结点</a:t>
            </a:r>
            <a:r>
              <a:rPr lang="en-US" altLang="zh-CN" sz="2400" b="0" dirty="0">
                <a:latin typeface="宋体" panose="02010600030101010101" pitchFamily="2" charset="-122"/>
                <a:ea typeface="宋体" panose="02010600030101010101" pitchFamily="2" charset="-122"/>
                <a:cs typeface="宋体" panose="02010600030101010101" pitchFamily="2" charset="-122"/>
              </a:rPr>
              <a:t>A</a:t>
            </a:r>
            <a:r>
              <a:rPr lang="zh-CN" altLang="en-US" sz="2400" b="0" dirty="0">
                <a:latin typeface="宋体" panose="02010600030101010101" pitchFamily="2" charset="-122"/>
                <a:ea typeface="宋体" panose="02010600030101010101" pitchFamily="2" charset="-122"/>
                <a:cs typeface="宋体" panose="02010600030101010101" pitchFamily="2" charset="-122"/>
              </a:rPr>
              <a:t>，可以向深度方向到达结点</a:t>
            </a:r>
            <a:r>
              <a:rPr lang="en-US" altLang="zh-CN" sz="2400" b="0" dirty="0">
                <a:latin typeface="Times New Roman" panose="02020603050405020304" charset="0"/>
                <a:ea typeface="Times New Roman" panose="02020603050405020304" charset="0"/>
                <a:cs typeface="Times New Roman" panose="02020603050405020304" charset="0"/>
              </a:rPr>
              <a:t>B</a:t>
            </a:r>
            <a:r>
              <a:rPr lang="zh-CN" altLang="en-US" sz="2400" b="0" dirty="0">
                <a:latin typeface="宋体" panose="02010600030101010101" pitchFamily="2" charset="-122"/>
                <a:ea typeface="宋体" panose="02010600030101010101" pitchFamily="2" charset="-122"/>
                <a:cs typeface="宋体" panose="02010600030101010101" pitchFamily="2" charset="-122"/>
              </a:rPr>
              <a:t>或者</a:t>
            </a:r>
            <a:r>
              <a:rPr lang="en-US" altLang="zh-CN" sz="2400" b="0" dirty="0">
                <a:latin typeface="Times New Roman" panose="02020603050405020304" charset="0"/>
                <a:ea typeface="Times New Roman" panose="02020603050405020304" charset="0"/>
                <a:cs typeface="Times New Roman" panose="02020603050405020304" charset="0"/>
              </a:rPr>
              <a:t>C</a:t>
            </a:r>
            <a:r>
              <a:rPr lang="zh-CN" altLang="en-US" sz="2400" b="0" dirty="0">
                <a:latin typeface="宋体" panose="02010600030101010101" pitchFamily="2" charset="-122"/>
                <a:ea typeface="宋体" panose="02010600030101010101" pitchFamily="2" charset="-122"/>
                <a:cs typeface="宋体" panose="02010600030101010101" pitchFamily="2" charset="-122"/>
              </a:rPr>
              <a:t>。假设先到达</a:t>
            </a:r>
            <a:r>
              <a:rPr lang="en-US" altLang="zh-CN" sz="2400" b="0" dirty="0">
                <a:latin typeface="Times New Roman" panose="02020603050405020304" charset="0"/>
                <a:ea typeface="Times New Roman" panose="02020603050405020304" charset="0"/>
                <a:cs typeface="Times New Roman" panose="02020603050405020304" charset="0"/>
              </a:rPr>
              <a:t>B</a:t>
            </a:r>
            <a:r>
              <a:rPr lang="zh-CN" altLang="en-US" sz="2400" b="0" dirty="0">
                <a:latin typeface="宋体" panose="02010600030101010101" pitchFamily="2" charset="-122"/>
                <a:ea typeface="宋体" panose="02010600030101010101" pitchFamily="2" charset="-122"/>
                <a:cs typeface="宋体" panose="02010600030101010101" pitchFamily="2" charset="-122"/>
              </a:rPr>
              <a:t>结点，则</a:t>
            </a:r>
            <a:endParaRPr lang="zh-CN" altLang="en-US" sz="2400" dirty="0"/>
          </a:p>
        </p:txBody>
      </p:sp>
      <p:pic>
        <p:nvPicPr>
          <p:cNvPr id="8" name="图片 7"/>
          <p:cNvPicPr/>
          <p:nvPr/>
        </p:nvPicPr>
        <p:blipFill>
          <a:blip r:embed="rId3"/>
          <a:stretch>
            <a:fillRect/>
          </a:stretch>
        </p:blipFill>
        <p:spPr>
          <a:xfrm>
            <a:off x="5719575" y="2796221"/>
            <a:ext cx="2389001" cy="414973"/>
          </a:xfrm>
          <a:prstGeom prst="rect">
            <a:avLst/>
          </a:prstGeom>
          <a:noFill/>
          <a:ln w="9525">
            <a:noFill/>
          </a:ln>
        </p:spPr>
      </p:pic>
      <p:pic>
        <p:nvPicPr>
          <p:cNvPr id="103" name="图片 102"/>
          <p:cNvPicPr/>
          <p:nvPr/>
        </p:nvPicPr>
        <p:blipFill>
          <a:blip r:embed="rId4"/>
          <a:stretch>
            <a:fillRect/>
          </a:stretch>
        </p:blipFill>
        <p:spPr>
          <a:xfrm>
            <a:off x="8135394" y="2796222"/>
            <a:ext cx="1915795" cy="392599"/>
          </a:xfrm>
          <a:prstGeom prst="rect">
            <a:avLst/>
          </a:prstGeom>
          <a:noFill/>
          <a:ln w="9525">
            <a:noFill/>
          </a:ln>
        </p:spPr>
      </p:pic>
      <p:sp>
        <p:nvSpPr>
          <p:cNvPr id="104" name="文本框 103"/>
          <p:cNvSpPr txBox="1"/>
          <p:nvPr/>
        </p:nvSpPr>
        <p:spPr>
          <a:xfrm>
            <a:off x="955675" y="3337560"/>
            <a:ext cx="5736590" cy="460375"/>
          </a:xfrm>
          <a:prstGeom prst="rect">
            <a:avLst/>
          </a:prstGeom>
          <a:noFill/>
          <a:ln w="9525">
            <a:noFill/>
          </a:ln>
        </p:spPr>
        <p:txBody>
          <a:bodyPr wrap="square">
            <a:spAutoFit/>
          </a:bodyPr>
          <a:lstStyle/>
          <a:p>
            <a:pPr indent="0"/>
            <a:r>
              <a:rPr lang="zh-CN" altLang="en-US" sz="2400" b="0" dirty="0">
                <a:latin typeface="宋体" panose="02010600030101010101" pitchFamily="2" charset="-122"/>
                <a:ea typeface="宋体" panose="02010600030101010101" pitchFamily="2" charset="-122"/>
                <a:cs typeface="宋体" panose="02010600030101010101" pitchFamily="2" charset="-122"/>
              </a:rPr>
              <a:t>此时</a:t>
            </a:r>
            <a:r>
              <a:rPr lang="en-US" altLang="zh-CN" sz="2400" b="0" dirty="0">
                <a:latin typeface="宋体" panose="02010600030101010101" pitchFamily="2" charset="-122"/>
                <a:ea typeface="宋体" panose="02010600030101010101" pitchFamily="2" charset="-122"/>
                <a:cs typeface="宋体" panose="02010600030101010101" pitchFamily="2" charset="-122"/>
              </a:rPr>
              <a:t>A</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B</a:t>
            </a:r>
            <a:r>
              <a:rPr lang="zh-CN" altLang="en-US" sz="2400" b="0" dirty="0">
                <a:latin typeface="宋体" panose="02010600030101010101" pitchFamily="2" charset="-122"/>
                <a:ea typeface="宋体" panose="02010600030101010101" pitchFamily="2" charset="-122"/>
                <a:cs typeface="宋体" panose="02010600030101010101" pitchFamily="2" charset="-122"/>
              </a:rPr>
              <a:t>为活结点，</a:t>
            </a:r>
            <a:r>
              <a:rPr lang="en-US" altLang="zh-CN" sz="2400" b="0" dirty="0">
                <a:latin typeface="Times New Roman" panose="02020603050405020304" charset="0"/>
                <a:ea typeface="Times New Roman" panose="02020603050405020304" charset="0"/>
                <a:cs typeface="Times New Roman" panose="02020603050405020304" charset="0"/>
              </a:rPr>
              <a:t>B</a:t>
            </a:r>
            <a:r>
              <a:rPr lang="zh-CN" altLang="en-US" sz="2400" b="0" dirty="0">
                <a:latin typeface="宋体" panose="02010600030101010101" pitchFamily="2" charset="-122"/>
                <a:ea typeface="宋体" panose="02010600030101010101" pitchFamily="2" charset="-122"/>
                <a:cs typeface="宋体" panose="02010600030101010101" pitchFamily="2" charset="-122"/>
              </a:rPr>
              <a:t>成为当前扩展结点。</a:t>
            </a:r>
            <a:endParaRPr lang="zh-CN" altLang="en-US" sz="2400" dirty="0"/>
          </a:p>
        </p:txBody>
      </p:sp>
      <p:sp>
        <p:nvSpPr>
          <p:cNvPr id="10" name="文本框 9"/>
          <p:cNvSpPr txBox="1"/>
          <p:nvPr/>
        </p:nvSpPr>
        <p:spPr>
          <a:xfrm>
            <a:off x="973581" y="3984933"/>
            <a:ext cx="5080000" cy="829945"/>
          </a:xfrm>
          <a:prstGeom prst="rect">
            <a:avLst/>
          </a:prstGeom>
          <a:noFill/>
          <a:ln w="9525">
            <a:noFill/>
          </a:ln>
        </p:spPr>
        <p:txBody>
          <a:bodyPr>
            <a:spAutoFit/>
          </a:bodyPr>
          <a:lstStyle/>
          <a:p>
            <a:pPr indent="0"/>
            <a:r>
              <a:rPr lang="zh-CN" altLang="en-US" sz="2400" b="0" dirty="0">
                <a:latin typeface="宋体" panose="02010600030101010101" pitchFamily="2" charset="-122"/>
                <a:ea typeface="宋体" panose="02010600030101010101" pitchFamily="2" charset="-122"/>
                <a:cs typeface="宋体" panose="02010600030101010101" pitchFamily="2" charset="-122"/>
              </a:rPr>
              <a:t>扩展结点</a:t>
            </a:r>
            <a:r>
              <a:rPr lang="en-US" altLang="zh-CN" sz="2400" b="0" dirty="0">
                <a:latin typeface="宋体" panose="02010600030101010101" pitchFamily="2" charset="-122"/>
                <a:ea typeface="宋体" panose="02010600030101010101" pitchFamily="2" charset="-122"/>
                <a:cs typeface="宋体" panose="02010600030101010101" pitchFamily="2" charset="-122"/>
              </a:rPr>
              <a:t>B</a:t>
            </a:r>
            <a:r>
              <a:rPr lang="zh-CN" altLang="en-US" sz="2400" b="0" dirty="0">
                <a:latin typeface="宋体" panose="02010600030101010101" pitchFamily="2" charset="-122"/>
                <a:ea typeface="宋体" panose="02010600030101010101" pitchFamily="2" charset="-122"/>
                <a:cs typeface="宋体" panose="02010600030101010101" pitchFamily="2" charset="-122"/>
              </a:rPr>
              <a:t>，可以向深度方向到达结点</a:t>
            </a:r>
            <a:r>
              <a:rPr lang="en-US" altLang="zh-CN" sz="2400" b="0" dirty="0">
                <a:latin typeface="Times New Roman" panose="02020603050405020304" charset="0"/>
                <a:ea typeface="Times New Roman" panose="02020603050405020304" charset="0"/>
                <a:cs typeface="Times New Roman" panose="02020603050405020304" charset="0"/>
              </a:rPr>
              <a:t>D</a:t>
            </a:r>
            <a:r>
              <a:rPr lang="zh-CN" altLang="en-US" sz="2400" b="0" dirty="0">
                <a:latin typeface="宋体" panose="02010600030101010101" pitchFamily="2" charset="-122"/>
                <a:ea typeface="宋体" panose="02010600030101010101" pitchFamily="2" charset="-122"/>
                <a:cs typeface="宋体" panose="02010600030101010101" pitchFamily="2" charset="-122"/>
              </a:rPr>
              <a:t>或者</a:t>
            </a:r>
            <a:r>
              <a:rPr lang="en-US" altLang="zh-CN" sz="2400" b="0" dirty="0">
                <a:latin typeface="Times New Roman" panose="02020603050405020304" charset="0"/>
                <a:ea typeface="Times New Roman" panose="02020603050405020304" charset="0"/>
                <a:cs typeface="Times New Roman" panose="02020603050405020304" charset="0"/>
              </a:rPr>
              <a:t>E</a:t>
            </a:r>
            <a:r>
              <a:rPr lang="zh-CN" altLang="en-US" sz="2400" b="0" dirty="0">
                <a:latin typeface="宋体" panose="02010600030101010101" pitchFamily="2" charset="-122"/>
                <a:ea typeface="宋体" panose="02010600030101010101" pitchFamily="2" charset="-122"/>
                <a:cs typeface="宋体" panose="02010600030101010101" pitchFamily="2" charset="-122"/>
              </a:rPr>
              <a:t>。假设先到达结点</a:t>
            </a:r>
            <a:r>
              <a:rPr lang="en-US" altLang="zh-CN" sz="2400" b="0" dirty="0">
                <a:latin typeface="Times New Roman" panose="02020603050405020304" charset="0"/>
                <a:ea typeface="Times New Roman" panose="02020603050405020304" charset="0"/>
                <a:cs typeface="Times New Roman" panose="02020603050405020304" charset="0"/>
              </a:rPr>
              <a:t>D</a:t>
            </a:r>
            <a:r>
              <a:rPr lang="zh-CN" altLang="en-US" sz="2400" b="0" dirty="0">
                <a:latin typeface="宋体" panose="02010600030101010101" pitchFamily="2" charset="-122"/>
                <a:ea typeface="宋体" panose="02010600030101010101" pitchFamily="2" charset="-122"/>
                <a:cs typeface="宋体" panose="02010600030101010101" pitchFamily="2" charset="-122"/>
              </a:rPr>
              <a:t>，则</a:t>
            </a:r>
            <a:endParaRPr lang="zh-CN" altLang="en-US" sz="2400" dirty="0"/>
          </a:p>
        </p:txBody>
      </p:sp>
      <p:pic>
        <p:nvPicPr>
          <p:cNvPr id="11" name="图片 10"/>
          <p:cNvPicPr/>
          <p:nvPr/>
        </p:nvPicPr>
        <p:blipFill>
          <a:blip r:embed="rId5"/>
          <a:stretch>
            <a:fillRect/>
          </a:stretch>
        </p:blipFill>
        <p:spPr>
          <a:xfrm>
            <a:off x="5684208" y="4412283"/>
            <a:ext cx="1885187" cy="402595"/>
          </a:xfrm>
          <a:prstGeom prst="rect">
            <a:avLst/>
          </a:prstGeom>
          <a:noFill/>
          <a:ln w="9525">
            <a:noFill/>
          </a:ln>
        </p:spPr>
      </p:pic>
      <p:sp>
        <p:nvSpPr>
          <p:cNvPr id="105" name="文本框 104"/>
          <p:cNvSpPr txBox="1"/>
          <p:nvPr/>
        </p:nvSpPr>
        <p:spPr>
          <a:xfrm>
            <a:off x="1057216" y="4814878"/>
            <a:ext cx="5569585" cy="460375"/>
          </a:xfrm>
          <a:prstGeom prst="rect">
            <a:avLst/>
          </a:prstGeom>
          <a:noFill/>
          <a:ln w="9525">
            <a:noFill/>
          </a:ln>
        </p:spPr>
        <p:txBody>
          <a:bodyPr wrap="square">
            <a:spAutoFit/>
          </a:bodyPr>
          <a:lstStyle/>
          <a:p>
            <a:pPr indent="0"/>
            <a:r>
              <a:rPr lang="zh-CN" altLang="en-US" sz="2400" b="0" dirty="0">
                <a:latin typeface="宋体" panose="02010600030101010101" pitchFamily="2" charset="-122"/>
                <a:ea typeface="宋体" panose="02010600030101010101" pitchFamily="2" charset="-122"/>
                <a:cs typeface="宋体" panose="02010600030101010101" pitchFamily="2" charset="-122"/>
              </a:rPr>
              <a:t>结点</a:t>
            </a:r>
            <a:r>
              <a:rPr lang="en-US" altLang="zh-CN" sz="2400" b="0" dirty="0">
                <a:latin typeface="宋体" panose="02010600030101010101" pitchFamily="2" charset="-122"/>
                <a:ea typeface="宋体" panose="02010600030101010101" pitchFamily="2" charset="-122"/>
                <a:cs typeface="宋体" panose="02010600030101010101" pitchFamily="2" charset="-122"/>
              </a:rPr>
              <a:t>D</a:t>
            </a:r>
            <a:r>
              <a:rPr lang="zh-CN" altLang="en-US" sz="2400" b="0" dirty="0">
                <a:latin typeface="宋体" panose="02010600030101010101" pitchFamily="2" charset="-122"/>
                <a:ea typeface="宋体" panose="02010600030101010101" pitchFamily="2" charset="-122"/>
                <a:cs typeface="宋体" panose="02010600030101010101" pitchFamily="2" charset="-122"/>
              </a:rPr>
              <a:t>导致一个不可行解，回溯到结点</a:t>
            </a:r>
            <a:r>
              <a:rPr lang="en-US" altLang="zh-CN" sz="2400" b="0" dirty="0">
                <a:latin typeface="Times New Roman" panose="02020603050405020304" charset="0"/>
                <a:ea typeface="Times New Roman" panose="02020603050405020304" charset="0"/>
                <a:cs typeface="Times New Roman" panose="02020603050405020304" charset="0"/>
              </a:rPr>
              <a:t>B</a:t>
            </a:r>
            <a:r>
              <a:rPr lang="zh-CN" altLang="en-US" sz="2400" b="0" dirty="0">
                <a:latin typeface="宋体" panose="02010600030101010101" pitchFamily="2" charset="-122"/>
                <a:ea typeface="宋体" panose="02010600030101010101" pitchFamily="2" charset="-122"/>
                <a:cs typeface="宋体" panose="02010600030101010101" pitchFamily="2" charset="-122"/>
              </a:rPr>
              <a:t>。</a:t>
            </a:r>
            <a:endParaRPr lang="zh-CN" altLang="en-US" sz="2400" dirty="0"/>
          </a:p>
        </p:txBody>
      </p:sp>
      <p:grpSp>
        <p:nvGrpSpPr>
          <p:cNvPr id="12" name="Group 3"/>
          <p:cNvGrpSpPr/>
          <p:nvPr/>
        </p:nvGrpSpPr>
        <p:grpSpPr>
          <a:xfrm>
            <a:off x="199900" y="716612"/>
            <a:ext cx="773681" cy="67506"/>
            <a:chOff x="5800526" y="4057907"/>
            <a:chExt cx="773681" cy="67506"/>
          </a:xfrm>
        </p:grpSpPr>
        <p:sp>
          <p:nvSpPr>
            <p:cNvPr id="13" name="Oval 4"/>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5"/>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6"/>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7"/>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Oval 8"/>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Oval 9"/>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Oval 10"/>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Oval 11"/>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Oval 12"/>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Oval 13"/>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3" name="Group 3"/>
          <p:cNvGrpSpPr/>
          <p:nvPr/>
        </p:nvGrpSpPr>
        <p:grpSpPr>
          <a:xfrm>
            <a:off x="132715" y="2113280"/>
            <a:ext cx="773430" cy="76200"/>
            <a:chOff x="5800526" y="4057907"/>
            <a:chExt cx="773681" cy="67506"/>
          </a:xfrm>
        </p:grpSpPr>
        <p:sp>
          <p:nvSpPr>
            <p:cNvPr id="24" name="Oval 4"/>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5"/>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Oval 6"/>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7"/>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Oval 8"/>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Oval 9"/>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Oval 10"/>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Oval 11"/>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Oval 12"/>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Oval 13"/>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4" name="Group 3"/>
          <p:cNvGrpSpPr/>
          <p:nvPr/>
        </p:nvGrpSpPr>
        <p:grpSpPr>
          <a:xfrm>
            <a:off x="196386" y="4137671"/>
            <a:ext cx="773681" cy="67506"/>
            <a:chOff x="5800526" y="4057907"/>
            <a:chExt cx="773681" cy="67506"/>
          </a:xfrm>
        </p:grpSpPr>
        <p:sp>
          <p:nvSpPr>
            <p:cNvPr id="35" name="Oval 4"/>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6" name="Oval 5"/>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Oval 6"/>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Oval 7"/>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9" name="Oval 8"/>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0" name="Oval 9"/>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Oval 10"/>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2" name="Oval 11"/>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Oval 12"/>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4" name="Oval 13"/>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pic>
        <p:nvPicPr>
          <p:cNvPr id="25606" name="Picture 6" descr="C:\Users\dzg\AppData\Roaming\Tencent\Users\2878511868\QQ\WinTemp\RichOle\I4`XM2K}%SM%I{V3JE_{4E8.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07109" y="106679"/>
            <a:ext cx="4678211" cy="256317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8995" y="713105"/>
            <a:ext cx="5080000" cy="1568450"/>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再次扩展结点</a:t>
            </a:r>
            <a:r>
              <a:rPr lang="en-US" altLang="zh-CN" sz="2400" b="0">
                <a:latin typeface="宋体" panose="02010600030101010101" pitchFamily="2" charset="-122"/>
                <a:ea typeface="宋体" panose="02010600030101010101" pitchFamily="2" charset="-122"/>
                <a:cs typeface="宋体" panose="02010600030101010101" pitchFamily="2" charset="-122"/>
              </a:rPr>
              <a:t>B</a:t>
            </a:r>
            <a:r>
              <a:rPr lang="zh-CN" altLang="en-US" sz="2400" b="0">
                <a:latin typeface="宋体" panose="02010600030101010101" pitchFamily="2" charset="-122"/>
                <a:ea typeface="宋体" panose="02010600030101010101" pitchFamily="2" charset="-122"/>
                <a:cs typeface="宋体" panose="02010600030101010101" pitchFamily="2" charset="-122"/>
              </a:rPr>
              <a:t>到达结点</a:t>
            </a:r>
            <a:r>
              <a:rPr lang="en-US" altLang="zh-CN" sz="2400" b="0">
                <a:latin typeface="Times New Roman" panose="02020603050405020304" charset="0"/>
                <a:ea typeface="Times New Roman" panose="02020603050405020304" charset="0"/>
                <a:cs typeface="Times New Roman" panose="02020603050405020304" charset="0"/>
              </a:rPr>
              <a:t>E</a:t>
            </a:r>
            <a:r>
              <a:rPr lang="zh-CN" altLang="en-US" sz="2400" b="0">
                <a:latin typeface="宋体" panose="02010600030101010101" pitchFamily="2" charset="-122"/>
                <a:ea typeface="宋体" panose="02010600030101010101" pitchFamily="2" charset="-122"/>
                <a:cs typeface="宋体" panose="02010600030101010101" pitchFamily="2" charset="-122"/>
              </a:rPr>
              <a:t>。由于结点</a:t>
            </a:r>
            <a:r>
              <a:rPr lang="en-US" altLang="zh-CN" sz="2400" b="0">
                <a:latin typeface="Times New Roman" panose="02020603050405020304" charset="0"/>
                <a:ea typeface="Times New Roman" panose="02020603050405020304" charset="0"/>
                <a:cs typeface="Times New Roman" panose="02020603050405020304" charset="0"/>
              </a:rPr>
              <a:t>E</a:t>
            </a:r>
            <a:r>
              <a:rPr lang="zh-CN" altLang="en-US" sz="2400" b="0">
                <a:latin typeface="宋体" panose="02010600030101010101" pitchFamily="2" charset="-122"/>
                <a:ea typeface="宋体" panose="02010600030101010101" pitchFamily="2" charset="-122"/>
                <a:cs typeface="宋体" panose="02010600030101010101" pitchFamily="2" charset="-122"/>
              </a:rPr>
              <a:t>不需要占用背包容量，是可行解。此时</a:t>
            </a:r>
            <a:r>
              <a:rPr lang="en-US" altLang="zh-CN" sz="2400" b="0">
                <a:latin typeface="Times New Roman" panose="02020603050405020304" charset="0"/>
                <a:ea typeface="Times New Roman" panose="02020603050405020304" charset="0"/>
                <a:cs typeface="Times New Roman" panose="02020603050405020304" charset="0"/>
              </a:rPr>
              <a:t>A</a:t>
            </a:r>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Times New Roman" panose="02020603050405020304" charset="0"/>
                <a:ea typeface="Times New Roman" panose="02020603050405020304" charset="0"/>
                <a:cs typeface="Times New Roman" panose="02020603050405020304" charset="0"/>
              </a:rPr>
              <a:t>B</a:t>
            </a:r>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Times New Roman" panose="02020603050405020304" charset="0"/>
                <a:ea typeface="Times New Roman" panose="02020603050405020304" charset="0"/>
                <a:cs typeface="Times New Roman" panose="02020603050405020304" charset="0"/>
              </a:rPr>
              <a:t>E</a:t>
            </a:r>
            <a:r>
              <a:rPr lang="zh-CN" altLang="en-US" sz="2400" b="0">
                <a:latin typeface="宋体" panose="02010600030101010101" pitchFamily="2" charset="-122"/>
                <a:ea typeface="宋体" panose="02010600030101010101" pitchFamily="2" charset="-122"/>
                <a:cs typeface="宋体" panose="02010600030101010101" pitchFamily="2" charset="-122"/>
              </a:rPr>
              <a:t>是活结点，结点</a:t>
            </a:r>
            <a:r>
              <a:rPr lang="en-US" altLang="zh-CN" sz="2400" b="0">
                <a:latin typeface="Times New Roman" panose="02020603050405020304" charset="0"/>
                <a:ea typeface="Times New Roman" panose="02020603050405020304" charset="0"/>
                <a:cs typeface="Times New Roman" panose="02020603050405020304" charset="0"/>
              </a:rPr>
              <a:t>E</a:t>
            </a:r>
            <a:r>
              <a:rPr lang="zh-CN" altLang="en-US" sz="2400" b="0">
                <a:latin typeface="宋体" panose="02010600030101010101" pitchFamily="2" charset="-122"/>
                <a:ea typeface="宋体" panose="02010600030101010101" pitchFamily="2" charset="-122"/>
                <a:cs typeface="宋体" panose="02010600030101010101" pitchFamily="2" charset="-122"/>
              </a:rPr>
              <a:t>成为新的扩展结点。</a:t>
            </a:r>
            <a:endParaRPr lang="zh-CN" altLang="en-US" sz="2400"/>
          </a:p>
        </p:txBody>
      </p:sp>
      <p:sp>
        <p:nvSpPr>
          <p:cNvPr id="3" name="文本框 2"/>
          <p:cNvSpPr txBox="1"/>
          <p:nvPr/>
        </p:nvSpPr>
        <p:spPr>
          <a:xfrm>
            <a:off x="848995" y="2557145"/>
            <a:ext cx="5080000" cy="829945"/>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扩展结点</a:t>
            </a:r>
            <a:r>
              <a:rPr lang="en-US" altLang="zh-CN" sz="2400" b="0">
                <a:latin typeface="宋体" panose="02010600030101010101" pitchFamily="2" charset="-122"/>
                <a:ea typeface="宋体" panose="02010600030101010101" pitchFamily="2" charset="-122"/>
                <a:cs typeface="宋体" panose="02010600030101010101" pitchFamily="2" charset="-122"/>
              </a:rPr>
              <a:t>E</a:t>
            </a:r>
            <a:r>
              <a:rPr lang="zh-CN" altLang="en-US" sz="2400" b="0">
                <a:latin typeface="宋体" panose="02010600030101010101" pitchFamily="2" charset="-122"/>
                <a:ea typeface="宋体" panose="02010600030101010101" pitchFamily="2" charset="-122"/>
                <a:cs typeface="宋体" panose="02010600030101010101" pitchFamily="2" charset="-122"/>
              </a:rPr>
              <a:t>，可以向深度方向到达结点</a:t>
            </a:r>
            <a:r>
              <a:rPr lang="en-US" altLang="zh-CN" sz="2400" b="0">
                <a:latin typeface="Times New Roman" panose="02020603050405020304" charset="0"/>
                <a:ea typeface="Times New Roman" panose="02020603050405020304" charset="0"/>
                <a:cs typeface="Times New Roman" panose="02020603050405020304" charset="0"/>
              </a:rPr>
              <a:t>J</a:t>
            </a:r>
            <a:r>
              <a:rPr lang="zh-CN" altLang="en-US" sz="2400" b="0">
                <a:latin typeface="宋体" panose="02010600030101010101" pitchFamily="2" charset="-122"/>
                <a:ea typeface="宋体" panose="02010600030101010101" pitchFamily="2" charset="-122"/>
                <a:cs typeface="宋体" panose="02010600030101010101" pitchFamily="2" charset="-122"/>
              </a:rPr>
              <a:t>或者</a:t>
            </a:r>
            <a:r>
              <a:rPr lang="en-US" altLang="zh-CN" sz="2400" b="0">
                <a:latin typeface="Times New Roman" panose="02020603050405020304" charset="0"/>
                <a:ea typeface="Times New Roman" panose="02020603050405020304" charset="0"/>
                <a:cs typeface="Times New Roman" panose="02020603050405020304" charset="0"/>
              </a:rPr>
              <a:t>K</a:t>
            </a:r>
            <a:r>
              <a:rPr lang="zh-CN" altLang="en-US" sz="2400" b="0">
                <a:latin typeface="宋体" panose="02010600030101010101" pitchFamily="2" charset="-122"/>
                <a:ea typeface="宋体" panose="02010600030101010101" pitchFamily="2" charset="-122"/>
                <a:cs typeface="宋体" panose="02010600030101010101" pitchFamily="2" charset="-122"/>
              </a:rPr>
              <a:t>。假设先到达</a:t>
            </a:r>
            <a:r>
              <a:rPr lang="en-US" altLang="zh-CN" sz="2400" b="0">
                <a:latin typeface="Times New Roman" panose="02020603050405020304" charset="0"/>
                <a:ea typeface="Times New Roman" panose="02020603050405020304" charset="0"/>
                <a:cs typeface="Times New Roman" panose="02020603050405020304" charset="0"/>
              </a:rPr>
              <a:t>J</a:t>
            </a:r>
            <a:r>
              <a:rPr lang="zh-CN" altLang="en-US" sz="2400" b="0">
                <a:latin typeface="宋体" panose="02010600030101010101" pitchFamily="2" charset="-122"/>
                <a:ea typeface="宋体" panose="02010600030101010101" pitchFamily="2" charset="-122"/>
                <a:cs typeface="宋体" panose="02010600030101010101" pitchFamily="2" charset="-122"/>
              </a:rPr>
              <a:t>结点，则</a:t>
            </a:r>
            <a:endParaRPr lang="zh-CN" altLang="en-US" sz="2400"/>
          </a:p>
        </p:txBody>
      </p:sp>
      <p:pic>
        <p:nvPicPr>
          <p:cNvPr id="4" name="图片 3"/>
          <p:cNvPicPr/>
          <p:nvPr/>
        </p:nvPicPr>
        <p:blipFill>
          <a:blip r:embed="rId1"/>
          <a:stretch>
            <a:fillRect/>
          </a:stretch>
        </p:blipFill>
        <p:spPr>
          <a:xfrm>
            <a:off x="5434964" y="2874673"/>
            <a:ext cx="1456055" cy="562168"/>
          </a:xfrm>
          <a:prstGeom prst="rect">
            <a:avLst/>
          </a:prstGeom>
          <a:noFill/>
          <a:ln w="9525">
            <a:noFill/>
          </a:ln>
        </p:spPr>
      </p:pic>
      <p:sp>
        <p:nvSpPr>
          <p:cNvPr id="106" name="文本框 105"/>
          <p:cNvSpPr txBox="1"/>
          <p:nvPr/>
        </p:nvSpPr>
        <p:spPr>
          <a:xfrm>
            <a:off x="848995" y="3387090"/>
            <a:ext cx="6258560" cy="460375"/>
          </a:xfrm>
          <a:prstGeom prst="rect">
            <a:avLst/>
          </a:prstGeom>
          <a:noFill/>
          <a:ln w="9525">
            <a:noFill/>
          </a:ln>
        </p:spPr>
        <p:txBody>
          <a:bodyPr wrap="square">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结点</a:t>
            </a:r>
            <a:r>
              <a:rPr lang="en-US" altLang="zh-CN" sz="2400" b="0">
                <a:latin typeface="宋体" panose="02010600030101010101" pitchFamily="2" charset="-122"/>
                <a:ea typeface="宋体" panose="02010600030101010101" pitchFamily="2" charset="-122"/>
                <a:cs typeface="宋体" panose="02010600030101010101" pitchFamily="2" charset="-122"/>
              </a:rPr>
              <a:t>J</a:t>
            </a:r>
            <a:r>
              <a:rPr lang="zh-CN" altLang="en-US" sz="2400" b="0">
                <a:latin typeface="宋体" panose="02010600030101010101" pitchFamily="2" charset="-122"/>
                <a:ea typeface="宋体" panose="02010600030101010101" pitchFamily="2" charset="-122"/>
                <a:cs typeface="宋体" panose="02010600030101010101" pitchFamily="2" charset="-122"/>
              </a:rPr>
              <a:t>导致一个不可行解，回溯到结点</a:t>
            </a:r>
            <a:r>
              <a:rPr lang="en-US" altLang="zh-CN" sz="2400" b="0">
                <a:latin typeface="Times New Roman" panose="02020603050405020304" charset="0"/>
                <a:ea typeface="Times New Roman" panose="02020603050405020304" charset="0"/>
                <a:cs typeface="Times New Roman" panose="02020603050405020304" charset="0"/>
              </a:rPr>
              <a:t>E</a:t>
            </a:r>
            <a:r>
              <a:rPr lang="zh-CN" altLang="en-US" sz="2400" b="0">
                <a:latin typeface="宋体" panose="02010600030101010101" pitchFamily="2" charset="-122"/>
                <a:ea typeface="宋体" panose="02010600030101010101" pitchFamily="2" charset="-122"/>
                <a:cs typeface="宋体" panose="02010600030101010101" pitchFamily="2" charset="-122"/>
              </a:rPr>
              <a:t>。</a:t>
            </a:r>
            <a:endParaRPr lang="zh-CN" altLang="en-US" sz="2400"/>
          </a:p>
        </p:txBody>
      </p:sp>
      <p:sp>
        <p:nvSpPr>
          <p:cNvPr id="9" name="文本框 8"/>
          <p:cNvSpPr txBox="1"/>
          <p:nvPr/>
        </p:nvSpPr>
        <p:spPr>
          <a:xfrm>
            <a:off x="848995" y="4038600"/>
            <a:ext cx="5080000" cy="1568450"/>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再次扩展结点</a:t>
            </a:r>
            <a:r>
              <a:rPr lang="en-US" altLang="zh-CN" sz="2400" b="0">
                <a:latin typeface="宋体" panose="02010600030101010101" pitchFamily="2" charset="-122"/>
                <a:ea typeface="宋体" panose="02010600030101010101" pitchFamily="2" charset="-122"/>
                <a:cs typeface="宋体" panose="02010600030101010101" pitchFamily="2" charset="-122"/>
              </a:rPr>
              <a:t>E</a:t>
            </a:r>
            <a:r>
              <a:rPr lang="zh-CN" altLang="en-US" sz="2400" b="0">
                <a:latin typeface="宋体" panose="02010600030101010101" pitchFamily="2" charset="-122"/>
                <a:ea typeface="宋体" panose="02010600030101010101" pitchFamily="2" charset="-122"/>
                <a:cs typeface="宋体" panose="02010600030101010101" pitchFamily="2" charset="-122"/>
              </a:rPr>
              <a:t>到达结点</a:t>
            </a:r>
            <a:r>
              <a:rPr lang="en-US" altLang="zh-CN" sz="2400" b="0">
                <a:latin typeface="Times New Roman" panose="02020603050405020304" charset="0"/>
                <a:ea typeface="Times New Roman" panose="02020603050405020304" charset="0"/>
                <a:cs typeface="Times New Roman" panose="02020603050405020304" charset="0"/>
              </a:rPr>
              <a:t>K</a:t>
            </a:r>
            <a:r>
              <a:rPr lang="zh-CN" altLang="en-US" sz="2400" b="0">
                <a:latin typeface="宋体" panose="02010600030101010101" pitchFamily="2" charset="-122"/>
                <a:ea typeface="宋体" panose="02010600030101010101" pitchFamily="2" charset="-122"/>
                <a:cs typeface="宋体" panose="02010600030101010101" pitchFamily="2" charset="-122"/>
              </a:rPr>
              <a:t>。由于结点</a:t>
            </a:r>
            <a:r>
              <a:rPr lang="en-US" altLang="zh-CN" sz="2400" b="0">
                <a:latin typeface="Times New Roman" panose="02020603050405020304" charset="0"/>
                <a:ea typeface="Times New Roman" panose="02020603050405020304" charset="0"/>
                <a:cs typeface="Times New Roman" panose="02020603050405020304" charset="0"/>
              </a:rPr>
              <a:t>K</a:t>
            </a:r>
            <a:r>
              <a:rPr lang="zh-CN" altLang="en-US" sz="2400" b="0">
                <a:latin typeface="宋体" panose="02010600030101010101" pitchFamily="2" charset="-122"/>
                <a:ea typeface="宋体" panose="02010600030101010101" pitchFamily="2" charset="-122"/>
                <a:cs typeface="宋体" panose="02010600030101010101" pitchFamily="2" charset="-122"/>
              </a:rPr>
              <a:t>不需要占用背包容量，是可行解。结点</a:t>
            </a:r>
            <a:r>
              <a:rPr lang="en-US" altLang="zh-CN" sz="2400" b="0">
                <a:latin typeface="Times New Roman" panose="02020603050405020304" charset="0"/>
                <a:ea typeface="Times New Roman" panose="02020603050405020304" charset="0"/>
                <a:cs typeface="Times New Roman" panose="02020603050405020304" charset="0"/>
              </a:rPr>
              <a:t>K</a:t>
            </a:r>
            <a:r>
              <a:rPr lang="zh-CN" altLang="en-US" sz="2400" b="0">
                <a:latin typeface="宋体" panose="02010600030101010101" pitchFamily="2" charset="-122"/>
                <a:ea typeface="宋体" panose="02010600030101010101" pitchFamily="2" charset="-122"/>
                <a:cs typeface="宋体" panose="02010600030101010101" pitchFamily="2" charset="-122"/>
              </a:rPr>
              <a:t>是叶子结点，即得到一个可行解</a:t>
            </a:r>
            <a:endParaRPr lang="zh-CN" altLang="en-US" sz="2400"/>
          </a:p>
        </p:txBody>
      </p:sp>
      <p:pic>
        <p:nvPicPr>
          <p:cNvPr id="12" name="图片 11"/>
          <p:cNvPicPr/>
          <p:nvPr/>
        </p:nvPicPr>
        <p:blipFill>
          <a:blip r:embed="rId2"/>
          <a:stretch>
            <a:fillRect/>
          </a:stretch>
        </p:blipFill>
        <p:spPr>
          <a:xfrm>
            <a:off x="1538605" y="5136515"/>
            <a:ext cx="3045460" cy="470535"/>
          </a:xfrm>
          <a:prstGeom prst="rect">
            <a:avLst/>
          </a:prstGeom>
          <a:noFill/>
          <a:ln w="9525">
            <a:noFill/>
          </a:ln>
        </p:spPr>
      </p:pic>
      <p:grpSp>
        <p:nvGrpSpPr>
          <p:cNvPr id="13" name="Group 3"/>
          <p:cNvGrpSpPr/>
          <p:nvPr/>
        </p:nvGrpSpPr>
        <p:grpSpPr>
          <a:xfrm>
            <a:off x="75440" y="899492"/>
            <a:ext cx="773681" cy="67506"/>
            <a:chOff x="5800526" y="4057907"/>
            <a:chExt cx="773681" cy="67506"/>
          </a:xfrm>
        </p:grpSpPr>
        <p:sp>
          <p:nvSpPr>
            <p:cNvPr id="14" name="Oval 4"/>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5"/>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6"/>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Oval 7"/>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Oval 8"/>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Oval 9"/>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Oval 10"/>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Oval 11"/>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Oval 12"/>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Oval 13"/>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4" name="Group 3"/>
          <p:cNvGrpSpPr/>
          <p:nvPr/>
        </p:nvGrpSpPr>
        <p:grpSpPr>
          <a:xfrm>
            <a:off x="37975" y="2751787"/>
            <a:ext cx="773681" cy="67506"/>
            <a:chOff x="5800526" y="4057907"/>
            <a:chExt cx="773681" cy="67506"/>
          </a:xfrm>
        </p:grpSpPr>
        <p:sp>
          <p:nvSpPr>
            <p:cNvPr id="25" name="Oval 4"/>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Oval 5"/>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6"/>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Oval 7"/>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Oval 8"/>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Oval 9"/>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Oval 10"/>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Oval 11"/>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Oval 12"/>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Oval 13"/>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5" name="Group 3"/>
          <p:cNvGrpSpPr/>
          <p:nvPr/>
        </p:nvGrpSpPr>
        <p:grpSpPr>
          <a:xfrm>
            <a:off x="45595" y="4249752"/>
            <a:ext cx="773681" cy="67506"/>
            <a:chOff x="5800526" y="4057907"/>
            <a:chExt cx="773681" cy="67506"/>
          </a:xfrm>
        </p:grpSpPr>
        <p:sp>
          <p:nvSpPr>
            <p:cNvPr id="36" name="Oval 4"/>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Oval 5"/>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Oval 6"/>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9" name="Oval 7"/>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0" name="Oval 8"/>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Oval 9"/>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2" name="Oval 10"/>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Oval 11"/>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4" name="Oval 12"/>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Oval 13"/>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53" name="Freeform 6"/>
          <p:cNvSpPr/>
          <p:nvPr/>
        </p:nvSpPr>
        <p:spPr bwMode="auto">
          <a:xfrm flipH="1">
            <a:off x="8509196" y="5487556"/>
            <a:ext cx="893867"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FF6D6D"/>
          </a:solidFill>
          <a:ln>
            <a:noFill/>
          </a:ln>
        </p:spPr>
        <p:txBody>
          <a:bodyPr vert="horz" wrap="square" lIns="91440" tIns="45720" rIns="91440" bIns="45720" numCol="1" anchor="t" anchorCtr="0" compatLnSpc="1"/>
          <a:lstStyle/>
          <a:p>
            <a:endParaRPr lang="id-ID" sz="1350"/>
          </a:p>
        </p:txBody>
      </p:sp>
      <p:sp>
        <p:nvSpPr>
          <p:cNvPr id="154" name="Freeform 24"/>
          <p:cNvSpPr/>
          <p:nvPr/>
        </p:nvSpPr>
        <p:spPr>
          <a:xfrm flipH="1">
            <a:off x="8274909" y="5050298"/>
            <a:ext cx="1362439"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5" name="Freeform 25"/>
          <p:cNvSpPr/>
          <p:nvPr/>
        </p:nvSpPr>
        <p:spPr>
          <a:xfrm flipH="1">
            <a:off x="8652247" y="5719942"/>
            <a:ext cx="607766"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6" name="Freeform 5"/>
          <p:cNvSpPr/>
          <p:nvPr/>
        </p:nvSpPr>
        <p:spPr bwMode="auto">
          <a:xfrm>
            <a:off x="8846796" y="4282882"/>
            <a:ext cx="177800"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7" name="Freeform 6"/>
          <p:cNvSpPr/>
          <p:nvPr/>
        </p:nvSpPr>
        <p:spPr bwMode="auto">
          <a:xfrm>
            <a:off x="8897596" y="4189219"/>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8" name="Freeform 7"/>
          <p:cNvSpPr/>
          <p:nvPr/>
        </p:nvSpPr>
        <p:spPr bwMode="auto">
          <a:xfrm>
            <a:off x="8881721" y="4247957"/>
            <a:ext cx="15240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9" name="Freeform 8"/>
          <p:cNvSpPr/>
          <p:nvPr/>
        </p:nvSpPr>
        <p:spPr bwMode="auto">
          <a:xfrm>
            <a:off x="8870609" y="4789294"/>
            <a:ext cx="46038"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0" name="Freeform 9"/>
          <p:cNvSpPr/>
          <p:nvPr/>
        </p:nvSpPr>
        <p:spPr bwMode="auto">
          <a:xfrm>
            <a:off x="9030946" y="4281294"/>
            <a:ext cx="176213"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1" name="Freeform 10"/>
          <p:cNvSpPr/>
          <p:nvPr/>
        </p:nvSpPr>
        <p:spPr bwMode="auto">
          <a:xfrm>
            <a:off x="9080159" y="4184457"/>
            <a:ext cx="139700"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2" name="Freeform 11"/>
          <p:cNvSpPr/>
          <p:nvPr/>
        </p:nvSpPr>
        <p:spPr bwMode="auto">
          <a:xfrm>
            <a:off x="9065871" y="4246369"/>
            <a:ext cx="15240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3" name="Freeform 12"/>
          <p:cNvSpPr/>
          <p:nvPr/>
        </p:nvSpPr>
        <p:spPr bwMode="auto">
          <a:xfrm>
            <a:off x="9054759" y="4784532"/>
            <a:ext cx="46038"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4" name="Freeform 13"/>
          <p:cNvSpPr/>
          <p:nvPr/>
        </p:nvSpPr>
        <p:spPr bwMode="auto">
          <a:xfrm>
            <a:off x="9191284" y="4284469"/>
            <a:ext cx="41275"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165" name="Group 123"/>
          <p:cNvGrpSpPr/>
          <p:nvPr/>
        </p:nvGrpSpPr>
        <p:grpSpPr>
          <a:xfrm>
            <a:off x="7956209" y="4201919"/>
            <a:ext cx="817563" cy="620713"/>
            <a:chOff x="7170738" y="4168775"/>
            <a:chExt cx="817563" cy="620713"/>
          </a:xfrm>
          <a:solidFill>
            <a:srgbClr val="FF6D6D"/>
          </a:solidFill>
        </p:grpSpPr>
        <p:sp>
          <p:nvSpPr>
            <p:cNvPr id="166"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7"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68"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9"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0"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1"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72" name="Freeform 20"/>
          <p:cNvSpPr>
            <a:spLocks noEditPoints="1"/>
          </p:cNvSpPr>
          <p:nvPr/>
        </p:nvSpPr>
        <p:spPr bwMode="auto">
          <a:xfrm>
            <a:off x="7291046" y="2042919"/>
            <a:ext cx="477838"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3" name="Oval 21"/>
          <p:cNvSpPr>
            <a:spLocks noChangeArrowheads="1"/>
          </p:cNvSpPr>
          <p:nvPr/>
        </p:nvSpPr>
        <p:spPr bwMode="auto">
          <a:xfrm>
            <a:off x="10340634" y="1925444"/>
            <a:ext cx="141288" cy="141288"/>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4" name="Freeform 22"/>
          <p:cNvSpPr/>
          <p:nvPr/>
        </p:nvSpPr>
        <p:spPr bwMode="auto">
          <a:xfrm>
            <a:off x="10391434" y="2030219"/>
            <a:ext cx="222250"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5" name="Freeform 23"/>
          <p:cNvSpPr/>
          <p:nvPr/>
        </p:nvSpPr>
        <p:spPr bwMode="auto">
          <a:xfrm>
            <a:off x="10196171" y="2030219"/>
            <a:ext cx="238125"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6" name="Freeform 24"/>
          <p:cNvSpPr/>
          <p:nvPr/>
        </p:nvSpPr>
        <p:spPr bwMode="auto">
          <a:xfrm>
            <a:off x="10404134" y="1874644"/>
            <a:ext cx="2540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7" name="Freeform 25"/>
          <p:cNvSpPr>
            <a:spLocks noEditPoints="1"/>
          </p:cNvSpPr>
          <p:nvPr/>
        </p:nvSpPr>
        <p:spPr bwMode="auto">
          <a:xfrm>
            <a:off x="9267484" y="1533332"/>
            <a:ext cx="225425"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8" name="Freeform 26"/>
          <p:cNvSpPr>
            <a:spLocks noEditPoints="1"/>
          </p:cNvSpPr>
          <p:nvPr/>
        </p:nvSpPr>
        <p:spPr bwMode="auto">
          <a:xfrm>
            <a:off x="9073809" y="1725419"/>
            <a:ext cx="611188"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9" name="Freeform 27"/>
          <p:cNvSpPr>
            <a:spLocks noEditPoints="1"/>
          </p:cNvSpPr>
          <p:nvPr/>
        </p:nvSpPr>
        <p:spPr bwMode="auto">
          <a:xfrm>
            <a:off x="9119846" y="1587307"/>
            <a:ext cx="519113"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0" name="Freeform 28"/>
          <p:cNvSpPr>
            <a:spLocks noEditPoints="1"/>
          </p:cNvSpPr>
          <p:nvPr/>
        </p:nvSpPr>
        <p:spPr bwMode="auto">
          <a:xfrm>
            <a:off x="9246846" y="1714307"/>
            <a:ext cx="519113"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1" name="Oval 29"/>
          <p:cNvSpPr>
            <a:spLocks noChangeArrowheads="1"/>
          </p:cNvSpPr>
          <p:nvPr/>
        </p:nvSpPr>
        <p:spPr bwMode="auto">
          <a:xfrm>
            <a:off x="9334159" y="1790507"/>
            <a:ext cx="93663" cy="93663"/>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2" name="Freeform 30"/>
          <p:cNvSpPr>
            <a:spLocks noEditPoints="1"/>
          </p:cNvSpPr>
          <p:nvPr/>
        </p:nvSpPr>
        <p:spPr bwMode="auto">
          <a:xfrm>
            <a:off x="10053296" y="1360294"/>
            <a:ext cx="2571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3" name="Rectangle 31"/>
          <p:cNvSpPr>
            <a:spLocks noChangeArrowheads="1"/>
          </p:cNvSpPr>
          <p:nvPr/>
        </p:nvSpPr>
        <p:spPr bwMode="auto">
          <a:xfrm>
            <a:off x="9924709" y="1358707"/>
            <a:ext cx="65088" cy="47466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84" name="Freeform 32"/>
          <p:cNvSpPr>
            <a:spLocks noEditPoints="1"/>
          </p:cNvSpPr>
          <p:nvPr/>
        </p:nvSpPr>
        <p:spPr bwMode="auto">
          <a:xfrm>
            <a:off x="7816509" y="3749482"/>
            <a:ext cx="561975"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185" name="Group 127"/>
          <p:cNvGrpSpPr/>
          <p:nvPr/>
        </p:nvGrpSpPr>
        <p:grpSpPr>
          <a:xfrm>
            <a:off x="9396071" y="4160644"/>
            <a:ext cx="508001" cy="654050"/>
            <a:chOff x="8610600" y="4127500"/>
            <a:chExt cx="508001" cy="654050"/>
          </a:xfrm>
          <a:solidFill>
            <a:srgbClr val="FF6D6D"/>
          </a:solidFill>
        </p:grpSpPr>
        <p:sp>
          <p:nvSpPr>
            <p:cNvPr id="186"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7"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8"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9"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0"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1"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2"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3"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94" name="Freeform 41"/>
          <p:cNvSpPr>
            <a:spLocks noEditPoints="1"/>
          </p:cNvSpPr>
          <p:nvPr/>
        </p:nvSpPr>
        <p:spPr bwMode="auto">
          <a:xfrm>
            <a:off x="9816759" y="3500244"/>
            <a:ext cx="428625"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5" name="Freeform 42"/>
          <p:cNvSpPr/>
          <p:nvPr/>
        </p:nvSpPr>
        <p:spPr bwMode="auto">
          <a:xfrm>
            <a:off x="9927884" y="3860607"/>
            <a:ext cx="92075"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6" name="Freeform 43"/>
          <p:cNvSpPr/>
          <p:nvPr/>
        </p:nvSpPr>
        <p:spPr bwMode="auto">
          <a:xfrm>
            <a:off x="9889784" y="3920932"/>
            <a:ext cx="130175"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7" name="Freeform 44"/>
          <p:cNvSpPr/>
          <p:nvPr/>
        </p:nvSpPr>
        <p:spPr bwMode="auto">
          <a:xfrm>
            <a:off x="8700746" y="915794"/>
            <a:ext cx="523875"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198" name="Freeform 45"/>
          <p:cNvSpPr>
            <a:spLocks noEditPoints="1"/>
          </p:cNvSpPr>
          <p:nvPr/>
        </p:nvSpPr>
        <p:spPr bwMode="auto">
          <a:xfrm>
            <a:off x="8545171" y="3576444"/>
            <a:ext cx="638175"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9" name="Freeform 46"/>
          <p:cNvSpPr>
            <a:spLocks noEditPoints="1"/>
          </p:cNvSpPr>
          <p:nvPr/>
        </p:nvSpPr>
        <p:spPr bwMode="auto">
          <a:xfrm>
            <a:off x="9673884" y="2523932"/>
            <a:ext cx="81915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200" name="Freeform 47"/>
          <p:cNvSpPr>
            <a:spLocks noEditPoints="1"/>
          </p:cNvSpPr>
          <p:nvPr/>
        </p:nvSpPr>
        <p:spPr bwMode="auto">
          <a:xfrm>
            <a:off x="10294596" y="2803332"/>
            <a:ext cx="354013"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201" name="Freeform 48"/>
          <p:cNvSpPr>
            <a:spLocks noEditPoints="1"/>
          </p:cNvSpPr>
          <p:nvPr/>
        </p:nvSpPr>
        <p:spPr bwMode="auto">
          <a:xfrm>
            <a:off x="9059521" y="2892232"/>
            <a:ext cx="579438"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2" name="Freeform 49"/>
          <p:cNvSpPr/>
          <p:nvPr/>
        </p:nvSpPr>
        <p:spPr bwMode="auto">
          <a:xfrm>
            <a:off x="9165884" y="3076382"/>
            <a:ext cx="288925"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203" name="Group 126"/>
          <p:cNvGrpSpPr/>
          <p:nvPr/>
        </p:nvGrpSpPr>
        <p:grpSpPr>
          <a:xfrm>
            <a:off x="9291296" y="3638357"/>
            <a:ext cx="454025" cy="431800"/>
            <a:chOff x="8505825" y="3605213"/>
            <a:chExt cx="454025" cy="431800"/>
          </a:xfrm>
        </p:grpSpPr>
        <p:sp>
          <p:nvSpPr>
            <p:cNvPr id="204"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5"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06" name="Freeform 52"/>
          <p:cNvSpPr/>
          <p:nvPr/>
        </p:nvSpPr>
        <p:spPr bwMode="auto">
          <a:xfrm>
            <a:off x="7891121" y="1068194"/>
            <a:ext cx="679450"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7" name="Freeform 53"/>
          <p:cNvSpPr/>
          <p:nvPr/>
        </p:nvSpPr>
        <p:spPr bwMode="auto">
          <a:xfrm>
            <a:off x="8407059" y="1038032"/>
            <a:ext cx="187325"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8" name="Freeform 54"/>
          <p:cNvSpPr/>
          <p:nvPr/>
        </p:nvSpPr>
        <p:spPr bwMode="auto">
          <a:xfrm>
            <a:off x="7980021" y="1214244"/>
            <a:ext cx="514350"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9" name="Freeform 55"/>
          <p:cNvSpPr>
            <a:spLocks noEditPoints="1"/>
          </p:cNvSpPr>
          <p:nvPr/>
        </p:nvSpPr>
        <p:spPr bwMode="auto">
          <a:xfrm>
            <a:off x="7560921" y="1509519"/>
            <a:ext cx="296863"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210" name="Freeform 56"/>
          <p:cNvSpPr>
            <a:spLocks noEditPoints="1"/>
          </p:cNvSpPr>
          <p:nvPr/>
        </p:nvSpPr>
        <p:spPr bwMode="auto">
          <a:xfrm>
            <a:off x="7291046" y="2600132"/>
            <a:ext cx="555625"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1" name="Freeform 57"/>
          <p:cNvSpPr>
            <a:spLocks noEditPoints="1"/>
          </p:cNvSpPr>
          <p:nvPr/>
        </p:nvSpPr>
        <p:spPr bwMode="auto">
          <a:xfrm>
            <a:off x="9340509" y="1036444"/>
            <a:ext cx="528638"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2" name="Freeform 58"/>
          <p:cNvSpPr>
            <a:spLocks noEditPoints="1"/>
          </p:cNvSpPr>
          <p:nvPr/>
        </p:nvSpPr>
        <p:spPr bwMode="auto">
          <a:xfrm>
            <a:off x="7473101" y="3202068"/>
            <a:ext cx="514350"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3" name="Rectangle 59"/>
          <p:cNvSpPr>
            <a:spLocks noChangeArrowheads="1"/>
          </p:cNvSpPr>
          <p:nvPr/>
        </p:nvSpPr>
        <p:spPr bwMode="auto">
          <a:xfrm>
            <a:off x="9469096" y="2708082"/>
            <a:ext cx="627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14" name="Rectangle 60"/>
          <p:cNvSpPr>
            <a:spLocks noChangeArrowheads="1"/>
          </p:cNvSpPr>
          <p:nvPr/>
        </p:nvSpPr>
        <p:spPr bwMode="auto">
          <a:xfrm>
            <a:off x="9494496" y="2644582"/>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15" name="Rectangle 61"/>
          <p:cNvSpPr>
            <a:spLocks noChangeArrowheads="1"/>
          </p:cNvSpPr>
          <p:nvPr/>
        </p:nvSpPr>
        <p:spPr bwMode="auto">
          <a:xfrm>
            <a:off x="9721509" y="2579494"/>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16" name="Rectangle 62"/>
          <p:cNvSpPr>
            <a:spLocks noChangeArrowheads="1"/>
          </p:cNvSpPr>
          <p:nvPr/>
        </p:nvSpPr>
        <p:spPr bwMode="auto">
          <a:xfrm>
            <a:off x="9743734" y="2346132"/>
            <a:ext cx="77788"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17" name="Rectangle 63"/>
          <p:cNvSpPr>
            <a:spLocks noChangeArrowheads="1"/>
          </p:cNvSpPr>
          <p:nvPr/>
        </p:nvSpPr>
        <p:spPr bwMode="auto">
          <a:xfrm>
            <a:off x="9721509" y="2333432"/>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18" name="Rectangle 64"/>
          <p:cNvSpPr>
            <a:spLocks noChangeArrowheads="1"/>
          </p:cNvSpPr>
          <p:nvPr/>
        </p:nvSpPr>
        <p:spPr bwMode="auto">
          <a:xfrm>
            <a:off x="9907246" y="2579494"/>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19" name="Rectangle 65"/>
          <p:cNvSpPr>
            <a:spLocks noChangeArrowheads="1"/>
          </p:cNvSpPr>
          <p:nvPr/>
        </p:nvSpPr>
        <p:spPr bwMode="auto">
          <a:xfrm>
            <a:off x="9927884" y="2346132"/>
            <a:ext cx="76200"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20" name="Rectangle 66"/>
          <p:cNvSpPr>
            <a:spLocks noChangeArrowheads="1"/>
          </p:cNvSpPr>
          <p:nvPr/>
        </p:nvSpPr>
        <p:spPr bwMode="auto">
          <a:xfrm>
            <a:off x="9907246" y="2333432"/>
            <a:ext cx="1190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21" name="Rectangle 67"/>
          <p:cNvSpPr>
            <a:spLocks noChangeArrowheads="1"/>
          </p:cNvSpPr>
          <p:nvPr/>
        </p:nvSpPr>
        <p:spPr bwMode="auto">
          <a:xfrm>
            <a:off x="9538946" y="2579494"/>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22" name="Rectangle 68"/>
          <p:cNvSpPr>
            <a:spLocks noChangeArrowheads="1"/>
          </p:cNvSpPr>
          <p:nvPr/>
        </p:nvSpPr>
        <p:spPr bwMode="auto">
          <a:xfrm>
            <a:off x="9559584" y="2346132"/>
            <a:ext cx="79375"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23" name="Rectangle 69"/>
          <p:cNvSpPr>
            <a:spLocks noChangeArrowheads="1"/>
          </p:cNvSpPr>
          <p:nvPr/>
        </p:nvSpPr>
        <p:spPr bwMode="auto">
          <a:xfrm>
            <a:off x="9538946" y="2333432"/>
            <a:ext cx="1222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24" name="Rectangle 70"/>
          <p:cNvSpPr>
            <a:spLocks noChangeArrowheads="1"/>
          </p:cNvSpPr>
          <p:nvPr/>
        </p:nvSpPr>
        <p:spPr bwMode="auto">
          <a:xfrm>
            <a:off x="9494496" y="2263582"/>
            <a:ext cx="576263"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225" name="Freeform 71"/>
          <p:cNvSpPr/>
          <p:nvPr/>
        </p:nvSpPr>
        <p:spPr bwMode="auto">
          <a:xfrm>
            <a:off x="9494496" y="2079432"/>
            <a:ext cx="576263"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6" name="Freeform 72"/>
          <p:cNvSpPr>
            <a:spLocks noEditPoints="1"/>
          </p:cNvSpPr>
          <p:nvPr/>
        </p:nvSpPr>
        <p:spPr bwMode="auto">
          <a:xfrm>
            <a:off x="7910171" y="2246119"/>
            <a:ext cx="800100"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7" name="Freeform 73"/>
          <p:cNvSpPr>
            <a:spLocks noEditPoints="1"/>
          </p:cNvSpPr>
          <p:nvPr/>
        </p:nvSpPr>
        <p:spPr bwMode="auto">
          <a:xfrm>
            <a:off x="9675471" y="2819207"/>
            <a:ext cx="187325"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8" name="Freeform 74"/>
          <p:cNvSpPr>
            <a:spLocks noEditPoints="1"/>
          </p:cNvSpPr>
          <p:nvPr/>
        </p:nvSpPr>
        <p:spPr bwMode="auto">
          <a:xfrm>
            <a:off x="8040346" y="1698432"/>
            <a:ext cx="376238"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229" name="Freeform 75"/>
          <p:cNvSpPr>
            <a:spLocks noEditPoints="1"/>
          </p:cNvSpPr>
          <p:nvPr/>
        </p:nvSpPr>
        <p:spPr bwMode="auto">
          <a:xfrm>
            <a:off x="8764246" y="2182619"/>
            <a:ext cx="569913"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230" name="Freeform 76"/>
          <p:cNvSpPr>
            <a:spLocks noEditPoints="1"/>
          </p:cNvSpPr>
          <p:nvPr/>
        </p:nvSpPr>
        <p:spPr bwMode="auto">
          <a:xfrm>
            <a:off x="8195921" y="2919219"/>
            <a:ext cx="642938"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231" name="Freeform 77"/>
          <p:cNvSpPr/>
          <p:nvPr/>
        </p:nvSpPr>
        <p:spPr bwMode="auto">
          <a:xfrm>
            <a:off x="8476909" y="2204844"/>
            <a:ext cx="214313"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2" name="Freeform 78"/>
          <p:cNvSpPr/>
          <p:nvPr/>
        </p:nvSpPr>
        <p:spPr bwMode="auto">
          <a:xfrm>
            <a:off x="8572159" y="2163569"/>
            <a:ext cx="58738"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3" name="Freeform 79"/>
          <p:cNvSpPr>
            <a:spLocks noEditPoints="1"/>
          </p:cNvSpPr>
          <p:nvPr/>
        </p:nvSpPr>
        <p:spPr bwMode="auto">
          <a:xfrm>
            <a:off x="8238784" y="3500244"/>
            <a:ext cx="225425"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4" name="Freeform 80"/>
          <p:cNvSpPr>
            <a:spLocks noEditPoints="1"/>
          </p:cNvSpPr>
          <p:nvPr/>
        </p:nvSpPr>
        <p:spPr bwMode="auto">
          <a:xfrm>
            <a:off x="9970746" y="1896869"/>
            <a:ext cx="28257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5" name="Freeform 81"/>
          <p:cNvSpPr>
            <a:spLocks noEditPoints="1"/>
          </p:cNvSpPr>
          <p:nvPr/>
        </p:nvSpPr>
        <p:spPr bwMode="auto">
          <a:xfrm>
            <a:off x="8557871" y="1480944"/>
            <a:ext cx="427038"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6" name="Freeform 82"/>
          <p:cNvSpPr>
            <a:spLocks noEditPoints="1"/>
          </p:cNvSpPr>
          <p:nvPr/>
        </p:nvSpPr>
        <p:spPr bwMode="auto">
          <a:xfrm>
            <a:off x="8405471" y="1393632"/>
            <a:ext cx="246063"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7" name="Freeform 83"/>
          <p:cNvSpPr/>
          <p:nvPr/>
        </p:nvSpPr>
        <p:spPr bwMode="auto">
          <a:xfrm>
            <a:off x="8335621" y="1523807"/>
            <a:ext cx="107950"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8" name="Freeform 84"/>
          <p:cNvSpPr/>
          <p:nvPr/>
        </p:nvSpPr>
        <p:spPr bwMode="auto">
          <a:xfrm>
            <a:off x="8267359" y="1533332"/>
            <a:ext cx="146050"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9" name="Freeform 85"/>
          <p:cNvSpPr>
            <a:spLocks noEditPoints="1"/>
          </p:cNvSpPr>
          <p:nvPr/>
        </p:nvSpPr>
        <p:spPr bwMode="auto">
          <a:xfrm>
            <a:off x="8183221" y="2692207"/>
            <a:ext cx="446088"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0" name="Freeform 86"/>
          <p:cNvSpPr/>
          <p:nvPr/>
        </p:nvSpPr>
        <p:spPr bwMode="auto">
          <a:xfrm>
            <a:off x="10031071" y="3101782"/>
            <a:ext cx="246063"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1" name="Freeform 87"/>
          <p:cNvSpPr/>
          <p:nvPr/>
        </p:nvSpPr>
        <p:spPr bwMode="auto">
          <a:xfrm>
            <a:off x="10170771" y="3090669"/>
            <a:ext cx="119063"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2" name="Freeform 88"/>
          <p:cNvSpPr/>
          <p:nvPr/>
        </p:nvSpPr>
        <p:spPr bwMode="auto">
          <a:xfrm>
            <a:off x="10078696" y="3155757"/>
            <a:ext cx="163513"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3" name="Freeform 89"/>
          <p:cNvSpPr>
            <a:spLocks noEditPoints="1"/>
          </p:cNvSpPr>
          <p:nvPr/>
        </p:nvSpPr>
        <p:spPr bwMode="auto">
          <a:xfrm>
            <a:off x="9697696" y="1863532"/>
            <a:ext cx="222250"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4" name="Freeform 90"/>
          <p:cNvSpPr/>
          <p:nvPr/>
        </p:nvSpPr>
        <p:spPr bwMode="auto">
          <a:xfrm>
            <a:off x="7845084" y="2923982"/>
            <a:ext cx="206375"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5" name="Freeform 91"/>
          <p:cNvSpPr/>
          <p:nvPr/>
        </p:nvSpPr>
        <p:spPr bwMode="auto">
          <a:xfrm>
            <a:off x="7832384" y="2914457"/>
            <a:ext cx="10160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6" name="Freeform 92"/>
          <p:cNvSpPr/>
          <p:nvPr/>
        </p:nvSpPr>
        <p:spPr bwMode="auto">
          <a:xfrm>
            <a:off x="7873659" y="2971607"/>
            <a:ext cx="139700"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7" name="Freeform 93"/>
          <p:cNvSpPr>
            <a:spLocks noEditPoints="1"/>
          </p:cNvSpPr>
          <p:nvPr/>
        </p:nvSpPr>
        <p:spPr bwMode="auto">
          <a:xfrm>
            <a:off x="9205571" y="4574982"/>
            <a:ext cx="219075"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8" name="Freeform 94"/>
          <p:cNvSpPr/>
          <p:nvPr/>
        </p:nvSpPr>
        <p:spPr bwMode="auto">
          <a:xfrm>
            <a:off x="8940459" y="2995419"/>
            <a:ext cx="63500"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9" name="Freeform 95"/>
          <p:cNvSpPr/>
          <p:nvPr/>
        </p:nvSpPr>
        <p:spPr bwMode="auto">
          <a:xfrm>
            <a:off x="8926171" y="2812857"/>
            <a:ext cx="58738"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0" name="Freeform 96"/>
          <p:cNvSpPr/>
          <p:nvPr/>
        </p:nvSpPr>
        <p:spPr bwMode="auto">
          <a:xfrm>
            <a:off x="8967446" y="2844607"/>
            <a:ext cx="12700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1" name="Freeform 97"/>
          <p:cNvSpPr/>
          <p:nvPr/>
        </p:nvSpPr>
        <p:spPr bwMode="auto">
          <a:xfrm>
            <a:off x="8956334" y="3041457"/>
            <a:ext cx="15875"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2" name="Freeform 98"/>
          <p:cNvSpPr>
            <a:spLocks noEditPoints="1"/>
          </p:cNvSpPr>
          <p:nvPr/>
        </p:nvSpPr>
        <p:spPr bwMode="auto">
          <a:xfrm>
            <a:off x="8905534" y="1433319"/>
            <a:ext cx="220663"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pic>
        <p:nvPicPr>
          <p:cNvPr id="141" name="Picture 6" descr="C:\Users\dzg\AppData\Roaming\Tencent\Users\2878511868\QQ\WinTemp\RichOle\I4`XM2K}%SM%I{V3JE_{4E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2587" y="933244"/>
            <a:ext cx="5084444" cy="49164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155"/>
                                        </p:tgtEl>
                                        <p:attrNameLst>
                                          <p:attrName>style.visibility</p:attrName>
                                        </p:attrNameLst>
                                      </p:cBhvr>
                                      <p:to>
                                        <p:strVal val="visible"/>
                                      </p:to>
                                    </p:set>
                                    <p:anim calcmode="lin" valueType="num">
                                      <p:cBhvr additive="base">
                                        <p:cTn id="19" dur="500" fill="hold"/>
                                        <p:tgtEl>
                                          <p:spTgt spid="155"/>
                                        </p:tgtEl>
                                        <p:attrNameLst>
                                          <p:attrName>ppt_x</p:attrName>
                                        </p:attrNameLst>
                                      </p:cBhvr>
                                      <p:tavLst>
                                        <p:tav tm="0">
                                          <p:val>
                                            <p:strVal val="#ppt_x"/>
                                          </p:val>
                                        </p:tav>
                                        <p:tav tm="100000">
                                          <p:val>
                                            <p:strVal val="#ppt_x"/>
                                          </p:val>
                                        </p:tav>
                                      </p:tavLst>
                                    </p:anim>
                                    <p:anim calcmode="lin" valueType="num">
                                      <p:cBhvr additive="base">
                                        <p:cTn id="20" dur="500" fill="hold"/>
                                        <p:tgtEl>
                                          <p:spTgt spid="155"/>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 presetClass="entr" presetSubtype="4" fill="hold" grpId="0" nodeType="afterEffect">
                                  <p:stCondLst>
                                    <p:cond delay="0"/>
                                  </p:stCondLst>
                                  <p:childTnLst>
                                    <p:set>
                                      <p:cBhvr>
                                        <p:cTn id="23" dur="1" fill="hold">
                                          <p:stCondLst>
                                            <p:cond delay="0"/>
                                          </p:stCondLst>
                                        </p:cTn>
                                        <p:tgtEl>
                                          <p:spTgt spid="153"/>
                                        </p:tgtEl>
                                        <p:attrNameLst>
                                          <p:attrName>style.visibility</p:attrName>
                                        </p:attrNameLst>
                                      </p:cBhvr>
                                      <p:to>
                                        <p:strVal val="visible"/>
                                      </p:to>
                                    </p:set>
                                    <p:anim calcmode="lin" valueType="num">
                                      <p:cBhvr additive="base">
                                        <p:cTn id="24" dur="500" fill="hold"/>
                                        <p:tgtEl>
                                          <p:spTgt spid="153"/>
                                        </p:tgtEl>
                                        <p:attrNameLst>
                                          <p:attrName>ppt_x</p:attrName>
                                        </p:attrNameLst>
                                      </p:cBhvr>
                                      <p:tavLst>
                                        <p:tav tm="0">
                                          <p:val>
                                            <p:strVal val="#ppt_x"/>
                                          </p:val>
                                        </p:tav>
                                        <p:tav tm="100000">
                                          <p:val>
                                            <p:strVal val="#ppt_x"/>
                                          </p:val>
                                        </p:tav>
                                      </p:tavLst>
                                    </p:anim>
                                    <p:anim calcmode="lin" valueType="num">
                                      <p:cBhvr additive="base">
                                        <p:cTn id="25" dur="500" fill="hold"/>
                                        <p:tgtEl>
                                          <p:spTgt spid="15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 presetClass="entr" presetSubtype="4" fill="hold" grpId="0" nodeType="afterEffect">
                                  <p:stCondLst>
                                    <p:cond delay="0"/>
                                  </p:stCondLst>
                                  <p:childTnLst>
                                    <p:set>
                                      <p:cBhvr>
                                        <p:cTn id="28" dur="1" fill="hold">
                                          <p:stCondLst>
                                            <p:cond delay="0"/>
                                          </p:stCondLst>
                                        </p:cTn>
                                        <p:tgtEl>
                                          <p:spTgt spid="154"/>
                                        </p:tgtEl>
                                        <p:attrNameLst>
                                          <p:attrName>style.visibility</p:attrName>
                                        </p:attrNameLst>
                                      </p:cBhvr>
                                      <p:to>
                                        <p:strVal val="visible"/>
                                      </p:to>
                                    </p:set>
                                    <p:anim calcmode="lin" valueType="num">
                                      <p:cBhvr additive="base">
                                        <p:cTn id="29" dur="500" fill="hold"/>
                                        <p:tgtEl>
                                          <p:spTgt spid="154"/>
                                        </p:tgtEl>
                                        <p:attrNameLst>
                                          <p:attrName>ppt_x</p:attrName>
                                        </p:attrNameLst>
                                      </p:cBhvr>
                                      <p:tavLst>
                                        <p:tav tm="0">
                                          <p:val>
                                            <p:strVal val="#ppt_x"/>
                                          </p:val>
                                        </p:tav>
                                        <p:tav tm="100000">
                                          <p:val>
                                            <p:strVal val="#ppt_x"/>
                                          </p:val>
                                        </p:tav>
                                      </p:tavLst>
                                    </p:anim>
                                    <p:anim calcmode="lin" valueType="num">
                                      <p:cBhvr additive="base">
                                        <p:cTn id="30" dur="500" fill="hold"/>
                                        <p:tgtEl>
                                          <p:spTgt spid="154"/>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 presetClass="entr" presetSubtype="2" fill="hold" grpId="0" nodeType="afterEffect">
                                  <p:stCondLst>
                                    <p:cond delay="0"/>
                                  </p:stCondLst>
                                  <p:childTnLst>
                                    <p:set>
                                      <p:cBhvr>
                                        <p:cTn id="33" dur="1" fill="hold">
                                          <p:stCondLst>
                                            <p:cond delay="0"/>
                                          </p:stCondLst>
                                        </p:cTn>
                                        <p:tgtEl>
                                          <p:spTgt spid="156"/>
                                        </p:tgtEl>
                                        <p:attrNameLst>
                                          <p:attrName>style.visibility</p:attrName>
                                        </p:attrNameLst>
                                      </p:cBhvr>
                                      <p:to>
                                        <p:strVal val="visible"/>
                                      </p:to>
                                    </p:set>
                                    <p:anim calcmode="lin" valueType="num">
                                      <p:cBhvr additive="base">
                                        <p:cTn id="34" dur="500" fill="hold"/>
                                        <p:tgtEl>
                                          <p:spTgt spid="156"/>
                                        </p:tgtEl>
                                        <p:attrNameLst>
                                          <p:attrName>ppt_x</p:attrName>
                                        </p:attrNameLst>
                                      </p:cBhvr>
                                      <p:tavLst>
                                        <p:tav tm="0">
                                          <p:val>
                                            <p:strVal val="1+#ppt_w/2"/>
                                          </p:val>
                                        </p:tav>
                                        <p:tav tm="100000">
                                          <p:val>
                                            <p:strVal val="#ppt_x"/>
                                          </p:val>
                                        </p:tav>
                                      </p:tavLst>
                                    </p:anim>
                                    <p:anim calcmode="lin" valueType="num">
                                      <p:cBhvr additive="base">
                                        <p:cTn id="35" dur="500" fill="hold"/>
                                        <p:tgtEl>
                                          <p:spTgt spid="156"/>
                                        </p:tgtEl>
                                        <p:attrNameLst>
                                          <p:attrName>ppt_y</p:attrName>
                                        </p:attrNameLst>
                                      </p:cBhvr>
                                      <p:tavLst>
                                        <p:tav tm="0">
                                          <p:val>
                                            <p:strVal val="#ppt_y"/>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57"/>
                                        </p:tgtEl>
                                        <p:attrNameLst>
                                          <p:attrName>style.visibility</p:attrName>
                                        </p:attrNameLst>
                                      </p:cBhvr>
                                      <p:to>
                                        <p:strVal val="visible"/>
                                      </p:to>
                                    </p:set>
                                    <p:anim calcmode="lin" valueType="num">
                                      <p:cBhvr additive="base">
                                        <p:cTn id="38" dur="500" fill="hold"/>
                                        <p:tgtEl>
                                          <p:spTgt spid="157"/>
                                        </p:tgtEl>
                                        <p:attrNameLst>
                                          <p:attrName>ppt_x</p:attrName>
                                        </p:attrNameLst>
                                      </p:cBhvr>
                                      <p:tavLst>
                                        <p:tav tm="0">
                                          <p:val>
                                            <p:strVal val="#ppt_x"/>
                                          </p:val>
                                        </p:tav>
                                        <p:tav tm="100000">
                                          <p:val>
                                            <p:strVal val="#ppt_x"/>
                                          </p:val>
                                        </p:tav>
                                      </p:tavLst>
                                    </p:anim>
                                    <p:anim calcmode="lin" valueType="num">
                                      <p:cBhvr additive="base">
                                        <p:cTn id="39" dur="500" fill="hold"/>
                                        <p:tgtEl>
                                          <p:spTgt spid="157"/>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58"/>
                                        </p:tgtEl>
                                        <p:attrNameLst>
                                          <p:attrName>style.visibility</p:attrName>
                                        </p:attrNameLst>
                                      </p:cBhvr>
                                      <p:to>
                                        <p:strVal val="visible"/>
                                      </p:to>
                                    </p:set>
                                    <p:anim calcmode="lin" valueType="num">
                                      <p:cBhvr additive="base">
                                        <p:cTn id="42" dur="500" fill="hold"/>
                                        <p:tgtEl>
                                          <p:spTgt spid="158"/>
                                        </p:tgtEl>
                                        <p:attrNameLst>
                                          <p:attrName>ppt_x</p:attrName>
                                        </p:attrNameLst>
                                      </p:cBhvr>
                                      <p:tavLst>
                                        <p:tav tm="0">
                                          <p:val>
                                            <p:strVal val="#ppt_x"/>
                                          </p:val>
                                        </p:tav>
                                        <p:tav tm="100000">
                                          <p:val>
                                            <p:strVal val="#ppt_x"/>
                                          </p:val>
                                        </p:tav>
                                      </p:tavLst>
                                    </p:anim>
                                    <p:anim calcmode="lin" valueType="num">
                                      <p:cBhvr additive="base">
                                        <p:cTn id="43" dur="500" fill="hold"/>
                                        <p:tgtEl>
                                          <p:spTgt spid="15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59"/>
                                        </p:tgtEl>
                                        <p:attrNameLst>
                                          <p:attrName>style.visibility</p:attrName>
                                        </p:attrNameLst>
                                      </p:cBhvr>
                                      <p:to>
                                        <p:strVal val="visible"/>
                                      </p:to>
                                    </p:set>
                                    <p:anim calcmode="lin" valueType="num">
                                      <p:cBhvr additive="base">
                                        <p:cTn id="46" dur="500" fill="hold"/>
                                        <p:tgtEl>
                                          <p:spTgt spid="159"/>
                                        </p:tgtEl>
                                        <p:attrNameLst>
                                          <p:attrName>ppt_x</p:attrName>
                                        </p:attrNameLst>
                                      </p:cBhvr>
                                      <p:tavLst>
                                        <p:tav tm="0">
                                          <p:val>
                                            <p:strVal val="#ppt_x"/>
                                          </p:val>
                                        </p:tav>
                                        <p:tav tm="100000">
                                          <p:val>
                                            <p:strVal val="#ppt_x"/>
                                          </p:val>
                                        </p:tav>
                                      </p:tavLst>
                                    </p:anim>
                                    <p:anim calcmode="lin" valueType="num">
                                      <p:cBhvr additive="base">
                                        <p:cTn id="47" dur="500" fill="hold"/>
                                        <p:tgtEl>
                                          <p:spTgt spid="159"/>
                                        </p:tgtEl>
                                        <p:attrNameLst>
                                          <p:attrName>ppt_y</p:attrName>
                                        </p:attrNameLst>
                                      </p:cBhvr>
                                      <p:tavLst>
                                        <p:tav tm="0">
                                          <p:val>
                                            <p:strVal val="1+#ppt_h/2"/>
                                          </p:val>
                                        </p:tav>
                                        <p:tav tm="100000">
                                          <p:val>
                                            <p:strVal val="#ppt_y"/>
                                          </p:val>
                                        </p:tav>
                                      </p:tavLst>
                                    </p:anim>
                                  </p:childTnLst>
                                </p:cTn>
                              </p:par>
                              <p:par>
                                <p:cTn id="48" presetID="2" presetClass="entr" presetSubtype="3" fill="hold" grpId="0" nodeType="withEffect">
                                  <p:stCondLst>
                                    <p:cond delay="0"/>
                                  </p:stCondLst>
                                  <p:childTnLst>
                                    <p:set>
                                      <p:cBhvr>
                                        <p:cTn id="49" dur="1" fill="hold">
                                          <p:stCondLst>
                                            <p:cond delay="0"/>
                                          </p:stCondLst>
                                        </p:cTn>
                                        <p:tgtEl>
                                          <p:spTgt spid="160"/>
                                        </p:tgtEl>
                                        <p:attrNameLst>
                                          <p:attrName>style.visibility</p:attrName>
                                        </p:attrNameLst>
                                      </p:cBhvr>
                                      <p:to>
                                        <p:strVal val="visible"/>
                                      </p:to>
                                    </p:set>
                                    <p:anim calcmode="lin" valueType="num">
                                      <p:cBhvr additive="base">
                                        <p:cTn id="50" dur="500" fill="hold"/>
                                        <p:tgtEl>
                                          <p:spTgt spid="160"/>
                                        </p:tgtEl>
                                        <p:attrNameLst>
                                          <p:attrName>ppt_x</p:attrName>
                                        </p:attrNameLst>
                                      </p:cBhvr>
                                      <p:tavLst>
                                        <p:tav tm="0">
                                          <p:val>
                                            <p:strVal val="1+#ppt_w/2"/>
                                          </p:val>
                                        </p:tav>
                                        <p:tav tm="100000">
                                          <p:val>
                                            <p:strVal val="#ppt_x"/>
                                          </p:val>
                                        </p:tav>
                                      </p:tavLst>
                                    </p:anim>
                                    <p:anim calcmode="lin" valueType="num">
                                      <p:cBhvr additive="base">
                                        <p:cTn id="51" dur="500" fill="hold"/>
                                        <p:tgtEl>
                                          <p:spTgt spid="160"/>
                                        </p:tgtEl>
                                        <p:attrNameLst>
                                          <p:attrName>ppt_y</p:attrName>
                                        </p:attrNameLst>
                                      </p:cBhvr>
                                      <p:tavLst>
                                        <p:tav tm="0">
                                          <p:val>
                                            <p:strVal val="0-#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61"/>
                                        </p:tgtEl>
                                        <p:attrNameLst>
                                          <p:attrName>style.visibility</p:attrName>
                                        </p:attrNameLst>
                                      </p:cBhvr>
                                      <p:to>
                                        <p:strVal val="visible"/>
                                      </p:to>
                                    </p:set>
                                    <p:anim calcmode="lin" valueType="num">
                                      <p:cBhvr additive="base">
                                        <p:cTn id="54" dur="500" fill="hold"/>
                                        <p:tgtEl>
                                          <p:spTgt spid="161"/>
                                        </p:tgtEl>
                                        <p:attrNameLst>
                                          <p:attrName>ppt_x</p:attrName>
                                        </p:attrNameLst>
                                      </p:cBhvr>
                                      <p:tavLst>
                                        <p:tav tm="0">
                                          <p:val>
                                            <p:strVal val="#ppt_x"/>
                                          </p:val>
                                        </p:tav>
                                        <p:tav tm="100000">
                                          <p:val>
                                            <p:strVal val="#ppt_x"/>
                                          </p:val>
                                        </p:tav>
                                      </p:tavLst>
                                    </p:anim>
                                    <p:anim calcmode="lin" valueType="num">
                                      <p:cBhvr additive="base">
                                        <p:cTn id="55" dur="500" fill="hold"/>
                                        <p:tgtEl>
                                          <p:spTgt spid="161"/>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62"/>
                                        </p:tgtEl>
                                        <p:attrNameLst>
                                          <p:attrName>style.visibility</p:attrName>
                                        </p:attrNameLst>
                                      </p:cBhvr>
                                      <p:to>
                                        <p:strVal val="visible"/>
                                      </p:to>
                                    </p:set>
                                    <p:anim calcmode="lin" valueType="num">
                                      <p:cBhvr additive="base">
                                        <p:cTn id="58" dur="500" fill="hold"/>
                                        <p:tgtEl>
                                          <p:spTgt spid="162"/>
                                        </p:tgtEl>
                                        <p:attrNameLst>
                                          <p:attrName>ppt_x</p:attrName>
                                        </p:attrNameLst>
                                      </p:cBhvr>
                                      <p:tavLst>
                                        <p:tav tm="0">
                                          <p:val>
                                            <p:strVal val="#ppt_x"/>
                                          </p:val>
                                        </p:tav>
                                        <p:tav tm="100000">
                                          <p:val>
                                            <p:strVal val="#ppt_x"/>
                                          </p:val>
                                        </p:tav>
                                      </p:tavLst>
                                    </p:anim>
                                    <p:anim calcmode="lin" valueType="num">
                                      <p:cBhvr additive="base">
                                        <p:cTn id="59" dur="500" fill="hold"/>
                                        <p:tgtEl>
                                          <p:spTgt spid="162"/>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163"/>
                                        </p:tgtEl>
                                        <p:attrNameLst>
                                          <p:attrName>style.visibility</p:attrName>
                                        </p:attrNameLst>
                                      </p:cBhvr>
                                      <p:to>
                                        <p:strVal val="visible"/>
                                      </p:to>
                                    </p:set>
                                    <p:anim calcmode="lin" valueType="num">
                                      <p:cBhvr additive="base">
                                        <p:cTn id="62" dur="500" fill="hold"/>
                                        <p:tgtEl>
                                          <p:spTgt spid="163"/>
                                        </p:tgtEl>
                                        <p:attrNameLst>
                                          <p:attrName>ppt_x</p:attrName>
                                        </p:attrNameLst>
                                      </p:cBhvr>
                                      <p:tavLst>
                                        <p:tav tm="0">
                                          <p:val>
                                            <p:strVal val="#ppt_x"/>
                                          </p:val>
                                        </p:tav>
                                        <p:tav tm="100000">
                                          <p:val>
                                            <p:strVal val="#ppt_x"/>
                                          </p:val>
                                        </p:tav>
                                      </p:tavLst>
                                    </p:anim>
                                    <p:anim calcmode="lin" valueType="num">
                                      <p:cBhvr additive="base">
                                        <p:cTn id="63" dur="500" fill="hold"/>
                                        <p:tgtEl>
                                          <p:spTgt spid="163"/>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164"/>
                                        </p:tgtEl>
                                        <p:attrNameLst>
                                          <p:attrName>style.visibility</p:attrName>
                                        </p:attrNameLst>
                                      </p:cBhvr>
                                      <p:to>
                                        <p:strVal val="visible"/>
                                      </p:to>
                                    </p:set>
                                    <p:anim calcmode="lin" valueType="num">
                                      <p:cBhvr additive="base">
                                        <p:cTn id="66" dur="500" fill="hold"/>
                                        <p:tgtEl>
                                          <p:spTgt spid="164"/>
                                        </p:tgtEl>
                                        <p:attrNameLst>
                                          <p:attrName>ppt_x</p:attrName>
                                        </p:attrNameLst>
                                      </p:cBhvr>
                                      <p:tavLst>
                                        <p:tav tm="0">
                                          <p:val>
                                            <p:strVal val="#ppt_x"/>
                                          </p:val>
                                        </p:tav>
                                        <p:tav tm="100000">
                                          <p:val>
                                            <p:strVal val="#ppt_x"/>
                                          </p:val>
                                        </p:tav>
                                      </p:tavLst>
                                    </p:anim>
                                    <p:anim calcmode="lin" valueType="num">
                                      <p:cBhvr additive="base">
                                        <p:cTn id="67" dur="500" fill="hold"/>
                                        <p:tgtEl>
                                          <p:spTgt spid="164"/>
                                        </p:tgtEl>
                                        <p:attrNameLst>
                                          <p:attrName>ppt_y</p:attrName>
                                        </p:attrNameLst>
                                      </p:cBhvr>
                                      <p:tavLst>
                                        <p:tav tm="0">
                                          <p:val>
                                            <p:strVal val="1+#ppt_h/2"/>
                                          </p:val>
                                        </p:tav>
                                        <p:tav tm="100000">
                                          <p:val>
                                            <p:strVal val="#ppt_y"/>
                                          </p:val>
                                        </p:tav>
                                      </p:tavLst>
                                    </p:anim>
                                  </p:childTnLst>
                                </p:cTn>
                              </p:par>
                              <p:par>
                                <p:cTn id="68" presetID="2" presetClass="entr" presetSubtype="6" fill="hold" nodeType="withEffect">
                                  <p:stCondLst>
                                    <p:cond delay="0"/>
                                  </p:stCondLst>
                                  <p:childTnLst>
                                    <p:set>
                                      <p:cBhvr>
                                        <p:cTn id="69" dur="1" fill="hold">
                                          <p:stCondLst>
                                            <p:cond delay="0"/>
                                          </p:stCondLst>
                                        </p:cTn>
                                        <p:tgtEl>
                                          <p:spTgt spid="165"/>
                                        </p:tgtEl>
                                        <p:attrNameLst>
                                          <p:attrName>style.visibility</p:attrName>
                                        </p:attrNameLst>
                                      </p:cBhvr>
                                      <p:to>
                                        <p:strVal val="visible"/>
                                      </p:to>
                                    </p:set>
                                    <p:anim calcmode="lin" valueType="num">
                                      <p:cBhvr additive="base">
                                        <p:cTn id="70" dur="500" fill="hold"/>
                                        <p:tgtEl>
                                          <p:spTgt spid="165"/>
                                        </p:tgtEl>
                                        <p:attrNameLst>
                                          <p:attrName>ppt_x</p:attrName>
                                        </p:attrNameLst>
                                      </p:cBhvr>
                                      <p:tavLst>
                                        <p:tav tm="0">
                                          <p:val>
                                            <p:strVal val="1+#ppt_w/2"/>
                                          </p:val>
                                        </p:tav>
                                        <p:tav tm="100000">
                                          <p:val>
                                            <p:strVal val="#ppt_x"/>
                                          </p:val>
                                        </p:tav>
                                      </p:tavLst>
                                    </p:anim>
                                    <p:anim calcmode="lin" valueType="num">
                                      <p:cBhvr additive="base">
                                        <p:cTn id="71" dur="500" fill="hold"/>
                                        <p:tgtEl>
                                          <p:spTgt spid="165"/>
                                        </p:tgtEl>
                                        <p:attrNameLst>
                                          <p:attrName>ppt_y</p:attrName>
                                        </p:attrNameLst>
                                      </p:cBhvr>
                                      <p:tavLst>
                                        <p:tav tm="0">
                                          <p:val>
                                            <p:strVal val="1+#ppt_h/2"/>
                                          </p:val>
                                        </p:tav>
                                        <p:tav tm="100000">
                                          <p:val>
                                            <p:strVal val="#ppt_y"/>
                                          </p:val>
                                        </p:tav>
                                      </p:tavLst>
                                    </p:anim>
                                  </p:childTnLst>
                                </p:cTn>
                              </p:par>
                              <p:par>
                                <p:cTn id="72" presetID="2" presetClass="entr" presetSubtype="6" fill="hold" grpId="0" nodeType="withEffect">
                                  <p:stCondLst>
                                    <p:cond delay="0"/>
                                  </p:stCondLst>
                                  <p:childTnLst>
                                    <p:set>
                                      <p:cBhvr>
                                        <p:cTn id="73" dur="1" fill="hold">
                                          <p:stCondLst>
                                            <p:cond delay="0"/>
                                          </p:stCondLst>
                                        </p:cTn>
                                        <p:tgtEl>
                                          <p:spTgt spid="172"/>
                                        </p:tgtEl>
                                        <p:attrNameLst>
                                          <p:attrName>style.visibility</p:attrName>
                                        </p:attrNameLst>
                                      </p:cBhvr>
                                      <p:to>
                                        <p:strVal val="visible"/>
                                      </p:to>
                                    </p:set>
                                    <p:anim calcmode="lin" valueType="num">
                                      <p:cBhvr additive="base">
                                        <p:cTn id="74" dur="500" fill="hold"/>
                                        <p:tgtEl>
                                          <p:spTgt spid="172"/>
                                        </p:tgtEl>
                                        <p:attrNameLst>
                                          <p:attrName>ppt_x</p:attrName>
                                        </p:attrNameLst>
                                      </p:cBhvr>
                                      <p:tavLst>
                                        <p:tav tm="0">
                                          <p:val>
                                            <p:strVal val="1+#ppt_w/2"/>
                                          </p:val>
                                        </p:tav>
                                        <p:tav tm="100000">
                                          <p:val>
                                            <p:strVal val="#ppt_x"/>
                                          </p:val>
                                        </p:tav>
                                      </p:tavLst>
                                    </p:anim>
                                    <p:anim calcmode="lin" valueType="num">
                                      <p:cBhvr additive="base">
                                        <p:cTn id="75" dur="500" fill="hold"/>
                                        <p:tgtEl>
                                          <p:spTgt spid="172"/>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173"/>
                                        </p:tgtEl>
                                        <p:attrNameLst>
                                          <p:attrName>style.visibility</p:attrName>
                                        </p:attrNameLst>
                                      </p:cBhvr>
                                      <p:to>
                                        <p:strVal val="visible"/>
                                      </p:to>
                                    </p:set>
                                    <p:anim calcmode="lin" valueType="num">
                                      <p:cBhvr additive="base">
                                        <p:cTn id="78" dur="500" fill="hold"/>
                                        <p:tgtEl>
                                          <p:spTgt spid="173"/>
                                        </p:tgtEl>
                                        <p:attrNameLst>
                                          <p:attrName>ppt_x</p:attrName>
                                        </p:attrNameLst>
                                      </p:cBhvr>
                                      <p:tavLst>
                                        <p:tav tm="0">
                                          <p:val>
                                            <p:strVal val="#ppt_x"/>
                                          </p:val>
                                        </p:tav>
                                        <p:tav tm="100000">
                                          <p:val>
                                            <p:strVal val="#ppt_x"/>
                                          </p:val>
                                        </p:tav>
                                      </p:tavLst>
                                    </p:anim>
                                    <p:anim calcmode="lin" valueType="num">
                                      <p:cBhvr additive="base">
                                        <p:cTn id="79" dur="500" fill="hold"/>
                                        <p:tgtEl>
                                          <p:spTgt spid="173"/>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174"/>
                                        </p:tgtEl>
                                        <p:attrNameLst>
                                          <p:attrName>style.visibility</p:attrName>
                                        </p:attrNameLst>
                                      </p:cBhvr>
                                      <p:to>
                                        <p:strVal val="visible"/>
                                      </p:to>
                                    </p:set>
                                    <p:anim calcmode="lin" valueType="num">
                                      <p:cBhvr additive="base">
                                        <p:cTn id="82" dur="500" fill="hold"/>
                                        <p:tgtEl>
                                          <p:spTgt spid="174"/>
                                        </p:tgtEl>
                                        <p:attrNameLst>
                                          <p:attrName>ppt_x</p:attrName>
                                        </p:attrNameLst>
                                      </p:cBhvr>
                                      <p:tavLst>
                                        <p:tav tm="0">
                                          <p:val>
                                            <p:strVal val="#ppt_x"/>
                                          </p:val>
                                        </p:tav>
                                        <p:tav tm="100000">
                                          <p:val>
                                            <p:strVal val="#ppt_x"/>
                                          </p:val>
                                        </p:tav>
                                      </p:tavLst>
                                    </p:anim>
                                    <p:anim calcmode="lin" valueType="num">
                                      <p:cBhvr additive="base">
                                        <p:cTn id="83" dur="500" fill="hold"/>
                                        <p:tgtEl>
                                          <p:spTgt spid="174"/>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175"/>
                                        </p:tgtEl>
                                        <p:attrNameLst>
                                          <p:attrName>style.visibility</p:attrName>
                                        </p:attrNameLst>
                                      </p:cBhvr>
                                      <p:to>
                                        <p:strVal val="visible"/>
                                      </p:to>
                                    </p:set>
                                    <p:anim calcmode="lin" valueType="num">
                                      <p:cBhvr additive="base">
                                        <p:cTn id="86" dur="500" fill="hold"/>
                                        <p:tgtEl>
                                          <p:spTgt spid="175"/>
                                        </p:tgtEl>
                                        <p:attrNameLst>
                                          <p:attrName>ppt_x</p:attrName>
                                        </p:attrNameLst>
                                      </p:cBhvr>
                                      <p:tavLst>
                                        <p:tav tm="0">
                                          <p:val>
                                            <p:strVal val="#ppt_x"/>
                                          </p:val>
                                        </p:tav>
                                        <p:tav tm="100000">
                                          <p:val>
                                            <p:strVal val="#ppt_x"/>
                                          </p:val>
                                        </p:tav>
                                      </p:tavLst>
                                    </p:anim>
                                    <p:anim calcmode="lin" valueType="num">
                                      <p:cBhvr additive="base">
                                        <p:cTn id="87" dur="500" fill="hold"/>
                                        <p:tgtEl>
                                          <p:spTgt spid="175"/>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176"/>
                                        </p:tgtEl>
                                        <p:attrNameLst>
                                          <p:attrName>style.visibility</p:attrName>
                                        </p:attrNameLst>
                                      </p:cBhvr>
                                      <p:to>
                                        <p:strVal val="visible"/>
                                      </p:to>
                                    </p:set>
                                    <p:anim calcmode="lin" valueType="num">
                                      <p:cBhvr additive="base">
                                        <p:cTn id="90" dur="500" fill="hold"/>
                                        <p:tgtEl>
                                          <p:spTgt spid="176"/>
                                        </p:tgtEl>
                                        <p:attrNameLst>
                                          <p:attrName>ppt_x</p:attrName>
                                        </p:attrNameLst>
                                      </p:cBhvr>
                                      <p:tavLst>
                                        <p:tav tm="0">
                                          <p:val>
                                            <p:strVal val="#ppt_x"/>
                                          </p:val>
                                        </p:tav>
                                        <p:tav tm="100000">
                                          <p:val>
                                            <p:strVal val="#ppt_x"/>
                                          </p:val>
                                        </p:tav>
                                      </p:tavLst>
                                    </p:anim>
                                    <p:anim calcmode="lin" valueType="num">
                                      <p:cBhvr additive="base">
                                        <p:cTn id="91" dur="500" fill="hold"/>
                                        <p:tgtEl>
                                          <p:spTgt spid="176"/>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177"/>
                                        </p:tgtEl>
                                        <p:attrNameLst>
                                          <p:attrName>style.visibility</p:attrName>
                                        </p:attrNameLst>
                                      </p:cBhvr>
                                      <p:to>
                                        <p:strVal val="visible"/>
                                      </p:to>
                                    </p:set>
                                    <p:anim calcmode="lin" valueType="num">
                                      <p:cBhvr additive="base">
                                        <p:cTn id="94" dur="500" fill="hold"/>
                                        <p:tgtEl>
                                          <p:spTgt spid="177"/>
                                        </p:tgtEl>
                                        <p:attrNameLst>
                                          <p:attrName>ppt_x</p:attrName>
                                        </p:attrNameLst>
                                      </p:cBhvr>
                                      <p:tavLst>
                                        <p:tav tm="0">
                                          <p:val>
                                            <p:strVal val="#ppt_x"/>
                                          </p:val>
                                        </p:tav>
                                        <p:tav tm="100000">
                                          <p:val>
                                            <p:strVal val="#ppt_x"/>
                                          </p:val>
                                        </p:tav>
                                      </p:tavLst>
                                    </p:anim>
                                    <p:anim calcmode="lin" valueType="num">
                                      <p:cBhvr additive="base">
                                        <p:cTn id="95" dur="500" fill="hold"/>
                                        <p:tgtEl>
                                          <p:spTgt spid="177"/>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178"/>
                                        </p:tgtEl>
                                        <p:attrNameLst>
                                          <p:attrName>style.visibility</p:attrName>
                                        </p:attrNameLst>
                                      </p:cBhvr>
                                      <p:to>
                                        <p:strVal val="visible"/>
                                      </p:to>
                                    </p:set>
                                    <p:anim calcmode="lin" valueType="num">
                                      <p:cBhvr additive="base">
                                        <p:cTn id="98" dur="500" fill="hold"/>
                                        <p:tgtEl>
                                          <p:spTgt spid="178"/>
                                        </p:tgtEl>
                                        <p:attrNameLst>
                                          <p:attrName>ppt_x</p:attrName>
                                        </p:attrNameLst>
                                      </p:cBhvr>
                                      <p:tavLst>
                                        <p:tav tm="0">
                                          <p:val>
                                            <p:strVal val="#ppt_x"/>
                                          </p:val>
                                        </p:tav>
                                        <p:tav tm="100000">
                                          <p:val>
                                            <p:strVal val="#ppt_x"/>
                                          </p:val>
                                        </p:tav>
                                      </p:tavLst>
                                    </p:anim>
                                    <p:anim calcmode="lin" valueType="num">
                                      <p:cBhvr additive="base">
                                        <p:cTn id="99" dur="500" fill="hold"/>
                                        <p:tgtEl>
                                          <p:spTgt spid="178"/>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179"/>
                                        </p:tgtEl>
                                        <p:attrNameLst>
                                          <p:attrName>style.visibility</p:attrName>
                                        </p:attrNameLst>
                                      </p:cBhvr>
                                      <p:to>
                                        <p:strVal val="visible"/>
                                      </p:to>
                                    </p:set>
                                    <p:anim calcmode="lin" valueType="num">
                                      <p:cBhvr additive="base">
                                        <p:cTn id="102" dur="500" fill="hold"/>
                                        <p:tgtEl>
                                          <p:spTgt spid="179"/>
                                        </p:tgtEl>
                                        <p:attrNameLst>
                                          <p:attrName>ppt_x</p:attrName>
                                        </p:attrNameLst>
                                      </p:cBhvr>
                                      <p:tavLst>
                                        <p:tav tm="0">
                                          <p:val>
                                            <p:strVal val="#ppt_x"/>
                                          </p:val>
                                        </p:tav>
                                        <p:tav tm="100000">
                                          <p:val>
                                            <p:strVal val="#ppt_x"/>
                                          </p:val>
                                        </p:tav>
                                      </p:tavLst>
                                    </p:anim>
                                    <p:anim calcmode="lin" valueType="num">
                                      <p:cBhvr additive="base">
                                        <p:cTn id="103" dur="500" fill="hold"/>
                                        <p:tgtEl>
                                          <p:spTgt spid="179"/>
                                        </p:tgtEl>
                                        <p:attrNameLst>
                                          <p:attrName>ppt_y</p:attrName>
                                        </p:attrNameLst>
                                      </p:cBhvr>
                                      <p:tavLst>
                                        <p:tav tm="0">
                                          <p:val>
                                            <p:strVal val="1+#ppt_h/2"/>
                                          </p:val>
                                        </p:tav>
                                        <p:tav tm="100000">
                                          <p:val>
                                            <p:strVal val="#ppt_y"/>
                                          </p:val>
                                        </p:tav>
                                      </p:tavLst>
                                    </p:anim>
                                  </p:childTnLst>
                                </p:cTn>
                              </p:par>
                              <p:par>
                                <p:cTn id="104" presetID="2" presetClass="entr" presetSubtype="1" fill="hold" grpId="0" nodeType="withEffect">
                                  <p:stCondLst>
                                    <p:cond delay="0"/>
                                  </p:stCondLst>
                                  <p:childTnLst>
                                    <p:set>
                                      <p:cBhvr>
                                        <p:cTn id="105" dur="1" fill="hold">
                                          <p:stCondLst>
                                            <p:cond delay="0"/>
                                          </p:stCondLst>
                                        </p:cTn>
                                        <p:tgtEl>
                                          <p:spTgt spid="180"/>
                                        </p:tgtEl>
                                        <p:attrNameLst>
                                          <p:attrName>style.visibility</p:attrName>
                                        </p:attrNameLst>
                                      </p:cBhvr>
                                      <p:to>
                                        <p:strVal val="visible"/>
                                      </p:to>
                                    </p:set>
                                    <p:anim calcmode="lin" valueType="num">
                                      <p:cBhvr additive="base">
                                        <p:cTn id="106" dur="500" fill="hold"/>
                                        <p:tgtEl>
                                          <p:spTgt spid="180"/>
                                        </p:tgtEl>
                                        <p:attrNameLst>
                                          <p:attrName>ppt_x</p:attrName>
                                        </p:attrNameLst>
                                      </p:cBhvr>
                                      <p:tavLst>
                                        <p:tav tm="0">
                                          <p:val>
                                            <p:strVal val="#ppt_x"/>
                                          </p:val>
                                        </p:tav>
                                        <p:tav tm="100000">
                                          <p:val>
                                            <p:strVal val="#ppt_x"/>
                                          </p:val>
                                        </p:tav>
                                      </p:tavLst>
                                    </p:anim>
                                    <p:anim calcmode="lin" valueType="num">
                                      <p:cBhvr additive="base">
                                        <p:cTn id="107" dur="500" fill="hold"/>
                                        <p:tgtEl>
                                          <p:spTgt spid="180"/>
                                        </p:tgtEl>
                                        <p:attrNameLst>
                                          <p:attrName>ppt_y</p:attrName>
                                        </p:attrNameLst>
                                      </p:cBhvr>
                                      <p:tavLst>
                                        <p:tav tm="0">
                                          <p:val>
                                            <p:strVal val="0-#ppt_h/2"/>
                                          </p:val>
                                        </p:tav>
                                        <p:tav tm="100000">
                                          <p:val>
                                            <p:strVal val="#ppt_y"/>
                                          </p:val>
                                        </p:tav>
                                      </p:tavLst>
                                    </p:anim>
                                  </p:childTnLst>
                                </p:cTn>
                              </p:par>
                              <p:par>
                                <p:cTn id="108" presetID="2" presetClass="entr" presetSubtype="4" fill="hold" grpId="0" nodeType="withEffect">
                                  <p:stCondLst>
                                    <p:cond delay="0"/>
                                  </p:stCondLst>
                                  <p:childTnLst>
                                    <p:set>
                                      <p:cBhvr>
                                        <p:cTn id="109" dur="1" fill="hold">
                                          <p:stCondLst>
                                            <p:cond delay="0"/>
                                          </p:stCondLst>
                                        </p:cTn>
                                        <p:tgtEl>
                                          <p:spTgt spid="181"/>
                                        </p:tgtEl>
                                        <p:attrNameLst>
                                          <p:attrName>style.visibility</p:attrName>
                                        </p:attrNameLst>
                                      </p:cBhvr>
                                      <p:to>
                                        <p:strVal val="visible"/>
                                      </p:to>
                                    </p:set>
                                    <p:anim calcmode="lin" valueType="num">
                                      <p:cBhvr additive="base">
                                        <p:cTn id="110" dur="500" fill="hold"/>
                                        <p:tgtEl>
                                          <p:spTgt spid="181"/>
                                        </p:tgtEl>
                                        <p:attrNameLst>
                                          <p:attrName>ppt_x</p:attrName>
                                        </p:attrNameLst>
                                      </p:cBhvr>
                                      <p:tavLst>
                                        <p:tav tm="0">
                                          <p:val>
                                            <p:strVal val="#ppt_x"/>
                                          </p:val>
                                        </p:tav>
                                        <p:tav tm="100000">
                                          <p:val>
                                            <p:strVal val="#ppt_x"/>
                                          </p:val>
                                        </p:tav>
                                      </p:tavLst>
                                    </p:anim>
                                    <p:anim calcmode="lin" valueType="num">
                                      <p:cBhvr additive="base">
                                        <p:cTn id="111" dur="500" fill="hold"/>
                                        <p:tgtEl>
                                          <p:spTgt spid="181"/>
                                        </p:tgtEl>
                                        <p:attrNameLst>
                                          <p:attrName>ppt_y</p:attrName>
                                        </p:attrNameLst>
                                      </p:cBhvr>
                                      <p:tavLst>
                                        <p:tav tm="0">
                                          <p:val>
                                            <p:strVal val="1+#ppt_h/2"/>
                                          </p:val>
                                        </p:tav>
                                        <p:tav tm="100000">
                                          <p:val>
                                            <p:strVal val="#ppt_y"/>
                                          </p:val>
                                        </p:tav>
                                      </p:tavLst>
                                    </p:anim>
                                  </p:childTnLst>
                                </p:cTn>
                              </p:par>
                              <p:par>
                                <p:cTn id="112" presetID="2" presetClass="entr" presetSubtype="9" fill="hold" grpId="0" nodeType="withEffect">
                                  <p:stCondLst>
                                    <p:cond delay="0"/>
                                  </p:stCondLst>
                                  <p:childTnLst>
                                    <p:set>
                                      <p:cBhvr>
                                        <p:cTn id="113" dur="1" fill="hold">
                                          <p:stCondLst>
                                            <p:cond delay="0"/>
                                          </p:stCondLst>
                                        </p:cTn>
                                        <p:tgtEl>
                                          <p:spTgt spid="182"/>
                                        </p:tgtEl>
                                        <p:attrNameLst>
                                          <p:attrName>style.visibility</p:attrName>
                                        </p:attrNameLst>
                                      </p:cBhvr>
                                      <p:to>
                                        <p:strVal val="visible"/>
                                      </p:to>
                                    </p:set>
                                    <p:anim calcmode="lin" valueType="num">
                                      <p:cBhvr additive="base">
                                        <p:cTn id="114" dur="500" fill="hold"/>
                                        <p:tgtEl>
                                          <p:spTgt spid="182"/>
                                        </p:tgtEl>
                                        <p:attrNameLst>
                                          <p:attrName>ppt_x</p:attrName>
                                        </p:attrNameLst>
                                      </p:cBhvr>
                                      <p:tavLst>
                                        <p:tav tm="0">
                                          <p:val>
                                            <p:strVal val="0-#ppt_w/2"/>
                                          </p:val>
                                        </p:tav>
                                        <p:tav tm="100000">
                                          <p:val>
                                            <p:strVal val="#ppt_x"/>
                                          </p:val>
                                        </p:tav>
                                      </p:tavLst>
                                    </p:anim>
                                    <p:anim calcmode="lin" valueType="num">
                                      <p:cBhvr additive="base">
                                        <p:cTn id="115" dur="500" fill="hold"/>
                                        <p:tgtEl>
                                          <p:spTgt spid="182"/>
                                        </p:tgtEl>
                                        <p:attrNameLst>
                                          <p:attrName>ppt_y</p:attrName>
                                        </p:attrNameLst>
                                      </p:cBhvr>
                                      <p:tavLst>
                                        <p:tav tm="0">
                                          <p:val>
                                            <p:strVal val="0-#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183"/>
                                        </p:tgtEl>
                                        <p:attrNameLst>
                                          <p:attrName>style.visibility</p:attrName>
                                        </p:attrNameLst>
                                      </p:cBhvr>
                                      <p:to>
                                        <p:strVal val="visible"/>
                                      </p:to>
                                    </p:set>
                                    <p:anim calcmode="lin" valueType="num">
                                      <p:cBhvr additive="base">
                                        <p:cTn id="118" dur="500" fill="hold"/>
                                        <p:tgtEl>
                                          <p:spTgt spid="183"/>
                                        </p:tgtEl>
                                        <p:attrNameLst>
                                          <p:attrName>ppt_x</p:attrName>
                                        </p:attrNameLst>
                                      </p:cBhvr>
                                      <p:tavLst>
                                        <p:tav tm="0">
                                          <p:val>
                                            <p:strVal val="#ppt_x"/>
                                          </p:val>
                                        </p:tav>
                                        <p:tav tm="100000">
                                          <p:val>
                                            <p:strVal val="#ppt_x"/>
                                          </p:val>
                                        </p:tav>
                                      </p:tavLst>
                                    </p:anim>
                                    <p:anim calcmode="lin" valueType="num">
                                      <p:cBhvr additive="base">
                                        <p:cTn id="119" dur="500" fill="hold"/>
                                        <p:tgtEl>
                                          <p:spTgt spid="183"/>
                                        </p:tgtEl>
                                        <p:attrNameLst>
                                          <p:attrName>ppt_y</p:attrName>
                                        </p:attrNameLst>
                                      </p:cBhvr>
                                      <p:tavLst>
                                        <p:tav tm="0">
                                          <p:val>
                                            <p:strVal val="1+#ppt_h/2"/>
                                          </p:val>
                                        </p:tav>
                                        <p:tav tm="100000">
                                          <p:val>
                                            <p:strVal val="#ppt_y"/>
                                          </p:val>
                                        </p:tav>
                                      </p:tavLst>
                                    </p:anim>
                                  </p:childTnLst>
                                </p:cTn>
                              </p:par>
                              <p:par>
                                <p:cTn id="120" presetID="2" presetClass="entr" presetSubtype="9" fill="hold" grpId="0" nodeType="withEffect">
                                  <p:stCondLst>
                                    <p:cond delay="0"/>
                                  </p:stCondLst>
                                  <p:childTnLst>
                                    <p:set>
                                      <p:cBhvr>
                                        <p:cTn id="121" dur="1" fill="hold">
                                          <p:stCondLst>
                                            <p:cond delay="0"/>
                                          </p:stCondLst>
                                        </p:cTn>
                                        <p:tgtEl>
                                          <p:spTgt spid="184"/>
                                        </p:tgtEl>
                                        <p:attrNameLst>
                                          <p:attrName>style.visibility</p:attrName>
                                        </p:attrNameLst>
                                      </p:cBhvr>
                                      <p:to>
                                        <p:strVal val="visible"/>
                                      </p:to>
                                    </p:set>
                                    <p:anim calcmode="lin" valueType="num">
                                      <p:cBhvr additive="base">
                                        <p:cTn id="122" dur="500" fill="hold"/>
                                        <p:tgtEl>
                                          <p:spTgt spid="184"/>
                                        </p:tgtEl>
                                        <p:attrNameLst>
                                          <p:attrName>ppt_x</p:attrName>
                                        </p:attrNameLst>
                                      </p:cBhvr>
                                      <p:tavLst>
                                        <p:tav tm="0">
                                          <p:val>
                                            <p:strVal val="0-#ppt_w/2"/>
                                          </p:val>
                                        </p:tav>
                                        <p:tav tm="100000">
                                          <p:val>
                                            <p:strVal val="#ppt_x"/>
                                          </p:val>
                                        </p:tav>
                                      </p:tavLst>
                                    </p:anim>
                                    <p:anim calcmode="lin" valueType="num">
                                      <p:cBhvr additive="base">
                                        <p:cTn id="123" dur="500" fill="hold"/>
                                        <p:tgtEl>
                                          <p:spTgt spid="184"/>
                                        </p:tgtEl>
                                        <p:attrNameLst>
                                          <p:attrName>ppt_y</p:attrName>
                                        </p:attrNameLst>
                                      </p:cBhvr>
                                      <p:tavLst>
                                        <p:tav tm="0">
                                          <p:val>
                                            <p:strVal val="0-#ppt_h/2"/>
                                          </p:val>
                                        </p:tav>
                                        <p:tav tm="100000">
                                          <p:val>
                                            <p:strVal val="#ppt_y"/>
                                          </p:val>
                                        </p:tav>
                                      </p:tavLst>
                                    </p:anim>
                                  </p:childTnLst>
                                </p:cTn>
                              </p:par>
                              <p:par>
                                <p:cTn id="124" presetID="2" presetClass="entr" presetSubtype="12" fill="hold" nodeType="withEffect">
                                  <p:stCondLst>
                                    <p:cond delay="0"/>
                                  </p:stCondLst>
                                  <p:childTnLst>
                                    <p:set>
                                      <p:cBhvr>
                                        <p:cTn id="125" dur="1" fill="hold">
                                          <p:stCondLst>
                                            <p:cond delay="0"/>
                                          </p:stCondLst>
                                        </p:cTn>
                                        <p:tgtEl>
                                          <p:spTgt spid="185"/>
                                        </p:tgtEl>
                                        <p:attrNameLst>
                                          <p:attrName>style.visibility</p:attrName>
                                        </p:attrNameLst>
                                      </p:cBhvr>
                                      <p:to>
                                        <p:strVal val="visible"/>
                                      </p:to>
                                    </p:set>
                                    <p:anim calcmode="lin" valueType="num">
                                      <p:cBhvr additive="base">
                                        <p:cTn id="126" dur="500" fill="hold"/>
                                        <p:tgtEl>
                                          <p:spTgt spid="185"/>
                                        </p:tgtEl>
                                        <p:attrNameLst>
                                          <p:attrName>ppt_x</p:attrName>
                                        </p:attrNameLst>
                                      </p:cBhvr>
                                      <p:tavLst>
                                        <p:tav tm="0">
                                          <p:val>
                                            <p:strVal val="0-#ppt_w/2"/>
                                          </p:val>
                                        </p:tav>
                                        <p:tav tm="100000">
                                          <p:val>
                                            <p:strVal val="#ppt_x"/>
                                          </p:val>
                                        </p:tav>
                                      </p:tavLst>
                                    </p:anim>
                                    <p:anim calcmode="lin" valueType="num">
                                      <p:cBhvr additive="base">
                                        <p:cTn id="127" dur="500" fill="hold"/>
                                        <p:tgtEl>
                                          <p:spTgt spid="185"/>
                                        </p:tgtEl>
                                        <p:attrNameLst>
                                          <p:attrName>ppt_y</p:attrName>
                                        </p:attrNameLst>
                                      </p:cBhvr>
                                      <p:tavLst>
                                        <p:tav tm="0">
                                          <p:val>
                                            <p:strVal val="1+#ppt_h/2"/>
                                          </p:val>
                                        </p:tav>
                                        <p:tav tm="100000">
                                          <p:val>
                                            <p:strVal val="#ppt_y"/>
                                          </p:val>
                                        </p:tav>
                                      </p:tavLst>
                                    </p:anim>
                                  </p:childTnLst>
                                </p:cTn>
                              </p:par>
                              <p:par>
                                <p:cTn id="128" presetID="2" presetClass="entr" presetSubtype="4" fill="hold" grpId="0" nodeType="withEffect">
                                  <p:stCondLst>
                                    <p:cond delay="0"/>
                                  </p:stCondLst>
                                  <p:childTnLst>
                                    <p:set>
                                      <p:cBhvr>
                                        <p:cTn id="129" dur="1" fill="hold">
                                          <p:stCondLst>
                                            <p:cond delay="0"/>
                                          </p:stCondLst>
                                        </p:cTn>
                                        <p:tgtEl>
                                          <p:spTgt spid="194"/>
                                        </p:tgtEl>
                                        <p:attrNameLst>
                                          <p:attrName>style.visibility</p:attrName>
                                        </p:attrNameLst>
                                      </p:cBhvr>
                                      <p:to>
                                        <p:strVal val="visible"/>
                                      </p:to>
                                    </p:set>
                                    <p:anim calcmode="lin" valueType="num">
                                      <p:cBhvr additive="base">
                                        <p:cTn id="130" dur="500" fill="hold"/>
                                        <p:tgtEl>
                                          <p:spTgt spid="194"/>
                                        </p:tgtEl>
                                        <p:attrNameLst>
                                          <p:attrName>ppt_x</p:attrName>
                                        </p:attrNameLst>
                                      </p:cBhvr>
                                      <p:tavLst>
                                        <p:tav tm="0">
                                          <p:val>
                                            <p:strVal val="#ppt_x"/>
                                          </p:val>
                                        </p:tav>
                                        <p:tav tm="100000">
                                          <p:val>
                                            <p:strVal val="#ppt_x"/>
                                          </p:val>
                                        </p:tav>
                                      </p:tavLst>
                                    </p:anim>
                                    <p:anim calcmode="lin" valueType="num">
                                      <p:cBhvr additive="base">
                                        <p:cTn id="131" dur="500" fill="hold"/>
                                        <p:tgtEl>
                                          <p:spTgt spid="194"/>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195"/>
                                        </p:tgtEl>
                                        <p:attrNameLst>
                                          <p:attrName>style.visibility</p:attrName>
                                        </p:attrNameLst>
                                      </p:cBhvr>
                                      <p:to>
                                        <p:strVal val="visible"/>
                                      </p:to>
                                    </p:set>
                                    <p:anim calcmode="lin" valueType="num">
                                      <p:cBhvr additive="base">
                                        <p:cTn id="134" dur="500" fill="hold"/>
                                        <p:tgtEl>
                                          <p:spTgt spid="195"/>
                                        </p:tgtEl>
                                        <p:attrNameLst>
                                          <p:attrName>ppt_x</p:attrName>
                                        </p:attrNameLst>
                                      </p:cBhvr>
                                      <p:tavLst>
                                        <p:tav tm="0">
                                          <p:val>
                                            <p:strVal val="#ppt_x"/>
                                          </p:val>
                                        </p:tav>
                                        <p:tav tm="100000">
                                          <p:val>
                                            <p:strVal val="#ppt_x"/>
                                          </p:val>
                                        </p:tav>
                                      </p:tavLst>
                                    </p:anim>
                                    <p:anim calcmode="lin" valueType="num">
                                      <p:cBhvr additive="base">
                                        <p:cTn id="135" dur="500" fill="hold"/>
                                        <p:tgtEl>
                                          <p:spTgt spid="195"/>
                                        </p:tgtEl>
                                        <p:attrNameLst>
                                          <p:attrName>ppt_y</p:attrName>
                                        </p:attrNameLst>
                                      </p:cBhvr>
                                      <p:tavLst>
                                        <p:tav tm="0">
                                          <p:val>
                                            <p:strVal val="1+#ppt_h/2"/>
                                          </p:val>
                                        </p:tav>
                                        <p:tav tm="100000">
                                          <p:val>
                                            <p:strVal val="#ppt_y"/>
                                          </p:val>
                                        </p:tav>
                                      </p:tavLst>
                                    </p:anim>
                                  </p:childTnLst>
                                </p:cTn>
                              </p:par>
                              <p:par>
                                <p:cTn id="136" presetID="2" presetClass="entr" presetSubtype="4" fill="hold" grpId="0" nodeType="withEffect">
                                  <p:stCondLst>
                                    <p:cond delay="0"/>
                                  </p:stCondLst>
                                  <p:childTnLst>
                                    <p:set>
                                      <p:cBhvr>
                                        <p:cTn id="137" dur="1" fill="hold">
                                          <p:stCondLst>
                                            <p:cond delay="0"/>
                                          </p:stCondLst>
                                        </p:cTn>
                                        <p:tgtEl>
                                          <p:spTgt spid="196"/>
                                        </p:tgtEl>
                                        <p:attrNameLst>
                                          <p:attrName>style.visibility</p:attrName>
                                        </p:attrNameLst>
                                      </p:cBhvr>
                                      <p:to>
                                        <p:strVal val="visible"/>
                                      </p:to>
                                    </p:set>
                                    <p:anim calcmode="lin" valueType="num">
                                      <p:cBhvr additive="base">
                                        <p:cTn id="138" dur="500" fill="hold"/>
                                        <p:tgtEl>
                                          <p:spTgt spid="196"/>
                                        </p:tgtEl>
                                        <p:attrNameLst>
                                          <p:attrName>ppt_x</p:attrName>
                                        </p:attrNameLst>
                                      </p:cBhvr>
                                      <p:tavLst>
                                        <p:tav tm="0">
                                          <p:val>
                                            <p:strVal val="#ppt_x"/>
                                          </p:val>
                                        </p:tav>
                                        <p:tav tm="100000">
                                          <p:val>
                                            <p:strVal val="#ppt_x"/>
                                          </p:val>
                                        </p:tav>
                                      </p:tavLst>
                                    </p:anim>
                                    <p:anim calcmode="lin" valueType="num">
                                      <p:cBhvr additive="base">
                                        <p:cTn id="139" dur="500" fill="hold"/>
                                        <p:tgtEl>
                                          <p:spTgt spid="196"/>
                                        </p:tgtEl>
                                        <p:attrNameLst>
                                          <p:attrName>ppt_y</p:attrName>
                                        </p:attrNameLst>
                                      </p:cBhvr>
                                      <p:tavLst>
                                        <p:tav tm="0">
                                          <p:val>
                                            <p:strVal val="1+#ppt_h/2"/>
                                          </p:val>
                                        </p:tav>
                                        <p:tav tm="100000">
                                          <p:val>
                                            <p:strVal val="#ppt_y"/>
                                          </p:val>
                                        </p:tav>
                                      </p:tavLst>
                                    </p:anim>
                                  </p:childTnLst>
                                </p:cTn>
                              </p:par>
                              <p:par>
                                <p:cTn id="140" presetID="2" presetClass="entr" presetSubtype="12" fill="hold" grpId="0" nodeType="withEffect">
                                  <p:stCondLst>
                                    <p:cond delay="0"/>
                                  </p:stCondLst>
                                  <p:childTnLst>
                                    <p:set>
                                      <p:cBhvr>
                                        <p:cTn id="141" dur="1" fill="hold">
                                          <p:stCondLst>
                                            <p:cond delay="0"/>
                                          </p:stCondLst>
                                        </p:cTn>
                                        <p:tgtEl>
                                          <p:spTgt spid="197"/>
                                        </p:tgtEl>
                                        <p:attrNameLst>
                                          <p:attrName>style.visibility</p:attrName>
                                        </p:attrNameLst>
                                      </p:cBhvr>
                                      <p:to>
                                        <p:strVal val="visible"/>
                                      </p:to>
                                    </p:set>
                                    <p:anim calcmode="lin" valueType="num">
                                      <p:cBhvr additive="base">
                                        <p:cTn id="142" dur="500" fill="hold"/>
                                        <p:tgtEl>
                                          <p:spTgt spid="197"/>
                                        </p:tgtEl>
                                        <p:attrNameLst>
                                          <p:attrName>ppt_x</p:attrName>
                                        </p:attrNameLst>
                                      </p:cBhvr>
                                      <p:tavLst>
                                        <p:tav tm="0">
                                          <p:val>
                                            <p:strVal val="0-#ppt_w/2"/>
                                          </p:val>
                                        </p:tav>
                                        <p:tav tm="100000">
                                          <p:val>
                                            <p:strVal val="#ppt_x"/>
                                          </p:val>
                                        </p:tav>
                                      </p:tavLst>
                                    </p:anim>
                                    <p:anim calcmode="lin" valueType="num">
                                      <p:cBhvr additive="base">
                                        <p:cTn id="143" dur="500" fill="hold"/>
                                        <p:tgtEl>
                                          <p:spTgt spid="197"/>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198"/>
                                        </p:tgtEl>
                                        <p:attrNameLst>
                                          <p:attrName>style.visibility</p:attrName>
                                        </p:attrNameLst>
                                      </p:cBhvr>
                                      <p:to>
                                        <p:strVal val="visible"/>
                                      </p:to>
                                    </p:set>
                                    <p:anim calcmode="lin" valueType="num">
                                      <p:cBhvr additive="base">
                                        <p:cTn id="146" dur="500" fill="hold"/>
                                        <p:tgtEl>
                                          <p:spTgt spid="198"/>
                                        </p:tgtEl>
                                        <p:attrNameLst>
                                          <p:attrName>ppt_x</p:attrName>
                                        </p:attrNameLst>
                                      </p:cBhvr>
                                      <p:tavLst>
                                        <p:tav tm="0">
                                          <p:val>
                                            <p:strVal val="#ppt_x"/>
                                          </p:val>
                                        </p:tav>
                                        <p:tav tm="100000">
                                          <p:val>
                                            <p:strVal val="#ppt_x"/>
                                          </p:val>
                                        </p:tav>
                                      </p:tavLst>
                                    </p:anim>
                                    <p:anim calcmode="lin" valueType="num">
                                      <p:cBhvr additive="base">
                                        <p:cTn id="147" dur="500" fill="hold"/>
                                        <p:tgtEl>
                                          <p:spTgt spid="198"/>
                                        </p:tgtEl>
                                        <p:attrNameLst>
                                          <p:attrName>ppt_y</p:attrName>
                                        </p:attrNameLst>
                                      </p:cBhvr>
                                      <p:tavLst>
                                        <p:tav tm="0">
                                          <p:val>
                                            <p:strVal val="1+#ppt_h/2"/>
                                          </p:val>
                                        </p:tav>
                                        <p:tav tm="100000">
                                          <p:val>
                                            <p:strVal val="#ppt_y"/>
                                          </p:val>
                                        </p:tav>
                                      </p:tavLst>
                                    </p:anim>
                                  </p:childTnLst>
                                </p:cTn>
                              </p:par>
                              <p:par>
                                <p:cTn id="148" presetID="2" presetClass="entr" presetSubtype="12" fill="hold" grpId="0" nodeType="withEffect">
                                  <p:stCondLst>
                                    <p:cond delay="0"/>
                                  </p:stCondLst>
                                  <p:childTnLst>
                                    <p:set>
                                      <p:cBhvr>
                                        <p:cTn id="149" dur="1" fill="hold">
                                          <p:stCondLst>
                                            <p:cond delay="0"/>
                                          </p:stCondLst>
                                        </p:cTn>
                                        <p:tgtEl>
                                          <p:spTgt spid="199"/>
                                        </p:tgtEl>
                                        <p:attrNameLst>
                                          <p:attrName>style.visibility</p:attrName>
                                        </p:attrNameLst>
                                      </p:cBhvr>
                                      <p:to>
                                        <p:strVal val="visible"/>
                                      </p:to>
                                    </p:set>
                                    <p:anim calcmode="lin" valueType="num">
                                      <p:cBhvr additive="base">
                                        <p:cTn id="150" dur="500" fill="hold"/>
                                        <p:tgtEl>
                                          <p:spTgt spid="199"/>
                                        </p:tgtEl>
                                        <p:attrNameLst>
                                          <p:attrName>ppt_x</p:attrName>
                                        </p:attrNameLst>
                                      </p:cBhvr>
                                      <p:tavLst>
                                        <p:tav tm="0">
                                          <p:val>
                                            <p:strVal val="0-#ppt_w/2"/>
                                          </p:val>
                                        </p:tav>
                                        <p:tav tm="100000">
                                          <p:val>
                                            <p:strVal val="#ppt_x"/>
                                          </p:val>
                                        </p:tav>
                                      </p:tavLst>
                                    </p:anim>
                                    <p:anim calcmode="lin" valueType="num">
                                      <p:cBhvr additive="base">
                                        <p:cTn id="151" dur="500" fill="hold"/>
                                        <p:tgtEl>
                                          <p:spTgt spid="199"/>
                                        </p:tgtEl>
                                        <p:attrNameLst>
                                          <p:attrName>ppt_y</p:attrName>
                                        </p:attrNameLst>
                                      </p:cBhvr>
                                      <p:tavLst>
                                        <p:tav tm="0">
                                          <p:val>
                                            <p:strVal val="1+#ppt_h/2"/>
                                          </p:val>
                                        </p:tav>
                                        <p:tav tm="100000">
                                          <p:val>
                                            <p:strVal val="#ppt_y"/>
                                          </p:val>
                                        </p:tav>
                                      </p:tavLst>
                                    </p:anim>
                                  </p:childTnLst>
                                </p:cTn>
                              </p:par>
                              <p:par>
                                <p:cTn id="152" presetID="2" presetClass="entr" presetSubtype="4" fill="hold" grpId="0" nodeType="withEffect">
                                  <p:stCondLst>
                                    <p:cond delay="0"/>
                                  </p:stCondLst>
                                  <p:childTnLst>
                                    <p:set>
                                      <p:cBhvr>
                                        <p:cTn id="153" dur="1" fill="hold">
                                          <p:stCondLst>
                                            <p:cond delay="0"/>
                                          </p:stCondLst>
                                        </p:cTn>
                                        <p:tgtEl>
                                          <p:spTgt spid="200"/>
                                        </p:tgtEl>
                                        <p:attrNameLst>
                                          <p:attrName>style.visibility</p:attrName>
                                        </p:attrNameLst>
                                      </p:cBhvr>
                                      <p:to>
                                        <p:strVal val="visible"/>
                                      </p:to>
                                    </p:set>
                                    <p:anim calcmode="lin" valueType="num">
                                      <p:cBhvr additive="base">
                                        <p:cTn id="154" dur="500" fill="hold"/>
                                        <p:tgtEl>
                                          <p:spTgt spid="200"/>
                                        </p:tgtEl>
                                        <p:attrNameLst>
                                          <p:attrName>ppt_x</p:attrName>
                                        </p:attrNameLst>
                                      </p:cBhvr>
                                      <p:tavLst>
                                        <p:tav tm="0">
                                          <p:val>
                                            <p:strVal val="#ppt_x"/>
                                          </p:val>
                                        </p:tav>
                                        <p:tav tm="100000">
                                          <p:val>
                                            <p:strVal val="#ppt_x"/>
                                          </p:val>
                                        </p:tav>
                                      </p:tavLst>
                                    </p:anim>
                                    <p:anim calcmode="lin" valueType="num">
                                      <p:cBhvr additive="base">
                                        <p:cTn id="155" dur="500" fill="hold"/>
                                        <p:tgtEl>
                                          <p:spTgt spid="200"/>
                                        </p:tgtEl>
                                        <p:attrNameLst>
                                          <p:attrName>ppt_y</p:attrName>
                                        </p:attrNameLst>
                                      </p:cBhvr>
                                      <p:tavLst>
                                        <p:tav tm="0">
                                          <p:val>
                                            <p:strVal val="1+#ppt_h/2"/>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201"/>
                                        </p:tgtEl>
                                        <p:attrNameLst>
                                          <p:attrName>style.visibility</p:attrName>
                                        </p:attrNameLst>
                                      </p:cBhvr>
                                      <p:to>
                                        <p:strVal val="visible"/>
                                      </p:to>
                                    </p:set>
                                    <p:anim calcmode="lin" valueType="num">
                                      <p:cBhvr additive="base">
                                        <p:cTn id="158" dur="500" fill="hold"/>
                                        <p:tgtEl>
                                          <p:spTgt spid="201"/>
                                        </p:tgtEl>
                                        <p:attrNameLst>
                                          <p:attrName>ppt_x</p:attrName>
                                        </p:attrNameLst>
                                      </p:cBhvr>
                                      <p:tavLst>
                                        <p:tav tm="0">
                                          <p:val>
                                            <p:strVal val="#ppt_x"/>
                                          </p:val>
                                        </p:tav>
                                        <p:tav tm="100000">
                                          <p:val>
                                            <p:strVal val="#ppt_x"/>
                                          </p:val>
                                        </p:tav>
                                      </p:tavLst>
                                    </p:anim>
                                    <p:anim calcmode="lin" valueType="num">
                                      <p:cBhvr additive="base">
                                        <p:cTn id="159" dur="500" fill="hold"/>
                                        <p:tgtEl>
                                          <p:spTgt spid="201"/>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202"/>
                                        </p:tgtEl>
                                        <p:attrNameLst>
                                          <p:attrName>style.visibility</p:attrName>
                                        </p:attrNameLst>
                                      </p:cBhvr>
                                      <p:to>
                                        <p:strVal val="visible"/>
                                      </p:to>
                                    </p:set>
                                    <p:anim calcmode="lin" valueType="num">
                                      <p:cBhvr additive="base">
                                        <p:cTn id="162" dur="500" fill="hold"/>
                                        <p:tgtEl>
                                          <p:spTgt spid="202"/>
                                        </p:tgtEl>
                                        <p:attrNameLst>
                                          <p:attrName>ppt_x</p:attrName>
                                        </p:attrNameLst>
                                      </p:cBhvr>
                                      <p:tavLst>
                                        <p:tav tm="0">
                                          <p:val>
                                            <p:strVal val="#ppt_x"/>
                                          </p:val>
                                        </p:tav>
                                        <p:tav tm="100000">
                                          <p:val>
                                            <p:strVal val="#ppt_x"/>
                                          </p:val>
                                        </p:tav>
                                      </p:tavLst>
                                    </p:anim>
                                    <p:anim calcmode="lin" valueType="num">
                                      <p:cBhvr additive="base">
                                        <p:cTn id="163" dur="500" fill="hold"/>
                                        <p:tgtEl>
                                          <p:spTgt spid="202"/>
                                        </p:tgtEl>
                                        <p:attrNameLst>
                                          <p:attrName>ppt_y</p:attrName>
                                        </p:attrNameLst>
                                      </p:cBhvr>
                                      <p:tavLst>
                                        <p:tav tm="0">
                                          <p:val>
                                            <p:strVal val="1+#ppt_h/2"/>
                                          </p:val>
                                        </p:tav>
                                        <p:tav tm="100000">
                                          <p:val>
                                            <p:strVal val="#ppt_y"/>
                                          </p:val>
                                        </p:tav>
                                      </p:tavLst>
                                    </p:anim>
                                  </p:childTnLst>
                                </p:cTn>
                              </p:par>
                              <p:par>
                                <p:cTn id="164" presetID="2" presetClass="entr" presetSubtype="8" fill="hold" nodeType="withEffect">
                                  <p:stCondLst>
                                    <p:cond delay="0"/>
                                  </p:stCondLst>
                                  <p:childTnLst>
                                    <p:set>
                                      <p:cBhvr>
                                        <p:cTn id="165" dur="1" fill="hold">
                                          <p:stCondLst>
                                            <p:cond delay="0"/>
                                          </p:stCondLst>
                                        </p:cTn>
                                        <p:tgtEl>
                                          <p:spTgt spid="203"/>
                                        </p:tgtEl>
                                        <p:attrNameLst>
                                          <p:attrName>style.visibility</p:attrName>
                                        </p:attrNameLst>
                                      </p:cBhvr>
                                      <p:to>
                                        <p:strVal val="visible"/>
                                      </p:to>
                                    </p:set>
                                    <p:anim calcmode="lin" valueType="num">
                                      <p:cBhvr additive="base">
                                        <p:cTn id="166" dur="500" fill="hold"/>
                                        <p:tgtEl>
                                          <p:spTgt spid="203"/>
                                        </p:tgtEl>
                                        <p:attrNameLst>
                                          <p:attrName>ppt_x</p:attrName>
                                        </p:attrNameLst>
                                      </p:cBhvr>
                                      <p:tavLst>
                                        <p:tav tm="0">
                                          <p:val>
                                            <p:strVal val="0-#ppt_w/2"/>
                                          </p:val>
                                        </p:tav>
                                        <p:tav tm="100000">
                                          <p:val>
                                            <p:strVal val="#ppt_x"/>
                                          </p:val>
                                        </p:tav>
                                      </p:tavLst>
                                    </p:anim>
                                    <p:anim calcmode="lin" valueType="num">
                                      <p:cBhvr additive="base">
                                        <p:cTn id="167" dur="500" fill="hold"/>
                                        <p:tgtEl>
                                          <p:spTgt spid="203"/>
                                        </p:tgtEl>
                                        <p:attrNameLst>
                                          <p:attrName>ppt_y</p:attrName>
                                        </p:attrNameLst>
                                      </p:cBhvr>
                                      <p:tavLst>
                                        <p:tav tm="0">
                                          <p:val>
                                            <p:strVal val="#ppt_y"/>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206"/>
                                        </p:tgtEl>
                                        <p:attrNameLst>
                                          <p:attrName>style.visibility</p:attrName>
                                        </p:attrNameLst>
                                      </p:cBhvr>
                                      <p:to>
                                        <p:strVal val="visible"/>
                                      </p:to>
                                    </p:set>
                                    <p:anim calcmode="lin" valueType="num">
                                      <p:cBhvr additive="base">
                                        <p:cTn id="170" dur="500" fill="hold"/>
                                        <p:tgtEl>
                                          <p:spTgt spid="206"/>
                                        </p:tgtEl>
                                        <p:attrNameLst>
                                          <p:attrName>ppt_x</p:attrName>
                                        </p:attrNameLst>
                                      </p:cBhvr>
                                      <p:tavLst>
                                        <p:tav tm="0">
                                          <p:val>
                                            <p:strVal val="#ppt_x"/>
                                          </p:val>
                                        </p:tav>
                                        <p:tav tm="100000">
                                          <p:val>
                                            <p:strVal val="#ppt_x"/>
                                          </p:val>
                                        </p:tav>
                                      </p:tavLst>
                                    </p:anim>
                                    <p:anim calcmode="lin" valueType="num">
                                      <p:cBhvr additive="base">
                                        <p:cTn id="171" dur="500" fill="hold"/>
                                        <p:tgtEl>
                                          <p:spTgt spid="206"/>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207"/>
                                        </p:tgtEl>
                                        <p:attrNameLst>
                                          <p:attrName>style.visibility</p:attrName>
                                        </p:attrNameLst>
                                      </p:cBhvr>
                                      <p:to>
                                        <p:strVal val="visible"/>
                                      </p:to>
                                    </p:set>
                                    <p:anim calcmode="lin" valueType="num">
                                      <p:cBhvr additive="base">
                                        <p:cTn id="174" dur="500" fill="hold"/>
                                        <p:tgtEl>
                                          <p:spTgt spid="207"/>
                                        </p:tgtEl>
                                        <p:attrNameLst>
                                          <p:attrName>ppt_x</p:attrName>
                                        </p:attrNameLst>
                                      </p:cBhvr>
                                      <p:tavLst>
                                        <p:tav tm="0">
                                          <p:val>
                                            <p:strVal val="#ppt_x"/>
                                          </p:val>
                                        </p:tav>
                                        <p:tav tm="100000">
                                          <p:val>
                                            <p:strVal val="#ppt_x"/>
                                          </p:val>
                                        </p:tav>
                                      </p:tavLst>
                                    </p:anim>
                                    <p:anim calcmode="lin" valueType="num">
                                      <p:cBhvr additive="base">
                                        <p:cTn id="175" dur="500" fill="hold"/>
                                        <p:tgtEl>
                                          <p:spTgt spid="207"/>
                                        </p:tgtEl>
                                        <p:attrNameLst>
                                          <p:attrName>ppt_y</p:attrName>
                                        </p:attrNameLst>
                                      </p:cBhvr>
                                      <p:tavLst>
                                        <p:tav tm="0">
                                          <p:val>
                                            <p:strVal val="1+#ppt_h/2"/>
                                          </p:val>
                                        </p:tav>
                                        <p:tav tm="100000">
                                          <p:val>
                                            <p:strVal val="#ppt_y"/>
                                          </p:val>
                                        </p:tav>
                                      </p:tavLst>
                                    </p:anim>
                                  </p:childTnLst>
                                </p:cTn>
                              </p:par>
                              <p:par>
                                <p:cTn id="176" presetID="2" presetClass="entr" presetSubtype="4" fill="hold" grpId="0" nodeType="withEffect">
                                  <p:stCondLst>
                                    <p:cond delay="0"/>
                                  </p:stCondLst>
                                  <p:childTnLst>
                                    <p:set>
                                      <p:cBhvr>
                                        <p:cTn id="177" dur="1" fill="hold">
                                          <p:stCondLst>
                                            <p:cond delay="0"/>
                                          </p:stCondLst>
                                        </p:cTn>
                                        <p:tgtEl>
                                          <p:spTgt spid="208"/>
                                        </p:tgtEl>
                                        <p:attrNameLst>
                                          <p:attrName>style.visibility</p:attrName>
                                        </p:attrNameLst>
                                      </p:cBhvr>
                                      <p:to>
                                        <p:strVal val="visible"/>
                                      </p:to>
                                    </p:set>
                                    <p:anim calcmode="lin" valueType="num">
                                      <p:cBhvr additive="base">
                                        <p:cTn id="178" dur="500" fill="hold"/>
                                        <p:tgtEl>
                                          <p:spTgt spid="208"/>
                                        </p:tgtEl>
                                        <p:attrNameLst>
                                          <p:attrName>ppt_x</p:attrName>
                                        </p:attrNameLst>
                                      </p:cBhvr>
                                      <p:tavLst>
                                        <p:tav tm="0">
                                          <p:val>
                                            <p:strVal val="#ppt_x"/>
                                          </p:val>
                                        </p:tav>
                                        <p:tav tm="100000">
                                          <p:val>
                                            <p:strVal val="#ppt_x"/>
                                          </p:val>
                                        </p:tav>
                                      </p:tavLst>
                                    </p:anim>
                                    <p:anim calcmode="lin" valueType="num">
                                      <p:cBhvr additive="base">
                                        <p:cTn id="179" dur="500" fill="hold"/>
                                        <p:tgtEl>
                                          <p:spTgt spid="208"/>
                                        </p:tgtEl>
                                        <p:attrNameLst>
                                          <p:attrName>ppt_y</p:attrName>
                                        </p:attrNameLst>
                                      </p:cBhvr>
                                      <p:tavLst>
                                        <p:tav tm="0">
                                          <p:val>
                                            <p:strVal val="1+#ppt_h/2"/>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209"/>
                                        </p:tgtEl>
                                        <p:attrNameLst>
                                          <p:attrName>style.visibility</p:attrName>
                                        </p:attrNameLst>
                                      </p:cBhvr>
                                      <p:to>
                                        <p:strVal val="visible"/>
                                      </p:to>
                                    </p:set>
                                    <p:anim calcmode="lin" valueType="num">
                                      <p:cBhvr additive="base">
                                        <p:cTn id="182" dur="500" fill="hold"/>
                                        <p:tgtEl>
                                          <p:spTgt spid="209"/>
                                        </p:tgtEl>
                                        <p:attrNameLst>
                                          <p:attrName>ppt_x</p:attrName>
                                        </p:attrNameLst>
                                      </p:cBhvr>
                                      <p:tavLst>
                                        <p:tav tm="0">
                                          <p:val>
                                            <p:strVal val="#ppt_x"/>
                                          </p:val>
                                        </p:tav>
                                        <p:tav tm="100000">
                                          <p:val>
                                            <p:strVal val="#ppt_x"/>
                                          </p:val>
                                        </p:tav>
                                      </p:tavLst>
                                    </p:anim>
                                    <p:anim calcmode="lin" valueType="num">
                                      <p:cBhvr additive="base">
                                        <p:cTn id="183" dur="500" fill="hold"/>
                                        <p:tgtEl>
                                          <p:spTgt spid="209"/>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210"/>
                                        </p:tgtEl>
                                        <p:attrNameLst>
                                          <p:attrName>style.visibility</p:attrName>
                                        </p:attrNameLst>
                                      </p:cBhvr>
                                      <p:to>
                                        <p:strVal val="visible"/>
                                      </p:to>
                                    </p:set>
                                    <p:anim calcmode="lin" valueType="num">
                                      <p:cBhvr additive="base">
                                        <p:cTn id="186" dur="500" fill="hold"/>
                                        <p:tgtEl>
                                          <p:spTgt spid="210"/>
                                        </p:tgtEl>
                                        <p:attrNameLst>
                                          <p:attrName>ppt_x</p:attrName>
                                        </p:attrNameLst>
                                      </p:cBhvr>
                                      <p:tavLst>
                                        <p:tav tm="0">
                                          <p:val>
                                            <p:strVal val="#ppt_x"/>
                                          </p:val>
                                        </p:tav>
                                        <p:tav tm="100000">
                                          <p:val>
                                            <p:strVal val="#ppt_x"/>
                                          </p:val>
                                        </p:tav>
                                      </p:tavLst>
                                    </p:anim>
                                    <p:anim calcmode="lin" valueType="num">
                                      <p:cBhvr additive="base">
                                        <p:cTn id="187" dur="500" fill="hold"/>
                                        <p:tgtEl>
                                          <p:spTgt spid="210"/>
                                        </p:tgtEl>
                                        <p:attrNameLst>
                                          <p:attrName>ppt_y</p:attrName>
                                        </p:attrNameLst>
                                      </p:cBhvr>
                                      <p:tavLst>
                                        <p:tav tm="0">
                                          <p:val>
                                            <p:strVal val="1+#ppt_h/2"/>
                                          </p:val>
                                        </p:tav>
                                        <p:tav tm="100000">
                                          <p:val>
                                            <p:strVal val="#ppt_y"/>
                                          </p:val>
                                        </p:tav>
                                      </p:tavLst>
                                    </p:anim>
                                  </p:childTnLst>
                                </p:cTn>
                              </p:par>
                              <p:par>
                                <p:cTn id="188" presetID="2" presetClass="entr" presetSubtype="8" fill="hold" grpId="0" nodeType="withEffect">
                                  <p:stCondLst>
                                    <p:cond delay="0"/>
                                  </p:stCondLst>
                                  <p:childTnLst>
                                    <p:set>
                                      <p:cBhvr>
                                        <p:cTn id="189" dur="1" fill="hold">
                                          <p:stCondLst>
                                            <p:cond delay="0"/>
                                          </p:stCondLst>
                                        </p:cTn>
                                        <p:tgtEl>
                                          <p:spTgt spid="211"/>
                                        </p:tgtEl>
                                        <p:attrNameLst>
                                          <p:attrName>style.visibility</p:attrName>
                                        </p:attrNameLst>
                                      </p:cBhvr>
                                      <p:to>
                                        <p:strVal val="visible"/>
                                      </p:to>
                                    </p:set>
                                    <p:anim calcmode="lin" valueType="num">
                                      <p:cBhvr additive="base">
                                        <p:cTn id="190" dur="500" fill="hold"/>
                                        <p:tgtEl>
                                          <p:spTgt spid="211"/>
                                        </p:tgtEl>
                                        <p:attrNameLst>
                                          <p:attrName>ppt_x</p:attrName>
                                        </p:attrNameLst>
                                      </p:cBhvr>
                                      <p:tavLst>
                                        <p:tav tm="0">
                                          <p:val>
                                            <p:strVal val="0-#ppt_w/2"/>
                                          </p:val>
                                        </p:tav>
                                        <p:tav tm="100000">
                                          <p:val>
                                            <p:strVal val="#ppt_x"/>
                                          </p:val>
                                        </p:tav>
                                      </p:tavLst>
                                    </p:anim>
                                    <p:anim calcmode="lin" valueType="num">
                                      <p:cBhvr additive="base">
                                        <p:cTn id="191" dur="500" fill="hold"/>
                                        <p:tgtEl>
                                          <p:spTgt spid="211"/>
                                        </p:tgtEl>
                                        <p:attrNameLst>
                                          <p:attrName>ppt_y</p:attrName>
                                        </p:attrNameLst>
                                      </p:cBhvr>
                                      <p:tavLst>
                                        <p:tav tm="0">
                                          <p:val>
                                            <p:strVal val="#ppt_y"/>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212"/>
                                        </p:tgtEl>
                                        <p:attrNameLst>
                                          <p:attrName>style.visibility</p:attrName>
                                        </p:attrNameLst>
                                      </p:cBhvr>
                                      <p:to>
                                        <p:strVal val="visible"/>
                                      </p:to>
                                    </p:set>
                                    <p:anim calcmode="lin" valueType="num">
                                      <p:cBhvr additive="base">
                                        <p:cTn id="194" dur="500" fill="hold"/>
                                        <p:tgtEl>
                                          <p:spTgt spid="212"/>
                                        </p:tgtEl>
                                        <p:attrNameLst>
                                          <p:attrName>ppt_x</p:attrName>
                                        </p:attrNameLst>
                                      </p:cBhvr>
                                      <p:tavLst>
                                        <p:tav tm="0">
                                          <p:val>
                                            <p:strVal val="#ppt_x"/>
                                          </p:val>
                                        </p:tav>
                                        <p:tav tm="100000">
                                          <p:val>
                                            <p:strVal val="#ppt_x"/>
                                          </p:val>
                                        </p:tav>
                                      </p:tavLst>
                                    </p:anim>
                                    <p:anim calcmode="lin" valueType="num">
                                      <p:cBhvr additive="base">
                                        <p:cTn id="195" dur="500" fill="hold"/>
                                        <p:tgtEl>
                                          <p:spTgt spid="212"/>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213"/>
                                        </p:tgtEl>
                                        <p:attrNameLst>
                                          <p:attrName>style.visibility</p:attrName>
                                        </p:attrNameLst>
                                      </p:cBhvr>
                                      <p:to>
                                        <p:strVal val="visible"/>
                                      </p:to>
                                    </p:set>
                                    <p:anim calcmode="lin" valueType="num">
                                      <p:cBhvr additive="base">
                                        <p:cTn id="198" dur="500" fill="hold"/>
                                        <p:tgtEl>
                                          <p:spTgt spid="213"/>
                                        </p:tgtEl>
                                        <p:attrNameLst>
                                          <p:attrName>ppt_x</p:attrName>
                                        </p:attrNameLst>
                                      </p:cBhvr>
                                      <p:tavLst>
                                        <p:tav tm="0">
                                          <p:val>
                                            <p:strVal val="#ppt_x"/>
                                          </p:val>
                                        </p:tav>
                                        <p:tav tm="100000">
                                          <p:val>
                                            <p:strVal val="#ppt_x"/>
                                          </p:val>
                                        </p:tav>
                                      </p:tavLst>
                                    </p:anim>
                                    <p:anim calcmode="lin" valueType="num">
                                      <p:cBhvr additive="base">
                                        <p:cTn id="199" dur="500" fill="hold"/>
                                        <p:tgtEl>
                                          <p:spTgt spid="213"/>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214"/>
                                        </p:tgtEl>
                                        <p:attrNameLst>
                                          <p:attrName>style.visibility</p:attrName>
                                        </p:attrNameLst>
                                      </p:cBhvr>
                                      <p:to>
                                        <p:strVal val="visible"/>
                                      </p:to>
                                    </p:set>
                                    <p:anim calcmode="lin" valueType="num">
                                      <p:cBhvr additive="base">
                                        <p:cTn id="202" dur="500" fill="hold"/>
                                        <p:tgtEl>
                                          <p:spTgt spid="214"/>
                                        </p:tgtEl>
                                        <p:attrNameLst>
                                          <p:attrName>ppt_x</p:attrName>
                                        </p:attrNameLst>
                                      </p:cBhvr>
                                      <p:tavLst>
                                        <p:tav tm="0">
                                          <p:val>
                                            <p:strVal val="#ppt_x"/>
                                          </p:val>
                                        </p:tav>
                                        <p:tav tm="100000">
                                          <p:val>
                                            <p:strVal val="#ppt_x"/>
                                          </p:val>
                                        </p:tav>
                                      </p:tavLst>
                                    </p:anim>
                                    <p:anim calcmode="lin" valueType="num">
                                      <p:cBhvr additive="base">
                                        <p:cTn id="203" dur="500" fill="hold"/>
                                        <p:tgtEl>
                                          <p:spTgt spid="214"/>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215"/>
                                        </p:tgtEl>
                                        <p:attrNameLst>
                                          <p:attrName>style.visibility</p:attrName>
                                        </p:attrNameLst>
                                      </p:cBhvr>
                                      <p:to>
                                        <p:strVal val="visible"/>
                                      </p:to>
                                    </p:set>
                                    <p:anim calcmode="lin" valueType="num">
                                      <p:cBhvr additive="base">
                                        <p:cTn id="206" dur="500" fill="hold"/>
                                        <p:tgtEl>
                                          <p:spTgt spid="215"/>
                                        </p:tgtEl>
                                        <p:attrNameLst>
                                          <p:attrName>ppt_x</p:attrName>
                                        </p:attrNameLst>
                                      </p:cBhvr>
                                      <p:tavLst>
                                        <p:tav tm="0">
                                          <p:val>
                                            <p:strVal val="#ppt_x"/>
                                          </p:val>
                                        </p:tav>
                                        <p:tav tm="100000">
                                          <p:val>
                                            <p:strVal val="#ppt_x"/>
                                          </p:val>
                                        </p:tav>
                                      </p:tavLst>
                                    </p:anim>
                                    <p:anim calcmode="lin" valueType="num">
                                      <p:cBhvr additive="base">
                                        <p:cTn id="207" dur="500" fill="hold"/>
                                        <p:tgtEl>
                                          <p:spTgt spid="215"/>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216"/>
                                        </p:tgtEl>
                                        <p:attrNameLst>
                                          <p:attrName>style.visibility</p:attrName>
                                        </p:attrNameLst>
                                      </p:cBhvr>
                                      <p:to>
                                        <p:strVal val="visible"/>
                                      </p:to>
                                    </p:set>
                                    <p:anim calcmode="lin" valueType="num">
                                      <p:cBhvr additive="base">
                                        <p:cTn id="210" dur="500" fill="hold"/>
                                        <p:tgtEl>
                                          <p:spTgt spid="216"/>
                                        </p:tgtEl>
                                        <p:attrNameLst>
                                          <p:attrName>ppt_x</p:attrName>
                                        </p:attrNameLst>
                                      </p:cBhvr>
                                      <p:tavLst>
                                        <p:tav tm="0">
                                          <p:val>
                                            <p:strVal val="#ppt_x"/>
                                          </p:val>
                                        </p:tav>
                                        <p:tav tm="100000">
                                          <p:val>
                                            <p:strVal val="#ppt_x"/>
                                          </p:val>
                                        </p:tav>
                                      </p:tavLst>
                                    </p:anim>
                                    <p:anim calcmode="lin" valueType="num">
                                      <p:cBhvr additive="base">
                                        <p:cTn id="211" dur="500" fill="hold"/>
                                        <p:tgtEl>
                                          <p:spTgt spid="216"/>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217"/>
                                        </p:tgtEl>
                                        <p:attrNameLst>
                                          <p:attrName>style.visibility</p:attrName>
                                        </p:attrNameLst>
                                      </p:cBhvr>
                                      <p:to>
                                        <p:strVal val="visible"/>
                                      </p:to>
                                    </p:set>
                                    <p:anim calcmode="lin" valueType="num">
                                      <p:cBhvr additive="base">
                                        <p:cTn id="214" dur="500" fill="hold"/>
                                        <p:tgtEl>
                                          <p:spTgt spid="217"/>
                                        </p:tgtEl>
                                        <p:attrNameLst>
                                          <p:attrName>ppt_x</p:attrName>
                                        </p:attrNameLst>
                                      </p:cBhvr>
                                      <p:tavLst>
                                        <p:tav tm="0">
                                          <p:val>
                                            <p:strVal val="#ppt_x"/>
                                          </p:val>
                                        </p:tav>
                                        <p:tav tm="100000">
                                          <p:val>
                                            <p:strVal val="#ppt_x"/>
                                          </p:val>
                                        </p:tav>
                                      </p:tavLst>
                                    </p:anim>
                                    <p:anim calcmode="lin" valueType="num">
                                      <p:cBhvr additive="base">
                                        <p:cTn id="215" dur="500" fill="hold"/>
                                        <p:tgtEl>
                                          <p:spTgt spid="217"/>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218"/>
                                        </p:tgtEl>
                                        <p:attrNameLst>
                                          <p:attrName>style.visibility</p:attrName>
                                        </p:attrNameLst>
                                      </p:cBhvr>
                                      <p:to>
                                        <p:strVal val="visible"/>
                                      </p:to>
                                    </p:set>
                                    <p:anim calcmode="lin" valueType="num">
                                      <p:cBhvr additive="base">
                                        <p:cTn id="218" dur="500" fill="hold"/>
                                        <p:tgtEl>
                                          <p:spTgt spid="218"/>
                                        </p:tgtEl>
                                        <p:attrNameLst>
                                          <p:attrName>ppt_x</p:attrName>
                                        </p:attrNameLst>
                                      </p:cBhvr>
                                      <p:tavLst>
                                        <p:tav tm="0">
                                          <p:val>
                                            <p:strVal val="#ppt_x"/>
                                          </p:val>
                                        </p:tav>
                                        <p:tav tm="100000">
                                          <p:val>
                                            <p:strVal val="#ppt_x"/>
                                          </p:val>
                                        </p:tav>
                                      </p:tavLst>
                                    </p:anim>
                                    <p:anim calcmode="lin" valueType="num">
                                      <p:cBhvr additive="base">
                                        <p:cTn id="219" dur="500" fill="hold"/>
                                        <p:tgtEl>
                                          <p:spTgt spid="218"/>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219"/>
                                        </p:tgtEl>
                                        <p:attrNameLst>
                                          <p:attrName>style.visibility</p:attrName>
                                        </p:attrNameLst>
                                      </p:cBhvr>
                                      <p:to>
                                        <p:strVal val="visible"/>
                                      </p:to>
                                    </p:set>
                                    <p:anim calcmode="lin" valueType="num">
                                      <p:cBhvr additive="base">
                                        <p:cTn id="222" dur="500" fill="hold"/>
                                        <p:tgtEl>
                                          <p:spTgt spid="219"/>
                                        </p:tgtEl>
                                        <p:attrNameLst>
                                          <p:attrName>ppt_x</p:attrName>
                                        </p:attrNameLst>
                                      </p:cBhvr>
                                      <p:tavLst>
                                        <p:tav tm="0">
                                          <p:val>
                                            <p:strVal val="#ppt_x"/>
                                          </p:val>
                                        </p:tav>
                                        <p:tav tm="100000">
                                          <p:val>
                                            <p:strVal val="#ppt_x"/>
                                          </p:val>
                                        </p:tav>
                                      </p:tavLst>
                                    </p:anim>
                                    <p:anim calcmode="lin" valueType="num">
                                      <p:cBhvr additive="base">
                                        <p:cTn id="223" dur="500" fill="hold"/>
                                        <p:tgtEl>
                                          <p:spTgt spid="219"/>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220"/>
                                        </p:tgtEl>
                                        <p:attrNameLst>
                                          <p:attrName>style.visibility</p:attrName>
                                        </p:attrNameLst>
                                      </p:cBhvr>
                                      <p:to>
                                        <p:strVal val="visible"/>
                                      </p:to>
                                    </p:set>
                                    <p:anim calcmode="lin" valueType="num">
                                      <p:cBhvr additive="base">
                                        <p:cTn id="226" dur="500" fill="hold"/>
                                        <p:tgtEl>
                                          <p:spTgt spid="220"/>
                                        </p:tgtEl>
                                        <p:attrNameLst>
                                          <p:attrName>ppt_x</p:attrName>
                                        </p:attrNameLst>
                                      </p:cBhvr>
                                      <p:tavLst>
                                        <p:tav tm="0">
                                          <p:val>
                                            <p:strVal val="#ppt_x"/>
                                          </p:val>
                                        </p:tav>
                                        <p:tav tm="100000">
                                          <p:val>
                                            <p:strVal val="#ppt_x"/>
                                          </p:val>
                                        </p:tav>
                                      </p:tavLst>
                                    </p:anim>
                                    <p:anim calcmode="lin" valueType="num">
                                      <p:cBhvr additive="base">
                                        <p:cTn id="227" dur="500" fill="hold"/>
                                        <p:tgtEl>
                                          <p:spTgt spid="220"/>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221"/>
                                        </p:tgtEl>
                                        <p:attrNameLst>
                                          <p:attrName>style.visibility</p:attrName>
                                        </p:attrNameLst>
                                      </p:cBhvr>
                                      <p:to>
                                        <p:strVal val="visible"/>
                                      </p:to>
                                    </p:set>
                                    <p:anim calcmode="lin" valueType="num">
                                      <p:cBhvr additive="base">
                                        <p:cTn id="230" dur="500" fill="hold"/>
                                        <p:tgtEl>
                                          <p:spTgt spid="221"/>
                                        </p:tgtEl>
                                        <p:attrNameLst>
                                          <p:attrName>ppt_x</p:attrName>
                                        </p:attrNameLst>
                                      </p:cBhvr>
                                      <p:tavLst>
                                        <p:tav tm="0">
                                          <p:val>
                                            <p:strVal val="#ppt_x"/>
                                          </p:val>
                                        </p:tav>
                                        <p:tav tm="100000">
                                          <p:val>
                                            <p:strVal val="#ppt_x"/>
                                          </p:val>
                                        </p:tav>
                                      </p:tavLst>
                                    </p:anim>
                                    <p:anim calcmode="lin" valueType="num">
                                      <p:cBhvr additive="base">
                                        <p:cTn id="231" dur="500" fill="hold"/>
                                        <p:tgtEl>
                                          <p:spTgt spid="221"/>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222"/>
                                        </p:tgtEl>
                                        <p:attrNameLst>
                                          <p:attrName>style.visibility</p:attrName>
                                        </p:attrNameLst>
                                      </p:cBhvr>
                                      <p:to>
                                        <p:strVal val="visible"/>
                                      </p:to>
                                    </p:set>
                                    <p:anim calcmode="lin" valueType="num">
                                      <p:cBhvr additive="base">
                                        <p:cTn id="234" dur="500" fill="hold"/>
                                        <p:tgtEl>
                                          <p:spTgt spid="222"/>
                                        </p:tgtEl>
                                        <p:attrNameLst>
                                          <p:attrName>ppt_x</p:attrName>
                                        </p:attrNameLst>
                                      </p:cBhvr>
                                      <p:tavLst>
                                        <p:tav tm="0">
                                          <p:val>
                                            <p:strVal val="#ppt_x"/>
                                          </p:val>
                                        </p:tav>
                                        <p:tav tm="100000">
                                          <p:val>
                                            <p:strVal val="#ppt_x"/>
                                          </p:val>
                                        </p:tav>
                                      </p:tavLst>
                                    </p:anim>
                                    <p:anim calcmode="lin" valueType="num">
                                      <p:cBhvr additive="base">
                                        <p:cTn id="235" dur="500" fill="hold"/>
                                        <p:tgtEl>
                                          <p:spTgt spid="222"/>
                                        </p:tgtEl>
                                        <p:attrNameLst>
                                          <p:attrName>ppt_y</p:attrName>
                                        </p:attrNameLst>
                                      </p:cBhvr>
                                      <p:tavLst>
                                        <p:tav tm="0">
                                          <p:val>
                                            <p:strVal val="1+#ppt_h/2"/>
                                          </p:val>
                                        </p:tav>
                                        <p:tav tm="100000">
                                          <p:val>
                                            <p:strVal val="#ppt_y"/>
                                          </p:val>
                                        </p:tav>
                                      </p:tavLst>
                                    </p:anim>
                                  </p:childTnLst>
                                </p:cTn>
                              </p:par>
                              <p:par>
                                <p:cTn id="236" presetID="2" presetClass="entr" presetSubtype="4" fill="hold" grpId="0" nodeType="withEffect">
                                  <p:stCondLst>
                                    <p:cond delay="0"/>
                                  </p:stCondLst>
                                  <p:childTnLst>
                                    <p:set>
                                      <p:cBhvr>
                                        <p:cTn id="237" dur="1" fill="hold">
                                          <p:stCondLst>
                                            <p:cond delay="0"/>
                                          </p:stCondLst>
                                        </p:cTn>
                                        <p:tgtEl>
                                          <p:spTgt spid="223"/>
                                        </p:tgtEl>
                                        <p:attrNameLst>
                                          <p:attrName>style.visibility</p:attrName>
                                        </p:attrNameLst>
                                      </p:cBhvr>
                                      <p:to>
                                        <p:strVal val="visible"/>
                                      </p:to>
                                    </p:set>
                                    <p:anim calcmode="lin" valueType="num">
                                      <p:cBhvr additive="base">
                                        <p:cTn id="238" dur="500" fill="hold"/>
                                        <p:tgtEl>
                                          <p:spTgt spid="223"/>
                                        </p:tgtEl>
                                        <p:attrNameLst>
                                          <p:attrName>ppt_x</p:attrName>
                                        </p:attrNameLst>
                                      </p:cBhvr>
                                      <p:tavLst>
                                        <p:tav tm="0">
                                          <p:val>
                                            <p:strVal val="#ppt_x"/>
                                          </p:val>
                                        </p:tav>
                                        <p:tav tm="100000">
                                          <p:val>
                                            <p:strVal val="#ppt_x"/>
                                          </p:val>
                                        </p:tav>
                                      </p:tavLst>
                                    </p:anim>
                                    <p:anim calcmode="lin" valueType="num">
                                      <p:cBhvr additive="base">
                                        <p:cTn id="239" dur="500" fill="hold"/>
                                        <p:tgtEl>
                                          <p:spTgt spid="223"/>
                                        </p:tgtEl>
                                        <p:attrNameLst>
                                          <p:attrName>ppt_y</p:attrName>
                                        </p:attrNameLst>
                                      </p:cBhvr>
                                      <p:tavLst>
                                        <p:tav tm="0">
                                          <p:val>
                                            <p:strVal val="1+#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224"/>
                                        </p:tgtEl>
                                        <p:attrNameLst>
                                          <p:attrName>style.visibility</p:attrName>
                                        </p:attrNameLst>
                                      </p:cBhvr>
                                      <p:to>
                                        <p:strVal val="visible"/>
                                      </p:to>
                                    </p:set>
                                    <p:anim calcmode="lin" valueType="num">
                                      <p:cBhvr additive="base">
                                        <p:cTn id="242" dur="500" fill="hold"/>
                                        <p:tgtEl>
                                          <p:spTgt spid="224"/>
                                        </p:tgtEl>
                                        <p:attrNameLst>
                                          <p:attrName>ppt_x</p:attrName>
                                        </p:attrNameLst>
                                      </p:cBhvr>
                                      <p:tavLst>
                                        <p:tav tm="0">
                                          <p:val>
                                            <p:strVal val="#ppt_x"/>
                                          </p:val>
                                        </p:tav>
                                        <p:tav tm="100000">
                                          <p:val>
                                            <p:strVal val="#ppt_x"/>
                                          </p:val>
                                        </p:tav>
                                      </p:tavLst>
                                    </p:anim>
                                    <p:anim calcmode="lin" valueType="num">
                                      <p:cBhvr additive="base">
                                        <p:cTn id="243" dur="500" fill="hold"/>
                                        <p:tgtEl>
                                          <p:spTgt spid="224"/>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225"/>
                                        </p:tgtEl>
                                        <p:attrNameLst>
                                          <p:attrName>style.visibility</p:attrName>
                                        </p:attrNameLst>
                                      </p:cBhvr>
                                      <p:to>
                                        <p:strVal val="visible"/>
                                      </p:to>
                                    </p:set>
                                    <p:anim calcmode="lin" valueType="num">
                                      <p:cBhvr additive="base">
                                        <p:cTn id="246" dur="500" fill="hold"/>
                                        <p:tgtEl>
                                          <p:spTgt spid="225"/>
                                        </p:tgtEl>
                                        <p:attrNameLst>
                                          <p:attrName>ppt_x</p:attrName>
                                        </p:attrNameLst>
                                      </p:cBhvr>
                                      <p:tavLst>
                                        <p:tav tm="0">
                                          <p:val>
                                            <p:strVal val="#ppt_x"/>
                                          </p:val>
                                        </p:tav>
                                        <p:tav tm="100000">
                                          <p:val>
                                            <p:strVal val="#ppt_x"/>
                                          </p:val>
                                        </p:tav>
                                      </p:tavLst>
                                    </p:anim>
                                    <p:anim calcmode="lin" valueType="num">
                                      <p:cBhvr additive="base">
                                        <p:cTn id="247" dur="500" fill="hold"/>
                                        <p:tgtEl>
                                          <p:spTgt spid="225"/>
                                        </p:tgtEl>
                                        <p:attrNameLst>
                                          <p:attrName>ppt_y</p:attrName>
                                        </p:attrNameLst>
                                      </p:cBhvr>
                                      <p:tavLst>
                                        <p:tav tm="0">
                                          <p:val>
                                            <p:strVal val="1+#ppt_h/2"/>
                                          </p:val>
                                        </p:tav>
                                        <p:tav tm="100000">
                                          <p:val>
                                            <p:strVal val="#ppt_y"/>
                                          </p:val>
                                        </p:tav>
                                      </p:tavLst>
                                    </p:anim>
                                  </p:childTnLst>
                                </p:cTn>
                              </p:par>
                              <p:par>
                                <p:cTn id="248" presetID="2" presetClass="entr" presetSubtype="1" fill="hold" grpId="0" nodeType="withEffect">
                                  <p:stCondLst>
                                    <p:cond delay="0"/>
                                  </p:stCondLst>
                                  <p:childTnLst>
                                    <p:set>
                                      <p:cBhvr>
                                        <p:cTn id="249" dur="1" fill="hold">
                                          <p:stCondLst>
                                            <p:cond delay="0"/>
                                          </p:stCondLst>
                                        </p:cTn>
                                        <p:tgtEl>
                                          <p:spTgt spid="226"/>
                                        </p:tgtEl>
                                        <p:attrNameLst>
                                          <p:attrName>style.visibility</p:attrName>
                                        </p:attrNameLst>
                                      </p:cBhvr>
                                      <p:to>
                                        <p:strVal val="visible"/>
                                      </p:to>
                                    </p:set>
                                    <p:anim calcmode="lin" valueType="num">
                                      <p:cBhvr additive="base">
                                        <p:cTn id="250" dur="500" fill="hold"/>
                                        <p:tgtEl>
                                          <p:spTgt spid="226"/>
                                        </p:tgtEl>
                                        <p:attrNameLst>
                                          <p:attrName>ppt_x</p:attrName>
                                        </p:attrNameLst>
                                      </p:cBhvr>
                                      <p:tavLst>
                                        <p:tav tm="0">
                                          <p:val>
                                            <p:strVal val="#ppt_x"/>
                                          </p:val>
                                        </p:tav>
                                        <p:tav tm="100000">
                                          <p:val>
                                            <p:strVal val="#ppt_x"/>
                                          </p:val>
                                        </p:tav>
                                      </p:tavLst>
                                    </p:anim>
                                    <p:anim calcmode="lin" valueType="num">
                                      <p:cBhvr additive="base">
                                        <p:cTn id="251" dur="500" fill="hold"/>
                                        <p:tgtEl>
                                          <p:spTgt spid="226"/>
                                        </p:tgtEl>
                                        <p:attrNameLst>
                                          <p:attrName>ppt_y</p:attrName>
                                        </p:attrNameLst>
                                      </p:cBhvr>
                                      <p:tavLst>
                                        <p:tav tm="0">
                                          <p:val>
                                            <p:strVal val="0-#ppt_h/2"/>
                                          </p:val>
                                        </p:tav>
                                        <p:tav tm="100000">
                                          <p:val>
                                            <p:strVal val="#ppt_y"/>
                                          </p:val>
                                        </p:tav>
                                      </p:tavLst>
                                    </p:anim>
                                  </p:childTnLst>
                                </p:cTn>
                              </p:par>
                              <p:par>
                                <p:cTn id="252" presetID="2" presetClass="entr" presetSubtype="4" fill="hold" grpId="0" nodeType="withEffect">
                                  <p:stCondLst>
                                    <p:cond delay="0"/>
                                  </p:stCondLst>
                                  <p:childTnLst>
                                    <p:set>
                                      <p:cBhvr>
                                        <p:cTn id="253" dur="1" fill="hold">
                                          <p:stCondLst>
                                            <p:cond delay="0"/>
                                          </p:stCondLst>
                                        </p:cTn>
                                        <p:tgtEl>
                                          <p:spTgt spid="227"/>
                                        </p:tgtEl>
                                        <p:attrNameLst>
                                          <p:attrName>style.visibility</p:attrName>
                                        </p:attrNameLst>
                                      </p:cBhvr>
                                      <p:to>
                                        <p:strVal val="visible"/>
                                      </p:to>
                                    </p:set>
                                    <p:anim calcmode="lin" valueType="num">
                                      <p:cBhvr additive="base">
                                        <p:cTn id="254" dur="500" fill="hold"/>
                                        <p:tgtEl>
                                          <p:spTgt spid="227"/>
                                        </p:tgtEl>
                                        <p:attrNameLst>
                                          <p:attrName>ppt_x</p:attrName>
                                        </p:attrNameLst>
                                      </p:cBhvr>
                                      <p:tavLst>
                                        <p:tav tm="0">
                                          <p:val>
                                            <p:strVal val="#ppt_x"/>
                                          </p:val>
                                        </p:tav>
                                        <p:tav tm="100000">
                                          <p:val>
                                            <p:strVal val="#ppt_x"/>
                                          </p:val>
                                        </p:tav>
                                      </p:tavLst>
                                    </p:anim>
                                    <p:anim calcmode="lin" valueType="num">
                                      <p:cBhvr additive="base">
                                        <p:cTn id="255" dur="500" fill="hold"/>
                                        <p:tgtEl>
                                          <p:spTgt spid="227"/>
                                        </p:tgtEl>
                                        <p:attrNameLst>
                                          <p:attrName>ppt_y</p:attrName>
                                        </p:attrNameLst>
                                      </p:cBhvr>
                                      <p:tavLst>
                                        <p:tav tm="0">
                                          <p:val>
                                            <p:strVal val="1+#ppt_h/2"/>
                                          </p:val>
                                        </p:tav>
                                        <p:tav tm="100000">
                                          <p:val>
                                            <p:strVal val="#ppt_y"/>
                                          </p:val>
                                        </p:tav>
                                      </p:tavLst>
                                    </p:anim>
                                  </p:childTnLst>
                                </p:cTn>
                              </p:par>
                              <p:par>
                                <p:cTn id="256" presetID="2" presetClass="entr" presetSubtype="4" fill="hold" grpId="0" nodeType="withEffect">
                                  <p:stCondLst>
                                    <p:cond delay="0"/>
                                  </p:stCondLst>
                                  <p:childTnLst>
                                    <p:set>
                                      <p:cBhvr>
                                        <p:cTn id="257" dur="1" fill="hold">
                                          <p:stCondLst>
                                            <p:cond delay="0"/>
                                          </p:stCondLst>
                                        </p:cTn>
                                        <p:tgtEl>
                                          <p:spTgt spid="228"/>
                                        </p:tgtEl>
                                        <p:attrNameLst>
                                          <p:attrName>style.visibility</p:attrName>
                                        </p:attrNameLst>
                                      </p:cBhvr>
                                      <p:to>
                                        <p:strVal val="visible"/>
                                      </p:to>
                                    </p:set>
                                    <p:anim calcmode="lin" valueType="num">
                                      <p:cBhvr additive="base">
                                        <p:cTn id="258" dur="500" fill="hold"/>
                                        <p:tgtEl>
                                          <p:spTgt spid="228"/>
                                        </p:tgtEl>
                                        <p:attrNameLst>
                                          <p:attrName>ppt_x</p:attrName>
                                        </p:attrNameLst>
                                      </p:cBhvr>
                                      <p:tavLst>
                                        <p:tav tm="0">
                                          <p:val>
                                            <p:strVal val="#ppt_x"/>
                                          </p:val>
                                        </p:tav>
                                        <p:tav tm="100000">
                                          <p:val>
                                            <p:strVal val="#ppt_x"/>
                                          </p:val>
                                        </p:tav>
                                      </p:tavLst>
                                    </p:anim>
                                    <p:anim calcmode="lin" valueType="num">
                                      <p:cBhvr additive="base">
                                        <p:cTn id="259" dur="500" fill="hold"/>
                                        <p:tgtEl>
                                          <p:spTgt spid="228"/>
                                        </p:tgtEl>
                                        <p:attrNameLst>
                                          <p:attrName>ppt_y</p:attrName>
                                        </p:attrNameLst>
                                      </p:cBhvr>
                                      <p:tavLst>
                                        <p:tav tm="0">
                                          <p:val>
                                            <p:strVal val="1+#ppt_h/2"/>
                                          </p:val>
                                        </p:tav>
                                        <p:tav tm="100000">
                                          <p:val>
                                            <p:strVal val="#ppt_y"/>
                                          </p:val>
                                        </p:tav>
                                      </p:tavLst>
                                    </p:anim>
                                  </p:childTnLst>
                                </p:cTn>
                              </p:par>
                              <p:par>
                                <p:cTn id="260" presetID="2" presetClass="entr" presetSubtype="3" fill="hold" grpId="0" nodeType="withEffect">
                                  <p:stCondLst>
                                    <p:cond delay="0"/>
                                  </p:stCondLst>
                                  <p:childTnLst>
                                    <p:set>
                                      <p:cBhvr>
                                        <p:cTn id="261" dur="1" fill="hold">
                                          <p:stCondLst>
                                            <p:cond delay="0"/>
                                          </p:stCondLst>
                                        </p:cTn>
                                        <p:tgtEl>
                                          <p:spTgt spid="229"/>
                                        </p:tgtEl>
                                        <p:attrNameLst>
                                          <p:attrName>style.visibility</p:attrName>
                                        </p:attrNameLst>
                                      </p:cBhvr>
                                      <p:to>
                                        <p:strVal val="visible"/>
                                      </p:to>
                                    </p:set>
                                    <p:anim calcmode="lin" valueType="num">
                                      <p:cBhvr additive="base">
                                        <p:cTn id="262" dur="500" fill="hold"/>
                                        <p:tgtEl>
                                          <p:spTgt spid="229"/>
                                        </p:tgtEl>
                                        <p:attrNameLst>
                                          <p:attrName>ppt_x</p:attrName>
                                        </p:attrNameLst>
                                      </p:cBhvr>
                                      <p:tavLst>
                                        <p:tav tm="0">
                                          <p:val>
                                            <p:strVal val="1+#ppt_w/2"/>
                                          </p:val>
                                        </p:tav>
                                        <p:tav tm="100000">
                                          <p:val>
                                            <p:strVal val="#ppt_x"/>
                                          </p:val>
                                        </p:tav>
                                      </p:tavLst>
                                    </p:anim>
                                    <p:anim calcmode="lin" valueType="num">
                                      <p:cBhvr additive="base">
                                        <p:cTn id="263" dur="500" fill="hold"/>
                                        <p:tgtEl>
                                          <p:spTgt spid="229"/>
                                        </p:tgtEl>
                                        <p:attrNameLst>
                                          <p:attrName>ppt_y</p:attrName>
                                        </p:attrNameLst>
                                      </p:cBhvr>
                                      <p:tavLst>
                                        <p:tav tm="0">
                                          <p:val>
                                            <p:strVal val="0-#ppt_h/2"/>
                                          </p:val>
                                        </p:tav>
                                        <p:tav tm="100000">
                                          <p:val>
                                            <p:strVal val="#ppt_y"/>
                                          </p:val>
                                        </p:tav>
                                      </p:tavLst>
                                    </p:anim>
                                  </p:childTnLst>
                                </p:cTn>
                              </p:par>
                              <p:par>
                                <p:cTn id="264" presetID="2" presetClass="entr" presetSubtype="2" fill="hold" grpId="0" nodeType="withEffect">
                                  <p:stCondLst>
                                    <p:cond delay="0"/>
                                  </p:stCondLst>
                                  <p:childTnLst>
                                    <p:set>
                                      <p:cBhvr>
                                        <p:cTn id="265" dur="1" fill="hold">
                                          <p:stCondLst>
                                            <p:cond delay="0"/>
                                          </p:stCondLst>
                                        </p:cTn>
                                        <p:tgtEl>
                                          <p:spTgt spid="230"/>
                                        </p:tgtEl>
                                        <p:attrNameLst>
                                          <p:attrName>style.visibility</p:attrName>
                                        </p:attrNameLst>
                                      </p:cBhvr>
                                      <p:to>
                                        <p:strVal val="visible"/>
                                      </p:to>
                                    </p:set>
                                    <p:anim calcmode="lin" valueType="num">
                                      <p:cBhvr additive="base">
                                        <p:cTn id="266" dur="500" fill="hold"/>
                                        <p:tgtEl>
                                          <p:spTgt spid="230"/>
                                        </p:tgtEl>
                                        <p:attrNameLst>
                                          <p:attrName>ppt_x</p:attrName>
                                        </p:attrNameLst>
                                      </p:cBhvr>
                                      <p:tavLst>
                                        <p:tav tm="0">
                                          <p:val>
                                            <p:strVal val="1+#ppt_w/2"/>
                                          </p:val>
                                        </p:tav>
                                        <p:tav tm="100000">
                                          <p:val>
                                            <p:strVal val="#ppt_x"/>
                                          </p:val>
                                        </p:tav>
                                      </p:tavLst>
                                    </p:anim>
                                    <p:anim calcmode="lin" valueType="num">
                                      <p:cBhvr additive="base">
                                        <p:cTn id="267" dur="500" fill="hold"/>
                                        <p:tgtEl>
                                          <p:spTgt spid="230"/>
                                        </p:tgtEl>
                                        <p:attrNameLst>
                                          <p:attrName>ppt_y</p:attrName>
                                        </p:attrNameLst>
                                      </p:cBhvr>
                                      <p:tavLst>
                                        <p:tav tm="0">
                                          <p:val>
                                            <p:strVal val="#ppt_y"/>
                                          </p:val>
                                        </p:tav>
                                        <p:tav tm="100000">
                                          <p:val>
                                            <p:strVal val="#ppt_y"/>
                                          </p:val>
                                        </p:tav>
                                      </p:tavLst>
                                    </p:anim>
                                  </p:childTnLst>
                                </p:cTn>
                              </p:par>
                              <p:par>
                                <p:cTn id="268" presetID="2" presetClass="entr" presetSubtype="12" fill="hold" grpId="0" nodeType="withEffect">
                                  <p:stCondLst>
                                    <p:cond delay="0"/>
                                  </p:stCondLst>
                                  <p:childTnLst>
                                    <p:set>
                                      <p:cBhvr>
                                        <p:cTn id="269" dur="1" fill="hold">
                                          <p:stCondLst>
                                            <p:cond delay="0"/>
                                          </p:stCondLst>
                                        </p:cTn>
                                        <p:tgtEl>
                                          <p:spTgt spid="231"/>
                                        </p:tgtEl>
                                        <p:attrNameLst>
                                          <p:attrName>style.visibility</p:attrName>
                                        </p:attrNameLst>
                                      </p:cBhvr>
                                      <p:to>
                                        <p:strVal val="visible"/>
                                      </p:to>
                                    </p:set>
                                    <p:anim calcmode="lin" valueType="num">
                                      <p:cBhvr additive="base">
                                        <p:cTn id="270" dur="500" fill="hold"/>
                                        <p:tgtEl>
                                          <p:spTgt spid="231"/>
                                        </p:tgtEl>
                                        <p:attrNameLst>
                                          <p:attrName>ppt_x</p:attrName>
                                        </p:attrNameLst>
                                      </p:cBhvr>
                                      <p:tavLst>
                                        <p:tav tm="0">
                                          <p:val>
                                            <p:strVal val="0-#ppt_w/2"/>
                                          </p:val>
                                        </p:tav>
                                        <p:tav tm="100000">
                                          <p:val>
                                            <p:strVal val="#ppt_x"/>
                                          </p:val>
                                        </p:tav>
                                      </p:tavLst>
                                    </p:anim>
                                    <p:anim calcmode="lin" valueType="num">
                                      <p:cBhvr additive="base">
                                        <p:cTn id="271" dur="500" fill="hold"/>
                                        <p:tgtEl>
                                          <p:spTgt spid="231"/>
                                        </p:tgtEl>
                                        <p:attrNameLst>
                                          <p:attrName>ppt_y</p:attrName>
                                        </p:attrNameLst>
                                      </p:cBhvr>
                                      <p:tavLst>
                                        <p:tav tm="0">
                                          <p:val>
                                            <p:strVal val="1+#ppt_h/2"/>
                                          </p:val>
                                        </p:tav>
                                        <p:tav tm="100000">
                                          <p:val>
                                            <p:strVal val="#ppt_y"/>
                                          </p:val>
                                        </p:tav>
                                      </p:tavLst>
                                    </p:anim>
                                  </p:childTnLst>
                                </p:cTn>
                              </p:par>
                              <p:par>
                                <p:cTn id="272" presetID="2" presetClass="entr" presetSubtype="4" fill="hold" grpId="0" nodeType="withEffect">
                                  <p:stCondLst>
                                    <p:cond delay="0"/>
                                  </p:stCondLst>
                                  <p:childTnLst>
                                    <p:set>
                                      <p:cBhvr>
                                        <p:cTn id="273" dur="1" fill="hold">
                                          <p:stCondLst>
                                            <p:cond delay="0"/>
                                          </p:stCondLst>
                                        </p:cTn>
                                        <p:tgtEl>
                                          <p:spTgt spid="232"/>
                                        </p:tgtEl>
                                        <p:attrNameLst>
                                          <p:attrName>style.visibility</p:attrName>
                                        </p:attrNameLst>
                                      </p:cBhvr>
                                      <p:to>
                                        <p:strVal val="visible"/>
                                      </p:to>
                                    </p:set>
                                    <p:anim calcmode="lin" valueType="num">
                                      <p:cBhvr additive="base">
                                        <p:cTn id="274" dur="500" fill="hold"/>
                                        <p:tgtEl>
                                          <p:spTgt spid="232"/>
                                        </p:tgtEl>
                                        <p:attrNameLst>
                                          <p:attrName>ppt_x</p:attrName>
                                        </p:attrNameLst>
                                      </p:cBhvr>
                                      <p:tavLst>
                                        <p:tav tm="0">
                                          <p:val>
                                            <p:strVal val="#ppt_x"/>
                                          </p:val>
                                        </p:tav>
                                        <p:tav tm="100000">
                                          <p:val>
                                            <p:strVal val="#ppt_x"/>
                                          </p:val>
                                        </p:tav>
                                      </p:tavLst>
                                    </p:anim>
                                    <p:anim calcmode="lin" valueType="num">
                                      <p:cBhvr additive="base">
                                        <p:cTn id="275" dur="500" fill="hold"/>
                                        <p:tgtEl>
                                          <p:spTgt spid="232"/>
                                        </p:tgtEl>
                                        <p:attrNameLst>
                                          <p:attrName>ppt_y</p:attrName>
                                        </p:attrNameLst>
                                      </p:cBhvr>
                                      <p:tavLst>
                                        <p:tav tm="0">
                                          <p:val>
                                            <p:strVal val="1+#ppt_h/2"/>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233"/>
                                        </p:tgtEl>
                                        <p:attrNameLst>
                                          <p:attrName>style.visibility</p:attrName>
                                        </p:attrNameLst>
                                      </p:cBhvr>
                                      <p:to>
                                        <p:strVal val="visible"/>
                                      </p:to>
                                    </p:set>
                                    <p:anim calcmode="lin" valueType="num">
                                      <p:cBhvr additive="base">
                                        <p:cTn id="278" dur="500" fill="hold"/>
                                        <p:tgtEl>
                                          <p:spTgt spid="233"/>
                                        </p:tgtEl>
                                        <p:attrNameLst>
                                          <p:attrName>ppt_x</p:attrName>
                                        </p:attrNameLst>
                                      </p:cBhvr>
                                      <p:tavLst>
                                        <p:tav tm="0">
                                          <p:val>
                                            <p:strVal val="#ppt_x"/>
                                          </p:val>
                                        </p:tav>
                                        <p:tav tm="100000">
                                          <p:val>
                                            <p:strVal val="#ppt_x"/>
                                          </p:val>
                                        </p:tav>
                                      </p:tavLst>
                                    </p:anim>
                                    <p:anim calcmode="lin" valueType="num">
                                      <p:cBhvr additive="base">
                                        <p:cTn id="279" dur="500" fill="hold"/>
                                        <p:tgtEl>
                                          <p:spTgt spid="233"/>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234"/>
                                        </p:tgtEl>
                                        <p:attrNameLst>
                                          <p:attrName>style.visibility</p:attrName>
                                        </p:attrNameLst>
                                      </p:cBhvr>
                                      <p:to>
                                        <p:strVal val="visible"/>
                                      </p:to>
                                    </p:set>
                                    <p:anim calcmode="lin" valueType="num">
                                      <p:cBhvr additive="base">
                                        <p:cTn id="282" dur="500" fill="hold"/>
                                        <p:tgtEl>
                                          <p:spTgt spid="234"/>
                                        </p:tgtEl>
                                        <p:attrNameLst>
                                          <p:attrName>ppt_x</p:attrName>
                                        </p:attrNameLst>
                                      </p:cBhvr>
                                      <p:tavLst>
                                        <p:tav tm="0">
                                          <p:val>
                                            <p:strVal val="#ppt_x"/>
                                          </p:val>
                                        </p:tav>
                                        <p:tav tm="100000">
                                          <p:val>
                                            <p:strVal val="#ppt_x"/>
                                          </p:val>
                                        </p:tav>
                                      </p:tavLst>
                                    </p:anim>
                                    <p:anim calcmode="lin" valueType="num">
                                      <p:cBhvr additive="base">
                                        <p:cTn id="283" dur="500" fill="hold"/>
                                        <p:tgtEl>
                                          <p:spTgt spid="234"/>
                                        </p:tgtEl>
                                        <p:attrNameLst>
                                          <p:attrName>ppt_y</p:attrName>
                                        </p:attrNameLst>
                                      </p:cBhvr>
                                      <p:tavLst>
                                        <p:tav tm="0">
                                          <p:val>
                                            <p:strVal val="1+#ppt_h/2"/>
                                          </p:val>
                                        </p:tav>
                                        <p:tav tm="100000">
                                          <p:val>
                                            <p:strVal val="#ppt_y"/>
                                          </p:val>
                                        </p:tav>
                                      </p:tavLst>
                                    </p:anim>
                                  </p:childTnLst>
                                </p:cTn>
                              </p:par>
                              <p:par>
                                <p:cTn id="284" presetID="2" presetClass="entr" presetSubtype="8" fill="hold" grpId="0" nodeType="withEffect">
                                  <p:stCondLst>
                                    <p:cond delay="0"/>
                                  </p:stCondLst>
                                  <p:childTnLst>
                                    <p:set>
                                      <p:cBhvr>
                                        <p:cTn id="285" dur="1" fill="hold">
                                          <p:stCondLst>
                                            <p:cond delay="0"/>
                                          </p:stCondLst>
                                        </p:cTn>
                                        <p:tgtEl>
                                          <p:spTgt spid="235"/>
                                        </p:tgtEl>
                                        <p:attrNameLst>
                                          <p:attrName>style.visibility</p:attrName>
                                        </p:attrNameLst>
                                      </p:cBhvr>
                                      <p:to>
                                        <p:strVal val="visible"/>
                                      </p:to>
                                    </p:set>
                                    <p:anim calcmode="lin" valueType="num">
                                      <p:cBhvr additive="base">
                                        <p:cTn id="286" dur="500" fill="hold"/>
                                        <p:tgtEl>
                                          <p:spTgt spid="235"/>
                                        </p:tgtEl>
                                        <p:attrNameLst>
                                          <p:attrName>ppt_x</p:attrName>
                                        </p:attrNameLst>
                                      </p:cBhvr>
                                      <p:tavLst>
                                        <p:tav tm="0">
                                          <p:val>
                                            <p:strVal val="0-#ppt_w/2"/>
                                          </p:val>
                                        </p:tav>
                                        <p:tav tm="100000">
                                          <p:val>
                                            <p:strVal val="#ppt_x"/>
                                          </p:val>
                                        </p:tav>
                                      </p:tavLst>
                                    </p:anim>
                                    <p:anim calcmode="lin" valueType="num">
                                      <p:cBhvr additive="base">
                                        <p:cTn id="287" dur="500" fill="hold"/>
                                        <p:tgtEl>
                                          <p:spTgt spid="235"/>
                                        </p:tgtEl>
                                        <p:attrNameLst>
                                          <p:attrName>ppt_y</p:attrName>
                                        </p:attrNameLst>
                                      </p:cBhvr>
                                      <p:tavLst>
                                        <p:tav tm="0">
                                          <p:val>
                                            <p:strVal val="#ppt_y"/>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236"/>
                                        </p:tgtEl>
                                        <p:attrNameLst>
                                          <p:attrName>style.visibility</p:attrName>
                                        </p:attrNameLst>
                                      </p:cBhvr>
                                      <p:to>
                                        <p:strVal val="visible"/>
                                      </p:to>
                                    </p:set>
                                    <p:anim calcmode="lin" valueType="num">
                                      <p:cBhvr additive="base">
                                        <p:cTn id="290" dur="500" fill="hold"/>
                                        <p:tgtEl>
                                          <p:spTgt spid="236"/>
                                        </p:tgtEl>
                                        <p:attrNameLst>
                                          <p:attrName>ppt_x</p:attrName>
                                        </p:attrNameLst>
                                      </p:cBhvr>
                                      <p:tavLst>
                                        <p:tav tm="0">
                                          <p:val>
                                            <p:strVal val="#ppt_x"/>
                                          </p:val>
                                        </p:tav>
                                        <p:tav tm="100000">
                                          <p:val>
                                            <p:strVal val="#ppt_x"/>
                                          </p:val>
                                        </p:tav>
                                      </p:tavLst>
                                    </p:anim>
                                    <p:anim calcmode="lin" valueType="num">
                                      <p:cBhvr additive="base">
                                        <p:cTn id="291" dur="500" fill="hold"/>
                                        <p:tgtEl>
                                          <p:spTgt spid="236"/>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237"/>
                                        </p:tgtEl>
                                        <p:attrNameLst>
                                          <p:attrName>style.visibility</p:attrName>
                                        </p:attrNameLst>
                                      </p:cBhvr>
                                      <p:to>
                                        <p:strVal val="visible"/>
                                      </p:to>
                                    </p:set>
                                    <p:anim calcmode="lin" valueType="num">
                                      <p:cBhvr additive="base">
                                        <p:cTn id="294" dur="500" fill="hold"/>
                                        <p:tgtEl>
                                          <p:spTgt spid="237"/>
                                        </p:tgtEl>
                                        <p:attrNameLst>
                                          <p:attrName>ppt_x</p:attrName>
                                        </p:attrNameLst>
                                      </p:cBhvr>
                                      <p:tavLst>
                                        <p:tav tm="0">
                                          <p:val>
                                            <p:strVal val="#ppt_x"/>
                                          </p:val>
                                        </p:tav>
                                        <p:tav tm="100000">
                                          <p:val>
                                            <p:strVal val="#ppt_x"/>
                                          </p:val>
                                        </p:tav>
                                      </p:tavLst>
                                    </p:anim>
                                    <p:anim calcmode="lin" valueType="num">
                                      <p:cBhvr additive="base">
                                        <p:cTn id="295" dur="500" fill="hold"/>
                                        <p:tgtEl>
                                          <p:spTgt spid="237"/>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238"/>
                                        </p:tgtEl>
                                        <p:attrNameLst>
                                          <p:attrName>style.visibility</p:attrName>
                                        </p:attrNameLst>
                                      </p:cBhvr>
                                      <p:to>
                                        <p:strVal val="visible"/>
                                      </p:to>
                                    </p:set>
                                    <p:anim calcmode="lin" valueType="num">
                                      <p:cBhvr additive="base">
                                        <p:cTn id="298" dur="500" fill="hold"/>
                                        <p:tgtEl>
                                          <p:spTgt spid="238"/>
                                        </p:tgtEl>
                                        <p:attrNameLst>
                                          <p:attrName>ppt_x</p:attrName>
                                        </p:attrNameLst>
                                      </p:cBhvr>
                                      <p:tavLst>
                                        <p:tav tm="0">
                                          <p:val>
                                            <p:strVal val="#ppt_x"/>
                                          </p:val>
                                        </p:tav>
                                        <p:tav tm="100000">
                                          <p:val>
                                            <p:strVal val="#ppt_x"/>
                                          </p:val>
                                        </p:tav>
                                      </p:tavLst>
                                    </p:anim>
                                    <p:anim calcmode="lin" valueType="num">
                                      <p:cBhvr additive="base">
                                        <p:cTn id="299" dur="500" fill="hold"/>
                                        <p:tgtEl>
                                          <p:spTgt spid="238"/>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239"/>
                                        </p:tgtEl>
                                        <p:attrNameLst>
                                          <p:attrName>style.visibility</p:attrName>
                                        </p:attrNameLst>
                                      </p:cBhvr>
                                      <p:to>
                                        <p:strVal val="visible"/>
                                      </p:to>
                                    </p:set>
                                    <p:anim calcmode="lin" valueType="num">
                                      <p:cBhvr additive="base">
                                        <p:cTn id="302" dur="500" fill="hold"/>
                                        <p:tgtEl>
                                          <p:spTgt spid="239"/>
                                        </p:tgtEl>
                                        <p:attrNameLst>
                                          <p:attrName>ppt_x</p:attrName>
                                        </p:attrNameLst>
                                      </p:cBhvr>
                                      <p:tavLst>
                                        <p:tav tm="0">
                                          <p:val>
                                            <p:strVal val="#ppt_x"/>
                                          </p:val>
                                        </p:tav>
                                        <p:tav tm="100000">
                                          <p:val>
                                            <p:strVal val="#ppt_x"/>
                                          </p:val>
                                        </p:tav>
                                      </p:tavLst>
                                    </p:anim>
                                    <p:anim calcmode="lin" valueType="num">
                                      <p:cBhvr additive="base">
                                        <p:cTn id="303" dur="500" fill="hold"/>
                                        <p:tgtEl>
                                          <p:spTgt spid="239"/>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240"/>
                                        </p:tgtEl>
                                        <p:attrNameLst>
                                          <p:attrName>style.visibility</p:attrName>
                                        </p:attrNameLst>
                                      </p:cBhvr>
                                      <p:to>
                                        <p:strVal val="visible"/>
                                      </p:to>
                                    </p:set>
                                    <p:anim calcmode="lin" valueType="num">
                                      <p:cBhvr additive="base">
                                        <p:cTn id="306" dur="500" fill="hold"/>
                                        <p:tgtEl>
                                          <p:spTgt spid="240"/>
                                        </p:tgtEl>
                                        <p:attrNameLst>
                                          <p:attrName>ppt_x</p:attrName>
                                        </p:attrNameLst>
                                      </p:cBhvr>
                                      <p:tavLst>
                                        <p:tav tm="0">
                                          <p:val>
                                            <p:strVal val="#ppt_x"/>
                                          </p:val>
                                        </p:tav>
                                        <p:tav tm="100000">
                                          <p:val>
                                            <p:strVal val="#ppt_x"/>
                                          </p:val>
                                        </p:tav>
                                      </p:tavLst>
                                    </p:anim>
                                    <p:anim calcmode="lin" valueType="num">
                                      <p:cBhvr additive="base">
                                        <p:cTn id="307" dur="500" fill="hold"/>
                                        <p:tgtEl>
                                          <p:spTgt spid="240"/>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241"/>
                                        </p:tgtEl>
                                        <p:attrNameLst>
                                          <p:attrName>style.visibility</p:attrName>
                                        </p:attrNameLst>
                                      </p:cBhvr>
                                      <p:to>
                                        <p:strVal val="visible"/>
                                      </p:to>
                                    </p:set>
                                    <p:anim calcmode="lin" valueType="num">
                                      <p:cBhvr additive="base">
                                        <p:cTn id="310" dur="500" fill="hold"/>
                                        <p:tgtEl>
                                          <p:spTgt spid="241"/>
                                        </p:tgtEl>
                                        <p:attrNameLst>
                                          <p:attrName>ppt_x</p:attrName>
                                        </p:attrNameLst>
                                      </p:cBhvr>
                                      <p:tavLst>
                                        <p:tav tm="0">
                                          <p:val>
                                            <p:strVal val="#ppt_x"/>
                                          </p:val>
                                        </p:tav>
                                        <p:tav tm="100000">
                                          <p:val>
                                            <p:strVal val="#ppt_x"/>
                                          </p:val>
                                        </p:tav>
                                      </p:tavLst>
                                    </p:anim>
                                    <p:anim calcmode="lin" valueType="num">
                                      <p:cBhvr additive="base">
                                        <p:cTn id="311" dur="500" fill="hold"/>
                                        <p:tgtEl>
                                          <p:spTgt spid="241"/>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242"/>
                                        </p:tgtEl>
                                        <p:attrNameLst>
                                          <p:attrName>style.visibility</p:attrName>
                                        </p:attrNameLst>
                                      </p:cBhvr>
                                      <p:to>
                                        <p:strVal val="visible"/>
                                      </p:to>
                                    </p:set>
                                    <p:anim calcmode="lin" valueType="num">
                                      <p:cBhvr additive="base">
                                        <p:cTn id="314" dur="500" fill="hold"/>
                                        <p:tgtEl>
                                          <p:spTgt spid="242"/>
                                        </p:tgtEl>
                                        <p:attrNameLst>
                                          <p:attrName>ppt_x</p:attrName>
                                        </p:attrNameLst>
                                      </p:cBhvr>
                                      <p:tavLst>
                                        <p:tav tm="0">
                                          <p:val>
                                            <p:strVal val="#ppt_x"/>
                                          </p:val>
                                        </p:tav>
                                        <p:tav tm="100000">
                                          <p:val>
                                            <p:strVal val="#ppt_x"/>
                                          </p:val>
                                        </p:tav>
                                      </p:tavLst>
                                    </p:anim>
                                    <p:anim calcmode="lin" valueType="num">
                                      <p:cBhvr additive="base">
                                        <p:cTn id="315" dur="500" fill="hold"/>
                                        <p:tgtEl>
                                          <p:spTgt spid="242"/>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243"/>
                                        </p:tgtEl>
                                        <p:attrNameLst>
                                          <p:attrName>style.visibility</p:attrName>
                                        </p:attrNameLst>
                                      </p:cBhvr>
                                      <p:to>
                                        <p:strVal val="visible"/>
                                      </p:to>
                                    </p:set>
                                    <p:anim calcmode="lin" valueType="num">
                                      <p:cBhvr additive="base">
                                        <p:cTn id="318" dur="500" fill="hold"/>
                                        <p:tgtEl>
                                          <p:spTgt spid="243"/>
                                        </p:tgtEl>
                                        <p:attrNameLst>
                                          <p:attrName>ppt_x</p:attrName>
                                        </p:attrNameLst>
                                      </p:cBhvr>
                                      <p:tavLst>
                                        <p:tav tm="0">
                                          <p:val>
                                            <p:strVal val="#ppt_x"/>
                                          </p:val>
                                        </p:tav>
                                        <p:tav tm="100000">
                                          <p:val>
                                            <p:strVal val="#ppt_x"/>
                                          </p:val>
                                        </p:tav>
                                      </p:tavLst>
                                    </p:anim>
                                    <p:anim calcmode="lin" valueType="num">
                                      <p:cBhvr additive="base">
                                        <p:cTn id="319" dur="500" fill="hold"/>
                                        <p:tgtEl>
                                          <p:spTgt spid="243"/>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244"/>
                                        </p:tgtEl>
                                        <p:attrNameLst>
                                          <p:attrName>style.visibility</p:attrName>
                                        </p:attrNameLst>
                                      </p:cBhvr>
                                      <p:to>
                                        <p:strVal val="visible"/>
                                      </p:to>
                                    </p:set>
                                    <p:anim calcmode="lin" valueType="num">
                                      <p:cBhvr additive="base">
                                        <p:cTn id="322" dur="500" fill="hold"/>
                                        <p:tgtEl>
                                          <p:spTgt spid="244"/>
                                        </p:tgtEl>
                                        <p:attrNameLst>
                                          <p:attrName>ppt_x</p:attrName>
                                        </p:attrNameLst>
                                      </p:cBhvr>
                                      <p:tavLst>
                                        <p:tav tm="0">
                                          <p:val>
                                            <p:strVal val="#ppt_x"/>
                                          </p:val>
                                        </p:tav>
                                        <p:tav tm="100000">
                                          <p:val>
                                            <p:strVal val="#ppt_x"/>
                                          </p:val>
                                        </p:tav>
                                      </p:tavLst>
                                    </p:anim>
                                    <p:anim calcmode="lin" valueType="num">
                                      <p:cBhvr additive="base">
                                        <p:cTn id="323" dur="500" fill="hold"/>
                                        <p:tgtEl>
                                          <p:spTgt spid="244"/>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245"/>
                                        </p:tgtEl>
                                        <p:attrNameLst>
                                          <p:attrName>style.visibility</p:attrName>
                                        </p:attrNameLst>
                                      </p:cBhvr>
                                      <p:to>
                                        <p:strVal val="visible"/>
                                      </p:to>
                                    </p:set>
                                    <p:anim calcmode="lin" valueType="num">
                                      <p:cBhvr additive="base">
                                        <p:cTn id="326" dur="500" fill="hold"/>
                                        <p:tgtEl>
                                          <p:spTgt spid="245"/>
                                        </p:tgtEl>
                                        <p:attrNameLst>
                                          <p:attrName>ppt_x</p:attrName>
                                        </p:attrNameLst>
                                      </p:cBhvr>
                                      <p:tavLst>
                                        <p:tav tm="0">
                                          <p:val>
                                            <p:strVal val="#ppt_x"/>
                                          </p:val>
                                        </p:tav>
                                        <p:tav tm="100000">
                                          <p:val>
                                            <p:strVal val="#ppt_x"/>
                                          </p:val>
                                        </p:tav>
                                      </p:tavLst>
                                    </p:anim>
                                    <p:anim calcmode="lin" valueType="num">
                                      <p:cBhvr additive="base">
                                        <p:cTn id="327" dur="500" fill="hold"/>
                                        <p:tgtEl>
                                          <p:spTgt spid="245"/>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246"/>
                                        </p:tgtEl>
                                        <p:attrNameLst>
                                          <p:attrName>style.visibility</p:attrName>
                                        </p:attrNameLst>
                                      </p:cBhvr>
                                      <p:to>
                                        <p:strVal val="visible"/>
                                      </p:to>
                                    </p:set>
                                    <p:anim calcmode="lin" valueType="num">
                                      <p:cBhvr additive="base">
                                        <p:cTn id="330" dur="500" fill="hold"/>
                                        <p:tgtEl>
                                          <p:spTgt spid="246"/>
                                        </p:tgtEl>
                                        <p:attrNameLst>
                                          <p:attrName>ppt_x</p:attrName>
                                        </p:attrNameLst>
                                      </p:cBhvr>
                                      <p:tavLst>
                                        <p:tav tm="0">
                                          <p:val>
                                            <p:strVal val="#ppt_x"/>
                                          </p:val>
                                        </p:tav>
                                        <p:tav tm="100000">
                                          <p:val>
                                            <p:strVal val="#ppt_x"/>
                                          </p:val>
                                        </p:tav>
                                      </p:tavLst>
                                    </p:anim>
                                    <p:anim calcmode="lin" valueType="num">
                                      <p:cBhvr additive="base">
                                        <p:cTn id="331" dur="500" fill="hold"/>
                                        <p:tgtEl>
                                          <p:spTgt spid="246"/>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247"/>
                                        </p:tgtEl>
                                        <p:attrNameLst>
                                          <p:attrName>style.visibility</p:attrName>
                                        </p:attrNameLst>
                                      </p:cBhvr>
                                      <p:to>
                                        <p:strVal val="visible"/>
                                      </p:to>
                                    </p:set>
                                    <p:anim calcmode="lin" valueType="num">
                                      <p:cBhvr additive="base">
                                        <p:cTn id="334" dur="500" fill="hold"/>
                                        <p:tgtEl>
                                          <p:spTgt spid="247"/>
                                        </p:tgtEl>
                                        <p:attrNameLst>
                                          <p:attrName>ppt_x</p:attrName>
                                        </p:attrNameLst>
                                      </p:cBhvr>
                                      <p:tavLst>
                                        <p:tav tm="0">
                                          <p:val>
                                            <p:strVal val="#ppt_x"/>
                                          </p:val>
                                        </p:tav>
                                        <p:tav tm="100000">
                                          <p:val>
                                            <p:strVal val="#ppt_x"/>
                                          </p:val>
                                        </p:tav>
                                      </p:tavLst>
                                    </p:anim>
                                    <p:anim calcmode="lin" valueType="num">
                                      <p:cBhvr additive="base">
                                        <p:cTn id="335" dur="500" fill="hold"/>
                                        <p:tgtEl>
                                          <p:spTgt spid="247"/>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248"/>
                                        </p:tgtEl>
                                        <p:attrNameLst>
                                          <p:attrName>style.visibility</p:attrName>
                                        </p:attrNameLst>
                                      </p:cBhvr>
                                      <p:to>
                                        <p:strVal val="visible"/>
                                      </p:to>
                                    </p:set>
                                    <p:anim calcmode="lin" valueType="num">
                                      <p:cBhvr additive="base">
                                        <p:cTn id="338" dur="500" fill="hold"/>
                                        <p:tgtEl>
                                          <p:spTgt spid="248"/>
                                        </p:tgtEl>
                                        <p:attrNameLst>
                                          <p:attrName>ppt_x</p:attrName>
                                        </p:attrNameLst>
                                      </p:cBhvr>
                                      <p:tavLst>
                                        <p:tav tm="0">
                                          <p:val>
                                            <p:strVal val="#ppt_x"/>
                                          </p:val>
                                        </p:tav>
                                        <p:tav tm="100000">
                                          <p:val>
                                            <p:strVal val="#ppt_x"/>
                                          </p:val>
                                        </p:tav>
                                      </p:tavLst>
                                    </p:anim>
                                    <p:anim calcmode="lin" valueType="num">
                                      <p:cBhvr additive="base">
                                        <p:cTn id="339" dur="500" fill="hold"/>
                                        <p:tgtEl>
                                          <p:spTgt spid="248"/>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249"/>
                                        </p:tgtEl>
                                        <p:attrNameLst>
                                          <p:attrName>style.visibility</p:attrName>
                                        </p:attrNameLst>
                                      </p:cBhvr>
                                      <p:to>
                                        <p:strVal val="visible"/>
                                      </p:to>
                                    </p:set>
                                    <p:anim calcmode="lin" valueType="num">
                                      <p:cBhvr additive="base">
                                        <p:cTn id="342" dur="500" fill="hold"/>
                                        <p:tgtEl>
                                          <p:spTgt spid="249"/>
                                        </p:tgtEl>
                                        <p:attrNameLst>
                                          <p:attrName>ppt_x</p:attrName>
                                        </p:attrNameLst>
                                      </p:cBhvr>
                                      <p:tavLst>
                                        <p:tav tm="0">
                                          <p:val>
                                            <p:strVal val="#ppt_x"/>
                                          </p:val>
                                        </p:tav>
                                        <p:tav tm="100000">
                                          <p:val>
                                            <p:strVal val="#ppt_x"/>
                                          </p:val>
                                        </p:tav>
                                      </p:tavLst>
                                    </p:anim>
                                    <p:anim calcmode="lin" valueType="num">
                                      <p:cBhvr additive="base">
                                        <p:cTn id="343" dur="500" fill="hold"/>
                                        <p:tgtEl>
                                          <p:spTgt spid="249"/>
                                        </p:tgtEl>
                                        <p:attrNameLst>
                                          <p:attrName>ppt_y</p:attrName>
                                        </p:attrNameLst>
                                      </p:cBhvr>
                                      <p:tavLst>
                                        <p:tav tm="0">
                                          <p:val>
                                            <p:strVal val="1+#ppt_h/2"/>
                                          </p:val>
                                        </p:tav>
                                        <p:tav tm="100000">
                                          <p:val>
                                            <p:strVal val="#ppt_y"/>
                                          </p:val>
                                        </p:tav>
                                      </p:tavLst>
                                    </p:anim>
                                  </p:childTnLst>
                                </p:cTn>
                              </p:par>
                              <p:par>
                                <p:cTn id="344" presetID="2" presetClass="entr" presetSubtype="4" fill="hold" grpId="0" nodeType="withEffect">
                                  <p:stCondLst>
                                    <p:cond delay="0"/>
                                  </p:stCondLst>
                                  <p:childTnLst>
                                    <p:set>
                                      <p:cBhvr>
                                        <p:cTn id="345" dur="1" fill="hold">
                                          <p:stCondLst>
                                            <p:cond delay="0"/>
                                          </p:stCondLst>
                                        </p:cTn>
                                        <p:tgtEl>
                                          <p:spTgt spid="250"/>
                                        </p:tgtEl>
                                        <p:attrNameLst>
                                          <p:attrName>style.visibility</p:attrName>
                                        </p:attrNameLst>
                                      </p:cBhvr>
                                      <p:to>
                                        <p:strVal val="visible"/>
                                      </p:to>
                                    </p:set>
                                    <p:anim calcmode="lin" valueType="num">
                                      <p:cBhvr additive="base">
                                        <p:cTn id="346" dur="500" fill="hold"/>
                                        <p:tgtEl>
                                          <p:spTgt spid="250"/>
                                        </p:tgtEl>
                                        <p:attrNameLst>
                                          <p:attrName>ppt_x</p:attrName>
                                        </p:attrNameLst>
                                      </p:cBhvr>
                                      <p:tavLst>
                                        <p:tav tm="0">
                                          <p:val>
                                            <p:strVal val="#ppt_x"/>
                                          </p:val>
                                        </p:tav>
                                        <p:tav tm="100000">
                                          <p:val>
                                            <p:strVal val="#ppt_x"/>
                                          </p:val>
                                        </p:tav>
                                      </p:tavLst>
                                    </p:anim>
                                    <p:anim calcmode="lin" valueType="num">
                                      <p:cBhvr additive="base">
                                        <p:cTn id="347" dur="500" fill="hold"/>
                                        <p:tgtEl>
                                          <p:spTgt spid="250"/>
                                        </p:tgtEl>
                                        <p:attrNameLst>
                                          <p:attrName>ppt_y</p:attrName>
                                        </p:attrNameLst>
                                      </p:cBhvr>
                                      <p:tavLst>
                                        <p:tav tm="0">
                                          <p:val>
                                            <p:strVal val="1+#ppt_h/2"/>
                                          </p:val>
                                        </p:tav>
                                        <p:tav tm="100000">
                                          <p:val>
                                            <p:strVal val="#ppt_y"/>
                                          </p:val>
                                        </p:tav>
                                      </p:tavLst>
                                    </p:anim>
                                  </p:childTnLst>
                                </p:cTn>
                              </p:par>
                              <p:par>
                                <p:cTn id="348" presetID="2" presetClass="entr" presetSubtype="4" fill="hold" grpId="0" nodeType="withEffect">
                                  <p:stCondLst>
                                    <p:cond delay="0"/>
                                  </p:stCondLst>
                                  <p:childTnLst>
                                    <p:set>
                                      <p:cBhvr>
                                        <p:cTn id="349" dur="1" fill="hold">
                                          <p:stCondLst>
                                            <p:cond delay="0"/>
                                          </p:stCondLst>
                                        </p:cTn>
                                        <p:tgtEl>
                                          <p:spTgt spid="251"/>
                                        </p:tgtEl>
                                        <p:attrNameLst>
                                          <p:attrName>style.visibility</p:attrName>
                                        </p:attrNameLst>
                                      </p:cBhvr>
                                      <p:to>
                                        <p:strVal val="visible"/>
                                      </p:to>
                                    </p:set>
                                    <p:anim calcmode="lin" valueType="num">
                                      <p:cBhvr additive="base">
                                        <p:cTn id="350" dur="500" fill="hold"/>
                                        <p:tgtEl>
                                          <p:spTgt spid="251"/>
                                        </p:tgtEl>
                                        <p:attrNameLst>
                                          <p:attrName>ppt_x</p:attrName>
                                        </p:attrNameLst>
                                      </p:cBhvr>
                                      <p:tavLst>
                                        <p:tav tm="0">
                                          <p:val>
                                            <p:strVal val="#ppt_x"/>
                                          </p:val>
                                        </p:tav>
                                        <p:tav tm="100000">
                                          <p:val>
                                            <p:strVal val="#ppt_x"/>
                                          </p:val>
                                        </p:tav>
                                      </p:tavLst>
                                    </p:anim>
                                    <p:anim calcmode="lin" valueType="num">
                                      <p:cBhvr additive="base">
                                        <p:cTn id="351" dur="500" fill="hold"/>
                                        <p:tgtEl>
                                          <p:spTgt spid="251"/>
                                        </p:tgtEl>
                                        <p:attrNameLst>
                                          <p:attrName>ppt_y</p:attrName>
                                        </p:attrNameLst>
                                      </p:cBhvr>
                                      <p:tavLst>
                                        <p:tav tm="0">
                                          <p:val>
                                            <p:strVal val="1+#ppt_h/2"/>
                                          </p:val>
                                        </p:tav>
                                        <p:tav tm="100000">
                                          <p:val>
                                            <p:strVal val="#ppt_y"/>
                                          </p:val>
                                        </p:tav>
                                      </p:tavLst>
                                    </p:anim>
                                  </p:childTnLst>
                                </p:cTn>
                              </p:par>
                              <p:par>
                                <p:cTn id="352" presetID="2" presetClass="entr" presetSubtype="4" fill="hold" grpId="0" nodeType="withEffect">
                                  <p:stCondLst>
                                    <p:cond delay="0"/>
                                  </p:stCondLst>
                                  <p:childTnLst>
                                    <p:set>
                                      <p:cBhvr>
                                        <p:cTn id="353" dur="1" fill="hold">
                                          <p:stCondLst>
                                            <p:cond delay="0"/>
                                          </p:stCondLst>
                                        </p:cTn>
                                        <p:tgtEl>
                                          <p:spTgt spid="252"/>
                                        </p:tgtEl>
                                        <p:attrNameLst>
                                          <p:attrName>style.visibility</p:attrName>
                                        </p:attrNameLst>
                                      </p:cBhvr>
                                      <p:to>
                                        <p:strVal val="visible"/>
                                      </p:to>
                                    </p:set>
                                    <p:anim calcmode="lin" valueType="num">
                                      <p:cBhvr additive="base">
                                        <p:cTn id="354" dur="500" fill="hold"/>
                                        <p:tgtEl>
                                          <p:spTgt spid="252"/>
                                        </p:tgtEl>
                                        <p:attrNameLst>
                                          <p:attrName>ppt_x</p:attrName>
                                        </p:attrNameLst>
                                      </p:cBhvr>
                                      <p:tavLst>
                                        <p:tav tm="0">
                                          <p:val>
                                            <p:strVal val="#ppt_x"/>
                                          </p:val>
                                        </p:tav>
                                        <p:tav tm="100000">
                                          <p:val>
                                            <p:strVal val="#ppt_x"/>
                                          </p:val>
                                        </p:tav>
                                      </p:tavLst>
                                    </p:anim>
                                    <p:anim calcmode="lin" valueType="num">
                                      <p:cBhvr additive="base">
                                        <p:cTn id="355" dur="500" fill="hold"/>
                                        <p:tgtEl>
                                          <p:spTgt spid="2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bldLvl="0" animBg="1"/>
      <p:bldP spid="154" grpId="0" bldLvl="0" animBg="1"/>
      <p:bldP spid="155" grpId="0" bldLvl="0" animBg="1"/>
      <p:bldP spid="156" grpId="0" bldLvl="0" animBg="1"/>
      <p:bldP spid="157" grpId="0" bldLvl="0" animBg="1"/>
      <p:bldP spid="158" grpId="0" bldLvl="0" animBg="1"/>
      <p:bldP spid="159" grpId="0" bldLvl="0" animBg="1"/>
      <p:bldP spid="160" grpId="0" bldLvl="0" animBg="1"/>
      <p:bldP spid="161" grpId="0" bldLvl="0" animBg="1"/>
      <p:bldP spid="162" grpId="0" bldLvl="0" animBg="1"/>
      <p:bldP spid="163" grpId="0" bldLvl="0" animBg="1"/>
      <p:bldP spid="164" grpId="0" bldLvl="0" animBg="1"/>
      <p:bldP spid="172" grpId="0" bldLvl="0" animBg="1"/>
      <p:bldP spid="173" grpId="0" bldLvl="0" animBg="1"/>
      <p:bldP spid="174" grpId="0" bldLvl="0" animBg="1"/>
      <p:bldP spid="175" grpId="0" bldLvl="0" animBg="1"/>
      <p:bldP spid="176" grpId="0" bldLvl="0" animBg="1"/>
      <p:bldP spid="177" grpId="0" bldLvl="0" animBg="1"/>
      <p:bldP spid="178" grpId="0" bldLvl="0" animBg="1"/>
      <p:bldP spid="179" grpId="0" bldLvl="0" animBg="1"/>
      <p:bldP spid="180" grpId="0" bldLvl="0" animBg="1"/>
      <p:bldP spid="181" grpId="0" bldLvl="0" animBg="1"/>
      <p:bldP spid="182" grpId="0" bldLvl="0" animBg="1"/>
      <p:bldP spid="183" grpId="0" bldLvl="0" animBg="1"/>
      <p:bldP spid="184" grpId="0" bldLvl="0" animBg="1"/>
      <p:bldP spid="194" grpId="0" bldLvl="0" animBg="1"/>
      <p:bldP spid="195" grpId="0" bldLvl="0" animBg="1"/>
      <p:bldP spid="196" grpId="0" bldLvl="0" animBg="1"/>
      <p:bldP spid="197" grpId="0" bldLvl="0" animBg="1"/>
      <p:bldP spid="198" grpId="0" bldLvl="0" animBg="1"/>
      <p:bldP spid="199" grpId="0" bldLvl="0" animBg="1"/>
      <p:bldP spid="200" grpId="0" bldLvl="0" animBg="1"/>
      <p:bldP spid="201" grpId="0" bldLvl="0" animBg="1"/>
      <p:bldP spid="202" grpId="0" bldLvl="0" animBg="1"/>
      <p:bldP spid="206" grpId="0" bldLvl="0" animBg="1"/>
      <p:bldP spid="207" grpId="0" bldLvl="0" animBg="1"/>
      <p:bldP spid="208" grpId="0" bldLvl="0" animBg="1"/>
      <p:bldP spid="209" grpId="0" bldLvl="0" animBg="1"/>
      <p:bldP spid="210" grpId="0" bldLvl="0" animBg="1"/>
      <p:bldP spid="211" grpId="0" bldLvl="0" animBg="1"/>
      <p:bldP spid="212" grpId="0" bldLvl="0" animBg="1"/>
      <p:bldP spid="213" grpId="0" bldLvl="0" animBg="1"/>
      <p:bldP spid="214" grpId="0" bldLvl="0" animBg="1"/>
      <p:bldP spid="215" grpId="0" bldLvl="0" animBg="1"/>
      <p:bldP spid="216" grpId="0" bldLvl="0" animBg="1"/>
      <p:bldP spid="217" grpId="0" bldLvl="0" animBg="1"/>
      <p:bldP spid="218" grpId="0" bldLvl="0" animBg="1"/>
      <p:bldP spid="219" grpId="0" bldLvl="0" animBg="1"/>
      <p:bldP spid="220" grpId="0" bldLvl="0" animBg="1"/>
      <p:bldP spid="221" grpId="0" bldLvl="0" animBg="1"/>
      <p:bldP spid="222" grpId="0" bldLvl="0" animBg="1"/>
      <p:bldP spid="223" grpId="0" bldLvl="0" animBg="1"/>
      <p:bldP spid="224" grpId="0" bldLvl="0" animBg="1"/>
      <p:bldP spid="225" grpId="0" bldLvl="0" animBg="1"/>
      <p:bldP spid="226" grpId="0" bldLvl="0" animBg="1"/>
      <p:bldP spid="227" grpId="0" bldLvl="0" animBg="1"/>
      <p:bldP spid="228" grpId="0" bldLvl="0" animBg="1"/>
      <p:bldP spid="229" grpId="0" bldLvl="0" animBg="1"/>
      <p:bldP spid="230" grpId="0" bldLvl="0" animBg="1"/>
      <p:bldP spid="231" grpId="0" bldLvl="0" animBg="1"/>
      <p:bldP spid="232" grpId="0" bldLvl="0" animBg="1"/>
      <p:bldP spid="233" grpId="0" bldLvl="0" animBg="1"/>
      <p:bldP spid="234" grpId="0" bldLvl="0" animBg="1"/>
      <p:bldP spid="235" grpId="0" bldLvl="0" animBg="1"/>
      <p:bldP spid="236" grpId="0" bldLvl="0" animBg="1"/>
      <p:bldP spid="237" grpId="0" bldLvl="0" animBg="1"/>
      <p:bldP spid="238" grpId="0" bldLvl="0" animBg="1"/>
      <p:bldP spid="239" grpId="0" bldLvl="0" animBg="1"/>
      <p:bldP spid="240" grpId="0" bldLvl="0" animBg="1"/>
      <p:bldP spid="241" grpId="0" bldLvl="0" animBg="1"/>
      <p:bldP spid="242" grpId="0" bldLvl="0" animBg="1"/>
      <p:bldP spid="243" grpId="0" bldLvl="0" animBg="1"/>
      <p:bldP spid="244" grpId="0" bldLvl="0" animBg="1"/>
      <p:bldP spid="245" grpId="0" bldLvl="0" animBg="1"/>
      <p:bldP spid="246" grpId="0" bldLvl="0" animBg="1"/>
      <p:bldP spid="247" grpId="0" bldLvl="0" animBg="1"/>
      <p:bldP spid="248" grpId="0" bldLvl="0" animBg="1"/>
      <p:bldP spid="249" grpId="0" bldLvl="0" animBg="1"/>
      <p:bldP spid="250" grpId="0" bldLvl="0" animBg="1"/>
      <p:bldP spid="251" grpId="0" bldLvl="0" animBg="1"/>
      <p:bldP spid="252"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文本框 106"/>
          <p:cNvSpPr txBox="1"/>
          <p:nvPr/>
        </p:nvSpPr>
        <p:spPr>
          <a:xfrm>
            <a:off x="909955" y="789940"/>
            <a:ext cx="5080000" cy="1938020"/>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结点</a:t>
            </a:r>
            <a:r>
              <a:rPr lang="en-US" altLang="zh-CN" sz="2400" b="0">
                <a:latin typeface="宋体" panose="02010600030101010101" pitchFamily="2" charset="-122"/>
                <a:ea typeface="宋体" panose="02010600030101010101" pitchFamily="2" charset="-122"/>
                <a:cs typeface="宋体" panose="02010600030101010101" pitchFamily="2" charset="-122"/>
              </a:rPr>
              <a:t>K</a:t>
            </a:r>
            <a:r>
              <a:rPr lang="zh-CN" altLang="en-US" sz="2400" b="0">
                <a:latin typeface="宋体" panose="02010600030101010101" pitchFamily="2" charset="-122"/>
                <a:ea typeface="宋体" panose="02010600030101010101" pitchFamily="2" charset="-122"/>
                <a:cs typeface="宋体" panose="02010600030101010101" pitchFamily="2" charset="-122"/>
              </a:rPr>
              <a:t>不可扩展，成为死结点，回溯到结点</a:t>
            </a:r>
            <a:r>
              <a:rPr lang="en-US" altLang="zh-CN" sz="2400" b="0">
                <a:latin typeface="Times New Roman" panose="02020603050405020304" charset="0"/>
                <a:ea typeface="Times New Roman" panose="02020603050405020304" charset="0"/>
                <a:cs typeface="Times New Roman" panose="02020603050405020304" charset="0"/>
              </a:rPr>
              <a:t>E</a:t>
            </a:r>
            <a:r>
              <a:rPr lang="zh-CN" altLang="en-US" sz="2400" b="0">
                <a:latin typeface="宋体" panose="02010600030101010101" pitchFamily="2" charset="-122"/>
                <a:ea typeface="宋体" panose="02010600030101010101" pitchFamily="2" charset="-122"/>
                <a:cs typeface="宋体" panose="02010600030101010101" pitchFamily="2" charset="-122"/>
              </a:rPr>
              <a:t>。结点</a:t>
            </a:r>
            <a:r>
              <a:rPr lang="en-US" altLang="zh-CN" sz="2400" b="0">
                <a:latin typeface="Times New Roman" panose="02020603050405020304" charset="0"/>
                <a:ea typeface="Times New Roman" panose="02020603050405020304" charset="0"/>
                <a:cs typeface="Times New Roman" panose="02020603050405020304" charset="0"/>
              </a:rPr>
              <a:t>E</a:t>
            </a:r>
            <a:r>
              <a:rPr lang="zh-CN" altLang="en-US" sz="2400" b="0">
                <a:latin typeface="宋体" panose="02010600030101010101" pitchFamily="2" charset="-122"/>
                <a:ea typeface="宋体" panose="02010600030101010101" pitchFamily="2" charset="-122"/>
                <a:cs typeface="宋体" panose="02010600030101010101" pitchFamily="2" charset="-122"/>
              </a:rPr>
              <a:t>没有可扩展结点，成为死结点，返回到结点</a:t>
            </a:r>
            <a:r>
              <a:rPr lang="en-US" altLang="zh-CN" sz="2400" b="0">
                <a:latin typeface="Times New Roman" panose="02020603050405020304" charset="0"/>
                <a:ea typeface="Times New Roman" panose="02020603050405020304" charset="0"/>
                <a:cs typeface="Times New Roman" panose="02020603050405020304" charset="0"/>
              </a:rPr>
              <a:t>B</a:t>
            </a:r>
            <a:r>
              <a:rPr lang="zh-CN" altLang="en-US" sz="2400" b="0">
                <a:latin typeface="宋体" panose="02010600030101010101" pitchFamily="2" charset="-122"/>
                <a:ea typeface="宋体" panose="02010600030101010101" pitchFamily="2" charset="-122"/>
                <a:cs typeface="宋体" panose="02010600030101010101" pitchFamily="2" charset="-122"/>
              </a:rPr>
              <a:t>。结点</a:t>
            </a:r>
            <a:r>
              <a:rPr lang="en-US" altLang="zh-CN" sz="2400" b="0">
                <a:latin typeface="Times New Roman" panose="02020603050405020304" charset="0"/>
                <a:ea typeface="Times New Roman" panose="02020603050405020304" charset="0"/>
                <a:cs typeface="Times New Roman" panose="02020603050405020304" charset="0"/>
              </a:rPr>
              <a:t>B</a:t>
            </a:r>
            <a:r>
              <a:rPr lang="zh-CN" altLang="en-US" sz="2400" b="0">
                <a:latin typeface="宋体" panose="02010600030101010101" pitchFamily="2" charset="-122"/>
                <a:ea typeface="宋体" panose="02010600030101010101" pitchFamily="2" charset="-122"/>
                <a:cs typeface="宋体" panose="02010600030101010101" pitchFamily="2" charset="-122"/>
              </a:rPr>
              <a:t>没有可扩展结点，成为死结点，返回到结点</a:t>
            </a:r>
            <a:r>
              <a:rPr lang="en-US" altLang="zh-CN" sz="2400" b="0">
                <a:latin typeface="Times New Roman" panose="02020603050405020304" charset="0"/>
                <a:ea typeface="Times New Roman" panose="02020603050405020304" charset="0"/>
                <a:cs typeface="Times New Roman" panose="02020603050405020304" charset="0"/>
              </a:rPr>
              <a:t>A</a:t>
            </a:r>
            <a:r>
              <a:rPr lang="zh-CN" altLang="en-US" sz="2400" b="0">
                <a:latin typeface="宋体" panose="02010600030101010101" pitchFamily="2" charset="-122"/>
                <a:ea typeface="宋体" panose="02010600030101010101" pitchFamily="2" charset="-122"/>
                <a:cs typeface="宋体" panose="02010600030101010101" pitchFamily="2" charset="-122"/>
              </a:rPr>
              <a:t>。</a:t>
            </a:r>
            <a:endParaRPr lang="zh-CN" altLang="en-US" sz="2400"/>
          </a:p>
        </p:txBody>
      </p:sp>
      <p:sp>
        <p:nvSpPr>
          <p:cNvPr id="5" name="文本框 4"/>
          <p:cNvSpPr txBox="1"/>
          <p:nvPr/>
        </p:nvSpPr>
        <p:spPr>
          <a:xfrm>
            <a:off x="909955" y="2727643"/>
            <a:ext cx="5080000" cy="1198880"/>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结点</a:t>
            </a:r>
            <a:r>
              <a:rPr lang="en-US" altLang="zh-CN" sz="2400" b="0">
                <a:latin typeface="宋体" panose="02010600030101010101" pitchFamily="2" charset="-122"/>
                <a:ea typeface="宋体" panose="02010600030101010101" pitchFamily="2" charset="-122"/>
                <a:cs typeface="宋体" panose="02010600030101010101" pitchFamily="2" charset="-122"/>
              </a:rPr>
              <a:t>A</a:t>
            </a:r>
            <a:r>
              <a:rPr lang="zh-CN" altLang="en-US" sz="2400" b="0">
                <a:latin typeface="宋体" panose="02010600030101010101" pitchFamily="2" charset="-122"/>
                <a:ea typeface="宋体" panose="02010600030101010101" pitchFamily="2" charset="-122"/>
                <a:cs typeface="宋体" panose="02010600030101010101" pitchFamily="2" charset="-122"/>
              </a:rPr>
              <a:t>再次成为扩展结点，扩展结点</a:t>
            </a:r>
            <a:r>
              <a:rPr lang="en-US" altLang="zh-CN" sz="2400" b="0">
                <a:latin typeface="Times New Roman" panose="02020603050405020304" charset="0"/>
                <a:ea typeface="Times New Roman" panose="02020603050405020304" charset="0"/>
                <a:cs typeface="Times New Roman" panose="02020603050405020304" charset="0"/>
              </a:rPr>
              <a:t>A</a:t>
            </a:r>
            <a:r>
              <a:rPr lang="zh-CN" altLang="en-US" sz="2400" b="0">
                <a:latin typeface="宋体" panose="02010600030101010101" pitchFamily="2" charset="-122"/>
                <a:ea typeface="宋体" panose="02010600030101010101" pitchFamily="2" charset="-122"/>
                <a:cs typeface="宋体" panose="02010600030101010101" pitchFamily="2" charset="-122"/>
              </a:rPr>
              <a:t>到达结点</a:t>
            </a:r>
            <a:r>
              <a:rPr lang="en-US" altLang="zh-CN" sz="2400" b="0">
                <a:latin typeface="Times New Roman" panose="02020603050405020304" charset="0"/>
                <a:ea typeface="Times New Roman" panose="02020603050405020304" charset="0"/>
                <a:cs typeface="Times New Roman" panose="02020603050405020304" charset="0"/>
              </a:rPr>
              <a:t>C</a:t>
            </a:r>
            <a:r>
              <a:rPr lang="zh-CN" altLang="en-US" sz="2400" b="0">
                <a:latin typeface="宋体" panose="02010600030101010101" pitchFamily="2" charset="-122"/>
                <a:ea typeface="宋体" panose="02010600030101010101" pitchFamily="2" charset="-122"/>
                <a:cs typeface="宋体" panose="02010600030101010101" pitchFamily="2" charset="-122"/>
              </a:rPr>
              <a:t>。由于结点</a:t>
            </a:r>
            <a:r>
              <a:rPr lang="en-US" altLang="zh-CN" sz="2400" b="0">
                <a:latin typeface="Times New Roman" panose="02020603050405020304" charset="0"/>
                <a:ea typeface="Times New Roman" panose="02020603050405020304" charset="0"/>
                <a:cs typeface="Times New Roman" panose="02020603050405020304" charset="0"/>
              </a:rPr>
              <a:t>C</a:t>
            </a:r>
            <a:r>
              <a:rPr lang="zh-CN" altLang="en-US" sz="2400" b="0">
                <a:latin typeface="宋体" panose="02010600030101010101" pitchFamily="2" charset="-122"/>
                <a:ea typeface="宋体" panose="02010600030101010101" pitchFamily="2" charset="-122"/>
                <a:cs typeface="宋体" panose="02010600030101010101" pitchFamily="2" charset="-122"/>
              </a:rPr>
              <a:t>不需要占用背包容量，是可行解，则</a:t>
            </a:r>
            <a:endParaRPr lang="zh-CN" altLang="en-US" sz="2400"/>
          </a:p>
        </p:txBody>
      </p:sp>
      <p:pic>
        <p:nvPicPr>
          <p:cNvPr id="6" name="图片 5"/>
          <p:cNvPicPr/>
          <p:nvPr/>
        </p:nvPicPr>
        <p:blipFill>
          <a:blip r:embed="rId1"/>
          <a:stretch>
            <a:fillRect/>
          </a:stretch>
        </p:blipFill>
        <p:spPr>
          <a:xfrm>
            <a:off x="4427855" y="3400425"/>
            <a:ext cx="1903730" cy="708025"/>
          </a:xfrm>
          <a:prstGeom prst="rect">
            <a:avLst/>
          </a:prstGeom>
          <a:noFill/>
          <a:ln w="9525">
            <a:noFill/>
          </a:ln>
        </p:spPr>
      </p:pic>
      <p:sp>
        <p:nvSpPr>
          <p:cNvPr id="108" name="文本框 107"/>
          <p:cNvSpPr txBox="1"/>
          <p:nvPr/>
        </p:nvSpPr>
        <p:spPr>
          <a:xfrm>
            <a:off x="909955" y="3926840"/>
            <a:ext cx="5905500" cy="460375"/>
          </a:xfrm>
          <a:prstGeom prst="rect">
            <a:avLst/>
          </a:prstGeom>
          <a:noFill/>
          <a:ln w="9525">
            <a:noFill/>
          </a:ln>
        </p:spPr>
        <p:txBody>
          <a:bodyPr wrap="square">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此时</a:t>
            </a:r>
            <a:r>
              <a:rPr lang="en-US" altLang="zh-CN" sz="2400" b="0">
                <a:latin typeface="宋体" panose="02010600030101010101" pitchFamily="2" charset="-122"/>
                <a:ea typeface="宋体" panose="02010600030101010101" pitchFamily="2" charset="-122"/>
                <a:cs typeface="宋体" panose="02010600030101010101" pitchFamily="2" charset="-122"/>
              </a:rPr>
              <a:t>A</a:t>
            </a:r>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Times New Roman" panose="02020603050405020304" charset="0"/>
                <a:ea typeface="Times New Roman" panose="02020603050405020304" charset="0"/>
                <a:cs typeface="Times New Roman" panose="02020603050405020304" charset="0"/>
              </a:rPr>
              <a:t>C</a:t>
            </a:r>
            <a:r>
              <a:rPr lang="zh-CN" altLang="en-US" sz="2400" b="0">
                <a:latin typeface="宋体" panose="02010600030101010101" pitchFamily="2" charset="-122"/>
                <a:ea typeface="宋体" panose="02010600030101010101" pitchFamily="2" charset="-122"/>
                <a:cs typeface="宋体" panose="02010600030101010101" pitchFamily="2" charset="-122"/>
              </a:rPr>
              <a:t>为活结点，</a:t>
            </a:r>
            <a:r>
              <a:rPr lang="en-US" altLang="zh-CN" sz="2400" b="0">
                <a:latin typeface="Times New Roman" panose="02020603050405020304" charset="0"/>
                <a:ea typeface="Times New Roman" panose="02020603050405020304" charset="0"/>
                <a:cs typeface="Times New Roman" panose="02020603050405020304" charset="0"/>
              </a:rPr>
              <a:t>C</a:t>
            </a:r>
            <a:r>
              <a:rPr lang="zh-CN" altLang="en-US" sz="2400" b="0">
                <a:latin typeface="宋体" panose="02010600030101010101" pitchFamily="2" charset="-122"/>
                <a:ea typeface="宋体" panose="02010600030101010101" pitchFamily="2" charset="-122"/>
                <a:cs typeface="宋体" panose="02010600030101010101" pitchFamily="2" charset="-122"/>
              </a:rPr>
              <a:t>成为当前扩展结点</a:t>
            </a:r>
            <a:endParaRPr lang="zh-CN" altLang="en-US" sz="2400"/>
          </a:p>
        </p:txBody>
      </p:sp>
      <p:sp>
        <p:nvSpPr>
          <p:cNvPr id="7" name="文本框 6"/>
          <p:cNvSpPr txBox="1"/>
          <p:nvPr/>
        </p:nvSpPr>
        <p:spPr>
          <a:xfrm>
            <a:off x="909955" y="4386898"/>
            <a:ext cx="5080000" cy="829945"/>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扩展结点</a:t>
            </a:r>
            <a:r>
              <a:rPr lang="en-US" altLang="zh-CN" sz="2400" b="0">
                <a:latin typeface="宋体" panose="02010600030101010101" pitchFamily="2" charset="-122"/>
                <a:ea typeface="宋体" panose="02010600030101010101" pitchFamily="2" charset="-122"/>
                <a:cs typeface="宋体" panose="02010600030101010101" pitchFamily="2" charset="-122"/>
              </a:rPr>
              <a:t>C,</a:t>
            </a:r>
            <a:r>
              <a:rPr lang="zh-CN" altLang="en-US" sz="2400" b="0">
                <a:latin typeface="宋体" panose="02010600030101010101" pitchFamily="2" charset="-122"/>
                <a:ea typeface="宋体" panose="02010600030101010101" pitchFamily="2" charset="-122"/>
                <a:cs typeface="宋体" panose="02010600030101010101" pitchFamily="2" charset="-122"/>
              </a:rPr>
              <a:t>可以向深度方向到达结点</a:t>
            </a:r>
            <a:r>
              <a:rPr lang="en-US" altLang="zh-CN" sz="2400" b="0">
                <a:latin typeface="Times New Roman" panose="02020603050405020304" charset="0"/>
                <a:ea typeface="Times New Roman" panose="02020603050405020304" charset="0"/>
                <a:cs typeface="Times New Roman" panose="02020603050405020304" charset="0"/>
              </a:rPr>
              <a:t>F</a:t>
            </a:r>
            <a:r>
              <a:rPr lang="zh-CN" altLang="en-US" sz="2400" b="0">
                <a:latin typeface="宋体" panose="02010600030101010101" pitchFamily="2" charset="-122"/>
                <a:ea typeface="宋体" panose="02010600030101010101" pitchFamily="2" charset="-122"/>
                <a:cs typeface="宋体" panose="02010600030101010101" pitchFamily="2" charset="-122"/>
              </a:rPr>
              <a:t>或者</a:t>
            </a:r>
            <a:r>
              <a:rPr lang="en-US" altLang="zh-CN" sz="2400" b="0">
                <a:latin typeface="Times New Roman" panose="02020603050405020304" charset="0"/>
                <a:ea typeface="Times New Roman" panose="02020603050405020304" charset="0"/>
                <a:cs typeface="Times New Roman" panose="02020603050405020304" charset="0"/>
              </a:rPr>
              <a:t>G</a:t>
            </a:r>
            <a:r>
              <a:rPr lang="zh-CN" altLang="en-US" sz="2400" b="0">
                <a:latin typeface="宋体" panose="02010600030101010101" pitchFamily="2" charset="-122"/>
                <a:ea typeface="宋体" panose="02010600030101010101" pitchFamily="2" charset="-122"/>
                <a:cs typeface="宋体" panose="02010600030101010101" pitchFamily="2" charset="-122"/>
              </a:rPr>
              <a:t>。假设先到达</a:t>
            </a:r>
            <a:r>
              <a:rPr lang="en-US" altLang="zh-CN" sz="2400" b="0">
                <a:latin typeface="Times New Roman" panose="02020603050405020304" charset="0"/>
                <a:ea typeface="Times New Roman" panose="02020603050405020304" charset="0"/>
                <a:cs typeface="Times New Roman" panose="02020603050405020304" charset="0"/>
              </a:rPr>
              <a:t>F</a:t>
            </a:r>
            <a:r>
              <a:rPr lang="zh-CN" altLang="en-US" sz="2400" b="0">
                <a:latin typeface="宋体" panose="02010600030101010101" pitchFamily="2" charset="-122"/>
                <a:ea typeface="宋体" panose="02010600030101010101" pitchFamily="2" charset="-122"/>
                <a:cs typeface="宋体" panose="02010600030101010101" pitchFamily="2" charset="-122"/>
              </a:rPr>
              <a:t>结点，则</a:t>
            </a:r>
            <a:endParaRPr lang="zh-CN" altLang="en-US" sz="2400"/>
          </a:p>
        </p:txBody>
      </p:sp>
      <p:pic>
        <p:nvPicPr>
          <p:cNvPr id="8" name="图片 7"/>
          <p:cNvPicPr/>
          <p:nvPr/>
        </p:nvPicPr>
        <p:blipFill>
          <a:blip r:embed="rId2"/>
          <a:stretch>
            <a:fillRect/>
          </a:stretch>
        </p:blipFill>
        <p:spPr>
          <a:xfrm>
            <a:off x="5391785" y="4620260"/>
            <a:ext cx="3163570" cy="735965"/>
          </a:xfrm>
          <a:prstGeom prst="rect">
            <a:avLst/>
          </a:prstGeom>
          <a:noFill/>
          <a:ln w="9525">
            <a:noFill/>
          </a:ln>
        </p:spPr>
      </p:pic>
      <p:sp>
        <p:nvSpPr>
          <p:cNvPr id="109" name="文本框 108"/>
          <p:cNvSpPr txBox="1"/>
          <p:nvPr/>
        </p:nvSpPr>
        <p:spPr>
          <a:xfrm>
            <a:off x="909955" y="5356225"/>
            <a:ext cx="6088380" cy="460375"/>
          </a:xfrm>
          <a:prstGeom prst="rect">
            <a:avLst/>
          </a:prstGeom>
          <a:noFill/>
          <a:ln w="9525">
            <a:noFill/>
          </a:ln>
        </p:spPr>
        <p:txBody>
          <a:bodyPr wrap="square">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此时</a:t>
            </a:r>
            <a:r>
              <a:rPr lang="en-US" altLang="zh-CN" sz="2400" b="0">
                <a:latin typeface="宋体" panose="02010600030101010101" pitchFamily="2" charset="-122"/>
                <a:ea typeface="宋体" panose="02010600030101010101" pitchFamily="2" charset="-122"/>
                <a:cs typeface="宋体" panose="02010600030101010101" pitchFamily="2" charset="-122"/>
              </a:rPr>
              <a:t>A</a:t>
            </a:r>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Times New Roman" panose="02020603050405020304" charset="0"/>
                <a:ea typeface="Times New Roman" panose="02020603050405020304" charset="0"/>
                <a:cs typeface="Times New Roman" panose="02020603050405020304" charset="0"/>
              </a:rPr>
              <a:t>C</a:t>
            </a:r>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Times New Roman" panose="02020603050405020304" charset="0"/>
                <a:ea typeface="Times New Roman" panose="02020603050405020304" charset="0"/>
                <a:cs typeface="Times New Roman" panose="02020603050405020304" charset="0"/>
              </a:rPr>
              <a:t>F</a:t>
            </a:r>
            <a:r>
              <a:rPr lang="zh-CN" altLang="en-US" sz="2400" b="0">
                <a:latin typeface="宋体" panose="02010600030101010101" pitchFamily="2" charset="-122"/>
                <a:ea typeface="宋体" panose="02010600030101010101" pitchFamily="2" charset="-122"/>
                <a:cs typeface="宋体" panose="02010600030101010101" pitchFamily="2" charset="-122"/>
              </a:rPr>
              <a:t>为活结点，</a:t>
            </a:r>
            <a:r>
              <a:rPr lang="en-US" altLang="zh-CN" sz="2400" b="0">
                <a:latin typeface="Times New Roman" panose="02020603050405020304" charset="0"/>
                <a:ea typeface="Times New Roman" panose="02020603050405020304" charset="0"/>
                <a:cs typeface="Times New Roman" panose="02020603050405020304" charset="0"/>
              </a:rPr>
              <a:t>F</a:t>
            </a:r>
            <a:r>
              <a:rPr lang="zh-CN" altLang="en-US" sz="2400" b="0">
                <a:latin typeface="宋体" panose="02010600030101010101" pitchFamily="2" charset="-122"/>
                <a:ea typeface="宋体" panose="02010600030101010101" pitchFamily="2" charset="-122"/>
                <a:cs typeface="宋体" panose="02010600030101010101" pitchFamily="2" charset="-122"/>
              </a:rPr>
              <a:t>成为当前扩展结点。</a:t>
            </a:r>
            <a:endParaRPr lang="zh-CN" altLang="en-US" sz="2400"/>
          </a:p>
        </p:txBody>
      </p:sp>
      <p:grpSp>
        <p:nvGrpSpPr>
          <p:cNvPr id="10" name="Group 3"/>
          <p:cNvGrpSpPr/>
          <p:nvPr/>
        </p:nvGrpSpPr>
        <p:grpSpPr>
          <a:xfrm>
            <a:off x="136400" y="961087"/>
            <a:ext cx="773681" cy="67506"/>
            <a:chOff x="5800526" y="4057907"/>
            <a:chExt cx="773681" cy="67506"/>
          </a:xfrm>
        </p:grpSpPr>
        <p:sp>
          <p:nvSpPr>
            <p:cNvPr id="11" name="Oval 4"/>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5"/>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6"/>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7"/>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8"/>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Oval 9"/>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Oval 10"/>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Oval 11"/>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Oval 12"/>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Oval 13"/>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2" name="Group 3"/>
          <p:cNvGrpSpPr/>
          <p:nvPr/>
        </p:nvGrpSpPr>
        <p:grpSpPr>
          <a:xfrm>
            <a:off x="136400" y="2918792"/>
            <a:ext cx="773681" cy="67506"/>
            <a:chOff x="5800526" y="4057907"/>
            <a:chExt cx="773681" cy="67506"/>
          </a:xfrm>
        </p:grpSpPr>
        <p:sp>
          <p:nvSpPr>
            <p:cNvPr id="23" name="Oval 4"/>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Oval 5"/>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6"/>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Oval 7"/>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8"/>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Oval 9"/>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Oval 10"/>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Oval 11"/>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Oval 12"/>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Oval 13"/>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3" name="Group 3"/>
          <p:cNvGrpSpPr/>
          <p:nvPr/>
        </p:nvGrpSpPr>
        <p:grpSpPr>
          <a:xfrm>
            <a:off x="69090" y="4552647"/>
            <a:ext cx="773681" cy="67506"/>
            <a:chOff x="5800526" y="4057907"/>
            <a:chExt cx="773681" cy="67506"/>
          </a:xfrm>
        </p:grpSpPr>
        <p:sp>
          <p:nvSpPr>
            <p:cNvPr id="34" name="Oval 4"/>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Oval 5"/>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6" name="Oval 6"/>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Oval 7"/>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Oval 8"/>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9" name="Oval 9"/>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0" name="Oval 10"/>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Oval 11"/>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2" name="Oval 12"/>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Oval 13"/>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85" name="Freeform 5"/>
          <p:cNvSpPr/>
          <p:nvPr/>
        </p:nvSpPr>
        <p:spPr bwMode="auto">
          <a:xfrm>
            <a:off x="9034772" y="2577699"/>
            <a:ext cx="1194665" cy="1666928"/>
          </a:xfrm>
          <a:custGeom>
            <a:avLst/>
            <a:gdLst>
              <a:gd name="T0" fmla="*/ 217 w 252"/>
              <a:gd name="T1" fmla="*/ 186 h 351"/>
              <a:gd name="T2" fmla="*/ 191 w 252"/>
              <a:gd name="T3" fmla="*/ 97 h 351"/>
              <a:gd name="T4" fmla="*/ 191 w 252"/>
              <a:gd name="T5" fmla="*/ 0 h 351"/>
              <a:gd name="T6" fmla="*/ 130 w 252"/>
              <a:gd name="T7" fmla="*/ 0 h 351"/>
              <a:gd name="T8" fmla="*/ 122 w 252"/>
              <a:gd name="T9" fmla="*/ 0 h 351"/>
              <a:gd name="T10" fmla="*/ 61 w 252"/>
              <a:gd name="T11" fmla="*/ 0 h 351"/>
              <a:gd name="T12" fmla="*/ 61 w 252"/>
              <a:gd name="T13" fmla="*/ 97 h 351"/>
              <a:gd name="T14" fmla="*/ 35 w 252"/>
              <a:gd name="T15" fmla="*/ 186 h 351"/>
              <a:gd name="T16" fmla="*/ 0 w 252"/>
              <a:gd name="T17" fmla="*/ 334 h 351"/>
              <a:gd name="T18" fmla="*/ 0 w 252"/>
              <a:gd name="T19" fmla="*/ 351 h 351"/>
              <a:gd name="T20" fmla="*/ 124 w 252"/>
              <a:gd name="T21" fmla="*/ 351 h 351"/>
              <a:gd name="T22" fmla="*/ 128 w 252"/>
              <a:gd name="T23" fmla="*/ 351 h 351"/>
              <a:gd name="T24" fmla="*/ 252 w 252"/>
              <a:gd name="T25" fmla="*/ 351 h 351"/>
              <a:gd name="T26" fmla="*/ 252 w 252"/>
              <a:gd name="T27" fmla="*/ 334 h 351"/>
              <a:gd name="T28" fmla="*/ 217 w 252"/>
              <a:gd name="T29" fmla="*/ 18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351">
                <a:moveTo>
                  <a:pt x="217" y="186"/>
                </a:moveTo>
                <a:cubicBezTo>
                  <a:pt x="195" y="147"/>
                  <a:pt x="191" y="97"/>
                  <a:pt x="191" y="97"/>
                </a:cubicBezTo>
                <a:cubicBezTo>
                  <a:pt x="191" y="0"/>
                  <a:pt x="191" y="0"/>
                  <a:pt x="191" y="0"/>
                </a:cubicBezTo>
                <a:cubicBezTo>
                  <a:pt x="130" y="0"/>
                  <a:pt x="130" y="0"/>
                  <a:pt x="130" y="0"/>
                </a:cubicBezTo>
                <a:cubicBezTo>
                  <a:pt x="122" y="0"/>
                  <a:pt x="122" y="0"/>
                  <a:pt x="122" y="0"/>
                </a:cubicBezTo>
                <a:cubicBezTo>
                  <a:pt x="61" y="0"/>
                  <a:pt x="61" y="0"/>
                  <a:pt x="61" y="0"/>
                </a:cubicBezTo>
                <a:cubicBezTo>
                  <a:pt x="61" y="97"/>
                  <a:pt x="61" y="97"/>
                  <a:pt x="61" y="97"/>
                </a:cubicBezTo>
                <a:cubicBezTo>
                  <a:pt x="61" y="97"/>
                  <a:pt x="56" y="147"/>
                  <a:pt x="35" y="186"/>
                </a:cubicBezTo>
                <a:cubicBezTo>
                  <a:pt x="13" y="224"/>
                  <a:pt x="0" y="254"/>
                  <a:pt x="0" y="334"/>
                </a:cubicBezTo>
                <a:cubicBezTo>
                  <a:pt x="0" y="351"/>
                  <a:pt x="0" y="351"/>
                  <a:pt x="0" y="351"/>
                </a:cubicBezTo>
                <a:cubicBezTo>
                  <a:pt x="124" y="351"/>
                  <a:pt x="124" y="351"/>
                  <a:pt x="124" y="351"/>
                </a:cubicBezTo>
                <a:cubicBezTo>
                  <a:pt x="128" y="351"/>
                  <a:pt x="128" y="351"/>
                  <a:pt x="128" y="351"/>
                </a:cubicBezTo>
                <a:cubicBezTo>
                  <a:pt x="252" y="351"/>
                  <a:pt x="252" y="351"/>
                  <a:pt x="252" y="351"/>
                </a:cubicBezTo>
                <a:cubicBezTo>
                  <a:pt x="252" y="334"/>
                  <a:pt x="252" y="334"/>
                  <a:pt x="252" y="334"/>
                </a:cubicBezTo>
                <a:cubicBezTo>
                  <a:pt x="252" y="254"/>
                  <a:pt x="239" y="224"/>
                  <a:pt x="217" y="186"/>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86" name="Freeform 6"/>
          <p:cNvSpPr/>
          <p:nvPr/>
        </p:nvSpPr>
        <p:spPr bwMode="auto">
          <a:xfrm>
            <a:off x="8590273" y="3012148"/>
            <a:ext cx="744659" cy="1040305"/>
          </a:xfrm>
          <a:custGeom>
            <a:avLst/>
            <a:gdLst>
              <a:gd name="T0" fmla="*/ 147 w 170"/>
              <a:gd name="T1" fmla="*/ 125 h 237"/>
              <a:gd name="T2" fmla="*/ 129 w 170"/>
              <a:gd name="T3" fmla="*/ 65 h 237"/>
              <a:gd name="T4" fmla="*/ 129 w 170"/>
              <a:gd name="T5" fmla="*/ 0 h 237"/>
              <a:gd name="T6" fmla="*/ 88 w 170"/>
              <a:gd name="T7" fmla="*/ 0 h 237"/>
              <a:gd name="T8" fmla="*/ 82 w 170"/>
              <a:gd name="T9" fmla="*/ 0 h 237"/>
              <a:gd name="T10" fmla="*/ 41 w 170"/>
              <a:gd name="T11" fmla="*/ 0 h 237"/>
              <a:gd name="T12" fmla="*/ 41 w 170"/>
              <a:gd name="T13" fmla="*/ 65 h 237"/>
              <a:gd name="T14" fmla="*/ 23 w 170"/>
              <a:gd name="T15" fmla="*/ 125 h 237"/>
              <a:gd name="T16" fmla="*/ 0 w 170"/>
              <a:gd name="T17" fmla="*/ 225 h 237"/>
              <a:gd name="T18" fmla="*/ 0 w 170"/>
              <a:gd name="T19" fmla="*/ 237 h 237"/>
              <a:gd name="T20" fmla="*/ 83 w 170"/>
              <a:gd name="T21" fmla="*/ 237 h 237"/>
              <a:gd name="T22" fmla="*/ 87 w 170"/>
              <a:gd name="T23" fmla="*/ 237 h 237"/>
              <a:gd name="T24" fmla="*/ 170 w 170"/>
              <a:gd name="T25" fmla="*/ 237 h 237"/>
              <a:gd name="T26" fmla="*/ 170 w 170"/>
              <a:gd name="T27" fmla="*/ 225 h 237"/>
              <a:gd name="T28" fmla="*/ 147 w 170"/>
              <a:gd name="T29" fmla="*/ 12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237">
                <a:moveTo>
                  <a:pt x="147" y="125"/>
                </a:moveTo>
                <a:cubicBezTo>
                  <a:pt x="132" y="99"/>
                  <a:pt x="129" y="65"/>
                  <a:pt x="129" y="65"/>
                </a:cubicBezTo>
                <a:cubicBezTo>
                  <a:pt x="129" y="0"/>
                  <a:pt x="129" y="0"/>
                  <a:pt x="129" y="0"/>
                </a:cubicBezTo>
                <a:cubicBezTo>
                  <a:pt x="88" y="0"/>
                  <a:pt x="88" y="0"/>
                  <a:pt x="88" y="0"/>
                </a:cubicBezTo>
                <a:cubicBezTo>
                  <a:pt x="82" y="0"/>
                  <a:pt x="82" y="0"/>
                  <a:pt x="82" y="0"/>
                </a:cubicBezTo>
                <a:cubicBezTo>
                  <a:pt x="41" y="0"/>
                  <a:pt x="41" y="0"/>
                  <a:pt x="41" y="0"/>
                </a:cubicBezTo>
                <a:cubicBezTo>
                  <a:pt x="41" y="65"/>
                  <a:pt x="41" y="65"/>
                  <a:pt x="41" y="65"/>
                </a:cubicBezTo>
                <a:cubicBezTo>
                  <a:pt x="41" y="65"/>
                  <a:pt x="38" y="99"/>
                  <a:pt x="23" y="125"/>
                </a:cubicBezTo>
                <a:cubicBezTo>
                  <a:pt x="9" y="151"/>
                  <a:pt x="0" y="171"/>
                  <a:pt x="0" y="225"/>
                </a:cubicBezTo>
                <a:cubicBezTo>
                  <a:pt x="0" y="237"/>
                  <a:pt x="0" y="237"/>
                  <a:pt x="0" y="237"/>
                </a:cubicBezTo>
                <a:cubicBezTo>
                  <a:pt x="83" y="237"/>
                  <a:pt x="83" y="237"/>
                  <a:pt x="83" y="237"/>
                </a:cubicBezTo>
                <a:cubicBezTo>
                  <a:pt x="87" y="237"/>
                  <a:pt x="87" y="237"/>
                  <a:pt x="87" y="237"/>
                </a:cubicBezTo>
                <a:cubicBezTo>
                  <a:pt x="170" y="237"/>
                  <a:pt x="170" y="237"/>
                  <a:pt x="170" y="237"/>
                </a:cubicBezTo>
                <a:cubicBezTo>
                  <a:pt x="170" y="225"/>
                  <a:pt x="170" y="225"/>
                  <a:pt x="170" y="225"/>
                </a:cubicBezTo>
                <a:cubicBezTo>
                  <a:pt x="170" y="171"/>
                  <a:pt x="162" y="151"/>
                  <a:pt x="147" y="125"/>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87" name="Freeform 7"/>
          <p:cNvSpPr/>
          <p:nvPr/>
        </p:nvSpPr>
        <p:spPr bwMode="auto">
          <a:xfrm>
            <a:off x="10106127" y="2807570"/>
            <a:ext cx="865024" cy="1208458"/>
          </a:xfrm>
          <a:custGeom>
            <a:avLst/>
            <a:gdLst>
              <a:gd name="T0" fmla="*/ 146 w 170"/>
              <a:gd name="T1" fmla="*/ 125 h 237"/>
              <a:gd name="T2" fmla="*/ 129 w 170"/>
              <a:gd name="T3" fmla="*/ 65 h 237"/>
              <a:gd name="T4" fmla="*/ 129 w 170"/>
              <a:gd name="T5" fmla="*/ 0 h 237"/>
              <a:gd name="T6" fmla="*/ 88 w 170"/>
              <a:gd name="T7" fmla="*/ 0 h 237"/>
              <a:gd name="T8" fmla="*/ 82 w 170"/>
              <a:gd name="T9" fmla="*/ 0 h 237"/>
              <a:gd name="T10" fmla="*/ 41 w 170"/>
              <a:gd name="T11" fmla="*/ 0 h 237"/>
              <a:gd name="T12" fmla="*/ 41 w 170"/>
              <a:gd name="T13" fmla="*/ 65 h 237"/>
              <a:gd name="T14" fmla="*/ 23 w 170"/>
              <a:gd name="T15" fmla="*/ 125 h 237"/>
              <a:gd name="T16" fmla="*/ 0 w 170"/>
              <a:gd name="T17" fmla="*/ 225 h 237"/>
              <a:gd name="T18" fmla="*/ 0 w 170"/>
              <a:gd name="T19" fmla="*/ 237 h 237"/>
              <a:gd name="T20" fmla="*/ 83 w 170"/>
              <a:gd name="T21" fmla="*/ 237 h 237"/>
              <a:gd name="T22" fmla="*/ 86 w 170"/>
              <a:gd name="T23" fmla="*/ 237 h 237"/>
              <a:gd name="T24" fmla="*/ 170 w 170"/>
              <a:gd name="T25" fmla="*/ 237 h 237"/>
              <a:gd name="T26" fmla="*/ 170 w 170"/>
              <a:gd name="T27" fmla="*/ 225 h 237"/>
              <a:gd name="T28" fmla="*/ 146 w 170"/>
              <a:gd name="T29" fmla="*/ 12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237">
                <a:moveTo>
                  <a:pt x="146" y="125"/>
                </a:moveTo>
                <a:cubicBezTo>
                  <a:pt x="132" y="99"/>
                  <a:pt x="129" y="65"/>
                  <a:pt x="129" y="65"/>
                </a:cubicBezTo>
                <a:cubicBezTo>
                  <a:pt x="129" y="0"/>
                  <a:pt x="129" y="0"/>
                  <a:pt x="129" y="0"/>
                </a:cubicBezTo>
                <a:cubicBezTo>
                  <a:pt x="88" y="0"/>
                  <a:pt x="88" y="0"/>
                  <a:pt x="88" y="0"/>
                </a:cubicBezTo>
                <a:cubicBezTo>
                  <a:pt x="82" y="0"/>
                  <a:pt x="82" y="0"/>
                  <a:pt x="82" y="0"/>
                </a:cubicBezTo>
                <a:cubicBezTo>
                  <a:pt x="41" y="0"/>
                  <a:pt x="41" y="0"/>
                  <a:pt x="41" y="0"/>
                </a:cubicBezTo>
                <a:cubicBezTo>
                  <a:pt x="41" y="65"/>
                  <a:pt x="41" y="65"/>
                  <a:pt x="41" y="65"/>
                </a:cubicBezTo>
                <a:cubicBezTo>
                  <a:pt x="41" y="65"/>
                  <a:pt x="38" y="99"/>
                  <a:pt x="23" y="125"/>
                </a:cubicBezTo>
                <a:cubicBezTo>
                  <a:pt x="8" y="151"/>
                  <a:pt x="0" y="171"/>
                  <a:pt x="0" y="225"/>
                </a:cubicBezTo>
                <a:cubicBezTo>
                  <a:pt x="0" y="237"/>
                  <a:pt x="0" y="237"/>
                  <a:pt x="0" y="237"/>
                </a:cubicBezTo>
                <a:cubicBezTo>
                  <a:pt x="83" y="237"/>
                  <a:pt x="83" y="237"/>
                  <a:pt x="83" y="237"/>
                </a:cubicBezTo>
                <a:cubicBezTo>
                  <a:pt x="86" y="237"/>
                  <a:pt x="86" y="237"/>
                  <a:pt x="86" y="237"/>
                </a:cubicBezTo>
                <a:cubicBezTo>
                  <a:pt x="170" y="237"/>
                  <a:pt x="170" y="237"/>
                  <a:pt x="170" y="237"/>
                </a:cubicBezTo>
                <a:cubicBezTo>
                  <a:pt x="170" y="225"/>
                  <a:pt x="170" y="225"/>
                  <a:pt x="170" y="225"/>
                </a:cubicBezTo>
                <a:cubicBezTo>
                  <a:pt x="170" y="171"/>
                  <a:pt x="161" y="151"/>
                  <a:pt x="146" y="125"/>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88" name="Freeform 8"/>
          <p:cNvSpPr/>
          <p:nvPr/>
        </p:nvSpPr>
        <p:spPr bwMode="auto">
          <a:xfrm>
            <a:off x="9705183" y="1255450"/>
            <a:ext cx="1164657" cy="1489121"/>
          </a:xfrm>
          <a:custGeom>
            <a:avLst/>
            <a:gdLst>
              <a:gd name="T0" fmla="*/ 144 w 144"/>
              <a:gd name="T1" fmla="*/ 59 h 184"/>
              <a:gd name="T2" fmla="*/ 123 w 144"/>
              <a:gd name="T3" fmla="*/ 38 h 184"/>
              <a:gd name="T4" fmla="*/ 120 w 144"/>
              <a:gd name="T5" fmla="*/ 38 h 184"/>
              <a:gd name="T6" fmla="*/ 112 w 144"/>
              <a:gd name="T7" fmla="*/ 28 h 184"/>
              <a:gd name="T8" fmla="*/ 113 w 144"/>
              <a:gd name="T9" fmla="*/ 23 h 184"/>
              <a:gd name="T10" fmla="*/ 90 w 144"/>
              <a:gd name="T11" fmla="*/ 0 h 184"/>
              <a:gd name="T12" fmla="*/ 71 w 144"/>
              <a:gd name="T13" fmla="*/ 12 h 184"/>
              <a:gd name="T14" fmla="*/ 69 w 144"/>
              <a:gd name="T15" fmla="*/ 12 h 184"/>
              <a:gd name="T16" fmla="*/ 48 w 144"/>
              <a:gd name="T17" fmla="*/ 33 h 184"/>
              <a:gd name="T18" fmla="*/ 48 w 144"/>
              <a:gd name="T19" fmla="*/ 35 h 184"/>
              <a:gd name="T20" fmla="*/ 33 w 144"/>
              <a:gd name="T21" fmla="*/ 42 h 184"/>
              <a:gd name="T22" fmla="*/ 21 w 144"/>
              <a:gd name="T23" fmla="*/ 38 h 184"/>
              <a:gd name="T24" fmla="*/ 0 w 144"/>
              <a:gd name="T25" fmla="*/ 59 h 184"/>
              <a:gd name="T26" fmla="*/ 13 w 144"/>
              <a:gd name="T27" fmla="*/ 79 h 184"/>
              <a:gd name="T28" fmla="*/ 57 w 144"/>
              <a:gd name="T29" fmla="*/ 114 h 184"/>
              <a:gd name="T30" fmla="*/ 73 w 144"/>
              <a:gd name="T31" fmla="*/ 148 h 184"/>
              <a:gd name="T32" fmla="*/ 95 w 144"/>
              <a:gd name="T33" fmla="*/ 184 h 184"/>
              <a:gd name="T34" fmla="*/ 104 w 144"/>
              <a:gd name="T35" fmla="*/ 184 h 184"/>
              <a:gd name="T36" fmla="*/ 98 w 144"/>
              <a:gd name="T37" fmla="*/ 142 h 184"/>
              <a:gd name="T38" fmla="*/ 114 w 144"/>
              <a:gd name="T39" fmla="*/ 107 h 184"/>
              <a:gd name="T40" fmla="*/ 134 w 144"/>
              <a:gd name="T41" fmla="*/ 77 h 184"/>
              <a:gd name="T42" fmla="*/ 144 w 144"/>
              <a:gd name="T43" fmla="*/ 59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84">
                <a:moveTo>
                  <a:pt x="144" y="59"/>
                </a:moveTo>
                <a:cubicBezTo>
                  <a:pt x="144" y="48"/>
                  <a:pt x="134" y="38"/>
                  <a:pt x="123" y="38"/>
                </a:cubicBezTo>
                <a:cubicBezTo>
                  <a:pt x="122" y="38"/>
                  <a:pt x="120" y="38"/>
                  <a:pt x="120" y="38"/>
                </a:cubicBezTo>
                <a:cubicBezTo>
                  <a:pt x="118" y="34"/>
                  <a:pt x="116" y="31"/>
                  <a:pt x="112" y="28"/>
                </a:cubicBezTo>
                <a:cubicBezTo>
                  <a:pt x="113" y="26"/>
                  <a:pt x="113" y="25"/>
                  <a:pt x="113" y="23"/>
                </a:cubicBezTo>
                <a:cubicBezTo>
                  <a:pt x="113" y="11"/>
                  <a:pt x="103" y="0"/>
                  <a:pt x="90" y="0"/>
                </a:cubicBezTo>
                <a:cubicBezTo>
                  <a:pt x="82" y="0"/>
                  <a:pt x="75" y="5"/>
                  <a:pt x="71" y="12"/>
                </a:cubicBezTo>
                <a:cubicBezTo>
                  <a:pt x="70" y="12"/>
                  <a:pt x="70" y="12"/>
                  <a:pt x="69" y="12"/>
                </a:cubicBezTo>
                <a:cubicBezTo>
                  <a:pt x="57" y="12"/>
                  <a:pt x="48" y="21"/>
                  <a:pt x="48" y="33"/>
                </a:cubicBezTo>
                <a:cubicBezTo>
                  <a:pt x="48" y="34"/>
                  <a:pt x="48" y="34"/>
                  <a:pt x="48" y="35"/>
                </a:cubicBezTo>
                <a:cubicBezTo>
                  <a:pt x="42" y="35"/>
                  <a:pt x="37" y="38"/>
                  <a:pt x="33" y="42"/>
                </a:cubicBezTo>
                <a:cubicBezTo>
                  <a:pt x="30" y="40"/>
                  <a:pt x="25" y="38"/>
                  <a:pt x="21" y="38"/>
                </a:cubicBezTo>
                <a:cubicBezTo>
                  <a:pt x="9" y="38"/>
                  <a:pt x="0" y="48"/>
                  <a:pt x="0" y="59"/>
                </a:cubicBezTo>
                <a:cubicBezTo>
                  <a:pt x="0" y="68"/>
                  <a:pt x="5" y="75"/>
                  <a:pt x="13" y="79"/>
                </a:cubicBezTo>
                <a:cubicBezTo>
                  <a:pt x="14" y="84"/>
                  <a:pt x="19" y="113"/>
                  <a:pt x="57" y="114"/>
                </a:cubicBezTo>
                <a:cubicBezTo>
                  <a:pt x="57" y="114"/>
                  <a:pt x="42" y="137"/>
                  <a:pt x="73" y="148"/>
                </a:cubicBezTo>
                <a:cubicBezTo>
                  <a:pt x="73" y="148"/>
                  <a:pt x="95" y="154"/>
                  <a:pt x="95" y="184"/>
                </a:cubicBezTo>
                <a:cubicBezTo>
                  <a:pt x="104" y="184"/>
                  <a:pt x="104" y="184"/>
                  <a:pt x="104" y="184"/>
                </a:cubicBezTo>
                <a:cubicBezTo>
                  <a:pt x="104" y="184"/>
                  <a:pt x="113" y="157"/>
                  <a:pt x="98" y="142"/>
                </a:cubicBezTo>
                <a:cubicBezTo>
                  <a:pt x="83" y="127"/>
                  <a:pt x="121" y="125"/>
                  <a:pt x="114" y="107"/>
                </a:cubicBezTo>
                <a:cubicBezTo>
                  <a:pt x="114" y="107"/>
                  <a:pt x="137" y="97"/>
                  <a:pt x="134" y="77"/>
                </a:cubicBezTo>
                <a:cubicBezTo>
                  <a:pt x="140" y="73"/>
                  <a:pt x="144" y="67"/>
                  <a:pt x="144" y="59"/>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89" name="Freeform 9"/>
          <p:cNvSpPr/>
          <p:nvPr/>
        </p:nvSpPr>
        <p:spPr bwMode="auto">
          <a:xfrm>
            <a:off x="8302595" y="1743877"/>
            <a:ext cx="936241" cy="1191578"/>
          </a:xfrm>
          <a:custGeom>
            <a:avLst/>
            <a:gdLst>
              <a:gd name="T0" fmla="*/ 144 w 144"/>
              <a:gd name="T1" fmla="*/ 59 h 183"/>
              <a:gd name="T2" fmla="*/ 123 w 144"/>
              <a:gd name="T3" fmla="*/ 38 h 183"/>
              <a:gd name="T4" fmla="*/ 120 w 144"/>
              <a:gd name="T5" fmla="*/ 38 h 183"/>
              <a:gd name="T6" fmla="*/ 112 w 144"/>
              <a:gd name="T7" fmla="*/ 28 h 183"/>
              <a:gd name="T8" fmla="*/ 113 w 144"/>
              <a:gd name="T9" fmla="*/ 22 h 183"/>
              <a:gd name="T10" fmla="*/ 91 w 144"/>
              <a:gd name="T11" fmla="*/ 0 h 183"/>
              <a:gd name="T12" fmla="*/ 71 w 144"/>
              <a:gd name="T13" fmla="*/ 11 h 183"/>
              <a:gd name="T14" fmla="*/ 69 w 144"/>
              <a:gd name="T15" fmla="*/ 11 h 183"/>
              <a:gd name="T16" fmla="*/ 48 w 144"/>
              <a:gd name="T17" fmla="*/ 32 h 183"/>
              <a:gd name="T18" fmla="*/ 48 w 144"/>
              <a:gd name="T19" fmla="*/ 34 h 183"/>
              <a:gd name="T20" fmla="*/ 33 w 144"/>
              <a:gd name="T21" fmla="*/ 41 h 183"/>
              <a:gd name="T22" fmla="*/ 21 w 144"/>
              <a:gd name="T23" fmla="*/ 38 h 183"/>
              <a:gd name="T24" fmla="*/ 0 w 144"/>
              <a:gd name="T25" fmla="*/ 59 h 183"/>
              <a:gd name="T26" fmla="*/ 13 w 144"/>
              <a:gd name="T27" fmla="*/ 78 h 183"/>
              <a:gd name="T28" fmla="*/ 58 w 144"/>
              <a:gd name="T29" fmla="*/ 114 h 183"/>
              <a:gd name="T30" fmla="*/ 74 w 144"/>
              <a:gd name="T31" fmla="*/ 148 h 183"/>
              <a:gd name="T32" fmla="*/ 95 w 144"/>
              <a:gd name="T33" fmla="*/ 183 h 183"/>
              <a:gd name="T34" fmla="*/ 104 w 144"/>
              <a:gd name="T35" fmla="*/ 183 h 183"/>
              <a:gd name="T36" fmla="*/ 98 w 144"/>
              <a:gd name="T37" fmla="*/ 141 h 183"/>
              <a:gd name="T38" fmla="*/ 114 w 144"/>
              <a:gd name="T39" fmla="*/ 107 h 183"/>
              <a:gd name="T40" fmla="*/ 134 w 144"/>
              <a:gd name="T41" fmla="*/ 76 h 183"/>
              <a:gd name="T42" fmla="*/ 144 w 144"/>
              <a:gd name="T43"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83">
                <a:moveTo>
                  <a:pt x="144" y="59"/>
                </a:moveTo>
                <a:cubicBezTo>
                  <a:pt x="144" y="47"/>
                  <a:pt x="134" y="38"/>
                  <a:pt x="123" y="38"/>
                </a:cubicBezTo>
                <a:cubicBezTo>
                  <a:pt x="122" y="38"/>
                  <a:pt x="121" y="38"/>
                  <a:pt x="120" y="38"/>
                </a:cubicBezTo>
                <a:cubicBezTo>
                  <a:pt x="118" y="34"/>
                  <a:pt x="116" y="30"/>
                  <a:pt x="112" y="28"/>
                </a:cubicBezTo>
                <a:cubicBezTo>
                  <a:pt x="113" y="26"/>
                  <a:pt x="113" y="24"/>
                  <a:pt x="113" y="22"/>
                </a:cubicBezTo>
                <a:cubicBezTo>
                  <a:pt x="113" y="10"/>
                  <a:pt x="103" y="0"/>
                  <a:pt x="91" y="0"/>
                </a:cubicBezTo>
                <a:cubicBezTo>
                  <a:pt x="82" y="0"/>
                  <a:pt x="75" y="5"/>
                  <a:pt x="71" y="11"/>
                </a:cubicBezTo>
                <a:cubicBezTo>
                  <a:pt x="70" y="11"/>
                  <a:pt x="70" y="11"/>
                  <a:pt x="69" y="11"/>
                </a:cubicBezTo>
                <a:cubicBezTo>
                  <a:pt x="58" y="11"/>
                  <a:pt x="48" y="21"/>
                  <a:pt x="48" y="32"/>
                </a:cubicBezTo>
                <a:cubicBezTo>
                  <a:pt x="48" y="33"/>
                  <a:pt x="48" y="34"/>
                  <a:pt x="48" y="34"/>
                </a:cubicBezTo>
                <a:cubicBezTo>
                  <a:pt x="42" y="34"/>
                  <a:pt x="37" y="37"/>
                  <a:pt x="33" y="41"/>
                </a:cubicBezTo>
                <a:cubicBezTo>
                  <a:pt x="30" y="39"/>
                  <a:pt x="26" y="38"/>
                  <a:pt x="21" y="38"/>
                </a:cubicBezTo>
                <a:cubicBezTo>
                  <a:pt x="10" y="38"/>
                  <a:pt x="0" y="47"/>
                  <a:pt x="0" y="59"/>
                </a:cubicBezTo>
                <a:cubicBezTo>
                  <a:pt x="0" y="67"/>
                  <a:pt x="5" y="75"/>
                  <a:pt x="13" y="78"/>
                </a:cubicBezTo>
                <a:cubicBezTo>
                  <a:pt x="14" y="83"/>
                  <a:pt x="19" y="113"/>
                  <a:pt x="58" y="114"/>
                </a:cubicBezTo>
                <a:cubicBezTo>
                  <a:pt x="58" y="114"/>
                  <a:pt x="43" y="137"/>
                  <a:pt x="74" y="148"/>
                </a:cubicBezTo>
                <a:cubicBezTo>
                  <a:pt x="74" y="148"/>
                  <a:pt x="95" y="153"/>
                  <a:pt x="95" y="183"/>
                </a:cubicBezTo>
                <a:cubicBezTo>
                  <a:pt x="104" y="183"/>
                  <a:pt x="104" y="183"/>
                  <a:pt x="104" y="183"/>
                </a:cubicBezTo>
                <a:cubicBezTo>
                  <a:pt x="104" y="183"/>
                  <a:pt x="113" y="156"/>
                  <a:pt x="98" y="141"/>
                </a:cubicBezTo>
                <a:cubicBezTo>
                  <a:pt x="83" y="127"/>
                  <a:pt x="121" y="125"/>
                  <a:pt x="114" y="107"/>
                </a:cubicBezTo>
                <a:cubicBezTo>
                  <a:pt x="114" y="107"/>
                  <a:pt x="137" y="96"/>
                  <a:pt x="134" y="76"/>
                </a:cubicBezTo>
                <a:cubicBezTo>
                  <a:pt x="140" y="72"/>
                  <a:pt x="144" y="66"/>
                  <a:pt x="144" y="59"/>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93" name="Freeform 6"/>
          <p:cNvSpPr/>
          <p:nvPr/>
        </p:nvSpPr>
        <p:spPr bwMode="auto">
          <a:xfrm>
            <a:off x="8181712" y="3218329"/>
            <a:ext cx="597073" cy="834124"/>
          </a:xfrm>
          <a:custGeom>
            <a:avLst/>
            <a:gdLst>
              <a:gd name="T0" fmla="*/ 147 w 170"/>
              <a:gd name="T1" fmla="*/ 125 h 237"/>
              <a:gd name="T2" fmla="*/ 129 w 170"/>
              <a:gd name="T3" fmla="*/ 65 h 237"/>
              <a:gd name="T4" fmla="*/ 129 w 170"/>
              <a:gd name="T5" fmla="*/ 0 h 237"/>
              <a:gd name="T6" fmla="*/ 88 w 170"/>
              <a:gd name="T7" fmla="*/ 0 h 237"/>
              <a:gd name="T8" fmla="*/ 82 w 170"/>
              <a:gd name="T9" fmla="*/ 0 h 237"/>
              <a:gd name="T10" fmla="*/ 41 w 170"/>
              <a:gd name="T11" fmla="*/ 0 h 237"/>
              <a:gd name="T12" fmla="*/ 41 w 170"/>
              <a:gd name="T13" fmla="*/ 65 h 237"/>
              <a:gd name="T14" fmla="*/ 23 w 170"/>
              <a:gd name="T15" fmla="*/ 125 h 237"/>
              <a:gd name="T16" fmla="*/ 0 w 170"/>
              <a:gd name="T17" fmla="*/ 225 h 237"/>
              <a:gd name="T18" fmla="*/ 0 w 170"/>
              <a:gd name="T19" fmla="*/ 237 h 237"/>
              <a:gd name="T20" fmla="*/ 83 w 170"/>
              <a:gd name="T21" fmla="*/ 237 h 237"/>
              <a:gd name="T22" fmla="*/ 87 w 170"/>
              <a:gd name="T23" fmla="*/ 237 h 237"/>
              <a:gd name="T24" fmla="*/ 170 w 170"/>
              <a:gd name="T25" fmla="*/ 237 h 237"/>
              <a:gd name="T26" fmla="*/ 170 w 170"/>
              <a:gd name="T27" fmla="*/ 225 h 237"/>
              <a:gd name="T28" fmla="*/ 147 w 170"/>
              <a:gd name="T29" fmla="*/ 12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237">
                <a:moveTo>
                  <a:pt x="147" y="125"/>
                </a:moveTo>
                <a:cubicBezTo>
                  <a:pt x="132" y="99"/>
                  <a:pt x="129" y="65"/>
                  <a:pt x="129" y="65"/>
                </a:cubicBezTo>
                <a:cubicBezTo>
                  <a:pt x="129" y="0"/>
                  <a:pt x="129" y="0"/>
                  <a:pt x="129" y="0"/>
                </a:cubicBezTo>
                <a:cubicBezTo>
                  <a:pt x="88" y="0"/>
                  <a:pt x="88" y="0"/>
                  <a:pt x="88" y="0"/>
                </a:cubicBezTo>
                <a:cubicBezTo>
                  <a:pt x="82" y="0"/>
                  <a:pt x="82" y="0"/>
                  <a:pt x="82" y="0"/>
                </a:cubicBezTo>
                <a:cubicBezTo>
                  <a:pt x="41" y="0"/>
                  <a:pt x="41" y="0"/>
                  <a:pt x="41" y="0"/>
                </a:cubicBezTo>
                <a:cubicBezTo>
                  <a:pt x="41" y="65"/>
                  <a:pt x="41" y="65"/>
                  <a:pt x="41" y="65"/>
                </a:cubicBezTo>
                <a:cubicBezTo>
                  <a:pt x="41" y="65"/>
                  <a:pt x="38" y="99"/>
                  <a:pt x="23" y="125"/>
                </a:cubicBezTo>
                <a:cubicBezTo>
                  <a:pt x="9" y="151"/>
                  <a:pt x="0" y="171"/>
                  <a:pt x="0" y="225"/>
                </a:cubicBezTo>
                <a:cubicBezTo>
                  <a:pt x="0" y="237"/>
                  <a:pt x="0" y="237"/>
                  <a:pt x="0" y="237"/>
                </a:cubicBezTo>
                <a:cubicBezTo>
                  <a:pt x="83" y="237"/>
                  <a:pt x="83" y="237"/>
                  <a:pt x="83" y="237"/>
                </a:cubicBezTo>
                <a:cubicBezTo>
                  <a:pt x="87" y="237"/>
                  <a:pt x="87" y="237"/>
                  <a:pt x="87" y="237"/>
                </a:cubicBezTo>
                <a:cubicBezTo>
                  <a:pt x="170" y="237"/>
                  <a:pt x="170" y="237"/>
                  <a:pt x="170" y="237"/>
                </a:cubicBezTo>
                <a:cubicBezTo>
                  <a:pt x="170" y="225"/>
                  <a:pt x="170" y="225"/>
                  <a:pt x="170" y="225"/>
                </a:cubicBezTo>
                <a:cubicBezTo>
                  <a:pt x="170" y="171"/>
                  <a:pt x="162" y="151"/>
                  <a:pt x="147" y="125"/>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94" name="Freeform 93"/>
          <p:cNvSpPr/>
          <p:nvPr/>
        </p:nvSpPr>
        <p:spPr>
          <a:xfrm>
            <a:off x="7694921" y="4002626"/>
            <a:ext cx="3954482" cy="447850"/>
          </a:xfrm>
          <a:custGeom>
            <a:avLst/>
            <a:gdLst>
              <a:gd name="connsiteX0" fmla="*/ 0 w 3954482"/>
              <a:gd name="connsiteY0" fmla="*/ 0 h 447850"/>
              <a:gd name="connsiteX1" fmla="*/ 3728546 w 3954482"/>
              <a:gd name="connsiteY1" fmla="*/ 0 h 447850"/>
              <a:gd name="connsiteX2" fmla="*/ 3728546 w 3954482"/>
              <a:gd name="connsiteY2" fmla="*/ 138410 h 447850"/>
              <a:gd name="connsiteX3" fmla="*/ 3954482 w 3954482"/>
              <a:gd name="connsiteY3" fmla="*/ 138410 h 447850"/>
              <a:gd name="connsiteX4" fmla="*/ 3954482 w 3954482"/>
              <a:gd name="connsiteY4" fmla="*/ 447850 h 447850"/>
              <a:gd name="connsiteX5" fmla="*/ 0 w 3954482"/>
              <a:gd name="connsiteY5" fmla="*/ 447850 h 447850"/>
              <a:gd name="connsiteX6" fmla="*/ 0 w 3954482"/>
              <a:gd name="connsiteY6" fmla="*/ 190839 h 447850"/>
              <a:gd name="connsiteX7" fmla="*/ 0 w 3954482"/>
              <a:gd name="connsiteY7" fmla="*/ 138410 h 44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54482" h="447850">
                <a:moveTo>
                  <a:pt x="0" y="0"/>
                </a:moveTo>
                <a:lnTo>
                  <a:pt x="3728546" y="0"/>
                </a:lnTo>
                <a:lnTo>
                  <a:pt x="3728546" y="138410"/>
                </a:lnTo>
                <a:lnTo>
                  <a:pt x="3954482" y="138410"/>
                </a:lnTo>
                <a:lnTo>
                  <a:pt x="3954482" y="447850"/>
                </a:lnTo>
                <a:lnTo>
                  <a:pt x="0" y="447850"/>
                </a:lnTo>
                <a:lnTo>
                  <a:pt x="0" y="190839"/>
                </a:lnTo>
                <a:lnTo>
                  <a:pt x="0" y="138410"/>
                </a:lnTo>
                <a:close/>
              </a:path>
            </a:pathLst>
          </a:cu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Freeform 16"/>
          <p:cNvSpPr/>
          <p:nvPr/>
        </p:nvSpPr>
        <p:spPr bwMode="auto">
          <a:xfrm>
            <a:off x="10603640" y="1773875"/>
            <a:ext cx="1301750" cy="2707998"/>
          </a:xfrm>
          <a:custGeom>
            <a:avLst/>
            <a:gdLst>
              <a:gd name="T0" fmla="*/ 820 w 820"/>
              <a:gd name="T1" fmla="*/ 631 h 1375"/>
              <a:gd name="T2" fmla="*/ 443 w 820"/>
              <a:gd name="T3" fmla="*/ 446 h 1375"/>
              <a:gd name="T4" fmla="*/ 443 w 820"/>
              <a:gd name="T5" fmla="*/ 444 h 1375"/>
              <a:gd name="T6" fmla="*/ 426 w 820"/>
              <a:gd name="T7" fmla="*/ 0 h 1375"/>
              <a:gd name="T8" fmla="*/ 398 w 820"/>
              <a:gd name="T9" fmla="*/ 0 h 1375"/>
              <a:gd name="T10" fmla="*/ 381 w 820"/>
              <a:gd name="T11" fmla="*/ 451 h 1375"/>
              <a:gd name="T12" fmla="*/ 0 w 820"/>
              <a:gd name="T13" fmla="*/ 608 h 1375"/>
              <a:gd name="T14" fmla="*/ 9 w 820"/>
              <a:gd name="T15" fmla="*/ 636 h 1375"/>
              <a:gd name="T16" fmla="*/ 388 w 820"/>
              <a:gd name="T17" fmla="*/ 510 h 1375"/>
              <a:gd name="T18" fmla="*/ 360 w 820"/>
              <a:gd name="T19" fmla="*/ 1375 h 1375"/>
              <a:gd name="T20" fmla="*/ 472 w 820"/>
              <a:gd name="T21" fmla="*/ 1375 h 1375"/>
              <a:gd name="T22" fmla="*/ 443 w 820"/>
              <a:gd name="T23" fmla="*/ 510 h 1375"/>
              <a:gd name="T24" fmla="*/ 805 w 820"/>
              <a:gd name="T25" fmla="*/ 660 h 1375"/>
              <a:gd name="T26" fmla="*/ 820 w 820"/>
              <a:gd name="T27" fmla="*/ 631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0" h="1375">
                <a:moveTo>
                  <a:pt x="820" y="631"/>
                </a:moveTo>
                <a:lnTo>
                  <a:pt x="443" y="446"/>
                </a:lnTo>
                <a:lnTo>
                  <a:pt x="443" y="444"/>
                </a:lnTo>
                <a:lnTo>
                  <a:pt x="426" y="0"/>
                </a:lnTo>
                <a:lnTo>
                  <a:pt x="398" y="0"/>
                </a:lnTo>
                <a:lnTo>
                  <a:pt x="381" y="451"/>
                </a:lnTo>
                <a:lnTo>
                  <a:pt x="0" y="608"/>
                </a:lnTo>
                <a:lnTo>
                  <a:pt x="9" y="636"/>
                </a:lnTo>
                <a:lnTo>
                  <a:pt x="388" y="510"/>
                </a:lnTo>
                <a:lnTo>
                  <a:pt x="360" y="1375"/>
                </a:lnTo>
                <a:lnTo>
                  <a:pt x="472" y="1375"/>
                </a:lnTo>
                <a:lnTo>
                  <a:pt x="443" y="510"/>
                </a:lnTo>
                <a:lnTo>
                  <a:pt x="805" y="660"/>
                </a:lnTo>
                <a:lnTo>
                  <a:pt x="820" y="631"/>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96" name="Freeform 16"/>
          <p:cNvSpPr/>
          <p:nvPr/>
        </p:nvSpPr>
        <p:spPr bwMode="auto">
          <a:xfrm>
            <a:off x="11518978" y="2826242"/>
            <a:ext cx="1033205" cy="1732507"/>
          </a:xfrm>
          <a:custGeom>
            <a:avLst/>
            <a:gdLst>
              <a:gd name="T0" fmla="*/ 820 w 820"/>
              <a:gd name="T1" fmla="*/ 631 h 1375"/>
              <a:gd name="T2" fmla="*/ 443 w 820"/>
              <a:gd name="T3" fmla="*/ 446 h 1375"/>
              <a:gd name="T4" fmla="*/ 443 w 820"/>
              <a:gd name="T5" fmla="*/ 444 h 1375"/>
              <a:gd name="T6" fmla="*/ 426 w 820"/>
              <a:gd name="T7" fmla="*/ 0 h 1375"/>
              <a:gd name="T8" fmla="*/ 398 w 820"/>
              <a:gd name="T9" fmla="*/ 0 h 1375"/>
              <a:gd name="T10" fmla="*/ 381 w 820"/>
              <a:gd name="T11" fmla="*/ 451 h 1375"/>
              <a:gd name="T12" fmla="*/ 0 w 820"/>
              <a:gd name="T13" fmla="*/ 608 h 1375"/>
              <a:gd name="T14" fmla="*/ 9 w 820"/>
              <a:gd name="T15" fmla="*/ 636 h 1375"/>
              <a:gd name="T16" fmla="*/ 388 w 820"/>
              <a:gd name="T17" fmla="*/ 510 h 1375"/>
              <a:gd name="T18" fmla="*/ 360 w 820"/>
              <a:gd name="T19" fmla="*/ 1375 h 1375"/>
              <a:gd name="T20" fmla="*/ 472 w 820"/>
              <a:gd name="T21" fmla="*/ 1375 h 1375"/>
              <a:gd name="T22" fmla="*/ 443 w 820"/>
              <a:gd name="T23" fmla="*/ 510 h 1375"/>
              <a:gd name="T24" fmla="*/ 805 w 820"/>
              <a:gd name="T25" fmla="*/ 660 h 1375"/>
              <a:gd name="T26" fmla="*/ 820 w 820"/>
              <a:gd name="T27" fmla="*/ 631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0" h="1375">
                <a:moveTo>
                  <a:pt x="820" y="631"/>
                </a:moveTo>
                <a:lnTo>
                  <a:pt x="443" y="446"/>
                </a:lnTo>
                <a:lnTo>
                  <a:pt x="443" y="444"/>
                </a:lnTo>
                <a:lnTo>
                  <a:pt x="426" y="0"/>
                </a:lnTo>
                <a:lnTo>
                  <a:pt x="398" y="0"/>
                </a:lnTo>
                <a:lnTo>
                  <a:pt x="381" y="451"/>
                </a:lnTo>
                <a:lnTo>
                  <a:pt x="0" y="608"/>
                </a:lnTo>
                <a:lnTo>
                  <a:pt x="9" y="636"/>
                </a:lnTo>
                <a:lnTo>
                  <a:pt x="388" y="510"/>
                </a:lnTo>
                <a:lnTo>
                  <a:pt x="360" y="1375"/>
                </a:lnTo>
                <a:lnTo>
                  <a:pt x="472" y="1375"/>
                </a:lnTo>
                <a:lnTo>
                  <a:pt x="443" y="510"/>
                </a:lnTo>
                <a:lnTo>
                  <a:pt x="805" y="660"/>
                </a:lnTo>
                <a:lnTo>
                  <a:pt x="820" y="631"/>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98" name="Freeform 20"/>
          <p:cNvSpPr>
            <a:spLocks noEditPoints="1"/>
          </p:cNvSpPr>
          <p:nvPr/>
        </p:nvSpPr>
        <p:spPr bwMode="auto">
          <a:xfrm>
            <a:off x="7154689" y="2848161"/>
            <a:ext cx="1113077" cy="1530566"/>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101" name="Freeform 20"/>
          <p:cNvSpPr>
            <a:spLocks noEditPoints="1"/>
          </p:cNvSpPr>
          <p:nvPr/>
        </p:nvSpPr>
        <p:spPr bwMode="auto">
          <a:xfrm>
            <a:off x="5865886" y="1277793"/>
            <a:ext cx="2255099" cy="3100934"/>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rgbClr val="FF6D6D"/>
          </a:solidFill>
          <a:ln>
            <a:noFill/>
          </a:ln>
        </p:spPr>
        <p:txBody>
          <a:bodyPr vert="horz" wrap="square" lIns="91440" tIns="45720" rIns="91440" bIns="45720" numCol="1" anchor="t" anchorCtr="0" compatLnSpc="1"/>
          <a:lstStyle/>
          <a:p>
            <a:endParaRPr lang="id-ID"/>
          </a:p>
        </p:txBody>
      </p:sp>
      <p:pic>
        <p:nvPicPr>
          <p:cNvPr id="53" name="Picture 6" descr="C:\Users\dzg\AppData\Roaming\Tencent\Users\2878511868\QQ\WinTemp\RichOle\I4`XM2K}%SM%I{V3JE_{4E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6520" y="389941"/>
            <a:ext cx="5589060" cy="41688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wipe(down)">
                                      <p:cBhvr>
                                        <p:cTn id="19" dur="250"/>
                                        <p:tgtEl>
                                          <p:spTgt spid="94"/>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85"/>
                                        </p:tgtEl>
                                        <p:attrNameLst>
                                          <p:attrName>style.visibility</p:attrName>
                                        </p:attrNameLst>
                                      </p:cBhvr>
                                      <p:to>
                                        <p:strVal val="visible"/>
                                      </p:to>
                                    </p:set>
                                    <p:animEffect transition="in" filter="wipe(down)">
                                      <p:cBhvr>
                                        <p:cTn id="23" dur="250"/>
                                        <p:tgtEl>
                                          <p:spTgt spid="85"/>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86"/>
                                        </p:tgtEl>
                                        <p:attrNameLst>
                                          <p:attrName>style.visibility</p:attrName>
                                        </p:attrNameLst>
                                      </p:cBhvr>
                                      <p:to>
                                        <p:strVal val="visible"/>
                                      </p:to>
                                    </p:set>
                                    <p:animEffect transition="in" filter="wipe(down)">
                                      <p:cBhvr>
                                        <p:cTn id="27" dur="250"/>
                                        <p:tgtEl>
                                          <p:spTgt spid="86"/>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93"/>
                                        </p:tgtEl>
                                        <p:attrNameLst>
                                          <p:attrName>style.visibility</p:attrName>
                                        </p:attrNameLst>
                                      </p:cBhvr>
                                      <p:to>
                                        <p:strVal val="visible"/>
                                      </p:to>
                                    </p:set>
                                    <p:animEffect transition="in" filter="wipe(down)">
                                      <p:cBhvr>
                                        <p:cTn id="31" dur="250"/>
                                        <p:tgtEl>
                                          <p:spTgt spid="93"/>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wipe(down)">
                                      <p:cBhvr>
                                        <p:cTn id="35" dur="250"/>
                                        <p:tgtEl>
                                          <p:spTgt spid="87"/>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89"/>
                                        </p:tgtEl>
                                        <p:attrNameLst>
                                          <p:attrName>style.visibility</p:attrName>
                                        </p:attrNameLst>
                                      </p:cBhvr>
                                      <p:to>
                                        <p:strVal val="visible"/>
                                      </p:to>
                                    </p:set>
                                    <p:animEffect transition="in" filter="wipe(down)">
                                      <p:cBhvr>
                                        <p:cTn id="39" dur="250"/>
                                        <p:tgtEl>
                                          <p:spTgt spid="89"/>
                                        </p:tgtEl>
                                      </p:cBhvr>
                                    </p:animEffect>
                                  </p:childTnLst>
                                </p:cTn>
                              </p:par>
                            </p:childTnLst>
                          </p:cTn>
                        </p:par>
                        <p:par>
                          <p:cTn id="40" fill="hold">
                            <p:stCondLst>
                              <p:cond delay="4500"/>
                            </p:stCondLst>
                            <p:childTnLst>
                              <p:par>
                                <p:cTn id="41" presetID="22" presetClass="entr" presetSubtype="4" fill="hold" grpId="0" nodeType="afterEffect">
                                  <p:stCondLst>
                                    <p:cond delay="0"/>
                                  </p:stCondLst>
                                  <p:childTnLst>
                                    <p:set>
                                      <p:cBhvr>
                                        <p:cTn id="42" dur="1" fill="hold">
                                          <p:stCondLst>
                                            <p:cond delay="0"/>
                                          </p:stCondLst>
                                        </p:cTn>
                                        <p:tgtEl>
                                          <p:spTgt spid="88"/>
                                        </p:tgtEl>
                                        <p:attrNameLst>
                                          <p:attrName>style.visibility</p:attrName>
                                        </p:attrNameLst>
                                      </p:cBhvr>
                                      <p:to>
                                        <p:strVal val="visible"/>
                                      </p:to>
                                    </p:set>
                                    <p:animEffect transition="in" filter="wipe(down)">
                                      <p:cBhvr>
                                        <p:cTn id="43" dur="250"/>
                                        <p:tgtEl>
                                          <p:spTgt spid="88"/>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95"/>
                                        </p:tgtEl>
                                        <p:attrNameLst>
                                          <p:attrName>style.visibility</p:attrName>
                                        </p:attrNameLst>
                                      </p:cBhvr>
                                      <p:to>
                                        <p:strVal val="visible"/>
                                      </p:to>
                                    </p:set>
                                    <p:animEffect transition="in" filter="wipe(down)">
                                      <p:cBhvr>
                                        <p:cTn id="47" dur="250"/>
                                        <p:tgtEl>
                                          <p:spTgt spid="95"/>
                                        </p:tgtEl>
                                      </p:cBhvr>
                                    </p:animEffect>
                                  </p:childTnLst>
                                </p:cTn>
                              </p:par>
                            </p:childTnLst>
                          </p:cTn>
                        </p:par>
                        <p:par>
                          <p:cTn id="48" fill="hold">
                            <p:stCondLst>
                              <p:cond delay="5500"/>
                            </p:stCondLst>
                            <p:childTnLst>
                              <p:par>
                                <p:cTn id="49" presetID="22" presetClass="entr" presetSubtype="4" fill="hold" grpId="0" nodeType="afterEffect">
                                  <p:stCondLst>
                                    <p:cond delay="0"/>
                                  </p:stCondLst>
                                  <p:childTnLst>
                                    <p:set>
                                      <p:cBhvr>
                                        <p:cTn id="50" dur="1" fill="hold">
                                          <p:stCondLst>
                                            <p:cond delay="0"/>
                                          </p:stCondLst>
                                        </p:cTn>
                                        <p:tgtEl>
                                          <p:spTgt spid="96"/>
                                        </p:tgtEl>
                                        <p:attrNameLst>
                                          <p:attrName>style.visibility</p:attrName>
                                        </p:attrNameLst>
                                      </p:cBhvr>
                                      <p:to>
                                        <p:strVal val="visible"/>
                                      </p:to>
                                    </p:set>
                                    <p:animEffect transition="in" filter="wipe(down)">
                                      <p:cBhvr>
                                        <p:cTn id="51" dur="250"/>
                                        <p:tgtEl>
                                          <p:spTgt spid="96"/>
                                        </p:tgtEl>
                                      </p:cBhvr>
                                    </p:animEffect>
                                  </p:childTnLst>
                                </p:cTn>
                              </p:par>
                            </p:childTnLst>
                          </p:cTn>
                        </p:par>
                        <p:par>
                          <p:cTn id="52" fill="hold">
                            <p:stCondLst>
                              <p:cond delay="6000"/>
                            </p:stCondLst>
                            <p:childTnLst>
                              <p:par>
                                <p:cTn id="53" presetID="22" presetClass="entr" presetSubtype="4" fill="hold" grpId="0" nodeType="after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wipe(down)">
                                      <p:cBhvr>
                                        <p:cTn id="55" dur="250"/>
                                        <p:tgtEl>
                                          <p:spTgt spid="98"/>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101"/>
                                        </p:tgtEl>
                                        <p:attrNameLst>
                                          <p:attrName>style.visibility</p:attrName>
                                        </p:attrNameLst>
                                      </p:cBhvr>
                                      <p:to>
                                        <p:strVal val="visible"/>
                                      </p:to>
                                    </p:set>
                                    <p:animEffect transition="in" filter="wipe(down)">
                                      <p:cBhvr>
                                        <p:cTn id="59" dur="25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bldLvl="0" animBg="1"/>
      <p:bldP spid="86" grpId="0" bldLvl="0" animBg="1"/>
      <p:bldP spid="87" grpId="0" bldLvl="0" animBg="1"/>
      <p:bldP spid="88" grpId="0" bldLvl="0" animBg="1"/>
      <p:bldP spid="89" grpId="0" bldLvl="0" animBg="1"/>
      <p:bldP spid="93" grpId="0" bldLvl="0" animBg="1"/>
      <p:bldP spid="94" grpId="0" bldLvl="0" animBg="1"/>
      <p:bldP spid="95" grpId="0" bldLvl="0" animBg="1"/>
      <p:bldP spid="96" grpId="0" bldLvl="0" animBg="1"/>
      <p:bldP spid="98" grpId="0" bldLvl="0" animBg="1"/>
      <p:bldP spid="101"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3"/>
          <p:cNvGrpSpPr/>
          <p:nvPr/>
        </p:nvGrpSpPr>
        <p:grpSpPr>
          <a:xfrm>
            <a:off x="136400" y="961087"/>
            <a:ext cx="773681" cy="67506"/>
            <a:chOff x="5800526" y="4057907"/>
            <a:chExt cx="773681" cy="67506"/>
          </a:xfrm>
        </p:grpSpPr>
        <p:sp>
          <p:nvSpPr>
            <p:cNvPr id="11" name="Oval 4"/>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5"/>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6"/>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7"/>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8"/>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Oval 9"/>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Oval 10"/>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Oval 11"/>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Oval 12"/>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Oval 13"/>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 name="文本框 1"/>
          <p:cNvSpPr txBox="1"/>
          <p:nvPr/>
        </p:nvSpPr>
        <p:spPr>
          <a:xfrm>
            <a:off x="1014730" y="754380"/>
            <a:ext cx="5080000" cy="829945"/>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扩展结点</a:t>
            </a:r>
            <a:r>
              <a:rPr lang="en-US" altLang="zh-CN" sz="2400" b="0">
                <a:latin typeface="宋体" panose="02010600030101010101" pitchFamily="2" charset="-122"/>
                <a:ea typeface="宋体" panose="02010600030101010101" pitchFamily="2" charset="-122"/>
                <a:cs typeface="宋体" panose="02010600030101010101" pitchFamily="2" charset="-122"/>
              </a:rPr>
              <a:t>F</a:t>
            </a:r>
            <a:r>
              <a:rPr lang="zh-CN" altLang="en-US" sz="2400" b="0">
                <a:latin typeface="宋体" panose="02010600030101010101" pitchFamily="2" charset="-122"/>
                <a:ea typeface="宋体" panose="02010600030101010101" pitchFamily="2" charset="-122"/>
                <a:cs typeface="宋体" panose="02010600030101010101" pitchFamily="2" charset="-122"/>
              </a:rPr>
              <a:t>，可以向深度方向到达结点</a:t>
            </a:r>
            <a:r>
              <a:rPr lang="en-US" altLang="zh-CN" sz="2400" b="0">
                <a:latin typeface="Times New Roman" panose="02020603050405020304" charset="0"/>
                <a:ea typeface="Times New Roman" panose="02020603050405020304" charset="0"/>
                <a:cs typeface="Times New Roman" panose="02020603050405020304" charset="0"/>
              </a:rPr>
              <a:t>L</a:t>
            </a:r>
            <a:r>
              <a:rPr lang="zh-CN" altLang="en-US" sz="2400" b="0">
                <a:latin typeface="宋体" panose="02010600030101010101" pitchFamily="2" charset="-122"/>
                <a:ea typeface="宋体" panose="02010600030101010101" pitchFamily="2" charset="-122"/>
                <a:cs typeface="宋体" panose="02010600030101010101" pitchFamily="2" charset="-122"/>
              </a:rPr>
              <a:t>或者</a:t>
            </a:r>
            <a:r>
              <a:rPr lang="en-US" altLang="zh-CN" sz="2400" b="0">
                <a:latin typeface="Times New Roman" panose="02020603050405020304" charset="0"/>
                <a:ea typeface="Times New Roman" panose="02020603050405020304" charset="0"/>
                <a:cs typeface="Times New Roman" panose="02020603050405020304" charset="0"/>
              </a:rPr>
              <a:t>M</a:t>
            </a:r>
            <a:r>
              <a:rPr lang="zh-CN" altLang="en-US" sz="2400" b="0">
                <a:latin typeface="宋体" panose="02010600030101010101" pitchFamily="2" charset="-122"/>
                <a:ea typeface="宋体" panose="02010600030101010101" pitchFamily="2" charset="-122"/>
                <a:cs typeface="宋体" panose="02010600030101010101" pitchFamily="2" charset="-122"/>
              </a:rPr>
              <a:t>。假设先到达结点</a:t>
            </a:r>
            <a:r>
              <a:rPr lang="en-US" altLang="zh-CN" sz="2400" b="0">
                <a:latin typeface="Times New Roman" panose="02020603050405020304" charset="0"/>
                <a:ea typeface="Times New Roman" panose="02020603050405020304" charset="0"/>
                <a:cs typeface="Times New Roman" panose="02020603050405020304" charset="0"/>
              </a:rPr>
              <a:t>L</a:t>
            </a:r>
            <a:r>
              <a:rPr lang="zh-CN" altLang="en-US" sz="2400" b="0">
                <a:latin typeface="宋体" panose="02010600030101010101" pitchFamily="2" charset="-122"/>
                <a:ea typeface="宋体" panose="02010600030101010101" pitchFamily="2" charset="-122"/>
                <a:cs typeface="宋体" panose="02010600030101010101" pitchFamily="2" charset="-122"/>
              </a:rPr>
              <a:t>，则</a:t>
            </a:r>
            <a:endParaRPr lang="zh-CN" altLang="en-US" sz="2400"/>
          </a:p>
        </p:txBody>
      </p:sp>
      <p:pic>
        <p:nvPicPr>
          <p:cNvPr id="3" name="图片 2"/>
          <p:cNvPicPr/>
          <p:nvPr/>
        </p:nvPicPr>
        <p:blipFill>
          <a:blip r:embed="rId1"/>
          <a:stretch>
            <a:fillRect/>
          </a:stretch>
        </p:blipFill>
        <p:spPr>
          <a:xfrm>
            <a:off x="5804535" y="1028700"/>
            <a:ext cx="2831465" cy="579755"/>
          </a:xfrm>
          <a:prstGeom prst="rect">
            <a:avLst/>
          </a:prstGeom>
          <a:noFill/>
          <a:ln w="9525">
            <a:noFill/>
          </a:ln>
        </p:spPr>
      </p:pic>
      <p:sp>
        <p:nvSpPr>
          <p:cNvPr id="110" name="文本框 109"/>
          <p:cNvSpPr txBox="1"/>
          <p:nvPr/>
        </p:nvSpPr>
        <p:spPr>
          <a:xfrm>
            <a:off x="1014730" y="1608455"/>
            <a:ext cx="5629910" cy="460375"/>
          </a:xfrm>
          <a:prstGeom prst="rect">
            <a:avLst/>
          </a:prstGeom>
          <a:noFill/>
          <a:ln w="9525">
            <a:noFill/>
          </a:ln>
        </p:spPr>
        <p:txBody>
          <a:bodyPr wrap="square">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结点</a:t>
            </a:r>
            <a:r>
              <a:rPr lang="en-US" altLang="zh-CN" sz="2400" b="0">
                <a:latin typeface="宋体" panose="02010600030101010101" pitchFamily="2" charset="-122"/>
                <a:ea typeface="宋体" panose="02010600030101010101" pitchFamily="2" charset="-122"/>
                <a:cs typeface="宋体" panose="02010600030101010101" pitchFamily="2" charset="-122"/>
              </a:rPr>
              <a:t>L</a:t>
            </a:r>
            <a:r>
              <a:rPr lang="zh-CN" altLang="en-US" sz="2400" b="0">
                <a:latin typeface="宋体" panose="02010600030101010101" pitchFamily="2" charset="-122"/>
                <a:ea typeface="宋体" panose="02010600030101010101" pitchFamily="2" charset="-122"/>
                <a:cs typeface="宋体" panose="02010600030101010101" pitchFamily="2" charset="-122"/>
              </a:rPr>
              <a:t>是叶子结点，即得到一个可行解</a:t>
            </a:r>
            <a:endParaRPr lang="zh-CN" altLang="en-US" sz="2400"/>
          </a:p>
        </p:txBody>
      </p:sp>
      <p:pic>
        <p:nvPicPr>
          <p:cNvPr id="4" name="图片 3"/>
          <p:cNvPicPr/>
          <p:nvPr/>
        </p:nvPicPr>
        <p:blipFill>
          <a:blip r:embed="rId2"/>
          <a:stretch>
            <a:fillRect/>
          </a:stretch>
        </p:blipFill>
        <p:spPr>
          <a:xfrm>
            <a:off x="6270625" y="1540510"/>
            <a:ext cx="1898650" cy="596265"/>
          </a:xfrm>
          <a:prstGeom prst="rect">
            <a:avLst/>
          </a:prstGeom>
          <a:noFill/>
          <a:ln w="9525">
            <a:noFill/>
          </a:ln>
        </p:spPr>
      </p:pic>
      <p:sp>
        <p:nvSpPr>
          <p:cNvPr id="111" name="文本框 110"/>
          <p:cNvSpPr txBox="1"/>
          <p:nvPr/>
        </p:nvSpPr>
        <p:spPr>
          <a:xfrm>
            <a:off x="1014730" y="2274570"/>
            <a:ext cx="5080000" cy="1568450"/>
          </a:xfrm>
          <a:prstGeom prst="rect">
            <a:avLst/>
          </a:prstGeom>
          <a:noFill/>
          <a:ln w="9525">
            <a:noFill/>
          </a:ln>
        </p:spPr>
        <p:txBody>
          <a:bodyPr>
            <a:spAutoFit/>
          </a:bodyPr>
          <a:lstStyle/>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依此方式继续搜索，可搜索整个解空间树。搜索结束后，找到的最好解即为相应</a:t>
            </a:r>
            <a:r>
              <a:rPr lang="en-US" altLang="zh-CN" sz="2400" b="0" dirty="0">
                <a:latin typeface="宋体" panose="02010600030101010101" pitchFamily="2" charset="-122"/>
                <a:ea typeface="宋体" panose="02010600030101010101" pitchFamily="2" charset="-122"/>
                <a:cs typeface="宋体" panose="02010600030101010101" pitchFamily="2" charset="-122"/>
              </a:rPr>
              <a:t>0-1</a:t>
            </a:r>
            <a:r>
              <a:rPr lang="zh-CN" altLang="en-US" sz="2400" b="0" dirty="0">
                <a:latin typeface="宋体" panose="02010600030101010101" pitchFamily="2" charset="-122"/>
                <a:ea typeface="宋体" panose="02010600030101010101" pitchFamily="2" charset="-122"/>
                <a:cs typeface="宋体" panose="02010600030101010101" pitchFamily="2" charset="-122"/>
              </a:rPr>
              <a:t>背包问题的最优解，最终在诸多可行解中比较出最优解为</a:t>
            </a:r>
            <a:endParaRPr lang="zh-CN" altLang="en-US" sz="2400" dirty="0"/>
          </a:p>
        </p:txBody>
      </p:sp>
      <p:pic>
        <p:nvPicPr>
          <p:cNvPr id="9" name="图片 8"/>
          <p:cNvPicPr/>
          <p:nvPr/>
        </p:nvPicPr>
        <p:blipFill>
          <a:blip r:embed="rId2"/>
          <a:stretch>
            <a:fillRect/>
          </a:stretch>
        </p:blipFill>
        <p:spPr>
          <a:xfrm>
            <a:off x="1014730" y="3843020"/>
            <a:ext cx="2525395" cy="607060"/>
          </a:xfrm>
          <a:prstGeom prst="rect">
            <a:avLst/>
          </a:prstGeom>
          <a:noFill/>
          <a:ln w="9525">
            <a:noFill/>
          </a:ln>
        </p:spPr>
      </p:pic>
      <p:pic>
        <p:nvPicPr>
          <p:cNvPr id="22" name="Picture 6" descr="C:\Users\dzg\AppData\Roaming\Tencent\Users\2878511868\QQ\WinTemp\RichOle\I4`XM2K}%SM%I{V3JE_{4E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4730" y="2274569"/>
            <a:ext cx="5589060" cy="4168807"/>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9429221" y="1133911"/>
            <a:ext cx="1685077" cy="369332"/>
          </a:xfrm>
          <a:prstGeom prst="rect">
            <a:avLst/>
          </a:prstGeom>
        </p:spPr>
        <p:txBody>
          <a:bodyPr wrap="none">
            <a:spAutoFit/>
          </a:bodyPr>
          <a:lstStyle/>
          <a:p>
            <a:r>
              <a:rPr lang="en-US" altLang="zh-CN" i="1" dirty="0">
                <a:latin typeface="宋体" panose="02010600030101010101" pitchFamily="2" charset="-122"/>
                <a:ea typeface="宋体" panose="02010600030101010101" pitchFamily="2" charset="-122"/>
                <a:cs typeface="宋体" panose="02010600030101010101" pitchFamily="2" charset="-122"/>
              </a:rPr>
              <a:t>v</a:t>
            </a:r>
            <a:r>
              <a:rPr lang="en-US" altLang="zh-CN" dirty="0">
                <a:latin typeface="宋体" panose="02010600030101010101" pitchFamily="2" charset="-122"/>
                <a:ea typeface="宋体" panose="02010600030101010101" pitchFamily="2" charset="-122"/>
                <a:cs typeface="宋体" panose="02010600030101010101" pitchFamily="2" charset="-122"/>
              </a:rPr>
              <a:t>={45,25,25},</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p:cNvSpPr/>
          <p:nvPr/>
        </p:nvSpPr>
        <p:spPr>
          <a:xfrm>
            <a:off x="9060874" y="2432867"/>
            <a:ext cx="3131126" cy="1191491"/>
          </a:xfrm>
          <a:prstGeom prst="rect">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5" name="Rectangle 84"/>
          <p:cNvSpPr/>
          <p:nvPr/>
        </p:nvSpPr>
        <p:spPr>
          <a:xfrm>
            <a:off x="0" y="2432867"/>
            <a:ext cx="3131127" cy="1191491"/>
          </a:xfrm>
          <a:prstGeom prst="rect">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Rectangle 1"/>
          <p:cNvSpPr/>
          <p:nvPr/>
        </p:nvSpPr>
        <p:spPr>
          <a:xfrm>
            <a:off x="777034" y="1016819"/>
            <a:ext cx="2487540" cy="338554"/>
          </a:xfrm>
          <a:prstGeom prst="rect">
            <a:avLst/>
          </a:prstGeom>
        </p:spPr>
        <p:txBody>
          <a:bodyPr wrap="none">
            <a:spAutoFit/>
          </a:bodyPr>
          <a:lstStyle/>
          <a:p>
            <a:r>
              <a:rPr lang="id-ID" sz="1600" dirty="0" smtClean="0">
                <a:solidFill>
                  <a:schemeClr val="bg1">
                    <a:lumMod val="65000"/>
                  </a:schemeClr>
                </a:solidFill>
                <a:latin typeface="Raleway" panose="020B0003030101060003" pitchFamily="34" charset="0"/>
              </a:rPr>
              <a:t>What we do for Success</a:t>
            </a:r>
            <a:endParaRPr lang="id-ID" sz="1600" dirty="0">
              <a:solidFill>
                <a:schemeClr val="bg1">
                  <a:lumMod val="65000"/>
                </a:schemeClr>
              </a:solidFill>
              <a:latin typeface="Raleway" panose="020B0003030101060003" pitchFamily="34" charset="0"/>
            </a:endParaRPr>
          </a:p>
        </p:txBody>
      </p:sp>
      <p:sp>
        <p:nvSpPr>
          <p:cNvPr id="3" name="TextBox 2"/>
          <p:cNvSpPr txBox="1"/>
          <p:nvPr/>
        </p:nvSpPr>
        <p:spPr>
          <a:xfrm>
            <a:off x="777034" y="500139"/>
            <a:ext cx="3886835" cy="583565"/>
          </a:xfrm>
          <a:prstGeom prst="rect">
            <a:avLst/>
          </a:prstGeom>
          <a:noFill/>
        </p:spPr>
        <p:txBody>
          <a:bodyPr wrap="none" rtlCol="0">
            <a:spAutoFit/>
          </a:bodyPr>
          <a:lstStyle/>
          <a:p>
            <a:pPr algn="l"/>
            <a:r>
              <a:rPr lang="id-ID" sz="3200" dirty="0" smtClean="0">
                <a:latin typeface="Raleway" panose="020B0003030101060003" pitchFamily="34" charset="0"/>
              </a:rPr>
              <a:t>4.3 回溯算法的应用</a:t>
            </a:r>
            <a:endParaRPr lang="id-ID" sz="3200" dirty="0" smtClean="0">
              <a:latin typeface="Raleway" panose="020B0003030101060003" pitchFamily="34" charset="0"/>
            </a:endParaRPr>
          </a:p>
        </p:txBody>
      </p:sp>
      <p:grpSp>
        <p:nvGrpSpPr>
          <p:cNvPr id="43" name="Group 42"/>
          <p:cNvGrpSpPr/>
          <p:nvPr/>
        </p:nvGrpSpPr>
        <p:grpSpPr>
          <a:xfrm>
            <a:off x="3265274" y="5002108"/>
            <a:ext cx="543859" cy="47453"/>
            <a:chOff x="5800526" y="4057907"/>
            <a:chExt cx="773681" cy="67506"/>
          </a:xfrm>
        </p:grpSpPr>
        <p:sp>
          <p:nvSpPr>
            <p:cNvPr id="44" name="Oval 43"/>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Oval 44"/>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6" name="Oval 45"/>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7" name="Oval 46"/>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8" name="Oval 47"/>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9" name="Oval 48"/>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0" name="Oval 49"/>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1" name="Oval 50"/>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2" name="Oval 51"/>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Oval 52"/>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4" name="Oval 3"/>
          <p:cNvSpPr/>
          <p:nvPr/>
        </p:nvSpPr>
        <p:spPr>
          <a:xfrm>
            <a:off x="2110509" y="1601594"/>
            <a:ext cx="2854037" cy="2854037"/>
          </a:xfrm>
          <a:prstGeom prst="ellipse">
            <a:avLst/>
          </a:prstGeom>
          <a:solidFill>
            <a:srgbClr val="FF6D6D"/>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Oval 4"/>
          <p:cNvSpPr/>
          <p:nvPr/>
        </p:nvSpPr>
        <p:spPr>
          <a:xfrm>
            <a:off x="4668982" y="1601594"/>
            <a:ext cx="2854037" cy="2854037"/>
          </a:xfrm>
          <a:prstGeom prst="ellipse">
            <a:avLst/>
          </a:prstGeom>
          <a:solidFill>
            <a:srgbClr val="BFBFB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Oval 6"/>
          <p:cNvSpPr/>
          <p:nvPr/>
        </p:nvSpPr>
        <p:spPr>
          <a:xfrm>
            <a:off x="7227455" y="1601594"/>
            <a:ext cx="2854037" cy="2854037"/>
          </a:xfrm>
          <a:prstGeom prst="ellipse">
            <a:avLst/>
          </a:prstGeom>
          <a:solidFill>
            <a:srgbClr val="FF6D6D"/>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5" name="Group 24"/>
          <p:cNvGrpSpPr/>
          <p:nvPr/>
        </p:nvGrpSpPr>
        <p:grpSpPr>
          <a:xfrm>
            <a:off x="5525726" y="2458338"/>
            <a:ext cx="1140547" cy="1140547"/>
            <a:chOff x="6111586" y="318800"/>
            <a:chExt cx="490538" cy="490538"/>
          </a:xfrm>
          <a:solidFill>
            <a:schemeClr val="bg1"/>
          </a:solidFill>
        </p:grpSpPr>
        <p:sp>
          <p:nvSpPr>
            <p:cNvPr id="12" name="Freeform 5"/>
            <p:cNvSpPr>
              <a:spLocks noEditPoints="1"/>
            </p:cNvSpPr>
            <p:nvPr/>
          </p:nvSpPr>
          <p:spPr bwMode="auto">
            <a:xfrm>
              <a:off x="6111586" y="318800"/>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6"/>
            <p:cNvSpPr/>
            <p:nvPr/>
          </p:nvSpPr>
          <p:spPr bwMode="auto">
            <a:xfrm>
              <a:off x="6402099" y="50295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 name="Freeform 7"/>
            <p:cNvSpPr/>
            <p:nvPr/>
          </p:nvSpPr>
          <p:spPr bwMode="auto">
            <a:xfrm>
              <a:off x="6402099" y="456912"/>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 name="Freeform 8"/>
            <p:cNvSpPr/>
            <p:nvPr/>
          </p:nvSpPr>
          <p:spPr bwMode="auto">
            <a:xfrm>
              <a:off x="6402099" y="410875"/>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9"/>
            <p:cNvSpPr/>
            <p:nvPr/>
          </p:nvSpPr>
          <p:spPr bwMode="auto">
            <a:xfrm>
              <a:off x="6233824"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10"/>
            <p:cNvSpPr/>
            <p:nvPr/>
          </p:nvSpPr>
          <p:spPr bwMode="auto">
            <a:xfrm>
              <a:off x="6233824"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11"/>
            <p:cNvSpPr/>
            <p:nvPr/>
          </p:nvSpPr>
          <p:spPr bwMode="auto">
            <a:xfrm>
              <a:off x="6233824"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Freeform 12"/>
            <p:cNvSpPr/>
            <p:nvPr/>
          </p:nvSpPr>
          <p:spPr bwMode="auto">
            <a:xfrm>
              <a:off x="6402099"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Freeform 13"/>
            <p:cNvSpPr/>
            <p:nvPr/>
          </p:nvSpPr>
          <p:spPr bwMode="auto">
            <a:xfrm>
              <a:off x="6402099"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14"/>
            <p:cNvSpPr/>
            <p:nvPr/>
          </p:nvSpPr>
          <p:spPr bwMode="auto">
            <a:xfrm>
              <a:off x="6402099"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Freeform 15"/>
            <p:cNvSpPr/>
            <p:nvPr/>
          </p:nvSpPr>
          <p:spPr bwMode="auto">
            <a:xfrm>
              <a:off x="6233824" y="548987"/>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 name="Freeform 16"/>
            <p:cNvSpPr/>
            <p:nvPr/>
          </p:nvSpPr>
          <p:spPr bwMode="auto">
            <a:xfrm>
              <a:off x="6233824" y="59502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 name="Freeform 17"/>
            <p:cNvSpPr>
              <a:spLocks noEditPoints="1"/>
            </p:cNvSpPr>
            <p:nvPr/>
          </p:nvSpPr>
          <p:spPr bwMode="auto">
            <a:xfrm>
              <a:off x="6233824" y="379125"/>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6" name="Freeform 26"/>
          <p:cNvSpPr>
            <a:spLocks noEditPoints="1"/>
          </p:cNvSpPr>
          <p:nvPr/>
        </p:nvSpPr>
        <p:spPr bwMode="auto">
          <a:xfrm>
            <a:off x="8084199" y="2369021"/>
            <a:ext cx="1297709" cy="1249045"/>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83" name="Group 82"/>
          <p:cNvGrpSpPr/>
          <p:nvPr/>
        </p:nvGrpSpPr>
        <p:grpSpPr>
          <a:xfrm>
            <a:off x="3028734" y="2448929"/>
            <a:ext cx="1017588" cy="1158875"/>
            <a:chOff x="812800" y="2719388"/>
            <a:chExt cx="1017588" cy="1158875"/>
          </a:xfrm>
          <a:solidFill>
            <a:schemeClr val="bg1"/>
          </a:solidFill>
        </p:grpSpPr>
        <p:sp>
          <p:nvSpPr>
            <p:cNvPr id="79" name="Freeform 35"/>
            <p:cNvSpPr>
              <a:spLocks noEditPoints="1"/>
            </p:cNvSpPr>
            <p:nvPr/>
          </p:nvSpPr>
          <p:spPr bwMode="auto">
            <a:xfrm>
              <a:off x="812800" y="2719388"/>
              <a:ext cx="1017588" cy="1158875"/>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Oval 36"/>
            <p:cNvSpPr>
              <a:spLocks noChangeArrowheads="1"/>
            </p:cNvSpPr>
            <p:nvPr/>
          </p:nvSpPr>
          <p:spPr bwMode="auto">
            <a:xfrm>
              <a:off x="1612900" y="3624263"/>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Oval 37"/>
            <p:cNvSpPr>
              <a:spLocks noChangeArrowheads="1"/>
            </p:cNvSpPr>
            <p:nvPr/>
          </p:nvSpPr>
          <p:spPr bwMode="auto">
            <a:xfrm>
              <a:off x="1612900" y="3406776"/>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Oval 38"/>
            <p:cNvSpPr>
              <a:spLocks noChangeArrowheads="1"/>
            </p:cNvSpPr>
            <p:nvPr/>
          </p:nvSpPr>
          <p:spPr bwMode="auto">
            <a:xfrm>
              <a:off x="1612900" y="3190876"/>
              <a:ext cx="71438" cy="71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89" name="TextBox 88"/>
          <p:cNvSpPr txBox="1"/>
          <p:nvPr/>
        </p:nvSpPr>
        <p:spPr>
          <a:xfrm>
            <a:off x="2623438" y="4600093"/>
            <a:ext cx="1827530" cy="337185"/>
          </a:xfrm>
          <a:prstGeom prst="rect">
            <a:avLst/>
          </a:prstGeom>
          <a:noFill/>
        </p:spPr>
        <p:txBody>
          <a:bodyPr wrap="none" rtlCol="0">
            <a:spAutoFit/>
          </a:bodyPr>
          <a:lstStyle/>
          <a:p>
            <a:pPr algn="ctr"/>
            <a:r>
              <a:rPr lang="id-ID" sz="1600" dirty="0">
                <a:solidFill>
                  <a:schemeClr val="tx1">
                    <a:lumMod val="50000"/>
                    <a:lumOff val="50000"/>
                  </a:schemeClr>
                </a:solidFill>
                <a:latin typeface="Raleway" panose="020B0003030101060003" pitchFamily="34" charset="0"/>
              </a:rPr>
              <a:t>4.3.1 旅行商问题</a:t>
            </a:r>
            <a:endParaRPr lang="id-ID" sz="1600" dirty="0">
              <a:solidFill>
                <a:schemeClr val="tx1">
                  <a:lumMod val="50000"/>
                  <a:lumOff val="50000"/>
                </a:schemeClr>
              </a:solidFill>
              <a:latin typeface="Raleway" panose="020B0003030101060003" pitchFamily="34" charset="0"/>
            </a:endParaRPr>
          </a:p>
        </p:txBody>
      </p:sp>
      <p:grpSp>
        <p:nvGrpSpPr>
          <p:cNvPr id="91" name="Group 90"/>
          <p:cNvGrpSpPr/>
          <p:nvPr/>
        </p:nvGrpSpPr>
        <p:grpSpPr>
          <a:xfrm>
            <a:off x="5859138" y="5002108"/>
            <a:ext cx="543859" cy="47453"/>
            <a:chOff x="5800526" y="4057907"/>
            <a:chExt cx="773681" cy="67506"/>
          </a:xfrm>
        </p:grpSpPr>
        <p:sp>
          <p:nvSpPr>
            <p:cNvPr id="92" name="Oval 91"/>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3" name="Oval 92"/>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4" name="Oval 93"/>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Oval 94"/>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6" name="Oval 95"/>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7" name="Oval 96"/>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8" name="Oval 97"/>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Oval 98"/>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0" name="Oval 99"/>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1" name="Oval 100"/>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02" name="TextBox 101"/>
          <p:cNvSpPr txBox="1"/>
          <p:nvPr/>
        </p:nvSpPr>
        <p:spPr>
          <a:xfrm>
            <a:off x="5054745" y="4600093"/>
            <a:ext cx="2152650" cy="337185"/>
          </a:xfrm>
          <a:prstGeom prst="rect">
            <a:avLst/>
          </a:prstGeom>
          <a:noFill/>
        </p:spPr>
        <p:txBody>
          <a:bodyPr wrap="none" rtlCol="0">
            <a:spAutoFit/>
          </a:bodyPr>
          <a:lstStyle/>
          <a:p>
            <a:pPr algn="ctr"/>
            <a:r>
              <a:rPr lang="id-ID" sz="1600" dirty="0" smtClean="0">
                <a:solidFill>
                  <a:schemeClr val="tx1">
                    <a:lumMod val="50000"/>
                    <a:lumOff val="50000"/>
                  </a:schemeClr>
                </a:solidFill>
                <a:latin typeface="Raleway" panose="020B0003030101060003" pitchFamily="34" charset="0"/>
              </a:rPr>
              <a:t>4.3.2子集树与排列树</a:t>
            </a:r>
            <a:endParaRPr lang="id-ID" sz="1600" dirty="0" smtClean="0">
              <a:solidFill>
                <a:schemeClr val="tx1">
                  <a:lumMod val="50000"/>
                  <a:lumOff val="50000"/>
                </a:schemeClr>
              </a:solidFill>
              <a:latin typeface="Raleway" panose="020B0003030101060003" pitchFamily="34" charset="0"/>
            </a:endParaRPr>
          </a:p>
        </p:txBody>
      </p:sp>
      <p:grpSp>
        <p:nvGrpSpPr>
          <p:cNvPr id="103" name="Group 102"/>
          <p:cNvGrpSpPr/>
          <p:nvPr/>
        </p:nvGrpSpPr>
        <p:grpSpPr>
          <a:xfrm>
            <a:off x="8453002" y="5002108"/>
            <a:ext cx="543859" cy="47453"/>
            <a:chOff x="5800526" y="4057907"/>
            <a:chExt cx="773681" cy="67506"/>
          </a:xfrm>
        </p:grpSpPr>
        <p:sp>
          <p:nvSpPr>
            <p:cNvPr id="104" name="Oval 103"/>
            <p:cNvSpPr/>
            <p:nvPr userDrawn="1"/>
          </p:nvSpPr>
          <p:spPr>
            <a:xfrm>
              <a:off x="5800526" y="4057907"/>
              <a:ext cx="67506" cy="67506"/>
            </a:xfrm>
            <a:prstGeom prst="ellipse">
              <a:avLst/>
            </a:prstGeom>
            <a:solidFill>
              <a:srgbClr val="FF4343">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5" name="Oval 104"/>
            <p:cNvSpPr/>
            <p:nvPr userDrawn="1"/>
          </p:nvSpPr>
          <p:spPr>
            <a:xfrm>
              <a:off x="5879481" y="4057907"/>
              <a:ext cx="67506" cy="67506"/>
            </a:xfrm>
            <a:prstGeom prst="ellipse">
              <a:avLst/>
            </a:prstGeom>
            <a:solidFill>
              <a:srgbClr val="FF434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6" name="Oval 105"/>
            <p:cNvSpPr/>
            <p:nvPr userDrawn="1"/>
          </p:nvSpPr>
          <p:spPr>
            <a:xfrm>
              <a:off x="5958437" y="4057907"/>
              <a:ext cx="67506" cy="67506"/>
            </a:xfrm>
            <a:prstGeom prst="ellipse">
              <a:avLst/>
            </a:prstGeom>
            <a:solidFill>
              <a:srgbClr val="FF4343">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7" name="Oval 106"/>
            <p:cNvSpPr/>
            <p:nvPr userDrawn="1"/>
          </p:nvSpPr>
          <p:spPr>
            <a:xfrm>
              <a:off x="6037392" y="4057907"/>
              <a:ext cx="67506" cy="67506"/>
            </a:xfrm>
            <a:prstGeom prst="ellipse">
              <a:avLst/>
            </a:prstGeom>
            <a:solidFill>
              <a:srgbClr val="FF4343">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8" name="Oval 107"/>
            <p:cNvSpPr/>
            <p:nvPr userDrawn="1"/>
          </p:nvSpPr>
          <p:spPr>
            <a:xfrm>
              <a:off x="6116347" y="4057907"/>
              <a:ext cx="67506" cy="67506"/>
            </a:xfrm>
            <a:prstGeom prst="ellipse">
              <a:avLst/>
            </a:prstGeom>
            <a:solidFill>
              <a:srgbClr val="FF434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9" name="Oval 108"/>
            <p:cNvSpPr/>
            <p:nvPr/>
          </p:nvSpPr>
          <p:spPr>
            <a:xfrm>
              <a:off x="6190880" y="4057907"/>
              <a:ext cx="67506" cy="67506"/>
            </a:xfrm>
            <a:prstGeom prst="ellipse">
              <a:avLst/>
            </a:prstGeom>
            <a:solidFill>
              <a:srgbClr val="FF434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0" name="Oval 109"/>
            <p:cNvSpPr/>
            <p:nvPr/>
          </p:nvSpPr>
          <p:spPr>
            <a:xfrm>
              <a:off x="6269835" y="4057907"/>
              <a:ext cx="67506" cy="67506"/>
            </a:xfrm>
            <a:prstGeom prst="ellipse">
              <a:avLst/>
            </a:prstGeom>
            <a:solidFill>
              <a:srgbClr val="FF434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1" name="Oval 110"/>
            <p:cNvSpPr/>
            <p:nvPr/>
          </p:nvSpPr>
          <p:spPr>
            <a:xfrm>
              <a:off x="6348791" y="4057907"/>
              <a:ext cx="67506" cy="67506"/>
            </a:xfrm>
            <a:prstGeom prst="ellipse">
              <a:avLst/>
            </a:prstGeom>
            <a:solidFill>
              <a:srgbClr val="FF434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2" name="Oval 111"/>
            <p:cNvSpPr/>
            <p:nvPr/>
          </p:nvSpPr>
          <p:spPr>
            <a:xfrm>
              <a:off x="6427746" y="4057907"/>
              <a:ext cx="67506" cy="67506"/>
            </a:xfrm>
            <a:prstGeom prst="ellipse">
              <a:avLst/>
            </a:prstGeom>
            <a:solidFill>
              <a:srgbClr val="FF434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3" name="Oval 112"/>
            <p:cNvSpPr/>
            <p:nvPr/>
          </p:nvSpPr>
          <p:spPr>
            <a:xfrm>
              <a:off x="6506701" y="4057907"/>
              <a:ext cx="67506" cy="67506"/>
            </a:xfrm>
            <a:prstGeom prst="ellipse">
              <a:avLst/>
            </a:prstGeom>
            <a:solidFill>
              <a:srgbClr val="FF43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114" name="TextBox 113"/>
          <p:cNvSpPr txBox="1"/>
          <p:nvPr/>
        </p:nvSpPr>
        <p:spPr>
          <a:xfrm>
            <a:off x="7845457" y="4600093"/>
            <a:ext cx="1758950" cy="337185"/>
          </a:xfrm>
          <a:prstGeom prst="rect">
            <a:avLst/>
          </a:prstGeom>
          <a:noFill/>
        </p:spPr>
        <p:txBody>
          <a:bodyPr wrap="none" rtlCol="0">
            <a:spAutoFit/>
          </a:bodyPr>
          <a:lstStyle/>
          <a:p>
            <a:pPr algn="ctr"/>
            <a:r>
              <a:rPr lang="id-ID" sz="1600" dirty="0" smtClean="0">
                <a:solidFill>
                  <a:schemeClr val="tx1">
                    <a:lumMod val="50000"/>
                    <a:lumOff val="50000"/>
                  </a:schemeClr>
                </a:solidFill>
                <a:latin typeface="Raleway" panose="020B0003030101060003" pitchFamily="34" charset="0"/>
              </a:rPr>
              <a:t>4.3.3 n皇后问题</a:t>
            </a:r>
            <a:endParaRPr lang="id-ID" sz="1600" dirty="0" smtClean="0">
              <a:solidFill>
                <a:schemeClr val="tx1">
                  <a:lumMod val="50000"/>
                  <a:lumOff val="50000"/>
                </a:schemeClr>
              </a:solidFill>
              <a:latin typeface="Raleway" panose="020B0003030101060003" pitchFamily="34" charset="0"/>
            </a:endParaRPr>
          </a:p>
        </p:txBody>
      </p:sp>
      <p:sp>
        <p:nvSpPr>
          <p:cNvPr id="115" name="TextBox 76"/>
          <p:cNvSpPr txBox="1"/>
          <p:nvPr/>
        </p:nvSpPr>
        <p:spPr>
          <a:xfrm>
            <a:off x="2657697" y="5113022"/>
            <a:ext cx="1816320" cy="600164"/>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id-ID" sz="1100" dirty="0">
                <a:solidFill>
                  <a:schemeClr val="bg1">
                    <a:lumMod val="65000"/>
                  </a:schemeClr>
                </a:solidFill>
              </a:rPr>
              <a:t>Suitable for all category</a:t>
            </a:r>
            <a:r>
              <a:rPr lang="en-US" sz="1100" dirty="0">
                <a:solidFill>
                  <a:schemeClr val="bg1">
                    <a:lumMod val="65000"/>
                  </a:schemeClr>
                </a:solidFill>
              </a:rPr>
              <a:t>, </a:t>
            </a:r>
            <a:r>
              <a:rPr lang="en-US" sz="1100" dirty="0" err="1">
                <a:solidFill>
                  <a:schemeClr val="bg1">
                    <a:lumMod val="65000"/>
                  </a:schemeClr>
                </a:solidFill>
              </a:rPr>
              <a:t>Lorem</a:t>
            </a:r>
            <a:r>
              <a:rPr lang="en-US" sz="1100" dirty="0">
                <a:solidFill>
                  <a:schemeClr val="bg1">
                    <a:lumMod val="65000"/>
                  </a:schemeClr>
                </a:solidFill>
              </a:rPr>
              <a:t> </a:t>
            </a:r>
            <a:r>
              <a:rPr lang="en-US" sz="1100" dirty="0" err="1">
                <a:solidFill>
                  <a:schemeClr val="bg1">
                    <a:lumMod val="65000"/>
                  </a:schemeClr>
                </a:solidFill>
              </a:rPr>
              <a:t>Ipsum</a:t>
            </a:r>
            <a:r>
              <a:rPr lang="en-US" sz="1100" dirty="0">
                <a:solidFill>
                  <a:schemeClr val="bg1">
                    <a:lumMod val="65000"/>
                  </a:schemeClr>
                </a:solidFill>
              </a:rPr>
              <a:t> is not simply random</a:t>
            </a:r>
            <a:endParaRPr lang="en-US" sz="1100" b="1" dirty="0">
              <a:solidFill>
                <a:schemeClr val="bg1">
                  <a:lumMod val="65000"/>
                </a:schemeClr>
              </a:solidFill>
              <a:latin typeface="Signika Negative" pitchFamily="2" charset="0"/>
            </a:endParaRPr>
          </a:p>
        </p:txBody>
      </p:sp>
      <p:sp>
        <p:nvSpPr>
          <p:cNvPr id="116" name="TextBox 76"/>
          <p:cNvSpPr txBox="1"/>
          <p:nvPr/>
        </p:nvSpPr>
        <p:spPr>
          <a:xfrm>
            <a:off x="5187839" y="5113022"/>
            <a:ext cx="1816320" cy="600164"/>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id-ID" sz="1100" dirty="0">
                <a:solidFill>
                  <a:schemeClr val="bg1">
                    <a:lumMod val="65000"/>
                  </a:schemeClr>
                </a:solidFill>
              </a:rPr>
              <a:t>Suitable for all category</a:t>
            </a:r>
            <a:r>
              <a:rPr lang="en-US" sz="1100" dirty="0">
                <a:solidFill>
                  <a:schemeClr val="bg1">
                    <a:lumMod val="65000"/>
                  </a:schemeClr>
                </a:solidFill>
              </a:rPr>
              <a:t>, </a:t>
            </a:r>
            <a:r>
              <a:rPr lang="en-US" sz="1100" dirty="0" err="1">
                <a:solidFill>
                  <a:schemeClr val="bg1">
                    <a:lumMod val="65000"/>
                  </a:schemeClr>
                </a:solidFill>
              </a:rPr>
              <a:t>Lorem</a:t>
            </a:r>
            <a:r>
              <a:rPr lang="en-US" sz="1100" dirty="0">
                <a:solidFill>
                  <a:schemeClr val="bg1">
                    <a:lumMod val="65000"/>
                  </a:schemeClr>
                </a:solidFill>
              </a:rPr>
              <a:t> </a:t>
            </a:r>
            <a:r>
              <a:rPr lang="en-US" sz="1100" dirty="0" err="1">
                <a:solidFill>
                  <a:schemeClr val="bg1">
                    <a:lumMod val="65000"/>
                  </a:schemeClr>
                </a:solidFill>
              </a:rPr>
              <a:t>Ipsum</a:t>
            </a:r>
            <a:r>
              <a:rPr lang="en-US" sz="1100" dirty="0">
                <a:solidFill>
                  <a:schemeClr val="bg1">
                    <a:lumMod val="65000"/>
                  </a:schemeClr>
                </a:solidFill>
              </a:rPr>
              <a:t> is not simply random</a:t>
            </a:r>
            <a:endParaRPr lang="en-US" sz="1100" b="1" dirty="0">
              <a:solidFill>
                <a:schemeClr val="bg1">
                  <a:lumMod val="65000"/>
                </a:schemeClr>
              </a:solidFill>
              <a:latin typeface="Signika Negative" pitchFamily="2" charset="0"/>
            </a:endParaRPr>
          </a:p>
        </p:txBody>
      </p:sp>
      <p:sp>
        <p:nvSpPr>
          <p:cNvPr id="117" name="TextBox 76"/>
          <p:cNvSpPr txBox="1"/>
          <p:nvPr/>
        </p:nvSpPr>
        <p:spPr>
          <a:xfrm>
            <a:off x="7814301" y="5113022"/>
            <a:ext cx="1816320" cy="600164"/>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id-ID" sz="1100" dirty="0">
                <a:solidFill>
                  <a:schemeClr val="bg1">
                    <a:lumMod val="65000"/>
                  </a:schemeClr>
                </a:solidFill>
              </a:rPr>
              <a:t>Suitable for all category</a:t>
            </a:r>
            <a:r>
              <a:rPr lang="en-US" sz="1100" dirty="0">
                <a:solidFill>
                  <a:schemeClr val="bg1">
                    <a:lumMod val="65000"/>
                  </a:schemeClr>
                </a:solidFill>
              </a:rPr>
              <a:t>, </a:t>
            </a:r>
            <a:r>
              <a:rPr lang="en-US" sz="1100" dirty="0" err="1">
                <a:solidFill>
                  <a:schemeClr val="bg1">
                    <a:lumMod val="65000"/>
                  </a:schemeClr>
                </a:solidFill>
              </a:rPr>
              <a:t>Lorem</a:t>
            </a:r>
            <a:r>
              <a:rPr lang="en-US" sz="1100" dirty="0">
                <a:solidFill>
                  <a:schemeClr val="bg1">
                    <a:lumMod val="65000"/>
                  </a:schemeClr>
                </a:solidFill>
              </a:rPr>
              <a:t> </a:t>
            </a:r>
            <a:r>
              <a:rPr lang="en-US" sz="1100" dirty="0" err="1">
                <a:solidFill>
                  <a:schemeClr val="bg1">
                    <a:lumMod val="65000"/>
                  </a:schemeClr>
                </a:solidFill>
              </a:rPr>
              <a:t>Ipsum</a:t>
            </a:r>
            <a:r>
              <a:rPr lang="en-US" sz="1100" dirty="0">
                <a:solidFill>
                  <a:schemeClr val="bg1">
                    <a:lumMod val="65000"/>
                  </a:schemeClr>
                </a:solidFill>
              </a:rPr>
              <a:t> is not simply random</a:t>
            </a:r>
            <a:endParaRPr lang="en-US" sz="1100" b="1" dirty="0">
              <a:solidFill>
                <a:schemeClr val="bg1">
                  <a:lumMod val="65000"/>
                </a:schemeClr>
              </a:solidFill>
              <a:latin typeface="Signika Negative"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5"/>
                                        </p:tgtEl>
                                        <p:attrNameLst>
                                          <p:attrName>style.visibility</p:attrName>
                                        </p:attrNameLst>
                                      </p:cBhvr>
                                      <p:to>
                                        <p:strVal val="visible"/>
                                      </p:to>
                                    </p:set>
                                    <p:animEffect transition="in" filter="wipe(left)">
                                      <p:cBhvr>
                                        <p:cTn id="15" dur="500"/>
                                        <p:tgtEl>
                                          <p:spTgt spid="8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83"/>
                                        </p:tgtEl>
                                        <p:attrNameLst>
                                          <p:attrName>style.visibility</p:attrName>
                                        </p:attrNameLst>
                                      </p:cBhvr>
                                      <p:to>
                                        <p:strVal val="visible"/>
                                      </p:to>
                                    </p:set>
                                    <p:animEffect transition="in" filter="fade">
                                      <p:cBhvr>
                                        <p:cTn id="24" dur="500"/>
                                        <p:tgtEl>
                                          <p:spTgt spid="83"/>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89"/>
                                        </p:tgtEl>
                                        <p:attrNameLst>
                                          <p:attrName>style.visibility</p:attrName>
                                        </p:attrNameLst>
                                      </p:cBhvr>
                                      <p:to>
                                        <p:strVal val="visible"/>
                                      </p:to>
                                    </p:set>
                                    <p:animEffect transition="in" filter="fade">
                                      <p:cBhvr>
                                        <p:cTn id="28" dur="500"/>
                                        <p:tgtEl>
                                          <p:spTgt spid="89"/>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wipe(left)">
                                      <p:cBhvr>
                                        <p:cTn id="32" dur="500"/>
                                        <p:tgtEl>
                                          <p:spTgt spid="43"/>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15"/>
                                        </p:tgtEl>
                                        <p:attrNameLst>
                                          <p:attrName>style.visibility</p:attrName>
                                        </p:attrNameLst>
                                      </p:cBhvr>
                                      <p:to>
                                        <p:strVal val="visible"/>
                                      </p:to>
                                    </p:set>
                                    <p:animEffect transition="in" filter="fade">
                                      <p:cBhvr>
                                        <p:cTn id="36" dur="500"/>
                                        <p:tgtEl>
                                          <p:spTgt spid="115"/>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ppt_w</p:attrName>
                                        </p:attrNameLst>
                                      </p:cBhvr>
                                      <p:tavLst>
                                        <p:tav tm="0">
                                          <p:val>
                                            <p:fltVal val="0"/>
                                          </p:val>
                                        </p:tav>
                                        <p:tav tm="100000">
                                          <p:val>
                                            <p:strVal val="#ppt_w"/>
                                          </p:val>
                                        </p:tav>
                                      </p:tavLst>
                                    </p:anim>
                                    <p:anim calcmode="lin" valueType="num">
                                      <p:cBhvr>
                                        <p:cTn id="41" dur="500" fill="hold"/>
                                        <p:tgtEl>
                                          <p:spTgt spid="5"/>
                                        </p:tgtEl>
                                        <p:attrNameLst>
                                          <p:attrName>ppt_h</p:attrName>
                                        </p:attrNameLst>
                                      </p:cBhvr>
                                      <p:tavLst>
                                        <p:tav tm="0">
                                          <p:val>
                                            <p:fltVal val="0"/>
                                          </p:val>
                                        </p:tav>
                                        <p:tav tm="100000">
                                          <p:val>
                                            <p:strVal val="#ppt_h"/>
                                          </p:val>
                                        </p:tav>
                                      </p:tavLst>
                                    </p:anim>
                                    <p:animEffect transition="in" filter="fade">
                                      <p:cBhvr>
                                        <p:cTn id="42" dur="500"/>
                                        <p:tgtEl>
                                          <p:spTgt spid="5"/>
                                        </p:tgtEl>
                                      </p:cBhvr>
                                    </p:animEffect>
                                  </p:childTnLst>
                                </p:cTn>
                              </p:par>
                            </p:childTnLst>
                          </p:cTn>
                        </p:par>
                        <p:par>
                          <p:cTn id="43" fill="hold">
                            <p:stCondLst>
                              <p:cond delay="4000"/>
                            </p:stCondLst>
                            <p:childTnLst>
                              <p:par>
                                <p:cTn id="44" presetID="10" presetClass="entr" presetSubtype="0"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childTnLst>
                          </p:cTn>
                        </p:par>
                        <p:par>
                          <p:cTn id="47" fill="hold">
                            <p:stCondLst>
                              <p:cond delay="4500"/>
                            </p:stCondLst>
                            <p:childTnLst>
                              <p:par>
                                <p:cTn id="48" presetID="10" presetClass="entr" presetSubtype="0" fill="hold" grpId="0" nodeType="afterEffect">
                                  <p:stCondLst>
                                    <p:cond delay="0"/>
                                  </p:stCondLst>
                                  <p:childTnLst>
                                    <p:set>
                                      <p:cBhvr>
                                        <p:cTn id="49" dur="1" fill="hold">
                                          <p:stCondLst>
                                            <p:cond delay="0"/>
                                          </p:stCondLst>
                                        </p:cTn>
                                        <p:tgtEl>
                                          <p:spTgt spid="102"/>
                                        </p:tgtEl>
                                        <p:attrNameLst>
                                          <p:attrName>style.visibility</p:attrName>
                                        </p:attrNameLst>
                                      </p:cBhvr>
                                      <p:to>
                                        <p:strVal val="visible"/>
                                      </p:to>
                                    </p:set>
                                    <p:animEffect transition="in" filter="fade">
                                      <p:cBhvr>
                                        <p:cTn id="50" dur="500"/>
                                        <p:tgtEl>
                                          <p:spTgt spid="102"/>
                                        </p:tgtEl>
                                      </p:cBhvr>
                                    </p:animEffect>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91"/>
                                        </p:tgtEl>
                                        <p:attrNameLst>
                                          <p:attrName>style.visibility</p:attrName>
                                        </p:attrNameLst>
                                      </p:cBhvr>
                                      <p:to>
                                        <p:strVal val="visible"/>
                                      </p:to>
                                    </p:set>
                                    <p:animEffect transition="in" filter="wipe(left)">
                                      <p:cBhvr>
                                        <p:cTn id="54" dur="500"/>
                                        <p:tgtEl>
                                          <p:spTgt spid="91"/>
                                        </p:tgtEl>
                                      </p:cBhvr>
                                    </p:animEffect>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116"/>
                                        </p:tgtEl>
                                        <p:attrNameLst>
                                          <p:attrName>style.visibility</p:attrName>
                                        </p:attrNameLst>
                                      </p:cBhvr>
                                      <p:to>
                                        <p:strVal val="visible"/>
                                      </p:to>
                                    </p:set>
                                    <p:animEffect transition="in" filter="fade">
                                      <p:cBhvr>
                                        <p:cTn id="58" dur="500"/>
                                        <p:tgtEl>
                                          <p:spTgt spid="116"/>
                                        </p:tgtEl>
                                      </p:cBhvr>
                                    </p:animEffect>
                                  </p:childTnLst>
                                </p:cTn>
                              </p:par>
                            </p:childTnLst>
                          </p:cTn>
                        </p:par>
                        <p:par>
                          <p:cTn id="59" fill="hold">
                            <p:stCondLst>
                              <p:cond delay="6000"/>
                            </p:stCondLst>
                            <p:childTnLst>
                              <p:par>
                                <p:cTn id="60" presetID="53" presetClass="entr" presetSubtype="16" fill="hold" grpId="0" nodeType="afterEffect">
                                  <p:stCondLst>
                                    <p:cond delay="0"/>
                                  </p:stCondLst>
                                  <p:childTnLst>
                                    <p:set>
                                      <p:cBhvr>
                                        <p:cTn id="61" dur="1" fill="hold">
                                          <p:stCondLst>
                                            <p:cond delay="0"/>
                                          </p:stCondLst>
                                        </p:cTn>
                                        <p:tgtEl>
                                          <p:spTgt spid="7"/>
                                        </p:tgtEl>
                                        <p:attrNameLst>
                                          <p:attrName>style.visibility</p:attrName>
                                        </p:attrNameLst>
                                      </p:cBhvr>
                                      <p:to>
                                        <p:strVal val="visible"/>
                                      </p:to>
                                    </p:set>
                                    <p:anim calcmode="lin" valueType="num">
                                      <p:cBhvr>
                                        <p:cTn id="62" dur="500" fill="hold"/>
                                        <p:tgtEl>
                                          <p:spTgt spid="7"/>
                                        </p:tgtEl>
                                        <p:attrNameLst>
                                          <p:attrName>ppt_w</p:attrName>
                                        </p:attrNameLst>
                                      </p:cBhvr>
                                      <p:tavLst>
                                        <p:tav tm="0">
                                          <p:val>
                                            <p:fltVal val="0"/>
                                          </p:val>
                                        </p:tav>
                                        <p:tav tm="100000">
                                          <p:val>
                                            <p:strVal val="#ppt_w"/>
                                          </p:val>
                                        </p:tav>
                                      </p:tavLst>
                                    </p:anim>
                                    <p:anim calcmode="lin" valueType="num">
                                      <p:cBhvr>
                                        <p:cTn id="63" dur="500" fill="hold"/>
                                        <p:tgtEl>
                                          <p:spTgt spid="7"/>
                                        </p:tgtEl>
                                        <p:attrNameLst>
                                          <p:attrName>ppt_h</p:attrName>
                                        </p:attrNameLst>
                                      </p:cBhvr>
                                      <p:tavLst>
                                        <p:tav tm="0">
                                          <p:val>
                                            <p:fltVal val="0"/>
                                          </p:val>
                                        </p:tav>
                                        <p:tav tm="100000">
                                          <p:val>
                                            <p:strVal val="#ppt_h"/>
                                          </p:val>
                                        </p:tav>
                                      </p:tavLst>
                                    </p:anim>
                                    <p:animEffect transition="in" filter="fade">
                                      <p:cBhvr>
                                        <p:cTn id="64" dur="500"/>
                                        <p:tgtEl>
                                          <p:spTgt spid="7"/>
                                        </p:tgtEl>
                                      </p:cBhvr>
                                    </p:animEffect>
                                  </p:childTnLst>
                                </p:cTn>
                              </p:par>
                            </p:childTnLst>
                          </p:cTn>
                        </p:par>
                        <p:par>
                          <p:cTn id="65" fill="hold">
                            <p:stCondLst>
                              <p:cond delay="6500"/>
                            </p:stCondLst>
                            <p:childTnLst>
                              <p:par>
                                <p:cTn id="66" presetID="10" presetClass="entr" presetSubtype="0"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500"/>
                                        <p:tgtEl>
                                          <p:spTgt spid="36"/>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7"/>
                                        </p:tgtEl>
                                        <p:attrNameLst>
                                          <p:attrName>style.visibility</p:attrName>
                                        </p:attrNameLst>
                                      </p:cBhvr>
                                      <p:to>
                                        <p:strVal val="visible"/>
                                      </p:to>
                                    </p:set>
                                    <p:animEffect transition="in" filter="wipe(left)">
                                      <p:cBhvr>
                                        <p:cTn id="71" dur="500"/>
                                        <p:tgtEl>
                                          <p:spTgt spid="87"/>
                                        </p:tgtEl>
                                      </p:cBhvr>
                                    </p:animEffect>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114"/>
                                        </p:tgtEl>
                                        <p:attrNameLst>
                                          <p:attrName>style.visibility</p:attrName>
                                        </p:attrNameLst>
                                      </p:cBhvr>
                                      <p:to>
                                        <p:strVal val="visible"/>
                                      </p:to>
                                    </p:set>
                                    <p:animEffect transition="in" filter="fade">
                                      <p:cBhvr>
                                        <p:cTn id="75" dur="500"/>
                                        <p:tgtEl>
                                          <p:spTgt spid="114"/>
                                        </p:tgtEl>
                                      </p:cBhvr>
                                    </p:animEffect>
                                  </p:childTnLst>
                                </p:cTn>
                              </p:par>
                            </p:childTnLst>
                          </p:cTn>
                        </p:par>
                        <p:par>
                          <p:cTn id="76" fill="hold">
                            <p:stCondLst>
                              <p:cond delay="7500"/>
                            </p:stCondLst>
                            <p:childTnLst>
                              <p:par>
                                <p:cTn id="77" presetID="22" presetClass="entr" presetSubtype="8" fill="hold" nodeType="afterEffect">
                                  <p:stCondLst>
                                    <p:cond delay="0"/>
                                  </p:stCondLst>
                                  <p:childTnLst>
                                    <p:set>
                                      <p:cBhvr>
                                        <p:cTn id="78" dur="1" fill="hold">
                                          <p:stCondLst>
                                            <p:cond delay="0"/>
                                          </p:stCondLst>
                                        </p:cTn>
                                        <p:tgtEl>
                                          <p:spTgt spid="103"/>
                                        </p:tgtEl>
                                        <p:attrNameLst>
                                          <p:attrName>style.visibility</p:attrName>
                                        </p:attrNameLst>
                                      </p:cBhvr>
                                      <p:to>
                                        <p:strVal val="visible"/>
                                      </p:to>
                                    </p:set>
                                    <p:animEffect transition="in" filter="wipe(left)">
                                      <p:cBhvr>
                                        <p:cTn id="79" dur="500"/>
                                        <p:tgtEl>
                                          <p:spTgt spid="103"/>
                                        </p:tgtEl>
                                      </p:cBhvr>
                                    </p:animEffect>
                                  </p:childTnLst>
                                </p:cTn>
                              </p:par>
                            </p:childTnLst>
                          </p:cTn>
                        </p:par>
                        <p:par>
                          <p:cTn id="80" fill="hold">
                            <p:stCondLst>
                              <p:cond delay="8000"/>
                            </p:stCondLst>
                            <p:childTnLst>
                              <p:par>
                                <p:cTn id="81" presetID="10" presetClass="entr" presetSubtype="0" fill="hold" grpId="0" nodeType="afterEffect">
                                  <p:stCondLst>
                                    <p:cond delay="0"/>
                                  </p:stCondLst>
                                  <p:childTnLst>
                                    <p:set>
                                      <p:cBhvr>
                                        <p:cTn id="82" dur="1" fill="hold">
                                          <p:stCondLst>
                                            <p:cond delay="0"/>
                                          </p:stCondLst>
                                        </p:cTn>
                                        <p:tgtEl>
                                          <p:spTgt spid="117"/>
                                        </p:tgtEl>
                                        <p:attrNameLst>
                                          <p:attrName>style.visibility</p:attrName>
                                        </p:attrNameLst>
                                      </p:cBhvr>
                                      <p:to>
                                        <p:strVal val="visible"/>
                                      </p:to>
                                    </p:set>
                                    <p:animEffect transition="in" filter="fade">
                                      <p:cBhvr>
                                        <p:cTn id="83"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bldLvl="0" animBg="1"/>
      <p:bldP spid="85" grpId="0" bldLvl="0" animBg="1"/>
      <p:bldP spid="2" grpId="0"/>
      <p:bldP spid="3" grpId="0"/>
      <p:bldP spid="4" grpId="0" bldLvl="0" animBg="1"/>
      <p:bldP spid="5" grpId="0" bldLvl="0" animBg="1"/>
      <p:bldP spid="7" grpId="0" bldLvl="0" animBg="1"/>
      <p:bldP spid="36" grpId="0" bldLvl="0" animBg="1"/>
      <p:bldP spid="89" grpId="0"/>
      <p:bldP spid="102" grpId="0"/>
      <p:bldP spid="114" grpId="0"/>
      <p:bldP spid="115" grpId="0"/>
      <p:bldP spid="116" grpId="0"/>
      <p:bldP spid="1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161926" y="2939467"/>
            <a:ext cx="9050767" cy="1191491"/>
          </a:xfrm>
          <a:prstGeom prst="rect">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8"/>
          <p:cNvSpPr/>
          <p:nvPr/>
        </p:nvSpPr>
        <p:spPr>
          <a:xfrm>
            <a:off x="777034" y="2092055"/>
            <a:ext cx="2854037" cy="2854037"/>
          </a:xfrm>
          <a:prstGeom prst="ellipse">
            <a:avLst/>
          </a:prstGeom>
          <a:solidFill>
            <a:srgbClr val="FF6D6D"/>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0" name="Group 9"/>
          <p:cNvGrpSpPr/>
          <p:nvPr/>
        </p:nvGrpSpPr>
        <p:grpSpPr>
          <a:xfrm>
            <a:off x="1634505" y="2976148"/>
            <a:ext cx="1017588" cy="1158875"/>
            <a:chOff x="812800" y="2719388"/>
            <a:chExt cx="1017588" cy="1158875"/>
          </a:xfrm>
          <a:solidFill>
            <a:schemeClr val="bg1"/>
          </a:solidFill>
        </p:grpSpPr>
        <p:sp>
          <p:nvSpPr>
            <p:cNvPr id="11" name="Freeform 35"/>
            <p:cNvSpPr>
              <a:spLocks noEditPoints="1"/>
            </p:cNvSpPr>
            <p:nvPr/>
          </p:nvSpPr>
          <p:spPr bwMode="auto">
            <a:xfrm>
              <a:off x="812800" y="2719388"/>
              <a:ext cx="1017588" cy="1158875"/>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 name="Oval 36"/>
            <p:cNvSpPr>
              <a:spLocks noChangeArrowheads="1"/>
            </p:cNvSpPr>
            <p:nvPr/>
          </p:nvSpPr>
          <p:spPr bwMode="auto">
            <a:xfrm>
              <a:off x="1612900" y="3624263"/>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Oval 37"/>
            <p:cNvSpPr>
              <a:spLocks noChangeArrowheads="1"/>
            </p:cNvSpPr>
            <p:nvPr/>
          </p:nvSpPr>
          <p:spPr bwMode="auto">
            <a:xfrm>
              <a:off x="1612900" y="3406776"/>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 name="Oval 38"/>
            <p:cNvSpPr>
              <a:spLocks noChangeArrowheads="1"/>
            </p:cNvSpPr>
            <p:nvPr/>
          </p:nvSpPr>
          <p:spPr bwMode="auto">
            <a:xfrm>
              <a:off x="1612900" y="3190876"/>
              <a:ext cx="71438" cy="71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6" name="TextBox 15"/>
          <p:cNvSpPr txBox="1"/>
          <p:nvPr/>
        </p:nvSpPr>
        <p:spPr>
          <a:xfrm>
            <a:off x="777034" y="500139"/>
            <a:ext cx="3473450" cy="583565"/>
          </a:xfrm>
          <a:prstGeom prst="rect">
            <a:avLst/>
          </a:prstGeom>
          <a:noFill/>
        </p:spPr>
        <p:txBody>
          <a:bodyPr wrap="none" rtlCol="0">
            <a:spAutoFit/>
          </a:bodyPr>
          <a:lstStyle/>
          <a:p>
            <a:r>
              <a:rPr lang="id-ID" sz="3200" dirty="0" smtClean="0">
                <a:latin typeface="Raleway" panose="020B0003030101060003" pitchFamily="34" charset="0"/>
              </a:rPr>
              <a:t>4.3.1 旅行商问题</a:t>
            </a:r>
            <a:endParaRPr lang="id-ID" sz="3200" dirty="0" smtClean="0">
              <a:latin typeface="Raleway" panose="020B0003030101060003" pitchFamily="34" charset="0"/>
            </a:endParaRPr>
          </a:p>
        </p:txBody>
      </p:sp>
      <p:sp>
        <p:nvSpPr>
          <p:cNvPr id="18" name="TextBox 17"/>
          <p:cNvSpPr txBox="1"/>
          <p:nvPr/>
        </p:nvSpPr>
        <p:spPr>
          <a:xfrm>
            <a:off x="3522345" y="1543795"/>
            <a:ext cx="8329930" cy="1015663"/>
          </a:xfrm>
          <a:prstGeom prst="rect">
            <a:avLst/>
          </a:prstGeom>
          <a:noFill/>
        </p:spPr>
        <p:txBody>
          <a:bodyPr wrap="square" rtlCol="0">
            <a:spAutoFit/>
          </a:bodyPr>
          <a:lstStyle/>
          <a:p>
            <a:pPr algn="just"/>
            <a:r>
              <a:rPr lang="en-US" sz="2000" dirty="0">
                <a:latin typeface="Raleway" panose="020B0003030101060003" pitchFamily="34" charset="0"/>
              </a:rPr>
              <a:t> TSP问题（Traveling Salesman Problem）通常被称为旅行商问题，也称为货担郎问题等，是组合优化中的著名难题，也是计算复杂性理论、图论</a:t>
            </a:r>
            <a:r>
              <a:rPr lang="en-US" sz="2000" dirty="0" smtClean="0">
                <a:latin typeface="Raleway" panose="020B0003030101060003" pitchFamily="34" charset="0"/>
              </a:rPr>
              <a:t>、最优化理论等领域中的一个经典问题</a:t>
            </a:r>
            <a:r>
              <a:rPr lang="en-US" sz="2000" dirty="0">
                <a:latin typeface="Raleway" panose="020B0003030101060003" pitchFamily="34" charset="0"/>
              </a:rPr>
              <a:t>，</a:t>
            </a:r>
            <a:r>
              <a:rPr lang="en-US" sz="2000" dirty="0" smtClean="0">
                <a:latin typeface="Raleway" panose="020B0003030101060003" pitchFamily="34" charset="0"/>
              </a:rPr>
              <a:t>具有广泛的应用背景。</a:t>
            </a:r>
            <a:endParaRPr lang="en-US" sz="2000" dirty="0">
              <a:latin typeface="Raleway" panose="020B0003030101060003" pitchFamily="34" charset="0"/>
            </a:endParaRPr>
          </a:p>
        </p:txBody>
      </p:sp>
      <p:sp>
        <p:nvSpPr>
          <p:cNvPr id="19" name="TextBox 18"/>
          <p:cNvSpPr txBox="1"/>
          <p:nvPr/>
        </p:nvSpPr>
        <p:spPr>
          <a:xfrm>
            <a:off x="3914801" y="3465020"/>
            <a:ext cx="6234675" cy="707886"/>
          </a:xfrm>
          <a:prstGeom prst="rect">
            <a:avLst/>
          </a:prstGeom>
          <a:noFill/>
        </p:spPr>
        <p:txBody>
          <a:bodyPr wrap="square" rtlCol="0">
            <a:spAutoFit/>
          </a:bodyPr>
          <a:lstStyle/>
          <a:p>
            <a:r>
              <a:rPr lang="en-US" sz="2000" dirty="0" smtClean="0">
                <a:solidFill>
                  <a:schemeClr val="bg1"/>
                </a:solidFill>
                <a:latin typeface="PT Sans" panose="020B0503020203020204" pitchFamily="34" charset="0"/>
              </a:rPr>
              <a:t>PASSION </a:t>
            </a:r>
            <a:r>
              <a:rPr lang="en-US" sz="2000" dirty="0">
                <a:solidFill>
                  <a:schemeClr val="bg1"/>
                </a:solidFill>
                <a:latin typeface="PT Sans" panose="020B0503020203020204" pitchFamily="34" charset="0"/>
              </a:rPr>
              <a:t>LEADS TO DESIGN, DESIGN LEADS TO PERFORMANCE, PERFORMANCE LEADS TO </a:t>
            </a:r>
            <a:r>
              <a:rPr lang="en-US" sz="2000" b="1" dirty="0" smtClean="0">
                <a:solidFill>
                  <a:schemeClr val="bg1"/>
                </a:solidFill>
                <a:latin typeface="PT Sans" panose="020B0503020203020204" pitchFamily="34" charset="0"/>
              </a:rPr>
              <a:t>SUCCESS</a:t>
            </a:r>
            <a:r>
              <a:rPr lang="id-ID" sz="2000" dirty="0" smtClean="0">
                <a:solidFill>
                  <a:schemeClr val="bg1"/>
                </a:solidFill>
                <a:latin typeface="PT Sans" panose="020B0503020203020204" pitchFamily="34" charset="0"/>
              </a:rPr>
              <a:t>!</a:t>
            </a:r>
            <a:endParaRPr lang="id-ID" sz="2000" dirty="0"/>
          </a:p>
        </p:txBody>
      </p:sp>
      <p:sp>
        <p:nvSpPr>
          <p:cNvPr id="20" name="TextBox 19"/>
          <p:cNvSpPr txBox="1"/>
          <p:nvPr/>
        </p:nvSpPr>
        <p:spPr>
          <a:xfrm>
            <a:off x="3572591" y="3285639"/>
            <a:ext cx="441146" cy="995209"/>
          </a:xfrm>
          <a:prstGeom prst="rect">
            <a:avLst/>
          </a:prstGeom>
          <a:noFill/>
        </p:spPr>
        <p:txBody>
          <a:bodyPr wrap="none" rtlCol="0">
            <a:spAutoFit/>
          </a:bodyPr>
          <a:lstStyle/>
          <a:p>
            <a:r>
              <a:rPr lang="id-ID" sz="5865" dirty="0">
                <a:solidFill>
                  <a:schemeClr val="bg1"/>
                </a:solidFill>
                <a:latin typeface="PT Sans" panose="020B0503020203020204" pitchFamily="34" charset="0"/>
              </a:rPr>
              <a:t>“</a:t>
            </a:r>
            <a:endParaRPr lang="id-ID" sz="5335" dirty="0">
              <a:solidFill>
                <a:schemeClr val="bg1"/>
              </a:solidFill>
            </a:endParaRPr>
          </a:p>
        </p:txBody>
      </p:sp>
      <p:sp>
        <p:nvSpPr>
          <p:cNvPr id="22" name="TextBox 21"/>
          <p:cNvSpPr txBox="1"/>
          <p:nvPr/>
        </p:nvSpPr>
        <p:spPr>
          <a:xfrm>
            <a:off x="9708330" y="3747525"/>
            <a:ext cx="441146" cy="995209"/>
          </a:xfrm>
          <a:prstGeom prst="rect">
            <a:avLst/>
          </a:prstGeom>
          <a:noFill/>
        </p:spPr>
        <p:txBody>
          <a:bodyPr wrap="none" rtlCol="0">
            <a:spAutoFit/>
          </a:bodyPr>
          <a:lstStyle/>
          <a:p>
            <a:r>
              <a:rPr lang="id-ID" sz="5865" dirty="0">
                <a:solidFill>
                  <a:schemeClr val="bg1"/>
                </a:solidFill>
                <a:latin typeface="PT Sans" panose="020B0503020203020204" pitchFamily="34" charset="0"/>
              </a:rPr>
              <a:t>”</a:t>
            </a:r>
            <a:endParaRPr lang="id-ID" sz="5335" dirty="0">
              <a:solidFill>
                <a:schemeClr val="bg1"/>
              </a:solidFill>
            </a:endParaRPr>
          </a:p>
        </p:txBody>
      </p:sp>
      <p:sp>
        <p:nvSpPr>
          <p:cNvPr id="23" name="Rectangle 22"/>
          <p:cNvSpPr/>
          <p:nvPr/>
        </p:nvSpPr>
        <p:spPr>
          <a:xfrm>
            <a:off x="3456305" y="4280848"/>
            <a:ext cx="8462010" cy="1938992"/>
          </a:xfrm>
          <a:prstGeom prst="rect">
            <a:avLst/>
          </a:prstGeom>
        </p:spPr>
        <p:txBody>
          <a:bodyPr wrap="square">
            <a:spAutoFit/>
          </a:bodyPr>
          <a:lstStyle/>
          <a:p>
            <a:pPr algn="just"/>
            <a:r>
              <a:rPr lang="en-US" sz="2000" dirty="0">
                <a:latin typeface="Raleway" panose="020B0003030101060003" pitchFamily="34" charset="0"/>
              </a:rPr>
              <a:t>TSP</a:t>
            </a:r>
            <a:r>
              <a:rPr lang="en-US" sz="2000" dirty="0" smtClean="0">
                <a:latin typeface="Raleway" panose="020B0003030101060003" pitchFamily="34" charset="0"/>
              </a:rPr>
              <a:t>问题的一般描述为</a:t>
            </a:r>
            <a:r>
              <a:rPr lang="en-US" sz="2000" dirty="0">
                <a:latin typeface="Raleway" panose="020B0003030101060003" pitchFamily="34" charset="0"/>
              </a:rPr>
              <a:t>：旅行商从n个城市中的某个城市出发，经过每个城市一次，最后回到原点，在所有可能的路径中求出路径长度最短的一条</a:t>
            </a:r>
            <a:r>
              <a:rPr lang="en-US" sz="2000" dirty="0" smtClean="0">
                <a:latin typeface="Raleway" panose="020B0003030101060003" pitchFamily="34" charset="0"/>
              </a:rPr>
              <a:t>。</a:t>
            </a:r>
            <a:endParaRPr lang="en-US" sz="2000" dirty="0" smtClean="0">
              <a:latin typeface="Raleway" panose="020B0003030101060003" pitchFamily="34" charset="0"/>
            </a:endParaRPr>
          </a:p>
          <a:p>
            <a:pPr algn="just"/>
            <a:endParaRPr lang="en-US" sz="2000" dirty="0">
              <a:latin typeface="Raleway" panose="020B0003030101060003" pitchFamily="34" charset="0"/>
            </a:endParaRPr>
          </a:p>
          <a:p>
            <a:pPr algn="just"/>
            <a:r>
              <a:rPr lang="en-US" sz="2000" dirty="0" err="1" smtClean="0">
                <a:latin typeface="Raleway" panose="020B0003030101060003" pitchFamily="34" charset="0"/>
              </a:rPr>
              <a:t>设</a:t>
            </a:r>
            <a:r>
              <a:rPr lang="en-US" sz="2000" dirty="0" err="1">
                <a:latin typeface="Raleway" panose="020B0003030101060003" pitchFamily="34" charset="0"/>
              </a:rPr>
              <a:t>G</a:t>
            </a:r>
            <a:r>
              <a:rPr lang="en-US" sz="2000" dirty="0">
                <a:latin typeface="Raleway" panose="020B0003030101060003" pitchFamily="34" charset="0"/>
              </a:rPr>
              <a:t>=(V,E)</a:t>
            </a:r>
            <a:r>
              <a:rPr lang="en-US" sz="2000" dirty="0" err="1">
                <a:latin typeface="Raleway" panose="020B0003030101060003" pitchFamily="34" charset="0"/>
              </a:rPr>
              <a:t>是一个带权图，其每条边的费用（权）为正数</a:t>
            </a:r>
            <a:r>
              <a:rPr lang="en-US" sz="2000" dirty="0" smtClean="0">
                <a:latin typeface="Raleway" panose="020B0003030101060003" pitchFamily="34" charset="0"/>
              </a:rPr>
              <a:t>。</a:t>
            </a:r>
            <a:r>
              <a:rPr lang="zh-CN" altLang="en-US" sz="2000" dirty="0" smtClean="0">
                <a:latin typeface="Raleway" panose="020B0003030101060003" pitchFamily="34" charset="0"/>
              </a:rPr>
              <a:t>图中的一条周游路线是包括</a:t>
            </a:r>
            <a:r>
              <a:rPr lang="en-US" altLang="zh-CN" sz="2000" dirty="0" smtClean="0">
                <a:latin typeface="Raleway" panose="020B0003030101060003" pitchFamily="34" charset="0"/>
              </a:rPr>
              <a:t>V</a:t>
            </a:r>
            <a:r>
              <a:rPr lang="zh-CN" altLang="en-US" sz="2000" dirty="0" smtClean="0">
                <a:latin typeface="Raleway" panose="020B0003030101060003" pitchFamily="34" charset="0"/>
              </a:rPr>
              <a:t>中的每个顶点在内的一条回路。周游路线的费用是这条路线上所有边的费用之和。</a:t>
            </a:r>
            <a:r>
              <a:rPr lang="en-US" altLang="zh-CN" sz="2000" dirty="0" smtClean="0">
                <a:latin typeface="Raleway" panose="020B0003030101060003" pitchFamily="34" charset="0"/>
              </a:rPr>
              <a:t>TSP</a:t>
            </a:r>
            <a:r>
              <a:rPr lang="zh-CN" altLang="en-US" sz="2000" dirty="0" smtClean="0">
                <a:latin typeface="Raleway" panose="020B0003030101060003" pitchFamily="34" charset="0"/>
              </a:rPr>
              <a:t>问题要在图</a:t>
            </a:r>
            <a:r>
              <a:rPr lang="en-US" altLang="zh-CN" sz="2000" dirty="0" smtClean="0">
                <a:latin typeface="Raleway" panose="020B0003030101060003" pitchFamily="34" charset="0"/>
              </a:rPr>
              <a:t>G</a:t>
            </a:r>
            <a:r>
              <a:rPr lang="zh-CN" altLang="en-US" sz="2000" dirty="0" smtClean="0">
                <a:latin typeface="Raleway" panose="020B0003030101060003" pitchFamily="34" charset="0"/>
              </a:rPr>
              <a:t>中找出费用最小的周游线路。</a:t>
            </a:r>
            <a:endParaRPr lang="en-US" sz="2000" dirty="0">
              <a:latin typeface="Raleway" panose="020B00030301010600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6" grpId="0"/>
      <p:bldP spid="18" grpId="0"/>
      <p:bldP spid="19" grpId="0"/>
      <p:bldP spid="20" grpId="0"/>
      <p:bldP spid="22"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文本框 111"/>
          <p:cNvSpPr txBox="1"/>
          <p:nvPr/>
        </p:nvSpPr>
        <p:spPr>
          <a:xfrm>
            <a:off x="817880" y="698500"/>
            <a:ext cx="5080000" cy="1938992"/>
          </a:xfrm>
          <a:prstGeom prst="rect">
            <a:avLst/>
          </a:prstGeom>
          <a:noFill/>
          <a:ln w="9525">
            <a:noFill/>
          </a:ln>
        </p:spPr>
        <p:txBody>
          <a:bodyPr>
            <a:spAutoFit/>
          </a:bodyPr>
          <a:lstStyle/>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图</a:t>
            </a:r>
            <a:r>
              <a:rPr lang="en-US" altLang="zh-CN" sz="2400" b="0" dirty="0">
                <a:latin typeface="宋体" panose="02010600030101010101" pitchFamily="2" charset="-122"/>
                <a:ea typeface="宋体" panose="02010600030101010101" pitchFamily="2" charset="-122"/>
                <a:cs typeface="宋体" panose="02010600030101010101" pitchFamily="2" charset="-122"/>
              </a:rPr>
              <a:t>4-3</a:t>
            </a:r>
            <a:r>
              <a:rPr lang="zh-CN" altLang="en-US" sz="2400" b="0" dirty="0">
                <a:latin typeface="宋体" panose="02010600030101010101" pitchFamily="2" charset="-122"/>
                <a:ea typeface="宋体" panose="02010600030101010101" pitchFamily="2" charset="-122"/>
                <a:cs typeface="宋体" panose="02010600030101010101" pitchFamily="2" charset="-122"/>
              </a:rPr>
              <a:t>是</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一个</a:t>
            </a:r>
            <a:r>
              <a:rPr lang="en-US" altLang="zh-CN" sz="2400" b="0" dirty="0" smtClean="0">
                <a:latin typeface="Times New Roman" panose="02020603050405020304" charset="0"/>
                <a:ea typeface="Times New Roman" panose="02020603050405020304" charset="0"/>
                <a:cs typeface="Times New Roman" panose="02020603050405020304" charset="0"/>
              </a:rPr>
              <a:t>4</a:t>
            </a:r>
            <a:r>
              <a:rPr lang="zh-CN" altLang="en-US" sz="2400" b="0" dirty="0">
                <a:latin typeface="宋体" panose="02010600030101010101" pitchFamily="2" charset="-122"/>
                <a:ea typeface="宋体" panose="02010600030101010101" pitchFamily="2" charset="-122"/>
                <a:cs typeface="宋体" panose="02010600030101010101" pitchFamily="2" charset="-122"/>
              </a:rPr>
              <a:t>个顶点的无向带权图。图中回路有</a:t>
            </a:r>
            <a:r>
              <a:rPr lang="en-US" altLang="zh-CN" sz="2400" b="0" dirty="0">
                <a:latin typeface="Times New Roman" panose="02020603050405020304" charset="0"/>
                <a:ea typeface="Times New Roman" panose="02020603050405020304" charset="0"/>
                <a:cs typeface="Times New Roman" panose="02020603050405020304" charset="0"/>
              </a:rPr>
              <a:t>(1,2,4,3,1)</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(1,4,2,3,1)</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(1,3,2,4,1)</a:t>
            </a:r>
            <a:r>
              <a:rPr lang="zh-CN" altLang="en-US" sz="2400" b="0" dirty="0">
                <a:latin typeface="宋体" panose="02010600030101010101" pitchFamily="2" charset="-122"/>
                <a:ea typeface="宋体" panose="02010600030101010101" pitchFamily="2" charset="-122"/>
                <a:cs typeface="宋体" panose="02010600030101010101" pitchFamily="2" charset="-122"/>
              </a:rPr>
              <a:t>等，其中</a:t>
            </a:r>
            <a:r>
              <a:rPr lang="en-US" altLang="zh-CN" sz="2400" b="0" dirty="0">
                <a:latin typeface="Times New Roman" panose="02020603050405020304" charset="0"/>
                <a:ea typeface="Times New Roman" panose="02020603050405020304" charset="0"/>
                <a:cs typeface="Times New Roman" panose="02020603050405020304" charset="0"/>
              </a:rPr>
              <a:t>(1,3,2,4,1)</a:t>
            </a:r>
            <a:r>
              <a:rPr lang="zh-CN" altLang="en-US" sz="2400" b="0" dirty="0">
                <a:latin typeface="宋体" panose="02010600030101010101" pitchFamily="2" charset="-122"/>
                <a:ea typeface="宋体" panose="02010600030101010101" pitchFamily="2" charset="-122"/>
                <a:cs typeface="宋体" panose="02010600030101010101" pitchFamily="2" charset="-122"/>
              </a:rPr>
              <a:t>的总权值为</a:t>
            </a:r>
            <a:r>
              <a:rPr lang="en-US" altLang="zh-CN" sz="2400" b="0" dirty="0">
                <a:latin typeface="Times New Roman" panose="02020603050405020304" charset="0"/>
                <a:ea typeface="Times New Roman" panose="02020603050405020304" charset="0"/>
                <a:cs typeface="Times New Roman" panose="02020603050405020304" charset="0"/>
              </a:rPr>
              <a:t>25</a:t>
            </a:r>
            <a:r>
              <a:rPr lang="zh-CN" altLang="en-US" sz="2400" b="0" dirty="0">
                <a:latin typeface="宋体" panose="02010600030101010101" pitchFamily="2" charset="-122"/>
                <a:ea typeface="宋体" panose="02010600030101010101" pitchFamily="2" charset="-122"/>
                <a:cs typeface="宋体" panose="02010600030101010101" pitchFamily="2" charset="-122"/>
              </a:rPr>
              <a:t>，为最优回路。</a:t>
            </a:r>
            <a:endParaRPr lang="zh-CN" altLang="en-US" sz="2400" dirty="0"/>
          </a:p>
        </p:txBody>
      </p:sp>
      <p:graphicFrame>
        <p:nvGraphicFramePr>
          <p:cNvPr id="2" name="对象 1"/>
          <p:cNvGraphicFramePr>
            <a:graphicFrameLocks noChangeAspect="1"/>
          </p:cNvGraphicFramePr>
          <p:nvPr/>
        </p:nvGraphicFramePr>
        <p:xfrm>
          <a:off x="6218555" y="819785"/>
          <a:ext cx="5155565" cy="3428365"/>
        </p:xfrm>
        <a:graphic>
          <a:graphicData uri="http://schemas.openxmlformats.org/presentationml/2006/ole">
            <mc:AlternateContent xmlns:mc="http://schemas.openxmlformats.org/markup-compatibility/2006">
              <mc:Choice xmlns:v="urn:schemas-microsoft-com:vml" Requires="v">
                <p:oleObj spid="_x0000_s7225" name="" r:id="rId1" imgW="2413000" imgH="1930400" progId="Visio.Drawing.11">
                  <p:embed/>
                </p:oleObj>
              </mc:Choice>
              <mc:Fallback>
                <p:oleObj name="" r:id="rId1" imgW="2413000" imgH="1930400" progId="Visio.Drawing.11">
                  <p:embed/>
                  <p:pic>
                    <p:nvPicPr>
                      <p:cNvPr id="0" name="图片 2"/>
                      <p:cNvPicPr/>
                      <p:nvPr/>
                    </p:nvPicPr>
                    <p:blipFill>
                      <a:blip r:embed="rId2"/>
                      <a:stretch>
                        <a:fillRect/>
                      </a:stretch>
                    </p:blipFill>
                    <p:spPr>
                      <a:xfrm>
                        <a:off x="6218555" y="819785"/>
                        <a:ext cx="5155565" cy="3428365"/>
                      </a:xfrm>
                      <a:prstGeom prst="rect">
                        <a:avLst/>
                      </a:prstGeom>
                      <a:noFill/>
                      <a:ln w="38100">
                        <a:noFill/>
                        <a:miter/>
                      </a:ln>
                    </p:spPr>
                  </p:pic>
                </p:oleObj>
              </mc:Fallback>
            </mc:AlternateContent>
          </a:graphicData>
        </a:graphic>
      </p:graphicFrame>
      <p:sp>
        <p:nvSpPr>
          <p:cNvPr id="4" name="文本框 3"/>
          <p:cNvSpPr txBox="1"/>
          <p:nvPr/>
        </p:nvSpPr>
        <p:spPr>
          <a:xfrm>
            <a:off x="6294120" y="4248150"/>
            <a:ext cx="5080000" cy="460375"/>
          </a:xfrm>
          <a:prstGeom prst="rect">
            <a:avLst/>
          </a:prstGeom>
          <a:noFill/>
          <a:ln w="9525">
            <a:noFill/>
          </a:ln>
        </p:spPr>
        <p:txBody>
          <a:bodyPr wrap="square">
            <a:spAutoFit/>
          </a:bodyPr>
          <a:lstStyle/>
          <a:p>
            <a:pPr indent="266700" algn="ctr"/>
            <a:r>
              <a:rPr lang="zh-CN" altLang="en-US" sz="2400" b="0">
                <a:latin typeface="宋体" panose="02010600030101010101" pitchFamily="2" charset="-122"/>
                <a:ea typeface="宋体" panose="02010600030101010101" pitchFamily="2" charset="-122"/>
                <a:cs typeface="宋体" panose="02010600030101010101" pitchFamily="2" charset="-122"/>
              </a:rPr>
              <a:t>图</a:t>
            </a:r>
            <a:r>
              <a:rPr lang="en-US" altLang="zh-CN" sz="2400" b="0">
                <a:latin typeface="宋体" panose="02010600030101010101" pitchFamily="2" charset="-122"/>
                <a:ea typeface="宋体" panose="02010600030101010101" pitchFamily="2" charset="-122"/>
                <a:cs typeface="宋体" panose="02010600030101010101" pitchFamily="2" charset="-122"/>
              </a:rPr>
              <a:t>4-3  4</a:t>
            </a:r>
            <a:r>
              <a:rPr lang="zh-CN" altLang="en-US" sz="2400" b="0">
                <a:latin typeface="宋体" panose="02010600030101010101" pitchFamily="2" charset="-122"/>
                <a:ea typeface="宋体" panose="02010600030101010101" pitchFamily="2" charset="-122"/>
                <a:cs typeface="宋体" panose="02010600030101010101" pitchFamily="2" charset="-122"/>
              </a:rPr>
              <a:t>个顶点的无向带权图</a:t>
            </a: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53415" y="1036002"/>
            <a:ext cx="4924425" cy="1938020"/>
          </a:xfrm>
          <a:prstGeom prst="rect">
            <a:avLst/>
          </a:prstGeom>
          <a:noFill/>
          <a:ln w="9525">
            <a:noFill/>
          </a:ln>
        </p:spPr>
        <p:txBody>
          <a:bodyPr wrap="square">
            <a:spAutoFit/>
          </a:bodyPr>
          <a:lstStyle/>
          <a:p>
            <a:pPr indent="266700"/>
            <a:r>
              <a:rPr lang="zh-CN" altLang="en-US" sz="2400" b="0" dirty="0" smtClean="0">
                <a:latin typeface="宋体" panose="02010600030101010101" pitchFamily="2" charset="-122"/>
                <a:ea typeface="宋体" panose="02010600030101010101" pitchFamily="2" charset="-122"/>
                <a:cs typeface="宋体" panose="02010600030101010101" pitchFamily="2" charset="-122"/>
              </a:rPr>
              <a:t>  既然</a:t>
            </a:r>
            <a:r>
              <a:rPr lang="zh-CN" altLang="en-US" sz="2400" b="0" dirty="0">
                <a:latin typeface="宋体" panose="02010600030101010101" pitchFamily="2" charset="-122"/>
                <a:ea typeface="宋体" panose="02010600030101010101" pitchFamily="2" charset="-122"/>
                <a:cs typeface="宋体" panose="02010600030101010101" pitchFamily="2" charset="-122"/>
              </a:rPr>
              <a:t>回路是包括所有顶点的环，我们可以选择任意一个顶点为起点。假设将</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个顶点编号为</a:t>
            </a:r>
            <a:r>
              <a:rPr lang="en-US" altLang="zh-CN" sz="2400" b="0" dirty="0">
                <a:latin typeface="宋体" panose="02010600030101010101" pitchFamily="2" charset="-122"/>
                <a:ea typeface="宋体" panose="02010600030101010101" pitchFamily="2" charset="-122"/>
                <a:cs typeface="宋体" panose="02010600030101010101" pitchFamily="2" charset="-122"/>
              </a:rPr>
              <a:t>1,2,...</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en-US" altLang="zh-CN" sz="2400" b="0" dirty="0">
                <a:latin typeface="宋体" panose="02010600030101010101" pitchFamily="2" charset="-122"/>
                <a:ea typeface="宋体" panose="02010600030101010101" pitchFamily="2" charset="-122"/>
                <a:cs typeface="宋体" panose="02010600030101010101" pitchFamily="2" charset="-122"/>
              </a:rPr>
              <a:t>,</a:t>
            </a:r>
            <a:r>
              <a:rPr lang="zh-CN" altLang="en-US" sz="2400" b="0" dirty="0">
                <a:latin typeface="宋体" panose="02010600030101010101" pitchFamily="2" charset="-122"/>
                <a:ea typeface="宋体" panose="02010600030101010101" pitchFamily="2" charset="-122"/>
                <a:cs typeface="宋体" panose="02010600030101010101" pitchFamily="2" charset="-122"/>
              </a:rPr>
              <a:t>并选择顶点</a:t>
            </a:r>
            <a:r>
              <a:rPr lang="en-US" altLang="zh-CN" sz="2400" b="0" dirty="0">
                <a:latin typeface="Times New Roman" panose="02020603050405020304" charset="0"/>
                <a:ea typeface="Times New Roman" panose="02020603050405020304" charset="0"/>
                <a:cs typeface="Times New Roman" panose="02020603050405020304" charset="0"/>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为起点，则每个回路被描述成顶点</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序列（</a:t>
            </a:r>
            <a:r>
              <a:rPr lang="en-US" altLang="zh-CN" sz="2400" b="0" dirty="0" smtClean="0">
                <a:latin typeface="Times New Roman" panose="02020603050405020304" charset="0"/>
                <a:ea typeface="宋体" panose="02010600030101010101" pitchFamily="2" charset="-122"/>
                <a:cs typeface="Times New Roman" panose="02020603050405020304" charset="0"/>
              </a:rPr>
              <a:t>x</a:t>
            </a:r>
            <a:r>
              <a:rPr lang="en-US" altLang="zh-CN" b="0" dirty="0" smtClean="0">
                <a:latin typeface="宋体" panose="02010600030101010101" pitchFamily="2" charset="-122"/>
                <a:ea typeface="宋体" panose="02010600030101010101" pitchFamily="2" charset="-122"/>
                <a:cs typeface="宋体" panose="02010600030101010101" pitchFamily="2" charset="-122"/>
              </a:rPr>
              <a:t>1</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,x</a:t>
            </a:r>
            <a:r>
              <a:rPr lang="en-US" altLang="zh-CN" sz="2000" b="0" dirty="0" smtClean="0">
                <a:latin typeface="宋体" panose="02010600030101010101" pitchFamily="2" charset="-122"/>
                <a:ea typeface="宋体" panose="02010600030101010101" pitchFamily="2" charset="-122"/>
                <a:cs typeface="宋体" panose="02010600030101010101" pitchFamily="2" charset="-122"/>
              </a:rPr>
              <a:t>2</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a:t>
            </a:r>
            <a:r>
              <a:rPr lang="en-US" altLang="zh-CN" sz="2400" b="0" dirty="0" err="1" smtClean="0">
                <a:latin typeface="宋体" panose="02010600030101010101" pitchFamily="2" charset="-122"/>
                <a:ea typeface="宋体" panose="02010600030101010101" pitchFamily="2" charset="-122"/>
                <a:cs typeface="宋体" panose="02010600030101010101" pitchFamily="2" charset="-122"/>
              </a:rPr>
              <a:t>x</a:t>
            </a:r>
            <a:r>
              <a:rPr lang="en-US" altLang="zh-CN" sz="2000" b="0" dirty="0" err="1" smtClean="0">
                <a:latin typeface="宋体" panose="02010600030101010101" pitchFamily="2" charset="-122"/>
                <a:ea typeface="宋体" panose="02010600030101010101" pitchFamily="2" charset="-122"/>
                <a:cs typeface="宋体" panose="02010600030101010101" pitchFamily="2" charset="-122"/>
              </a:rPr>
              <a:t>n</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a:t>
            </a:r>
            <a:r>
              <a:rPr lang="en-US" altLang="zh-CN" sz="2400" dirty="0">
                <a:latin typeface="宋体" panose="02010600030101010101" pitchFamily="2" charset="-122"/>
                <a:ea typeface="宋体" panose="02010600030101010101" pitchFamily="2" charset="-122"/>
                <a:cs typeface="宋体" panose="02010600030101010101" pitchFamily="2" charset="-122"/>
              </a:rPr>
              <a:t>.</a:t>
            </a:r>
            <a:endParaRPr lang="zh-CN" altLang="en-US" sz="2400" dirty="0"/>
          </a:p>
        </p:txBody>
      </p:sp>
      <p:sp>
        <p:nvSpPr>
          <p:cNvPr id="113" name="文本框 112"/>
          <p:cNvSpPr txBox="1"/>
          <p:nvPr/>
        </p:nvSpPr>
        <p:spPr>
          <a:xfrm>
            <a:off x="653415" y="3466147"/>
            <a:ext cx="5080000" cy="460375"/>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顶点序列</a:t>
            </a:r>
            <a:endParaRPr lang="zh-CN" altLang="en-US" sz="2400"/>
          </a:p>
        </p:txBody>
      </p:sp>
      <p:pic>
        <p:nvPicPr>
          <p:cNvPr id="7" name="图片 6"/>
          <p:cNvPicPr/>
          <p:nvPr/>
        </p:nvPicPr>
        <p:blipFill>
          <a:blip r:embed="rId1"/>
          <a:stretch>
            <a:fillRect/>
          </a:stretch>
        </p:blipFill>
        <p:spPr>
          <a:xfrm>
            <a:off x="2286000" y="3466147"/>
            <a:ext cx="1814830" cy="460058"/>
          </a:xfrm>
          <a:prstGeom prst="rect">
            <a:avLst/>
          </a:prstGeom>
          <a:noFill/>
          <a:ln w="9525">
            <a:noFill/>
          </a:ln>
        </p:spPr>
      </p:pic>
      <p:sp>
        <p:nvSpPr>
          <p:cNvPr id="114" name="文本框 113"/>
          <p:cNvSpPr txBox="1"/>
          <p:nvPr/>
        </p:nvSpPr>
        <p:spPr>
          <a:xfrm>
            <a:off x="653415" y="3465830"/>
            <a:ext cx="5080000" cy="1568450"/>
          </a:xfrm>
          <a:prstGeom prst="rect">
            <a:avLst/>
          </a:prstGeom>
          <a:noFill/>
          <a:ln w="9525">
            <a:noFill/>
          </a:ln>
        </p:spPr>
        <p:txBody>
          <a:bodyPr wrap="square">
            <a:spAutoFit/>
          </a:bodyPr>
          <a:lstStyle/>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为顶点</a:t>
            </a:r>
            <a:r>
              <a:rPr lang="en-US" altLang="zh-CN" sz="2400" b="0" dirty="0">
                <a:latin typeface="宋体" panose="02010600030101010101" pitchFamily="2" charset="-122"/>
                <a:ea typeface="宋体" panose="02010600030101010101" pitchFamily="2" charset="-122"/>
                <a:cs typeface="宋体" panose="02010600030101010101" pitchFamily="2" charset="-122"/>
              </a:rPr>
              <a:t>2,3,...n</a:t>
            </a:r>
            <a:r>
              <a:rPr lang="zh-CN" altLang="en-US" sz="2400" b="0" dirty="0">
                <a:latin typeface="宋体" panose="02010600030101010101" pitchFamily="2" charset="-122"/>
                <a:ea typeface="宋体" panose="02010600030101010101" pitchFamily="2" charset="-122"/>
                <a:cs typeface="宋体" panose="02010600030101010101" pitchFamily="2" charset="-122"/>
              </a:rPr>
              <a:t>中的一个排列，因此解空间的大小为</a:t>
            </a:r>
            <a:r>
              <a:rPr lang="en-US" altLang="zh-CN" sz="2400" b="0" dirty="0">
                <a:latin typeface="Times New Roman" panose="02020603050405020304" charset="0"/>
                <a:ea typeface="Times New Roman" panose="02020603050405020304" charset="0"/>
                <a:cs typeface="Times New Roman" panose="02020603050405020304" charset="0"/>
              </a:rPr>
              <a:t>(n</a:t>
            </a:r>
            <a:r>
              <a:rPr lang="en-US" altLang="zh-CN"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！，解空间是一棵排列树，如图所示</a:t>
            </a:r>
            <a:r>
              <a:rPr lang="en-US" altLang="zh-CN" sz="2400" b="0" dirty="0">
                <a:latin typeface="Times New Roman" panose="02020603050405020304" charset="0"/>
                <a:ea typeface="Times New Roman" panose="02020603050405020304" charset="0"/>
                <a:cs typeface="Times New Roman" panose="02020603050405020304" charset="0"/>
              </a:rPr>
              <a:t>4-4</a:t>
            </a:r>
            <a:r>
              <a:rPr lang="zh-CN" altLang="en-US" sz="2400" b="0" dirty="0">
                <a:solidFill>
                  <a:srgbClr val="FF0000"/>
                </a:solidFill>
                <a:latin typeface="宋体" panose="02010600030101010101" pitchFamily="2" charset="-122"/>
                <a:ea typeface="宋体" panose="02010600030101010101" pitchFamily="2" charset="-122"/>
                <a:cs typeface="宋体" panose="02010600030101010101" pitchFamily="2" charset="-122"/>
              </a:rPr>
              <a:t>。</a:t>
            </a:r>
            <a:endParaRPr lang="zh-CN" altLang="en-US" sz="2400" b="0" dirty="0">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pic>
        <p:nvPicPr>
          <p:cNvPr id="115" name="图片 114"/>
          <p:cNvPicPr/>
          <p:nvPr/>
        </p:nvPicPr>
        <p:blipFill>
          <a:blip r:embed="rId2"/>
          <a:stretch>
            <a:fillRect/>
          </a:stretch>
        </p:blipFill>
        <p:spPr>
          <a:xfrm>
            <a:off x="760730" y="5034281"/>
            <a:ext cx="2198370" cy="376872"/>
          </a:xfrm>
          <a:prstGeom prst="rect">
            <a:avLst/>
          </a:prstGeom>
          <a:noFill/>
          <a:ln w="9525">
            <a:noFill/>
          </a:ln>
        </p:spPr>
      </p:pic>
      <p:graphicFrame>
        <p:nvGraphicFramePr>
          <p:cNvPr id="2" name="对象 -2147482536"/>
          <p:cNvGraphicFramePr>
            <a:graphicFrameLocks noChangeAspect="1"/>
          </p:cNvGraphicFramePr>
          <p:nvPr/>
        </p:nvGraphicFramePr>
        <p:xfrm>
          <a:off x="5636895" y="683895"/>
          <a:ext cx="6457950" cy="5337175"/>
        </p:xfrm>
        <a:graphic>
          <a:graphicData uri="http://schemas.openxmlformats.org/presentationml/2006/ole">
            <mc:AlternateContent xmlns:mc="http://schemas.openxmlformats.org/markup-compatibility/2006">
              <mc:Choice xmlns:v="urn:schemas-microsoft-com:vml" Requires="v">
                <p:oleObj spid="_x0000_s8250" name="" r:id="rId3" imgW="8890000" imgH="6159500" progId="Visio.Drawing.11">
                  <p:embed/>
                </p:oleObj>
              </mc:Choice>
              <mc:Fallback>
                <p:oleObj name="" r:id="rId3" imgW="8890000" imgH="6159500" progId="Visio.Drawing.11">
                  <p:embed/>
                  <p:pic>
                    <p:nvPicPr>
                      <p:cNvPr id="0" name="图片 3075"/>
                      <p:cNvPicPr/>
                      <p:nvPr/>
                    </p:nvPicPr>
                    <p:blipFill>
                      <a:blip r:embed="rId4"/>
                      <a:stretch>
                        <a:fillRect/>
                      </a:stretch>
                    </p:blipFill>
                    <p:spPr>
                      <a:xfrm>
                        <a:off x="5636895" y="683895"/>
                        <a:ext cx="6457950" cy="5337175"/>
                      </a:xfrm>
                      <a:prstGeom prst="rect">
                        <a:avLst/>
                      </a:prstGeom>
                      <a:noFill/>
                      <a:ln w="38100">
                        <a:noFill/>
                        <a:miter/>
                      </a:ln>
                    </p:spPr>
                  </p:pic>
                </p:oleObj>
              </mc:Fallback>
            </mc:AlternateContent>
          </a:graphicData>
        </a:graphic>
      </p:graphicFrame>
      <p:sp>
        <p:nvSpPr>
          <p:cNvPr id="116" name="文本框 115"/>
          <p:cNvSpPr txBox="1"/>
          <p:nvPr/>
        </p:nvSpPr>
        <p:spPr>
          <a:xfrm>
            <a:off x="5881370" y="6021070"/>
            <a:ext cx="5080000" cy="460375"/>
          </a:xfrm>
          <a:prstGeom prst="rect">
            <a:avLst/>
          </a:prstGeom>
          <a:noFill/>
          <a:ln w="9525">
            <a:noFill/>
          </a:ln>
        </p:spPr>
        <p:txBody>
          <a:bodyPr>
            <a:spAutoFit/>
          </a:bodyPr>
          <a:lstStyle/>
          <a:p>
            <a:pPr indent="266700" algn="ctr"/>
            <a:r>
              <a:rPr lang="zh-CN" altLang="en-US" sz="2400" b="0">
                <a:latin typeface="宋体" panose="02010600030101010101" pitchFamily="2" charset="-122"/>
                <a:ea typeface="宋体" panose="02010600030101010101" pitchFamily="2" charset="-122"/>
                <a:cs typeface="宋体" panose="02010600030101010101" pitchFamily="2" charset="-122"/>
              </a:rPr>
              <a:t>图</a:t>
            </a:r>
            <a:r>
              <a:rPr lang="en-US" altLang="zh-CN" sz="2400" b="0">
                <a:latin typeface="宋体" panose="02010600030101010101" pitchFamily="2" charset="-122"/>
                <a:ea typeface="宋体" panose="02010600030101010101" pitchFamily="2" charset="-122"/>
                <a:cs typeface="宋体" panose="02010600030101010101" pitchFamily="2" charset="-122"/>
              </a:rPr>
              <a:t>4-4   </a:t>
            </a:r>
            <a:r>
              <a:rPr lang="zh-CN" altLang="en-US" sz="2400" b="0">
                <a:latin typeface="宋体" panose="02010600030101010101" pitchFamily="2" charset="-122"/>
                <a:ea typeface="宋体" panose="02010600030101010101" pitchFamily="2" charset="-122"/>
                <a:cs typeface="宋体" panose="02010600030101010101" pitchFamily="2" charset="-122"/>
              </a:rPr>
              <a:t>旅行商问题的解空间树</a:t>
            </a: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79475" y="885190"/>
            <a:ext cx="5080000" cy="829945"/>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用回溯法找最小费用周游路线时，主要过程如下：</a:t>
            </a:r>
            <a:endParaRPr lang="zh-CN" altLang="en-US" sz="2400"/>
          </a:p>
        </p:txBody>
      </p:sp>
      <p:sp>
        <p:nvSpPr>
          <p:cNvPr id="4" name="文本框 3"/>
          <p:cNvSpPr txBox="1"/>
          <p:nvPr/>
        </p:nvSpPr>
        <p:spPr>
          <a:xfrm>
            <a:off x="985520" y="1715135"/>
            <a:ext cx="5080000" cy="1568450"/>
          </a:xfrm>
          <a:prstGeom prst="rect">
            <a:avLst/>
          </a:prstGeom>
          <a:noFill/>
          <a:ln w="9525">
            <a:noFill/>
          </a:ln>
        </p:spPr>
        <p:txBody>
          <a:bodyPr>
            <a:spAutoFit/>
          </a:bodyPr>
          <a:lstStyle/>
          <a:p>
            <a:pPr indent="0"/>
            <a:r>
              <a:rPr lang="en-US" altLang="zh-CN" sz="2400" b="0">
                <a:latin typeface="宋体" panose="02010600030101010101" pitchFamily="2" charset="-122"/>
                <a:ea typeface="宋体" panose="02010600030101010101" pitchFamily="2" charset="-122"/>
                <a:cs typeface="宋体" panose="02010600030101010101" pitchFamily="2" charset="-122"/>
              </a:rPr>
              <a:t>  1:</a:t>
            </a:r>
            <a:r>
              <a:rPr lang="zh-CN" altLang="en-US" sz="2400" b="0">
                <a:latin typeface="宋体" panose="02010600030101010101" pitchFamily="2" charset="-122"/>
                <a:ea typeface="宋体" panose="02010600030101010101" pitchFamily="2" charset="-122"/>
                <a:cs typeface="宋体" panose="02010600030101010101" pitchFamily="2" charset="-122"/>
              </a:rPr>
              <a:t>从解空间树的根结点</a:t>
            </a:r>
            <a:r>
              <a:rPr lang="en-US" altLang="zh-CN" sz="2400" b="0">
                <a:latin typeface="宋体" panose="02010600030101010101" pitchFamily="2" charset="-122"/>
                <a:ea typeface="宋体" panose="02010600030101010101" pitchFamily="2" charset="-122"/>
                <a:cs typeface="宋体" panose="02010600030101010101" pitchFamily="2" charset="-122"/>
              </a:rPr>
              <a:t>A</a:t>
            </a:r>
            <a:r>
              <a:rPr lang="zh-CN" altLang="en-US" sz="2400" b="0">
                <a:latin typeface="宋体" panose="02010600030101010101" pitchFamily="2" charset="-122"/>
                <a:ea typeface="宋体" panose="02010600030101010101" pitchFamily="2" charset="-122"/>
                <a:cs typeface="宋体" panose="02010600030101010101" pitchFamily="2" charset="-122"/>
              </a:rPr>
              <a:t>出发，搜索至</a:t>
            </a:r>
            <a:r>
              <a:rPr lang="en-US" altLang="zh-CN" sz="2400" b="0">
                <a:latin typeface="Times New Roman" panose="02020603050405020304" charset="0"/>
                <a:ea typeface="Times New Roman" panose="02020603050405020304" charset="0"/>
                <a:cs typeface="Times New Roman" panose="02020603050405020304" charset="0"/>
              </a:rPr>
              <a:t>B,C,F,L</a:t>
            </a:r>
            <a:r>
              <a:rPr lang="zh-CN" altLang="en-US" sz="2400" b="0">
                <a:latin typeface="宋体" panose="02010600030101010101" pitchFamily="2" charset="-122"/>
                <a:ea typeface="宋体" panose="02010600030101010101" pitchFamily="2" charset="-122"/>
                <a:cs typeface="宋体" panose="02010600030101010101" pitchFamily="2" charset="-122"/>
              </a:rPr>
              <a:t>。在叶子结点</a:t>
            </a:r>
            <a:r>
              <a:rPr lang="en-US" altLang="zh-CN" sz="2400" b="0">
                <a:latin typeface="Times New Roman" panose="02020603050405020304" charset="0"/>
                <a:ea typeface="Times New Roman" panose="02020603050405020304" charset="0"/>
                <a:cs typeface="Times New Roman" panose="02020603050405020304" charset="0"/>
              </a:rPr>
              <a:t>L</a:t>
            </a:r>
            <a:r>
              <a:rPr lang="zh-CN" altLang="en-US" sz="2400" b="0">
                <a:latin typeface="宋体" panose="02010600030101010101" pitchFamily="2" charset="-122"/>
                <a:ea typeface="宋体" panose="02010600030101010101" pitchFamily="2" charset="-122"/>
                <a:cs typeface="宋体" panose="02010600030101010101" pitchFamily="2" charset="-122"/>
              </a:rPr>
              <a:t>处记录找到的周游路线</a:t>
            </a:r>
            <a:r>
              <a:rPr lang="en-US" altLang="zh-CN" sz="2400" b="0">
                <a:latin typeface="Times New Roman" panose="02020603050405020304" charset="0"/>
                <a:ea typeface="Times New Roman" panose="02020603050405020304" charset="0"/>
                <a:cs typeface="Times New Roman" panose="02020603050405020304" charset="0"/>
              </a:rPr>
              <a:t>(1,2,3,4,1)</a:t>
            </a:r>
            <a:r>
              <a:rPr lang="zh-CN" altLang="en-US" sz="2400" b="0">
                <a:latin typeface="宋体" panose="02010600030101010101" pitchFamily="2" charset="-122"/>
                <a:ea typeface="宋体" panose="02010600030101010101" pitchFamily="2" charset="-122"/>
                <a:cs typeface="宋体" panose="02010600030101010101" pitchFamily="2" charset="-122"/>
              </a:rPr>
              <a:t>，该周游路线费用为</a:t>
            </a:r>
            <a:r>
              <a:rPr lang="en-US" altLang="zh-CN" sz="2400" b="0">
                <a:latin typeface="Times New Roman" panose="02020603050405020304" charset="0"/>
                <a:ea typeface="Times New Roman" panose="02020603050405020304" charset="0"/>
                <a:cs typeface="Times New Roman" panose="02020603050405020304" charset="0"/>
              </a:rPr>
              <a:t>44</a:t>
            </a:r>
            <a:r>
              <a:rPr lang="zh-CN" altLang="en-US" sz="2400" b="0">
                <a:latin typeface="宋体" panose="02010600030101010101" pitchFamily="2" charset="-122"/>
                <a:ea typeface="宋体" panose="02010600030101010101" pitchFamily="2" charset="-122"/>
                <a:cs typeface="宋体" panose="02010600030101010101" pitchFamily="2" charset="-122"/>
              </a:rPr>
              <a:t>。</a:t>
            </a:r>
            <a:endParaRPr lang="zh-CN" altLang="en-US" sz="2400"/>
          </a:p>
        </p:txBody>
      </p:sp>
      <p:sp>
        <p:nvSpPr>
          <p:cNvPr id="8" name="文本框 7"/>
          <p:cNvSpPr txBox="1"/>
          <p:nvPr/>
        </p:nvSpPr>
        <p:spPr>
          <a:xfrm>
            <a:off x="1108075" y="3283585"/>
            <a:ext cx="5080000" cy="1198880"/>
          </a:xfrm>
          <a:prstGeom prst="rect">
            <a:avLst/>
          </a:prstGeom>
          <a:noFill/>
          <a:ln w="9525">
            <a:noFill/>
          </a:ln>
        </p:spPr>
        <p:txBody>
          <a:bodyPr>
            <a:spAutoFit/>
          </a:bodyPr>
          <a:lstStyle/>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从叶子结点</a:t>
            </a:r>
            <a:r>
              <a:rPr lang="en-US" altLang="zh-CN" sz="2400" b="0" dirty="0">
                <a:latin typeface="宋体" panose="02010600030101010101" pitchFamily="2" charset="-122"/>
                <a:ea typeface="宋体" panose="02010600030101010101" pitchFamily="2" charset="-122"/>
                <a:cs typeface="宋体" panose="02010600030101010101" pitchFamily="2" charset="-122"/>
              </a:rPr>
              <a:t>L</a:t>
            </a:r>
            <a:r>
              <a:rPr lang="zh-CN" altLang="en-US" sz="2400" b="0" dirty="0">
                <a:latin typeface="宋体" panose="02010600030101010101" pitchFamily="2" charset="-122"/>
                <a:ea typeface="宋体" panose="02010600030101010101" pitchFamily="2" charset="-122"/>
                <a:cs typeface="宋体" panose="02010600030101010101" pitchFamily="2" charset="-122"/>
              </a:rPr>
              <a:t>返回至最近活动结   点</a:t>
            </a:r>
            <a:r>
              <a:rPr lang="en-US" altLang="zh-CN" sz="2400" b="0" dirty="0">
                <a:latin typeface="Times New Roman" panose="02020603050405020304" charset="0"/>
                <a:ea typeface="Times New Roman" panose="02020603050405020304" charset="0"/>
                <a:cs typeface="Times New Roman" panose="02020603050405020304" charset="0"/>
              </a:rPr>
              <a:t>F</a:t>
            </a:r>
            <a:r>
              <a:rPr lang="zh-CN" altLang="en-US" sz="2400" b="0" dirty="0">
                <a:latin typeface="宋体" panose="02010600030101010101" pitchFamily="2" charset="-122"/>
                <a:ea typeface="宋体" panose="02010600030101010101" pitchFamily="2" charset="-122"/>
                <a:cs typeface="宋体" panose="02010600030101010101" pitchFamily="2" charset="-122"/>
              </a:rPr>
              <a:t>处。由于</a:t>
            </a:r>
            <a:r>
              <a:rPr lang="en-US" altLang="zh-CN" sz="2400" b="0" dirty="0">
                <a:latin typeface="Times New Roman" panose="02020603050405020304" charset="0"/>
                <a:ea typeface="Times New Roman" panose="02020603050405020304" charset="0"/>
                <a:cs typeface="Times New Roman" panose="02020603050405020304" charset="0"/>
              </a:rPr>
              <a:t>F</a:t>
            </a:r>
            <a:r>
              <a:rPr lang="zh-CN" altLang="en-US" sz="2400" b="0" dirty="0">
                <a:latin typeface="宋体" panose="02010600030101010101" pitchFamily="2" charset="-122"/>
                <a:ea typeface="宋体" panose="02010600030101010101" pitchFamily="2" charset="-122"/>
                <a:cs typeface="宋体" panose="02010600030101010101" pitchFamily="2" charset="-122"/>
              </a:rPr>
              <a:t>处已没有可扩展结点，算法又返回到结点</a:t>
            </a:r>
            <a:r>
              <a:rPr lang="en-US" altLang="zh-CN" sz="2400" b="0" dirty="0">
                <a:latin typeface="Times New Roman" panose="02020603050405020304" charset="0"/>
                <a:ea typeface="Times New Roman" panose="02020603050405020304" charset="0"/>
                <a:cs typeface="Times New Roman" panose="02020603050405020304" charset="0"/>
              </a:rPr>
              <a:t>C</a:t>
            </a:r>
            <a:r>
              <a:rPr lang="zh-CN" altLang="en-US" sz="2400" b="0" dirty="0">
                <a:latin typeface="宋体" panose="02010600030101010101" pitchFamily="2" charset="-122"/>
                <a:ea typeface="宋体" panose="02010600030101010101" pitchFamily="2" charset="-122"/>
                <a:cs typeface="宋体" panose="02010600030101010101" pitchFamily="2" charset="-122"/>
              </a:rPr>
              <a:t>处。</a:t>
            </a:r>
            <a:endParaRPr lang="zh-CN" altLang="en-US" sz="2400" dirty="0"/>
          </a:p>
        </p:txBody>
      </p:sp>
      <p:sp>
        <p:nvSpPr>
          <p:cNvPr id="9" name="文本框 8"/>
          <p:cNvSpPr txBox="1"/>
          <p:nvPr/>
        </p:nvSpPr>
        <p:spPr>
          <a:xfrm>
            <a:off x="985520" y="4482465"/>
            <a:ext cx="4973955" cy="2306955"/>
          </a:xfrm>
          <a:prstGeom prst="rect">
            <a:avLst/>
          </a:prstGeom>
          <a:noFill/>
          <a:ln w="9525">
            <a:noFill/>
          </a:ln>
        </p:spPr>
        <p:txBody>
          <a:bodyPr wrap="square">
            <a:spAutoFit/>
          </a:bodyPr>
          <a:lstStyle/>
          <a:p>
            <a:pPr indent="0"/>
            <a:r>
              <a:rPr lang="en-US" altLang="zh-CN" sz="2400" b="0">
                <a:latin typeface="宋体" panose="02010600030101010101" pitchFamily="2" charset="-122"/>
                <a:ea typeface="宋体" panose="02010600030101010101" pitchFamily="2" charset="-122"/>
                <a:cs typeface="宋体" panose="02010600030101010101" pitchFamily="2" charset="-122"/>
              </a:rPr>
              <a:t>  3:</a:t>
            </a:r>
            <a:r>
              <a:rPr lang="zh-CN" altLang="en-US" sz="2400" b="0">
                <a:latin typeface="宋体" panose="02010600030101010101" pitchFamily="2" charset="-122"/>
                <a:ea typeface="宋体" panose="02010600030101010101" pitchFamily="2" charset="-122"/>
                <a:cs typeface="宋体" panose="02010600030101010101" pitchFamily="2" charset="-122"/>
              </a:rPr>
              <a:t>结点</a:t>
            </a:r>
            <a:r>
              <a:rPr lang="en-US" altLang="zh-CN" sz="2400" b="0">
                <a:latin typeface="宋体" panose="02010600030101010101" pitchFamily="2" charset="-122"/>
                <a:ea typeface="宋体" panose="02010600030101010101" pitchFamily="2" charset="-122"/>
                <a:cs typeface="宋体" panose="02010600030101010101" pitchFamily="2" charset="-122"/>
              </a:rPr>
              <a:t>C</a:t>
            </a:r>
            <a:r>
              <a:rPr lang="zh-CN" altLang="en-US" sz="2400" b="0">
                <a:latin typeface="宋体" panose="02010600030101010101" pitchFamily="2" charset="-122"/>
                <a:ea typeface="宋体" panose="02010600030101010101" pitchFamily="2" charset="-122"/>
                <a:cs typeface="宋体" panose="02010600030101010101" pitchFamily="2" charset="-122"/>
              </a:rPr>
              <a:t>成为新的扩展结点，由新的扩展结点，算法再移至结点</a:t>
            </a:r>
            <a:r>
              <a:rPr lang="en-US" altLang="zh-CN" sz="2400" b="0">
                <a:latin typeface="Times New Roman" panose="02020603050405020304" charset="0"/>
                <a:ea typeface="Times New Roman" panose="02020603050405020304" charset="0"/>
                <a:cs typeface="Times New Roman" panose="02020603050405020304" charset="0"/>
              </a:rPr>
              <a:t>G</a:t>
            </a:r>
            <a:r>
              <a:rPr lang="zh-CN" altLang="en-US" sz="2400" b="0">
                <a:latin typeface="宋体" panose="02010600030101010101" pitchFamily="2" charset="-122"/>
                <a:ea typeface="宋体" panose="02010600030101010101" pitchFamily="2" charset="-122"/>
                <a:cs typeface="宋体" panose="02010600030101010101" pitchFamily="2" charset="-122"/>
              </a:rPr>
              <a:t>后又移至结点</a:t>
            </a:r>
            <a:r>
              <a:rPr lang="en-US" altLang="zh-CN" sz="2400" b="0">
                <a:latin typeface="Times New Roman" panose="02020603050405020304" charset="0"/>
                <a:ea typeface="Times New Roman" panose="02020603050405020304" charset="0"/>
                <a:cs typeface="Times New Roman" panose="02020603050405020304" charset="0"/>
              </a:rPr>
              <a:t>M,</a:t>
            </a:r>
            <a:r>
              <a:rPr lang="zh-CN" altLang="en-US" sz="2400" b="0">
                <a:latin typeface="宋体" panose="02010600030101010101" pitchFamily="2" charset="-122"/>
                <a:ea typeface="宋体" panose="02010600030101010101" pitchFamily="2" charset="-122"/>
                <a:cs typeface="宋体" panose="02010600030101010101" pitchFamily="2" charset="-122"/>
              </a:rPr>
              <a:t>得到周游路线</a:t>
            </a:r>
            <a:r>
              <a:rPr lang="en-US" altLang="zh-CN" sz="2400" b="0">
                <a:latin typeface="Times New Roman" panose="02020603050405020304" charset="0"/>
                <a:ea typeface="Times New Roman" panose="02020603050405020304" charset="0"/>
                <a:cs typeface="Times New Roman" panose="02020603050405020304" charset="0"/>
              </a:rPr>
              <a:t>(1,2,4,3,1)</a:t>
            </a:r>
            <a:r>
              <a:rPr lang="zh-CN" altLang="en-US" sz="2400" b="0">
                <a:latin typeface="宋体" panose="02010600030101010101" pitchFamily="2" charset="-122"/>
                <a:ea typeface="宋体" panose="02010600030101010101" pitchFamily="2" charset="-122"/>
                <a:cs typeface="宋体" panose="02010600030101010101" pitchFamily="2" charset="-122"/>
              </a:rPr>
              <a:t>，其费用为</a:t>
            </a:r>
            <a:r>
              <a:rPr lang="en-US" altLang="zh-CN" sz="2400" b="0">
                <a:latin typeface="Times New Roman" panose="02020603050405020304" charset="0"/>
                <a:ea typeface="Times New Roman" panose="02020603050405020304" charset="0"/>
                <a:cs typeface="Times New Roman" panose="02020603050405020304" charset="0"/>
              </a:rPr>
              <a:t>51</a:t>
            </a:r>
            <a:r>
              <a:rPr lang="zh-CN" altLang="en-US" sz="2400" b="0">
                <a:latin typeface="宋体" panose="02010600030101010101" pitchFamily="2" charset="-122"/>
                <a:ea typeface="宋体" panose="02010600030101010101" pitchFamily="2" charset="-122"/>
                <a:cs typeface="宋体" panose="02010600030101010101" pitchFamily="2" charset="-122"/>
              </a:rPr>
              <a:t>。这个费用不比已有周游路线</a:t>
            </a:r>
            <a:r>
              <a:rPr lang="en-US" altLang="zh-CN" sz="2400" b="0">
                <a:latin typeface="Times New Roman" panose="02020603050405020304" charset="0"/>
                <a:ea typeface="Times New Roman" panose="02020603050405020304" charset="0"/>
                <a:cs typeface="Times New Roman" panose="02020603050405020304" charset="0"/>
              </a:rPr>
              <a:t>(1,2,3,4,1)</a:t>
            </a:r>
            <a:r>
              <a:rPr lang="zh-CN" altLang="en-US" sz="2400" b="0">
                <a:latin typeface="宋体" panose="02010600030101010101" pitchFamily="2" charset="-122"/>
                <a:ea typeface="宋体" panose="02010600030101010101" pitchFamily="2" charset="-122"/>
                <a:cs typeface="宋体" panose="02010600030101010101" pitchFamily="2" charset="-122"/>
              </a:rPr>
              <a:t>的费用小。因此舍弃该结点。</a:t>
            </a:r>
            <a:endParaRPr lang="zh-CN" altLang="en-US" sz="2400"/>
          </a:p>
        </p:txBody>
      </p:sp>
      <p:sp>
        <p:nvSpPr>
          <p:cNvPr id="10" name="文本框 9"/>
          <p:cNvSpPr txBox="1"/>
          <p:nvPr/>
        </p:nvSpPr>
        <p:spPr>
          <a:xfrm>
            <a:off x="6518621" y="3119517"/>
            <a:ext cx="5080000" cy="460375"/>
          </a:xfrm>
          <a:prstGeom prst="rect">
            <a:avLst/>
          </a:prstGeom>
          <a:noFill/>
          <a:ln w="9525">
            <a:noFill/>
          </a:ln>
        </p:spPr>
        <p:txBody>
          <a:bodyPr wrap="square">
            <a:spAutoFit/>
          </a:bodyPr>
          <a:lstStyle/>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4:</a:t>
            </a:r>
            <a:r>
              <a:rPr lang="zh-CN" altLang="en-US" sz="2400" b="0" dirty="0">
                <a:latin typeface="宋体" panose="02010600030101010101" pitchFamily="2" charset="-122"/>
                <a:ea typeface="宋体" panose="02010600030101010101" pitchFamily="2" charset="-122"/>
                <a:cs typeface="宋体" panose="02010600030101010101" pitchFamily="2" charset="-122"/>
              </a:rPr>
              <a:t>算法又依次返回至结点</a:t>
            </a:r>
            <a:r>
              <a:rPr lang="en-US" altLang="zh-CN" sz="2400" b="0" dirty="0">
                <a:latin typeface="宋体" panose="02010600030101010101" pitchFamily="2" charset="-122"/>
                <a:ea typeface="宋体" panose="02010600030101010101" pitchFamily="2" charset="-122"/>
                <a:cs typeface="宋体" panose="02010600030101010101" pitchFamily="2" charset="-122"/>
              </a:rPr>
              <a:t>G,C,B</a:t>
            </a:r>
            <a:r>
              <a:rPr lang="zh-CN" altLang="en-US" sz="2400" b="0" dirty="0">
                <a:latin typeface="宋体" panose="02010600030101010101" pitchFamily="2" charset="-122"/>
                <a:ea typeface="宋体" panose="02010600030101010101" pitchFamily="2" charset="-122"/>
                <a:cs typeface="宋体" panose="02010600030101010101" pitchFamily="2" charset="-122"/>
              </a:rPr>
              <a:t>。</a:t>
            </a:r>
            <a:endParaRPr lang="zh-CN" altLang="en-US" sz="2400" dirty="0"/>
          </a:p>
        </p:txBody>
      </p:sp>
      <p:cxnSp>
        <p:nvCxnSpPr>
          <p:cNvPr id="11" name="Straight Connector 64"/>
          <p:cNvCxnSpPr/>
          <p:nvPr/>
        </p:nvCxnSpPr>
        <p:spPr>
          <a:xfrm>
            <a:off x="650467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2" name="Oval 65"/>
          <p:cNvSpPr/>
          <p:nvPr/>
        </p:nvSpPr>
        <p:spPr>
          <a:xfrm>
            <a:off x="634890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66"/>
          <p:cNvSpPr/>
          <p:nvPr/>
        </p:nvSpPr>
        <p:spPr>
          <a:xfrm>
            <a:off x="634890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67"/>
          <p:cNvSpPr/>
          <p:nvPr/>
        </p:nvSpPr>
        <p:spPr>
          <a:xfrm>
            <a:off x="634890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68"/>
          <p:cNvSpPr/>
          <p:nvPr/>
        </p:nvSpPr>
        <p:spPr>
          <a:xfrm>
            <a:off x="634890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文本框 15"/>
          <p:cNvSpPr txBox="1"/>
          <p:nvPr/>
        </p:nvSpPr>
        <p:spPr>
          <a:xfrm>
            <a:off x="6829425" y="3596207"/>
            <a:ext cx="5080000" cy="1568450"/>
          </a:xfrm>
          <a:prstGeom prst="rect">
            <a:avLst/>
          </a:prstGeom>
          <a:noFill/>
          <a:ln w="9525">
            <a:noFill/>
          </a:ln>
        </p:spPr>
        <p:txBody>
          <a:bodyPr>
            <a:spAutoFit/>
          </a:bodyPr>
          <a:lstStyle/>
          <a:p>
            <a:pPr indent="0"/>
            <a:r>
              <a:rPr lang="en-US" altLang="zh-CN" sz="2400" b="0" dirty="0">
                <a:latin typeface="宋体" panose="02010600030101010101" pitchFamily="2" charset="-122"/>
                <a:ea typeface="宋体" panose="02010600030101010101" pitchFamily="2" charset="-122"/>
                <a:cs typeface="宋体" panose="02010600030101010101" pitchFamily="2" charset="-122"/>
              </a:rPr>
              <a:t>5:</a:t>
            </a:r>
            <a:r>
              <a:rPr lang="zh-CN" altLang="en-US" sz="2400" b="0" dirty="0">
                <a:latin typeface="宋体" panose="02010600030101010101" pitchFamily="2" charset="-122"/>
                <a:ea typeface="宋体" panose="02010600030101010101" pitchFamily="2" charset="-122"/>
                <a:cs typeface="宋体" panose="02010600030101010101" pitchFamily="2" charset="-122"/>
              </a:rPr>
              <a:t>从结点</a:t>
            </a:r>
            <a:r>
              <a:rPr lang="en-US" altLang="zh-CN" sz="2400" b="0" dirty="0">
                <a:latin typeface="宋体" panose="02010600030101010101" pitchFamily="2" charset="-122"/>
                <a:ea typeface="宋体" panose="02010600030101010101" pitchFamily="2" charset="-122"/>
                <a:cs typeface="宋体" panose="02010600030101010101" pitchFamily="2" charset="-122"/>
              </a:rPr>
              <a:t>B</a:t>
            </a:r>
            <a:r>
              <a:rPr lang="zh-CN" altLang="en-US" sz="2400" b="0" dirty="0">
                <a:latin typeface="宋体" panose="02010600030101010101" pitchFamily="2" charset="-122"/>
                <a:ea typeface="宋体" panose="02010600030101010101" pitchFamily="2" charset="-122"/>
                <a:cs typeface="宋体" panose="02010600030101010101" pitchFamily="2" charset="-122"/>
              </a:rPr>
              <a:t>，算法继续搜索至结点</a:t>
            </a:r>
            <a:r>
              <a:rPr lang="en-US" altLang="zh-CN" sz="2400" b="0" dirty="0">
                <a:latin typeface="Times New Roman" panose="02020603050405020304" charset="0"/>
                <a:ea typeface="Times New Roman" panose="02020603050405020304" charset="0"/>
                <a:cs typeface="Times New Roman" panose="02020603050405020304" charset="0"/>
              </a:rPr>
              <a:t>D,H,N</a:t>
            </a:r>
            <a:r>
              <a:rPr lang="zh-CN" altLang="en-US" sz="2400" b="0" dirty="0">
                <a:latin typeface="宋体" panose="02010600030101010101" pitchFamily="2" charset="-122"/>
                <a:ea typeface="宋体" panose="02010600030101010101" pitchFamily="2" charset="-122"/>
                <a:cs typeface="宋体" panose="02010600030101010101" pitchFamily="2" charset="-122"/>
              </a:rPr>
              <a:t>。在叶子结点</a:t>
            </a:r>
            <a:r>
              <a:rPr lang="en-US" altLang="zh-CN" sz="2400" b="0" dirty="0">
                <a:latin typeface="Times New Roman" panose="02020603050405020304" charset="0"/>
                <a:ea typeface="Times New Roman" panose="02020603050405020304" charset="0"/>
                <a:cs typeface="Times New Roman" panose="02020603050405020304" charset="0"/>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算法返回至结点</a:t>
            </a:r>
            <a:r>
              <a:rPr lang="en-US" altLang="zh-CN" sz="2400" b="0" dirty="0">
                <a:latin typeface="Times New Roman" panose="02020603050405020304" charset="0"/>
                <a:ea typeface="Times New Roman" panose="02020603050405020304" charset="0"/>
                <a:cs typeface="Times New Roman" panose="02020603050405020304" charset="0"/>
              </a:rPr>
              <a:t>H,D</a:t>
            </a:r>
            <a:r>
              <a:rPr lang="zh-CN" altLang="en-US" sz="2400" b="0" dirty="0">
                <a:latin typeface="宋体" panose="02010600030101010101" pitchFamily="2" charset="-122"/>
                <a:ea typeface="宋体" panose="02010600030101010101" pitchFamily="2" charset="-122"/>
                <a:cs typeface="宋体" panose="02010600030101010101" pitchFamily="2" charset="-122"/>
              </a:rPr>
              <a:t>，然后再从结点</a:t>
            </a:r>
            <a:r>
              <a:rPr lang="en-US" altLang="zh-CN" sz="2400" b="0" dirty="0">
                <a:latin typeface="Times New Roman" panose="02020603050405020304" charset="0"/>
                <a:ea typeface="Times New Roman" panose="02020603050405020304" charset="0"/>
                <a:cs typeface="Times New Roman" panose="02020603050405020304" charset="0"/>
              </a:rPr>
              <a:t>D</a:t>
            </a:r>
            <a:r>
              <a:rPr lang="zh-CN" altLang="en-US" sz="2400" b="0" dirty="0">
                <a:latin typeface="宋体" panose="02010600030101010101" pitchFamily="2" charset="-122"/>
                <a:ea typeface="宋体" panose="02010600030101010101" pitchFamily="2" charset="-122"/>
                <a:cs typeface="宋体" panose="02010600030101010101" pitchFamily="2" charset="-122"/>
              </a:rPr>
              <a:t>开始继续向纵深搜索至结点</a:t>
            </a:r>
            <a:r>
              <a:rPr lang="en-US" altLang="zh-CN" sz="2400" b="0" dirty="0">
                <a:latin typeface="Times New Roman" panose="02020603050405020304" charset="0"/>
                <a:ea typeface="Times New Roman" panose="02020603050405020304" charset="0"/>
                <a:cs typeface="Times New Roman" panose="02020603050405020304" charset="0"/>
              </a:rPr>
              <a:t>O</a:t>
            </a:r>
            <a:r>
              <a:rPr lang="zh-CN" altLang="en-US" sz="2400" b="0" dirty="0">
                <a:latin typeface="宋体" panose="02010600030101010101" pitchFamily="2" charset="-122"/>
                <a:ea typeface="宋体" panose="02010600030101010101" pitchFamily="2" charset="-122"/>
                <a:cs typeface="宋体" panose="02010600030101010101" pitchFamily="2" charset="-122"/>
              </a:rPr>
              <a:t>。</a:t>
            </a:r>
            <a:endParaRPr lang="zh-CN" altLang="en-US" sz="2400" dirty="0"/>
          </a:p>
        </p:txBody>
      </p:sp>
      <p:sp>
        <p:nvSpPr>
          <p:cNvPr id="18" name="文本框 17"/>
          <p:cNvSpPr txBox="1"/>
          <p:nvPr/>
        </p:nvSpPr>
        <p:spPr>
          <a:xfrm>
            <a:off x="6829425" y="5236265"/>
            <a:ext cx="5080000" cy="1198880"/>
          </a:xfrm>
          <a:prstGeom prst="rect">
            <a:avLst/>
          </a:prstGeom>
          <a:noFill/>
          <a:ln w="9525">
            <a:noFill/>
          </a:ln>
        </p:spPr>
        <p:txBody>
          <a:bodyPr>
            <a:spAutoFit/>
          </a:bodyPr>
          <a:lstStyle/>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6:</a:t>
            </a:r>
            <a:r>
              <a:rPr lang="zh-CN" altLang="en-US" sz="2400" b="0" dirty="0">
                <a:latin typeface="宋体" panose="02010600030101010101" pitchFamily="2" charset="-122"/>
                <a:ea typeface="宋体" panose="02010600030101010101" pitchFamily="2" charset="-122"/>
                <a:cs typeface="宋体" panose="02010600030101010101" pitchFamily="2" charset="-122"/>
              </a:rPr>
              <a:t>依次按照以上方式搜索遍历整个搜索树，最终得到</a:t>
            </a:r>
            <a:r>
              <a:rPr lang="en-US" altLang="zh-CN" sz="2400" b="0" dirty="0">
                <a:latin typeface="宋体" panose="02010600030101010101" pitchFamily="2" charset="-122"/>
                <a:ea typeface="宋体" panose="02010600030101010101" pitchFamily="2" charset="-122"/>
                <a:cs typeface="宋体" panose="02010600030101010101" pitchFamily="2" charset="-122"/>
              </a:rPr>
              <a:t>(1,3,2,4,1)</a:t>
            </a:r>
            <a:r>
              <a:rPr lang="zh-CN" altLang="en-US" sz="2400" b="0" dirty="0">
                <a:latin typeface="宋体" panose="02010600030101010101" pitchFamily="2" charset="-122"/>
                <a:ea typeface="宋体" panose="02010600030101010101" pitchFamily="2" charset="-122"/>
                <a:cs typeface="宋体" panose="02010600030101010101" pitchFamily="2" charset="-122"/>
              </a:rPr>
              <a:t>是一条最小费用周游路线。</a:t>
            </a:r>
            <a:endParaRPr lang="zh-CN" altLang="en-US" sz="2400" dirty="0"/>
          </a:p>
        </p:txBody>
      </p:sp>
      <p:pic>
        <p:nvPicPr>
          <p:cNvPr id="26625" name="Picture 1" descr="C:\Users\dzg\AppData\Roaming\Tencent\Users\2878511868\QQ\WinTemp\RichOle\(84T~{05PRAB{Y%JV%WGSNY.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025640" y="94894"/>
            <a:ext cx="4019550" cy="270530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ppt_w</p:attrName>
                                        </p:attrNameLst>
                                      </p:cBhvr>
                                      <p:tavLst>
                                        <p:tav tm="0">
                                          <p:val>
                                            <p:fltVal val="0"/>
                                          </p:val>
                                        </p:tav>
                                        <p:tav tm="100000">
                                          <p:val>
                                            <p:strVal val="#ppt_w"/>
                                          </p:val>
                                        </p:tav>
                                      </p:tavLst>
                                    </p:anim>
                                    <p:anim calcmode="lin" valueType="num">
                                      <p:cBhvr>
                                        <p:cTn id="30" dur="500" fill="hold"/>
                                        <p:tgtEl>
                                          <p:spTgt spid="15"/>
                                        </p:tgtEl>
                                        <p:attrNameLst>
                                          <p:attrName>ppt_h</p:attrName>
                                        </p:attrNameLst>
                                      </p:cBhvr>
                                      <p:tavLst>
                                        <p:tav tm="0">
                                          <p:val>
                                            <p:fltVal val="0"/>
                                          </p:val>
                                        </p:tav>
                                        <p:tav tm="100000">
                                          <p:val>
                                            <p:strVal val="#ppt_h"/>
                                          </p:val>
                                        </p:tav>
                                      </p:tavLst>
                                    </p:anim>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grpId="0" nodeType="click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80">
                                          <p:stCondLst>
                                            <p:cond delay="0"/>
                                          </p:stCondLst>
                                        </p:cTn>
                                        <p:tgtEl>
                                          <p:spTgt spid="4"/>
                                        </p:tgtEl>
                                      </p:cBhvr>
                                    </p:animEffect>
                                    <p:anim calcmode="lin" valueType="num">
                                      <p:cBhvr>
                                        <p:cTn id="37"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2" dur="26">
                                          <p:stCondLst>
                                            <p:cond delay="650"/>
                                          </p:stCondLst>
                                        </p:cTn>
                                        <p:tgtEl>
                                          <p:spTgt spid="4"/>
                                        </p:tgtEl>
                                      </p:cBhvr>
                                      <p:to x="100000" y="60000"/>
                                    </p:animScale>
                                    <p:animScale>
                                      <p:cBhvr>
                                        <p:cTn id="43" dur="166" decel="50000">
                                          <p:stCondLst>
                                            <p:cond delay="676"/>
                                          </p:stCondLst>
                                        </p:cTn>
                                        <p:tgtEl>
                                          <p:spTgt spid="4"/>
                                        </p:tgtEl>
                                      </p:cBhvr>
                                      <p:to x="100000" y="100000"/>
                                    </p:animScale>
                                    <p:animScale>
                                      <p:cBhvr>
                                        <p:cTn id="44" dur="26">
                                          <p:stCondLst>
                                            <p:cond delay="1312"/>
                                          </p:stCondLst>
                                        </p:cTn>
                                        <p:tgtEl>
                                          <p:spTgt spid="4"/>
                                        </p:tgtEl>
                                      </p:cBhvr>
                                      <p:to x="100000" y="80000"/>
                                    </p:animScale>
                                    <p:animScale>
                                      <p:cBhvr>
                                        <p:cTn id="45" dur="166" decel="50000">
                                          <p:stCondLst>
                                            <p:cond delay="1338"/>
                                          </p:stCondLst>
                                        </p:cTn>
                                        <p:tgtEl>
                                          <p:spTgt spid="4"/>
                                        </p:tgtEl>
                                      </p:cBhvr>
                                      <p:to x="100000" y="100000"/>
                                    </p:animScale>
                                    <p:animScale>
                                      <p:cBhvr>
                                        <p:cTn id="46" dur="26">
                                          <p:stCondLst>
                                            <p:cond delay="1642"/>
                                          </p:stCondLst>
                                        </p:cTn>
                                        <p:tgtEl>
                                          <p:spTgt spid="4"/>
                                        </p:tgtEl>
                                      </p:cBhvr>
                                      <p:to x="100000" y="90000"/>
                                    </p:animScale>
                                    <p:animScale>
                                      <p:cBhvr>
                                        <p:cTn id="47" dur="166" decel="50000">
                                          <p:stCondLst>
                                            <p:cond delay="1668"/>
                                          </p:stCondLst>
                                        </p:cTn>
                                        <p:tgtEl>
                                          <p:spTgt spid="4"/>
                                        </p:tgtEl>
                                      </p:cBhvr>
                                      <p:to x="100000" y="100000"/>
                                    </p:animScale>
                                    <p:animScale>
                                      <p:cBhvr>
                                        <p:cTn id="48" dur="26">
                                          <p:stCondLst>
                                            <p:cond delay="1808"/>
                                          </p:stCondLst>
                                        </p:cTn>
                                        <p:tgtEl>
                                          <p:spTgt spid="4"/>
                                        </p:tgtEl>
                                      </p:cBhvr>
                                      <p:to x="100000" y="95000"/>
                                    </p:animScale>
                                    <p:animScale>
                                      <p:cBhvr>
                                        <p:cTn id="49" dur="166" decel="50000">
                                          <p:stCondLst>
                                            <p:cond delay="1834"/>
                                          </p:stCondLst>
                                        </p:cTn>
                                        <p:tgtEl>
                                          <p:spTgt spid="4"/>
                                        </p:tgtEl>
                                      </p:cBhvr>
                                      <p:to x="100000" y="100000"/>
                                    </p:animScale>
                                  </p:childTnLst>
                                </p:cTn>
                              </p:par>
                            </p:childTnLst>
                          </p:cTn>
                        </p:par>
                      </p:childTnLst>
                    </p:cTn>
                  </p:par>
                  <p:par>
                    <p:cTn id="50" fill="hold">
                      <p:stCondLst>
                        <p:cond delay="indefinite"/>
                      </p:stCondLst>
                      <p:childTnLst>
                        <p:par>
                          <p:cTn id="51" fill="hold">
                            <p:stCondLst>
                              <p:cond delay="0"/>
                            </p:stCondLst>
                            <p:childTnLst>
                              <p:par>
                                <p:cTn id="52" presetID="26" presetClass="entr" presetSubtype="0"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down)">
                                      <p:cBhvr>
                                        <p:cTn id="54" dur="580">
                                          <p:stCondLst>
                                            <p:cond delay="0"/>
                                          </p:stCondLst>
                                        </p:cTn>
                                        <p:tgtEl>
                                          <p:spTgt spid="8"/>
                                        </p:tgtEl>
                                      </p:cBhvr>
                                    </p:animEffect>
                                    <p:anim calcmode="lin" valueType="num">
                                      <p:cBhvr>
                                        <p:cTn id="55"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6"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7"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58"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59"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60" dur="26">
                                          <p:stCondLst>
                                            <p:cond delay="650"/>
                                          </p:stCondLst>
                                        </p:cTn>
                                        <p:tgtEl>
                                          <p:spTgt spid="8"/>
                                        </p:tgtEl>
                                      </p:cBhvr>
                                      <p:to x="100000" y="60000"/>
                                    </p:animScale>
                                    <p:animScale>
                                      <p:cBhvr>
                                        <p:cTn id="61" dur="166" decel="50000">
                                          <p:stCondLst>
                                            <p:cond delay="676"/>
                                          </p:stCondLst>
                                        </p:cTn>
                                        <p:tgtEl>
                                          <p:spTgt spid="8"/>
                                        </p:tgtEl>
                                      </p:cBhvr>
                                      <p:to x="100000" y="100000"/>
                                    </p:animScale>
                                    <p:animScale>
                                      <p:cBhvr>
                                        <p:cTn id="62" dur="26">
                                          <p:stCondLst>
                                            <p:cond delay="1312"/>
                                          </p:stCondLst>
                                        </p:cTn>
                                        <p:tgtEl>
                                          <p:spTgt spid="8"/>
                                        </p:tgtEl>
                                      </p:cBhvr>
                                      <p:to x="100000" y="80000"/>
                                    </p:animScale>
                                    <p:animScale>
                                      <p:cBhvr>
                                        <p:cTn id="63" dur="166" decel="50000">
                                          <p:stCondLst>
                                            <p:cond delay="1338"/>
                                          </p:stCondLst>
                                        </p:cTn>
                                        <p:tgtEl>
                                          <p:spTgt spid="8"/>
                                        </p:tgtEl>
                                      </p:cBhvr>
                                      <p:to x="100000" y="100000"/>
                                    </p:animScale>
                                    <p:animScale>
                                      <p:cBhvr>
                                        <p:cTn id="64" dur="26">
                                          <p:stCondLst>
                                            <p:cond delay="1642"/>
                                          </p:stCondLst>
                                        </p:cTn>
                                        <p:tgtEl>
                                          <p:spTgt spid="8"/>
                                        </p:tgtEl>
                                      </p:cBhvr>
                                      <p:to x="100000" y="90000"/>
                                    </p:animScale>
                                    <p:animScale>
                                      <p:cBhvr>
                                        <p:cTn id="65" dur="166" decel="50000">
                                          <p:stCondLst>
                                            <p:cond delay="1668"/>
                                          </p:stCondLst>
                                        </p:cTn>
                                        <p:tgtEl>
                                          <p:spTgt spid="8"/>
                                        </p:tgtEl>
                                      </p:cBhvr>
                                      <p:to x="100000" y="100000"/>
                                    </p:animScale>
                                    <p:animScale>
                                      <p:cBhvr>
                                        <p:cTn id="66" dur="26">
                                          <p:stCondLst>
                                            <p:cond delay="1808"/>
                                          </p:stCondLst>
                                        </p:cTn>
                                        <p:tgtEl>
                                          <p:spTgt spid="8"/>
                                        </p:tgtEl>
                                      </p:cBhvr>
                                      <p:to x="100000" y="95000"/>
                                    </p:animScale>
                                    <p:animScale>
                                      <p:cBhvr>
                                        <p:cTn id="67" dur="166" decel="50000">
                                          <p:stCondLst>
                                            <p:cond delay="1834"/>
                                          </p:stCondLst>
                                        </p:cTn>
                                        <p:tgtEl>
                                          <p:spTgt spid="8"/>
                                        </p:tgtEl>
                                      </p:cBhvr>
                                      <p:to x="100000" y="100000"/>
                                    </p:animScale>
                                  </p:childTnLst>
                                </p:cTn>
                              </p:par>
                            </p:childTnLst>
                          </p:cTn>
                        </p:par>
                      </p:childTnLst>
                    </p:cTn>
                  </p:par>
                  <p:par>
                    <p:cTn id="68" fill="hold">
                      <p:stCondLst>
                        <p:cond delay="indefinite"/>
                      </p:stCondLst>
                      <p:childTnLst>
                        <p:par>
                          <p:cTn id="69" fill="hold">
                            <p:stCondLst>
                              <p:cond delay="0"/>
                            </p:stCondLst>
                            <p:childTnLst>
                              <p:par>
                                <p:cTn id="70" presetID="26" presetClass="entr" presetSubtype="0" fill="hold" grpId="0" nodeType="click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wipe(down)">
                                      <p:cBhvr>
                                        <p:cTn id="72" dur="580">
                                          <p:stCondLst>
                                            <p:cond delay="0"/>
                                          </p:stCondLst>
                                        </p:cTn>
                                        <p:tgtEl>
                                          <p:spTgt spid="9"/>
                                        </p:tgtEl>
                                      </p:cBhvr>
                                    </p:animEffect>
                                    <p:anim calcmode="lin" valueType="num">
                                      <p:cBhvr>
                                        <p:cTn id="73"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74"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75"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76"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77"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78" dur="26">
                                          <p:stCondLst>
                                            <p:cond delay="650"/>
                                          </p:stCondLst>
                                        </p:cTn>
                                        <p:tgtEl>
                                          <p:spTgt spid="9"/>
                                        </p:tgtEl>
                                      </p:cBhvr>
                                      <p:to x="100000" y="60000"/>
                                    </p:animScale>
                                    <p:animScale>
                                      <p:cBhvr>
                                        <p:cTn id="79" dur="166" decel="50000">
                                          <p:stCondLst>
                                            <p:cond delay="676"/>
                                          </p:stCondLst>
                                        </p:cTn>
                                        <p:tgtEl>
                                          <p:spTgt spid="9"/>
                                        </p:tgtEl>
                                      </p:cBhvr>
                                      <p:to x="100000" y="100000"/>
                                    </p:animScale>
                                    <p:animScale>
                                      <p:cBhvr>
                                        <p:cTn id="80" dur="26">
                                          <p:stCondLst>
                                            <p:cond delay="1312"/>
                                          </p:stCondLst>
                                        </p:cTn>
                                        <p:tgtEl>
                                          <p:spTgt spid="9"/>
                                        </p:tgtEl>
                                      </p:cBhvr>
                                      <p:to x="100000" y="80000"/>
                                    </p:animScale>
                                    <p:animScale>
                                      <p:cBhvr>
                                        <p:cTn id="81" dur="166" decel="50000">
                                          <p:stCondLst>
                                            <p:cond delay="1338"/>
                                          </p:stCondLst>
                                        </p:cTn>
                                        <p:tgtEl>
                                          <p:spTgt spid="9"/>
                                        </p:tgtEl>
                                      </p:cBhvr>
                                      <p:to x="100000" y="100000"/>
                                    </p:animScale>
                                    <p:animScale>
                                      <p:cBhvr>
                                        <p:cTn id="82" dur="26">
                                          <p:stCondLst>
                                            <p:cond delay="1642"/>
                                          </p:stCondLst>
                                        </p:cTn>
                                        <p:tgtEl>
                                          <p:spTgt spid="9"/>
                                        </p:tgtEl>
                                      </p:cBhvr>
                                      <p:to x="100000" y="90000"/>
                                    </p:animScale>
                                    <p:animScale>
                                      <p:cBhvr>
                                        <p:cTn id="83" dur="166" decel="50000">
                                          <p:stCondLst>
                                            <p:cond delay="1668"/>
                                          </p:stCondLst>
                                        </p:cTn>
                                        <p:tgtEl>
                                          <p:spTgt spid="9"/>
                                        </p:tgtEl>
                                      </p:cBhvr>
                                      <p:to x="100000" y="100000"/>
                                    </p:animScale>
                                    <p:animScale>
                                      <p:cBhvr>
                                        <p:cTn id="84" dur="26">
                                          <p:stCondLst>
                                            <p:cond delay="1808"/>
                                          </p:stCondLst>
                                        </p:cTn>
                                        <p:tgtEl>
                                          <p:spTgt spid="9"/>
                                        </p:tgtEl>
                                      </p:cBhvr>
                                      <p:to x="100000" y="95000"/>
                                    </p:animScale>
                                    <p:animScale>
                                      <p:cBhvr>
                                        <p:cTn id="85" dur="166" decel="50000">
                                          <p:stCondLst>
                                            <p:cond delay="1834"/>
                                          </p:stCondLst>
                                        </p:cTn>
                                        <p:tgtEl>
                                          <p:spTgt spid="9"/>
                                        </p:tgtEl>
                                      </p:cBhvr>
                                      <p:to x="100000" y="100000"/>
                                    </p:animScale>
                                  </p:childTnLst>
                                </p:cTn>
                              </p:par>
                            </p:childTnLst>
                          </p:cTn>
                        </p:par>
                      </p:childTnLst>
                    </p:cTn>
                  </p:par>
                  <p:par>
                    <p:cTn id="86" fill="hold">
                      <p:stCondLst>
                        <p:cond delay="indefinite"/>
                      </p:stCondLst>
                      <p:childTnLst>
                        <p:par>
                          <p:cTn id="87" fill="hold">
                            <p:stCondLst>
                              <p:cond delay="0"/>
                            </p:stCondLst>
                            <p:childTnLst>
                              <p:par>
                                <p:cTn id="88" presetID="26" presetClass="entr" presetSubtype="0" fill="hold" grpId="0" nodeType="click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wipe(down)">
                                      <p:cBhvr>
                                        <p:cTn id="90" dur="580">
                                          <p:stCondLst>
                                            <p:cond delay="0"/>
                                          </p:stCondLst>
                                        </p:cTn>
                                        <p:tgtEl>
                                          <p:spTgt spid="10"/>
                                        </p:tgtEl>
                                      </p:cBhvr>
                                    </p:animEffect>
                                    <p:anim calcmode="lin" valueType="num">
                                      <p:cBhvr>
                                        <p:cTn id="91"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2"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93"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94"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95"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96" dur="26">
                                          <p:stCondLst>
                                            <p:cond delay="650"/>
                                          </p:stCondLst>
                                        </p:cTn>
                                        <p:tgtEl>
                                          <p:spTgt spid="10"/>
                                        </p:tgtEl>
                                      </p:cBhvr>
                                      <p:to x="100000" y="60000"/>
                                    </p:animScale>
                                    <p:animScale>
                                      <p:cBhvr>
                                        <p:cTn id="97" dur="166" decel="50000">
                                          <p:stCondLst>
                                            <p:cond delay="676"/>
                                          </p:stCondLst>
                                        </p:cTn>
                                        <p:tgtEl>
                                          <p:spTgt spid="10"/>
                                        </p:tgtEl>
                                      </p:cBhvr>
                                      <p:to x="100000" y="100000"/>
                                    </p:animScale>
                                    <p:animScale>
                                      <p:cBhvr>
                                        <p:cTn id="98" dur="26">
                                          <p:stCondLst>
                                            <p:cond delay="1312"/>
                                          </p:stCondLst>
                                        </p:cTn>
                                        <p:tgtEl>
                                          <p:spTgt spid="10"/>
                                        </p:tgtEl>
                                      </p:cBhvr>
                                      <p:to x="100000" y="80000"/>
                                    </p:animScale>
                                    <p:animScale>
                                      <p:cBhvr>
                                        <p:cTn id="99" dur="166" decel="50000">
                                          <p:stCondLst>
                                            <p:cond delay="1338"/>
                                          </p:stCondLst>
                                        </p:cTn>
                                        <p:tgtEl>
                                          <p:spTgt spid="10"/>
                                        </p:tgtEl>
                                      </p:cBhvr>
                                      <p:to x="100000" y="100000"/>
                                    </p:animScale>
                                    <p:animScale>
                                      <p:cBhvr>
                                        <p:cTn id="100" dur="26">
                                          <p:stCondLst>
                                            <p:cond delay="1642"/>
                                          </p:stCondLst>
                                        </p:cTn>
                                        <p:tgtEl>
                                          <p:spTgt spid="10"/>
                                        </p:tgtEl>
                                      </p:cBhvr>
                                      <p:to x="100000" y="90000"/>
                                    </p:animScale>
                                    <p:animScale>
                                      <p:cBhvr>
                                        <p:cTn id="101" dur="166" decel="50000">
                                          <p:stCondLst>
                                            <p:cond delay="1668"/>
                                          </p:stCondLst>
                                        </p:cTn>
                                        <p:tgtEl>
                                          <p:spTgt spid="10"/>
                                        </p:tgtEl>
                                      </p:cBhvr>
                                      <p:to x="100000" y="100000"/>
                                    </p:animScale>
                                    <p:animScale>
                                      <p:cBhvr>
                                        <p:cTn id="102" dur="26">
                                          <p:stCondLst>
                                            <p:cond delay="1808"/>
                                          </p:stCondLst>
                                        </p:cTn>
                                        <p:tgtEl>
                                          <p:spTgt spid="10"/>
                                        </p:tgtEl>
                                      </p:cBhvr>
                                      <p:to x="100000" y="95000"/>
                                    </p:animScale>
                                    <p:animScale>
                                      <p:cBhvr>
                                        <p:cTn id="103" dur="166" decel="50000">
                                          <p:stCondLst>
                                            <p:cond delay="1834"/>
                                          </p:stCondLst>
                                        </p:cTn>
                                        <p:tgtEl>
                                          <p:spTgt spid="10"/>
                                        </p:tgtEl>
                                      </p:cBhvr>
                                      <p:to x="100000" y="100000"/>
                                    </p:animScale>
                                  </p:childTnLst>
                                </p:cTn>
                              </p:par>
                            </p:childTnLst>
                          </p:cTn>
                        </p:par>
                      </p:childTnLst>
                    </p:cTn>
                  </p:par>
                  <p:par>
                    <p:cTn id="104" fill="hold">
                      <p:stCondLst>
                        <p:cond delay="indefinite"/>
                      </p:stCondLst>
                      <p:childTnLst>
                        <p:par>
                          <p:cTn id="105" fill="hold">
                            <p:stCondLst>
                              <p:cond delay="0"/>
                            </p:stCondLst>
                            <p:childTnLst>
                              <p:par>
                                <p:cTn id="106" presetID="26" presetClass="entr" presetSubtype="0" fill="hold" grpId="0" nodeType="clickEffect">
                                  <p:stCondLst>
                                    <p:cond delay="0"/>
                                  </p:stCondLst>
                                  <p:childTnLst>
                                    <p:set>
                                      <p:cBhvr>
                                        <p:cTn id="107" dur="1" fill="hold">
                                          <p:stCondLst>
                                            <p:cond delay="0"/>
                                          </p:stCondLst>
                                        </p:cTn>
                                        <p:tgtEl>
                                          <p:spTgt spid="16"/>
                                        </p:tgtEl>
                                        <p:attrNameLst>
                                          <p:attrName>style.visibility</p:attrName>
                                        </p:attrNameLst>
                                      </p:cBhvr>
                                      <p:to>
                                        <p:strVal val="visible"/>
                                      </p:to>
                                    </p:set>
                                    <p:animEffect transition="in" filter="wipe(down)">
                                      <p:cBhvr>
                                        <p:cTn id="108" dur="580">
                                          <p:stCondLst>
                                            <p:cond delay="0"/>
                                          </p:stCondLst>
                                        </p:cTn>
                                        <p:tgtEl>
                                          <p:spTgt spid="16"/>
                                        </p:tgtEl>
                                      </p:cBhvr>
                                    </p:animEffect>
                                    <p:anim calcmode="lin" valueType="num">
                                      <p:cBhvr>
                                        <p:cTn id="109"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10"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11"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12"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13"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114" dur="26">
                                          <p:stCondLst>
                                            <p:cond delay="650"/>
                                          </p:stCondLst>
                                        </p:cTn>
                                        <p:tgtEl>
                                          <p:spTgt spid="16"/>
                                        </p:tgtEl>
                                      </p:cBhvr>
                                      <p:to x="100000" y="60000"/>
                                    </p:animScale>
                                    <p:animScale>
                                      <p:cBhvr>
                                        <p:cTn id="115" dur="166" decel="50000">
                                          <p:stCondLst>
                                            <p:cond delay="676"/>
                                          </p:stCondLst>
                                        </p:cTn>
                                        <p:tgtEl>
                                          <p:spTgt spid="16"/>
                                        </p:tgtEl>
                                      </p:cBhvr>
                                      <p:to x="100000" y="100000"/>
                                    </p:animScale>
                                    <p:animScale>
                                      <p:cBhvr>
                                        <p:cTn id="116" dur="26">
                                          <p:stCondLst>
                                            <p:cond delay="1312"/>
                                          </p:stCondLst>
                                        </p:cTn>
                                        <p:tgtEl>
                                          <p:spTgt spid="16"/>
                                        </p:tgtEl>
                                      </p:cBhvr>
                                      <p:to x="100000" y="80000"/>
                                    </p:animScale>
                                    <p:animScale>
                                      <p:cBhvr>
                                        <p:cTn id="117" dur="166" decel="50000">
                                          <p:stCondLst>
                                            <p:cond delay="1338"/>
                                          </p:stCondLst>
                                        </p:cTn>
                                        <p:tgtEl>
                                          <p:spTgt spid="16"/>
                                        </p:tgtEl>
                                      </p:cBhvr>
                                      <p:to x="100000" y="100000"/>
                                    </p:animScale>
                                    <p:animScale>
                                      <p:cBhvr>
                                        <p:cTn id="118" dur="26">
                                          <p:stCondLst>
                                            <p:cond delay="1642"/>
                                          </p:stCondLst>
                                        </p:cTn>
                                        <p:tgtEl>
                                          <p:spTgt spid="16"/>
                                        </p:tgtEl>
                                      </p:cBhvr>
                                      <p:to x="100000" y="90000"/>
                                    </p:animScale>
                                    <p:animScale>
                                      <p:cBhvr>
                                        <p:cTn id="119" dur="166" decel="50000">
                                          <p:stCondLst>
                                            <p:cond delay="1668"/>
                                          </p:stCondLst>
                                        </p:cTn>
                                        <p:tgtEl>
                                          <p:spTgt spid="16"/>
                                        </p:tgtEl>
                                      </p:cBhvr>
                                      <p:to x="100000" y="100000"/>
                                    </p:animScale>
                                    <p:animScale>
                                      <p:cBhvr>
                                        <p:cTn id="120" dur="26">
                                          <p:stCondLst>
                                            <p:cond delay="1808"/>
                                          </p:stCondLst>
                                        </p:cTn>
                                        <p:tgtEl>
                                          <p:spTgt spid="16"/>
                                        </p:tgtEl>
                                      </p:cBhvr>
                                      <p:to x="100000" y="95000"/>
                                    </p:animScale>
                                    <p:animScale>
                                      <p:cBhvr>
                                        <p:cTn id="121" dur="166" decel="50000">
                                          <p:stCondLst>
                                            <p:cond delay="1834"/>
                                          </p:stCondLst>
                                        </p:cTn>
                                        <p:tgtEl>
                                          <p:spTgt spid="16"/>
                                        </p:tgtEl>
                                      </p:cBhvr>
                                      <p:to x="100000" y="100000"/>
                                    </p:animScale>
                                  </p:childTnLst>
                                </p:cTn>
                              </p:par>
                            </p:childTnLst>
                          </p:cTn>
                        </p:par>
                      </p:childTnLst>
                    </p:cTn>
                  </p:par>
                  <p:par>
                    <p:cTn id="122" fill="hold">
                      <p:stCondLst>
                        <p:cond delay="indefinite"/>
                      </p:stCondLst>
                      <p:childTnLst>
                        <p:par>
                          <p:cTn id="123" fill="hold">
                            <p:stCondLst>
                              <p:cond delay="0"/>
                            </p:stCondLst>
                            <p:childTnLst>
                              <p:par>
                                <p:cTn id="124" presetID="26" presetClass="entr" presetSubtype="0" fill="hold" grpId="0" nodeType="clickEffect">
                                  <p:stCondLst>
                                    <p:cond delay="0"/>
                                  </p:stCondLst>
                                  <p:childTnLst>
                                    <p:set>
                                      <p:cBhvr>
                                        <p:cTn id="125" dur="1" fill="hold">
                                          <p:stCondLst>
                                            <p:cond delay="0"/>
                                          </p:stCondLst>
                                        </p:cTn>
                                        <p:tgtEl>
                                          <p:spTgt spid="18"/>
                                        </p:tgtEl>
                                        <p:attrNameLst>
                                          <p:attrName>style.visibility</p:attrName>
                                        </p:attrNameLst>
                                      </p:cBhvr>
                                      <p:to>
                                        <p:strVal val="visible"/>
                                      </p:to>
                                    </p:set>
                                    <p:animEffect transition="in" filter="wipe(down)">
                                      <p:cBhvr>
                                        <p:cTn id="126" dur="580">
                                          <p:stCondLst>
                                            <p:cond delay="0"/>
                                          </p:stCondLst>
                                        </p:cTn>
                                        <p:tgtEl>
                                          <p:spTgt spid="18"/>
                                        </p:tgtEl>
                                      </p:cBhvr>
                                    </p:animEffect>
                                    <p:anim calcmode="lin" valueType="num">
                                      <p:cBhvr>
                                        <p:cTn id="127"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28"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29"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130"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131"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132" dur="26">
                                          <p:stCondLst>
                                            <p:cond delay="650"/>
                                          </p:stCondLst>
                                        </p:cTn>
                                        <p:tgtEl>
                                          <p:spTgt spid="18"/>
                                        </p:tgtEl>
                                      </p:cBhvr>
                                      <p:to x="100000" y="60000"/>
                                    </p:animScale>
                                    <p:animScale>
                                      <p:cBhvr>
                                        <p:cTn id="133" dur="166" decel="50000">
                                          <p:stCondLst>
                                            <p:cond delay="676"/>
                                          </p:stCondLst>
                                        </p:cTn>
                                        <p:tgtEl>
                                          <p:spTgt spid="18"/>
                                        </p:tgtEl>
                                      </p:cBhvr>
                                      <p:to x="100000" y="100000"/>
                                    </p:animScale>
                                    <p:animScale>
                                      <p:cBhvr>
                                        <p:cTn id="134" dur="26">
                                          <p:stCondLst>
                                            <p:cond delay="1312"/>
                                          </p:stCondLst>
                                        </p:cTn>
                                        <p:tgtEl>
                                          <p:spTgt spid="18"/>
                                        </p:tgtEl>
                                      </p:cBhvr>
                                      <p:to x="100000" y="80000"/>
                                    </p:animScale>
                                    <p:animScale>
                                      <p:cBhvr>
                                        <p:cTn id="135" dur="166" decel="50000">
                                          <p:stCondLst>
                                            <p:cond delay="1338"/>
                                          </p:stCondLst>
                                        </p:cTn>
                                        <p:tgtEl>
                                          <p:spTgt spid="18"/>
                                        </p:tgtEl>
                                      </p:cBhvr>
                                      <p:to x="100000" y="100000"/>
                                    </p:animScale>
                                    <p:animScale>
                                      <p:cBhvr>
                                        <p:cTn id="136" dur="26">
                                          <p:stCondLst>
                                            <p:cond delay="1642"/>
                                          </p:stCondLst>
                                        </p:cTn>
                                        <p:tgtEl>
                                          <p:spTgt spid="18"/>
                                        </p:tgtEl>
                                      </p:cBhvr>
                                      <p:to x="100000" y="90000"/>
                                    </p:animScale>
                                    <p:animScale>
                                      <p:cBhvr>
                                        <p:cTn id="137" dur="166" decel="50000">
                                          <p:stCondLst>
                                            <p:cond delay="1668"/>
                                          </p:stCondLst>
                                        </p:cTn>
                                        <p:tgtEl>
                                          <p:spTgt spid="18"/>
                                        </p:tgtEl>
                                      </p:cBhvr>
                                      <p:to x="100000" y="100000"/>
                                    </p:animScale>
                                    <p:animScale>
                                      <p:cBhvr>
                                        <p:cTn id="138" dur="26">
                                          <p:stCondLst>
                                            <p:cond delay="1808"/>
                                          </p:stCondLst>
                                        </p:cTn>
                                        <p:tgtEl>
                                          <p:spTgt spid="18"/>
                                        </p:tgtEl>
                                      </p:cBhvr>
                                      <p:to x="100000" y="95000"/>
                                    </p:animScale>
                                    <p:animScale>
                                      <p:cBhvr>
                                        <p:cTn id="139" dur="166" decel="50000">
                                          <p:stCondLst>
                                            <p:cond delay="1834"/>
                                          </p:stCondLst>
                                        </p:cTn>
                                        <p:tgtEl>
                                          <p:spTgt spid="1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9" grpId="0"/>
      <p:bldP spid="10" grpId="0"/>
      <p:bldP spid="12" grpId="0" bldLvl="0" animBg="1"/>
      <p:bldP spid="13" grpId="0" bldLvl="0" animBg="1"/>
      <p:bldP spid="14" grpId="0" bldLvl="0" animBg="1"/>
      <p:bldP spid="15" grpId="0" bldLvl="0" animBg="1"/>
      <p:bldP spid="16"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Box 91"/>
          <p:cNvSpPr txBox="1"/>
          <p:nvPr/>
        </p:nvSpPr>
        <p:spPr>
          <a:xfrm>
            <a:off x="990600" y="561340"/>
            <a:ext cx="5359400" cy="1198880"/>
          </a:xfrm>
          <a:prstGeom prst="rect">
            <a:avLst/>
          </a:prstGeom>
          <a:noFill/>
        </p:spPr>
        <p:txBody>
          <a:bodyPr wrap="square" rtlCol="0">
            <a:spAutoFit/>
          </a:bodyPr>
          <a:lstStyle/>
          <a:p>
            <a:r>
              <a:rPr lang="id-ID" sz="2400" dirty="0" smtClean="0">
                <a:latin typeface="Raleway" panose="020B0003030101060003" pitchFamily="34" charset="0"/>
              </a:rPr>
              <a:t>在回溯算法搜索解空间树时，通常采用两种策略避免无效搜索进而提高回溯搜索的效率：</a:t>
            </a:r>
            <a:endParaRPr lang="id-ID" sz="2400" dirty="0" smtClean="0">
              <a:latin typeface="Raleway" panose="020B0003030101060003" pitchFamily="34" charset="0"/>
            </a:endParaRPr>
          </a:p>
        </p:txBody>
      </p:sp>
      <p:sp>
        <p:nvSpPr>
          <p:cNvPr id="69" name="Rectangle 68"/>
          <p:cNvSpPr/>
          <p:nvPr/>
        </p:nvSpPr>
        <p:spPr>
          <a:xfrm>
            <a:off x="0" y="6054733"/>
            <a:ext cx="12192000" cy="2005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1" name="Rectangle 70"/>
          <p:cNvSpPr/>
          <p:nvPr/>
        </p:nvSpPr>
        <p:spPr>
          <a:xfrm>
            <a:off x="0" y="5603752"/>
            <a:ext cx="12192000" cy="27095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2" name="Rectangle 71"/>
          <p:cNvSpPr/>
          <p:nvPr/>
        </p:nvSpPr>
        <p:spPr>
          <a:xfrm>
            <a:off x="0" y="5136187"/>
            <a:ext cx="12192000" cy="474568"/>
          </a:xfrm>
          <a:prstGeom prst="rect">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5" name="Freeform 5"/>
          <p:cNvSpPr/>
          <p:nvPr/>
        </p:nvSpPr>
        <p:spPr bwMode="auto">
          <a:xfrm>
            <a:off x="6916412" y="3339699"/>
            <a:ext cx="1194665" cy="1666928"/>
          </a:xfrm>
          <a:custGeom>
            <a:avLst/>
            <a:gdLst>
              <a:gd name="T0" fmla="*/ 217 w 252"/>
              <a:gd name="T1" fmla="*/ 186 h 351"/>
              <a:gd name="T2" fmla="*/ 191 w 252"/>
              <a:gd name="T3" fmla="*/ 97 h 351"/>
              <a:gd name="T4" fmla="*/ 191 w 252"/>
              <a:gd name="T5" fmla="*/ 0 h 351"/>
              <a:gd name="T6" fmla="*/ 130 w 252"/>
              <a:gd name="T7" fmla="*/ 0 h 351"/>
              <a:gd name="T8" fmla="*/ 122 w 252"/>
              <a:gd name="T9" fmla="*/ 0 h 351"/>
              <a:gd name="T10" fmla="*/ 61 w 252"/>
              <a:gd name="T11" fmla="*/ 0 h 351"/>
              <a:gd name="T12" fmla="*/ 61 w 252"/>
              <a:gd name="T13" fmla="*/ 97 h 351"/>
              <a:gd name="T14" fmla="*/ 35 w 252"/>
              <a:gd name="T15" fmla="*/ 186 h 351"/>
              <a:gd name="T16" fmla="*/ 0 w 252"/>
              <a:gd name="T17" fmla="*/ 334 h 351"/>
              <a:gd name="T18" fmla="*/ 0 w 252"/>
              <a:gd name="T19" fmla="*/ 351 h 351"/>
              <a:gd name="T20" fmla="*/ 124 w 252"/>
              <a:gd name="T21" fmla="*/ 351 h 351"/>
              <a:gd name="T22" fmla="*/ 128 w 252"/>
              <a:gd name="T23" fmla="*/ 351 h 351"/>
              <a:gd name="T24" fmla="*/ 252 w 252"/>
              <a:gd name="T25" fmla="*/ 351 h 351"/>
              <a:gd name="T26" fmla="*/ 252 w 252"/>
              <a:gd name="T27" fmla="*/ 334 h 351"/>
              <a:gd name="T28" fmla="*/ 217 w 252"/>
              <a:gd name="T29" fmla="*/ 18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351">
                <a:moveTo>
                  <a:pt x="217" y="186"/>
                </a:moveTo>
                <a:cubicBezTo>
                  <a:pt x="195" y="147"/>
                  <a:pt x="191" y="97"/>
                  <a:pt x="191" y="97"/>
                </a:cubicBezTo>
                <a:cubicBezTo>
                  <a:pt x="191" y="0"/>
                  <a:pt x="191" y="0"/>
                  <a:pt x="191" y="0"/>
                </a:cubicBezTo>
                <a:cubicBezTo>
                  <a:pt x="130" y="0"/>
                  <a:pt x="130" y="0"/>
                  <a:pt x="130" y="0"/>
                </a:cubicBezTo>
                <a:cubicBezTo>
                  <a:pt x="122" y="0"/>
                  <a:pt x="122" y="0"/>
                  <a:pt x="122" y="0"/>
                </a:cubicBezTo>
                <a:cubicBezTo>
                  <a:pt x="61" y="0"/>
                  <a:pt x="61" y="0"/>
                  <a:pt x="61" y="0"/>
                </a:cubicBezTo>
                <a:cubicBezTo>
                  <a:pt x="61" y="97"/>
                  <a:pt x="61" y="97"/>
                  <a:pt x="61" y="97"/>
                </a:cubicBezTo>
                <a:cubicBezTo>
                  <a:pt x="61" y="97"/>
                  <a:pt x="56" y="147"/>
                  <a:pt x="35" y="186"/>
                </a:cubicBezTo>
                <a:cubicBezTo>
                  <a:pt x="13" y="224"/>
                  <a:pt x="0" y="254"/>
                  <a:pt x="0" y="334"/>
                </a:cubicBezTo>
                <a:cubicBezTo>
                  <a:pt x="0" y="351"/>
                  <a:pt x="0" y="351"/>
                  <a:pt x="0" y="351"/>
                </a:cubicBezTo>
                <a:cubicBezTo>
                  <a:pt x="124" y="351"/>
                  <a:pt x="124" y="351"/>
                  <a:pt x="124" y="351"/>
                </a:cubicBezTo>
                <a:cubicBezTo>
                  <a:pt x="128" y="351"/>
                  <a:pt x="128" y="351"/>
                  <a:pt x="128" y="351"/>
                </a:cubicBezTo>
                <a:cubicBezTo>
                  <a:pt x="252" y="351"/>
                  <a:pt x="252" y="351"/>
                  <a:pt x="252" y="351"/>
                </a:cubicBezTo>
                <a:cubicBezTo>
                  <a:pt x="252" y="334"/>
                  <a:pt x="252" y="334"/>
                  <a:pt x="252" y="334"/>
                </a:cubicBezTo>
                <a:cubicBezTo>
                  <a:pt x="252" y="254"/>
                  <a:pt x="239" y="224"/>
                  <a:pt x="217" y="186"/>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86" name="Freeform 6"/>
          <p:cNvSpPr/>
          <p:nvPr/>
        </p:nvSpPr>
        <p:spPr bwMode="auto">
          <a:xfrm>
            <a:off x="6471913" y="3774148"/>
            <a:ext cx="744659" cy="1040305"/>
          </a:xfrm>
          <a:custGeom>
            <a:avLst/>
            <a:gdLst>
              <a:gd name="T0" fmla="*/ 147 w 170"/>
              <a:gd name="T1" fmla="*/ 125 h 237"/>
              <a:gd name="T2" fmla="*/ 129 w 170"/>
              <a:gd name="T3" fmla="*/ 65 h 237"/>
              <a:gd name="T4" fmla="*/ 129 w 170"/>
              <a:gd name="T5" fmla="*/ 0 h 237"/>
              <a:gd name="T6" fmla="*/ 88 w 170"/>
              <a:gd name="T7" fmla="*/ 0 h 237"/>
              <a:gd name="T8" fmla="*/ 82 w 170"/>
              <a:gd name="T9" fmla="*/ 0 h 237"/>
              <a:gd name="T10" fmla="*/ 41 w 170"/>
              <a:gd name="T11" fmla="*/ 0 h 237"/>
              <a:gd name="T12" fmla="*/ 41 w 170"/>
              <a:gd name="T13" fmla="*/ 65 h 237"/>
              <a:gd name="T14" fmla="*/ 23 w 170"/>
              <a:gd name="T15" fmla="*/ 125 h 237"/>
              <a:gd name="T16" fmla="*/ 0 w 170"/>
              <a:gd name="T17" fmla="*/ 225 h 237"/>
              <a:gd name="T18" fmla="*/ 0 w 170"/>
              <a:gd name="T19" fmla="*/ 237 h 237"/>
              <a:gd name="T20" fmla="*/ 83 w 170"/>
              <a:gd name="T21" fmla="*/ 237 h 237"/>
              <a:gd name="T22" fmla="*/ 87 w 170"/>
              <a:gd name="T23" fmla="*/ 237 h 237"/>
              <a:gd name="T24" fmla="*/ 170 w 170"/>
              <a:gd name="T25" fmla="*/ 237 h 237"/>
              <a:gd name="T26" fmla="*/ 170 w 170"/>
              <a:gd name="T27" fmla="*/ 225 h 237"/>
              <a:gd name="T28" fmla="*/ 147 w 170"/>
              <a:gd name="T29" fmla="*/ 12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237">
                <a:moveTo>
                  <a:pt x="147" y="125"/>
                </a:moveTo>
                <a:cubicBezTo>
                  <a:pt x="132" y="99"/>
                  <a:pt x="129" y="65"/>
                  <a:pt x="129" y="65"/>
                </a:cubicBezTo>
                <a:cubicBezTo>
                  <a:pt x="129" y="0"/>
                  <a:pt x="129" y="0"/>
                  <a:pt x="129" y="0"/>
                </a:cubicBezTo>
                <a:cubicBezTo>
                  <a:pt x="88" y="0"/>
                  <a:pt x="88" y="0"/>
                  <a:pt x="88" y="0"/>
                </a:cubicBezTo>
                <a:cubicBezTo>
                  <a:pt x="82" y="0"/>
                  <a:pt x="82" y="0"/>
                  <a:pt x="82" y="0"/>
                </a:cubicBezTo>
                <a:cubicBezTo>
                  <a:pt x="41" y="0"/>
                  <a:pt x="41" y="0"/>
                  <a:pt x="41" y="0"/>
                </a:cubicBezTo>
                <a:cubicBezTo>
                  <a:pt x="41" y="65"/>
                  <a:pt x="41" y="65"/>
                  <a:pt x="41" y="65"/>
                </a:cubicBezTo>
                <a:cubicBezTo>
                  <a:pt x="41" y="65"/>
                  <a:pt x="38" y="99"/>
                  <a:pt x="23" y="125"/>
                </a:cubicBezTo>
                <a:cubicBezTo>
                  <a:pt x="9" y="151"/>
                  <a:pt x="0" y="171"/>
                  <a:pt x="0" y="225"/>
                </a:cubicBezTo>
                <a:cubicBezTo>
                  <a:pt x="0" y="237"/>
                  <a:pt x="0" y="237"/>
                  <a:pt x="0" y="237"/>
                </a:cubicBezTo>
                <a:cubicBezTo>
                  <a:pt x="83" y="237"/>
                  <a:pt x="83" y="237"/>
                  <a:pt x="83" y="237"/>
                </a:cubicBezTo>
                <a:cubicBezTo>
                  <a:pt x="87" y="237"/>
                  <a:pt x="87" y="237"/>
                  <a:pt x="87" y="237"/>
                </a:cubicBezTo>
                <a:cubicBezTo>
                  <a:pt x="170" y="237"/>
                  <a:pt x="170" y="237"/>
                  <a:pt x="170" y="237"/>
                </a:cubicBezTo>
                <a:cubicBezTo>
                  <a:pt x="170" y="225"/>
                  <a:pt x="170" y="225"/>
                  <a:pt x="170" y="225"/>
                </a:cubicBezTo>
                <a:cubicBezTo>
                  <a:pt x="170" y="171"/>
                  <a:pt x="162" y="151"/>
                  <a:pt x="147" y="125"/>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87" name="Freeform 7"/>
          <p:cNvSpPr/>
          <p:nvPr/>
        </p:nvSpPr>
        <p:spPr bwMode="auto">
          <a:xfrm>
            <a:off x="7987767" y="3569570"/>
            <a:ext cx="865024" cy="1208458"/>
          </a:xfrm>
          <a:custGeom>
            <a:avLst/>
            <a:gdLst>
              <a:gd name="T0" fmla="*/ 146 w 170"/>
              <a:gd name="T1" fmla="*/ 125 h 237"/>
              <a:gd name="T2" fmla="*/ 129 w 170"/>
              <a:gd name="T3" fmla="*/ 65 h 237"/>
              <a:gd name="T4" fmla="*/ 129 w 170"/>
              <a:gd name="T5" fmla="*/ 0 h 237"/>
              <a:gd name="T6" fmla="*/ 88 w 170"/>
              <a:gd name="T7" fmla="*/ 0 h 237"/>
              <a:gd name="T8" fmla="*/ 82 w 170"/>
              <a:gd name="T9" fmla="*/ 0 h 237"/>
              <a:gd name="T10" fmla="*/ 41 w 170"/>
              <a:gd name="T11" fmla="*/ 0 h 237"/>
              <a:gd name="T12" fmla="*/ 41 w 170"/>
              <a:gd name="T13" fmla="*/ 65 h 237"/>
              <a:gd name="T14" fmla="*/ 23 w 170"/>
              <a:gd name="T15" fmla="*/ 125 h 237"/>
              <a:gd name="T16" fmla="*/ 0 w 170"/>
              <a:gd name="T17" fmla="*/ 225 h 237"/>
              <a:gd name="T18" fmla="*/ 0 w 170"/>
              <a:gd name="T19" fmla="*/ 237 h 237"/>
              <a:gd name="T20" fmla="*/ 83 w 170"/>
              <a:gd name="T21" fmla="*/ 237 h 237"/>
              <a:gd name="T22" fmla="*/ 86 w 170"/>
              <a:gd name="T23" fmla="*/ 237 h 237"/>
              <a:gd name="T24" fmla="*/ 170 w 170"/>
              <a:gd name="T25" fmla="*/ 237 h 237"/>
              <a:gd name="T26" fmla="*/ 170 w 170"/>
              <a:gd name="T27" fmla="*/ 225 h 237"/>
              <a:gd name="T28" fmla="*/ 146 w 170"/>
              <a:gd name="T29" fmla="*/ 12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237">
                <a:moveTo>
                  <a:pt x="146" y="125"/>
                </a:moveTo>
                <a:cubicBezTo>
                  <a:pt x="132" y="99"/>
                  <a:pt x="129" y="65"/>
                  <a:pt x="129" y="65"/>
                </a:cubicBezTo>
                <a:cubicBezTo>
                  <a:pt x="129" y="0"/>
                  <a:pt x="129" y="0"/>
                  <a:pt x="129" y="0"/>
                </a:cubicBezTo>
                <a:cubicBezTo>
                  <a:pt x="88" y="0"/>
                  <a:pt x="88" y="0"/>
                  <a:pt x="88" y="0"/>
                </a:cubicBezTo>
                <a:cubicBezTo>
                  <a:pt x="82" y="0"/>
                  <a:pt x="82" y="0"/>
                  <a:pt x="82" y="0"/>
                </a:cubicBezTo>
                <a:cubicBezTo>
                  <a:pt x="41" y="0"/>
                  <a:pt x="41" y="0"/>
                  <a:pt x="41" y="0"/>
                </a:cubicBezTo>
                <a:cubicBezTo>
                  <a:pt x="41" y="65"/>
                  <a:pt x="41" y="65"/>
                  <a:pt x="41" y="65"/>
                </a:cubicBezTo>
                <a:cubicBezTo>
                  <a:pt x="41" y="65"/>
                  <a:pt x="38" y="99"/>
                  <a:pt x="23" y="125"/>
                </a:cubicBezTo>
                <a:cubicBezTo>
                  <a:pt x="8" y="151"/>
                  <a:pt x="0" y="171"/>
                  <a:pt x="0" y="225"/>
                </a:cubicBezTo>
                <a:cubicBezTo>
                  <a:pt x="0" y="237"/>
                  <a:pt x="0" y="237"/>
                  <a:pt x="0" y="237"/>
                </a:cubicBezTo>
                <a:cubicBezTo>
                  <a:pt x="83" y="237"/>
                  <a:pt x="83" y="237"/>
                  <a:pt x="83" y="237"/>
                </a:cubicBezTo>
                <a:cubicBezTo>
                  <a:pt x="86" y="237"/>
                  <a:pt x="86" y="237"/>
                  <a:pt x="86" y="237"/>
                </a:cubicBezTo>
                <a:cubicBezTo>
                  <a:pt x="170" y="237"/>
                  <a:pt x="170" y="237"/>
                  <a:pt x="170" y="237"/>
                </a:cubicBezTo>
                <a:cubicBezTo>
                  <a:pt x="170" y="225"/>
                  <a:pt x="170" y="225"/>
                  <a:pt x="170" y="225"/>
                </a:cubicBezTo>
                <a:cubicBezTo>
                  <a:pt x="170" y="171"/>
                  <a:pt x="161" y="151"/>
                  <a:pt x="146" y="125"/>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88" name="Freeform 8"/>
          <p:cNvSpPr/>
          <p:nvPr/>
        </p:nvSpPr>
        <p:spPr bwMode="auto">
          <a:xfrm>
            <a:off x="7586823" y="2017450"/>
            <a:ext cx="1164657" cy="1489121"/>
          </a:xfrm>
          <a:custGeom>
            <a:avLst/>
            <a:gdLst>
              <a:gd name="T0" fmla="*/ 144 w 144"/>
              <a:gd name="T1" fmla="*/ 59 h 184"/>
              <a:gd name="T2" fmla="*/ 123 w 144"/>
              <a:gd name="T3" fmla="*/ 38 h 184"/>
              <a:gd name="T4" fmla="*/ 120 w 144"/>
              <a:gd name="T5" fmla="*/ 38 h 184"/>
              <a:gd name="T6" fmla="*/ 112 w 144"/>
              <a:gd name="T7" fmla="*/ 28 h 184"/>
              <a:gd name="T8" fmla="*/ 113 w 144"/>
              <a:gd name="T9" fmla="*/ 23 h 184"/>
              <a:gd name="T10" fmla="*/ 90 w 144"/>
              <a:gd name="T11" fmla="*/ 0 h 184"/>
              <a:gd name="T12" fmla="*/ 71 w 144"/>
              <a:gd name="T13" fmla="*/ 12 h 184"/>
              <a:gd name="T14" fmla="*/ 69 w 144"/>
              <a:gd name="T15" fmla="*/ 12 h 184"/>
              <a:gd name="T16" fmla="*/ 48 w 144"/>
              <a:gd name="T17" fmla="*/ 33 h 184"/>
              <a:gd name="T18" fmla="*/ 48 w 144"/>
              <a:gd name="T19" fmla="*/ 35 h 184"/>
              <a:gd name="T20" fmla="*/ 33 w 144"/>
              <a:gd name="T21" fmla="*/ 42 h 184"/>
              <a:gd name="T22" fmla="*/ 21 w 144"/>
              <a:gd name="T23" fmla="*/ 38 h 184"/>
              <a:gd name="T24" fmla="*/ 0 w 144"/>
              <a:gd name="T25" fmla="*/ 59 h 184"/>
              <a:gd name="T26" fmla="*/ 13 w 144"/>
              <a:gd name="T27" fmla="*/ 79 h 184"/>
              <a:gd name="T28" fmla="*/ 57 w 144"/>
              <a:gd name="T29" fmla="*/ 114 h 184"/>
              <a:gd name="T30" fmla="*/ 73 w 144"/>
              <a:gd name="T31" fmla="*/ 148 h 184"/>
              <a:gd name="T32" fmla="*/ 95 w 144"/>
              <a:gd name="T33" fmla="*/ 184 h 184"/>
              <a:gd name="T34" fmla="*/ 104 w 144"/>
              <a:gd name="T35" fmla="*/ 184 h 184"/>
              <a:gd name="T36" fmla="*/ 98 w 144"/>
              <a:gd name="T37" fmla="*/ 142 h 184"/>
              <a:gd name="T38" fmla="*/ 114 w 144"/>
              <a:gd name="T39" fmla="*/ 107 h 184"/>
              <a:gd name="T40" fmla="*/ 134 w 144"/>
              <a:gd name="T41" fmla="*/ 77 h 184"/>
              <a:gd name="T42" fmla="*/ 144 w 144"/>
              <a:gd name="T43" fmla="*/ 59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84">
                <a:moveTo>
                  <a:pt x="144" y="59"/>
                </a:moveTo>
                <a:cubicBezTo>
                  <a:pt x="144" y="48"/>
                  <a:pt x="134" y="38"/>
                  <a:pt x="123" y="38"/>
                </a:cubicBezTo>
                <a:cubicBezTo>
                  <a:pt x="122" y="38"/>
                  <a:pt x="120" y="38"/>
                  <a:pt x="120" y="38"/>
                </a:cubicBezTo>
                <a:cubicBezTo>
                  <a:pt x="118" y="34"/>
                  <a:pt x="116" y="31"/>
                  <a:pt x="112" y="28"/>
                </a:cubicBezTo>
                <a:cubicBezTo>
                  <a:pt x="113" y="26"/>
                  <a:pt x="113" y="25"/>
                  <a:pt x="113" y="23"/>
                </a:cubicBezTo>
                <a:cubicBezTo>
                  <a:pt x="113" y="11"/>
                  <a:pt x="103" y="0"/>
                  <a:pt x="90" y="0"/>
                </a:cubicBezTo>
                <a:cubicBezTo>
                  <a:pt x="82" y="0"/>
                  <a:pt x="75" y="5"/>
                  <a:pt x="71" y="12"/>
                </a:cubicBezTo>
                <a:cubicBezTo>
                  <a:pt x="70" y="12"/>
                  <a:pt x="70" y="12"/>
                  <a:pt x="69" y="12"/>
                </a:cubicBezTo>
                <a:cubicBezTo>
                  <a:pt x="57" y="12"/>
                  <a:pt x="48" y="21"/>
                  <a:pt x="48" y="33"/>
                </a:cubicBezTo>
                <a:cubicBezTo>
                  <a:pt x="48" y="34"/>
                  <a:pt x="48" y="34"/>
                  <a:pt x="48" y="35"/>
                </a:cubicBezTo>
                <a:cubicBezTo>
                  <a:pt x="42" y="35"/>
                  <a:pt x="37" y="38"/>
                  <a:pt x="33" y="42"/>
                </a:cubicBezTo>
                <a:cubicBezTo>
                  <a:pt x="30" y="40"/>
                  <a:pt x="25" y="38"/>
                  <a:pt x="21" y="38"/>
                </a:cubicBezTo>
                <a:cubicBezTo>
                  <a:pt x="9" y="38"/>
                  <a:pt x="0" y="48"/>
                  <a:pt x="0" y="59"/>
                </a:cubicBezTo>
                <a:cubicBezTo>
                  <a:pt x="0" y="68"/>
                  <a:pt x="5" y="75"/>
                  <a:pt x="13" y="79"/>
                </a:cubicBezTo>
                <a:cubicBezTo>
                  <a:pt x="14" y="84"/>
                  <a:pt x="19" y="113"/>
                  <a:pt x="57" y="114"/>
                </a:cubicBezTo>
                <a:cubicBezTo>
                  <a:pt x="57" y="114"/>
                  <a:pt x="42" y="137"/>
                  <a:pt x="73" y="148"/>
                </a:cubicBezTo>
                <a:cubicBezTo>
                  <a:pt x="73" y="148"/>
                  <a:pt x="95" y="154"/>
                  <a:pt x="95" y="184"/>
                </a:cubicBezTo>
                <a:cubicBezTo>
                  <a:pt x="104" y="184"/>
                  <a:pt x="104" y="184"/>
                  <a:pt x="104" y="184"/>
                </a:cubicBezTo>
                <a:cubicBezTo>
                  <a:pt x="104" y="184"/>
                  <a:pt x="113" y="157"/>
                  <a:pt x="98" y="142"/>
                </a:cubicBezTo>
                <a:cubicBezTo>
                  <a:pt x="83" y="127"/>
                  <a:pt x="121" y="125"/>
                  <a:pt x="114" y="107"/>
                </a:cubicBezTo>
                <a:cubicBezTo>
                  <a:pt x="114" y="107"/>
                  <a:pt x="137" y="97"/>
                  <a:pt x="134" y="77"/>
                </a:cubicBezTo>
                <a:cubicBezTo>
                  <a:pt x="140" y="73"/>
                  <a:pt x="144" y="67"/>
                  <a:pt x="144" y="59"/>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89" name="Freeform 9"/>
          <p:cNvSpPr/>
          <p:nvPr/>
        </p:nvSpPr>
        <p:spPr bwMode="auto">
          <a:xfrm>
            <a:off x="6184235" y="2505877"/>
            <a:ext cx="936241" cy="1191578"/>
          </a:xfrm>
          <a:custGeom>
            <a:avLst/>
            <a:gdLst>
              <a:gd name="T0" fmla="*/ 144 w 144"/>
              <a:gd name="T1" fmla="*/ 59 h 183"/>
              <a:gd name="T2" fmla="*/ 123 w 144"/>
              <a:gd name="T3" fmla="*/ 38 h 183"/>
              <a:gd name="T4" fmla="*/ 120 w 144"/>
              <a:gd name="T5" fmla="*/ 38 h 183"/>
              <a:gd name="T6" fmla="*/ 112 w 144"/>
              <a:gd name="T7" fmla="*/ 28 h 183"/>
              <a:gd name="T8" fmla="*/ 113 w 144"/>
              <a:gd name="T9" fmla="*/ 22 h 183"/>
              <a:gd name="T10" fmla="*/ 91 w 144"/>
              <a:gd name="T11" fmla="*/ 0 h 183"/>
              <a:gd name="T12" fmla="*/ 71 w 144"/>
              <a:gd name="T13" fmla="*/ 11 h 183"/>
              <a:gd name="T14" fmla="*/ 69 w 144"/>
              <a:gd name="T15" fmla="*/ 11 h 183"/>
              <a:gd name="T16" fmla="*/ 48 w 144"/>
              <a:gd name="T17" fmla="*/ 32 h 183"/>
              <a:gd name="T18" fmla="*/ 48 w 144"/>
              <a:gd name="T19" fmla="*/ 34 h 183"/>
              <a:gd name="T20" fmla="*/ 33 w 144"/>
              <a:gd name="T21" fmla="*/ 41 h 183"/>
              <a:gd name="T22" fmla="*/ 21 w 144"/>
              <a:gd name="T23" fmla="*/ 38 h 183"/>
              <a:gd name="T24" fmla="*/ 0 w 144"/>
              <a:gd name="T25" fmla="*/ 59 h 183"/>
              <a:gd name="T26" fmla="*/ 13 w 144"/>
              <a:gd name="T27" fmla="*/ 78 h 183"/>
              <a:gd name="T28" fmla="*/ 58 w 144"/>
              <a:gd name="T29" fmla="*/ 114 h 183"/>
              <a:gd name="T30" fmla="*/ 74 w 144"/>
              <a:gd name="T31" fmla="*/ 148 h 183"/>
              <a:gd name="T32" fmla="*/ 95 w 144"/>
              <a:gd name="T33" fmla="*/ 183 h 183"/>
              <a:gd name="T34" fmla="*/ 104 w 144"/>
              <a:gd name="T35" fmla="*/ 183 h 183"/>
              <a:gd name="T36" fmla="*/ 98 w 144"/>
              <a:gd name="T37" fmla="*/ 141 h 183"/>
              <a:gd name="T38" fmla="*/ 114 w 144"/>
              <a:gd name="T39" fmla="*/ 107 h 183"/>
              <a:gd name="T40" fmla="*/ 134 w 144"/>
              <a:gd name="T41" fmla="*/ 76 h 183"/>
              <a:gd name="T42" fmla="*/ 144 w 144"/>
              <a:gd name="T43"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83">
                <a:moveTo>
                  <a:pt x="144" y="59"/>
                </a:moveTo>
                <a:cubicBezTo>
                  <a:pt x="144" y="47"/>
                  <a:pt x="134" y="38"/>
                  <a:pt x="123" y="38"/>
                </a:cubicBezTo>
                <a:cubicBezTo>
                  <a:pt x="122" y="38"/>
                  <a:pt x="121" y="38"/>
                  <a:pt x="120" y="38"/>
                </a:cubicBezTo>
                <a:cubicBezTo>
                  <a:pt x="118" y="34"/>
                  <a:pt x="116" y="30"/>
                  <a:pt x="112" y="28"/>
                </a:cubicBezTo>
                <a:cubicBezTo>
                  <a:pt x="113" y="26"/>
                  <a:pt x="113" y="24"/>
                  <a:pt x="113" y="22"/>
                </a:cubicBezTo>
                <a:cubicBezTo>
                  <a:pt x="113" y="10"/>
                  <a:pt x="103" y="0"/>
                  <a:pt x="91" y="0"/>
                </a:cubicBezTo>
                <a:cubicBezTo>
                  <a:pt x="82" y="0"/>
                  <a:pt x="75" y="5"/>
                  <a:pt x="71" y="11"/>
                </a:cubicBezTo>
                <a:cubicBezTo>
                  <a:pt x="70" y="11"/>
                  <a:pt x="70" y="11"/>
                  <a:pt x="69" y="11"/>
                </a:cubicBezTo>
                <a:cubicBezTo>
                  <a:pt x="58" y="11"/>
                  <a:pt x="48" y="21"/>
                  <a:pt x="48" y="32"/>
                </a:cubicBezTo>
                <a:cubicBezTo>
                  <a:pt x="48" y="33"/>
                  <a:pt x="48" y="34"/>
                  <a:pt x="48" y="34"/>
                </a:cubicBezTo>
                <a:cubicBezTo>
                  <a:pt x="42" y="34"/>
                  <a:pt x="37" y="37"/>
                  <a:pt x="33" y="41"/>
                </a:cubicBezTo>
                <a:cubicBezTo>
                  <a:pt x="30" y="39"/>
                  <a:pt x="26" y="38"/>
                  <a:pt x="21" y="38"/>
                </a:cubicBezTo>
                <a:cubicBezTo>
                  <a:pt x="10" y="38"/>
                  <a:pt x="0" y="47"/>
                  <a:pt x="0" y="59"/>
                </a:cubicBezTo>
                <a:cubicBezTo>
                  <a:pt x="0" y="67"/>
                  <a:pt x="5" y="75"/>
                  <a:pt x="13" y="78"/>
                </a:cubicBezTo>
                <a:cubicBezTo>
                  <a:pt x="14" y="83"/>
                  <a:pt x="19" y="113"/>
                  <a:pt x="58" y="114"/>
                </a:cubicBezTo>
                <a:cubicBezTo>
                  <a:pt x="58" y="114"/>
                  <a:pt x="43" y="137"/>
                  <a:pt x="74" y="148"/>
                </a:cubicBezTo>
                <a:cubicBezTo>
                  <a:pt x="74" y="148"/>
                  <a:pt x="95" y="153"/>
                  <a:pt x="95" y="183"/>
                </a:cubicBezTo>
                <a:cubicBezTo>
                  <a:pt x="104" y="183"/>
                  <a:pt x="104" y="183"/>
                  <a:pt x="104" y="183"/>
                </a:cubicBezTo>
                <a:cubicBezTo>
                  <a:pt x="104" y="183"/>
                  <a:pt x="113" y="156"/>
                  <a:pt x="98" y="141"/>
                </a:cubicBezTo>
                <a:cubicBezTo>
                  <a:pt x="83" y="127"/>
                  <a:pt x="121" y="125"/>
                  <a:pt x="114" y="107"/>
                </a:cubicBezTo>
                <a:cubicBezTo>
                  <a:pt x="114" y="107"/>
                  <a:pt x="137" y="96"/>
                  <a:pt x="134" y="76"/>
                </a:cubicBezTo>
                <a:cubicBezTo>
                  <a:pt x="140" y="72"/>
                  <a:pt x="144" y="66"/>
                  <a:pt x="144" y="59"/>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93" name="Freeform 6"/>
          <p:cNvSpPr/>
          <p:nvPr/>
        </p:nvSpPr>
        <p:spPr bwMode="auto">
          <a:xfrm>
            <a:off x="6063352" y="3980329"/>
            <a:ext cx="597073" cy="834124"/>
          </a:xfrm>
          <a:custGeom>
            <a:avLst/>
            <a:gdLst>
              <a:gd name="T0" fmla="*/ 147 w 170"/>
              <a:gd name="T1" fmla="*/ 125 h 237"/>
              <a:gd name="T2" fmla="*/ 129 w 170"/>
              <a:gd name="T3" fmla="*/ 65 h 237"/>
              <a:gd name="T4" fmla="*/ 129 w 170"/>
              <a:gd name="T5" fmla="*/ 0 h 237"/>
              <a:gd name="T6" fmla="*/ 88 w 170"/>
              <a:gd name="T7" fmla="*/ 0 h 237"/>
              <a:gd name="T8" fmla="*/ 82 w 170"/>
              <a:gd name="T9" fmla="*/ 0 h 237"/>
              <a:gd name="T10" fmla="*/ 41 w 170"/>
              <a:gd name="T11" fmla="*/ 0 h 237"/>
              <a:gd name="T12" fmla="*/ 41 w 170"/>
              <a:gd name="T13" fmla="*/ 65 h 237"/>
              <a:gd name="T14" fmla="*/ 23 w 170"/>
              <a:gd name="T15" fmla="*/ 125 h 237"/>
              <a:gd name="T16" fmla="*/ 0 w 170"/>
              <a:gd name="T17" fmla="*/ 225 h 237"/>
              <a:gd name="T18" fmla="*/ 0 w 170"/>
              <a:gd name="T19" fmla="*/ 237 h 237"/>
              <a:gd name="T20" fmla="*/ 83 w 170"/>
              <a:gd name="T21" fmla="*/ 237 h 237"/>
              <a:gd name="T22" fmla="*/ 87 w 170"/>
              <a:gd name="T23" fmla="*/ 237 h 237"/>
              <a:gd name="T24" fmla="*/ 170 w 170"/>
              <a:gd name="T25" fmla="*/ 237 h 237"/>
              <a:gd name="T26" fmla="*/ 170 w 170"/>
              <a:gd name="T27" fmla="*/ 225 h 237"/>
              <a:gd name="T28" fmla="*/ 147 w 170"/>
              <a:gd name="T29" fmla="*/ 12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237">
                <a:moveTo>
                  <a:pt x="147" y="125"/>
                </a:moveTo>
                <a:cubicBezTo>
                  <a:pt x="132" y="99"/>
                  <a:pt x="129" y="65"/>
                  <a:pt x="129" y="65"/>
                </a:cubicBezTo>
                <a:cubicBezTo>
                  <a:pt x="129" y="0"/>
                  <a:pt x="129" y="0"/>
                  <a:pt x="129" y="0"/>
                </a:cubicBezTo>
                <a:cubicBezTo>
                  <a:pt x="88" y="0"/>
                  <a:pt x="88" y="0"/>
                  <a:pt x="88" y="0"/>
                </a:cubicBezTo>
                <a:cubicBezTo>
                  <a:pt x="82" y="0"/>
                  <a:pt x="82" y="0"/>
                  <a:pt x="82" y="0"/>
                </a:cubicBezTo>
                <a:cubicBezTo>
                  <a:pt x="41" y="0"/>
                  <a:pt x="41" y="0"/>
                  <a:pt x="41" y="0"/>
                </a:cubicBezTo>
                <a:cubicBezTo>
                  <a:pt x="41" y="65"/>
                  <a:pt x="41" y="65"/>
                  <a:pt x="41" y="65"/>
                </a:cubicBezTo>
                <a:cubicBezTo>
                  <a:pt x="41" y="65"/>
                  <a:pt x="38" y="99"/>
                  <a:pt x="23" y="125"/>
                </a:cubicBezTo>
                <a:cubicBezTo>
                  <a:pt x="9" y="151"/>
                  <a:pt x="0" y="171"/>
                  <a:pt x="0" y="225"/>
                </a:cubicBezTo>
                <a:cubicBezTo>
                  <a:pt x="0" y="237"/>
                  <a:pt x="0" y="237"/>
                  <a:pt x="0" y="237"/>
                </a:cubicBezTo>
                <a:cubicBezTo>
                  <a:pt x="83" y="237"/>
                  <a:pt x="83" y="237"/>
                  <a:pt x="83" y="237"/>
                </a:cubicBezTo>
                <a:cubicBezTo>
                  <a:pt x="87" y="237"/>
                  <a:pt x="87" y="237"/>
                  <a:pt x="87" y="237"/>
                </a:cubicBezTo>
                <a:cubicBezTo>
                  <a:pt x="170" y="237"/>
                  <a:pt x="170" y="237"/>
                  <a:pt x="170" y="237"/>
                </a:cubicBezTo>
                <a:cubicBezTo>
                  <a:pt x="170" y="225"/>
                  <a:pt x="170" y="225"/>
                  <a:pt x="170" y="225"/>
                </a:cubicBezTo>
                <a:cubicBezTo>
                  <a:pt x="170" y="171"/>
                  <a:pt x="162" y="151"/>
                  <a:pt x="147" y="125"/>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94" name="Freeform 93"/>
          <p:cNvSpPr/>
          <p:nvPr/>
        </p:nvSpPr>
        <p:spPr>
          <a:xfrm>
            <a:off x="5576561" y="4764626"/>
            <a:ext cx="3954482" cy="447850"/>
          </a:xfrm>
          <a:custGeom>
            <a:avLst/>
            <a:gdLst>
              <a:gd name="connsiteX0" fmla="*/ 0 w 3954482"/>
              <a:gd name="connsiteY0" fmla="*/ 0 h 447850"/>
              <a:gd name="connsiteX1" fmla="*/ 3728546 w 3954482"/>
              <a:gd name="connsiteY1" fmla="*/ 0 h 447850"/>
              <a:gd name="connsiteX2" fmla="*/ 3728546 w 3954482"/>
              <a:gd name="connsiteY2" fmla="*/ 138410 h 447850"/>
              <a:gd name="connsiteX3" fmla="*/ 3954482 w 3954482"/>
              <a:gd name="connsiteY3" fmla="*/ 138410 h 447850"/>
              <a:gd name="connsiteX4" fmla="*/ 3954482 w 3954482"/>
              <a:gd name="connsiteY4" fmla="*/ 447850 h 447850"/>
              <a:gd name="connsiteX5" fmla="*/ 0 w 3954482"/>
              <a:gd name="connsiteY5" fmla="*/ 447850 h 447850"/>
              <a:gd name="connsiteX6" fmla="*/ 0 w 3954482"/>
              <a:gd name="connsiteY6" fmla="*/ 190839 h 447850"/>
              <a:gd name="connsiteX7" fmla="*/ 0 w 3954482"/>
              <a:gd name="connsiteY7" fmla="*/ 138410 h 44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54482" h="447850">
                <a:moveTo>
                  <a:pt x="0" y="0"/>
                </a:moveTo>
                <a:lnTo>
                  <a:pt x="3728546" y="0"/>
                </a:lnTo>
                <a:lnTo>
                  <a:pt x="3728546" y="138410"/>
                </a:lnTo>
                <a:lnTo>
                  <a:pt x="3954482" y="138410"/>
                </a:lnTo>
                <a:lnTo>
                  <a:pt x="3954482" y="447850"/>
                </a:lnTo>
                <a:lnTo>
                  <a:pt x="0" y="447850"/>
                </a:lnTo>
                <a:lnTo>
                  <a:pt x="0" y="190839"/>
                </a:lnTo>
                <a:lnTo>
                  <a:pt x="0" y="138410"/>
                </a:lnTo>
                <a:close/>
              </a:path>
            </a:pathLst>
          </a:cu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Freeform 16"/>
          <p:cNvSpPr/>
          <p:nvPr/>
        </p:nvSpPr>
        <p:spPr bwMode="auto">
          <a:xfrm>
            <a:off x="8485280" y="2535875"/>
            <a:ext cx="1301750" cy="2707998"/>
          </a:xfrm>
          <a:custGeom>
            <a:avLst/>
            <a:gdLst>
              <a:gd name="T0" fmla="*/ 820 w 820"/>
              <a:gd name="T1" fmla="*/ 631 h 1375"/>
              <a:gd name="T2" fmla="*/ 443 w 820"/>
              <a:gd name="T3" fmla="*/ 446 h 1375"/>
              <a:gd name="T4" fmla="*/ 443 w 820"/>
              <a:gd name="T5" fmla="*/ 444 h 1375"/>
              <a:gd name="T6" fmla="*/ 426 w 820"/>
              <a:gd name="T7" fmla="*/ 0 h 1375"/>
              <a:gd name="T8" fmla="*/ 398 w 820"/>
              <a:gd name="T9" fmla="*/ 0 h 1375"/>
              <a:gd name="T10" fmla="*/ 381 w 820"/>
              <a:gd name="T11" fmla="*/ 451 h 1375"/>
              <a:gd name="T12" fmla="*/ 0 w 820"/>
              <a:gd name="T13" fmla="*/ 608 h 1375"/>
              <a:gd name="T14" fmla="*/ 9 w 820"/>
              <a:gd name="T15" fmla="*/ 636 h 1375"/>
              <a:gd name="T16" fmla="*/ 388 w 820"/>
              <a:gd name="T17" fmla="*/ 510 h 1375"/>
              <a:gd name="T18" fmla="*/ 360 w 820"/>
              <a:gd name="T19" fmla="*/ 1375 h 1375"/>
              <a:gd name="T20" fmla="*/ 472 w 820"/>
              <a:gd name="T21" fmla="*/ 1375 h 1375"/>
              <a:gd name="T22" fmla="*/ 443 w 820"/>
              <a:gd name="T23" fmla="*/ 510 h 1375"/>
              <a:gd name="T24" fmla="*/ 805 w 820"/>
              <a:gd name="T25" fmla="*/ 660 h 1375"/>
              <a:gd name="T26" fmla="*/ 820 w 820"/>
              <a:gd name="T27" fmla="*/ 631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0" h="1375">
                <a:moveTo>
                  <a:pt x="820" y="631"/>
                </a:moveTo>
                <a:lnTo>
                  <a:pt x="443" y="446"/>
                </a:lnTo>
                <a:lnTo>
                  <a:pt x="443" y="444"/>
                </a:lnTo>
                <a:lnTo>
                  <a:pt x="426" y="0"/>
                </a:lnTo>
                <a:lnTo>
                  <a:pt x="398" y="0"/>
                </a:lnTo>
                <a:lnTo>
                  <a:pt x="381" y="451"/>
                </a:lnTo>
                <a:lnTo>
                  <a:pt x="0" y="608"/>
                </a:lnTo>
                <a:lnTo>
                  <a:pt x="9" y="636"/>
                </a:lnTo>
                <a:lnTo>
                  <a:pt x="388" y="510"/>
                </a:lnTo>
                <a:lnTo>
                  <a:pt x="360" y="1375"/>
                </a:lnTo>
                <a:lnTo>
                  <a:pt x="472" y="1375"/>
                </a:lnTo>
                <a:lnTo>
                  <a:pt x="443" y="510"/>
                </a:lnTo>
                <a:lnTo>
                  <a:pt x="805" y="660"/>
                </a:lnTo>
                <a:lnTo>
                  <a:pt x="820" y="631"/>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96" name="Freeform 16"/>
          <p:cNvSpPr/>
          <p:nvPr/>
        </p:nvSpPr>
        <p:spPr bwMode="auto">
          <a:xfrm>
            <a:off x="9400618" y="3588242"/>
            <a:ext cx="1033205" cy="1732507"/>
          </a:xfrm>
          <a:custGeom>
            <a:avLst/>
            <a:gdLst>
              <a:gd name="T0" fmla="*/ 820 w 820"/>
              <a:gd name="T1" fmla="*/ 631 h 1375"/>
              <a:gd name="T2" fmla="*/ 443 w 820"/>
              <a:gd name="T3" fmla="*/ 446 h 1375"/>
              <a:gd name="T4" fmla="*/ 443 w 820"/>
              <a:gd name="T5" fmla="*/ 444 h 1375"/>
              <a:gd name="T6" fmla="*/ 426 w 820"/>
              <a:gd name="T7" fmla="*/ 0 h 1375"/>
              <a:gd name="T8" fmla="*/ 398 w 820"/>
              <a:gd name="T9" fmla="*/ 0 h 1375"/>
              <a:gd name="T10" fmla="*/ 381 w 820"/>
              <a:gd name="T11" fmla="*/ 451 h 1375"/>
              <a:gd name="T12" fmla="*/ 0 w 820"/>
              <a:gd name="T13" fmla="*/ 608 h 1375"/>
              <a:gd name="T14" fmla="*/ 9 w 820"/>
              <a:gd name="T15" fmla="*/ 636 h 1375"/>
              <a:gd name="T16" fmla="*/ 388 w 820"/>
              <a:gd name="T17" fmla="*/ 510 h 1375"/>
              <a:gd name="T18" fmla="*/ 360 w 820"/>
              <a:gd name="T19" fmla="*/ 1375 h 1375"/>
              <a:gd name="T20" fmla="*/ 472 w 820"/>
              <a:gd name="T21" fmla="*/ 1375 h 1375"/>
              <a:gd name="T22" fmla="*/ 443 w 820"/>
              <a:gd name="T23" fmla="*/ 510 h 1375"/>
              <a:gd name="T24" fmla="*/ 805 w 820"/>
              <a:gd name="T25" fmla="*/ 660 h 1375"/>
              <a:gd name="T26" fmla="*/ 820 w 820"/>
              <a:gd name="T27" fmla="*/ 631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0" h="1375">
                <a:moveTo>
                  <a:pt x="820" y="631"/>
                </a:moveTo>
                <a:lnTo>
                  <a:pt x="443" y="446"/>
                </a:lnTo>
                <a:lnTo>
                  <a:pt x="443" y="444"/>
                </a:lnTo>
                <a:lnTo>
                  <a:pt x="426" y="0"/>
                </a:lnTo>
                <a:lnTo>
                  <a:pt x="398" y="0"/>
                </a:lnTo>
                <a:lnTo>
                  <a:pt x="381" y="451"/>
                </a:lnTo>
                <a:lnTo>
                  <a:pt x="0" y="608"/>
                </a:lnTo>
                <a:lnTo>
                  <a:pt x="9" y="636"/>
                </a:lnTo>
                <a:lnTo>
                  <a:pt x="388" y="510"/>
                </a:lnTo>
                <a:lnTo>
                  <a:pt x="360" y="1375"/>
                </a:lnTo>
                <a:lnTo>
                  <a:pt x="472" y="1375"/>
                </a:lnTo>
                <a:lnTo>
                  <a:pt x="443" y="510"/>
                </a:lnTo>
                <a:lnTo>
                  <a:pt x="805" y="660"/>
                </a:lnTo>
                <a:lnTo>
                  <a:pt x="820" y="631"/>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97" name="Freeform 20"/>
          <p:cNvSpPr>
            <a:spLocks noEditPoints="1"/>
          </p:cNvSpPr>
          <p:nvPr/>
        </p:nvSpPr>
        <p:spPr bwMode="auto">
          <a:xfrm flipH="1">
            <a:off x="9574223" y="1619652"/>
            <a:ext cx="2560638" cy="3521075"/>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98" name="Freeform 20"/>
          <p:cNvSpPr>
            <a:spLocks noEditPoints="1"/>
          </p:cNvSpPr>
          <p:nvPr/>
        </p:nvSpPr>
        <p:spPr bwMode="auto">
          <a:xfrm>
            <a:off x="5036329" y="3610161"/>
            <a:ext cx="1113077" cy="1530566"/>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99" name="Freeform 16"/>
          <p:cNvSpPr/>
          <p:nvPr/>
        </p:nvSpPr>
        <p:spPr bwMode="auto">
          <a:xfrm>
            <a:off x="10186087" y="4138141"/>
            <a:ext cx="705264" cy="1182607"/>
          </a:xfrm>
          <a:custGeom>
            <a:avLst/>
            <a:gdLst>
              <a:gd name="T0" fmla="*/ 820 w 820"/>
              <a:gd name="T1" fmla="*/ 631 h 1375"/>
              <a:gd name="T2" fmla="*/ 443 w 820"/>
              <a:gd name="T3" fmla="*/ 446 h 1375"/>
              <a:gd name="T4" fmla="*/ 443 w 820"/>
              <a:gd name="T5" fmla="*/ 444 h 1375"/>
              <a:gd name="T6" fmla="*/ 426 w 820"/>
              <a:gd name="T7" fmla="*/ 0 h 1375"/>
              <a:gd name="T8" fmla="*/ 398 w 820"/>
              <a:gd name="T9" fmla="*/ 0 h 1375"/>
              <a:gd name="T10" fmla="*/ 381 w 820"/>
              <a:gd name="T11" fmla="*/ 451 h 1375"/>
              <a:gd name="T12" fmla="*/ 0 w 820"/>
              <a:gd name="T13" fmla="*/ 608 h 1375"/>
              <a:gd name="T14" fmla="*/ 9 w 820"/>
              <a:gd name="T15" fmla="*/ 636 h 1375"/>
              <a:gd name="T16" fmla="*/ 388 w 820"/>
              <a:gd name="T17" fmla="*/ 510 h 1375"/>
              <a:gd name="T18" fmla="*/ 360 w 820"/>
              <a:gd name="T19" fmla="*/ 1375 h 1375"/>
              <a:gd name="T20" fmla="*/ 472 w 820"/>
              <a:gd name="T21" fmla="*/ 1375 h 1375"/>
              <a:gd name="T22" fmla="*/ 443 w 820"/>
              <a:gd name="T23" fmla="*/ 510 h 1375"/>
              <a:gd name="T24" fmla="*/ 805 w 820"/>
              <a:gd name="T25" fmla="*/ 660 h 1375"/>
              <a:gd name="T26" fmla="*/ 820 w 820"/>
              <a:gd name="T27" fmla="*/ 631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0" h="1375">
                <a:moveTo>
                  <a:pt x="820" y="631"/>
                </a:moveTo>
                <a:lnTo>
                  <a:pt x="443" y="446"/>
                </a:lnTo>
                <a:lnTo>
                  <a:pt x="443" y="444"/>
                </a:lnTo>
                <a:lnTo>
                  <a:pt x="426" y="0"/>
                </a:lnTo>
                <a:lnTo>
                  <a:pt x="398" y="0"/>
                </a:lnTo>
                <a:lnTo>
                  <a:pt x="381" y="451"/>
                </a:lnTo>
                <a:lnTo>
                  <a:pt x="0" y="608"/>
                </a:lnTo>
                <a:lnTo>
                  <a:pt x="9" y="636"/>
                </a:lnTo>
                <a:lnTo>
                  <a:pt x="388" y="510"/>
                </a:lnTo>
                <a:lnTo>
                  <a:pt x="360" y="1375"/>
                </a:lnTo>
                <a:lnTo>
                  <a:pt x="472" y="1375"/>
                </a:lnTo>
                <a:lnTo>
                  <a:pt x="443" y="510"/>
                </a:lnTo>
                <a:lnTo>
                  <a:pt x="805" y="660"/>
                </a:lnTo>
                <a:lnTo>
                  <a:pt x="820" y="631"/>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101" name="Freeform 20"/>
          <p:cNvSpPr>
            <a:spLocks noEditPoints="1"/>
          </p:cNvSpPr>
          <p:nvPr/>
        </p:nvSpPr>
        <p:spPr bwMode="auto">
          <a:xfrm>
            <a:off x="3747526" y="2039793"/>
            <a:ext cx="2255099" cy="3100934"/>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102" name="Rectangle 101"/>
          <p:cNvSpPr/>
          <p:nvPr/>
        </p:nvSpPr>
        <p:spPr>
          <a:xfrm>
            <a:off x="0" y="5868093"/>
            <a:ext cx="12192000" cy="20057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6" name="文本框 115"/>
          <p:cNvSpPr txBox="1"/>
          <p:nvPr/>
        </p:nvSpPr>
        <p:spPr>
          <a:xfrm>
            <a:off x="320675" y="2039620"/>
            <a:ext cx="5080000" cy="829945"/>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宋体" panose="02010600030101010101" pitchFamily="2" charset="-122"/>
                <a:ea typeface="宋体" panose="02010600030101010101" pitchFamily="2" charset="-122"/>
                <a:cs typeface="宋体" panose="02010600030101010101" pitchFamily="2" charset="-122"/>
              </a:rPr>
              <a:t>1</a:t>
            </a:r>
            <a:r>
              <a:rPr lang="zh-CN" altLang="en-US" sz="2400" b="0">
                <a:latin typeface="宋体" panose="02010600030101010101" pitchFamily="2" charset="-122"/>
                <a:ea typeface="宋体" panose="02010600030101010101" pitchFamily="2" charset="-122"/>
                <a:cs typeface="宋体" panose="02010600030101010101" pitchFamily="2" charset="-122"/>
              </a:rPr>
              <a:t>）用约束函数在扩展结点处剪去不满足条件的子树。</a:t>
            </a:r>
            <a:endParaRPr lang="zh-CN" altLang="en-US" sz="2400"/>
          </a:p>
        </p:txBody>
      </p:sp>
      <p:sp>
        <p:nvSpPr>
          <p:cNvPr id="2" name="文本框 1"/>
          <p:cNvSpPr txBox="1"/>
          <p:nvPr/>
        </p:nvSpPr>
        <p:spPr>
          <a:xfrm>
            <a:off x="634365" y="3013710"/>
            <a:ext cx="5080000" cy="829945"/>
          </a:xfrm>
          <a:prstGeom prst="rect">
            <a:avLst/>
          </a:prstGeom>
          <a:noFill/>
          <a:ln w="9525">
            <a:noFill/>
          </a:ln>
        </p:spPr>
        <p:txBody>
          <a:bodyPr>
            <a:spAutoFit/>
          </a:bodyPr>
          <a:lstStyle/>
          <a:p>
            <a:pPr indent="0"/>
            <a:r>
              <a:rPr lang="zh-CN" altLang="en-US" sz="2400">
                <a:latin typeface="宋体" panose="02010600030101010101" pitchFamily="2" charset="-122"/>
                <a:ea typeface="宋体" panose="02010600030101010101" pitchFamily="2" charset="-122"/>
                <a:cs typeface="宋体" panose="02010600030101010101" pitchFamily="2" charset="-122"/>
                <a:sym typeface="+mn-ea"/>
              </a:rPr>
              <a:t>（</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2</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b="0">
                <a:latin typeface="宋体" panose="02010600030101010101" pitchFamily="2" charset="-122"/>
                <a:ea typeface="宋体" panose="02010600030101010101" pitchFamily="2" charset="-122"/>
                <a:cs typeface="宋体" panose="02010600030101010101" pitchFamily="2" charset="-122"/>
              </a:rPr>
              <a:t>用限界函数剪去不能得到最优解的子树。</a:t>
            </a:r>
            <a:endParaRPr lang="zh-CN" altLang="en-US" sz="2400" b="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Effect transition="in" filter="fade">
                                      <p:cBhvr>
                                        <p:cTn id="11" dur="500"/>
                                        <p:tgtEl>
                                          <p:spTgt spid="6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2"/>
                                        </p:tgtEl>
                                        <p:attrNameLst>
                                          <p:attrName>style.visibility</p:attrName>
                                        </p:attrNameLst>
                                      </p:cBhvr>
                                      <p:to>
                                        <p:strVal val="visible"/>
                                      </p:to>
                                    </p:set>
                                    <p:animEffect transition="in" filter="fade">
                                      <p:cBhvr>
                                        <p:cTn id="14" dur="500"/>
                                        <p:tgtEl>
                                          <p:spTgt spid="10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500"/>
                                        <p:tgtEl>
                                          <p:spTgt spid="7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2"/>
                                        </p:tgtEl>
                                        <p:attrNameLst>
                                          <p:attrName>style.visibility</p:attrName>
                                        </p:attrNameLst>
                                      </p:cBhvr>
                                      <p:to>
                                        <p:strVal val="visible"/>
                                      </p:to>
                                    </p:set>
                                    <p:animEffect transition="in" filter="fade">
                                      <p:cBhvr>
                                        <p:cTn id="20" dur="500"/>
                                        <p:tgtEl>
                                          <p:spTgt spid="72"/>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94"/>
                                        </p:tgtEl>
                                        <p:attrNameLst>
                                          <p:attrName>style.visibility</p:attrName>
                                        </p:attrNameLst>
                                      </p:cBhvr>
                                      <p:to>
                                        <p:strVal val="visible"/>
                                      </p:to>
                                    </p:set>
                                    <p:animEffect transition="in" filter="wipe(down)">
                                      <p:cBhvr>
                                        <p:cTn id="24" dur="250"/>
                                        <p:tgtEl>
                                          <p:spTgt spid="94"/>
                                        </p:tgtEl>
                                      </p:cBhvr>
                                    </p:animEffect>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85"/>
                                        </p:tgtEl>
                                        <p:attrNameLst>
                                          <p:attrName>style.visibility</p:attrName>
                                        </p:attrNameLst>
                                      </p:cBhvr>
                                      <p:to>
                                        <p:strVal val="visible"/>
                                      </p:to>
                                    </p:set>
                                    <p:animEffect transition="in" filter="wipe(down)">
                                      <p:cBhvr>
                                        <p:cTn id="28" dur="250"/>
                                        <p:tgtEl>
                                          <p:spTgt spid="85"/>
                                        </p:tgtEl>
                                      </p:cBhvr>
                                    </p:animEffect>
                                  </p:childTnLst>
                                </p:cTn>
                              </p:par>
                            </p:childTnLst>
                          </p:cTn>
                        </p:par>
                        <p:par>
                          <p:cTn id="29" fill="hold">
                            <p:stCondLst>
                              <p:cond delay="2000"/>
                            </p:stCondLst>
                            <p:childTnLst>
                              <p:par>
                                <p:cTn id="30" presetID="22" presetClass="entr" presetSubtype="4" fill="hold" grpId="0" nodeType="afterEffect">
                                  <p:stCondLst>
                                    <p:cond delay="0"/>
                                  </p:stCondLst>
                                  <p:childTnLst>
                                    <p:set>
                                      <p:cBhvr>
                                        <p:cTn id="31" dur="1" fill="hold">
                                          <p:stCondLst>
                                            <p:cond delay="0"/>
                                          </p:stCondLst>
                                        </p:cTn>
                                        <p:tgtEl>
                                          <p:spTgt spid="86"/>
                                        </p:tgtEl>
                                        <p:attrNameLst>
                                          <p:attrName>style.visibility</p:attrName>
                                        </p:attrNameLst>
                                      </p:cBhvr>
                                      <p:to>
                                        <p:strVal val="visible"/>
                                      </p:to>
                                    </p:set>
                                    <p:animEffect transition="in" filter="wipe(down)">
                                      <p:cBhvr>
                                        <p:cTn id="32" dur="250"/>
                                        <p:tgtEl>
                                          <p:spTgt spid="86"/>
                                        </p:tgtEl>
                                      </p:cBhvr>
                                    </p:animEffect>
                                  </p:childTnLst>
                                </p:cTn>
                              </p:par>
                            </p:childTnLst>
                          </p:cTn>
                        </p:par>
                        <p:par>
                          <p:cTn id="33" fill="hold">
                            <p:stCondLst>
                              <p:cond delay="2500"/>
                            </p:stCondLst>
                            <p:childTnLst>
                              <p:par>
                                <p:cTn id="34" presetID="22" presetClass="entr" presetSubtype="4" fill="hold" grpId="0" nodeType="afterEffect">
                                  <p:stCondLst>
                                    <p:cond delay="0"/>
                                  </p:stCondLst>
                                  <p:childTnLst>
                                    <p:set>
                                      <p:cBhvr>
                                        <p:cTn id="35" dur="1" fill="hold">
                                          <p:stCondLst>
                                            <p:cond delay="0"/>
                                          </p:stCondLst>
                                        </p:cTn>
                                        <p:tgtEl>
                                          <p:spTgt spid="93"/>
                                        </p:tgtEl>
                                        <p:attrNameLst>
                                          <p:attrName>style.visibility</p:attrName>
                                        </p:attrNameLst>
                                      </p:cBhvr>
                                      <p:to>
                                        <p:strVal val="visible"/>
                                      </p:to>
                                    </p:set>
                                    <p:animEffect transition="in" filter="wipe(down)">
                                      <p:cBhvr>
                                        <p:cTn id="36" dur="250"/>
                                        <p:tgtEl>
                                          <p:spTgt spid="93"/>
                                        </p:tgtEl>
                                      </p:cBhvr>
                                    </p:animEffect>
                                  </p:childTnLst>
                                </p:cTn>
                              </p:par>
                            </p:childTnLst>
                          </p:cTn>
                        </p:par>
                        <p:par>
                          <p:cTn id="37" fill="hold">
                            <p:stCondLst>
                              <p:cond delay="3000"/>
                            </p:stCondLst>
                            <p:childTnLst>
                              <p:par>
                                <p:cTn id="38" presetID="22" presetClass="entr" presetSubtype="4" fill="hold" grpId="0" nodeType="after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wipe(down)">
                                      <p:cBhvr>
                                        <p:cTn id="40" dur="250"/>
                                        <p:tgtEl>
                                          <p:spTgt spid="87"/>
                                        </p:tgtEl>
                                      </p:cBhvr>
                                    </p:animEffect>
                                  </p:childTnLst>
                                </p:cTn>
                              </p:par>
                            </p:childTnLst>
                          </p:cTn>
                        </p:par>
                        <p:par>
                          <p:cTn id="41" fill="hold">
                            <p:stCondLst>
                              <p:cond delay="3500"/>
                            </p:stCondLst>
                            <p:childTnLst>
                              <p:par>
                                <p:cTn id="42" presetID="22" presetClass="entr" presetSubtype="4" fill="hold" grpId="0" nodeType="afterEffect">
                                  <p:stCondLst>
                                    <p:cond delay="0"/>
                                  </p:stCondLst>
                                  <p:childTnLst>
                                    <p:set>
                                      <p:cBhvr>
                                        <p:cTn id="43" dur="1" fill="hold">
                                          <p:stCondLst>
                                            <p:cond delay="0"/>
                                          </p:stCondLst>
                                        </p:cTn>
                                        <p:tgtEl>
                                          <p:spTgt spid="89"/>
                                        </p:tgtEl>
                                        <p:attrNameLst>
                                          <p:attrName>style.visibility</p:attrName>
                                        </p:attrNameLst>
                                      </p:cBhvr>
                                      <p:to>
                                        <p:strVal val="visible"/>
                                      </p:to>
                                    </p:set>
                                    <p:animEffect transition="in" filter="wipe(down)">
                                      <p:cBhvr>
                                        <p:cTn id="44" dur="250"/>
                                        <p:tgtEl>
                                          <p:spTgt spid="89"/>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wipe(down)">
                                      <p:cBhvr>
                                        <p:cTn id="48" dur="250"/>
                                        <p:tgtEl>
                                          <p:spTgt spid="88"/>
                                        </p:tgtEl>
                                      </p:cBhvr>
                                    </p:animEffect>
                                  </p:childTnLst>
                                </p:cTn>
                              </p:par>
                            </p:childTnLst>
                          </p:cTn>
                        </p:par>
                        <p:par>
                          <p:cTn id="49" fill="hold">
                            <p:stCondLst>
                              <p:cond delay="4500"/>
                            </p:stCondLst>
                            <p:childTnLst>
                              <p:par>
                                <p:cTn id="50" presetID="22" presetClass="entr" presetSubtype="4" fill="hold" grpId="0" nodeType="afterEffect">
                                  <p:stCondLst>
                                    <p:cond delay="0"/>
                                  </p:stCondLst>
                                  <p:childTnLst>
                                    <p:set>
                                      <p:cBhvr>
                                        <p:cTn id="51" dur="1" fill="hold">
                                          <p:stCondLst>
                                            <p:cond delay="0"/>
                                          </p:stCondLst>
                                        </p:cTn>
                                        <p:tgtEl>
                                          <p:spTgt spid="95"/>
                                        </p:tgtEl>
                                        <p:attrNameLst>
                                          <p:attrName>style.visibility</p:attrName>
                                        </p:attrNameLst>
                                      </p:cBhvr>
                                      <p:to>
                                        <p:strVal val="visible"/>
                                      </p:to>
                                    </p:set>
                                    <p:animEffect transition="in" filter="wipe(down)">
                                      <p:cBhvr>
                                        <p:cTn id="52" dur="250"/>
                                        <p:tgtEl>
                                          <p:spTgt spid="95"/>
                                        </p:tgtEl>
                                      </p:cBhvr>
                                    </p:animEffect>
                                  </p:childTnLst>
                                </p:cTn>
                              </p:par>
                            </p:childTnLst>
                          </p:cTn>
                        </p:par>
                        <p:par>
                          <p:cTn id="53" fill="hold">
                            <p:stCondLst>
                              <p:cond delay="5000"/>
                            </p:stCondLst>
                            <p:childTnLst>
                              <p:par>
                                <p:cTn id="54" presetID="22" presetClass="entr" presetSubtype="4" fill="hold" grpId="0" nodeType="afterEffect">
                                  <p:stCondLst>
                                    <p:cond delay="0"/>
                                  </p:stCondLst>
                                  <p:childTnLst>
                                    <p:set>
                                      <p:cBhvr>
                                        <p:cTn id="55" dur="1" fill="hold">
                                          <p:stCondLst>
                                            <p:cond delay="0"/>
                                          </p:stCondLst>
                                        </p:cTn>
                                        <p:tgtEl>
                                          <p:spTgt spid="96"/>
                                        </p:tgtEl>
                                        <p:attrNameLst>
                                          <p:attrName>style.visibility</p:attrName>
                                        </p:attrNameLst>
                                      </p:cBhvr>
                                      <p:to>
                                        <p:strVal val="visible"/>
                                      </p:to>
                                    </p:set>
                                    <p:animEffect transition="in" filter="wipe(down)">
                                      <p:cBhvr>
                                        <p:cTn id="56" dur="250"/>
                                        <p:tgtEl>
                                          <p:spTgt spid="96"/>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down)">
                                      <p:cBhvr>
                                        <p:cTn id="60" dur="250"/>
                                        <p:tgtEl>
                                          <p:spTgt spid="99"/>
                                        </p:tgtEl>
                                      </p:cBhvr>
                                    </p:animEffect>
                                  </p:childTnLst>
                                </p:cTn>
                              </p:par>
                            </p:childTnLst>
                          </p:cTn>
                        </p:par>
                        <p:par>
                          <p:cTn id="61" fill="hold">
                            <p:stCondLst>
                              <p:cond delay="6000"/>
                            </p:stCondLst>
                            <p:childTnLst>
                              <p:par>
                                <p:cTn id="62" presetID="22" presetClass="entr" presetSubtype="4" fill="hold" grpId="0" nodeType="afterEffect">
                                  <p:stCondLst>
                                    <p:cond delay="0"/>
                                  </p:stCondLst>
                                  <p:childTnLst>
                                    <p:set>
                                      <p:cBhvr>
                                        <p:cTn id="63" dur="1" fill="hold">
                                          <p:stCondLst>
                                            <p:cond delay="0"/>
                                          </p:stCondLst>
                                        </p:cTn>
                                        <p:tgtEl>
                                          <p:spTgt spid="97"/>
                                        </p:tgtEl>
                                        <p:attrNameLst>
                                          <p:attrName>style.visibility</p:attrName>
                                        </p:attrNameLst>
                                      </p:cBhvr>
                                      <p:to>
                                        <p:strVal val="visible"/>
                                      </p:to>
                                    </p:set>
                                    <p:animEffect transition="in" filter="wipe(down)">
                                      <p:cBhvr>
                                        <p:cTn id="64" dur="250"/>
                                        <p:tgtEl>
                                          <p:spTgt spid="97"/>
                                        </p:tgtEl>
                                      </p:cBhvr>
                                    </p:animEffect>
                                  </p:childTnLst>
                                </p:cTn>
                              </p:par>
                            </p:childTnLst>
                          </p:cTn>
                        </p:par>
                        <p:par>
                          <p:cTn id="65" fill="hold">
                            <p:stCondLst>
                              <p:cond delay="6500"/>
                            </p:stCondLst>
                            <p:childTnLst>
                              <p:par>
                                <p:cTn id="66" presetID="22" presetClass="entr" presetSubtype="4" fill="hold" grpId="0" nodeType="afterEffect">
                                  <p:stCondLst>
                                    <p:cond delay="0"/>
                                  </p:stCondLst>
                                  <p:childTnLst>
                                    <p:set>
                                      <p:cBhvr>
                                        <p:cTn id="67" dur="1" fill="hold">
                                          <p:stCondLst>
                                            <p:cond delay="0"/>
                                          </p:stCondLst>
                                        </p:cTn>
                                        <p:tgtEl>
                                          <p:spTgt spid="98"/>
                                        </p:tgtEl>
                                        <p:attrNameLst>
                                          <p:attrName>style.visibility</p:attrName>
                                        </p:attrNameLst>
                                      </p:cBhvr>
                                      <p:to>
                                        <p:strVal val="visible"/>
                                      </p:to>
                                    </p:set>
                                    <p:animEffect transition="in" filter="wipe(down)">
                                      <p:cBhvr>
                                        <p:cTn id="68" dur="250"/>
                                        <p:tgtEl>
                                          <p:spTgt spid="98"/>
                                        </p:tgtEl>
                                      </p:cBhvr>
                                    </p:animEffect>
                                  </p:childTnLst>
                                </p:cTn>
                              </p:par>
                            </p:childTnLst>
                          </p:cTn>
                        </p:par>
                        <p:par>
                          <p:cTn id="69" fill="hold">
                            <p:stCondLst>
                              <p:cond delay="7000"/>
                            </p:stCondLst>
                            <p:childTnLst>
                              <p:par>
                                <p:cTn id="70" presetID="22" presetClass="entr" presetSubtype="4" fill="hold" grpId="0" nodeType="afterEffect">
                                  <p:stCondLst>
                                    <p:cond delay="0"/>
                                  </p:stCondLst>
                                  <p:childTnLst>
                                    <p:set>
                                      <p:cBhvr>
                                        <p:cTn id="71" dur="1" fill="hold">
                                          <p:stCondLst>
                                            <p:cond delay="0"/>
                                          </p:stCondLst>
                                        </p:cTn>
                                        <p:tgtEl>
                                          <p:spTgt spid="101"/>
                                        </p:tgtEl>
                                        <p:attrNameLst>
                                          <p:attrName>style.visibility</p:attrName>
                                        </p:attrNameLst>
                                      </p:cBhvr>
                                      <p:to>
                                        <p:strVal val="visible"/>
                                      </p:to>
                                    </p:set>
                                    <p:animEffect transition="in" filter="wipe(down)">
                                      <p:cBhvr>
                                        <p:cTn id="72" dur="250"/>
                                        <p:tgtEl>
                                          <p:spTgt spid="101"/>
                                        </p:tgtEl>
                                      </p:cBhvr>
                                    </p:animEffect>
                                  </p:childTnLst>
                                </p:cTn>
                              </p:par>
                            </p:childTnLst>
                          </p:cTn>
                        </p:par>
                      </p:childTnLst>
                    </p:cTn>
                  </p:par>
                  <p:par>
                    <p:cTn id="73" fill="hold">
                      <p:stCondLst>
                        <p:cond delay="indefinite"/>
                      </p:stCondLst>
                      <p:childTnLst>
                        <p:par>
                          <p:cTn id="74" fill="hold">
                            <p:stCondLst>
                              <p:cond delay="0"/>
                            </p:stCondLst>
                            <p:childTnLst>
                              <p:par>
                                <p:cTn id="75" presetID="48" presetClass="entr" presetSubtype="0" accel="50000" fill="hold" grpId="0" nodeType="clickEffect">
                                  <p:stCondLst>
                                    <p:cond delay="0"/>
                                  </p:stCondLst>
                                  <p:childTnLst>
                                    <p:set>
                                      <p:cBhvr>
                                        <p:cTn id="76" dur="1" fill="hold">
                                          <p:stCondLst>
                                            <p:cond delay="0"/>
                                          </p:stCondLst>
                                        </p:cTn>
                                        <p:tgtEl>
                                          <p:spTgt spid="116"/>
                                        </p:tgtEl>
                                        <p:attrNameLst>
                                          <p:attrName>style.visibility</p:attrName>
                                        </p:attrNameLst>
                                      </p:cBhvr>
                                      <p:to>
                                        <p:strVal val="visible"/>
                                      </p:to>
                                    </p:set>
                                    <p:anim calcmode="lin" valueType="num">
                                      <p:cBhvr>
                                        <p:cTn id="77" dur="1000" fill="hold"/>
                                        <p:tgtEl>
                                          <p:spTgt spid="11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78" dur="1000" fill="hold"/>
                                        <p:tgtEl>
                                          <p:spTgt spid="116"/>
                                        </p:tgtEl>
                                        <p:attrNameLst>
                                          <p:attrName>ppt_x</p:attrName>
                                        </p:attrNameLst>
                                      </p:cBhvr>
                                      <p:tavLst>
                                        <p:tav tm="0">
                                          <p:val>
                                            <p:fltVal val="-1"/>
                                          </p:val>
                                        </p:tav>
                                        <p:tav tm="50000">
                                          <p:val>
                                            <p:fltVal val="0.95"/>
                                          </p:val>
                                        </p:tav>
                                        <p:tav tm="100000">
                                          <p:val>
                                            <p:strVal val="#ppt_x"/>
                                          </p:val>
                                        </p:tav>
                                      </p:tavLst>
                                    </p:anim>
                                    <p:anim calcmode="lin" valueType="num">
                                      <p:cBhvr>
                                        <p:cTn id="79" dur="1000" fill="hold"/>
                                        <p:tgtEl>
                                          <p:spTgt spid="116"/>
                                        </p:tgtEl>
                                        <p:attrNameLst>
                                          <p:attrName>ppt_y</p:attrName>
                                        </p:attrNameLst>
                                      </p:cBhvr>
                                      <p:tavLst>
                                        <p:tav tm="0">
                                          <p:val>
                                            <p:strVal val="#ppt_y"/>
                                          </p:val>
                                        </p:tav>
                                        <p:tav tm="100000">
                                          <p:val>
                                            <p:strVal val="#ppt_y"/>
                                          </p:val>
                                        </p:tav>
                                      </p:tavLst>
                                    </p:anim>
                                    <p:animEffect transition="in" filter="fade">
                                      <p:cBhvr>
                                        <p:cTn id="80" dur="1000"/>
                                        <p:tgtEl>
                                          <p:spTgt spid="116"/>
                                        </p:tgtEl>
                                      </p:cBhvr>
                                    </p:animEffect>
                                  </p:childTnLst>
                                </p:cTn>
                              </p:par>
                            </p:childTnLst>
                          </p:cTn>
                        </p:par>
                      </p:childTnLst>
                    </p:cTn>
                  </p:par>
                  <p:par>
                    <p:cTn id="81" fill="hold">
                      <p:stCondLst>
                        <p:cond delay="indefinite"/>
                      </p:stCondLst>
                      <p:childTnLst>
                        <p:par>
                          <p:cTn id="82" fill="hold">
                            <p:stCondLst>
                              <p:cond delay="0"/>
                            </p:stCondLst>
                            <p:childTnLst>
                              <p:par>
                                <p:cTn id="83" presetID="48" presetClass="entr" presetSubtype="0" accel="50000" fill="hold" grpId="0" nodeType="clickEffect">
                                  <p:stCondLst>
                                    <p:cond delay="0"/>
                                  </p:stCondLst>
                                  <p:childTnLst>
                                    <p:set>
                                      <p:cBhvr>
                                        <p:cTn id="84" dur="1" fill="hold">
                                          <p:stCondLst>
                                            <p:cond delay="0"/>
                                          </p:stCondLst>
                                        </p:cTn>
                                        <p:tgtEl>
                                          <p:spTgt spid="2"/>
                                        </p:tgtEl>
                                        <p:attrNameLst>
                                          <p:attrName>style.visibility</p:attrName>
                                        </p:attrNameLst>
                                      </p:cBhvr>
                                      <p:to>
                                        <p:strVal val="visible"/>
                                      </p:to>
                                    </p:set>
                                    <p:anim calcmode="lin" valueType="num">
                                      <p:cBhvr>
                                        <p:cTn id="85"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6"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87" dur="1000" fill="hold"/>
                                        <p:tgtEl>
                                          <p:spTgt spid="2"/>
                                        </p:tgtEl>
                                        <p:attrNameLst>
                                          <p:attrName>ppt_y</p:attrName>
                                        </p:attrNameLst>
                                      </p:cBhvr>
                                      <p:tavLst>
                                        <p:tav tm="0">
                                          <p:val>
                                            <p:strVal val="#ppt_y"/>
                                          </p:val>
                                        </p:tav>
                                        <p:tav tm="100000">
                                          <p:val>
                                            <p:strVal val="#ppt_y"/>
                                          </p:val>
                                        </p:tav>
                                      </p:tavLst>
                                    </p:anim>
                                    <p:animEffect transition="in" filter="fade">
                                      <p:cBhvr>
                                        <p:cTn id="88"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69" grpId="0" bldLvl="0" animBg="1"/>
      <p:bldP spid="71" grpId="0" bldLvl="0" animBg="1"/>
      <p:bldP spid="72" grpId="0" bldLvl="0" animBg="1"/>
      <p:bldP spid="85" grpId="0" bldLvl="0" animBg="1"/>
      <p:bldP spid="86" grpId="0" bldLvl="0" animBg="1"/>
      <p:bldP spid="87" grpId="0" bldLvl="0" animBg="1"/>
      <p:bldP spid="88" grpId="0" bldLvl="0" animBg="1"/>
      <p:bldP spid="89" grpId="0" bldLvl="0" animBg="1"/>
      <p:bldP spid="93" grpId="0" bldLvl="0" animBg="1"/>
      <p:bldP spid="94" grpId="0" bldLvl="0" animBg="1"/>
      <p:bldP spid="95" grpId="0" bldLvl="0" animBg="1"/>
      <p:bldP spid="96" grpId="0" bldLvl="0" animBg="1"/>
      <p:bldP spid="97" grpId="0" bldLvl="0" animBg="1"/>
      <p:bldP spid="98" grpId="0" bldLvl="0" animBg="1"/>
      <p:bldP spid="99" grpId="0" bldLvl="0" animBg="1"/>
      <p:bldP spid="101" grpId="0" bldLvl="0" animBg="1"/>
      <p:bldP spid="102" grpId="0" bldLvl="0" animBg="1"/>
      <p:bldP spid="116"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p:nvPr/>
        </p:nvGraphicFramePr>
        <p:xfrm>
          <a:off x="3872149" y="1501084"/>
          <a:ext cx="3873948" cy="2582632"/>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23" name="Chart 22"/>
          <p:cNvGraphicFramePr/>
          <p:nvPr/>
        </p:nvGraphicFramePr>
        <p:xfrm>
          <a:off x="676525" y="1576102"/>
          <a:ext cx="3873948" cy="258263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4" name="Chart 23"/>
          <p:cNvGraphicFramePr/>
          <p:nvPr/>
        </p:nvGraphicFramePr>
        <p:xfrm>
          <a:off x="7541107" y="1481850"/>
          <a:ext cx="3873948" cy="2582632"/>
        </p:xfrm>
        <a:graphic>
          <a:graphicData uri="http://schemas.openxmlformats.org/drawingml/2006/chart">
            <c:chart xmlns:c="http://schemas.openxmlformats.org/drawingml/2006/chart" xmlns:r="http://schemas.openxmlformats.org/officeDocument/2006/relationships" r:id="rId3"/>
          </a:graphicData>
        </a:graphic>
      </p:graphicFrame>
      <p:cxnSp>
        <p:nvCxnSpPr>
          <p:cNvPr id="25" name="Elbow Connector 24"/>
          <p:cNvCxnSpPr/>
          <p:nvPr/>
        </p:nvCxnSpPr>
        <p:spPr>
          <a:xfrm rot="16200000" flipH="1">
            <a:off x="5792344" y="3868765"/>
            <a:ext cx="754145" cy="695726"/>
          </a:xfrm>
          <a:prstGeom prst="bentConnector3">
            <a:avLst>
              <a:gd name="adj1" fmla="val 50000"/>
            </a:avLst>
          </a:prstGeom>
          <a:ln w="15875">
            <a:solidFill>
              <a:schemeClr val="bg1">
                <a:lumMod val="7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8" name="Elbow Connector 27"/>
          <p:cNvCxnSpPr/>
          <p:nvPr/>
        </p:nvCxnSpPr>
        <p:spPr>
          <a:xfrm rot="5400000">
            <a:off x="9546207" y="3861538"/>
            <a:ext cx="606011" cy="361990"/>
          </a:xfrm>
          <a:prstGeom prst="bentConnector3">
            <a:avLst>
              <a:gd name="adj1" fmla="val 50000"/>
            </a:avLst>
          </a:prstGeom>
          <a:ln w="15875">
            <a:solidFill>
              <a:schemeClr val="bg1">
                <a:lumMod val="75000"/>
              </a:schemeClr>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29" name="Elbow Connector 28"/>
          <p:cNvCxnSpPr/>
          <p:nvPr/>
        </p:nvCxnSpPr>
        <p:spPr>
          <a:xfrm rot="16200000" flipH="1">
            <a:off x="2591547" y="3907560"/>
            <a:ext cx="754145" cy="695726"/>
          </a:xfrm>
          <a:prstGeom prst="bentConnector3">
            <a:avLst>
              <a:gd name="adj1" fmla="val 50000"/>
            </a:avLst>
          </a:prstGeom>
          <a:ln w="15875">
            <a:solidFill>
              <a:schemeClr val="bg1">
                <a:lumMod val="75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36" name="5-Point Star 35"/>
          <p:cNvSpPr/>
          <p:nvPr/>
        </p:nvSpPr>
        <p:spPr>
          <a:xfrm>
            <a:off x="5544508" y="4271133"/>
            <a:ext cx="181164" cy="181164"/>
          </a:xfrm>
          <a:prstGeom prst="star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5-Point Star 44"/>
          <p:cNvSpPr/>
          <p:nvPr/>
        </p:nvSpPr>
        <p:spPr>
          <a:xfrm>
            <a:off x="2692851" y="4505241"/>
            <a:ext cx="181164" cy="181164"/>
          </a:xfrm>
          <a:prstGeom prst="star5">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2" name="Freeform 61"/>
          <p:cNvSpPr>
            <a:spLocks noEditPoints="1"/>
          </p:cNvSpPr>
          <p:nvPr/>
        </p:nvSpPr>
        <p:spPr bwMode="auto">
          <a:xfrm>
            <a:off x="9214795" y="2580332"/>
            <a:ext cx="501479" cy="352928"/>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lumMod val="75000"/>
            </a:schemeClr>
          </a:solidFill>
          <a:ln>
            <a:noFill/>
          </a:ln>
        </p:spPr>
        <p:txBody>
          <a:bodyPr vert="horz" wrap="square" lIns="91440" tIns="45720" rIns="91440" bIns="45720" numCol="1" anchor="t" anchorCtr="0" compatLnSpc="1"/>
          <a:lstStyle/>
          <a:p>
            <a:endParaRPr lang="id-ID"/>
          </a:p>
        </p:txBody>
      </p:sp>
      <p:sp>
        <p:nvSpPr>
          <p:cNvPr id="63" name="Freeform 62"/>
          <p:cNvSpPr>
            <a:spLocks noEditPoints="1"/>
          </p:cNvSpPr>
          <p:nvPr/>
        </p:nvSpPr>
        <p:spPr bwMode="auto">
          <a:xfrm>
            <a:off x="2262304" y="2534260"/>
            <a:ext cx="544918" cy="543901"/>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lumMod val="75000"/>
            </a:schemeClr>
          </a:solidFill>
          <a:ln>
            <a:noFill/>
          </a:ln>
        </p:spPr>
        <p:txBody>
          <a:bodyPr vert="horz" wrap="square" lIns="91440" tIns="45720" rIns="91440" bIns="45720" numCol="1" anchor="t" anchorCtr="0" compatLnSpc="1"/>
          <a:lstStyle/>
          <a:p>
            <a:endParaRPr lang="id-ID"/>
          </a:p>
        </p:txBody>
      </p:sp>
      <p:grpSp>
        <p:nvGrpSpPr>
          <p:cNvPr id="64" name="Group 63"/>
          <p:cNvGrpSpPr/>
          <p:nvPr/>
        </p:nvGrpSpPr>
        <p:grpSpPr>
          <a:xfrm flipH="1">
            <a:off x="5462774" y="2490284"/>
            <a:ext cx="603456" cy="612025"/>
            <a:chOff x="1909763" y="950913"/>
            <a:chExt cx="782637" cy="793750"/>
          </a:xfrm>
          <a:solidFill>
            <a:schemeClr val="bg1">
              <a:lumMod val="75000"/>
            </a:schemeClr>
          </a:solidFill>
        </p:grpSpPr>
        <p:sp>
          <p:nvSpPr>
            <p:cNvPr id="65"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6" name="Freeform 60"/>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 name="文本框 1"/>
          <p:cNvSpPr txBox="1"/>
          <p:nvPr/>
        </p:nvSpPr>
        <p:spPr>
          <a:xfrm>
            <a:off x="857885" y="145415"/>
            <a:ext cx="10042525" cy="1568450"/>
          </a:xfrm>
          <a:prstGeom prst="rect">
            <a:avLst/>
          </a:prstGeom>
          <a:noFill/>
        </p:spPr>
        <p:txBody>
          <a:bodyPr wrap="square" rtlCol="0" anchor="t">
            <a:spAutoFit/>
          </a:bodyPr>
          <a:lstStyle/>
          <a:p>
            <a:pPr indent="266700"/>
            <a:r>
              <a:rPr lang="zh-CN" altLang="en-US" sz="2400">
                <a:latin typeface="宋体" panose="02010600030101010101" pitchFamily="2" charset="-122"/>
                <a:ea typeface="宋体" panose="02010600030101010101" pitchFamily="2" charset="-122"/>
                <a:cs typeface="宋体" panose="02010600030101010101" pitchFamily="2" charset="-122"/>
                <a:sym typeface="+mn-ea"/>
              </a:rPr>
              <a:t>例如，求解</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0-1</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背包问题时用剪枝函数剪去导致不可行解的子树。在旅行商问题中，如果从根结点到当前扩展结点的周游路线费用已经超过当前找出的最优路线费用时，说明该子树不包含最优解，可直接将这棵子树剪去。综上所述，采用回溯算法解题的三个步骤为：</a:t>
            </a:r>
            <a:endParaRPr lang="zh-CN" altLang="en-US" sz="2400"/>
          </a:p>
        </p:txBody>
      </p:sp>
      <p:sp>
        <p:nvSpPr>
          <p:cNvPr id="3" name="5-Point Star 53"/>
          <p:cNvSpPr/>
          <p:nvPr/>
        </p:nvSpPr>
        <p:spPr>
          <a:xfrm>
            <a:off x="9808828" y="4158762"/>
            <a:ext cx="181164" cy="181164"/>
          </a:xfrm>
          <a:prstGeom prst="star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6" name="文本框 115"/>
          <p:cNvSpPr txBox="1"/>
          <p:nvPr/>
        </p:nvSpPr>
        <p:spPr>
          <a:xfrm>
            <a:off x="1214755" y="4786630"/>
            <a:ext cx="2797175" cy="1198880"/>
          </a:xfrm>
          <a:prstGeom prst="rect">
            <a:avLst/>
          </a:prstGeom>
          <a:noFill/>
          <a:ln w="9525">
            <a:noFill/>
          </a:ln>
        </p:spPr>
        <p:txBody>
          <a:bodyPr wrap="square">
            <a:spAutoFit/>
          </a:bodyPr>
          <a:lstStyle/>
          <a:p>
            <a:pPr indent="266700"/>
            <a:r>
              <a:rPr lang="zh-CN" altLang="en-US" sz="2400">
                <a:latin typeface="宋体" panose="02010600030101010101" pitchFamily="2" charset="-122"/>
                <a:ea typeface="宋体" panose="02010600030101010101" pitchFamily="2" charset="-122"/>
                <a:cs typeface="宋体" panose="02010600030101010101" pitchFamily="2" charset="-122"/>
                <a:sym typeface="+mn-ea"/>
              </a:rPr>
              <a:t>（</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1</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b="0">
                <a:latin typeface="宋体" panose="02010600030101010101" pitchFamily="2" charset="-122"/>
                <a:ea typeface="宋体" panose="02010600030101010101" pitchFamily="2" charset="-122"/>
                <a:cs typeface="宋体" panose="02010600030101010101" pitchFamily="2" charset="-122"/>
              </a:rPr>
              <a:t>针对所给问题，定义问题的解空间。</a:t>
            </a:r>
            <a:endParaRPr lang="zh-CN" altLang="en-US" sz="2400"/>
          </a:p>
        </p:txBody>
      </p:sp>
      <p:sp>
        <p:nvSpPr>
          <p:cNvPr id="4" name="文本框 3"/>
          <p:cNvSpPr txBox="1"/>
          <p:nvPr/>
        </p:nvSpPr>
        <p:spPr>
          <a:xfrm>
            <a:off x="5121275" y="4632960"/>
            <a:ext cx="2097405" cy="1568450"/>
          </a:xfrm>
          <a:prstGeom prst="rect">
            <a:avLst/>
          </a:prstGeom>
          <a:noFill/>
          <a:ln w="9525">
            <a:noFill/>
          </a:ln>
        </p:spPr>
        <p:txBody>
          <a:bodyPr wrap="square">
            <a:spAutoFit/>
          </a:bodyPr>
          <a:lstStyle/>
          <a:p>
            <a:pPr indent="0"/>
            <a:r>
              <a:rPr lang="zh-CN" altLang="en-US" sz="2400">
                <a:latin typeface="宋体" panose="02010600030101010101" pitchFamily="2" charset="-122"/>
                <a:ea typeface="宋体" panose="02010600030101010101" pitchFamily="2" charset="-122"/>
                <a:cs typeface="宋体" panose="02010600030101010101" pitchFamily="2" charset="-122"/>
                <a:sym typeface="+mn-ea"/>
              </a:rPr>
              <a:t>（</a:t>
            </a:r>
            <a:r>
              <a:rPr lang="en-US" altLang="zh-CN" sz="2400">
                <a:latin typeface="宋体" panose="02010600030101010101" pitchFamily="2" charset="-122"/>
                <a:ea typeface="宋体" panose="02010600030101010101" pitchFamily="2" charset="-122"/>
                <a:cs typeface="宋体" panose="02010600030101010101" pitchFamily="2" charset="-122"/>
                <a:sym typeface="+mn-ea"/>
              </a:rPr>
              <a:t>2</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a:t>
            </a:r>
            <a:r>
              <a:rPr lang="zh-CN" altLang="en-US" sz="2400" b="0">
                <a:latin typeface="宋体" panose="02010600030101010101" pitchFamily="2" charset="-122"/>
                <a:ea typeface="宋体" panose="02010600030101010101" pitchFamily="2" charset="-122"/>
                <a:cs typeface="宋体" panose="02010600030101010101" pitchFamily="2" charset="-122"/>
              </a:rPr>
              <a:t>确定一种易于搜索的结构将解空间组织起来。</a:t>
            </a:r>
            <a:endParaRPr lang="zh-CN" altLang="en-US" sz="2400"/>
          </a:p>
        </p:txBody>
      </p:sp>
      <p:sp>
        <p:nvSpPr>
          <p:cNvPr id="5" name="文本框 4"/>
          <p:cNvSpPr txBox="1"/>
          <p:nvPr/>
        </p:nvSpPr>
        <p:spPr>
          <a:xfrm>
            <a:off x="8402955" y="4448175"/>
            <a:ext cx="2893060" cy="1938020"/>
          </a:xfrm>
          <a:prstGeom prst="rect">
            <a:avLst/>
          </a:prstGeom>
          <a:noFill/>
          <a:ln w="9525">
            <a:noFill/>
          </a:ln>
        </p:spPr>
        <p:txBody>
          <a:bodyPr wrap="square">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宋体" panose="02010600030101010101" pitchFamily="2" charset="-122"/>
                <a:ea typeface="宋体" panose="02010600030101010101" pitchFamily="2" charset="-122"/>
                <a:cs typeface="宋体" panose="02010600030101010101" pitchFamily="2" charset="-122"/>
              </a:rPr>
              <a:t>3</a:t>
            </a:r>
            <a:r>
              <a:rPr lang="zh-CN" altLang="en-US" sz="2400" b="0">
                <a:latin typeface="宋体" panose="02010600030101010101" pitchFamily="2" charset="-122"/>
                <a:ea typeface="宋体" panose="02010600030101010101" pitchFamily="2" charset="-122"/>
                <a:cs typeface="宋体" panose="02010600030101010101" pitchFamily="2" charset="-122"/>
              </a:rPr>
              <a:t>）以深度优先的方式搜索解空间树，并在搜索过程中用剪枝函数避免无效搜索。</a:t>
            </a: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anim calcmode="lin" valueType="num">
                                      <p:cBhvr>
                                        <p:cTn id="10" dur="500" fill="hold"/>
                                        <p:tgtEl>
                                          <p:spTgt spid="36"/>
                                        </p:tgtEl>
                                        <p:attrNameLst>
                                          <p:attrName>ppt_x</p:attrName>
                                        </p:attrNameLst>
                                      </p:cBhvr>
                                      <p:tavLst>
                                        <p:tav tm="0">
                                          <p:val>
                                            <p:fltVal val="0.5"/>
                                          </p:val>
                                        </p:tav>
                                        <p:tav tm="100000">
                                          <p:val>
                                            <p:strVal val="#ppt_x"/>
                                          </p:val>
                                        </p:tav>
                                      </p:tavLst>
                                    </p:anim>
                                    <p:anim calcmode="lin" valueType="num">
                                      <p:cBhvr>
                                        <p:cTn id="11" dur="500" fill="hold"/>
                                        <p:tgtEl>
                                          <p:spTgt spid="36"/>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p:cTn id="15" dur="500" fill="hold"/>
                                        <p:tgtEl>
                                          <p:spTgt spid="45"/>
                                        </p:tgtEl>
                                        <p:attrNameLst>
                                          <p:attrName>ppt_w</p:attrName>
                                        </p:attrNameLst>
                                      </p:cBhvr>
                                      <p:tavLst>
                                        <p:tav tm="0">
                                          <p:val>
                                            <p:fltVal val="0"/>
                                          </p:val>
                                        </p:tav>
                                        <p:tav tm="100000">
                                          <p:val>
                                            <p:strVal val="#ppt_w"/>
                                          </p:val>
                                        </p:tav>
                                      </p:tavLst>
                                    </p:anim>
                                    <p:anim calcmode="lin" valueType="num">
                                      <p:cBhvr>
                                        <p:cTn id="16" dur="500" fill="hold"/>
                                        <p:tgtEl>
                                          <p:spTgt spid="45"/>
                                        </p:tgtEl>
                                        <p:attrNameLst>
                                          <p:attrName>ppt_h</p:attrName>
                                        </p:attrNameLst>
                                      </p:cBhvr>
                                      <p:tavLst>
                                        <p:tav tm="0">
                                          <p:val>
                                            <p:fltVal val="0"/>
                                          </p:val>
                                        </p:tav>
                                        <p:tav tm="100000">
                                          <p:val>
                                            <p:strVal val="#ppt_h"/>
                                          </p:val>
                                        </p:tav>
                                      </p:tavLst>
                                    </p:anim>
                                    <p:animEffect transition="in" filter="fade">
                                      <p:cBhvr>
                                        <p:cTn id="17" dur="500"/>
                                        <p:tgtEl>
                                          <p:spTgt spid="45"/>
                                        </p:tgtEl>
                                      </p:cBhvr>
                                    </p:animEffect>
                                    <p:anim calcmode="lin" valueType="num">
                                      <p:cBhvr>
                                        <p:cTn id="18" dur="500" fill="hold"/>
                                        <p:tgtEl>
                                          <p:spTgt spid="45"/>
                                        </p:tgtEl>
                                        <p:attrNameLst>
                                          <p:attrName>ppt_x</p:attrName>
                                        </p:attrNameLst>
                                      </p:cBhvr>
                                      <p:tavLst>
                                        <p:tav tm="0">
                                          <p:val>
                                            <p:fltVal val="0.5"/>
                                          </p:val>
                                        </p:tav>
                                        <p:tav tm="100000">
                                          <p:val>
                                            <p:strVal val="#ppt_x"/>
                                          </p:val>
                                        </p:tav>
                                      </p:tavLst>
                                    </p:anim>
                                    <p:anim calcmode="lin" valueType="num">
                                      <p:cBhvr>
                                        <p:cTn id="19" dur="500" fill="hold"/>
                                        <p:tgtEl>
                                          <p:spTgt spid="45"/>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 calcmode="lin" valueType="num">
                                      <p:cBhvr>
                                        <p:cTn id="31" dur="500" fill="hold"/>
                                        <p:tgtEl>
                                          <p:spTgt spid="63"/>
                                        </p:tgtEl>
                                        <p:attrNameLst>
                                          <p:attrName>ppt_w</p:attrName>
                                        </p:attrNameLst>
                                      </p:cBhvr>
                                      <p:tavLst>
                                        <p:tav tm="0">
                                          <p:val>
                                            <p:fltVal val="0"/>
                                          </p:val>
                                        </p:tav>
                                        <p:tav tm="100000">
                                          <p:val>
                                            <p:strVal val="#ppt_w"/>
                                          </p:val>
                                        </p:tav>
                                      </p:tavLst>
                                    </p:anim>
                                    <p:anim calcmode="lin" valueType="num">
                                      <p:cBhvr>
                                        <p:cTn id="32" dur="500" fill="hold"/>
                                        <p:tgtEl>
                                          <p:spTgt spid="63"/>
                                        </p:tgtEl>
                                        <p:attrNameLst>
                                          <p:attrName>ppt_h</p:attrName>
                                        </p:attrNameLst>
                                      </p:cBhvr>
                                      <p:tavLst>
                                        <p:tav tm="0">
                                          <p:val>
                                            <p:fltVal val="0"/>
                                          </p:val>
                                        </p:tav>
                                        <p:tav tm="100000">
                                          <p:val>
                                            <p:strVal val="#ppt_h"/>
                                          </p:val>
                                        </p:tav>
                                      </p:tavLst>
                                    </p:anim>
                                    <p:animEffect transition="in" filter="fade">
                                      <p:cBhvr>
                                        <p:cTn id="33" dur="500"/>
                                        <p:tgtEl>
                                          <p:spTgt spid="63"/>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64"/>
                                        </p:tgtEl>
                                        <p:attrNameLst>
                                          <p:attrName>style.visibility</p:attrName>
                                        </p:attrNameLst>
                                      </p:cBhvr>
                                      <p:to>
                                        <p:strVal val="visible"/>
                                      </p:to>
                                    </p:set>
                                    <p:anim calcmode="lin" valueType="num">
                                      <p:cBhvr>
                                        <p:cTn id="37" dur="500" fill="hold"/>
                                        <p:tgtEl>
                                          <p:spTgt spid="64"/>
                                        </p:tgtEl>
                                        <p:attrNameLst>
                                          <p:attrName>ppt_w</p:attrName>
                                        </p:attrNameLst>
                                      </p:cBhvr>
                                      <p:tavLst>
                                        <p:tav tm="0">
                                          <p:val>
                                            <p:fltVal val="0"/>
                                          </p:val>
                                        </p:tav>
                                        <p:tav tm="100000">
                                          <p:val>
                                            <p:strVal val="#ppt_w"/>
                                          </p:val>
                                        </p:tav>
                                      </p:tavLst>
                                    </p:anim>
                                    <p:anim calcmode="lin" valueType="num">
                                      <p:cBhvr>
                                        <p:cTn id="38" dur="500" fill="hold"/>
                                        <p:tgtEl>
                                          <p:spTgt spid="64"/>
                                        </p:tgtEl>
                                        <p:attrNameLst>
                                          <p:attrName>ppt_h</p:attrName>
                                        </p:attrNameLst>
                                      </p:cBhvr>
                                      <p:tavLst>
                                        <p:tav tm="0">
                                          <p:val>
                                            <p:fltVal val="0"/>
                                          </p:val>
                                        </p:tav>
                                        <p:tav tm="100000">
                                          <p:val>
                                            <p:strVal val="#ppt_h"/>
                                          </p:val>
                                        </p:tav>
                                      </p:tavLst>
                                    </p:anim>
                                    <p:animEffect transition="in" filter="fade">
                                      <p:cBhvr>
                                        <p:cTn id="39" dur="500"/>
                                        <p:tgtEl>
                                          <p:spTgt spid="64"/>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62"/>
                                        </p:tgtEl>
                                        <p:attrNameLst>
                                          <p:attrName>style.visibility</p:attrName>
                                        </p:attrNameLst>
                                      </p:cBhvr>
                                      <p:to>
                                        <p:strVal val="visible"/>
                                      </p:to>
                                    </p:set>
                                    <p:anim calcmode="lin" valueType="num">
                                      <p:cBhvr>
                                        <p:cTn id="43" dur="500" fill="hold"/>
                                        <p:tgtEl>
                                          <p:spTgt spid="62"/>
                                        </p:tgtEl>
                                        <p:attrNameLst>
                                          <p:attrName>ppt_w</p:attrName>
                                        </p:attrNameLst>
                                      </p:cBhvr>
                                      <p:tavLst>
                                        <p:tav tm="0">
                                          <p:val>
                                            <p:fltVal val="0"/>
                                          </p:val>
                                        </p:tav>
                                        <p:tav tm="100000">
                                          <p:val>
                                            <p:strVal val="#ppt_w"/>
                                          </p:val>
                                        </p:tav>
                                      </p:tavLst>
                                    </p:anim>
                                    <p:anim calcmode="lin" valueType="num">
                                      <p:cBhvr>
                                        <p:cTn id="44" dur="500" fill="hold"/>
                                        <p:tgtEl>
                                          <p:spTgt spid="62"/>
                                        </p:tgtEl>
                                        <p:attrNameLst>
                                          <p:attrName>ppt_h</p:attrName>
                                        </p:attrNameLst>
                                      </p:cBhvr>
                                      <p:tavLst>
                                        <p:tav tm="0">
                                          <p:val>
                                            <p:fltVal val="0"/>
                                          </p:val>
                                        </p:tav>
                                        <p:tav tm="100000">
                                          <p:val>
                                            <p:strVal val="#ppt_h"/>
                                          </p:val>
                                        </p:tav>
                                      </p:tavLst>
                                    </p:anim>
                                    <p:animEffect transition="in" filter="fade">
                                      <p:cBhvr>
                                        <p:cTn id="45" dur="500"/>
                                        <p:tgtEl>
                                          <p:spTgt spid="62"/>
                                        </p:tgtEl>
                                      </p:cBhvr>
                                    </p:animEffect>
                                  </p:childTnLst>
                                </p:cTn>
                              </p:par>
                            </p:childTnLst>
                          </p:cTn>
                        </p:par>
                        <p:par>
                          <p:cTn id="46" fill="hold">
                            <p:stCondLst>
                              <p:cond delay="3500"/>
                            </p:stCondLst>
                            <p:childTnLst>
                              <p:par>
                                <p:cTn id="47" presetID="53" presetClass="entr" presetSubtype="528" fill="hold" grpId="0" nodeType="after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anim calcmode="lin" valueType="num">
                                      <p:cBhvr>
                                        <p:cTn id="52" dur="500" fill="hold"/>
                                        <p:tgtEl>
                                          <p:spTgt spid="3"/>
                                        </p:tgtEl>
                                        <p:attrNameLst>
                                          <p:attrName>ppt_x</p:attrName>
                                        </p:attrNameLst>
                                      </p:cBhvr>
                                      <p:tavLst>
                                        <p:tav tm="0">
                                          <p:val>
                                            <p:fltVal val="0.5"/>
                                          </p:val>
                                        </p:tav>
                                        <p:tav tm="100000">
                                          <p:val>
                                            <p:strVal val="#ppt_x"/>
                                          </p:val>
                                        </p:tav>
                                      </p:tavLst>
                                    </p:anim>
                                    <p:anim calcmode="lin" valueType="num">
                                      <p:cBhvr>
                                        <p:cTn id="53"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Graphic spid="23" grpId="0">
        <p:bldAsOne/>
      </p:bldGraphic>
      <p:bldGraphic spid="24" grpId="0">
        <p:bldAsOne/>
      </p:bldGraphic>
      <p:bldP spid="36" grpId="0" bldLvl="0" animBg="1"/>
      <p:bldP spid="45" grpId="0" bldLvl="0" animBg="1"/>
      <p:bldP spid="62" grpId="0" bldLvl="0" animBg="1"/>
      <p:bldP spid="63" grpId="0" bldLvl="0" animBg="1"/>
      <p:bldP spid="3"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lowchart: Off-page Connector 45"/>
          <p:cNvSpPr/>
          <p:nvPr/>
        </p:nvSpPr>
        <p:spPr>
          <a:xfrm rot="16200000">
            <a:off x="4414722" y="4104675"/>
            <a:ext cx="658686" cy="1011340"/>
          </a:xfrm>
          <a:prstGeom prst="flowChartOffpageConnector">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p:cNvSpPr/>
          <p:nvPr/>
        </p:nvSpPr>
        <p:spPr>
          <a:xfrm>
            <a:off x="3141233" y="2833255"/>
            <a:ext cx="9050767" cy="1191491"/>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8"/>
          <p:cNvSpPr/>
          <p:nvPr/>
        </p:nvSpPr>
        <p:spPr>
          <a:xfrm>
            <a:off x="762000" y="2001982"/>
            <a:ext cx="2854037" cy="2854037"/>
          </a:xfrm>
          <a:prstGeom prst="ellipse">
            <a:avLst/>
          </a:prstGeom>
          <a:solidFill>
            <a:srgbClr val="BFBFB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21" name="Group 20"/>
          <p:cNvGrpSpPr/>
          <p:nvPr/>
        </p:nvGrpSpPr>
        <p:grpSpPr>
          <a:xfrm>
            <a:off x="1602728" y="2867645"/>
            <a:ext cx="1140547" cy="1140547"/>
            <a:chOff x="6111586" y="318800"/>
            <a:chExt cx="490538" cy="490538"/>
          </a:xfrm>
          <a:solidFill>
            <a:schemeClr val="bg1"/>
          </a:solidFill>
        </p:grpSpPr>
        <p:sp>
          <p:nvSpPr>
            <p:cNvPr id="24" name="Freeform 5"/>
            <p:cNvSpPr>
              <a:spLocks noEditPoints="1"/>
            </p:cNvSpPr>
            <p:nvPr/>
          </p:nvSpPr>
          <p:spPr bwMode="auto">
            <a:xfrm>
              <a:off x="6111586" y="318800"/>
              <a:ext cx="490538" cy="490538"/>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Freeform 6"/>
            <p:cNvSpPr/>
            <p:nvPr/>
          </p:nvSpPr>
          <p:spPr bwMode="auto">
            <a:xfrm>
              <a:off x="6402099" y="502950"/>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 name="Freeform 7"/>
            <p:cNvSpPr/>
            <p:nvPr/>
          </p:nvSpPr>
          <p:spPr bwMode="auto">
            <a:xfrm>
              <a:off x="6402099" y="456912"/>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Freeform 8"/>
            <p:cNvSpPr/>
            <p:nvPr/>
          </p:nvSpPr>
          <p:spPr bwMode="auto">
            <a:xfrm>
              <a:off x="6402099" y="410875"/>
              <a:ext cx="138113" cy="1428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9"/>
            <p:cNvSpPr/>
            <p:nvPr/>
          </p:nvSpPr>
          <p:spPr bwMode="auto">
            <a:xfrm>
              <a:off x="6233824"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10"/>
            <p:cNvSpPr/>
            <p:nvPr/>
          </p:nvSpPr>
          <p:spPr bwMode="auto">
            <a:xfrm>
              <a:off x="6233824"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11"/>
            <p:cNvSpPr/>
            <p:nvPr/>
          </p:nvSpPr>
          <p:spPr bwMode="auto">
            <a:xfrm>
              <a:off x="6233824"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12"/>
            <p:cNvSpPr/>
            <p:nvPr/>
          </p:nvSpPr>
          <p:spPr bwMode="auto">
            <a:xfrm>
              <a:off x="6402099" y="733137"/>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13"/>
            <p:cNvSpPr/>
            <p:nvPr/>
          </p:nvSpPr>
          <p:spPr bwMode="auto">
            <a:xfrm>
              <a:off x="6402099" y="687100"/>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Freeform 14"/>
            <p:cNvSpPr/>
            <p:nvPr/>
          </p:nvSpPr>
          <p:spPr bwMode="auto">
            <a:xfrm>
              <a:off x="6402099" y="641062"/>
              <a:ext cx="138113" cy="1428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15"/>
            <p:cNvSpPr/>
            <p:nvPr/>
          </p:nvSpPr>
          <p:spPr bwMode="auto">
            <a:xfrm>
              <a:off x="6233824" y="548987"/>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16"/>
            <p:cNvSpPr/>
            <p:nvPr/>
          </p:nvSpPr>
          <p:spPr bwMode="auto">
            <a:xfrm>
              <a:off x="6233824" y="595025"/>
              <a:ext cx="306388" cy="1428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17"/>
            <p:cNvSpPr>
              <a:spLocks noEditPoints="1"/>
            </p:cNvSpPr>
            <p:nvPr/>
          </p:nvSpPr>
          <p:spPr bwMode="auto">
            <a:xfrm>
              <a:off x="6233824" y="379125"/>
              <a:ext cx="138113" cy="138113"/>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5" name="Rectangle 14"/>
          <p:cNvSpPr/>
          <p:nvPr/>
        </p:nvSpPr>
        <p:spPr>
          <a:xfrm>
            <a:off x="777034" y="1016819"/>
            <a:ext cx="4318170" cy="338554"/>
          </a:xfrm>
          <a:prstGeom prst="rect">
            <a:avLst/>
          </a:prstGeom>
        </p:spPr>
        <p:txBody>
          <a:bodyPr wrap="none">
            <a:spAutoFit/>
          </a:bodyPr>
          <a:lstStyle/>
          <a:p>
            <a:r>
              <a:rPr lang="id-ID" sz="1600" dirty="0" smtClean="0">
                <a:solidFill>
                  <a:schemeClr val="bg1">
                    <a:lumMod val="65000"/>
                  </a:schemeClr>
                </a:solidFill>
                <a:latin typeface="Raleway" panose="020B0003030101060003" pitchFamily="34" charset="0"/>
              </a:rPr>
              <a:t>Reflect professionalism and trustworthiness</a:t>
            </a:r>
            <a:endParaRPr lang="id-ID" sz="1600" dirty="0">
              <a:solidFill>
                <a:schemeClr val="bg1">
                  <a:lumMod val="65000"/>
                </a:schemeClr>
              </a:solidFill>
              <a:latin typeface="Raleway" panose="020B0003030101060003" pitchFamily="34" charset="0"/>
            </a:endParaRPr>
          </a:p>
        </p:txBody>
      </p:sp>
      <p:sp>
        <p:nvSpPr>
          <p:cNvPr id="16" name="TextBox 15"/>
          <p:cNvSpPr txBox="1"/>
          <p:nvPr/>
        </p:nvSpPr>
        <p:spPr>
          <a:xfrm>
            <a:off x="777034" y="500139"/>
            <a:ext cx="4123690" cy="583565"/>
          </a:xfrm>
          <a:prstGeom prst="rect">
            <a:avLst/>
          </a:prstGeom>
          <a:noFill/>
        </p:spPr>
        <p:txBody>
          <a:bodyPr wrap="none" rtlCol="0">
            <a:spAutoFit/>
          </a:bodyPr>
          <a:lstStyle/>
          <a:p>
            <a:r>
              <a:rPr lang="id-ID" sz="3200" dirty="0" smtClean="0">
                <a:latin typeface="Raleway" panose="020B0003030101060003" pitchFamily="34" charset="0"/>
              </a:rPr>
              <a:t>4.3.2子集树与排列树</a:t>
            </a:r>
            <a:endParaRPr lang="id-ID" sz="3200" dirty="0" smtClean="0">
              <a:latin typeface="Raleway" panose="020B0003030101060003" pitchFamily="34" charset="0"/>
            </a:endParaRPr>
          </a:p>
        </p:txBody>
      </p:sp>
      <p:sp>
        <p:nvSpPr>
          <p:cNvPr id="19" name="TextBox 18"/>
          <p:cNvSpPr txBox="1"/>
          <p:nvPr/>
        </p:nvSpPr>
        <p:spPr>
          <a:xfrm>
            <a:off x="3960521" y="3038300"/>
            <a:ext cx="6234675" cy="707886"/>
          </a:xfrm>
          <a:prstGeom prst="rect">
            <a:avLst/>
          </a:prstGeom>
          <a:noFill/>
        </p:spPr>
        <p:txBody>
          <a:bodyPr wrap="square" rtlCol="0">
            <a:spAutoFit/>
          </a:bodyPr>
          <a:lstStyle/>
          <a:p>
            <a:r>
              <a:rPr lang="en-US" sz="2000" dirty="0" smtClean="0">
                <a:solidFill>
                  <a:schemeClr val="bg1"/>
                </a:solidFill>
                <a:latin typeface="PT Sans" panose="020B0503020203020204" pitchFamily="34" charset="0"/>
              </a:rPr>
              <a:t>PASSION </a:t>
            </a:r>
            <a:r>
              <a:rPr lang="en-US" sz="2000" dirty="0">
                <a:solidFill>
                  <a:schemeClr val="bg1"/>
                </a:solidFill>
                <a:latin typeface="PT Sans" panose="020B0503020203020204" pitchFamily="34" charset="0"/>
              </a:rPr>
              <a:t>LEADS TO DESIGN, DESIGN LEADS TO PERFORMANCE, PERFORMANCE LEADS TO </a:t>
            </a:r>
            <a:r>
              <a:rPr lang="en-US" sz="2000" b="1" dirty="0" smtClean="0">
                <a:solidFill>
                  <a:schemeClr val="bg1"/>
                </a:solidFill>
                <a:latin typeface="PT Sans" panose="020B0503020203020204" pitchFamily="34" charset="0"/>
              </a:rPr>
              <a:t>SUCCESS</a:t>
            </a:r>
            <a:r>
              <a:rPr lang="id-ID" sz="2000" dirty="0" smtClean="0">
                <a:solidFill>
                  <a:schemeClr val="bg1"/>
                </a:solidFill>
                <a:latin typeface="PT Sans" panose="020B0503020203020204" pitchFamily="34" charset="0"/>
              </a:rPr>
              <a:t>!</a:t>
            </a:r>
            <a:endParaRPr lang="id-ID" sz="2000" dirty="0"/>
          </a:p>
        </p:txBody>
      </p:sp>
      <p:sp>
        <p:nvSpPr>
          <p:cNvPr id="20" name="TextBox 19"/>
          <p:cNvSpPr txBox="1"/>
          <p:nvPr/>
        </p:nvSpPr>
        <p:spPr>
          <a:xfrm>
            <a:off x="3618311" y="2858919"/>
            <a:ext cx="441146" cy="995209"/>
          </a:xfrm>
          <a:prstGeom prst="rect">
            <a:avLst/>
          </a:prstGeom>
          <a:noFill/>
        </p:spPr>
        <p:txBody>
          <a:bodyPr wrap="none" rtlCol="0">
            <a:spAutoFit/>
          </a:bodyPr>
          <a:lstStyle/>
          <a:p>
            <a:r>
              <a:rPr lang="id-ID" sz="5865" dirty="0">
                <a:solidFill>
                  <a:schemeClr val="bg1"/>
                </a:solidFill>
                <a:latin typeface="PT Sans" panose="020B0503020203020204" pitchFamily="34" charset="0"/>
              </a:rPr>
              <a:t>“</a:t>
            </a:r>
            <a:endParaRPr lang="id-ID" sz="5335" dirty="0">
              <a:solidFill>
                <a:schemeClr val="bg1"/>
              </a:solidFill>
            </a:endParaRPr>
          </a:p>
        </p:txBody>
      </p:sp>
      <p:sp>
        <p:nvSpPr>
          <p:cNvPr id="22" name="TextBox 21"/>
          <p:cNvSpPr txBox="1"/>
          <p:nvPr/>
        </p:nvSpPr>
        <p:spPr>
          <a:xfrm>
            <a:off x="9754050" y="3320805"/>
            <a:ext cx="441146" cy="995209"/>
          </a:xfrm>
          <a:prstGeom prst="rect">
            <a:avLst/>
          </a:prstGeom>
          <a:noFill/>
        </p:spPr>
        <p:txBody>
          <a:bodyPr wrap="none" rtlCol="0">
            <a:spAutoFit/>
          </a:bodyPr>
          <a:lstStyle/>
          <a:p>
            <a:r>
              <a:rPr lang="id-ID" sz="5865" dirty="0">
                <a:solidFill>
                  <a:schemeClr val="bg1"/>
                </a:solidFill>
                <a:latin typeface="PT Sans" panose="020B0503020203020204" pitchFamily="34" charset="0"/>
              </a:rPr>
              <a:t>”</a:t>
            </a:r>
            <a:endParaRPr lang="id-ID" sz="5335" dirty="0">
              <a:solidFill>
                <a:schemeClr val="bg1"/>
              </a:solidFill>
            </a:endParaRPr>
          </a:p>
        </p:txBody>
      </p:sp>
      <p:cxnSp>
        <p:nvCxnSpPr>
          <p:cNvPr id="3" name="Straight Connector 2"/>
          <p:cNvCxnSpPr/>
          <p:nvPr/>
        </p:nvCxnSpPr>
        <p:spPr>
          <a:xfrm>
            <a:off x="4227755" y="4024746"/>
            <a:ext cx="0" cy="914942"/>
          </a:xfrm>
          <a:prstGeom prst="line">
            <a:avLst/>
          </a:prstGeom>
          <a:ln w="12700">
            <a:solidFill>
              <a:srgbClr val="FF6D6D"/>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6391497" y="4024746"/>
            <a:ext cx="0" cy="914942"/>
          </a:xfrm>
          <a:prstGeom prst="line">
            <a:avLst/>
          </a:prstGeom>
          <a:ln w="12700">
            <a:solidFill>
              <a:srgbClr val="FF6D6D"/>
            </a:solidFill>
            <a:prstDash val="sys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8555239" y="4024746"/>
            <a:ext cx="0" cy="914942"/>
          </a:xfrm>
          <a:prstGeom prst="line">
            <a:avLst/>
          </a:prstGeom>
          <a:ln w="12700">
            <a:solidFill>
              <a:srgbClr val="FF6D6D"/>
            </a:solidFill>
            <a:prstDash val="sysDash"/>
          </a:ln>
        </p:spPr>
        <p:style>
          <a:lnRef idx="1">
            <a:schemeClr val="accent1"/>
          </a:lnRef>
          <a:fillRef idx="0">
            <a:schemeClr val="accent1"/>
          </a:fillRef>
          <a:effectRef idx="0">
            <a:schemeClr val="accent1"/>
          </a:effectRef>
          <a:fontRef idx="minor">
            <a:schemeClr val="tx1"/>
          </a:fontRef>
        </p:style>
      </p:cxnSp>
      <p:grpSp>
        <p:nvGrpSpPr>
          <p:cNvPr id="44" name="Group 43"/>
          <p:cNvGrpSpPr/>
          <p:nvPr/>
        </p:nvGrpSpPr>
        <p:grpSpPr>
          <a:xfrm>
            <a:off x="4496242" y="4439500"/>
            <a:ext cx="386205" cy="363203"/>
            <a:chOff x="7811640" y="500139"/>
            <a:chExt cx="506412" cy="476250"/>
          </a:xfrm>
          <a:solidFill>
            <a:schemeClr val="bg1"/>
          </a:solidFill>
        </p:grpSpPr>
        <p:sp>
          <p:nvSpPr>
            <p:cNvPr id="42" name="Oval 5"/>
            <p:cNvSpPr>
              <a:spLocks noChangeArrowheads="1"/>
            </p:cNvSpPr>
            <p:nvPr/>
          </p:nvSpPr>
          <p:spPr bwMode="auto">
            <a:xfrm>
              <a:off x="8057702" y="760489"/>
              <a:ext cx="60325" cy="619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6"/>
            <p:cNvSpPr>
              <a:spLocks noEditPoints="1"/>
            </p:cNvSpPr>
            <p:nvPr/>
          </p:nvSpPr>
          <p:spPr bwMode="auto">
            <a:xfrm>
              <a:off x="7811640" y="500139"/>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7" name="Flowchart: Off-page Connector 46"/>
          <p:cNvSpPr/>
          <p:nvPr/>
        </p:nvSpPr>
        <p:spPr>
          <a:xfrm rot="16200000">
            <a:off x="6567824" y="4104675"/>
            <a:ext cx="658686" cy="1011340"/>
          </a:xfrm>
          <a:prstGeom prst="flowChartOffpageConnector">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8" name="Flowchart: Off-page Connector 47"/>
          <p:cNvSpPr/>
          <p:nvPr/>
        </p:nvSpPr>
        <p:spPr>
          <a:xfrm rot="16200000">
            <a:off x="8731565" y="4104675"/>
            <a:ext cx="658686" cy="1011340"/>
          </a:xfrm>
          <a:prstGeom prst="flowChartOffpageConnector">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2" name="Freeform 10"/>
          <p:cNvSpPr>
            <a:spLocks noEditPoints="1"/>
          </p:cNvSpPr>
          <p:nvPr/>
        </p:nvSpPr>
        <p:spPr bwMode="auto">
          <a:xfrm rot="1041870">
            <a:off x="6591784" y="4383864"/>
            <a:ext cx="398608" cy="397323"/>
          </a:xfrm>
          <a:custGeom>
            <a:avLst/>
            <a:gdLst>
              <a:gd name="T0" fmla="*/ 126 w 128"/>
              <a:gd name="T1" fmla="*/ 1 h 128"/>
              <a:gd name="T2" fmla="*/ 124 w 128"/>
              <a:gd name="T3" fmla="*/ 0 h 128"/>
              <a:gd name="T4" fmla="*/ 122 w 128"/>
              <a:gd name="T5" fmla="*/ 1 h 128"/>
              <a:gd name="T6" fmla="*/ 2 w 128"/>
              <a:gd name="T7" fmla="*/ 81 h 128"/>
              <a:gd name="T8" fmla="*/ 0 w 128"/>
              <a:gd name="T9" fmla="*/ 84 h 128"/>
              <a:gd name="T10" fmla="*/ 3 w 128"/>
              <a:gd name="T11" fmla="*/ 88 h 128"/>
              <a:gd name="T12" fmla="*/ 34 w 128"/>
              <a:gd name="T13" fmla="*/ 100 h 128"/>
              <a:gd name="T14" fmla="*/ 49 w 128"/>
              <a:gd name="T15" fmla="*/ 126 h 128"/>
              <a:gd name="T16" fmla="*/ 52 w 128"/>
              <a:gd name="T17" fmla="*/ 128 h 128"/>
              <a:gd name="T18" fmla="*/ 52 w 128"/>
              <a:gd name="T19" fmla="*/ 128 h 128"/>
              <a:gd name="T20" fmla="*/ 55 w 128"/>
              <a:gd name="T21" fmla="*/ 126 h 128"/>
              <a:gd name="T22" fmla="*/ 64 w 128"/>
              <a:gd name="T23" fmla="*/ 112 h 128"/>
              <a:gd name="T24" fmla="*/ 103 w 128"/>
              <a:gd name="T25" fmla="*/ 128 h 128"/>
              <a:gd name="T26" fmla="*/ 104 w 128"/>
              <a:gd name="T27" fmla="*/ 128 h 128"/>
              <a:gd name="T28" fmla="*/ 106 w 128"/>
              <a:gd name="T29" fmla="*/ 127 h 128"/>
              <a:gd name="T30" fmla="*/ 108 w 128"/>
              <a:gd name="T31" fmla="*/ 125 h 128"/>
              <a:gd name="T32" fmla="*/ 128 w 128"/>
              <a:gd name="T33" fmla="*/ 5 h 128"/>
              <a:gd name="T34" fmla="*/ 126 w 128"/>
              <a:gd name="T35" fmla="*/ 1 h 128"/>
              <a:gd name="T36" fmla="*/ 13 w 128"/>
              <a:gd name="T37" fmla="*/ 83 h 128"/>
              <a:gd name="T38" fmla="*/ 105 w 128"/>
              <a:gd name="T39" fmla="*/ 21 h 128"/>
              <a:gd name="T40" fmla="*/ 38 w 128"/>
              <a:gd name="T41" fmla="*/ 93 h 128"/>
              <a:gd name="T42" fmla="*/ 37 w 128"/>
              <a:gd name="T43" fmla="*/ 93 h 128"/>
              <a:gd name="T44" fmla="*/ 13 w 128"/>
              <a:gd name="T45" fmla="*/ 83 h 128"/>
              <a:gd name="T46" fmla="*/ 41 w 128"/>
              <a:gd name="T47" fmla="*/ 96 h 128"/>
              <a:gd name="T48" fmla="*/ 41 w 128"/>
              <a:gd name="T49" fmla="*/ 96 h 128"/>
              <a:gd name="T50" fmla="*/ 117 w 128"/>
              <a:gd name="T51" fmla="*/ 15 h 128"/>
              <a:gd name="T52" fmla="*/ 52 w 128"/>
              <a:gd name="T53" fmla="*/ 116 h 128"/>
              <a:gd name="T54" fmla="*/ 41 w 128"/>
              <a:gd name="T55" fmla="*/ 96 h 128"/>
              <a:gd name="T56" fmla="*/ 101 w 128"/>
              <a:gd name="T57" fmla="*/ 118 h 128"/>
              <a:gd name="T58" fmla="*/ 67 w 128"/>
              <a:gd name="T59" fmla="*/ 105 h 128"/>
              <a:gd name="T60" fmla="*/ 64 w 128"/>
              <a:gd name="T61" fmla="*/ 104 h 128"/>
              <a:gd name="T62" fmla="*/ 117 w 128"/>
              <a:gd name="T63" fmla="*/ 23 h 128"/>
              <a:gd name="T64" fmla="*/ 101 w 128"/>
              <a:gd name="T65" fmla="*/ 11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8" h="128">
                <a:moveTo>
                  <a:pt x="126" y="1"/>
                </a:moveTo>
                <a:cubicBezTo>
                  <a:pt x="126" y="0"/>
                  <a:pt x="125" y="0"/>
                  <a:pt x="124" y="0"/>
                </a:cubicBezTo>
                <a:cubicBezTo>
                  <a:pt x="123" y="0"/>
                  <a:pt x="122" y="0"/>
                  <a:pt x="122" y="1"/>
                </a:cubicBezTo>
                <a:cubicBezTo>
                  <a:pt x="2" y="81"/>
                  <a:pt x="2" y="81"/>
                  <a:pt x="2" y="81"/>
                </a:cubicBezTo>
                <a:cubicBezTo>
                  <a:pt x="1" y="81"/>
                  <a:pt x="0" y="83"/>
                  <a:pt x="0" y="84"/>
                </a:cubicBezTo>
                <a:cubicBezTo>
                  <a:pt x="0" y="86"/>
                  <a:pt x="1" y="87"/>
                  <a:pt x="3" y="88"/>
                </a:cubicBezTo>
                <a:cubicBezTo>
                  <a:pt x="34" y="100"/>
                  <a:pt x="34" y="100"/>
                  <a:pt x="34" y="100"/>
                </a:cubicBezTo>
                <a:cubicBezTo>
                  <a:pt x="49" y="126"/>
                  <a:pt x="49" y="126"/>
                  <a:pt x="49" y="126"/>
                </a:cubicBezTo>
                <a:cubicBezTo>
                  <a:pt x="49" y="127"/>
                  <a:pt x="51" y="128"/>
                  <a:pt x="52" y="128"/>
                </a:cubicBezTo>
                <a:cubicBezTo>
                  <a:pt x="52" y="128"/>
                  <a:pt x="52" y="128"/>
                  <a:pt x="52" y="128"/>
                </a:cubicBezTo>
                <a:cubicBezTo>
                  <a:pt x="53" y="128"/>
                  <a:pt x="55" y="127"/>
                  <a:pt x="55" y="126"/>
                </a:cubicBezTo>
                <a:cubicBezTo>
                  <a:pt x="64" y="112"/>
                  <a:pt x="64" y="112"/>
                  <a:pt x="64" y="112"/>
                </a:cubicBezTo>
                <a:cubicBezTo>
                  <a:pt x="103" y="128"/>
                  <a:pt x="103" y="128"/>
                  <a:pt x="103" y="128"/>
                </a:cubicBezTo>
                <a:cubicBezTo>
                  <a:pt x="103" y="128"/>
                  <a:pt x="103" y="128"/>
                  <a:pt x="104" y="128"/>
                </a:cubicBezTo>
                <a:cubicBezTo>
                  <a:pt x="105" y="128"/>
                  <a:pt x="105" y="128"/>
                  <a:pt x="106" y="127"/>
                </a:cubicBezTo>
                <a:cubicBezTo>
                  <a:pt x="107" y="127"/>
                  <a:pt x="108" y="126"/>
                  <a:pt x="108" y="125"/>
                </a:cubicBezTo>
                <a:cubicBezTo>
                  <a:pt x="128" y="5"/>
                  <a:pt x="128" y="5"/>
                  <a:pt x="128" y="5"/>
                </a:cubicBezTo>
                <a:cubicBezTo>
                  <a:pt x="128" y="3"/>
                  <a:pt x="128" y="2"/>
                  <a:pt x="126" y="1"/>
                </a:cubicBezTo>
                <a:close/>
                <a:moveTo>
                  <a:pt x="13" y="83"/>
                </a:moveTo>
                <a:cubicBezTo>
                  <a:pt x="105" y="21"/>
                  <a:pt x="105" y="21"/>
                  <a:pt x="105" y="21"/>
                </a:cubicBezTo>
                <a:cubicBezTo>
                  <a:pt x="38" y="93"/>
                  <a:pt x="38" y="93"/>
                  <a:pt x="38" y="93"/>
                </a:cubicBezTo>
                <a:cubicBezTo>
                  <a:pt x="37" y="93"/>
                  <a:pt x="37" y="93"/>
                  <a:pt x="37" y="93"/>
                </a:cubicBezTo>
                <a:lnTo>
                  <a:pt x="13" y="83"/>
                </a:lnTo>
                <a:close/>
                <a:moveTo>
                  <a:pt x="41" y="96"/>
                </a:moveTo>
                <a:cubicBezTo>
                  <a:pt x="41" y="96"/>
                  <a:pt x="41" y="96"/>
                  <a:pt x="41" y="96"/>
                </a:cubicBezTo>
                <a:cubicBezTo>
                  <a:pt x="117" y="15"/>
                  <a:pt x="117" y="15"/>
                  <a:pt x="117" y="15"/>
                </a:cubicBezTo>
                <a:cubicBezTo>
                  <a:pt x="52" y="116"/>
                  <a:pt x="52" y="116"/>
                  <a:pt x="52" y="116"/>
                </a:cubicBezTo>
                <a:lnTo>
                  <a:pt x="41" y="96"/>
                </a:lnTo>
                <a:close/>
                <a:moveTo>
                  <a:pt x="101" y="118"/>
                </a:moveTo>
                <a:cubicBezTo>
                  <a:pt x="67" y="105"/>
                  <a:pt x="67" y="105"/>
                  <a:pt x="67" y="105"/>
                </a:cubicBezTo>
                <a:cubicBezTo>
                  <a:pt x="66" y="104"/>
                  <a:pt x="65" y="104"/>
                  <a:pt x="64" y="104"/>
                </a:cubicBezTo>
                <a:cubicBezTo>
                  <a:pt x="117" y="23"/>
                  <a:pt x="117" y="23"/>
                  <a:pt x="117" y="23"/>
                </a:cubicBezTo>
                <a:lnTo>
                  <a:pt x="101" y="118"/>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60" name="Group 59"/>
          <p:cNvGrpSpPr/>
          <p:nvPr/>
        </p:nvGrpSpPr>
        <p:grpSpPr>
          <a:xfrm>
            <a:off x="8780311" y="4337256"/>
            <a:ext cx="495301" cy="490538"/>
            <a:chOff x="8067675" y="690563"/>
            <a:chExt cx="495301" cy="490538"/>
          </a:xfrm>
          <a:solidFill>
            <a:schemeClr val="bg1"/>
          </a:solidFill>
        </p:grpSpPr>
        <p:sp>
          <p:nvSpPr>
            <p:cNvPr id="56" name="Freeform 14"/>
            <p:cNvSpPr>
              <a:spLocks noEditPoints="1"/>
            </p:cNvSpPr>
            <p:nvPr/>
          </p:nvSpPr>
          <p:spPr bwMode="auto">
            <a:xfrm>
              <a:off x="8067675" y="874713"/>
              <a:ext cx="495301" cy="306388"/>
            </a:xfrm>
            <a:custGeom>
              <a:avLst/>
              <a:gdLst>
                <a:gd name="T0" fmla="*/ 107 w 129"/>
                <a:gd name="T1" fmla="*/ 36 h 80"/>
                <a:gd name="T2" fmla="*/ 126 w 129"/>
                <a:gd name="T3" fmla="*/ 24 h 80"/>
                <a:gd name="T4" fmla="*/ 122 w 129"/>
                <a:gd name="T5" fmla="*/ 16 h 80"/>
                <a:gd name="T6" fmla="*/ 64 w 129"/>
                <a:gd name="T7" fmla="*/ 0 h 80"/>
                <a:gd name="T8" fmla="*/ 10 w 129"/>
                <a:gd name="T9" fmla="*/ 36 h 80"/>
                <a:gd name="T10" fmla="*/ 2 w 129"/>
                <a:gd name="T11" fmla="*/ 51 h 80"/>
                <a:gd name="T12" fmla="*/ 16 w 129"/>
                <a:gd name="T13" fmla="*/ 70 h 80"/>
                <a:gd name="T14" fmla="*/ 102 w 129"/>
                <a:gd name="T15" fmla="*/ 80 h 80"/>
                <a:gd name="T16" fmla="*/ 112 w 129"/>
                <a:gd name="T17" fmla="*/ 67 h 80"/>
                <a:gd name="T18" fmla="*/ 128 w 129"/>
                <a:gd name="T19" fmla="*/ 46 h 80"/>
                <a:gd name="T20" fmla="*/ 103 w 129"/>
                <a:gd name="T21" fmla="*/ 36 h 80"/>
                <a:gd name="T22" fmla="*/ 103 w 129"/>
                <a:gd name="T23" fmla="*/ 35 h 80"/>
                <a:gd name="T24" fmla="*/ 64 w 129"/>
                <a:gd name="T25" fmla="*/ 4 h 80"/>
                <a:gd name="T26" fmla="*/ 97 w 129"/>
                <a:gd name="T27" fmla="*/ 29 h 80"/>
                <a:gd name="T28" fmla="*/ 29 w 129"/>
                <a:gd name="T29" fmla="*/ 36 h 80"/>
                <a:gd name="T30" fmla="*/ 64 w 129"/>
                <a:gd name="T31" fmla="*/ 4 h 80"/>
                <a:gd name="T32" fmla="*/ 64 w 129"/>
                <a:gd name="T33" fmla="*/ 24 h 80"/>
                <a:gd name="T34" fmla="*/ 41 w 129"/>
                <a:gd name="T35" fmla="*/ 36 h 80"/>
                <a:gd name="T36" fmla="*/ 86 w 129"/>
                <a:gd name="T37" fmla="*/ 35 h 80"/>
                <a:gd name="T38" fmla="*/ 82 w 129"/>
                <a:gd name="T39" fmla="*/ 36 h 80"/>
                <a:gd name="T40" fmla="*/ 55 w 129"/>
                <a:gd name="T41" fmla="*/ 36 h 80"/>
                <a:gd name="T42" fmla="*/ 64 w 129"/>
                <a:gd name="T43" fmla="*/ 28 h 80"/>
                <a:gd name="T44" fmla="*/ 73 w 129"/>
                <a:gd name="T45" fmla="*/ 36 h 80"/>
                <a:gd name="T46" fmla="*/ 64 w 129"/>
                <a:gd name="T47" fmla="*/ 16 h 80"/>
                <a:gd name="T48" fmla="*/ 33 w 129"/>
                <a:gd name="T49" fmla="*/ 36 h 80"/>
                <a:gd name="T50" fmla="*/ 93 w 129"/>
                <a:gd name="T51" fmla="*/ 31 h 80"/>
                <a:gd name="T52" fmla="*/ 64 w 129"/>
                <a:gd name="T53" fmla="*/ 16 h 80"/>
                <a:gd name="T54" fmla="*/ 104 w 129"/>
                <a:gd name="T55" fmla="*/ 70 h 80"/>
                <a:gd name="T56" fmla="*/ 26 w 129"/>
                <a:gd name="T57" fmla="*/ 72 h 80"/>
                <a:gd name="T58" fmla="*/ 24 w 129"/>
                <a:gd name="T59" fmla="*/ 64 h 80"/>
                <a:gd name="T60" fmla="*/ 10 w 129"/>
                <a:gd name="T61" fmla="*/ 44 h 80"/>
                <a:gd name="T62" fmla="*/ 24 w 129"/>
                <a:gd name="T63" fmla="*/ 44 h 80"/>
                <a:gd name="T64" fmla="*/ 32 w 129"/>
                <a:gd name="T65" fmla="*/ 44 h 80"/>
                <a:gd name="T66" fmla="*/ 40 w 129"/>
                <a:gd name="T67" fmla="*/ 44 h 80"/>
                <a:gd name="T68" fmla="*/ 48 w 129"/>
                <a:gd name="T69" fmla="*/ 44 h 80"/>
                <a:gd name="T70" fmla="*/ 76 w 129"/>
                <a:gd name="T71" fmla="*/ 44 h 80"/>
                <a:gd name="T72" fmla="*/ 84 w 129"/>
                <a:gd name="T73" fmla="*/ 44 h 80"/>
                <a:gd name="T74" fmla="*/ 92 w 129"/>
                <a:gd name="T75" fmla="*/ 44 h 80"/>
                <a:gd name="T76" fmla="*/ 100 w 129"/>
                <a:gd name="T77" fmla="*/ 44 h 80"/>
                <a:gd name="T78" fmla="*/ 108 w 129"/>
                <a:gd name="T79" fmla="*/ 44 h 80"/>
                <a:gd name="T80" fmla="*/ 120 w 129"/>
                <a:gd name="T81"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 h="80">
                  <a:moveTo>
                    <a:pt x="118" y="36"/>
                  </a:moveTo>
                  <a:cubicBezTo>
                    <a:pt x="107" y="36"/>
                    <a:pt x="107" y="36"/>
                    <a:pt x="107" y="36"/>
                  </a:cubicBezTo>
                  <a:cubicBezTo>
                    <a:pt x="107" y="35"/>
                    <a:pt x="107" y="34"/>
                    <a:pt x="107" y="33"/>
                  </a:cubicBezTo>
                  <a:cubicBezTo>
                    <a:pt x="126" y="24"/>
                    <a:pt x="126" y="24"/>
                    <a:pt x="126" y="24"/>
                  </a:cubicBezTo>
                  <a:cubicBezTo>
                    <a:pt x="128" y="23"/>
                    <a:pt x="129" y="20"/>
                    <a:pt x="128" y="18"/>
                  </a:cubicBezTo>
                  <a:cubicBezTo>
                    <a:pt x="127" y="16"/>
                    <a:pt x="124" y="15"/>
                    <a:pt x="122" y="16"/>
                  </a:cubicBezTo>
                  <a:cubicBezTo>
                    <a:pt x="104" y="26"/>
                    <a:pt x="104" y="26"/>
                    <a:pt x="104" y="26"/>
                  </a:cubicBezTo>
                  <a:cubicBezTo>
                    <a:pt x="97" y="11"/>
                    <a:pt x="82" y="0"/>
                    <a:pt x="64" y="0"/>
                  </a:cubicBezTo>
                  <a:cubicBezTo>
                    <a:pt x="42" y="0"/>
                    <a:pt x="25" y="16"/>
                    <a:pt x="21" y="36"/>
                  </a:cubicBezTo>
                  <a:cubicBezTo>
                    <a:pt x="10" y="36"/>
                    <a:pt x="10" y="36"/>
                    <a:pt x="10" y="36"/>
                  </a:cubicBezTo>
                  <a:cubicBezTo>
                    <a:pt x="4" y="36"/>
                    <a:pt x="0" y="40"/>
                    <a:pt x="0" y="46"/>
                  </a:cubicBezTo>
                  <a:cubicBezTo>
                    <a:pt x="0" y="48"/>
                    <a:pt x="1" y="50"/>
                    <a:pt x="2" y="51"/>
                  </a:cubicBezTo>
                  <a:cubicBezTo>
                    <a:pt x="16" y="67"/>
                    <a:pt x="16" y="67"/>
                    <a:pt x="16" y="67"/>
                  </a:cubicBezTo>
                  <a:cubicBezTo>
                    <a:pt x="16" y="70"/>
                    <a:pt x="16" y="70"/>
                    <a:pt x="16" y="70"/>
                  </a:cubicBezTo>
                  <a:cubicBezTo>
                    <a:pt x="16" y="76"/>
                    <a:pt x="20" y="80"/>
                    <a:pt x="26" y="80"/>
                  </a:cubicBezTo>
                  <a:cubicBezTo>
                    <a:pt x="102" y="80"/>
                    <a:pt x="102" y="80"/>
                    <a:pt x="102" y="80"/>
                  </a:cubicBezTo>
                  <a:cubicBezTo>
                    <a:pt x="108" y="80"/>
                    <a:pt x="112" y="76"/>
                    <a:pt x="112" y="70"/>
                  </a:cubicBezTo>
                  <a:cubicBezTo>
                    <a:pt x="112" y="67"/>
                    <a:pt x="112" y="67"/>
                    <a:pt x="112" y="67"/>
                  </a:cubicBezTo>
                  <a:cubicBezTo>
                    <a:pt x="126" y="51"/>
                    <a:pt x="126" y="51"/>
                    <a:pt x="126" y="51"/>
                  </a:cubicBezTo>
                  <a:cubicBezTo>
                    <a:pt x="127" y="50"/>
                    <a:pt x="128" y="48"/>
                    <a:pt x="128" y="46"/>
                  </a:cubicBezTo>
                  <a:cubicBezTo>
                    <a:pt x="128" y="40"/>
                    <a:pt x="124" y="36"/>
                    <a:pt x="118" y="36"/>
                  </a:cubicBezTo>
                  <a:close/>
                  <a:moveTo>
                    <a:pt x="103" y="36"/>
                  </a:moveTo>
                  <a:cubicBezTo>
                    <a:pt x="101" y="36"/>
                    <a:pt x="101" y="36"/>
                    <a:pt x="101" y="36"/>
                  </a:cubicBezTo>
                  <a:cubicBezTo>
                    <a:pt x="103" y="35"/>
                    <a:pt x="103" y="35"/>
                    <a:pt x="103" y="35"/>
                  </a:cubicBezTo>
                  <a:cubicBezTo>
                    <a:pt x="103" y="35"/>
                    <a:pt x="103" y="36"/>
                    <a:pt x="103" y="36"/>
                  </a:cubicBezTo>
                  <a:close/>
                  <a:moveTo>
                    <a:pt x="64" y="4"/>
                  </a:moveTo>
                  <a:cubicBezTo>
                    <a:pt x="80" y="4"/>
                    <a:pt x="94" y="14"/>
                    <a:pt x="100" y="27"/>
                  </a:cubicBezTo>
                  <a:cubicBezTo>
                    <a:pt x="97" y="29"/>
                    <a:pt x="97" y="29"/>
                    <a:pt x="97" y="29"/>
                  </a:cubicBezTo>
                  <a:cubicBezTo>
                    <a:pt x="91" y="17"/>
                    <a:pt x="79" y="8"/>
                    <a:pt x="64" y="8"/>
                  </a:cubicBezTo>
                  <a:cubicBezTo>
                    <a:pt x="47" y="8"/>
                    <a:pt x="33" y="20"/>
                    <a:pt x="29" y="36"/>
                  </a:cubicBezTo>
                  <a:cubicBezTo>
                    <a:pt x="25" y="36"/>
                    <a:pt x="25" y="36"/>
                    <a:pt x="25" y="36"/>
                  </a:cubicBezTo>
                  <a:cubicBezTo>
                    <a:pt x="29" y="18"/>
                    <a:pt x="45" y="4"/>
                    <a:pt x="64" y="4"/>
                  </a:cubicBezTo>
                  <a:close/>
                  <a:moveTo>
                    <a:pt x="82" y="36"/>
                  </a:moveTo>
                  <a:cubicBezTo>
                    <a:pt x="79" y="29"/>
                    <a:pt x="72" y="24"/>
                    <a:pt x="64" y="24"/>
                  </a:cubicBezTo>
                  <a:cubicBezTo>
                    <a:pt x="56" y="24"/>
                    <a:pt x="49" y="29"/>
                    <a:pt x="46" y="36"/>
                  </a:cubicBezTo>
                  <a:cubicBezTo>
                    <a:pt x="41" y="36"/>
                    <a:pt x="41" y="36"/>
                    <a:pt x="41" y="36"/>
                  </a:cubicBezTo>
                  <a:cubicBezTo>
                    <a:pt x="45" y="27"/>
                    <a:pt x="54" y="20"/>
                    <a:pt x="64" y="20"/>
                  </a:cubicBezTo>
                  <a:cubicBezTo>
                    <a:pt x="74" y="20"/>
                    <a:pt x="82" y="26"/>
                    <a:pt x="86" y="35"/>
                  </a:cubicBezTo>
                  <a:cubicBezTo>
                    <a:pt x="83" y="36"/>
                    <a:pt x="83" y="36"/>
                    <a:pt x="83" y="36"/>
                  </a:cubicBezTo>
                  <a:lnTo>
                    <a:pt x="82" y="36"/>
                  </a:lnTo>
                  <a:close/>
                  <a:moveTo>
                    <a:pt x="64" y="32"/>
                  </a:moveTo>
                  <a:cubicBezTo>
                    <a:pt x="60" y="32"/>
                    <a:pt x="57" y="34"/>
                    <a:pt x="55" y="36"/>
                  </a:cubicBezTo>
                  <a:cubicBezTo>
                    <a:pt x="50" y="36"/>
                    <a:pt x="50" y="36"/>
                    <a:pt x="50" y="36"/>
                  </a:cubicBezTo>
                  <a:cubicBezTo>
                    <a:pt x="53" y="31"/>
                    <a:pt x="58" y="28"/>
                    <a:pt x="64" y="28"/>
                  </a:cubicBezTo>
                  <a:cubicBezTo>
                    <a:pt x="70" y="28"/>
                    <a:pt x="75" y="31"/>
                    <a:pt x="78" y="36"/>
                  </a:cubicBezTo>
                  <a:cubicBezTo>
                    <a:pt x="73" y="36"/>
                    <a:pt x="73" y="36"/>
                    <a:pt x="73" y="36"/>
                  </a:cubicBezTo>
                  <a:cubicBezTo>
                    <a:pt x="71" y="34"/>
                    <a:pt x="68" y="32"/>
                    <a:pt x="64" y="32"/>
                  </a:cubicBezTo>
                  <a:close/>
                  <a:moveTo>
                    <a:pt x="64" y="16"/>
                  </a:moveTo>
                  <a:cubicBezTo>
                    <a:pt x="51" y="16"/>
                    <a:pt x="41" y="24"/>
                    <a:pt x="37" y="36"/>
                  </a:cubicBezTo>
                  <a:cubicBezTo>
                    <a:pt x="33" y="36"/>
                    <a:pt x="33" y="36"/>
                    <a:pt x="33" y="36"/>
                  </a:cubicBezTo>
                  <a:cubicBezTo>
                    <a:pt x="37" y="22"/>
                    <a:pt x="49" y="12"/>
                    <a:pt x="64" y="12"/>
                  </a:cubicBezTo>
                  <a:cubicBezTo>
                    <a:pt x="77" y="12"/>
                    <a:pt x="88" y="20"/>
                    <a:pt x="93" y="31"/>
                  </a:cubicBezTo>
                  <a:cubicBezTo>
                    <a:pt x="90" y="33"/>
                    <a:pt x="90" y="33"/>
                    <a:pt x="90" y="33"/>
                  </a:cubicBezTo>
                  <a:cubicBezTo>
                    <a:pt x="85" y="23"/>
                    <a:pt x="75" y="16"/>
                    <a:pt x="64" y="16"/>
                  </a:cubicBezTo>
                  <a:close/>
                  <a:moveTo>
                    <a:pt x="104" y="64"/>
                  </a:moveTo>
                  <a:cubicBezTo>
                    <a:pt x="104" y="70"/>
                    <a:pt x="104" y="70"/>
                    <a:pt x="104" y="70"/>
                  </a:cubicBezTo>
                  <a:cubicBezTo>
                    <a:pt x="104" y="71"/>
                    <a:pt x="103" y="72"/>
                    <a:pt x="102" y="72"/>
                  </a:cubicBezTo>
                  <a:cubicBezTo>
                    <a:pt x="26" y="72"/>
                    <a:pt x="26" y="72"/>
                    <a:pt x="26" y="72"/>
                  </a:cubicBezTo>
                  <a:cubicBezTo>
                    <a:pt x="25" y="72"/>
                    <a:pt x="24" y="71"/>
                    <a:pt x="24" y="70"/>
                  </a:cubicBezTo>
                  <a:cubicBezTo>
                    <a:pt x="24" y="64"/>
                    <a:pt x="24" y="64"/>
                    <a:pt x="24" y="64"/>
                  </a:cubicBezTo>
                  <a:cubicBezTo>
                    <a:pt x="8" y="46"/>
                    <a:pt x="8" y="46"/>
                    <a:pt x="8" y="46"/>
                  </a:cubicBezTo>
                  <a:cubicBezTo>
                    <a:pt x="8" y="45"/>
                    <a:pt x="9" y="44"/>
                    <a:pt x="10" y="44"/>
                  </a:cubicBezTo>
                  <a:cubicBezTo>
                    <a:pt x="20" y="44"/>
                    <a:pt x="20" y="44"/>
                    <a:pt x="20" y="44"/>
                  </a:cubicBezTo>
                  <a:cubicBezTo>
                    <a:pt x="24" y="44"/>
                    <a:pt x="24" y="44"/>
                    <a:pt x="24" y="44"/>
                  </a:cubicBezTo>
                  <a:cubicBezTo>
                    <a:pt x="28" y="44"/>
                    <a:pt x="28" y="44"/>
                    <a:pt x="28" y="44"/>
                  </a:cubicBezTo>
                  <a:cubicBezTo>
                    <a:pt x="32" y="44"/>
                    <a:pt x="32" y="44"/>
                    <a:pt x="32" y="44"/>
                  </a:cubicBezTo>
                  <a:cubicBezTo>
                    <a:pt x="36" y="44"/>
                    <a:pt x="36" y="44"/>
                    <a:pt x="36" y="44"/>
                  </a:cubicBezTo>
                  <a:cubicBezTo>
                    <a:pt x="40" y="44"/>
                    <a:pt x="40" y="44"/>
                    <a:pt x="40" y="44"/>
                  </a:cubicBezTo>
                  <a:cubicBezTo>
                    <a:pt x="44" y="44"/>
                    <a:pt x="44" y="44"/>
                    <a:pt x="44" y="44"/>
                  </a:cubicBezTo>
                  <a:cubicBezTo>
                    <a:pt x="48" y="44"/>
                    <a:pt x="48" y="44"/>
                    <a:pt x="48" y="44"/>
                  </a:cubicBezTo>
                  <a:cubicBezTo>
                    <a:pt x="52" y="44"/>
                    <a:pt x="52" y="44"/>
                    <a:pt x="52" y="44"/>
                  </a:cubicBezTo>
                  <a:cubicBezTo>
                    <a:pt x="76" y="44"/>
                    <a:pt x="76" y="44"/>
                    <a:pt x="76" y="44"/>
                  </a:cubicBezTo>
                  <a:cubicBezTo>
                    <a:pt x="80" y="44"/>
                    <a:pt x="80" y="44"/>
                    <a:pt x="80" y="44"/>
                  </a:cubicBezTo>
                  <a:cubicBezTo>
                    <a:pt x="84" y="44"/>
                    <a:pt x="84" y="44"/>
                    <a:pt x="84" y="44"/>
                  </a:cubicBezTo>
                  <a:cubicBezTo>
                    <a:pt x="88" y="44"/>
                    <a:pt x="88" y="44"/>
                    <a:pt x="88" y="44"/>
                  </a:cubicBezTo>
                  <a:cubicBezTo>
                    <a:pt x="92" y="44"/>
                    <a:pt x="92" y="44"/>
                    <a:pt x="92" y="44"/>
                  </a:cubicBezTo>
                  <a:cubicBezTo>
                    <a:pt x="96" y="44"/>
                    <a:pt x="96" y="44"/>
                    <a:pt x="96" y="44"/>
                  </a:cubicBezTo>
                  <a:cubicBezTo>
                    <a:pt x="100" y="44"/>
                    <a:pt x="100" y="44"/>
                    <a:pt x="100" y="44"/>
                  </a:cubicBezTo>
                  <a:cubicBezTo>
                    <a:pt x="104" y="44"/>
                    <a:pt x="104" y="44"/>
                    <a:pt x="104" y="44"/>
                  </a:cubicBezTo>
                  <a:cubicBezTo>
                    <a:pt x="108" y="44"/>
                    <a:pt x="108" y="44"/>
                    <a:pt x="108" y="44"/>
                  </a:cubicBezTo>
                  <a:cubicBezTo>
                    <a:pt x="118" y="44"/>
                    <a:pt x="118" y="44"/>
                    <a:pt x="118" y="44"/>
                  </a:cubicBezTo>
                  <a:cubicBezTo>
                    <a:pt x="119" y="44"/>
                    <a:pt x="120" y="45"/>
                    <a:pt x="120" y="46"/>
                  </a:cubicBezTo>
                  <a:lnTo>
                    <a:pt x="104"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15"/>
            <p:cNvSpPr/>
            <p:nvPr/>
          </p:nvSpPr>
          <p:spPr bwMode="auto">
            <a:xfrm>
              <a:off x="8181975" y="758826"/>
              <a:ext cx="42863" cy="115888"/>
            </a:xfrm>
            <a:custGeom>
              <a:avLst/>
              <a:gdLst>
                <a:gd name="T0" fmla="*/ 2 w 11"/>
                <a:gd name="T1" fmla="*/ 29 h 30"/>
                <a:gd name="T2" fmla="*/ 2 w 11"/>
                <a:gd name="T3" fmla="*/ 29 h 30"/>
                <a:gd name="T4" fmla="*/ 2 w 11"/>
                <a:gd name="T5" fmla="*/ 29 h 30"/>
                <a:gd name="T6" fmla="*/ 4 w 11"/>
                <a:gd name="T7" fmla="*/ 30 h 30"/>
                <a:gd name="T8" fmla="*/ 6 w 11"/>
                <a:gd name="T9" fmla="*/ 28 h 30"/>
                <a:gd name="T10" fmla="*/ 6 w 11"/>
                <a:gd name="T11" fmla="*/ 27 h 30"/>
                <a:gd name="T12" fmla="*/ 6 w 11"/>
                <a:gd name="T13" fmla="*/ 27 h 30"/>
                <a:gd name="T14" fmla="*/ 7 w 11"/>
                <a:gd name="T15" fmla="*/ 16 h 30"/>
                <a:gd name="T16" fmla="*/ 9 w 11"/>
                <a:gd name="T17" fmla="*/ 1 h 30"/>
                <a:gd name="T18" fmla="*/ 7 w 11"/>
                <a:gd name="T19" fmla="*/ 0 h 30"/>
                <a:gd name="T20" fmla="*/ 5 w 11"/>
                <a:gd name="T21" fmla="*/ 2 h 30"/>
                <a:gd name="T22" fmla="*/ 5 w 11"/>
                <a:gd name="T23" fmla="*/ 3 h 30"/>
                <a:gd name="T24" fmla="*/ 5 w 11"/>
                <a:gd name="T25" fmla="*/ 3 h 30"/>
                <a:gd name="T26" fmla="*/ 5 w 11"/>
                <a:gd name="T27" fmla="*/ 3 h 30"/>
                <a:gd name="T28" fmla="*/ 5 w 11"/>
                <a:gd name="T29" fmla="*/ 3 h 30"/>
                <a:gd name="T30" fmla="*/ 4 w 11"/>
                <a:gd name="T31" fmla="*/ 14 h 30"/>
                <a:gd name="T32" fmla="*/ 2 w 11"/>
                <a:gd name="T33" fmla="*/ 29 h 30"/>
                <a:gd name="T34" fmla="*/ 2 w 11"/>
                <a:gd name="T3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30">
                  <a:moveTo>
                    <a:pt x="2" y="29"/>
                  </a:moveTo>
                  <a:cubicBezTo>
                    <a:pt x="2" y="29"/>
                    <a:pt x="2" y="29"/>
                    <a:pt x="2" y="29"/>
                  </a:cubicBezTo>
                  <a:cubicBezTo>
                    <a:pt x="2" y="29"/>
                    <a:pt x="2" y="29"/>
                    <a:pt x="2" y="29"/>
                  </a:cubicBezTo>
                  <a:cubicBezTo>
                    <a:pt x="2" y="30"/>
                    <a:pt x="3" y="30"/>
                    <a:pt x="4" y="30"/>
                  </a:cubicBezTo>
                  <a:cubicBezTo>
                    <a:pt x="5" y="30"/>
                    <a:pt x="6" y="29"/>
                    <a:pt x="6" y="28"/>
                  </a:cubicBezTo>
                  <a:cubicBezTo>
                    <a:pt x="6" y="28"/>
                    <a:pt x="6" y="28"/>
                    <a:pt x="6" y="27"/>
                  </a:cubicBezTo>
                  <a:cubicBezTo>
                    <a:pt x="6" y="27"/>
                    <a:pt x="6" y="27"/>
                    <a:pt x="6" y="27"/>
                  </a:cubicBezTo>
                  <a:cubicBezTo>
                    <a:pt x="4" y="24"/>
                    <a:pt x="6" y="20"/>
                    <a:pt x="7" y="16"/>
                  </a:cubicBezTo>
                  <a:cubicBezTo>
                    <a:pt x="9" y="11"/>
                    <a:pt x="11" y="6"/>
                    <a:pt x="9" y="1"/>
                  </a:cubicBezTo>
                  <a:cubicBezTo>
                    <a:pt x="9" y="1"/>
                    <a:pt x="8" y="0"/>
                    <a:pt x="7" y="0"/>
                  </a:cubicBezTo>
                  <a:cubicBezTo>
                    <a:pt x="6" y="0"/>
                    <a:pt x="5" y="1"/>
                    <a:pt x="5" y="2"/>
                  </a:cubicBezTo>
                  <a:cubicBezTo>
                    <a:pt x="5" y="2"/>
                    <a:pt x="5" y="2"/>
                    <a:pt x="5" y="3"/>
                  </a:cubicBezTo>
                  <a:cubicBezTo>
                    <a:pt x="5" y="3"/>
                    <a:pt x="5" y="3"/>
                    <a:pt x="5" y="3"/>
                  </a:cubicBezTo>
                  <a:cubicBezTo>
                    <a:pt x="5" y="3"/>
                    <a:pt x="5" y="3"/>
                    <a:pt x="5" y="3"/>
                  </a:cubicBezTo>
                  <a:cubicBezTo>
                    <a:pt x="5" y="3"/>
                    <a:pt x="5" y="3"/>
                    <a:pt x="5" y="3"/>
                  </a:cubicBezTo>
                  <a:cubicBezTo>
                    <a:pt x="7" y="6"/>
                    <a:pt x="5" y="10"/>
                    <a:pt x="4" y="14"/>
                  </a:cubicBezTo>
                  <a:cubicBezTo>
                    <a:pt x="2" y="19"/>
                    <a:pt x="0" y="24"/>
                    <a:pt x="2" y="29"/>
                  </a:cubicBezTo>
                  <a:cubicBezTo>
                    <a:pt x="2" y="29"/>
                    <a:pt x="2" y="29"/>
                    <a:pt x="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16"/>
            <p:cNvSpPr/>
            <p:nvPr/>
          </p:nvSpPr>
          <p:spPr bwMode="auto">
            <a:xfrm>
              <a:off x="8366125" y="755651"/>
              <a:ext cx="46038" cy="115888"/>
            </a:xfrm>
            <a:custGeom>
              <a:avLst/>
              <a:gdLst>
                <a:gd name="T0" fmla="*/ 3 w 12"/>
                <a:gd name="T1" fmla="*/ 29 h 30"/>
                <a:gd name="T2" fmla="*/ 3 w 12"/>
                <a:gd name="T3" fmla="*/ 29 h 30"/>
                <a:gd name="T4" fmla="*/ 3 w 12"/>
                <a:gd name="T5" fmla="*/ 29 h 30"/>
                <a:gd name="T6" fmla="*/ 4 w 12"/>
                <a:gd name="T7" fmla="*/ 30 h 30"/>
                <a:gd name="T8" fmla="*/ 6 w 12"/>
                <a:gd name="T9" fmla="*/ 28 h 30"/>
                <a:gd name="T10" fmla="*/ 6 w 12"/>
                <a:gd name="T11" fmla="*/ 28 h 30"/>
                <a:gd name="T12" fmla="*/ 6 w 12"/>
                <a:gd name="T13" fmla="*/ 28 h 30"/>
                <a:gd name="T14" fmla="*/ 8 w 12"/>
                <a:gd name="T15" fmla="*/ 16 h 30"/>
                <a:gd name="T16" fmla="*/ 10 w 12"/>
                <a:gd name="T17" fmla="*/ 2 h 30"/>
                <a:gd name="T18" fmla="*/ 8 w 12"/>
                <a:gd name="T19" fmla="*/ 0 h 30"/>
                <a:gd name="T20" fmla="*/ 6 w 12"/>
                <a:gd name="T21" fmla="*/ 2 h 30"/>
                <a:gd name="T22" fmla="*/ 6 w 12"/>
                <a:gd name="T23" fmla="*/ 3 h 30"/>
                <a:gd name="T24" fmla="*/ 6 w 12"/>
                <a:gd name="T25" fmla="*/ 3 h 30"/>
                <a:gd name="T26" fmla="*/ 6 w 12"/>
                <a:gd name="T27" fmla="*/ 3 h 30"/>
                <a:gd name="T28" fmla="*/ 6 w 12"/>
                <a:gd name="T29" fmla="*/ 3 h 30"/>
                <a:gd name="T30" fmla="*/ 4 w 12"/>
                <a:gd name="T31" fmla="*/ 15 h 30"/>
                <a:gd name="T32" fmla="*/ 3 w 12"/>
                <a:gd name="T33" fmla="*/ 29 h 30"/>
                <a:gd name="T34" fmla="*/ 3 w 12"/>
                <a:gd name="T3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 h="30">
                  <a:moveTo>
                    <a:pt x="3" y="29"/>
                  </a:moveTo>
                  <a:cubicBezTo>
                    <a:pt x="3" y="29"/>
                    <a:pt x="3" y="29"/>
                    <a:pt x="3" y="29"/>
                  </a:cubicBezTo>
                  <a:cubicBezTo>
                    <a:pt x="3" y="29"/>
                    <a:pt x="3" y="29"/>
                    <a:pt x="3" y="29"/>
                  </a:cubicBezTo>
                  <a:cubicBezTo>
                    <a:pt x="3" y="30"/>
                    <a:pt x="4" y="30"/>
                    <a:pt x="4" y="30"/>
                  </a:cubicBezTo>
                  <a:cubicBezTo>
                    <a:pt x="6" y="30"/>
                    <a:pt x="6" y="30"/>
                    <a:pt x="6" y="28"/>
                  </a:cubicBezTo>
                  <a:cubicBezTo>
                    <a:pt x="6" y="28"/>
                    <a:pt x="6" y="28"/>
                    <a:pt x="6" y="28"/>
                  </a:cubicBezTo>
                  <a:cubicBezTo>
                    <a:pt x="6" y="28"/>
                    <a:pt x="6" y="28"/>
                    <a:pt x="6" y="28"/>
                  </a:cubicBezTo>
                  <a:cubicBezTo>
                    <a:pt x="5" y="24"/>
                    <a:pt x="6" y="20"/>
                    <a:pt x="8" y="16"/>
                  </a:cubicBezTo>
                  <a:cubicBezTo>
                    <a:pt x="10" y="12"/>
                    <a:pt x="12" y="7"/>
                    <a:pt x="10" y="2"/>
                  </a:cubicBezTo>
                  <a:cubicBezTo>
                    <a:pt x="9" y="1"/>
                    <a:pt x="9" y="0"/>
                    <a:pt x="8" y="0"/>
                  </a:cubicBezTo>
                  <a:cubicBezTo>
                    <a:pt x="7" y="0"/>
                    <a:pt x="6" y="1"/>
                    <a:pt x="6" y="2"/>
                  </a:cubicBezTo>
                  <a:cubicBezTo>
                    <a:pt x="6" y="3"/>
                    <a:pt x="6" y="3"/>
                    <a:pt x="6" y="3"/>
                  </a:cubicBezTo>
                  <a:cubicBezTo>
                    <a:pt x="6" y="3"/>
                    <a:pt x="6" y="3"/>
                    <a:pt x="6" y="3"/>
                  </a:cubicBezTo>
                  <a:cubicBezTo>
                    <a:pt x="6" y="3"/>
                    <a:pt x="6" y="3"/>
                    <a:pt x="6" y="3"/>
                  </a:cubicBezTo>
                  <a:cubicBezTo>
                    <a:pt x="6" y="3"/>
                    <a:pt x="6" y="3"/>
                    <a:pt x="6" y="3"/>
                  </a:cubicBezTo>
                  <a:cubicBezTo>
                    <a:pt x="8" y="7"/>
                    <a:pt x="6" y="11"/>
                    <a:pt x="4" y="15"/>
                  </a:cubicBezTo>
                  <a:cubicBezTo>
                    <a:pt x="3" y="19"/>
                    <a:pt x="0" y="24"/>
                    <a:pt x="3" y="29"/>
                  </a:cubicBezTo>
                  <a:cubicBezTo>
                    <a:pt x="3" y="29"/>
                    <a:pt x="3" y="29"/>
                    <a:pt x="3"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17"/>
            <p:cNvSpPr/>
            <p:nvPr/>
          </p:nvSpPr>
          <p:spPr bwMode="auto">
            <a:xfrm>
              <a:off x="8289925" y="690563"/>
              <a:ext cx="42863" cy="115888"/>
            </a:xfrm>
            <a:custGeom>
              <a:avLst/>
              <a:gdLst>
                <a:gd name="T0" fmla="*/ 2 w 11"/>
                <a:gd name="T1" fmla="*/ 29 h 30"/>
                <a:gd name="T2" fmla="*/ 2 w 11"/>
                <a:gd name="T3" fmla="*/ 29 h 30"/>
                <a:gd name="T4" fmla="*/ 2 w 11"/>
                <a:gd name="T5" fmla="*/ 29 h 30"/>
                <a:gd name="T6" fmla="*/ 4 w 11"/>
                <a:gd name="T7" fmla="*/ 30 h 30"/>
                <a:gd name="T8" fmla="*/ 6 w 11"/>
                <a:gd name="T9" fmla="*/ 28 h 30"/>
                <a:gd name="T10" fmla="*/ 6 w 11"/>
                <a:gd name="T11" fmla="*/ 28 h 30"/>
                <a:gd name="T12" fmla="*/ 6 w 11"/>
                <a:gd name="T13" fmla="*/ 28 h 30"/>
                <a:gd name="T14" fmla="*/ 8 w 11"/>
                <a:gd name="T15" fmla="*/ 16 h 30"/>
                <a:gd name="T16" fmla="*/ 9 w 11"/>
                <a:gd name="T17" fmla="*/ 1 h 30"/>
                <a:gd name="T18" fmla="*/ 7 w 11"/>
                <a:gd name="T19" fmla="*/ 0 h 30"/>
                <a:gd name="T20" fmla="*/ 5 w 11"/>
                <a:gd name="T21" fmla="*/ 2 h 30"/>
                <a:gd name="T22" fmla="*/ 6 w 11"/>
                <a:gd name="T23" fmla="*/ 3 h 30"/>
                <a:gd name="T24" fmla="*/ 6 w 11"/>
                <a:gd name="T25" fmla="*/ 3 h 30"/>
                <a:gd name="T26" fmla="*/ 6 w 11"/>
                <a:gd name="T27" fmla="*/ 3 h 30"/>
                <a:gd name="T28" fmla="*/ 6 w 11"/>
                <a:gd name="T29" fmla="*/ 3 h 30"/>
                <a:gd name="T30" fmla="*/ 4 w 11"/>
                <a:gd name="T31" fmla="*/ 14 h 30"/>
                <a:gd name="T32" fmla="*/ 2 w 11"/>
                <a:gd name="T33" fmla="*/ 29 h 30"/>
                <a:gd name="T34" fmla="*/ 2 w 11"/>
                <a:gd name="T35" fmla="*/ 29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 h="30">
                  <a:moveTo>
                    <a:pt x="2" y="29"/>
                  </a:moveTo>
                  <a:cubicBezTo>
                    <a:pt x="2" y="29"/>
                    <a:pt x="2" y="29"/>
                    <a:pt x="2" y="29"/>
                  </a:cubicBezTo>
                  <a:cubicBezTo>
                    <a:pt x="2" y="29"/>
                    <a:pt x="2" y="29"/>
                    <a:pt x="2" y="29"/>
                  </a:cubicBezTo>
                  <a:cubicBezTo>
                    <a:pt x="2" y="30"/>
                    <a:pt x="3" y="30"/>
                    <a:pt x="4" y="30"/>
                  </a:cubicBezTo>
                  <a:cubicBezTo>
                    <a:pt x="5" y="30"/>
                    <a:pt x="6" y="29"/>
                    <a:pt x="6" y="28"/>
                  </a:cubicBezTo>
                  <a:cubicBezTo>
                    <a:pt x="6" y="28"/>
                    <a:pt x="6" y="28"/>
                    <a:pt x="6" y="28"/>
                  </a:cubicBezTo>
                  <a:cubicBezTo>
                    <a:pt x="6" y="28"/>
                    <a:pt x="6" y="28"/>
                    <a:pt x="6" y="28"/>
                  </a:cubicBezTo>
                  <a:cubicBezTo>
                    <a:pt x="4" y="24"/>
                    <a:pt x="6" y="20"/>
                    <a:pt x="8" y="16"/>
                  </a:cubicBezTo>
                  <a:cubicBezTo>
                    <a:pt x="9" y="11"/>
                    <a:pt x="11" y="6"/>
                    <a:pt x="9" y="1"/>
                  </a:cubicBezTo>
                  <a:cubicBezTo>
                    <a:pt x="9" y="1"/>
                    <a:pt x="8" y="0"/>
                    <a:pt x="7" y="0"/>
                  </a:cubicBezTo>
                  <a:cubicBezTo>
                    <a:pt x="6" y="0"/>
                    <a:pt x="5" y="1"/>
                    <a:pt x="5" y="2"/>
                  </a:cubicBezTo>
                  <a:cubicBezTo>
                    <a:pt x="5" y="2"/>
                    <a:pt x="5" y="3"/>
                    <a:pt x="6" y="3"/>
                  </a:cubicBezTo>
                  <a:cubicBezTo>
                    <a:pt x="6" y="3"/>
                    <a:pt x="6" y="3"/>
                    <a:pt x="6" y="3"/>
                  </a:cubicBezTo>
                  <a:cubicBezTo>
                    <a:pt x="6" y="3"/>
                    <a:pt x="6" y="3"/>
                    <a:pt x="6" y="3"/>
                  </a:cubicBezTo>
                  <a:cubicBezTo>
                    <a:pt x="6" y="3"/>
                    <a:pt x="6" y="3"/>
                    <a:pt x="6" y="3"/>
                  </a:cubicBezTo>
                  <a:cubicBezTo>
                    <a:pt x="7" y="7"/>
                    <a:pt x="6" y="10"/>
                    <a:pt x="4" y="14"/>
                  </a:cubicBezTo>
                  <a:cubicBezTo>
                    <a:pt x="2" y="19"/>
                    <a:pt x="0" y="24"/>
                    <a:pt x="2" y="29"/>
                  </a:cubicBezTo>
                  <a:cubicBezTo>
                    <a:pt x="2" y="29"/>
                    <a:pt x="2" y="29"/>
                    <a:pt x="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64" name="TextBox 76"/>
          <p:cNvSpPr txBox="1"/>
          <p:nvPr/>
        </p:nvSpPr>
        <p:spPr>
          <a:xfrm>
            <a:off x="4151622" y="5138239"/>
            <a:ext cx="1816320" cy="600164"/>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id-ID" sz="1100" dirty="0">
                <a:solidFill>
                  <a:schemeClr val="bg1">
                    <a:lumMod val="65000"/>
                  </a:schemeClr>
                </a:solidFill>
              </a:rPr>
              <a:t>Suitable for all category</a:t>
            </a:r>
            <a:r>
              <a:rPr lang="en-US" sz="1100" dirty="0">
                <a:solidFill>
                  <a:schemeClr val="bg1">
                    <a:lumMod val="65000"/>
                  </a:schemeClr>
                </a:solidFill>
              </a:rPr>
              <a:t>, </a:t>
            </a:r>
            <a:r>
              <a:rPr lang="id-ID" sz="1100" dirty="0" smtClean="0">
                <a:solidFill>
                  <a:schemeClr val="bg1">
                    <a:lumMod val="65000"/>
                  </a:schemeClr>
                </a:solidFill>
              </a:rPr>
              <a:t>l</a:t>
            </a:r>
            <a:r>
              <a:rPr lang="en-US" sz="1100" dirty="0" err="1" smtClean="0">
                <a:solidFill>
                  <a:schemeClr val="bg1">
                    <a:lumMod val="65000"/>
                  </a:schemeClr>
                </a:solidFill>
              </a:rPr>
              <a:t>orem</a:t>
            </a:r>
            <a:r>
              <a:rPr lang="en-US" sz="1100" dirty="0" smtClean="0">
                <a:solidFill>
                  <a:schemeClr val="bg1">
                    <a:lumMod val="65000"/>
                  </a:schemeClr>
                </a:solidFill>
              </a:rPr>
              <a:t> </a:t>
            </a:r>
            <a:r>
              <a:rPr lang="en-US" sz="1100" dirty="0" err="1">
                <a:solidFill>
                  <a:schemeClr val="bg1">
                    <a:lumMod val="65000"/>
                  </a:schemeClr>
                </a:solidFill>
              </a:rPr>
              <a:t>Ipsum</a:t>
            </a:r>
            <a:r>
              <a:rPr lang="en-US" sz="1100" dirty="0">
                <a:solidFill>
                  <a:schemeClr val="bg1">
                    <a:lumMod val="65000"/>
                  </a:schemeClr>
                </a:solidFill>
              </a:rPr>
              <a:t> is not simply random</a:t>
            </a:r>
            <a:endParaRPr lang="en-US" sz="1100" b="1" dirty="0">
              <a:solidFill>
                <a:schemeClr val="bg1">
                  <a:lumMod val="65000"/>
                </a:schemeClr>
              </a:solidFill>
              <a:latin typeface="Signika Negative" pitchFamily="2" charset="0"/>
            </a:endParaRPr>
          </a:p>
        </p:txBody>
      </p:sp>
      <p:sp>
        <p:nvSpPr>
          <p:cNvPr id="65" name="TextBox 76"/>
          <p:cNvSpPr txBox="1"/>
          <p:nvPr/>
        </p:nvSpPr>
        <p:spPr>
          <a:xfrm>
            <a:off x="6305436" y="5138239"/>
            <a:ext cx="1816320" cy="600164"/>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id-ID" sz="1100" dirty="0">
                <a:solidFill>
                  <a:schemeClr val="bg1">
                    <a:lumMod val="65000"/>
                  </a:schemeClr>
                </a:solidFill>
              </a:rPr>
              <a:t>Suitable for all category</a:t>
            </a:r>
            <a:r>
              <a:rPr lang="en-US" sz="1100" dirty="0">
                <a:solidFill>
                  <a:schemeClr val="bg1">
                    <a:lumMod val="65000"/>
                  </a:schemeClr>
                </a:solidFill>
              </a:rPr>
              <a:t>, </a:t>
            </a:r>
            <a:r>
              <a:rPr lang="id-ID" sz="1100" dirty="0" smtClean="0">
                <a:solidFill>
                  <a:schemeClr val="bg1">
                    <a:lumMod val="65000"/>
                  </a:schemeClr>
                </a:solidFill>
              </a:rPr>
              <a:t>l</a:t>
            </a:r>
            <a:r>
              <a:rPr lang="en-US" sz="1100" dirty="0" err="1" smtClean="0">
                <a:solidFill>
                  <a:schemeClr val="bg1">
                    <a:lumMod val="65000"/>
                  </a:schemeClr>
                </a:solidFill>
              </a:rPr>
              <a:t>orem</a:t>
            </a:r>
            <a:r>
              <a:rPr lang="en-US" sz="1100" dirty="0" smtClean="0">
                <a:solidFill>
                  <a:schemeClr val="bg1">
                    <a:lumMod val="65000"/>
                  </a:schemeClr>
                </a:solidFill>
              </a:rPr>
              <a:t> </a:t>
            </a:r>
            <a:r>
              <a:rPr lang="en-US" sz="1100" dirty="0" err="1">
                <a:solidFill>
                  <a:schemeClr val="bg1">
                    <a:lumMod val="65000"/>
                  </a:schemeClr>
                </a:solidFill>
              </a:rPr>
              <a:t>Ipsum</a:t>
            </a:r>
            <a:r>
              <a:rPr lang="en-US" sz="1100" dirty="0">
                <a:solidFill>
                  <a:schemeClr val="bg1">
                    <a:lumMod val="65000"/>
                  </a:schemeClr>
                </a:solidFill>
              </a:rPr>
              <a:t> is not simply random</a:t>
            </a:r>
            <a:endParaRPr lang="en-US" sz="1100" b="1" dirty="0">
              <a:solidFill>
                <a:schemeClr val="bg1">
                  <a:lumMod val="65000"/>
                </a:schemeClr>
              </a:solidFill>
              <a:latin typeface="Signika Negative" pitchFamily="2" charset="0"/>
            </a:endParaRPr>
          </a:p>
        </p:txBody>
      </p:sp>
      <p:sp>
        <p:nvSpPr>
          <p:cNvPr id="66" name="TextBox 76"/>
          <p:cNvSpPr txBox="1"/>
          <p:nvPr/>
        </p:nvSpPr>
        <p:spPr>
          <a:xfrm>
            <a:off x="8460703" y="5138239"/>
            <a:ext cx="1816320" cy="600164"/>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r>
              <a:rPr lang="id-ID" sz="1100" dirty="0">
                <a:solidFill>
                  <a:schemeClr val="bg1">
                    <a:lumMod val="65000"/>
                  </a:schemeClr>
                </a:solidFill>
              </a:rPr>
              <a:t>Suitable for all category</a:t>
            </a:r>
            <a:r>
              <a:rPr lang="en-US" sz="1100" dirty="0">
                <a:solidFill>
                  <a:schemeClr val="bg1">
                    <a:lumMod val="65000"/>
                  </a:schemeClr>
                </a:solidFill>
              </a:rPr>
              <a:t>, </a:t>
            </a:r>
            <a:r>
              <a:rPr lang="id-ID" sz="1100" dirty="0" smtClean="0">
                <a:solidFill>
                  <a:schemeClr val="bg1">
                    <a:lumMod val="65000"/>
                  </a:schemeClr>
                </a:solidFill>
              </a:rPr>
              <a:t>l</a:t>
            </a:r>
            <a:r>
              <a:rPr lang="en-US" sz="1100" dirty="0" err="1" smtClean="0">
                <a:solidFill>
                  <a:schemeClr val="bg1">
                    <a:lumMod val="65000"/>
                  </a:schemeClr>
                </a:solidFill>
              </a:rPr>
              <a:t>orem</a:t>
            </a:r>
            <a:r>
              <a:rPr lang="en-US" sz="1100" dirty="0" smtClean="0">
                <a:solidFill>
                  <a:schemeClr val="bg1">
                    <a:lumMod val="65000"/>
                  </a:schemeClr>
                </a:solidFill>
              </a:rPr>
              <a:t> </a:t>
            </a:r>
            <a:r>
              <a:rPr lang="en-US" sz="1100" dirty="0" err="1">
                <a:solidFill>
                  <a:schemeClr val="bg1">
                    <a:lumMod val="65000"/>
                  </a:schemeClr>
                </a:solidFill>
              </a:rPr>
              <a:t>Ipsum</a:t>
            </a:r>
            <a:r>
              <a:rPr lang="en-US" sz="1100" dirty="0">
                <a:solidFill>
                  <a:schemeClr val="bg1">
                    <a:lumMod val="65000"/>
                  </a:schemeClr>
                </a:solidFill>
              </a:rPr>
              <a:t> is not simply random</a:t>
            </a:r>
            <a:endParaRPr lang="en-US" sz="1100" b="1" dirty="0">
              <a:solidFill>
                <a:schemeClr val="bg1">
                  <a:lumMod val="65000"/>
                </a:schemeClr>
              </a:solidFill>
              <a:latin typeface="Signika Negative" pitchFamily="2" charset="0"/>
            </a:endParaRPr>
          </a:p>
        </p:txBody>
      </p:sp>
      <p:sp>
        <p:nvSpPr>
          <p:cNvPr id="116" name="文本框 115"/>
          <p:cNvSpPr txBox="1"/>
          <p:nvPr/>
        </p:nvSpPr>
        <p:spPr>
          <a:xfrm>
            <a:off x="3604895" y="1586865"/>
            <a:ext cx="6945630" cy="1014730"/>
          </a:xfrm>
          <a:prstGeom prst="rect">
            <a:avLst/>
          </a:prstGeom>
          <a:noFill/>
          <a:ln w="9525">
            <a:noFill/>
          </a:ln>
        </p:spPr>
        <p:txBody>
          <a:bodyPr wrap="square">
            <a:spAutoFit/>
          </a:bodyPr>
          <a:lstStyle/>
          <a:p>
            <a:pPr indent="266700"/>
            <a:r>
              <a:rPr lang="zh-CN" altLang="en-US" sz="2000" b="0">
                <a:latin typeface="宋体" panose="02010600030101010101" pitchFamily="2" charset="-122"/>
                <a:ea typeface="宋体" panose="02010600030101010101" pitchFamily="2" charset="-122"/>
                <a:cs typeface="宋体" panose="02010600030101010101" pitchFamily="2" charset="-122"/>
              </a:rPr>
              <a:t>有时问题是要从一个集合或者排列的所有子集中搜索一个集合，作为问题的解。回溯算法可以很方便地遍历一个集合的所有子集或者所有排列。</a:t>
            </a:r>
            <a:endParaRPr lang="zh-CN" altLang="en-US" sz="200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up)">
                                      <p:cBhvr>
                                        <p:cTn id="39" dur="500"/>
                                        <p:tgtEl>
                                          <p:spTgt spid="3"/>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wipe(left)">
                                      <p:cBhvr>
                                        <p:cTn id="43" dur="500"/>
                                        <p:tgtEl>
                                          <p:spTgt spid="46"/>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44"/>
                                        </p:tgtEl>
                                        <p:attrNameLst>
                                          <p:attrName>style.visibility</p:attrName>
                                        </p:attrNameLst>
                                      </p:cBhvr>
                                      <p:to>
                                        <p:strVal val="visible"/>
                                      </p:to>
                                    </p:set>
                                    <p:anim calcmode="lin" valueType="num">
                                      <p:cBhvr>
                                        <p:cTn id="47" dur="500" fill="hold"/>
                                        <p:tgtEl>
                                          <p:spTgt spid="44"/>
                                        </p:tgtEl>
                                        <p:attrNameLst>
                                          <p:attrName>ppt_w</p:attrName>
                                        </p:attrNameLst>
                                      </p:cBhvr>
                                      <p:tavLst>
                                        <p:tav tm="0">
                                          <p:val>
                                            <p:fltVal val="0"/>
                                          </p:val>
                                        </p:tav>
                                        <p:tav tm="100000">
                                          <p:val>
                                            <p:strVal val="#ppt_w"/>
                                          </p:val>
                                        </p:tav>
                                      </p:tavLst>
                                    </p:anim>
                                    <p:anim calcmode="lin" valueType="num">
                                      <p:cBhvr>
                                        <p:cTn id="48" dur="500" fill="hold"/>
                                        <p:tgtEl>
                                          <p:spTgt spid="44"/>
                                        </p:tgtEl>
                                        <p:attrNameLst>
                                          <p:attrName>ppt_h</p:attrName>
                                        </p:attrNameLst>
                                      </p:cBhvr>
                                      <p:tavLst>
                                        <p:tav tm="0">
                                          <p:val>
                                            <p:fltVal val="0"/>
                                          </p:val>
                                        </p:tav>
                                        <p:tav tm="100000">
                                          <p:val>
                                            <p:strVal val="#ppt_h"/>
                                          </p:val>
                                        </p:tav>
                                      </p:tavLst>
                                    </p:anim>
                                    <p:animEffect transition="in" filter="fade">
                                      <p:cBhvr>
                                        <p:cTn id="49" dur="500"/>
                                        <p:tgtEl>
                                          <p:spTgt spid="44"/>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500"/>
                                        <p:tgtEl>
                                          <p:spTgt spid="64"/>
                                        </p:tgtEl>
                                      </p:cBhvr>
                                    </p:animEffect>
                                  </p:childTnLst>
                                </p:cTn>
                              </p:par>
                            </p:childTnLst>
                          </p:cTn>
                        </p:par>
                        <p:par>
                          <p:cTn id="54" fill="hold">
                            <p:stCondLst>
                              <p:cond delay="5000"/>
                            </p:stCondLst>
                            <p:childTnLst>
                              <p:par>
                                <p:cTn id="55" presetID="22" presetClass="entr" presetSubtype="1"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wipe(up)">
                                      <p:cBhvr>
                                        <p:cTn id="57" dur="500"/>
                                        <p:tgtEl>
                                          <p:spTgt spid="37"/>
                                        </p:tgtEl>
                                      </p:cBhvr>
                                    </p:animEffect>
                                  </p:childTnLst>
                                </p:cTn>
                              </p:par>
                            </p:childTnLst>
                          </p:cTn>
                        </p:par>
                        <p:par>
                          <p:cTn id="58" fill="hold">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left)">
                                      <p:cBhvr>
                                        <p:cTn id="61" dur="500"/>
                                        <p:tgtEl>
                                          <p:spTgt spid="47"/>
                                        </p:tgtEl>
                                      </p:cBhvr>
                                    </p:animEffect>
                                  </p:childTnLst>
                                </p:cTn>
                              </p:par>
                            </p:childTnLst>
                          </p:cTn>
                        </p:par>
                        <p:par>
                          <p:cTn id="62" fill="hold">
                            <p:stCondLst>
                              <p:cond delay="6000"/>
                            </p:stCondLst>
                            <p:childTnLst>
                              <p:par>
                                <p:cTn id="63" presetID="53" presetClass="entr" presetSubtype="16" fill="hold" grpId="0" nodeType="after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p:cTn id="65" dur="500" fill="hold"/>
                                        <p:tgtEl>
                                          <p:spTgt spid="52"/>
                                        </p:tgtEl>
                                        <p:attrNameLst>
                                          <p:attrName>ppt_w</p:attrName>
                                        </p:attrNameLst>
                                      </p:cBhvr>
                                      <p:tavLst>
                                        <p:tav tm="0">
                                          <p:val>
                                            <p:fltVal val="0"/>
                                          </p:val>
                                        </p:tav>
                                        <p:tav tm="100000">
                                          <p:val>
                                            <p:strVal val="#ppt_w"/>
                                          </p:val>
                                        </p:tav>
                                      </p:tavLst>
                                    </p:anim>
                                    <p:anim calcmode="lin" valueType="num">
                                      <p:cBhvr>
                                        <p:cTn id="66" dur="500" fill="hold"/>
                                        <p:tgtEl>
                                          <p:spTgt spid="52"/>
                                        </p:tgtEl>
                                        <p:attrNameLst>
                                          <p:attrName>ppt_h</p:attrName>
                                        </p:attrNameLst>
                                      </p:cBhvr>
                                      <p:tavLst>
                                        <p:tav tm="0">
                                          <p:val>
                                            <p:fltVal val="0"/>
                                          </p:val>
                                        </p:tav>
                                        <p:tav tm="100000">
                                          <p:val>
                                            <p:strVal val="#ppt_h"/>
                                          </p:val>
                                        </p:tav>
                                      </p:tavLst>
                                    </p:anim>
                                    <p:animEffect transition="in" filter="fade">
                                      <p:cBhvr>
                                        <p:cTn id="67" dur="500"/>
                                        <p:tgtEl>
                                          <p:spTgt spid="52"/>
                                        </p:tgtEl>
                                      </p:cBhvr>
                                    </p:animEffect>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65"/>
                                        </p:tgtEl>
                                        <p:attrNameLst>
                                          <p:attrName>style.visibility</p:attrName>
                                        </p:attrNameLst>
                                      </p:cBhvr>
                                      <p:to>
                                        <p:strVal val="visible"/>
                                      </p:to>
                                    </p:set>
                                    <p:animEffect transition="in" filter="fade">
                                      <p:cBhvr>
                                        <p:cTn id="71" dur="500"/>
                                        <p:tgtEl>
                                          <p:spTgt spid="65"/>
                                        </p:tgtEl>
                                      </p:cBhvr>
                                    </p:animEffect>
                                  </p:childTnLst>
                                </p:cTn>
                              </p:par>
                            </p:childTnLst>
                          </p:cTn>
                        </p:par>
                        <p:par>
                          <p:cTn id="72" fill="hold">
                            <p:stCondLst>
                              <p:cond delay="7000"/>
                            </p:stCondLst>
                            <p:childTnLst>
                              <p:par>
                                <p:cTn id="73" presetID="22" presetClass="entr" presetSubtype="1" fill="hold"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up)">
                                      <p:cBhvr>
                                        <p:cTn id="75" dur="500"/>
                                        <p:tgtEl>
                                          <p:spTgt spid="39"/>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wipe(left)">
                                      <p:cBhvr>
                                        <p:cTn id="79" dur="500"/>
                                        <p:tgtEl>
                                          <p:spTgt spid="48"/>
                                        </p:tgtEl>
                                      </p:cBhvr>
                                    </p:animEffect>
                                  </p:childTnLst>
                                </p:cTn>
                              </p:par>
                            </p:childTnLst>
                          </p:cTn>
                        </p:par>
                        <p:par>
                          <p:cTn id="80" fill="hold">
                            <p:stCondLst>
                              <p:cond delay="8000"/>
                            </p:stCondLst>
                            <p:childTnLst>
                              <p:par>
                                <p:cTn id="81" presetID="53" presetClass="entr" presetSubtype="16" fill="hold" nodeType="afterEffect">
                                  <p:stCondLst>
                                    <p:cond delay="0"/>
                                  </p:stCondLst>
                                  <p:childTnLst>
                                    <p:set>
                                      <p:cBhvr>
                                        <p:cTn id="82" dur="1" fill="hold">
                                          <p:stCondLst>
                                            <p:cond delay="0"/>
                                          </p:stCondLst>
                                        </p:cTn>
                                        <p:tgtEl>
                                          <p:spTgt spid="60"/>
                                        </p:tgtEl>
                                        <p:attrNameLst>
                                          <p:attrName>style.visibility</p:attrName>
                                        </p:attrNameLst>
                                      </p:cBhvr>
                                      <p:to>
                                        <p:strVal val="visible"/>
                                      </p:to>
                                    </p:set>
                                    <p:anim calcmode="lin" valueType="num">
                                      <p:cBhvr>
                                        <p:cTn id="83" dur="500" fill="hold"/>
                                        <p:tgtEl>
                                          <p:spTgt spid="60"/>
                                        </p:tgtEl>
                                        <p:attrNameLst>
                                          <p:attrName>ppt_w</p:attrName>
                                        </p:attrNameLst>
                                      </p:cBhvr>
                                      <p:tavLst>
                                        <p:tav tm="0">
                                          <p:val>
                                            <p:fltVal val="0"/>
                                          </p:val>
                                        </p:tav>
                                        <p:tav tm="100000">
                                          <p:val>
                                            <p:strVal val="#ppt_w"/>
                                          </p:val>
                                        </p:tav>
                                      </p:tavLst>
                                    </p:anim>
                                    <p:anim calcmode="lin" valueType="num">
                                      <p:cBhvr>
                                        <p:cTn id="84" dur="500" fill="hold"/>
                                        <p:tgtEl>
                                          <p:spTgt spid="60"/>
                                        </p:tgtEl>
                                        <p:attrNameLst>
                                          <p:attrName>ppt_h</p:attrName>
                                        </p:attrNameLst>
                                      </p:cBhvr>
                                      <p:tavLst>
                                        <p:tav tm="0">
                                          <p:val>
                                            <p:fltVal val="0"/>
                                          </p:val>
                                        </p:tav>
                                        <p:tav tm="100000">
                                          <p:val>
                                            <p:strVal val="#ppt_h"/>
                                          </p:val>
                                        </p:tav>
                                      </p:tavLst>
                                    </p:anim>
                                    <p:animEffect transition="in" filter="fade">
                                      <p:cBhvr>
                                        <p:cTn id="85" dur="500"/>
                                        <p:tgtEl>
                                          <p:spTgt spid="60"/>
                                        </p:tgtEl>
                                      </p:cBhvr>
                                    </p:animEffect>
                                  </p:childTnLst>
                                </p:cTn>
                              </p:par>
                            </p:childTnLst>
                          </p:cTn>
                        </p:par>
                        <p:par>
                          <p:cTn id="86" fill="hold">
                            <p:stCondLst>
                              <p:cond delay="8500"/>
                            </p:stCondLst>
                            <p:childTnLst>
                              <p:par>
                                <p:cTn id="87" presetID="10" presetClass="entr" presetSubtype="0" fill="hold" grpId="0" nodeType="afterEffect">
                                  <p:stCondLst>
                                    <p:cond delay="0"/>
                                  </p:stCondLst>
                                  <p:childTnLst>
                                    <p:set>
                                      <p:cBhvr>
                                        <p:cTn id="88" dur="1" fill="hold">
                                          <p:stCondLst>
                                            <p:cond delay="0"/>
                                          </p:stCondLst>
                                        </p:cTn>
                                        <p:tgtEl>
                                          <p:spTgt spid="66"/>
                                        </p:tgtEl>
                                        <p:attrNameLst>
                                          <p:attrName>style.visibility</p:attrName>
                                        </p:attrNameLst>
                                      </p:cBhvr>
                                      <p:to>
                                        <p:strVal val="visible"/>
                                      </p:to>
                                    </p:set>
                                    <p:animEffect transition="in" filter="fade">
                                      <p:cBhvr>
                                        <p:cTn id="8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P spid="8" grpId="0" bldLvl="0" animBg="1"/>
      <p:bldP spid="9" grpId="0" bldLvl="0" animBg="1"/>
      <p:bldP spid="15" grpId="0"/>
      <p:bldP spid="16" grpId="0"/>
      <p:bldP spid="19" grpId="0"/>
      <p:bldP spid="20" grpId="0"/>
      <p:bldP spid="22" grpId="0"/>
      <p:bldP spid="47" grpId="0" bldLvl="0" animBg="1"/>
      <p:bldP spid="48" grpId="0" bldLvl="0" animBg="1"/>
      <p:bldP spid="52" grpId="0" bldLvl="0" animBg="1"/>
      <p:bldP spid="64" grpId="0"/>
      <p:bldP spid="65" grpId="0"/>
      <p:bldP spid="6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文本框 115"/>
          <p:cNvSpPr txBox="1"/>
          <p:nvPr/>
        </p:nvSpPr>
        <p:spPr>
          <a:xfrm>
            <a:off x="1078230" y="704215"/>
            <a:ext cx="3859530" cy="4893647"/>
          </a:xfrm>
          <a:prstGeom prst="rect">
            <a:avLst/>
          </a:prstGeom>
          <a:noFill/>
          <a:ln w="9525">
            <a:noFill/>
          </a:ln>
        </p:spPr>
        <p:txBody>
          <a:bodyPr wrap="square">
            <a:spAutoFit/>
          </a:bodyPr>
          <a:lstStyle/>
          <a:p>
            <a:pPr indent="266700"/>
            <a:r>
              <a:rPr sz="2400" b="0" dirty="0">
                <a:latin typeface="宋体" panose="02010600030101010101" pitchFamily="2" charset="-122"/>
                <a:ea typeface="宋体" panose="02010600030101010101" pitchFamily="2" charset="-122"/>
                <a:cs typeface="宋体" panose="02010600030101010101" pitchFamily="2" charset="-122"/>
              </a:rPr>
              <a:t>当问题是要计算n个元素的子集，以便达到某种优化目标时，可以把这个解空间组织成一颗</a:t>
            </a:r>
            <a:r>
              <a:rPr sz="2400" b="0" dirty="0">
                <a:solidFill>
                  <a:srgbClr val="FF0000"/>
                </a:solidFill>
                <a:latin typeface="宋体" panose="02010600030101010101" pitchFamily="2" charset="-122"/>
                <a:ea typeface="宋体" panose="02010600030101010101" pitchFamily="2" charset="-122"/>
                <a:cs typeface="宋体" panose="02010600030101010101" pitchFamily="2" charset="-122"/>
              </a:rPr>
              <a:t>子集树</a:t>
            </a:r>
            <a:r>
              <a:rPr sz="2400" b="0" dirty="0">
                <a:latin typeface="宋体" panose="02010600030101010101" pitchFamily="2" charset="-122"/>
                <a:ea typeface="宋体" panose="02010600030101010101" pitchFamily="2" charset="-122"/>
                <a:cs typeface="宋体" panose="02010600030101010101" pitchFamily="2" charset="-122"/>
              </a:rPr>
              <a:t>。例如，n个物品的0-1 </a:t>
            </a:r>
            <a:r>
              <a:rPr sz="2400" b="0" dirty="0" err="1" smtClean="0">
                <a:latin typeface="宋体" panose="02010600030101010101" pitchFamily="2" charset="-122"/>
                <a:ea typeface="宋体" panose="02010600030101010101" pitchFamily="2" charset="-122"/>
                <a:cs typeface="宋体" panose="02010600030101010101" pitchFamily="2" charset="-122"/>
              </a:rPr>
              <a:t>背包问题相应的解空间树</a:t>
            </a:r>
            <a:r>
              <a:rPr lang="en-US" sz="2400" b="0" dirty="0" err="1" smtClean="0">
                <a:latin typeface="宋体" panose="02010600030101010101" pitchFamily="2" charset="-122"/>
                <a:ea typeface="宋体" panose="02010600030101010101" pitchFamily="2" charset="-122"/>
                <a:cs typeface="宋体" panose="02010600030101010101" pitchFamily="2" charset="-122"/>
              </a:rPr>
              <a:t>,</a:t>
            </a:r>
            <a:r>
              <a:rPr sz="2400" b="0" dirty="0" err="1" smtClean="0">
                <a:latin typeface="宋体" panose="02010600030101010101" pitchFamily="2" charset="-122"/>
                <a:ea typeface="宋体" panose="02010600030101010101" pitchFamily="2" charset="-122"/>
                <a:cs typeface="宋体" panose="02010600030101010101" pitchFamily="2" charset="-122"/>
              </a:rPr>
              <a:t>就是一棵子集树</a:t>
            </a:r>
            <a:r>
              <a:rPr sz="2400" b="0" dirty="0" err="1">
                <a:latin typeface="宋体" panose="02010600030101010101" pitchFamily="2" charset="-122"/>
                <a:ea typeface="宋体" panose="02010600030101010101" pitchFamily="2" charset="-122"/>
                <a:cs typeface="宋体" panose="02010600030101010101" pitchFamily="2" charset="-122"/>
              </a:rPr>
              <a:t>。</a:t>
            </a:r>
            <a:r>
              <a:rPr sz="2400" b="0" dirty="0" err="1" smtClean="0">
                <a:latin typeface="宋体" panose="02010600030101010101" pitchFamily="2" charset="-122"/>
                <a:ea typeface="宋体" panose="02010600030101010101" pitchFamily="2" charset="-122"/>
                <a:cs typeface="宋体" panose="02010600030101010101" pitchFamily="2" charset="-122"/>
              </a:rPr>
              <a:t>这类子集树通常有</a:t>
            </a:r>
            <a:endParaRPr lang="en-US" sz="2400" dirty="0" smtClean="0"/>
          </a:p>
          <a:p>
            <a:pPr indent="266700"/>
            <a:r>
              <a:rPr sz="2400" b="0" dirty="0" err="1" smtClean="0">
                <a:latin typeface="宋体" panose="02010600030101010101" pitchFamily="2" charset="-122"/>
                <a:ea typeface="宋体" panose="02010600030101010101" pitchFamily="2" charset="-122"/>
                <a:cs typeface="宋体" panose="02010600030101010101" pitchFamily="2" charset="-122"/>
              </a:rPr>
              <a:t>个叶子结点</a:t>
            </a:r>
            <a:r>
              <a:rPr sz="2400" b="0" dirty="0" err="1">
                <a:latin typeface="宋体" panose="02010600030101010101" pitchFamily="2" charset="-122"/>
                <a:ea typeface="宋体" panose="02010600030101010101" pitchFamily="2" charset="-122"/>
                <a:cs typeface="宋体" panose="02010600030101010101" pitchFamily="2" charset="-122"/>
              </a:rPr>
              <a:t>，</a:t>
            </a:r>
            <a:r>
              <a:rPr sz="2400" b="0" dirty="0" err="1" smtClean="0">
                <a:latin typeface="宋体" panose="02010600030101010101" pitchFamily="2" charset="-122"/>
                <a:ea typeface="宋体" panose="02010600030101010101" pitchFamily="2" charset="-122"/>
                <a:cs typeface="宋体" panose="02010600030101010101" pitchFamily="2" charset="-122"/>
              </a:rPr>
              <a:t>结点总数为</a:t>
            </a:r>
            <a:endParaRPr lang="en-US" sz="2400" b="0" dirty="0" smtClean="0">
              <a:latin typeface="宋体" panose="02010600030101010101" pitchFamily="2" charset="-122"/>
              <a:ea typeface="宋体" panose="02010600030101010101" pitchFamily="2" charset="-122"/>
              <a:cs typeface="宋体" panose="02010600030101010101" pitchFamily="2" charset="-122"/>
            </a:endParaRPr>
          </a:p>
          <a:p>
            <a:pPr indent="266700"/>
            <a:r>
              <a:rPr sz="2400" b="0" dirty="0" smtClean="0">
                <a:latin typeface="宋体" panose="02010600030101010101" pitchFamily="2" charset="-122"/>
                <a:ea typeface="宋体" panose="02010600030101010101" pitchFamily="2" charset="-122"/>
                <a:cs typeface="宋体" panose="02010600030101010101" pitchFamily="2" charset="-122"/>
              </a:rPr>
              <a:t>。</a:t>
            </a:r>
            <a:r>
              <a:rPr lang="zh-CN" altLang="en-US" sz="2400" dirty="0">
                <a:latin typeface="宋体" panose="02010600030101010101" pitchFamily="2" charset="-122"/>
                <a:ea typeface="宋体" panose="02010600030101010101" pitchFamily="2" charset="-122"/>
                <a:cs typeface="宋体" panose="02010600030101010101" pitchFamily="2" charset="-122"/>
              </a:rPr>
              <a:t>。</a:t>
            </a:r>
            <a:r>
              <a:rPr sz="2400" b="0" dirty="0" err="1" smtClean="0">
                <a:latin typeface="宋体" panose="02010600030101010101" pitchFamily="2" charset="-122"/>
                <a:ea typeface="宋体" panose="02010600030101010101" pitchFamily="2" charset="-122"/>
                <a:cs typeface="宋体" panose="02010600030101010101" pitchFamily="2" charset="-122"/>
              </a:rPr>
              <a:t>遍历子集树的任何算法，其计算时间复杂性都是</a:t>
            </a:r>
            <a:endParaRPr lang="en-US" sz="2400" b="0" dirty="0" smtClean="0">
              <a:latin typeface="宋体" panose="02010600030101010101" pitchFamily="2" charset="-122"/>
              <a:ea typeface="宋体" panose="02010600030101010101" pitchFamily="2" charset="-122"/>
              <a:cs typeface="宋体" panose="02010600030101010101" pitchFamily="2" charset="-122"/>
            </a:endParaRPr>
          </a:p>
          <a:p>
            <a:pPr indent="266700"/>
            <a:r>
              <a:rPr sz="2400" b="0" dirty="0" smtClean="0">
                <a:latin typeface="宋体" panose="02010600030101010101" pitchFamily="2" charset="-122"/>
                <a:ea typeface="宋体" panose="02010600030101010101" pitchFamily="2" charset="-122"/>
                <a:cs typeface="宋体" panose="02010600030101010101" pitchFamily="2" charset="-122"/>
              </a:rPr>
              <a:t>。</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a:t>
            </a:r>
            <a:endParaRPr lang="en-US" altLang="zh-CN" sz="2400" b="0" dirty="0" smtClean="0">
              <a:latin typeface="宋体" panose="02010600030101010101" pitchFamily="2" charset="-122"/>
              <a:ea typeface="宋体" panose="02010600030101010101" pitchFamily="2" charset="-122"/>
              <a:cs typeface="宋体" panose="02010600030101010101" pitchFamily="2" charset="-122"/>
            </a:endParaRPr>
          </a:p>
          <a:p>
            <a:pPr indent="266700"/>
            <a:r>
              <a:rPr lang="en-US" sz="2400" dirty="0">
                <a:latin typeface="宋体" panose="02010600030101010101" pitchFamily="2" charset="-122"/>
                <a:ea typeface="宋体" panose="02010600030101010101" pitchFamily="2" charset="-122"/>
                <a:cs typeface="宋体" panose="02010600030101010101" pitchFamily="2" charset="-122"/>
              </a:rPr>
              <a:t> </a:t>
            </a:r>
            <a:r>
              <a:rPr lang="en-US" sz="2400" dirty="0" smtClean="0">
                <a:latin typeface="宋体" panose="02010600030101010101" pitchFamily="2" charset="-122"/>
                <a:ea typeface="宋体" panose="02010600030101010101" pitchFamily="2" charset="-122"/>
                <a:cs typeface="宋体" panose="02010600030101010101" pitchFamily="2" charset="-122"/>
              </a:rPr>
              <a:t> </a:t>
            </a:r>
            <a:r>
              <a:rPr sz="2400" b="0" dirty="0" err="1" smtClean="0">
                <a:latin typeface="宋体" panose="02010600030101010101" pitchFamily="2" charset="-122"/>
                <a:ea typeface="宋体" panose="02010600030101010101" pitchFamily="2" charset="-122"/>
                <a:cs typeface="宋体" panose="02010600030101010101" pitchFamily="2" charset="-122"/>
              </a:rPr>
              <a:t>回溯算法搜索子集树的一般算法描述伪代码</a:t>
            </a:r>
            <a:r>
              <a:rPr lang="zh-CN" sz="2400" b="0" dirty="0" smtClean="0">
                <a:latin typeface="宋体" panose="02010600030101010101" pitchFamily="2" charset="-122"/>
                <a:ea typeface="宋体" panose="02010600030101010101" pitchFamily="2" charset="-122"/>
                <a:cs typeface="宋体" panose="02010600030101010101" pitchFamily="2" charset="-122"/>
              </a:rPr>
              <a:t>右</a:t>
            </a:r>
            <a:r>
              <a:rPr sz="2400" b="0" dirty="0" smtClean="0">
                <a:latin typeface="宋体" panose="02010600030101010101" pitchFamily="2" charset="-122"/>
                <a:ea typeface="宋体" panose="02010600030101010101" pitchFamily="2" charset="-122"/>
                <a:cs typeface="宋体" panose="02010600030101010101" pitchFamily="2" charset="-122"/>
              </a:rPr>
              <a:t>：</a:t>
            </a:r>
            <a:endParaRPr sz="2400" b="0" dirty="0">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5748683" y="1682828"/>
            <a:ext cx="6004559" cy="5262979"/>
          </a:xfrm>
          <a:prstGeom prst="rect">
            <a:avLst/>
          </a:prstGeom>
          <a:noFill/>
          <a:ln w="9525">
            <a:noFill/>
          </a:ln>
        </p:spPr>
        <p:txBody>
          <a:bodyPr wrap="square">
            <a:spAutoFit/>
          </a:bodyPr>
          <a:lstStyle/>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算法</a:t>
            </a:r>
            <a:r>
              <a:rPr lang="en-US" altLang="zh-CN" sz="2400" b="0" dirty="0">
                <a:latin typeface="宋体" panose="02010600030101010101" pitchFamily="2" charset="-122"/>
                <a:ea typeface="宋体" panose="02010600030101010101" pitchFamily="2" charset="-122"/>
                <a:cs typeface="宋体" panose="02010600030101010101" pitchFamily="2" charset="-122"/>
              </a:rPr>
              <a:t>4.1</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a:t>
            </a:r>
            <a:r>
              <a:rPr lang="zh-CN" altLang="en-US" sz="2400" b="0" dirty="0">
                <a:latin typeface="宋体" panose="02010600030101010101" pitchFamily="2" charset="-122"/>
                <a:ea typeface="宋体" panose="02010600030101010101" pitchFamily="2" charset="-122"/>
                <a:cs typeface="宋体" panose="02010600030101010101" pitchFamily="2" charset="-122"/>
              </a:rPr>
              <a:t>形参</a:t>
            </a:r>
            <a:r>
              <a:rPr lang="en-US" altLang="zh-CN" sz="2400" b="0" dirty="0">
                <a:latin typeface="Times New Roman" panose="02020603050405020304" charset="0"/>
                <a:ea typeface="Times New Roman" panose="02020603050405020304" charset="0"/>
                <a:cs typeface="Times New Roman" panose="02020603050405020304" charset="0"/>
              </a:rPr>
              <a:t>t</a:t>
            </a:r>
            <a:r>
              <a:rPr lang="zh-CN" altLang="en-US" sz="2400" b="0" dirty="0">
                <a:latin typeface="宋体" panose="02010600030101010101" pitchFamily="2" charset="-122"/>
                <a:ea typeface="宋体" panose="02010600030101010101" pitchFamily="2" charset="-122"/>
                <a:cs typeface="宋体" panose="02010600030101010101" pitchFamily="2" charset="-122"/>
              </a:rPr>
              <a:t>为树的深度，根为</a:t>
            </a:r>
            <a:r>
              <a:rPr lang="en-US" altLang="zh-CN" sz="2400" b="0" dirty="0">
                <a:latin typeface="Times New Roman" panose="02020603050405020304" charset="0"/>
                <a:ea typeface="Times New Roman" panose="02020603050405020304" charset="0"/>
                <a:cs typeface="Times New Roman" panose="02020603050405020304" charset="0"/>
              </a:rPr>
              <a:t>1</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void backtrack(</a:t>
            </a:r>
            <a:r>
              <a:rPr lang="en-US" altLang="zh-CN" sz="2400" b="0" dirty="0" err="1">
                <a:latin typeface="宋体" panose="02010600030101010101" pitchFamily="2" charset="-122"/>
                <a:ea typeface="宋体" panose="02010600030101010101" pitchFamily="2" charset="-122"/>
                <a:cs typeface="宋体" panose="02010600030101010101" pitchFamily="2" charset="-122"/>
              </a:rPr>
              <a:t>int</a:t>
            </a:r>
            <a:r>
              <a:rPr lang="en-US" altLang="zh-CN" sz="2400" b="0" dirty="0">
                <a:latin typeface="宋体" panose="02010600030101010101" pitchFamily="2" charset="-122"/>
                <a:ea typeface="宋体" panose="02010600030101010101" pitchFamily="2" charset="-122"/>
                <a:cs typeface="宋体" panose="02010600030101010101" pitchFamily="2" charset="-122"/>
              </a:rPr>
              <a:t> t)</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  if(t&gt;n) </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Output(x</a:t>
            </a:r>
            <a:r>
              <a:rPr lang="en-US" altLang="zh-CN" sz="2400" b="0" dirty="0">
                <a:latin typeface="宋体" panose="02010600030101010101" pitchFamily="2" charset="-122"/>
                <a:ea typeface="宋体" panose="02010600030101010101" pitchFamily="2" charset="-122"/>
                <a:cs typeface="宋体" panose="02010600030101010101" pitchFamily="2" charset="-122"/>
              </a:rPr>
              <a:t>);</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  else</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  for(</a:t>
            </a:r>
            <a:r>
              <a:rPr lang="en-US" altLang="zh-CN" sz="2400" b="0" dirty="0" err="1">
                <a:latin typeface="宋体" panose="02010600030101010101" pitchFamily="2" charset="-122"/>
                <a:ea typeface="宋体" panose="02010600030101010101" pitchFamily="2" charset="-122"/>
                <a:cs typeface="宋体" panose="02010600030101010101" pitchFamily="2" charset="-122"/>
              </a:rPr>
              <a:t>int</a:t>
            </a:r>
            <a:r>
              <a:rPr lang="en-US" altLang="zh-CN" sz="2400" b="0" dirty="0">
                <a:latin typeface="宋体" panose="02010600030101010101" pitchFamily="2" charset="-122"/>
                <a:ea typeface="宋体" panose="02010600030101010101" pitchFamily="2" charset="-122"/>
                <a:cs typeface="宋体" panose="02010600030101010101" pitchFamily="2" charset="-122"/>
              </a:rPr>
              <a:t> i = 0; i &lt;= 1; i++) //</a:t>
            </a:r>
            <a:r>
              <a:rPr lang="zh-CN" altLang="en-US" sz="2400" b="0" dirty="0">
                <a:latin typeface="宋体" panose="02010600030101010101" pitchFamily="2" charset="-122"/>
                <a:ea typeface="宋体" panose="02010600030101010101" pitchFamily="2" charset="-122"/>
                <a:cs typeface="宋体" panose="02010600030101010101" pitchFamily="2" charset="-122"/>
              </a:rPr>
              <a:t>每个结点只有两棵子树</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dirty="0">
                <a:latin typeface="宋体" panose="02010600030101010101" pitchFamily="2" charset="-122"/>
                <a:ea typeface="宋体" panose="02010600030101010101" pitchFamily="2" charset="-122"/>
                <a:cs typeface="宋体" panose="02010600030101010101" pitchFamily="2" charset="-122"/>
              </a:rPr>
              <a:t>{</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    x[t] = i;//</a:t>
            </a:r>
            <a:r>
              <a:rPr lang="zh-CN" altLang="en-US" sz="2400" b="0" dirty="0">
                <a:latin typeface="宋体" panose="02010600030101010101" pitchFamily="2" charset="-122"/>
                <a:ea typeface="宋体" panose="02010600030101010101" pitchFamily="2" charset="-122"/>
                <a:cs typeface="宋体" panose="02010600030101010101" pitchFamily="2" charset="-122"/>
              </a:rPr>
              <a:t>即</a:t>
            </a:r>
            <a:r>
              <a:rPr lang="en-US" altLang="zh-CN" sz="2400" b="0" dirty="0">
                <a:latin typeface="Times New Roman" panose="02020603050405020304" charset="0"/>
                <a:ea typeface="Times New Roman" panose="02020603050405020304" charset="0"/>
                <a:cs typeface="Times New Roman" panose="02020603050405020304" charset="0"/>
              </a:rPr>
              <a:t>0-1</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    if(constraint(t) &amp;&amp; bound(t)) </a:t>
            </a:r>
            <a:endParaRPr lang="en-US" altLang="zh-CN" sz="2400" b="0" dirty="0" smtClean="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dirty="0">
                <a:latin typeface="宋体" panose="02010600030101010101" pitchFamily="2" charset="-122"/>
                <a:ea typeface="宋体" panose="02010600030101010101" pitchFamily="2" charset="-122"/>
                <a:cs typeface="宋体" panose="02010600030101010101" pitchFamily="2" charset="-122"/>
              </a:rPr>
              <a:t> </a:t>
            </a:r>
            <a:r>
              <a:rPr lang="en-US" altLang="zh-CN" sz="2400" dirty="0" smtClean="0">
                <a:latin typeface="宋体" panose="02010600030101010101" pitchFamily="2" charset="-122"/>
                <a:ea typeface="宋体" panose="02010600030101010101" pitchFamily="2" charset="-122"/>
                <a:cs typeface="宋体" panose="02010600030101010101" pitchFamily="2" charset="-122"/>
              </a:rPr>
              <a:t>     backtrack(t+1</a:t>
            </a:r>
            <a:r>
              <a:rPr lang="en-US" altLang="zh-CN" sz="2400" dirty="0">
                <a:latin typeface="宋体" panose="02010600030101010101" pitchFamily="2" charset="-122"/>
                <a:ea typeface="宋体" panose="02010600030101010101" pitchFamily="2" charset="-122"/>
                <a:cs typeface="宋体" panose="02010600030101010101" pitchFamily="2" charset="-122"/>
              </a:rPr>
              <a:t>);</a:t>
            </a:r>
            <a:endParaRPr lang="en-US" altLang="zh-CN" sz="240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smtClean="0">
                <a:latin typeface="宋体" panose="02010600030101010101" pitchFamily="2" charset="-122"/>
                <a:ea typeface="宋体" panose="02010600030101010101" pitchFamily="2" charset="-122"/>
                <a:cs typeface="宋体" panose="02010600030101010101" pitchFamily="2" charset="-122"/>
              </a:rPr>
              <a:t>   }</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a:t>
            </a:r>
            <a:endParaRPr lang="zh-CN" altLang="en-US" sz="2400" dirty="0"/>
          </a:p>
        </p:txBody>
      </p:sp>
      <p:cxnSp>
        <p:nvCxnSpPr>
          <p:cNvPr id="5" name="Straight Connector 64"/>
          <p:cNvCxnSpPr/>
          <p:nvPr/>
        </p:nvCxnSpPr>
        <p:spPr>
          <a:xfrm>
            <a:off x="548359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6" name="Oval 65"/>
          <p:cNvSpPr/>
          <p:nvPr/>
        </p:nvSpPr>
        <p:spPr>
          <a:xfrm>
            <a:off x="532782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Oval 66"/>
          <p:cNvSpPr/>
          <p:nvPr/>
        </p:nvSpPr>
        <p:spPr>
          <a:xfrm>
            <a:off x="532782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Oval 67"/>
          <p:cNvSpPr/>
          <p:nvPr/>
        </p:nvSpPr>
        <p:spPr>
          <a:xfrm>
            <a:off x="532782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Oval 68"/>
          <p:cNvSpPr/>
          <p:nvPr/>
        </p:nvSpPr>
        <p:spPr>
          <a:xfrm>
            <a:off x="532782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0722"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78230" y="3350894"/>
            <a:ext cx="408653" cy="245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8230" y="3751497"/>
            <a:ext cx="561975"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329" y="4516810"/>
            <a:ext cx="485775" cy="26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97541" y="60874"/>
            <a:ext cx="3649662" cy="16423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17" grpId="0" bldLvl="0" animBg="1"/>
      <p:bldP spid="19"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文本框 120"/>
          <p:cNvSpPr txBox="1"/>
          <p:nvPr/>
        </p:nvSpPr>
        <p:spPr>
          <a:xfrm>
            <a:off x="533400" y="1104265"/>
            <a:ext cx="11111865" cy="1569660"/>
          </a:xfrm>
          <a:prstGeom prst="rect">
            <a:avLst/>
          </a:prstGeom>
          <a:noFill/>
          <a:ln w="9525">
            <a:noFill/>
          </a:ln>
        </p:spPr>
        <p:txBody>
          <a:bodyPr wrap="square">
            <a:spAutoFit/>
          </a:bodyPr>
          <a:lstStyle/>
          <a:p>
            <a:pPr indent="266700"/>
            <a:r>
              <a:rPr lang="zh-CN" altLang="en-US" sz="2400" b="0" dirty="0" smtClean="0">
                <a:latin typeface="宋体" panose="02010600030101010101" pitchFamily="2" charset="-122"/>
                <a:ea typeface="宋体" panose="02010600030101010101" pitchFamily="2" charset="-122"/>
                <a:cs typeface="宋体" panose="02010600030101010101" pitchFamily="2" charset="-122"/>
              </a:rPr>
              <a:t>  当</a:t>
            </a:r>
            <a:r>
              <a:rPr lang="zh-CN" altLang="en-US" sz="2400" b="0" dirty="0">
                <a:latin typeface="宋体" panose="02010600030101010101" pitchFamily="2" charset="-122"/>
                <a:ea typeface="宋体" panose="02010600030101010101" pitchFamily="2" charset="-122"/>
                <a:cs typeface="宋体" panose="02010600030101010101" pitchFamily="2" charset="-122"/>
              </a:rPr>
              <a:t>所给的问题是确定</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个元素满足某种性质的排列时，可以把这个解空间组织成一棵排列树。排列树通常</a:t>
            </a:r>
            <a:r>
              <a:rPr lang="zh-CN" altLang="en-US" sz="2400" dirty="0" smtClean="0">
                <a:latin typeface="宋体" panose="02010600030101010101" pitchFamily="2" charset="-122"/>
                <a:ea typeface="宋体" panose="02010600030101010101" pitchFamily="2" charset="-122"/>
                <a:cs typeface="宋体" panose="02010600030101010101" pitchFamily="2" charset="-122"/>
              </a:rPr>
              <a:t>有   个叶子</a:t>
            </a:r>
            <a:r>
              <a:rPr lang="zh-CN" altLang="en-US" sz="2400" dirty="0">
                <a:latin typeface="宋体" panose="02010600030101010101" pitchFamily="2" charset="-122"/>
                <a:ea typeface="宋体" panose="02010600030101010101" pitchFamily="2" charset="-122"/>
                <a:cs typeface="宋体" panose="02010600030101010101" pitchFamily="2" charset="-122"/>
              </a:rPr>
              <a:t>结点。因此遍历排列树时，其计算时间复杂度</a:t>
            </a:r>
            <a:r>
              <a:rPr lang="zh-CN" altLang="en-US" sz="2400" dirty="0" smtClean="0">
                <a:latin typeface="宋体" panose="02010600030101010101" pitchFamily="2" charset="-122"/>
                <a:ea typeface="宋体" panose="02010600030101010101" pitchFamily="2" charset="-122"/>
                <a:cs typeface="宋体" panose="02010600030101010101" pitchFamily="2" charset="-122"/>
              </a:rPr>
              <a:t>是     。</a:t>
            </a:r>
            <a:endParaRPr lang="zh-CN" altLang="en-US" sz="2400" dirty="0"/>
          </a:p>
          <a:p>
            <a:pPr indent="266700"/>
            <a:endParaRPr lang="zh-CN" altLang="en-US" sz="2400" dirty="0"/>
          </a:p>
        </p:txBody>
      </p:sp>
      <p:sp>
        <p:nvSpPr>
          <p:cNvPr id="123" name="文本框 122"/>
          <p:cNvSpPr txBox="1"/>
          <p:nvPr/>
        </p:nvSpPr>
        <p:spPr>
          <a:xfrm>
            <a:off x="1021714" y="2519680"/>
            <a:ext cx="10135235" cy="829945"/>
          </a:xfrm>
          <a:prstGeom prst="rect">
            <a:avLst/>
          </a:prstGeom>
          <a:noFill/>
          <a:ln w="9525">
            <a:noFill/>
          </a:ln>
        </p:spPr>
        <p:txBody>
          <a:bodyPr wrap="square">
            <a:spAutoFit/>
          </a:bodyPr>
          <a:lstStyle/>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例如，图</a:t>
            </a:r>
            <a:r>
              <a:rPr lang="en-US" altLang="zh-CN" sz="2400" b="0" dirty="0">
                <a:latin typeface="宋体" panose="02010600030101010101" pitchFamily="2" charset="-122"/>
                <a:ea typeface="宋体" panose="02010600030101010101" pitchFamily="2" charset="-122"/>
                <a:cs typeface="宋体" panose="02010600030101010101" pitchFamily="2" charset="-122"/>
              </a:rPr>
              <a:t>4-4</a:t>
            </a:r>
            <a:r>
              <a:rPr lang="zh-CN" altLang="en-US" sz="2400" b="0" dirty="0">
                <a:latin typeface="宋体" panose="02010600030101010101" pitchFamily="2" charset="-122"/>
                <a:ea typeface="宋体" panose="02010600030101010101" pitchFamily="2" charset="-122"/>
                <a:cs typeface="宋体" panose="02010600030101010101" pitchFamily="2" charset="-122"/>
              </a:rPr>
              <a:t>旅行商问题就是一颗排列树</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a:t>
            </a:r>
            <a:endParaRPr lang="en-US" altLang="zh-CN" sz="2400" b="0" dirty="0" smtClean="0">
              <a:latin typeface="宋体" panose="02010600030101010101" pitchFamily="2" charset="-122"/>
              <a:ea typeface="宋体" panose="02010600030101010101" pitchFamily="2" charset="-122"/>
              <a:cs typeface="宋体" panose="02010600030101010101" pitchFamily="2" charset="-122"/>
            </a:endParaRPr>
          </a:p>
          <a:p>
            <a:pPr indent="266700"/>
            <a:endParaRPr lang="zh-CN" altLang="en-US" sz="2400" dirty="0"/>
          </a:p>
        </p:txBody>
      </p:sp>
      <p:pic>
        <p:nvPicPr>
          <p:cNvPr id="3174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529886" y="1511696"/>
            <a:ext cx="487474" cy="377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7661" y="1922720"/>
            <a:ext cx="688339" cy="378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1" descr="C:\Users\dzg\AppData\Roaming\Tencent\Users\2878511868\QQ\WinTemp\RichOle\(84T~{05PRAB{Y%JV%WGSNY.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9440" y="1996974"/>
            <a:ext cx="5040630" cy="37485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45871" y="603885"/>
            <a:ext cx="5459730" cy="4524315"/>
          </a:xfrm>
          <a:prstGeom prst="rect">
            <a:avLst/>
          </a:prstGeom>
          <a:noFill/>
          <a:ln w="9525">
            <a:noFill/>
          </a:ln>
        </p:spPr>
        <p:txBody>
          <a:bodyPr wrap="square">
            <a:spAutoFit/>
          </a:bodyPr>
          <a:lstStyle/>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算法</a:t>
            </a:r>
            <a:r>
              <a:rPr lang="en-US" altLang="zh-CN" sz="2400" b="0" dirty="0">
                <a:latin typeface="宋体" panose="02010600030101010101" pitchFamily="2" charset="-122"/>
                <a:ea typeface="宋体" panose="02010600030101010101" pitchFamily="2" charset="-122"/>
                <a:cs typeface="宋体" panose="02010600030101010101" pitchFamily="2" charset="-122"/>
              </a:rPr>
              <a:t>4.2</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a:t>
            </a:r>
            <a:r>
              <a:rPr lang="zh-CN" altLang="en-US" sz="2400" b="0" dirty="0">
                <a:latin typeface="宋体" panose="02010600030101010101" pitchFamily="2" charset="-122"/>
                <a:ea typeface="宋体" panose="02010600030101010101" pitchFamily="2" charset="-122"/>
                <a:cs typeface="宋体" panose="02010600030101010101" pitchFamily="2" charset="-122"/>
              </a:rPr>
              <a:t>形参</a:t>
            </a:r>
            <a:r>
              <a:rPr lang="en-US" altLang="zh-CN" sz="2400" b="0" dirty="0">
                <a:latin typeface="Times New Roman" panose="02020603050405020304" charset="0"/>
                <a:ea typeface="Times New Roman" panose="02020603050405020304" charset="0"/>
                <a:cs typeface="Times New Roman" panose="02020603050405020304" charset="0"/>
              </a:rPr>
              <a:t>t</a:t>
            </a:r>
            <a:r>
              <a:rPr lang="zh-CN" altLang="en-US" sz="2400" b="0" dirty="0">
                <a:latin typeface="宋体" panose="02010600030101010101" pitchFamily="2" charset="-122"/>
                <a:ea typeface="宋体" panose="02010600030101010101" pitchFamily="2" charset="-122"/>
                <a:cs typeface="宋体" panose="02010600030101010101" pitchFamily="2" charset="-122"/>
              </a:rPr>
              <a:t>为树的深度，根为</a:t>
            </a:r>
            <a:r>
              <a:rPr lang="en-US" altLang="zh-CN" sz="2400" b="0" dirty="0">
                <a:latin typeface="Times New Roman" panose="02020603050405020304" charset="0"/>
                <a:ea typeface="Times New Roman" panose="02020603050405020304" charset="0"/>
                <a:cs typeface="Times New Roman" panose="02020603050405020304" charset="0"/>
              </a:rPr>
              <a:t>1</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void backtrack(</a:t>
            </a:r>
            <a:r>
              <a:rPr lang="en-US" altLang="zh-CN" sz="2400" b="0" dirty="0" err="1">
                <a:latin typeface="宋体" panose="02010600030101010101" pitchFamily="2" charset="-122"/>
                <a:ea typeface="宋体" panose="02010600030101010101" pitchFamily="2" charset="-122"/>
                <a:cs typeface="宋体" panose="02010600030101010101" pitchFamily="2" charset="-122"/>
              </a:rPr>
              <a:t>int</a:t>
            </a:r>
            <a:r>
              <a:rPr lang="en-US" altLang="zh-CN" sz="2400" b="0" dirty="0">
                <a:latin typeface="宋体" panose="02010600030101010101" pitchFamily="2" charset="-122"/>
                <a:ea typeface="宋体" panose="02010600030101010101" pitchFamily="2" charset="-122"/>
                <a:cs typeface="宋体" panose="02010600030101010101" pitchFamily="2" charset="-122"/>
              </a:rPr>
              <a:t> t)</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  if(t&gt;n) </a:t>
            </a:r>
            <a:r>
              <a:rPr lang="en-US" altLang="zh-CN" sz="2400" dirty="0" smtClean="0">
                <a:latin typeface="宋体" panose="02010600030101010101" pitchFamily="2" charset="-122"/>
                <a:ea typeface="宋体" panose="02010600030101010101" pitchFamily="2" charset="-122"/>
                <a:cs typeface="宋体" panose="02010600030101010101" pitchFamily="2" charset="-122"/>
              </a:rPr>
              <a:t>Output</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(x</a:t>
            </a:r>
            <a:r>
              <a:rPr lang="en-US" altLang="zh-CN" sz="2400" b="0" dirty="0">
                <a:latin typeface="宋体" panose="02010600030101010101" pitchFamily="2" charset="-122"/>
                <a:ea typeface="宋体" panose="02010600030101010101" pitchFamily="2" charset="-122"/>
                <a:cs typeface="宋体" panose="02010600030101010101" pitchFamily="2" charset="-122"/>
              </a:rPr>
              <a:t>);</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  else </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    for(</a:t>
            </a:r>
            <a:r>
              <a:rPr lang="en-US" altLang="zh-CN" sz="2400" b="0" dirty="0" err="1">
                <a:latin typeface="宋体" panose="02010600030101010101" pitchFamily="2" charset="-122"/>
                <a:ea typeface="宋体" panose="02010600030101010101" pitchFamily="2" charset="-122"/>
                <a:cs typeface="宋体" panose="02010600030101010101" pitchFamily="2" charset="-122"/>
              </a:rPr>
              <a:t>int</a:t>
            </a:r>
            <a:r>
              <a:rPr lang="en-US" altLang="zh-CN" sz="2400" b="0" dirty="0">
                <a:latin typeface="宋体" panose="02010600030101010101" pitchFamily="2" charset="-122"/>
                <a:ea typeface="宋体" panose="02010600030101010101" pitchFamily="2" charset="-122"/>
                <a:cs typeface="宋体" panose="02010600030101010101" pitchFamily="2" charset="-122"/>
              </a:rPr>
              <a:t> i = t; i &lt;= n; i++)</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 {</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r>
              <a:rPr lang="en-US" altLang="zh-CN" sz="2400" b="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为了保证排列中每个元素不同，通过交换  </a:t>
            </a:r>
            <a:r>
              <a:rPr lang="zh-CN" altLang="en-US" sz="2400" dirty="0" smtClean="0">
                <a:latin typeface="宋体" panose="02010600030101010101" pitchFamily="2" charset="-122"/>
                <a:ea typeface="宋体" panose="02010600030101010101" pitchFamily="2" charset="-122"/>
                <a:cs typeface="宋体" panose="02010600030101010101" pitchFamily="2" charset="-122"/>
              </a:rPr>
              <a:t>和</a:t>
            </a:r>
            <a:r>
              <a:rPr lang="en-US" altLang="zh-CN" sz="2400" i="1" kern="100" dirty="0" smtClean="0">
                <a:latin typeface="Times New Roman" panose="02020603050405020304"/>
              </a:rPr>
              <a:t>x</a:t>
            </a:r>
            <a:r>
              <a:rPr lang="en-US" altLang="zh-CN" sz="2400" kern="100" baseline="-25000" dirty="0" smtClean="0">
                <a:latin typeface="Times New Roman" panose="02020603050405020304"/>
              </a:rPr>
              <a:t>i</a:t>
            </a:r>
            <a:r>
              <a:rPr lang="zh-CN" altLang="en-US" sz="2400" dirty="0">
                <a:solidFill>
                  <a:prstClr val="black"/>
                </a:solidFill>
                <a:latin typeface="宋体" panose="02010600030101010101" pitchFamily="2" charset="-122"/>
                <a:ea typeface="宋体" panose="02010600030101010101" pitchFamily="2" charset="-122"/>
                <a:cs typeface="宋体" panose="02010600030101010101" pitchFamily="2" charset="-122"/>
              </a:rPr>
              <a:t>来实现</a:t>
            </a:r>
            <a:endParaRPr lang="zh-CN" altLang="en-US" sz="2400" dirty="0"/>
          </a:p>
          <a:p>
            <a:pPr lvl="0" indent="266700"/>
            <a:endParaRPr lang="zh-CN" altLang="en-US" sz="2400" dirty="0" smtClean="0">
              <a:solidFill>
                <a:prstClr val="black"/>
              </a:solidFill>
              <a:latin typeface="宋体" panose="02010600030101010101" pitchFamily="2" charset="-122"/>
              <a:ea typeface="宋体" panose="02010600030101010101" pitchFamily="2" charset="-122"/>
              <a:cs typeface="宋体" panose="02010600030101010101" pitchFamily="2" charset="-122"/>
            </a:endParaRPr>
          </a:p>
          <a:p>
            <a:pPr indent="266700"/>
            <a:endParaRPr lang="zh-CN" altLang="en-US" sz="2400" dirty="0"/>
          </a:p>
        </p:txBody>
      </p:sp>
      <p:sp>
        <p:nvSpPr>
          <p:cNvPr id="124" name="文本框 123"/>
          <p:cNvSpPr txBox="1"/>
          <p:nvPr/>
        </p:nvSpPr>
        <p:spPr>
          <a:xfrm>
            <a:off x="989079" y="4287836"/>
            <a:ext cx="6701155" cy="2308324"/>
          </a:xfrm>
          <a:prstGeom prst="rect">
            <a:avLst/>
          </a:prstGeom>
          <a:noFill/>
          <a:ln w="9525">
            <a:noFill/>
          </a:ln>
        </p:spPr>
        <p:txBody>
          <a:bodyPr wrap="square">
            <a:spAutoFit/>
          </a:bodyPr>
          <a:lstStyle/>
          <a:p>
            <a:pPr indent="266700"/>
            <a:r>
              <a:rPr lang="en-US" altLang="zh-CN" sz="2400" b="0" dirty="0" smtClean="0">
                <a:latin typeface="宋体" panose="02010600030101010101" pitchFamily="2" charset="-122"/>
                <a:ea typeface="宋体" panose="02010600030101010101" pitchFamily="2" charset="-122"/>
                <a:cs typeface="宋体" panose="02010600030101010101" pitchFamily="2" charset="-122"/>
              </a:rPr>
              <a:t>      swap(x[t],x[i]);</a:t>
            </a:r>
            <a:endParaRPr lang="en-US" altLang="zh-CN" sz="2400" b="0" dirty="0" smtClean="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smtClean="0">
                <a:latin typeface="宋体" panose="02010600030101010101" pitchFamily="2" charset="-122"/>
                <a:ea typeface="宋体" panose="02010600030101010101" pitchFamily="2" charset="-122"/>
                <a:cs typeface="宋体" panose="02010600030101010101" pitchFamily="2" charset="-122"/>
              </a:rPr>
              <a:t>      if(constraint(t</a:t>
            </a:r>
            <a:r>
              <a:rPr lang="en-US" altLang="zh-CN" sz="2400" b="0" dirty="0">
                <a:latin typeface="宋体" panose="02010600030101010101" pitchFamily="2" charset="-122"/>
                <a:ea typeface="宋体" panose="02010600030101010101" pitchFamily="2" charset="-122"/>
                <a:cs typeface="宋体" panose="02010600030101010101" pitchFamily="2" charset="-122"/>
              </a:rPr>
              <a:t>)&amp;&amp;bound(t</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 </a:t>
            </a:r>
            <a:endParaRPr lang="en-US" altLang="zh-CN" sz="2400" b="0" dirty="0" smtClean="0">
              <a:latin typeface="宋体" panose="02010600030101010101" pitchFamily="2" charset="-122"/>
              <a:ea typeface="宋体" panose="02010600030101010101" pitchFamily="2" charset="-122"/>
              <a:cs typeface="宋体" panose="02010600030101010101" pitchFamily="2" charset="-122"/>
            </a:endParaRPr>
          </a:p>
          <a:p>
            <a:pPr lvl="0" indent="266700"/>
            <a:r>
              <a:rPr lang="en-US" altLang="zh-CN" sz="2400" dirty="0">
                <a:latin typeface="宋体" panose="02010600030101010101" pitchFamily="2" charset="-122"/>
                <a:ea typeface="宋体" panose="02010600030101010101" pitchFamily="2" charset="-122"/>
                <a:cs typeface="宋体" panose="02010600030101010101" pitchFamily="2" charset="-122"/>
              </a:rPr>
              <a:t> </a:t>
            </a:r>
            <a:r>
              <a:rPr lang="en-US" altLang="zh-CN" sz="2400" dirty="0" smtClean="0">
                <a:latin typeface="宋体" panose="02010600030101010101" pitchFamily="2" charset="-122"/>
                <a:ea typeface="宋体" panose="02010600030101010101" pitchFamily="2" charset="-122"/>
                <a:cs typeface="宋体" panose="02010600030101010101" pitchFamily="2" charset="-122"/>
              </a:rPr>
              <a:t>       </a:t>
            </a:r>
            <a:r>
              <a:rPr lang="en-US" altLang="zh-CN" sz="2400" dirty="0" smtClean="0">
                <a:solidFill>
                  <a:prstClr val="black"/>
                </a:solidFill>
                <a:latin typeface="宋体" panose="02010600030101010101" pitchFamily="2" charset="-122"/>
                <a:ea typeface="宋体" panose="02010600030101010101" pitchFamily="2" charset="-122"/>
                <a:cs typeface="宋体" panose="02010600030101010101" pitchFamily="2" charset="-122"/>
              </a:rPr>
              <a:t>backtrack(t+1</a:t>
            </a:r>
            <a:r>
              <a:rPr lang="en-US" altLang="zh-CN" sz="2400" dirty="0">
                <a:solidFill>
                  <a:prstClr val="black"/>
                </a:solidFill>
                <a:latin typeface="宋体" panose="02010600030101010101" pitchFamily="2" charset="-122"/>
                <a:ea typeface="宋体" panose="02010600030101010101" pitchFamily="2" charset="-122"/>
                <a:cs typeface="宋体" panose="02010600030101010101" pitchFamily="2" charset="-122"/>
              </a:rPr>
              <a:t>);</a:t>
            </a:r>
            <a:endParaRPr lang="en-US" altLang="zh-CN" sz="2400" dirty="0">
              <a:solidFill>
                <a:prstClr val="black"/>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smtClean="0">
                <a:latin typeface="宋体" panose="02010600030101010101" pitchFamily="2" charset="-122"/>
                <a:ea typeface="宋体" panose="02010600030101010101" pitchFamily="2" charset="-122"/>
                <a:cs typeface="宋体" panose="02010600030101010101" pitchFamily="2" charset="-122"/>
              </a:rPr>
              <a:t>      swap(x[t</a:t>
            </a:r>
            <a:r>
              <a:rPr lang="en-US" altLang="zh-CN" sz="2400" b="0" dirty="0">
                <a:latin typeface="宋体" panose="02010600030101010101" pitchFamily="2" charset="-122"/>
                <a:ea typeface="宋体" panose="02010600030101010101" pitchFamily="2" charset="-122"/>
                <a:cs typeface="宋体" panose="02010600030101010101" pitchFamily="2" charset="-122"/>
              </a:rPr>
              <a:t>],x[i]);    //</a:t>
            </a:r>
            <a:r>
              <a:rPr lang="zh-CN" altLang="en-US" sz="2400" b="0" dirty="0">
                <a:latin typeface="宋体" panose="02010600030101010101" pitchFamily="2" charset="-122"/>
                <a:ea typeface="宋体" panose="02010600030101010101" pitchFamily="2" charset="-122"/>
                <a:cs typeface="宋体" panose="02010600030101010101" pitchFamily="2" charset="-122"/>
              </a:rPr>
              <a:t>恢复状态</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   </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a:t>
            </a:r>
            <a:endParaRPr lang="zh-CN" altLang="en-US" sz="2400" dirty="0"/>
          </a:p>
        </p:txBody>
      </p:sp>
      <p:sp>
        <p:nvSpPr>
          <p:cNvPr id="110" name="Oval 109"/>
          <p:cNvSpPr/>
          <p:nvPr/>
        </p:nvSpPr>
        <p:spPr>
          <a:xfrm>
            <a:off x="8670737" y="3829670"/>
            <a:ext cx="2984975" cy="2984975"/>
          </a:xfrm>
          <a:prstGeom prst="ellipse">
            <a:avLst/>
          </a:prstGeom>
          <a:gradFill>
            <a:gsLst>
              <a:gs pos="33000">
                <a:srgbClr val="F2F2F2"/>
              </a:gs>
              <a:gs pos="100000">
                <a:srgbClr val="FBFBFB"/>
              </a:gs>
            </a:gsLst>
            <a:lin ang="5400000" scaled="1"/>
          </a:gradFill>
          <a:ln>
            <a:noFill/>
          </a:ln>
          <a:effectLst>
            <a:outerShdw blurRad="330200" dist="3429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2" name="Oval 111"/>
          <p:cNvSpPr/>
          <p:nvPr/>
        </p:nvSpPr>
        <p:spPr>
          <a:xfrm>
            <a:off x="9598908" y="603009"/>
            <a:ext cx="2005264" cy="2005264"/>
          </a:xfrm>
          <a:prstGeom prst="ellipse">
            <a:avLst/>
          </a:prstGeom>
          <a:gradFill>
            <a:gsLst>
              <a:gs pos="33000">
                <a:srgbClr val="F2F2F2"/>
              </a:gs>
              <a:gs pos="100000">
                <a:srgbClr val="FBFBFB"/>
              </a:gs>
            </a:gsLst>
            <a:lin ang="5400000" scaled="1"/>
          </a:gradFill>
          <a:ln>
            <a:noFill/>
          </a:ln>
          <a:effectLst>
            <a:outerShdw blurRad="330200" dist="3175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5" name="Oval 114"/>
          <p:cNvSpPr/>
          <p:nvPr/>
        </p:nvSpPr>
        <p:spPr>
          <a:xfrm>
            <a:off x="5013918" y="1739170"/>
            <a:ext cx="526250" cy="526250"/>
          </a:xfrm>
          <a:prstGeom prst="ellipse">
            <a:avLst/>
          </a:prstGeom>
          <a:noFill/>
          <a:ln w="698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6" name="Oval 115"/>
          <p:cNvSpPr/>
          <p:nvPr/>
        </p:nvSpPr>
        <p:spPr>
          <a:xfrm>
            <a:off x="10880444" y="3139333"/>
            <a:ext cx="593784" cy="593784"/>
          </a:xfrm>
          <a:prstGeom prst="ellipse">
            <a:avLst/>
          </a:prstGeom>
          <a:noFill/>
          <a:ln w="762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Oval 116"/>
          <p:cNvSpPr/>
          <p:nvPr/>
        </p:nvSpPr>
        <p:spPr>
          <a:xfrm>
            <a:off x="8233036" y="6308687"/>
            <a:ext cx="287473" cy="287473"/>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Oval 117"/>
          <p:cNvSpPr/>
          <p:nvPr/>
        </p:nvSpPr>
        <p:spPr>
          <a:xfrm>
            <a:off x="5100655" y="1829790"/>
            <a:ext cx="348343" cy="34834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Oval 118"/>
          <p:cNvSpPr/>
          <p:nvPr/>
        </p:nvSpPr>
        <p:spPr>
          <a:xfrm>
            <a:off x="11018766" y="3014489"/>
            <a:ext cx="287473" cy="287473"/>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25" name="Group 124"/>
          <p:cNvGrpSpPr/>
          <p:nvPr/>
        </p:nvGrpSpPr>
        <p:grpSpPr>
          <a:xfrm>
            <a:off x="5805762" y="627600"/>
            <a:ext cx="605185" cy="776712"/>
            <a:chOff x="3175" y="3175"/>
            <a:chExt cx="1389063" cy="1782763"/>
          </a:xfrm>
          <a:solidFill>
            <a:schemeClr val="bg1">
              <a:lumMod val="65000"/>
            </a:schemeClr>
          </a:solidFill>
        </p:grpSpPr>
        <p:sp>
          <p:nvSpPr>
            <p:cNvPr id="126" name="Freeform 5"/>
            <p:cNvSpPr>
              <a:spLocks noEditPoints="1"/>
            </p:cNvSpPr>
            <p:nvPr/>
          </p:nvSpPr>
          <p:spPr bwMode="auto">
            <a:xfrm>
              <a:off x="150813" y="276225"/>
              <a:ext cx="1241425" cy="1181100"/>
            </a:xfrm>
            <a:custGeom>
              <a:avLst/>
              <a:gdLst>
                <a:gd name="T0" fmla="*/ 284 w 328"/>
                <a:gd name="T1" fmla="*/ 106 h 313"/>
                <a:gd name="T2" fmla="*/ 184 w 328"/>
                <a:gd name="T3" fmla="*/ 44 h 313"/>
                <a:gd name="T4" fmla="*/ 178 w 328"/>
                <a:gd name="T5" fmla="*/ 44 h 313"/>
                <a:gd name="T6" fmla="*/ 109 w 328"/>
                <a:gd name="T7" fmla="*/ 0 h 313"/>
                <a:gd name="T8" fmla="*/ 33 w 328"/>
                <a:gd name="T9" fmla="*/ 76 h 313"/>
                <a:gd name="T10" fmla="*/ 36 w 328"/>
                <a:gd name="T11" fmla="*/ 97 h 313"/>
                <a:gd name="T12" fmla="*/ 0 w 328"/>
                <a:gd name="T13" fmla="*/ 171 h 313"/>
                <a:gd name="T14" fmla="*/ 77 w 328"/>
                <a:gd name="T15" fmla="*/ 261 h 313"/>
                <a:gd name="T16" fmla="*/ 77 w 328"/>
                <a:gd name="T17" fmla="*/ 265 h 313"/>
                <a:gd name="T18" fmla="*/ 93 w 328"/>
                <a:gd name="T19" fmla="*/ 281 h 313"/>
                <a:gd name="T20" fmla="*/ 109 w 328"/>
                <a:gd name="T21" fmla="*/ 265 h 313"/>
                <a:gd name="T22" fmla="*/ 109 w 328"/>
                <a:gd name="T23" fmla="*/ 261 h 313"/>
                <a:gd name="T24" fmla="*/ 130 w 328"/>
                <a:gd name="T25" fmla="*/ 254 h 313"/>
                <a:gd name="T26" fmla="*/ 149 w 328"/>
                <a:gd name="T27" fmla="*/ 262 h 313"/>
                <a:gd name="T28" fmla="*/ 149 w 328"/>
                <a:gd name="T29" fmla="*/ 265 h 313"/>
                <a:gd name="T30" fmla="*/ 149 w 328"/>
                <a:gd name="T31" fmla="*/ 297 h 313"/>
                <a:gd name="T32" fmla="*/ 165 w 328"/>
                <a:gd name="T33" fmla="*/ 313 h 313"/>
                <a:gd name="T34" fmla="*/ 181 w 328"/>
                <a:gd name="T35" fmla="*/ 297 h 313"/>
                <a:gd name="T36" fmla="*/ 181 w 328"/>
                <a:gd name="T37" fmla="*/ 268 h 313"/>
                <a:gd name="T38" fmla="*/ 184 w 328"/>
                <a:gd name="T39" fmla="*/ 268 h 313"/>
                <a:gd name="T40" fmla="*/ 221 w 328"/>
                <a:gd name="T41" fmla="*/ 262 h 313"/>
                <a:gd name="T42" fmla="*/ 221 w 328"/>
                <a:gd name="T43" fmla="*/ 265 h 313"/>
                <a:gd name="T44" fmla="*/ 237 w 328"/>
                <a:gd name="T45" fmla="*/ 281 h 313"/>
                <a:gd name="T46" fmla="*/ 253 w 328"/>
                <a:gd name="T47" fmla="*/ 265 h 313"/>
                <a:gd name="T48" fmla="*/ 253 w 328"/>
                <a:gd name="T49" fmla="*/ 244 h 313"/>
                <a:gd name="T50" fmla="*/ 253 w 328"/>
                <a:gd name="T51" fmla="*/ 244 h 313"/>
                <a:gd name="T52" fmla="*/ 256 w 328"/>
                <a:gd name="T53" fmla="*/ 244 h 313"/>
                <a:gd name="T54" fmla="*/ 328 w 328"/>
                <a:gd name="T55" fmla="*/ 172 h 313"/>
                <a:gd name="T56" fmla="*/ 284 w 328"/>
                <a:gd name="T57" fmla="*/ 106 h 313"/>
                <a:gd name="T58" fmla="*/ 256 w 328"/>
                <a:gd name="T59" fmla="*/ 212 h 313"/>
                <a:gd name="T60" fmla="*/ 250 w 328"/>
                <a:gd name="T61" fmla="*/ 211 h 313"/>
                <a:gd name="T62" fmla="*/ 243 w 328"/>
                <a:gd name="T63" fmla="*/ 211 h 313"/>
                <a:gd name="T64" fmla="*/ 238 w 328"/>
                <a:gd name="T65" fmla="*/ 215 h 313"/>
                <a:gd name="T66" fmla="*/ 184 w 328"/>
                <a:gd name="T67" fmla="*/ 236 h 313"/>
                <a:gd name="T68" fmla="*/ 140 w 328"/>
                <a:gd name="T69" fmla="*/ 222 h 313"/>
                <a:gd name="T70" fmla="*/ 131 w 328"/>
                <a:gd name="T71" fmla="*/ 217 h 313"/>
                <a:gd name="T72" fmla="*/ 122 w 328"/>
                <a:gd name="T73" fmla="*/ 222 h 313"/>
                <a:gd name="T74" fmla="*/ 92 w 328"/>
                <a:gd name="T75" fmla="*/ 231 h 313"/>
                <a:gd name="T76" fmla="*/ 32 w 328"/>
                <a:gd name="T77" fmla="*/ 171 h 313"/>
                <a:gd name="T78" fmla="*/ 92 w 328"/>
                <a:gd name="T79" fmla="*/ 111 h 313"/>
                <a:gd name="T80" fmla="*/ 105 w 328"/>
                <a:gd name="T81" fmla="*/ 112 h 313"/>
                <a:gd name="T82" fmla="*/ 115 w 328"/>
                <a:gd name="T83" fmla="*/ 114 h 313"/>
                <a:gd name="T84" fmla="*/ 121 w 328"/>
                <a:gd name="T85" fmla="*/ 106 h 313"/>
                <a:gd name="T86" fmla="*/ 184 w 328"/>
                <a:gd name="T87" fmla="*/ 76 h 313"/>
                <a:gd name="T88" fmla="*/ 258 w 328"/>
                <a:gd name="T89" fmla="*/ 125 h 313"/>
                <a:gd name="T90" fmla="*/ 261 w 328"/>
                <a:gd name="T91" fmla="*/ 131 h 313"/>
                <a:gd name="T92" fmla="*/ 268 w 328"/>
                <a:gd name="T93" fmla="*/ 134 h 313"/>
                <a:gd name="T94" fmla="*/ 296 w 328"/>
                <a:gd name="T95" fmla="*/ 172 h 313"/>
                <a:gd name="T96" fmla="*/ 256 w 328"/>
                <a:gd name="T97" fmla="*/ 21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8" h="313">
                  <a:moveTo>
                    <a:pt x="284" y="106"/>
                  </a:moveTo>
                  <a:cubicBezTo>
                    <a:pt x="265" y="68"/>
                    <a:pt x="227" y="44"/>
                    <a:pt x="184" y="44"/>
                  </a:cubicBezTo>
                  <a:cubicBezTo>
                    <a:pt x="182" y="44"/>
                    <a:pt x="180" y="44"/>
                    <a:pt x="178" y="44"/>
                  </a:cubicBezTo>
                  <a:cubicBezTo>
                    <a:pt x="166" y="18"/>
                    <a:pt x="139" y="0"/>
                    <a:pt x="109" y="0"/>
                  </a:cubicBezTo>
                  <a:cubicBezTo>
                    <a:pt x="67" y="0"/>
                    <a:pt x="33" y="34"/>
                    <a:pt x="33" y="76"/>
                  </a:cubicBezTo>
                  <a:cubicBezTo>
                    <a:pt x="33" y="83"/>
                    <a:pt x="34" y="91"/>
                    <a:pt x="36" y="97"/>
                  </a:cubicBezTo>
                  <a:cubicBezTo>
                    <a:pt x="14" y="114"/>
                    <a:pt x="0" y="141"/>
                    <a:pt x="0" y="171"/>
                  </a:cubicBezTo>
                  <a:cubicBezTo>
                    <a:pt x="0" y="216"/>
                    <a:pt x="33" y="254"/>
                    <a:pt x="77" y="261"/>
                  </a:cubicBezTo>
                  <a:cubicBezTo>
                    <a:pt x="77" y="265"/>
                    <a:pt x="77" y="265"/>
                    <a:pt x="77" y="265"/>
                  </a:cubicBezTo>
                  <a:cubicBezTo>
                    <a:pt x="77" y="274"/>
                    <a:pt x="84" y="281"/>
                    <a:pt x="93" y="281"/>
                  </a:cubicBezTo>
                  <a:cubicBezTo>
                    <a:pt x="102" y="281"/>
                    <a:pt x="109" y="274"/>
                    <a:pt x="109" y="265"/>
                  </a:cubicBezTo>
                  <a:cubicBezTo>
                    <a:pt x="109" y="261"/>
                    <a:pt x="109" y="261"/>
                    <a:pt x="109" y="261"/>
                  </a:cubicBezTo>
                  <a:cubicBezTo>
                    <a:pt x="116" y="259"/>
                    <a:pt x="123" y="257"/>
                    <a:pt x="130" y="254"/>
                  </a:cubicBezTo>
                  <a:cubicBezTo>
                    <a:pt x="136" y="257"/>
                    <a:pt x="143" y="260"/>
                    <a:pt x="149" y="262"/>
                  </a:cubicBezTo>
                  <a:cubicBezTo>
                    <a:pt x="149" y="263"/>
                    <a:pt x="149" y="264"/>
                    <a:pt x="149" y="265"/>
                  </a:cubicBezTo>
                  <a:cubicBezTo>
                    <a:pt x="149" y="297"/>
                    <a:pt x="149" y="297"/>
                    <a:pt x="149" y="297"/>
                  </a:cubicBezTo>
                  <a:cubicBezTo>
                    <a:pt x="149" y="306"/>
                    <a:pt x="156" y="313"/>
                    <a:pt x="165" y="313"/>
                  </a:cubicBezTo>
                  <a:cubicBezTo>
                    <a:pt x="174" y="313"/>
                    <a:pt x="181" y="306"/>
                    <a:pt x="181" y="297"/>
                  </a:cubicBezTo>
                  <a:cubicBezTo>
                    <a:pt x="181" y="268"/>
                    <a:pt x="181" y="268"/>
                    <a:pt x="181" y="268"/>
                  </a:cubicBezTo>
                  <a:cubicBezTo>
                    <a:pt x="182" y="268"/>
                    <a:pt x="183" y="268"/>
                    <a:pt x="184" y="268"/>
                  </a:cubicBezTo>
                  <a:cubicBezTo>
                    <a:pt x="197" y="268"/>
                    <a:pt x="209" y="266"/>
                    <a:pt x="221" y="262"/>
                  </a:cubicBezTo>
                  <a:cubicBezTo>
                    <a:pt x="221" y="265"/>
                    <a:pt x="221" y="265"/>
                    <a:pt x="221" y="265"/>
                  </a:cubicBezTo>
                  <a:cubicBezTo>
                    <a:pt x="221" y="274"/>
                    <a:pt x="228" y="281"/>
                    <a:pt x="237" y="281"/>
                  </a:cubicBezTo>
                  <a:cubicBezTo>
                    <a:pt x="246" y="281"/>
                    <a:pt x="253" y="274"/>
                    <a:pt x="253" y="265"/>
                  </a:cubicBezTo>
                  <a:cubicBezTo>
                    <a:pt x="253" y="244"/>
                    <a:pt x="253" y="244"/>
                    <a:pt x="253" y="244"/>
                  </a:cubicBezTo>
                  <a:cubicBezTo>
                    <a:pt x="253" y="244"/>
                    <a:pt x="253" y="244"/>
                    <a:pt x="253" y="244"/>
                  </a:cubicBezTo>
                  <a:cubicBezTo>
                    <a:pt x="254" y="244"/>
                    <a:pt x="255" y="244"/>
                    <a:pt x="256" y="244"/>
                  </a:cubicBezTo>
                  <a:cubicBezTo>
                    <a:pt x="295" y="244"/>
                    <a:pt x="328" y="212"/>
                    <a:pt x="328" y="172"/>
                  </a:cubicBezTo>
                  <a:cubicBezTo>
                    <a:pt x="328" y="143"/>
                    <a:pt x="311" y="117"/>
                    <a:pt x="284" y="106"/>
                  </a:cubicBezTo>
                  <a:close/>
                  <a:moveTo>
                    <a:pt x="256" y="212"/>
                  </a:moveTo>
                  <a:cubicBezTo>
                    <a:pt x="254" y="212"/>
                    <a:pt x="253" y="212"/>
                    <a:pt x="250" y="211"/>
                  </a:cubicBezTo>
                  <a:cubicBezTo>
                    <a:pt x="243" y="211"/>
                    <a:pt x="243" y="211"/>
                    <a:pt x="243" y="211"/>
                  </a:cubicBezTo>
                  <a:cubicBezTo>
                    <a:pt x="238" y="215"/>
                    <a:pt x="238" y="215"/>
                    <a:pt x="238" y="215"/>
                  </a:cubicBezTo>
                  <a:cubicBezTo>
                    <a:pt x="223" y="229"/>
                    <a:pt x="204" y="236"/>
                    <a:pt x="184" y="236"/>
                  </a:cubicBezTo>
                  <a:cubicBezTo>
                    <a:pt x="168" y="236"/>
                    <a:pt x="153" y="231"/>
                    <a:pt x="140" y="222"/>
                  </a:cubicBezTo>
                  <a:cubicBezTo>
                    <a:pt x="131" y="217"/>
                    <a:pt x="131" y="217"/>
                    <a:pt x="131" y="217"/>
                  </a:cubicBezTo>
                  <a:cubicBezTo>
                    <a:pt x="122" y="222"/>
                    <a:pt x="122" y="222"/>
                    <a:pt x="122" y="222"/>
                  </a:cubicBezTo>
                  <a:cubicBezTo>
                    <a:pt x="113" y="228"/>
                    <a:pt x="102" y="231"/>
                    <a:pt x="92" y="231"/>
                  </a:cubicBezTo>
                  <a:cubicBezTo>
                    <a:pt x="59" y="231"/>
                    <a:pt x="32" y="204"/>
                    <a:pt x="32" y="171"/>
                  </a:cubicBezTo>
                  <a:cubicBezTo>
                    <a:pt x="32" y="137"/>
                    <a:pt x="59" y="111"/>
                    <a:pt x="92" y="111"/>
                  </a:cubicBezTo>
                  <a:cubicBezTo>
                    <a:pt x="96" y="111"/>
                    <a:pt x="101" y="111"/>
                    <a:pt x="105" y="112"/>
                  </a:cubicBezTo>
                  <a:cubicBezTo>
                    <a:pt x="115" y="114"/>
                    <a:pt x="115" y="114"/>
                    <a:pt x="115" y="114"/>
                  </a:cubicBezTo>
                  <a:cubicBezTo>
                    <a:pt x="121" y="106"/>
                    <a:pt x="121" y="106"/>
                    <a:pt x="121" y="106"/>
                  </a:cubicBezTo>
                  <a:cubicBezTo>
                    <a:pt x="136" y="87"/>
                    <a:pt x="159" y="76"/>
                    <a:pt x="184" y="76"/>
                  </a:cubicBezTo>
                  <a:cubicBezTo>
                    <a:pt x="216" y="76"/>
                    <a:pt x="245" y="95"/>
                    <a:pt x="258" y="125"/>
                  </a:cubicBezTo>
                  <a:cubicBezTo>
                    <a:pt x="261" y="131"/>
                    <a:pt x="261" y="131"/>
                    <a:pt x="261" y="131"/>
                  </a:cubicBezTo>
                  <a:cubicBezTo>
                    <a:pt x="268" y="134"/>
                    <a:pt x="268" y="134"/>
                    <a:pt x="268" y="134"/>
                  </a:cubicBezTo>
                  <a:cubicBezTo>
                    <a:pt x="285" y="139"/>
                    <a:pt x="296" y="154"/>
                    <a:pt x="296" y="172"/>
                  </a:cubicBezTo>
                  <a:cubicBezTo>
                    <a:pt x="296" y="194"/>
                    <a:pt x="278" y="212"/>
                    <a:pt x="256"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7" name="Freeform 6"/>
            <p:cNvSpPr/>
            <p:nvPr/>
          </p:nvSpPr>
          <p:spPr bwMode="auto">
            <a:xfrm>
              <a:off x="503238" y="3175"/>
              <a:ext cx="120650" cy="180975"/>
            </a:xfrm>
            <a:custGeom>
              <a:avLst/>
              <a:gdLst>
                <a:gd name="T0" fmla="*/ 16 w 32"/>
                <a:gd name="T1" fmla="*/ 48 h 48"/>
                <a:gd name="T2" fmla="*/ 16 w 32"/>
                <a:gd name="T3" fmla="*/ 48 h 48"/>
                <a:gd name="T4" fmla="*/ 16 w 32"/>
                <a:gd name="T5" fmla="*/ 48 h 48"/>
                <a:gd name="T6" fmla="*/ 16 w 32"/>
                <a:gd name="T7" fmla="*/ 48 h 48"/>
                <a:gd name="T8" fmla="*/ 16 w 32"/>
                <a:gd name="T9" fmla="*/ 48 h 48"/>
                <a:gd name="T10" fmla="*/ 32 w 32"/>
                <a:gd name="T11" fmla="*/ 32 h 48"/>
                <a:gd name="T12" fmla="*/ 16 w 32"/>
                <a:gd name="T13" fmla="*/ 0 h 48"/>
                <a:gd name="T14" fmla="*/ 16 w 32"/>
                <a:gd name="T15" fmla="*/ 0 h 48"/>
                <a:gd name="T16" fmla="*/ 16 w 32"/>
                <a:gd name="T17" fmla="*/ 0 h 48"/>
                <a:gd name="T18" fmla="*/ 16 w 32"/>
                <a:gd name="T19" fmla="*/ 0 h 48"/>
                <a:gd name="T20" fmla="*/ 16 w 32"/>
                <a:gd name="T21" fmla="*/ 0 h 48"/>
                <a:gd name="T22" fmla="*/ 0 w 32"/>
                <a:gd name="T23" fmla="*/ 32 h 48"/>
                <a:gd name="T24" fmla="*/ 16 w 32"/>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16" y="48"/>
                  </a:moveTo>
                  <a:cubicBezTo>
                    <a:pt x="16" y="48"/>
                    <a:pt x="16" y="48"/>
                    <a:pt x="16" y="48"/>
                  </a:cubicBezTo>
                  <a:cubicBezTo>
                    <a:pt x="16" y="48"/>
                    <a:pt x="16" y="48"/>
                    <a:pt x="16" y="48"/>
                  </a:cubicBezTo>
                  <a:cubicBezTo>
                    <a:pt x="16" y="48"/>
                    <a:pt x="16" y="48"/>
                    <a:pt x="16" y="48"/>
                  </a:cubicBezTo>
                  <a:cubicBezTo>
                    <a:pt x="16" y="48"/>
                    <a:pt x="16" y="48"/>
                    <a:pt x="16" y="48"/>
                  </a:cubicBezTo>
                  <a:cubicBezTo>
                    <a:pt x="23" y="48"/>
                    <a:pt x="32" y="43"/>
                    <a:pt x="32" y="32"/>
                  </a:cubicBezTo>
                  <a:cubicBezTo>
                    <a:pt x="32" y="15"/>
                    <a:pt x="17" y="0"/>
                    <a:pt x="16" y="0"/>
                  </a:cubicBezTo>
                  <a:cubicBezTo>
                    <a:pt x="16" y="0"/>
                    <a:pt x="16" y="0"/>
                    <a:pt x="16" y="0"/>
                  </a:cubicBezTo>
                  <a:cubicBezTo>
                    <a:pt x="16" y="0"/>
                    <a:pt x="16" y="0"/>
                    <a:pt x="16" y="0"/>
                  </a:cubicBezTo>
                  <a:cubicBezTo>
                    <a:pt x="16" y="0"/>
                    <a:pt x="16" y="0"/>
                    <a:pt x="16" y="0"/>
                  </a:cubicBezTo>
                  <a:cubicBezTo>
                    <a:pt x="16" y="0"/>
                    <a:pt x="16" y="0"/>
                    <a:pt x="16" y="0"/>
                  </a:cubicBezTo>
                  <a:cubicBezTo>
                    <a:pt x="14" y="0"/>
                    <a:pt x="0" y="15"/>
                    <a:pt x="0" y="32"/>
                  </a:cubicBezTo>
                  <a:cubicBezTo>
                    <a:pt x="0" y="43"/>
                    <a:pt x="9" y="48"/>
                    <a:pt x="1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8" name="Freeform 7"/>
            <p:cNvSpPr/>
            <p:nvPr/>
          </p:nvSpPr>
          <p:spPr bwMode="auto">
            <a:xfrm>
              <a:off x="3175" y="501650"/>
              <a:ext cx="182563" cy="120650"/>
            </a:xfrm>
            <a:custGeom>
              <a:avLst/>
              <a:gdLst>
                <a:gd name="T0" fmla="*/ 48 w 48"/>
                <a:gd name="T1" fmla="*/ 16 h 32"/>
                <a:gd name="T2" fmla="*/ 48 w 48"/>
                <a:gd name="T3" fmla="*/ 16 h 32"/>
                <a:gd name="T4" fmla="*/ 48 w 48"/>
                <a:gd name="T5" fmla="*/ 16 h 32"/>
                <a:gd name="T6" fmla="*/ 48 w 48"/>
                <a:gd name="T7" fmla="*/ 16 h 32"/>
                <a:gd name="T8" fmla="*/ 48 w 48"/>
                <a:gd name="T9" fmla="*/ 16 h 32"/>
                <a:gd name="T10" fmla="*/ 32 w 48"/>
                <a:gd name="T11" fmla="*/ 0 h 32"/>
                <a:gd name="T12" fmla="*/ 0 w 48"/>
                <a:gd name="T13" fmla="*/ 16 h 32"/>
                <a:gd name="T14" fmla="*/ 0 w 48"/>
                <a:gd name="T15" fmla="*/ 16 h 32"/>
                <a:gd name="T16" fmla="*/ 0 w 48"/>
                <a:gd name="T17" fmla="*/ 16 h 32"/>
                <a:gd name="T18" fmla="*/ 0 w 48"/>
                <a:gd name="T19" fmla="*/ 16 h 32"/>
                <a:gd name="T20" fmla="*/ 0 w 48"/>
                <a:gd name="T21" fmla="*/ 16 h 32"/>
                <a:gd name="T22" fmla="*/ 32 w 48"/>
                <a:gd name="T23" fmla="*/ 32 h 32"/>
                <a:gd name="T24" fmla="*/ 48 w 48"/>
                <a:gd name="T25"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48" y="16"/>
                  </a:moveTo>
                  <a:cubicBezTo>
                    <a:pt x="48" y="16"/>
                    <a:pt x="48" y="16"/>
                    <a:pt x="48" y="16"/>
                  </a:cubicBezTo>
                  <a:cubicBezTo>
                    <a:pt x="48" y="16"/>
                    <a:pt x="48" y="16"/>
                    <a:pt x="48" y="16"/>
                  </a:cubicBezTo>
                  <a:cubicBezTo>
                    <a:pt x="48" y="16"/>
                    <a:pt x="48" y="16"/>
                    <a:pt x="48" y="16"/>
                  </a:cubicBezTo>
                  <a:cubicBezTo>
                    <a:pt x="48" y="16"/>
                    <a:pt x="48" y="16"/>
                    <a:pt x="48" y="16"/>
                  </a:cubicBezTo>
                  <a:cubicBezTo>
                    <a:pt x="48" y="9"/>
                    <a:pt x="43" y="0"/>
                    <a:pt x="32" y="0"/>
                  </a:cubicBezTo>
                  <a:cubicBezTo>
                    <a:pt x="15" y="0"/>
                    <a:pt x="0" y="14"/>
                    <a:pt x="0" y="16"/>
                  </a:cubicBezTo>
                  <a:cubicBezTo>
                    <a:pt x="0" y="16"/>
                    <a:pt x="0" y="16"/>
                    <a:pt x="0" y="16"/>
                  </a:cubicBezTo>
                  <a:cubicBezTo>
                    <a:pt x="0" y="16"/>
                    <a:pt x="0" y="16"/>
                    <a:pt x="0" y="16"/>
                  </a:cubicBezTo>
                  <a:cubicBezTo>
                    <a:pt x="0" y="16"/>
                    <a:pt x="0" y="16"/>
                    <a:pt x="0" y="16"/>
                  </a:cubicBezTo>
                  <a:cubicBezTo>
                    <a:pt x="0" y="16"/>
                    <a:pt x="0" y="16"/>
                    <a:pt x="0" y="16"/>
                  </a:cubicBezTo>
                  <a:cubicBezTo>
                    <a:pt x="0" y="17"/>
                    <a:pt x="15" y="32"/>
                    <a:pt x="32" y="32"/>
                  </a:cubicBezTo>
                  <a:cubicBezTo>
                    <a:pt x="43" y="32"/>
                    <a:pt x="48" y="23"/>
                    <a:pt x="4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9" name="Freeform 8"/>
            <p:cNvSpPr/>
            <p:nvPr/>
          </p:nvSpPr>
          <p:spPr bwMode="auto">
            <a:xfrm>
              <a:off x="798513" y="161925"/>
              <a:ext cx="161925" cy="161925"/>
            </a:xfrm>
            <a:custGeom>
              <a:avLst/>
              <a:gdLst>
                <a:gd name="T0" fmla="*/ 9 w 43"/>
                <a:gd name="T1" fmla="*/ 35 h 43"/>
                <a:gd name="T2" fmla="*/ 9 w 43"/>
                <a:gd name="T3" fmla="*/ 35 h 43"/>
                <a:gd name="T4" fmla="*/ 9 w 43"/>
                <a:gd name="T5" fmla="*/ 35 h 43"/>
                <a:gd name="T6" fmla="*/ 9 w 43"/>
                <a:gd name="T7" fmla="*/ 35 h 43"/>
                <a:gd name="T8" fmla="*/ 31 w 43"/>
                <a:gd name="T9" fmla="*/ 35 h 43"/>
                <a:gd name="T10" fmla="*/ 42 w 43"/>
                <a:gd name="T11" fmla="*/ 1 h 43"/>
                <a:gd name="T12" fmla="*/ 42 w 43"/>
                <a:gd name="T13" fmla="*/ 1 h 43"/>
                <a:gd name="T14" fmla="*/ 42 w 43"/>
                <a:gd name="T15" fmla="*/ 1 h 43"/>
                <a:gd name="T16" fmla="*/ 42 w 43"/>
                <a:gd name="T17" fmla="*/ 1 h 43"/>
                <a:gd name="T18" fmla="*/ 42 w 43"/>
                <a:gd name="T19" fmla="*/ 1 h 43"/>
                <a:gd name="T20" fmla="*/ 9 w 43"/>
                <a:gd name="T21" fmla="*/ 12 h 43"/>
                <a:gd name="T22" fmla="*/ 8 w 43"/>
                <a:gd name="T23" fmla="*/ 35 h 43"/>
                <a:gd name="T24" fmla="*/ 9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9" y="35"/>
                  </a:moveTo>
                  <a:cubicBezTo>
                    <a:pt x="9" y="35"/>
                    <a:pt x="9" y="35"/>
                    <a:pt x="9" y="35"/>
                  </a:cubicBezTo>
                  <a:cubicBezTo>
                    <a:pt x="9" y="35"/>
                    <a:pt x="9" y="35"/>
                    <a:pt x="9" y="35"/>
                  </a:cubicBezTo>
                  <a:cubicBezTo>
                    <a:pt x="9" y="35"/>
                    <a:pt x="9" y="35"/>
                    <a:pt x="9" y="35"/>
                  </a:cubicBezTo>
                  <a:cubicBezTo>
                    <a:pt x="13" y="40"/>
                    <a:pt x="23" y="43"/>
                    <a:pt x="31" y="35"/>
                  </a:cubicBezTo>
                  <a:cubicBezTo>
                    <a:pt x="43" y="23"/>
                    <a:pt x="43" y="3"/>
                    <a:pt x="42" y="1"/>
                  </a:cubicBezTo>
                  <a:cubicBezTo>
                    <a:pt x="42" y="1"/>
                    <a:pt x="42" y="1"/>
                    <a:pt x="42" y="1"/>
                  </a:cubicBezTo>
                  <a:cubicBezTo>
                    <a:pt x="42" y="1"/>
                    <a:pt x="42" y="1"/>
                    <a:pt x="42" y="1"/>
                  </a:cubicBezTo>
                  <a:cubicBezTo>
                    <a:pt x="42" y="1"/>
                    <a:pt x="42" y="1"/>
                    <a:pt x="42" y="1"/>
                  </a:cubicBezTo>
                  <a:cubicBezTo>
                    <a:pt x="42" y="1"/>
                    <a:pt x="42" y="1"/>
                    <a:pt x="42" y="1"/>
                  </a:cubicBezTo>
                  <a:cubicBezTo>
                    <a:pt x="41" y="0"/>
                    <a:pt x="21" y="0"/>
                    <a:pt x="9" y="12"/>
                  </a:cubicBezTo>
                  <a:cubicBezTo>
                    <a:pt x="0" y="21"/>
                    <a:pt x="4" y="30"/>
                    <a:pt x="8" y="35"/>
                  </a:cubicBezTo>
                  <a:cubicBezTo>
                    <a:pt x="8" y="35"/>
                    <a:pt x="9" y="35"/>
                    <a:pt x="9"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0" name="Freeform 9"/>
            <p:cNvSpPr/>
            <p:nvPr/>
          </p:nvSpPr>
          <p:spPr bwMode="auto">
            <a:xfrm>
              <a:off x="161925" y="161925"/>
              <a:ext cx="163513" cy="161925"/>
            </a:xfrm>
            <a:custGeom>
              <a:avLst/>
              <a:gdLst>
                <a:gd name="T0" fmla="*/ 35 w 43"/>
                <a:gd name="T1" fmla="*/ 35 h 43"/>
                <a:gd name="T2" fmla="*/ 35 w 43"/>
                <a:gd name="T3" fmla="*/ 35 h 43"/>
                <a:gd name="T4" fmla="*/ 35 w 43"/>
                <a:gd name="T5" fmla="*/ 35 h 43"/>
                <a:gd name="T6" fmla="*/ 35 w 43"/>
                <a:gd name="T7" fmla="*/ 35 h 43"/>
                <a:gd name="T8" fmla="*/ 35 w 43"/>
                <a:gd name="T9" fmla="*/ 35 h 43"/>
                <a:gd name="T10" fmla="*/ 35 w 43"/>
                <a:gd name="T11" fmla="*/ 12 h 43"/>
                <a:gd name="T12" fmla="*/ 1 w 43"/>
                <a:gd name="T13" fmla="*/ 1 h 43"/>
                <a:gd name="T14" fmla="*/ 1 w 43"/>
                <a:gd name="T15" fmla="*/ 1 h 43"/>
                <a:gd name="T16" fmla="*/ 1 w 43"/>
                <a:gd name="T17" fmla="*/ 1 h 43"/>
                <a:gd name="T18" fmla="*/ 1 w 43"/>
                <a:gd name="T19" fmla="*/ 1 h 43"/>
                <a:gd name="T20" fmla="*/ 1 w 43"/>
                <a:gd name="T21" fmla="*/ 1 h 43"/>
                <a:gd name="T22" fmla="*/ 12 w 43"/>
                <a:gd name="T23" fmla="*/ 35 h 43"/>
                <a:gd name="T24" fmla="*/ 35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5" y="35"/>
                  </a:moveTo>
                  <a:cubicBezTo>
                    <a:pt x="35" y="35"/>
                    <a:pt x="35" y="35"/>
                    <a:pt x="35" y="35"/>
                  </a:cubicBezTo>
                  <a:cubicBezTo>
                    <a:pt x="35" y="35"/>
                    <a:pt x="35" y="35"/>
                    <a:pt x="35" y="35"/>
                  </a:cubicBezTo>
                  <a:cubicBezTo>
                    <a:pt x="35" y="35"/>
                    <a:pt x="35" y="35"/>
                    <a:pt x="35" y="35"/>
                  </a:cubicBezTo>
                  <a:cubicBezTo>
                    <a:pt x="35" y="35"/>
                    <a:pt x="35" y="35"/>
                    <a:pt x="35" y="35"/>
                  </a:cubicBezTo>
                  <a:cubicBezTo>
                    <a:pt x="40" y="30"/>
                    <a:pt x="43" y="21"/>
                    <a:pt x="35" y="12"/>
                  </a:cubicBezTo>
                  <a:cubicBezTo>
                    <a:pt x="23" y="0"/>
                    <a:pt x="3" y="0"/>
                    <a:pt x="1" y="1"/>
                  </a:cubicBezTo>
                  <a:cubicBezTo>
                    <a:pt x="1" y="1"/>
                    <a:pt x="1" y="1"/>
                    <a:pt x="1" y="1"/>
                  </a:cubicBezTo>
                  <a:cubicBezTo>
                    <a:pt x="1" y="1"/>
                    <a:pt x="1" y="1"/>
                    <a:pt x="1" y="1"/>
                  </a:cubicBezTo>
                  <a:cubicBezTo>
                    <a:pt x="1" y="1"/>
                    <a:pt x="1" y="1"/>
                    <a:pt x="1" y="1"/>
                  </a:cubicBezTo>
                  <a:cubicBezTo>
                    <a:pt x="1" y="1"/>
                    <a:pt x="1" y="1"/>
                    <a:pt x="1" y="1"/>
                  </a:cubicBezTo>
                  <a:cubicBezTo>
                    <a:pt x="0" y="3"/>
                    <a:pt x="0" y="23"/>
                    <a:pt x="12" y="35"/>
                  </a:cubicBezTo>
                  <a:cubicBezTo>
                    <a:pt x="21" y="43"/>
                    <a:pt x="30" y="40"/>
                    <a:pt x="3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1" name="Freeform 10"/>
            <p:cNvSpPr/>
            <p:nvPr/>
          </p:nvSpPr>
          <p:spPr bwMode="auto">
            <a:xfrm>
              <a:off x="714375" y="1547813"/>
              <a:ext cx="120650" cy="238125"/>
            </a:xfrm>
            <a:custGeom>
              <a:avLst/>
              <a:gdLst>
                <a:gd name="T0" fmla="*/ 16 w 32"/>
                <a:gd name="T1" fmla="*/ 0 h 63"/>
                <a:gd name="T2" fmla="*/ 0 w 32"/>
                <a:gd name="T3" fmla="*/ 16 h 63"/>
                <a:gd name="T4" fmla="*/ 0 w 32"/>
                <a:gd name="T5" fmla="*/ 47 h 63"/>
                <a:gd name="T6" fmla="*/ 16 w 32"/>
                <a:gd name="T7" fmla="*/ 63 h 63"/>
                <a:gd name="T8" fmla="*/ 32 w 32"/>
                <a:gd name="T9" fmla="*/ 47 h 63"/>
                <a:gd name="T10" fmla="*/ 32 w 32"/>
                <a:gd name="T11" fmla="*/ 16 h 63"/>
                <a:gd name="T12" fmla="*/ 16 w 32"/>
                <a:gd name="T13" fmla="*/ 0 h 63"/>
              </a:gdLst>
              <a:ahLst/>
              <a:cxnLst>
                <a:cxn ang="0">
                  <a:pos x="T0" y="T1"/>
                </a:cxn>
                <a:cxn ang="0">
                  <a:pos x="T2" y="T3"/>
                </a:cxn>
                <a:cxn ang="0">
                  <a:pos x="T4" y="T5"/>
                </a:cxn>
                <a:cxn ang="0">
                  <a:pos x="T6" y="T7"/>
                </a:cxn>
                <a:cxn ang="0">
                  <a:pos x="T8" y="T9"/>
                </a:cxn>
                <a:cxn ang="0">
                  <a:pos x="T10" y="T11"/>
                </a:cxn>
                <a:cxn ang="0">
                  <a:pos x="T12" y="T13"/>
                </a:cxn>
              </a:cxnLst>
              <a:rect l="0" t="0" r="r" b="b"/>
              <a:pathLst>
                <a:path w="32" h="63">
                  <a:moveTo>
                    <a:pt x="16" y="0"/>
                  </a:moveTo>
                  <a:cubicBezTo>
                    <a:pt x="7" y="0"/>
                    <a:pt x="0" y="7"/>
                    <a:pt x="0" y="16"/>
                  </a:cubicBezTo>
                  <a:cubicBezTo>
                    <a:pt x="0" y="47"/>
                    <a:pt x="0" y="47"/>
                    <a:pt x="0" y="47"/>
                  </a:cubicBezTo>
                  <a:cubicBezTo>
                    <a:pt x="0" y="56"/>
                    <a:pt x="7" y="63"/>
                    <a:pt x="16" y="63"/>
                  </a:cubicBezTo>
                  <a:cubicBezTo>
                    <a:pt x="25" y="63"/>
                    <a:pt x="32" y="56"/>
                    <a:pt x="32" y="47"/>
                  </a:cubicBezTo>
                  <a:cubicBezTo>
                    <a:pt x="32" y="16"/>
                    <a:pt x="32" y="16"/>
                    <a:pt x="32" y="16"/>
                  </a:cubicBezTo>
                  <a:cubicBezTo>
                    <a:pt x="32"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2" name="Freeform 11"/>
            <p:cNvSpPr/>
            <p:nvPr/>
          </p:nvSpPr>
          <p:spPr bwMode="auto">
            <a:xfrm>
              <a:off x="442913" y="1427163"/>
              <a:ext cx="120650" cy="241300"/>
            </a:xfrm>
            <a:custGeom>
              <a:avLst/>
              <a:gdLst>
                <a:gd name="T0" fmla="*/ 16 w 32"/>
                <a:gd name="T1" fmla="*/ 0 h 64"/>
                <a:gd name="T2" fmla="*/ 0 w 32"/>
                <a:gd name="T3" fmla="*/ 16 h 64"/>
                <a:gd name="T4" fmla="*/ 0 w 32"/>
                <a:gd name="T5" fmla="*/ 48 h 64"/>
                <a:gd name="T6" fmla="*/ 16 w 32"/>
                <a:gd name="T7" fmla="*/ 64 h 64"/>
                <a:gd name="T8" fmla="*/ 32 w 32"/>
                <a:gd name="T9" fmla="*/ 48 h 64"/>
                <a:gd name="T10" fmla="*/ 32 w 32"/>
                <a:gd name="T11" fmla="*/ 16 h 64"/>
                <a:gd name="T12" fmla="*/ 16 w 32"/>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32" h="64">
                  <a:moveTo>
                    <a:pt x="16" y="0"/>
                  </a:moveTo>
                  <a:cubicBezTo>
                    <a:pt x="7" y="0"/>
                    <a:pt x="0" y="7"/>
                    <a:pt x="0" y="16"/>
                  </a:cubicBezTo>
                  <a:cubicBezTo>
                    <a:pt x="0" y="48"/>
                    <a:pt x="0" y="48"/>
                    <a:pt x="0" y="48"/>
                  </a:cubicBezTo>
                  <a:cubicBezTo>
                    <a:pt x="0" y="57"/>
                    <a:pt x="7" y="64"/>
                    <a:pt x="16" y="64"/>
                  </a:cubicBezTo>
                  <a:cubicBezTo>
                    <a:pt x="25" y="64"/>
                    <a:pt x="32" y="57"/>
                    <a:pt x="32" y="48"/>
                  </a:cubicBezTo>
                  <a:cubicBezTo>
                    <a:pt x="32" y="16"/>
                    <a:pt x="32" y="16"/>
                    <a:pt x="32" y="16"/>
                  </a:cubicBezTo>
                  <a:cubicBezTo>
                    <a:pt x="32"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3" name="Freeform 12"/>
            <p:cNvSpPr/>
            <p:nvPr/>
          </p:nvSpPr>
          <p:spPr bwMode="auto">
            <a:xfrm>
              <a:off x="987425" y="1427163"/>
              <a:ext cx="120650" cy="241300"/>
            </a:xfrm>
            <a:custGeom>
              <a:avLst/>
              <a:gdLst>
                <a:gd name="T0" fmla="*/ 16 w 32"/>
                <a:gd name="T1" fmla="*/ 0 h 64"/>
                <a:gd name="T2" fmla="*/ 0 w 32"/>
                <a:gd name="T3" fmla="*/ 16 h 64"/>
                <a:gd name="T4" fmla="*/ 0 w 32"/>
                <a:gd name="T5" fmla="*/ 48 h 64"/>
                <a:gd name="T6" fmla="*/ 16 w 32"/>
                <a:gd name="T7" fmla="*/ 64 h 64"/>
                <a:gd name="T8" fmla="*/ 32 w 32"/>
                <a:gd name="T9" fmla="*/ 48 h 64"/>
                <a:gd name="T10" fmla="*/ 32 w 32"/>
                <a:gd name="T11" fmla="*/ 16 h 64"/>
                <a:gd name="T12" fmla="*/ 16 w 32"/>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32" h="64">
                  <a:moveTo>
                    <a:pt x="16" y="0"/>
                  </a:moveTo>
                  <a:cubicBezTo>
                    <a:pt x="7" y="0"/>
                    <a:pt x="0" y="7"/>
                    <a:pt x="0" y="16"/>
                  </a:cubicBezTo>
                  <a:cubicBezTo>
                    <a:pt x="0" y="48"/>
                    <a:pt x="0" y="48"/>
                    <a:pt x="0" y="48"/>
                  </a:cubicBezTo>
                  <a:cubicBezTo>
                    <a:pt x="0" y="57"/>
                    <a:pt x="7" y="64"/>
                    <a:pt x="16" y="64"/>
                  </a:cubicBezTo>
                  <a:cubicBezTo>
                    <a:pt x="25" y="64"/>
                    <a:pt x="32" y="57"/>
                    <a:pt x="32" y="48"/>
                  </a:cubicBezTo>
                  <a:cubicBezTo>
                    <a:pt x="32" y="16"/>
                    <a:pt x="32" y="16"/>
                    <a:pt x="32" y="16"/>
                  </a:cubicBezTo>
                  <a:cubicBezTo>
                    <a:pt x="32"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34" name="TextBox 133"/>
          <p:cNvSpPr txBox="1"/>
          <p:nvPr/>
        </p:nvSpPr>
        <p:spPr>
          <a:xfrm>
            <a:off x="10178835" y="1937178"/>
            <a:ext cx="944489" cy="507831"/>
          </a:xfrm>
          <a:prstGeom prst="rect">
            <a:avLst/>
          </a:prstGeom>
          <a:noFill/>
        </p:spPr>
        <p:txBody>
          <a:bodyPr wrap="none" rtlCol="0">
            <a:spAutoFit/>
          </a:bodyPr>
          <a:lstStyle/>
          <a:p>
            <a:pPr algn="ctr"/>
            <a:r>
              <a:rPr lang="id-ID" sz="1600" b="1" dirty="0" smtClean="0">
                <a:solidFill>
                  <a:schemeClr val="tx1">
                    <a:lumMod val="50000"/>
                    <a:lumOff val="50000"/>
                  </a:schemeClr>
                </a:solidFill>
                <a:latin typeface="PT Sans" panose="020B0503020203020204" pitchFamily="34" charset="0"/>
              </a:rPr>
              <a:t>Berawan</a:t>
            </a:r>
            <a:endParaRPr lang="id-ID" sz="1600" b="1" dirty="0" smtClean="0">
              <a:solidFill>
                <a:schemeClr val="tx1">
                  <a:lumMod val="50000"/>
                  <a:lumOff val="50000"/>
                </a:schemeClr>
              </a:solidFill>
              <a:latin typeface="PT Sans" panose="020B0503020203020204" pitchFamily="34" charset="0"/>
            </a:endParaRPr>
          </a:p>
          <a:p>
            <a:pPr algn="ctr"/>
            <a:r>
              <a:rPr lang="id-ID" sz="1100" dirty="0" smtClean="0">
                <a:solidFill>
                  <a:schemeClr val="tx1">
                    <a:lumMod val="50000"/>
                    <a:lumOff val="50000"/>
                  </a:schemeClr>
                </a:solidFill>
                <a:latin typeface="PT Sans" panose="020B0503020203020204" pitchFamily="34" charset="0"/>
              </a:rPr>
              <a:t>Execution</a:t>
            </a:r>
            <a:endParaRPr lang="id-ID" sz="1600" dirty="0">
              <a:solidFill>
                <a:schemeClr val="tx1">
                  <a:lumMod val="50000"/>
                  <a:lumOff val="50000"/>
                </a:schemeClr>
              </a:solidFill>
              <a:latin typeface="PT Sans" panose="020B0503020203020204" pitchFamily="34" charset="0"/>
            </a:endParaRPr>
          </a:p>
        </p:txBody>
      </p:sp>
      <p:grpSp>
        <p:nvGrpSpPr>
          <p:cNvPr id="135" name="Group 134"/>
          <p:cNvGrpSpPr/>
          <p:nvPr/>
        </p:nvGrpSpPr>
        <p:grpSpPr>
          <a:xfrm>
            <a:off x="10127294" y="910989"/>
            <a:ext cx="876467" cy="986646"/>
            <a:chOff x="-1587" y="0"/>
            <a:chExt cx="1401762" cy="1577975"/>
          </a:xfrm>
          <a:solidFill>
            <a:srgbClr val="FF6D6D"/>
          </a:solidFill>
        </p:grpSpPr>
        <p:sp>
          <p:nvSpPr>
            <p:cNvPr id="136" name="Freeform 16"/>
            <p:cNvSpPr/>
            <p:nvPr/>
          </p:nvSpPr>
          <p:spPr bwMode="auto">
            <a:xfrm>
              <a:off x="496888" y="0"/>
              <a:ext cx="120650" cy="180975"/>
            </a:xfrm>
            <a:custGeom>
              <a:avLst/>
              <a:gdLst>
                <a:gd name="T0" fmla="*/ 16 w 32"/>
                <a:gd name="T1" fmla="*/ 48 h 48"/>
                <a:gd name="T2" fmla="*/ 16 w 32"/>
                <a:gd name="T3" fmla="*/ 48 h 48"/>
                <a:gd name="T4" fmla="*/ 16 w 32"/>
                <a:gd name="T5" fmla="*/ 48 h 48"/>
                <a:gd name="T6" fmla="*/ 16 w 32"/>
                <a:gd name="T7" fmla="*/ 48 h 48"/>
                <a:gd name="T8" fmla="*/ 16 w 32"/>
                <a:gd name="T9" fmla="*/ 48 h 48"/>
                <a:gd name="T10" fmla="*/ 32 w 32"/>
                <a:gd name="T11" fmla="*/ 32 h 48"/>
                <a:gd name="T12" fmla="*/ 16 w 32"/>
                <a:gd name="T13" fmla="*/ 0 h 48"/>
                <a:gd name="T14" fmla="*/ 16 w 32"/>
                <a:gd name="T15" fmla="*/ 0 h 48"/>
                <a:gd name="T16" fmla="*/ 16 w 32"/>
                <a:gd name="T17" fmla="*/ 0 h 48"/>
                <a:gd name="T18" fmla="*/ 16 w 32"/>
                <a:gd name="T19" fmla="*/ 0 h 48"/>
                <a:gd name="T20" fmla="*/ 16 w 32"/>
                <a:gd name="T21" fmla="*/ 0 h 48"/>
                <a:gd name="T22" fmla="*/ 0 w 32"/>
                <a:gd name="T23" fmla="*/ 32 h 48"/>
                <a:gd name="T24" fmla="*/ 16 w 32"/>
                <a:gd name="T25"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16" y="48"/>
                  </a:moveTo>
                  <a:cubicBezTo>
                    <a:pt x="16" y="48"/>
                    <a:pt x="16" y="48"/>
                    <a:pt x="16" y="48"/>
                  </a:cubicBezTo>
                  <a:cubicBezTo>
                    <a:pt x="16" y="48"/>
                    <a:pt x="16" y="48"/>
                    <a:pt x="16" y="48"/>
                  </a:cubicBezTo>
                  <a:cubicBezTo>
                    <a:pt x="16" y="48"/>
                    <a:pt x="16" y="48"/>
                    <a:pt x="16" y="48"/>
                  </a:cubicBezTo>
                  <a:cubicBezTo>
                    <a:pt x="16" y="48"/>
                    <a:pt x="16" y="48"/>
                    <a:pt x="16" y="48"/>
                  </a:cubicBezTo>
                  <a:cubicBezTo>
                    <a:pt x="23" y="48"/>
                    <a:pt x="32" y="44"/>
                    <a:pt x="32" y="32"/>
                  </a:cubicBezTo>
                  <a:cubicBezTo>
                    <a:pt x="32" y="15"/>
                    <a:pt x="18" y="1"/>
                    <a:pt x="16" y="0"/>
                  </a:cubicBezTo>
                  <a:cubicBezTo>
                    <a:pt x="16" y="0"/>
                    <a:pt x="16" y="0"/>
                    <a:pt x="16" y="0"/>
                  </a:cubicBezTo>
                  <a:cubicBezTo>
                    <a:pt x="16" y="0"/>
                    <a:pt x="16" y="0"/>
                    <a:pt x="16" y="0"/>
                  </a:cubicBezTo>
                  <a:cubicBezTo>
                    <a:pt x="16" y="0"/>
                    <a:pt x="16" y="0"/>
                    <a:pt x="16" y="0"/>
                  </a:cubicBezTo>
                  <a:cubicBezTo>
                    <a:pt x="16" y="0"/>
                    <a:pt x="16" y="0"/>
                    <a:pt x="16" y="0"/>
                  </a:cubicBezTo>
                  <a:cubicBezTo>
                    <a:pt x="14" y="1"/>
                    <a:pt x="0" y="15"/>
                    <a:pt x="0" y="32"/>
                  </a:cubicBezTo>
                  <a:cubicBezTo>
                    <a:pt x="0" y="44"/>
                    <a:pt x="9" y="48"/>
                    <a:pt x="1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7" name="Freeform 17"/>
            <p:cNvSpPr/>
            <p:nvPr/>
          </p:nvSpPr>
          <p:spPr bwMode="auto">
            <a:xfrm>
              <a:off x="-1587" y="498475"/>
              <a:ext cx="180975" cy="120650"/>
            </a:xfrm>
            <a:custGeom>
              <a:avLst/>
              <a:gdLst>
                <a:gd name="T0" fmla="*/ 48 w 48"/>
                <a:gd name="T1" fmla="*/ 16 h 32"/>
                <a:gd name="T2" fmla="*/ 48 w 48"/>
                <a:gd name="T3" fmla="*/ 16 h 32"/>
                <a:gd name="T4" fmla="*/ 48 w 48"/>
                <a:gd name="T5" fmla="*/ 16 h 32"/>
                <a:gd name="T6" fmla="*/ 48 w 48"/>
                <a:gd name="T7" fmla="*/ 16 h 32"/>
                <a:gd name="T8" fmla="*/ 48 w 48"/>
                <a:gd name="T9" fmla="*/ 16 h 32"/>
                <a:gd name="T10" fmla="*/ 32 w 48"/>
                <a:gd name="T11" fmla="*/ 0 h 32"/>
                <a:gd name="T12" fmla="*/ 0 w 48"/>
                <a:gd name="T13" fmla="*/ 16 h 32"/>
                <a:gd name="T14" fmla="*/ 0 w 48"/>
                <a:gd name="T15" fmla="*/ 16 h 32"/>
                <a:gd name="T16" fmla="*/ 0 w 48"/>
                <a:gd name="T17" fmla="*/ 16 h 32"/>
                <a:gd name="T18" fmla="*/ 0 w 48"/>
                <a:gd name="T19" fmla="*/ 16 h 32"/>
                <a:gd name="T20" fmla="*/ 0 w 48"/>
                <a:gd name="T21" fmla="*/ 16 h 32"/>
                <a:gd name="T22" fmla="*/ 32 w 48"/>
                <a:gd name="T23" fmla="*/ 32 h 32"/>
                <a:gd name="T24" fmla="*/ 48 w 48"/>
                <a:gd name="T25"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48" y="16"/>
                  </a:moveTo>
                  <a:cubicBezTo>
                    <a:pt x="48" y="16"/>
                    <a:pt x="48" y="16"/>
                    <a:pt x="48" y="16"/>
                  </a:cubicBezTo>
                  <a:cubicBezTo>
                    <a:pt x="48" y="16"/>
                    <a:pt x="48" y="16"/>
                    <a:pt x="48" y="16"/>
                  </a:cubicBezTo>
                  <a:cubicBezTo>
                    <a:pt x="48" y="16"/>
                    <a:pt x="48" y="16"/>
                    <a:pt x="48" y="16"/>
                  </a:cubicBezTo>
                  <a:cubicBezTo>
                    <a:pt x="48" y="16"/>
                    <a:pt x="48" y="16"/>
                    <a:pt x="48" y="16"/>
                  </a:cubicBezTo>
                  <a:cubicBezTo>
                    <a:pt x="48" y="9"/>
                    <a:pt x="44" y="0"/>
                    <a:pt x="32" y="0"/>
                  </a:cubicBezTo>
                  <a:cubicBezTo>
                    <a:pt x="15" y="0"/>
                    <a:pt x="1" y="14"/>
                    <a:pt x="0" y="16"/>
                  </a:cubicBezTo>
                  <a:cubicBezTo>
                    <a:pt x="0" y="16"/>
                    <a:pt x="0" y="16"/>
                    <a:pt x="0" y="16"/>
                  </a:cubicBezTo>
                  <a:cubicBezTo>
                    <a:pt x="0" y="16"/>
                    <a:pt x="0" y="16"/>
                    <a:pt x="0" y="16"/>
                  </a:cubicBezTo>
                  <a:cubicBezTo>
                    <a:pt x="0" y="16"/>
                    <a:pt x="0" y="16"/>
                    <a:pt x="0" y="16"/>
                  </a:cubicBezTo>
                  <a:cubicBezTo>
                    <a:pt x="0" y="16"/>
                    <a:pt x="0" y="16"/>
                    <a:pt x="0" y="16"/>
                  </a:cubicBezTo>
                  <a:cubicBezTo>
                    <a:pt x="1" y="18"/>
                    <a:pt x="15" y="32"/>
                    <a:pt x="32" y="32"/>
                  </a:cubicBezTo>
                  <a:cubicBezTo>
                    <a:pt x="44" y="32"/>
                    <a:pt x="48" y="23"/>
                    <a:pt x="4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8" name="Freeform 18"/>
            <p:cNvSpPr/>
            <p:nvPr/>
          </p:nvSpPr>
          <p:spPr bwMode="auto">
            <a:xfrm>
              <a:off x="792163" y="161925"/>
              <a:ext cx="161925" cy="163513"/>
            </a:xfrm>
            <a:custGeom>
              <a:avLst/>
              <a:gdLst>
                <a:gd name="T0" fmla="*/ 9 w 43"/>
                <a:gd name="T1" fmla="*/ 34 h 43"/>
                <a:gd name="T2" fmla="*/ 9 w 43"/>
                <a:gd name="T3" fmla="*/ 34 h 43"/>
                <a:gd name="T4" fmla="*/ 9 w 43"/>
                <a:gd name="T5" fmla="*/ 34 h 43"/>
                <a:gd name="T6" fmla="*/ 9 w 43"/>
                <a:gd name="T7" fmla="*/ 34 h 43"/>
                <a:gd name="T8" fmla="*/ 31 w 43"/>
                <a:gd name="T9" fmla="*/ 34 h 43"/>
                <a:gd name="T10" fmla="*/ 43 w 43"/>
                <a:gd name="T11" fmla="*/ 0 h 43"/>
                <a:gd name="T12" fmla="*/ 43 w 43"/>
                <a:gd name="T13" fmla="*/ 0 h 43"/>
                <a:gd name="T14" fmla="*/ 43 w 43"/>
                <a:gd name="T15" fmla="*/ 0 h 43"/>
                <a:gd name="T16" fmla="*/ 43 w 43"/>
                <a:gd name="T17" fmla="*/ 0 h 43"/>
                <a:gd name="T18" fmla="*/ 43 w 43"/>
                <a:gd name="T19" fmla="*/ 0 h 43"/>
                <a:gd name="T20" fmla="*/ 9 w 43"/>
                <a:gd name="T21" fmla="*/ 12 h 43"/>
                <a:gd name="T22" fmla="*/ 9 w 43"/>
                <a:gd name="T23" fmla="*/ 34 h 43"/>
                <a:gd name="T24" fmla="*/ 9 w 43"/>
                <a:gd name="T25"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9" y="34"/>
                  </a:moveTo>
                  <a:cubicBezTo>
                    <a:pt x="9" y="34"/>
                    <a:pt x="9" y="34"/>
                    <a:pt x="9" y="34"/>
                  </a:cubicBezTo>
                  <a:cubicBezTo>
                    <a:pt x="9" y="34"/>
                    <a:pt x="9" y="34"/>
                    <a:pt x="9" y="34"/>
                  </a:cubicBezTo>
                  <a:cubicBezTo>
                    <a:pt x="9" y="34"/>
                    <a:pt x="9" y="34"/>
                    <a:pt x="9" y="34"/>
                  </a:cubicBezTo>
                  <a:cubicBezTo>
                    <a:pt x="14" y="39"/>
                    <a:pt x="23" y="43"/>
                    <a:pt x="31" y="34"/>
                  </a:cubicBezTo>
                  <a:cubicBezTo>
                    <a:pt x="43" y="22"/>
                    <a:pt x="43" y="2"/>
                    <a:pt x="43" y="0"/>
                  </a:cubicBezTo>
                  <a:cubicBezTo>
                    <a:pt x="43" y="0"/>
                    <a:pt x="43" y="0"/>
                    <a:pt x="43" y="0"/>
                  </a:cubicBezTo>
                  <a:cubicBezTo>
                    <a:pt x="43" y="0"/>
                    <a:pt x="43" y="0"/>
                    <a:pt x="43" y="0"/>
                  </a:cubicBezTo>
                  <a:cubicBezTo>
                    <a:pt x="43" y="0"/>
                    <a:pt x="43" y="0"/>
                    <a:pt x="43" y="0"/>
                  </a:cubicBezTo>
                  <a:cubicBezTo>
                    <a:pt x="43" y="0"/>
                    <a:pt x="43" y="0"/>
                    <a:pt x="43" y="0"/>
                  </a:cubicBezTo>
                  <a:cubicBezTo>
                    <a:pt x="41" y="0"/>
                    <a:pt x="21" y="0"/>
                    <a:pt x="9" y="12"/>
                  </a:cubicBezTo>
                  <a:cubicBezTo>
                    <a:pt x="0" y="20"/>
                    <a:pt x="4" y="29"/>
                    <a:pt x="9" y="34"/>
                  </a:cubicBezTo>
                  <a:cubicBezTo>
                    <a:pt x="9" y="34"/>
                    <a:pt x="9" y="34"/>
                    <a:pt x="9"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9" name="Freeform 19"/>
            <p:cNvSpPr/>
            <p:nvPr/>
          </p:nvSpPr>
          <p:spPr bwMode="auto">
            <a:xfrm>
              <a:off x="160338" y="161925"/>
              <a:ext cx="161925" cy="163513"/>
            </a:xfrm>
            <a:custGeom>
              <a:avLst/>
              <a:gdLst>
                <a:gd name="T0" fmla="*/ 34 w 43"/>
                <a:gd name="T1" fmla="*/ 34 h 43"/>
                <a:gd name="T2" fmla="*/ 34 w 43"/>
                <a:gd name="T3" fmla="*/ 34 h 43"/>
                <a:gd name="T4" fmla="*/ 34 w 43"/>
                <a:gd name="T5" fmla="*/ 34 h 43"/>
                <a:gd name="T6" fmla="*/ 34 w 43"/>
                <a:gd name="T7" fmla="*/ 34 h 43"/>
                <a:gd name="T8" fmla="*/ 34 w 43"/>
                <a:gd name="T9" fmla="*/ 34 h 43"/>
                <a:gd name="T10" fmla="*/ 34 w 43"/>
                <a:gd name="T11" fmla="*/ 12 h 43"/>
                <a:gd name="T12" fmla="*/ 0 w 43"/>
                <a:gd name="T13" fmla="*/ 0 h 43"/>
                <a:gd name="T14" fmla="*/ 0 w 43"/>
                <a:gd name="T15" fmla="*/ 0 h 43"/>
                <a:gd name="T16" fmla="*/ 0 w 43"/>
                <a:gd name="T17" fmla="*/ 0 h 43"/>
                <a:gd name="T18" fmla="*/ 0 w 43"/>
                <a:gd name="T19" fmla="*/ 0 h 43"/>
                <a:gd name="T20" fmla="*/ 0 w 43"/>
                <a:gd name="T21" fmla="*/ 0 h 43"/>
                <a:gd name="T22" fmla="*/ 12 w 43"/>
                <a:gd name="T23" fmla="*/ 34 h 43"/>
                <a:gd name="T24" fmla="*/ 34 w 43"/>
                <a:gd name="T25"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4" y="34"/>
                  </a:moveTo>
                  <a:cubicBezTo>
                    <a:pt x="34" y="34"/>
                    <a:pt x="34" y="34"/>
                    <a:pt x="34" y="34"/>
                  </a:cubicBezTo>
                  <a:cubicBezTo>
                    <a:pt x="34" y="34"/>
                    <a:pt x="34" y="34"/>
                    <a:pt x="34" y="34"/>
                  </a:cubicBezTo>
                  <a:cubicBezTo>
                    <a:pt x="34" y="34"/>
                    <a:pt x="34" y="34"/>
                    <a:pt x="34" y="34"/>
                  </a:cubicBezTo>
                  <a:cubicBezTo>
                    <a:pt x="34" y="34"/>
                    <a:pt x="34" y="34"/>
                    <a:pt x="34" y="34"/>
                  </a:cubicBezTo>
                  <a:cubicBezTo>
                    <a:pt x="39" y="29"/>
                    <a:pt x="43" y="20"/>
                    <a:pt x="34" y="12"/>
                  </a:cubicBezTo>
                  <a:cubicBezTo>
                    <a:pt x="22" y="0"/>
                    <a:pt x="2" y="0"/>
                    <a:pt x="0" y="0"/>
                  </a:cubicBezTo>
                  <a:cubicBezTo>
                    <a:pt x="0" y="0"/>
                    <a:pt x="0" y="0"/>
                    <a:pt x="0" y="0"/>
                  </a:cubicBezTo>
                  <a:cubicBezTo>
                    <a:pt x="0" y="0"/>
                    <a:pt x="0" y="0"/>
                    <a:pt x="0" y="0"/>
                  </a:cubicBezTo>
                  <a:cubicBezTo>
                    <a:pt x="0" y="0"/>
                    <a:pt x="0" y="0"/>
                    <a:pt x="0" y="0"/>
                  </a:cubicBezTo>
                  <a:cubicBezTo>
                    <a:pt x="0" y="0"/>
                    <a:pt x="0" y="0"/>
                    <a:pt x="0" y="0"/>
                  </a:cubicBezTo>
                  <a:cubicBezTo>
                    <a:pt x="0" y="2"/>
                    <a:pt x="0" y="22"/>
                    <a:pt x="12" y="34"/>
                  </a:cubicBezTo>
                  <a:cubicBezTo>
                    <a:pt x="20" y="43"/>
                    <a:pt x="29" y="39"/>
                    <a:pt x="3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20"/>
            <p:cNvSpPr/>
            <p:nvPr/>
          </p:nvSpPr>
          <p:spPr bwMode="auto">
            <a:xfrm>
              <a:off x="152400" y="271463"/>
              <a:ext cx="1247775" cy="1119188"/>
            </a:xfrm>
            <a:custGeom>
              <a:avLst/>
              <a:gdLst>
                <a:gd name="T0" fmla="*/ 305 w 330"/>
                <a:gd name="T1" fmla="*/ 253 h 296"/>
                <a:gd name="T2" fmla="*/ 189 w 330"/>
                <a:gd name="T3" fmla="*/ 240 h 296"/>
                <a:gd name="T4" fmla="*/ 117 w 330"/>
                <a:gd name="T5" fmla="*/ 222 h 296"/>
                <a:gd name="T6" fmla="*/ 117 w 330"/>
                <a:gd name="T7" fmla="*/ 222 h 296"/>
                <a:gd name="T8" fmla="*/ 117 w 330"/>
                <a:gd name="T9" fmla="*/ 222 h 296"/>
                <a:gd name="T10" fmla="*/ 92 w 330"/>
                <a:gd name="T11" fmla="*/ 227 h 296"/>
                <a:gd name="T12" fmla="*/ 32 w 330"/>
                <a:gd name="T13" fmla="*/ 167 h 296"/>
                <a:gd name="T14" fmla="*/ 92 w 330"/>
                <a:gd name="T15" fmla="*/ 108 h 296"/>
                <a:gd name="T16" fmla="*/ 105 w 330"/>
                <a:gd name="T17" fmla="*/ 109 h 296"/>
                <a:gd name="T18" fmla="*/ 115 w 330"/>
                <a:gd name="T19" fmla="*/ 111 h 296"/>
                <a:gd name="T20" fmla="*/ 121 w 330"/>
                <a:gd name="T21" fmla="*/ 103 h 296"/>
                <a:gd name="T22" fmla="*/ 184 w 330"/>
                <a:gd name="T23" fmla="*/ 73 h 296"/>
                <a:gd name="T24" fmla="*/ 258 w 330"/>
                <a:gd name="T25" fmla="*/ 122 h 296"/>
                <a:gd name="T26" fmla="*/ 261 w 330"/>
                <a:gd name="T27" fmla="*/ 128 h 296"/>
                <a:gd name="T28" fmla="*/ 268 w 330"/>
                <a:gd name="T29" fmla="*/ 131 h 296"/>
                <a:gd name="T30" fmla="*/ 296 w 330"/>
                <a:gd name="T31" fmla="*/ 169 h 296"/>
                <a:gd name="T32" fmla="*/ 261 w 330"/>
                <a:gd name="T33" fmla="*/ 208 h 296"/>
                <a:gd name="T34" fmla="*/ 260 w 330"/>
                <a:gd name="T35" fmla="*/ 208 h 296"/>
                <a:gd name="T36" fmla="*/ 209 w 330"/>
                <a:gd name="T37" fmla="*/ 188 h 296"/>
                <a:gd name="T38" fmla="*/ 139 w 330"/>
                <a:gd name="T39" fmla="*/ 163 h 296"/>
                <a:gd name="T40" fmla="*/ 123 w 330"/>
                <a:gd name="T41" fmla="*/ 179 h 296"/>
                <a:gd name="T42" fmla="*/ 139 w 330"/>
                <a:gd name="T43" fmla="*/ 195 h 296"/>
                <a:gd name="T44" fmla="*/ 192 w 330"/>
                <a:gd name="T45" fmla="*/ 216 h 296"/>
                <a:gd name="T46" fmla="*/ 260 w 330"/>
                <a:gd name="T47" fmla="*/ 240 h 296"/>
                <a:gd name="T48" fmla="*/ 261 w 330"/>
                <a:gd name="T49" fmla="*/ 240 h 296"/>
                <a:gd name="T50" fmla="*/ 261 w 330"/>
                <a:gd name="T51" fmla="*/ 241 h 296"/>
                <a:gd name="T52" fmla="*/ 328 w 330"/>
                <a:gd name="T53" fmla="*/ 169 h 296"/>
                <a:gd name="T54" fmla="*/ 285 w 330"/>
                <a:gd name="T55" fmla="*/ 103 h 296"/>
                <a:gd name="T56" fmla="*/ 184 w 330"/>
                <a:gd name="T57" fmla="*/ 41 h 296"/>
                <a:gd name="T58" fmla="*/ 174 w 330"/>
                <a:gd name="T59" fmla="*/ 41 h 296"/>
                <a:gd name="T60" fmla="*/ 107 w 330"/>
                <a:gd name="T61" fmla="*/ 0 h 296"/>
                <a:gd name="T62" fmla="*/ 31 w 330"/>
                <a:gd name="T63" fmla="*/ 76 h 296"/>
                <a:gd name="T64" fmla="*/ 34 w 330"/>
                <a:gd name="T65" fmla="*/ 96 h 296"/>
                <a:gd name="T66" fmla="*/ 0 w 330"/>
                <a:gd name="T67" fmla="*/ 167 h 296"/>
                <a:gd name="T68" fmla="*/ 92 w 330"/>
                <a:gd name="T69" fmla="*/ 259 h 296"/>
                <a:gd name="T70" fmla="*/ 127 w 330"/>
                <a:gd name="T71" fmla="*/ 253 h 296"/>
                <a:gd name="T72" fmla="*/ 126 w 330"/>
                <a:gd name="T73" fmla="*/ 253 h 296"/>
                <a:gd name="T74" fmla="*/ 128 w 330"/>
                <a:gd name="T75" fmla="*/ 252 h 296"/>
                <a:gd name="T76" fmla="*/ 173 w 330"/>
                <a:gd name="T77" fmla="*/ 267 h 296"/>
                <a:gd name="T78" fmla="*/ 260 w 330"/>
                <a:gd name="T79" fmla="*/ 296 h 296"/>
                <a:gd name="T80" fmla="*/ 319 w 330"/>
                <a:gd name="T81" fmla="*/ 282 h 296"/>
                <a:gd name="T82" fmla="*/ 327 w 330"/>
                <a:gd name="T83" fmla="*/ 261 h 296"/>
                <a:gd name="T84" fmla="*/ 305 w 330"/>
                <a:gd name="T85" fmla="*/ 253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0" h="296">
                  <a:moveTo>
                    <a:pt x="305" y="253"/>
                  </a:moveTo>
                  <a:cubicBezTo>
                    <a:pt x="255" y="277"/>
                    <a:pt x="221" y="258"/>
                    <a:pt x="189" y="240"/>
                  </a:cubicBezTo>
                  <a:cubicBezTo>
                    <a:pt x="166" y="226"/>
                    <a:pt x="143" y="213"/>
                    <a:pt x="117" y="222"/>
                  </a:cubicBezTo>
                  <a:cubicBezTo>
                    <a:pt x="117" y="222"/>
                    <a:pt x="117" y="222"/>
                    <a:pt x="117" y="222"/>
                  </a:cubicBezTo>
                  <a:cubicBezTo>
                    <a:pt x="117" y="222"/>
                    <a:pt x="117" y="222"/>
                    <a:pt x="117" y="222"/>
                  </a:cubicBezTo>
                  <a:cubicBezTo>
                    <a:pt x="109" y="226"/>
                    <a:pt x="101" y="227"/>
                    <a:pt x="92" y="227"/>
                  </a:cubicBezTo>
                  <a:cubicBezTo>
                    <a:pt x="59" y="227"/>
                    <a:pt x="32" y="201"/>
                    <a:pt x="32" y="167"/>
                  </a:cubicBezTo>
                  <a:cubicBezTo>
                    <a:pt x="32" y="134"/>
                    <a:pt x="59" y="108"/>
                    <a:pt x="92" y="108"/>
                  </a:cubicBezTo>
                  <a:cubicBezTo>
                    <a:pt x="96" y="108"/>
                    <a:pt x="101" y="108"/>
                    <a:pt x="105" y="109"/>
                  </a:cubicBezTo>
                  <a:cubicBezTo>
                    <a:pt x="115" y="111"/>
                    <a:pt x="115" y="111"/>
                    <a:pt x="115" y="111"/>
                  </a:cubicBezTo>
                  <a:cubicBezTo>
                    <a:pt x="121" y="103"/>
                    <a:pt x="121" y="103"/>
                    <a:pt x="121" y="103"/>
                  </a:cubicBezTo>
                  <a:cubicBezTo>
                    <a:pt x="137" y="84"/>
                    <a:pt x="160" y="73"/>
                    <a:pt x="184" y="73"/>
                  </a:cubicBezTo>
                  <a:cubicBezTo>
                    <a:pt x="217" y="73"/>
                    <a:pt x="246" y="92"/>
                    <a:pt x="258" y="122"/>
                  </a:cubicBezTo>
                  <a:cubicBezTo>
                    <a:pt x="261" y="128"/>
                    <a:pt x="261" y="128"/>
                    <a:pt x="261" y="128"/>
                  </a:cubicBezTo>
                  <a:cubicBezTo>
                    <a:pt x="268" y="131"/>
                    <a:pt x="268" y="131"/>
                    <a:pt x="268" y="131"/>
                  </a:cubicBezTo>
                  <a:cubicBezTo>
                    <a:pt x="285" y="136"/>
                    <a:pt x="296" y="151"/>
                    <a:pt x="296" y="169"/>
                  </a:cubicBezTo>
                  <a:cubicBezTo>
                    <a:pt x="296" y="189"/>
                    <a:pt x="281" y="206"/>
                    <a:pt x="261" y="208"/>
                  </a:cubicBezTo>
                  <a:cubicBezTo>
                    <a:pt x="261" y="208"/>
                    <a:pt x="260" y="208"/>
                    <a:pt x="260" y="208"/>
                  </a:cubicBezTo>
                  <a:cubicBezTo>
                    <a:pt x="243" y="208"/>
                    <a:pt x="226" y="199"/>
                    <a:pt x="209" y="188"/>
                  </a:cubicBezTo>
                  <a:cubicBezTo>
                    <a:pt x="189" y="176"/>
                    <a:pt x="166" y="163"/>
                    <a:pt x="139" y="163"/>
                  </a:cubicBezTo>
                  <a:cubicBezTo>
                    <a:pt x="130" y="163"/>
                    <a:pt x="123" y="170"/>
                    <a:pt x="123" y="179"/>
                  </a:cubicBezTo>
                  <a:cubicBezTo>
                    <a:pt x="123" y="188"/>
                    <a:pt x="130" y="195"/>
                    <a:pt x="139" y="195"/>
                  </a:cubicBezTo>
                  <a:cubicBezTo>
                    <a:pt x="157" y="195"/>
                    <a:pt x="174" y="205"/>
                    <a:pt x="192" y="216"/>
                  </a:cubicBezTo>
                  <a:cubicBezTo>
                    <a:pt x="213" y="228"/>
                    <a:pt x="234" y="240"/>
                    <a:pt x="260" y="240"/>
                  </a:cubicBezTo>
                  <a:cubicBezTo>
                    <a:pt x="260" y="240"/>
                    <a:pt x="260" y="240"/>
                    <a:pt x="261" y="240"/>
                  </a:cubicBezTo>
                  <a:cubicBezTo>
                    <a:pt x="261" y="241"/>
                    <a:pt x="261" y="241"/>
                    <a:pt x="261" y="241"/>
                  </a:cubicBezTo>
                  <a:cubicBezTo>
                    <a:pt x="298" y="238"/>
                    <a:pt x="328" y="207"/>
                    <a:pt x="328" y="169"/>
                  </a:cubicBezTo>
                  <a:cubicBezTo>
                    <a:pt x="328" y="140"/>
                    <a:pt x="311" y="114"/>
                    <a:pt x="285" y="103"/>
                  </a:cubicBezTo>
                  <a:cubicBezTo>
                    <a:pt x="266" y="65"/>
                    <a:pt x="227" y="41"/>
                    <a:pt x="184" y="41"/>
                  </a:cubicBezTo>
                  <a:cubicBezTo>
                    <a:pt x="181" y="41"/>
                    <a:pt x="178" y="41"/>
                    <a:pt x="174" y="41"/>
                  </a:cubicBezTo>
                  <a:cubicBezTo>
                    <a:pt x="162" y="17"/>
                    <a:pt x="136" y="0"/>
                    <a:pt x="107" y="0"/>
                  </a:cubicBezTo>
                  <a:cubicBezTo>
                    <a:pt x="65" y="0"/>
                    <a:pt x="31" y="34"/>
                    <a:pt x="31" y="76"/>
                  </a:cubicBezTo>
                  <a:cubicBezTo>
                    <a:pt x="31" y="83"/>
                    <a:pt x="32" y="90"/>
                    <a:pt x="34" y="96"/>
                  </a:cubicBezTo>
                  <a:cubicBezTo>
                    <a:pt x="13" y="113"/>
                    <a:pt x="0" y="139"/>
                    <a:pt x="0" y="167"/>
                  </a:cubicBezTo>
                  <a:cubicBezTo>
                    <a:pt x="0" y="218"/>
                    <a:pt x="41" y="259"/>
                    <a:pt x="92" y="259"/>
                  </a:cubicBezTo>
                  <a:cubicBezTo>
                    <a:pt x="104" y="259"/>
                    <a:pt x="116" y="257"/>
                    <a:pt x="127" y="253"/>
                  </a:cubicBezTo>
                  <a:cubicBezTo>
                    <a:pt x="126" y="253"/>
                    <a:pt x="126" y="253"/>
                    <a:pt x="126" y="253"/>
                  </a:cubicBezTo>
                  <a:cubicBezTo>
                    <a:pt x="127" y="252"/>
                    <a:pt x="128" y="252"/>
                    <a:pt x="128" y="252"/>
                  </a:cubicBezTo>
                  <a:cubicBezTo>
                    <a:pt x="139" y="248"/>
                    <a:pt x="152" y="255"/>
                    <a:pt x="173" y="267"/>
                  </a:cubicBezTo>
                  <a:cubicBezTo>
                    <a:pt x="196" y="280"/>
                    <a:pt x="224" y="296"/>
                    <a:pt x="260" y="296"/>
                  </a:cubicBezTo>
                  <a:cubicBezTo>
                    <a:pt x="277" y="296"/>
                    <a:pt x="297" y="292"/>
                    <a:pt x="319" y="282"/>
                  </a:cubicBezTo>
                  <a:cubicBezTo>
                    <a:pt x="327" y="278"/>
                    <a:pt x="330" y="269"/>
                    <a:pt x="327" y="261"/>
                  </a:cubicBezTo>
                  <a:cubicBezTo>
                    <a:pt x="323" y="253"/>
                    <a:pt x="313" y="249"/>
                    <a:pt x="305" y="2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Freeform 21"/>
            <p:cNvSpPr/>
            <p:nvPr/>
          </p:nvSpPr>
          <p:spPr bwMode="auto">
            <a:xfrm>
              <a:off x="493713" y="1292225"/>
              <a:ext cx="517525" cy="285750"/>
            </a:xfrm>
            <a:custGeom>
              <a:avLst/>
              <a:gdLst>
                <a:gd name="T0" fmla="*/ 128 w 137"/>
                <a:gd name="T1" fmla="*/ 47 h 76"/>
                <a:gd name="T2" fmla="*/ 116 w 137"/>
                <a:gd name="T3" fmla="*/ 38 h 76"/>
                <a:gd name="T4" fmla="*/ 15 w 137"/>
                <a:gd name="T5" fmla="*/ 6 h 76"/>
                <a:gd name="T6" fmla="*/ 1 w 137"/>
                <a:gd name="T7" fmla="*/ 24 h 76"/>
                <a:gd name="T8" fmla="*/ 19 w 137"/>
                <a:gd name="T9" fmla="*/ 38 h 76"/>
                <a:gd name="T10" fmla="*/ 97 w 137"/>
                <a:gd name="T11" fmla="*/ 64 h 76"/>
                <a:gd name="T12" fmla="*/ 110 w 137"/>
                <a:gd name="T13" fmla="*/ 73 h 76"/>
                <a:gd name="T14" fmla="*/ 119 w 137"/>
                <a:gd name="T15" fmla="*/ 76 h 76"/>
                <a:gd name="T16" fmla="*/ 132 w 137"/>
                <a:gd name="T17" fmla="*/ 69 h 76"/>
                <a:gd name="T18" fmla="*/ 128 w 137"/>
                <a:gd name="T19" fmla="*/ 4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7" h="76">
                  <a:moveTo>
                    <a:pt x="128" y="47"/>
                  </a:moveTo>
                  <a:cubicBezTo>
                    <a:pt x="124" y="44"/>
                    <a:pt x="120" y="41"/>
                    <a:pt x="116" y="38"/>
                  </a:cubicBezTo>
                  <a:cubicBezTo>
                    <a:pt x="85" y="17"/>
                    <a:pt x="61" y="0"/>
                    <a:pt x="15" y="6"/>
                  </a:cubicBezTo>
                  <a:cubicBezTo>
                    <a:pt x="6" y="7"/>
                    <a:pt x="0" y="15"/>
                    <a:pt x="1" y="24"/>
                  </a:cubicBezTo>
                  <a:cubicBezTo>
                    <a:pt x="2" y="33"/>
                    <a:pt x="10" y="39"/>
                    <a:pt x="19" y="38"/>
                  </a:cubicBezTo>
                  <a:cubicBezTo>
                    <a:pt x="53" y="33"/>
                    <a:pt x="69" y="44"/>
                    <a:pt x="97" y="64"/>
                  </a:cubicBezTo>
                  <a:cubicBezTo>
                    <a:pt x="101" y="67"/>
                    <a:pt x="105" y="70"/>
                    <a:pt x="110" y="73"/>
                  </a:cubicBezTo>
                  <a:cubicBezTo>
                    <a:pt x="113" y="75"/>
                    <a:pt x="116" y="76"/>
                    <a:pt x="119" y="76"/>
                  </a:cubicBezTo>
                  <a:cubicBezTo>
                    <a:pt x="124" y="76"/>
                    <a:pt x="129" y="74"/>
                    <a:pt x="132" y="69"/>
                  </a:cubicBezTo>
                  <a:cubicBezTo>
                    <a:pt x="137" y="62"/>
                    <a:pt x="135" y="52"/>
                    <a:pt x="128"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49" name="Freeform 33"/>
          <p:cNvSpPr>
            <a:spLocks noEditPoints="1"/>
          </p:cNvSpPr>
          <p:nvPr/>
        </p:nvSpPr>
        <p:spPr bwMode="auto">
          <a:xfrm>
            <a:off x="9577685" y="4710666"/>
            <a:ext cx="1241425" cy="850900"/>
          </a:xfrm>
          <a:custGeom>
            <a:avLst/>
            <a:gdLst>
              <a:gd name="T0" fmla="*/ 184 w 328"/>
              <a:gd name="T1" fmla="*/ 224 h 224"/>
              <a:gd name="T2" fmla="*/ 130 w 328"/>
              <a:gd name="T3" fmla="*/ 211 h 224"/>
              <a:gd name="T4" fmla="*/ 92 w 328"/>
              <a:gd name="T5" fmla="*/ 219 h 224"/>
              <a:gd name="T6" fmla="*/ 0 w 328"/>
              <a:gd name="T7" fmla="*/ 127 h 224"/>
              <a:gd name="T8" fmla="*/ 92 w 328"/>
              <a:gd name="T9" fmla="*/ 35 h 224"/>
              <a:gd name="T10" fmla="*/ 102 w 328"/>
              <a:gd name="T11" fmla="*/ 36 h 224"/>
              <a:gd name="T12" fmla="*/ 184 w 328"/>
              <a:gd name="T13" fmla="*/ 0 h 224"/>
              <a:gd name="T14" fmla="*/ 284 w 328"/>
              <a:gd name="T15" fmla="*/ 62 h 224"/>
              <a:gd name="T16" fmla="*/ 328 w 328"/>
              <a:gd name="T17" fmla="*/ 128 h 224"/>
              <a:gd name="T18" fmla="*/ 256 w 328"/>
              <a:gd name="T19" fmla="*/ 200 h 224"/>
              <a:gd name="T20" fmla="*/ 254 w 328"/>
              <a:gd name="T21" fmla="*/ 200 h 224"/>
              <a:gd name="T22" fmla="*/ 184 w 328"/>
              <a:gd name="T23" fmla="*/ 224 h 224"/>
              <a:gd name="T24" fmla="*/ 131 w 328"/>
              <a:gd name="T25" fmla="*/ 173 h 224"/>
              <a:gd name="T26" fmla="*/ 140 w 328"/>
              <a:gd name="T27" fmla="*/ 179 h 224"/>
              <a:gd name="T28" fmla="*/ 184 w 328"/>
              <a:gd name="T29" fmla="*/ 192 h 224"/>
              <a:gd name="T30" fmla="*/ 238 w 328"/>
              <a:gd name="T31" fmla="*/ 172 h 224"/>
              <a:gd name="T32" fmla="*/ 243 w 328"/>
              <a:gd name="T33" fmla="*/ 167 h 224"/>
              <a:gd name="T34" fmla="*/ 250 w 328"/>
              <a:gd name="T35" fmla="*/ 168 h 224"/>
              <a:gd name="T36" fmla="*/ 256 w 328"/>
              <a:gd name="T37" fmla="*/ 168 h 224"/>
              <a:gd name="T38" fmla="*/ 296 w 328"/>
              <a:gd name="T39" fmla="*/ 128 h 224"/>
              <a:gd name="T40" fmla="*/ 268 w 328"/>
              <a:gd name="T41" fmla="*/ 90 h 224"/>
              <a:gd name="T42" fmla="*/ 261 w 328"/>
              <a:gd name="T43" fmla="*/ 88 h 224"/>
              <a:gd name="T44" fmla="*/ 258 w 328"/>
              <a:gd name="T45" fmla="*/ 81 h 224"/>
              <a:gd name="T46" fmla="*/ 184 w 328"/>
              <a:gd name="T47" fmla="*/ 32 h 224"/>
              <a:gd name="T48" fmla="*/ 121 w 328"/>
              <a:gd name="T49" fmla="*/ 63 h 224"/>
              <a:gd name="T50" fmla="*/ 115 w 328"/>
              <a:gd name="T51" fmla="*/ 71 h 224"/>
              <a:gd name="T52" fmla="*/ 105 w 328"/>
              <a:gd name="T53" fmla="*/ 69 h 224"/>
              <a:gd name="T54" fmla="*/ 92 w 328"/>
              <a:gd name="T55" fmla="*/ 67 h 224"/>
              <a:gd name="T56" fmla="*/ 32 w 328"/>
              <a:gd name="T57" fmla="*/ 127 h 224"/>
              <a:gd name="T58" fmla="*/ 92 w 328"/>
              <a:gd name="T59" fmla="*/ 187 h 224"/>
              <a:gd name="T60" fmla="*/ 123 w 328"/>
              <a:gd name="T61" fmla="*/ 179 h 224"/>
              <a:gd name="T62" fmla="*/ 131 w 328"/>
              <a:gd name="T63" fmla="*/ 17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8" h="224">
                <a:moveTo>
                  <a:pt x="184" y="224"/>
                </a:moveTo>
                <a:cubicBezTo>
                  <a:pt x="165" y="224"/>
                  <a:pt x="147" y="220"/>
                  <a:pt x="130" y="211"/>
                </a:cubicBezTo>
                <a:cubicBezTo>
                  <a:pt x="118" y="216"/>
                  <a:pt x="105" y="219"/>
                  <a:pt x="92" y="219"/>
                </a:cubicBezTo>
                <a:cubicBezTo>
                  <a:pt x="41" y="219"/>
                  <a:pt x="0" y="178"/>
                  <a:pt x="0" y="127"/>
                </a:cubicBezTo>
                <a:cubicBezTo>
                  <a:pt x="0" y="76"/>
                  <a:pt x="41" y="35"/>
                  <a:pt x="92" y="35"/>
                </a:cubicBezTo>
                <a:cubicBezTo>
                  <a:pt x="95" y="35"/>
                  <a:pt x="99" y="35"/>
                  <a:pt x="102" y="36"/>
                </a:cubicBezTo>
                <a:cubicBezTo>
                  <a:pt x="124" y="13"/>
                  <a:pt x="153" y="0"/>
                  <a:pt x="184" y="0"/>
                </a:cubicBezTo>
                <a:cubicBezTo>
                  <a:pt x="227" y="0"/>
                  <a:pt x="266" y="24"/>
                  <a:pt x="284" y="62"/>
                </a:cubicBezTo>
                <a:cubicBezTo>
                  <a:pt x="311" y="74"/>
                  <a:pt x="328" y="99"/>
                  <a:pt x="328" y="128"/>
                </a:cubicBezTo>
                <a:cubicBezTo>
                  <a:pt x="328" y="168"/>
                  <a:pt x="296" y="200"/>
                  <a:pt x="256" y="200"/>
                </a:cubicBezTo>
                <a:cubicBezTo>
                  <a:pt x="255" y="200"/>
                  <a:pt x="254" y="200"/>
                  <a:pt x="254" y="200"/>
                </a:cubicBezTo>
                <a:cubicBezTo>
                  <a:pt x="234" y="216"/>
                  <a:pt x="209" y="224"/>
                  <a:pt x="184" y="224"/>
                </a:cubicBezTo>
                <a:close/>
                <a:moveTo>
                  <a:pt x="131" y="173"/>
                </a:moveTo>
                <a:cubicBezTo>
                  <a:pt x="140" y="179"/>
                  <a:pt x="140" y="179"/>
                  <a:pt x="140" y="179"/>
                </a:cubicBezTo>
                <a:cubicBezTo>
                  <a:pt x="153" y="188"/>
                  <a:pt x="168" y="192"/>
                  <a:pt x="184" y="192"/>
                </a:cubicBezTo>
                <a:cubicBezTo>
                  <a:pt x="204" y="192"/>
                  <a:pt x="223" y="185"/>
                  <a:pt x="238" y="172"/>
                </a:cubicBezTo>
                <a:cubicBezTo>
                  <a:pt x="243" y="167"/>
                  <a:pt x="243" y="167"/>
                  <a:pt x="243" y="167"/>
                </a:cubicBezTo>
                <a:cubicBezTo>
                  <a:pt x="250" y="168"/>
                  <a:pt x="250" y="168"/>
                  <a:pt x="250" y="168"/>
                </a:cubicBezTo>
                <a:cubicBezTo>
                  <a:pt x="253" y="168"/>
                  <a:pt x="254" y="168"/>
                  <a:pt x="256" y="168"/>
                </a:cubicBezTo>
                <a:cubicBezTo>
                  <a:pt x="278" y="168"/>
                  <a:pt x="296" y="150"/>
                  <a:pt x="296" y="128"/>
                </a:cubicBezTo>
                <a:cubicBezTo>
                  <a:pt x="296" y="111"/>
                  <a:pt x="285" y="95"/>
                  <a:pt x="268" y="90"/>
                </a:cubicBezTo>
                <a:cubicBezTo>
                  <a:pt x="261" y="88"/>
                  <a:pt x="261" y="88"/>
                  <a:pt x="261" y="88"/>
                </a:cubicBezTo>
                <a:cubicBezTo>
                  <a:pt x="258" y="81"/>
                  <a:pt x="258" y="81"/>
                  <a:pt x="258" y="81"/>
                </a:cubicBezTo>
                <a:cubicBezTo>
                  <a:pt x="245" y="51"/>
                  <a:pt x="216" y="32"/>
                  <a:pt x="184" y="32"/>
                </a:cubicBezTo>
                <a:cubicBezTo>
                  <a:pt x="159" y="32"/>
                  <a:pt x="137" y="43"/>
                  <a:pt x="121" y="63"/>
                </a:cubicBezTo>
                <a:cubicBezTo>
                  <a:pt x="115" y="71"/>
                  <a:pt x="115" y="71"/>
                  <a:pt x="115" y="71"/>
                </a:cubicBezTo>
                <a:cubicBezTo>
                  <a:pt x="105" y="69"/>
                  <a:pt x="105" y="69"/>
                  <a:pt x="105" y="69"/>
                </a:cubicBezTo>
                <a:cubicBezTo>
                  <a:pt x="101" y="68"/>
                  <a:pt x="96" y="67"/>
                  <a:pt x="92" y="67"/>
                </a:cubicBezTo>
                <a:cubicBezTo>
                  <a:pt x="59" y="67"/>
                  <a:pt x="32" y="94"/>
                  <a:pt x="32" y="127"/>
                </a:cubicBezTo>
                <a:cubicBezTo>
                  <a:pt x="32" y="160"/>
                  <a:pt x="59" y="187"/>
                  <a:pt x="92" y="187"/>
                </a:cubicBezTo>
                <a:cubicBezTo>
                  <a:pt x="103" y="187"/>
                  <a:pt x="113" y="184"/>
                  <a:pt x="123" y="179"/>
                </a:cubicBezTo>
                <a:lnTo>
                  <a:pt x="131" y="173"/>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150" name="Oval 149"/>
          <p:cNvSpPr/>
          <p:nvPr/>
        </p:nvSpPr>
        <p:spPr>
          <a:xfrm>
            <a:off x="7472299" y="1387784"/>
            <a:ext cx="4055673" cy="4055673"/>
          </a:xfrm>
          <a:prstGeom prst="ellipse">
            <a:avLst/>
          </a:prstGeom>
          <a:gradFill>
            <a:gsLst>
              <a:gs pos="33000">
                <a:srgbClr val="F2F2F2"/>
              </a:gs>
              <a:gs pos="100000">
                <a:srgbClr val="FBFBFB"/>
              </a:gs>
            </a:gsLst>
            <a:lin ang="5400000" scaled="1"/>
          </a:gradFill>
          <a:ln>
            <a:noFill/>
          </a:ln>
          <a:effectLst>
            <a:outerShdw blurRad="330200" dist="4318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1" name="TextBox 150"/>
          <p:cNvSpPr txBox="1"/>
          <p:nvPr/>
        </p:nvSpPr>
        <p:spPr>
          <a:xfrm>
            <a:off x="9455482" y="5818758"/>
            <a:ext cx="1536190" cy="507831"/>
          </a:xfrm>
          <a:prstGeom prst="rect">
            <a:avLst/>
          </a:prstGeom>
          <a:noFill/>
        </p:spPr>
        <p:txBody>
          <a:bodyPr wrap="none" rtlCol="0">
            <a:spAutoFit/>
          </a:bodyPr>
          <a:lstStyle/>
          <a:p>
            <a:pPr algn="ctr"/>
            <a:r>
              <a:rPr lang="id-ID" sz="1600" b="1" dirty="0" smtClean="0">
                <a:solidFill>
                  <a:schemeClr val="tx1">
                    <a:lumMod val="50000"/>
                    <a:lumOff val="50000"/>
                  </a:schemeClr>
                </a:solidFill>
                <a:latin typeface="PT Sans" panose="020B0503020203020204" pitchFamily="34" charset="0"/>
              </a:rPr>
              <a:t>Awan Mendung</a:t>
            </a:r>
            <a:endParaRPr lang="id-ID" sz="1600" b="1" dirty="0" smtClean="0">
              <a:solidFill>
                <a:schemeClr val="tx1">
                  <a:lumMod val="50000"/>
                  <a:lumOff val="50000"/>
                </a:schemeClr>
              </a:solidFill>
              <a:latin typeface="PT Sans" panose="020B0503020203020204" pitchFamily="34" charset="0"/>
            </a:endParaRPr>
          </a:p>
          <a:p>
            <a:pPr algn="ctr"/>
            <a:r>
              <a:rPr lang="id-ID" sz="1100" dirty="0" smtClean="0">
                <a:solidFill>
                  <a:schemeClr val="tx1">
                    <a:lumMod val="50000"/>
                    <a:lumOff val="50000"/>
                  </a:schemeClr>
                </a:solidFill>
                <a:latin typeface="PT Sans" panose="020B0503020203020204" pitchFamily="34" charset="0"/>
              </a:rPr>
              <a:t>Refining</a:t>
            </a:r>
            <a:endParaRPr lang="id-ID" sz="1600" dirty="0">
              <a:solidFill>
                <a:schemeClr val="tx1">
                  <a:lumMod val="50000"/>
                  <a:lumOff val="50000"/>
                </a:schemeClr>
              </a:solidFill>
              <a:latin typeface="PT Sans" panose="020B0503020203020204" pitchFamily="34" charset="0"/>
            </a:endParaRPr>
          </a:p>
        </p:txBody>
      </p:sp>
      <p:grpSp>
        <p:nvGrpSpPr>
          <p:cNvPr id="154" name="Group 153"/>
          <p:cNvGrpSpPr/>
          <p:nvPr/>
        </p:nvGrpSpPr>
        <p:grpSpPr>
          <a:xfrm>
            <a:off x="7258616" y="1607912"/>
            <a:ext cx="1486450" cy="1486450"/>
            <a:chOff x="1631950" y="-66675"/>
            <a:chExt cx="1120775" cy="1120775"/>
          </a:xfrm>
          <a:solidFill>
            <a:srgbClr val="FF6D6D"/>
          </a:solidFill>
        </p:grpSpPr>
        <p:sp>
          <p:nvSpPr>
            <p:cNvPr id="157" name="Oval 37"/>
            <p:cNvSpPr>
              <a:spLocks noChangeArrowheads="1"/>
            </p:cNvSpPr>
            <p:nvPr/>
          </p:nvSpPr>
          <p:spPr bwMode="auto">
            <a:xfrm>
              <a:off x="1905000" y="206375"/>
              <a:ext cx="576263" cy="5746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0" name="Freeform 38"/>
            <p:cNvSpPr/>
            <p:nvPr/>
          </p:nvSpPr>
          <p:spPr bwMode="auto">
            <a:xfrm>
              <a:off x="2132013" y="-66675"/>
              <a:ext cx="120650" cy="182563"/>
            </a:xfrm>
            <a:custGeom>
              <a:avLst/>
              <a:gdLst>
                <a:gd name="T0" fmla="*/ 32 w 32"/>
                <a:gd name="T1" fmla="*/ 32 h 48"/>
                <a:gd name="T2" fmla="*/ 16 w 32"/>
                <a:gd name="T3" fmla="*/ 0 h 48"/>
                <a:gd name="T4" fmla="*/ 16 w 32"/>
                <a:gd name="T5" fmla="*/ 0 h 48"/>
                <a:gd name="T6" fmla="*/ 16 w 32"/>
                <a:gd name="T7" fmla="*/ 0 h 48"/>
                <a:gd name="T8" fmla="*/ 16 w 32"/>
                <a:gd name="T9" fmla="*/ 0 h 48"/>
                <a:gd name="T10" fmla="*/ 16 w 32"/>
                <a:gd name="T11" fmla="*/ 0 h 48"/>
                <a:gd name="T12" fmla="*/ 0 w 32"/>
                <a:gd name="T13" fmla="*/ 32 h 48"/>
                <a:gd name="T14" fmla="*/ 16 w 32"/>
                <a:gd name="T15" fmla="*/ 48 h 48"/>
                <a:gd name="T16" fmla="*/ 16 w 32"/>
                <a:gd name="T17" fmla="*/ 48 h 48"/>
                <a:gd name="T18" fmla="*/ 16 w 32"/>
                <a:gd name="T19" fmla="*/ 48 h 48"/>
                <a:gd name="T20" fmla="*/ 16 w 32"/>
                <a:gd name="T21" fmla="*/ 48 h 48"/>
                <a:gd name="T22" fmla="*/ 16 w 32"/>
                <a:gd name="T23" fmla="*/ 48 h 48"/>
                <a:gd name="T24" fmla="*/ 32 w 32"/>
                <a:gd name="T25"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32" y="32"/>
                  </a:moveTo>
                  <a:cubicBezTo>
                    <a:pt x="32" y="15"/>
                    <a:pt x="18" y="0"/>
                    <a:pt x="16" y="0"/>
                  </a:cubicBezTo>
                  <a:cubicBezTo>
                    <a:pt x="16" y="0"/>
                    <a:pt x="16" y="0"/>
                    <a:pt x="16" y="0"/>
                  </a:cubicBezTo>
                  <a:cubicBezTo>
                    <a:pt x="16" y="0"/>
                    <a:pt x="16" y="0"/>
                    <a:pt x="16" y="0"/>
                  </a:cubicBezTo>
                  <a:cubicBezTo>
                    <a:pt x="16" y="0"/>
                    <a:pt x="16" y="0"/>
                    <a:pt x="16" y="0"/>
                  </a:cubicBezTo>
                  <a:cubicBezTo>
                    <a:pt x="16" y="0"/>
                    <a:pt x="16" y="0"/>
                    <a:pt x="16" y="0"/>
                  </a:cubicBezTo>
                  <a:cubicBezTo>
                    <a:pt x="15" y="0"/>
                    <a:pt x="0" y="15"/>
                    <a:pt x="0" y="32"/>
                  </a:cubicBezTo>
                  <a:cubicBezTo>
                    <a:pt x="0" y="43"/>
                    <a:pt x="9" y="48"/>
                    <a:pt x="16" y="48"/>
                  </a:cubicBezTo>
                  <a:cubicBezTo>
                    <a:pt x="16" y="48"/>
                    <a:pt x="16" y="48"/>
                    <a:pt x="16" y="48"/>
                  </a:cubicBezTo>
                  <a:cubicBezTo>
                    <a:pt x="16" y="48"/>
                    <a:pt x="16" y="48"/>
                    <a:pt x="16" y="48"/>
                  </a:cubicBezTo>
                  <a:cubicBezTo>
                    <a:pt x="16" y="48"/>
                    <a:pt x="16" y="48"/>
                    <a:pt x="16" y="48"/>
                  </a:cubicBezTo>
                  <a:cubicBezTo>
                    <a:pt x="16" y="48"/>
                    <a:pt x="16" y="48"/>
                    <a:pt x="16" y="48"/>
                  </a:cubicBezTo>
                  <a:cubicBezTo>
                    <a:pt x="23" y="48"/>
                    <a:pt x="32" y="43"/>
                    <a:pt x="32"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3" name="Freeform 39"/>
            <p:cNvSpPr/>
            <p:nvPr/>
          </p:nvSpPr>
          <p:spPr bwMode="auto">
            <a:xfrm>
              <a:off x="2132013" y="873125"/>
              <a:ext cx="120650" cy="180975"/>
            </a:xfrm>
            <a:custGeom>
              <a:avLst/>
              <a:gdLst>
                <a:gd name="T0" fmla="*/ 0 w 32"/>
                <a:gd name="T1" fmla="*/ 16 h 48"/>
                <a:gd name="T2" fmla="*/ 16 w 32"/>
                <a:gd name="T3" fmla="*/ 48 h 48"/>
                <a:gd name="T4" fmla="*/ 16 w 32"/>
                <a:gd name="T5" fmla="*/ 48 h 48"/>
                <a:gd name="T6" fmla="*/ 16 w 32"/>
                <a:gd name="T7" fmla="*/ 48 h 48"/>
                <a:gd name="T8" fmla="*/ 16 w 32"/>
                <a:gd name="T9" fmla="*/ 48 h 48"/>
                <a:gd name="T10" fmla="*/ 16 w 32"/>
                <a:gd name="T11" fmla="*/ 48 h 48"/>
                <a:gd name="T12" fmla="*/ 32 w 32"/>
                <a:gd name="T13" fmla="*/ 16 h 48"/>
                <a:gd name="T14" fmla="*/ 16 w 32"/>
                <a:gd name="T15" fmla="*/ 0 h 48"/>
                <a:gd name="T16" fmla="*/ 16 w 32"/>
                <a:gd name="T17" fmla="*/ 0 h 48"/>
                <a:gd name="T18" fmla="*/ 16 w 32"/>
                <a:gd name="T19" fmla="*/ 0 h 48"/>
                <a:gd name="T20" fmla="*/ 16 w 32"/>
                <a:gd name="T21" fmla="*/ 0 h 48"/>
                <a:gd name="T22" fmla="*/ 16 w 32"/>
                <a:gd name="T23" fmla="*/ 0 h 48"/>
                <a:gd name="T24" fmla="*/ 0 w 32"/>
                <a:gd name="T25"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0" y="16"/>
                  </a:moveTo>
                  <a:cubicBezTo>
                    <a:pt x="0" y="33"/>
                    <a:pt x="15" y="47"/>
                    <a:pt x="16" y="48"/>
                  </a:cubicBezTo>
                  <a:cubicBezTo>
                    <a:pt x="16" y="48"/>
                    <a:pt x="16" y="48"/>
                    <a:pt x="16" y="48"/>
                  </a:cubicBezTo>
                  <a:cubicBezTo>
                    <a:pt x="16" y="48"/>
                    <a:pt x="16" y="48"/>
                    <a:pt x="16" y="48"/>
                  </a:cubicBezTo>
                  <a:cubicBezTo>
                    <a:pt x="16" y="48"/>
                    <a:pt x="16" y="48"/>
                    <a:pt x="16" y="48"/>
                  </a:cubicBezTo>
                  <a:cubicBezTo>
                    <a:pt x="16" y="48"/>
                    <a:pt x="16" y="48"/>
                    <a:pt x="16" y="48"/>
                  </a:cubicBezTo>
                  <a:cubicBezTo>
                    <a:pt x="18" y="47"/>
                    <a:pt x="32" y="33"/>
                    <a:pt x="32" y="16"/>
                  </a:cubicBezTo>
                  <a:cubicBezTo>
                    <a:pt x="32" y="4"/>
                    <a:pt x="23" y="0"/>
                    <a:pt x="16" y="0"/>
                  </a:cubicBezTo>
                  <a:cubicBezTo>
                    <a:pt x="16" y="0"/>
                    <a:pt x="16" y="0"/>
                    <a:pt x="16" y="0"/>
                  </a:cubicBezTo>
                  <a:cubicBezTo>
                    <a:pt x="16" y="0"/>
                    <a:pt x="16" y="0"/>
                    <a:pt x="16" y="0"/>
                  </a:cubicBezTo>
                  <a:cubicBezTo>
                    <a:pt x="16" y="0"/>
                    <a:pt x="16" y="0"/>
                    <a:pt x="16" y="0"/>
                  </a:cubicBezTo>
                  <a:cubicBezTo>
                    <a:pt x="16" y="0"/>
                    <a:pt x="16" y="0"/>
                    <a:pt x="16" y="0"/>
                  </a:cubicBezTo>
                  <a:cubicBezTo>
                    <a:pt x="9" y="0"/>
                    <a:pt x="0" y="4"/>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6" name="Freeform 40"/>
            <p:cNvSpPr/>
            <p:nvPr/>
          </p:nvSpPr>
          <p:spPr bwMode="auto">
            <a:xfrm>
              <a:off x="2571750" y="433388"/>
              <a:ext cx="180975" cy="120650"/>
            </a:xfrm>
            <a:custGeom>
              <a:avLst/>
              <a:gdLst>
                <a:gd name="T0" fmla="*/ 16 w 48"/>
                <a:gd name="T1" fmla="*/ 32 h 32"/>
                <a:gd name="T2" fmla="*/ 48 w 48"/>
                <a:gd name="T3" fmla="*/ 16 h 32"/>
                <a:gd name="T4" fmla="*/ 48 w 48"/>
                <a:gd name="T5" fmla="*/ 16 h 32"/>
                <a:gd name="T6" fmla="*/ 48 w 48"/>
                <a:gd name="T7" fmla="*/ 16 h 32"/>
                <a:gd name="T8" fmla="*/ 48 w 48"/>
                <a:gd name="T9" fmla="*/ 16 h 32"/>
                <a:gd name="T10" fmla="*/ 48 w 48"/>
                <a:gd name="T11" fmla="*/ 16 h 32"/>
                <a:gd name="T12" fmla="*/ 16 w 48"/>
                <a:gd name="T13" fmla="*/ 0 h 32"/>
                <a:gd name="T14" fmla="*/ 0 w 48"/>
                <a:gd name="T15" fmla="*/ 16 h 32"/>
                <a:gd name="T16" fmla="*/ 0 w 48"/>
                <a:gd name="T17" fmla="*/ 16 h 32"/>
                <a:gd name="T18" fmla="*/ 0 w 48"/>
                <a:gd name="T19" fmla="*/ 16 h 32"/>
                <a:gd name="T20" fmla="*/ 0 w 48"/>
                <a:gd name="T21" fmla="*/ 16 h 32"/>
                <a:gd name="T22" fmla="*/ 0 w 48"/>
                <a:gd name="T23" fmla="*/ 16 h 32"/>
                <a:gd name="T24" fmla="*/ 16 w 48"/>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16" y="32"/>
                  </a:moveTo>
                  <a:cubicBezTo>
                    <a:pt x="33" y="32"/>
                    <a:pt x="48" y="17"/>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14"/>
                    <a:pt x="33" y="0"/>
                    <a:pt x="16" y="0"/>
                  </a:cubicBezTo>
                  <a:cubicBezTo>
                    <a:pt x="5" y="0"/>
                    <a:pt x="0" y="9"/>
                    <a:pt x="0" y="16"/>
                  </a:cubicBezTo>
                  <a:cubicBezTo>
                    <a:pt x="0" y="16"/>
                    <a:pt x="0" y="16"/>
                    <a:pt x="0" y="16"/>
                  </a:cubicBezTo>
                  <a:cubicBezTo>
                    <a:pt x="0" y="16"/>
                    <a:pt x="0" y="16"/>
                    <a:pt x="0" y="16"/>
                  </a:cubicBezTo>
                  <a:cubicBezTo>
                    <a:pt x="0" y="16"/>
                    <a:pt x="0" y="16"/>
                    <a:pt x="0" y="16"/>
                  </a:cubicBezTo>
                  <a:cubicBezTo>
                    <a:pt x="0" y="16"/>
                    <a:pt x="0" y="16"/>
                    <a:pt x="0" y="16"/>
                  </a:cubicBezTo>
                  <a:cubicBezTo>
                    <a:pt x="0" y="23"/>
                    <a:pt x="5" y="32"/>
                    <a:pt x="16"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9" name="Freeform 41"/>
            <p:cNvSpPr/>
            <p:nvPr/>
          </p:nvSpPr>
          <p:spPr bwMode="auto">
            <a:xfrm>
              <a:off x="1631950" y="433388"/>
              <a:ext cx="182563" cy="120650"/>
            </a:xfrm>
            <a:custGeom>
              <a:avLst/>
              <a:gdLst>
                <a:gd name="T0" fmla="*/ 32 w 48"/>
                <a:gd name="T1" fmla="*/ 0 h 32"/>
                <a:gd name="T2" fmla="*/ 0 w 48"/>
                <a:gd name="T3" fmla="*/ 16 h 32"/>
                <a:gd name="T4" fmla="*/ 0 w 48"/>
                <a:gd name="T5" fmla="*/ 16 h 32"/>
                <a:gd name="T6" fmla="*/ 0 w 48"/>
                <a:gd name="T7" fmla="*/ 16 h 32"/>
                <a:gd name="T8" fmla="*/ 0 w 48"/>
                <a:gd name="T9" fmla="*/ 16 h 32"/>
                <a:gd name="T10" fmla="*/ 0 w 48"/>
                <a:gd name="T11" fmla="*/ 16 h 32"/>
                <a:gd name="T12" fmla="*/ 32 w 48"/>
                <a:gd name="T13" fmla="*/ 32 h 32"/>
                <a:gd name="T14" fmla="*/ 48 w 48"/>
                <a:gd name="T15" fmla="*/ 16 h 32"/>
                <a:gd name="T16" fmla="*/ 48 w 48"/>
                <a:gd name="T17" fmla="*/ 16 h 32"/>
                <a:gd name="T18" fmla="*/ 48 w 48"/>
                <a:gd name="T19" fmla="*/ 16 h 32"/>
                <a:gd name="T20" fmla="*/ 48 w 48"/>
                <a:gd name="T21" fmla="*/ 16 h 32"/>
                <a:gd name="T22" fmla="*/ 48 w 48"/>
                <a:gd name="T23" fmla="*/ 16 h 32"/>
                <a:gd name="T24" fmla="*/ 32 w 48"/>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32" y="0"/>
                  </a:moveTo>
                  <a:cubicBezTo>
                    <a:pt x="15" y="0"/>
                    <a:pt x="1" y="14"/>
                    <a:pt x="0" y="16"/>
                  </a:cubicBezTo>
                  <a:cubicBezTo>
                    <a:pt x="0" y="16"/>
                    <a:pt x="0" y="16"/>
                    <a:pt x="0" y="16"/>
                  </a:cubicBezTo>
                  <a:cubicBezTo>
                    <a:pt x="0" y="16"/>
                    <a:pt x="0" y="16"/>
                    <a:pt x="0" y="16"/>
                  </a:cubicBezTo>
                  <a:cubicBezTo>
                    <a:pt x="0" y="16"/>
                    <a:pt x="0" y="16"/>
                    <a:pt x="0" y="16"/>
                  </a:cubicBezTo>
                  <a:cubicBezTo>
                    <a:pt x="0" y="16"/>
                    <a:pt x="0" y="16"/>
                    <a:pt x="0" y="16"/>
                  </a:cubicBezTo>
                  <a:cubicBezTo>
                    <a:pt x="1" y="17"/>
                    <a:pt x="15" y="32"/>
                    <a:pt x="32" y="32"/>
                  </a:cubicBezTo>
                  <a:cubicBezTo>
                    <a:pt x="44" y="32"/>
                    <a:pt x="48" y="23"/>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9"/>
                    <a:pt x="44"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2" name="Freeform 42"/>
            <p:cNvSpPr/>
            <p:nvPr/>
          </p:nvSpPr>
          <p:spPr bwMode="auto">
            <a:xfrm>
              <a:off x="2432050" y="93663"/>
              <a:ext cx="161925" cy="161925"/>
            </a:xfrm>
            <a:custGeom>
              <a:avLst/>
              <a:gdLst>
                <a:gd name="T0" fmla="*/ 31 w 43"/>
                <a:gd name="T1" fmla="*/ 35 h 43"/>
                <a:gd name="T2" fmla="*/ 42 w 43"/>
                <a:gd name="T3" fmla="*/ 1 h 43"/>
                <a:gd name="T4" fmla="*/ 42 w 43"/>
                <a:gd name="T5" fmla="*/ 1 h 43"/>
                <a:gd name="T6" fmla="*/ 42 w 43"/>
                <a:gd name="T7" fmla="*/ 1 h 43"/>
                <a:gd name="T8" fmla="*/ 42 w 43"/>
                <a:gd name="T9" fmla="*/ 1 h 43"/>
                <a:gd name="T10" fmla="*/ 42 w 43"/>
                <a:gd name="T11" fmla="*/ 1 h 43"/>
                <a:gd name="T12" fmla="*/ 8 w 43"/>
                <a:gd name="T13" fmla="*/ 12 h 43"/>
                <a:gd name="T14" fmla="*/ 8 w 43"/>
                <a:gd name="T15" fmla="*/ 35 h 43"/>
                <a:gd name="T16" fmla="*/ 8 w 43"/>
                <a:gd name="T17" fmla="*/ 35 h 43"/>
                <a:gd name="T18" fmla="*/ 8 w 43"/>
                <a:gd name="T19" fmla="*/ 35 h 43"/>
                <a:gd name="T20" fmla="*/ 8 w 43"/>
                <a:gd name="T21" fmla="*/ 35 h 43"/>
                <a:gd name="T22" fmla="*/ 8 w 43"/>
                <a:gd name="T23" fmla="*/ 35 h 43"/>
                <a:gd name="T24" fmla="*/ 31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1" y="35"/>
                  </a:moveTo>
                  <a:cubicBezTo>
                    <a:pt x="43" y="23"/>
                    <a:pt x="43" y="3"/>
                    <a:pt x="42" y="1"/>
                  </a:cubicBezTo>
                  <a:cubicBezTo>
                    <a:pt x="42" y="1"/>
                    <a:pt x="42" y="1"/>
                    <a:pt x="42" y="1"/>
                  </a:cubicBezTo>
                  <a:cubicBezTo>
                    <a:pt x="42" y="1"/>
                    <a:pt x="42" y="1"/>
                    <a:pt x="42" y="1"/>
                  </a:cubicBezTo>
                  <a:cubicBezTo>
                    <a:pt x="42" y="1"/>
                    <a:pt x="42" y="1"/>
                    <a:pt x="42" y="1"/>
                  </a:cubicBezTo>
                  <a:cubicBezTo>
                    <a:pt x="42" y="1"/>
                    <a:pt x="42" y="1"/>
                    <a:pt x="42" y="1"/>
                  </a:cubicBezTo>
                  <a:cubicBezTo>
                    <a:pt x="41" y="0"/>
                    <a:pt x="20" y="0"/>
                    <a:pt x="8" y="12"/>
                  </a:cubicBezTo>
                  <a:cubicBezTo>
                    <a:pt x="0" y="21"/>
                    <a:pt x="3" y="30"/>
                    <a:pt x="8" y="35"/>
                  </a:cubicBezTo>
                  <a:cubicBezTo>
                    <a:pt x="8" y="35"/>
                    <a:pt x="8" y="35"/>
                    <a:pt x="8" y="35"/>
                  </a:cubicBezTo>
                  <a:cubicBezTo>
                    <a:pt x="8" y="35"/>
                    <a:pt x="8" y="35"/>
                    <a:pt x="8" y="35"/>
                  </a:cubicBezTo>
                  <a:cubicBezTo>
                    <a:pt x="8" y="35"/>
                    <a:pt x="8" y="35"/>
                    <a:pt x="8" y="35"/>
                  </a:cubicBezTo>
                  <a:cubicBezTo>
                    <a:pt x="8" y="35"/>
                    <a:pt x="8" y="35"/>
                    <a:pt x="8" y="35"/>
                  </a:cubicBezTo>
                  <a:cubicBezTo>
                    <a:pt x="13" y="40"/>
                    <a:pt x="22" y="43"/>
                    <a:pt x="31"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5" name="Freeform 43"/>
            <p:cNvSpPr/>
            <p:nvPr/>
          </p:nvSpPr>
          <p:spPr bwMode="auto">
            <a:xfrm>
              <a:off x="1795463" y="728663"/>
              <a:ext cx="161925" cy="161925"/>
            </a:xfrm>
            <a:custGeom>
              <a:avLst/>
              <a:gdLst>
                <a:gd name="T0" fmla="*/ 12 w 43"/>
                <a:gd name="T1" fmla="*/ 8 h 43"/>
                <a:gd name="T2" fmla="*/ 1 w 43"/>
                <a:gd name="T3" fmla="*/ 42 h 43"/>
                <a:gd name="T4" fmla="*/ 1 w 43"/>
                <a:gd name="T5" fmla="*/ 42 h 43"/>
                <a:gd name="T6" fmla="*/ 1 w 43"/>
                <a:gd name="T7" fmla="*/ 42 h 43"/>
                <a:gd name="T8" fmla="*/ 1 w 43"/>
                <a:gd name="T9" fmla="*/ 42 h 43"/>
                <a:gd name="T10" fmla="*/ 1 w 43"/>
                <a:gd name="T11" fmla="*/ 42 h 43"/>
                <a:gd name="T12" fmla="*/ 35 w 43"/>
                <a:gd name="T13" fmla="*/ 31 h 43"/>
                <a:gd name="T14" fmla="*/ 35 w 43"/>
                <a:gd name="T15" fmla="*/ 8 h 43"/>
                <a:gd name="T16" fmla="*/ 35 w 43"/>
                <a:gd name="T17" fmla="*/ 8 h 43"/>
                <a:gd name="T18" fmla="*/ 35 w 43"/>
                <a:gd name="T19" fmla="*/ 8 h 43"/>
                <a:gd name="T20" fmla="*/ 35 w 43"/>
                <a:gd name="T21" fmla="*/ 8 h 43"/>
                <a:gd name="T22" fmla="*/ 35 w 43"/>
                <a:gd name="T23" fmla="*/ 8 h 43"/>
                <a:gd name="T24" fmla="*/ 12 w 43"/>
                <a:gd name="T25"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12" y="8"/>
                  </a:moveTo>
                  <a:cubicBezTo>
                    <a:pt x="0" y="20"/>
                    <a:pt x="0" y="41"/>
                    <a:pt x="1" y="42"/>
                  </a:cubicBezTo>
                  <a:cubicBezTo>
                    <a:pt x="1" y="42"/>
                    <a:pt x="1" y="42"/>
                    <a:pt x="1" y="42"/>
                  </a:cubicBezTo>
                  <a:cubicBezTo>
                    <a:pt x="1" y="42"/>
                    <a:pt x="1" y="42"/>
                    <a:pt x="1" y="42"/>
                  </a:cubicBezTo>
                  <a:cubicBezTo>
                    <a:pt x="1" y="42"/>
                    <a:pt x="1" y="42"/>
                    <a:pt x="1" y="42"/>
                  </a:cubicBezTo>
                  <a:cubicBezTo>
                    <a:pt x="1" y="42"/>
                    <a:pt x="1" y="42"/>
                    <a:pt x="1" y="42"/>
                  </a:cubicBezTo>
                  <a:cubicBezTo>
                    <a:pt x="2" y="43"/>
                    <a:pt x="23" y="43"/>
                    <a:pt x="35" y="31"/>
                  </a:cubicBezTo>
                  <a:cubicBezTo>
                    <a:pt x="43" y="23"/>
                    <a:pt x="40" y="13"/>
                    <a:pt x="35" y="8"/>
                  </a:cubicBezTo>
                  <a:cubicBezTo>
                    <a:pt x="35" y="8"/>
                    <a:pt x="35" y="8"/>
                    <a:pt x="35" y="8"/>
                  </a:cubicBezTo>
                  <a:cubicBezTo>
                    <a:pt x="35" y="8"/>
                    <a:pt x="35" y="8"/>
                    <a:pt x="35" y="8"/>
                  </a:cubicBezTo>
                  <a:cubicBezTo>
                    <a:pt x="35" y="8"/>
                    <a:pt x="35" y="8"/>
                    <a:pt x="35" y="8"/>
                  </a:cubicBezTo>
                  <a:cubicBezTo>
                    <a:pt x="35" y="8"/>
                    <a:pt x="35" y="8"/>
                    <a:pt x="35" y="8"/>
                  </a:cubicBezTo>
                  <a:cubicBezTo>
                    <a:pt x="30" y="4"/>
                    <a:pt x="20" y="0"/>
                    <a:pt x="1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8" name="Freeform 44"/>
            <p:cNvSpPr/>
            <p:nvPr/>
          </p:nvSpPr>
          <p:spPr bwMode="auto">
            <a:xfrm>
              <a:off x="2432050" y="728663"/>
              <a:ext cx="161925" cy="161925"/>
            </a:xfrm>
            <a:custGeom>
              <a:avLst/>
              <a:gdLst>
                <a:gd name="T0" fmla="*/ 8 w 43"/>
                <a:gd name="T1" fmla="*/ 31 h 43"/>
                <a:gd name="T2" fmla="*/ 42 w 43"/>
                <a:gd name="T3" fmla="*/ 42 h 43"/>
                <a:gd name="T4" fmla="*/ 42 w 43"/>
                <a:gd name="T5" fmla="*/ 42 h 43"/>
                <a:gd name="T6" fmla="*/ 42 w 43"/>
                <a:gd name="T7" fmla="*/ 42 h 43"/>
                <a:gd name="T8" fmla="*/ 42 w 43"/>
                <a:gd name="T9" fmla="*/ 42 h 43"/>
                <a:gd name="T10" fmla="*/ 42 w 43"/>
                <a:gd name="T11" fmla="*/ 42 h 43"/>
                <a:gd name="T12" fmla="*/ 31 w 43"/>
                <a:gd name="T13" fmla="*/ 8 h 43"/>
                <a:gd name="T14" fmla="*/ 8 w 43"/>
                <a:gd name="T15" fmla="*/ 8 h 43"/>
                <a:gd name="T16" fmla="*/ 8 w 43"/>
                <a:gd name="T17" fmla="*/ 8 h 43"/>
                <a:gd name="T18" fmla="*/ 8 w 43"/>
                <a:gd name="T19" fmla="*/ 8 h 43"/>
                <a:gd name="T20" fmla="*/ 8 w 43"/>
                <a:gd name="T21" fmla="*/ 8 h 43"/>
                <a:gd name="T22" fmla="*/ 8 w 43"/>
                <a:gd name="T23" fmla="*/ 8 h 43"/>
                <a:gd name="T24" fmla="*/ 8 w 43"/>
                <a:gd name="T25"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8" y="31"/>
                  </a:moveTo>
                  <a:cubicBezTo>
                    <a:pt x="20" y="43"/>
                    <a:pt x="41" y="43"/>
                    <a:pt x="42" y="42"/>
                  </a:cubicBezTo>
                  <a:cubicBezTo>
                    <a:pt x="42" y="42"/>
                    <a:pt x="42" y="42"/>
                    <a:pt x="42" y="42"/>
                  </a:cubicBezTo>
                  <a:cubicBezTo>
                    <a:pt x="42" y="42"/>
                    <a:pt x="42" y="42"/>
                    <a:pt x="42" y="42"/>
                  </a:cubicBezTo>
                  <a:cubicBezTo>
                    <a:pt x="42" y="42"/>
                    <a:pt x="42" y="42"/>
                    <a:pt x="42" y="42"/>
                  </a:cubicBezTo>
                  <a:cubicBezTo>
                    <a:pt x="42" y="42"/>
                    <a:pt x="42" y="42"/>
                    <a:pt x="42" y="42"/>
                  </a:cubicBezTo>
                  <a:cubicBezTo>
                    <a:pt x="43" y="41"/>
                    <a:pt x="43" y="20"/>
                    <a:pt x="31" y="8"/>
                  </a:cubicBezTo>
                  <a:cubicBezTo>
                    <a:pt x="22" y="0"/>
                    <a:pt x="13" y="4"/>
                    <a:pt x="8" y="8"/>
                  </a:cubicBezTo>
                  <a:cubicBezTo>
                    <a:pt x="8" y="8"/>
                    <a:pt x="8" y="8"/>
                    <a:pt x="8" y="8"/>
                  </a:cubicBezTo>
                  <a:cubicBezTo>
                    <a:pt x="8" y="8"/>
                    <a:pt x="8" y="8"/>
                    <a:pt x="8" y="8"/>
                  </a:cubicBezTo>
                  <a:cubicBezTo>
                    <a:pt x="8" y="8"/>
                    <a:pt x="8" y="8"/>
                    <a:pt x="8" y="8"/>
                  </a:cubicBezTo>
                  <a:cubicBezTo>
                    <a:pt x="8" y="8"/>
                    <a:pt x="8" y="8"/>
                    <a:pt x="8" y="8"/>
                  </a:cubicBezTo>
                  <a:cubicBezTo>
                    <a:pt x="3" y="13"/>
                    <a:pt x="0" y="23"/>
                    <a:pt x="8"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9" name="Freeform 45"/>
            <p:cNvSpPr/>
            <p:nvPr/>
          </p:nvSpPr>
          <p:spPr bwMode="auto">
            <a:xfrm>
              <a:off x="1795463" y="93663"/>
              <a:ext cx="161925" cy="161925"/>
            </a:xfrm>
            <a:custGeom>
              <a:avLst/>
              <a:gdLst>
                <a:gd name="T0" fmla="*/ 35 w 43"/>
                <a:gd name="T1" fmla="*/ 12 h 43"/>
                <a:gd name="T2" fmla="*/ 1 w 43"/>
                <a:gd name="T3" fmla="*/ 1 h 43"/>
                <a:gd name="T4" fmla="*/ 1 w 43"/>
                <a:gd name="T5" fmla="*/ 1 h 43"/>
                <a:gd name="T6" fmla="*/ 1 w 43"/>
                <a:gd name="T7" fmla="*/ 1 h 43"/>
                <a:gd name="T8" fmla="*/ 1 w 43"/>
                <a:gd name="T9" fmla="*/ 1 h 43"/>
                <a:gd name="T10" fmla="*/ 1 w 43"/>
                <a:gd name="T11" fmla="*/ 1 h 43"/>
                <a:gd name="T12" fmla="*/ 12 w 43"/>
                <a:gd name="T13" fmla="*/ 35 h 43"/>
                <a:gd name="T14" fmla="*/ 35 w 43"/>
                <a:gd name="T15" fmla="*/ 35 h 43"/>
                <a:gd name="T16" fmla="*/ 35 w 43"/>
                <a:gd name="T17" fmla="*/ 35 h 43"/>
                <a:gd name="T18" fmla="*/ 35 w 43"/>
                <a:gd name="T19" fmla="*/ 35 h 43"/>
                <a:gd name="T20" fmla="*/ 35 w 43"/>
                <a:gd name="T21" fmla="*/ 35 h 43"/>
                <a:gd name="T22" fmla="*/ 35 w 43"/>
                <a:gd name="T23" fmla="*/ 35 h 43"/>
                <a:gd name="T24" fmla="*/ 35 w 43"/>
                <a:gd name="T25"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5" y="12"/>
                  </a:moveTo>
                  <a:cubicBezTo>
                    <a:pt x="23" y="0"/>
                    <a:pt x="2" y="0"/>
                    <a:pt x="1" y="1"/>
                  </a:cubicBezTo>
                  <a:cubicBezTo>
                    <a:pt x="1" y="1"/>
                    <a:pt x="1" y="1"/>
                    <a:pt x="1" y="1"/>
                  </a:cubicBezTo>
                  <a:cubicBezTo>
                    <a:pt x="1" y="1"/>
                    <a:pt x="1" y="1"/>
                    <a:pt x="1" y="1"/>
                  </a:cubicBezTo>
                  <a:cubicBezTo>
                    <a:pt x="1" y="1"/>
                    <a:pt x="1" y="1"/>
                    <a:pt x="1" y="1"/>
                  </a:cubicBezTo>
                  <a:cubicBezTo>
                    <a:pt x="1" y="1"/>
                    <a:pt x="1" y="1"/>
                    <a:pt x="1" y="1"/>
                  </a:cubicBezTo>
                  <a:cubicBezTo>
                    <a:pt x="0" y="3"/>
                    <a:pt x="0" y="23"/>
                    <a:pt x="12" y="35"/>
                  </a:cubicBezTo>
                  <a:cubicBezTo>
                    <a:pt x="20" y="43"/>
                    <a:pt x="30" y="40"/>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40" y="30"/>
                    <a:pt x="43" y="21"/>
                    <a:pt x="3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80" name="TextBox 179"/>
          <p:cNvSpPr txBox="1"/>
          <p:nvPr/>
        </p:nvSpPr>
        <p:spPr>
          <a:xfrm>
            <a:off x="6402768" y="3638164"/>
            <a:ext cx="3294037" cy="1169551"/>
          </a:xfrm>
          <a:prstGeom prst="rect">
            <a:avLst/>
          </a:prstGeom>
          <a:noFill/>
        </p:spPr>
        <p:txBody>
          <a:bodyPr wrap="square" rtlCol="0">
            <a:spAutoFit/>
          </a:bodyPr>
          <a:lstStyle/>
          <a:p>
            <a:pPr algn="ctr"/>
            <a:r>
              <a:rPr lang="en-US" sz="1400" dirty="0" smtClean="0">
                <a:solidFill>
                  <a:schemeClr val="tx1">
                    <a:lumMod val="65000"/>
                    <a:lumOff val="35000"/>
                  </a:schemeClr>
                </a:solidFill>
              </a:rPr>
              <a:t>You </a:t>
            </a:r>
            <a:r>
              <a:rPr lang="en-US" sz="1400" dirty="0">
                <a:solidFill>
                  <a:schemeClr val="tx1">
                    <a:lumMod val="65000"/>
                    <a:lumOff val="35000"/>
                  </a:schemeClr>
                </a:solidFill>
              </a:rPr>
              <a:t>will not believe </a:t>
            </a:r>
            <a:r>
              <a:rPr lang="en-US" sz="1400" dirty="0">
                <a:solidFill>
                  <a:schemeClr val="bg1">
                    <a:lumMod val="65000"/>
                  </a:schemeClr>
                </a:solidFill>
              </a:rPr>
              <a:t>all of the elements in this slide are all editable without reducing the quality, unlimited color, and unlimited size, none of which use jpg or </a:t>
            </a:r>
            <a:r>
              <a:rPr lang="en-US" sz="1400" dirty="0" err="1">
                <a:solidFill>
                  <a:schemeClr val="bg1">
                    <a:lumMod val="65000"/>
                  </a:schemeClr>
                </a:solidFill>
              </a:rPr>
              <a:t>png</a:t>
            </a:r>
            <a:r>
              <a:rPr lang="en-US" sz="1400" dirty="0">
                <a:solidFill>
                  <a:schemeClr val="bg1">
                    <a:lumMod val="65000"/>
                  </a:schemeClr>
                </a:solidFill>
              </a:rPr>
              <a:t>. pure vector of </a:t>
            </a:r>
            <a:r>
              <a:rPr lang="en-US" sz="1400" dirty="0" err="1">
                <a:solidFill>
                  <a:schemeClr val="bg1">
                    <a:lumMod val="65000"/>
                  </a:schemeClr>
                </a:solidFill>
              </a:rPr>
              <a:t>powerpoint</a:t>
            </a:r>
            <a:r>
              <a:rPr lang="en-US" sz="1400" dirty="0">
                <a:solidFill>
                  <a:schemeClr val="bg1">
                    <a:lumMod val="65000"/>
                  </a:schemeClr>
                </a:solidFill>
              </a:rPr>
              <a:t>.</a:t>
            </a:r>
            <a:r>
              <a:rPr lang="id-ID" sz="1400" dirty="0">
                <a:solidFill>
                  <a:schemeClr val="bg1">
                    <a:lumMod val="65000"/>
                  </a:schemeClr>
                </a:solidFill>
              </a:rPr>
              <a:t> </a:t>
            </a:r>
            <a:endParaRPr lang="id-ID" sz="1400" dirty="0">
              <a:solidFill>
                <a:schemeClr val="bg1">
                  <a:lumMod val="65000"/>
                </a:schemeClr>
              </a:solidFill>
            </a:endParaRPr>
          </a:p>
        </p:txBody>
      </p:sp>
      <p:sp>
        <p:nvSpPr>
          <p:cNvPr id="181" name="Rectangle 180"/>
          <p:cNvSpPr/>
          <p:nvPr/>
        </p:nvSpPr>
        <p:spPr>
          <a:xfrm>
            <a:off x="6980103" y="3202192"/>
            <a:ext cx="2139367" cy="369332"/>
          </a:xfrm>
          <a:prstGeom prst="rect">
            <a:avLst/>
          </a:prstGeom>
        </p:spPr>
        <p:txBody>
          <a:bodyPr wrap="none">
            <a:spAutoFit/>
          </a:bodyPr>
          <a:lstStyle/>
          <a:p>
            <a:pPr algn="ctr"/>
            <a:r>
              <a:rPr lang="id-ID" b="1" dirty="0">
                <a:solidFill>
                  <a:schemeClr val="tx1">
                    <a:lumMod val="50000"/>
                    <a:lumOff val="50000"/>
                  </a:schemeClr>
                </a:solidFill>
                <a:latin typeface="PT Sans" panose="020B0503020203020204" pitchFamily="34" charset="0"/>
              </a:rPr>
              <a:t>Process Finalization</a:t>
            </a:r>
            <a:endParaRPr lang="id-ID" b="1" dirty="0">
              <a:solidFill>
                <a:schemeClr val="tx1">
                  <a:lumMod val="50000"/>
                  <a:lumOff val="50000"/>
                </a:schemeClr>
              </a:solidFill>
              <a:latin typeface="PT Sans" panose="020B0503020203020204" pitchFamily="34" charset="0"/>
            </a:endParaRPr>
          </a:p>
        </p:txBody>
      </p:sp>
      <p:sp>
        <p:nvSpPr>
          <p:cNvPr id="3" name="矩形 2"/>
          <p:cNvSpPr/>
          <p:nvPr/>
        </p:nvSpPr>
        <p:spPr>
          <a:xfrm>
            <a:off x="1369943" y="233677"/>
            <a:ext cx="5147563" cy="369332"/>
          </a:xfrm>
          <a:prstGeom prst="rect">
            <a:avLst/>
          </a:prstGeom>
        </p:spPr>
        <p:txBody>
          <a:bodyPr wrap="none">
            <a:spAutoFit/>
          </a:bodyPr>
          <a:lstStyle/>
          <a:p>
            <a:r>
              <a:rPr lang="zh-CN" altLang="en-US" dirty="0">
                <a:latin typeface="宋体" panose="02010600030101010101" pitchFamily="2" charset="-122"/>
                <a:ea typeface="宋体" panose="02010600030101010101" pitchFamily="2" charset="-122"/>
                <a:cs typeface="宋体" panose="02010600030101010101" pitchFamily="2" charset="-122"/>
              </a:rPr>
              <a:t>回溯算法搜索排列树的一般算法描述伪代码</a:t>
            </a:r>
            <a:r>
              <a:rPr lang="zh-CN" altLang="en-US" dirty="0" smtClean="0">
                <a:latin typeface="宋体" panose="02010600030101010101" pitchFamily="2" charset="-122"/>
                <a:ea typeface="宋体" panose="02010600030101010101" pitchFamily="2" charset="-122"/>
                <a:cs typeface="宋体" panose="02010600030101010101" pitchFamily="2" charset="-122"/>
              </a:rPr>
              <a:t>如下</a:t>
            </a:r>
            <a:r>
              <a:rPr lang="en-US" altLang="zh-CN" dirty="0" smtClean="0">
                <a:latin typeface="宋体" panose="02010600030101010101" pitchFamily="2" charset="-122"/>
                <a:ea typeface="宋体" panose="02010600030101010101" pitchFamily="2" charset="-122"/>
                <a:cs typeface="宋体" panose="02010600030101010101" pitchFamily="2" charset="-122"/>
              </a:rPr>
              <a:t>:</a:t>
            </a:r>
            <a:endParaRPr lang="zh-CN" altLang="en-US" dirty="0"/>
          </a:p>
        </p:txBody>
      </p:sp>
      <p:sp>
        <p:nvSpPr>
          <p:cNvPr id="4" name="矩形 3"/>
          <p:cNvSpPr/>
          <p:nvPr/>
        </p:nvSpPr>
        <p:spPr>
          <a:xfrm flipH="1">
            <a:off x="2524845" y="3920171"/>
            <a:ext cx="508170" cy="369332"/>
          </a:xfrm>
          <a:prstGeom prst="rect">
            <a:avLst/>
          </a:prstGeom>
        </p:spPr>
        <p:txBody>
          <a:bodyPr wrap="square">
            <a:spAutoFit/>
          </a:bodyPr>
          <a:lstStyle/>
          <a:p>
            <a:r>
              <a:rPr lang="en-US" altLang="zh-CN" i="1" kern="100" dirty="0" err="1">
                <a:latin typeface="Times New Roman" panose="02020603050405020304"/>
              </a:rPr>
              <a:t>x</a:t>
            </a:r>
            <a:r>
              <a:rPr lang="en-US" altLang="zh-CN" kern="100" baseline="-25000" dirty="0" err="1">
                <a:latin typeface="Times New Roman" panose="02020603050405020304"/>
              </a:rPr>
              <a:t>t</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5"/>
                                        </p:tgtEl>
                                        <p:attrNameLst>
                                          <p:attrName>style.visibility</p:attrName>
                                        </p:attrNameLst>
                                      </p:cBhvr>
                                      <p:to>
                                        <p:strVal val="visible"/>
                                      </p:to>
                                    </p:set>
                                    <p:animEffect transition="in" filter="fade">
                                      <p:cBhvr>
                                        <p:cTn id="7" dur="500"/>
                                        <p:tgtEl>
                                          <p:spTgt spid="12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2"/>
                                        </p:tgtEl>
                                        <p:attrNameLst>
                                          <p:attrName>style.visibility</p:attrName>
                                        </p:attrNameLst>
                                      </p:cBhvr>
                                      <p:to>
                                        <p:strVal val="visible"/>
                                      </p:to>
                                    </p:set>
                                    <p:anim calcmode="lin" valueType="num">
                                      <p:cBhvr>
                                        <p:cTn id="11" dur="500" fill="hold"/>
                                        <p:tgtEl>
                                          <p:spTgt spid="112"/>
                                        </p:tgtEl>
                                        <p:attrNameLst>
                                          <p:attrName>ppt_w</p:attrName>
                                        </p:attrNameLst>
                                      </p:cBhvr>
                                      <p:tavLst>
                                        <p:tav tm="0">
                                          <p:val>
                                            <p:fltVal val="0"/>
                                          </p:val>
                                        </p:tav>
                                        <p:tav tm="100000">
                                          <p:val>
                                            <p:strVal val="#ppt_w"/>
                                          </p:val>
                                        </p:tav>
                                      </p:tavLst>
                                    </p:anim>
                                    <p:anim calcmode="lin" valueType="num">
                                      <p:cBhvr>
                                        <p:cTn id="12" dur="500" fill="hold"/>
                                        <p:tgtEl>
                                          <p:spTgt spid="112"/>
                                        </p:tgtEl>
                                        <p:attrNameLst>
                                          <p:attrName>ppt_h</p:attrName>
                                        </p:attrNameLst>
                                      </p:cBhvr>
                                      <p:tavLst>
                                        <p:tav tm="0">
                                          <p:val>
                                            <p:fltVal val="0"/>
                                          </p:val>
                                        </p:tav>
                                        <p:tav tm="100000">
                                          <p:val>
                                            <p:strVal val="#ppt_h"/>
                                          </p:val>
                                        </p:tav>
                                      </p:tavLst>
                                    </p:anim>
                                    <p:animEffect transition="in" filter="fade">
                                      <p:cBhvr>
                                        <p:cTn id="13" dur="500"/>
                                        <p:tgtEl>
                                          <p:spTgt spid="112"/>
                                        </p:tgtEl>
                                      </p:cBhvr>
                                    </p:animEffect>
                                  </p:childTnLst>
                                </p:cTn>
                              </p:par>
                              <p:par>
                                <p:cTn id="14" presetID="10" presetClass="entr" presetSubtype="0" fill="hold" nodeType="withEffect">
                                  <p:stCondLst>
                                    <p:cond delay="0"/>
                                  </p:stCondLst>
                                  <p:childTnLst>
                                    <p:set>
                                      <p:cBhvr>
                                        <p:cTn id="15" dur="1" fill="hold">
                                          <p:stCondLst>
                                            <p:cond delay="0"/>
                                          </p:stCondLst>
                                        </p:cTn>
                                        <p:tgtEl>
                                          <p:spTgt spid="135"/>
                                        </p:tgtEl>
                                        <p:attrNameLst>
                                          <p:attrName>style.visibility</p:attrName>
                                        </p:attrNameLst>
                                      </p:cBhvr>
                                      <p:to>
                                        <p:strVal val="visible"/>
                                      </p:to>
                                    </p:set>
                                    <p:animEffect transition="in" filter="fade">
                                      <p:cBhvr>
                                        <p:cTn id="16" dur="500"/>
                                        <p:tgtEl>
                                          <p:spTgt spid="135"/>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34"/>
                                        </p:tgtEl>
                                        <p:attrNameLst>
                                          <p:attrName>style.visibility</p:attrName>
                                        </p:attrNameLst>
                                      </p:cBhvr>
                                      <p:to>
                                        <p:strVal val="visible"/>
                                      </p:to>
                                    </p:set>
                                    <p:animEffect transition="in" filter="fade">
                                      <p:cBhvr>
                                        <p:cTn id="20" dur="500"/>
                                        <p:tgtEl>
                                          <p:spTgt spid="13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16"/>
                                        </p:tgtEl>
                                        <p:attrNameLst>
                                          <p:attrName>style.visibility</p:attrName>
                                        </p:attrNameLst>
                                      </p:cBhvr>
                                      <p:to>
                                        <p:strVal val="visible"/>
                                      </p:to>
                                    </p:set>
                                    <p:animEffect transition="in" filter="fade">
                                      <p:cBhvr>
                                        <p:cTn id="23" dur="500"/>
                                        <p:tgtEl>
                                          <p:spTgt spid="116"/>
                                        </p:tgtEl>
                                      </p:cBhvr>
                                    </p:animEffect>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0"/>
                                        </p:tgtEl>
                                        <p:attrNameLst>
                                          <p:attrName>style.visibility</p:attrName>
                                        </p:attrNameLst>
                                      </p:cBhvr>
                                      <p:to>
                                        <p:strVal val="visible"/>
                                      </p:to>
                                    </p:set>
                                    <p:anim calcmode="lin" valueType="num">
                                      <p:cBhvr>
                                        <p:cTn id="32" dur="500" fill="hold"/>
                                        <p:tgtEl>
                                          <p:spTgt spid="110"/>
                                        </p:tgtEl>
                                        <p:attrNameLst>
                                          <p:attrName>ppt_w</p:attrName>
                                        </p:attrNameLst>
                                      </p:cBhvr>
                                      <p:tavLst>
                                        <p:tav tm="0">
                                          <p:val>
                                            <p:fltVal val="0"/>
                                          </p:val>
                                        </p:tav>
                                        <p:tav tm="100000">
                                          <p:val>
                                            <p:strVal val="#ppt_w"/>
                                          </p:val>
                                        </p:tav>
                                      </p:tavLst>
                                    </p:anim>
                                    <p:anim calcmode="lin" valueType="num">
                                      <p:cBhvr>
                                        <p:cTn id="33" dur="500" fill="hold"/>
                                        <p:tgtEl>
                                          <p:spTgt spid="110"/>
                                        </p:tgtEl>
                                        <p:attrNameLst>
                                          <p:attrName>ppt_h</p:attrName>
                                        </p:attrNameLst>
                                      </p:cBhvr>
                                      <p:tavLst>
                                        <p:tav tm="0">
                                          <p:val>
                                            <p:fltVal val="0"/>
                                          </p:val>
                                        </p:tav>
                                        <p:tav tm="100000">
                                          <p:val>
                                            <p:strVal val="#ppt_h"/>
                                          </p:val>
                                        </p:tav>
                                      </p:tavLst>
                                    </p:anim>
                                    <p:animEffect transition="in" filter="fade">
                                      <p:cBhvr>
                                        <p:cTn id="34" dur="500"/>
                                        <p:tgtEl>
                                          <p:spTgt spid="11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9"/>
                                        </p:tgtEl>
                                        <p:attrNameLst>
                                          <p:attrName>style.visibility</p:attrName>
                                        </p:attrNameLst>
                                      </p:cBhvr>
                                      <p:to>
                                        <p:strVal val="visible"/>
                                      </p:to>
                                    </p:set>
                                    <p:anim calcmode="lin" valueType="num">
                                      <p:cBhvr>
                                        <p:cTn id="37" dur="500" fill="hold"/>
                                        <p:tgtEl>
                                          <p:spTgt spid="149"/>
                                        </p:tgtEl>
                                        <p:attrNameLst>
                                          <p:attrName>ppt_w</p:attrName>
                                        </p:attrNameLst>
                                      </p:cBhvr>
                                      <p:tavLst>
                                        <p:tav tm="0">
                                          <p:val>
                                            <p:fltVal val="0"/>
                                          </p:val>
                                        </p:tav>
                                        <p:tav tm="100000">
                                          <p:val>
                                            <p:strVal val="#ppt_w"/>
                                          </p:val>
                                        </p:tav>
                                      </p:tavLst>
                                    </p:anim>
                                    <p:anim calcmode="lin" valueType="num">
                                      <p:cBhvr>
                                        <p:cTn id="38" dur="500" fill="hold"/>
                                        <p:tgtEl>
                                          <p:spTgt spid="149"/>
                                        </p:tgtEl>
                                        <p:attrNameLst>
                                          <p:attrName>ppt_h</p:attrName>
                                        </p:attrNameLst>
                                      </p:cBhvr>
                                      <p:tavLst>
                                        <p:tav tm="0">
                                          <p:val>
                                            <p:fltVal val="0"/>
                                          </p:val>
                                        </p:tav>
                                        <p:tav tm="100000">
                                          <p:val>
                                            <p:strVal val="#ppt_h"/>
                                          </p:val>
                                        </p:tav>
                                      </p:tavLst>
                                    </p:anim>
                                    <p:animEffect transition="in" filter="fade">
                                      <p:cBhvr>
                                        <p:cTn id="39" dur="500"/>
                                        <p:tgtEl>
                                          <p:spTgt spid="149"/>
                                        </p:tgtEl>
                                      </p:cBhvr>
                                    </p:animEffect>
                                  </p:childTnLst>
                                </p:cTn>
                              </p:par>
                            </p:childTnLst>
                          </p:cTn>
                        </p:par>
                        <p:par>
                          <p:cTn id="40" fill="hold">
                            <p:stCondLst>
                              <p:cond delay="2000"/>
                            </p:stCondLst>
                            <p:childTnLst>
                              <p:par>
                                <p:cTn id="41" presetID="10" presetClass="entr" presetSubtype="0" fill="hold" grpId="0" nodeType="afterEffect">
                                  <p:stCondLst>
                                    <p:cond delay="0"/>
                                  </p:stCondLst>
                                  <p:childTnLst>
                                    <p:set>
                                      <p:cBhvr>
                                        <p:cTn id="42" dur="1" fill="hold">
                                          <p:stCondLst>
                                            <p:cond delay="0"/>
                                          </p:stCondLst>
                                        </p:cTn>
                                        <p:tgtEl>
                                          <p:spTgt spid="151"/>
                                        </p:tgtEl>
                                        <p:attrNameLst>
                                          <p:attrName>style.visibility</p:attrName>
                                        </p:attrNameLst>
                                      </p:cBhvr>
                                      <p:to>
                                        <p:strVal val="visible"/>
                                      </p:to>
                                    </p:set>
                                    <p:animEffect transition="in" filter="fade">
                                      <p:cBhvr>
                                        <p:cTn id="43" dur="500"/>
                                        <p:tgtEl>
                                          <p:spTgt spid="151"/>
                                        </p:tgtEl>
                                      </p:cBhvr>
                                    </p:animEffect>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500"/>
                                        <p:tgtEl>
                                          <p:spTgt spid="6"/>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childTnLst>
                          </p:cTn>
                        </p:par>
                        <p:par>
                          <p:cTn id="53" fill="hold">
                            <p:stCondLst>
                              <p:cond delay="3000"/>
                            </p:stCondLst>
                            <p:childTnLst>
                              <p:par>
                                <p:cTn id="54" presetID="53" presetClass="entr" presetSubtype="16" fill="hold" grpId="0" nodeType="afterEffect">
                                  <p:stCondLst>
                                    <p:cond delay="0"/>
                                  </p:stCondLst>
                                  <p:childTnLst>
                                    <p:set>
                                      <p:cBhvr>
                                        <p:cTn id="55" dur="1" fill="hold">
                                          <p:stCondLst>
                                            <p:cond delay="0"/>
                                          </p:stCondLst>
                                        </p:cTn>
                                        <p:tgtEl>
                                          <p:spTgt spid="150"/>
                                        </p:tgtEl>
                                        <p:attrNameLst>
                                          <p:attrName>style.visibility</p:attrName>
                                        </p:attrNameLst>
                                      </p:cBhvr>
                                      <p:to>
                                        <p:strVal val="visible"/>
                                      </p:to>
                                    </p:set>
                                    <p:anim calcmode="lin" valueType="num">
                                      <p:cBhvr>
                                        <p:cTn id="56" dur="500" fill="hold"/>
                                        <p:tgtEl>
                                          <p:spTgt spid="150"/>
                                        </p:tgtEl>
                                        <p:attrNameLst>
                                          <p:attrName>ppt_w</p:attrName>
                                        </p:attrNameLst>
                                      </p:cBhvr>
                                      <p:tavLst>
                                        <p:tav tm="0">
                                          <p:val>
                                            <p:fltVal val="0"/>
                                          </p:val>
                                        </p:tav>
                                        <p:tav tm="100000">
                                          <p:val>
                                            <p:strVal val="#ppt_w"/>
                                          </p:val>
                                        </p:tav>
                                      </p:tavLst>
                                    </p:anim>
                                    <p:anim calcmode="lin" valueType="num">
                                      <p:cBhvr>
                                        <p:cTn id="57" dur="500" fill="hold"/>
                                        <p:tgtEl>
                                          <p:spTgt spid="150"/>
                                        </p:tgtEl>
                                        <p:attrNameLst>
                                          <p:attrName>ppt_h</p:attrName>
                                        </p:attrNameLst>
                                      </p:cBhvr>
                                      <p:tavLst>
                                        <p:tav tm="0">
                                          <p:val>
                                            <p:fltVal val="0"/>
                                          </p:val>
                                        </p:tav>
                                        <p:tav tm="100000">
                                          <p:val>
                                            <p:strVal val="#ppt_h"/>
                                          </p:val>
                                        </p:tav>
                                      </p:tavLst>
                                    </p:anim>
                                    <p:animEffect transition="in" filter="fade">
                                      <p:cBhvr>
                                        <p:cTn id="58" dur="500"/>
                                        <p:tgtEl>
                                          <p:spTgt spid="150"/>
                                        </p:tgtEl>
                                      </p:cBhvr>
                                    </p:animEffect>
                                  </p:childTnLst>
                                </p:cTn>
                              </p:par>
                            </p:childTnLst>
                          </p:cTn>
                        </p:par>
                        <p:par>
                          <p:cTn id="59" fill="hold">
                            <p:stCondLst>
                              <p:cond delay="3500"/>
                            </p:stCondLst>
                            <p:childTnLst>
                              <p:par>
                                <p:cTn id="60" presetID="10" presetClass="entr" presetSubtype="0" fill="hold" nodeType="afterEffect">
                                  <p:stCondLst>
                                    <p:cond delay="0"/>
                                  </p:stCondLst>
                                  <p:childTnLst>
                                    <p:set>
                                      <p:cBhvr>
                                        <p:cTn id="61" dur="1" fill="hold">
                                          <p:stCondLst>
                                            <p:cond delay="0"/>
                                          </p:stCondLst>
                                        </p:cTn>
                                        <p:tgtEl>
                                          <p:spTgt spid="154"/>
                                        </p:tgtEl>
                                        <p:attrNameLst>
                                          <p:attrName>style.visibility</p:attrName>
                                        </p:attrNameLst>
                                      </p:cBhvr>
                                      <p:to>
                                        <p:strVal val="visible"/>
                                      </p:to>
                                    </p:set>
                                    <p:animEffect transition="in" filter="fade">
                                      <p:cBhvr>
                                        <p:cTn id="62" dur="500"/>
                                        <p:tgtEl>
                                          <p:spTgt spid="154"/>
                                        </p:tgtEl>
                                      </p:cBhvr>
                                    </p:animEffect>
                                  </p:childTnLst>
                                </p:cTn>
                              </p:par>
                            </p:childTnLst>
                          </p:cTn>
                        </p:par>
                        <p:par>
                          <p:cTn id="63" fill="hold">
                            <p:stCondLst>
                              <p:cond delay="4000"/>
                            </p:stCondLst>
                            <p:childTnLst>
                              <p:par>
                                <p:cTn id="64" presetID="10" presetClass="entr" presetSubtype="0" fill="hold" grpId="0" nodeType="afterEffect">
                                  <p:stCondLst>
                                    <p:cond delay="0"/>
                                  </p:stCondLst>
                                  <p:childTnLst>
                                    <p:set>
                                      <p:cBhvr>
                                        <p:cTn id="65" dur="1" fill="hold">
                                          <p:stCondLst>
                                            <p:cond delay="0"/>
                                          </p:stCondLst>
                                        </p:cTn>
                                        <p:tgtEl>
                                          <p:spTgt spid="181"/>
                                        </p:tgtEl>
                                        <p:attrNameLst>
                                          <p:attrName>style.visibility</p:attrName>
                                        </p:attrNameLst>
                                      </p:cBhvr>
                                      <p:to>
                                        <p:strVal val="visible"/>
                                      </p:to>
                                    </p:set>
                                    <p:animEffect transition="in" filter="fade">
                                      <p:cBhvr>
                                        <p:cTn id="66" dur="500"/>
                                        <p:tgtEl>
                                          <p:spTgt spid="181"/>
                                        </p:tgtEl>
                                      </p:cBhvr>
                                    </p:animEffect>
                                  </p:childTnLst>
                                </p:cTn>
                              </p:par>
                            </p:childTnLst>
                          </p:cTn>
                        </p:par>
                        <p:par>
                          <p:cTn id="67" fill="hold">
                            <p:stCondLst>
                              <p:cond delay="4500"/>
                            </p:stCondLst>
                            <p:childTnLst>
                              <p:par>
                                <p:cTn id="68" presetID="10" presetClass="entr" presetSubtype="0" fill="hold" grpId="0" nodeType="afterEffect">
                                  <p:stCondLst>
                                    <p:cond delay="0"/>
                                  </p:stCondLst>
                                  <p:childTnLst>
                                    <p:set>
                                      <p:cBhvr>
                                        <p:cTn id="69" dur="1" fill="hold">
                                          <p:stCondLst>
                                            <p:cond delay="0"/>
                                          </p:stCondLst>
                                        </p:cTn>
                                        <p:tgtEl>
                                          <p:spTgt spid="180"/>
                                        </p:tgtEl>
                                        <p:attrNameLst>
                                          <p:attrName>style.visibility</p:attrName>
                                        </p:attrNameLst>
                                      </p:cBhvr>
                                      <p:to>
                                        <p:strVal val="visible"/>
                                      </p:to>
                                    </p:set>
                                    <p:animEffect transition="in" filter="fade">
                                      <p:cBhvr>
                                        <p:cTn id="70" dur="500"/>
                                        <p:tgtEl>
                                          <p:spTgt spid="180"/>
                                        </p:tgtEl>
                                      </p:cBhvr>
                                    </p:animEffect>
                                  </p:childTnLst>
                                </p:cTn>
                              </p:par>
                              <p:par>
                                <p:cTn id="71" presetID="16" presetClass="entr" presetSubtype="37" fill="hold" grpId="0" nodeType="withEffect">
                                  <p:stCondLst>
                                    <p:cond delay="0"/>
                                  </p:stCondLst>
                                  <p:childTnLst>
                                    <p:set>
                                      <p:cBhvr>
                                        <p:cTn id="72" dur="1" fill="hold">
                                          <p:stCondLst>
                                            <p:cond delay="0"/>
                                          </p:stCondLst>
                                        </p:cTn>
                                        <p:tgtEl>
                                          <p:spTgt spid="115"/>
                                        </p:tgtEl>
                                        <p:attrNameLst>
                                          <p:attrName>style.visibility</p:attrName>
                                        </p:attrNameLst>
                                      </p:cBhvr>
                                      <p:to>
                                        <p:strVal val="visible"/>
                                      </p:to>
                                    </p:set>
                                    <p:animEffect transition="in" filter="barn(outVertical)">
                                      <p:cBhvr>
                                        <p:cTn id="73"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bldLvl="0" animBg="1"/>
      <p:bldP spid="112" grpId="0" bldLvl="0" animBg="1"/>
      <p:bldP spid="115" grpId="0" bldLvl="0" animBg="1"/>
      <p:bldP spid="116" grpId="0" bldLvl="0" animBg="1"/>
      <p:bldP spid="6" grpId="0" bldLvl="0" animBg="1"/>
      <p:bldP spid="7" grpId="0" bldLvl="0" animBg="1"/>
      <p:bldP spid="17" grpId="0" bldLvl="0" animBg="1"/>
      <p:bldP spid="134" grpId="0"/>
      <p:bldP spid="149" grpId="0" bldLvl="0" animBg="1"/>
      <p:bldP spid="150" grpId="0" bldLvl="0" animBg="1"/>
      <p:bldP spid="151" grpId="0"/>
      <p:bldP spid="180" grpId="0"/>
      <p:bldP spid="18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4776395" y="4736169"/>
            <a:ext cx="7415605" cy="387275"/>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p:cNvSpPr/>
          <p:nvPr/>
        </p:nvSpPr>
        <p:spPr>
          <a:xfrm>
            <a:off x="3141233" y="2833255"/>
            <a:ext cx="9050767" cy="1191491"/>
          </a:xfrm>
          <a:prstGeom prst="rect">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8"/>
          <p:cNvSpPr/>
          <p:nvPr/>
        </p:nvSpPr>
        <p:spPr>
          <a:xfrm>
            <a:off x="762000" y="2001982"/>
            <a:ext cx="2854037" cy="2854037"/>
          </a:xfrm>
          <a:prstGeom prst="ellipse">
            <a:avLst/>
          </a:prstGeom>
          <a:solidFill>
            <a:srgbClr val="FF6D6D"/>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Rectangle 14"/>
          <p:cNvSpPr/>
          <p:nvPr/>
        </p:nvSpPr>
        <p:spPr>
          <a:xfrm>
            <a:off x="777034" y="1016819"/>
            <a:ext cx="4318170" cy="338554"/>
          </a:xfrm>
          <a:prstGeom prst="rect">
            <a:avLst/>
          </a:prstGeom>
        </p:spPr>
        <p:txBody>
          <a:bodyPr wrap="none">
            <a:spAutoFit/>
          </a:bodyPr>
          <a:lstStyle/>
          <a:p>
            <a:r>
              <a:rPr lang="id-ID" sz="1600" dirty="0" smtClean="0">
                <a:solidFill>
                  <a:schemeClr val="bg1">
                    <a:lumMod val="65000"/>
                  </a:schemeClr>
                </a:solidFill>
                <a:latin typeface="Raleway" panose="020B0003030101060003" pitchFamily="34" charset="0"/>
              </a:rPr>
              <a:t>Reflect professionalism and trustworthiness</a:t>
            </a:r>
            <a:endParaRPr lang="id-ID" sz="1600" dirty="0">
              <a:solidFill>
                <a:schemeClr val="bg1">
                  <a:lumMod val="65000"/>
                </a:schemeClr>
              </a:solidFill>
              <a:latin typeface="Raleway" panose="020B0003030101060003" pitchFamily="34" charset="0"/>
            </a:endParaRPr>
          </a:p>
        </p:txBody>
      </p:sp>
      <p:sp>
        <p:nvSpPr>
          <p:cNvPr id="16" name="TextBox 15"/>
          <p:cNvSpPr txBox="1"/>
          <p:nvPr/>
        </p:nvSpPr>
        <p:spPr>
          <a:xfrm>
            <a:off x="777034" y="500139"/>
            <a:ext cx="3336290" cy="583565"/>
          </a:xfrm>
          <a:prstGeom prst="rect">
            <a:avLst/>
          </a:prstGeom>
          <a:noFill/>
        </p:spPr>
        <p:txBody>
          <a:bodyPr wrap="none" rtlCol="0">
            <a:spAutoFit/>
          </a:bodyPr>
          <a:lstStyle/>
          <a:p>
            <a:pPr algn="l"/>
            <a:r>
              <a:rPr lang="id-ID" sz="3200" dirty="0" smtClean="0">
                <a:latin typeface="Raleway" panose="020B0003030101060003" pitchFamily="34" charset="0"/>
              </a:rPr>
              <a:t>4.3.3 n皇后问题</a:t>
            </a:r>
            <a:endParaRPr lang="id-ID" sz="3200" dirty="0" smtClean="0">
              <a:latin typeface="Raleway" panose="020B0003030101060003" pitchFamily="34" charset="0"/>
            </a:endParaRPr>
          </a:p>
        </p:txBody>
      </p:sp>
      <p:sp>
        <p:nvSpPr>
          <p:cNvPr id="18" name="TextBox 17"/>
          <p:cNvSpPr txBox="1"/>
          <p:nvPr/>
        </p:nvSpPr>
        <p:spPr>
          <a:xfrm>
            <a:off x="3949763" y="2129673"/>
            <a:ext cx="6491392" cy="646331"/>
          </a:xfrm>
          <a:prstGeom prst="rect">
            <a:avLst/>
          </a:prstGeom>
          <a:noFill/>
        </p:spPr>
        <p:txBody>
          <a:bodyPr wrap="none" rtlCol="0">
            <a:spAutoFit/>
          </a:bodyPr>
          <a:lstStyle/>
          <a:p>
            <a:pPr algn="just"/>
            <a:r>
              <a:rPr lang="en-US" sz="3600" b="1" dirty="0" smtClean="0">
                <a:solidFill>
                  <a:srgbClr val="FF6D6D"/>
                </a:solidFill>
                <a:latin typeface="Raleway" panose="020B0003030101060003" pitchFamily="34" charset="0"/>
              </a:rPr>
              <a:t>C</a:t>
            </a:r>
            <a:r>
              <a:rPr lang="id-ID" sz="3600" b="1" dirty="0" smtClean="0">
                <a:solidFill>
                  <a:srgbClr val="FF6D6D"/>
                </a:solidFill>
                <a:latin typeface="Raleway" panose="020B0003030101060003" pitchFamily="34" charset="0"/>
              </a:rPr>
              <a:t>REATE, DESIGN &amp; DEVELOP</a:t>
            </a:r>
            <a:endParaRPr lang="en-US" sz="3600" b="1" dirty="0">
              <a:solidFill>
                <a:srgbClr val="FF6D6D"/>
              </a:solidFill>
              <a:latin typeface="Raleway" panose="020B0003030101060003" pitchFamily="34" charset="0"/>
            </a:endParaRPr>
          </a:p>
        </p:txBody>
      </p:sp>
      <p:sp>
        <p:nvSpPr>
          <p:cNvPr id="19" name="TextBox 18"/>
          <p:cNvSpPr txBox="1"/>
          <p:nvPr/>
        </p:nvSpPr>
        <p:spPr>
          <a:xfrm>
            <a:off x="3960521" y="3038300"/>
            <a:ext cx="6234675" cy="707886"/>
          </a:xfrm>
          <a:prstGeom prst="rect">
            <a:avLst/>
          </a:prstGeom>
          <a:noFill/>
        </p:spPr>
        <p:txBody>
          <a:bodyPr wrap="square" rtlCol="0">
            <a:spAutoFit/>
          </a:bodyPr>
          <a:lstStyle/>
          <a:p>
            <a:r>
              <a:rPr lang="en-US" sz="2000" dirty="0" smtClean="0">
                <a:solidFill>
                  <a:schemeClr val="bg1"/>
                </a:solidFill>
                <a:latin typeface="PT Sans" panose="020B0503020203020204" pitchFamily="34" charset="0"/>
              </a:rPr>
              <a:t>PASSION </a:t>
            </a:r>
            <a:r>
              <a:rPr lang="en-US" sz="2000" dirty="0">
                <a:solidFill>
                  <a:schemeClr val="bg1"/>
                </a:solidFill>
                <a:latin typeface="PT Sans" panose="020B0503020203020204" pitchFamily="34" charset="0"/>
              </a:rPr>
              <a:t>LEADS TO DESIGN, DESIGN LEADS TO PERFORMANCE, PERFORMANCE LEADS TO </a:t>
            </a:r>
            <a:r>
              <a:rPr lang="en-US" sz="2000" b="1" dirty="0" smtClean="0">
                <a:solidFill>
                  <a:schemeClr val="bg1"/>
                </a:solidFill>
                <a:latin typeface="PT Sans" panose="020B0503020203020204" pitchFamily="34" charset="0"/>
              </a:rPr>
              <a:t>SUCCESS</a:t>
            </a:r>
            <a:r>
              <a:rPr lang="id-ID" sz="2000" dirty="0" smtClean="0">
                <a:solidFill>
                  <a:schemeClr val="bg1"/>
                </a:solidFill>
                <a:latin typeface="PT Sans" panose="020B0503020203020204" pitchFamily="34" charset="0"/>
              </a:rPr>
              <a:t>!</a:t>
            </a:r>
            <a:endParaRPr lang="id-ID" sz="2000" dirty="0"/>
          </a:p>
        </p:txBody>
      </p:sp>
      <p:sp>
        <p:nvSpPr>
          <p:cNvPr id="20" name="TextBox 19"/>
          <p:cNvSpPr txBox="1"/>
          <p:nvPr/>
        </p:nvSpPr>
        <p:spPr>
          <a:xfrm>
            <a:off x="3618311" y="2858919"/>
            <a:ext cx="441146" cy="995209"/>
          </a:xfrm>
          <a:prstGeom prst="rect">
            <a:avLst/>
          </a:prstGeom>
          <a:noFill/>
        </p:spPr>
        <p:txBody>
          <a:bodyPr wrap="none" rtlCol="0">
            <a:spAutoFit/>
          </a:bodyPr>
          <a:lstStyle/>
          <a:p>
            <a:r>
              <a:rPr lang="id-ID" sz="5865" dirty="0">
                <a:solidFill>
                  <a:schemeClr val="bg1"/>
                </a:solidFill>
                <a:latin typeface="PT Sans" panose="020B0503020203020204" pitchFamily="34" charset="0"/>
              </a:rPr>
              <a:t>“</a:t>
            </a:r>
            <a:endParaRPr lang="id-ID" sz="5335" dirty="0">
              <a:solidFill>
                <a:schemeClr val="bg1"/>
              </a:solidFill>
            </a:endParaRPr>
          </a:p>
        </p:txBody>
      </p:sp>
      <p:sp>
        <p:nvSpPr>
          <p:cNvPr id="22" name="TextBox 21"/>
          <p:cNvSpPr txBox="1"/>
          <p:nvPr/>
        </p:nvSpPr>
        <p:spPr>
          <a:xfrm>
            <a:off x="9754050" y="3320805"/>
            <a:ext cx="441146" cy="995209"/>
          </a:xfrm>
          <a:prstGeom prst="rect">
            <a:avLst/>
          </a:prstGeom>
          <a:noFill/>
        </p:spPr>
        <p:txBody>
          <a:bodyPr wrap="none" rtlCol="0">
            <a:spAutoFit/>
          </a:bodyPr>
          <a:lstStyle/>
          <a:p>
            <a:r>
              <a:rPr lang="id-ID" sz="5865" dirty="0">
                <a:solidFill>
                  <a:schemeClr val="bg1"/>
                </a:solidFill>
                <a:latin typeface="PT Sans" panose="020B0503020203020204" pitchFamily="34" charset="0"/>
              </a:rPr>
              <a:t>”</a:t>
            </a:r>
            <a:endParaRPr lang="id-ID" sz="5335" dirty="0">
              <a:solidFill>
                <a:schemeClr val="bg1"/>
              </a:solidFill>
            </a:endParaRPr>
          </a:p>
        </p:txBody>
      </p:sp>
      <p:sp>
        <p:nvSpPr>
          <p:cNvPr id="17" name="Freeform 26"/>
          <p:cNvSpPr>
            <a:spLocks noEditPoints="1"/>
          </p:cNvSpPr>
          <p:nvPr/>
        </p:nvSpPr>
        <p:spPr bwMode="auto">
          <a:xfrm>
            <a:off x="1540163" y="2776004"/>
            <a:ext cx="1297709" cy="1249045"/>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440" tIns="45720" rIns="91440" bIns="45720" numCol="1" anchor="t" anchorCtr="0" compatLnSpc="1"/>
          <a:lstStyle/>
          <a:p>
            <a:endParaRPr lang="id-ID"/>
          </a:p>
        </p:txBody>
      </p:sp>
      <p:pic>
        <p:nvPicPr>
          <p:cNvPr id="2" name="Picture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99724" y="4320206"/>
            <a:ext cx="1219200" cy="1219200"/>
          </a:xfrm>
          <a:prstGeom prst="ellipse">
            <a:avLst/>
          </a:prstGeom>
          <a:ln w="38100" cap="rnd">
            <a:solidFill>
              <a:srgbClr val="BFBFBF"/>
            </a:solidFill>
          </a:ln>
          <a:effectLst/>
        </p:spPr>
      </p:pic>
      <p:pic>
        <p:nvPicPr>
          <p:cNvPr id="3" name="Picture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213894" y="4320206"/>
            <a:ext cx="1219200" cy="1219200"/>
          </a:xfrm>
          <a:prstGeom prst="ellipse">
            <a:avLst/>
          </a:prstGeom>
          <a:ln w="38100" cap="rnd">
            <a:solidFill>
              <a:srgbClr val="BFBFBF"/>
            </a:solidFill>
          </a:ln>
          <a:effectLst/>
        </p:spPr>
      </p:pic>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828064" y="4320206"/>
            <a:ext cx="1219200" cy="1219200"/>
          </a:xfrm>
          <a:prstGeom prst="ellipse">
            <a:avLst/>
          </a:prstGeom>
          <a:ln w="38100" cap="rnd">
            <a:solidFill>
              <a:srgbClr val="BFBFBF"/>
            </a:solidFill>
          </a:ln>
          <a:effectLst/>
        </p:spPr>
      </p:pic>
      <p:pic>
        <p:nvPicPr>
          <p:cNvPr id="6" name="Picture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445287" y="4320206"/>
            <a:ext cx="1219200" cy="1219200"/>
          </a:xfrm>
          <a:prstGeom prst="ellipse">
            <a:avLst/>
          </a:prstGeom>
          <a:ln w="38100" cap="rnd">
            <a:solidFill>
              <a:srgbClr val="BFBFBF"/>
            </a:solidFill>
          </a:ln>
          <a:effectLst/>
        </p:spPr>
      </p:pic>
      <p:pic>
        <p:nvPicPr>
          <p:cNvPr id="7" name="Picture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059457" y="4320206"/>
            <a:ext cx="1219200" cy="1219200"/>
          </a:xfrm>
          <a:prstGeom prst="ellipse">
            <a:avLst/>
          </a:prstGeom>
          <a:ln w="38100" cap="rnd">
            <a:solidFill>
              <a:srgbClr val="BFBFBF"/>
            </a:solidFill>
          </a:ln>
          <a:effectLst/>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childTnLst>
                          </p:cTn>
                        </p:par>
                        <p:par>
                          <p:cTn id="41" fill="hold">
                            <p:stCondLst>
                              <p:cond delay="4000"/>
                            </p:stCondLst>
                            <p:childTnLst>
                              <p:par>
                                <p:cTn id="42" presetID="22" presetClass="entr" presetSubtype="2"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right)">
                                      <p:cBhvr>
                                        <p:cTn id="44" dur="500"/>
                                        <p:tgtEl>
                                          <p:spTgt spid="21"/>
                                        </p:tgtEl>
                                      </p:cBhvr>
                                    </p:animEffect>
                                  </p:childTnLst>
                                </p:cTn>
                              </p:par>
                              <p:par>
                                <p:cTn id="45" presetID="42" presetClass="entr" presetSubtype="0"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500"/>
                                        <p:tgtEl>
                                          <p:spTgt spid="2"/>
                                        </p:tgtEl>
                                      </p:cBhvr>
                                    </p:animEffect>
                                    <p:anim calcmode="lin" valueType="num">
                                      <p:cBhvr>
                                        <p:cTn id="48" dur="500" fill="hold"/>
                                        <p:tgtEl>
                                          <p:spTgt spid="2"/>
                                        </p:tgtEl>
                                        <p:attrNameLst>
                                          <p:attrName>ppt_x</p:attrName>
                                        </p:attrNameLst>
                                      </p:cBhvr>
                                      <p:tavLst>
                                        <p:tav tm="0">
                                          <p:val>
                                            <p:strVal val="#ppt_x"/>
                                          </p:val>
                                        </p:tav>
                                        <p:tav tm="100000">
                                          <p:val>
                                            <p:strVal val="#ppt_x"/>
                                          </p:val>
                                        </p:tav>
                                      </p:tavLst>
                                    </p:anim>
                                    <p:anim calcmode="lin" valueType="num">
                                      <p:cBhvr>
                                        <p:cTn id="49" dur="500" fill="hold"/>
                                        <p:tgtEl>
                                          <p:spTgt spid="2"/>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anim calcmode="lin" valueType="num">
                                      <p:cBhvr>
                                        <p:cTn id="53" dur="500" fill="hold"/>
                                        <p:tgtEl>
                                          <p:spTgt spid="3"/>
                                        </p:tgtEl>
                                        <p:attrNameLst>
                                          <p:attrName>ppt_x</p:attrName>
                                        </p:attrNameLst>
                                      </p:cBhvr>
                                      <p:tavLst>
                                        <p:tav tm="0">
                                          <p:val>
                                            <p:strVal val="#ppt_x"/>
                                          </p:val>
                                        </p:tav>
                                        <p:tav tm="100000">
                                          <p:val>
                                            <p:strVal val="#ppt_x"/>
                                          </p:val>
                                        </p:tav>
                                      </p:tavLst>
                                    </p:anim>
                                    <p:anim calcmode="lin" valueType="num">
                                      <p:cBhvr>
                                        <p:cTn id="54" dur="500" fill="hold"/>
                                        <p:tgtEl>
                                          <p:spTgt spid="3"/>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anim calcmode="lin" valueType="num">
                                      <p:cBhvr>
                                        <p:cTn id="58" dur="500" fill="hold"/>
                                        <p:tgtEl>
                                          <p:spTgt spid="4"/>
                                        </p:tgtEl>
                                        <p:attrNameLst>
                                          <p:attrName>ppt_x</p:attrName>
                                        </p:attrNameLst>
                                      </p:cBhvr>
                                      <p:tavLst>
                                        <p:tav tm="0">
                                          <p:val>
                                            <p:strVal val="#ppt_x"/>
                                          </p:val>
                                        </p:tav>
                                        <p:tav tm="100000">
                                          <p:val>
                                            <p:strVal val="#ppt_x"/>
                                          </p:val>
                                        </p:tav>
                                      </p:tavLst>
                                    </p:anim>
                                    <p:anim calcmode="lin" valueType="num">
                                      <p:cBhvr>
                                        <p:cTn id="59" dur="500" fill="hold"/>
                                        <p:tgtEl>
                                          <p:spTgt spid="4"/>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500"/>
                                        <p:tgtEl>
                                          <p:spTgt spid="6"/>
                                        </p:tgtEl>
                                      </p:cBhvr>
                                    </p:animEffect>
                                    <p:anim calcmode="lin" valueType="num">
                                      <p:cBhvr>
                                        <p:cTn id="63" dur="500" fill="hold"/>
                                        <p:tgtEl>
                                          <p:spTgt spid="6"/>
                                        </p:tgtEl>
                                        <p:attrNameLst>
                                          <p:attrName>ppt_x</p:attrName>
                                        </p:attrNameLst>
                                      </p:cBhvr>
                                      <p:tavLst>
                                        <p:tav tm="0">
                                          <p:val>
                                            <p:strVal val="#ppt_x"/>
                                          </p:val>
                                        </p:tav>
                                        <p:tav tm="100000">
                                          <p:val>
                                            <p:strVal val="#ppt_x"/>
                                          </p:val>
                                        </p:tav>
                                      </p:tavLst>
                                    </p:anim>
                                    <p:anim calcmode="lin" valueType="num">
                                      <p:cBhvr>
                                        <p:cTn id="64" dur="500" fill="hold"/>
                                        <p:tgtEl>
                                          <p:spTgt spid="6"/>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fade">
                                      <p:cBhvr>
                                        <p:cTn id="67" dur="500"/>
                                        <p:tgtEl>
                                          <p:spTgt spid="7"/>
                                        </p:tgtEl>
                                      </p:cBhvr>
                                    </p:animEffect>
                                    <p:anim calcmode="lin" valueType="num">
                                      <p:cBhvr>
                                        <p:cTn id="68" dur="500" fill="hold"/>
                                        <p:tgtEl>
                                          <p:spTgt spid="7"/>
                                        </p:tgtEl>
                                        <p:attrNameLst>
                                          <p:attrName>ppt_x</p:attrName>
                                        </p:attrNameLst>
                                      </p:cBhvr>
                                      <p:tavLst>
                                        <p:tav tm="0">
                                          <p:val>
                                            <p:strVal val="#ppt_x"/>
                                          </p:val>
                                        </p:tav>
                                        <p:tav tm="100000">
                                          <p:val>
                                            <p:strVal val="#ppt_x"/>
                                          </p:val>
                                        </p:tav>
                                      </p:tavLst>
                                    </p:anim>
                                    <p:anim calcmode="lin" valueType="num">
                                      <p:cBhvr>
                                        <p:cTn id="69"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8" grpId="0" bldLvl="0" animBg="1"/>
      <p:bldP spid="9" grpId="0" bldLvl="0" animBg="1"/>
      <p:bldP spid="15" grpId="0"/>
      <p:bldP spid="16" grpId="0"/>
      <p:bldP spid="18" grpId="0"/>
      <p:bldP spid="19" grpId="0"/>
      <p:bldP spid="20" grpId="0"/>
      <p:bldP spid="22" grpId="0"/>
      <p:bldP spid="17"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文本框 123"/>
          <p:cNvSpPr txBox="1"/>
          <p:nvPr/>
        </p:nvSpPr>
        <p:spPr>
          <a:xfrm>
            <a:off x="869875" y="984549"/>
            <a:ext cx="5938911" cy="3785652"/>
          </a:xfrm>
          <a:prstGeom prst="rect">
            <a:avLst/>
          </a:prstGeom>
          <a:noFill/>
          <a:ln w="9525">
            <a:noFill/>
          </a:ln>
        </p:spPr>
        <p:txBody>
          <a:bodyPr wrap="square">
            <a:spAutoFit/>
          </a:bodyPr>
          <a:lstStyle/>
          <a:p>
            <a:pPr indent="266700"/>
            <a:r>
              <a:rPr lang="zh-CN" altLang="en-US" sz="2400" b="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solidFill>
                  <a:srgbClr val="FF0000"/>
                </a:solidFill>
                <a:latin typeface="宋体" panose="02010600030101010101" pitchFamily="2" charset="-122"/>
                <a:ea typeface="宋体" panose="02010600030101010101" pitchFamily="2" charset="-122"/>
                <a:cs typeface="宋体" panose="02010600030101010101" pitchFamily="2" charset="-122"/>
              </a:rPr>
              <a:t>八</a:t>
            </a:r>
            <a:r>
              <a:rPr lang="zh-CN" altLang="en-US" sz="2400" b="0" dirty="0">
                <a:solidFill>
                  <a:srgbClr val="FF0000"/>
                </a:solidFill>
                <a:latin typeface="宋体" panose="02010600030101010101" pitchFamily="2" charset="-122"/>
                <a:ea typeface="宋体" panose="02010600030101010101" pitchFamily="2" charset="-122"/>
                <a:cs typeface="宋体" panose="02010600030101010101" pitchFamily="2" charset="-122"/>
              </a:rPr>
              <a:t>皇后问题</a:t>
            </a:r>
            <a:r>
              <a:rPr lang="zh-CN" altLang="en-US" sz="2400" b="0" dirty="0">
                <a:latin typeface="宋体" panose="02010600030101010101" pitchFamily="2" charset="-122"/>
                <a:ea typeface="宋体" panose="02010600030101010101" pitchFamily="2" charset="-122"/>
                <a:cs typeface="宋体" panose="02010600030101010101" pitchFamily="2" charset="-122"/>
              </a:rPr>
              <a:t>是 </a:t>
            </a:r>
            <a:r>
              <a:rPr lang="en-US" altLang="zh-CN" sz="2400" b="0" dirty="0">
                <a:latin typeface="宋体" panose="02010600030101010101" pitchFamily="2" charset="-122"/>
                <a:ea typeface="宋体" panose="02010600030101010101" pitchFamily="2" charset="-122"/>
                <a:cs typeface="宋体" panose="02010600030101010101" pitchFamily="2" charset="-122"/>
              </a:rPr>
              <a:t>19 </a:t>
            </a:r>
            <a:r>
              <a:rPr lang="zh-CN" altLang="en-US" sz="2400" b="0" dirty="0">
                <a:latin typeface="宋体" panose="02010600030101010101" pitchFamily="2" charset="-122"/>
                <a:ea typeface="宋体" panose="02010600030101010101" pitchFamily="2" charset="-122"/>
                <a:cs typeface="宋体" panose="02010600030101010101" pitchFamily="2" charset="-122"/>
              </a:rPr>
              <a:t>世纪著名的数学家高斯于 </a:t>
            </a:r>
            <a:r>
              <a:rPr lang="en-US" altLang="zh-CN" sz="2400" b="0" dirty="0">
                <a:latin typeface="Times New Roman" panose="02020603050405020304" charset="0"/>
                <a:ea typeface="Times New Roman" panose="02020603050405020304" charset="0"/>
                <a:cs typeface="Times New Roman" panose="02020603050405020304" charset="0"/>
              </a:rPr>
              <a:t>1850 </a:t>
            </a:r>
            <a:r>
              <a:rPr lang="zh-CN" altLang="en-US" sz="2400" b="0" dirty="0">
                <a:latin typeface="宋体" panose="02010600030101010101" pitchFamily="2" charset="-122"/>
                <a:ea typeface="宋体" panose="02010600030101010101" pitchFamily="2" charset="-122"/>
                <a:cs typeface="宋体" panose="02010600030101010101" pitchFamily="2" charset="-122"/>
              </a:rPr>
              <a:t>年提出的</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a:t>
            </a:r>
            <a:endParaRPr lang="en-US" altLang="zh-CN" sz="2400" b="0" dirty="0" smtClean="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dirty="0">
                <a:latin typeface="宋体" panose="02010600030101010101" pitchFamily="2" charset="-122"/>
                <a:ea typeface="宋体" panose="02010600030101010101" pitchFamily="2" charset="-122"/>
                <a:cs typeface="宋体" panose="02010600030101010101" pitchFamily="2" charset="-122"/>
              </a:rPr>
              <a:t> </a:t>
            </a:r>
            <a:r>
              <a:rPr lang="en-US" altLang="zh-CN" sz="240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问题</a:t>
            </a:r>
            <a:r>
              <a:rPr lang="zh-CN" altLang="en-US" sz="2400" b="0" dirty="0">
                <a:latin typeface="宋体" panose="02010600030101010101" pitchFamily="2" charset="-122"/>
                <a:ea typeface="宋体" panose="02010600030101010101" pitchFamily="2" charset="-122"/>
                <a:cs typeface="宋体" panose="02010600030101010101" pitchFamily="2" charset="-122"/>
              </a:rPr>
              <a:t>是</a:t>
            </a:r>
            <a:r>
              <a:rPr lang="en-US" altLang="zh-CN" sz="2400" b="0" dirty="0">
                <a:latin typeface="Times New Roman" panose="02020603050405020304" charset="0"/>
                <a:ea typeface="Times New Roman" panose="02020603050405020304" charset="0"/>
                <a:cs typeface="Times New Roman" panose="02020603050405020304" charset="0"/>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在 </a:t>
            </a:r>
            <a:r>
              <a:rPr lang="en-US" altLang="zh-CN" sz="2400" b="0" dirty="0">
                <a:latin typeface="Times New Roman" panose="02020603050405020304" charset="0"/>
                <a:ea typeface="Times New Roman" panose="02020603050405020304" charset="0"/>
                <a:cs typeface="Times New Roman" panose="02020603050405020304" charset="0"/>
              </a:rPr>
              <a:t>8</a:t>
            </a:r>
            <a:r>
              <a:rPr lang="en-US" altLang="zh-CN"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8 </a:t>
            </a:r>
            <a:r>
              <a:rPr lang="zh-CN" altLang="en-US" sz="2400" b="0" dirty="0">
                <a:latin typeface="宋体" panose="02010600030101010101" pitchFamily="2" charset="-122"/>
                <a:ea typeface="宋体" panose="02010600030101010101" pitchFamily="2" charset="-122"/>
                <a:cs typeface="宋体" panose="02010600030101010101" pitchFamily="2" charset="-122"/>
              </a:rPr>
              <a:t>的棋盘上摆放 </a:t>
            </a:r>
            <a:r>
              <a:rPr lang="en-US" altLang="zh-CN" sz="2400" b="0" dirty="0">
                <a:latin typeface="Times New Roman" panose="02020603050405020304" charset="0"/>
                <a:ea typeface="Times New Roman" panose="02020603050405020304" charset="0"/>
                <a:cs typeface="Times New Roman" panose="02020603050405020304" charset="0"/>
              </a:rPr>
              <a:t>8 </a:t>
            </a:r>
            <a:r>
              <a:rPr lang="zh-CN" altLang="en-US" sz="2400" b="0" dirty="0">
                <a:latin typeface="宋体" panose="02010600030101010101" pitchFamily="2" charset="-122"/>
                <a:ea typeface="宋体" panose="02010600030101010101" pitchFamily="2" charset="-122"/>
                <a:cs typeface="宋体" panose="02010600030101010101" pitchFamily="2" charset="-122"/>
              </a:rPr>
              <a:t>个皇后</a:t>
            </a:r>
            <a:r>
              <a:rPr lang="en-US" altLang="zh-CN" sz="2400" b="0" dirty="0">
                <a:latin typeface="Times New Roman" panose="02020603050405020304" charset="0"/>
                <a:ea typeface="Times New Roman" panose="02020603050405020304" charset="0"/>
                <a:cs typeface="Times New Roman" panose="02020603050405020304" charset="0"/>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使其不能互相</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攻击。根据国际象棋的规则，皇后可以攻击处于</a:t>
            </a:r>
            <a:r>
              <a:rPr lang="zh-CN" altLang="en-US" sz="2400" b="0" dirty="0">
                <a:latin typeface="宋体" panose="02010600030101010101" pitchFamily="2" charset="-122"/>
                <a:ea typeface="宋体" panose="02010600030101010101" pitchFamily="2" charset="-122"/>
                <a:cs typeface="宋体" panose="02010600030101010101" pitchFamily="2" charset="-122"/>
              </a:rPr>
              <a:t>同一行、同一列或同一斜线</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上的棋子。        </a:t>
            </a:r>
            <a:endParaRPr lang="en-US" altLang="zh-CN" sz="2400" b="0" dirty="0" smtClean="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dirty="0">
                <a:latin typeface="宋体" panose="02010600030101010101" pitchFamily="2" charset="-122"/>
                <a:ea typeface="宋体" panose="02010600030101010101" pitchFamily="2" charset="-122"/>
                <a:cs typeface="宋体" panose="02010600030101010101" pitchFamily="2" charset="-122"/>
              </a:rPr>
              <a:t> </a:t>
            </a:r>
            <a:r>
              <a:rPr lang="en-US" altLang="zh-CN" sz="240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可以</a:t>
            </a:r>
            <a:r>
              <a:rPr lang="zh-CN" altLang="en-US" sz="2400" b="0" dirty="0">
                <a:latin typeface="宋体" panose="02010600030101010101" pitchFamily="2" charset="-122"/>
                <a:ea typeface="宋体" panose="02010600030101010101" pitchFamily="2" charset="-122"/>
                <a:cs typeface="宋体" panose="02010600030101010101" pitchFamily="2" charset="-122"/>
              </a:rPr>
              <a:t>把八皇后问题扩展到 </a:t>
            </a:r>
            <a:r>
              <a:rPr lang="en-US" altLang="zh-CN" sz="2400" b="0" i="1" dirty="0">
                <a:solidFill>
                  <a:srgbClr val="FF0000"/>
                </a:solidFill>
                <a:latin typeface="Times New Roman" panose="02020603050405020304" charset="0"/>
                <a:ea typeface="宋体" panose="02010600030101010101" pitchFamily="2" charset="-122"/>
                <a:cs typeface="Times New Roman" panose="02020603050405020304" charset="0"/>
              </a:rPr>
              <a:t>n</a:t>
            </a:r>
            <a:r>
              <a:rPr lang="en-US" altLang="zh-CN" sz="2400" b="0" dirty="0">
                <a:solidFill>
                  <a:srgbClr val="FF0000"/>
                </a:solidFill>
                <a:latin typeface="Times New Roman" panose="02020603050405020304" charset="0"/>
                <a:ea typeface="宋体" panose="02010600030101010101" pitchFamily="2" charset="-122"/>
                <a:cs typeface="Times New Roman" panose="02020603050405020304" charset="0"/>
              </a:rPr>
              <a:t> </a:t>
            </a:r>
            <a:r>
              <a:rPr lang="zh-CN" altLang="en-US" sz="2400" b="0" dirty="0">
                <a:solidFill>
                  <a:srgbClr val="FF0000"/>
                </a:solidFill>
                <a:latin typeface="宋体" panose="02010600030101010101" pitchFamily="2" charset="-122"/>
                <a:ea typeface="宋体" panose="02010600030101010101" pitchFamily="2" charset="-122"/>
                <a:cs typeface="宋体" panose="02010600030101010101" pitchFamily="2" charset="-122"/>
              </a:rPr>
              <a:t>皇后问题</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即在 </a:t>
            </a:r>
            <a:r>
              <a:rPr lang="en-US" altLang="zh-CN" sz="2400" b="0" i="1" dirty="0" smtClean="0">
                <a:latin typeface="Times New Roman" panose="02020603050405020304" charset="0"/>
                <a:ea typeface="宋体" panose="02010600030101010101" pitchFamily="2" charset="-122"/>
                <a:cs typeface="Times New Roman" panose="02020603050405020304" charset="0"/>
              </a:rPr>
              <a:t>n</a:t>
            </a:r>
            <a:r>
              <a:rPr lang="en-US" altLang="zh-CN" sz="2400" b="0" dirty="0" smtClean="0">
                <a:latin typeface="Times New Roman" panose="02020603050405020304" charset="0"/>
                <a:ea typeface="宋体" panose="02010600030101010101" pitchFamily="2" charset="-122"/>
                <a:cs typeface="Times New Roman" panose="02020603050405020304" charset="0"/>
              </a:rPr>
              <a:t>×</a:t>
            </a:r>
            <a:r>
              <a:rPr lang="en-US" altLang="zh-CN" sz="2400" b="0" i="1" dirty="0" smtClean="0">
                <a:latin typeface="Times New Roman" panose="02020603050405020304" charset="0"/>
                <a:ea typeface="宋体" panose="02010600030101010101" pitchFamily="2" charset="-122"/>
                <a:cs typeface="Times New Roman" panose="02020603050405020304" charset="0"/>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的棋盘上摆放 </a:t>
            </a:r>
            <a:r>
              <a:rPr lang="en-US" altLang="zh-CN" sz="2400" b="0" i="1" dirty="0">
                <a:latin typeface="Times New Roman" panose="02020603050405020304" charset="0"/>
                <a:ea typeface="宋体" panose="02010600030101010101" pitchFamily="2" charset="-122"/>
                <a:cs typeface="Times New Roman" panose="02020603050405020304" charset="0"/>
              </a:rPr>
              <a:t>n</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个皇后</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使任意两个皇后都不能处于同一行、同一列或同一斜线上。</a:t>
            </a:r>
            <a:endParaRPr lang="zh-CN" altLang="en-US" sz="2400" dirty="0"/>
          </a:p>
        </p:txBody>
      </p:sp>
      <p:sp>
        <p:nvSpPr>
          <p:cNvPr id="35" name="Oval 34"/>
          <p:cNvSpPr/>
          <p:nvPr/>
        </p:nvSpPr>
        <p:spPr>
          <a:xfrm>
            <a:off x="6808787" y="1502880"/>
            <a:ext cx="3936852" cy="3936852"/>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26"/>
          <p:cNvSpPr/>
          <p:nvPr/>
        </p:nvSpPr>
        <p:spPr>
          <a:xfrm>
            <a:off x="7726680" y="2995295"/>
            <a:ext cx="2413635" cy="953135"/>
          </a:xfrm>
          <a:prstGeom prst="rect">
            <a:avLst/>
          </a:prstGeom>
        </p:spPr>
        <p:txBody>
          <a:bodyPr wrap="square">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2800" dirty="0">
                <a:solidFill>
                  <a:schemeClr val="bg1"/>
                </a:solidFill>
              </a:rPr>
              <a:t>什么是八皇后问题？</a:t>
            </a:r>
            <a:endParaRPr lang="zh-CN" altLang="en-US" sz="2800" dirty="0">
              <a:solidFill>
                <a:schemeClr val="bg1"/>
              </a:solidFill>
            </a:endParaRPr>
          </a:p>
        </p:txBody>
      </p:sp>
      <p:sp>
        <p:nvSpPr>
          <p:cNvPr id="28" name="Freeform 27"/>
          <p:cNvSpPr>
            <a:spLocks noEditPoints="1"/>
          </p:cNvSpPr>
          <p:nvPr/>
        </p:nvSpPr>
        <p:spPr bwMode="auto">
          <a:xfrm>
            <a:off x="9601200" y="3677413"/>
            <a:ext cx="2670313" cy="3180587"/>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rgbClr val="FF6D6D"/>
          </a:solidFill>
          <a:ln>
            <a:noFill/>
          </a:ln>
        </p:spPr>
        <p:txBody>
          <a:bodyPr vert="horz" wrap="square" lIns="121920" tIns="60960" rIns="121920" bIns="6096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sz="240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6"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1+#ppt_w/2"/>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27" grpId="0"/>
      <p:bldP spid="28"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文本框 123"/>
          <p:cNvSpPr txBox="1"/>
          <p:nvPr/>
        </p:nvSpPr>
        <p:spPr>
          <a:xfrm>
            <a:off x="848360" y="830897"/>
            <a:ext cx="5080000" cy="2306955"/>
          </a:xfrm>
          <a:prstGeom prst="rect">
            <a:avLst/>
          </a:prstGeom>
          <a:noFill/>
          <a:ln w="9525">
            <a:noFill/>
          </a:ln>
        </p:spPr>
        <p:txBody>
          <a:bodyPr>
            <a:spAutoFit/>
          </a:bodyPr>
          <a:lstStyle/>
          <a:p>
            <a:pPr indent="266700"/>
            <a:r>
              <a:rPr lang="zh-CN" altLang="en-US" sz="2400" b="0" dirty="0" smtClean="0">
                <a:latin typeface="宋体" panose="02010600030101010101" pitchFamily="2" charset="-122"/>
                <a:ea typeface="宋体" panose="02010600030101010101" pitchFamily="2" charset="-122"/>
                <a:cs typeface="宋体" panose="02010600030101010101" pitchFamily="2" charset="-122"/>
              </a:rPr>
              <a:t>  显然</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棋盘的每一行上可以而且必须摆放一个皇后</a:t>
            </a:r>
            <a:r>
              <a:rPr lang="en-US" altLang="zh-CN" sz="2400" b="0" dirty="0">
                <a:latin typeface="Times New Roman" panose="02020603050405020304" charset="0"/>
                <a:ea typeface="Times New Roman" panose="02020603050405020304" charset="0"/>
                <a:cs typeface="Times New Roman" panose="02020603050405020304" charset="0"/>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所以</a:t>
            </a:r>
            <a:r>
              <a:rPr lang="en-US" altLang="zh-CN" sz="2400" b="0" dirty="0">
                <a:latin typeface="Times New Roman" panose="02020603050405020304" charset="0"/>
                <a:ea typeface="Times New Roman" panose="02020603050405020304" charset="0"/>
                <a:cs typeface="Times New Roman" panose="02020603050405020304" charset="0"/>
              </a:rPr>
              <a:t>, </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皇后问题的可能解用一个 </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元向量 </a:t>
            </a:r>
            <a:r>
              <a:rPr lang="en-US" altLang="zh-CN" sz="2400" b="0" dirty="0">
                <a:latin typeface="宋体" panose="02010600030101010101" pitchFamily="2" charset="-122"/>
                <a:ea typeface="宋体" panose="02010600030101010101" pitchFamily="2" charset="-122"/>
                <a:cs typeface="宋体" panose="02010600030101010101" pitchFamily="2" charset="-122"/>
              </a:rPr>
              <a:t>X = ( </a:t>
            </a:r>
            <a:r>
              <a:rPr lang="en-US" altLang="zh-CN" sz="2400" b="0" i="1" dirty="0">
                <a:latin typeface="宋体" panose="02010600030101010101" pitchFamily="2" charset="-122"/>
                <a:ea typeface="宋体" panose="02010600030101010101" pitchFamily="2" charset="-122"/>
                <a:cs typeface="宋体" panose="02010600030101010101" pitchFamily="2" charset="-122"/>
              </a:rPr>
              <a:t>x</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1</a:t>
            </a:r>
            <a:r>
              <a:rPr lang="en-US" altLang="zh-CN" sz="2400" b="0" dirty="0">
                <a:latin typeface="宋体" panose="02010600030101010101" pitchFamily="2" charset="-122"/>
                <a:ea typeface="宋体" panose="02010600030101010101" pitchFamily="2" charset="-122"/>
                <a:cs typeface="宋体" panose="02010600030101010101" pitchFamily="2" charset="-122"/>
              </a:rPr>
              <a:t> , </a:t>
            </a:r>
            <a:r>
              <a:rPr lang="en-US" altLang="zh-CN" sz="2400" b="0" i="1" dirty="0">
                <a:latin typeface="宋体" panose="02010600030101010101" pitchFamily="2" charset="-122"/>
                <a:ea typeface="宋体" panose="02010600030101010101" pitchFamily="2" charset="-122"/>
                <a:cs typeface="宋体" panose="02010600030101010101" pitchFamily="2" charset="-122"/>
              </a:rPr>
              <a:t>x</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2</a:t>
            </a:r>
            <a:r>
              <a:rPr lang="en-US" altLang="zh-CN" sz="2400" b="0" dirty="0">
                <a:latin typeface="宋体" panose="02010600030101010101" pitchFamily="2" charset="-122"/>
                <a:ea typeface="宋体" panose="02010600030101010101" pitchFamily="2" charset="-122"/>
                <a:cs typeface="宋体" panose="02010600030101010101" pitchFamily="2" charset="-122"/>
              </a:rPr>
              <a:t> , ⋯ </a:t>
            </a:r>
            <a:r>
              <a:rPr lang="en-US" altLang="zh-CN" sz="2400" b="0" dirty="0">
                <a:latin typeface="Times New Roman" panose="02020603050405020304" charset="0"/>
                <a:ea typeface="Times New Roman" panose="02020603050405020304" charset="0"/>
                <a:cs typeface="Times New Roman" panose="02020603050405020304" charset="0"/>
              </a:rPr>
              <a:t>, </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x</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n</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表示</a:t>
            </a:r>
            <a:r>
              <a:rPr lang="en-US" altLang="zh-CN" sz="2400" b="0" dirty="0">
                <a:latin typeface="Times New Roman" panose="02020603050405020304" charset="0"/>
                <a:ea typeface="Times New Roman" panose="02020603050405020304" charset="0"/>
                <a:cs typeface="Times New Roman" panose="02020603050405020304" charset="0"/>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其中</a:t>
            </a:r>
            <a:r>
              <a:rPr lang="en-US" altLang="zh-CN" sz="2400" b="0" dirty="0">
                <a:latin typeface="Times New Roman" panose="02020603050405020304" charset="0"/>
                <a:ea typeface="Times New Roman" panose="02020603050405020304" charset="0"/>
                <a:cs typeface="Times New Roman" panose="02020603050405020304" charset="0"/>
              </a:rPr>
              <a:t>,1</a:t>
            </a:r>
            <a:r>
              <a:rPr lang="en-US" altLang="zh-CN"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i="1" dirty="0">
                <a:latin typeface="宋体" panose="02010600030101010101" pitchFamily="2" charset="-122"/>
                <a:ea typeface="宋体" panose="02010600030101010101" pitchFamily="2" charset="-122"/>
                <a:cs typeface="宋体" panose="02010600030101010101" pitchFamily="2" charset="-122"/>
              </a:rPr>
              <a:t> i</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并且 </a:t>
            </a:r>
            <a:r>
              <a:rPr lang="en-US" altLang="zh-CN" sz="2400" b="0" dirty="0">
                <a:latin typeface="宋体" panose="02010600030101010101" pitchFamily="2" charset="-122"/>
                <a:ea typeface="宋体" panose="02010600030101010101" pitchFamily="2" charset="-122"/>
                <a:cs typeface="宋体" panose="02010600030101010101" pitchFamily="2" charset="-122"/>
              </a:rPr>
              <a:t>1≤ </a:t>
            </a:r>
            <a:r>
              <a:rPr lang="en-US" altLang="zh-CN" sz="2400" b="0" i="1" dirty="0">
                <a:latin typeface="宋体" panose="02010600030101010101" pitchFamily="2" charset="-122"/>
                <a:ea typeface="宋体" panose="02010600030101010101" pitchFamily="2" charset="-122"/>
                <a:cs typeface="宋体" panose="02010600030101010101" pitchFamily="2" charset="-122"/>
              </a:rPr>
              <a:t>x</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i</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即第</a:t>
            </a:r>
            <a:r>
              <a:rPr lang="zh-CN" altLang="en-US" sz="2400" b="0" i="1" dirty="0">
                <a:latin typeface="宋体" panose="02010600030101010101" pitchFamily="2" charset="-122"/>
                <a:ea typeface="宋体" panose="02010600030101010101" pitchFamily="2" charset="-122"/>
                <a:cs typeface="宋体" panose="02010600030101010101" pitchFamily="2" charset="-122"/>
              </a:rPr>
              <a:t> </a:t>
            </a:r>
            <a:r>
              <a:rPr lang="en-US" altLang="zh-CN" sz="2400" b="0" i="1" dirty="0">
                <a:latin typeface="宋体" panose="02010600030101010101" pitchFamily="2" charset="-122"/>
                <a:ea typeface="宋体" panose="02010600030101010101" pitchFamily="2" charset="-122"/>
                <a:cs typeface="宋体" panose="02010600030101010101" pitchFamily="2" charset="-122"/>
              </a:rPr>
              <a:t>i </a:t>
            </a:r>
            <a:r>
              <a:rPr lang="zh-CN" altLang="en-US" sz="2400" b="0" dirty="0">
                <a:latin typeface="宋体" panose="02010600030101010101" pitchFamily="2" charset="-122"/>
                <a:ea typeface="宋体" panose="02010600030101010101" pitchFamily="2" charset="-122"/>
                <a:cs typeface="宋体" panose="02010600030101010101" pitchFamily="2" charset="-122"/>
              </a:rPr>
              <a:t>个皇后放在第 </a:t>
            </a:r>
            <a:r>
              <a:rPr lang="en-US" altLang="zh-CN" sz="2400" b="0" i="1" dirty="0">
                <a:latin typeface="宋体" panose="02010600030101010101" pitchFamily="2" charset="-122"/>
                <a:ea typeface="宋体" panose="02010600030101010101" pitchFamily="2" charset="-122"/>
                <a:cs typeface="宋体" panose="02010600030101010101" pitchFamily="2" charset="-122"/>
              </a:rPr>
              <a:t>i</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行第 </a:t>
            </a:r>
            <a:r>
              <a:rPr lang="en-US" altLang="zh-CN" sz="2400" b="0" i="1" dirty="0">
                <a:latin typeface="宋体" panose="02010600030101010101" pitchFamily="2" charset="-122"/>
                <a:ea typeface="宋体" panose="02010600030101010101" pitchFamily="2" charset="-122"/>
                <a:cs typeface="宋体" panose="02010600030101010101" pitchFamily="2" charset="-122"/>
              </a:rPr>
              <a:t>x</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 i</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列上。</a:t>
            </a:r>
            <a:endParaRPr lang="zh-CN" altLang="en-US" sz="2400" dirty="0"/>
          </a:p>
        </p:txBody>
      </p:sp>
      <p:sp>
        <p:nvSpPr>
          <p:cNvPr id="5" name="文本框 4"/>
          <p:cNvSpPr txBox="1"/>
          <p:nvPr/>
        </p:nvSpPr>
        <p:spPr>
          <a:xfrm>
            <a:off x="848360" y="3375025"/>
            <a:ext cx="5080000" cy="1198880"/>
          </a:xfrm>
          <a:prstGeom prst="rect">
            <a:avLst/>
          </a:prstGeom>
          <a:noFill/>
          <a:ln w="9525">
            <a:noFill/>
          </a:ln>
        </p:spPr>
        <p:txBody>
          <a:bodyPr>
            <a:spAutoFit/>
          </a:bodyPr>
          <a:lstStyle/>
          <a:p>
            <a:pPr indent="266700"/>
            <a:r>
              <a:rPr lang="zh-CN" altLang="en-US" sz="2400" b="0" dirty="0" smtClean="0">
                <a:latin typeface="宋体" panose="02010600030101010101" pitchFamily="2" charset="-122"/>
                <a:ea typeface="宋体" panose="02010600030101010101" pitchFamily="2" charset="-122"/>
                <a:cs typeface="宋体" panose="02010600030101010101" pitchFamily="2" charset="-122"/>
              </a:rPr>
              <a:t>  由于</a:t>
            </a:r>
            <a:r>
              <a:rPr lang="zh-CN" altLang="en-US" sz="2400" b="0" dirty="0">
                <a:latin typeface="宋体" panose="02010600030101010101" pitchFamily="2" charset="-122"/>
                <a:ea typeface="宋体" panose="02010600030101010101" pitchFamily="2" charset="-122"/>
                <a:cs typeface="宋体" panose="02010600030101010101" pitchFamily="2" charset="-122"/>
              </a:rPr>
              <a:t>两个皇后不能位于同一列上</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所以</a:t>
            </a:r>
            <a:r>
              <a:rPr lang="en-US" altLang="zh-CN" sz="2400" b="0" dirty="0">
                <a:latin typeface="Times New Roman" panose="02020603050405020304" charset="0"/>
                <a:ea typeface="Times New Roman" panose="02020603050405020304" charset="0"/>
                <a:cs typeface="Times New Roman" panose="02020603050405020304" charset="0"/>
              </a:rPr>
              <a:t>,</a:t>
            </a:r>
            <a:r>
              <a:rPr lang="zh-CN" altLang="en-US" sz="2400" b="0" dirty="0">
                <a:latin typeface="宋体" panose="02010600030101010101" pitchFamily="2" charset="-122"/>
                <a:ea typeface="宋体" panose="02010600030101010101" pitchFamily="2" charset="-122"/>
                <a:cs typeface="宋体" panose="02010600030101010101" pitchFamily="2" charset="-122"/>
              </a:rPr>
              <a:t>解向量 </a:t>
            </a:r>
            <a:r>
              <a:rPr lang="en-US" altLang="zh-CN" sz="2400" b="0" dirty="0">
                <a:latin typeface="Times New Roman" panose="02020603050405020304" charset="0"/>
                <a:ea typeface="Times New Roman" panose="02020603050405020304" charset="0"/>
                <a:cs typeface="Times New Roman" panose="02020603050405020304" charset="0"/>
              </a:rPr>
              <a:t>X </a:t>
            </a:r>
            <a:r>
              <a:rPr lang="zh-CN" altLang="en-US" sz="2400" b="0" dirty="0">
                <a:latin typeface="宋体" panose="02010600030101010101" pitchFamily="2" charset="-122"/>
                <a:ea typeface="宋体" panose="02010600030101010101" pitchFamily="2" charset="-122"/>
                <a:cs typeface="宋体" panose="02010600030101010101" pitchFamily="2" charset="-122"/>
              </a:rPr>
              <a:t>必须满足约束条件</a:t>
            </a:r>
            <a:r>
              <a:rPr lang="en-US" altLang="zh-CN" sz="2400" b="0" dirty="0">
                <a:latin typeface="Times New Roman" panose="02020603050405020304" charset="0"/>
                <a:ea typeface="Times New Roman" panose="02020603050405020304" charset="0"/>
                <a:cs typeface="Times New Roman" panose="02020603050405020304" charset="0"/>
              </a:rPr>
              <a:t>:</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i="1" dirty="0">
                <a:latin typeface="宋体" panose="02010600030101010101" pitchFamily="2" charset="-122"/>
                <a:ea typeface="宋体" panose="02010600030101010101" pitchFamily="2" charset="-122"/>
                <a:cs typeface="宋体" panose="02010600030101010101" pitchFamily="2" charset="-122"/>
              </a:rPr>
              <a:t>x</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i</a:t>
            </a:r>
            <a:r>
              <a:rPr lang="en-US" altLang="zh-CN" sz="2400" b="0" dirty="0">
                <a:latin typeface="宋体" panose="02010600030101010101" pitchFamily="2" charset="-122"/>
                <a:ea typeface="宋体" panose="02010600030101010101" pitchFamily="2" charset="-122"/>
                <a:cs typeface="宋体" panose="02010600030101010101" pitchFamily="2" charset="-122"/>
              </a:rPr>
              <a:t> ≠ </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x</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j</a:t>
            </a:r>
            <a:endParaRPr lang="zh-CN" altLang="en-US" sz="2400" dirty="0"/>
          </a:p>
        </p:txBody>
      </p:sp>
      <p:sp>
        <p:nvSpPr>
          <p:cNvPr id="10" name="文本框 9"/>
          <p:cNvSpPr txBox="1"/>
          <p:nvPr/>
        </p:nvSpPr>
        <p:spPr>
          <a:xfrm>
            <a:off x="6783705" y="1721485"/>
            <a:ext cx="5080000" cy="3415030"/>
          </a:xfrm>
          <a:prstGeom prst="rect">
            <a:avLst/>
          </a:prstGeom>
          <a:noFill/>
          <a:ln w="9525">
            <a:noFill/>
          </a:ln>
        </p:spPr>
        <p:txBody>
          <a:bodyPr>
            <a:spAutoFit/>
          </a:bodyPr>
          <a:lstStyle/>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若两个皇后摆放的位置分别是 </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i="1" dirty="0">
                <a:latin typeface="宋体" panose="02010600030101010101" pitchFamily="2" charset="-122"/>
                <a:ea typeface="宋体" panose="02010600030101010101" pitchFamily="2" charset="-122"/>
                <a:cs typeface="宋体" panose="02010600030101010101" pitchFamily="2" charset="-122"/>
              </a:rPr>
              <a:t>i</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i="1" dirty="0">
                <a:latin typeface="宋体" panose="02010600030101010101" pitchFamily="2" charset="-122"/>
                <a:ea typeface="宋体" panose="02010600030101010101" pitchFamily="2" charset="-122"/>
                <a:cs typeface="宋体" panose="02010600030101010101" pitchFamily="2" charset="-122"/>
              </a:rPr>
              <a:t>x</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i</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和</a:t>
            </a:r>
            <a:r>
              <a:rPr lang="en-US" altLang="zh-CN" sz="2400" b="0" dirty="0">
                <a:latin typeface="Times New Roman" panose="02020603050405020304" charset="0"/>
                <a:ea typeface="Times New Roman" panose="02020603050405020304" charset="0"/>
                <a:cs typeface="Times New Roman" panose="02020603050405020304" charset="0"/>
              </a:rPr>
              <a:t>( </a:t>
            </a:r>
            <a:r>
              <a:rPr lang="en-US" altLang="zh-CN" sz="2400" b="0" i="1" dirty="0">
                <a:latin typeface="宋体" panose="02010600030101010101" pitchFamily="2" charset="-122"/>
                <a:ea typeface="宋体" panose="02010600030101010101" pitchFamily="2" charset="-122"/>
                <a:cs typeface="宋体" panose="02010600030101010101" pitchFamily="2" charset="-122"/>
              </a:rPr>
              <a:t>j</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x</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j</a:t>
            </a:r>
            <a:r>
              <a:rPr lang="en-US" altLang="zh-CN" sz="2400" b="0" dirty="0">
                <a:latin typeface="宋体" panose="02010600030101010101" pitchFamily="2" charset="-122"/>
                <a:ea typeface="宋体" panose="02010600030101010101" pitchFamily="2" charset="-122"/>
                <a:cs typeface="宋体" panose="02010600030101010101" pitchFamily="2" charset="-122"/>
              </a:rPr>
              <a:t> ) , </a:t>
            </a:r>
            <a:r>
              <a:rPr lang="zh-CN" altLang="en-US" sz="2400" b="0" dirty="0">
                <a:latin typeface="宋体" panose="02010600030101010101" pitchFamily="2" charset="-122"/>
                <a:ea typeface="宋体" panose="02010600030101010101" pitchFamily="2" charset="-122"/>
                <a:cs typeface="宋体" panose="02010600030101010101" pitchFamily="2" charset="-122"/>
              </a:rPr>
              <a:t>在棋盘上斜率为 </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dirty="0">
                <a:latin typeface="Times New Roman" panose="02020603050405020304" charset="0"/>
                <a:ea typeface="Times New Roman" panose="02020603050405020304" charset="0"/>
                <a:cs typeface="Times New Roman" panose="02020603050405020304" charset="0"/>
              </a:rPr>
              <a:t>1 </a:t>
            </a:r>
            <a:r>
              <a:rPr lang="zh-CN" altLang="en-US" sz="2400" b="0" dirty="0">
                <a:latin typeface="宋体" panose="02010600030101010101" pitchFamily="2" charset="-122"/>
                <a:ea typeface="宋体" panose="02010600030101010101" pitchFamily="2" charset="-122"/>
                <a:cs typeface="宋体" panose="02010600030101010101" pitchFamily="2" charset="-122"/>
              </a:rPr>
              <a:t>的斜线上</a:t>
            </a:r>
            <a:r>
              <a:rPr lang="en-US" altLang="zh-CN" sz="2400" b="0" dirty="0" smtClean="0">
                <a:latin typeface="Times New Roman" panose="02020603050405020304" charset="0"/>
                <a:ea typeface="Times New Roman" panose="02020603050405020304" charset="0"/>
                <a:cs typeface="Times New Roman" panose="02020603050405020304" charset="0"/>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满足</a:t>
            </a:r>
            <a:r>
              <a:rPr lang="zh-CN" altLang="en-US" sz="2400" b="0" dirty="0">
                <a:latin typeface="宋体" panose="02010600030101010101" pitchFamily="2" charset="-122"/>
                <a:ea typeface="宋体" panose="02010600030101010101" pitchFamily="2" charset="-122"/>
                <a:cs typeface="宋体" panose="02010600030101010101" pitchFamily="2" charset="-122"/>
              </a:rPr>
              <a:t>条件 </a:t>
            </a:r>
            <a:r>
              <a:rPr lang="en-US" altLang="zh-CN" sz="2400" b="0" i="1" dirty="0">
                <a:latin typeface="宋体" panose="02010600030101010101" pitchFamily="2" charset="-122"/>
                <a:ea typeface="宋体" panose="02010600030101010101" pitchFamily="2" charset="-122"/>
                <a:cs typeface="宋体" panose="02010600030101010101" pitchFamily="2" charset="-122"/>
              </a:rPr>
              <a:t>i</a:t>
            </a:r>
            <a:r>
              <a:rPr lang="en-US" altLang="zh-CN" sz="2400" b="0" dirty="0">
                <a:latin typeface="宋体" panose="02010600030101010101" pitchFamily="2" charset="-122"/>
                <a:ea typeface="宋体" panose="02010600030101010101" pitchFamily="2" charset="-122"/>
                <a:cs typeface="宋体" panose="02010600030101010101" pitchFamily="2" charset="-122"/>
              </a:rPr>
              <a:t> – </a:t>
            </a:r>
            <a:r>
              <a:rPr lang="en-US" altLang="zh-CN" sz="2400" b="0" i="1" dirty="0">
                <a:latin typeface="宋体" panose="02010600030101010101" pitchFamily="2" charset="-122"/>
                <a:ea typeface="宋体" panose="02010600030101010101" pitchFamily="2" charset="-122"/>
                <a:cs typeface="宋体" panose="02010600030101010101" pitchFamily="2" charset="-122"/>
              </a:rPr>
              <a:t>j</a:t>
            </a:r>
            <a:r>
              <a:rPr lang="en-US" altLang="zh-CN" sz="2400" b="0" dirty="0">
                <a:latin typeface="宋体" panose="02010600030101010101" pitchFamily="2" charset="-122"/>
                <a:ea typeface="宋体" panose="02010600030101010101" pitchFamily="2" charset="-122"/>
                <a:cs typeface="宋体" panose="02010600030101010101" pitchFamily="2" charset="-122"/>
              </a:rPr>
              <a:t> = </a:t>
            </a:r>
            <a:r>
              <a:rPr lang="en-US" altLang="zh-CN" sz="2400" b="0" i="1" dirty="0">
                <a:latin typeface="宋体" panose="02010600030101010101" pitchFamily="2" charset="-122"/>
                <a:ea typeface="宋体" panose="02010600030101010101" pitchFamily="2" charset="-122"/>
                <a:cs typeface="宋体" panose="02010600030101010101" pitchFamily="2" charset="-122"/>
              </a:rPr>
              <a:t>x</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i</a:t>
            </a:r>
            <a:r>
              <a:rPr lang="en-US" altLang="zh-CN" sz="2400" b="0" dirty="0">
                <a:latin typeface="宋体" panose="02010600030101010101" pitchFamily="2" charset="-122"/>
                <a:ea typeface="宋体" panose="02010600030101010101" pitchFamily="2" charset="-122"/>
                <a:cs typeface="宋体" panose="02010600030101010101" pitchFamily="2" charset="-122"/>
              </a:rPr>
              <a:t> – </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x</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j</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 </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在棋盘上斜率为 </a:t>
            </a:r>
            <a:r>
              <a:rPr lang="en-US" altLang="zh-CN" sz="2400" b="0" dirty="0">
                <a:latin typeface="Times New Roman" panose="02020603050405020304" charset="0"/>
                <a:ea typeface="Times New Roman" panose="02020603050405020304" charset="0"/>
                <a:cs typeface="Times New Roman" panose="02020603050405020304" charset="0"/>
              </a:rPr>
              <a:t>1 </a:t>
            </a:r>
            <a:r>
              <a:rPr lang="zh-CN" altLang="en-US" sz="2400" b="0" dirty="0">
                <a:latin typeface="宋体" panose="02010600030101010101" pitchFamily="2" charset="-122"/>
                <a:ea typeface="宋体" panose="02010600030101010101" pitchFamily="2" charset="-122"/>
                <a:cs typeface="宋体" panose="02010600030101010101" pitchFamily="2" charset="-122"/>
              </a:rPr>
              <a:t>的斜线上</a:t>
            </a:r>
            <a:r>
              <a:rPr lang="en-US" altLang="zh-CN" sz="2400" b="0" dirty="0">
                <a:latin typeface="Times New Roman" panose="02020603050405020304" charset="0"/>
                <a:ea typeface="Times New Roman" panose="02020603050405020304" charset="0"/>
                <a:cs typeface="Times New Roman" panose="02020603050405020304" charset="0"/>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满足条件 </a:t>
            </a:r>
            <a:r>
              <a:rPr lang="en-US" altLang="zh-CN" sz="2400" b="0" i="1" dirty="0">
                <a:latin typeface="宋体" panose="02010600030101010101" pitchFamily="2" charset="-122"/>
                <a:ea typeface="宋体" panose="02010600030101010101" pitchFamily="2" charset="-122"/>
                <a:cs typeface="宋体" panose="02010600030101010101" pitchFamily="2" charset="-122"/>
              </a:rPr>
              <a:t>i </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i="1" dirty="0">
                <a:latin typeface="宋体" panose="02010600030101010101" pitchFamily="2" charset="-122"/>
                <a:ea typeface="宋体" panose="02010600030101010101" pitchFamily="2" charset="-122"/>
                <a:cs typeface="宋体" panose="02010600030101010101" pitchFamily="2" charset="-122"/>
              </a:rPr>
              <a:t>j</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i="1" dirty="0">
                <a:latin typeface="宋体" panose="02010600030101010101" pitchFamily="2" charset="-122"/>
                <a:ea typeface="宋体" panose="02010600030101010101" pitchFamily="2" charset="-122"/>
                <a:cs typeface="宋体" panose="02010600030101010101" pitchFamily="2" charset="-122"/>
              </a:rPr>
              <a:t> x</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i</a:t>
            </a:r>
            <a:r>
              <a:rPr lang="en-US" altLang="zh-CN" sz="2400" b="0" dirty="0">
                <a:latin typeface="宋体" panose="02010600030101010101" pitchFamily="2" charset="-122"/>
                <a:ea typeface="宋体" panose="02010600030101010101" pitchFamily="2" charset="-122"/>
                <a:cs typeface="宋体" panose="02010600030101010101" pitchFamily="2" charset="-122"/>
              </a:rPr>
              <a:t> + </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x</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j</a:t>
            </a:r>
            <a:r>
              <a:rPr lang="en-US" altLang="zh-CN" sz="2400" b="0" dirty="0">
                <a:latin typeface="宋体" panose="02010600030101010101" pitchFamily="2" charset="-122"/>
                <a:ea typeface="宋体" panose="02010600030101010101" pitchFamily="2" charset="-122"/>
                <a:cs typeface="宋体" panose="02010600030101010101" pitchFamily="2" charset="-122"/>
              </a:rPr>
              <a:t> , </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综合</a:t>
            </a:r>
            <a:r>
              <a:rPr lang="zh-CN" altLang="en-US" sz="2400" b="0" dirty="0">
                <a:latin typeface="宋体" panose="02010600030101010101" pitchFamily="2" charset="-122"/>
                <a:ea typeface="宋体" panose="02010600030101010101" pitchFamily="2" charset="-122"/>
                <a:cs typeface="宋体" panose="02010600030101010101" pitchFamily="2" charset="-122"/>
              </a:rPr>
              <a:t>两种情况</a:t>
            </a:r>
            <a:r>
              <a:rPr lang="en-US" altLang="zh-CN" sz="2400" b="0" dirty="0">
                <a:latin typeface="Times New Roman" panose="02020603050405020304" charset="0"/>
                <a:ea typeface="Times New Roman" panose="02020603050405020304" charset="0"/>
                <a:cs typeface="Times New Roman" panose="02020603050405020304" charset="0"/>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由于两个皇后不能位于同一斜线上</a:t>
            </a:r>
            <a:r>
              <a:rPr lang="en-US" altLang="zh-CN" sz="2400" b="0" dirty="0">
                <a:latin typeface="Times New Roman" panose="02020603050405020304" charset="0"/>
                <a:ea typeface="Times New Roman" panose="02020603050405020304" charset="0"/>
                <a:cs typeface="Times New Roman" panose="02020603050405020304" charset="0"/>
              </a:rPr>
              <a:t>,</a:t>
            </a:r>
            <a:r>
              <a:rPr lang="zh-CN" altLang="en-US" sz="2400" b="0" dirty="0">
                <a:latin typeface="宋体" panose="02010600030101010101" pitchFamily="2" charset="-122"/>
                <a:ea typeface="宋体" panose="02010600030101010101" pitchFamily="2" charset="-122"/>
                <a:cs typeface="宋体" panose="02010600030101010101" pitchFamily="2" charset="-122"/>
              </a:rPr>
              <a:t>所以</a:t>
            </a:r>
            <a:r>
              <a:rPr lang="en-US" altLang="zh-CN" sz="2400" b="0" dirty="0">
                <a:latin typeface="Times New Roman" panose="02020603050405020304" charset="0"/>
                <a:ea typeface="Times New Roman" panose="02020603050405020304" charset="0"/>
                <a:cs typeface="Times New Roman" panose="02020603050405020304" charset="0"/>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解向量 </a:t>
            </a:r>
            <a:r>
              <a:rPr lang="en-US" altLang="zh-CN" sz="2400" b="0" dirty="0">
                <a:latin typeface="Times New Roman" panose="02020603050405020304" charset="0"/>
                <a:ea typeface="Times New Roman" panose="02020603050405020304" charset="0"/>
                <a:cs typeface="Times New Roman" panose="02020603050405020304" charset="0"/>
              </a:rPr>
              <a:t>X </a:t>
            </a:r>
            <a:r>
              <a:rPr lang="zh-CN" altLang="en-US" sz="2400" b="0" dirty="0">
                <a:latin typeface="宋体" panose="02010600030101010101" pitchFamily="2" charset="-122"/>
                <a:ea typeface="宋体" panose="02010600030101010101" pitchFamily="2" charset="-122"/>
                <a:cs typeface="宋体" panose="02010600030101010101" pitchFamily="2" charset="-122"/>
              </a:rPr>
              <a:t>必须满足约束条件</a:t>
            </a:r>
            <a:r>
              <a:rPr lang="en-US" altLang="zh-CN" sz="2400" b="0" dirty="0">
                <a:latin typeface="Times New Roman" panose="02020603050405020304" charset="0"/>
                <a:ea typeface="Times New Roman" panose="02020603050405020304" charset="0"/>
                <a:cs typeface="Times New Roman" panose="02020603050405020304" charset="0"/>
              </a:rPr>
              <a:t>:</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i="1" dirty="0">
                <a:latin typeface="宋体" panose="02010600030101010101" pitchFamily="2" charset="-122"/>
                <a:ea typeface="宋体" panose="02010600030101010101" pitchFamily="2" charset="-122"/>
                <a:cs typeface="宋体" panose="02010600030101010101" pitchFamily="2" charset="-122"/>
              </a:rPr>
              <a:t>i</a:t>
            </a:r>
            <a:r>
              <a:rPr lang="en-US" altLang="zh-CN" sz="2400" b="0" dirty="0">
                <a:latin typeface="宋体" panose="02010600030101010101" pitchFamily="2" charset="-122"/>
                <a:ea typeface="宋体" panose="02010600030101010101" pitchFamily="2" charset="-122"/>
                <a:cs typeface="宋体" panose="02010600030101010101" pitchFamily="2" charset="-122"/>
              </a:rPr>
              <a:t> – </a:t>
            </a:r>
            <a:r>
              <a:rPr lang="en-US" altLang="zh-CN" sz="2400" b="0" i="1" dirty="0">
                <a:latin typeface="宋体" panose="02010600030101010101" pitchFamily="2" charset="-122"/>
                <a:ea typeface="宋体" panose="02010600030101010101" pitchFamily="2" charset="-122"/>
                <a:cs typeface="宋体" panose="02010600030101010101" pitchFamily="2" charset="-122"/>
              </a:rPr>
              <a:t>x</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i</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dirty="0">
                <a:latin typeface="Times New Roman" panose="02020603050405020304" charset="0"/>
                <a:ea typeface="Times New Roman" panose="02020603050405020304" charset="0"/>
                <a:cs typeface="Times New Roman" panose="02020603050405020304" charset="0"/>
              </a:rPr>
              <a:t>| </a:t>
            </a:r>
            <a:r>
              <a:rPr lang="en-US" altLang="zh-CN" sz="2400" b="0" i="1" dirty="0">
                <a:latin typeface="宋体" panose="02010600030101010101" pitchFamily="2" charset="-122"/>
                <a:ea typeface="宋体" panose="02010600030101010101" pitchFamily="2" charset="-122"/>
                <a:cs typeface="宋体" panose="02010600030101010101" pitchFamily="2" charset="-122"/>
              </a:rPr>
              <a:t>j</a:t>
            </a:r>
            <a:r>
              <a:rPr lang="en-US" altLang="zh-CN" sz="2400" b="0" dirty="0">
                <a:latin typeface="宋体" panose="02010600030101010101" pitchFamily="2" charset="-122"/>
                <a:ea typeface="宋体" panose="02010600030101010101" pitchFamily="2" charset="-122"/>
                <a:cs typeface="宋体" panose="02010600030101010101" pitchFamily="2" charset="-122"/>
              </a:rPr>
              <a:t> – </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x</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j</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1050" b="0" dirty="0">
                <a:latin typeface="宋体" panose="02010600030101010101" pitchFamily="2" charset="-122"/>
                <a:ea typeface="宋体" panose="02010600030101010101" pitchFamily="2" charset="-122"/>
                <a:cs typeface="宋体" panose="02010600030101010101" pitchFamily="2" charset="-122"/>
              </a:rPr>
              <a:t>	</a:t>
            </a:r>
            <a:endParaRPr lang="zh-CN" altLang="en-US" dirty="0"/>
          </a:p>
        </p:txBody>
      </p:sp>
      <p:cxnSp>
        <p:nvCxnSpPr>
          <p:cNvPr id="11" name="Straight Connector 64"/>
          <p:cNvCxnSpPr/>
          <p:nvPr/>
        </p:nvCxnSpPr>
        <p:spPr>
          <a:xfrm>
            <a:off x="632179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2" name="Oval 65"/>
          <p:cNvSpPr/>
          <p:nvPr/>
        </p:nvSpPr>
        <p:spPr>
          <a:xfrm>
            <a:off x="616602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66"/>
          <p:cNvSpPr/>
          <p:nvPr/>
        </p:nvSpPr>
        <p:spPr>
          <a:xfrm>
            <a:off x="616602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67"/>
          <p:cNvSpPr/>
          <p:nvPr/>
        </p:nvSpPr>
        <p:spPr>
          <a:xfrm>
            <a:off x="616602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Oval 68"/>
          <p:cNvSpPr/>
          <p:nvPr/>
        </p:nvSpPr>
        <p:spPr>
          <a:xfrm>
            <a:off x="616602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bldLvl="0" animBg="1"/>
      <p:bldP spid="14" grpId="0" bldLvl="0" animBg="1"/>
      <p:bldP spid="23"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3600" y="1095375"/>
            <a:ext cx="5080000" cy="1568450"/>
          </a:xfrm>
          <a:prstGeom prst="rect">
            <a:avLst/>
          </a:prstGeom>
          <a:noFill/>
          <a:ln w="9525">
            <a:noFill/>
          </a:ln>
        </p:spPr>
        <p:txBody>
          <a:bodyPr>
            <a:spAutoFit/>
          </a:bodyPr>
          <a:lstStyle/>
          <a:p>
            <a:pPr indent="0"/>
            <a:r>
              <a:rPr lang="en-US" altLang="zh-CN" sz="1050" b="0" dirty="0">
                <a:latin typeface="宋体" panose="02010600030101010101" pitchFamily="2" charset="-122"/>
                <a:ea typeface="宋体" panose="02010600030101010101" pitchFamily="2" charset="-122"/>
                <a:cs typeface="宋体" panose="02010600030101010101" pitchFamily="2" charset="-122"/>
              </a:rPr>
              <a:t> </a:t>
            </a:r>
            <a:r>
              <a:rPr lang="en-US" altLang="zh-CN" sz="1050" b="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为了</a:t>
            </a:r>
            <a:r>
              <a:rPr lang="zh-CN" altLang="en-US" sz="2400" b="0" dirty="0">
                <a:latin typeface="宋体" panose="02010600030101010101" pitchFamily="2" charset="-122"/>
                <a:ea typeface="宋体" panose="02010600030101010101" pitchFamily="2" charset="-122"/>
                <a:cs typeface="宋体" panose="02010600030101010101" pitchFamily="2" charset="-122"/>
              </a:rPr>
              <a:t>简化问题</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下面讨论四皇后问题</a:t>
            </a:r>
            <a:r>
              <a:rPr lang="en-US" altLang="zh-CN" sz="2400" b="0" dirty="0">
                <a:latin typeface="Times New Roman" panose="02020603050405020304" charset="0"/>
                <a:ea typeface="Times New Roman" panose="02020603050405020304" charset="0"/>
                <a:cs typeface="Times New Roman" panose="02020603050405020304" charset="0"/>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如图 </a:t>
            </a:r>
            <a:r>
              <a:rPr lang="en-US" altLang="zh-CN" sz="2400" b="0" dirty="0">
                <a:latin typeface="Times New Roman" panose="02020603050405020304" charset="0"/>
                <a:ea typeface="Times New Roman" panose="02020603050405020304" charset="0"/>
                <a:cs typeface="Times New Roman" panose="02020603050405020304" charset="0"/>
              </a:rPr>
              <a:t>4-5</a:t>
            </a:r>
            <a:r>
              <a:rPr lang="zh-CN" altLang="en-US" sz="2400" b="0" dirty="0">
                <a:latin typeface="宋体" panose="02010600030101010101" pitchFamily="2" charset="-122"/>
                <a:ea typeface="宋体" panose="02010600030101010101" pitchFamily="2" charset="-122"/>
                <a:cs typeface="宋体" panose="02010600030101010101" pitchFamily="2" charset="-122"/>
              </a:rPr>
              <a:t>所示。四皇后问题的解空间树应该是一个完全四叉树</a:t>
            </a:r>
            <a:r>
              <a:rPr lang="en-US" altLang="zh-CN" sz="2400" b="0" dirty="0">
                <a:latin typeface="Times New Roman" panose="02020603050405020304" charset="0"/>
                <a:ea typeface="Times New Roman" panose="02020603050405020304" charset="0"/>
                <a:cs typeface="Times New Roman" panose="02020603050405020304" charset="0"/>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树的根结点表示搜索的初始状态</a:t>
            </a:r>
            <a:r>
              <a:rPr lang="en-US" altLang="zh-CN" sz="2400" b="0" dirty="0">
                <a:latin typeface="Times New Roman" panose="02020603050405020304" charset="0"/>
                <a:ea typeface="Times New Roman" panose="02020603050405020304" charset="0"/>
                <a:cs typeface="Times New Roman" panose="02020603050405020304" charset="0"/>
              </a:rPr>
              <a:t>,</a:t>
            </a:r>
            <a:endParaRPr lang="zh-CN" altLang="en-US" sz="2400" dirty="0"/>
          </a:p>
        </p:txBody>
      </p:sp>
      <p:sp>
        <p:nvSpPr>
          <p:cNvPr id="3" name="文本框 2"/>
          <p:cNvSpPr txBox="1"/>
          <p:nvPr/>
        </p:nvSpPr>
        <p:spPr>
          <a:xfrm>
            <a:off x="3556000" y="2673985"/>
            <a:ext cx="5080000" cy="252730"/>
          </a:xfrm>
          <a:prstGeom prst="rect">
            <a:avLst/>
          </a:prstGeom>
          <a:noFill/>
          <a:ln w="9525">
            <a:noFill/>
          </a:ln>
        </p:spPr>
        <p:txBody>
          <a:bodyPr>
            <a:spAutoFit/>
          </a:bodyPr>
          <a:lstStyle/>
          <a:p>
            <a:pPr indent="0" algn="ctr"/>
            <a:r>
              <a:rPr lang="en-US" altLang="zh-CN" sz="1050" b="0">
                <a:latin typeface="宋体" panose="02010600030101010101" pitchFamily="2" charset="-122"/>
                <a:ea typeface="宋体" panose="02010600030101010101" pitchFamily="2" charset="-122"/>
                <a:cs typeface="宋体" panose="02010600030101010101" pitchFamily="2" charset="-122"/>
              </a:rPr>
              <a:t> </a:t>
            </a:r>
            <a:endParaRPr lang="zh-CN" altLang="en-US"/>
          </a:p>
        </p:txBody>
      </p:sp>
      <p:pic>
        <p:nvPicPr>
          <p:cNvPr id="9" name="图片 8"/>
          <p:cNvPicPr>
            <a:picLocks noChangeAspect="1"/>
          </p:cNvPicPr>
          <p:nvPr/>
        </p:nvPicPr>
        <p:blipFill>
          <a:blip r:embed="rId1"/>
          <a:stretch>
            <a:fillRect/>
          </a:stretch>
        </p:blipFill>
        <p:spPr>
          <a:xfrm>
            <a:off x="5943600" y="1095375"/>
            <a:ext cx="5467985" cy="4142740"/>
          </a:xfrm>
          <a:prstGeom prst="rect">
            <a:avLst/>
          </a:prstGeom>
        </p:spPr>
      </p:pic>
      <p:sp>
        <p:nvSpPr>
          <p:cNvPr id="15" name="文本框 14"/>
          <p:cNvSpPr txBox="1"/>
          <p:nvPr/>
        </p:nvSpPr>
        <p:spPr>
          <a:xfrm>
            <a:off x="6601460" y="5398770"/>
            <a:ext cx="5080000" cy="460375"/>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图</a:t>
            </a:r>
            <a:r>
              <a:rPr lang="en-US" altLang="zh-CN" sz="2400" b="0">
                <a:latin typeface="宋体" panose="02010600030101010101" pitchFamily="2" charset="-122"/>
                <a:ea typeface="宋体" panose="02010600030101010101" pitchFamily="2" charset="-122"/>
                <a:cs typeface="宋体" panose="02010600030101010101" pitchFamily="2" charset="-122"/>
              </a:rPr>
              <a:t>4-5 </a:t>
            </a:r>
            <a:r>
              <a:rPr lang="zh-CN" altLang="en-US" sz="2400" b="0">
                <a:latin typeface="宋体" panose="02010600030101010101" pitchFamily="2" charset="-122"/>
                <a:ea typeface="宋体" panose="02010600030101010101" pitchFamily="2" charset="-122"/>
                <a:cs typeface="宋体" panose="02010600030101010101" pitchFamily="2" charset="-122"/>
              </a:rPr>
              <a:t>四皇后问题</a:t>
            </a:r>
            <a:endParaRPr lang="zh-CN" altLang="en-US" sz="2400"/>
          </a:p>
        </p:txBody>
      </p:sp>
      <p:sp>
        <p:nvSpPr>
          <p:cNvPr id="16" name="文本框 15"/>
          <p:cNvSpPr txBox="1"/>
          <p:nvPr/>
        </p:nvSpPr>
        <p:spPr>
          <a:xfrm>
            <a:off x="649605" y="3252470"/>
            <a:ext cx="5080000" cy="1568450"/>
          </a:xfrm>
          <a:prstGeom prst="rect">
            <a:avLst/>
          </a:prstGeom>
          <a:noFill/>
          <a:ln w="9525">
            <a:noFill/>
          </a:ln>
        </p:spPr>
        <p:txBody>
          <a:bodyPr>
            <a:spAutoFit/>
          </a:bodyPr>
          <a:lstStyle/>
          <a:p>
            <a:pPr indent="0"/>
            <a:r>
              <a:rPr lang="en-US" altLang="zh-CN" sz="1050" b="0" dirty="0">
                <a:latin typeface="宋体" panose="02010600030101010101" pitchFamily="2" charset="-122"/>
                <a:ea typeface="宋体" panose="02010600030101010101" pitchFamily="2" charset="-122"/>
                <a:cs typeface="宋体" panose="02010600030101010101" pitchFamily="2" charset="-122"/>
              </a:rPr>
              <a:t> </a:t>
            </a:r>
            <a:r>
              <a:rPr lang="en-US" altLang="zh-CN" sz="1050" b="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从</a:t>
            </a:r>
            <a:r>
              <a:rPr lang="zh-CN" altLang="en-US" sz="2400" b="0" dirty="0">
                <a:latin typeface="宋体" panose="02010600030101010101" pitchFamily="2" charset="-122"/>
                <a:ea typeface="宋体" panose="02010600030101010101" pitchFamily="2" charset="-122"/>
                <a:cs typeface="宋体" panose="02010600030101010101" pitchFamily="2" charset="-122"/>
              </a:rPr>
              <a:t>根结点到第</a:t>
            </a:r>
            <a:r>
              <a:rPr lang="en-US" altLang="zh-CN" sz="2400" b="0" dirty="0">
                <a:latin typeface="宋体" panose="02010600030101010101" pitchFamily="2" charset="-122"/>
                <a:ea typeface="宋体" panose="02010600030101010101" pitchFamily="2" charset="-122"/>
                <a:cs typeface="宋体" panose="02010600030101010101" pitchFamily="2" charset="-122"/>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层结点对应皇后</a:t>
            </a:r>
            <a:r>
              <a:rPr lang="en-US" altLang="zh-CN" sz="2400" b="0" dirty="0">
                <a:latin typeface="Times New Roman" panose="02020603050405020304" charset="0"/>
                <a:ea typeface="Times New Roman" panose="02020603050405020304" charset="0"/>
                <a:cs typeface="Times New Roman" panose="02020603050405020304" charset="0"/>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在棋盘中第</a:t>
            </a:r>
            <a:r>
              <a:rPr lang="en-US" altLang="zh-CN" sz="2400" b="0" dirty="0">
                <a:latin typeface="Times New Roman" panose="02020603050405020304" charset="0"/>
                <a:ea typeface="Times New Roman" panose="02020603050405020304" charset="0"/>
                <a:cs typeface="Times New Roman" panose="02020603050405020304" charset="0"/>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行的可能摆放位置</a:t>
            </a:r>
            <a:r>
              <a:rPr lang="en-US" altLang="zh-CN" sz="2400" b="0" dirty="0">
                <a:latin typeface="Times New Roman" panose="02020603050405020304" charset="0"/>
                <a:ea typeface="Times New Roman" panose="02020603050405020304" charset="0"/>
                <a:cs typeface="Times New Roman" panose="02020603050405020304" charset="0"/>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从第</a:t>
            </a:r>
            <a:r>
              <a:rPr lang="en-US" altLang="zh-CN" sz="2400" b="0" dirty="0">
                <a:latin typeface="Times New Roman" panose="02020603050405020304" charset="0"/>
                <a:ea typeface="Times New Roman" panose="02020603050405020304" charset="0"/>
                <a:cs typeface="Times New Roman" panose="02020603050405020304" charset="0"/>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层结点到第</a:t>
            </a:r>
            <a:r>
              <a:rPr lang="en-US" altLang="zh-CN" sz="2400" b="0" dirty="0">
                <a:latin typeface="Times New Roman" panose="02020603050405020304" charset="0"/>
                <a:ea typeface="Times New Roman" panose="02020603050405020304" charset="0"/>
                <a:cs typeface="Times New Roman" panose="02020603050405020304" charset="0"/>
              </a:rPr>
              <a:t>3</a:t>
            </a:r>
            <a:r>
              <a:rPr lang="zh-CN" altLang="en-US" sz="2400" b="0" dirty="0">
                <a:latin typeface="宋体" panose="02010600030101010101" pitchFamily="2" charset="-122"/>
                <a:ea typeface="宋体" panose="02010600030101010101" pitchFamily="2" charset="-122"/>
                <a:cs typeface="宋体" panose="02010600030101010101" pitchFamily="2" charset="-122"/>
              </a:rPr>
              <a:t>层结点对应皇后</a:t>
            </a:r>
            <a:r>
              <a:rPr lang="en-US" altLang="zh-CN" sz="2400" b="0" dirty="0">
                <a:latin typeface="Times New Roman" panose="02020603050405020304" charset="0"/>
                <a:ea typeface="Times New Roman" panose="02020603050405020304" charset="0"/>
                <a:cs typeface="Times New Roman" panose="02020603050405020304" charset="0"/>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在棋盘中第</a:t>
            </a:r>
            <a:r>
              <a:rPr lang="en-US" altLang="zh-CN" sz="2400" b="0" dirty="0">
                <a:latin typeface="Times New Roman" panose="02020603050405020304" charset="0"/>
                <a:ea typeface="Times New Roman" panose="02020603050405020304" charset="0"/>
                <a:cs typeface="Times New Roman" panose="02020603050405020304" charset="0"/>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行的可能摆放位置</a:t>
            </a:r>
            <a:r>
              <a:rPr lang="en-US" altLang="zh-CN" sz="2400" b="0" dirty="0">
                <a:latin typeface="Times New Roman" panose="02020603050405020304" charset="0"/>
                <a:ea typeface="Times New Roman" panose="02020603050405020304" charset="0"/>
                <a:cs typeface="Times New Roman" panose="02020603050405020304" charset="0"/>
              </a:rPr>
              <a:t>, </a:t>
            </a:r>
            <a:r>
              <a:rPr lang="zh-CN" altLang="en-US" sz="2400" b="0" dirty="0">
                <a:latin typeface="宋体" panose="02010600030101010101" pitchFamily="2" charset="-122"/>
                <a:ea typeface="宋体" panose="02010600030101010101" pitchFamily="2" charset="-122"/>
                <a:cs typeface="宋体" panose="02010600030101010101" pitchFamily="2" charset="-122"/>
              </a:rPr>
              <a:t>依此类推。</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文本框 123"/>
          <p:cNvSpPr txBox="1"/>
          <p:nvPr/>
        </p:nvSpPr>
        <p:spPr>
          <a:xfrm>
            <a:off x="863600" y="1263650"/>
            <a:ext cx="5080000" cy="1198880"/>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回溯法从空棋盘开始</a:t>
            </a:r>
            <a:r>
              <a:rPr lang="en-US" altLang="zh-CN" sz="2400" b="0">
                <a:latin typeface="宋体" panose="02010600030101010101" pitchFamily="2" charset="-122"/>
                <a:ea typeface="宋体" panose="02010600030101010101" pitchFamily="2" charset="-122"/>
                <a:cs typeface="宋体" panose="02010600030101010101" pitchFamily="2" charset="-122"/>
              </a:rPr>
              <a:t>, </a:t>
            </a:r>
            <a:r>
              <a:rPr lang="zh-CN" altLang="en-US" sz="2400" b="0">
                <a:latin typeface="宋体" panose="02010600030101010101" pitchFamily="2" charset="-122"/>
                <a:ea typeface="宋体" panose="02010600030101010101" pitchFamily="2" charset="-122"/>
                <a:cs typeface="宋体" panose="02010600030101010101" pitchFamily="2" charset="-122"/>
              </a:rPr>
              <a:t>首先把皇后 </a:t>
            </a:r>
            <a:r>
              <a:rPr lang="en-US" altLang="zh-CN" sz="2400" b="0">
                <a:latin typeface="Times New Roman" panose="02020603050405020304" charset="0"/>
                <a:ea typeface="Times New Roman" panose="02020603050405020304" charset="0"/>
                <a:cs typeface="Times New Roman" panose="02020603050405020304" charset="0"/>
              </a:rPr>
              <a:t>1 </a:t>
            </a:r>
            <a:r>
              <a:rPr lang="zh-CN" altLang="en-US" sz="2400" b="0">
                <a:latin typeface="宋体" panose="02010600030101010101" pitchFamily="2" charset="-122"/>
                <a:ea typeface="宋体" panose="02010600030101010101" pitchFamily="2" charset="-122"/>
                <a:cs typeface="宋体" panose="02010600030101010101" pitchFamily="2" charset="-122"/>
              </a:rPr>
              <a:t>摆放到它所在行的第 </a:t>
            </a:r>
            <a:r>
              <a:rPr lang="en-US" altLang="zh-CN" sz="2400" b="0">
                <a:latin typeface="Times New Roman" panose="02020603050405020304" charset="0"/>
                <a:ea typeface="Times New Roman" panose="02020603050405020304" charset="0"/>
                <a:cs typeface="Times New Roman" panose="02020603050405020304" charset="0"/>
              </a:rPr>
              <a:t>1 </a:t>
            </a:r>
            <a:r>
              <a:rPr lang="zh-CN" altLang="en-US" sz="2400" b="0">
                <a:latin typeface="宋体" panose="02010600030101010101" pitchFamily="2" charset="-122"/>
                <a:ea typeface="宋体" panose="02010600030101010101" pitchFamily="2" charset="-122"/>
                <a:cs typeface="宋体" panose="02010600030101010101" pitchFamily="2" charset="-122"/>
              </a:rPr>
              <a:t>个可能的位置</a:t>
            </a:r>
            <a:r>
              <a:rPr lang="en-US" altLang="zh-CN" sz="2400" b="0">
                <a:latin typeface="Times New Roman" panose="02020603050405020304" charset="0"/>
                <a:ea typeface="Times New Roman" panose="02020603050405020304" charset="0"/>
                <a:cs typeface="Times New Roman" panose="02020603050405020304" charset="0"/>
              </a:rPr>
              <a:t>, </a:t>
            </a:r>
            <a:r>
              <a:rPr lang="zh-CN" altLang="en-US" sz="2400" b="0">
                <a:latin typeface="宋体" panose="02010600030101010101" pitchFamily="2" charset="-122"/>
                <a:ea typeface="宋体" panose="02010600030101010101" pitchFamily="2" charset="-122"/>
                <a:cs typeface="宋体" panose="02010600030101010101" pitchFamily="2" charset="-122"/>
              </a:rPr>
              <a:t>也就是第 </a:t>
            </a:r>
            <a:r>
              <a:rPr lang="en-US" altLang="zh-CN" sz="2400" b="0">
                <a:latin typeface="Times New Roman" panose="02020603050405020304" charset="0"/>
                <a:ea typeface="Times New Roman" panose="02020603050405020304" charset="0"/>
                <a:cs typeface="Times New Roman" panose="02020603050405020304" charset="0"/>
              </a:rPr>
              <a:t>1 </a:t>
            </a:r>
            <a:r>
              <a:rPr lang="zh-CN" altLang="en-US" sz="2400" b="0">
                <a:latin typeface="宋体" panose="02010600030101010101" pitchFamily="2" charset="-122"/>
                <a:ea typeface="宋体" panose="02010600030101010101" pitchFamily="2" charset="-122"/>
                <a:cs typeface="宋体" panose="02010600030101010101" pitchFamily="2" charset="-122"/>
              </a:rPr>
              <a:t>行第 </a:t>
            </a:r>
            <a:r>
              <a:rPr lang="en-US" altLang="zh-CN" sz="2400" b="0">
                <a:latin typeface="Times New Roman" panose="02020603050405020304" charset="0"/>
                <a:ea typeface="Times New Roman" panose="02020603050405020304" charset="0"/>
                <a:cs typeface="Times New Roman" panose="02020603050405020304" charset="0"/>
              </a:rPr>
              <a:t>1 </a:t>
            </a:r>
            <a:r>
              <a:rPr lang="zh-CN" altLang="en-US" sz="2400" b="0">
                <a:latin typeface="宋体" panose="02010600030101010101" pitchFamily="2" charset="-122"/>
                <a:ea typeface="宋体" panose="02010600030101010101" pitchFamily="2" charset="-122"/>
                <a:cs typeface="宋体" panose="02010600030101010101" pitchFamily="2" charset="-122"/>
              </a:rPr>
              <a:t>列</a:t>
            </a:r>
            <a:r>
              <a:rPr lang="en-US" altLang="zh-CN" sz="2400" b="0">
                <a:latin typeface="Times New Roman" panose="02020603050405020304" charset="0"/>
                <a:ea typeface="Times New Roman" panose="02020603050405020304" charset="0"/>
                <a:cs typeface="Times New Roman" panose="02020603050405020304" charset="0"/>
              </a:rPr>
              <a:t>(</a:t>
            </a:r>
            <a:r>
              <a:rPr lang="zh-CN" altLang="en-US" sz="2400" b="0">
                <a:latin typeface="宋体" panose="02010600030101010101" pitchFamily="2" charset="-122"/>
                <a:ea typeface="宋体" panose="02010600030101010101" pitchFamily="2" charset="-122"/>
                <a:cs typeface="宋体" panose="02010600030101010101" pitchFamily="2" charset="-122"/>
              </a:rPr>
              <a:t>图</a:t>
            </a:r>
            <a:r>
              <a:rPr lang="en-US" altLang="zh-CN" sz="2400" b="0">
                <a:latin typeface="Times New Roman" panose="02020603050405020304" charset="0"/>
                <a:ea typeface="Times New Roman" panose="02020603050405020304" charset="0"/>
                <a:cs typeface="Times New Roman" panose="02020603050405020304" charset="0"/>
              </a:rPr>
              <a:t>4-6a);</a:t>
            </a:r>
            <a:endParaRPr lang="zh-CN" altLang="en-US" sz="2400"/>
          </a:p>
        </p:txBody>
      </p:sp>
      <p:pic>
        <p:nvPicPr>
          <p:cNvPr id="4" name="图片 3"/>
          <p:cNvPicPr>
            <a:picLocks noChangeAspect="1"/>
          </p:cNvPicPr>
          <p:nvPr/>
        </p:nvPicPr>
        <p:blipFill>
          <a:blip r:embed="rId1"/>
          <a:stretch>
            <a:fillRect/>
          </a:stretch>
        </p:blipFill>
        <p:spPr>
          <a:xfrm>
            <a:off x="7350125" y="1018540"/>
            <a:ext cx="3136900" cy="2248535"/>
          </a:xfrm>
          <a:prstGeom prst="rect">
            <a:avLst/>
          </a:prstGeom>
        </p:spPr>
      </p:pic>
      <p:sp>
        <p:nvSpPr>
          <p:cNvPr id="5" name="文本框 4"/>
          <p:cNvSpPr txBox="1"/>
          <p:nvPr/>
        </p:nvSpPr>
        <p:spPr>
          <a:xfrm>
            <a:off x="863600" y="3420745"/>
            <a:ext cx="5080000" cy="1568450"/>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对于皇后 </a:t>
            </a:r>
            <a:r>
              <a:rPr lang="en-US" altLang="zh-CN" sz="2400" b="0">
                <a:latin typeface="宋体" panose="02010600030101010101" pitchFamily="2" charset="-122"/>
                <a:ea typeface="宋体" panose="02010600030101010101" pitchFamily="2" charset="-122"/>
                <a:cs typeface="宋体" panose="02010600030101010101" pitchFamily="2" charset="-122"/>
              </a:rPr>
              <a:t>2,</a:t>
            </a:r>
            <a:r>
              <a:rPr lang="zh-CN" altLang="en-US" sz="2400" b="0">
                <a:latin typeface="宋体" panose="02010600030101010101" pitchFamily="2" charset="-122"/>
                <a:ea typeface="宋体" panose="02010600030101010101" pitchFamily="2" charset="-122"/>
                <a:cs typeface="宋体" panose="02010600030101010101" pitchFamily="2" charset="-122"/>
              </a:rPr>
              <a:t>在经过第 </a:t>
            </a:r>
            <a:r>
              <a:rPr lang="en-US" altLang="zh-CN" sz="2400" b="0">
                <a:latin typeface="Times New Roman" panose="02020603050405020304" charset="0"/>
                <a:ea typeface="Times New Roman" panose="02020603050405020304" charset="0"/>
                <a:cs typeface="Times New Roman" panose="02020603050405020304" charset="0"/>
              </a:rPr>
              <a:t>1 </a:t>
            </a:r>
            <a:r>
              <a:rPr lang="zh-CN" altLang="en-US" sz="2400" b="0">
                <a:latin typeface="宋体" panose="02010600030101010101" pitchFamily="2" charset="-122"/>
                <a:ea typeface="宋体" panose="02010600030101010101" pitchFamily="2" charset="-122"/>
                <a:cs typeface="宋体" panose="02010600030101010101" pitchFamily="2" charset="-122"/>
              </a:rPr>
              <a:t>列和第 </a:t>
            </a:r>
            <a:r>
              <a:rPr lang="en-US" altLang="zh-CN" sz="2400" b="0">
                <a:latin typeface="Times New Roman" panose="02020603050405020304" charset="0"/>
                <a:ea typeface="Times New Roman" panose="02020603050405020304" charset="0"/>
                <a:cs typeface="Times New Roman" panose="02020603050405020304" charset="0"/>
              </a:rPr>
              <a:t>2 </a:t>
            </a:r>
            <a:r>
              <a:rPr lang="zh-CN" altLang="en-US" sz="2400" b="0">
                <a:latin typeface="宋体" panose="02010600030101010101" pitchFamily="2" charset="-122"/>
                <a:ea typeface="宋体" panose="02010600030101010101" pitchFamily="2" charset="-122"/>
                <a:cs typeface="宋体" panose="02010600030101010101" pitchFamily="2" charset="-122"/>
              </a:rPr>
              <a:t>列的失败的尝试后</a:t>
            </a:r>
            <a:r>
              <a:rPr lang="en-US" altLang="zh-CN" sz="2400" b="0">
                <a:latin typeface="Times New Roman" panose="02020603050405020304" charset="0"/>
                <a:ea typeface="Times New Roman" panose="02020603050405020304" charset="0"/>
                <a:cs typeface="Times New Roman" panose="02020603050405020304" charset="0"/>
              </a:rPr>
              <a:t>, </a:t>
            </a:r>
            <a:r>
              <a:rPr lang="zh-CN" altLang="en-US" sz="2400" b="0">
                <a:latin typeface="宋体" panose="02010600030101010101" pitchFamily="2" charset="-122"/>
                <a:ea typeface="宋体" panose="02010600030101010101" pitchFamily="2" charset="-122"/>
                <a:cs typeface="宋体" panose="02010600030101010101" pitchFamily="2" charset="-122"/>
              </a:rPr>
              <a:t>把它摆放到第 </a:t>
            </a:r>
            <a:r>
              <a:rPr lang="en-US" altLang="zh-CN" sz="2400" b="0">
                <a:latin typeface="Times New Roman" panose="02020603050405020304" charset="0"/>
                <a:ea typeface="Times New Roman" panose="02020603050405020304" charset="0"/>
                <a:cs typeface="Times New Roman" panose="02020603050405020304" charset="0"/>
              </a:rPr>
              <a:t>1 </a:t>
            </a:r>
            <a:r>
              <a:rPr lang="zh-CN" altLang="en-US" sz="2400" b="0">
                <a:latin typeface="宋体" panose="02010600030101010101" pitchFamily="2" charset="-122"/>
                <a:ea typeface="宋体" panose="02010600030101010101" pitchFamily="2" charset="-122"/>
                <a:cs typeface="宋体" panose="02010600030101010101" pitchFamily="2" charset="-122"/>
              </a:rPr>
              <a:t>个可能的位置</a:t>
            </a:r>
            <a:r>
              <a:rPr lang="en-US" altLang="zh-CN" sz="2400" b="0">
                <a:latin typeface="Times New Roman" panose="02020603050405020304" charset="0"/>
                <a:ea typeface="Times New Roman" panose="02020603050405020304" charset="0"/>
                <a:cs typeface="Times New Roman" panose="02020603050405020304" charset="0"/>
              </a:rPr>
              <a:t>, </a:t>
            </a:r>
            <a:r>
              <a:rPr lang="zh-CN" altLang="en-US" sz="2400" b="0">
                <a:latin typeface="宋体" panose="02010600030101010101" pitchFamily="2" charset="-122"/>
                <a:ea typeface="宋体" panose="02010600030101010101" pitchFamily="2" charset="-122"/>
                <a:cs typeface="宋体" panose="02010600030101010101" pitchFamily="2" charset="-122"/>
              </a:rPr>
              <a:t>也就是第 </a:t>
            </a:r>
            <a:r>
              <a:rPr lang="en-US" altLang="zh-CN" sz="2400" b="0">
                <a:latin typeface="Times New Roman" panose="02020603050405020304" charset="0"/>
                <a:ea typeface="Times New Roman" panose="02020603050405020304" charset="0"/>
                <a:cs typeface="Times New Roman" panose="02020603050405020304" charset="0"/>
              </a:rPr>
              <a:t>2 </a:t>
            </a:r>
            <a:r>
              <a:rPr lang="zh-CN" altLang="en-US" sz="2400" b="0">
                <a:latin typeface="宋体" panose="02010600030101010101" pitchFamily="2" charset="-122"/>
                <a:ea typeface="宋体" panose="02010600030101010101" pitchFamily="2" charset="-122"/>
                <a:cs typeface="宋体" panose="02010600030101010101" pitchFamily="2" charset="-122"/>
              </a:rPr>
              <a:t>行第 </a:t>
            </a:r>
            <a:r>
              <a:rPr lang="en-US" altLang="zh-CN" sz="2400" b="0">
                <a:latin typeface="Times New Roman" panose="02020603050405020304" charset="0"/>
                <a:ea typeface="Times New Roman" panose="02020603050405020304" charset="0"/>
                <a:cs typeface="Times New Roman" panose="02020603050405020304" charset="0"/>
              </a:rPr>
              <a:t>3 </a:t>
            </a:r>
            <a:r>
              <a:rPr lang="zh-CN" altLang="en-US" sz="2400" b="0">
                <a:latin typeface="宋体" panose="02010600030101010101" pitchFamily="2" charset="-122"/>
                <a:ea typeface="宋体" panose="02010600030101010101" pitchFamily="2" charset="-122"/>
                <a:cs typeface="宋体" panose="02010600030101010101" pitchFamily="2" charset="-122"/>
              </a:rPr>
              <a:t>列</a:t>
            </a:r>
            <a:r>
              <a:rPr lang="en-US" altLang="zh-CN" sz="2400" b="0">
                <a:latin typeface="Times New Roman" panose="02020603050405020304" charset="0"/>
                <a:ea typeface="Times New Roman" panose="02020603050405020304" charset="0"/>
                <a:cs typeface="Times New Roman" panose="02020603050405020304" charset="0"/>
              </a:rPr>
              <a:t>(b);</a:t>
            </a:r>
            <a:endParaRPr lang="zh-CN" altLang="en-US" sz="2400"/>
          </a:p>
        </p:txBody>
      </p:sp>
      <p:pic>
        <p:nvPicPr>
          <p:cNvPr id="6" name="图片 5"/>
          <p:cNvPicPr>
            <a:picLocks noChangeAspect="1"/>
          </p:cNvPicPr>
          <p:nvPr/>
        </p:nvPicPr>
        <p:blipFill>
          <a:blip r:embed="rId2"/>
          <a:stretch>
            <a:fillRect/>
          </a:stretch>
        </p:blipFill>
        <p:spPr>
          <a:xfrm>
            <a:off x="7350125" y="3579495"/>
            <a:ext cx="2969895" cy="22834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with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500" fill="hold"/>
                                        <p:tgtEl>
                                          <p:spTgt spid="124"/>
                                        </p:tgtEl>
                                        <p:attrNameLst>
                                          <p:attrName>ppt_x</p:attrName>
                                        </p:attrNameLst>
                                      </p:cBhvr>
                                      <p:tavLst>
                                        <p:tav tm="0">
                                          <p:val>
                                            <p:strVal val="#ppt_x"/>
                                          </p:val>
                                        </p:tav>
                                        <p:tav tm="100000">
                                          <p:val>
                                            <p:strVal val="#ppt_x"/>
                                          </p:val>
                                        </p:tav>
                                      </p:tavLst>
                                    </p:anim>
                                    <p:anim calcmode="lin" valueType="num">
                                      <p:cBhvr additive="base">
                                        <p:cTn id="8" dur="500" fill="hold"/>
                                        <p:tgtEl>
                                          <p:spTgt spid="124"/>
                                        </p:tgtEl>
                                        <p:attrNameLst>
                                          <p:attrName>ppt_y</p:attrName>
                                        </p:attrNameLst>
                                      </p:cBhvr>
                                      <p:tavLst>
                                        <p:tav tm="0">
                                          <p:val>
                                            <p:strVal val="1+#ppt_h/2"/>
                                          </p:val>
                                        </p:tav>
                                        <p:tav tm="100000">
                                          <p:val>
                                            <p:strVal val="#ppt_y"/>
                                          </p:val>
                                        </p:tav>
                                      </p:tavLst>
                                    </p:anim>
                                  </p:childTnLst>
                                </p:cTn>
                              </p:par>
                              <p:par>
                                <p:cTn id="9" presetID="26"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80">
                                          <p:stCondLst>
                                            <p:cond delay="0"/>
                                          </p:stCondLst>
                                        </p:cTn>
                                        <p:tgtEl>
                                          <p:spTgt spid="4"/>
                                        </p:tgtEl>
                                      </p:cBhvr>
                                    </p:animEffect>
                                    <p:anim calcmode="lin" valueType="num">
                                      <p:cBhvr>
                                        <p:cTn id="1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gtEl>
                                      </p:cBhvr>
                                      <p:to x="100000" y="60000"/>
                                    </p:animScale>
                                    <p:animScale>
                                      <p:cBhvr>
                                        <p:cTn id="18" dur="166" decel="50000">
                                          <p:stCondLst>
                                            <p:cond delay="676"/>
                                          </p:stCondLst>
                                        </p:cTn>
                                        <p:tgtEl>
                                          <p:spTgt spid="4"/>
                                        </p:tgtEl>
                                      </p:cBhvr>
                                      <p:to x="100000" y="100000"/>
                                    </p:animScale>
                                    <p:animScale>
                                      <p:cBhvr>
                                        <p:cTn id="19" dur="26">
                                          <p:stCondLst>
                                            <p:cond delay="1312"/>
                                          </p:stCondLst>
                                        </p:cTn>
                                        <p:tgtEl>
                                          <p:spTgt spid="4"/>
                                        </p:tgtEl>
                                      </p:cBhvr>
                                      <p:to x="100000" y="80000"/>
                                    </p:animScale>
                                    <p:animScale>
                                      <p:cBhvr>
                                        <p:cTn id="20" dur="166" decel="50000">
                                          <p:stCondLst>
                                            <p:cond delay="1338"/>
                                          </p:stCondLst>
                                        </p:cTn>
                                        <p:tgtEl>
                                          <p:spTgt spid="4"/>
                                        </p:tgtEl>
                                      </p:cBhvr>
                                      <p:to x="100000" y="100000"/>
                                    </p:animScale>
                                    <p:animScale>
                                      <p:cBhvr>
                                        <p:cTn id="21" dur="26">
                                          <p:stCondLst>
                                            <p:cond delay="1642"/>
                                          </p:stCondLst>
                                        </p:cTn>
                                        <p:tgtEl>
                                          <p:spTgt spid="4"/>
                                        </p:tgtEl>
                                      </p:cBhvr>
                                      <p:to x="100000" y="90000"/>
                                    </p:animScale>
                                    <p:animScale>
                                      <p:cBhvr>
                                        <p:cTn id="22" dur="166" decel="50000">
                                          <p:stCondLst>
                                            <p:cond delay="1668"/>
                                          </p:stCondLst>
                                        </p:cTn>
                                        <p:tgtEl>
                                          <p:spTgt spid="4"/>
                                        </p:tgtEl>
                                      </p:cBhvr>
                                      <p:to x="100000" y="100000"/>
                                    </p:animScale>
                                    <p:animScale>
                                      <p:cBhvr>
                                        <p:cTn id="23" dur="26">
                                          <p:stCondLst>
                                            <p:cond delay="1808"/>
                                          </p:stCondLst>
                                        </p:cTn>
                                        <p:tgtEl>
                                          <p:spTgt spid="4"/>
                                        </p:tgtEl>
                                      </p:cBhvr>
                                      <p:to x="100000" y="95000"/>
                                    </p:animScale>
                                    <p:animScale>
                                      <p:cBhvr>
                                        <p:cTn id="24" dur="166" decel="50000">
                                          <p:stCondLst>
                                            <p:cond delay="1834"/>
                                          </p:stCondLst>
                                        </p:cTn>
                                        <p:tgtEl>
                                          <p:spTgt spid="4"/>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par>
                                <p:cTn id="31" presetID="26"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80">
                                          <p:stCondLst>
                                            <p:cond delay="0"/>
                                          </p:stCondLst>
                                        </p:cTn>
                                        <p:tgtEl>
                                          <p:spTgt spid="6"/>
                                        </p:tgtEl>
                                      </p:cBhvr>
                                    </p:animEffect>
                                    <p:anim calcmode="lin" valueType="num">
                                      <p:cBhvr>
                                        <p:cTn id="34"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9" dur="26">
                                          <p:stCondLst>
                                            <p:cond delay="650"/>
                                          </p:stCondLst>
                                        </p:cTn>
                                        <p:tgtEl>
                                          <p:spTgt spid="6"/>
                                        </p:tgtEl>
                                      </p:cBhvr>
                                      <p:to x="100000" y="60000"/>
                                    </p:animScale>
                                    <p:animScale>
                                      <p:cBhvr>
                                        <p:cTn id="40" dur="166" decel="50000">
                                          <p:stCondLst>
                                            <p:cond delay="676"/>
                                          </p:stCondLst>
                                        </p:cTn>
                                        <p:tgtEl>
                                          <p:spTgt spid="6"/>
                                        </p:tgtEl>
                                      </p:cBhvr>
                                      <p:to x="100000" y="100000"/>
                                    </p:animScale>
                                    <p:animScale>
                                      <p:cBhvr>
                                        <p:cTn id="41" dur="26">
                                          <p:stCondLst>
                                            <p:cond delay="1312"/>
                                          </p:stCondLst>
                                        </p:cTn>
                                        <p:tgtEl>
                                          <p:spTgt spid="6"/>
                                        </p:tgtEl>
                                      </p:cBhvr>
                                      <p:to x="100000" y="80000"/>
                                    </p:animScale>
                                    <p:animScale>
                                      <p:cBhvr>
                                        <p:cTn id="42" dur="166" decel="50000">
                                          <p:stCondLst>
                                            <p:cond delay="1338"/>
                                          </p:stCondLst>
                                        </p:cTn>
                                        <p:tgtEl>
                                          <p:spTgt spid="6"/>
                                        </p:tgtEl>
                                      </p:cBhvr>
                                      <p:to x="100000" y="100000"/>
                                    </p:animScale>
                                    <p:animScale>
                                      <p:cBhvr>
                                        <p:cTn id="43" dur="26">
                                          <p:stCondLst>
                                            <p:cond delay="1642"/>
                                          </p:stCondLst>
                                        </p:cTn>
                                        <p:tgtEl>
                                          <p:spTgt spid="6"/>
                                        </p:tgtEl>
                                      </p:cBhvr>
                                      <p:to x="100000" y="90000"/>
                                    </p:animScale>
                                    <p:animScale>
                                      <p:cBhvr>
                                        <p:cTn id="44" dur="166" decel="50000">
                                          <p:stCondLst>
                                            <p:cond delay="1668"/>
                                          </p:stCondLst>
                                        </p:cTn>
                                        <p:tgtEl>
                                          <p:spTgt spid="6"/>
                                        </p:tgtEl>
                                      </p:cBhvr>
                                      <p:to x="100000" y="100000"/>
                                    </p:animScale>
                                    <p:animScale>
                                      <p:cBhvr>
                                        <p:cTn id="45" dur="26">
                                          <p:stCondLst>
                                            <p:cond delay="1808"/>
                                          </p:stCondLst>
                                        </p:cTn>
                                        <p:tgtEl>
                                          <p:spTgt spid="6"/>
                                        </p:tgtEl>
                                      </p:cBhvr>
                                      <p:to x="100000" y="95000"/>
                                    </p:animScale>
                                    <p:animScale>
                                      <p:cBhvr>
                                        <p:cTn id="46"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4" grpId="1"/>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文本框 123"/>
          <p:cNvSpPr txBox="1"/>
          <p:nvPr/>
        </p:nvSpPr>
        <p:spPr>
          <a:xfrm>
            <a:off x="863600" y="1263650"/>
            <a:ext cx="5080000" cy="1198880"/>
          </a:xfrm>
          <a:prstGeom prst="rect">
            <a:avLst/>
          </a:prstGeom>
          <a:noFill/>
          <a:ln w="9525">
            <a:noFill/>
          </a:ln>
        </p:spPr>
        <p:txBody>
          <a:bodyPr>
            <a:spAutoFit/>
          </a:bodyPr>
          <a:lstStyle/>
          <a:p>
            <a:pPr indent="0"/>
            <a:r>
              <a:rPr sz="2400" b="0"/>
              <a:t>对于皇后3,把它摆放到第3 行的哪一列上都会引起冲突 (即违反约束条件)(c) </a:t>
            </a:r>
            <a:endParaRPr sz="2400" b="0"/>
          </a:p>
        </p:txBody>
      </p:sp>
      <p:sp>
        <p:nvSpPr>
          <p:cNvPr id="5" name="文本框 4"/>
          <p:cNvSpPr txBox="1"/>
          <p:nvPr/>
        </p:nvSpPr>
        <p:spPr>
          <a:xfrm>
            <a:off x="863600" y="3420745"/>
            <a:ext cx="5080000" cy="1198880"/>
          </a:xfrm>
          <a:prstGeom prst="rect">
            <a:avLst/>
          </a:prstGeom>
          <a:noFill/>
          <a:ln w="9525">
            <a:noFill/>
          </a:ln>
        </p:spPr>
        <p:txBody>
          <a:bodyPr>
            <a:spAutoFit/>
          </a:bodyPr>
          <a:lstStyle/>
          <a:p>
            <a:pPr indent="0"/>
            <a:r>
              <a:rPr sz="2400" b="0"/>
              <a:t>所以, 进行回溯, 回到对皇后 2 的处理, 把皇后 2 摆放到下一个可能的位置, 也就是第 2 行第 4 列(d); </a:t>
            </a:r>
            <a:endParaRPr sz="2400" b="0"/>
          </a:p>
        </p:txBody>
      </p:sp>
      <p:pic>
        <p:nvPicPr>
          <p:cNvPr id="2" name="图片 1"/>
          <p:cNvPicPr>
            <a:picLocks noChangeAspect="1"/>
          </p:cNvPicPr>
          <p:nvPr/>
        </p:nvPicPr>
        <p:blipFill>
          <a:blip r:embed="rId1"/>
          <a:stretch>
            <a:fillRect/>
          </a:stretch>
        </p:blipFill>
        <p:spPr>
          <a:xfrm>
            <a:off x="7166610" y="815340"/>
            <a:ext cx="3625850" cy="2605405"/>
          </a:xfrm>
          <a:prstGeom prst="rect">
            <a:avLst/>
          </a:prstGeom>
        </p:spPr>
      </p:pic>
      <p:pic>
        <p:nvPicPr>
          <p:cNvPr id="3" name="图片 2"/>
          <p:cNvPicPr>
            <a:picLocks noChangeAspect="1"/>
          </p:cNvPicPr>
          <p:nvPr/>
        </p:nvPicPr>
        <p:blipFill>
          <a:blip r:embed="rId2"/>
          <a:stretch>
            <a:fillRect/>
          </a:stretch>
        </p:blipFill>
        <p:spPr>
          <a:xfrm>
            <a:off x="7166610" y="3763010"/>
            <a:ext cx="3625215" cy="22396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with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500" fill="hold"/>
                                        <p:tgtEl>
                                          <p:spTgt spid="124"/>
                                        </p:tgtEl>
                                        <p:attrNameLst>
                                          <p:attrName>ppt_x</p:attrName>
                                        </p:attrNameLst>
                                      </p:cBhvr>
                                      <p:tavLst>
                                        <p:tav tm="0">
                                          <p:val>
                                            <p:strVal val="#ppt_x"/>
                                          </p:val>
                                        </p:tav>
                                        <p:tav tm="100000">
                                          <p:val>
                                            <p:strVal val="#ppt_x"/>
                                          </p:val>
                                        </p:tav>
                                      </p:tavLst>
                                    </p:anim>
                                    <p:anim calcmode="lin" valueType="num">
                                      <p:cBhvr additive="base">
                                        <p:cTn id="8" dur="500" fill="hold"/>
                                        <p:tgtEl>
                                          <p:spTgt spid="124"/>
                                        </p:tgtEl>
                                        <p:attrNameLst>
                                          <p:attrName>ppt_y</p:attrName>
                                        </p:attrNameLst>
                                      </p:cBhvr>
                                      <p:tavLst>
                                        <p:tav tm="0">
                                          <p:val>
                                            <p:strVal val="1+#ppt_h/2"/>
                                          </p:val>
                                        </p:tav>
                                        <p:tav tm="100000">
                                          <p:val>
                                            <p:strVal val="#ppt_y"/>
                                          </p:val>
                                        </p:tav>
                                      </p:tavLst>
                                    </p:anim>
                                  </p:childTnLst>
                                </p:cTn>
                              </p:par>
                              <p:par>
                                <p:cTn id="9" presetID="26"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80">
                                          <p:stCondLst>
                                            <p:cond delay="0"/>
                                          </p:stCondLst>
                                        </p:cTn>
                                        <p:tgtEl>
                                          <p:spTgt spid="2"/>
                                        </p:tgtEl>
                                      </p:cBhvr>
                                    </p:animEffect>
                                    <p:anim calcmode="lin" valueType="num">
                                      <p:cBhvr>
                                        <p:cTn id="1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7" dur="26">
                                          <p:stCondLst>
                                            <p:cond delay="650"/>
                                          </p:stCondLst>
                                        </p:cTn>
                                        <p:tgtEl>
                                          <p:spTgt spid="2"/>
                                        </p:tgtEl>
                                      </p:cBhvr>
                                      <p:to x="100000" y="60000"/>
                                    </p:animScale>
                                    <p:animScale>
                                      <p:cBhvr>
                                        <p:cTn id="18" dur="166" decel="50000">
                                          <p:stCondLst>
                                            <p:cond delay="676"/>
                                          </p:stCondLst>
                                        </p:cTn>
                                        <p:tgtEl>
                                          <p:spTgt spid="2"/>
                                        </p:tgtEl>
                                      </p:cBhvr>
                                      <p:to x="100000" y="100000"/>
                                    </p:animScale>
                                    <p:animScale>
                                      <p:cBhvr>
                                        <p:cTn id="19" dur="26">
                                          <p:stCondLst>
                                            <p:cond delay="1312"/>
                                          </p:stCondLst>
                                        </p:cTn>
                                        <p:tgtEl>
                                          <p:spTgt spid="2"/>
                                        </p:tgtEl>
                                      </p:cBhvr>
                                      <p:to x="100000" y="80000"/>
                                    </p:animScale>
                                    <p:animScale>
                                      <p:cBhvr>
                                        <p:cTn id="20" dur="166" decel="50000">
                                          <p:stCondLst>
                                            <p:cond delay="1338"/>
                                          </p:stCondLst>
                                        </p:cTn>
                                        <p:tgtEl>
                                          <p:spTgt spid="2"/>
                                        </p:tgtEl>
                                      </p:cBhvr>
                                      <p:to x="100000" y="100000"/>
                                    </p:animScale>
                                    <p:animScale>
                                      <p:cBhvr>
                                        <p:cTn id="21" dur="26">
                                          <p:stCondLst>
                                            <p:cond delay="1642"/>
                                          </p:stCondLst>
                                        </p:cTn>
                                        <p:tgtEl>
                                          <p:spTgt spid="2"/>
                                        </p:tgtEl>
                                      </p:cBhvr>
                                      <p:to x="100000" y="90000"/>
                                    </p:animScale>
                                    <p:animScale>
                                      <p:cBhvr>
                                        <p:cTn id="22" dur="166" decel="50000">
                                          <p:stCondLst>
                                            <p:cond delay="1668"/>
                                          </p:stCondLst>
                                        </p:cTn>
                                        <p:tgtEl>
                                          <p:spTgt spid="2"/>
                                        </p:tgtEl>
                                      </p:cBhvr>
                                      <p:to x="100000" y="100000"/>
                                    </p:animScale>
                                    <p:animScale>
                                      <p:cBhvr>
                                        <p:cTn id="23" dur="26">
                                          <p:stCondLst>
                                            <p:cond delay="1808"/>
                                          </p:stCondLst>
                                        </p:cTn>
                                        <p:tgtEl>
                                          <p:spTgt spid="2"/>
                                        </p:tgtEl>
                                      </p:cBhvr>
                                      <p:to x="100000" y="95000"/>
                                    </p:animScale>
                                    <p:animScale>
                                      <p:cBhvr>
                                        <p:cTn id="24" dur="166" decel="50000">
                                          <p:stCondLst>
                                            <p:cond delay="1834"/>
                                          </p:stCondLst>
                                        </p:cTn>
                                        <p:tgtEl>
                                          <p:spTgt spid="2"/>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par>
                                <p:cTn id="31" presetID="26"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down)">
                                      <p:cBhvr>
                                        <p:cTn id="33" dur="580">
                                          <p:stCondLst>
                                            <p:cond delay="0"/>
                                          </p:stCondLst>
                                        </p:cTn>
                                        <p:tgtEl>
                                          <p:spTgt spid="3"/>
                                        </p:tgtEl>
                                      </p:cBhvr>
                                    </p:animEffect>
                                    <p:anim calcmode="lin" valueType="num">
                                      <p:cBhvr>
                                        <p:cTn id="3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9" dur="26">
                                          <p:stCondLst>
                                            <p:cond delay="650"/>
                                          </p:stCondLst>
                                        </p:cTn>
                                        <p:tgtEl>
                                          <p:spTgt spid="3"/>
                                        </p:tgtEl>
                                      </p:cBhvr>
                                      <p:to x="100000" y="60000"/>
                                    </p:animScale>
                                    <p:animScale>
                                      <p:cBhvr>
                                        <p:cTn id="40" dur="166" decel="50000">
                                          <p:stCondLst>
                                            <p:cond delay="676"/>
                                          </p:stCondLst>
                                        </p:cTn>
                                        <p:tgtEl>
                                          <p:spTgt spid="3"/>
                                        </p:tgtEl>
                                      </p:cBhvr>
                                      <p:to x="100000" y="100000"/>
                                    </p:animScale>
                                    <p:animScale>
                                      <p:cBhvr>
                                        <p:cTn id="41" dur="26">
                                          <p:stCondLst>
                                            <p:cond delay="1312"/>
                                          </p:stCondLst>
                                        </p:cTn>
                                        <p:tgtEl>
                                          <p:spTgt spid="3"/>
                                        </p:tgtEl>
                                      </p:cBhvr>
                                      <p:to x="100000" y="80000"/>
                                    </p:animScale>
                                    <p:animScale>
                                      <p:cBhvr>
                                        <p:cTn id="42" dur="166" decel="50000">
                                          <p:stCondLst>
                                            <p:cond delay="1338"/>
                                          </p:stCondLst>
                                        </p:cTn>
                                        <p:tgtEl>
                                          <p:spTgt spid="3"/>
                                        </p:tgtEl>
                                      </p:cBhvr>
                                      <p:to x="100000" y="100000"/>
                                    </p:animScale>
                                    <p:animScale>
                                      <p:cBhvr>
                                        <p:cTn id="43" dur="26">
                                          <p:stCondLst>
                                            <p:cond delay="1642"/>
                                          </p:stCondLst>
                                        </p:cTn>
                                        <p:tgtEl>
                                          <p:spTgt spid="3"/>
                                        </p:tgtEl>
                                      </p:cBhvr>
                                      <p:to x="100000" y="90000"/>
                                    </p:animScale>
                                    <p:animScale>
                                      <p:cBhvr>
                                        <p:cTn id="44" dur="166" decel="50000">
                                          <p:stCondLst>
                                            <p:cond delay="1668"/>
                                          </p:stCondLst>
                                        </p:cTn>
                                        <p:tgtEl>
                                          <p:spTgt spid="3"/>
                                        </p:tgtEl>
                                      </p:cBhvr>
                                      <p:to x="100000" y="100000"/>
                                    </p:animScale>
                                    <p:animScale>
                                      <p:cBhvr>
                                        <p:cTn id="45" dur="26">
                                          <p:stCondLst>
                                            <p:cond delay="1808"/>
                                          </p:stCondLst>
                                        </p:cTn>
                                        <p:tgtEl>
                                          <p:spTgt spid="3"/>
                                        </p:tgtEl>
                                      </p:cBhvr>
                                      <p:to x="100000" y="95000"/>
                                    </p:animScale>
                                    <p:animScale>
                                      <p:cBhvr>
                                        <p:cTn id="46"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4" grpId="1"/>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文本框 123"/>
          <p:cNvSpPr txBox="1"/>
          <p:nvPr/>
        </p:nvSpPr>
        <p:spPr>
          <a:xfrm>
            <a:off x="863600" y="1263650"/>
            <a:ext cx="5080000" cy="829945"/>
          </a:xfrm>
          <a:prstGeom prst="rect">
            <a:avLst/>
          </a:prstGeom>
          <a:noFill/>
          <a:ln w="9525">
            <a:noFill/>
          </a:ln>
        </p:spPr>
        <p:txBody>
          <a:bodyPr>
            <a:spAutoFit/>
          </a:bodyPr>
          <a:lstStyle/>
          <a:p>
            <a:pPr indent="0"/>
            <a:r>
              <a:rPr sz="2400" b="0"/>
              <a:t>然而, 皇后 3 摆放到第 3 行的哪一列上都会引起冲突(e,f), </a:t>
            </a:r>
            <a:endParaRPr sz="2400" b="0"/>
          </a:p>
        </p:txBody>
      </p:sp>
      <p:sp>
        <p:nvSpPr>
          <p:cNvPr id="5" name="文本框 4"/>
          <p:cNvSpPr txBox="1"/>
          <p:nvPr/>
        </p:nvSpPr>
        <p:spPr>
          <a:xfrm>
            <a:off x="863600" y="3420745"/>
            <a:ext cx="5080000" cy="1938020"/>
          </a:xfrm>
          <a:prstGeom prst="rect">
            <a:avLst/>
          </a:prstGeom>
          <a:noFill/>
          <a:ln w="9525">
            <a:noFill/>
          </a:ln>
        </p:spPr>
        <p:txBody>
          <a:bodyPr>
            <a:spAutoFit/>
          </a:bodyPr>
          <a:lstStyle/>
          <a:p>
            <a:pPr indent="0"/>
            <a:r>
              <a:rPr sz="2400" b="0"/>
              <a:t>再次进行回溯, 回到对皇后 2 的处理, 但此时皇后 2 位于棋盘的最后一列, 继续回溯,回到对皇后 1 的处理, 把皇后 1 摆放到下一个可能的位置, 也就是第 1 行第 2 列(g),</a:t>
            </a:r>
            <a:endParaRPr sz="2400" b="0"/>
          </a:p>
        </p:txBody>
      </p:sp>
      <p:pic>
        <p:nvPicPr>
          <p:cNvPr id="4" name="图片 3"/>
          <p:cNvPicPr>
            <a:picLocks noChangeAspect="1"/>
          </p:cNvPicPr>
          <p:nvPr/>
        </p:nvPicPr>
        <p:blipFill>
          <a:blip r:embed="rId1"/>
          <a:stretch>
            <a:fillRect/>
          </a:stretch>
        </p:blipFill>
        <p:spPr>
          <a:xfrm>
            <a:off x="5943600" y="805180"/>
            <a:ext cx="2310765" cy="2458720"/>
          </a:xfrm>
          <a:prstGeom prst="rect">
            <a:avLst/>
          </a:prstGeom>
        </p:spPr>
      </p:pic>
      <p:pic>
        <p:nvPicPr>
          <p:cNvPr id="6" name="图片 5"/>
          <p:cNvPicPr>
            <a:picLocks noChangeAspect="1"/>
          </p:cNvPicPr>
          <p:nvPr/>
        </p:nvPicPr>
        <p:blipFill>
          <a:blip r:embed="rId2"/>
          <a:stretch>
            <a:fillRect/>
          </a:stretch>
        </p:blipFill>
        <p:spPr>
          <a:xfrm>
            <a:off x="8533765" y="805180"/>
            <a:ext cx="2451100" cy="2327910"/>
          </a:xfrm>
          <a:prstGeom prst="rect">
            <a:avLst/>
          </a:prstGeom>
        </p:spPr>
      </p:pic>
      <p:pic>
        <p:nvPicPr>
          <p:cNvPr id="7" name="图片 6"/>
          <p:cNvPicPr>
            <a:picLocks noChangeAspect="1"/>
          </p:cNvPicPr>
          <p:nvPr/>
        </p:nvPicPr>
        <p:blipFill>
          <a:blip r:embed="rId3"/>
          <a:stretch>
            <a:fillRect/>
          </a:stretch>
        </p:blipFill>
        <p:spPr>
          <a:xfrm>
            <a:off x="7150735" y="3868420"/>
            <a:ext cx="2938145" cy="21494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with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500" fill="hold"/>
                                        <p:tgtEl>
                                          <p:spTgt spid="124"/>
                                        </p:tgtEl>
                                        <p:attrNameLst>
                                          <p:attrName>ppt_x</p:attrName>
                                        </p:attrNameLst>
                                      </p:cBhvr>
                                      <p:tavLst>
                                        <p:tav tm="0">
                                          <p:val>
                                            <p:strVal val="#ppt_x"/>
                                          </p:val>
                                        </p:tav>
                                        <p:tav tm="100000">
                                          <p:val>
                                            <p:strVal val="#ppt_x"/>
                                          </p:val>
                                        </p:tav>
                                      </p:tavLst>
                                    </p:anim>
                                    <p:anim calcmode="lin" valueType="num">
                                      <p:cBhvr additive="base">
                                        <p:cTn id="8" dur="500" fill="hold"/>
                                        <p:tgtEl>
                                          <p:spTgt spid="124"/>
                                        </p:tgtEl>
                                        <p:attrNameLst>
                                          <p:attrName>ppt_y</p:attrName>
                                        </p:attrNameLst>
                                      </p:cBhvr>
                                      <p:tavLst>
                                        <p:tav tm="0">
                                          <p:val>
                                            <p:strVal val="1+#ppt_h/2"/>
                                          </p:val>
                                        </p:tav>
                                        <p:tav tm="100000">
                                          <p:val>
                                            <p:strVal val="#ppt_y"/>
                                          </p:val>
                                        </p:tav>
                                      </p:tavLst>
                                    </p:anim>
                                  </p:childTnLst>
                                </p:cTn>
                              </p:par>
                              <p:par>
                                <p:cTn id="9" presetID="26"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80">
                                          <p:stCondLst>
                                            <p:cond delay="0"/>
                                          </p:stCondLst>
                                        </p:cTn>
                                        <p:tgtEl>
                                          <p:spTgt spid="4"/>
                                        </p:tgtEl>
                                      </p:cBhvr>
                                    </p:animEffect>
                                    <p:anim calcmode="lin" valueType="num">
                                      <p:cBhvr>
                                        <p:cTn id="1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gtEl>
                                      </p:cBhvr>
                                      <p:to x="100000" y="60000"/>
                                    </p:animScale>
                                    <p:animScale>
                                      <p:cBhvr>
                                        <p:cTn id="18" dur="166" decel="50000">
                                          <p:stCondLst>
                                            <p:cond delay="676"/>
                                          </p:stCondLst>
                                        </p:cTn>
                                        <p:tgtEl>
                                          <p:spTgt spid="4"/>
                                        </p:tgtEl>
                                      </p:cBhvr>
                                      <p:to x="100000" y="100000"/>
                                    </p:animScale>
                                    <p:animScale>
                                      <p:cBhvr>
                                        <p:cTn id="19" dur="26">
                                          <p:stCondLst>
                                            <p:cond delay="1312"/>
                                          </p:stCondLst>
                                        </p:cTn>
                                        <p:tgtEl>
                                          <p:spTgt spid="4"/>
                                        </p:tgtEl>
                                      </p:cBhvr>
                                      <p:to x="100000" y="80000"/>
                                    </p:animScale>
                                    <p:animScale>
                                      <p:cBhvr>
                                        <p:cTn id="20" dur="166" decel="50000">
                                          <p:stCondLst>
                                            <p:cond delay="1338"/>
                                          </p:stCondLst>
                                        </p:cTn>
                                        <p:tgtEl>
                                          <p:spTgt spid="4"/>
                                        </p:tgtEl>
                                      </p:cBhvr>
                                      <p:to x="100000" y="100000"/>
                                    </p:animScale>
                                    <p:animScale>
                                      <p:cBhvr>
                                        <p:cTn id="21" dur="26">
                                          <p:stCondLst>
                                            <p:cond delay="1642"/>
                                          </p:stCondLst>
                                        </p:cTn>
                                        <p:tgtEl>
                                          <p:spTgt spid="4"/>
                                        </p:tgtEl>
                                      </p:cBhvr>
                                      <p:to x="100000" y="90000"/>
                                    </p:animScale>
                                    <p:animScale>
                                      <p:cBhvr>
                                        <p:cTn id="22" dur="166" decel="50000">
                                          <p:stCondLst>
                                            <p:cond delay="1668"/>
                                          </p:stCondLst>
                                        </p:cTn>
                                        <p:tgtEl>
                                          <p:spTgt spid="4"/>
                                        </p:tgtEl>
                                      </p:cBhvr>
                                      <p:to x="100000" y="100000"/>
                                    </p:animScale>
                                    <p:animScale>
                                      <p:cBhvr>
                                        <p:cTn id="23" dur="26">
                                          <p:stCondLst>
                                            <p:cond delay="1808"/>
                                          </p:stCondLst>
                                        </p:cTn>
                                        <p:tgtEl>
                                          <p:spTgt spid="4"/>
                                        </p:tgtEl>
                                      </p:cBhvr>
                                      <p:to x="100000" y="95000"/>
                                    </p:animScale>
                                    <p:animScale>
                                      <p:cBhvr>
                                        <p:cTn id="24" dur="166" decel="50000">
                                          <p:stCondLst>
                                            <p:cond delay="1834"/>
                                          </p:stCondLst>
                                        </p:cTn>
                                        <p:tgtEl>
                                          <p:spTgt spid="4"/>
                                        </p:tgtEl>
                                      </p:cBhvr>
                                      <p:to x="100000" y="100000"/>
                                    </p:animScale>
                                  </p:childTnLst>
                                </p:cTn>
                              </p:par>
                              <p:par>
                                <p:cTn id="25" presetID="26"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80">
                                          <p:stCondLst>
                                            <p:cond delay="0"/>
                                          </p:stCondLst>
                                        </p:cTn>
                                        <p:tgtEl>
                                          <p:spTgt spid="6"/>
                                        </p:tgtEl>
                                      </p:cBhvr>
                                    </p:animEffect>
                                    <p:anim calcmode="lin" valueType="num">
                                      <p:cBhvr>
                                        <p:cTn id="2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3" dur="26">
                                          <p:stCondLst>
                                            <p:cond delay="650"/>
                                          </p:stCondLst>
                                        </p:cTn>
                                        <p:tgtEl>
                                          <p:spTgt spid="6"/>
                                        </p:tgtEl>
                                      </p:cBhvr>
                                      <p:to x="100000" y="60000"/>
                                    </p:animScale>
                                    <p:animScale>
                                      <p:cBhvr>
                                        <p:cTn id="34" dur="166" decel="50000">
                                          <p:stCondLst>
                                            <p:cond delay="676"/>
                                          </p:stCondLst>
                                        </p:cTn>
                                        <p:tgtEl>
                                          <p:spTgt spid="6"/>
                                        </p:tgtEl>
                                      </p:cBhvr>
                                      <p:to x="100000" y="100000"/>
                                    </p:animScale>
                                    <p:animScale>
                                      <p:cBhvr>
                                        <p:cTn id="35" dur="26">
                                          <p:stCondLst>
                                            <p:cond delay="1312"/>
                                          </p:stCondLst>
                                        </p:cTn>
                                        <p:tgtEl>
                                          <p:spTgt spid="6"/>
                                        </p:tgtEl>
                                      </p:cBhvr>
                                      <p:to x="100000" y="80000"/>
                                    </p:animScale>
                                    <p:animScale>
                                      <p:cBhvr>
                                        <p:cTn id="36" dur="166" decel="50000">
                                          <p:stCondLst>
                                            <p:cond delay="1338"/>
                                          </p:stCondLst>
                                        </p:cTn>
                                        <p:tgtEl>
                                          <p:spTgt spid="6"/>
                                        </p:tgtEl>
                                      </p:cBhvr>
                                      <p:to x="100000" y="100000"/>
                                    </p:animScale>
                                    <p:animScale>
                                      <p:cBhvr>
                                        <p:cTn id="37" dur="26">
                                          <p:stCondLst>
                                            <p:cond delay="1642"/>
                                          </p:stCondLst>
                                        </p:cTn>
                                        <p:tgtEl>
                                          <p:spTgt spid="6"/>
                                        </p:tgtEl>
                                      </p:cBhvr>
                                      <p:to x="100000" y="90000"/>
                                    </p:animScale>
                                    <p:animScale>
                                      <p:cBhvr>
                                        <p:cTn id="38" dur="166" decel="50000">
                                          <p:stCondLst>
                                            <p:cond delay="1668"/>
                                          </p:stCondLst>
                                        </p:cTn>
                                        <p:tgtEl>
                                          <p:spTgt spid="6"/>
                                        </p:tgtEl>
                                      </p:cBhvr>
                                      <p:to x="100000" y="100000"/>
                                    </p:animScale>
                                    <p:animScale>
                                      <p:cBhvr>
                                        <p:cTn id="39" dur="26">
                                          <p:stCondLst>
                                            <p:cond delay="1808"/>
                                          </p:stCondLst>
                                        </p:cTn>
                                        <p:tgtEl>
                                          <p:spTgt spid="6"/>
                                        </p:tgtEl>
                                      </p:cBhvr>
                                      <p:to x="100000" y="95000"/>
                                    </p:animScale>
                                    <p:animScale>
                                      <p:cBhvr>
                                        <p:cTn id="40" dur="166" decel="50000">
                                          <p:stCondLst>
                                            <p:cond delay="1834"/>
                                          </p:stCondLst>
                                        </p:cTn>
                                        <p:tgtEl>
                                          <p:spTgt spid="6"/>
                                        </p:tgtEl>
                                      </p:cBhvr>
                                      <p:to x="100000" y="100000"/>
                                    </p:animScale>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ppt_x"/>
                                          </p:val>
                                        </p:tav>
                                        <p:tav tm="100000">
                                          <p:val>
                                            <p:strVal val="#ppt_x"/>
                                          </p:val>
                                        </p:tav>
                                      </p:tavLst>
                                    </p:anim>
                                    <p:anim calcmode="lin" valueType="num">
                                      <p:cBhvr additive="base">
                                        <p:cTn id="46" dur="500" fill="hold"/>
                                        <p:tgtEl>
                                          <p:spTgt spid="5"/>
                                        </p:tgtEl>
                                        <p:attrNameLst>
                                          <p:attrName>ppt_y</p:attrName>
                                        </p:attrNameLst>
                                      </p:cBhvr>
                                      <p:tavLst>
                                        <p:tav tm="0">
                                          <p:val>
                                            <p:strVal val="1+#ppt_h/2"/>
                                          </p:val>
                                        </p:tav>
                                        <p:tav tm="100000">
                                          <p:val>
                                            <p:strVal val="#ppt_y"/>
                                          </p:val>
                                        </p:tav>
                                      </p:tavLst>
                                    </p:anim>
                                  </p:childTnLst>
                                </p:cTn>
                              </p:par>
                              <p:par>
                                <p:cTn id="47" presetID="26" presetClass="entr" presetSubtype="0" fill="hold"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down)">
                                      <p:cBhvr>
                                        <p:cTn id="49" dur="580">
                                          <p:stCondLst>
                                            <p:cond delay="0"/>
                                          </p:stCondLst>
                                        </p:cTn>
                                        <p:tgtEl>
                                          <p:spTgt spid="7"/>
                                        </p:tgtEl>
                                      </p:cBhvr>
                                    </p:animEffect>
                                    <p:anim calcmode="lin" valueType="num">
                                      <p:cBhvr>
                                        <p:cTn id="5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5" dur="26">
                                          <p:stCondLst>
                                            <p:cond delay="650"/>
                                          </p:stCondLst>
                                        </p:cTn>
                                        <p:tgtEl>
                                          <p:spTgt spid="7"/>
                                        </p:tgtEl>
                                      </p:cBhvr>
                                      <p:to x="100000" y="60000"/>
                                    </p:animScale>
                                    <p:animScale>
                                      <p:cBhvr>
                                        <p:cTn id="56" dur="166" decel="50000">
                                          <p:stCondLst>
                                            <p:cond delay="676"/>
                                          </p:stCondLst>
                                        </p:cTn>
                                        <p:tgtEl>
                                          <p:spTgt spid="7"/>
                                        </p:tgtEl>
                                      </p:cBhvr>
                                      <p:to x="100000" y="100000"/>
                                    </p:animScale>
                                    <p:animScale>
                                      <p:cBhvr>
                                        <p:cTn id="57" dur="26">
                                          <p:stCondLst>
                                            <p:cond delay="1312"/>
                                          </p:stCondLst>
                                        </p:cTn>
                                        <p:tgtEl>
                                          <p:spTgt spid="7"/>
                                        </p:tgtEl>
                                      </p:cBhvr>
                                      <p:to x="100000" y="80000"/>
                                    </p:animScale>
                                    <p:animScale>
                                      <p:cBhvr>
                                        <p:cTn id="58" dur="166" decel="50000">
                                          <p:stCondLst>
                                            <p:cond delay="1338"/>
                                          </p:stCondLst>
                                        </p:cTn>
                                        <p:tgtEl>
                                          <p:spTgt spid="7"/>
                                        </p:tgtEl>
                                      </p:cBhvr>
                                      <p:to x="100000" y="100000"/>
                                    </p:animScale>
                                    <p:animScale>
                                      <p:cBhvr>
                                        <p:cTn id="59" dur="26">
                                          <p:stCondLst>
                                            <p:cond delay="1642"/>
                                          </p:stCondLst>
                                        </p:cTn>
                                        <p:tgtEl>
                                          <p:spTgt spid="7"/>
                                        </p:tgtEl>
                                      </p:cBhvr>
                                      <p:to x="100000" y="90000"/>
                                    </p:animScale>
                                    <p:animScale>
                                      <p:cBhvr>
                                        <p:cTn id="60" dur="166" decel="50000">
                                          <p:stCondLst>
                                            <p:cond delay="1668"/>
                                          </p:stCondLst>
                                        </p:cTn>
                                        <p:tgtEl>
                                          <p:spTgt spid="7"/>
                                        </p:tgtEl>
                                      </p:cBhvr>
                                      <p:to x="100000" y="100000"/>
                                    </p:animScale>
                                    <p:animScale>
                                      <p:cBhvr>
                                        <p:cTn id="61" dur="26">
                                          <p:stCondLst>
                                            <p:cond delay="1808"/>
                                          </p:stCondLst>
                                        </p:cTn>
                                        <p:tgtEl>
                                          <p:spTgt spid="7"/>
                                        </p:tgtEl>
                                      </p:cBhvr>
                                      <p:to x="100000" y="95000"/>
                                    </p:animScale>
                                    <p:animScale>
                                      <p:cBhvr>
                                        <p:cTn id="62"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4" grpId="1"/>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文本框 123"/>
          <p:cNvSpPr txBox="1"/>
          <p:nvPr/>
        </p:nvSpPr>
        <p:spPr>
          <a:xfrm>
            <a:off x="863600" y="1263650"/>
            <a:ext cx="5080000" cy="829945"/>
          </a:xfrm>
          <a:prstGeom prst="rect">
            <a:avLst/>
          </a:prstGeom>
          <a:noFill/>
          <a:ln w="9525">
            <a:noFill/>
          </a:ln>
        </p:spPr>
        <p:txBody>
          <a:bodyPr>
            <a:spAutoFit/>
          </a:bodyPr>
          <a:lstStyle/>
          <a:p>
            <a:pPr indent="0"/>
            <a:r>
              <a:rPr sz="2400" b="0"/>
              <a:t>接下来, 把皇后 2 摆放第 2 行第 4 列的位置(h), </a:t>
            </a:r>
            <a:endParaRPr sz="2400" b="0"/>
          </a:p>
        </p:txBody>
      </p:sp>
      <p:sp>
        <p:nvSpPr>
          <p:cNvPr id="5" name="文本框 4"/>
          <p:cNvSpPr txBox="1"/>
          <p:nvPr/>
        </p:nvSpPr>
        <p:spPr>
          <a:xfrm>
            <a:off x="863600" y="3420745"/>
            <a:ext cx="5080000" cy="829945"/>
          </a:xfrm>
          <a:prstGeom prst="rect">
            <a:avLst/>
          </a:prstGeom>
          <a:noFill/>
          <a:ln w="9525">
            <a:noFill/>
          </a:ln>
        </p:spPr>
        <p:txBody>
          <a:bodyPr>
            <a:spAutoFit/>
          </a:bodyPr>
          <a:lstStyle/>
          <a:p>
            <a:pPr indent="0"/>
            <a:r>
              <a:rPr sz="2400" b="0"/>
              <a:t>把皇后 3 摆放到第 3 行第 1 列的位置(i),</a:t>
            </a:r>
            <a:endParaRPr sz="2400" b="0"/>
          </a:p>
        </p:txBody>
      </p:sp>
      <p:pic>
        <p:nvPicPr>
          <p:cNvPr id="2" name="图片 1"/>
          <p:cNvPicPr>
            <a:picLocks noChangeAspect="1"/>
          </p:cNvPicPr>
          <p:nvPr/>
        </p:nvPicPr>
        <p:blipFill>
          <a:blip r:embed="rId1"/>
          <a:stretch>
            <a:fillRect/>
          </a:stretch>
        </p:blipFill>
        <p:spPr>
          <a:xfrm>
            <a:off x="7150735" y="925195"/>
            <a:ext cx="2938145" cy="2495550"/>
          </a:xfrm>
          <a:prstGeom prst="rect">
            <a:avLst/>
          </a:prstGeom>
        </p:spPr>
      </p:pic>
      <p:pic>
        <p:nvPicPr>
          <p:cNvPr id="3" name="图片 2"/>
          <p:cNvPicPr>
            <a:picLocks noChangeAspect="1"/>
          </p:cNvPicPr>
          <p:nvPr/>
        </p:nvPicPr>
        <p:blipFill>
          <a:blip r:embed="rId2"/>
          <a:stretch>
            <a:fillRect/>
          </a:stretch>
        </p:blipFill>
        <p:spPr>
          <a:xfrm>
            <a:off x="7150735" y="3755390"/>
            <a:ext cx="3180080" cy="228473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with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500" fill="hold"/>
                                        <p:tgtEl>
                                          <p:spTgt spid="124"/>
                                        </p:tgtEl>
                                        <p:attrNameLst>
                                          <p:attrName>ppt_x</p:attrName>
                                        </p:attrNameLst>
                                      </p:cBhvr>
                                      <p:tavLst>
                                        <p:tav tm="0">
                                          <p:val>
                                            <p:strVal val="#ppt_x"/>
                                          </p:val>
                                        </p:tav>
                                        <p:tav tm="100000">
                                          <p:val>
                                            <p:strVal val="#ppt_x"/>
                                          </p:val>
                                        </p:tav>
                                      </p:tavLst>
                                    </p:anim>
                                    <p:anim calcmode="lin" valueType="num">
                                      <p:cBhvr additive="base">
                                        <p:cTn id="8" dur="500" fill="hold"/>
                                        <p:tgtEl>
                                          <p:spTgt spid="124"/>
                                        </p:tgtEl>
                                        <p:attrNameLst>
                                          <p:attrName>ppt_y</p:attrName>
                                        </p:attrNameLst>
                                      </p:cBhvr>
                                      <p:tavLst>
                                        <p:tav tm="0">
                                          <p:val>
                                            <p:strVal val="1+#ppt_h/2"/>
                                          </p:val>
                                        </p:tav>
                                        <p:tav tm="100000">
                                          <p:val>
                                            <p:strVal val="#ppt_y"/>
                                          </p:val>
                                        </p:tav>
                                      </p:tavLst>
                                    </p:anim>
                                  </p:childTnLst>
                                </p:cTn>
                              </p:par>
                              <p:par>
                                <p:cTn id="9" presetID="26"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80">
                                          <p:stCondLst>
                                            <p:cond delay="0"/>
                                          </p:stCondLst>
                                        </p:cTn>
                                        <p:tgtEl>
                                          <p:spTgt spid="2"/>
                                        </p:tgtEl>
                                      </p:cBhvr>
                                    </p:animEffect>
                                    <p:anim calcmode="lin" valueType="num">
                                      <p:cBhvr>
                                        <p:cTn id="1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7" dur="26">
                                          <p:stCondLst>
                                            <p:cond delay="650"/>
                                          </p:stCondLst>
                                        </p:cTn>
                                        <p:tgtEl>
                                          <p:spTgt spid="2"/>
                                        </p:tgtEl>
                                      </p:cBhvr>
                                      <p:to x="100000" y="60000"/>
                                    </p:animScale>
                                    <p:animScale>
                                      <p:cBhvr>
                                        <p:cTn id="18" dur="166" decel="50000">
                                          <p:stCondLst>
                                            <p:cond delay="676"/>
                                          </p:stCondLst>
                                        </p:cTn>
                                        <p:tgtEl>
                                          <p:spTgt spid="2"/>
                                        </p:tgtEl>
                                      </p:cBhvr>
                                      <p:to x="100000" y="100000"/>
                                    </p:animScale>
                                    <p:animScale>
                                      <p:cBhvr>
                                        <p:cTn id="19" dur="26">
                                          <p:stCondLst>
                                            <p:cond delay="1312"/>
                                          </p:stCondLst>
                                        </p:cTn>
                                        <p:tgtEl>
                                          <p:spTgt spid="2"/>
                                        </p:tgtEl>
                                      </p:cBhvr>
                                      <p:to x="100000" y="80000"/>
                                    </p:animScale>
                                    <p:animScale>
                                      <p:cBhvr>
                                        <p:cTn id="20" dur="166" decel="50000">
                                          <p:stCondLst>
                                            <p:cond delay="1338"/>
                                          </p:stCondLst>
                                        </p:cTn>
                                        <p:tgtEl>
                                          <p:spTgt spid="2"/>
                                        </p:tgtEl>
                                      </p:cBhvr>
                                      <p:to x="100000" y="100000"/>
                                    </p:animScale>
                                    <p:animScale>
                                      <p:cBhvr>
                                        <p:cTn id="21" dur="26">
                                          <p:stCondLst>
                                            <p:cond delay="1642"/>
                                          </p:stCondLst>
                                        </p:cTn>
                                        <p:tgtEl>
                                          <p:spTgt spid="2"/>
                                        </p:tgtEl>
                                      </p:cBhvr>
                                      <p:to x="100000" y="90000"/>
                                    </p:animScale>
                                    <p:animScale>
                                      <p:cBhvr>
                                        <p:cTn id="22" dur="166" decel="50000">
                                          <p:stCondLst>
                                            <p:cond delay="1668"/>
                                          </p:stCondLst>
                                        </p:cTn>
                                        <p:tgtEl>
                                          <p:spTgt spid="2"/>
                                        </p:tgtEl>
                                      </p:cBhvr>
                                      <p:to x="100000" y="100000"/>
                                    </p:animScale>
                                    <p:animScale>
                                      <p:cBhvr>
                                        <p:cTn id="23" dur="26">
                                          <p:stCondLst>
                                            <p:cond delay="1808"/>
                                          </p:stCondLst>
                                        </p:cTn>
                                        <p:tgtEl>
                                          <p:spTgt spid="2"/>
                                        </p:tgtEl>
                                      </p:cBhvr>
                                      <p:to x="100000" y="95000"/>
                                    </p:animScale>
                                    <p:animScale>
                                      <p:cBhvr>
                                        <p:cTn id="24" dur="166" decel="50000">
                                          <p:stCondLst>
                                            <p:cond delay="1834"/>
                                          </p:stCondLst>
                                        </p:cTn>
                                        <p:tgtEl>
                                          <p:spTgt spid="2"/>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ppt_x"/>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par>
                                <p:cTn id="31" presetID="26"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down)">
                                      <p:cBhvr>
                                        <p:cTn id="33" dur="580">
                                          <p:stCondLst>
                                            <p:cond delay="0"/>
                                          </p:stCondLst>
                                        </p:cTn>
                                        <p:tgtEl>
                                          <p:spTgt spid="3"/>
                                        </p:tgtEl>
                                      </p:cBhvr>
                                    </p:animEffect>
                                    <p:anim calcmode="lin" valueType="num">
                                      <p:cBhvr>
                                        <p:cTn id="3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39" dur="26">
                                          <p:stCondLst>
                                            <p:cond delay="650"/>
                                          </p:stCondLst>
                                        </p:cTn>
                                        <p:tgtEl>
                                          <p:spTgt spid="3"/>
                                        </p:tgtEl>
                                      </p:cBhvr>
                                      <p:to x="100000" y="60000"/>
                                    </p:animScale>
                                    <p:animScale>
                                      <p:cBhvr>
                                        <p:cTn id="40" dur="166" decel="50000">
                                          <p:stCondLst>
                                            <p:cond delay="676"/>
                                          </p:stCondLst>
                                        </p:cTn>
                                        <p:tgtEl>
                                          <p:spTgt spid="3"/>
                                        </p:tgtEl>
                                      </p:cBhvr>
                                      <p:to x="100000" y="100000"/>
                                    </p:animScale>
                                    <p:animScale>
                                      <p:cBhvr>
                                        <p:cTn id="41" dur="26">
                                          <p:stCondLst>
                                            <p:cond delay="1312"/>
                                          </p:stCondLst>
                                        </p:cTn>
                                        <p:tgtEl>
                                          <p:spTgt spid="3"/>
                                        </p:tgtEl>
                                      </p:cBhvr>
                                      <p:to x="100000" y="80000"/>
                                    </p:animScale>
                                    <p:animScale>
                                      <p:cBhvr>
                                        <p:cTn id="42" dur="166" decel="50000">
                                          <p:stCondLst>
                                            <p:cond delay="1338"/>
                                          </p:stCondLst>
                                        </p:cTn>
                                        <p:tgtEl>
                                          <p:spTgt spid="3"/>
                                        </p:tgtEl>
                                      </p:cBhvr>
                                      <p:to x="100000" y="100000"/>
                                    </p:animScale>
                                    <p:animScale>
                                      <p:cBhvr>
                                        <p:cTn id="43" dur="26">
                                          <p:stCondLst>
                                            <p:cond delay="1642"/>
                                          </p:stCondLst>
                                        </p:cTn>
                                        <p:tgtEl>
                                          <p:spTgt spid="3"/>
                                        </p:tgtEl>
                                      </p:cBhvr>
                                      <p:to x="100000" y="90000"/>
                                    </p:animScale>
                                    <p:animScale>
                                      <p:cBhvr>
                                        <p:cTn id="44" dur="166" decel="50000">
                                          <p:stCondLst>
                                            <p:cond delay="1668"/>
                                          </p:stCondLst>
                                        </p:cTn>
                                        <p:tgtEl>
                                          <p:spTgt spid="3"/>
                                        </p:tgtEl>
                                      </p:cBhvr>
                                      <p:to x="100000" y="100000"/>
                                    </p:animScale>
                                    <p:animScale>
                                      <p:cBhvr>
                                        <p:cTn id="45" dur="26">
                                          <p:stCondLst>
                                            <p:cond delay="1808"/>
                                          </p:stCondLst>
                                        </p:cTn>
                                        <p:tgtEl>
                                          <p:spTgt spid="3"/>
                                        </p:tgtEl>
                                      </p:cBhvr>
                                      <p:to x="100000" y="95000"/>
                                    </p:animScale>
                                    <p:animScale>
                                      <p:cBhvr>
                                        <p:cTn id="46"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4" grpId="1"/>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文本框 123"/>
          <p:cNvSpPr txBox="1"/>
          <p:nvPr/>
        </p:nvSpPr>
        <p:spPr>
          <a:xfrm>
            <a:off x="863600" y="1263650"/>
            <a:ext cx="5080000" cy="829945"/>
          </a:xfrm>
          <a:prstGeom prst="rect">
            <a:avLst/>
          </a:prstGeom>
          <a:noFill/>
          <a:ln w="9525">
            <a:noFill/>
          </a:ln>
        </p:spPr>
        <p:txBody>
          <a:bodyPr>
            <a:spAutoFit/>
          </a:bodyPr>
          <a:lstStyle/>
          <a:p>
            <a:pPr indent="0"/>
            <a:r>
              <a:rPr sz="2400" b="0"/>
              <a:t>把皇后 4 摆放到第 4 行第 3 列的位置(j)</a:t>
            </a:r>
            <a:endParaRPr sz="2400" b="0"/>
          </a:p>
        </p:txBody>
      </p:sp>
      <p:sp>
        <p:nvSpPr>
          <p:cNvPr id="5" name="文本框 4"/>
          <p:cNvSpPr txBox="1"/>
          <p:nvPr/>
        </p:nvSpPr>
        <p:spPr>
          <a:xfrm>
            <a:off x="863600" y="3850640"/>
            <a:ext cx="10020300" cy="1200329"/>
          </a:xfrm>
          <a:prstGeom prst="rect">
            <a:avLst/>
          </a:prstGeom>
          <a:noFill/>
          <a:ln w="9525">
            <a:noFill/>
          </a:ln>
        </p:spPr>
        <p:txBody>
          <a:bodyPr wrap="square">
            <a:spAutoFit/>
          </a:bodyPr>
          <a:lstStyle/>
          <a:p>
            <a:pPr indent="0"/>
            <a:r>
              <a:rPr sz="2400" b="0" dirty="0" err="1" smtClean="0"/>
              <a:t>这就是四皇后问题的一个解。</a:t>
            </a:r>
            <a:r>
              <a:rPr sz="2400" b="0" dirty="0" err="1"/>
              <a:t>在</a:t>
            </a:r>
            <a:r>
              <a:rPr sz="2400" b="0" dirty="0"/>
              <a:t> n = 4 </a:t>
            </a:r>
            <a:r>
              <a:rPr sz="2400" b="0" dirty="0" err="1"/>
              <a:t>的情况下</a:t>
            </a:r>
            <a:r>
              <a:rPr sz="2400" b="0" dirty="0"/>
              <a:t>, </a:t>
            </a:r>
            <a:r>
              <a:rPr sz="2400" b="0" dirty="0" err="1"/>
              <a:t>解空间树共有</a:t>
            </a:r>
            <a:r>
              <a:rPr sz="2400" b="0" dirty="0"/>
              <a:t> 65 个结点、24 </a:t>
            </a:r>
            <a:r>
              <a:rPr sz="2400" b="0" dirty="0" err="1"/>
              <a:t>个叶子结点</a:t>
            </a:r>
            <a:r>
              <a:rPr sz="2400" b="0" dirty="0"/>
              <a:t>, </a:t>
            </a:r>
            <a:r>
              <a:rPr sz="2400" b="0" dirty="0" smtClean="0"/>
              <a:t>在 </a:t>
            </a:r>
            <a:r>
              <a:rPr sz="2400" b="0" dirty="0"/>
              <a:t>24 </a:t>
            </a:r>
            <a:r>
              <a:rPr sz="2400" b="0" dirty="0" err="1"/>
              <a:t>个叶子结点中</a:t>
            </a:r>
            <a:r>
              <a:rPr sz="2400" b="0" dirty="0"/>
              <a:t>, </a:t>
            </a:r>
            <a:r>
              <a:rPr sz="2400" b="0" dirty="0" err="1"/>
              <a:t>仅遍历</a:t>
            </a:r>
            <a:r>
              <a:rPr sz="2400" b="0" dirty="0"/>
              <a:t> 1 </a:t>
            </a:r>
            <a:r>
              <a:rPr sz="2400" b="0" dirty="0" err="1"/>
              <a:t>个叶子结点就找到了满足条件的解</a:t>
            </a:r>
            <a:r>
              <a:rPr sz="2400" b="0" dirty="0" smtClean="0"/>
              <a:t>。。</a:t>
            </a:r>
            <a:endParaRPr sz="2400" b="0" dirty="0"/>
          </a:p>
        </p:txBody>
      </p:sp>
      <p:pic>
        <p:nvPicPr>
          <p:cNvPr id="4" name="图片 3"/>
          <p:cNvPicPr>
            <a:picLocks noChangeAspect="1"/>
          </p:cNvPicPr>
          <p:nvPr/>
        </p:nvPicPr>
        <p:blipFill>
          <a:blip r:embed="rId1"/>
          <a:stretch>
            <a:fillRect/>
          </a:stretch>
        </p:blipFill>
        <p:spPr>
          <a:xfrm>
            <a:off x="7298055" y="1035050"/>
            <a:ext cx="3033395" cy="250952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1" nodeType="with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500" fill="hold"/>
                                        <p:tgtEl>
                                          <p:spTgt spid="124"/>
                                        </p:tgtEl>
                                        <p:attrNameLst>
                                          <p:attrName>ppt_x</p:attrName>
                                        </p:attrNameLst>
                                      </p:cBhvr>
                                      <p:tavLst>
                                        <p:tav tm="0">
                                          <p:val>
                                            <p:strVal val="#ppt_x"/>
                                          </p:val>
                                        </p:tav>
                                        <p:tav tm="100000">
                                          <p:val>
                                            <p:strVal val="#ppt_x"/>
                                          </p:val>
                                        </p:tav>
                                      </p:tavLst>
                                    </p:anim>
                                    <p:anim calcmode="lin" valueType="num">
                                      <p:cBhvr additive="base">
                                        <p:cTn id="8" dur="500" fill="hold"/>
                                        <p:tgtEl>
                                          <p:spTgt spid="124"/>
                                        </p:tgtEl>
                                        <p:attrNameLst>
                                          <p:attrName>ppt_y</p:attrName>
                                        </p:attrNameLst>
                                      </p:cBhvr>
                                      <p:tavLst>
                                        <p:tav tm="0">
                                          <p:val>
                                            <p:strVal val="1+#ppt_h/2"/>
                                          </p:val>
                                        </p:tav>
                                        <p:tav tm="100000">
                                          <p:val>
                                            <p:strVal val="#ppt_y"/>
                                          </p:val>
                                        </p:tav>
                                      </p:tavLst>
                                    </p:anim>
                                  </p:childTnLst>
                                </p:cTn>
                              </p:par>
                              <p:par>
                                <p:cTn id="9" presetID="26"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80">
                                          <p:stCondLst>
                                            <p:cond delay="0"/>
                                          </p:stCondLst>
                                        </p:cTn>
                                        <p:tgtEl>
                                          <p:spTgt spid="4"/>
                                        </p:tgtEl>
                                      </p:cBhvr>
                                    </p:animEffect>
                                    <p:anim calcmode="lin" valueType="num">
                                      <p:cBhvr>
                                        <p:cTn id="1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gtEl>
                                      </p:cBhvr>
                                      <p:to x="100000" y="60000"/>
                                    </p:animScale>
                                    <p:animScale>
                                      <p:cBhvr>
                                        <p:cTn id="18" dur="166" decel="50000">
                                          <p:stCondLst>
                                            <p:cond delay="676"/>
                                          </p:stCondLst>
                                        </p:cTn>
                                        <p:tgtEl>
                                          <p:spTgt spid="4"/>
                                        </p:tgtEl>
                                      </p:cBhvr>
                                      <p:to x="100000" y="100000"/>
                                    </p:animScale>
                                    <p:animScale>
                                      <p:cBhvr>
                                        <p:cTn id="19" dur="26">
                                          <p:stCondLst>
                                            <p:cond delay="1312"/>
                                          </p:stCondLst>
                                        </p:cTn>
                                        <p:tgtEl>
                                          <p:spTgt spid="4"/>
                                        </p:tgtEl>
                                      </p:cBhvr>
                                      <p:to x="100000" y="80000"/>
                                    </p:animScale>
                                    <p:animScale>
                                      <p:cBhvr>
                                        <p:cTn id="20" dur="166" decel="50000">
                                          <p:stCondLst>
                                            <p:cond delay="1338"/>
                                          </p:stCondLst>
                                        </p:cTn>
                                        <p:tgtEl>
                                          <p:spTgt spid="4"/>
                                        </p:tgtEl>
                                      </p:cBhvr>
                                      <p:to x="100000" y="100000"/>
                                    </p:animScale>
                                    <p:animScale>
                                      <p:cBhvr>
                                        <p:cTn id="21" dur="26">
                                          <p:stCondLst>
                                            <p:cond delay="1642"/>
                                          </p:stCondLst>
                                        </p:cTn>
                                        <p:tgtEl>
                                          <p:spTgt spid="4"/>
                                        </p:tgtEl>
                                      </p:cBhvr>
                                      <p:to x="100000" y="90000"/>
                                    </p:animScale>
                                    <p:animScale>
                                      <p:cBhvr>
                                        <p:cTn id="22" dur="166" decel="50000">
                                          <p:stCondLst>
                                            <p:cond delay="1668"/>
                                          </p:stCondLst>
                                        </p:cTn>
                                        <p:tgtEl>
                                          <p:spTgt spid="4"/>
                                        </p:tgtEl>
                                      </p:cBhvr>
                                      <p:to x="100000" y="100000"/>
                                    </p:animScale>
                                    <p:animScale>
                                      <p:cBhvr>
                                        <p:cTn id="23" dur="26">
                                          <p:stCondLst>
                                            <p:cond delay="1808"/>
                                          </p:stCondLst>
                                        </p:cTn>
                                        <p:tgtEl>
                                          <p:spTgt spid="4"/>
                                        </p:tgtEl>
                                      </p:cBhvr>
                                      <p:to x="100000" y="95000"/>
                                    </p:animScale>
                                    <p:animScale>
                                      <p:cBhvr>
                                        <p:cTn id="24" dur="166" decel="50000">
                                          <p:stCondLst>
                                            <p:cond delay="1834"/>
                                          </p:stCondLst>
                                        </p:cTn>
                                        <p:tgtEl>
                                          <p:spTgt spid="4"/>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27" presetClass="entr" presetSubtype="0" fill="hold" grpId="1" nodeType="clickEffect">
                                  <p:stCondLst>
                                    <p:cond delay="0"/>
                                  </p:stCondLst>
                                  <p:iterate type="lt">
                                    <p:tmPct val="50000"/>
                                  </p:iterate>
                                  <p:childTnLst>
                                    <p:set>
                                      <p:cBhvr>
                                        <p:cTn id="28" dur="1" fill="hold">
                                          <p:stCondLst>
                                            <p:cond delay="0"/>
                                          </p:stCondLst>
                                        </p:cTn>
                                        <p:tgtEl>
                                          <p:spTgt spid="5"/>
                                        </p:tgtEl>
                                        <p:attrNameLst>
                                          <p:attrName>style.visibility</p:attrName>
                                        </p:attrNameLst>
                                      </p:cBhvr>
                                      <p:to>
                                        <p:strVal val="visible"/>
                                      </p:to>
                                    </p:set>
                                    <p:anim calcmode="discrete" valueType="clr">
                                      <p:cBhvr override="childStyle">
                                        <p:cTn id="29"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5"/>
                                        </p:tgtEl>
                                        <p:attrNameLst>
                                          <p:attrName>fillcolor</p:attrName>
                                        </p:attrNameLst>
                                      </p:cBhvr>
                                      <p:tavLst>
                                        <p:tav tm="0">
                                          <p:val>
                                            <p:clrVal>
                                              <a:schemeClr val="accent2"/>
                                            </p:clrVal>
                                          </p:val>
                                        </p:tav>
                                        <p:tav tm="50000">
                                          <p:val>
                                            <p:clrVal>
                                              <a:schemeClr val="hlink"/>
                                            </p:clrVal>
                                          </p:val>
                                        </p:tav>
                                      </p:tavLst>
                                    </p:anim>
                                    <p:set>
                                      <p:cBhvr>
                                        <p:cTn id="31"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4" grpId="1"/>
      <p:bldP spid="5" grpId="0"/>
      <p:bldP spid="5"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5018" y="578223"/>
            <a:ext cx="10584873" cy="4491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096342" y="5207605"/>
            <a:ext cx="9722224" cy="369332"/>
          </a:xfrm>
          <a:prstGeom prst="rect">
            <a:avLst/>
          </a:prstGeom>
          <a:noFill/>
        </p:spPr>
        <p:txBody>
          <a:bodyPr wrap="square" rtlCol="0">
            <a:spAutoFit/>
          </a:bodyPr>
          <a:lstStyle/>
          <a:p>
            <a:r>
              <a:rPr lang="zh-CN" altLang="en-US" dirty="0"/>
              <a:t>如果问题需要求出所有解</a:t>
            </a:r>
            <a:r>
              <a:rPr lang="en-US" altLang="zh-CN" dirty="0"/>
              <a:t>,</a:t>
            </a:r>
            <a:r>
              <a:rPr lang="zh-CN" altLang="en-US" dirty="0"/>
              <a:t>回溯算法继续同样的操作</a:t>
            </a:r>
            <a:r>
              <a:rPr lang="en-US" altLang="zh-CN" dirty="0"/>
              <a:t>, </a:t>
            </a:r>
            <a:r>
              <a:rPr lang="zh-CN" altLang="en-US" dirty="0"/>
              <a:t>或者利用棋盘的对称性来求出其他</a:t>
            </a:r>
            <a:r>
              <a:rPr lang="zh-CN" altLang="en-US" dirty="0" smtClean="0"/>
              <a:t>解。</a:t>
            </a:r>
            <a:endParaRPr lang="zh-CN" alt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447790" y="588645"/>
            <a:ext cx="5080000" cy="922020"/>
          </a:xfrm>
          <a:prstGeom prst="rect">
            <a:avLst/>
          </a:prstGeom>
          <a:noFill/>
          <a:ln w="9525">
            <a:noFill/>
          </a:ln>
        </p:spPr>
        <p:txBody>
          <a:bodyPr>
            <a:spAutoFit/>
          </a:bodyPr>
          <a:lstStyle/>
          <a:p>
            <a:pPr indent="0"/>
            <a:r>
              <a:rPr lang="zh-CN" altLang="en-US" b="0">
                <a:latin typeface="宋体" panose="02010600030101010101" pitchFamily="2" charset="-122"/>
                <a:ea typeface="宋体" panose="02010600030101010101" pitchFamily="2" charset="-122"/>
                <a:cs typeface="宋体" panose="02010600030101010101" pitchFamily="2" charset="-122"/>
              </a:rPr>
              <a:t>输入</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0"/>
            <a:r>
              <a:rPr lang="zh-CN" altLang="en-US" b="0">
                <a:latin typeface="宋体" panose="02010600030101010101" pitchFamily="2" charset="-122"/>
                <a:ea typeface="宋体" panose="02010600030101010101" pitchFamily="2" charset="-122"/>
                <a:cs typeface="宋体" panose="02010600030101010101" pitchFamily="2" charset="-122"/>
              </a:rPr>
              <a:t>输入包含多组测试样例</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0"/>
            <a:r>
              <a:rPr lang="zh-CN" altLang="en-US" b="0">
                <a:latin typeface="宋体" panose="02010600030101010101" pitchFamily="2" charset="-122"/>
                <a:ea typeface="宋体" panose="02010600030101010101" pitchFamily="2" charset="-122"/>
                <a:cs typeface="宋体" panose="02010600030101010101" pitchFamily="2" charset="-122"/>
              </a:rPr>
              <a:t>对每个测试样例，每行只有一个数字</a:t>
            </a:r>
            <a:endParaRPr lang="zh-CN" altLang="en-US"/>
          </a:p>
        </p:txBody>
      </p:sp>
      <p:pic>
        <p:nvPicPr>
          <p:cNvPr id="6" name="图片 5"/>
          <p:cNvPicPr/>
          <p:nvPr/>
        </p:nvPicPr>
        <p:blipFill>
          <a:blip r:embed="rId1"/>
          <a:stretch>
            <a:fillRect/>
          </a:stretch>
        </p:blipFill>
        <p:spPr>
          <a:xfrm>
            <a:off x="6530975" y="1400175"/>
            <a:ext cx="1515745" cy="640715"/>
          </a:xfrm>
          <a:prstGeom prst="rect">
            <a:avLst/>
          </a:prstGeom>
          <a:noFill/>
          <a:ln w="9525">
            <a:noFill/>
          </a:ln>
        </p:spPr>
      </p:pic>
      <p:sp>
        <p:nvSpPr>
          <p:cNvPr id="125" name="文本框 124"/>
          <p:cNvSpPr txBox="1"/>
          <p:nvPr/>
        </p:nvSpPr>
        <p:spPr>
          <a:xfrm>
            <a:off x="6530975" y="1918335"/>
            <a:ext cx="10126345" cy="4984750"/>
          </a:xfrm>
          <a:prstGeom prst="rect">
            <a:avLst/>
          </a:prstGeom>
          <a:noFill/>
          <a:ln w="9525">
            <a:noFill/>
          </a:ln>
        </p:spPr>
        <p:txBody>
          <a:bodyPr wrap="square">
            <a:spAutoFit/>
          </a:bodyPr>
          <a:lstStyle/>
          <a:p>
            <a:pPr indent="0"/>
            <a:r>
              <a:rPr lang="zh-CN" altLang="en-US" b="0">
                <a:latin typeface="宋体" panose="02010600030101010101" pitchFamily="2" charset="-122"/>
                <a:ea typeface="宋体" panose="02010600030101010101" pitchFamily="2" charset="-122"/>
                <a:cs typeface="宋体" panose="02010600030101010101" pitchFamily="2" charset="-122"/>
              </a:rPr>
              <a:t>输出</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0"/>
            <a:r>
              <a:rPr lang="zh-CN" altLang="en-US" b="0">
                <a:latin typeface="宋体" panose="02010600030101010101" pitchFamily="2" charset="-122"/>
                <a:ea typeface="宋体" panose="02010600030101010101" pitchFamily="2" charset="-122"/>
                <a:cs typeface="宋体" panose="02010600030101010101" pitchFamily="2" charset="-122"/>
              </a:rPr>
              <a:t>对每组测试数据，输出所有可能的放置情况，</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0"/>
            <a:r>
              <a:rPr lang="zh-CN" altLang="en-US" b="0">
                <a:latin typeface="宋体" panose="02010600030101010101" pitchFamily="2" charset="-122"/>
                <a:ea typeface="宋体" panose="02010600030101010101" pitchFamily="2" charset="-122"/>
                <a:cs typeface="宋体" panose="02010600030101010101" pitchFamily="2" charset="-122"/>
              </a:rPr>
              <a:t>最后一行是方案总数。</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0"/>
            <a:r>
              <a:rPr lang="zh-CN" altLang="en-US" b="0">
                <a:latin typeface="宋体" panose="02010600030101010101" pitchFamily="2" charset="-122"/>
                <a:ea typeface="宋体" panose="02010600030101010101" pitchFamily="2" charset="-122"/>
                <a:cs typeface="宋体" panose="02010600030101010101" pitchFamily="2" charset="-122"/>
              </a:rPr>
              <a:t>输入样例</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5</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zh-CN" altLang="en-US" b="0">
                <a:latin typeface="宋体" panose="02010600030101010101" pitchFamily="2" charset="-122"/>
                <a:ea typeface="宋体" panose="02010600030101010101" pitchFamily="2" charset="-122"/>
                <a:cs typeface="宋体" panose="02010600030101010101" pitchFamily="2" charset="-122"/>
              </a:rPr>
              <a:t>输出样例</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1 3 5 2 4</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1 4 2 5 3</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2 4 1 3 5</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2 5 3 1 4</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3 1 4 2 5</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3 5 2 4 1</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4 1 3 5 2</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4 2 5 3 1</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5 2 4 1 3</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latin typeface="宋体" panose="02010600030101010101" pitchFamily="2" charset="-122"/>
                <a:ea typeface="宋体" panose="02010600030101010101" pitchFamily="2" charset="-122"/>
                <a:cs typeface="宋体" panose="02010600030101010101" pitchFamily="2" charset="-122"/>
              </a:rPr>
              <a:t>5 3 1 4 2</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latin typeface="宋体" panose="02010600030101010101" pitchFamily="2" charset="-122"/>
                <a:ea typeface="宋体" panose="02010600030101010101" pitchFamily="2" charset="-122"/>
                <a:cs typeface="宋体" panose="02010600030101010101" pitchFamily="2" charset="-122"/>
              </a:rPr>
              <a:t>Total = 10</a:t>
            </a:r>
            <a:endParaRPr lang="zh-CN" altLang="en-US" sz="2400"/>
          </a:p>
        </p:txBody>
      </p:sp>
      <p:sp>
        <p:nvSpPr>
          <p:cNvPr id="7" name="Freeform 6"/>
          <p:cNvSpPr/>
          <p:nvPr/>
        </p:nvSpPr>
        <p:spPr bwMode="auto">
          <a:xfrm>
            <a:off x="962025" y="4191737"/>
            <a:ext cx="5568837" cy="1668103"/>
          </a:xfrm>
          <a:custGeom>
            <a:avLst/>
            <a:gdLst>
              <a:gd name="T0" fmla="*/ 783 w 792"/>
              <a:gd name="T1" fmla="*/ 6 h 237"/>
              <a:gd name="T2" fmla="*/ 759 w 792"/>
              <a:gd name="T3" fmla="*/ 0 h 237"/>
              <a:gd name="T4" fmla="*/ 729 w 792"/>
              <a:gd name="T5" fmla="*/ 5 h 237"/>
              <a:gd name="T6" fmla="*/ 729 w 792"/>
              <a:gd name="T7" fmla="*/ 5 h 237"/>
              <a:gd name="T8" fmla="*/ 718 w 792"/>
              <a:gd name="T9" fmla="*/ 6 h 237"/>
              <a:gd name="T10" fmla="*/ 718 w 792"/>
              <a:gd name="T11" fmla="*/ 6 h 237"/>
              <a:gd name="T12" fmla="*/ 718 w 792"/>
              <a:gd name="T13" fmla="*/ 6 h 237"/>
              <a:gd name="T14" fmla="*/ 713 w 792"/>
              <a:gd name="T15" fmla="*/ 8 h 237"/>
              <a:gd name="T16" fmla="*/ 191 w 792"/>
              <a:gd name="T17" fmla="*/ 112 h 237"/>
              <a:gd name="T18" fmla="*/ 107 w 792"/>
              <a:gd name="T19" fmla="*/ 159 h 237"/>
              <a:gd name="T20" fmla="*/ 0 w 792"/>
              <a:gd name="T21" fmla="*/ 237 h 237"/>
              <a:gd name="T22" fmla="*/ 202 w 792"/>
              <a:gd name="T23" fmla="*/ 223 h 237"/>
              <a:gd name="T24" fmla="*/ 333 w 792"/>
              <a:gd name="T25" fmla="*/ 209 h 237"/>
              <a:gd name="T26" fmla="*/ 333 w 792"/>
              <a:gd name="T27" fmla="*/ 209 h 237"/>
              <a:gd name="T28" fmla="*/ 343 w 792"/>
              <a:gd name="T29" fmla="*/ 208 h 237"/>
              <a:gd name="T30" fmla="*/ 754 w 792"/>
              <a:gd name="T31" fmla="*/ 32 h 237"/>
              <a:gd name="T32" fmla="*/ 756 w 792"/>
              <a:gd name="T33" fmla="*/ 32 h 237"/>
              <a:gd name="T34" fmla="*/ 757 w 792"/>
              <a:gd name="T35" fmla="*/ 32 h 237"/>
              <a:gd name="T36" fmla="*/ 758 w 792"/>
              <a:gd name="T37" fmla="*/ 31 h 237"/>
              <a:gd name="T38" fmla="*/ 759 w 792"/>
              <a:gd name="T39" fmla="*/ 31 h 237"/>
              <a:gd name="T40" fmla="*/ 759 w 792"/>
              <a:gd name="T41" fmla="*/ 31 h 237"/>
              <a:gd name="T42" fmla="*/ 762 w 792"/>
              <a:gd name="T43" fmla="*/ 29 h 237"/>
              <a:gd name="T44" fmla="*/ 783 w 792"/>
              <a:gd name="T45" fmla="*/ 20 h 237"/>
              <a:gd name="T46" fmla="*/ 783 w 792"/>
              <a:gd name="T47" fmla="*/ 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92" h="237">
                <a:moveTo>
                  <a:pt x="783" y="6"/>
                </a:moveTo>
                <a:cubicBezTo>
                  <a:pt x="778" y="2"/>
                  <a:pt x="769" y="0"/>
                  <a:pt x="759" y="0"/>
                </a:cubicBezTo>
                <a:cubicBezTo>
                  <a:pt x="750" y="0"/>
                  <a:pt x="729" y="5"/>
                  <a:pt x="729" y="5"/>
                </a:cubicBezTo>
                <a:cubicBezTo>
                  <a:pt x="729" y="5"/>
                  <a:pt x="729" y="5"/>
                  <a:pt x="729" y="5"/>
                </a:cubicBezTo>
                <a:cubicBezTo>
                  <a:pt x="725" y="5"/>
                  <a:pt x="721" y="6"/>
                  <a:pt x="718" y="6"/>
                </a:cubicBezTo>
                <a:cubicBezTo>
                  <a:pt x="718" y="6"/>
                  <a:pt x="718" y="6"/>
                  <a:pt x="718" y="6"/>
                </a:cubicBezTo>
                <a:cubicBezTo>
                  <a:pt x="718" y="6"/>
                  <a:pt x="718" y="6"/>
                  <a:pt x="718" y="6"/>
                </a:cubicBezTo>
                <a:cubicBezTo>
                  <a:pt x="715" y="7"/>
                  <a:pt x="713" y="8"/>
                  <a:pt x="713" y="8"/>
                </a:cubicBezTo>
                <a:cubicBezTo>
                  <a:pt x="191" y="112"/>
                  <a:pt x="191" y="112"/>
                  <a:pt x="191" y="112"/>
                </a:cubicBezTo>
                <a:cubicBezTo>
                  <a:pt x="177" y="122"/>
                  <a:pt x="107" y="159"/>
                  <a:pt x="107" y="159"/>
                </a:cubicBezTo>
                <a:cubicBezTo>
                  <a:pt x="0" y="237"/>
                  <a:pt x="0" y="237"/>
                  <a:pt x="0" y="237"/>
                </a:cubicBezTo>
                <a:cubicBezTo>
                  <a:pt x="202" y="223"/>
                  <a:pt x="202" y="223"/>
                  <a:pt x="202" y="223"/>
                </a:cubicBezTo>
                <a:cubicBezTo>
                  <a:pt x="251" y="218"/>
                  <a:pt x="311" y="212"/>
                  <a:pt x="333" y="209"/>
                </a:cubicBezTo>
                <a:cubicBezTo>
                  <a:pt x="333" y="209"/>
                  <a:pt x="333" y="209"/>
                  <a:pt x="333" y="209"/>
                </a:cubicBezTo>
                <a:cubicBezTo>
                  <a:pt x="339" y="209"/>
                  <a:pt x="343" y="208"/>
                  <a:pt x="343" y="208"/>
                </a:cubicBezTo>
                <a:cubicBezTo>
                  <a:pt x="754" y="32"/>
                  <a:pt x="754" y="32"/>
                  <a:pt x="754" y="32"/>
                </a:cubicBezTo>
                <a:cubicBezTo>
                  <a:pt x="755" y="32"/>
                  <a:pt x="756" y="32"/>
                  <a:pt x="756" y="32"/>
                </a:cubicBezTo>
                <a:cubicBezTo>
                  <a:pt x="757" y="32"/>
                  <a:pt x="757" y="32"/>
                  <a:pt x="757" y="32"/>
                </a:cubicBezTo>
                <a:cubicBezTo>
                  <a:pt x="758" y="31"/>
                  <a:pt x="758" y="31"/>
                  <a:pt x="758" y="31"/>
                </a:cubicBezTo>
                <a:cubicBezTo>
                  <a:pt x="759" y="31"/>
                  <a:pt x="759" y="31"/>
                  <a:pt x="759" y="31"/>
                </a:cubicBezTo>
                <a:cubicBezTo>
                  <a:pt x="759" y="31"/>
                  <a:pt x="759" y="31"/>
                  <a:pt x="759" y="31"/>
                </a:cubicBezTo>
                <a:cubicBezTo>
                  <a:pt x="760" y="30"/>
                  <a:pt x="761" y="30"/>
                  <a:pt x="762" y="29"/>
                </a:cubicBezTo>
                <a:cubicBezTo>
                  <a:pt x="762" y="29"/>
                  <a:pt x="773" y="25"/>
                  <a:pt x="783" y="20"/>
                </a:cubicBezTo>
                <a:cubicBezTo>
                  <a:pt x="792" y="16"/>
                  <a:pt x="788" y="10"/>
                  <a:pt x="783" y="6"/>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 name="Freeform 13"/>
          <p:cNvSpPr>
            <a:spLocks noEditPoints="1"/>
          </p:cNvSpPr>
          <p:nvPr/>
        </p:nvSpPr>
        <p:spPr bwMode="auto">
          <a:xfrm>
            <a:off x="962025" y="5069890"/>
            <a:ext cx="4886699" cy="1225106"/>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23" name="Group 22"/>
          <p:cNvGrpSpPr/>
          <p:nvPr/>
        </p:nvGrpSpPr>
        <p:grpSpPr>
          <a:xfrm>
            <a:off x="1549094" y="643419"/>
            <a:ext cx="4394697" cy="4510347"/>
            <a:chOff x="4516324" y="1568450"/>
            <a:chExt cx="3559176" cy="3652838"/>
          </a:xfrm>
        </p:grpSpPr>
        <p:sp>
          <p:nvSpPr>
            <p:cNvPr id="9" name="Freeform 18"/>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rgbClr val="FFCC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 name="Freeform 19"/>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rgbClr val="F69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 name="Freeform 20"/>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 name="Freeform 21"/>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22"/>
            <p:cNvSpPr/>
            <p:nvPr/>
          </p:nvSpPr>
          <p:spPr bwMode="auto">
            <a:xfrm>
              <a:off x="5090999" y="1643063"/>
              <a:ext cx="2847975"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14" name="Freeform 23"/>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rgbClr val="FF3F3F"/>
            </a:solidFill>
            <a:ln>
              <a:noFill/>
            </a:ln>
          </p:spPr>
          <p:txBody>
            <a:bodyPr vert="horz" wrap="square" lIns="91440" tIns="45720" rIns="91440" bIns="45720" numCol="1" anchor="t" anchorCtr="0" compatLnSpc="1"/>
            <a:lstStyle/>
            <a:p>
              <a:endParaRPr lang="id-ID"/>
            </a:p>
          </p:txBody>
        </p:sp>
        <p:sp>
          <p:nvSpPr>
            <p:cNvPr id="15" name="Freeform 24"/>
            <p:cNvSpPr/>
            <p:nvPr/>
          </p:nvSpPr>
          <p:spPr bwMode="auto">
            <a:xfrm>
              <a:off x="5090999"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rgbClr val="FF9B9B"/>
            </a:solidFill>
            <a:ln>
              <a:noFill/>
            </a:ln>
          </p:spPr>
          <p:txBody>
            <a:bodyPr vert="horz" wrap="square" lIns="91440" tIns="45720" rIns="91440" bIns="45720" numCol="1" anchor="t" anchorCtr="0" compatLnSpc="1"/>
            <a:lstStyle/>
            <a:p>
              <a:endParaRPr lang="id-ID"/>
            </a:p>
          </p:txBody>
        </p:sp>
        <p:sp>
          <p:nvSpPr>
            <p:cNvPr id="16" name="Freeform 25"/>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26"/>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27"/>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Freeform 28"/>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Freeform 29"/>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30"/>
            <p:cNvSpPr/>
            <p:nvPr/>
          </p:nvSpPr>
          <p:spPr bwMode="auto">
            <a:xfrm>
              <a:off x="5711712" y="1739900"/>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rgbClr val="FFC9C9"/>
            </a:solidFill>
            <a:ln>
              <a:noFill/>
            </a:ln>
          </p:spPr>
          <p:txBody>
            <a:bodyPr vert="horz" wrap="square" lIns="91440" tIns="45720" rIns="91440" bIns="45720" numCol="1" anchor="t" anchorCtr="0" compatLnSpc="1"/>
            <a:lstStyle/>
            <a:p>
              <a:endParaRPr lang="id-ID"/>
            </a:p>
          </p:txBody>
        </p:sp>
        <p:sp>
          <p:nvSpPr>
            <p:cNvPr id="22" name="Freeform 31"/>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rgbClr val="FF9B9B"/>
            </a:solidFill>
            <a:ln>
              <a:noFill/>
            </a:ln>
          </p:spPr>
          <p:txBody>
            <a:bodyPr vert="horz" wrap="square" lIns="91440" tIns="45720" rIns="91440" bIns="45720" numCol="1" anchor="t" anchorCtr="0" compatLnSpc="1"/>
            <a:lstStyle/>
            <a:p>
              <a:endParaRPr lang="id-ID"/>
            </a:p>
          </p:txBody>
        </p:sp>
        <p:sp>
          <p:nvSpPr>
            <p:cNvPr id="24" name="Freeform 32"/>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rgbClr val="FFC9C9"/>
            </a:solidFill>
            <a:ln>
              <a:noFill/>
            </a:ln>
          </p:spPr>
          <p:txBody>
            <a:bodyPr vert="horz" wrap="square" lIns="91440" tIns="45720" rIns="91440" bIns="45720" numCol="1" anchor="t" anchorCtr="0" compatLnSpc="1"/>
            <a:lstStyle/>
            <a:p>
              <a:endParaRPr lang="id-ID"/>
            </a:p>
          </p:txBody>
        </p:sp>
      </p:grpSp>
      <p:grpSp>
        <p:nvGrpSpPr>
          <p:cNvPr id="294" name="Group 293"/>
          <p:cNvGrpSpPr/>
          <p:nvPr/>
        </p:nvGrpSpPr>
        <p:grpSpPr>
          <a:xfrm>
            <a:off x="9185152" y="3333180"/>
            <a:ext cx="910671" cy="910671"/>
            <a:chOff x="5087938" y="2232025"/>
            <a:chExt cx="1495425" cy="1495425"/>
          </a:xfrm>
          <a:solidFill>
            <a:schemeClr val="bg1">
              <a:lumMod val="65000"/>
            </a:schemeClr>
          </a:solidFill>
        </p:grpSpPr>
        <p:sp>
          <p:nvSpPr>
            <p:cNvPr id="28" name="Freeform 36"/>
            <p:cNvSpPr>
              <a:spLocks noEditPoints="1"/>
            </p:cNvSpPr>
            <p:nvPr/>
          </p:nvSpPr>
          <p:spPr bwMode="auto">
            <a:xfrm>
              <a:off x="5087938" y="2232025"/>
              <a:ext cx="1495425" cy="1495425"/>
            </a:xfrm>
            <a:custGeom>
              <a:avLst/>
              <a:gdLst>
                <a:gd name="T0" fmla="*/ 116 w 128"/>
                <a:gd name="T1" fmla="*/ 0 h 128"/>
                <a:gd name="T2" fmla="*/ 28 w 128"/>
                <a:gd name="T3" fmla="*/ 0 h 128"/>
                <a:gd name="T4" fmla="*/ 16 w 128"/>
                <a:gd name="T5" fmla="*/ 12 h 128"/>
                <a:gd name="T6" fmla="*/ 16 w 128"/>
                <a:gd name="T7" fmla="*/ 20 h 128"/>
                <a:gd name="T8" fmla="*/ 12 w 128"/>
                <a:gd name="T9" fmla="*/ 20 h 128"/>
                <a:gd name="T10" fmla="*/ 0 w 128"/>
                <a:gd name="T11" fmla="*/ 32 h 128"/>
                <a:gd name="T12" fmla="*/ 0 w 128"/>
                <a:gd name="T13" fmla="*/ 112 h 128"/>
                <a:gd name="T14" fmla="*/ 16 w 128"/>
                <a:gd name="T15" fmla="*/ 128 h 128"/>
                <a:gd name="T16" fmla="*/ 112 w 128"/>
                <a:gd name="T17" fmla="*/ 128 h 128"/>
                <a:gd name="T18" fmla="*/ 128 w 128"/>
                <a:gd name="T19" fmla="*/ 112 h 128"/>
                <a:gd name="T20" fmla="*/ 128 w 128"/>
                <a:gd name="T21" fmla="*/ 12 h 128"/>
                <a:gd name="T22" fmla="*/ 116 w 128"/>
                <a:gd name="T23" fmla="*/ 0 h 128"/>
                <a:gd name="T24" fmla="*/ 120 w 128"/>
                <a:gd name="T25" fmla="*/ 112 h 128"/>
                <a:gd name="T26" fmla="*/ 112 w 128"/>
                <a:gd name="T27" fmla="*/ 120 h 128"/>
                <a:gd name="T28" fmla="*/ 16 w 128"/>
                <a:gd name="T29" fmla="*/ 120 h 128"/>
                <a:gd name="T30" fmla="*/ 8 w 128"/>
                <a:gd name="T31" fmla="*/ 112 h 128"/>
                <a:gd name="T32" fmla="*/ 8 w 128"/>
                <a:gd name="T33" fmla="*/ 32 h 128"/>
                <a:gd name="T34" fmla="*/ 12 w 128"/>
                <a:gd name="T35" fmla="*/ 28 h 128"/>
                <a:gd name="T36" fmla="*/ 16 w 128"/>
                <a:gd name="T37" fmla="*/ 28 h 128"/>
                <a:gd name="T38" fmla="*/ 16 w 128"/>
                <a:gd name="T39" fmla="*/ 108 h 128"/>
                <a:gd name="T40" fmla="*/ 20 w 128"/>
                <a:gd name="T41" fmla="*/ 112 h 128"/>
                <a:gd name="T42" fmla="*/ 24 w 128"/>
                <a:gd name="T43" fmla="*/ 108 h 128"/>
                <a:gd name="T44" fmla="*/ 24 w 128"/>
                <a:gd name="T45" fmla="*/ 12 h 128"/>
                <a:gd name="T46" fmla="*/ 28 w 128"/>
                <a:gd name="T47" fmla="*/ 8 h 128"/>
                <a:gd name="T48" fmla="*/ 116 w 128"/>
                <a:gd name="T49" fmla="*/ 8 h 128"/>
                <a:gd name="T50" fmla="*/ 120 w 128"/>
                <a:gd name="T51" fmla="*/ 12 h 128"/>
                <a:gd name="T52" fmla="*/ 120 w 128"/>
                <a:gd name="T5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128">
                  <a:moveTo>
                    <a:pt x="116" y="0"/>
                  </a:moveTo>
                  <a:cubicBezTo>
                    <a:pt x="28" y="0"/>
                    <a:pt x="28" y="0"/>
                    <a:pt x="28" y="0"/>
                  </a:cubicBezTo>
                  <a:cubicBezTo>
                    <a:pt x="21" y="0"/>
                    <a:pt x="16" y="5"/>
                    <a:pt x="16" y="12"/>
                  </a:cubicBezTo>
                  <a:cubicBezTo>
                    <a:pt x="16" y="20"/>
                    <a:pt x="16" y="20"/>
                    <a:pt x="16" y="20"/>
                  </a:cubicBezTo>
                  <a:cubicBezTo>
                    <a:pt x="12" y="20"/>
                    <a:pt x="12" y="20"/>
                    <a:pt x="12" y="20"/>
                  </a:cubicBezTo>
                  <a:cubicBezTo>
                    <a:pt x="5" y="20"/>
                    <a:pt x="0" y="25"/>
                    <a:pt x="0" y="32"/>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2"/>
                    <a:pt x="128" y="12"/>
                    <a:pt x="128" y="12"/>
                  </a:cubicBezTo>
                  <a:cubicBezTo>
                    <a:pt x="128" y="5"/>
                    <a:pt x="123" y="0"/>
                    <a:pt x="116" y="0"/>
                  </a:cubicBezTo>
                  <a:close/>
                  <a:moveTo>
                    <a:pt x="120" y="112"/>
                  </a:moveTo>
                  <a:cubicBezTo>
                    <a:pt x="120" y="116"/>
                    <a:pt x="116" y="120"/>
                    <a:pt x="112" y="120"/>
                  </a:cubicBezTo>
                  <a:cubicBezTo>
                    <a:pt x="16" y="120"/>
                    <a:pt x="16" y="120"/>
                    <a:pt x="16" y="120"/>
                  </a:cubicBezTo>
                  <a:cubicBezTo>
                    <a:pt x="12" y="120"/>
                    <a:pt x="8" y="116"/>
                    <a:pt x="8" y="112"/>
                  </a:cubicBezTo>
                  <a:cubicBezTo>
                    <a:pt x="8" y="32"/>
                    <a:pt x="8" y="32"/>
                    <a:pt x="8" y="32"/>
                  </a:cubicBezTo>
                  <a:cubicBezTo>
                    <a:pt x="8" y="30"/>
                    <a:pt x="10" y="28"/>
                    <a:pt x="12" y="28"/>
                  </a:cubicBezTo>
                  <a:cubicBezTo>
                    <a:pt x="16" y="28"/>
                    <a:pt x="16" y="28"/>
                    <a:pt x="16" y="28"/>
                  </a:cubicBezTo>
                  <a:cubicBezTo>
                    <a:pt x="16" y="108"/>
                    <a:pt x="16" y="108"/>
                    <a:pt x="16" y="108"/>
                  </a:cubicBezTo>
                  <a:cubicBezTo>
                    <a:pt x="16" y="110"/>
                    <a:pt x="18" y="112"/>
                    <a:pt x="20" y="112"/>
                  </a:cubicBezTo>
                  <a:cubicBezTo>
                    <a:pt x="22" y="112"/>
                    <a:pt x="24" y="110"/>
                    <a:pt x="24" y="108"/>
                  </a:cubicBezTo>
                  <a:cubicBezTo>
                    <a:pt x="24" y="12"/>
                    <a:pt x="24" y="12"/>
                    <a:pt x="24" y="12"/>
                  </a:cubicBezTo>
                  <a:cubicBezTo>
                    <a:pt x="24" y="10"/>
                    <a:pt x="26" y="8"/>
                    <a:pt x="28" y="8"/>
                  </a:cubicBezTo>
                  <a:cubicBezTo>
                    <a:pt x="116" y="8"/>
                    <a:pt x="116" y="8"/>
                    <a:pt x="116" y="8"/>
                  </a:cubicBezTo>
                  <a:cubicBezTo>
                    <a:pt x="118" y="8"/>
                    <a:pt x="120" y="10"/>
                    <a:pt x="120" y="12"/>
                  </a:cubicBezTo>
                  <a:lnTo>
                    <a:pt x="120"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37"/>
            <p:cNvSpPr/>
            <p:nvPr/>
          </p:nvSpPr>
          <p:spPr bwMode="auto">
            <a:xfrm>
              <a:off x="5976938" y="2792413"/>
              <a:ext cx="420688" cy="4603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38"/>
            <p:cNvSpPr/>
            <p:nvPr/>
          </p:nvSpPr>
          <p:spPr bwMode="auto">
            <a:xfrm>
              <a:off x="5976938" y="2652713"/>
              <a:ext cx="420688" cy="46038"/>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39"/>
            <p:cNvSpPr/>
            <p:nvPr/>
          </p:nvSpPr>
          <p:spPr bwMode="auto">
            <a:xfrm>
              <a:off x="5976938" y="2511425"/>
              <a:ext cx="420688" cy="47625"/>
            </a:xfrm>
            <a:custGeom>
              <a:avLst/>
              <a:gdLst>
                <a:gd name="T0" fmla="*/ 2 w 36"/>
                <a:gd name="T1" fmla="*/ 4 h 4"/>
                <a:gd name="T2" fmla="*/ 34 w 36"/>
                <a:gd name="T3" fmla="*/ 4 h 4"/>
                <a:gd name="T4" fmla="*/ 36 w 36"/>
                <a:gd name="T5" fmla="*/ 2 h 4"/>
                <a:gd name="T6" fmla="*/ 34 w 36"/>
                <a:gd name="T7" fmla="*/ 0 h 4"/>
                <a:gd name="T8" fmla="*/ 2 w 36"/>
                <a:gd name="T9" fmla="*/ 0 h 4"/>
                <a:gd name="T10" fmla="*/ 0 w 36"/>
                <a:gd name="T11" fmla="*/ 2 h 4"/>
                <a:gd name="T12" fmla="*/ 2 w 3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2" y="4"/>
                  </a:moveTo>
                  <a:cubicBezTo>
                    <a:pt x="34" y="4"/>
                    <a:pt x="34" y="4"/>
                    <a:pt x="34" y="4"/>
                  </a:cubicBezTo>
                  <a:cubicBezTo>
                    <a:pt x="35" y="4"/>
                    <a:pt x="36" y="3"/>
                    <a:pt x="36" y="2"/>
                  </a:cubicBezTo>
                  <a:cubicBezTo>
                    <a:pt x="36" y="1"/>
                    <a:pt x="35" y="0"/>
                    <a:pt x="34"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40"/>
            <p:cNvSpPr/>
            <p:nvPr/>
          </p:nvSpPr>
          <p:spPr bwMode="auto">
            <a:xfrm>
              <a:off x="5462588" y="3494088"/>
              <a:ext cx="420688" cy="4603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Freeform 41"/>
            <p:cNvSpPr/>
            <p:nvPr/>
          </p:nvSpPr>
          <p:spPr bwMode="auto">
            <a:xfrm>
              <a:off x="5462588" y="3352800"/>
              <a:ext cx="420688" cy="47625"/>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42"/>
            <p:cNvSpPr/>
            <p:nvPr/>
          </p:nvSpPr>
          <p:spPr bwMode="auto">
            <a:xfrm>
              <a:off x="5462588" y="3213100"/>
              <a:ext cx="420688" cy="4603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8" name="Freeform 43"/>
            <p:cNvSpPr/>
            <p:nvPr/>
          </p:nvSpPr>
          <p:spPr bwMode="auto">
            <a:xfrm>
              <a:off x="5976938" y="3494088"/>
              <a:ext cx="420688" cy="4603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9" name="Freeform 44"/>
            <p:cNvSpPr/>
            <p:nvPr/>
          </p:nvSpPr>
          <p:spPr bwMode="auto">
            <a:xfrm>
              <a:off x="5976938" y="3352800"/>
              <a:ext cx="420688" cy="47625"/>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0" name="Freeform 45"/>
            <p:cNvSpPr/>
            <p:nvPr/>
          </p:nvSpPr>
          <p:spPr bwMode="auto">
            <a:xfrm>
              <a:off x="5976938" y="3213100"/>
              <a:ext cx="420688" cy="46038"/>
            </a:xfrm>
            <a:custGeom>
              <a:avLst/>
              <a:gdLst>
                <a:gd name="T0" fmla="*/ 34 w 36"/>
                <a:gd name="T1" fmla="*/ 0 h 4"/>
                <a:gd name="T2" fmla="*/ 2 w 36"/>
                <a:gd name="T3" fmla="*/ 0 h 4"/>
                <a:gd name="T4" fmla="*/ 0 w 36"/>
                <a:gd name="T5" fmla="*/ 2 h 4"/>
                <a:gd name="T6" fmla="*/ 2 w 36"/>
                <a:gd name="T7" fmla="*/ 4 h 4"/>
                <a:gd name="T8" fmla="*/ 34 w 36"/>
                <a:gd name="T9" fmla="*/ 4 h 4"/>
                <a:gd name="T10" fmla="*/ 36 w 36"/>
                <a:gd name="T11" fmla="*/ 2 h 4"/>
                <a:gd name="T12" fmla="*/ 34 w 3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36" h="4">
                  <a:moveTo>
                    <a:pt x="34" y="0"/>
                  </a:moveTo>
                  <a:cubicBezTo>
                    <a:pt x="2" y="0"/>
                    <a:pt x="2" y="0"/>
                    <a:pt x="2" y="0"/>
                  </a:cubicBezTo>
                  <a:cubicBezTo>
                    <a:pt x="1" y="0"/>
                    <a:pt x="0" y="1"/>
                    <a:pt x="0" y="2"/>
                  </a:cubicBezTo>
                  <a:cubicBezTo>
                    <a:pt x="0" y="3"/>
                    <a:pt x="1" y="4"/>
                    <a:pt x="2" y="4"/>
                  </a:cubicBezTo>
                  <a:cubicBezTo>
                    <a:pt x="34" y="4"/>
                    <a:pt x="34" y="4"/>
                    <a:pt x="34" y="4"/>
                  </a:cubicBezTo>
                  <a:cubicBezTo>
                    <a:pt x="35" y="4"/>
                    <a:pt x="36" y="3"/>
                    <a:pt x="36" y="2"/>
                  </a:cubicBezTo>
                  <a:cubicBezTo>
                    <a:pt x="36" y="1"/>
                    <a:pt x="35" y="0"/>
                    <a:pt x="3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1" name="Freeform 46"/>
            <p:cNvSpPr/>
            <p:nvPr/>
          </p:nvSpPr>
          <p:spPr bwMode="auto">
            <a:xfrm>
              <a:off x="5462588" y="2932113"/>
              <a:ext cx="935038" cy="47625"/>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2" name="Freeform 47"/>
            <p:cNvSpPr/>
            <p:nvPr/>
          </p:nvSpPr>
          <p:spPr bwMode="auto">
            <a:xfrm>
              <a:off x="5462588" y="3073400"/>
              <a:ext cx="935038" cy="46038"/>
            </a:xfrm>
            <a:custGeom>
              <a:avLst/>
              <a:gdLst>
                <a:gd name="T0" fmla="*/ 78 w 80"/>
                <a:gd name="T1" fmla="*/ 0 h 4"/>
                <a:gd name="T2" fmla="*/ 2 w 80"/>
                <a:gd name="T3" fmla="*/ 0 h 4"/>
                <a:gd name="T4" fmla="*/ 0 w 80"/>
                <a:gd name="T5" fmla="*/ 2 h 4"/>
                <a:gd name="T6" fmla="*/ 2 w 80"/>
                <a:gd name="T7" fmla="*/ 4 h 4"/>
                <a:gd name="T8" fmla="*/ 78 w 80"/>
                <a:gd name="T9" fmla="*/ 4 h 4"/>
                <a:gd name="T10" fmla="*/ 80 w 80"/>
                <a:gd name="T11" fmla="*/ 2 h 4"/>
                <a:gd name="T12" fmla="*/ 78 w 80"/>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0" h="4">
                  <a:moveTo>
                    <a:pt x="78" y="0"/>
                  </a:moveTo>
                  <a:cubicBezTo>
                    <a:pt x="2" y="0"/>
                    <a:pt x="2" y="0"/>
                    <a:pt x="2" y="0"/>
                  </a:cubicBezTo>
                  <a:cubicBezTo>
                    <a:pt x="1" y="0"/>
                    <a:pt x="0" y="1"/>
                    <a:pt x="0" y="2"/>
                  </a:cubicBezTo>
                  <a:cubicBezTo>
                    <a:pt x="0" y="3"/>
                    <a:pt x="1" y="4"/>
                    <a:pt x="2" y="4"/>
                  </a:cubicBezTo>
                  <a:cubicBezTo>
                    <a:pt x="78" y="4"/>
                    <a:pt x="78" y="4"/>
                    <a:pt x="78" y="4"/>
                  </a:cubicBezTo>
                  <a:cubicBezTo>
                    <a:pt x="79" y="4"/>
                    <a:pt x="80" y="3"/>
                    <a:pt x="80" y="2"/>
                  </a:cubicBezTo>
                  <a:cubicBezTo>
                    <a:pt x="80" y="1"/>
                    <a:pt x="79" y="0"/>
                    <a:pt x="7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3" name="Freeform 48"/>
            <p:cNvSpPr>
              <a:spLocks noEditPoints="1"/>
            </p:cNvSpPr>
            <p:nvPr/>
          </p:nvSpPr>
          <p:spPr bwMode="auto">
            <a:xfrm>
              <a:off x="5462588" y="2417763"/>
              <a:ext cx="420688" cy="420688"/>
            </a:xfrm>
            <a:custGeom>
              <a:avLst/>
              <a:gdLst>
                <a:gd name="T0" fmla="*/ 4 w 36"/>
                <a:gd name="T1" fmla="*/ 36 h 36"/>
                <a:gd name="T2" fmla="*/ 32 w 36"/>
                <a:gd name="T3" fmla="*/ 36 h 36"/>
                <a:gd name="T4" fmla="*/ 36 w 36"/>
                <a:gd name="T5" fmla="*/ 32 h 36"/>
                <a:gd name="T6" fmla="*/ 36 w 36"/>
                <a:gd name="T7" fmla="*/ 4 h 36"/>
                <a:gd name="T8" fmla="*/ 32 w 36"/>
                <a:gd name="T9" fmla="*/ 0 h 36"/>
                <a:gd name="T10" fmla="*/ 4 w 36"/>
                <a:gd name="T11" fmla="*/ 0 h 36"/>
                <a:gd name="T12" fmla="*/ 0 w 36"/>
                <a:gd name="T13" fmla="*/ 4 h 36"/>
                <a:gd name="T14" fmla="*/ 0 w 36"/>
                <a:gd name="T15" fmla="*/ 32 h 36"/>
                <a:gd name="T16" fmla="*/ 4 w 36"/>
                <a:gd name="T17" fmla="*/ 36 h 36"/>
                <a:gd name="T18" fmla="*/ 8 w 36"/>
                <a:gd name="T19" fmla="*/ 8 h 36"/>
                <a:gd name="T20" fmla="*/ 28 w 36"/>
                <a:gd name="T21" fmla="*/ 8 h 36"/>
                <a:gd name="T22" fmla="*/ 28 w 36"/>
                <a:gd name="T23" fmla="*/ 28 h 36"/>
                <a:gd name="T24" fmla="*/ 8 w 36"/>
                <a:gd name="T25" fmla="*/ 28 h 36"/>
                <a:gd name="T26" fmla="*/ 8 w 36"/>
                <a:gd name="T27" fmla="*/ 8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6">
                  <a:moveTo>
                    <a:pt x="4" y="36"/>
                  </a:moveTo>
                  <a:cubicBezTo>
                    <a:pt x="32" y="36"/>
                    <a:pt x="32" y="36"/>
                    <a:pt x="32" y="36"/>
                  </a:cubicBezTo>
                  <a:cubicBezTo>
                    <a:pt x="34" y="36"/>
                    <a:pt x="36" y="34"/>
                    <a:pt x="36" y="32"/>
                  </a:cubicBezTo>
                  <a:cubicBezTo>
                    <a:pt x="36" y="4"/>
                    <a:pt x="36" y="4"/>
                    <a:pt x="36" y="4"/>
                  </a:cubicBezTo>
                  <a:cubicBezTo>
                    <a:pt x="36" y="2"/>
                    <a:pt x="34" y="0"/>
                    <a:pt x="32" y="0"/>
                  </a:cubicBezTo>
                  <a:cubicBezTo>
                    <a:pt x="4" y="0"/>
                    <a:pt x="4" y="0"/>
                    <a:pt x="4" y="0"/>
                  </a:cubicBezTo>
                  <a:cubicBezTo>
                    <a:pt x="2" y="0"/>
                    <a:pt x="0" y="2"/>
                    <a:pt x="0" y="4"/>
                  </a:cubicBezTo>
                  <a:cubicBezTo>
                    <a:pt x="0" y="32"/>
                    <a:pt x="0" y="32"/>
                    <a:pt x="0" y="32"/>
                  </a:cubicBezTo>
                  <a:cubicBezTo>
                    <a:pt x="0" y="34"/>
                    <a:pt x="2" y="36"/>
                    <a:pt x="4" y="36"/>
                  </a:cubicBezTo>
                  <a:close/>
                  <a:moveTo>
                    <a:pt x="8" y="8"/>
                  </a:moveTo>
                  <a:cubicBezTo>
                    <a:pt x="28" y="8"/>
                    <a:pt x="28" y="8"/>
                    <a:pt x="28" y="8"/>
                  </a:cubicBezTo>
                  <a:cubicBezTo>
                    <a:pt x="28" y="28"/>
                    <a:pt x="28" y="28"/>
                    <a:pt x="28" y="28"/>
                  </a:cubicBezTo>
                  <a:cubicBezTo>
                    <a:pt x="8" y="28"/>
                    <a:pt x="8" y="28"/>
                    <a:pt x="8" y="28"/>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nodeType="clickPar">
                                  <p:stCondLst>
                                    <p:cond delay="0"/>
                                  </p:stCondLst>
                                  <p:childTnLst>
                                    <p:animMotion origin="layout" path="M 4.79167E-6 -1.85185E-6 L 4.79167E-6 0.00023 C -0.00769 -0.00301 -0.01016 -0.00509 -0.01915 -0.00139 C -0.02058 -0.00069 -0.02214 0.00394 -0.02214 0.00417 C -0.0224 0.00533 -0.02292 0.00648 -0.02292 0.00787 C -0.02292 0.01366 -0.0224 0.01574 -0.02071 0.01968 C -0.02019 0.0206 -0.01967 0.0213 -0.01915 0.02222 C -0.01641 0.02847 -0.01928 0.02431 -0.0155 0.02871 C -0.01459 0.03357 -0.01381 0.03588 -0.0155 0.0419 C -0.01589 0.04306 -0.01693 0.04283 -0.01771 0.04306 C -0.02357 0.04283 -0.02943 0.04259 -0.03542 0.0419 C -0.03607 0.04167 -0.03685 0.04074 -0.0375 0.04051 C -0.04284 0.03889 -0.05235 0.03843 -0.05665 0.03796 C -0.06524 0.03403 -0.06055 0.03565 -0.07071 0.03403 C -0.07188 0.03357 -0.07305 0.0331 -0.07435 0.03264 C -0.07527 0.03241 -0.07631 0.03171 -0.07722 0.03148 C -0.07917 0.03079 -0.08112 0.03056 -0.08321 0.03009 C -0.08842 0.02778 -0.08946 0.02662 -0.09714 0.03009 C -0.09792 0.03033 -0.09766 0.03264 -0.09779 0.03403 C -0.09766 0.03843 -0.09753 0.04283 -0.09714 0.04699 C -0.09675 0.05185 -0.0961 0.0507 -0.09493 0.05486 C -0.09454 0.05625 -0.09454 0.05764 -0.09415 0.0588 C -0.09375 0.06019 -0.0931 0.06134 -0.09271 0.06273 C -0.09232 0.06389 -0.09232 0.06551 -0.09193 0.06667 C -0.0905 0.07199 -0.09089 0.06921 -0.08907 0.07315 C -0.08529 0.08148 -0.08959 0.07338 -0.08607 0.07986 C -0.08568 0.08171 -0.08464 0.08727 -0.08464 0.08889 C -0.08464 0.09167 -0.08464 0.09445 -0.08529 0.09676 C -0.08581 0.09815 -0.08685 0.09861 -0.0875 0.09931 C -0.09467 0.09861 -0.09883 0.09884 -0.10521 0.09676 C -0.10625 0.09653 -0.10717 0.09584 -0.10821 0.09537 C -0.10886 0.09514 -0.10964 0.09445 -0.11029 0.09421 C -0.11329 0.09306 -0.11941 0.09213 -0.12214 0.09144 C -0.12383 0.09121 -0.12553 0.09051 -0.12722 0.09028 C -0.13295 0.08959 -0.13855 0.08935 -0.14415 0.08889 C -0.14493 0.08843 -0.14558 0.08796 -0.14636 0.0875 C -0.15196 0.08565 -0.15886 0.08542 -0.16407 0.08496 C -0.16758 0.08334 -0.16719 0.08334 -0.17136 0.08241 C -0.17331 0.08195 -0.17527 0.08148 -0.17722 0.08102 C -0.18021 0.08033 -0.18308 0.07871 -0.18607 0.07847 L -0.20665 0.07593 C -0.21329 0.07292 -0.20808 0.07477 -0.22058 0.07315 L -0.22943 0.07199 C -0.23633 0.06898 -0.23698 0.06806 -0.24779 0.07199 C -0.24857 0.07222 -0.24753 0.07477 -0.24714 0.07593 C -0.24649 0.07709 -0.24558 0.07755 -0.24493 0.07847 C -0.24128 0.0838 -0.24441 0.08148 -0.2405 0.08357 C -0.23907 0.08611 -0.23868 0.08727 -0.23685 0.08889 C -0.23607 0.08959 -0.23529 0.08982 -0.23464 0.09028 C -0.22748 0.09977 -0.23503 0.09051 -0.22943 0.09537 C -0.22644 0.09815 -0.228 0.09746 -0.22579 0.1007 C -0.22513 0.10162 -0.22422 0.10232 -0.22357 0.10324 C -0.21993 0.10857 -0.22448 0.10301 -0.22058 0.10972 C -0.22006 0.11088 -0.21915 0.11158 -0.21836 0.1125 C -0.21316 0.11991 -0.22149 0.10972 -0.21472 0.11759 C -0.21342 0.12454 -0.21485 0.11898 -0.2125 0.12431 C -0.21198 0.12546 -0.21159 0.12685 -0.21107 0.12824 C -0.21016 0.13009 -0.20912 0.13171 -0.20808 0.13334 C -0.20769 0.13426 -0.2073 0.13519 -0.20665 0.13588 C -0.20586 0.13681 -0.20508 0.1375 -0.20443 0.13866 C -0.20157 0.14259 -0.20456 0.14028 -0.20079 0.14259 C -0.20027 0.14329 -0.19987 0.14468 -0.19935 0.14514 C -0.19792 0.1463 -0.19493 0.14769 -0.19493 0.14792 C -0.19388 0.14954 -0.19323 0.15209 -0.19193 0.15301 C -0.18985 0.15417 -0.18933 0.15417 -0.1875 0.15695 C -0.18646 0.15857 -0.18464 0.16204 -0.18464 0.16227 C -0.18373 0.1669 -0.18295 0.16921 -0.18464 0.17523 C -0.1849 0.17639 -0.18607 0.17616 -0.18685 0.17662 C -0.19441 0.17616 -0.20209 0.17639 -0.20964 0.17523 C -0.2112 0.175 -0.2125 0.17315 -0.21407 0.17269 L -0.21836 0.1713 C -0.225 0.16736 -0.22136 0.16898 -0.22943 0.16736 C -0.23724 0.16389 -0.23334 0.16528 -0.24115 0.16343 C -0.24896 0.1588 -0.24415 0.16111 -0.25586 0.1581 L -0.25586 0.15834 C -0.26055 0.15625 -0.25782 0.15718 -0.26407 0.15556 C -0.26472 0.15509 -0.2655 0.1544 -0.26615 0.15417 C -0.27761 0.15139 -0.27058 0.1544 -0.28021 0.15162 C -0.28112 0.15139 -0.28217 0.1507 -0.28308 0.15046 C -0.29024 0.14792 -0.2849 0.15023 -0.29271 0.14769 C -0.29362 0.14746 -0.29467 0.14676 -0.29558 0.14653 C -0.29948 0.14514 -0.30339 0.14468 -0.30743 0.14375 C -0.30912 0.14352 -0.31081 0.14306 -0.3125 0.14259 C -0.31732 0.13959 -0.31303 0.1419 -0.32214 0.13982 C -0.32357 0.13959 -0.325 0.13912 -0.32644 0.13866 C -0.32748 0.1382 -0.32839 0.1375 -0.32943 0.13727 C -0.33425 0.13611 -0.34362 0.13519 -0.34779 0.13472 C -0.35274 0.13171 -0.34662 0.13519 -0.35443 0.13195 C -0.35521 0.13171 -0.35586 0.13102 -0.35665 0.13079 C -0.35756 0.13033 -0.3586 0.12986 -0.35964 0.1294 C -0.36107 0.12894 -0.3625 0.12871 -0.36394 0.12824 C -0.37006 0.12616 -0.36524 0.12755 -0.37058 0.12546 C -0.37188 0.125 -0.37305 0.12454 -0.37422 0.12431 C -0.37527 0.12338 -0.37618 0.12199 -0.37722 0.12153 C -0.38008 0.12037 -0.38607 0.11898 -0.38607 0.11921 C -0.38672 0.11852 -0.3875 0.11783 -0.38829 0.11759 C -0.3905 0.11713 -0.39297 0.11829 -0.39493 0.11644 C -0.39571 0.11551 -0.39493 0.11296 -0.39493 0.11111 L -0.39115 0.10857 " pathEditMode="relative" rAng="0" ptsTypes="AAAAAAAAAAAAAAAAAAAAAAAAAAAAAAAAAAAAAAAAAAAAAAAAAAAAAAAAAAAAAAAAAAAAAAAAAAAAAAAAAAAAAAAAAAAAAAAAAAA">
                                      <p:cBhvr>
                                        <p:cTn id="11" dur="2000" fill="hold"/>
                                        <p:tgtEl>
                                          <p:spTgt spid="23"/>
                                        </p:tgtEl>
                                        <p:attrNameLst>
                                          <p:attrName>ppt_x</p:attrName>
                                          <p:attrName>ppt_y</p:attrName>
                                        </p:attrNameLst>
                                      </p:cBhvr>
                                      <p:rCtr x="-19766" y="8657"/>
                                    </p:animMotion>
                                  </p:childTnLst>
                                </p:cTn>
                              </p:par>
                              <p:par>
                                <p:cTn id="12" presetID="22" presetClass="entr" presetSubtype="2"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right)">
                                      <p:cBhvr>
                                        <p:cTn id="14" dur="2500"/>
                                        <p:tgtEl>
                                          <p:spTgt spid="8"/>
                                        </p:tgtEl>
                                      </p:cBhvr>
                                    </p:animEffec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par>
                          <p:cTn id="19" fill="hold">
                            <p:stCondLst>
                              <p:cond delay="2500"/>
                            </p:stCondLst>
                            <p:childTnLst>
                              <p:par>
                                <p:cTn id="20" presetID="10" presetClass="entr" presetSubtype="0" fill="hold" nodeType="afterEffect">
                                  <p:stCondLst>
                                    <p:cond delay="0"/>
                                  </p:stCondLst>
                                  <p:childTnLst>
                                    <p:set>
                                      <p:cBhvr>
                                        <p:cTn id="21" dur="1" fill="hold">
                                          <p:stCondLst>
                                            <p:cond delay="0"/>
                                          </p:stCondLst>
                                        </p:cTn>
                                        <p:tgtEl>
                                          <p:spTgt spid="294"/>
                                        </p:tgtEl>
                                        <p:attrNameLst>
                                          <p:attrName>style.visibility</p:attrName>
                                        </p:attrNameLst>
                                      </p:cBhvr>
                                      <p:to>
                                        <p:strVal val="visible"/>
                                      </p:to>
                                    </p:set>
                                    <p:animEffect transition="in" filter="fade">
                                      <p:cBhvr>
                                        <p:cTn id="22" dur="500"/>
                                        <p:tgtEl>
                                          <p:spTgt spid="2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文本框 124"/>
          <p:cNvSpPr txBox="1"/>
          <p:nvPr/>
        </p:nvSpPr>
        <p:spPr>
          <a:xfrm>
            <a:off x="863600" y="701040"/>
            <a:ext cx="5080000" cy="829945"/>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由于棋盘的每列只有一个皇后，所以可用一维向量</a:t>
            </a:r>
            <a:endParaRPr lang="zh-CN" altLang="en-US" sz="2400"/>
          </a:p>
        </p:txBody>
      </p:sp>
      <p:pic>
        <p:nvPicPr>
          <p:cNvPr id="2" name="图片 1"/>
          <p:cNvPicPr/>
          <p:nvPr/>
        </p:nvPicPr>
        <p:blipFill>
          <a:blip r:embed="rId1"/>
          <a:stretch>
            <a:fillRect/>
          </a:stretch>
        </p:blipFill>
        <p:spPr>
          <a:xfrm>
            <a:off x="3158490" y="1042670"/>
            <a:ext cx="1456690" cy="488315"/>
          </a:xfrm>
          <a:prstGeom prst="rect">
            <a:avLst/>
          </a:prstGeom>
          <a:noFill/>
          <a:ln w="9525">
            <a:noFill/>
          </a:ln>
        </p:spPr>
      </p:pic>
      <p:sp>
        <p:nvSpPr>
          <p:cNvPr id="126" name="文本框 125"/>
          <p:cNvSpPr txBox="1"/>
          <p:nvPr/>
        </p:nvSpPr>
        <p:spPr>
          <a:xfrm>
            <a:off x="7124700" y="260985"/>
            <a:ext cx="5080000" cy="5355312"/>
          </a:xfrm>
          <a:prstGeom prst="rect">
            <a:avLst/>
          </a:prstGeom>
          <a:noFill/>
          <a:ln w="9525">
            <a:noFill/>
          </a:ln>
        </p:spPr>
        <p:txBody>
          <a:bodyPr>
            <a:spAutoFit/>
          </a:bodyPr>
          <a:lstStyle/>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算法4.3</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void Backtrack(int t) </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//到达叶子结点，获得一个可行方案，总数+1，输出方案</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if (t&gt;n) </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zh-CN" altLang="en-US" b="0" dirty="0" smtClean="0">
                <a:solidFill>
                  <a:srgbClr val="0D09B6"/>
                </a:solidFill>
                <a:latin typeface="宋体" panose="02010600030101010101" pitchFamily="2" charset="-122"/>
                <a:ea typeface="宋体" panose="02010600030101010101" pitchFamily="2" charset="-122"/>
                <a:cs typeface="宋体" panose="02010600030101010101" pitchFamily="2" charset="-122"/>
              </a:rPr>
              <a:t>    sum</a:t>
            </a:r>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zh-CN" altLang="en-US" b="0" dirty="0" smtClean="0">
                <a:solidFill>
                  <a:srgbClr val="0D09B6"/>
                </a:solidFill>
                <a:latin typeface="宋体" panose="02010600030101010101" pitchFamily="2" charset="-122"/>
                <a:ea typeface="宋体" panose="02010600030101010101" pitchFamily="2" charset="-122"/>
                <a:cs typeface="宋体" panose="02010600030101010101" pitchFamily="2" charset="-122"/>
              </a:rPr>
              <a:t>    for </a:t>
            </a:r>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(i=1; i&lt;=n; i++) </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zh-CN" altLang="en-US" b="0" dirty="0" smtClean="0">
                <a:solidFill>
                  <a:srgbClr val="0D09B6"/>
                </a:solidFill>
                <a:latin typeface="宋体" panose="02010600030101010101" pitchFamily="2" charset="-122"/>
                <a:ea typeface="宋体" panose="02010600030101010101" pitchFamily="2" charset="-122"/>
                <a:cs typeface="宋体" panose="02010600030101010101" pitchFamily="2" charset="-122"/>
              </a:rPr>
              <a:t>printf</a:t>
            </a:r>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%d", x[i]);</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zh-CN" altLang="en-US" b="0" dirty="0" smtClean="0">
                <a:solidFill>
                  <a:srgbClr val="0D09B6"/>
                </a:solidFill>
                <a:latin typeface="宋体" panose="02010600030101010101" pitchFamily="2" charset="-122"/>
                <a:ea typeface="宋体" panose="02010600030101010101" pitchFamily="2" charset="-122"/>
                <a:cs typeface="宋体" panose="02010600030101010101" pitchFamily="2" charset="-122"/>
              </a:rPr>
              <a:t>     printf</a:t>
            </a:r>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("\n");</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else</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zh-CN" altLang="en-US" b="0" dirty="0" smtClean="0">
                <a:solidFill>
                  <a:srgbClr val="0D09B6"/>
                </a:solidFill>
                <a:latin typeface="宋体" panose="02010600030101010101" pitchFamily="2" charset="-122"/>
                <a:ea typeface="宋体" panose="02010600030101010101" pitchFamily="2" charset="-122"/>
                <a:cs typeface="宋体" panose="02010600030101010101" pitchFamily="2" charset="-122"/>
              </a:rPr>
              <a:t>  for </a:t>
            </a:r>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(i=1; i&lt;=n; i++) </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zh-CN" altLang="en-US" b="0" dirty="0" smtClean="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zh-CN" altLang="en-US" b="0" dirty="0" smtClean="0">
                <a:solidFill>
                  <a:srgbClr val="0D09B6"/>
                </a:solidFill>
                <a:latin typeface="宋体" panose="02010600030101010101" pitchFamily="2" charset="-122"/>
                <a:ea typeface="宋体" panose="02010600030101010101" pitchFamily="2" charset="-122"/>
                <a:cs typeface="宋体" panose="02010600030101010101" pitchFamily="2" charset="-122"/>
              </a:rPr>
              <a:t>     x</a:t>
            </a:r>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[t] = i;</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zh-CN" altLang="en-US"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zh-CN" altLang="en-US" dirty="0" smtClean="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zh-CN" altLang="en-US" b="0" dirty="0" smtClean="0">
                <a:solidFill>
                  <a:srgbClr val="0D09B6"/>
                </a:solidFill>
                <a:latin typeface="宋体" panose="02010600030101010101" pitchFamily="2" charset="-122"/>
                <a:ea typeface="宋体" panose="02010600030101010101" pitchFamily="2" charset="-122"/>
                <a:cs typeface="宋体" panose="02010600030101010101" pitchFamily="2" charset="-122"/>
              </a:rPr>
              <a:t>if </a:t>
            </a:r>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(Place(t)) Backtrack(t+1);</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zh-CN" altLang="en-US" b="0" dirty="0" smtClean="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lgn="l"/>
            <a:r>
              <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zh-CN" altLang="en-US"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p:txBody>
      </p:sp>
      <p:pic>
        <p:nvPicPr>
          <p:cNvPr id="3" name="图片 2"/>
          <p:cNvPicPr/>
          <p:nvPr/>
        </p:nvPicPr>
        <p:blipFill>
          <a:blip r:embed="rId2"/>
          <a:stretch>
            <a:fillRect/>
          </a:stretch>
        </p:blipFill>
        <p:spPr>
          <a:xfrm>
            <a:off x="5817870" y="1042670"/>
            <a:ext cx="307975" cy="474345"/>
          </a:xfrm>
          <a:prstGeom prst="rect">
            <a:avLst/>
          </a:prstGeom>
          <a:noFill/>
          <a:ln w="9525">
            <a:noFill/>
          </a:ln>
        </p:spPr>
      </p:pic>
      <p:sp>
        <p:nvSpPr>
          <p:cNvPr id="127" name="文本框 126"/>
          <p:cNvSpPr txBox="1"/>
          <p:nvPr/>
        </p:nvSpPr>
        <p:spPr>
          <a:xfrm>
            <a:off x="619125" y="1530985"/>
            <a:ext cx="5080000" cy="460375"/>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列皇后所在的行</a:t>
            </a:r>
            <a:endParaRPr lang="zh-CN" altLang="en-US" sz="2400"/>
          </a:p>
        </p:txBody>
      </p:sp>
      <p:pic>
        <p:nvPicPr>
          <p:cNvPr id="6" name="图片 5"/>
          <p:cNvPicPr/>
          <p:nvPr/>
        </p:nvPicPr>
        <p:blipFill>
          <a:blip r:embed="rId3"/>
          <a:stretch>
            <a:fillRect/>
          </a:stretch>
        </p:blipFill>
        <p:spPr>
          <a:xfrm>
            <a:off x="3011805" y="1433195"/>
            <a:ext cx="783590" cy="655955"/>
          </a:xfrm>
          <a:prstGeom prst="rect">
            <a:avLst/>
          </a:prstGeom>
          <a:noFill/>
          <a:ln w="9525">
            <a:noFill/>
          </a:ln>
        </p:spPr>
      </p:pic>
      <p:sp>
        <p:nvSpPr>
          <p:cNvPr id="128" name="文本框 127"/>
          <p:cNvSpPr txBox="1"/>
          <p:nvPr/>
        </p:nvSpPr>
        <p:spPr>
          <a:xfrm>
            <a:off x="863600" y="1991360"/>
            <a:ext cx="5262245" cy="829945"/>
          </a:xfrm>
          <a:prstGeom prst="rect">
            <a:avLst/>
          </a:prstGeom>
          <a:noFill/>
          <a:ln w="9525">
            <a:noFill/>
          </a:ln>
        </p:spPr>
        <p:txBody>
          <a:bodyPr wrap="square">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即解空间的每个非叶子结点都有</a:t>
            </a:r>
            <a:r>
              <a:rPr lang="en-US" altLang="zh-CN" sz="2400" b="0" i="1">
                <a:latin typeface="宋体" panose="02010600030101010101" pitchFamily="2" charset="-122"/>
                <a:ea typeface="宋体" panose="02010600030101010101" pitchFamily="2" charset="-122"/>
                <a:cs typeface="宋体" panose="02010600030101010101" pitchFamily="2" charset="-122"/>
              </a:rPr>
              <a:t>n</a:t>
            </a:r>
            <a:r>
              <a:rPr lang="zh-CN" altLang="en-US" sz="2400" b="0">
                <a:latin typeface="宋体" panose="02010600030101010101" pitchFamily="2" charset="-122"/>
                <a:ea typeface="宋体" panose="02010600030101010101" pitchFamily="2" charset="-122"/>
                <a:cs typeface="宋体" panose="02010600030101010101" pitchFamily="2" charset="-122"/>
              </a:rPr>
              <a:t>个儿子，因此解空间的大小为</a:t>
            </a:r>
            <a:endParaRPr lang="zh-CN" altLang="en-US" sz="2400"/>
          </a:p>
        </p:txBody>
      </p:sp>
      <p:pic>
        <p:nvPicPr>
          <p:cNvPr id="7" name="图片 6"/>
          <p:cNvPicPr/>
          <p:nvPr/>
        </p:nvPicPr>
        <p:blipFill>
          <a:blip r:embed="rId4"/>
          <a:stretch>
            <a:fillRect/>
          </a:stretch>
        </p:blipFill>
        <p:spPr>
          <a:xfrm>
            <a:off x="4615180" y="2406332"/>
            <a:ext cx="548491" cy="393864"/>
          </a:xfrm>
          <a:prstGeom prst="rect">
            <a:avLst/>
          </a:prstGeom>
          <a:noFill/>
          <a:ln w="9525">
            <a:noFill/>
          </a:ln>
        </p:spPr>
      </p:pic>
      <p:sp>
        <p:nvSpPr>
          <p:cNvPr id="129" name="文本框 128"/>
          <p:cNvSpPr txBox="1"/>
          <p:nvPr/>
        </p:nvSpPr>
        <p:spPr>
          <a:xfrm>
            <a:off x="955040" y="2821305"/>
            <a:ext cx="6990715" cy="3784600"/>
          </a:xfrm>
          <a:prstGeom prst="rect">
            <a:avLst/>
          </a:prstGeom>
          <a:noFill/>
          <a:ln w="9525">
            <a:noFill/>
          </a:ln>
        </p:spPr>
        <p:txBody>
          <a:bodyPr wrap="square">
            <a:spAutoFit/>
          </a:bodyPr>
          <a:lstStyle/>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这是一棵子集树。</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  根据问题描述，</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定义</a:t>
            </a:r>
            <a:r>
              <a:rPr lang="en-US" altLang="zh-CN" sz="2400" b="0" dirty="0">
                <a:latin typeface="宋体" panose="02010600030101010101" pitchFamily="2" charset="-122"/>
                <a:ea typeface="宋体" panose="02010600030101010101" pitchFamily="2" charset="-122"/>
                <a:cs typeface="宋体" panose="02010600030101010101" pitchFamily="2" charset="-122"/>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皇后问题回溯算法的数据结构如下：</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#define NUM 20</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err="1">
                <a:latin typeface="宋体" panose="02010600030101010101" pitchFamily="2" charset="-122"/>
                <a:ea typeface="宋体" panose="02010600030101010101" pitchFamily="2" charset="-122"/>
                <a:cs typeface="宋体" panose="02010600030101010101" pitchFamily="2" charset="-122"/>
              </a:rPr>
              <a:t>int</a:t>
            </a:r>
            <a:r>
              <a:rPr lang="en-US" altLang="zh-CN" sz="2400" b="0" dirty="0">
                <a:latin typeface="宋体" panose="02010600030101010101" pitchFamily="2" charset="-122"/>
                <a:ea typeface="宋体" panose="02010600030101010101" pitchFamily="2" charset="-122"/>
                <a:cs typeface="宋体" panose="02010600030101010101" pitchFamily="2" charset="-122"/>
              </a:rPr>
              <a:t> n;	//</a:t>
            </a:r>
            <a:r>
              <a:rPr lang="zh-CN" altLang="en-US" sz="2400" b="0" dirty="0">
                <a:latin typeface="宋体" panose="02010600030101010101" pitchFamily="2" charset="-122"/>
                <a:ea typeface="宋体" panose="02010600030101010101" pitchFamily="2" charset="-122"/>
                <a:cs typeface="宋体" panose="02010600030101010101" pitchFamily="2" charset="-122"/>
              </a:rPr>
              <a:t>棋盘的大小</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err="1">
                <a:latin typeface="宋体" panose="02010600030101010101" pitchFamily="2" charset="-122"/>
                <a:ea typeface="宋体" panose="02010600030101010101" pitchFamily="2" charset="-122"/>
                <a:cs typeface="宋体" panose="02010600030101010101" pitchFamily="2" charset="-122"/>
              </a:rPr>
              <a:t>int</a:t>
            </a:r>
            <a:r>
              <a:rPr lang="en-US" altLang="zh-CN" sz="2400" b="0" dirty="0">
                <a:latin typeface="宋体" panose="02010600030101010101" pitchFamily="2" charset="-122"/>
                <a:ea typeface="宋体" panose="02010600030101010101" pitchFamily="2" charset="-122"/>
                <a:cs typeface="宋体" panose="02010600030101010101" pitchFamily="2" charset="-122"/>
              </a:rPr>
              <a:t> x[NUM]; //</a:t>
            </a:r>
            <a:r>
              <a:rPr lang="zh-CN" altLang="en-US" sz="2400" b="0" dirty="0">
                <a:latin typeface="宋体" panose="02010600030101010101" pitchFamily="2" charset="-122"/>
                <a:ea typeface="宋体" panose="02010600030101010101" pitchFamily="2" charset="-122"/>
                <a:cs typeface="宋体" panose="02010600030101010101" pitchFamily="2" charset="-122"/>
              </a:rPr>
              <a:t>解向量</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err="1">
                <a:latin typeface="宋体" panose="02010600030101010101" pitchFamily="2" charset="-122"/>
                <a:ea typeface="宋体" panose="02010600030101010101" pitchFamily="2" charset="-122"/>
                <a:cs typeface="宋体" panose="02010600030101010101" pitchFamily="2" charset="-122"/>
              </a:rPr>
              <a:t>int</a:t>
            </a:r>
            <a:r>
              <a:rPr lang="en-US" altLang="zh-CN" sz="2400" b="0" dirty="0">
                <a:latin typeface="宋体" panose="02010600030101010101" pitchFamily="2" charset="-122"/>
                <a:ea typeface="宋体" panose="02010600030101010101" pitchFamily="2" charset="-122"/>
                <a:cs typeface="宋体" panose="02010600030101010101" pitchFamily="2" charset="-122"/>
              </a:rPr>
              <a:t> sum; 	//</a:t>
            </a:r>
            <a:r>
              <a:rPr lang="zh-CN" altLang="en-US" sz="2400" b="0" dirty="0">
                <a:latin typeface="宋体" panose="02010600030101010101" pitchFamily="2" charset="-122"/>
                <a:ea typeface="宋体" panose="02010600030101010101" pitchFamily="2" charset="-122"/>
                <a:cs typeface="宋体" panose="02010600030101010101" pitchFamily="2" charset="-122"/>
              </a:rPr>
              <a:t>当前已经找到的可行方案数</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 </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使用回溯算法，搜索</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皇后问题的解空间树</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如算法</a:t>
            </a:r>
            <a:r>
              <a:rPr lang="en-US" altLang="zh-CN" sz="2400" b="0" dirty="0">
                <a:latin typeface="宋体" panose="02010600030101010101" pitchFamily="2" charset="-122"/>
                <a:ea typeface="宋体" panose="02010600030101010101" pitchFamily="2" charset="-122"/>
                <a:cs typeface="宋体" panose="02010600030101010101" pitchFamily="2" charset="-122"/>
              </a:rPr>
              <a:t>4.3.</a:t>
            </a:r>
            <a:endParaRPr lang="zh-CN" altLang="en-US" sz="2400" dirty="0"/>
          </a:p>
        </p:txBody>
      </p:sp>
      <p:cxnSp>
        <p:nvCxnSpPr>
          <p:cNvPr id="11" name="Straight Connector 64"/>
          <p:cNvCxnSpPr/>
          <p:nvPr/>
        </p:nvCxnSpPr>
        <p:spPr>
          <a:xfrm>
            <a:off x="697711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2" name="Oval 65"/>
          <p:cNvSpPr/>
          <p:nvPr/>
        </p:nvSpPr>
        <p:spPr>
          <a:xfrm>
            <a:off x="682134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66"/>
          <p:cNvSpPr/>
          <p:nvPr/>
        </p:nvSpPr>
        <p:spPr>
          <a:xfrm>
            <a:off x="682134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67"/>
          <p:cNvSpPr/>
          <p:nvPr/>
        </p:nvSpPr>
        <p:spPr>
          <a:xfrm>
            <a:off x="682134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Oval 68"/>
          <p:cNvSpPr/>
          <p:nvPr/>
        </p:nvSpPr>
        <p:spPr>
          <a:xfrm>
            <a:off x="682134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Effect transition="in" filter="fade">
                                      <p:cBhvr>
                                        <p:cTn id="13" dur="500"/>
                                        <p:tgtEl>
                                          <p:spTgt spid="1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bldLvl="0" animBg="1"/>
      <p:bldP spid="14" grpId="0" bldLvl="0" animBg="1"/>
      <p:bldP spid="23"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817245" y="830897"/>
            <a:ext cx="5080000" cy="2306955"/>
          </a:xfrm>
          <a:prstGeom prst="rect">
            <a:avLst/>
          </a:prstGeom>
          <a:noFill/>
          <a:ln w="9525">
            <a:noFill/>
          </a:ln>
        </p:spPr>
        <p:txBody>
          <a:bodyPr>
            <a:spAutoFit/>
          </a:bodyPr>
          <a:lstStyle/>
          <a:p>
            <a:pPr indent="266700"/>
            <a:r>
              <a:rPr lang="en-US" altLang="zh-CN" sz="2400" b="0" dirty="0" smtClean="0">
                <a:latin typeface="宋体" panose="02010600030101010101" pitchFamily="2" charset="-122"/>
                <a:ea typeface="宋体" panose="02010600030101010101" pitchFamily="2" charset="-122"/>
                <a:cs typeface="宋体" panose="02010600030101010101" pitchFamily="2" charset="-122"/>
              </a:rPr>
              <a:t> </a:t>
            </a:r>
            <a:r>
              <a:rPr lang="en-US" altLang="zh-CN" sz="2400" b="0" dirty="0" err="1" smtClean="0">
                <a:latin typeface="宋体" panose="02010600030101010101" pitchFamily="2" charset="-122"/>
                <a:ea typeface="宋体" panose="02010600030101010101" pitchFamily="2" charset="-122"/>
                <a:cs typeface="宋体" panose="02010600030101010101" pitchFamily="2" charset="-122"/>
              </a:rPr>
              <a:t>BackTrack</a:t>
            </a:r>
            <a:r>
              <a:rPr lang="zh-CN" altLang="en-US" sz="2400" b="0" dirty="0">
                <a:latin typeface="宋体" panose="02010600030101010101" pitchFamily="2" charset="-122"/>
                <a:ea typeface="宋体" panose="02010600030101010101" pitchFamily="2" charset="-122"/>
                <a:cs typeface="宋体" panose="02010600030101010101" pitchFamily="2" charset="-122"/>
              </a:rPr>
              <a:t>函数搜索解空间树中第</a:t>
            </a:r>
            <a:r>
              <a:rPr lang="en-US" altLang="zh-CN" sz="2400" b="0" i="1" dirty="0">
                <a:latin typeface="宋体" panose="02010600030101010101" pitchFamily="2" charset="-122"/>
                <a:ea typeface="宋体" panose="02010600030101010101" pitchFamily="2" charset="-122"/>
                <a:cs typeface="宋体" panose="02010600030101010101" pitchFamily="2" charset="-122"/>
              </a:rPr>
              <a:t>t</a:t>
            </a:r>
            <a:r>
              <a:rPr lang="zh-CN" altLang="en-US" sz="2400" b="0" dirty="0">
                <a:latin typeface="宋体" panose="02010600030101010101" pitchFamily="2" charset="-122"/>
                <a:ea typeface="宋体" panose="02010600030101010101" pitchFamily="2" charset="-122"/>
                <a:cs typeface="宋体" panose="02010600030101010101" pitchFamily="2" charset="-122"/>
              </a:rPr>
              <a:t>层子树，因此使</a:t>
            </a:r>
            <a:r>
              <a:rPr lang="en-US" altLang="zh-CN" sz="2400" b="0" i="1" dirty="0">
                <a:latin typeface="宋体" panose="02010600030101010101" pitchFamily="2" charset="-122"/>
                <a:ea typeface="宋体" panose="02010600030101010101" pitchFamily="2" charset="-122"/>
                <a:cs typeface="宋体" panose="02010600030101010101" pitchFamily="2" charset="-122"/>
              </a:rPr>
              <a:t>t </a:t>
            </a:r>
            <a:r>
              <a:rPr lang="en-US" altLang="zh-CN" sz="2400" b="0" dirty="0">
                <a:latin typeface="宋体" panose="02010600030101010101" pitchFamily="2" charset="-122"/>
                <a:ea typeface="宋体" panose="02010600030101010101" pitchFamily="2" charset="-122"/>
                <a:cs typeface="宋体" panose="02010600030101010101" pitchFamily="2" charset="-122"/>
              </a:rPr>
              <a:t>= 1</a:t>
            </a:r>
            <a:r>
              <a:rPr lang="zh-CN" altLang="en-US" sz="2400" b="0" dirty="0">
                <a:latin typeface="宋体" panose="02010600030101010101" pitchFamily="2" charset="-122"/>
                <a:ea typeface="宋体" panose="02010600030101010101" pitchFamily="2" charset="-122"/>
                <a:cs typeface="宋体" panose="02010600030101010101" pitchFamily="2" charset="-122"/>
              </a:rPr>
              <a:t>实现对整个解空间的回溯搜索。当     时，算法搜索至叶子结点，获得一个新的</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皇后互不攻击的放置方案，累计方案总数并输出方案。</a:t>
            </a:r>
            <a:endParaRPr lang="zh-CN" altLang="en-US" sz="2400" dirty="0"/>
          </a:p>
        </p:txBody>
      </p:sp>
      <p:graphicFrame>
        <p:nvGraphicFramePr>
          <p:cNvPr id="2" name="对象 84"/>
          <p:cNvGraphicFramePr>
            <a:graphicFrameLocks noChangeAspect="1"/>
          </p:cNvGraphicFramePr>
          <p:nvPr/>
        </p:nvGraphicFramePr>
        <p:xfrm>
          <a:off x="3636010" y="1640205"/>
          <a:ext cx="826135" cy="381635"/>
        </p:xfrm>
        <a:graphic>
          <a:graphicData uri="http://schemas.openxmlformats.org/presentationml/2006/ole">
            <mc:AlternateContent xmlns:mc="http://schemas.openxmlformats.org/markup-compatibility/2006">
              <mc:Choice xmlns:v="urn:schemas-microsoft-com:vml" Requires="v">
                <p:oleObj spid="_x0000_s9382" name="" r:id="rId1" imgW="330200" imgH="152400" progId="Equation.KSEE3">
                  <p:embed/>
                </p:oleObj>
              </mc:Choice>
              <mc:Fallback>
                <p:oleObj name="" r:id="rId1" imgW="330200" imgH="152400" progId="Equation.KSEE3">
                  <p:embed/>
                  <p:pic>
                    <p:nvPicPr>
                      <p:cNvPr id="0" name="图片 3075"/>
                      <p:cNvPicPr/>
                      <p:nvPr/>
                    </p:nvPicPr>
                    <p:blipFill>
                      <a:blip r:embed="rId2"/>
                      <a:stretch>
                        <a:fillRect/>
                      </a:stretch>
                    </p:blipFill>
                    <p:spPr>
                      <a:xfrm>
                        <a:off x="3636010" y="1640205"/>
                        <a:ext cx="826135" cy="381635"/>
                      </a:xfrm>
                      <a:prstGeom prst="rect">
                        <a:avLst/>
                      </a:prstGeom>
                      <a:noFill/>
                      <a:ln w="38100">
                        <a:noFill/>
                        <a:miter/>
                      </a:ln>
                    </p:spPr>
                  </p:pic>
                </p:oleObj>
              </mc:Fallback>
            </mc:AlternateContent>
          </a:graphicData>
        </a:graphic>
      </p:graphicFrame>
      <p:sp>
        <p:nvSpPr>
          <p:cNvPr id="9" name="文本框 8"/>
          <p:cNvSpPr txBox="1"/>
          <p:nvPr/>
        </p:nvSpPr>
        <p:spPr>
          <a:xfrm>
            <a:off x="817245" y="3473133"/>
            <a:ext cx="5422190" cy="3046095"/>
          </a:xfrm>
          <a:prstGeom prst="rect">
            <a:avLst/>
          </a:prstGeom>
          <a:noFill/>
          <a:ln w="9525">
            <a:noFill/>
          </a:ln>
        </p:spPr>
        <p:txBody>
          <a:bodyPr wrap="square">
            <a:spAutoFit/>
          </a:bodyPr>
          <a:lstStyle/>
          <a:p>
            <a:pPr indent="0"/>
            <a:r>
              <a:rPr lang="zh-CN" altLang="en-US" sz="2400" b="0" dirty="0" smtClean="0">
                <a:latin typeface="宋体" panose="02010600030101010101" pitchFamily="2" charset="-122"/>
                <a:ea typeface="宋体" panose="02010600030101010101" pitchFamily="2" charset="-122"/>
                <a:cs typeface="宋体" panose="02010600030101010101" pitchFamily="2" charset="-122"/>
              </a:rPr>
              <a:t>    当      </a:t>
            </a:r>
            <a:r>
              <a:rPr lang="zh-CN" altLang="en-US" sz="2400" b="0" dirty="0">
                <a:latin typeface="宋体" panose="02010600030101010101" pitchFamily="2" charset="-122"/>
                <a:ea typeface="宋体" panose="02010600030101010101" pitchFamily="2" charset="-122"/>
                <a:cs typeface="宋体" panose="02010600030101010101" pitchFamily="2" charset="-122"/>
              </a:rPr>
              <a:t>时，当前扩展结点是解空间中的内部结点，该结点有     </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宋体" panose="02010600030101010101" pitchFamily="2" charset="-122"/>
                <a:ea typeface="宋体" panose="02010600030101010101" pitchFamily="2" charset="-122"/>
                <a:cs typeface="宋体" panose="02010600030101010101" pitchFamily="2" charset="-122"/>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，共</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个子结点。对当前扩展的每一个子结点，由约束函数</a:t>
            </a:r>
            <a:r>
              <a:rPr lang="en-US" altLang="zh-CN" sz="2400" b="0" dirty="0">
                <a:latin typeface="宋体" panose="02010600030101010101" pitchFamily="2" charset="-122"/>
                <a:ea typeface="宋体" panose="02010600030101010101" pitchFamily="2" charset="-122"/>
                <a:cs typeface="宋体" panose="02010600030101010101" pitchFamily="2" charset="-122"/>
              </a:rPr>
              <a:t>Place</a:t>
            </a:r>
            <a:r>
              <a:rPr lang="zh-CN" altLang="en-US" sz="2400" b="0" dirty="0">
                <a:latin typeface="宋体" panose="02010600030101010101" pitchFamily="2" charset="-122"/>
                <a:ea typeface="宋体" panose="02010600030101010101" pitchFamily="2" charset="-122"/>
                <a:cs typeface="宋体" panose="02010600030101010101" pitchFamily="2" charset="-122"/>
              </a:rPr>
              <a:t>检查其可行性，并以深度优先方式递归对可行子树进行搜索，或者剪去不可行子树。检查当前皇后位置的约束函数实现如算法</a:t>
            </a:r>
            <a:r>
              <a:rPr lang="en-US" altLang="zh-CN" sz="2400" b="0" dirty="0">
                <a:latin typeface="宋体" panose="02010600030101010101" pitchFamily="2" charset="-122"/>
                <a:ea typeface="宋体" panose="02010600030101010101" pitchFamily="2" charset="-122"/>
                <a:cs typeface="宋体" panose="02010600030101010101" pitchFamily="2" charset="-122"/>
              </a:rPr>
              <a:t>4.4</a:t>
            </a:r>
            <a:r>
              <a:rPr lang="zh-CN" altLang="en-US" sz="2400" b="0" dirty="0">
                <a:latin typeface="宋体" panose="02010600030101010101" pitchFamily="2" charset="-122"/>
                <a:ea typeface="宋体" panose="02010600030101010101" pitchFamily="2" charset="-122"/>
                <a:cs typeface="宋体" panose="02010600030101010101" pitchFamily="2" charset="-122"/>
              </a:rPr>
              <a:t>。</a:t>
            </a:r>
            <a:endParaRPr lang="zh-CN" altLang="en-US" sz="2400" dirty="0"/>
          </a:p>
        </p:txBody>
      </p:sp>
      <p:graphicFrame>
        <p:nvGraphicFramePr>
          <p:cNvPr id="3" name="对象 85"/>
          <p:cNvGraphicFramePr>
            <a:graphicFrameLocks noChangeAspect="1"/>
          </p:cNvGraphicFramePr>
          <p:nvPr/>
        </p:nvGraphicFramePr>
        <p:xfrm>
          <a:off x="1954755" y="3528739"/>
          <a:ext cx="802640" cy="363018"/>
        </p:xfrm>
        <a:graphic>
          <a:graphicData uri="http://schemas.openxmlformats.org/presentationml/2006/ole">
            <mc:AlternateContent xmlns:mc="http://schemas.openxmlformats.org/markup-compatibility/2006">
              <mc:Choice xmlns:v="urn:schemas-microsoft-com:vml" Requires="v">
                <p:oleObj spid="_x0000_s9383" name="" r:id="rId3" imgW="316865" imgH="165100" progId="Equation.KSEE3">
                  <p:embed/>
                </p:oleObj>
              </mc:Choice>
              <mc:Fallback>
                <p:oleObj name="" r:id="rId3" imgW="316865" imgH="165100" progId="Equation.KSEE3">
                  <p:embed/>
                  <p:pic>
                    <p:nvPicPr>
                      <p:cNvPr id="0" name="图片 9"/>
                      <p:cNvPicPr/>
                      <p:nvPr/>
                    </p:nvPicPr>
                    <p:blipFill>
                      <a:blip r:embed="rId4"/>
                      <a:stretch>
                        <a:fillRect/>
                      </a:stretch>
                    </p:blipFill>
                    <p:spPr>
                      <a:xfrm>
                        <a:off x="1954755" y="3528739"/>
                        <a:ext cx="802640" cy="363018"/>
                      </a:xfrm>
                      <a:prstGeom prst="rect">
                        <a:avLst/>
                      </a:prstGeom>
                      <a:noFill/>
                      <a:ln w="38100">
                        <a:noFill/>
                        <a:miter/>
                      </a:ln>
                    </p:spPr>
                  </p:pic>
                </p:oleObj>
              </mc:Fallback>
            </mc:AlternateContent>
          </a:graphicData>
        </a:graphic>
      </p:graphicFrame>
      <p:graphicFrame>
        <p:nvGraphicFramePr>
          <p:cNvPr id="4" name="对象 -2147482534"/>
          <p:cNvGraphicFramePr>
            <a:graphicFrameLocks noChangeAspect="1"/>
          </p:cNvGraphicFramePr>
          <p:nvPr/>
        </p:nvGraphicFramePr>
        <p:xfrm>
          <a:off x="4579097" y="3906787"/>
          <a:ext cx="705597" cy="409719"/>
        </p:xfrm>
        <a:graphic>
          <a:graphicData uri="http://schemas.openxmlformats.org/presentationml/2006/ole">
            <mc:AlternateContent xmlns:mc="http://schemas.openxmlformats.org/markup-compatibility/2006">
              <mc:Choice xmlns:v="urn:schemas-microsoft-com:vml" Requires="v">
                <p:oleObj spid="_x0000_s9384" name="" r:id="rId5" imgW="254000" imgH="203200" progId="Equation.KSEE3">
                  <p:embed/>
                </p:oleObj>
              </mc:Choice>
              <mc:Fallback>
                <p:oleObj name="" r:id="rId5" imgW="254000" imgH="203200" progId="Equation.KSEE3">
                  <p:embed/>
                  <p:pic>
                    <p:nvPicPr>
                      <p:cNvPr id="0" name="图片 14"/>
                      <p:cNvPicPr/>
                      <p:nvPr/>
                    </p:nvPicPr>
                    <p:blipFill>
                      <a:blip r:embed="rId6"/>
                      <a:stretch>
                        <a:fillRect/>
                      </a:stretch>
                    </p:blipFill>
                    <p:spPr>
                      <a:xfrm>
                        <a:off x="4579097" y="3906787"/>
                        <a:ext cx="705597" cy="409719"/>
                      </a:xfrm>
                      <a:prstGeom prst="rect">
                        <a:avLst/>
                      </a:prstGeom>
                      <a:noFill/>
                      <a:ln w="38100">
                        <a:noFill/>
                        <a:miter/>
                      </a:ln>
                    </p:spPr>
                  </p:pic>
                </p:oleObj>
              </mc:Fallback>
            </mc:AlternateContent>
          </a:graphicData>
        </a:graphic>
      </p:graphicFrame>
      <p:sp>
        <p:nvSpPr>
          <p:cNvPr id="16" name="文本框 15"/>
          <p:cNvSpPr txBox="1"/>
          <p:nvPr/>
        </p:nvSpPr>
        <p:spPr>
          <a:xfrm>
            <a:off x="6921500" y="1176337"/>
            <a:ext cx="5080000" cy="3784600"/>
          </a:xfrm>
          <a:prstGeom prst="rect">
            <a:avLst/>
          </a:prstGeom>
          <a:noFill/>
          <a:ln w="9525">
            <a:noFill/>
          </a:ln>
        </p:spPr>
        <p:txBody>
          <a:bodyPr wrap="square">
            <a:spAutoFit/>
          </a:bodyPr>
          <a:lstStyle/>
          <a:p>
            <a:pPr indent="266700"/>
            <a:r>
              <a:rPr lang="zh-CN" altLang="en-US" sz="2400" b="0" dirty="0">
                <a:solidFill>
                  <a:srgbClr val="0D09B6"/>
                </a:solidFill>
                <a:latin typeface="宋体" panose="02010600030101010101" pitchFamily="2" charset="-122"/>
                <a:ea typeface="宋体" panose="02010600030101010101" pitchFamily="2" charset="-122"/>
                <a:cs typeface="宋体" panose="02010600030101010101" pitchFamily="2" charset="-122"/>
              </a:rPr>
              <a:t>算法</a:t>
            </a:r>
            <a:r>
              <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rPr>
              <a:t>4.4</a:t>
            </a:r>
            <a:endPar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err="1">
                <a:solidFill>
                  <a:srgbClr val="0D09B6"/>
                </a:solidFill>
                <a:latin typeface="宋体" panose="02010600030101010101" pitchFamily="2" charset="-122"/>
                <a:ea typeface="宋体" panose="02010600030101010101" pitchFamily="2" charset="-122"/>
                <a:cs typeface="宋体" panose="02010600030101010101" pitchFamily="2" charset="-122"/>
              </a:rPr>
              <a:t>bool</a:t>
            </a:r>
            <a:r>
              <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rPr>
              <a:t> Place(</a:t>
            </a:r>
            <a:r>
              <a:rPr lang="en-US" altLang="zh-CN" sz="2400" b="0" dirty="0" err="1">
                <a:solidFill>
                  <a:srgbClr val="0D09B6"/>
                </a:solidFill>
                <a:latin typeface="宋体" panose="02010600030101010101" pitchFamily="2" charset="-122"/>
                <a:ea typeface="宋体" panose="02010600030101010101" pitchFamily="2" charset="-122"/>
                <a:cs typeface="宋体" panose="02010600030101010101" pitchFamily="2" charset="-122"/>
              </a:rPr>
              <a:t>int</a:t>
            </a:r>
            <a:r>
              <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rPr>
              <a:t> t) </a:t>
            </a:r>
            <a:endPar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sz="2400" b="0" dirty="0" err="1">
                <a:solidFill>
                  <a:srgbClr val="0D09B6"/>
                </a:solidFill>
                <a:latin typeface="宋体" panose="02010600030101010101" pitchFamily="2" charset="-122"/>
                <a:ea typeface="宋体" panose="02010600030101010101" pitchFamily="2" charset="-122"/>
                <a:cs typeface="宋体" panose="02010600030101010101" pitchFamily="2" charset="-122"/>
              </a:rPr>
              <a:t>int</a:t>
            </a:r>
            <a:r>
              <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rPr>
              <a:t> i; </a:t>
            </a:r>
            <a:endPar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rPr>
              <a:t>	for (i=1; i&lt;t; i++) </a:t>
            </a:r>
            <a:endPar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sz="2400" b="0" dirty="0" smtClean="0">
                <a:solidFill>
                  <a:srgbClr val="0D09B6"/>
                </a:solidFill>
                <a:latin typeface="宋体" panose="02010600030101010101" pitchFamily="2" charset="-122"/>
                <a:ea typeface="宋体" panose="02010600030101010101" pitchFamily="2" charset="-122"/>
                <a:cs typeface="宋体" panose="02010600030101010101" pitchFamily="2" charset="-122"/>
              </a:rPr>
              <a:t>   if </a:t>
            </a:r>
            <a:r>
              <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rPr>
              <a:t>((abs(t–</a:t>
            </a:r>
            <a:r>
              <a:rPr lang="en-US" altLang="zh-CN" sz="2400" b="0" dirty="0">
                <a:solidFill>
                  <a:srgbClr val="0D09B6"/>
                </a:solidFill>
                <a:latin typeface="Times New Roman" panose="02020603050405020304" charset="0"/>
                <a:ea typeface="Times New Roman" panose="02020603050405020304" charset="0"/>
                <a:cs typeface="Times New Roman" panose="02020603050405020304" charset="0"/>
              </a:rPr>
              <a:t>i) == abs(x[i]</a:t>
            </a:r>
            <a:r>
              <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rPr>
              <a:t>–</a:t>
            </a:r>
            <a:r>
              <a:rPr lang="en-US" altLang="zh-CN" sz="2400" b="0" dirty="0">
                <a:solidFill>
                  <a:srgbClr val="0D09B6"/>
                </a:solidFill>
                <a:latin typeface="Times New Roman" panose="02020603050405020304" charset="0"/>
                <a:ea typeface="Times New Roman" panose="02020603050405020304" charset="0"/>
                <a:cs typeface="Times New Roman" panose="02020603050405020304" charset="0"/>
              </a:rPr>
              <a:t>x[t])) || (x[i] == x[t])) </a:t>
            </a:r>
            <a:endParaRPr lang="en-US" altLang="zh-CN" sz="2400" b="0" dirty="0">
              <a:solidFill>
                <a:srgbClr val="0D09B6"/>
              </a:solidFill>
              <a:latin typeface="Times New Roman" panose="02020603050405020304" charset="0"/>
              <a:ea typeface="Times New Roman" panose="02020603050405020304" charset="0"/>
              <a:cs typeface="Times New Roman" panose="02020603050405020304" charset="0"/>
            </a:endParaRPr>
          </a:p>
          <a:p>
            <a:pPr indent="266700"/>
            <a:r>
              <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sz="240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sz="2400" dirty="0" smtClean="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sz="2400" b="0" dirty="0" smtClean="0">
                <a:solidFill>
                  <a:srgbClr val="0D09B6"/>
                </a:solidFill>
                <a:latin typeface="宋体" panose="02010600030101010101" pitchFamily="2" charset="-122"/>
                <a:ea typeface="宋体" panose="02010600030101010101" pitchFamily="2" charset="-122"/>
                <a:cs typeface="宋体" panose="02010600030101010101" pitchFamily="2" charset="-122"/>
              </a:rPr>
              <a:t>return </a:t>
            </a:r>
            <a:r>
              <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rPr>
              <a:t>false; </a:t>
            </a:r>
            <a:endPar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rPr>
              <a:t>	return true; </a:t>
            </a:r>
            <a:endPar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rPr>
              <a:t>}</a:t>
            </a:r>
            <a:endParaRPr lang="en-US" altLang="zh-CN" sz="24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p:txBody>
      </p:sp>
      <p:cxnSp>
        <p:nvCxnSpPr>
          <p:cNvPr id="17" name="Straight Connector 64"/>
          <p:cNvCxnSpPr/>
          <p:nvPr/>
        </p:nvCxnSpPr>
        <p:spPr>
          <a:xfrm>
            <a:off x="651991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Oval 65"/>
          <p:cNvSpPr/>
          <p:nvPr/>
        </p:nvSpPr>
        <p:spPr>
          <a:xfrm>
            <a:off x="636414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Oval 66"/>
          <p:cNvSpPr/>
          <p:nvPr/>
        </p:nvSpPr>
        <p:spPr>
          <a:xfrm>
            <a:off x="636414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Oval 67"/>
          <p:cNvSpPr/>
          <p:nvPr/>
        </p:nvSpPr>
        <p:spPr>
          <a:xfrm>
            <a:off x="636414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Oval 68"/>
          <p:cNvSpPr/>
          <p:nvPr/>
        </p:nvSpPr>
        <p:spPr>
          <a:xfrm>
            <a:off x="636414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animEffect transition="in" filter="fade">
                                      <p:cBhvr>
                                        <p:cTn id="13" dur="500"/>
                                        <p:tgtEl>
                                          <p:spTgt spid="1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P spid="20" grpId="0" bldLvl="0" animBg="1"/>
      <p:bldP spid="21"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Box 91"/>
          <p:cNvSpPr txBox="1"/>
          <p:nvPr/>
        </p:nvSpPr>
        <p:spPr>
          <a:xfrm>
            <a:off x="777034" y="500139"/>
            <a:ext cx="5349875" cy="583565"/>
          </a:xfrm>
          <a:prstGeom prst="rect">
            <a:avLst/>
          </a:prstGeom>
          <a:noFill/>
        </p:spPr>
        <p:txBody>
          <a:bodyPr wrap="none" rtlCol="0">
            <a:spAutoFit/>
          </a:bodyPr>
          <a:lstStyle/>
          <a:p>
            <a:pPr algn="l"/>
            <a:r>
              <a:rPr lang="id-ID" sz="3200" dirty="0" smtClean="0">
                <a:latin typeface="Raleway" panose="020B0003030101060003" pitchFamily="34" charset="0"/>
              </a:rPr>
              <a:t>4.4分支限界算法的基本思想</a:t>
            </a:r>
            <a:endParaRPr lang="id-ID" sz="3200" dirty="0" smtClean="0">
              <a:latin typeface="Raleway" panose="020B0003030101060003" pitchFamily="34" charset="0"/>
            </a:endParaRPr>
          </a:p>
        </p:txBody>
      </p:sp>
      <p:sp>
        <p:nvSpPr>
          <p:cNvPr id="93" name="Rectangle 92"/>
          <p:cNvSpPr/>
          <p:nvPr/>
        </p:nvSpPr>
        <p:spPr>
          <a:xfrm>
            <a:off x="777034" y="1016819"/>
            <a:ext cx="4318170" cy="338554"/>
          </a:xfrm>
          <a:prstGeom prst="rect">
            <a:avLst/>
          </a:prstGeom>
        </p:spPr>
        <p:txBody>
          <a:bodyPr wrap="none">
            <a:spAutoFit/>
          </a:bodyPr>
          <a:lstStyle/>
          <a:p>
            <a:r>
              <a:rPr lang="id-ID" sz="1600" dirty="0" smtClean="0">
                <a:solidFill>
                  <a:schemeClr val="bg1">
                    <a:lumMod val="65000"/>
                  </a:schemeClr>
                </a:solidFill>
                <a:latin typeface="Raleway" panose="020B0003030101060003" pitchFamily="34" charset="0"/>
              </a:rPr>
              <a:t>Reflect professionalism and trustworthiness</a:t>
            </a:r>
            <a:endParaRPr lang="id-ID" sz="1600" dirty="0">
              <a:solidFill>
                <a:schemeClr val="bg1">
                  <a:lumMod val="65000"/>
                </a:schemeClr>
              </a:solidFill>
              <a:latin typeface="Raleway" panose="020B0003030101060003" pitchFamily="34" charset="0"/>
            </a:endParaRPr>
          </a:p>
        </p:txBody>
      </p:sp>
      <p:grpSp>
        <p:nvGrpSpPr>
          <p:cNvPr id="46" name="Group 45"/>
          <p:cNvGrpSpPr/>
          <p:nvPr/>
        </p:nvGrpSpPr>
        <p:grpSpPr>
          <a:xfrm>
            <a:off x="8432184" y="3491563"/>
            <a:ext cx="2976849" cy="764115"/>
            <a:chOff x="8413711" y="3016779"/>
            <a:chExt cx="2976849" cy="764115"/>
          </a:xfrm>
          <a:solidFill>
            <a:schemeClr val="bg1">
              <a:lumMod val="75000"/>
            </a:schemeClr>
          </a:solidFill>
        </p:grpSpPr>
        <p:sp>
          <p:nvSpPr>
            <p:cNvPr id="47" name="Rectangle 6"/>
            <p:cNvSpPr>
              <a:spLocks noChangeArrowheads="1"/>
            </p:cNvSpPr>
            <p:nvPr/>
          </p:nvSpPr>
          <p:spPr bwMode="auto">
            <a:xfrm>
              <a:off x="8413711" y="3016779"/>
              <a:ext cx="2589255" cy="764115"/>
            </a:xfrm>
            <a:prstGeom prst="rect">
              <a:avLst/>
            </a:prstGeom>
            <a:grpFill/>
            <a:ln>
              <a:noFill/>
            </a:ln>
          </p:spPr>
          <p:txBody>
            <a:bodyPr vert="horz" wrap="square" lIns="91440" tIns="45720" rIns="91440" bIns="45720" numCol="1" anchor="t" anchorCtr="0" compatLnSpc="1"/>
            <a:lstStyle/>
            <a:p>
              <a:endParaRPr lang="id-ID"/>
            </a:p>
          </p:txBody>
        </p:sp>
        <p:sp>
          <p:nvSpPr>
            <p:cNvPr id="48" name="Freeform 5"/>
            <p:cNvSpPr/>
            <p:nvPr/>
          </p:nvSpPr>
          <p:spPr bwMode="auto">
            <a:xfrm>
              <a:off x="11002966" y="3016779"/>
              <a:ext cx="387594" cy="764115"/>
            </a:xfrm>
            <a:custGeom>
              <a:avLst/>
              <a:gdLst>
                <a:gd name="T0" fmla="*/ 15 w 58"/>
                <a:gd name="T1" fmla="*/ 107 h 114"/>
                <a:gd name="T2" fmla="*/ 55 w 58"/>
                <a:gd name="T3" fmla="*/ 64 h 114"/>
                <a:gd name="T4" fmla="*/ 55 w 58"/>
                <a:gd name="T5" fmla="*/ 50 h 114"/>
                <a:gd name="T6" fmla="*/ 15 w 58"/>
                <a:gd name="T7" fmla="*/ 7 h 114"/>
                <a:gd name="T8" fmla="*/ 0 w 58"/>
                <a:gd name="T9" fmla="*/ 0 h 114"/>
                <a:gd name="T10" fmla="*/ 0 w 58"/>
                <a:gd name="T11" fmla="*/ 114 h 114"/>
                <a:gd name="T12" fmla="*/ 15 w 58"/>
                <a:gd name="T13" fmla="*/ 107 h 114"/>
              </a:gdLst>
              <a:ahLst/>
              <a:cxnLst>
                <a:cxn ang="0">
                  <a:pos x="T0" y="T1"/>
                </a:cxn>
                <a:cxn ang="0">
                  <a:pos x="T2" y="T3"/>
                </a:cxn>
                <a:cxn ang="0">
                  <a:pos x="T4" y="T5"/>
                </a:cxn>
                <a:cxn ang="0">
                  <a:pos x="T6" y="T7"/>
                </a:cxn>
                <a:cxn ang="0">
                  <a:pos x="T8" y="T9"/>
                </a:cxn>
                <a:cxn ang="0">
                  <a:pos x="T10" y="T11"/>
                </a:cxn>
                <a:cxn ang="0">
                  <a:pos x="T12" y="T13"/>
                </a:cxn>
              </a:cxnLst>
              <a:rect l="0" t="0" r="r" b="b"/>
              <a:pathLst>
                <a:path w="58" h="114">
                  <a:moveTo>
                    <a:pt x="15" y="107"/>
                  </a:moveTo>
                  <a:cubicBezTo>
                    <a:pt x="55" y="64"/>
                    <a:pt x="55" y="64"/>
                    <a:pt x="55" y="64"/>
                  </a:cubicBezTo>
                  <a:cubicBezTo>
                    <a:pt x="58" y="60"/>
                    <a:pt x="58" y="54"/>
                    <a:pt x="55" y="50"/>
                  </a:cubicBezTo>
                  <a:cubicBezTo>
                    <a:pt x="15" y="7"/>
                    <a:pt x="15" y="7"/>
                    <a:pt x="15" y="7"/>
                  </a:cubicBezTo>
                  <a:cubicBezTo>
                    <a:pt x="11" y="3"/>
                    <a:pt x="4" y="0"/>
                    <a:pt x="0" y="0"/>
                  </a:cubicBezTo>
                  <a:cubicBezTo>
                    <a:pt x="0" y="114"/>
                    <a:pt x="0" y="114"/>
                    <a:pt x="0" y="114"/>
                  </a:cubicBezTo>
                  <a:cubicBezTo>
                    <a:pt x="4" y="114"/>
                    <a:pt x="11" y="110"/>
                    <a:pt x="15"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9" name="Group 48"/>
          <p:cNvGrpSpPr/>
          <p:nvPr/>
        </p:nvGrpSpPr>
        <p:grpSpPr>
          <a:xfrm>
            <a:off x="7506883" y="2489810"/>
            <a:ext cx="3484676" cy="894467"/>
            <a:chOff x="8749959" y="4018532"/>
            <a:chExt cx="2976849" cy="764115"/>
          </a:xfrm>
          <a:solidFill>
            <a:srgbClr val="FF4747"/>
          </a:solidFill>
        </p:grpSpPr>
        <p:sp>
          <p:nvSpPr>
            <p:cNvPr id="50" name="Rectangle 6"/>
            <p:cNvSpPr>
              <a:spLocks noChangeArrowheads="1"/>
            </p:cNvSpPr>
            <p:nvPr/>
          </p:nvSpPr>
          <p:spPr bwMode="auto">
            <a:xfrm>
              <a:off x="8749959" y="4018532"/>
              <a:ext cx="2589255" cy="764115"/>
            </a:xfrm>
            <a:prstGeom prst="rect">
              <a:avLst/>
            </a:prstGeom>
            <a:grpFill/>
            <a:ln>
              <a:noFill/>
            </a:ln>
          </p:spPr>
          <p:txBody>
            <a:bodyPr vert="horz" wrap="square" lIns="91440" tIns="45720" rIns="91440" bIns="45720" numCol="1" anchor="t" anchorCtr="0" compatLnSpc="1"/>
            <a:lstStyle/>
            <a:p>
              <a:endParaRPr lang="id-ID"/>
            </a:p>
          </p:txBody>
        </p:sp>
        <p:sp>
          <p:nvSpPr>
            <p:cNvPr id="81" name="Freeform 5"/>
            <p:cNvSpPr/>
            <p:nvPr/>
          </p:nvSpPr>
          <p:spPr bwMode="auto">
            <a:xfrm>
              <a:off x="11339214" y="4018532"/>
              <a:ext cx="387594" cy="764115"/>
            </a:xfrm>
            <a:custGeom>
              <a:avLst/>
              <a:gdLst>
                <a:gd name="T0" fmla="*/ 15 w 58"/>
                <a:gd name="T1" fmla="*/ 107 h 114"/>
                <a:gd name="T2" fmla="*/ 55 w 58"/>
                <a:gd name="T3" fmla="*/ 64 h 114"/>
                <a:gd name="T4" fmla="*/ 55 w 58"/>
                <a:gd name="T5" fmla="*/ 50 h 114"/>
                <a:gd name="T6" fmla="*/ 15 w 58"/>
                <a:gd name="T7" fmla="*/ 7 h 114"/>
                <a:gd name="T8" fmla="*/ 0 w 58"/>
                <a:gd name="T9" fmla="*/ 0 h 114"/>
                <a:gd name="T10" fmla="*/ 0 w 58"/>
                <a:gd name="T11" fmla="*/ 114 h 114"/>
                <a:gd name="T12" fmla="*/ 15 w 58"/>
                <a:gd name="T13" fmla="*/ 107 h 114"/>
              </a:gdLst>
              <a:ahLst/>
              <a:cxnLst>
                <a:cxn ang="0">
                  <a:pos x="T0" y="T1"/>
                </a:cxn>
                <a:cxn ang="0">
                  <a:pos x="T2" y="T3"/>
                </a:cxn>
                <a:cxn ang="0">
                  <a:pos x="T4" y="T5"/>
                </a:cxn>
                <a:cxn ang="0">
                  <a:pos x="T6" y="T7"/>
                </a:cxn>
                <a:cxn ang="0">
                  <a:pos x="T8" y="T9"/>
                </a:cxn>
                <a:cxn ang="0">
                  <a:pos x="T10" y="T11"/>
                </a:cxn>
                <a:cxn ang="0">
                  <a:pos x="T12" y="T13"/>
                </a:cxn>
              </a:cxnLst>
              <a:rect l="0" t="0" r="r" b="b"/>
              <a:pathLst>
                <a:path w="58" h="114">
                  <a:moveTo>
                    <a:pt x="15" y="107"/>
                  </a:moveTo>
                  <a:cubicBezTo>
                    <a:pt x="55" y="64"/>
                    <a:pt x="55" y="64"/>
                    <a:pt x="55" y="64"/>
                  </a:cubicBezTo>
                  <a:cubicBezTo>
                    <a:pt x="58" y="60"/>
                    <a:pt x="58" y="54"/>
                    <a:pt x="55" y="50"/>
                  </a:cubicBezTo>
                  <a:cubicBezTo>
                    <a:pt x="15" y="7"/>
                    <a:pt x="15" y="7"/>
                    <a:pt x="15" y="7"/>
                  </a:cubicBezTo>
                  <a:cubicBezTo>
                    <a:pt x="11" y="3"/>
                    <a:pt x="4" y="0"/>
                    <a:pt x="0" y="0"/>
                  </a:cubicBezTo>
                  <a:cubicBezTo>
                    <a:pt x="0" y="114"/>
                    <a:pt x="0" y="114"/>
                    <a:pt x="0" y="114"/>
                  </a:cubicBezTo>
                  <a:cubicBezTo>
                    <a:pt x="4" y="114"/>
                    <a:pt x="11" y="110"/>
                    <a:pt x="15"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82" name="Group 81"/>
          <p:cNvGrpSpPr/>
          <p:nvPr/>
        </p:nvGrpSpPr>
        <p:grpSpPr>
          <a:xfrm>
            <a:off x="8260606" y="4362964"/>
            <a:ext cx="3484676" cy="894467"/>
            <a:chOff x="8749959" y="4018532"/>
            <a:chExt cx="2976849" cy="764115"/>
          </a:xfrm>
          <a:solidFill>
            <a:schemeClr val="bg1">
              <a:lumMod val="65000"/>
            </a:schemeClr>
          </a:solidFill>
        </p:grpSpPr>
        <p:sp>
          <p:nvSpPr>
            <p:cNvPr id="83" name="Rectangle 6"/>
            <p:cNvSpPr>
              <a:spLocks noChangeArrowheads="1"/>
            </p:cNvSpPr>
            <p:nvPr/>
          </p:nvSpPr>
          <p:spPr bwMode="auto">
            <a:xfrm>
              <a:off x="8749959" y="4018532"/>
              <a:ext cx="2589255" cy="764115"/>
            </a:xfrm>
            <a:prstGeom prst="rect">
              <a:avLst/>
            </a:prstGeom>
            <a:grpFill/>
            <a:ln>
              <a:noFill/>
            </a:ln>
          </p:spPr>
          <p:txBody>
            <a:bodyPr vert="horz" wrap="square" lIns="91440" tIns="45720" rIns="91440" bIns="45720" numCol="1" anchor="t" anchorCtr="0" compatLnSpc="1"/>
            <a:lstStyle/>
            <a:p>
              <a:endParaRPr lang="id-ID"/>
            </a:p>
          </p:txBody>
        </p:sp>
        <p:sp>
          <p:nvSpPr>
            <p:cNvPr id="84" name="Freeform 5"/>
            <p:cNvSpPr/>
            <p:nvPr/>
          </p:nvSpPr>
          <p:spPr bwMode="auto">
            <a:xfrm>
              <a:off x="11339214" y="4018532"/>
              <a:ext cx="387594" cy="764115"/>
            </a:xfrm>
            <a:custGeom>
              <a:avLst/>
              <a:gdLst>
                <a:gd name="T0" fmla="*/ 15 w 58"/>
                <a:gd name="T1" fmla="*/ 107 h 114"/>
                <a:gd name="T2" fmla="*/ 55 w 58"/>
                <a:gd name="T3" fmla="*/ 64 h 114"/>
                <a:gd name="T4" fmla="*/ 55 w 58"/>
                <a:gd name="T5" fmla="*/ 50 h 114"/>
                <a:gd name="T6" fmla="*/ 15 w 58"/>
                <a:gd name="T7" fmla="*/ 7 h 114"/>
                <a:gd name="T8" fmla="*/ 0 w 58"/>
                <a:gd name="T9" fmla="*/ 0 h 114"/>
                <a:gd name="T10" fmla="*/ 0 w 58"/>
                <a:gd name="T11" fmla="*/ 114 h 114"/>
                <a:gd name="T12" fmla="*/ 15 w 58"/>
                <a:gd name="T13" fmla="*/ 107 h 114"/>
              </a:gdLst>
              <a:ahLst/>
              <a:cxnLst>
                <a:cxn ang="0">
                  <a:pos x="T0" y="T1"/>
                </a:cxn>
                <a:cxn ang="0">
                  <a:pos x="T2" y="T3"/>
                </a:cxn>
                <a:cxn ang="0">
                  <a:pos x="T4" y="T5"/>
                </a:cxn>
                <a:cxn ang="0">
                  <a:pos x="T6" y="T7"/>
                </a:cxn>
                <a:cxn ang="0">
                  <a:pos x="T8" y="T9"/>
                </a:cxn>
                <a:cxn ang="0">
                  <a:pos x="T10" y="T11"/>
                </a:cxn>
                <a:cxn ang="0">
                  <a:pos x="T12" y="T13"/>
                </a:cxn>
              </a:cxnLst>
              <a:rect l="0" t="0" r="r" b="b"/>
              <a:pathLst>
                <a:path w="58" h="114">
                  <a:moveTo>
                    <a:pt x="15" y="107"/>
                  </a:moveTo>
                  <a:cubicBezTo>
                    <a:pt x="55" y="64"/>
                    <a:pt x="55" y="64"/>
                    <a:pt x="55" y="64"/>
                  </a:cubicBezTo>
                  <a:cubicBezTo>
                    <a:pt x="58" y="60"/>
                    <a:pt x="58" y="54"/>
                    <a:pt x="55" y="50"/>
                  </a:cubicBezTo>
                  <a:cubicBezTo>
                    <a:pt x="15" y="7"/>
                    <a:pt x="15" y="7"/>
                    <a:pt x="15" y="7"/>
                  </a:cubicBezTo>
                  <a:cubicBezTo>
                    <a:pt x="11" y="3"/>
                    <a:pt x="4" y="0"/>
                    <a:pt x="0" y="0"/>
                  </a:cubicBezTo>
                  <a:cubicBezTo>
                    <a:pt x="0" y="114"/>
                    <a:pt x="0" y="114"/>
                    <a:pt x="0" y="114"/>
                  </a:cubicBezTo>
                  <a:cubicBezTo>
                    <a:pt x="4" y="114"/>
                    <a:pt x="11" y="110"/>
                    <a:pt x="15"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85" name="Freeform 5"/>
          <p:cNvSpPr/>
          <p:nvPr/>
        </p:nvSpPr>
        <p:spPr bwMode="auto">
          <a:xfrm>
            <a:off x="5386692" y="3975751"/>
            <a:ext cx="3752850" cy="1066800"/>
          </a:xfrm>
          <a:custGeom>
            <a:avLst/>
            <a:gdLst>
              <a:gd name="T0" fmla="*/ 1166 w 2364"/>
              <a:gd name="T1" fmla="*/ 0 h 672"/>
              <a:gd name="T2" fmla="*/ 0 w 2364"/>
              <a:gd name="T3" fmla="*/ 246 h 672"/>
              <a:gd name="T4" fmla="*/ 1182 w 2364"/>
              <a:gd name="T5" fmla="*/ 672 h 672"/>
              <a:gd name="T6" fmla="*/ 2364 w 2364"/>
              <a:gd name="T7" fmla="*/ 246 h 672"/>
              <a:gd name="T8" fmla="*/ 1166 w 2364"/>
              <a:gd name="T9" fmla="*/ 0 h 672"/>
            </a:gdLst>
            <a:ahLst/>
            <a:cxnLst>
              <a:cxn ang="0">
                <a:pos x="T0" y="T1"/>
              </a:cxn>
              <a:cxn ang="0">
                <a:pos x="T2" y="T3"/>
              </a:cxn>
              <a:cxn ang="0">
                <a:pos x="T4" y="T5"/>
              </a:cxn>
              <a:cxn ang="0">
                <a:pos x="T6" y="T7"/>
              </a:cxn>
              <a:cxn ang="0">
                <a:pos x="T8" y="T9"/>
              </a:cxn>
            </a:cxnLst>
            <a:rect l="0" t="0" r="r" b="b"/>
            <a:pathLst>
              <a:path w="2364" h="672">
                <a:moveTo>
                  <a:pt x="1166" y="0"/>
                </a:moveTo>
                <a:lnTo>
                  <a:pt x="0" y="246"/>
                </a:lnTo>
                <a:lnTo>
                  <a:pt x="1182" y="672"/>
                </a:lnTo>
                <a:lnTo>
                  <a:pt x="2364" y="246"/>
                </a:lnTo>
                <a:lnTo>
                  <a:pt x="1166" y="0"/>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86" name="Freeform 6"/>
          <p:cNvSpPr/>
          <p:nvPr/>
        </p:nvSpPr>
        <p:spPr bwMode="auto">
          <a:xfrm>
            <a:off x="5891517" y="2934351"/>
            <a:ext cx="2744787" cy="1047750"/>
          </a:xfrm>
          <a:custGeom>
            <a:avLst/>
            <a:gdLst>
              <a:gd name="T0" fmla="*/ 864 w 1729"/>
              <a:gd name="T1" fmla="*/ 0 h 660"/>
              <a:gd name="T2" fmla="*/ 0 w 1729"/>
              <a:gd name="T3" fmla="*/ 351 h 660"/>
              <a:gd name="T4" fmla="*/ 864 w 1729"/>
              <a:gd name="T5" fmla="*/ 660 h 660"/>
              <a:gd name="T6" fmla="*/ 1729 w 1729"/>
              <a:gd name="T7" fmla="*/ 351 h 660"/>
              <a:gd name="T8" fmla="*/ 864 w 1729"/>
              <a:gd name="T9" fmla="*/ 0 h 660"/>
            </a:gdLst>
            <a:ahLst/>
            <a:cxnLst>
              <a:cxn ang="0">
                <a:pos x="T0" y="T1"/>
              </a:cxn>
              <a:cxn ang="0">
                <a:pos x="T2" y="T3"/>
              </a:cxn>
              <a:cxn ang="0">
                <a:pos x="T4" y="T5"/>
              </a:cxn>
              <a:cxn ang="0">
                <a:pos x="T6" y="T7"/>
              </a:cxn>
              <a:cxn ang="0">
                <a:pos x="T8" y="T9"/>
              </a:cxn>
            </a:cxnLst>
            <a:rect l="0" t="0" r="r" b="b"/>
            <a:pathLst>
              <a:path w="1729" h="660">
                <a:moveTo>
                  <a:pt x="864" y="0"/>
                </a:moveTo>
                <a:lnTo>
                  <a:pt x="0" y="351"/>
                </a:lnTo>
                <a:lnTo>
                  <a:pt x="864" y="660"/>
                </a:lnTo>
                <a:lnTo>
                  <a:pt x="1729" y="351"/>
                </a:lnTo>
                <a:lnTo>
                  <a:pt x="864" y="0"/>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87" name="Freeform 7"/>
          <p:cNvSpPr/>
          <p:nvPr/>
        </p:nvSpPr>
        <p:spPr bwMode="auto">
          <a:xfrm>
            <a:off x="7263117" y="1084914"/>
            <a:ext cx="1312862" cy="2763837"/>
          </a:xfrm>
          <a:custGeom>
            <a:avLst/>
            <a:gdLst>
              <a:gd name="T0" fmla="*/ 0 w 827"/>
              <a:gd name="T1" fmla="*/ 0 h 1741"/>
              <a:gd name="T2" fmla="*/ 0 w 827"/>
              <a:gd name="T3" fmla="*/ 1741 h 1741"/>
              <a:gd name="T4" fmla="*/ 827 w 827"/>
              <a:gd name="T5" fmla="*/ 1445 h 1741"/>
              <a:gd name="T6" fmla="*/ 0 w 827"/>
              <a:gd name="T7" fmla="*/ 0 h 1741"/>
            </a:gdLst>
            <a:ahLst/>
            <a:cxnLst>
              <a:cxn ang="0">
                <a:pos x="T0" y="T1"/>
              </a:cxn>
              <a:cxn ang="0">
                <a:pos x="T2" y="T3"/>
              </a:cxn>
              <a:cxn ang="0">
                <a:pos x="T4" y="T5"/>
              </a:cxn>
              <a:cxn ang="0">
                <a:pos x="T6" y="T7"/>
              </a:cxn>
            </a:cxnLst>
            <a:rect l="0" t="0" r="r" b="b"/>
            <a:pathLst>
              <a:path w="827" h="1741">
                <a:moveTo>
                  <a:pt x="0" y="0"/>
                </a:moveTo>
                <a:lnTo>
                  <a:pt x="0" y="1741"/>
                </a:lnTo>
                <a:lnTo>
                  <a:pt x="827" y="1445"/>
                </a:lnTo>
                <a:lnTo>
                  <a:pt x="0" y="0"/>
                </a:lnTo>
                <a:close/>
              </a:path>
            </a:pathLst>
          </a:custGeom>
          <a:solidFill>
            <a:srgbClr val="FF4747"/>
          </a:solidFill>
          <a:ln>
            <a:noFill/>
          </a:ln>
        </p:spPr>
        <p:txBody>
          <a:bodyPr vert="horz" wrap="square" lIns="91440" tIns="45720" rIns="91440" bIns="45720" numCol="1" anchor="t" anchorCtr="0" compatLnSpc="1"/>
          <a:lstStyle/>
          <a:p>
            <a:endParaRPr lang="id-ID"/>
          </a:p>
        </p:txBody>
      </p:sp>
      <p:sp>
        <p:nvSpPr>
          <p:cNvPr id="88" name="Freeform 8"/>
          <p:cNvSpPr/>
          <p:nvPr/>
        </p:nvSpPr>
        <p:spPr bwMode="auto">
          <a:xfrm>
            <a:off x="5950255" y="1084914"/>
            <a:ext cx="1312862" cy="2763837"/>
          </a:xfrm>
          <a:custGeom>
            <a:avLst/>
            <a:gdLst>
              <a:gd name="T0" fmla="*/ 827 w 827"/>
              <a:gd name="T1" fmla="*/ 1741 h 1741"/>
              <a:gd name="T2" fmla="*/ 827 w 827"/>
              <a:gd name="T3" fmla="*/ 0 h 1741"/>
              <a:gd name="T4" fmla="*/ 0 w 827"/>
              <a:gd name="T5" fmla="*/ 1445 h 1741"/>
              <a:gd name="T6" fmla="*/ 827 w 827"/>
              <a:gd name="T7" fmla="*/ 1741 h 1741"/>
            </a:gdLst>
            <a:ahLst/>
            <a:cxnLst>
              <a:cxn ang="0">
                <a:pos x="T0" y="T1"/>
              </a:cxn>
              <a:cxn ang="0">
                <a:pos x="T2" y="T3"/>
              </a:cxn>
              <a:cxn ang="0">
                <a:pos x="T4" y="T5"/>
              </a:cxn>
              <a:cxn ang="0">
                <a:pos x="T6" y="T7"/>
              </a:cxn>
            </a:cxnLst>
            <a:rect l="0" t="0" r="r" b="b"/>
            <a:pathLst>
              <a:path w="827" h="1741">
                <a:moveTo>
                  <a:pt x="827" y="1741"/>
                </a:moveTo>
                <a:lnTo>
                  <a:pt x="827" y="0"/>
                </a:lnTo>
                <a:lnTo>
                  <a:pt x="0" y="1445"/>
                </a:lnTo>
                <a:lnTo>
                  <a:pt x="827" y="1741"/>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89" name="Freeform 9"/>
          <p:cNvSpPr/>
          <p:nvPr/>
        </p:nvSpPr>
        <p:spPr bwMode="auto">
          <a:xfrm>
            <a:off x="7263117" y="4366276"/>
            <a:ext cx="2381250" cy="1730375"/>
          </a:xfrm>
          <a:custGeom>
            <a:avLst/>
            <a:gdLst>
              <a:gd name="T0" fmla="*/ 0 w 1500"/>
              <a:gd name="T1" fmla="*/ 426 h 1090"/>
              <a:gd name="T2" fmla="*/ 0 w 1500"/>
              <a:gd name="T3" fmla="*/ 1090 h 1090"/>
              <a:gd name="T4" fmla="*/ 1500 w 1500"/>
              <a:gd name="T5" fmla="*/ 551 h 1090"/>
              <a:gd name="T6" fmla="*/ 1182 w 1500"/>
              <a:gd name="T7" fmla="*/ 0 h 1090"/>
              <a:gd name="T8" fmla="*/ 0 w 1500"/>
              <a:gd name="T9" fmla="*/ 426 h 1090"/>
            </a:gdLst>
            <a:ahLst/>
            <a:cxnLst>
              <a:cxn ang="0">
                <a:pos x="T0" y="T1"/>
              </a:cxn>
              <a:cxn ang="0">
                <a:pos x="T2" y="T3"/>
              </a:cxn>
              <a:cxn ang="0">
                <a:pos x="T4" y="T5"/>
              </a:cxn>
              <a:cxn ang="0">
                <a:pos x="T6" y="T7"/>
              </a:cxn>
              <a:cxn ang="0">
                <a:pos x="T8" y="T9"/>
              </a:cxn>
            </a:cxnLst>
            <a:rect l="0" t="0" r="r" b="b"/>
            <a:pathLst>
              <a:path w="1500" h="1090">
                <a:moveTo>
                  <a:pt x="0" y="426"/>
                </a:moveTo>
                <a:lnTo>
                  <a:pt x="0" y="1090"/>
                </a:lnTo>
                <a:lnTo>
                  <a:pt x="1500" y="551"/>
                </a:lnTo>
                <a:lnTo>
                  <a:pt x="1182" y="0"/>
                </a:lnTo>
                <a:lnTo>
                  <a:pt x="0" y="426"/>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90" name="Freeform 10"/>
          <p:cNvSpPr/>
          <p:nvPr/>
        </p:nvSpPr>
        <p:spPr bwMode="auto">
          <a:xfrm>
            <a:off x="4883455" y="4366276"/>
            <a:ext cx="2379662" cy="1730375"/>
          </a:xfrm>
          <a:custGeom>
            <a:avLst/>
            <a:gdLst>
              <a:gd name="T0" fmla="*/ 0 w 1499"/>
              <a:gd name="T1" fmla="*/ 551 h 1090"/>
              <a:gd name="T2" fmla="*/ 1499 w 1499"/>
              <a:gd name="T3" fmla="*/ 1090 h 1090"/>
              <a:gd name="T4" fmla="*/ 1499 w 1499"/>
              <a:gd name="T5" fmla="*/ 426 h 1090"/>
              <a:gd name="T6" fmla="*/ 317 w 1499"/>
              <a:gd name="T7" fmla="*/ 0 h 1090"/>
              <a:gd name="T8" fmla="*/ 0 w 1499"/>
              <a:gd name="T9" fmla="*/ 551 h 1090"/>
            </a:gdLst>
            <a:ahLst/>
            <a:cxnLst>
              <a:cxn ang="0">
                <a:pos x="T0" y="T1"/>
              </a:cxn>
              <a:cxn ang="0">
                <a:pos x="T2" y="T3"/>
              </a:cxn>
              <a:cxn ang="0">
                <a:pos x="T4" y="T5"/>
              </a:cxn>
              <a:cxn ang="0">
                <a:pos x="T6" y="T7"/>
              </a:cxn>
              <a:cxn ang="0">
                <a:pos x="T8" y="T9"/>
              </a:cxn>
            </a:cxnLst>
            <a:rect l="0" t="0" r="r" b="b"/>
            <a:pathLst>
              <a:path w="1499" h="1090">
                <a:moveTo>
                  <a:pt x="0" y="551"/>
                </a:moveTo>
                <a:lnTo>
                  <a:pt x="1499" y="1090"/>
                </a:lnTo>
                <a:lnTo>
                  <a:pt x="1499" y="426"/>
                </a:lnTo>
                <a:lnTo>
                  <a:pt x="317" y="0"/>
                </a:lnTo>
                <a:lnTo>
                  <a:pt x="0" y="551"/>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91" name="Freeform 11"/>
          <p:cNvSpPr/>
          <p:nvPr/>
        </p:nvSpPr>
        <p:spPr bwMode="auto">
          <a:xfrm>
            <a:off x="7263117" y="3491564"/>
            <a:ext cx="1817687" cy="1419225"/>
          </a:xfrm>
          <a:custGeom>
            <a:avLst/>
            <a:gdLst>
              <a:gd name="T0" fmla="*/ 865 w 1145"/>
              <a:gd name="T1" fmla="*/ 0 h 894"/>
              <a:gd name="T2" fmla="*/ 0 w 1145"/>
              <a:gd name="T3" fmla="*/ 309 h 894"/>
              <a:gd name="T4" fmla="*/ 0 w 1145"/>
              <a:gd name="T5" fmla="*/ 894 h 894"/>
              <a:gd name="T6" fmla="*/ 1145 w 1145"/>
              <a:gd name="T7" fmla="*/ 484 h 894"/>
              <a:gd name="T8" fmla="*/ 865 w 1145"/>
              <a:gd name="T9" fmla="*/ 0 h 894"/>
            </a:gdLst>
            <a:ahLst/>
            <a:cxnLst>
              <a:cxn ang="0">
                <a:pos x="T0" y="T1"/>
              </a:cxn>
              <a:cxn ang="0">
                <a:pos x="T2" y="T3"/>
              </a:cxn>
              <a:cxn ang="0">
                <a:pos x="T4" y="T5"/>
              </a:cxn>
              <a:cxn ang="0">
                <a:pos x="T6" y="T7"/>
              </a:cxn>
              <a:cxn ang="0">
                <a:pos x="T8" y="T9"/>
              </a:cxn>
            </a:cxnLst>
            <a:rect l="0" t="0" r="r" b="b"/>
            <a:pathLst>
              <a:path w="1145" h="894">
                <a:moveTo>
                  <a:pt x="865" y="0"/>
                </a:moveTo>
                <a:lnTo>
                  <a:pt x="0" y="309"/>
                </a:lnTo>
                <a:lnTo>
                  <a:pt x="0" y="894"/>
                </a:lnTo>
                <a:lnTo>
                  <a:pt x="1145" y="484"/>
                </a:lnTo>
                <a:lnTo>
                  <a:pt x="865" y="0"/>
                </a:lnTo>
                <a:close/>
              </a:path>
            </a:pathLst>
          </a:custGeom>
          <a:solidFill>
            <a:schemeClr val="bg1">
              <a:lumMod val="75000"/>
            </a:schemeClr>
          </a:solidFill>
          <a:ln>
            <a:noFill/>
          </a:ln>
        </p:spPr>
        <p:txBody>
          <a:bodyPr vert="horz" wrap="square" lIns="91440" tIns="45720" rIns="91440" bIns="45720" numCol="1" anchor="t" anchorCtr="0" compatLnSpc="1"/>
          <a:lstStyle/>
          <a:p>
            <a:endParaRPr lang="id-ID"/>
          </a:p>
        </p:txBody>
      </p:sp>
      <p:sp>
        <p:nvSpPr>
          <p:cNvPr id="94" name="Freeform 12"/>
          <p:cNvSpPr/>
          <p:nvPr/>
        </p:nvSpPr>
        <p:spPr bwMode="auto">
          <a:xfrm>
            <a:off x="5447017" y="3491564"/>
            <a:ext cx="1816100" cy="1419225"/>
          </a:xfrm>
          <a:custGeom>
            <a:avLst/>
            <a:gdLst>
              <a:gd name="T0" fmla="*/ 0 w 1144"/>
              <a:gd name="T1" fmla="*/ 484 h 894"/>
              <a:gd name="T2" fmla="*/ 1144 w 1144"/>
              <a:gd name="T3" fmla="*/ 894 h 894"/>
              <a:gd name="T4" fmla="*/ 1144 w 1144"/>
              <a:gd name="T5" fmla="*/ 309 h 894"/>
              <a:gd name="T6" fmla="*/ 280 w 1144"/>
              <a:gd name="T7" fmla="*/ 0 h 894"/>
              <a:gd name="T8" fmla="*/ 0 w 1144"/>
              <a:gd name="T9" fmla="*/ 484 h 894"/>
            </a:gdLst>
            <a:ahLst/>
            <a:cxnLst>
              <a:cxn ang="0">
                <a:pos x="T0" y="T1"/>
              </a:cxn>
              <a:cxn ang="0">
                <a:pos x="T2" y="T3"/>
              </a:cxn>
              <a:cxn ang="0">
                <a:pos x="T4" y="T5"/>
              </a:cxn>
              <a:cxn ang="0">
                <a:pos x="T6" y="T7"/>
              </a:cxn>
              <a:cxn ang="0">
                <a:pos x="T8" y="T9"/>
              </a:cxn>
            </a:cxnLst>
            <a:rect l="0" t="0" r="r" b="b"/>
            <a:pathLst>
              <a:path w="1144" h="894">
                <a:moveTo>
                  <a:pt x="0" y="484"/>
                </a:moveTo>
                <a:lnTo>
                  <a:pt x="1144" y="894"/>
                </a:lnTo>
                <a:lnTo>
                  <a:pt x="1144" y="309"/>
                </a:lnTo>
                <a:lnTo>
                  <a:pt x="280" y="0"/>
                </a:lnTo>
                <a:lnTo>
                  <a:pt x="0" y="484"/>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grpSp>
        <p:nvGrpSpPr>
          <p:cNvPr id="95" name="Group 94"/>
          <p:cNvGrpSpPr/>
          <p:nvPr/>
        </p:nvGrpSpPr>
        <p:grpSpPr>
          <a:xfrm rot="20251316">
            <a:off x="8126628" y="4921826"/>
            <a:ext cx="495432" cy="495430"/>
            <a:chOff x="4033838" y="4086226"/>
            <a:chExt cx="881063" cy="881062"/>
          </a:xfrm>
          <a:noFill/>
        </p:grpSpPr>
        <p:sp>
          <p:nvSpPr>
            <p:cNvPr id="96" name="Freeform 36"/>
            <p:cNvSpPr/>
            <p:nvPr/>
          </p:nvSpPr>
          <p:spPr bwMode="auto">
            <a:xfrm>
              <a:off x="4033838" y="4086226"/>
              <a:ext cx="881063" cy="728663"/>
            </a:xfrm>
            <a:custGeom>
              <a:avLst/>
              <a:gdLst>
                <a:gd name="T0" fmla="*/ 186 w 232"/>
                <a:gd name="T1" fmla="*/ 192 h 192"/>
                <a:gd name="T2" fmla="*/ 216 w 232"/>
                <a:gd name="T3" fmla="*/ 192 h 192"/>
                <a:gd name="T4" fmla="*/ 232 w 232"/>
                <a:gd name="T5" fmla="*/ 176 h 192"/>
                <a:gd name="T6" fmla="*/ 232 w 232"/>
                <a:gd name="T7" fmla="*/ 141 h 192"/>
                <a:gd name="T8" fmla="*/ 216 w 232"/>
                <a:gd name="T9" fmla="*/ 120 h 192"/>
                <a:gd name="T10" fmla="*/ 216 w 232"/>
                <a:gd name="T11" fmla="*/ 32 h 192"/>
                <a:gd name="T12" fmla="*/ 188 w 232"/>
                <a:gd name="T13" fmla="*/ 0 h 192"/>
                <a:gd name="T14" fmla="*/ 48 w 232"/>
                <a:gd name="T15" fmla="*/ 0 h 192"/>
                <a:gd name="T16" fmla="*/ 16 w 232"/>
                <a:gd name="T17" fmla="*/ 32 h 192"/>
                <a:gd name="T18" fmla="*/ 16 w 232"/>
                <a:gd name="T19" fmla="*/ 120 h 192"/>
                <a:gd name="T20" fmla="*/ 0 w 232"/>
                <a:gd name="T21" fmla="*/ 141 h 192"/>
                <a:gd name="T22" fmla="*/ 0 w 232"/>
                <a:gd name="T23" fmla="*/ 176 h 192"/>
                <a:gd name="T24" fmla="*/ 16 w 232"/>
                <a:gd name="T25" fmla="*/ 192 h 192"/>
                <a:gd name="T26" fmla="*/ 45 w 232"/>
                <a:gd name="T2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2" h="192">
                  <a:moveTo>
                    <a:pt x="186" y="192"/>
                  </a:moveTo>
                  <a:cubicBezTo>
                    <a:pt x="216" y="192"/>
                    <a:pt x="216" y="192"/>
                    <a:pt x="216" y="192"/>
                  </a:cubicBezTo>
                  <a:cubicBezTo>
                    <a:pt x="224" y="192"/>
                    <a:pt x="232" y="184"/>
                    <a:pt x="232" y="176"/>
                  </a:cubicBezTo>
                  <a:cubicBezTo>
                    <a:pt x="232" y="141"/>
                    <a:pt x="232" y="141"/>
                    <a:pt x="232" y="141"/>
                  </a:cubicBezTo>
                  <a:cubicBezTo>
                    <a:pt x="216" y="120"/>
                    <a:pt x="216" y="120"/>
                    <a:pt x="216" y="120"/>
                  </a:cubicBezTo>
                  <a:cubicBezTo>
                    <a:pt x="216" y="32"/>
                    <a:pt x="216" y="32"/>
                    <a:pt x="216" y="32"/>
                  </a:cubicBezTo>
                  <a:cubicBezTo>
                    <a:pt x="216" y="14"/>
                    <a:pt x="205" y="0"/>
                    <a:pt x="188" y="0"/>
                  </a:cubicBezTo>
                  <a:cubicBezTo>
                    <a:pt x="48" y="0"/>
                    <a:pt x="48" y="0"/>
                    <a:pt x="48" y="0"/>
                  </a:cubicBezTo>
                  <a:cubicBezTo>
                    <a:pt x="31" y="0"/>
                    <a:pt x="16" y="14"/>
                    <a:pt x="16" y="32"/>
                  </a:cubicBezTo>
                  <a:cubicBezTo>
                    <a:pt x="16" y="120"/>
                    <a:pt x="16" y="120"/>
                    <a:pt x="16" y="120"/>
                  </a:cubicBezTo>
                  <a:cubicBezTo>
                    <a:pt x="0" y="141"/>
                    <a:pt x="0" y="141"/>
                    <a:pt x="0" y="141"/>
                  </a:cubicBezTo>
                  <a:cubicBezTo>
                    <a:pt x="0" y="176"/>
                    <a:pt x="0" y="176"/>
                    <a:pt x="0" y="176"/>
                  </a:cubicBezTo>
                  <a:cubicBezTo>
                    <a:pt x="0" y="184"/>
                    <a:pt x="8" y="192"/>
                    <a:pt x="16" y="192"/>
                  </a:cubicBezTo>
                  <a:cubicBezTo>
                    <a:pt x="45" y="192"/>
                    <a:pt x="45" y="192"/>
                    <a:pt x="45" y="192"/>
                  </a:cubicBezTo>
                </a:path>
              </a:pathLst>
            </a:custGeom>
            <a:grpFill/>
            <a:ln w="15875" cap="flat">
              <a:solidFill>
                <a:schemeClr val="bg1"/>
              </a:solidFill>
              <a:prstDash val="solid"/>
              <a:miter lim="800000"/>
            </a:ln>
          </p:spPr>
          <p:txBody>
            <a:bodyPr vert="horz" wrap="square" lIns="121920" tIns="60960" rIns="121920" bIns="60960" numCol="1" anchor="t" anchorCtr="0" compatLnSpc="1"/>
            <a:lstStyle/>
            <a:p>
              <a:endParaRPr lang="id-ID" sz="2400"/>
            </a:p>
          </p:txBody>
        </p:sp>
        <p:sp>
          <p:nvSpPr>
            <p:cNvPr id="97" name="Freeform 37"/>
            <p:cNvSpPr/>
            <p:nvPr/>
          </p:nvSpPr>
          <p:spPr bwMode="auto">
            <a:xfrm>
              <a:off x="4110038" y="4694238"/>
              <a:ext cx="728663" cy="273050"/>
            </a:xfrm>
            <a:custGeom>
              <a:avLst/>
              <a:gdLst>
                <a:gd name="T0" fmla="*/ 192 w 192"/>
                <a:gd name="T1" fmla="*/ 72 h 72"/>
                <a:gd name="T2" fmla="*/ 0 w 192"/>
                <a:gd name="T3" fmla="*/ 72 h 72"/>
                <a:gd name="T4" fmla="*/ 32 w 192"/>
                <a:gd name="T5" fmla="*/ 0 h 72"/>
                <a:gd name="T6" fmla="*/ 160 w 192"/>
                <a:gd name="T7" fmla="*/ 0 h 72"/>
                <a:gd name="T8" fmla="*/ 192 w 192"/>
                <a:gd name="T9" fmla="*/ 72 h 72"/>
              </a:gdLst>
              <a:ahLst/>
              <a:cxnLst>
                <a:cxn ang="0">
                  <a:pos x="T0" y="T1"/>
                </a:cxn>
                <a:cxn ang="0">
                  <a:pos x="T2" y="T3"/>
                </a:cxn>
                <a:cxn ang="0">
                  <a:pos x="T4" y="T5"/>
                </a:cxn>
                <a:cxn ang="0">
                  <a:pos x="T6" y="T7"/>
                </a:cxn>
                <a:cxn ang="0">
                  <a:pos x="T8" y="T9"/>
                </a:cxn>
              </a:cxnLst>
              <a:rect l="0" t="0" r="r" b="b"/>
              <a:pathLst>
                <a:path w="192" h="72">
                  <a:moveTo>
                    <a:pt x="192" y="72"/>
                  </a:moveTo>
                  <a:cubicBezTo>
                    <a:pt x="172" y="72"/>
                    <a:pt x="15" y="72"/>
                    <a:pt x="0" y="72"/>
                  </a:cubicBezTo>
                  <a:cubicBezTo>
                    <a:pt x="30" y="42"/>
                    <a:pt x="32" y="0"/>
                    <a:pt x="32" y="0"/>
                  </a:cubicBezTo>
                  <a:cubicBezTo>
                    <a:pt x="160" y="0"/>
                    <a:pt x="160" y="0"/>
                    <a:pt x="160" y="0"/>
                  </a:cubicBezTo>
                  <a:cubicBezTo>
                    <a:pt x="160" y="0"/>
                    <a:pt x="162" y="47"/>
                    <a:pt x="192" y="72"/>
                  </a:cubicBezTo>
                  <a:close/>
                </a:path>
              </a:pathLst>
            </a:custGeom>
            <a:grpFill/>
            <a:ln w="15875" cap="flat">
              <a:solidFill>
                <a:schemeClr val="bg1"/>
              </a:solidFill>
              <a:prstDash val="solid"/>
              <a:miter lim="800000"/>
            </a:ln>
          </p:spPr>
          <p:txBody>
            <a:bodyPr vert="horz" wrap="square" lIns="121920" tIns="60960" rIns="121920" bIns="60960" numCol="1" anchor="t" anchorCtr="0" compatLnSpc="1"/>
            <a:lstStyle/>
            <a:p>
              <a:endParaRPr lang="id-ID" sz="2400"/>
            </a:p>
          </p:txBody>
        </p:sp>
        <p:sp>
          <p:nvSpPr>
            <p:cNvPr id="98" name="Oval 38"/>
            <p:cNvSpPr>
              <a:spLocks noChangeArrowheads="1"/>
            </p:cNvSpPr>
            <p:nvPr/>
          </p:nvSpPr>
          <p:spPr bwMode="auto">
            <a:xfrm>
              <a:off x="4352925" y="4176713"/>
              <a:ext cx="242888" cy="244475"/>
            </a:xfrm>
            <a:prstGeom prst="ellipse">
              <a:avLst/>
            </a:prstGeom>
            <a:grpFill/>
            <a:ln w="15875" cap="flat">
              <a:solidFill>
                <a:schemeClr val="bg1"/>
              </a:solidFill>
              <a:prstDash val="solid"/>
              <a:miter lim="800000"/>
            </a:ln>
          </p:spPr>
          <p:txBody>
            <a:bodyPr vert="horz" wrap="square" lIns="121920" tIns="60960" rIns="121920" bIns="60960" numCol="1" anchor="t" anchorCtr="0" compatLnSpc="1"/>
            <a:lstStyle/>
            <a:p>
              <a:endParaRPr lang="id-ID" sz="2400"/>
            </a:p>
          </p:txBody>
        </p:sp>
        <p:sp>
          <p:nvSpPr>
            <p:cNvPr id="99" name="Oval 39"/>
            <p:cNvSpPr>
              <a:spLocks noChangeArrowheads="1"/>
            </p:cNvSpPr>
            <p:nvPr/>
          </p:nvSpPr>
          <p:spPr bwMode="auto">
            <a:xfrm>
              <a:off x="4216400" y="4405313"/>
              <a:ext cx="30163" cy="30163"/>
            </a:xfrm>
            <a:prstGeom prst="ellipse">
              <a:avLst/>
            </a:prstGeom>
            <a:grpFill/>
            <a:ln w="15875" cap="flat">
              <a:solidFill>
                <a:schemeClr val="bg1"/>
              </a:solidFill>
              <a:prstDash val="solid"/>
              <a:miter lim="800000"/>
            </a:ln>
          </p:spPr>
          <p:txBody>
            <a:bodyPr vert="horz" wrap="square" lIns="121920" tIns="60960" rIns="121920" bIns="60960" numCol="1" anchor="t" anchorCtr="0" compatLnSpc="1"/>
            <a:lstStyle/>
            <a:p>
              <a:endParaRPr lang="id-ID" sz="2400"/>
            </a:p>
          </p:txBody>
        </p:sp>
        <p:sp>
          <p:nvSpPr>
            <p:cNvPr id="100" name="Rectangle 40"/>
            <p:cNvSpPr>
              <a:spLocks noChangeArrowheads="1"/>
            </p:cNvSpPr>
            <p:nvPr/>
          </p:nvSpPr>
          <p:spPr bwMode="auto">
            <a:xfrm>
              <a:off x="4672013" y="4176713"/>
              <a:ext cx="90488" cy="92075"/>
            </a:xfrm>
            <a:prstGeom prst="rect">
              <a:avLst/>
            </a:prstGeom>
            <a:grpFill/>
            <a:ln w="15875" cap="flat">
              <a:solidFill>
                <a:schemeClr val="bg1"/>
              </a:solidFill>
              <a:prstDash val="solid"/>
              <a:miter lim="800000"/>
            </a:ln>
          </p:spPr>
          <p:txBody>
            <a:bodyPr vert="horz" wrap="square" lIns="121920" tIns="60960" rIns="121920" bIns="60960" numCol="1" anchor="t" anchorCtr="0" compatLnSpc="1"/>
            <a:lstStyle/>
            <a:p>
              <a:endParaRPr lang="id-ID" sz="2400"/>
            </a:p>
          </p:txBody>
        </p:sp>
        <p:sp>
          <p:nvSpPr>
            <p:cNvPr id="101" name="Line 41"/>
            <p:cNvSpPr>
              <a:spLocks noChangeShapeType="1"/>
            </p:cNvSpPr>
            <p:nvPr/>
          </p:nvSpPr>
          <p:spPr bwMode="auto">
            <a:xfrm flipV="1">
              <a:off x="4429125" y="4086226"/>
              <a:ext cx="0" cy="98425"/>
            </a:xfrm>
            <a:prstGeom prst="line">
              <a:avLst/>
            </a:prstGeom>
            <a:grpFill/>
            <a:ln w="15875" cap="flat">
              <a:solidFill>
                <a:schemeClr val="bg1"/>
              </a:solidFill>
              <a:prstDash val="solid"/>
              <a:miter lim="800000"/>
            </a:ln>
          </p:spPr>
          <p:txBody>
            <a:bodyPr vert="horz" wrap="square" lIns="121920" tIns="60960" rIns="121920" bIns="60960" numCol="1" anchor="t" anchorCtr="0" compatLnSpc="1"/>
            <a:lstStyle/>
            <a:p>
              <a:endParaRPr lang="id-ID" sz="2400"/>
            </a:p>
          </p:txBody>
        </p:sp>
        <p:sp>
          <p:nvSpPr>
            <p:cNvPr id="102" name="Line 42"/>
            <p:cNvSpPr>
              <a:spLocks noChangeShapeType="1"/>
            </p:cNvSpPr>
            <p:nvPr/>
          </p:nvSpPr>
          <p:spPr bwMode="auto">
            <a:xfrm flipV="1">
              <a:off x="4519613" y="4086226"/>
              <a:ext cx="0" cy="98425"/>
            </a:xfrm>
            <a:prstGeom prst="line">
              <a:avLst/>
            </a:prstGeom>
            <a:grpFill/>
            <a:ln w="15875" cap="flat">
              <a:solidFill>
                <a:schemeClr val="bg1"/>
              </a:solidFill>
              <a:prstDash val="solid"/>
              <a:miter lim="800000"/>
            </a:ln>
          </p:spPr>
          <p:txBody>
            <a:bodyPr vert="horz" wrap="square" lIns="121920" tIns="60960" rIns="121920" bIns="60960" numCol="1" anchor="t" anchorCtr="0" compatLnSpc="1"/>
            <a:lstStyle/>
            <a:p>
              <a:endParaRPr lang="id-ID" sz="2400"/>
            </a:p>
          </p:txBody>
        </p:sp>
        <p:sp>
          <p:nvSpPr>
            <p:cNvPr id="103" name="Line 43"/>
            <p:cNvSpPr>
              <a:spLocks noChangeShapeType="1"/>
            </p:cNvSpPr>
            <p:nvPr/>
          </p:nvSpPr>
          <p:spPr bwMode="auto">
            <a:xfrm flipV="1">
              <a:off x="4429125" y="4413251"/>
              <a:ext cx="0" cy="128588"/>
            </a:xfrm>
            <a:prstGeom prst="line">
              <a:avLst/>
            </a:prstGeom>
            <a:grpFill/>
            <a:ln w="15875" cap="flat">
              <a:solidFill>
                <a:schemeClr val="bg1"/>
              </a:solidFill>
              <a:prstDash val="solid"/>
              <a:miter lim="800000"/>
            </a:ln>
          </p:spPr>
          <p:txBody>
            <a:bodyPr vert="horz" wrap="square" lIns="121920" tIns="60960" rIns="121920" bIns="60960" numCol="1" anchor="t" anchorCtr="0" compatLnSpc="1"/>
            <a:lstStyle/>
            <a:p>
              <a:endParaRPr lang="id-ID" sz="2400"/>
            </a:p>
          </p:txBody>
        </p:sp>
        <p:sp>
          <p:nvSpPr>
            <p:cNvPr id="104" name="Line 44"/>
            <p:cNvSpPr>
              <a:spLocks noChangeShapeType="1"/>
            </p:cNvSpPr>
            <p:nvPr/>
          </p:nvSpPr>
          <p:spPr bwMode="auto">
            <a:xfrm flipV="1">
              <a:off x="4519613" y="4413251"/>
              <a:ext cx="0" cy="128588"/>
            </a:xfrm>
            <a:prstGeom prst="line">
              <a:avLst/>
            </a:prstGeom>
            <a:grpFill/>
            <a:ln w="15875" cap="flat">
              <a:solidFill>
                <a:schemeClr val="bg1"/>
              </a:solidFill>
              <a:prstDash val="solid"/>
              <a:miter lim="800000"/>
            </a:ln>
          </p:spPr>
          <p:txBody>
            <a:bodyPr vert="horz" wrap="square" lIns="121920" tIns="60960" rIns="121920" bIns="60960" numCol="1" anchor="t" anchorCtr="0" compatLnSpc="1"/>
            <a:lstStyle/>
            <a:p>
              <a:endParaRPr lang="id-ID" sz="2400"/>
            </a:p>
          </p:txBody>
        </p:sp>
        <p:sp>
          <p:nvSpPr>
            <p:cNvPr id="105" name="Line 45"/>
            <p:cNvSpPr>
              <a:spLocks noChangeShapeType="1"/>
            </p:cNvSpPr>
            <p:nvPr/>
          </p:nvSpPr>
          <p:spPr bwMode="auto">
            <a:xfrm>
              <a:off x="4094163" y="4541838"/>
              <a:ext cx="760413" cy="0"/>
            </a:xfrm>
            <a:prstGeom prst="line">
              <a:avLst/>
            </a:prstGeom>
            <a:grpFill/>
            <a:ln w="15875" cap="flat">
              <a:solidFill>
                <a:schemeClr val="bg1"/>
              </a:solidFill>
              <a:prstDash val="solid"/>
              <a:miter lim="800000"/>
            </a:ln>
          </p:spPr>
          <p:txBody>
            <a:bodyPr vert="horz" wrap="square" lIns="121920" tIns="60960" rIns="121920" bIns="60960" numCol="1" anchor="t" anchorCtr="0" compatLnSpc="1"/>
            <a:lstStyle/>
            <a:p>
              <a:endParaRPr lang="id-ID" sz="2400"/>
            </a:p>
          </p:txBody>
        </p:sp>
        <p:sp>
          <p:nvSpPr>
            <p:cNvPr id="106" name="Line 46"/>
            <p:cNvSpPr>
              <a:spLocks noChangeShapeType="1"/>
            </p:cNvSpPr>
            <p:nvPr/>
          </p:nvSpPr>
          <p:spPr bwMode="auto">
            <a:xfrm>
              <a:off x="4033838" y="4621213"/>
              <a:ext cx="881063" cy="0"/>
            </a:xfrm>
            <a:prstGeom prst="line">
              <a:avLst/>
            </a:prstGeom>
            <a:grpFill/>
            <a:ln w="15875" cap="flat">
              <a:solidFill>
                <a:schemeClr val="bg1"/>
              </a:solidFill>
              <a:prstDash val="solid"/>
              <a:miter lim="800000"/>
            </a:ln>
          </p:spPr>
          <p:txBody>
            <a:bodyPr vert="horz" wrap="square" lIns="121920" tIns="60960" rIns="121920" bIns="60960" numCol="1" anchor="t" anchorCtr="0" compatLnSpc="1"/>
            <a:lstStyle/>
            <a:p>
              <a:endParaRPr lang="id-ID" sz="2400"/>
            </a:p>
          </p:txBody>
        </p:sp>
        <p:sp>
          <p:nvSpPr>
            <p:cNvPr id="107" name="Line 47"/>
            <p:cNvSpPr>
              <a:spLocks noChangeShapeType="1"/>
            </p:cNvSpPr>
            <p:nvPr/>
          </p:nvSpPr>
          <p:spPr bwMode="auto">
            <a:xfrm>
              <a:off x="4079875" y="4694238"/>
              <a:ext cx="788988" cy="0"/>
            </a:xfrm>
            <a:prstGeom prst="line">
              <a:avLst/>
            </a:prstGeom>
            <a:grpFill/>
            <a:ln w="15875" cap="flat">
              <a:solidFill>
                <a:schemeClr val="bg1"/>
              </a:solidFill>
              <a:prstDash val="solid"/>
              <a:miter lim="800000"/>
            </a:ln>
          </p:spPr>
          <p:txBody>
            <a:bodyPr vert="horz" wrap="square" lIns="121920" tIns="60960" rIns="121920" bIns="60960" numCol="1" anchor="t" anchorCtr="0" compatLnSpc="1"/>
            <a:lstStyle/>
            <a:p>
              <a:endParaRPr lang="id-ID" sz="2400"/>
            </a:p>
          </p:txBody>
        </p:sp>
        <p:sp>
          <p:nvSpPr>
            <p:cNvPr id="108" name="Line 48"/>
            <p:cNvSpPr>
              <a:spLocks noChangeShapeType="1"/>
            </p:cNvSpPr>
            <p:nvPr/>
          </p:nvSpPr>
          <p:spPr bwMode="auto">
            <a:xfrm>
              <a:off x="4159250" y="4906963"/>
              <a:ext cx="627063" cy="0"/>
            </a:xfrm>
            <a:prstGeom prst="line">
              <a:avLst/>
            </a:prstGeom>
            <a:grpFill/>
            <a:ln w="15875" cap="flat">
              <a:solidFill>
                <a:schemeClr val="bg1"/>
              </a:solidFill>
              <a:prstDash val="solid"/>
              <a:miter lim="800000"/>
            </a:ln>
          </p:spPr>
          <p:txBody>
            <a:bodyPr vert="horz" wrap="square" lIns="121920" tIns="60960" rIns="121920" bIns="60960" numCol="1" anchor="t" anchorCtr="0" compatLnSpc="1"/>
            <a:lstStyle/>
            <a:p>
              <a:endParaRPr lang="id-ID" sz="2400"/>
            </a:p>
          </p:txBody>
        </p:sp>
      </p:grpSp>
      <p:grpSp>
        <p:nvGrpSpPr>
          <p:cNvPr id="109" name="Group 108"/>
          <p:cNvGrpSpPr/>
          <p:nvPr/>
        </p:nvGrpSpPr>
        <p:grpSpPr>
          <a:xfrm rot="20444854">
            <a:off x="7838685" y="3922872"/>
            <a:ext cx="468412" cy="468412"/>
            <a:chOff x="3263900" y="4037013"/>
            <a:chExt cx="879475" cy="879475"/>
          </a:xfrm>
        </p:grpSpPr>
        <p:sp>
          <p:nvSpPr>
            <p:cNvPr id="110" name="Rectangle 20"/>
            <p:cNvSpPr>
              <a:spLocks noChangeArrowheads="1"/>
            </p:cNvSpPr>
            <p:nvPr/>
          </p:nvSpPr>
          <p:spPr bwMode="auto">
            <a:xfrm>
              <a:off x="3263900" y="4037013"/>
              <a:ext cx="879475" cy="879475"/>
            </a:xfrm>
            <a:prstGeom prst="rect">
              <a:avLst/>
            </a:prstGeom>
            <a:noFill/>
            <a:ln w="1587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p>
          </p:txBody>
        </p:sp>
        <p:sp>
          <p:nvSpPr>
            <p:cNvPr id="111" name="Line 21"/>
            <p:cNvSpPr>
              <a:spLocks noChangeShapeType="1"/>
            </p:cNvSpPr>
            <p:nvPr/>
          </p:nvSpPr>
          <p:spPr bwMode="auto">
            <a:xfrm flipV="1">
              <a:off x="3719513" y="4310063"/>
              <a:ext cx="0" cy="261938"/>
            </a:xfrm>
            <a:prstGeom prst="line">
              <a:avLst/>
            </a:prstGeom>
            <a:noFill/>
            <a:ln w="15875" cap="rnd">
              <a:solidFill>
                <a:schemeClr val="bg1"/>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2400"/>
            </a:p>
          </p:txBody>
        </p:sp>
        <p:sp>
          <p:nvSpPr>
            <p:cNvPr id="112" name="Line 22"/>
            <p:cNvSpPr>
              <a:spLocks noChangeShapeType="1"/>
            </p:cNvSpPr>
            <p:nvPr/>
          </p:nvSpPr>
          <p:spPr bwMode="auto">
            <a:xfrm flipV="1">
              <a:off x="3900488" y="4492626"/>
              <a:ext cx="0" cy="79375"/>
            </a:xfrm>
            <a:prstGeom prst="line">
              <a:avLst/>
            </a:prstGeom>
            <a:noFill/>
            <a:ln w="15875" cap="rnd">
              <a:solidFill>
                <a:schemeClr val="bg1"/>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2400"/>
            </a:p>
          </p:txBody>
        </p:sp>
        <p:sp>
          <p:nvSpPr>
            <p:cNvPr id="113" name="Line 23"/>
            <p:cNvSpPr>
              <a:spLocks noChangeShapeType="1"/>
            </p:cNvSpPr>
            <p:nvPr/>
          </p:nvSpPr>
          <p:spPr bwMode="auto">
            <a:xfrm flipV="1">
              <a:off x="3506788" y="4149726"/>
              <a:ext cx="0" cy="220663"/>
            </a:xfrm>
            <a:prstGeom prst="line">
              <a:avLst/>
            </a:prstGeom>
            <a:noFill/>
            <a:ln w="15875" cap="rnd">
              <a:solidFill>
                <a:schemeClr val="bg1"/>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2400"/>
            </a:p>
          </p:txBody>
        </p:sp>
        <p:sp>
          <p:nvSpPr>
            <p:cNvPr id="114" name="Line 24"/>
            <p:cNvSpPr>
              <a:spLocks noChangeShapeType="1"/>
            </p:cNvSpPr>
            <p:nvPr/>
          </p:nvSpPr>
          <p:spPr bwMode="auto">
            <a:xfrm flipV="1">
              <a:off x="3506788" y="4430713"/>
              <a:ext cx="0" cy="141288"/>
            </a:xfrm>
            <a:prstGeom prst="line">
              <a:avLst/>
            </a:prstGeom>
            <a:noFill/>
            <a:ln w="15875" cap="rnd">
              <a:solidFill>
                <a:schemeClr val="bg1"/>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2400"/>
            </a:p>
          </p:txBody>
        </p:sp>
        <p:sp>
          <p:nvSpPr>
            <p:cNvPr id="115" name="Line 25"/>
            <p:cNvSpPr>
              <a:spLocks noChangeShapeType="1"/>
            </p:cNvSpPr>
            <p:nvPr/>
          </p:nvSpPr>
          <p:spPr bwMode="auto">
            <a:xfrm flipV="1">
              <a:off x="3900488" y="4149726"/>
              <a:ext cx="0" cy="280988"/>
            </a:xfrm>
            <a:prstGeom prst="line">
              <a:avLst/>
            </a:prstGeom>
            <a:noFill/>
            <a:ln w="15875" cap="rnd">
              <a:solidFill>
                <a:schemeClr val="bg1"/>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2400"/>
            </a:p>
          </p:txBody>
        </p:sp>
        <p:sp>
          <p:nvSpPr>
            <p:cNvPr id="116" name="Line 26"/>
            <p:cNvSpPr>
              <a:spLocks noChangeShapeType="1"/>
            </p:cNvSpPr>
            <p:nvPr/>
          </p:nvSpPr>
          <p:spPr bwMode="auto">
            <a:xfrm flipV="1">
              <a:off x="3719513" y="4149726"/>
              <a:ext cx="0" cy="98425"/>
            </a:xfrm>
            <a:prstGeom prst="line">
              <a:avLst/>
            </a:prstGeom>
            <a:noFill/>
            <a:ln w="15875" cap="rnd">
              <a:solidFill>
                <a:schemeClr val="bg1"/>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2400"/>
            </a:p>
          </p:txBody>
        </p:sp>
        <p:sp>
          <p:nvSpPr>
            <p:cNvPr id="117" name="Rectangle 27"/>
            <p:cNvSpPr>
              <a:spLocks noChangeArrowheads="1"/>
            </p:cNvSpPr>
            <p:nvPr/>
          </p:nvSpPr>
          <p:spPr bwMode="auto">
            <a:xfrm>
              <a:off x="3840163" y="4430713"/>
              <a:ext cx="122238" cy="61913"/>
            </a:xfrm>
            <a:prstGeom prst="rect">
              <a:avLst/>
            </a:prstGeom>
            <a:noFill/>
            <a:ln w="1587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p>
          </p:txBody>
        </p:sp>
        <p:sp>
          <p:nvSpPr>
            <p:cNvPr id="118" name="Rectangle 28"/>
            <p:cNvSpPr>
              <a:spLocks noChangeArrowheads="1"/>
            </p:cNvSpPr>
            <p:nvPr/>
          </p:nvSpPr>
          <p:spPr bwMode="auto">
            <a:xfrm>
              <a:off x="3657600" y="4248151"/>
              <a:ext cx="122238" cy="61913"/>
            </a:xfrm>
            <a:prstGeom prst="rect">
              <a:avLst/>
            </a:prstGeom>
            <a:noFill/>
            <a:ln w="1587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p>
          </p:txBody>
        </p:sp>
        <p:sp>
          <p:nvSpPr>
            <p:cNvPr id="119" name="Rectangle 29"/>
            <p:cNvSpPr>
              <a:spLocks noChangeArrowheads="1"/>
            </p:cNvSpPr>
            <p:nvPr/>
          </p:nvSpPr>
          <p:spPr bwMode="auto">
            <a:xfrm>
              <a:off x="3444875" y="4370388"/>
              <a:ext cx="122238" cy="60325"/>
            </a:xfrm>
            <a:prstGeom prst="rect">
              <a:avLst/>
            </a:prstGeom>
            <a:noFill/>
            <a:ln w="1587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p>
          </p:txBody>
        </p:sp>
        <p:sp>
          <p:nvSpPr>
            <p:cNvPr id="120" name="Oval 30"/>
            <p:cNvSpPr>
              <a:spLocks noChangeArrowheads="1"/>
            </p:cNvSpPr>
            <p:nvPr/>
          </p:nvSpPr>
          <p:spPr bwMode="auto">
            <a:xfrm>
              <a:off x="3840163" y="4673601"/>
              <a:ext cx="122238" cy="122238"/>
            </a:xfrm>
            <a:prstGeom prst="ellipse">
              <a:avLst/>
            </a:prstGeom>
            <a:noFill/>
            <a:ln w="1587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p>
          </p:txBody>
        </p:sp>
        <p:sp>
          <p:nvSpPr>
            <p:cNvPr id="121" name="Oval 31"/>
            <p:cNvSpPr>
              <a:spLocks noChangeArrowheads="1"/>
            </p:cNvSpPr>
            <p:nvPr/>
          </p:nvSpPr>
          <p:spPr bwMode="auto">
            <a:xfrm>
              <a:off x="3657600" y="4673601"/>
              <a:ext cx="122238" cy="122238"/>
            </a:xfrm>
            <a:prstGeom prst="ellipse">
              <a:avLst/>
            </a:prstGeom>
            <a:noFill/>
            <a:ln w="1587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p>
          </p:txBody>
        </p:sp>
        <p:sp>
          <p:nvSpPr>
            <p:cNvPr id="122" name="Oval 32"/>
            <p:cNvSpPr>
              <a:spLocks noChangeArrowheads="1"/>
            </p:cNvSpPr>
            <p:nvPr/>
          </p:nvSpPr>
          <p:spPr bwMode="auto">
            <a:xfrm>
              <a:off x="3444875" y="4673601"/>
              <a:ext cx="122238" cy="122238"/>
            </a:xfrm>
            <a:prstGeom prst="ellipse">
              <a:avLst/>
            </a:prstGeom>
            <a:noFill/>
            <a:ln w="15875"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p>
          </p:txBody>
        </p:sp>
      </p:grpSp>
      <p:grpSp>
        <p:nvGrpSpPr>
          <p:cNvPr id="123" name="Group 122"/>
          <p:cNvGrpSpPr/>
          <p:nvPr/>
        </p:nvGrpSpPr>
        <p:grpSpPr>
          <a:xfrm rot="20332437">
            <a:off x="7543039" y="2928367"/>
            <a:ext cx="481804" cy="473107"/>
            <a:chOff x="1614488" y="3721100"/>
            <a:chExt cx="879475" cy="863601"/>
          </a:xfrm>
        </p:grpSpPr>
        <p:sp>
          <p:nvSpPr>
            <p:cNvPr id="124" name="Freeform 10"/>
            <p:cNvSpPr/>
            <p:nvPr/>
          </p:nvSpPr>
          <p:spPr bwMode="auto">
            <a:xfrm>
              <a:off x="1887538" y="3721100"/>
              <a:ext cx="393700" cy="166688"/>
            </a:xfrm>
            <a:custGeom>
              <a:avLst/>
              <a:gdLst>
                <a:gd name="T0" fmla="*/ 0 w 248"/>
                <a:gd name="T1" fmla="*/ 105 h 105"/>
                <a:gd name="T2" fmla="*/ 124 w 248"/>
                <a:gd name="T3" fmla="*/ 0 h 105"/>
                <a:gd name="T4" fmla="*/ 248 w 248"/>
                <a:gd name="T5" fmla="*/ 105 h 105"/>
              </a:gdLst>
              <a:ahLst/>
              <a:cxnLst>
                <a:cxn ang="0">
                  <a:pos x="T0" y="T1"/>
                </a:cxn>
                <a:cxn ang="0">
                  <a:pos x="T2" y="T3"/>
                </a:cxn>
                <a:cxn ang="0">
                  <a:pos x="T4" y="T5"/>
                </a:cxn>
              </a:cxnLst>
              <a:rect l="0" t="0" r="r" b="b"/>
              <a:pathLst>
                <a:path w="248" h="105">
                  <a:moveTo>
                    <a:pt x="0" y="105"/>
                  </a:moveTo>
                  <a:lnTo>
                    <a:pt x="124" y="0"/>
                  </a:lnTo>
                  <a:lnTo>
                    <a:pt x="248" y="105"/>
                  </a:ln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p>
          </p:txBody>
        </p:sp>
        <p:sp>
          <p:nvSpPr>
            <p:cNvPr id="125" name="Rectangle 11"/>
            <p:cNvSpPr>
              <a:spLocks noChangeArrowheads="1"/>
            </p:cNvSpPr>
            <p:nvPr/>
          </p:nvSpPr>
          <p:spPr bwMode="auto">
            <a:xfrm>
              <a:off x="1614488" y="3887788"/>
              <a:ext cx="879475" cy="696913"/>
            </a:xfrm>
            <a:prstGeom prst="rect">
              <a:avLst/>
            </a:pr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p>
          </p:txBody>
        </p:sp>
        <p:sp>
          <p:nvSpPr>
            <p:cNvPr id="126" name="Rectangle 12"/>
            <p:cNvSpPr>
              <a:spLocks noChangeArrowheads="1"/>
            </p:cNvSpPr>
            <p:nvPr/>
          </p:nvSpPr>
          <p:spPr bwMode="auto">
            <a:xfrm>
              <a:off x="1704976" y="3978275"/>
              <a:ext cx="698500" cy="515938"/>
            </a:xfrm>
            <a:prstGeom prst="rect">
              <a:avLst/>
            </a:prstGeom>
            <a:noFill/>
            <a:ln w="158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p>
          </p:txBody>
        </p:sp>
        <p:sp>
          <p:nvSpPr>
            <p:cNvPr id="127" name="Freeform 13"/>
            <p:cNvSpPr/>
            <p:nvPr/>
          </p:nvSpPr>
          <p:spPr bwMode="auto">
            <a:xfrm>
              <a:off x="1765301" y="4076700"/>
              <a:ext cx="349250" cy="417513"/>
            </a:xfrm>
            <a:custGeom>
              <a:avLst/>
              <a:gdLst>
                <a:gd name="T0" fmla="*/ 92 w 92"/>
                <a:gd name="T1" fmla="*/ 110 h 110"/>
                <a:gd name="T2" fmla="*/ 46 w 92"/>
                <a:gd name="T3" fmla="*/ 0 h 110"/>
                <a:gd name="T4" fmla="*/ 0 w 92"/>
                <a:gd name="T5" fmla="*/ 110 h 110"/>
              </a:gdLst>
              <a:ahLst/>
              <a:cxnLst>
                <a:cxn ang="0">
                  <a:pos x="T0" y="T1"/>
                </a:cxn>
                <a:cxn ang="0">
                  <a:pos x="T2" y="T3"/>
                </a:cxn>
                <a:cxn ang="0">
                  <a:pos x="T4" y="T5"/>
                </a:cxn>
              </a:cxnLst>
              <a:rect l="0" t="0" r="r" b="b"/>
              <a:pathLst>
                <a:path w="92" h="110">
                  <a:moveTo>
                    <a:pt x="92" y="110"/>
                  </a:moveTo>
                  <a:cubicBezTo>
                    <a:pt x="92" y="110"/>
                    <a:pt x="46" y="56"/>
                    <a:pt x="46" y="0"/>
                  </a:cubicBezTo>
                  <a:cubicBezTo>
                    <a:pt x="46" y="56"/>
                    <a:pt x="0" y="110"/>
                    <a:pt x="0" y="110"/>
                  </a:cubicBez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p>
          </p:txBody>
        </p:sp>
        <p:sp>
          <p:nvSpPr>
            <p:cNvPr id="128" name="Line 14"/>
            <p:cNvSpPr>
              <a:spLocks noChangeShapeType="1"/>
            </p:cNvSpPr>
            <p:nvPr/>
          </p:nvSpPr>
          <p:spPr bwMode="auto">
            <a:xfrm>
              <a:off x="1849438" y="4373563"/>
              <a:ext cx="182563" cy="0"/>
            </a:xfrm>
            <a:prstGeom prst="line">
              <a:avLst/>
            </a:prstGeom>
            <a:noFill/>
            <a:ln w="15875" cap="flat">
              <a:solidFill>
                <a:schemeClr val="bg1"/>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id-ID" sz="2400"/>
            </a:p>
          </p:txBody>
        </p:sp>
        <p:sp>
          <p:nvSpPr>
            <p:cNvPr id="129" name="Freeform 15"/>
            <p:cNvSpPr/>
            <p:nvPr/>
          </p:nvSpPr>
          <p:spPr bwMode="auto">
            <a:xfrm>
              <a:off x="2220913" y="4376738"/>
              <a:ext cx="92075" cy="117475"/>
            </a:xfrm>
            <a:custGeom>
              <a:avLst/>
              <a:gdLst>
                <a:gd name="T0" fmla="*/ 0 w 58"/>
                <a:gd name="T1" fmla="*/ 74 h 74"/>
                <a:gd name="T2" fmla="*/ 0 w 58"/>
                <a:gd name="T3" fmla="*/ 0 h 74"/>
                <a:gd name="T4" fmla="*/ 58 w 58"/>
                <a:gd name="T5" fmla="*/ 0 h 74"/>
                <a:gd name="T6" fmla="*/ 58 w 58"/>
                <a:gd name="T7" fmla="*/ 74 h 74"/>
              </a:gdLst>
              <a:ahLst/>
              <a:cxnLst>
                <a:cxn ang="0">
                  <a:pos x="T0" y="T1"/>
                </a:cxn>
                <a:cxn ang="0">
                  <a:pos x="T2" y="T3"/>
                </a:cxn>
                <a:cxn ang="0">
                  <a:pos x="T4" y="T5"/>
                </a:cxn>
                <a:cxn ang="0">
                  <a:pos x="T6" y="T7"/>
                </a:cxn>
              </a:cxnLst>
              <a:rect l="0" t="0" r="r" b="b"/>
              <a:pathLst>
                <a:path w="58" h="74">
                  <a:moveTo>
                    <a:pt x="0" y="74"/>
                  </a:moveTo>
                  <a:lnTo>
                    <a:pt x="0" y="0"/>
                  </a:lnTo>
                  <a:lnTo>
                    <a:pt x="58" y="0"/>
                  </a:lnTo>
                  <a:lnTo>
                    <a:pt x="58" y="74"/>
                  </a:ln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p>
          </p:txBody>
        </p:sp>
        <p:sp>
          <p:nvSpPr>
            <p:cNvPr id="130" name="Freeform 16"/>
            <p:cNvSpPr/>
            <p:nvPr/>
          </p:nvSpPr>
          <p:spPr bwMode="auto">
            <a:xfrm>
              <a:off x="2312988" y="4251325"/>
              <a:ext cx="90488" cy="125413"/>
            </a:xfrm>
            <a:custGeom>
              <a:avLst/>
              <a:gdLst>
                <a:gd name="T0" fmla="*/ 0 w 57"/>
                <a:gd name="T1" fmla="*/ 79 h 79"/>
                <a:gd name="T2" fmla="*/ 0 w 57"/>
                <a:gd name="T3" fmla="*/ 0 h 79"/>
                <a:gd name="T4" fmla="*/ 57 w 57"/>
                <a:gd name="T5" fmla="*/ 0 h 79"/>
              </a:gdLst>
              <a:ahLst/>
              <a:cxnLst>
                <a:cxn ang="0">
                  <a:pos x="T0" y="T1"/>
                </a:cxn>
                <a:cxn ang="0">
                  <a:pos x="T2" y="T3"/>
                </a:cxn>
                <a:cxn ang="0">
                  <a:pos x="T4" y="T5"/>
                </a:cxn>
              </a:cxnLst>
              <a:rect l="0" t="0" r="r" b="b"/>
              <a:pathLst>
                <a:path w="57" h="79">
                  <a:moveTo>
                    <a:pt x="0" y="79"/>
                  </a:moveTo>
                  <a:lnTo>
                    <a:pt x="0" y="0"/>
                  </a:lnTo>
                  <a:lnTo>
                    <a:pt x="57" y="0"/>
                  </a:lnTo>
                </a:path>
              </a:pathLst>
            </a:custGeom>
            <a:noFill/>
            <a:ln w="15875" cap="flat">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id-ID" sz="2400"/>
            </a:p>
          </p:txBody>
        </p:sp>
      </p:grpSp>
      <p:sp>
        <p:nvSpPr>
          <p:cNvPr id="135" name="TextBox 134"/>
          <p:cNvSpPr txBox="1"/>
          <p:nvPr/>
        </p:nvSpPr>
        <p:spPr>
          <a:xfrm>
            <a:off x="9644505" y="4418853"/>
            <a:ext cx="1581032" cy="645160"/>
          </a:xfrm>
          <a:prstGeom prst="rect">
            <a:avLst/>
          </a:prstGeom>
          <a:noFill/>
        </p:spPr>
        <p:txBody>
          <a:bodyPr wrap="square" rtlCol="0">
            <a:spAutoFit/>
          </a:bodyPr>
          <a:lstStyle/>
          <a:p>
            <a:pPr algn="just"/>
            <a:r>
              <a:rPr dirty="0">
                <a:solidFill>
                  <a:schemeClr val="bg1"/>
                </a:solidFill>
              </a:rPr>
              <a:t>4.4.3分支限界法的一般过程</a:t>
            </a:r>
            <a:endParaRPr dirty="0">
              <a:solidFill>
                <a:schemeClr val="bg1"/>
              </a:solidFill>
            </a:endParaRPr>
          </a:p>
        </p:txBody>
      </p:sp>
      <p:sp>
        <p:nvSpPr>
          <p:cNvPr id="137" name="TextBox 136"/>
          <p:cNvSpPr txBox="1"/>
          <p:nvPr/>
        </p:nvSpPr>
        <p:spPr>
          <a:xfrm>
            <a:off x="9080815" y="3534693"/>
            <a:ext cx="1581032" cy="645160"/>
          </a:xfrm>
          <a:prstGeom prst="rect">
            <a:avLst/>
          </a:prstGeom>
          <a:noFill/>
        </p:spPr>
        <p:txBody>
          <a:bodyPr wrap="square" rtlCol="0">
            <a:spAutoFit/>
          </a:bodyPr>
          <a:lstStyle/>
          <a:p>
            <a:pPr algn="just"/>
            <a:r>
              <a:rPr dirty="0">
                <a:solidFill>
                  <a:schemeClr val="bg1"/>
                </a:solidFill>
              </a:rPr>
              <a:t>4.4.2常见的两种分支限界法</a:t>
            </a:r>
            <a:endParaRPr dirty="0">
              <a:solidFill>
                <a:schemeClr val="bg1"/>
              </a:solidFill>
            </a:endParaRPr>
          </a:p>
        </p:txBody>
      </p:sp>
      <p:sp>
        <p:nvSpPr>
          <p:cNvPr id="139" name="TextBox 138"/>
          <p:cNvSpPr txBox="1"/>
          <p:nvPr/>
        </p:nvSpPr>
        <p:spPr>
          <a:xfrm>
            <a:off x="8575040" y="2637155"/>
            <a:ext cx="1957070" cy="645160"/>
          </a:xfrm>
          <a:prstGeom prst="rect">
            <a:avLst/>
          </a:prstGeom>
          <a:noFill/>
        </p:spPr>
        <p:txBody>
          <a:bodyPr wrap="square" rtlCol="0">
            <a:spAutoFit/>
          </a:bodyPr>
          <a:lstStyle/>
          <a:p>
            <a:pPr algn="just"/>
            <a:r>
              <a:rPr dirty="0">
                <a:solidFill>
                  <a:schemeClr val="tx1"/>
                </a:solidFill>
              </a:rPr>
              <a:t>4.4.1分支限界算法的基本理论</a:t>
            </a:r>
            <a:endParaRPr dirty="0">
              <a:solidFill>
                <a:schemeClr val="tx1"/>
              </a:solidFill>
            </a:endParaRPr>
          </a:p>
        </p:txBody>
      </p:sp>
      <p:sp>
        <p:nvSpPr>
          <p:cNvPr id="141" name="Rectangle 140"/>
          <p:cNvSpPr/>
          <p:nvPr/>
        </p:nvSpPr>
        <p:spPr>
          <a:xfrm>
            <a:off x="776992" y="1402805"/>
            <a:ext cx="3689608" cy="5815965"/>
          </a:xfrm>
          <a:prstGeom prst="rect">
            <a:avLst/>
          </a:prstGeom>
        </p:spPr>
        <p:txBody>
          <a:bodyPr wrap="square">
            <a:spAutoFit/>
          </a:bodyPr>
          <a:lstStyle/>
          <a:p>
            <a:pPr algn="just"/>
            <a:r>
              <a:rPr lang="id-ID" dirty="0">
                <a:solidFill>
                  <a:schemeClr val="tx1"/>
                </a:solidFill>
                <a:latin typeface="PT Sans" panose="020B0503020203020204" pitchFamily="34" charset="0"/>
              </a:rPr>
              <a:t>分支限界算法(Branch and Bound Method)在20世纪60年代由Richard Manning.Karp提出，成功求解了65个国家的旅行商问题。该算法是将问题的可行解展开成树的形状，在树的各个分支寻找最优解。其基本思想是对有约束条件的最优化问题的所有可行解（有限个）空间进行搜索。该算法在具体执行时，把全部可行的解空间不断分割为越来越小的子集（称为分支），并为每个子集内的解的值计算其上界或下界（限界），在每次分支后，对凡是界限超出可行解值的子集不再做出进一步分支。这样，搜索树的许多结点就可以不用考虑，从而缩小搜索范围。这一过程一直进行到找出可行解为止，该可行解的值不大于任何子集的界限。</a:t>
            </a:r>
            <a:endParaRPr lang="id-ID" dirty="0">
              <a:solidFill>
                <a:schemeClr val="tx1"/>
              </a:solidFill>
              <a:latin typeface="PT Sans" panose="020B0503020203020204" pitchFamily="34" charset="0"/>
            </a:endParaRPr>
          </a:p>
          <a:p>
            <a:pPr algn="just"/>
            <a:endParaRPr lang="id-ID" dirty="0">
              <a:solidFill>
                <a:schemeClr val="bg1">
                  <a:lumMod val="65000"/>
                </a:schemeClr>
              </a:solidFill>
              <a:latin typeface="PT Sans" panose="020B0503020203020204" pitchFamily="34" charset="0"/>
            </a:endParaRPr>
          </a:p>
          <a:p>
            <a:pPr algn="just"/>
            <a:endParaRPr lang="id-ID" sz="1200" dirty="0">
              <a:solidFill>
                <a:schemeClr val="bg1">
                  <a:lumMod val="65000"/>
                </a:schemeClr>
              </a:solidFill>
              <a:latin typeface="PT Sans" panose="020B0503020203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Par">
                                  <p:stCondLst>
                                    <p:cond delay="0"/>
                                  </p:stCondLst>
                                  <p:childTnLst>
                                    <p:set>
                                      <p:cBhvr>
                                        <p:cTn id="11" dur="1" fill="hold">
                                          <p:stCondLst>
                                            <p:cond delay="0"/>
                                          </p:stCondLst>
                                        </p:cTn>
                                        <p:tgtEl>
                                          <p:spTgt spid="93"/>
                                        </p:tgtEl>
                                        <p:attrNameLst>
                                          <p:attrName>style.visibility</p:attrName>
                                        </p:attrNameLst>
                                      </p:cBhvr>
                                      <p:to>
                                        <p:strVal val="visible"/>
                                      </p:to>
                                    </p:set>
                                    <p:animEffect transition="in" filter="fade">
                                      <p:cBhvr>
                                        <p:cTn id="12" dur="500"/>
                                        <p:tgtEl>
                                          <p:spTgt spid="9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85"/>
                                        </p:tgtEl>
                                        <p:attrNameLst>
                                          <p:attrName>style.visibility</p:attrName>
                                        </p:attrNameLst>
                                      </p:cBhvr>
                                      <p:to>
                                        <p:strVal val="visible"/>
                                      </p:to>
                                    </p:set>
                                    <p:animEffect transition="in" filter="fade">
                                      <p:cBhvr>
                                        <p:cTn id="16" dur="500"/>
                                        <p:tgtEl>
                                          <p:spTgt spid="85"/>
                                        </p:tgtEl>
                                      </p:cBhvr>
                                    </p:animEffect>
                                    <p:anim calcmode="lin" valueType="num">
                                      <p:cBhvr>
                                        <p:cTn id="17" dur="500" fill="hold"/>
                                        <p:tgtEl>
                                          <p:spTgt spid="85"/>
                                        </p:tgtEl>
                                        <p:attrNameLst>
                                          <p:attrName>ppt_x</p:attrName>
                                        </p:attrNameLst>
                                      </p:cBhvr>
                                      <p:tavLst>
                                        <p:tav tm="0">
                                          <p:val>
                                            <p:strVal val="#ppt_x"/>
                                          </p:val>
                                        </p:tav>
                                        <p:tav tm="100000">
                                          <p:val>
                                            <p:strVal val="#ppt_x"/>
                                          </p:val>
                                        </p:tav>
                                      </p:tavLst>
                                    </p:anim>
                                    <p:anim calcmode="lin" valueType="num">
                                      <p:cBhvr>
                                        <p:cTn id="18" dur="500" fill="hold"/>
                                        <p:tgtEl>
                                          <p:spTgt spid="85"/>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89"/>
                                        </p:tgtEl>
                                        <p:attrNameLst>
                                          <p:attrName>style.visibility</p:attrName>
                                        </p:attrNameLst>
                                      </p:cBhvr>
                                      <p:to>
                                        <p:strVal val="visible"/>
                                      </p:to>
                                    </p:set>
                                    <p:animEffect transition="in" filter="fade">
                                      <p:cBhvr>
                                        <p:cTn id="21" dur="500"/>
                                        <p:tgtEl>
                                          <p:spTgt spid="89"/>
                                        </p:tgtEl>
                                      </p:cBhvr>
                                    </p:animEffect>
                                    <p:anim calcmode="lin" valueType="num">
                                      <p:cBhvr>
                                        <p:cTn id="22" dur="500" fill="hold"/>
                                        <p:tgtEl>
                                          <p:spTgt spid="89"/>
                                        </p:tgtEl>
                                        <p:attrNameLst>
                                          <p:attrName>ppt_x</p:attrName>
                                        </p:attrNameLst>
                                      </p:cBhvr>
                                      <p:tavLst>
                                        <p:tav tm="0">
                                          <p:val>
                                            <p:strVal val="#ppt_x"/>
                                          </p:val>
                                        </p:tav>
                                        <p:tav tm="100000">
                                          <p:val>
                                            <p:strVal val="#ppt_x"/>
                                          </p:val>
                                        </p:tav>
                                      </p:tavLst>
                                    </p:anim>
                                    <p:anim calcmode="lin" valueType="num">
                                      <p:cBhvr>
                                        <p:cTn id="23" dur="500" fill="hold"/>
                                        <p:tgtEl>
                                          <p:spTgt spid="8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0"/>
                                        </p:tgtEl>
                                        <p:attrNameLst>
                                          <p:attrName>style.visibility</p:attrName>
                                        </p:attrNameLst>
                                      </p:cBhvr>
                                      <p:to>
                                        <p:strVal val="visible"/>
                                      </p:to>
                                    </p:set>
                                    <p:animEffect transition="in" filter="fade">
                                      <p:cBhvr>
                                        <p:cTn id="26" dur="500"/>
                                        <p:tgtEl>
                                          <p:spTgt spid="90"/>
                                        </p:tgtEl>
                                      </p:cBhvr>
                                    </p:animEffect>
                                    <p:anim calcmode="lin" valueType="num">
                                      <p:cBhvr>
                                        <p:cTn id="27" dur="500" fill="hold"/>
                                        <p:tgtEl>
                                          <p:spTgt spid="90"/>
                                        </p:tgtEl>
                                        <p:attrNameLst>
                                          <p:attrName>ppt_x</p:attrName>
                                        </p:attrNameLst>
                                      </p:cBhvr>
                                      <p:tavLst>
                                        <p:tav tm="0">
                                          <p:val>
                                            <p:strVal val="#ppt_x"/>
                                          </p:val>
                                        </p:tav>
                                        <p:tav tm="100000">
                                          <p:val>
                                            <p:strVal val="#ppt_x"/>
                                          </p:val>
                                        </p:tav>
                                      </p:tavLst>
                                    </p:anim>
                                    <p:anim calcmode="lin" valueType="num">
                                      <p:cBhvr>
                                        <p:cTn id="28" dur="500" fill="hold"/>
                                        <p:tgtEl>
                                          <p:spTgt spid="90"/>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95"/>
                                        </p:tgtEl>
                                        <p:attrNameLst>
                                          <p:attrName>style.visibility</p:attrName>
                                        </p:attrNameLst>
                                      </p:cBhvr>
                                      <p:to>
                                        <p:strVal val="visible"/>
                                      </p:to>
                                    </p:set>
                                    <p:anim calcmode="lin" valueType="num">
                                      <p:cBhvr>
                                        <p:cTn id="32" dur="500" fill="hold"/>
                                        <p:tgtEl>
                                          <p:spTgt spid="95"/>
                                        </p:tgtEl>
                                        <p:attrNameLst>
                                          <p:attrName>ppt_w</p:attrName>
                                        </p:attrNameLst>
                                      </p:cBhvr>
                                      <p:tavLst>
                                        <p:tav tm="0">
                                          <p:val>
                                            <p:fltVal val="0"/>
                                          </p:val>
                                        </p:tav>
                                        <p:tav tm="100000">
                                          <p:val>
                                            <p:strVal val="#ppt_w"/>
                                          </p:val>
                                        </p:tav>
                                      </p:tavLst>
                                    </p:anim>
                                    <p:anim calcmode="lin" valueType="num">
                                      <p:cBhvr>
                                        <p:cTn id="33" dur="500" fill="hold"/>
                                        <p:tgtEl>
                                          <p:spTgt spid="95"/>
                                        </p:tgtEl>
                                        <p:attrNameLst>
                                          <p:attrName>ppt_h</p:attrName>
                                        </p:attrNameLst>
                                      </p:cBhvr>
                                      <p:tavLst>
                                        <p:tav tm="0">
                                          <p:val>
                                            <p:fltVal val="0"/>
                                          </p:val>
                                        </p:tav>
                                        <p:tav tm="100000">
                                          <p:val>
                                            <p:strVal val="#ppt_h"/>
                                          </p:val>
                                        </p:tav>
                                      </p:tavLst>
                                    </p:anim>
                                    <p:animEffect transition="in" filter="fade">
                                      <p:cBhvr>
                                        <p:cTn id="34" dur="500"/>
                                        <p:tgtEl>
                                          <p:spTgt spid="95"/>
                                        </p:tgtEl>
                                      </p:cBhvr>
                                    </p:animEffect>
                                  </p:childTnLst>
                                </p:cTn>
                              </p:par>
                            </p:childTnLst>
                          </p:cTn>
                        </p:par>
                        <p:par>
                          <p:cTn id="35" fill="hold">
                            <p:stCondLst>
                              <p:cond delay="1500"/>
                            </p:stCondLst>
                            <p:childTnLst>
                              <p:par>
                                <p:cTn id="36" presetID="22" presetClass="entr" presetSubtype="8" fill="hold" nodeType="after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wipe(left)">
                                      <p:cBhvr>
                                        <p:cTn id="38" dur="500"/>
                                        <p:tgtEl>
                                          <p:spTgt spid="8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5"/>
                                        </p:tgtEl>
                                        <p:attrNameLst>
                                          <p:attrName>style.visibility</p:attrName>
                                        </p:attrNameLst>
                                      </p:cBhvr>
                                      <p:to>
                                        <p:strVal val="visible"/>
                                      </p:to>
                                    </p:set>
                                    <p:animEffect transition="in" filter="fade">
                                      <p:cBhvr>
                                        <p:cTn id="41" dur="500"/>
                                        <p:tgtEl>
                                          <p:spTgt spid="135"/>
                                        </p:tgtEl>
                                      </p:cBhvr>
                                    </p:animEffect>
                                  </p:childTnLst>
                                </p:cTn>
                              </p:par>
                            </p:childTnLst>
                          </p:cTn>
                        </p:par>
                        <p:par>
                          <p:cTn id="42" fill="hold">
                            <p:stCondLst>
                              <p:cond delay="2000"/>
                            </p:stCondLst>
                            <p:childTnLst>
                              <p:par>
                                <p:cTn id="43" presetID="42" presetClass="entr" presetSubtype="0" fill="hold" grpId="0" nodeType="afterEffect">
                                  <p:stCondLst>
                                    <p:cond delay="0"/>
                                  </p:stCondLst>
                                  <p:childTnLst>
                                    <p:set>
                                      <p:cBhvr>
                                        <p:cTn id="44" dur="1" fill="hold">
                                          <p:stCondLst>
                                            <p:cond delay="0"/>
                                          </p:stCondLst>
                                        </p:cTn>
                                        <p:tgtEl>
                                          <p:spTgt spid="86"/>
                                        </p:tgtEl>
                                        <p:attrNameLst>
                                          <p:attrName>style.visibility</p:attrName>
                                        </p:attrNameLst>
                                      </p:cBhvr>
                                      <p:to>
                                        <p:strVal val="visible"/>
                                      </p:to>
                                    </p:set>
                                    <p:animEffect transition="in" filter="fade">
                                      <p:cBhvr>
                                        <p:cTn id="45" dur="500"/>
                                        <p:tgtEl>
                                          <p:spTgt spid="86"/>
                                        </p:tgtEl>
                                      </p:cBhvr>
                                    </p:animEffect>
                                    <p:anim calcmode="lin" valueType="num">
                                      <p:cBhvr>
                                        <p:cTn id="46" dur="500" fill="hold"/>
                                        <p:tgtEl>
                                          <p:spTgt spid="86"/>
                                        </p:tgtEl>
                                        <p:attrNameLst>
                                          <p:attrName>ppt_x</p:attrName>
                                        </p:attrNameLst>
                                      </p:cBhvr>
                                      <p:tavLst>
                                        <p:tav tm="0">
                                          <p:val>
                                            <p:strVal val="#ppt_x"/>
                                          </p:val>
                                        </p:tav>
                                        <p:tav tm="100000">
                                          <p:val>
                                            <p:strVal val="#ppt_x"/>
                                          </p:val>
                                        </p:tav>
                                      </p:tavLst>
                                    </p:anim>
                                    <p:anim calcmode="lin" valueType="num">
                                      <p:cBhvr>
                                        <p:cTn id="47" dur="500" fill="hold"/>
                                        <p:tgtEl>
                                          <p:spTgt spid="86"/>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fade">
                                      <p:cBhvr>
                                        <p:cTn id="50" dur="500"/>
                                        <p:tgtEl>
                                          <p:spTgt spid="91"/>
                                        </p:tgtEl>
                                      </p:cBhvr>
                                    </p:animEffect>
                                    <p:anim calcmode="lin" valueType="num">
                                      <p:cBhvr>
                                        <p:cTn id="51" dur="500" fill="hold"/>
                                        <p:tgtEl>
                                          <p:spTgt spid="91"/>
                                        </p:tgtEl>
                                        <p:attrNameLst>
                                          <p:attrName>ppt_x</p:attrName>
                                        </p:attrNameLst>
                                      </p:cBhvr>
                                      <p:tavLst>
                                        <p:tav tm="0">
                                          <p:val>
                                            <p:strVal val="#ppt_x"/>
                                          </p:val>
                                        </p:tav>
                                        <p:tav tm="100000">
                                          <p:val>
                                            <p:strVal val="#ppt_x"/>
                                          </p:val>
                                        </p:tav>
                                      </p:tavLst>
                                    </p:anim>
                                    <p:anim calcmode="lin" valueType="num">
                                      <p:cBhvr>
                                        <p:cTn id="52" dur="500" fill="hold"/>
                                        <p:tgtEl>
                                          <p:spTgt spid="9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94"/>
                                        </p:tgtEl>
                                        <p:attrNameLst>
                                          <p:attrName>style.visibility</p:attrName>
                                        </p:attrNameLst>
                                      </p:cBhvr>
                                      <p:to>
                                        <p:strVal val="visible"/>
                                      </p:to>
                                    </p:set>
                                    <p:animEffect transition="in" filter="fade">
                                      <p:cBhvr>
                                        <p:cTn id="55" dur="500"/>
                                        <p:tgtEl>
                                          <p:spTgt spid="94"/>
                                        </p:tgtEl>
                                      </p:cBhvr>
                                    </p:animEffect>
                                    <p:anim calcmode="lin" valueType="num">
                                      <p:cBhvr>
                                        <p:cTn id="56" dur="500" fill="hold"/>
                                        <p:tgtEl>
                                          <p:spTgt spid="94"/>
                                        </p:tgtEl>
                                        <p:attrNameLst>
                                          <p:attrName>ppt_x</p:attrName>
                                        </p:attrNameLst>
                                      </p:cBhvr>
                                      <p:tavLst>
                                        <p:tav tm="0">
                                          <p:val>
                                            <p:strVal val="#ppt_x"/>
                                          </p:val>
                                        </p:tav>
                                        <p:tav tm="100000">
                                          <p:val>
                                            <p:strVal val="#ppt_x"/>
                                          </p:val>
                                        </p:tav>
                                      </p:tavLst>
                                    </p:anim>
                                    <p:anim calcmode="lin" valueType="num">
                                      <p:cBhvr>
                                        <p:cTn id="57" dur="500" fill="hold"/>
                                        <p:tgtEl>
                                          <p:spTgt spid="94"/>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53" presetClass="entr" presetSubtype="16" fill="hold" nodeType="afterEffect">
                                  <p:stCondLst>
                                    <p:cond delay="0"/>
                                  </p:stCondLst>
                                  <p:childTnLst>
                                    <p:set>
                                      <p:cBhvr>
                                        <p:cTn id="60" dur="1" fill="hold">
                                          <p:stCondLst>
                                            <p:cond delay="0"/>
                                          </p:stCondLst>
                                        </p:cTn>
                                        <p:tgtEl>
                                          <p:spTgt spid="109"/>
                                        </p:tgtEl>
                                        <p:attrNameLst>
                                          <p:attrName>style.visibility</p:attrName>
                                        </p:attrNameLst>
                                      </p:cBhvr>
                                      <p:to>
                                        <p:strVal val="visible"/>
                                      </p:to>
                                    </p:set>
                                    <p:anim calcmode="lin" valueType="num">
                                      <p:cBhvr>
                                        <p:cTn id="61" dur="500" fill="hold"/>
                                        <p:tgtEl>
                                          <p:spTgt spid="109"/>
                                        </p:tgtEl>
                                        <p:attrNameLst>
                                          <p:attrName>ppt_w</p:attrName>
                                        </p:attrNameLst>
                                      </p:cBhvr>
                                      <p:tavLst>
                                        <p:tav tm="0">
                                          <p:val>
                                            <p:fltVal val="0"/>
                                          </p:val>
                                        </p:tav>
                                        <p:tav tm="100000">
                                          <p:val>
                                            <p:strVal val="#ppt_w"/>
                                          </p:val>
                                        </p:tav>
                                      </p:tavLst>
                                    </p:anim>
                                    <p:anim calcmode="lin" valueType="num">
                                      <p:cBhvr>
                                        <p:cTn id="62" dur="500" fill="hold"/>
                                        <p:tgtEl>
                                          <p:spTgt spid="109"/>
                                        </p:tgtEl>
                                        <p:attrNameLst>
                                          <p:attrName>ppt_h</p:attrName>
                                        </p:attrNameLst>
                                      </p:cBhvr>
                                      <p:tavLst>
                                        <p:tav tm="0">
                                          <p:val>
                                            <p:fltVal val="0"/>
                                          </p:val>
                                        </p:tav>
                                        <p:tav tm="100000">
                                          <p:val>
                                            <p:strVal val="#ppt_h"/>
                                          </p:val>
                                        </p:tav>
                                      </p:tavLst>
                                    </p:anim>
                                    <p:animEffect transition="in" filter="fade">
                                      <p:cBhvr>
                                        <p:cTn id="63" dur="500"/>
                                        <p:tgtEl>
                                          <p:spTgt spid="109"/>
                                        </p:tgtEl>
                                      </p:cBhvr>
                                    </p:animEffect>
                                  </p:childTnLst>
                                </p:cTn>
                              </p:par>
                            </p:childTnLst>
                          </p:cTn>
                        </p:par>
                        <p:par>
                          <p:cTn id="64" fill="hold">
                            <p:stCondLst>
                              <p:cond delay="3000"/>
                            </p:stCondLst>
                            <p:childTnLst>
                              <p:par>
                                <p:cTn id="65" presetID="22" presetClass="entr" presetSubtype="8" fill="hold"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wipe(left)">
                                      <p:cBhvr>
                                        <p:cTn id="67" dur="500"/>
                                        <p:tgtEl>
                                          <p:spTgt spid="46"/>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37"/>
                                        </p:tgtEl>
                                        <p:attrNameLst>
                                          <p:attrName>style.visibility</p:attrName>
                                        </p:attrNameLst>
                                      </p:cBhvr>
                                      <p:to>
                                        <p:strVal val="visible"/>
                                      </p:to>
                                    </p:set>
                                    <p:animEffect transition="in" filter="fade">
                                      <p:cBhvr>
                                        <p:cTn id="70" dur="500"/>
                                        <p:tgtEl>
                                          <p:spTgt spid="137"/>
                                        </p:tgtEl>
                                      </p:cBhvr>
                                    </p:animEffect>
                                  </p:childTnLst>
                                </p:cTn>
                              </p:par>
                            </p:childTnLst>
                          </p:cTn>
                        </p:par>
                        <p:par>
                          <p:cTn id="71" fill="hold">
                            <p:stCondLst>
                              <p:cond delay="3500"/>
                            </p:stCondLst>
                            <p:childTnLst>
                              <p:par>
                                <p:cTn id="72" presetID="42" presetClass="entr" presetSubtype="0" fill="hold" grpId="0" nodeType="afterEffect">
                                  <p:stCondLst>
                                    <p:cond delay="0"/>
                                  </p:stCondLst>
                                  <p:childTnLst>
                                    <p:set>
                                      <p:cBhvr>
                                        <p:cTn id="73" dur="1" fill="hold">
                                          <p:stCondLst>
                                            <p:cond delay="0"/>
                                          </p:stCondLst>
                                        </p:cTn>
                                        <p:tgtEl>
                                          <p:spTgt spid="87"/>
                                        </p:tgtEl>
                                        <p:attrNameLst>
                                          <p:attrName>style.visibility</p:attrName>
                                        </p:attrNameLst>
                                      </p:cBhvr>
                                      <p:to>
                                        <p:strVal val="visible"/>
                                      </p:to>
                                    </p:set>
                                    <p:animEffect transition="in" filter="fade">
                                      <p:cBhvr>
                                        <p:cTn id="74" dur="500"/>
                                        <p:tgtEl>
                                          <p:spTgt spid="87"/>
                                        </p:tgtEl>
                                      </p:cBhvr>
                                    </p:animEffect>
                                    <p:anim calcmode="lin" valueType="num">
                                      <p:cBhvr>
                                        <p:cTn id="75" dur="500" fill="hold"/>
                                        <p:tgtEl>
                                          <p:spTgt spid="87"/>
                                        </p:tgtEl>
                                        <p:attrNameLst>
                                          <p:attrName>ppt_x</p:attrName>
                                        </p:attrNameLst>
                                      </p:cBhvr>
                                      <p:tavLst>
                                        <p:tav tm="0">
                                          <p:val>
                                            <p:strVal val="#ppt_x"/>
                                          </p:val>
                                        </p:tav>
                                        <p:tav tm="100000">
                                          <p:val>
                                            <p:strVal val="#ppt_x"/>
                                          </p:val>
                                        </p:tav>
                                      </p:tavLst>
                                    </p:anim>
                                    <p:anim calcmode="lin" valueType="num">
                                      <p:cBhvr>
                                        <p:cTn id="76" dur="500" fill="hold"/>
                                        <p:tgtEl>
                                          <p:spTgt spid="87"/>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500"/>
                                        <p:tgtEl>
                                          <p:spTgt spid="88"/>
                                        </p:tgtEl>
                                      </p:cBhvr>
                                    </p:animEffect>
                                    <p:anim calcmode="lin" valueType="num">
                                      <p:cBhvr>
                                        <p:cTn id="80" dur="500" fill="hold"/>
                                        <p:tgtEl>
                                          <p:spTgt spid="88"/>
                                        </p:tgtEl>
                                        <p:attrNameLst>
                                          <p:attrName>ppt_x</p:attrName>
                                        </p:attrNameLst>
                                      </p:cBhvr>
                                      <p:tavLst>
                                        <p:tav tm="0">
                                          <p:val>
                                            <p:strVal val="#ppt_x"/>
                                          </p:val>
                                        </p:tav>
                                        <p:tav tm="100000">
                                          <p:val>
                                            <p:strVal val="#ppt_x"/>
                                          </p:val>
                                        </p:tav>
                                      </p:tavLst>
                                    </p:anim>
                                    <p:anim calcmode="lin" valueType="num">
                                      <p:cBhvr>
                                        <p:cTn id="81" dur="500" fill="hold"/>
                                        <p:tgtEl>
                                          <p:spTgt spid="88"/>
                                        </p:tgtEl>
                                        <p:attrNameLst>
                                          <p:attrName>ppt_y</p:attrName>
                                        </p:attrNameLst>
                                      </p:cBhvr>
                                      <p:tavLst>
                                        <p:tav tm="0">
                                          <p:val>
                                            <p:strVal val="#ppt_y+.1"/>
                                          </p:val>
                                        </p:tav>
                                        <p:tav tm="100000">
                                          <p:val>
                                            <p:strVal val="#ppt_y"/>
                                          </p:val>
                                        </p:tav>
                                      </p:tavLst>
                                    </p:anim>
                                  </p:childTnLst>
                                </p:cTn>
                              </p:par>
                            </p:childTnLst>
                          </p:cTn>
                        </p:par>
                        <p:par>
                          <p:cTn id="82" fill="hold">
                            <p:stCondLst>
                              <p:cond delay="4000"/>
                            </p:stCondLst>
                            <p:childTnLst>
                              <p:par>
                                <p:cTn id="83" presetID="53" presetClass="entr" presetSubtype="16" fill="hold" nodeType="afterEffect">
                                  <p:stCondLst>
                                    <p:cond delay="0"/>
                                  </p:stCondLst>
                                  <p:childTnLst>
                                    <p:set>
                                      <p:cBhvr>
                                        <p:cTn id="84" dur="1" fill="hold">
                                          <p:stCondLst>
                                            <p:cond delay="0"/>
                                          </p:stCondLst>
                                        </p:cTn>
                                        <p:tgtEl>
                                          <p:spTgt spid="123"/>
                                        </p:tgtEl>
                                        <p:attrNameLst>
                                          <p:attrName>style.visibility</p:attrName>
                                        </p:attrNameLst>
                                      </p:cBhvr>
                                      <p:to>
                                        <p:strVal val="visible"/>
                                      </p:to>
                                    </p:set>
                                    <p:anim calcmode="lin" valueType="num">
                                      <p:cBhvr>
                                        <p:cTn id="85" dur="500" fill="hold"/>
                                        <p:tgtEl>
                                          <p:spTgt spid="123"/>
                                        </p:tgtEl>
                                        <p:attrNameLst>
                                          <p:attrName>ppt_w</p:attrName>
                                        </p:attrNameLst>
                                      </p:cBhvr>
                                      <p:tavLst>
                                        <p:tav tm="0">
                                          <p:val>
                                            <p:fltVal val="0"/>
                                          </p:val>
                                        </p:tav>
                                        <p:tav tm="100000">
                                          <p:val>
                                            <p:strVal val="#ppt_w"/>
                                          </p:val>
                                        </p:tav>
                                      </p:tavLst>
                                    </p:anim>
                                    <p:anim calcmode="lin" valueType="num">
                                      <p:cBhvr>
                                        <p:cTn id="86" dur="500" fill="hold"/>
                                        <p:tgtEl>
                                          <p:spTgt spid="123"/>
                                        </p:tgtEl>
                                        <p:attrNameLst>
                                          <p:attrName>ppt_h</p:attrName>
                                        </p:attrNameLst>
                                      </p:cBhvr>
                                      <p:tavLst>
                                        <p:tav tm="0">
                                          <p:val>
                                            <p:fltVal val="0"/>
                                          </p:val>
                                        </p:tav>
                                        <p:tav tm="100000">
                                          <p:val>
                                            <p:strVal val="#ppt_h"/>
                                          </p:val>
                                        </p:tav>
                                      </p:tavLst>
                                    </p:anim>
                                    <p:animEffect transition="in" filter="fade">
                                      <p:cBhvr>
                                        <p:cTn id="87" dur="500"/>
                                        <p:tgtEl>
                                          <p:spTgt spid="123"/>
                                        </p:tgtEl>
                                      </p:cBhvr>
                                    </p:animEffect>
                                  </p:childTnLst>
                                </p:cTn>
                              </p:par>
                            </p:childTnLst>
                          </p:cTn>
                        </p:par>
                        <p:par>
                          <p:cTn id="88" fill="hold">
                            <p:stCondLst>
                              <p:cond delay="4500"/>
                            </p:stCondLst>
                            <p:childTnLst>
                              <p:par>
                                <p:cTn id="89" presetID="22" presetClass="entr" presetSubtype="8" fill="hold" nodeType="after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wipe(left)">
                                      <p:cBhvr>
                                        <p:cTn id="91" dur="500"/>
                                        <p:tgtEl>
                                          <p:spTgt spid="4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39"/>
                                        </p:tgtEl>
                                        <p:attrNameLst>
                                          <p:attrName>style.visibility</p:attrName>
                                        </p:attrNameLst>
                                      </p:cBhvr>
                                      <p:to>
                                        <p:strVal val="visible"/>
                                      </p:to>
                                    </p:set>
                                    <p:animEffect transition="in" filter="fade">
                                      <p:cBhvr>
                                        <p:cTn id="94" dur="500"/>
                                        <p:tgtEl>
                                          <p:spTgt spid="139"/>
                                        </p:tgtEl>
                                      </p:cBhvr>
                                    </p:animEffect>
                                  </p:childTnLst>
                                </p:cTn>
                              </p:par>
                              <p:par>
                                <p:cTn id="95" presetID="27" presetClass="entr" presetSubtype="0" fill="hold" grpId="0" nodeType="withEffect">
                                  <p:stCondLst>
                                    <p:cond delay="0"/>
                                  </p:stCondLst>
                                  <p:iterate type="lt">
                                    <p:tmPct val="50000"/>
                                  </p:iterate>
                                  <p:childTnLst>
                                    <p:set>
                                      <p:cBhvr>
                                        <p:cTn id="96" dur="1" fill="hold">
                                          <p:stCondLst>
                                            <p:cond delay="0"/>
                                          </p:stCondLst>
                                        </p:cTn>
                                        <p:tgtEl>
                                          <p:spTgt spid="141"/>
                                        </p:tgtEl>
                                        <p:attrNameLst>
                                          <p:attrName>style.visibility</p:attrName>
                                        </p:attrNameLst>
                                      </p:cBhvr>
                                      <p:to>
                                        <p:strVal val="visible"/>
                                      </p:to>
                                    </p:set>
                                    <p:anim calcmode="discrete" valueType="clr">
                                      <p:cBhvr override="childStyle">
                                        <p:cTn id="97" dur="80"/>
                                        <p:tgtEl>
                                          <p:spTgt spid="141"/>
                                        </p:tgtEl>
                                        <p:attrNameLst>
                                          <p:attrName>style.color</p:attrName>
                                        </p:attrNameLst>
                                      </p:cBhvr>
                                      <p:tavLst>
                                        <p:tav tm="0">
                                          <p:val>
                                            <p:clrVal>
                                              <a:schemeClr val="accent2"/>
                                            </p:clrVal>
                                          </p:val>
                                        </p:tav>
                                        <p:tav tm="50000">
                                          <p:val>
                                            <p:clrVal>
                                              <a:schemeClr val="hlink"/>
                                            </p:clrVal>
                                          </p:val>
                                        </p:tav>
                                      </p:tavLst>
                                    </p:anim>
                                    <p:anim calcmode="discrete" valueType="clr">
                                      <p:cBhvr>
                                        <p:cTn id="98" dur="80"/>
                                        <p:tgtEl>
                                          <p:spTgt spid="141"/>
                                        </p:tgtEl>
                                        <p:attrNameLst>
                                          <p:attrName>fillcolor</p:attrName>
                                        </p:attrNameLst>
                                      </p:cBhvr>
                                      <p:tavLst>
                                        <p:tav tm="0">
                                          <p:val>
                                            <p:clrVal>
                                              <a:schemeClr val="accent2"/>
                                            </p:clrVal>
                                          </p:val>
                                        </p:tav>
                                        <p:tav tm="50000">
                                          <p:val>
                                            <p:clrVal>
                                              <a:schemeClr val="hlink"/>
                                            </p:clrVal>
                                          </p:val>
                                        </p:tav>
                                      </p:tavLst>
                                    </p:anim>
                                    <p:set>
                                      <p:cBhvr>
                                        <p:cTn id="99" dur="80"/>
                                        <p:tgtEl>
                                          <p:spTgt spid="14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93" grpId="0"/>
      <p:bldP spid="85" grpId="0" bldLvl="0" animBg="1"/>
      <p:bldP spid="86" grpId="0" bldLvl="0" animBg="1"/>
      <p:bldP spid="87" grpId="0" bldLvl="0" animBg="1"/>
      <p:bldP spid="88" grpId="0" bldLvl="0" animBg="1"/>
      <p:bldP spid="89" grpId="0" bldLvl="0" animBg="1"/>
      <p:bldP spid="90" grpId="0" bldLvl="0" animBg="1"/>
      <p:bldP spid="91" grpId="0" bldLvl="0" animBg="1"/>
      <p:bldP spid="94" grpId="0" bldLvl="0" animBg="1"/>
      <p:bldP spid="135" grpId="0"/>
      <p:bldP spid="137" grpId="0"/>
      <p:bldP spid="139" grpId="0"/>
      <p:bldP spid="14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TextBox 397"/>
          <p:cNvSpPr txBox="1"/>
          <p:nvPr/>
        </p:nvSpPr>
        <p:spPr>
          <a:xfrm>
            <a:off x="777034" y="500139"/>
            <a:ext cx="5749290" cy="583565"/>
          </a:xfrm>
          <a:prstGeom prst="rect">
            <a:avLst/>
          </a:prstGeom>
          <a:noFill/>
        </p:spPr>
        <p:txBody>
          <a:bodyPr wrap="none" rtlCol="0">
            <a:spAutoFit/>
          </a:bodyPr>
          <a:lstStyle/>
          <a:p>
            <a:pPr algn="l"/>
            <a:r>
              <a:rPr lang="id-ID" sz="3200" dirty="0" smtClean="0">
                <a:latin typeface="Raleway" panose="020B0003030101060003" pitchFamily="34" charset="0"/>
              </a:rPr>
              <a:t>4.4.1分支限界算法的基本理论</a:t>
            </a:r>
            <a:endParaRPr lang="id-ID" sz="3200" dirty="0" smtClean="0">
              <a:latin typeface="Raleway" panose="020B0003030101060003" pitchFamily="34" charset="0"/>
            </a:endParaRPr>
          </a:p>
        </p:txBody>
      </p:sp>
      <p:sp>
        <p:nvSpPr>
          <p:cNvPr id="399" name="Rectangle 398"/>
          <p:cNvSpPr/>
          <p:nvPr/>
        </p:nvSpPr>
        <p:spPr>
          <a:xfrm>
            <a:off x="777034" y="1016819"/>
            <a:ext cx="3525709" cy="338554"/>
          </a:xfrm>
          <a:prstGeom prst="rect">
            <a:avLst/>
          </a:prstGeom>
          <a:noFill/>
        </p:spPr>
        <p:txBody>
          <a:bodyPr wrap="none">
            <a:spAutoFit/>
          </a:bodyPr>
          <a:lstStyle/>
          <a:p>
            <a:r>
              <a:rPr lang="id-ID" sz="1600" dirty="0" smtClean="0">
                <a:solidFill>
                  <a:schemeClr val="bg1">
                    <a:lumMod val="65000"/>
                  </a:schemeClr>
                </a:solidFill>
                <a:latin typeface="Raleway" panose="020B0003030101060003" pitchFamily="34" charset="0"/>
              </a:rPr>
              <a:t>Reflect professionalism Infographic</a:t>
            </a:r>
            <a:endParaRPr lang="id-ID" sz="1600" dirty="0">
              <a:solidFill>
                <a:schemeClr val="bg1">
                  <a:lumMod val="65000"/>
                </a:schemeClr>
              </a:solidFill>
              <a:latin typeface="Raleway" panose="020B0003030101060003" pitchFamily="34" charset="0"/>
            </a:endParaRPr>
          </a:p>
        </p:txBody>
      </p:sp>
      <p:sp>
        <p:nvSpPr>
          <p:cNvPr id="5" name="Freeform 6"/>
          <p:cNvSpPr>
            <a:spLocks noEditPoints="1"/>
          </p:cNvSpPr>
          <p:nvPr/>
        </p:nvSpPr>
        <p:spPr bwMode="auto">
          <a:xfrm rot="5400000">
            <a:off x="2591027" y="2395506"/>
            <a:ext cx="7009947" cy="8924987"/>
          </a:xfrm>
          <a:custGeom>
            <a:avLst/>
            <a:gdLst>
              <a:gd name="T0" fmla="*/ 2596 w 2894"/>
              <a:gd name="T1" fmla="*/ 1549 h 3686"/>
              <a:gd name="T2" fmla="*/ 2116 w 2894"/>
              <a:gd name="T3" fmla="*/ 900 h 3686"/>
              <a:gd name="T4" fmla="*/ 1793 w 2894"/>
              <a:gd name="T5" fmla="*/ 797 h 3686"/>
              <a:gd name="T6" fmla="*/ 1195 w 2894"/>
              <a:gd name="T7" fmla="*/ 648 h 3686"/>
              <a:gd name="T8" fmla="*/ 614 w 2894"/>
              <a:gd name="T9" fmla="*/ 971 h 3686"/>
              <a:gd name="T10" fmla="*/ 377 w 2894"/>
              <a:gd name="T11" fmla="*/ 1259 h 3686"/>
              <a:gd name="T12" fmla="*/ 359 w 2894"/>
              <a:gd name="T13" fmla="*/ 1934 h 3686"/>
              <a:gd name="T14" fmla="*/ 269 w 2894"/>
              <a:gd name="T15" fmla="*/ 2640 h 3686"/>
              <a:gd name="T16" fmla="*/ 917 w 2894"/>
              <a:gd name="T17" fmla="*/ 2842 h 3686"/>
              <a:gd name="T18" fmla="*/ 1685 w 2894"/>
              <a:gd name="T19" fmla="*/ 2908 h 3686"/>
              <a:gd name="T20" fmla="*/ 2305 w 2894"/>
              <a:gd name="T21" fmla="*/ 3282 h 3686"/>
              <a:gd name="T22" fmla="*/ 2370 w 2894"/>
              <a:gd name="T23" fmla="*/ 2419 h 3686"/>
              <a:gd name="T24" fmla="*/ 2597 w 2894"/>
              <a:gd name="T25" fmla="*/ 1760 h 3686"/>
              <a:gd name="T26" fmla="*/ 516 w 2894"/>
              <a:gd name="T27" fmla="*/ 1250 h 3686"/>
              <a:gd name="T28" fmla="*/ 848 w 2894"/>
              <a:gd name="T29" fmla="*/ 2821 h 3686"/>
              <a:gd name="T30" fmla="*/ 2559 w 2894"/>
              <a:gd name="T31" fmla="*/ 1945 h 3686"/>
              <a:gd name="T32" fmla="*/ 2553 w 2894"/>
              <a:gd name="T33" fmla="*/ 1486 h 3686"/>
              <a:gd name="T34" fmla="*/ 2530 w 2894"/>
              <a:gd name="T35" fmla="*/ 1536 h 3686"/>
              <a:gd name="T36" fmla="*/ 2568 w 2894"/>
              <a:gd name="T37" fmla="*/ 1507 h 3686"/>
              <a:gd name="T38" fmla="*/ 2472 w 2894"/>
              <a:gd name="T39" fmla="*/ 1331 h 3686"/>
              <a:gd name="T40" fmla="*/ 2455 w 2894"/>
              <a:gd name="T41" fmla="*/ 774 h 3686"/>
              <a:gd name="T42" fmla="*/ 2476 w 2894"/>
              <a:gd name="T43" fmla="*/ 761 h 3686"/>
              <a:gd name="T44" fmla="*/ 2289 w 2894"/>
              <a:gd name="T45" fmla="*/ 883 h 3686"/>
              <a:gd name="T46" fmla="*/ 2096 w 2894"/>
              <a:gd name="T47" fmla="*/ 2995 h 3686"/>
              <a:gd name="T48" fmla="*/ 1226 w 2894"/>
              <a:gd name="T49" fmla="*/ 2949 h 3686"/>
              <a:gd name="T50" fmla="*/ 1227 w 2894"/>
              <a:gd name="T51" fmla="*/ 3171 h 3686"/>
              <a:gd name="T52" fmla="*/ 739 w 2894"/>
              <a:gd name="T53" fmla="*/ 494 h 3686"/>
              <a:gd name="T54" fmla="*/ 1737 w 2894"/>
              <a:gd name="T55" fmla="*/ 390 h 3686"/>
              <a:gd name="T56" fmla="*/ 1718 w 2894"/>
              <a:gd name="T57" fmla="*/ 522 h 3686"/>
              <a:gd name="T58" fmla="*/ 1876 w 2894"/>
              <a:gd name="T59" fmla="*/ 769 h 3686"/>
              <a:gd name="T60" fmla="*/ 1728 w 2894"/>
              <a:gd name="T61" fmla="*/ 329 h 3686"/>
              <a:gd name="T62" fmla="*/ 1626 w 2894"/>
              <a:gd name="T63" fmla="*/ 552 h 3686"/>
              <a:gd name="T64" fmla="*/ 1544 w 2894"/>
              <a:gd name="T65" fmla="*/ 610 h 3686"/>
              <a:gd name="T66" fmla="*/ 1542 w 2894"/>
              <a:gd name="T67" fmla="*/ 321 h 3686"/>
              <a:gd name="T68" fmla="*/ 1296 w 2894"/>
              <a:gd name="T69" fmla="*/ 66 h 3686"/>
              <a:gd name="T70" fmla="*/ 1003 w 2894"/>
              <a:gd name="T71" fmla="*/ 564 h 3686"/>
              <a:gd name="T72" fmla="*/ 674 w 2894"/>
              <a:gd name="T73" fmla="*/ 506 h 3686"/>
              <a:gd name="T74" fmla="*/ 723 w 2894"/>
              <a:gd name="T75" fmla="*/ 962 h 3686"/>
              <a:gd name="T76" fmla="*/ 706 w 2894"/>
              <a:gd name="T77" fmla="*/ 1044 h 3686"/>
              <a:gd name="T78" fmla="*/ 343 w 2894"/>
              <a:gd name="T79" fmla="*/ 2205 h 3686"/>
              <a:gd name="T80" fmla="*/ 362 w 2894"/>
              <a:gd name="T81" fmla="*/ 2151 h 3686"/>
              <a:gd name="T82" fmla="*/ 421 w 2894"/>
              <a:gd name="T83" fmla="*/ 1331 h 3686"/>
              <a:gd name="T84" fmla="*/ 183 w 2894"/>
              <a:gd name="T85" fmla="*/ 1377 h 3686"/>
              <a:gd name="T86" fmla="*/ 127 w 2894"/>
              <a:gd name="T87" fmla="*/ 1607 h 3686"/>
              <a:gd name="T88" fmla="*/ 327 w 2894"/>
              <a:gd name="T89" fmla="*/ 1615 h 3686"/>
              <a:gd name="T90" fmla="*/ 357 w 2894"/>
              <a:gd name="T91" fmla="*/ 2015 h 3686"/>
              <a:gd name="T92" fmla="*/ 301 w 2894"/>
              <a:gd name="T93" fmla="*/ 2443 h 3686"/>
              <a:gd name="T94" fmla="*/ 440 w 2894"/>
              <a:gd name="T95" fmla="*/ 2646 h 3686"/>
              <a:gd name="T96" fmla="*/ 541 w 2894"/>
              <a:gd name="T97" fmla="*/ 2859 h 3686"/>
              <a:gd name="T98" fmla="*/ 420 w 2894"/>
              <a:gd name="T99" fmla="*/ 3046 h 3686"/>
              <a:gd name="T100" fmla="*/ 1039 w 2894"/>
              <a:gd name="T101" fmla="*/ 2885 h 3686"/>
              <a:gd name="T102" fmla="*/ 1171 w 2894"/>
              <a:gd name="T103" fmla="*/ 3427 h 3686"/>
              <a:gd name="T104" fmla="*/ 1276 w 2894"/>
              <a:gd name="T105" fmla="*/ 3076 h 3686"/>
              <a:gd name="T106" fmla="*/ 1350 w 2894"/>
              <a:gd name="T107" fmla="*/ 3108 h 3686"/>
              <a:gd name="T108" fmla="*/ 1351 w 2894"/>
              <a:gd name="T109" fmla="*/ 3397 h 3686"/>
              <a:gd name="T110" fmla="*/ 1353 w 2894"/>
              <a:gd name="T111" fmla="*/ 3653 h 3686"/>
              <a:gd name="T112" fmla="*/ 1943 w 2894"/>
              <a:gd name="T113" fmla="*/ 3163 h 3686"/>
              <a:gd name="T114" fmla="*/ 2231 w 2894"/>
              <a:gd name="T115" fmla="*/ 3174 h 3686"/>
              <a:gd name="T116" fmla="*/ 2187 w 2894"/>
              <a:gd name="T117" fmla="*/ 2722 h 3686"/>
              <a:gd name="T118" fmla="*/ 2304 w 2894"/>
              <a:gd name="T119" fmla="*/ 2554 h 3686"/>
              <a:gd name="T120" fmla="*/ 2625 w 2894"/>
              <a:gd name="T121" fmla="*/ 2370 h 3686"/>
              <a:gd name="T122" fmla="*/ 2611 w 2894"/>
              <a:gd name="T123" fmla="*/ 2236 h 3686"/>
              <a:gd name="T124" fmla="*/ 2685 w 2894"/>
              <a:gd name="T125" fmla="*/ 2030 h 3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94" h="3686">
                <a:moveTo>
                  <a:pt x="2894" y="2050"/>
                </a:moveTo>
                <a:cubicBezTo>
                  <a:pt x="2604" y="1992"/>
                  <a:pt x="2604" y="1992"/>
                  <a:pt x="2604" y="1992"/>
                </a:cubicBezTo>
                <a:cubicBezTo>
                  <a:pt x="2605" y="1991"/>
                  <a:pt x="2607" y="1991"/>
                  <a:pt x="2608" y="1990"/>
                </a:cubicBezTo>
                <a:cubicBezTo>
                  <a:pt x="2608" y="1991"/>
                  <a:pt x="2609" y="1991"/>
                  <a:pt x="2609" y="1991"/>
                </a:cubicBezTo>
                <a:cubicBezTo>
                  <a:pt x="2611" y="1991"/>
                  <a:pt x="2614" y="1991"/>
                  <a:pt x="2617" y="1990"/>
                </a:cubicBezTo>
                <a:cubicBezTo>
                  <a:pt x="2629" y="1989"/>
                  <a:pt x="2637" y="1980"/>
                  <a:pt x="2637" y="1969"/>
                </a:cubicBezTo>
                <a:cubicBezTo>
                  <a:pt x="2642" y="1966"/>
                  <a:pt x="2646" y="1963"/>
                  <a:pt x="2649" y="1958"/>
                </a:cubicBezTo>
                <a:cubicBezTo>
                  <a:pt x="2654" y="1950"/>
                  <a:pt x="2653" y="1940"/>
                  <a:pt x="2648" y="1933"/>
                </a:cubicBezTo>
                <a:cubicBezTo>
                  <a:pt x="2647" y="1933"/>
                  <a:pt x="2647" y="1933"/>
                  <a:pt x="2647" y="1933"/>
                </a:cubicBezTo>
                <a:cubicBezTo>
                  <a:pt x="2663" y="1920"/>
                  <a:pt x="2662" y="1894"/>
                  <a:pt x="2642" y="1883"/>
                </a:cubicBezTo>
                <a:cubicBezTo>
                  <a:pt x="2641" y="1882"/>
                  <a:pt x="2641" y="1882"/>
                  <a:pt x="2640" y="1881"/>
                </a:cubicBezTo>
                <a:cubicBezTo>
                  <a:pt x="2640" y="1881"/>
                  <a:pt x="2639" y="1881"/>
                  <a:pt x="2639" y="1881"/>
                </a:cubicBezTo>
                <a:cubicBezTo>
                  <a:pt x="2639" y="1874"/>
                  <a:pt x="2635" y="1866"/>
                  <a:pt x="2628" y="1864"/>
                </a:cubicBezTo>
                <a:cubicBezTo>
                  <a:pt x="2627" y="1864"/>
                  <a:pt x="2627" y="1864"/>
                  <a:pt x="2627" y="1864"/>
                </a:cubicBezTo>
                <a:cubicBezTo>
                  <a:pt x="2618" y="1858"/>
                  <a:pt x="2609" y="1857"/>
                  <a:pt x="2599" y="1861"/>
                </a:cubicBezTo>
                <a:cubicBezTo>
                  <a:pt x="2589" y="1865"/>
                  <a:pt x="2583" y="1872"/>
                  <a:pt x="2580" y="1883"/>
                </a:cubicBezTo>
                <a:cubicBezTo>
                  <a:pt x="2580" y="1883"/>
                  <a:pt x="2580" y="1883"/>
                  <a:pt x="2579" y="1883"/>
                </a:cubicBezTo>
                <a:cubicBezTo>
                  <a:pt x="2565" y="1890"/>
                  <a:pt x="2551" y="1896"/>
                  <a:pt x="2536" y="1901"/>
                </a:cubicBezTo>
                <a:cubicBezTo>
                  <a:pt x="2537" y="1880"/>
                  <a:pt x="2537" y="1860"/>
                  <a:pt x="2537" y="1839"/>
                </a:cubicBezTo>
                <a:cubicBezTo>
                  <a:pt x="2537" y="1824"/>
                  <a:pt x="2537" y="1808"/>
                  <a:pt x="2536" y="1793"/>
                </a:cubicBezTo>
                <a:cubicBezTo>
                  <a:pt x="2541" y="1796"/>
                  <a:pt x="2547" y="1797"/>
                  <a:pt x="2553" y="1797"/>
                </a:cubicBezTo>
                <a:cubicBezTo>
                  <a:pt x="2566" y="1795"/>
                  <a:pt x="2575" y="1782"/>
                  <a:pt x="2573" y="1768"/>
                </a:cubicBezTo>
                <a:cubicBezTo>
                  <a:pt x="2572" y="1754"/>
                  <a:pt x="2559" y="1745"/>
                  <a:pt x="2546" y="1746"/>
                </a:cubicBezTo>
                <a:cubicBezTo>
                  <a:pt x="2541" y="1747"/>
                  <a:pt x="2537" y="1749"/>
                  <a:pt x="2534" y="1752"/>
                </a:cubicBezTo>
                <a:cubicBezTo>
                  <a:pt x="2534" y="1750"/>
                  <a:pt x="2534" y="1748"/>
                  <a:pt x="2534" y="1746"/>
                </a:cubicBezTo>
                <a:cubicBezTo>
                  <a:pt x="2537" y="1744"/>
                  <a:pt x="2541" y="1743"/>
                  <a:pt x="2545" y="1742"/>
                </a:cubicBezTo>
                <a:cubicBezTo>
                  <a:pt x="2561" y="1740"/>
                  <a:pt x="2575" y="1751"/>
                  <a:pt x="2578" y="1768"/>
                </a:cubicBezTo>
                <a:cubicBezTo>
                  <a:pt x="2580" y="1784"/>
                  <a:pt x="2569" y="1799"/>
                  <a:pt x="2553" y="1801"/>
                </a:cubicBezTo>
                <a:cubicBezTo>
                  <a:pt x="2549" y="1802"/>
                  <a:pt x="2544" y="1801"/>
                  <a:pt x="2540" y="1800"/>
                </a:cubicBezTo>
                <a:cubicBezTo>
                  <a:pt x="2544" y="1830"/>
                  <a:pt x="2544" y="1830"/>
                  <a:pt x="2544" y="1830"/>
                </a:cubicBezTo>
                <a:cubicBezTo>
                  <a:pt x="2573" y="1827"/>
                  <a:pt x="2608" y="1813"/>
                  <a:pt x="2604" y="1776"/>
                </a:cubicBezTo>
                <a:cubicBezTo>
                  <a:pt x="2665" y="1739"/>
                  <a:pt x="2657" y="1648"/>
                  <a:pt x="2587" y="1629"/>
                </a:cubicBezTo>
                <a:cubicBezTo>
                  <a:pt x="2582" y="1620"/>
                  <a:pt x="2576" y="1614"/>
                  <a:pt x="2568" y="1610"/>
                </a:cubicBezTo>
                <a:cubicBezTo>
                  <a:pt x="2570" y="1610"/>
                  <a:pt x="2572" y="1610"/>
                  <a:pt x="2573" y="1610"/>
                </a:cubicBezTo>
                <a:cubicBezTo>
                  <a:pt x="2579" y="1609"/>
                  <a:pt x="2583" y="1607"/>
                  <a:pt x="2587" y="1603"/>
                </a:cubicBezTo>
                <a:cubicBezTo>
                  <a:pt x="2587" y="1603"/>
                  <a:pt x="2587" y="1603"/>
                  <a:pt x="2588" y="1603"/>
                </a:cubicBezTo>
                <a:cubicBezTo>
                  <a:pt x="2590" y="1602"/>
                  <a:pt x="2591" y="1601"/>
                  <a:pt x="2593" y="1600"/>
                </a:cubicBezTo>
                <a:cubicBezTo>
                  <a:pt x="2601" y="1596"/>
                  <a:pt x="2604" y="1586"/>
                  <a:pt x="2601" y="1578"/>
                </a:cubicBezTo>
                <a:cubicBezTo>
                  <a:pt x="2604" y="1574"/>
                  <a:pt x="2605" y="1570"/>
                  <a:pt x="2606" y="1566"/>
                </a:cubicBezTo>
                <a:cubicBezTo>
                  <a:pt x="2606" y="1559"/>
                  <a:pt x="2602" y="1552"/>
                  <a:pt x="2596" y="1549"/>
                </a:cubicBezTo>
                <a:cubicBezTo>
                  <a:pt x="2596" y="1549"/>
                  <a:pt x="2596" y="1549"/>
                  <a:pt x="2596" y="1549"/>
                </a:cubicBezTo>
                <a:cubicBezTo>
                  <a:pt x="2599" y="1542"/>
                  <a:pt x="2599" y="1536"/>
                  <a:pt x="2597" y="1530"/>
                </a:cubicBezTo>
                <a:cubicBezTo>
                  <a:pt x="2599" y="1530"/>
                  <a:pt x="2602" y="1529"/>
                  <a:pt x="2605" y="1528"/>
                </a:cubicBezTo>
                <a:cubicBezTo>
                  <a:pt x="2607" y="1528"/>
                  <a:pt x="2608" y="1529"/>
                  <a:pt x="2610" y="1531"/>
                </a:cubicBezTo>
                <a:cubicBezTo>
                  <a:pt x="2618" y="1543"/>
                  <a:pt x="2630" y="1547"/>
                  <a:pt x="2643" y="1542"/>
                </a:cubicBezTo>
                <a:cubicBezTo>
                  <a:pt x="2652" y="1539"/>
                  <a:pt x="2659" y="1533"/>
                  <a:pt x="2664" y="1526"/>
                </a:cubicBezTo>
                <a:cubicBezTo>
                  <a:pt x="2665" y="1526"/>
                  <a:pt x="2665" y="1525"/>
                  <a:pt x="2665" y="1525"/>
                </a:cubicBezTo>
                <a:cubicBezTo>
                  <a:pt x="2668" y="1523"/>
                  <a:pt x="2671" y="1521"/>
                  <a:pt x="2673" y="1518"/>
                </a:cubicBezTo>
                <a:cubicBezTo>
                  <a:pt x="2686" y="1507"/>
                  <a:pt x="2688" y="1490"/>
                  <a:pt x="2679" y="1477"/>
                </a:cubicBezTo>
                <a:cubicBezTo>
                  <a:pt x="2683" y="1470"/>
                  <a:pt x="2684" y="1462"/>
                  <a:pt x="2683" y="1454"/>
                </a:cubicBezTo>
                <a:cubicBezTo>
                  <a:pt x="2682" y="1441"/>
                  <a:pt x="2672" y="1431"/>
                  <a:pt x="2661" y="1428"/>
                </a:cubicBezTo>
                <a:cubicBezTo>
                  <a:pt x="2661" y="1428"/>
                  <a:pt x="2660" y="1428"/>
                  <a:pt x="2660" y="1428"/>
                </a:cubicBezTo>
                <a:cubicBezTo>
                  <a:pt x="2667" y="1399"/>
                  <a:pt x="2644" y="1372"/>
                  <a:pt x="2613" y="1376"/>
                </a:cubicBezTo>
                <a:cubicBezTo>
                  <a:pt x="2611" y="1376"/>
                  <a:pt x="2610" y="1376"/>
                  <a:pt x="2608" y="1376"/>
                </a:cubicBezTo>
                <a:cubicBezTo>
                  <a:pt x="2608" y="1376"/>
                  <a:pt x="2608" y="1376"/>
                  <a:pt x="2608" y="1376"/>
                </a:cubicBezTo>
                <a:cubicBezTo>
                  <a:pt x="2608" y="1376"/>
                  <a:pt x="2607" y="1375"/>
                  <a:pt x="2607" y="1375"/>
                </a:cubicBezTo>
                <a:cubicBezTo>
                  <a:pt x="2645" y="1355"/>
                  <a:pt x="2645" y="1355"/>
                  <a:pt x="2645" y="1355"/>
                </a:cubicBezTo>
                <a:cubicBezTo>
                  <a:pt x="2712" y="1217"/>
                  <a:pt x="2712" y="1217"/>
                  <a:pt x="2712" y="1217"/>
                </a:cubicBezTo>
                <a:cubicBezTo>
                  <a:pt x="2560" y="1193"/>
                  <a:pt x="2560" y="1193"/>
                  <a:pt x="2560" y="1193"/>
                </a:cubicBezTo>
                <a:cubicBezTo>
                  <a:pt x="2482" y="1234"/>
                  <a:pt x="2482" y="1234"/>
                  <a:pt x="2482" y="1234"/>
                </a:cubicBezTo>
                <a:cubicBezTo>
                  <a:pt x="2608" y="1137"/>
                  <a:pt x="2608" y="1137"/>
                  <a:pt x="2608" y="1137"/>
                </a:cubicBezTo>
                <a:cubicBezTo>
                  <a:pt x="2584" y="1106"/>
                  <a:pt x="2584" y="1106"/>
                  <a:pt x="2584" y="1106"/>
                </a:cubicBezTo>
                <a:cubicBezTo>
                  <a:pt x="2613" y="1084"/>
                  <a:pt x="2613" y="1084"/>
                  <a:pt x="2613" y="1084"/>
                </a:cubicBezTo>
                <a:cubicBezTo>
                  <a:pt x="2599" y="1065"/>
                  <a:pt x="2599" y="1065"/>
                  <a:pt x="2599" y="1065"/>
                </a:cubicBezTo>
                <a:cubicBezTo>
                  <a:pt x="2624" y="1046"/>
                  <a:pt x="2624" y="1046"/>
                  <a:pt x="2624" y="1046"/>
                </a:cubicBezTo>
                <a:cubicBezTo>
                  <a:pt x="2529" y="922"/>
                  <a:pt x="2529" y="922"/>
                  <a:pt x="2529" y="922"/>
                </a:cubicBezTo>
                <a:cubicBezTo>
                  <a:pt x="2504" y="942"/>
                  <a:pt x="2504" y="942"/>
                  <a:pt x="2504" y="942"/>
                </a:cubicBezTo>
                <a:cubicBezTo>
                  <a:pt x="2489" y="922"/>
                  <a:pt x="2489" y="922"/>
                  <a:pt x="2489" y="922"/>
                </a:cubicBezTo>
                <a:cubicBezTo>
                  <a:pt x="2460" y="944"/>
                  <a:pt x="2460" y="944"/>
                  <a:pt x="2460" y="944"/>
                </a:cubicBezTo>
                <a:cubicBezTo>
                  <a:pt x="2445" y="925"/>
                  <a:pt x="2445" y="925"/>
                  <a:pt x="2445" y="925"/>
                </a:cubicBezTo>
                <a:cubicBezTo>
                  <a:pt x="2309" y="1030"/>
                  <a:pt x="2309" y="1030"/>
                  <a:pt x="2309" y="1030"/>
                </a:cubicBezTo>
                <a:cubicBezTo>
                  <a:pt x="2630" y="698"/>
                  <a:pt x="2630" y="698"/>
                  <a:pt x="2630" y="698"/>
                </a:cubicBezTo>
                <a:cubicBezTo>
                  <a:pt x="2498" y="570"/>
                  <a:pt x="2498" y="570"/>
                  <a:pt x="2498" y="570"/>
                </a:cubicBezTo>
                <a:cubicBezTo>
                  <a:pt x="2109" y="974"/>
                  <a:pt x="2109" y="974"/>
                  <a:pt x="2109" y="974"/>
                </a:cubicBezTo>
                <a:cubicBezTo>
                  <a:pt x="2085" y="955"/>
                  <a:pt x="2060" y="938"/>
                  <a:pt x="2035" y="922"/>
                </a:cubicBezTo>
                <a:cubicBezTo>
                  <a:pt x="2035" y="921"/>
                  <a:pt x="2035" y="921"/>
                  <a:pt x="2035" y="921"/>
                </a:cubicBezTo>
                <a:cubicBezTo>
                  <a:pt x="2037" y="917"/>
                  <a:pt x="2038" y="913"/>
                  <a:pt x="2040" y="909"/>
                </a:cubicBezTo>
                <a:cubicBezTo>
                  <a:pt x="2040" y="909"/>
                  <a:pt x="2041" y="909"/>
                  <a:pt x="2042" y="908"/>
                </a:cubicBezTo>
                <a:cubicBezTo>
                  <a:pt x="2054" y="903"/>
                  <a:pt x="2068" y="907"/>
                  <a:pt x="2080" y="904"/>
                </a:cubicBezTo>
                <a:cubicBezTo>
                  <a:pt x="2088" y="902"/>
                  <a:pt x="2095" y="899"/>
                  <a:pt x="2101" y="895"/>
                </a:cubicBezTo>
                <a:cubicBezTo>
                  <a:pt x="2101" y="895"/>
                  <a:pt x="2102" y="895"/>
                  <a:pt x="2102" y="895"/>
                </a:cubicBezTo>
                <a:cubicBezTo>
                  <a:pt x="2106" y="897"/>
                  <a:pt x="2110" y="899"/>
                  <a:pt x="2116" y="900"/>
                </a:cubicBezTo>
                <a:cubicBezTo>
                  <a:pt x="2124" y="902"/>
                  <a:pt x="2132" y="899"/>
                  <a:pt x="2138" y="893"/>
                </a:cubicBezTo>
                <a:cubicBezTo>
                  <a:pt x="2140" y="892"/>
                  <a:pt x="2142" y="893"/>
                  <a:pt x="2144" y="894"/>
                </a:cubicBezTo>
                <a:cubicBezTo>
                  <a:pt x="2156" y="902"/>
                  <a:pt x="2168" y="900"/>
                  <a:pt x="2179" y="891"/>
                </a:cubicBezTo>
                <a:cubicBezTo>
                  <a:pt x="2186" y="885"/>
                  <a:pt x="2190" y="876"/>
                  <a:pt x="2192" y="867"/>
                </a:cubicBezTo>
                <a:cubicBezTo>
                  <a:pt x="2192" y="867"/>
                  <a:pt x="2192" y="867"/>
                  <a:pt x="2193" y="867"/>
                </a:cubicBezTo>
                <a:cubicBezTo>
                  <a:pt x="2195" y="864"/>
                  <a:pt x="2196" y="860"/>
                  <a:pt x="2197" y="857"/>
                </a:cubicBezTo>
                <a:cubicBezTo>
                  <a:pt x="2205" y="842"/>
                  <a:pt x="2199" y="825"/>
                  <a:pt x="2186" y="816"/>
                </a:cubicBezTo>
                <a:cubicBezTo>
                  <a:pt x="2187" y="809"/>
                  <a:pt x="2185" y="801"/>
                  <a:pt x="2181" y="794"/>
                </a:cubicBezTo>
                <a:cubicBezTo>
                  <a:pt x="2174" y="783"/>
                  <a:pt x="2162" y="777"/>
                  <a:pt x="2150" y="779"/>
                </a:cubicBezTo>
                <a:cubicBezTo>
                  <a:pt x="2150" y="779"/>
                  <a:pt x="2150" y="779"/>
                  <a:pt x="2149" y="779"/>
                </a:cubicBezTo>
                <a:cubicBezTo>
                  <a:pt x="2145" y="750"/>
                  <a:pt x="2112" y="734"/>
                  <a:pt x="2085" y="750"/>
                </a:cubicBezTo>
                <a:cubicBezTo>
                  <a:pt x="2084" y="751"/>
                  <a:pt x="2082" y="751"/>
                  <a:pt x="2081" y="752"/>
                </a:cubicBezTo>
                <a:cubicBezTo>
                  <a:pt x="2081" y="752"/>
                  <a:pt x="2081" y="752"/>
                  <a:pt x="2081" y="752"/>
                </a:cubicBezTo>
                <a:cubicBezTo>
                  <a:pt x="2072" y="748"/>
                  <a:pt x="2059" y="747"/>
                  <a:pt x="2052" y="754"/>
                </a:cubicBezTo>
                <a:cubicBezTo>
                  <a:pt x="2051" y="755"/>
                  <a:pt x="2051" y="755"/>
                  <a:pt x="2051" y="756"/>
                </a:cubicBezTo>
                <a:cubicBezTo>
                  <a:pt x="2038" y="762"/>
                  <a:pt x="2030" y="772"/>
                  <a:pt x="2028" y="787"/>
                </a:cubicBezTo>
                <a:cubicBezTo>
                  <a:pt x="2025" y="802"/>
                  <a:pt x="2030" y="815"/>
                  <a:pt x="2041" y="825"/>
                </a:cubicBezTo>
                <a:cubicBezTo>
                  <a:pt x="2041" y="826"/>
                  <a:pt x="2041" y="826"/>
                  <a:pt x="2041" y="827"/>
                </a:cubicBezTo>
                <a:cubicBezTo>
                  <a:pt x="2039" y="850"/>
                  <a:pt x="2036" y="873"/>
                  <a:pt x="2031" y="896"/>
                </a:cubicBezTo>
                <a:cubicBezTo>
                  <a:pt x="2029" y="899"/>
                  <a:pt x="2025" y="900"/>
                  <a:pt x="2021" y="903"/>
                </a:cubicBezTo>
                <a:cubicBezTo>
                  <a:pt x="2018" y="905"/>
                  <a:pt x="2015" y="907"/>
                  <a:pt x="2014" y="909"/>
                </a:cubicBezTo>
                <a:cubicBezTo>
                  <a:pt x="2002" y="902"/>
                  <a:pt x="1990" y="895"/>
                  <a:pt x="1978" y="888"/>
                </a:cubicBezTo>
                <a:cubicBezTo>
                  <a:pt x="1982" y="885"/>
                  <a:pt x="1986" y="882"/>
                  <a:pt x="1988" y="877"/>
                </a:cubicBezTo>
                <a:cubicBezTo>
                  <a:pt x="1994" y="865"/>
                  <a:pt x="1988" y="850"/>
                  <a:pt x="1976" y="844"/>
                </a:cubicBezTo>
                <a:cubicBezTo>
                  <a:pt x="1963" y="838"/>
                  <a:pt x="1948" y="843"/>
                  <a:pt x="1942" y="855"/>
                </a:cubicBezTo>
                <a:cubicBezTo>
                  <a:pt x="1940" y="859"/>
                  <a:pt x="1940" y="864"/>
                  <a:pt x="1940" y="868"/>
                </a:cubicBezTo>
                <a:cubicBezTo>
                  <a:pt x="1939" y="867"/>
                  <a:pt x="1937" y="866"/>
                  <a:pt x="1936" y="866"/>
                </a:cubicBezTo>
                <a:cubicBezTo>
                  <a:pt x="1936" y="861"/>
                  <a:pt x="1936" y="857"/>
                  <a:pt x="1938" y="853"/>
                </a:cubicBezTo>
                <a:cubicBezTo>
                  <a:pt x="1945" y="839"/>
                  <a:pt x="1963" y="833"/>
                  <a:pt x="1978" y="840"/>
                </a:cubicBezTo>
                <a:cubicBezTo>
                  <a:pt x="1992" y="847"/>
                  <a:pt x="1998" y="863"/>
                  <a:pt x="1993" y="877"/>
                </a:cubicBezTo>
                <a:cubicBezTo>
                  <a:pt x="1993" y="877"/>
                  <a:pt x="1993" y="878"/>
                  <a:pt x="1992" y="879"/>
                </a:cubicBezTo>
                <a:cubicBezTo>
                  <a:pt x="1992" y="879"/>
                  <a:pt x="1992" y="879"/>
                  <a:pt x="1992" y="879"/>
                </a:cubicBezTo>
                <a:cubicBezTo>
                  <a:pt x="1990" y="883"/>
                  <a:pt x="1987" y="886"/>
                  <a:pt x="1984" y="889"/>
                </a:cubicBezTo>
                <a:cubicBezTo>
                  <a:pt x="1998" y="896"/>
                  <a:pt x="1998" y="896"/>
                  <a:pt x="1998" y="896"/>
                </a:cubicBezTo>
                <a:cubicBezTo>
                  <a:pt x="1999" y="895"/>
                  <a:pt x="1999" y="894"/>
                  <a:pt x="2000" y="893"/>
                </a:cubicBezTo>
                <a:cubicBezTo>
                  <a:pt x="2005" y="895"/>
                  <a:pt x="2008" y="891"/>
                  <a:pt x="2011" y="884"/>
                </a:cubicBezTo>
                <a:cubicBezTo>
                  <a:pt x="2014" y="877"/>
                  <a:pt x="2008" y="874"/>
                  <a:pt x="2008" y="874"/>
                </a:cubicBezTo>
                <a:cubicBezTo>
                  <a:pt x="2008" y="874"/>
                  <a:pt x="2008" y="874"/>
                  <a:pt x="2008" y="874"/>
                </a:cubicBezTo>
                <a:cubicBezTo>
                  <a:pt x="2013" y="855"/>
                  <a:pt x="2012" y="835"/>
                  <a:pt x="1998" y="820"/>
                </a:cubicBezTo>
                <a:cubicBezTo>
                  <a:pt x="2002" y="747"/>
                  <a:pt x="1917" y="711"/>
                  <a:pt x="1863" y="758"/>
                </a:cubicBezTo>
                <a:cubicBezTo>
                  <a:pt x="1830" y="742"/>
                  <a:pt x="1805" y="771"/>
                  <a:pt x="1793" y="797"/>
                </a:cubicBezTo>
                <a:cubicBezTo>
                  <a:pt x="1821" y="811"/>
                  <a:pt x="1821" y="811"/>
                  <a:pt x="1821" y="811"/>
                </a:cubicBezTo>
                <a:cubicBezTo>
                  <a:pt x="1821" y="806"/>
                  <a:pt x="1822" y="802"/>
                  <a:pt x="1823" y="798"/>
                </a:cubicBezTo>
                <a:cubicBezTo>
                  <a:pt x="1830" y="784"/>
                  <a:pt x="1848" y="778"/>
                  <a:pt x="1863" y="785"/>
                </a:cubicBezTo>
                <a:cubicBezTo>
                  <a:pt x="1878" y="792"/>
                  <a:pt x="1884" y="810"/>
                  <a:pt x="1877" y="824"/>
                </a:cubicBezTo>
                <a:cubicBezTo>
                  <a:pt x="1875" y="828"/>
                  <a:pt x="1873" y="831"/>
                  <a:pt x="1869" y="834"/>
                </a:cubicBezTo>
                <a:cubicBezTo>
                  <a:pt x="1902" y="849"/>
                  <a:pt x="1902" y="849"/>
                  <a:pt x="1902" y="849"/>
                </a:cubicBezTo>
                <a:cubicBezTo>
                  <a:pt x="1889" y="844"/>
                  <a:pt x="1876" y="838"/>
                  <a:pt x="1863" y="833"/>
                </a:cubicBezTo>
                <a:cubicBezTo>
                  <a:pt x="1867" y="830"/>
                  <a:pt x="1871" y="827"/>
                  <a:pt x="1873" y="822"/>
                </a:cubicBezTo>
                <a:cubicBezTo>
                  <a:pt x="1879" y="810"/>
                  <a:pt x="1874" y="795"/>
                  <a:pt x="1861" y="789"/>
                </a:cubicBezTo>
                <a:cubicBezTo>
                  <a:pt x="1848" y="783"/>
                  <a:pt x="1833" y="788"/>
                  <a:pt x="1828" y="800"/>
                </a:cubicBezTo>
                <a:cubicBezTo>
                  <a:pt x="1825" y="806"/>
                  <a:pt x="1825" y="813"/>
                  <a:pt x="1827" y="818"/>
                </a:cubicBezTo>
                <a:cubicBezTo>
                  <a:pt x="1800" y="808"/>
                  <a:pt x="1772" y="799"/>
                  <a:pt x="1744" y="792"/>
                </a:cubicBezTo>
                <a:cubicBezTo>
                  <a:pt x="1822" y="264"/>
                  <a:pt x="1822" y="264"/>
                  <a:pt x="1822" y="264"/>
                </a:cubicBezTo>
                <a:cubicBezTo>
                  <a:pt x="1782" y="258"/>
                  <a:pt x="1782" y="258"/>
                  <a:pt x="1782" y="258"/>
                </a:cubicBezTo>
                <a:cubicBezTo>
                  <a:pt x="1787" y="224"/>
                  <a:pt x="1787" y="224"/>
                  <a:pt x="1787" y="224"/>
                </a:cubicBezTo>
                <a:cubicBezTo>
                  <a:pt x="1744" y="172"/>
                  <a:pt x="1744" y="172"/>
                  <a:pt x="1744" y="172"/>
                </a:cubicBezTo>
                <a:cubicBezTo>
                  <a:pt x="1687" y="209"/>
                  <a:pt x="1687" y="209"/>
                  <a:pt x="1687" y="209"/>
                </a:cubicBezTo>
                <a:cubicBezTo>
                  <a:pt x="1682" y="243"/>
                  <a:pt x="1682" y="243"/>
                  <a:pt x="1682" y="243"/>
                </a:cubicBezTo>
                <a:cubicBezTo>
                  <a:pt x="1642" y="237"/>
                  <a:pt x="1642" y="237"/>
                  <a:pt x="1642" y="237"/>
                </a:cubicBezTo>
                <a:cubicBezTo>
                  <a:pt x="1575" y="684"/>
                  <a:pt x="1575" y="684"/>
                  <a:pt x="1575" y="684"/>
                </a:cubicBezTo>
                <a:cubicBezTo>
                  <a:pt x="1571" y="0"/>
                  <a:pt x="1571" y="0"/>
                  <a:pt x="1571" y="0"/>
                </a:cubicBezTo>
                <a:cubicBezTo>
                  <a:pt x="1265" y="2"/>
                  <a:pt x="1265" y="2"/>
                  <a:pt x="1265" y="2"/>
                </a:cubicBezTo>
                <a:cubicBezTo>
                  <a:pt x="1269" y="766"/>
                  <a:pt x="1269" y="766"/>
                  <a:pt x="1269" y="766"/>
                </a:cubicBezTo>
                <a:cubicBezTo>
                  <a:pt x="1249" y="770"/>
                  <a:pt x="1229" y="774"/>
                  <a:pt x="1209" y="778"/>
                </a:cubicBezTo>
                <a:cubicBezTo>
                  <a:pt x="1209" y="778"/>
                  <a:pt x="1209" y="777"/>
                  <a:pt x="1208" y="776"/>
                </a:cubicBezTo>
                <a:cubicBezTo>
                  <a:pt x="1207" y="774"/>
                  <a:pt x="1206" y="771"/>
                  <a:pt x="1205" y="768"/>
                </a:cubicBezTo>
                <a:cubicBezTo>
                  <a:pt x="1205" y="768"/>
                  <a:pt x="1205" y="768"/>
                  <a:pt x="1205" y="767"/>
                </a:cubicBezTo>
                <a:cubicBezTo>
                  <a:pt x="1209" y="758"/>
                  <a:pt x="1218" y="753"/>
                  <a:pt x="1223" y="746"/>
                </a:cubicBezTo>
                <a:cubicBezTo>
                  <a:pt x="1225" y="741"/>
                  <a:pt x="1227" y="736"/>
                  <a:pt x="1229" y="731"/>
                </a:cubicBezTo>
                <a:cubicBezTo>
                  <a:pt x="1229" y="731"/>
                  <a:pt x="1229" y="730"/>
                  <a:pt x="1229" y="730"/>
                </a:cubicBezTo>
                <a:cubicBezTo>
                  <a:pt x="1232" y="730"/>
                  <a:pt x="1235" y="728"/>
                  <a:pt x="1239" y="726"/>
                </a:cubicBezTo>
                <a:cubicBezTo>
                  <a:pt x="1243" y="722"/>
                  <a:pt x="1246" y="717"/>
                  <a:pt x="1246" y="711"/>
                </a:cubicBezTo>
                <a:cubicBezTo>
                  <a:pt x="1247" y="710"/>
                  <a:pt x="1248" y="709"/>
                  <a:pt x="1249" y="709"/>
                </a:cubicBezTo>
                <a:cubicBezTo>
                  <a:pt x="1259" y="706"/>
                  <a:pt x="1265" y="700"/>
                  <a:pt x="1266" y="689"/>
                </a:cubicBezTo>
                <a:cubicBezTo>
                  <a:pt x="1266" y="683"/>
                  <a:pt x="1264" y="677"/>
                  <a:pt x="1260" y="671"/>
                </a:cubicBezTo>
                <a:cubicBezTo>
                  <a:pt x="1260" y="671"/>
                  <a:pt x="1260" y="671"/>
                  <a:pt x="1260" y="670"/>
                </a:cubicBezTo>
                <a:cubicBezTo>
                  <a:pt x="1260" y="668"/>
                  <a:pt x="1259" y="665"/>
                  <a:pt x="1258" y="663"/>
                </a:cubicBezTo>
                <a:cubicBezTo>
                  <a:pt x="1254" y="652"/>
                  <a:pt x="1243" y="646"/>
                  <a:pt x="1232" y="648"/>
                </a:cubicBezTo>
                <a:cubicBezTo>
                  <a:pt x="1228" y="644"/>
                  <a:pt x="1224" y="641"/>
                  <a:pt x="1218" y="640"/>
                </a:cubicBezTo>
                <a:cubicBezTo>
                  <a:pt x="1209" y="637"/>
                  <a:pt x="1200" y="641"/>
                  <a:pt x="1195" y="648"/>
                </a:cubicBezTo>
                <a:cubicBezTo>
                  <a:pt x="1195" y="648"/>
                  <a:pt x="1195" y="648"/>
                  <a:pt x="1195" y="648"/>
                </a:cubicBezTo>
                <a:cubicBezTo>
                  <a:pt x="1178" y="636"/>
                  <a:pt x="1153" y="644"/>
                  <a:pt x="1148" y="666"/>
                </a:cubicBezTo>
                <a:cubicBezTo>
                  <a:pt x="1147" y="667"/>
                  <a:pt x="1147" y="668"/>
                  <a:pt x="1147" y="669"/>
                </a:cubicBezTo>
                <a:cubicBezTo>
                  <a:pt x="1147" y="669"/>
                  <a:pt x="1147" y="669"/>
                  <a:pt x="1147" y="669"/>
                </a:cubicBezTo>
                <a:cubicBezTo>
                  <a:pt x="1140" y="671"/>
                  <a:pt x="1133" y="677"/>
                  <a:pt x="1133" y="685"/>
                </a:cubicBezTo>
                <a:cubicBezTo>
                  <a:pt x="1133" y="685"/>
                  <a:pt x="1133" y="685"/>
                  <a:pt x="1133" y="686"/>
                </a:cubicBezTo>
                <a:cubicBezTo>
                  <a:pt x="1130" y="695"/>
                  <a:pt x="1131" y="705"/>
                  <a:pt x="1137" y="713"/>
                </a:cubicBezTo>
                <a:cubicBezTo>
                  <a:pt x="1144" y="722"/>
                  <a:pt x="1153" y="726"/>
                  <a:pt x="1163" y="725"/>
                </a:cubicBezTo>
                <a:cubicBezTo>
                  <a:pt x="1164" y="726"/>
                  <a:pt x="1164" y="726"/>
                  <a:pt x="1164" y="726"/>
                </a:cubicBezTo>
                <a:cubicBezTo>
                  <a:pt x="1175" y="739"/>
                  <a:pt x="1185" y="753"/>
                  <a:pt x="1194" y="767"/>
                </a:cubicBezTo>
                <a:cubicBezTo>
                  <a:pt x="1194" y="769"/>
                  <a:pt x="1193" y="771"/>
                  <a:pt x="1192" y="775"/>
                </a:cubicBezTo>
                <a:cubicBezTo>
                  <a:pt x="1191" y="778"/>
                  <a:pt x="1191" y="780"/>
                  <a:pt x="1192" y="782"/>
                </a:cubicBezTo>
                <a:cubicBezTo>
                  <a:pt x="1180" y="785"/>
                  <a:pt x="1168" y="788"/>
                  <a:pt x="1156" y="791"/>
                </a:cubicBezTo>
                <a:cubicBezTo>
                  <a:pt x="1062" y="487"/>
                  <a:pt x="1062" y="487"/>
                  <a:pt x="1062" y="487"/>
                </a:cubicBezTo>
                <a:cubicBezTo>
                  <a:pt x="1005" y="434"/>
                  <a:pt x="1005" y="434"/>
                  <a:pt x="1005" y="434"/>
                </a:cubicBezTo>
                <a:cubicBezTo>
                  <a:pt x="903" y="466"/>
                  <a:pt x="903" y="466"/>
                  <a:pt x="903" y="466"/>
                </a:cubicBezTo>
                <a:cubicBezTo>
                  <a:pt x="887" y="541"/>
                  <a:pt x="887" y="541"/>
                  <a:pt x="887" y="541"/>
                </a:cubicBezTo>
                <a:cubicBezTo>
                  <a:pt x="955" y="760"/>
                  <a:pt x="955" y="760"/>
                  <a:pt x="955" y="760"/>
                </a:cubicBezTo>
                <a:cubicBezTo>
                  <a:pt x="752" y="368"/>
                  <a:pt x="752" y="368"/>
                  <a:pt x="752" y="368"/>
                </a:cubicBezTo>
                <a:cubicBezTo>
                  <a:pt x="732" y="379"/>
                  <a:pt x="732" y="379"/>
                  <a:pt x="732" y="379"/>
                </a:cubicBezTo>
                <a:cubicBezTo>
                  <a:pt x="712" y="340"/>
                  <a:pt x="712" y="340"/>
                  <a:pt x="712" y="340"/>
                </a:cubicBezTo>
                <a:cubicBezTo>
                  <a:pt x="696" y="348"/>
                  <a:pt x="696" y="348"/>
                  <a:pt x="696" y="348"/>
                </a:cubicBezTo>
                <a:cubicBezTo>
                  <a:pt x="676" y="311"/>
                  <a:pt x="676" y="311"/>
                  <a:pt x="676" y="311"/>
                </a:cubicBezTo>
                <a:cubicBezTo>
                  <a:pt x="569" y="366"/>
                  <a:pt x="569" y="366"/>
                  <a:pt x="569" y="366"/>
                </a:cubicBezTo>
                <a:cubicBezTo>
                  <a:pt x="589" y="403"/>
                  <a:pt x="589" y="403"/>
                  <a:pt x="589" y="403"/>
                </a:cubicBezTo>
                <a:cubicBezTo>
                  <a:pt x="572" y="412"/>
                  <a:pt x="572" y="412"/>
                  <a:pt x="572" y="412"/>
                </a:cubicBezTo>
                <a:cubicBezTo>
                  <a:pt x="593" y="451"/>
                  <a:pt x="593" y="451"/>
                  <a:pt x="593" y="451"/>
                </a:cubicBezTo>
                <a:cubicBezTo>
                  <a:pt x="576" y="459"/>
                  <a:pt x="576" y="459"/>
                  <a:pt x="576" y="459"/>
                </a:cubicBezTo>
                <a:cubicBezTo>
                  <a:pt x="753" y="801"/>
                  <a:pt x="753" y="801"/>
                  <a:pt x="753" y="801"/>
                </a:cubicBezTo>
                <a:cubicBezTo>
                  <a:pt x="748" y="798"/>
                  <a:pt x="742" y="796"/>
                  <a:pt x="736" y="795"/>
                </a:cubicBezTo>
                <a:cubicBezTo>
                  <a:pt x="736" y="795"/>
                  <a:pt x="736" y="795"/>
                  <a:pt x="736" y="794"/>
                </a:cubicBezTo>
                <a:cubicBezTo>
                  <a:pt x="732" y="792"/>
                  <a:pt x="728" y="790"/>
                  <a:pt x="724" y="789"/>
                </a:cubicBezTo>
                <a:cubicBezTo>
                  <a:pt x="706" y="781"/>
                  <a:pt x="686" y="788"/>
                  <a:pt x="677" y="803"/>
                </a:cubicBezTo>
                <a:cubicBezTo>
                  <a:pt x="668" y="803"/>
                  <a:pt x="659" y="805"/>
                  <a:pt x="651" y="810"/>
                </a:cubicBezTo>
                <a:cubicBezTo>
                  <a:pt x="638" y="818"/>
                  <a:pt x="632" y="833"/>
                  <a:pt x="634" y="847"/>
                </a:cubicBezTo>
                <a:cubicBezTo>
                  <a:pt x="634" y="847"/>
                  <a:pt x="634" y="847"/>
                  <a:pt x="634" y="847"/>
                </a:cubicBezTo>
                <a:cubicBezTo>
                  <a:pt x="601" y="854"/>
                  <a:pt x="582" y="892"/>
                  <a:pt x="602" y="923"/>
                </a:cubicBezTo>
                <a:cubicBezTo>
                  <a:pt x="603" y="925"/>
                  <a:pt x="604" y="927"/>
                  <a:pt x="605" y="928"/>
                </a:cubicBezTo>
                <a:cubicBezTo>
                  <a:pt x="605" y="928"/>
                  <a:pt x="605" y="928"/>
                  <a:pt x="605" y="928"/>
                </a:cubicBezTo>
                <a:cubicBezTo>
                  <a:pt x="600" y="939"/>
                  <a:pt x="600" y="954"/>
                  <a:pt x="608" y="962"/>
                </a:cubicBezTo>
                <a:cubicBezTo>
                  <a:pt x="609" y="963"/>
                  <a:pt x="609" y="963"/>
                  <a:pt x="610" y="964"/>
                </a:cubicBezTo>
                <a:cubicBezTo>
                  <a:pt x="611" y="966"/>
                  <a:pt x="613" y="968"/>
                  <a:pt x="614" y="971"/>
                </a:cubicBezTo>
                <a:cubicBezTo>
                  <a:pt x="613" y="974"/>
                  <a:pt x="613" y="978"/>
                  <a:pt x="614" y="981"/>
                </a:cubicBezTo>
                <a:cubicBezTo>
                  <a:pt x="614" y="981"/>
                  <a:pt x="614" y="981"/>
                  <a:pt x="614" y="981"/>
                </a:cubicBezTo>
                <a:cubicBezTo>
                  <a:pt x="596" y="986"/>
                  <a:pt x="588" y="1006"/>
                  <a:pt x="599" y="1022"/>
                </a:cubicBezTo>
                <a:cubicBezTo>
                  <a:pt x="600" y="1023"/>
                  <a:pt x="600" y="1024"/>
                  <a:pt x="601" y="1025"/>
                </a:cubicBezTo>
                <a:cubicBezTo>
                  <a:pt x="601" y="1025"/>
                  <a:pt x="601" y="1025"/>
                  <a:pt x="601" y="1025"/>
                </a:cubicBezTo>
                <a:cubicBezTo>
                  <a:pt x="598" y="1031"/>
                  <a:pt x="599" y="1038"/>
                  <a:pt x="603" y="1042"/>
                </a:cubicBezTo>
                <a:cubicBezTo>
                  <a:pt x="604" y="1043"/>
                  <a:pt x="604" y="1043"/>
                  <a:pt x="604" y="1043"/>
                </a:cubicBezTo>
                <a:cubicBezTo>
                  <a:pt x="609" y="1051"/>
                  <a:pt x="616" y="1055"/>
                  <a:pt x="625" y="1056"/>
                </a:cubicBezTo>
                <a:cubicBezTo>
                  <a:pt x="634" y="1056"/>
                  <a:pt x="642" y="1053"/>
                  <a:pt x="648" y="1045"/>
                </a:cubicBezTo>
                <a:cubicBezTo>
                  <a:pt x="648" y="1045"/>
                  <a:pt x="648" y="1045"/>
                  <a:pt x="648" y="1045"/>
                </a:cubicBezTo>
                <a:cubicBezTo>
                  <a:pt x="663" y="1045"/>
                  <a:pt x="677" y="1046"/>
                  <a:pt x="692" y="1048"/>
                </a:cubicBezTo>
                <a:cubicBezTo>
                  <a:pt x="693" y="1049"/>
                  <a:pt x="695" y="1051"/>
                  <a:pt x="696" y="1054"/>
                </a:cubicBezTo>
                <a:cubicBezTo>
                  <a:pt x="696" y="1054"/>
                  <a:pt x="696" y="1054"/>
                  <a:pt x="697" y="1054"/>
                </a:cubicBezTo>
                <a:cubicBezTo>
                  <a:pt x="670" y="1079"/>
                  <a:pt x="646" y="1106"/>
                  <a:pt x="622" y="1133"/>
                </a:cubicBezTo>
                <a:cubicBezTo>
                  <a:pt x="621" y="1127"/>
                  <a:pt x="618" y="1122"/>
                  <a:pt x="613" y="1118"/>
                </a:cubicBezTo>
                <a:cubicBezTo>
                  <a:pt x="602" y="1110"/>
                  <a:pt x="586" y="1113"/>
                  <a:pt x="578" y="1124"/>
                </a:cubicBezTo>
                <a:cubicBezTo>
                  <a:pt x="570" y="1136"/>
                  <a:pt x="572" y="1151"/>
                  <a:pt x="583" y="1159"/>
                </a:cubicBezTo>
                <a:cubicBezTo>
                  <a:pt x="587" y="1162"/>
                  <a:pt x="592" y="1164"/>
                  <a:pt x="597" y="1163"/>
                </a:cubicBezTo>
                <a:cubicBezTo>
                  <a:pt x="596" y="1164"/>
                  <a:pt x="596" y="1165"/>
                  <a:pt x="595" y="1166"/>
                </a:cubicBezTo>
                <a:cubicBezTo>
                  <a:pt x="578" y="1188"/>
                  <a:pt x="562" y="1209"/>
                  <a:pt x="546" y="1232"/>
                </a:cubicBezTo>
                <a:cubicBezTo>
                  <a:pt x="545" y="1228"/>
                  <a:pt x="542" y="1224"/>
                  <a:pt x="538" y="1221"/>
                </a:cubicBezTo>
                <a:cubicBezTo>
                  <a:pt x="527" y="1213"/>
                  <a:pt x="512" y="1216"/>
                  <a:pt x="504" y="1228"/>
                </a:cubicBezTo>
                <a:cubicBezTo>
                  <a:pt x="496" y="1239"/>
                  <a:pt x="498" y="1255"/>
                  <a:pt x="509" y="1262"/>
                </a:cubicBezTo>
                <a:cubicBezTo>
                  <a:pt x="513" y="1266"/>
                  <a:pt x="518" y="1267"/>
                  <a:pt x="523" y="1267"/>
                </a:cubicBezTo>
                <a:cubicBezTo>
                  <a:pt x="511" y="1286"/>
                  <a:pt x="500" y="1306"/>
                  <a:pt x="489" y="1326"/>
                </a:cubicBezTo>
                <a:cubicBezTo>
                  <a:pt x="488" y="1326"/>
                  <a:pt x="488" y="1325"/>
                  <a:pt x="488" y="1325"/>
                </a:cubicBezTo>
                <a:cubicBezTo>
                  <a:pt x="485" y="1325"/>
                  <a:pt x="482" y="1324"/>
                  <a:pt x="479" y="1323"/>
                </a:cubicBezTo>
                <a:cubicBezTo>
                  <a:pt x="479" y="1323"/>
                  <a:pt x="479" y="1323"/>
                  <a:pt x="478" y="1322"/>
                </a:cubicBezTo>
                <a:cubicBezTo>
                  <a:pt x="474" y="1314"/>
                  <a:pt x="475" y="1304"/>
                  <a:pt x="472" y="1296"/>
                </a:cubicBezTo>
                <a:cubicBezTo>
                  <a:pt x="470" y="1290"/>
                  <a:pt x="467" y="1286"/>
                  <a:pt x="463" y="1282"/>
                </a:cubicBezTo>
                <a:cubicBezTo>
                  <a:pt x="463" y="1282"/>
                  <a:pt x="463" y="1281"/>
                  <a:pt x="463" y="1281"/>
                </a:cubicBezTo>
                <a:cubicBezTo>
                  <a:pt x="464" y="1278"/>
                  <a:pt x="465" y="1275"/>
                  <a:pt x="465" y="1271"/>
                </a:cubicBezTo>
                <a:cubicBezTo>
                  <a:pt x="466" y="1265"/>
                  <a:pt x="463" y="1260"/>
                  <a:pt x="458" y="1256"/>
                </a:cubicBezTo>
                <a:cubicBezTo>
                  <a:pt x="457" y="1254"/>
                  <a:pt x="457" y="1253"/>
                  <a:pt x="458" y="1252"/>
                </a:cubicBezTo>
                <a:cubicBezTo>
                  <a:pt x="462" y="1243"/>
                  <a:pt x="460" y="1234"/>
                  <a:pt x="453" y="1227"/>
                </a:cubicBezTo>
                <a:cubicBezTo>
                  <a:pt x="447" y="1223"/>
                  <a:pt x="441" y="1221"/>
                  <a:pt x="435" y="1220"/>
                </a:cubicBezTo>
                <a:cubicBezTo>
                  <a:pt x="434" y="1220"/>
                  <a:pt x="434" y="1220"/>
                  <a:pt x="434" y="1220"/>
                </a:cubicBezTo>
                <a:cubicBezTo>
                  <a:pt x="432" y="1219"/>
                  <a:pt x="429" y="1218"/>
                  <a:pt x="426" y="1218"/>
                </a:cubicBezTo>
                <a:cubicBezTo>
                  <a:pt x="415" y="1214"/>
                  <a:pt x="404" y="1220"/>
                  <a:pt x="399" y="1230"/>
                </a:cubicBezTo>
                <a:cubicBezTo>
                  <a:pt x="394" y="1230"/>
                  <a:pt x="389" y="1232"/>
                  <a:pt x="384" y="1236"/>
                </a:cubicBezTo>
                <a:cubicBezTo>
                  <a:pt x="377" y="1241"/>
                  <a:pt x="374" y="1251"/>
                  <a:pt x="377" y="1259"/>
                </a:cubicBezTo>
                <a:cubicBezTo>
                  <a:pt x="377" y="1259"/>
                  <a:pt x="377" y="1259"/>
                  <a:pt x="377" y="1259"/>
                </a:cubicBezTo>
                <a:cubicBezTo>
                  <a:pt x="357" y="1266"/>
                  <a:pt x="349" y="1290"/>
                  <a:pt x="363" y="1307"/>
                </a:cubicBezTo>
                <a:cubicBezTo>
                  <a:pt x="363" y="1308"/>
                  <a:pt x="364" y="1309"/>
                  <a:pt x="365" y="1310"/>
                </a:cubicBezTo>
                <a:cubicBezTo>
                  <a:pt x="365" y="1310"/>
                  <a:pt x="365" y="1310"/>
                  <a:pt x="365" y="1310"/>
                </a:cubicBezTo>
                <a:cubicBezTo>
                  <a:pt x="364" y="1313"/>
                  <a:pt x="363" y="1315"/>
                  <a:pt x="363" y="1318"/>
                </a:cubicBezTo>
                <a:cubicBezTo>
                  <a:pt x="204" y="1259"/>
                  <a:pt x="204" y="1259"/>
                  <a:pt x="204" y="1259"/>
                </a:cubicBezTo>
                <a:cubicBezTo>
                  <a:pt x="195" y="1284"/>
                  <a:pt x="195" y="1284"/>
                  <a:pt x="195" y="1284"/>
                </a:cubicBezTo>
                <a:cubicBezTo>
                  <a:pt x="161" y="1272"/>
                  <a:pt x="161" y="1272"/>
                  <a:pt x="161" y="1272"/>
                </a:cubicBezTo>
                <a:cubicBezTo>
                  <a:pt x="155" y="1287"/>
                  <a:pt x="155" y="1287"/>
                  <a:pt x="155" y="1287"/>
                </a:cubicBezTo>
                <a:cubicBezTo>
                  <a:pt x="125" y="1276"/>
                  <a:pt x="125" y="1276"/>
                  <a:pt x="125" y="1276"/>
                </a:cubicBezTo>
                <a:cubicBezTo>
                  <a:pt x="88" y="1376"/>
                  <a:pt x="88" y="1376"/>
                  <a:pt x="88" y="1376"/>
                </a:cubicBezTo>
                <a:cubicBezTo>
                  <a:pt x="118" y="1387"/>
                  <a:pt x="118" y="1387"/>
                  <a:pt x="118" y="1387"/>
                </a:cubicBezTo>
                <a:cubicBezTo>
                  <a:pt x="112" y="1403"/>
                  <a:pt x="112" y="1403"/>
                  <a:pt x="112" y="1403"/>
                </a:cubicBezTo>
                <a:cubicBezTo>
                  <a:pt x="147" y="1415"/>
                  <a:pt x="147" y="1415"/>
                  <a:pt x="147" y="1415"/>
                </a:cubicBezTo>
                <a:cubicBezTo>
                  <a:pt x="141" y="1431"/>
                  <a:pt x="141" y="1431"/>
                  <a:pt x="141" y="1431"/>
                </a:cubicBezTo>
                <a:cubicBezTo>
                  <a:pt x="351" y="1508"/>
                  <a:pt x="351" y="1508"/>
                  <a:pt x="351" y="1508"/>
                </a:cubicBezTo>
                <a:cubicBezTo>
                  <a:pt x="37" y="1445"/>
                  <a:pt x="37" y="1445"/>
                  <a:pt x="37" y="1445"/>
                </a:cubicBezTo>
                <a:cubicBezTo>
                  <a:pt x="0" y="1636"/>
                  <a:pt x="0" y="1636"/>
                  <a:pt x="0" y="1636"/>
                </a:cubicBezTo>
                <a:cubicBezTo>
                  <a:pt x="289" y="1694"/>
                  <a:pt x="289" y="1694"/>
                  <a:pt x="289" y="1694"/>
                </a:cubicBezTo>
                <a:cubicBezTo>
                  <a:pt x="288" y="1695"/>
                  <a:pt x="286" y="1695"/>
                  <a:pt x="285" y="1695"/>
                </a:cubicBezTo>
                <a:cubicBezTo>
                  <a:pt x="285" y="1695"/>
                  <a:pt x="285" y="1695"/>
                  <a:pt x="285" y="1695"/>
                </a:cubicBezTo>
                <a:cubicBezTo>
                  <a:pt x="282" y="1695"/>
                  <a:pt x="279" y="1695"/>
                  <a:pt x="277" y="1696"/>
                </a:cubicBezTo>
                <a:cubicBezTo>
                  <a:pt x="265" y="1697"/>
                  <a:pt x="256" y="1706"/>
                  <a:pt x="256" y="1717"/>
                </a:cubicBezTo>
                <a:cubicBezTo>
                  <a:pt x="251" y="1720"/>
                  <a:pt x="247" y="1723"/>
                  <a:pt x="244" y="1728"/>
                </a:cubicBezTo>
                <a:cubicBezTo>
                  <a:pt x="239" y="1736"/>
                  <a:pt x="241" y="1746"/>
                  <a:pt x="246" y="1753"/>
                </a:cubicBezTo>
                <a:cubicBezTo>
                  <a:pt x="246" y="1753"/>
                  <a:pt x="246" y="1753"/>
                  <a:pt x="246" y="1753"/>
                </a:cubicBezTo>
                <a:cubicBezTo>
                  <a:pt x="230" y="1766"/>
                  <a:pt x="231" y="1792"/>
                  <a:pt x="251" y="1803"/>
                </a:cubicBezTo>
                <a:cubicBezTo>
                  <a:pt x="252" y="1803"/>
                  <a:pt x="253" y="1804"/>
                  <a:pt x="254" y="1805"/>
                </a:cubicBezTo>
                <a:cubicBezTo>
                  <a:pt x="254" y="1805"/>
                  <a:pt x="254" y="1805"/>
                  <a:pt x="254" y="1805"/>
                </a:cubicBezTo>
                <a:cubicBezTo>
                  <a:pt x="254" y="1812"/>
                  <a:pt x="259" y="1820"/>
                  <a:pt x="265" y="1822"/>
                </a:cubicBezTo>
                <a:cubicBezTo>
                  <a:pt x="266" y="1822"/>
                  <a:pt x="266" y="1822"/>
                  <a:pt x="267" y="1822"/>
                </a:cubicBezTo>
                <a:cubicBezTo>
                  <a:pt x="275" y="1828"/>
                  <a:pt x="284" y="1829"/>
                  <a:pt x="294" y="1825"/>
                </a:cubicBezTo>
                <a:cubicBezTo>
                  <a:pt x="305" y="1821"/>
                  <a:pt x="311" y="1814"/>
                  <a:pt x="313" y="1803"/>
                </a:cubicBezTo>
                <a:cubicBezTo>
                  <a:pt x="313" y="1803"/>
                  <a:pt x="313" y="1803"/>
                  <a:pt x="314" y="1803"/>
                </a:cubicBezTo>
                <a:cubicBezTo>
                  <a:pt x="328" y="1796"/>
                  <a:pt x="343" y="1790"/>
                  <a:pt x="358" y="1785"/>
                </a:cubicBezTo>
                <a:cubicBezTo>
                  <a:pt x="356" y="1805"/>
                  <a:pt x="356" y="1826"/>
                  <a:pt x="356" y="1847"/>
                </a:cubicBezTo>
                <a:cubicBezTo>
                  <a:pt x="356" y="1862"/>
                  <a:pt x="356" y="1878"/>
                  <a:pt x="357" y="1893"/>
                </a:cubicBezTo>
                <a:cubicBezTo>
                  <a:pt x="352" y="1890"/>
                  <a:pt x="346" y="1888"/>
                  <a:pt x="341" y="1889"/>
                </a:cubicBezTo>
                <a:cubicBezTo>
                  <a:pt x="327" y="1891"/>
                  <a:pt x="318" y="1904"/>
                  <a:pt x="320" y="1917"/>
                </a:cubicBezTo>
                <a:cubicBezTo>
                  <a:pt x="322" y="1931"/>
                  <a:pt x="334" y="1941"/>
                  <a:pt x="347" y="1939"/>
                </a:cubicBezTo>
                <a:cubicBezTo>
                  <a:pt x="352" y="1939"/>
                  <a:pt x="356" y="1937"/>
                  <a:pt x="359" y="1934"/>
                </a:cubicBezTo>
                <a:cubicBezTo>
                  <a:pt x="359" y="1936"/>
                  <a:pt x="360" y="1938"/>
                  <a:pt x="360" y="1939"/>
                </a:cubicBezTo>
                <a:cubicBezTo>
                  <a:pt x="356" y="1942"/>
                  <a:pt x="352" y="1943"/>
                  <a:pt x="348" y="1944"/>
                </a:cubicBezTo>
                <a:cubicBezTo>
                  <a:pt x="332" y="1946"/>
                  <a:pt x="318" y="1934"/>
                  <a:pt x="316" y="1918"/>
                </a:cubicBezTo>
                <a:cubicBezTo>
                  <a:pt x="314" y="1902"/>
                  <a:pt x="324" y="1887"/>
                  <a:pt x="340" y="1885"/>
                </a:cubicBezTo>
                <a:cubicBezTo>
                  <a:pt x="345" y="1884"/>
                  <a:pt x="349" y="1885"/>
                  <a:pt x="353" y="1886"/>
                </a:cubicBezTo>
                <a:cubicBezTo>
                  <a:pt x="349" y="1856"/>
                  <a:pt x="349" y="1856"/>
                  <a:pt x="349" y="1856"/>
                </a:cubicBezTo>
                <a:cubicBezTo>
                  <a:pt x="320" y="1859"/>
                  <a:pt x="285" y="1873"/>
                  <a:pt x="290" y="1909"/>
                </a:cubicBezTo>
                <a:cubicBezTo>
                  <a:pt x="228" y="1947"/>
                  <a:pt x="236" y="2038"/>
                  <a:pt x="306" y="2057"/>
                </a:cubicBezTo>
                <a:cubicBezTo>
                  <a:pt x="311" y="2066"/>
                  <a:pt x="317" y="2072"/>
                  <a:pt x="325" y="2076"/>
                </a:cubicBezTo>
                <a:cubicBezTo>
                  <a:pt x="323" y="2076"/>
                  <a:pt x="322" y="2076"/>
                  <a:pt x="320" y="2076"/>
                </a:cubicBezTo>
                <a:cubicBezTo>
                  <a:pt x="314" y="2076"/>
                  <a:pt x="310" y="2079"/>
                  <a:pt x="306" y="2083"/>
                </a:cubicBezTo>
                <a:cubicBezTo>
                  <a:pt x="306" y="2083"/>
                  <a:pt x="306" y="2083"/>
                  <a:pt x="306" y="2083"/>
                </a:cubicBezTo>
                <a:cubicBezTo>
                  <a:pt x="304" y="2083"/>
                  <a:pt x="302" y="2084"/>
                  <a:pt x="300" y="2086"/>
                </a:cubicBezTo>
                <a:cubicBezTo>
                  <a:pt x="292" y="2090"/>
                  <a:pt x="289" y="2100"/>
                  <a:pt x="292" y="2108"/>
                </a:cubicBezTo>
                <a:cubicBezTo>
                  <a:pt x="290" y="2111"/>
                  <a:pt x="288" y="2115"/>
                  <a:pt x="288" y="2120"/>
                </a:cubicBezTo>
                <a:cubicBezTo>
                  <a:pt x="287" y="2127"/>
                  <a:pt x="291" y="2134"/>
                  <a:pt x="297" y="2137"/>
                </a:cubicBezTo>
                <a:cubicBezTo>
                  <a:pt x="297" y="2137"/>
                  <a:pt x="297" y="2137"/>
                  <a:pt x="297" y="2137"/>
                </a:cubicBezTo>
                <a:cubicBezTo>
                  <a:pt x="294" y="2143"/>
                  <a:pt x="294" y="2150"/>
                  <a:pt x="297" y="2156"/>
                </a:cubicBezTo>
                <a:cubicBezTo>
                  <a:pt x="294" y="2156"/>
                  <a:pt x="291" y="2157"/>
                  <a:pt x="289" y="2158"/>
                </a:cubicBezTo>
                <a:cubicBezTo>
                  <a:pt x="286" y="2158"/>
                  <a:pt x="285" y="2157"/>
                  <a:pt x="284" y="2155"/>
                </a:cubicBezTo>
                <a:cubicBezTo>
                  <a:pt x="276" y="2143"/>
                  <a:pt x="264" y="2139"/>
                  <a:pt x="250" y="2143"/>
                </a:cubicBezTo>
                <a:cubicBezTo>
                  <a:pt x="241" y="2146"/>
                  <a:pt x="234" y="2153"/>
                  <a:pt x="229" y="2160"/>
                </a:cubicBezTo>
                <a:cubicBezTo>
                  <a:pt x="229" y="2160"/>
                  <a:pt x="228" y="2160"/>
                  <a:pt x="228" y="2160"/>
                </a:cubicBezTo>
                <a:cubicBezTo>
                  <a:pt x="225" y="2163"/>
                  <a:pt x="222" y="2165"/>
                  <a:pt x="220" y="2168"/>
                </a:cubicBezTo>
                <a:cubicBezTo>
                  <a:pt x="207" y="2179"/>
                  <a:pt x="205" y="2196"/>
                  <a:pt x="214" y="2209"/>
                </a:cubicBezTo>
                <a:cubicBezTo>
                  <a:pt x="211" y="2216"/>
                  <a:pt x="209" y="2224"/>
                  <a:pt x="210" y="2232"/>
                </a:cubicBezTo>
                <a:cubicBezTo>
                  <a:pt x="212" y="2245"/>
                  <a:pt x="221" y="2255"/>
                  <a:pt x="233" y="2258"/>
                </a:cubicBezTo>
                <a:cubicBezTo>
                  <a:pt x="233" y="2258"/>
                  <a:pt x="233" y="2258"/>
                  <a:pt x="233" y="2258"/>
                </a:cubicBezTo>
                <a:cubicBezTo>
                  <a:pt x="226" y="2287"/>
                  <a:pt x="249" y="2314"/>
                  <a:pt x="281" y="2310"/>
                </a:cubicBezTo>
                <a:cubicBezTo>
                  <a:pt x="282" y="2310"/>
                  <a:pt x="284" y="2310"/>
                  <a:pt x="285" y="2310"/>
                </a:cubicBezTo>
                <a:cubicBezTo>
                  <a:pt x="285" y="2310"/>
                  <a:pt x="285" y="2310"/>
                  <a:pt x="285" y="2310"/>
                </a:cubicBezTo>
                <a:cubicBezTo>
                  <a:pt x="286" y="2310"/>
                  <a:pt x="286" y="2310"/>
                  <a:pt x="286" y="2311"/>
                </a:cubicBezTo>
                <a:cubicBezTo>
                  <a:pt x="248" y="2330"/>
                  <a:pt x="248" y="2330"/>
                  <a:pt x="248" y="2330"/>
                </a:cubicBezTo>
                <a:cubicBezTo>
                  <a:pt x="181" y="2469"/>
                  <a:pt x="181" y="2469"/>
                  <a:pt x="181" y="2469"/>
                </a:cubicBezTo>
                <a:cubicBezTo>
                  <a:pt x="333" y="2493"/>
                  <a:pt x="333" y="2493"/>
                  <a:pt x="333" y="2493"/>
                </a:cubicBezTo>
                <a:cubicBezTo>
                  <a:pt x="412" y="2452"/>
                  <a:pt x="412" y="2452"/>
                  <a:pt x="412" y="2452"/>
                </a:cubicBezTo>
                <a:cubicBezTo>
                  <a:pt x="285" y="2549"/>
                  <a:pt x="285" y="2549"/>
                  <a:pt x="285" y="2549"/>
                </a:cubicBezTo>
                <a:cubicBezTo>
                  <a:pt x="309" y="2580"/>
                  <a:pt x="309" y="2580"/>
                  <a:pt x="309" y="2580"/>
                </a:cubicBezTo>
                <a:cubicBezTo>
                  <a:pt x="280" y="2602"/>
                  <a:pt x="280" y="2602"/>
                  <a:pt x="280" y="2602"/>
                </a:cubicBezTo>
                <a:cubicBezTo>
                  <a:pt x="294" y="2621"/>
                  <a:pt x="294" y="2621"/>
                  <a:pt x="294" y="2621"/>
                </a:cubicBezTo>
                <a:cubicBezTo>
                  <a:pt x="269" y="2640"/>
                  <a:pt x="269" y="2640"/>
                  <a:pt x="269" y="2640"/>
                </a:cubicBezTo>
                <a:cubicBezTo>
                  <a:pt x="364" y="2764"/>
                  <a:pt x="364" y="2764"/>
                  <a:pt x="364" y="2764"/>
                </a:cubicBezTo>
                <a:cubicBezTo>
                  <a:pt x="389" y="2744"/>
                  <a:pt x="389" y="2744"/>
                  <a:pt x="389" y="2744"/>
                </a:cubicBezTo>
                <a:cubicBezTo>
                  <a:pt x="404" y="2764"/>
                  <a:pt x="404" y="2764"/>
                  <a:pt x="404" y="2764"/>
                </a:cubicBezTo>
                <a:cubicBezTo>
                  <a:pt x="433" y="2742"/>
                  <a:pt x="433" y="2742"/>
                  <a:pt x="433" y="2742"/>
                </a:cubicBezTo>
                <a:cubicBezTo>
                  <a:pt x="448" y="2761"/>
                  <a:pt x="448" y="2761"/>
                  <a:pt x="448" y="2761"/>
                </a:cubicBezTo>
                <a:cubicBezTo>
                  <a:pt x="584" y="2656"/>
                  <a:pt x="584" y="2656"/>
                  <a:pt x="584" y="2656"/>
                </a:cubicBezTo>
                <a:cubicBezTo>
                  <a:pt x="263" y="2988"/>
                  <a:pt x="263" y="2988"/>
                  <a:pt x="263" y="2988"/>
                </a:cubicBezTo>
                <a:cubicBezTo>
                  <a:pt x="395" y="3115"/>
                  <a:pt x="395" y="3115"/>
                  <a:pt x="395" y="3115"/>
                </a:cubicBezTo>
                <a:cubicBezTo>
                  <a:pt x="785" y="2712"/>
                  <a:pt x="785" y="2712"/>
                  <a:pt x="785" y="2712"/>
                </a:cubicBezTo>
                <a:cubicBezTo>
                  <a:pt x="808" y="2730"/>
                  <a:pt x="833" y="2748"/>
                  <a:pt x="859" y="2764"/>
                </a:cubicBezTo>
                <a:cubicBezTo>
                  <a:pt x="858" y="2764"/>
                  <a:pt x="858" y="2765"/>
                  <a:pt x="858" y="2765"/>
                </a:cubicBezTo>
                <a:cubicBezTo>
                  <a:pt x="856" y="2769"/>
                  <a:pt x="855" y="2773"/>
                  <a:pt x="853" y="2776"/>
                </a:cubicBezTo>
                <a:cubicBezTo>
                  <a:pt x="853" y="2777"/>
                  <a:pt x="852" y="2777"/>
                  <a:pt x="851" y="2778"/>
                </a:cubicBezTo>
                <a:cubicBezTo>
                  <a:pt x="839" y="2783"/>
                  <a:pt x="825" y="2779"/>
                  <a:pt x="813" y="2782"/>
                </a:cubicBezTo>
                <a:cubicBezTo>
                  <a:pt x="806" y="2783"/>
                  <a:pt x="799" y="2787"/>
                  <a:pt x="792" y="2791"/>
                </a:cubicBezTo>
                <a:cubicBezTo>
                  <a:pt x="792" y="2791"/>
                  <a:pt x="792" y="2791"/>
                  <a:pt x="791" y="2791"/>
                </a:cubicBezTo>
                <a:cubicBezTo>
                  <a:pt x="788" y="2788"/>
                  <a:pt x="783" y="2786"/>
                  <a:pt x="778" y="2786"/>
                </a:cubicBezTo>
                <a:cubicBezTo>
                  <a:pt x="769" y="2784"/>
                  <a:pt x="761" y="2787"/>
                  <a:pt x="755" y="2793"/>
                </a:cubicBezTo>
                <a:cubicBezTo>
                  <a:pt x="753" y="2793"/>
                  <a:pt x="752" y="2793"/>
                  <a:pt x="750" y="2792"/>
                </a:cubicBezTo>
                <a:cubicBezTo>
                  <a:pt x="737" y="2784"/>
                  <a:pt x="725" y="2785"/>
                  <a:pt x="714" y="2795"/>
                </a:cubicBezTo>
                <a:cubicBezTo>
                  <a:pt x="707" y="2801"/>
                  <a:pt x="703" y="2809"/>
                  <a:pt x="701" y="2819"/>
                </a:cubicBezTo>
                <a:cubicBezTo>
                  <a:pt x="701" y="2819"/>
                  <a:pt x="701" y="2819"/>
                  <a:pt x="701" y="2819"/>
                </a:cubicBezTo>
                <a:cubicBezTo>
                  <a:pt x="699" y="2822"/>
                  <a:pt x="697" y="2826"/>
                  <a:pt x="696" y="2829"/>
                </a:cubicBezTo>
                <a:cubicBezTo>
                  <a:pt x="688" y="2844"/>
                  <a:pt x="694" y="2861"/>
                  <a:pt x="707" y="2870"/>
                </a:cubicBezTo>
                <a:cubicBezTo>
                  <a:pt x="707" y="2877"/>
                  <a:pt x="708" y="2885"/>
                  <a:pt x="712" y="2892"/>
                </a:cubicBezTo>
                <a:cubicBezTo>
                  <a:pt x="719" y="2903"/>
                  <a:pt x="731" y="2908"/>
                  <a:pt x="743" y="2907"/>
                </a:cubicBezTo>
                <a:cubicBezTo>
                  <a:pt x="744" y="2907"/>
                  <a:pt x="744" y="2907"/>
                  <a:pt x="744" y="2907"/>
                </a:cubicBezTo>
                <a:cubicBezTo>
                  <a:pt x="749" y="2936"/>
                  <a:pt x="781" y="2952"/>
                  <a:pt x="808" y="2936"/>
                </a:cubicBezTo>
                <a:cubicBezTo>
                  <a:pt x="809" y="2935"/>
                  <a:pt x="811" y="2935"/>
                  <a:pt x="812" y="2934"/>
                </a:cubicBezTo>
                <a:cubicBezTo>
                  <a:pt x="812" y="2934"/>
                  <a:pt x="812" y="2934"/>
                  <a:pt x="812" y="2934"/>
                </a:cubicBezTo>
                <a:cubicBezTo>
                  <a:pt x="821" y="2938"/>
                  <a:pt x="834" y="2939"/>
                  <a:pt x="841" y="2932"/>
                </a:cubicBezTo>
                <a:cubicBezTo>
                  <a:pt x="842" y="2931"/>
                  <a:pt x="842" y="2931"/>
                  <a:pt x="843" y="2930"/>
                </a:cubicBezTo>
                <a:cubicBezTo>
                  <a:pt x="855" y="2924"/>
                  <a:pt x="863" y="2913"/>
                  <a:pt x="866" y="2899"/>
                </a:cubicBezTo>
                <a:cubicBezTo>
                  <a:pt x="868" y="2883"/>
                  <a:pt x="863" y="2871"/>
                  <a:pt x="852" y="2861"/>
                </a:cubicBezTo>
                <a:cubicBezTo>
                  <a:pt x="852" y="2860"/>
                  <a:pt x="852" y="2860"/>
                  <a:pt x="852" y="2859"/>
                </a:cubicBezTo>
                <a:cubicBezTo>
                  <a:pt x="854" y="2836"/>
                  <a:pt x="857" y="2812"/>
                  <a:pt x="862" y="2789"/>
                </a:cubicBezTo>
                <a:cubicBezTo>
                  <a:pt x="865" y="2787"/>
                  <a:pt x="868" y="2785"/>
                  <a:pt x="872" y="2783"/>
                </a:cubicBezTo>
                <a:cubicBezTo>
                  <a:pt x="876" y="2781"/>
                  <a:pt x="878" y="2779"/>
                  <a:pt x="879" y="2777"/>
                </a:cubicBezTo>
                <a:cubicBezTo>
                  <a:pt x="891" y="2784"/>
                  <a:pt x="903" y="2791"/>
                  <a:pt x="916" y="2798"/>
                </a:cubicBezTo>
                <a:cubicBezTo>
                  <a:pt x="911" y="2800"/>
                  <a:pt x="907" y="2804"/>
                  <a:pt x="905" y="2809"/>
                </a:cubicBezTo>
                <a:cubicBezTo>
                  <a:pt x="899" y="2821"/>
                  <a:pt x="905" y="2836"/>
                  <a:pt x="917" y="2842"/>
                </a:cubicBezTo>
                <a:cubicBezTo>
                  <a:pt x="930" y="2848"/>
                  <a:pt x="945" y="2843"/>
                  <a:pt x="951" y="2831"/>
                </a:cubicBezTo>
                <a:cubicBezTo>
                  <a:pt x="953" y="2827"/>
                  <a:pt x="953" y="2822"/>
                  <a:pt x="953" y="2818"/>
                </a:cubicBezTo>
                <a:cubicBezTo>
                  <a:pt x="954" y="2819"/>
                  <a:pt x="956" y="2819"/>
                  <a:pt x="958" y="2820"/>
                </a:cubicBezTo>
                <a:cubicBezTo>
                  <a:pt x="958" y="2824"/>
                  <a:pt x="957" y="2829"/>
                  <a:pt x="955" y="2833"/>
                </a:cubicBezTo>
                <a:cubicBezTo>
                  <a:pt x="948" y="2847"/>
                  <a:pt x="931" y="2853"/>
                  <a:pt x="916" y="2846"/>
                </a:cubicBezTo>
                <a:cubicBezTo>
                  <a:pt x="902" y="2839"/>
                  <a:pt x="895" y="2823"/>
                  <a:pt x="900" y="2809"/>
                </a:cubicBezTo>
                <a:cubicBezTo>
                  <a:pt x="900" y="2809"/>
                  <a:pt x="901" y="2808"/>
                  <a:pt x="901" y="2807"/>
                </a:cubicBezTo>
                <a:cubicBezTo>
                  <a:pt x="901" y="2807"/>
                  <a:pt x="901" y="2807"/>
                  <a:pt x="901" y="2807"/>
                </a:cubicBezTo>
                <a:cubicBezTo>
                  <a:pt x="903" y="2803"/>
                  <a:pt x="906" y="2800"/>
                  <a:pt x="909" y="2797"/>
                </a:cubicBezTo>
                <a:cubicBezTo>
                  <a:pt x="895" y="2790"/>
                  <a:pt x="895" y="2790"/>
                  <a:pt x="895" y="2790"/>
                </a:cubicBezTo>
                <a:cubicBezTo>
                  <a:pt x="894" y="2791"/>
                  <a:pt x="894" y="2792"/>
                  <a:pt x="893" y="2793"/>
                </a:cubicBezTo>
                <a:cubicBezTo>
                  <a:pt x="888" y="2791"/>
                  <a:pt x="886" y="2795"/>
                  <a:pt x="882" y="2801"/>
                </a:cubicBezTo>
                <a:cubicBezTo>
                  <a:pt x="879" y="2809"/>
                  <a:pt x="885" y="2812"/>
                  <a:pt x="885" y="2812"/>
                </a:cubicBezTo>
                <a:cubicBezTo>
                  <a:pt x="885" y="2812"/>
                  <a:pt x="885" y="2812"/>
                  <a:pt x="885" y="2812"/>
                </a:cubicBezTo>
                <a:cubicBezTo>
                  <a:pt x="880" y="2831"/>
                  <a:pt x="881" y="2851"/>
                  <a:pt x="895" y="2866"/>
                </a:cubicBezTo>
                <a:cubicBezTo>
                  <a:pt x="892" y="2939"/>
                  <a:pt x="976" y="2975"/>
                  <a:pt x="1031" y="2928"/>
                </a:cubicBezTo>
                <a:cubicBezTo>
                  <a:pt x="1064" y="2944"/>
                  <a:pt x="1088" y="2915"/>
                  <a:pt x="1100" y="2888"/>
                </a:cubicBezTo>
                <a:cubicBezTo>
                  <a:pt x="1072" y="2875"/>
                  <a:pt x="1072" y="2875"/>
                  <a:pt x="1072" y="2875"/>
                </a:cubicBezTo>
                <a:cubicBezTo>
                  <a:pt x="1073" y="2879"/>
                  <a:pt x="1072" y="2884"/>
                  <a:pt x="1070" y="2888"/>
                </a:cubicBezTo>
                <a:cubicBezTo>
                  <a:pt x="1063" y="2902"/>
                  <a:pt x="1045" y="2908"/>
                  <a:pt x="1031" y="2901"/>
                </a:cubicBezTo>
                <a:cubicBezTo>
                  <a:pt x="1016" y="2893"/>
                  <a:pt x="1009" y="2876"/>
                  <a:pt x="1016" y="2862"/>
                </a:cubicBezTo>
                <a:cubicBezTo>
                  <a:pt x="1018" y="2858"/>
                  <a:pt x="1021" y="2855"/>
                  <a:pt x="1024" y="2852"/>
                </a:cubicBezTo>
                <a:cubicBezTo>
                  <a:pt x="992" y="2837"/>
                  <a:pt x="992" y="2837"/>
                  <a:pt x="992" y="2837"/>
                </a:cubicBezTo>
                <a:cubicBezTo>
                  <a:pt x="1004" y="2842"/>
                  <a:pt x="1017" y="2848"/>
                  <a:pt x="1030" y="2853"/>
                </a:cubicBezTo>
                <a:cubicBezTo>
                  <a:pt x="1026" y="2856"/>
                  <a:pt x="1022" y="2859"/>
                  <a:pt x="1020" y="2864"/>
                </a:cubicBezTo>
                <a:cubicBezTo>
                  <a:pt x="1014" y="2876"/>
                  <a:pt x="1020" y="2891"/>
                  <a:pt x="1032" y="2897"/>
                </a:cubicBezTo>
                <a:cubicBezTo>
                  <a:pt x="1045" y="2903"/>
                  <a:pt x="1060" y="2898"/>
                  <a:pt x="1066" y="2886"/>
                </a:cubicBezTo>
                <a:cubicBezTo>
                  <a:pt x="1069" y="2880"/>
                  <a:pt x="1069" y="2873"/>
                  <a:pt x="1066" y="2867"/>
                </a:cubicBezTo>
                <a:cubicBezTo>
                  <a:pt x="1094" y="2877"/>
                  <a:pt x="1121" y="2886"/>
                  <a:pt x="1150" y="2894"/>
                </a:cubicBezTo>
                <a:cubicBezTo>
                  <a:pt x="1071" y="3422"/>
                  <a:pt x="1071" y="3422"/>
                  <a:pt x="1071" y="3422"/>
                </a:cubicBezTo>
                <a:cubicBezTo>
                  <a:pt x="1111" y="3428"/>
                  <a:pt x="1111" y="3428"/>
                  <a:pt x="1111" y="3428"/>
                </a:cubicBezTo>
                <a:cubicBezTo>
                  <a:pt x="1106" y="3462"/>
                  <a:pt x="1106" y="3462"/>
                  <a:pt x="1106" y="3462"/>
                </a:cubicBezTo>
                <a:cubicBezTo>
                  <a:pt x="1150" y="3514"/>
                  <a:pt x="1150" y="3514"/>
                  <a:pt x="1150" y="3514"/>
                </a:cubicBezTo>
                <a:cubicBezTo>
                  <a:pt x="1206" y="3477"/>
                  <a:pt x="1206" y="3477"/>
                  <a:pt x="1206" y="3477"/>
                </a:cubicBezTo>
                <a:cubicBezTo>
                  <a:pt x="1211" y="3443"/>
                  <a:pt x="1211" y="3443"/>
                  <a:pt x="1211" y="3443"/>
                </a:cubicBezTo>
                <a:cubicBezTo>
                  <a:pt x="1251" y="3449"/>
                  <a:pt x="1251" y="3449"/>
                  <a:pt x="1251" y="3449"/>
                </a:cubicBezTo>
                <a:cubicBezTo>
                  <a:pt x="1318" y="3002"/>
                  <a:pt x="1318" y="3002"/>
                  <a:pt x="1318" y="3002"/>
                </a:cubicBezTo>
                <a:cubicBezTo>
                  <a:pt x="1322" y="3686"/>
                  <a:pt x="1322" y="3686"/>
                  <a:pt x="1322" y="3686"/>
                </a:cubicBezTo>
                <a:cubicBezTo>
                  <a:pt x="1628" y="3684"/>
                  <a:pt x="1628" y="3684"/>
                  <a:pt x="1628" y="3684"/>
                </a:cubicBezTo>
                <a:cubicBezTo>
                  <a:pt x="1624" y="2920"/>
                  <a:pt x="1624" y="2920"/>
                  <a:pt x="1624" y="2920"/>
                </a:cubicBezTo>
                <a:cubicBezTo>
                  <a:pt x="1644" y="2916"/>
                  <a:pt x="1665" y="2912"/>
                  <a:pt x="1685" y="2908"/>
                </a:cubicBezTo>
                <a:cubicBezTo>
                  <a:pt x="1685" y="2908"/>
                  <a:pt x="1685" y="2909"/>
                  <a:pt x="1685" y="2909"/>
                </a:cubicBezTo>
                <a:cubicBezTo>
                  <a:pt x="1686" y="2912"/>
                  <a:pt x="1687" y="2915"/>
                  <a:pt x="1688" y="2917"/>
                </a:cubicBezTo>
                <a:cubicBezTo>
                  <a:pt x="1688" y="2918"/>
                  <a:pt x="1688" y="2918"/>
                  <a:pt x="1688" y="2919"/>
                </a:cubicBezTo>
                <a:cubicBezTo>
                  <a:pt x="1684" y="2927"/>
                  <a:pt x="1675" y="2933"/>
                  <a:pt x="1671" y="2940"/>
                </a:cubicBezTo>
                <a:cubicBezTo>
                  <a:pt x="1668" y="2945"/>
                  <a:pt x="1666" y="2950"/>
                  <a:pt x="1665" y="2955"/>
                </a:cubicBezTo>
                <a:cubicBezTo>
                  <a:pt x="1665" y="2955"/>
                  <a:pt x="1665" y="2956"/>
                  <a:pt x="1664" y="2956"/>
                </a:cubicBezTo>
                <a:cubicBezTo>
                  <a:pt x="1661" y="2956"/>
                  <a:pt x="1658" y="2958"/>
                  <a:pt x="1655" y="2960"/>
                </a:cubicBezTo>
                <a:cubicBezTo>
                  <a:pt x="1650" y="2963"/>
                  <a:pt x="1647" y="2969"/>
                  <a:pt x="1647" y="2975"/>
                </a:cubicBezTo>
                <a:cubicBezTo>
                  <a:pt x="1646" y="2976"/>
                  <a:pt x="1646" y="2977"/>
                  <a:pt x="1644" y="2977"/>
                </a:cubicBezTo>
                <a:cubicBezTo>
                  <a:pt x="1634" y="2979"/>
                  <a:pt x="1628" y="2986"/>
                  <a:pt x="1628" y="2996"/>
                </a:cubicBezTo>
                <a:cubicBezTo>
                  <a:pt x="1627" y="3003"/>
                  <a:pt x="1629" y="3009"/>
                  <a:pt x="1633" y="3015"/>
                </a:cubicBezTo>
                <a:cubicBezTo>
                  <a:pt x="1633" y="3015"/>
                  <a:pt x="1633" y="3015"/>
                  <a:pt x="1633" y="3015"/>
                </a:cubicBezTo>
                <a:cubicBezTo>
                  <a:pt x="1633" y="3018"/>
                  <a:pt x="1634" y="3021"/>
                  <a:pt x="1636" y="3023"/>
                </a:cubicBezTo>
                <a:cubicBezTo>
                  <a:pt x="1639" y="3034"/>
                  <a:pt x="1651" y="3040"/>
                  <a:pt x="1662" y="3038"/>
                </a:cubicBezTo>
                <a:cubicBezTo>
                  <a:pt x="1665" y="3042"/>
                  <a:pt x="1670" y="3045"/>
                  <a:pt x="1675" y="3046"/>
                </a:cubicBezTo>
                <a:cubicBezTo>
                  <a:pt x="1684" y="3049"/>
                  <a:pt x="1693" y="3045"/>
                  <a:pt x="1699" y="3038"/>
                </a:cubicBezTo>
                <a:cubicBezTo>
                  <a:pt x="1699" y="3038"/>
                  <a:pt x="1699" y="3038"/>
                  <a:pt x="1699" y="3038"/>
                </a:cubicBezTo>
                <a:cubicBezTo>
                  <a:pt x="1716" y="3050"/>
                  <a:pt x="1740" y="3042"/>
                  <a:pt x="1746" y="3020"/>
                </a:cubicBezTo>
                <a:cubicBezTo>
                  <a:pt x="1746" y="3019"/>
                  <a:pt x="1746" y="3018"/>
                  <a:pt x="1747" y="3017"/>
                </a:cubicBezTo>
                <a:cubicBezTo>
                  <a:pt x="1747" y="3017"/>
                  <a:pt x="1747" y="3017"/>
                  <a:pt x="1747" y="3017"/>
                </a:cubicBezTo>
                <a:cubicBezTo>
                  <a:pt x="1754" y="3015"/>
                  <a:pt x="1760" y="3008"/>
                  <a:pt x="1760" y="3001"/>
                </a:cubicBezTo>
                <a:cubicBezTo>
                  <a:pt x="1760" y="3001"/>
                  <a:pt x="1760" y="3000"/>
                  <a:pt x="1760" y="3000"/>
                </a:cubicBezTo>
                <a:cubicBezTo>
                  <a:pt x="1763" y="2990"/>
                  <a:pt x="1762" y="2981"/>
                  <a:pt x="1756" y="2973"/>
                </a:cubicBezTo>
                <a:cubicBezTo>
                  <a:pt x="1749" y="2964"/>
                  <a:pt x="1741" y="2960"/>
                  <a:pt x="1730" y="2960"/>
                </a:cubicBezTo>
                <a:cubicBezTo>
                  <a:pt x="1730" y="2960"/>
                  <a:pt x="1729" y="2960"/>
                  <a:pt x="1729" y="2960"/>
                </a:cubicBezTo>
                <a:cubicBezTo>
                  <a:pt x="1718" y="2947"/>
                  <a:pt x="1708" y="2933"/>
                  <a:pt x="1699" y="2919"/>
                </a:cubicBezTo>
                <a:cubicBezTo>
                  <a:pt x="1699" y="2917"/>
                  <a:pt x="1700" y="2914"/>
                  <a:pt x="1701" y="2911"/>
                </a:cubicBezTo>
                <a:cubicBezTo>
                  <a:pt x="1702" y="2908"/>
                  <a:pt x="1702" y="2906"/>
                  <a:pt x="1701" y="2904"/>
                </a:cubicBezTo>
                <a:cubicBezTo>
                  <a:pt x="1713" y="2901"/>
                  <a:pt x="1725" y="2898"/>
                  <a:pt x="1737" y="2894"/>
                </a:cubicBezTo>
                <a:cubicBezTo>
                  <a:pt x="1831" y="3199"/>
                  <a:pt x="1831" y="3199"/>
                  <a:pt x="1831" y="3199"/>
                </a:cubicBezTo>
                <a:cubicBezTo>
                  <a:pt x="1888" y="3252"/>
                  <a:pt x="1888" y="3252"/>
                  <a:pt x="1888" y="3252"/>
                </a:cubicBezTo>
                <a:cubicBezTo>
                  <a:pt x="1990" y="3220"/>
                  <a:pt x="1990" y="3220"/>
                  <a:pt x="1990" y="3220"/>
                </a:cubicBezTo>
                <a:cubicBezTo>
                  <a:pt x="2006" y="3145"/>
                  <a:pt x="2006" y="3145"/>
                  <a:pt x="2006" y="3145"/>
                </a:cubicBezTo>
                <a:cubicBezTo>
                  <a:pt x="1939" y="2926"/>
                  <a:pt x="1939" y="2926"/>
                  <a:pt x="1939" y="2926"/>
                </a:cubicBezTo>
                <a:cubicBezTo>
                  <a:pt x="2141" y="3318"/>
                  <a:pt x="2141" y="3318"/>
                  <a:pt x="2141" y="3318"/>
                </a:cubicBezTo>
                <a:cubicBezTo>
                  <a:pt x="2161" y="3307"/>
                  <a:pt x="2161" y="3307"/>
                  <a:pt x="2161" y="3307"/>
                </a:cubicBezTo>
                <a:cubicBezTo>
                  <a:pt x="2181" y="3346"/>
                  <a:pt x="2181" y="3346"/>
                  <a:pt x="2181" y="3346"/>
                </a:cubicBezTo>
                <a:cubicBezTo>
                  <a:pt x="2198" y="3338"/>
                  <a:pt x="2198" y="3338"/>
                  <a:pt x="2198" y="3338"/>
                </a:cubicBezTo>
                <a:cubicBezTo>
                  <a:pt x="2217" y="3375"/>
                  <a:pt x="2217" y="3375"/>
                  <a:pt x="2217" y="3375"/>
                </a:cubicBezTo>
                <a:cubicBezTo>
                  <a:pt x="2324" y="3320"/>
                  <a:pt x="2324" y="3320"/>
                  <a:pt x="2324" y="3320"/>
                </a:cubicBezTo>
                <a:cubicBezTo>
                  <a:pt x="2305" y="3282"/>
                  <a:pt x="2305" y="3282"/>
                  <a:pt x="2305" y="3282"/>
                </a:cubicBezTo>
                <a:cubicBezTo>
                  <a:pt x="2321" y="3274"/>
                  <a:pt x="2321" y="3274"/>
                  <a:pt x="2321" y="3274"/>
                </a:cubicBezTo>
                <a:cubicBezTo>
                  <a:pt x="2301" y="3235"/>
                  <a:pt x="2301" y="3235"/>
                  <a:pt x="2301" y="3235"/>
                </a:cubicBezTo>
                <a:cubicBezTo>
                  <a:pt x="2317" y="3227"/>
                  <a:pt x="2317" y="3227"/>
                  <a:pt x="2317" y="3227"/>
                </a:cubicBezTo>
                <a:cubicBezTo>
                  <a:pt x="2140" y="2885"/>
                  <a:pt x="2140" y="2885"/>
                  <a:pt x="2140" y="2885"/>
                </a:cubicBezTo>
                <a:cubicBezTo>
                  <a:pt x="2145" y="2888"/>
                  <a:pt x="2151" y="2890"/>
                  <a:pt x="2157" y="2891"/>
                </a:cubicBezTo>
                <a:cubicBezTo>
                  <a:pt x="2157" y="2891"/>
                  <a:pt x="2157" y="2891"/>
                  <a:pt x="2158" y="2891"/>
                </a:cubicBezTo>
                <a:cubicBezTo>
                  <a:pt x="2161" y="2894"/>
                  <a:pt x="2165" y="2896"/>
                  <a:pt x="2170" y="2897"/>
                </a:cubicBezTo>
                <a:cubicBezTo>
                  <a:pt x="2187" y="2905"/>
                  <a:pt x="2207" y="2898"/>
                  <a:pt x="2216" y="2883"/>
                </a:cubicBezTo>
                <a:cubicBezTo>
                  <a:pt x="2225" y="2883"/>
                  <a:pt x="2234" y="2881"/>
                  <a:pt x="2242" y="2876"/>
                </a:cubicBezTo>
                <a:cubicBezTo>
                  <a:pt x="2255" y="2868"/>
                  <a:pt x="2261" y="2853"/>
                  <a:pt x="2259" y="2839"/>
                </a:cubicBezTo>
                <a:cubicBezTo>
                  <a:pt x="2259" y="2839"/>
                  <a:pt x="2259" y="2839"/>
                  <a:pt x="2259" y="2839"/>
                </a:cubicBezTo>
                <a:cubicBezTo>
                  <a:pt x="2293" y="2832"/>
                  <a:pt x="2311" y="2794"/>
                  <a:pt x="2291" y="2763"/>
                </a:cubicBezTo>
                <a:cubicBezTo>
                  <a:pt x="2290" y="2761"/>
                  <a:pt x="2290" y="2759"/>
                  <a:pt x="2289" y="2758"/>
                </a:cubicBezTo>
                <a:cubicBezTo>
                  <a:pt x="2289" y="2758"/>
                  <a:pt x="2289" y="2758"/>
                  <a:pt x="2288" y="2758"/>
                </a:cubicBezTo>
                <a:cubicBezTo>
                  <a:pt x="2294" y="2747"/>
                  <a:pt x="2294" y="2732"/>
                  <a:pt x="2285" y="2724"/>
                </a:cubicBezTo>
                <a:cubicBezTo>
                  <a:pt x="2285" y="2723"/>
                  <a:pt x="2284" y="2723"/>
                  <a:pt x="2284" y="2722"/>
                </a:cubicBezTo>
                <a:cubicBezTo>
                  <a:pt x="2282" y="2720"/>
                  <a:pt x="2281" y="2717"/>
                  <a:pt x="2279" y="2715"/>
                </a:cubicBezTo>
                <a:cubicBezTo>
                  <a:pt x="2280" y="2712"/>
                  <a:pt x="2280" y="2708"/>
                  <a:pt x="2280" y="2705"/>
                </a:cubicBezTo>
                <a:cubicBezTo>
                  <a:pt x="2280" y="2705"/>
                  <a:pt x="2280" y="2705"/>
                  <a:pt x="2280" y="2705"/>
                </a:cubicBezTo>
                <a:cubicBezTo>
                  <a:pt x="2297" y="2700"/>
                  <a:pt x="2305" y="2679"/>
                  <a:pt x="2294" y="2664"/>
                </a:cubicBezTo>
                <a:cubicBezTo>
                  <a:pt x="2294" y="2663"/>
                  <a:pt x="2293" y="2662"/>
                  <a:pt x="2293" y="2661"/>
                </a:cubicBezTo>
                <a:cubicBezTo>
                  <a:pt x="2293" y="2661"/>
                  <a:pt x="2293" y="2661"/>
                  <a:pt x="2293" y="2661"/>
                </a:cubicBezTo>
                <a:cubicBezTo>
                  <a:pt x="2295" y="2655"/>
                  <a:pt x="2295" y="2648"/>
                  <a:pt x="2290" y="2643"/>
                </a:cubicBezTo>
                <a:cubicBezTo>
                  <a:pt x="2290" y="2643"/>
                  <a:pt x="2289" y="2643"/>
                  <a:pt x="2289" y="2643"/>
                </a:cubicBezTo>
                <a:cubicBezTo>
                  <a:pt x="2284" y="2635"/>
                  <a:pt x="2278" y="2631"/>
                  <a:pt x="2268" y="2630"/>
                </a:cubicBezTo>
                <a:cubicBezTo>
                  <a:pt x="2259" y="2630"/>
                  <a:pt x="2251" y="2633"/>
                  <a:pt x="2246" y="2641"/>
                </a:cubicBezTo>
                <a:cubicBezTo>
                  <a:pt x="2245" y="2641"/>
                  <a:pt x="2245" y="2641"/>
                  <a:pt x="2245" y="2641"/>
                </a:cubicBezTo>
                <a:cubicBezTo>
                  <a:pt x="2230" y="2640"/>
                  <a:pt x="2216" y="2640"/>
                  <a:pt x="2201" y="2638"/>
                </a:cubicBezTo>
                <a:cubicBezTo>
                  <a:pt x="2200" y="2636"/>
                  <a:pt x="2199" y="2635"/>
                  <a:pt x="2197" y="2632"/>
                </a:cubicBezTo>
                <a:cubicBezTo>
                  <a:pt x="2197" y="2632"/>
                  <a:pt x="2197" y="2632"/>
                  <a:pt x="2197" y="2632"/>
                </a:cubicBezTo>
                <a:cubicBezTo>
                  <a:pt x="2223" y="2607"/>
                  <a:pt x="2248" y="2580"/>
                  <a:pt x="2271" y="2553"/>
                </a:cubicBezTo>
                <a:cubicBezTo>
                  <a:pt x="2272" y="2559"/>
                  <a:pt x="2275" y="2564"/>
                  <a:pt x="2281" y="2568"/>
                </a:cubicBezTo>
                <a:cubicBezTo>
                  <a:pt x="2291" y="2576"/>
                  <a:pt x="2307" y="2573"/>
                  <a:pt x="2315" y="2562"/>
                </a:cubicBezTo>
                <a:cubicBezTo>
                  <a:pt x="2323" y="2550"/>
                  <a:pt x="2321" y="2535"/>
                  <a:pt x="2310" y="2527"/>
                </a:cubicBezTo>
                <a:cubicBezTo>
                  <a:pt x="2306" y="2524"/>
                  <a:pt x="2301" y="2522"/>
                  <a:pt x="2296" y="2522"/>
                </a:cubicBezTo>
                <a:cubicBezTo>
                  <a:pt x="2297" y="2521"/>
                  <a:pt x="2297" y="2521"/>
                  <a:pt x="2298" y="2520"/>
                </a:cubicBezTo>
                <a:cubicBezTo>
                  <a:pt x="2315" y="2498"/>
                  <a:pt x="2332" y="2477"/>
                  <a:pt x="2347" y="2454"/>
                </a:cubicBezTo>
                <a:cubicBezTo>
                  <a:pt x="2349" y="2458"/>
                  <a:pt x="2351" y="2462"/>
                  <a:pt x="2355" y="2465"/>
                </a:cubicBezTo>
                <a:cubicBezTo>
                  <a:pt x="2366" y="2472"/>
                  <a:pt x="2381" y="2470"/>
                  <a:pt x="2390" y="2458"/>
                </a:cubicBezTo>
                <a:cubicBezTo>
                  <a:pt x="2398" y="2447"/>
                  <a:pt x="2396" y="2431"/>
                  <a:pt x="2385" y="2423"/>
                </a:cubicBezTo>
                <a:cubicBezTo>
                  <a:pt x="2380" y="2420"/>
                  <a:pt x="2375" y="2419"/>
                  <a:pt x="2370" y="2419"/>
                </a:cubicBezTo>
                <a:cubicBezTo>
                  <a:pt x="2382" y="2400"/>
                  <a:pt x="2394" y="2380"/>
                  <a:pt x="2405" y="2360"/>
                </a:cubicBezTo>
                <a:cubicBezTo>
                  <a:pt x="2405" y="2360"/>
                  <a:pt x="2405" y="2360"/>
                  <a:pt x="2406" y="2360"/>
                </a:cubicBezTo>
                <a:cubicBezTo>
                  <a:pt x="2408" y="2361"/>
                  <a:pt x="2411" y="2362"/>
                  <a:pt x="2414" y="2363"/>
                </a:cubicBezTo>
                <a:cubicBezTo>
                  <a:pt x="2414" y="2363"/>
                  <a:pt x="2415" y="2363"/>
                  <a:pt x="2415" y="2364"/>
                </a:cubicBezTo>
                <a:cubicBezTo>
                  <a:pt x="2420" y="2372"/>
                  <a:pt x="2418" y="2382"/>
                  <a:pt x="2422" y="2390"/>
                </a:cubicBezTo>
                <a:cubicBezTo>
                  <a:pt x="2424" y="2395"/>
                  <a:pt x="2426" y="2400"/>
                  <a:pt x="2430" y="2404"/>
                </a:cubicBezTo>
                <a:cubicBezTo>
                  <a:pt x="2430" y="2404"/>
                  <a:pt x="2430" y="2405"/>
                  <a:pt x="2430" y="2405"/>
                </a:cubicBezTo>
                <a:cubicBezTo>
                  <a:pt x="2429" y="2408"/>
                  <a:pt x="2428" y="2411"/>
                  <a:pt x="2428" y="2415"/>
                </a:cubicBezTo>
                <a:cubicBezTo>
                  <a:pt x="2428" y="2421"/>
                  <a:pt x="2431" y="2426"/>
                  <a:pt x="2435" y="2430"/>
                </a:cubicBezTo>
                <a:cubicBezTo>
                  <a:pt x="2436" y="2431"/>
                  <a:pt x="2436" y="2432"/>
                  <a:pt x="2435" y="2434"/>
                </a:cubicBezTo>
                <a:cubicBezTo>
                  <a:pt x="2431" y="2443"/>
                  <a:pt x="2433" y="2452"/>
                  <a:pt x="2441" y="2459"/>
                </a:cubicBezTo>
                <a:cubicBezTo>
                  <a:pt x="2446" y="2463"/>
                  <a:pt x="2452" y="2465"/>
                  <a:pt x="2459" y="2465"/>
                </a:cubicBezTo>
                <a:cubicBezTo>
                  <a:pt x="2459" y="2466"/>
                  <a:pt x="2459" y="2466"/>
                  <a:pt x="2459" y="2466"/>
                </a:cubicBezTo>
                <a:cubicBezTo>
                  <a:pt x="2462" y="2467"/>
                  <a:pt x="2464" y="2468"/>
                  <a:pt x="2467" y="2468"/>
                </a:cubicBezTo>
                <a:cubicBezTo>
                  <a:pt x="2478" y="2472"/>
                  <a:pt x="2489" y="2466"/>
                  <a:pt x="2494" y="2456"/>
                </a:cubicBezTo>
                <a:cubicBezTo>
                  <a:pt x="2499" y="2456"/>
                  <a:pt x="2505" y="2454"/>
                  <a:pt x="2509" y="2450"/>
                </a:cubicBezTo>
                <a:cubicBezTo>
                  <a:pt x="2516" y="2445"/>
                  <a:pt x="2519" y="2435"/>
                  <a:pt x="2517" y="2427"/>
                </a:cubicBezTo>
                <a:cubicBezTo>
                  <a:pt x="2517" y="2427"/>
                  <a:pt x="2517" y="2427"/>
                  <a:pt x="2517" y="2427"/>
                </a:cubicBezTo>
                <a:cubicBezTo>
                  <a:pt x="2536" y="2420"/>
                  <a:pt x="2545" y="2396"/>
                  <a:pt x="2531" y="2378"/>
                </a:cubicBezTo>
                <a:cubicBezTo>
                  <a:pt x="2530" y="2378"/>
                  <a:pt x="2529" y="2377"/>
                  <a:pt x="2529" y="2376"/>
                </a:cubicBezTo>
                <a:cubicBezTo>
                  <a:pt x="2529" y="2376"/>
                  <a:pt x="2529" y="2376"/>
                  <a:pt x="2529" y="2376"/>
                </a:cubicBezTo>
                <a:cubicBezTo>
                  <a:pt x="2529" y="2373"/>
                  <a:pt x="2530" y="2371"/>
                  <a:pt x="2530" y="2368"/>
                </a:cubicBezTo>
                <a:cubicBezTo>
                  <a:pt x="2689" y="2427"/>
                  <a:pt x="2689" y="2427"/>
                  <a:pt x="2689" y="2427"/>
                </a:cubicBezTo>
                <a:cubicBezTo>
                  <a:pt x="2698" y="2402"/>
                  <a:pt x="2698" y="2402"/>
                  <a:pt x="2698" y="2402"/>
                </a:cubicBezTo>
                <a:cubicBezTo>
                  <a:pt x="2733" y="2414"/>
                  <a:pt x="2733" y="2414"/>
                  <a:pt x="2733" y="2414"/>
                </a:cubicBezTo>
                <a:cubicBezTo>
                  <a:pt x="2738" y="2399"/>
                  <a:pt x="2738" y="2399"/>
                  <a:pt x="2738" y="2399"/>
                </a:cubicBezTo>
                <a:cubicBezTo>
                  <a:pt x="2768" y="2410"/>
                  <a:pt x="2768" y="2410"/>
                  <a:pt x="2768" y="2410"/>
                </a:cubicBezTo>
                <a:cubicBezTo>
                  <a:pt x="2805" y="2310"/>
                  <a:pt x="2805" y="2310"/>
                  <a:pt x="2805" y="2310"/>
                </a:cubicBezTo>
                <a:cubicBezTo>
                  <a:pt x="2775" y="2299"/>
                  <a:pt x="2775" y="2299"/>
                  <a:pt x="2775" y="2299"/>
                </a:cubicBezTo>
                <a:cubicBezTo>
                  <a:pt x="2781" y="2283"/>
                  <a:pt x="2781" y="2283"/>
                  <a:pt x="2781" y="2283"/>
                </a:cubicBezTo>
                <a:cubicBezTo>
                  <a:pt x="2747" y="2270"/>
                  <a:pt x="2747" y="2270"/>
                  <a:pt x="2747" y="2270"/>
                </a:cubicBezTo>
                <a:cubicBezTo>
                  <a:pt x="2752" y="2255"/>
                  <a:pt x="2752" y="2255"/>
                  <a:pt x="2752" y="2255"/>
                </a:cubicBezTo>
                <a:cubicBezTo>
                  <a:pt x="2543" y="2178"/>
                  <a:pt x="2543" y="2178"/>
                  <a:pt x="2543" y="2178"/>
                </a:cubicBezTo>
                <a:cubicBezTo>
                  <a:pt x="2856" y="2241"/>
                  <a:pt x="2856" y="2241"/>
                  <a:pt x="2856" y="2241"/>
                </a:cubicBezTo>
                <a:lnTo>
                  <a:pt x="2894" y="2050"/>
                </a:lnTo>
                <a:close/>
                <a:moveTo>
                  <a:pt x="2549" y="1763"/>
                </a:moveTo>
                <a:cubicBezTo>
                  <a:pt x="2554" y="1762"/>
                  <a:pt x="2559" y="1766"/>
                  <a:pt x="2560" y="1771"/>
                </a:cubicBezTo>
                <a:cubicBezTo>
                  <a:pt x="2561" y="1777"/>
                  <a:pt x="2557" y="1782"/>
                  <a:pt x="2551" y="1782"/>
                </a:cubicBezTo>
                <a:cubicBezTo>
                  <a:pt x="2546" y="1783"/>
                  <a:pt x="2541" y="1779"/>
                  <a:pt x="2540" y="1774"/>
                </a:cubicBezTo>
                <a:cubicBezTo>
                  <a:pt x="2540" y="1768"/>
                  <a:pt x="2543" y="1763"/>
                  <a:pt x="2549" y="1763"/>
                </a:cubicBezTo>
                <a:close/>
                <a:moveTo>
                  <a:pt x="2597" y="1760"/>
                </a:moveTo>
                <a:cubicBezTo>
                  <a:pt x="2597" y="1760"/>
                  <a:pt x="2597" y="1760"/>
                  <a:pt x="2596" y="1760"/>
                </a:cubicBezTo>
                <a:cubicBezTo>
                  <a:pt x="2589" y="1707"/>
                  <a:pt x="2589" y="1707"/>
                  <a:pt x="2589" y="1707"/>
                </a:cubicBezTo>
                <a:cubicBezTo>
                  <a:pt x="2630" y="1702"/>
                  <a:pt x="2630" y="1702"/>
                  <a:pt x="2630" y="1702"/>
                </a:cubicBezTo>
                <a:cubicBezTo>
                  <a:pt x="2631" y="1733"/>
                  <a:pt x="2614" y="1758"/>
                  <a:pt x="2597" y="1760"/>
                </a:cubicBezTo>
                <a:close/>
                <a:moveTo>
                  <a:pt x="2628" y="1689"/>
                </a:moveTo>
                <a:cubicBezTo>
                  <a:pt x="2588" y="1694"/>
                  <a:pt x="2588" y="1694"/>
                  <a:pt x="2588" y="1694"/>
                </a:cubicBezTo>
                <a:cubicBezTo>
                  <a:pt x="2581" y="1645"/>
                  <a:pt x="2581" y="1645"/>
                  <a:pt x="2581" y="1645"/>
                </a:cubicBezTo>
                <a:cubicBezTo>
                  <a:pt x="2598" y="1644"/>
                  <a:pt x="2621" y="1661"/>
                  <a:pt x="2628" y="1689"/>
                </a:cubicBezTo>
                <a:close/>
                <a:moveTo>
                  <a:pt x="2081" y="879"/>
                </a:moveTo>
                <a:cubicBezTo>
                  <a:pt x="2083" y="879"/>
                  <a:pt x="2085" y="878"/>
                  <a:pt x="2086" y="877"/>
                </a:cubicBezTo>
                <a:cubicBezTo>
                  <a:pt x="2088" y="877"/>
                  <a:pt x="2089" y="877"/>
                  <a:pt x="2090" y="877"/>
                </a:cubicBezTo>
                <a:cubicBezTo>
                  <a:pt x="2091" y="881"/>
                  <a:pt x="2093" y="885"/>
                  <a:pt x="2096" y="888"/>
                </a:cubicBezTo>
                <a:cubicBezTo>
                  <a:pt x="2096" y="888"/>
                  <a:pt x="2096" y="889"/>
                  <a:pt x="2096" y="889"/>
                </a:cubicBezTo>
                <a:cubicBezTo>
                  <a:pt x="2089" y="893"/>
                  <a:pt x="2081" y="896"/>
                  <a:pt x="2072" y="897"/>
                </a:cubicBezTo>
                <a:cubicBezTo>
                  <a:pt x="2066" y="897"/>
                  <a:pt x="2060" y="897"/>
                  <a:pt x="2054" y="897"/>
                </a:cubicBezTo>
                <a:cubicBezTo>
                  <a:pt x="2061" y="891"/>
                  <a:pt x="2071" y="884"/>
                  <a:pt x="2081" y="879"/>
                </a:cubicBezTo>
                <a:close/>
                <a:moveTo>
                  <a:pt x="2057" y="861"/>
                </a:moveTo>
                <a:cubicBezTo>
                  <a:pt x="2057" y="861"/>
                  <a:pt x="2057" y="861"/>
                  <a:pt x="2057" y="861"/>
                </a:cubicBezTo>
                <a:cubicBezTo>
                  <a:pt x="2061" y="864"/>
                  <a:pt x="2065" y="868"/>
                  <a:pt x="2069" y="871"/>
                </a:cubicBezTo>
                <a:cubicBezTo>
                  <a:pt x="2071" y="872"/>
                  <a:pt x="2073" y="873"/>
                  <a:pt x="2074" y="875"/>
                </a:cubicBezTo>
                <a:cubicBezTo>
                  <a:pt x="2074" y="875"/>
                  <a:pt x="2075" y="875"/>
                  <a:pt x="2075" y="875"/>
                </a:cubicBezTo>
                <a:cubicBezTo>
                  <a:pt x="2074" y="875"/>
                  <a:pt x="2074" y="876"/>
                  <a:pt x="2073" y="876"/>
                </a:cubicBezTo>
                <a:cubicBezTo>
                  <a:pt x="2070" y="877"/>
                  <a:pt x="2063" y="882"/>
                  <a:pt x="2058" y="884"/>
                </a:cubicBezTo>
                <a:cubicBezTo>
                  <a:pt x="2056" y="884"/>
                  <a:pt x="2054" y="884"/>
                  <a:pt x="2053" y="884"/>
                </a:cubicBezTo>
                <a:cubicBezTo>
                  <a:pt x="2051" y="882"/>
                  <a:pt x="2055" y="867"/>
                  <a:pt x="2057" y="861"/>
                </a:cubicBezTo>
                <a:close/>
                <a:moveTo>
                  <a:pt x="2049" y="838"/>
                </a:moveTo>
                <a:cubicBezTo>
                  <a:pt x="2049" y="838"/>
                  <a:pt x="2049" y="837"/>
                  <a:pt x="2049" y="837"/>
                </a:cubicBezTo>
                <a:cubicBezTo>
                  <a:pt x="2049" y="837"/>
                  <a:pt x="2049" y="838"/>
                  <a:pt x="2049" y="838"/>
                </a:cubicBezTo>
                <a:cubicBezTo>
                  <a:pt x="2049" y="843"/>
                  <a:pt x="2050" y="848"/>
                  <a:pt x="2049" y="852"/>
                </a:cubicBezTo>
                <a:cubicBezTo>
                  <a:pt x="2049" y="852"/>
                  <a:pt x="2049" y="852"/>
                  <a:pt x="2049" y="853"/>
                </a:cubicBezTo>
                <a:cubicBezTo>
                  <a:pt x="2049" y="856"/>
                  <a:pt x="2047" y="860"/>
                  <a:pt x="2045" y="865"/>
                </a:cubicBezTo>
                <a:cubicBezTo>
                  <a:pt x="2047" y="856"/>
                  <a:pt x="2048" y="847"/>
                  <a:pt x="2049" y="838"/>
                </a:cubicBezTo>
                <a:close/>
                <a:moveTo>
                  <a:pt x="1211" y="733"/>
                </a:moveTo>
                <a:cubicBezTo>
                  <a:pt x="1211" y="731"/>
                  <a:pt x="1212" y="730"/>
                  <a:pt x="1212" y="729"/>
                </a:cubicBezTo>
                <a:cubicBezTo>
                  <a:pt x="1213" y="728"/>
                  <a:pt x="1213" y="728"/>
                  <a:pt x="1214" y="727"/>
                </a:cubicBezTo>
                <a:cubicBezTo>
                  <a:pt x="1217" y="729"/>
                  <a:pt x="1220" y="730"/>
                  <a:pt x="1223" y="730"/>
                </a:cubicBezTo>
                <a:cubicBezTo>
                  <a:pt x="1223" y="730"/>
                  <a:pt x="1223" y="730"/>
                  <a:pt x="1223" y="730"/>
                </a:cubicBezTo>
                <a:cubicBezTo>
                  <a:pt x="1221" y="736"/>
                  <a:pt x="1219" y="741"/>
                  <a:pt x="1215" y="746"/>
                </a:cubicBezTo>
                <a:cubicBezTo>
                  <a:pt x="1212" y="750"/>
                  <a:pt x="1209" y="753"/>
                  <a:pt x="1206" y="756"/>
                </a:cubicBezTo>
                <a:cubicBezTo>
                  <a:pt x="1207" y="749"/>
                  <a:pt x="1208" y="740"/>
                  <a:pt x="1211" y="733"/>
                </a:cubicBezTo>
                <a:close/>
                <a:moveTo>
                  <a:pt x="516" y="1250"/>
                </a:moveTo>
                <a:cubicBezTo>
                  <a:pt x="512" y="1247"/>
                  <a:pt x="511" y="1241"/>
                  <a:pt x="514" y="1237"/>
                </a:cubicBezTo>
                <a:cubicBezTo>
                  <a:pt x="517" y="1232"/>
                  <a:pt x="524" y="1231"/>
                  <a:pt x="528" y="1234"/>
                </a:cubicBezTo>
                <a:cubicBezTo>
                  <a:pt x="532" y="1238"/>
                  <a:pt x="533" y="1244"/>
                  <a:pt x="530" y="1248"/>
                </a:cubicBezTo>
                <a:cubicBezTo>
                  <a:pt x="527" y="1252"/>
                  <a:pt x="521" y="1253"/>
                  <a:pt x="516" y="1250"/>
                </a:cubicBezTo>
                <a:close/>
                <a:moveTo>
                  <a:pt x="344" y="1923"/>
                </a:moveTo>
                <a:cubicBezTo>
                  <a:pt x="339" y="1924"/>
                  <a:pt x="334" y="1920"/>
                  <a:pt x="333" y="1915"/>
                </a:cubicBezTo>
                <a:cubicBezTo>
                  <a:pt x="333" y="1909"/>
                  <a:pt x="337" y="1904"/>
                  <a:pt x="342" y="1904"/>
                </a:cubicBezTo>
                <a:cubicBezTo>
                  <a:pt x="347" y="1903"/>
                  <a:pt x="352" y="1907"/>
                  <a:pt x="353" y="1912"/>
                </a:cubicBezTo>
                <a:cubicBezTo>
                  <a:pt x="354" y="1917"/>
                  <a:pt x="350" y="1922"/>
                  <a:pt x="344" y="1923"/>
                </a:cubicBezTo>
                <a:close/>
                <a:moveTo>
                  <a:pt x="296" y="1926"/>
                </a:moveTo>
                <a:cubicBezTo>
                  <a:pt x="297" y="1926"/>
                  <a:pt x="297" y="1926"/>
                  <a:pt x="297" y="1926"/>
                </a:cubicBezTo>
                <a:cubicBezTo>
                  <a:pt x="304" y="1979"/>
                  <a:pt x="304" y="1979"/>
                  <a:pt x="304" y="1979"/>
                </a:cubicBezTo>
                <a:cubicBezTo>
                  <a:pt x="264" y="1984"/>
                  <a:pt x="264" y="1984"/>
                  <a:pt x="264" y="1984"/>
                </a:cubicBezTo>
                <a:cubicBezTo>
                  <a:pt x="262" y="1953"/>
                  <a:pt x="279" y="1928"/>
                  <a:pt x="296" y="1926"/>
                </a:cubicBezTo>
                <a:close/>
                <a:moveTo>
                  <a:pt x="266" y="1997"/>
                </a:moveTo>
                <a:cubicBezTo>
                  <a:pt x="306" y="1991"/>
                  <a:pt x="306" y="1991"/>
                  <a:pt x="306" y="1991"/>
                </a:cubicBezTo>
                <a:cubicBezTo>
                  <a:pt x="312" y="2041"/>
                  <a:pt x="312" y="2041"/>
                  <a:pt x="312" y="2041"/>
                </a:cubicBezTo>
                <a:cubicBezTo>
                  <a:pt x="295" y="2042"/>
                  <a:pt x="273" y="2025"/>
                  <a:pt x="266" y="1997"/>
                </a:cubicBezTo>
                <a:close/>
                <a:moveTo>
                  <a:pt x="812" y="2806"/>
                </a:moveTo>
                <a:cubicBezTo>
                  <a:pt x="810" y="2807"/>
                  <a:pt x="809" y="2808"/>
                  <a:pt x="807" y="2808"/>
                </a:cubicBezTo>
                <a:cubicBezTo>
                  <a:pt x="806" y="2809"/>
                  <a:pt x="804" y="2809"/>
                  <a:pt x="804" y="2808"/>
                </a:cubicBezTo>
                <a:cubicBezTo>
                  <a:pt x="802" y="2804"/>
                  <a:pt x="800" y="2801"/>
                  <a:pt x="797" y="2797"/>
                </a:cubicBezTo>
                <a:cubicBezTo>
                  <a:pt x="797" y="2797"/>
                  <a:pt x="797" y="2797"/>
                  <a:pt x="797" y="2797"/>
                </a:cubicBezTo>
                <a:cubicBezTo>
                  <a:pt x="804" y="2793"/>
                  <a:pt x="813" y="2790"/>
                  <a:pt x="821" y="2789"/>
                </a:cubicBezTo>
                <a:cubicBezTo>
                  <a:pt x="827" y="2788"/>
                  <a:pt x="834" y="2789"/>
                  <a:pt x="840" y="2788"/>
                </a:cubicBezTo>
                <a:cubicBezTo>
                  <a:pt x="832" y="2795"/>
                  <a:pt x="822" y="2802"/>
                  <a:pt x="812" y="2806"/>
                </a:cubicBezTo>
                <a:close/>
                <a:moveTo>
                  <a:pt x="837" y="2825"/>
                </a:moveTo>
                <a:cubicBezTo>
                  <a:pt x="837" y="2825"/>
                  <a:pt x="837" y="2825"/>
                  <a:pt x="837" y="2825"/>
                </a:cubicBezTo>
                <a:cubicBezTo>
                  <a:pt x="833" y="2822"/>
                  <a:pt x="828" y="2818"/>
                  <a:pt x="824" y="2815"/>
                </a:cubicBezTo>
                <a:cubicBezTo>
                  <a:pt x="822" y="2814"/>
                  <a:pt x="821" y="2812"/>
                  <a:pt x="819" y="2811"/>
                </a:cubicBezTo>
                <a:cubicBezTo>
                  <a:pt x="819" y="2811"/>
                  <a:pt x="819" y="2811"/>
                  <a:pt x="819" y="2811"/>
                </a:cubicBezTo>
                <a:cubicBezTo>
                  <a:pt x="819" y="2811"/>
                  <a:pt x="820" y="2810"/>
                  <a:pt x="820" y="2810"/>
                </a:cubicBezTo>
                <a:cubicBezTo>
                  <a:pt x="824" y="2809"/>
                  <a:pt x="830" y="2803"/>
                  <a:pt x="835" y="2802"/>
                </a:cubicBezTo>
                <a:cubicBezTo>
                  <a:pt x="837" y="2801"/>
                  <a:pt x="839" y="2801"/>
                  <a:pt x="840" y="2802"/>
                </a:cubicBezTo>
                <a:cubicBezTo>
                  <a:pt x="843" y="2804"/>
                  <a:pt x="838" y="2819"/>
                  <a:pt x="837" y="2825"/>
                </a:cubicBezTo>
                <a:close/>
                <a:moveTo>
                  <a:pt x="845" y="2848"/>
                </a:moveTo>
                <a:cubicBezTo>
                  <a:pt x="845" y="2848"/>
                  <a:pt x="845" y="2849"/>
                  <a:pt x="845" y="2849"/>
                </a:cubicBezTo>
                <a:cubicBezTo>
                  <a:pt x="845" y="2848"/>
                  <a:pt x="845" y="2848"/>
                  <a:pt x="844" y="2847"/>
                </a:cubicBezTo>
                <a:cubicBezTo>
                  <a:pt x="844" y="2843"/>
                  <a:pt x="844" y="2838"/>
                  <a:pt x="844" y="2834"/>
                </a:cubicBezTo>
                <a:cubicBezTo>
                  <a:pt x="844" y="2834"/>
                  <a:pt x="844" y="2833"/>
                  <a:pt x="844" y="2833"/>
                </a:cubicBezTo>
                <a:cubicBezTo>
                  <a:pt x="844" y="2830"/>
                  <a:pt x="846" y="2826"/>
                  <a:pt x="848" y="2821"/>
                </a:cubicBezTo>
                <a:cubicBezTo>
                  <a:pt x="847" y="2830"/>
                  <a:pt x="846" y="2839"/>
                  <a:pt x="845" y="2848"/>
                </a:cubicBezTo>
                <a:close/>
                <a:moveTo>
                  <a:pt x="1682" y="2953"/>
                </a:moveTo>
                <a:cubicBezTo>
                  <a:pt x="1682" y="2954"/>
                  <a:pt x="1681" y="2956"/>
                  <a:pt x="1681" y="2957"/>
                </a:cubicBezTo>
                <a:cubicBezTo>
                  <a:pt x="1681" y="2958"/>
                  <a:pt x="1680" y="2958"/>
                  <a:pt x="1679" y="2958"/>
                </a:cubicBezTo>
                <a:cubicBezTo>
                  <a:pt x="1676" y="2957"/>
                  <a:pt x="1673" y="2956"/>
                  <a:pt x="1671" y="2956"/>
                </a:cubicBezTo>
                <a:cubicBezTo>
                  <a:pt x="1671" y="2956"/>
                  <a:pt x="1671" y="2956"/>
                  <a:pt x="1671" y="2956"/>
                </a:cubicBezTo>
                <a:cubicBezTo>
                  <a:pt x="1672" y="2950"/>
                  <a:pt x="1674" y="2945"/>
                  <a:pt x="1678" y="2940"/>
                </a:cubicBezTo>
                <a:cubicBezTo>
                  <a:pt x="1681" y="2936"/>
                  <a:pt x="1684" y="2933"/>
                  <a:pt x="1687" y="2930"/>
                </a:cubicBezTo>
                <a:cubicBezTo>
                  <a:pt x="1687" y="2937"/>
                  <a:pt x="1685" y="2946"/>
                  <a:pt x="1682" y="2953"/>
                </a:cubicBezTo>
                <a:close/>
                <a:moveTo>
                  <a:pt x="2377" y="2436"/>
                </a:moveTo>
                <a:cubicBezTo>
                  <a:pt x="2381" y="2439"/>
                  <a:pt x="2382" y="2445"/>
                  <a:pt x="2379" y="2449"/>
                </a:cubicBezTo>
                <a:cubicBezTo>
                  <a:pt x="2376" y="2454"/>
                  <a:pt x="2370" y="2455"/>
                  <a:pt x="2365" y="2452"/>
                </a:cubicBezTo>
                <a:cubicBezTo>
                  <a:pt x="2361" y="2448"/>
                  <a:pt x="2360" y="2442"/>
                  <a:pt x="2363" y="2438"/>
                </a:cubicBezTo>
                <a:cubicBezTo>
                  <a:pt x="2366" y="2433"/>
                  <a:pt x="2372" y="2432"/>
                  <a:pt x="2377" y="2436"/>
                </a:cubicBezTo>
                <a:close/>
                <a:moveTo>
                  <a:pt x="2575" y="1892"/>
                </a:moveTo>
                <a:cubicBezTo>
                  <a:pt x="2575" y="1892"/>
                  <a:pt x="2576" y="1892"/>
                  <a:pt x="2576" y="1891"/>
                </a:cubicBezTo>
                <a:cubicBezTo>
                  <a:pt x="2576" y="1892"/>
                  <a:pt x="2575" y="1892"/>
                  <a:pt x="2575" y="1892"/>
                </a:cubicBezTo>
                <a:cubicBezTo>
                  <a:pt x="2572" y="1894"/>
                  <a:pt x="2570" y="1896"/>
                  <a:pt x="2567" y="1897"/>
                </a:cubicBezTo>
                <a:cubicBezTo>
                  <a:pt x="2567" y="1897"/>
                  <a:pt x="2566" y="1897"/>
                  <a:pt x="2566" y="1897"/>
                </a:cubicBezTo>
                <a:cubicBezTo>
                  <a:pt x="2565" y="1898"/>
                  <a:pt x="2561" y="1899"/>
                  <a:pt x="2558" y="1899"/>
                </a:cubicBezTo>
                <a:cubicBezTo>
                  <a:pt x="2563" y="1897"/>
                  <a:pt x="2569" y="1894"/>
                  <a:pt x="2575" y="1892"/>
                </a:cubicBezTo>
                <a:close/>
                <a:moveTo>
                  <a:pt x="2564" y="1905"/>
                </a:moveTo>
                <a:cubicBezTo>
                  <a:pt x="2564" y="1905"/>
                  <a:pt x="2564" y="1905"/>
                  <a:pt x="2564" y="1905"/>
                </a:cubicBezTo>
                <a:cubicBezTo>
                  <a:pt x="2563" y="1909"/>
                  <a:pt x="2563" y="1912"/>
                  <a:pt x="2562" y="1916"/>
                </a:cubicBezTo>
                <a:cubicBezTo>
                  <a:pt x="2562" y="1918"/>
                  <a:pt x="2562" y="1919"/>
                  <a:pt x="2562" y="1921"/>
                </a:cubicBezTo>
                <a:cubicBezTo>
                  <a:pt x="2562" y="1921"/>
                  <a:pt x="2562" y="1921"/>
                  <a:pt x="2562" y="1921"/>
                </a:cubicBezTo>
                <a:cubicBezTo>
                  <a:pt x="2561" y="1921"/>
                  <a:pt x="2561" y="1921"/>
                  <a:pt x="2561" y="1920"/>
                </a:cubicBezTo>
                <a:cubicBezTo>
                  <a:pt x="2559" y="1919"/>
                  <a:pt x="2553" y="1917"/>
                  <a:pt x="2550" y="1914"/>
                </a:cubicBezTo>
                <a:cubicBezTo>
                  <a:pt x="2549" y="1913"/>
                  <a:pt x="2549" y="1912"/>
                  <a:pt x="2549" y="1911"/>
                </a:cubicBezTo>
                <a:cubicBezTo>
                  <a:pt x="2549" y="1909"/>
                  <a:pt x="2560" y="1906"/>
                  <a:pt x="2564" y="1905"/>
                </a:cubicBezTo>
                <a:close/>
                <a:moveTo>
                  <a:pt x="2561" y="1927"/>
                </a:moveTo>
                <a:cubicBezTo>
                  <a:pt x="2562" y="1928"/>
                  <a:pt x="2563" y="1928"/>
                  <a:pt x="2564" y="1929"/>
                </a:cubicBezTo>
                <a:cubicBezTo>
                  <a:pt x="2565" y="1930"/>
                  <a:pt x="2565" y="1930"/>
                  <a:pt x="2566" y="1931"/>
                </a:cubicBezTo>
                <a:cubicBezTo>
                  <a:pt x="2564" y="1934"/>
                  <a:pt x="2562" y="1936"/>
                  <a:pt x="2561" y="1939"/>
                </a:cubicBezTo>
                <a:cubicBezTo>
                  <a:pt x="2561" y="1939"/>
                  <a:pt x="2561" y="1939"/>
                  <a:pt x="2561" y="1939"/>
                </a:cubicBezTo>
                <a:cubicBezTo>
                  <a:pt x="2556" y="1936"/>
                  <a:pt x="2551" y="1932"/>
                  <a:pt x="2547" y="1927"/>
                </a:cubicBezTo>
                <a:cubicBezTo>
                  <a:pt x="2545" y="1924"/>
                  <a:pt x="2543" y="1920"/>
                  <a:pt x="2540" y="1916"/>
                </a:cubicBezTo>
                <a:cubicBezTo>
                  <a:pt x="2547" y="1918"/>
                  <a:pt x="2555" y="1922"/>
                  <a:pt x="2561" y="1927"/>
                </a:cubicBezTo>
                <a:close/>
                <a:moveTo>
                  <a:pt x="2546" y="1935"/>
                </a:moveTo>
                <a:cubicBezTo>
                  <a:pt x="2549" y="1939"/>
                  <a:pt x="2554" y="1942"/>
                  <a:pt x="2559" y="1944"/>
                </a:cubicBezTo>
                <a:cubicBezTo>
                  <a:pt x="2559" y="1945"/>
                  <a:pt x="2559" y="1945"/>
                  <a:pt x="2559" y="1945"/>
                </a:cubicBezTo>
                <a:cubicBezTo>
                  <a:pt x="2559" y="1948"/>
                  <a:pt x="2559" y="1952"/>
                  <a:pt x="2561" y="1955"/>
                </a:cubicBezTo>
                <a:cubicBezTo>
                  <a:pt x="2563" y="1961"/>
                  <a:pt x="2568" y="1965"/>
                  <a:pt x="2573" y="1967"/>
                </a:cubicBezTo>
                <a:cubicBezTo>
                  <a:pt x="2574" y="1968"/>
                  <a:pt x="2575" y="1968"/>
                  <a:pt x="2575" y="1970"/>
                </a:cubicBezTo>
                <a:cubicBezTo>
                  <a:pt x="2574" y="1977"/>
                  <a:pt x="2577" y="1983"/>
                  <a:pt x="2582" y="1987"/>
                </a:cubicBezTo>
                <a:cubicBezTo>
                  <a:pt x="2529" y="1976"/>
                  <a:pt x="2529" y="1976"/>
                  <a:pt x="2529" y="1976"/>
                </a:cubicBezTo>
                <a:cubicBezTo>
                  <a:pt x="2531" y="1957"/>
                  <a:pt x="2533" y="1937"/>
                  <a:pt x="2535" y="1918"/>
                </a:cubicBezTo>
                <a:cubicBezTo>
                  <a:pt x="2539" y="1923"/>
                  <a:pt x="2541" y="1930"/>
                  <a:pt x="2546" y="1935"/>
                </a:cubicBezTo>
                <a:close/>
                <a:moveTo>
                  <a:pt x="2454" y="1164"/>
                </a:moveTo>
                <a:cubicBezTo>
                  <a:pt x="2470" y="1185"/>
                  <a:pt x="2470" y="1185"/>
                  <a:pt x="2470" y="1185"/>
                </a:cubicBezTo>
                <a:cubicBezTo>
                  <a:pt x="2437" y="1211"/>
                  <a:pt x="2437" y="1211"/>
                  <a:pt x="2437" y="1211"/>
                </a:cubicBezTo>
                <a:cubicBezTo>
                  <a:pt x="2420" y="1190"/>
                  <a:pt x="2420" y="1190"/>
                  <a:pt x="2420" y="1190"/>
                </a:cubicBezTo>
                <a:lnTo>
                  <a:pt x="2454" y="1164"/>
                </a:lnTo>
                <a:close/>
                <a:moveTo>
                  <a:pt x="2406" y="1172"/>
                </a:moveTo>
                <a:cubicBezTo>
                  <a:pt x="2390" y="1151"/>
                  <a:pt x="2390" y="1151"/>
                  <a:pt x="2390" y="1151"/>
                </a:cubicBezTo>
                <a:cubicBezTo>
                  <a:pt x="2424" y="1125"/>
                  <a:pt x="2424" y="1125"/>
                  <a:pt x="2424" y="1125"/>
                </a:cubicBezTo>
                <a:cubicBezTo>
                  <a:pt x="2440" y="1146"/>
                  <a:pt x="2440" y="1146"/>
                  <a:pt x="2440" y="1146"/>
                </a:cubicBezTo>
                <a:lnTo>
                  <a:pt x="2406" y="1172"/>
                </a:lnTo>
                <a:close/>
                <a:moveTo>
                  <a:pt x="2453" y="1136"/>
                </a:moveTo>
                <a:cubicBezTo>
                  <a:pt x="2436" y="1115"/>
                  <a:pt x="2436" y="1115"/>
                  <a:pt x="2436" y="1115"/>
                </a:cubicBezTo>
                <a:cubicBezTo>
                  <a:pt x="2470" y="1089"/>
                  <a:pt x="2470" y="1089"/>
                  <a:pt x="2470" y="1089"/>
                </a:cubicBezTo>
                <a:cubicBezTo>
                  <a:pt x="2486" y="1110"/>
                  <a:pt x="2486" y="1110"/>
                  <a:pt x="2486" y="1110"/>
                </a:cubicBezTo>
                <a:lnTo>
                  <a:pt x="2453" y="1136"/>
                </a:lnTo>
                <a:close/>
                <a:moveTo>
                  <a:pt x="2423" y="1097"/>
                </a:moveTo>
                <a:cubicBezTo>
                  <a:pt x="2406" y="1076"/>
                  <a:pt x="2406" y="1076"/>
                  <a:pt x="2406" y="1076"/>
                </a:cubicBezTo>
                <a:cubicBezTo>
                  <a:pt x="2440" y="1050"/>
                  <a:pt x="2440" y="1050"/>
                  <a:pt x="2440" y="1050"/>
                </a:cubicBezTo>
                <a:cubicBezTo>
                  <a:pt x="2456" y="1071"/>
                  <a:pt x="2456" y="1071"/>
                  <a:pt x="2456" y="1071"/>
                </a:cubicBezTo>
                <a:lnTo>
                  <a:pt x="2423" y="1097"/>
                </a:lnTo>
                <a:close/>
                <a:moveTo>
                  <a:pt x="2410" y="1107"/>
                </a:moveTo>
                <a:cubicBezTo>
                  <a:pt x="2376" y="1133"/>
                  <a:pt x="2376" y="1133"/>
                  <a:pt x="2376" y="1133"/>
                </a:cubicBezTo>
                <a:cubicBezTo>
                  <a:pt x="2360" y="1112"/>
                  <a:pt x="2360" y="1112"/>
                  <a:pt x="2360" y="1112"/>
                </a:cubicBezTo>
                <a:cubicBezTo>
                  <a:pt x="2394" y="1086"/>
                  <a:pt x="2394" y="1086"/>
                  <a:pt x="2394" y="1086"/>
                </a:cubicBezTo>
                <a:lnTo>
                  <a:pt x="2410" y="1107"/>
                </a:lnTo>
                <a:close/>
                <a:moveTo>
                  <a:pt x="2544" y="1443"/>
                </a:moveTo>
                <a:cubicBezTo>
                  <a:pt x="2543" y="1447"/>
                  <a:pt x="2541" y="1451"/>
                  <a:pt x="2539" y="1455"/>
                </a:cubicBezTo>
                <a:cubicBezTo>
                  <a:pt x="2539" y="1456"/>
                  <a:pt x="2539" y="1456"/>
                  <a:pt x="2539" y="1456"/>
                </a:cubicBezTo>
                <a:cubicBezTo>
                  <a:pt x="2538" y="1458"/>
                  <a:pt x="2534" y="1462"/>
                  <a:pt x="2531" y="1465"/>
                </a:cubicBezTo>
                <a:cubicBezTo>
                  <a:pt x="2535" y="1458"/>
                  <a:pt x="2540" y="1450"/>
                  <a:pt x="2544" y="1442"/>
                </a:cubicBezTo>
                <a:cubicBezTo>
                  <a:pt x="2544" y="1442"/>
                  <a:pt x="2545" y="1441"/>
                  <a:pt x="2545" y="1441"/>
                </a:cubicBezTo>
                <a:cubicBezTo>
                  <a:pt x="2545" y="1442"/>
                  <a:pt x="2544" y="1442"/>
                  <a:pt x="2544" y="1443"/>
                </a:cubicBezTo>
                <a:close/>
                <a:moveTo>
                  <a:pt x="2550" y="1480"/>
                </a:moveTo>
                <a:cubicBezTo>
                  <a:pt x="2551" y="1482"/>
                  <a:pt x="2552" y="1484"/>
                  <a:pt x="2553" y="1486"/>
                </a:cubicBezTo>
                <a:cubicBezTo>
                  <a:pt x="2553" y="1486"/>
                  <a:pt x="2554" y="1486"/>
                  <a:pt x="2554" y="1486"/>
                </a:cubicBezTo>
                <a:cubicBezTo>
                  <a:pt x="2553" y="1486"/>
                  <a:pt x="2552" y="1487"/>
                  <a:pt x="2552" y="1487"/>
                </a:cubicBezTo>
                <a:cubicBezTo>
                  <a:pt x="2548" y="1486"/>
                  <a:pt x="2540" y="1489"/>
                  <a:pt x="2535" y="1488"/>
                </a:cubicBezTo>
                <a:cubicBezTo>
                  <a:pt x="2533" y="1488"/>
                  <a:pt x="2531" y="1487"/>
                  <a:pt x="2530" y="1486"/>
                </a:cubicBezTo>
                <a:cubicBezTo>
                  <a:pt x="2529" y="1483"/>
                  <a:pt x="2539" y="1471"/>
                  <a:pt x="2542" y="1467"/>
                </a:cubicBezTo>
                <a:cubicBezTo>
                  <a:pt x="2542" y="1467"/>
                  <a:pt x="2542" y="1466"/>
                  <a:pt x="2543" y="1466"/>
                </a:cubicBezTo>
                <a:cubicBezTo>
                  <a:pt x="2545" y="1471"/>
                  <a:pt x="2548" y="1476"/>
                  <a:pt x="2550" y="1480"/>
                </a:cubicBezTo>
                <a:close/>
                <a:moveTo>
                  <a:pt x="2542" y="1429"/>
                </a:moveTo>
                <a:cubicBezTo>
                  <a:pt x="2531" y="1449"/>
                  <a:pt x="2519" y="1469"/>
                  <a:pt x="2505" y="1489"/>
                </a:cubicBezTo>
                <a:cubicBezTo>
                  <a:pt x="2502" y="1490"/>
                  <a:pt x="2498" y="1490"/>
                  <a:pt x="2494" y="1491"/>
                </a:cubicBezTo>
                <a:cubicBezTo>
                  <a:pt x="2487" y="1491"/>
                  <a:pt x="2483" y="1494"/>
                  <a:pt x="2483" y="1498"/>
                </a:cubicBezTo>
                <a:cubicBezTo>
                  <a:pt x="2477" y="1481"/>
                  <a:pt x="2472" y="1465"/>
                  <a:pt x="2465" y="1449"/>
                </a:cubicBezTo>
                <a:cubicBezTo>
                  <a:pt x="2539" y="1411"/>
                  <a:pt x="2539" y="1411"/>
                  <a:pt x="2539" y="1411"/>
                </a:cubicBezTo>
                <a:cubicBezTo>
                  <a:pt x="2539" y="1416"/>
                  <a:pt x="2540" y="1422"/>
                  <a:pt x="2543" y="1427"/>
                </a:cubicBezTo>
                <a:cubicBezTo>
                  <a:pt x="2542" y="1428"/>
                  <a:pt x="2542" y="1428"/>
                  <a:pt x="2542" y="1429"/>
                </a:cubicBezTo>
                <a:close/>
                <a:moveTo>
                  <a:pt x="2526" y="1557"/>
                </a:moveTo>
                <a:cubicBezTo>
                  <a:pt x="2526" y="1557"/>
                  <a:pt x="2526" y="1557"/>
                  <a:pt x="2526" y="1557"/>
                </a:cubicBezTo>
                <a:cubicBezTo>
                  <a:pt x="2527" y="1559"/>
                  <a:pt x="2528" y="1562"/>
                  <a:pt x="2529" y="1565"/>
                </a:cubicBezTo>
                <a:cubicBezTo>
                  <a:pt x="2530" y="1566"/>
                  <a:pt x="2530" y="1567"/>
                  <a:pt x="2530" y="1569"/>
                </a:cubicBezTo>
                <a:cubicBezTo>
                  <a:pt x="2530" y="1569"/>
                  <a:pt x="2530" y="1569"/>
                  <a:pt x="2530" y="1569"/>
                </a:cubicBezTo>
                <a:cubicBezTo>
                  <a:pt x="2530" y="1569"/>
                  <a:pt x="2530" y="1569"/>
                  <a:pt x="2529" y="1569"/>
                </a:cubicBezTo>
                <a:cubicBezTo>
                  <a:pt x="2527" y="1568"/>
                  <a:pt x="2523" y="1569"/>
                  <a:pt x="2520" y="1568"/>
                </a:cubicBezTo>
                <a:cubicBezTo>
                  <a:pt x="2519" y="1567"/>
                  <a:pt x="2518" y="1567"/>
                  <a:pt x="2517" y="1566"/>
                </a:cubicBezTo>
                <a:cubicBezTo>
                  <a:pt x="2517" y="1564"/>
                  <a:pt x="2524" y="1559"/>
                  <a:pt x="2526" y="1557"/>
                </a:cubicBezTo>
                <a:close/>
                <a:moveTo>
                  <a:pt x="2520" y="1555"/>
                </a:moveTo>
                <a:cubicBezTo>
                  <a:pt x="2523" y="1551"/>
                  <a:pt x="2527" y="1547"/>
                  <a:pt x="2530" y="1543"/>
                </a:cubicBezTo>
                <a:cubicBezTo>
                  <a:pt x="2530" y="1543"/>
                  <a:pt x="2530" y="1543"/>
                  <a:pt x="2531" y="1543"/>
                </a:cubicBezTo>
                <a:cubicBezTo>
                  <a:pt x="2530" y="1543"/>
                  <a:pt x="2530" y="1543"/>
                  <a:pt x="2530" y="1544"/>
                </a:cubicBezTo>
                <a:cubicBezTo>
                  <a:pt x="2529" y="1546"/>
                  <a:pt x="2528" y="1548"/>
                  <a:pt x="2526" y="1550"/>
                </a:cubicBezTo>
                <a:cubicBezTo>
                  <a:pt x="2526" y="1550"/>
                  <a:pt x="2526" y="1550"/>
                  <a:pt x="2526" y="1550"/>
                </a:cubicBezTo>
                <a:cubicBezTo>
                  <a:pt x="2525" y="1552"/>
                  <a:pt x="2522" y="1553"/>
                  <a:pt x="2520" y="1555"/>
                </a:cubicBezTo>
                <a:close/>
                <a:moveTo>
                  <a:pt x="2532" y="1573"/>
                </a:moveTo>
                <a:cubicBezTo>
                  <a:pt x="2533" y="1573"/>
                  <a:pt x="2534" y="1574"/>
                  <a:pt x="2535" y="1574"/>
                </a:cubicBezTo>
                <a:cubicBezTo>
                  <a:pt x="2536" y="1574"/>
                  <a:pt x="2536" y="1574"/>
                  <a:pt x="2537" y="1575"/>
                </a:cubicBezTo>
                <a:cubicBezTo>
                  <a:pt x="2536" y="1577"/>
                  <a:pt x="2536" y="1580"/>
                  <a:pt x="2536" y="1582"/>
                </a:cubicBezTo>
                <a:cubicBezTo>
                  <a:pt x="2536" y="1582"/>
                  <a:pt x="2536" y="1582"/>
                  <a:pt x="2536" y="1582"/>
                </a:cubicBezTo>
                <a:cubicBezTo>
                  <a:pt x="2531" y="1582"/>
                  <a:pt x="2526" y="1581"/>
                  <a:pt x="2522" y="1578"/>
                </a:cubicBezTo>
                <a:cubicBezTo>
                  <a:pt x="2519" y="1576"/>
                  <a:pt x="2516" y="1574"/>
                  <a:pt x="2513" y="1572"/>
                </a:cubicBezTo>
                <a:cubicBezTo>
                  <a:pt x="2519" y="1572"/>
                  <a:pt x="2526" y="1572"/>
                  <a:pt x="2532" y="1573"/>
                </a:cubicBezTo>
                <a:close/>
                <a:moveTo>
                  <a:pt x="2531" y="1535"/>
                </a:moveTo>
                <a:cubicBezTo>
                  <a:pt x="2531" y="1535"/>
                  <a:pt x="2531" y="1535"/>
                  <a:pt x="2530" y="1536"/>
                </a:cubicBezTo>
                <a:cubicBezTo>
                  <a:pt x="2522" y="1546"/>
                  <a:pt x="2513" y="1556"/>
                  <a:pt x="2503" y="1565"/>
                </a:cubicBezTo>
                <a:cubicBezTo>
                  <a:pt x="2503" y="1565"/>
                  <a:pt x="2503" y="1565"/>
                  <a:pt x="2503" y="1565"/>
                </a:cubicBezTo>
                <a:cubicBezTo>
                  <a:pt x="2498" y="1547"/>
                  <a:pt x="2493" y="1529"/>
                  <a:pt x="2487" y="1512"/>
                </a:cubicBezTo>
                <a:cubicBezTo>
                  <a:pt x="2490" y="1516"/>
                  <a:pt x="2495" y="1516"/>
                  <a:pt x="2500" y="1513"/>
                </a:cubicBezTo>
                <a:cubicBezTo>
                  <a:pt x="2503" y="1510"/>
                  <a:pt x="2505" y="1507"/>
                  <a:pt x="2508" y="1504"/>
                </a:cubicBezTo>
                <a:cubicBezTo>
                  <a:pt x="2509" y="1504"/>
                  <a:pt x="2509" y="1504"/>
                  <a:pt x="2511" y="1503"/>
                </a:cubicBezTo>
                <a:cubicBezTo>
                  <a:pt x="2520" y="1504"/>
                  <a:pt x="2529" y="1509"/>
                  <a:pt x="2538" y="1512"/>
                </a:cubicBezTo>
                <a:cubicBezTo>
                  <a:pt x="2537" y="1513"/>
                  <a:pt x="2537" y="1513"/>
                  <a:pt x="2537" y="1513"/>
                </a:cubicBezTo>
                <a:cubicBezTo>
                  <a:pt x="2531" y="1519"/>
                  <a:pt x="2529" y="1527"/>
                  <a:pt x="2531" y="1535"/>
                </a:cubicBezTo>
                <a:close/>
                <a:moveTo>
                  <a:pt x="2532" y="1635"/>
                </a:moveTo>
                <a:cubicBezTo>
                  <a:pt x="2537" y="1635"/>
                  <a:pt x="2542" y="1638"/>
                  <a:pt x="2543" y="1644"/>
                </a:cubicBezTo>
                <a:cubicBezTo>
                  <a:pt x="2544" y="1649"/>
                  <a:pt x="2540" y="1654"/>
                  <a:pt x="2535" y="1655"/>
                </a:cubicBezTo>
                <a:cubicBezTo>
                  <a:pt x="2529" y="1656"/>
                  <a:pt x="2524" y="1652"/>
                  <a:pt x="2523" y="1646"/>
                </a:cubicBezTo>
                <a:cubicBezTo>
                  <a:pt x="2523" y="1641"/>
                  <a:pt x="2527" y="1636"/>
                  <a:pt x="2532" y="1635"/>
                </a:cubicBezTo>
                <a:close/>
                <a:moveTo>
                  <a:pt x="2537" y="1675"/>
                </a:moveTo>
                <a:cubicBezTo>
                  <a:pt x="2533" y="1675"/>
                  <a:pt x="2529" y="1675"/>
                  <a:pt x="2525" y="1674"/>
                </a:cubicBezTo>
                <a:cubicBezTo>
                  <a:pt x="2525" y="1672"/>
                  <a:pt x="2524" y="1671"/>
                  <a:pt x="2524" y="1669"/>
                </a:cubicBezTo>
                <a:cubicBezTo>
                  <a:pt x="2528" y="1670"/>
                  <a:pt x="2532" y="1671"/>
                  <a:pt x="2536" y="1670"/>
                </a:cubicBezTo>
                <a:cubicBezTo>
                  <a:pt x="2549" y="1669"/>
                  <a:pt x="2559" y="1656"/>
                  <a:pt x="2557" y="1642"/>
                </a:cubicBezTo>
                <a:cubicBezTo>
                  <a:pt x="2555" y="1628"/>
                  <a:pt x="2543" y="1618"/>
                  <a:pt x="2529" y="1620"/>
                </a:cubicBezTo>
                <a:cubicBezTo>
                  <a:pt x="2524" y="1621"/>
                  <a:pt x="2520" y="1623"/>
                  <a:pt x="2517" y="1626"/>
                </a:cubicBezTo>
                <a:cubicBezTo>
                  <a:pt x="2513" y="1608"/>
                  <a:pt x="2509" y="1591"/>
                  <a:pt x="2505" y="1573"/>
                </a:cubicBezTo>
                <a:cubicBezTo>
                  <a:pt x="2512" y="1575"/>
                  <a:pt x="2517" y="1581"/>
                  <a:pt x="2523" y="1584"/>
                </a:cubicBezTo>
                <a:cubicBezTo>
                  <a:pt x="2527" y="1586"/>
                  <a:pt x="2532" y="1587"/>
                  <a:pt x="2536" y="1587"/>
                </a:cubicBezTo>
                <a:cubicBezTo>
                  <a:pt x="2536" y="1587"/>
                  <a:pt x="2536" y="1587"/>
                  <a:pt x="2537" y="1587"/>
                </a:cubicBezTo>
                <a:cubicBezTo>
                  <a:pt x="2537" y="1589"/>
                  <a:pt x="2539" y="1592"/>
                  <a:pt x="2541" y="1594"/>
                </a:cubicBezTo>
                <a:cubicBezTo>
                  <a:pt x="2545" y="1597"/>
                  <a:pt x="2549" y="1598"/>
                  <a:pt x="2554" y="1598"/>
                </a:cubicBezTo>
                <a:cubicBezTo>
                  <a:pt x="2555" y="1598"/>
                  <a:pt x="2556" y="1599"/>
                  <a:pt x="2556" y="1600"/>
                </a:cubicBezTo>
                <a:cubicBezTo>
                  <a:pt x="2557" y="1603"/>
                  <a:pt x="2559" y="1605"/>
                  <a:pt x="2561" y="1607"/>
                </a:cubicBezTo>
                <a:cubicBezTo>
                  <a:pt x="2554" y="1604"/>
                  <a:pt x="2546" y="1603"/>
                  <a:pt x="2538" y="1602"/>
                </a:cubicBezTo>
                <a:cubicBezTo>
                  <a:pt x="2538" y="1602"/>
                  <a:pt x="2538" y="1602"/>
                  <a:pt x="2538" y="1602"/>
                </a:cubicBezTo>
                <a:cubicBezTo>
                  <a:pt x="2538" y="1602"/>
                  <a:pt x="2537" y="1595"/>
                  <a:pt x="2529" y="1596"/>
                </a:cubicBezTo>
                <a:cubicBezTo>
                  <a:pt x="2522" y="1597"/>
                  <a:pt x="2517" y="1598"/>
                  <a:pt x="2517" y="1604"/>
                </a:cubicBezTo>
                <a:cubicBezTo>
                  <a:pt x="2517" y="1604"/>
                  <a:pt x="2516" y="1604"/>
                  <a:pt x="2515" y="1604"/>
                </a:cubicBezTo>
                <a:cubicBezTo>
                  <a:pt x="2517" y="1620"/>
                  <a:pt x="2517" y="1620"/>
                  <a:pt x="2517" y="1620"/>
                </a:cubicBezTo>
                <a:cubicBezTo>
                  <a:pt x="2520" y="1618"/>
                  <a:pt x="2524" y="1616"/>
                  <a:pt x="2529" y="1616"/>
                </a:cubicBezTo>
                <a:cubicBezTo>
                  <a:pt x="2529" y="1616"/>
                  <a:pt x="2529" y="1616"/>
                  <a:pt x="2529" y="1616"/>
                </a:cubicBezTo>
                <a:cubicBezTo>
                  <a:pt x="2530" y="1616"/>
                  <a:pt x="2531" y="1616"/>
                  <a:pt x="2531" y="1615"/>
                </a:cubicBezTo>
                <a:cubicBezTo>
                  <a:pt x="2546" y="1615"/>
                  <a:pt x="2559" y="1626"/>
                  <a:pt x="2561" y="1642"/>
                </a:cubicBezTo>
                <a:cubicBezTo>
                  <a:pt x="2563" y="1658"/>
                  <a:pt x="2552" y="1673"/>
                  <a:pt x="2537" y="1675"/>
                </a:cubicBezTo>
                <a:close/>
                <a:moveTo>
                  <a:pt x="2568" y="1507"/>
                </a:moveTo>
                <a:cubicBezTo>
                  <a:pt x="2567" y="1507"/>
                  <a:pt x="2567" y="1507"/>
                  <a:pt x="2567" y="1507"/>
                </a:cubicBezTo>
                <a:cubicBezTo>
                  <a:pt x="2564" y="1506"/>
                  <a:pt x="2562" y="1505"/>
                  <a:pt x="2559" y="1506"/>
                </a:cubicBezTo>
                <a:cubicBezTo>
                  <a:pt x="2559" y="1506"/>
                  <a:pt x="2558" y="1506"/>
                  <a:pt x="2558" y="1506"/>
                </a:cubicBezTo>
                <a:cubicBezTo>
                  <a:pt x="2554" y="1505"/>
                  <a:pt x="2551" y="1506"/>
                  <a:pt x="2547" y="1507"/>
                </a:cubicBezTo>
                <a:cubicBezTo>
                  <a:pt x="2546" y="1506"/>
                  <a:pt x="2544" y="1506"/>
                  <a:pt x="2543" y="1505"/>
                </a:cubicBezTo>
                <a:cubicBezTo>
                  <a:pt x="2537" y="1503"/>
                  <a:pt x="2531" y="1501"/>
                  <a:pt x="2525" y="1499"/>
                </a:cubicBezTo>
                <a:cubicBezTo>
                  <a:pt x="2535" y="1496"/>
                  <a:pt x="2547" y="1493"/>
                  <a:pt x="2558" y="1493"/>
                </a:cubicBezTo>
                <a:cubicBezTo>
                  <a:pt x="2560" y="1493"/>
                  <a:pt x="2562" y="1493"/>
                  <a:pt x="2563" y="1493"/>
                </a:cubicBezTo>
                <a:cubicBezTo>
                  <a:pt x="2565" y="1493"/>
                  <a:pt x="2566" y="1494"/>
                  <a:pt x="2567" y="1495"/>
                </a:cubicBezTo>
                <a:cubicBezTo>
                  <a:pt x="2566" y="1499"/>
                  <a:pt x="2567" y="1503"/>
                  <a:pt x="2568" y="1507"/>
                </a:cubicBezTo>
                <a:cubicBezTo>
                  <a:pt x="2568" y="1507"/>
                  <a:pt x="2568" y="1507"/>
                  <a:pt x="2568" y="1507"/>
                </a:cubicBezTo>
                <a:close/>
                <a:moveTo>
                  <a:pt x="2622" y="1300"/>
                </a:moveTo>
                <a:cubicBezTo>
                  <a:pt x="2628" y="1311"/>
                  <a:pt x="2624" y="1325"/>
                  <a:pt x="2613" y="1330"/>
                </a:cubicBezTo>
                <a:cubicBezTo>
                  <a:pt x="2602" y="1336"/>
                  <a:pt x="2589" y="1332"/>
                  <a:pt x="2583" y="1321"/>
                </a:cubicBezTo>
                <a:cubicBezTo>
                  <a:pt x="2578" y="1310"/>
                  <a:pt x="2582" y="1297"/>
                  <a:pt x="2593" y="1291"/>
                </a:cubicBezTo>
                <a:cubicBezTo>
                  <a:pt x="2603" y="1285"/>
                  <a:pt x="2617" y="1290"/>
                  <a:pt x="2622" y="1300"/>
                </a:cubicBezTo>
                <a:close/>
                <a:moveTo>
                  <a:pt x="2563" y="1234"/>
                </a:moveTo>
                <a:cubicBezTo>
                  <a:pt x="2574" y="1228"/>
                  <a:pt x="2587" y="1232"/>
                  <a:pt x="2593" y="1243"/>
                </a:cubicBezTo>
                <a:cubicBezTo>
                  <a:pt x="2598" y="1254"/>
                  <a:pt x="2594" y="1267"/>
                  <a:pt x="2583" y="1273"/>
                </a:cubicBezTo>
                <a:cubicBezTo>
                  <a:pt x="2572" y="1279"/>
                  <a:pt x="2559" y="1274"/>
                  <a:pt x="2553" y="1264"/>
                </a:cubicBezTo>
                <a:cubicBezTo>
                  <a:pt x="2548" y="1253"/>
                  <a:pt x="2552" y="1239"/>
                  <a:pt x="2563" y="1234"/>
                </a:cubicBezTo>
                <a:close/>
                <a:moveTo>
                  <a:pt x="2567" y="1329"/>
                </a:moveTo>
                <a:cubicBezTo>
                  <a:pt x="2572" y="1340"/>
                  <a:pt x="2568" y="1354"/>
                  <a:pt x="2557" y="1359"/>
                </a:cubicBezTo>
                <a:cubicBezTo>
                  <a:pt x="2547" y="1365"/>
                  <a:pt x="2533" y="1361"/>
                  <a:pt x="2528" y="1350"/>
                </a:cubicBezTo>
                <a:cubicBezTo>
                  <a:pt x="2522" y="1339"/>
                  <a:pt x="2526" y="1326"/>
                  <a:pt x="2537" y="1320"/>
                </a:cubicBezTo>
                <a:cubicBezTo>
                  <a:pt x="2548" y="1314"/>
                  <a:pt x="2561" y="1319"/>
                  <a:pt x="2567" y="1329"/>
                </a:cubicBezTo>
                <a:close/>
                <a:moveTo>
                  <a:pt x="2507" y="1263"/>
                </a:moveTo>
                <a:cubicBezTo>
                  <a:pt x="2518" y="1257"/>
                  <a:pt x="2531" y="1261"/>
                  <a:pt x="2537" y="1272"/>
                </a:cubicBezTo>
                <a:cubicBezTo>
                  <a:pt x="2543" y="1283"/>
                  <a:pt x="2538" y="1296"/>
                  <a:pt x="2528" y="1302"/>
                </a:cubicBezTo>
                <a:cubicBezTo>
                  <a:pt x="2517" y="1308"/>
                  <a:pt x="2503" y="1303"/>
                  <a:pt x="2498" y="1293"/>
                </a:cubicBezTo>
                <a:cubicBezTo>
                  <a:pt x="2492" y="1282"/>
                  <a:pt x="2496" y="1268"/>
                  <a:pt x="2507" y="1263"/>
                </a:cubicBezTo>
                <a:close/>
                <a:moveTo>
                  <a:pt x="2511" y="1358"/>
                </a:moveTo>
                <a:cubicBezTo>
                  <a:pt x="2517" y="1369"/>
                  <a:pt x="2513" y="1383"/>
                  <a:pt x="2502" y="1388"/>
                </a:cubicBezTo>
                <a:cubicBezTo>
                  <a:pt x="2491" y="1394"/>
                  <a:pt x="2478" y="1390"/>
                  <a:pt x="2472" y="1379"/>
                </a:cubicBezTo>
                <a:cubicBezTo>
                  <a:pt x="2466" y="1368"/>
                  <a:pt x="2471" y="1355"/>
                  <a:pt x="2481" y="1349"/>
                </a:cubicBezTo>
                <a:cubicBezTo>
                  <a:pt x="2492" y="1344"/>
                  <a:pt x="2505" y="1348"/>
                  <a:pt x="2511" y="1358"/>
                </a:cubicBezTo>
                <a:close/>
                <a:moveTo>
                  <a:pt x="2472" y="1331"/>
                </a:moveTo>
                <a:cubicBezTo>
                  <a:pt x="2461" y="1337"/>
                  <a:pt x="2448" y="1332"/>
                  <a:pt x="2442" y="1322"/>
                </a:cubicBezTo>
                <a:cubicBezTo>
                  <a:pt x="2436" y="1311"/>
                  <a:pt x="2441" y="1297"/>
                  <a:pt x="2451" y="1292"/>
                </a:cubicBezTo>
                <a:cubicBezTo>
                  <a:pt x="2462" y="1286"/>
                  <a:pt x="2476" y="1290"/>
                  <a:pt x="2481" y="1301"/>
                </a:cubicBezTo>
                <a:cubicBezTo>
                  <a:pt x="2487" y="1312"/>
                  <a:pt x="2483" y="1325"/>
                  <a:pt x="2472" y="1331"/>
                </a:cubicBezTo>
                <a:close/>
                <a:moveTo>
                  <a:pt x="2483" y="1175"/>
                </a:moveTo>
                <a:cubicBezTo>
                  <a:pt x="2467" y="1154"/>
                  <a:pt x="2467" y="1154"/>
                  <a:pt x="2467" y="1154"/>
                </a:cubicBezTo>
                <a:cubicBezTo>
                  <a:pt x="2501" y="1128"/>
                  <a:pt x="2501" y="1128"/>
                  <a:pt x="2501" y="1128"/>
                </a:cubicBezTo>
                <a:cubicBezTo>
                  <a:pt x="2517" y="1149"/>
                  <a:pt x="2517" y="1149"/>
                  <a:pt x="2517" y="1149"/>
                </a:cubicBezTo>
                <a:lnTo>
                  <a:pt x="2483" y="1175"/>
                </a:lnTo>
                <a:close/>
                <a:moveTo>
                  <a:pt x="2564" y="1113"/>
                </a:moveTo>
                <a:cubicBezTo>
                  <a:pt x="2530" y="1140"/>
                  <a:pt x="2530" y="1140"/>
                  <a:pt x="2530" y="1140"/>
                </a:cubicBezTo>
                <a:cubicBezTo>
                  <a:pt x="2514" y="1118"/>
                  <a:pt x="2514" y="1118"/>
                  <a:pt x="2514" y="1118"/>
                </a:cubicBezTo>
                <a:cubicBezTo>
                  <a:pt x="2547" y="1092"/>
                  <a:pt x="2547" y="1092"/>
                  <a:pt x="2547" y="1092"/>
                </a:cubicBezTo>
                <a:lnTo>
                  <a:pt x="2564" y="1113"/>
                </a:lnTo>
                <a:close/>
                <a:moveTo>
                  <a:pt x="2517" y="1053"/>
                </a:moveTo>
                <a:cubicBezTo>
                  <a:pt x="2533" y="1074"/>
                  <a:pt x="2533" y="1074"/>
                  <a:pt x="2533" y="1074"/>
                </a:cubicBezTo>
                <a:cubicBezTo>
                  <a:pt x="2499" y="1100"/>
                  <a:pt x="2499" y="1100"/>
                  <a:pt x="2499" y="1100"/>
                </a:cubicBezTo>
                <a:cubicBezTo>
                  <a:pt x="2483" y="1079"/>
                  <a:pt x="2483" y="1079"/>
                  <a:pt x="2483" y="1079"/>
                </a:cubicBezTo>
                <a:lnTo>
                  <a:pt x="2517" y="1053"/>
                </a:lnTo>
                <a:close/>
                <a:moveTo>
                  <a:pt x="2503" y="1035"/>
                </a:moveTo>
                <a:cubicBezTo>
                  <a:pt x="2469" y="1061"/>
                  <a:pt x="2469" y="1061"/>
                  <a:pt x="2469" y="1061"/>
                </a:cubicBezTo>
                <a:cubicBezTo>
                  <a:pt x="2453" y="1040"/>
                  <a:pt x="2453" y="1040"/>
                  <a:pt x="2453" y="1040"/>
                </a:cubicBezTo>
                <a:cubicBezTo>
                  <a:pt x="2487" y="1014"/>
                  <a:pt x="2487" y="1014"/>
                  <a:pt x="2487" y="1014"/>
                </a:cubicBezTo>
                <a:lnTo>
                  <a:pt x="2503" y="1035"/>
                </a:lnTo>
                <a:close/>
                <a:moveTo>
                  <a:pt x="2456" y="974"/>
                </a:moveTo>
                <a:cubicBezTo>
                  <a:pt x="2472" y="995"/>
                  <a:pt x="2472" y="995"/>
                  <a:pt x="2472" y="995"/>
                </a:cubicBezTo>
                <a:cubicBezTo>
                  <a:pt x="2439" y="1021"/>
                  <a:pt x="2439" y="1021"/>
                  <a:pt x="2439" y="1021"/>
                </a:cubicBezTo>
                <a:cubicBezTo>
                  <a:pt x="2422" y="1000"/>
                  <a:pt x="2422" y="1000"/>
                  <a:pt x="2422" y="1000"/>
                </a:cubicBezTo>
                <a:lnTo>
                  <a:pt x="2456" y="974"/>
                </a:lnTo>
                <a:close/>
                <a:moveTo>
                  <a:pt x="2410" y="1010"/>
                </a:moveTo>
                <a:cubicBezTo>
                  <a:pt x="2426" y="1031"/>
                  <a:pt x="2426" y="1031"/>
                  <a:pt x="2426" y="1031"/>
                </a:cubicBezTo>
                <a:cubicBezTo>
                  <a:pt x="2392" y="1057"/>
                  <a:pt x="2392" y="1057"/>
                  <a:pt x="2392" y="1057"/>
                </a:cubicBezTo>
                <a:cubicBezTo>
                  <a:pt x="2376" y="1036"/>
                  <a:pt x="2376" y="1036"/>
                  <a:pt x="2376" y="1036"/>
                </a:cubicBezTo>
                <a:lnTo>
                  <a:pt x="2410" y="1010"/>
                </a:lnTo>
                <a:close/>
                <a:moveTo>
                  <a:pt x="2363" y="1046"/>
                </a:moveTo>
                <a:cubicBezTo>
                  <a:pt x="2379" y="1067"/>
                  <a:pt x="2379" y="1067"/>
                  <a:pt x="2379" y="1067"/>
                </a:cubicBezTo>
                <a:cubicBezTo>
                  <a:pt x="2345" y="1093"/>
                  <a:pt x="2345" y="1093"/>
                  <a:pt x="2345" y="1093"/>
                </a:cubicBezTo>
                <a:cubicBezTo>
                  <a:pt x="2329" y="1072"/>
                  <a:pt x="2329" y="1072"/>
                  <a:pt x="2329" y="1072"/>
                </a:cubicBezTo>
                <a:lnTo>
                  <a:pt x="2363" y="1046"/>
                </a:lnTo>
                <a:close/>
                <a:moveTo>
                  <a:pt x="2294" y="887"/>
                </a:moveTo>
                <a:cubicBezTo>
                  <a:pt x="2315" y="866"/>
                  <a:pt x="2315" y="866"/>
                  <a:pt x="2315" y="866"/>
                </a:cubicBezTo>
                <a:cubicBezTo>
                  <a:pt x="2341" y="891"/>
                  <a:pt x="2341" y="891"/>
                  <a:pt x="2341" y="891"/>
                </a:cubicBezTo>
                <a:cubicBezTo>
                  <a:pt x="2320" y="913"/>
                  <a:pt x="2320" y="913"/>
                  <a:pt x="2320" y="913"/>
                </a:cubicBezTo>
                <a:lnTo>
                  <a:pt x="2294" y="887"/>
                </a:lnTo>
                <a:close/>
                <a:moveTo>
                  <a:pt x="2455" y="774"/>
                </a:moveTo>
                <a:cubicBezTo>
                  <a:pt x="2434" y="795"/>
                  <a:pt x="2434" y="795"/>
                  <a:pt x="2434" y="795"/>
                </a:cubicBezTo>
                <a:cubicBezTo>
                  <a:pt x="2407" y="770"/>
                  <a:pt x="2407" y="770"/>
                  <a:pt x="2407" y="770"/>
                </a:cubicBezTo>
                <a:cubicBezTo>
                  <a:pt x="2428" y="748"/>
                  <a:pt x="2428" y="748"/>
                  <a:pt x="2428" y="748"/>
                </a:cubicBezTo>
                <a:lnTo>
                  <a:pt x="2455" y="774"/>
                </a:lnTo>
                <a:close/>
                <a:moveTo>
                  <a:pt x="2445" y="731"/>
                </a:moveTo>
                <a:cubicBezTo>
                  <a:pt x="2466" y="709"/>
                  <a:pt x="2466" y="709"/>
                  <a:pt x="2466" y="709"/>
                </a:cubicBezTo>
                <a:cubicBezTo>
                  <a:pt x="2492" y="735"/>
                  <a:pt x="2492" y="735"/>
                  <a:pt x="2492" y="735"/>
                </a:cubicBezTo>
                <a:cubicBezTo>
                  <a:pt x="2472" y="756"/>
                  <a:pt x="2472" y="756"/>
                  <a:pt x="2472" y="756"/>
                </a:cubicBezTo>
                <a:lnTo>
                  <a:pt x="2445" y="731"/>
                </a:lnTo>
                <a:close/>
                <a:moveTo>
                  <a:pt x="2417" y="813"/>
                </a:moveTo>
                <a:cubicBezTo>
                  <a:pt x="2396" y="835"/>
                  <a:pt x="2396" y="835"/>
                  <a:pt x="2396" y="835"/>
                </a:cubicBezTo>
                <a:cubicBezTo>
                  <a:pt x="2370" y="809"/>
                  <a:pt x="2370" y="809"/>
                  <a:pt x="2370" y="809"/>
                </a:cubicBezTo>
                <a:cubicBezTo>
                  <a:pt x="2390" y="787"/>
                  <a:pt x="2390" y="787"/>
                  <a:pt x="2390" y="787"/>
                </a:cubicBezTo>
                <a:lnTo>
                  <a:pt x="2417" y="813"/>
                </a:lnTo>
                <a:close/>
                <a:moveTo>
                  <a:pt x="2379" y="852"/>
                </a:moveTo>
                <a:cubicBezTo>
                  <a:pt x="2358" y="874"/>
                  <a:pt x="2358" y="874"/>
                  <a:pt x="2358" y="874"/>
                </a:cubicBezTo>
                <a:cubicBezTo>
                  <a:pt x="2332" y="848"/>
                  <a:pt x="2332" y="848"/>
                  <a:pt x="2332" y="848"/>
                </a:cubicBezTo>
                <a:cubicBezTo>
                  <a:pt x="2353" y="827"/>
                  <a:pt x="2353" y="827"/>
                  <a:pt x="2353" y="827"/>
                </a:cubicBezTo>
                <a:lnTo>
                  <a:pt x="2379" y="852"/>
                </a:lnTo>
                <a:close/>
                <a:moveTo>
                  <a:pt x="2351" y="943"/>
                </a:moveTo>
                <a:cubicBezTo>
                  <a:pt x="2325" y="917"/>
                  <a:pt x="2325" y="917"/>
                  <a:pt x="2325" y="917"/>
                </a:cubicBezTo>
                <a:cubicBezTo>
                  <a:pt x="2346" y="896"/>
                  <a:pt x="2346" y="896"/>
                  <a:pt x="2346" y="896"/>
                </a:cubicBezTo>
                <a:cubicBezTo>
                  <a:pt x="2372" y="921"/>
                  <a:pt x="2372" y="921"/>
                  <a:pt x="2372" y="921"/>
                </a:cubicBezTo>
                <a:lnTo>
                  <a:pt x="2351" y="943"/>
                </a:lnTo>
                <a:close/>
                <a:moveTo>
                  <a:pt x="2389" y="904"/>
                </a:moveTo>
                <a:cubicBezTo>
                  <a:pt x="2363" y="878"/>
                  <a:pt x="2363" y="878"/>
                  <a:pt x="2363" y="878"/>
                </a:cubicBezTo>
                <a:cubicBezTo>
                  <a:pt x="2384" y="857"/>
                  <a:pt x="2384" y="857"/>
                  <a:pt x="2384" y="857"/>
                </a:cubicBezTo>
                <a:cubicBezTo>
                  <a:pt x="2410" y="882"/>
                  <a:pt x="2410" y="882"/>
                  <a:pt x="2410" y="882"/>
                </a:cubicBezTo>
                <a:lnTo>
                  <a:pt x="2389" y="904"/>
                </a:lnTo>
                <a:close/>
                <a:moveTo>
                  <a:pt x="2427" y="865"/>
                </a:moveTo>
                <a:cubicBezTo>
                  <a:pt x="2401" y="839"/>
                  <a:pt x="2401" y="839"/>
                  <a:pt x="2401" y="839"/>
                </a:cubicBezTo>
                <a:cubicBezTo>
                  <a:pt x="2422" y="818"/>
                  <a:pt x="2422" y="818"/>
                  <a:pt x="2422" y="818"/>
                </a:cubicBezTo>
                <a:cubicBezTo>
                  <a:pt x="2448" y="843"/>
                  <a:pt x="2448" y="843"/>
                  <a:pt x="2448" y="843"/>
                </a:cubicBezTo>
                <a:lnTo>
                  <a:pt x="2427" y="865"/>
                </a:lnTo>
                <a:close/>
                <a:moveTo>
                  <a:pt x="2465" y="826"/>
                </a:moveTo>
                <a:cubicBezTo>
                  <a:pt x="2438" y="800"/>
                  <a:pt x="2438" y="800"/>
                  <a:pt x="2438" y="800"/>
                </a:cubicBezTo>
                <a:cubicBezTo>
                  <a:pt x="2459" y="778"/>
                  <a:pt x="2459" y="778"/>
                  <a:pt x="2459" y="778"/>
                </a:cubicBezTo>
                <a:cubicBezTo>
                  <a:pt x="2486" y="804"/>
                  <a:pt x="2486" y="804"/>
                  <a:pt x="2486" y="804"/>
                </a:cubicBezTo>
                <a:lnTo>
                  <a:pt x="2465" y="826"/>
                </a:lnTo>
                <a:close/>
                <a:moveTo>
                  <a:pt x="2503" y="786"/>
                </a:moveTo>
                <a:cubicBezTo>
                  <a:pt x="2476" y="761"/>
                  <a:pt x="2476" y="761"/>
                  <a:pt x="2476" y="761"/>
                </a:cubicBezTo>
                <a:cubicBezTo>
                  <a:pt x="2497" y="739"/>
                  <a:pt x="2497" y="739"/>
                  <a:pt x="2497" y="739"/>
                </a:cubicBezTo>
                <a:cubicBezTo>
                  <a:pt x="2523" y="765"/>
                  <a:pt x="2523" y="765"/>
                  <a:pt x="2523" y="765"/>
                </a:cubicBezTo>
                <a:lnTo>
                  <a:pt x="2503" y="786"/>
                </a:lnTo>
                <a:close/>
                <a:moveTo>
                  <a:pt x="2561" y="726"/>
                </a:moveTo>
                <a:cubicBezTo>
                  <a:pt x="2540" y="747"/>
                  <a:pt x="2540" y="747"/>
                  <a:pt x="2540" y="747"/>
                </a:cubicBezTo>
                <a:cubicBezTo>
                  <a:pt x="2514" y="722"/>
                  <a:pt x="2514" y="722"/>
                  <a:pt x="2514" y="722"/>
                </a:cubicBezTo>
                <a:cubicBezTo>
                  <a:pt x="2535" y="700"/>
                  <a:pt x="2535" y="700"/>
                  <a:pt x="2535" y="700"/>
                </a:cubicBezTo>
                <a:lnTo>
                  <a:pt x="2561" y="726"/>
                </a:lnTo>
                <a:close/>
                <a:moveTo>
                  <a:pt x="2530" y="696"/>
                </a:moveTo>
                <a:cubicBezTo>
                  <a:pt x="2509" y="717"/>
                  <a:pt x="2509" y="717"/>
                  <a:pt x="2509" y="717"/>
                </a:cubicBezTo>
                <a:cubicBezTo>
                  <a:pt x="2483" y="692"/>
                  <a:pt x="2483" y="692"/>
                  <a:pt x="2483" y="692"/>
                </a:cubicBezTo>
                <a:cubicBezTo>
                  <a:pt x="2504" y="670"/>
                  <a:pt x="2504" y="670"/>
                  <a:pt x="2504" y="670"/>
                </a:cubicBezTo>
                <a:lnTo>
                  <a:pt x="2530" y="696"/>
                </a:lnTo>
                <a:close/>
                <a:moveTo>
                  <a:pt x="2473" y="640"/>
                </a:moveTo>
                <a:cubicBezTo>
                  <a:pt x="2499" y="666"/>
                  <a:pt x="2499" y="666"/>
                  <a:pt x="2499" y="666"/>
                </a:cubicBezTo>
                <a:cubicBezTo>
                  <a:pt x="2478" y="687"/>
                  <a:pt x="2478" y="687"/>
                  <a:pt x="2478" y="687"/>
                </a:cubicBezTo>
                <a:cubicBezTo>
                  <a:pt x="2452" y="662"/>
                  <a:pt x="2452" y="662"/>
                  <a:pt x="2452" y="662"/>
                </a:cubicBezTo>
                <a:lnTo>
                  <a:pt x="2473" y="640"/>
                </a:lnTo>
                <a:close/>
                <a:moveTo>
                  <a:pt x="2435" y="679"/>
                </a:moveTo>
                <a:cubicBezTo>
                  <a:pt x="2461" y="705"/>
                  <a:pt x="2461" y="705"/>
                  <a:pt x="2461" y="705"/>
                </a:cubicBezTo>
                <a:cubicBezTo>
                  <a:pt x="2440" y="726"/>
                  <a:pt x="2440" y="726"/>
                  <a:pt x="2440" y="726"/>
                </a:cubicBezTo>
                <a:cubicBezTo>
                  <a:pt x="2414" y="701"/>
                  <a:pt x="2414" y="701"/>
                  <a:pt x="2414" y="701"/>
                </a:cubicBezTo>
                <a:lnTo>
                  <a:pt x="2435" y="679"/>
                </a:lnTo>
                <a:close/>
                <a:moveTo>
                  <a:pt x="2397" y="718"/>
                </a:moveTo>
                <a:cubicBezTo>
                  <a:pt x="2424" y="744"/>
                  <a:pt x="2424" y="744"/>
                  <a:pt x="2424" y="744"/>
                </a:cubicBezTo>
                <a:cubicBezTo>
                  <a:pt x="2403" y="765"/>
                  <a:pt x="2403" y="765"/>
                  <a:pt x="2403" y="765"/>
                </a:cubicBezTo>
                <a:cubicBezTo>
                  <a:pt x="2376" y="740"/>
                  <a:pt x="2376" y="740"/>
                  <a:pt x="2376" y="740"/>
                </a:cubicBezTo>
                <a:lnTo>
                  <a:pt x="2397" y="718"/>
                </a:lnTo>
                <a:close/>
                <a:moveTo>
                  <a:pt x="2359" y="757"/>
                </a:moveTo>
                <a:cubicBezTo>
                  <a:pt x="2386" y="783"/>
                  <a:pt x="2386" y="783"/>
                  <a:pt x="2386" y="783"/>
                </a:cubicBezTo>
                <a:cubicBezTo>
                  <a:pt x="2365" y="805"/>
                  <a:pt x="2365" y="805"/>
                  <a:pt x="2365" y="805"/>
                </a:cubicBezTo>
                <a:cubicBezTo>
                  <a:pt x="2339" y="779"/>
                  <a:pt x="2339" y="779"/>
                  <a:pt x="2339" y="779"/>
                </a:cubicBezTo>
                <a:lnTo>
                  <a:pt x="2359" y="757"/>
                </a:lnTo>
                <a:close/>
                <a:moveTo>
                  <a:pt x="2322" y="797"/>
                </a:moveTo>
                <a:cubicBezTo>
                  <a:pt x="2348" y="822"/>
                  <a:pt x="2348" y="822"/>
                  <a:pt x="2348" y="822"/>
                </a:cubicBezTo>
                <a:cubicBezTo>
                  <a:pt x="2327" y="844"/>
                  <a:pt x="2327" y="844"/>
                  <a:pt x="2327" y="844"/>
                </a:cubicBezTo>
                <a:cubicBezTo>
                  <a:pt x="2301" y="818"/>
                  <a:pt x="2301" y="818"/>
                  <a:pt x="2301" y="818"/>
                </a:cubicBezTo>
                <a:lnTo>
                  <a:pt x="2322" y="797"/>
                </a:lnTo>
                <a:close/>
                <a:moveTo>
                  <a:pt x="2284" y="836"/>
                </a:moveTo>
                <a:cubicBezTo>
                  <a:pt x="2310" y="861"/>
                  <a:pt x="2310" y="861"/>
                  <a:pt x="2310" y="861"/>
                </a:cubicBezTo>
                <a:cubicBezTo>
                  <a:pt x="2289" y="883"/>
                  <a:pt x="2289" y="883"/>
                  <a:pt x="2289" y="883"/>
                </a:cubicBezTo>
                <a:cubicBezTo>
                  <a:pt x="2263" y="857"/>
                  <a:pt x="2263" y="857"/>
                  <a:pt x="2263" y="857"/>
                </a:cubicBezTo>
                <a:lnTo>
                  <a:pt x="2284" y="836"/>
                </a:lnTo>
                <a:close/>
                <a:moveTo>
                  <a:pt x="2125" y="2829"/>
                </a:moveTo>
                <a:cubicBezTo>
                  <a:pt x="2126" y="2831"/>
                  <a:pt x="2126" y="2833"/>
                  <a:pt x="2124" y="2835"/>
                </a:cubicBezTo>
                <a:cubicBezTo>
                  <a:pt x="2122" y="2839"/>
                  <a:pt x="2121" y="2842"/>
                  <a:pt x="2120" y="2846"/>
                </a:cubicBezTo>
                <a:cubicBezTo>
                  <a:pt x="2065" y="2740"/>
                  <a:pt x="2065" y="2740"/>
                  <a:pt x="2065" y="2740"/>
                </a:cubicBezTo>
                <a:cubicBezTo>
                  <a:pt x="2077" y="2731"/>
                  <a:pt x="2089" y="2722"/>
                  <a:pt x="2101" y="2713"/>
                </a:cubicBezTo>
                <a:cubicBezTo>
                  <a:pt x="2102" y="2714"/>
                  <a:pt x="2103" y="2714"/>
                  <a:pt x="2103" y="2715"/>
                </a:cubicBezTo>
                <a:cubicBezTo>
                  <a:pt x="2103" y="2715"/>
                  <a:pt x="2104" y="2715"/>
                  <a:pt x="2106" y="2717"/>
                </a:cubicBezTo>
                <a:cubicBezTo>
                  <a:pt x="2111" y="2730"/>
                  <a:pt x="2107" y="2747"/>
                  <a:pt x="2111" y="2761"/>
                </a:cubicBezTo>
                <a:cubicBezTo>
                  <a:pt x="2113" y="2770"/>
                  <a:pt x="2117" y="2778"/>
                  <a:pt x="2122" y="2785"/>
                </a:cubicBezTo>
                <a:cubicBezTo>
                  <a:pt x="2122" y="2786"/>
                  <a:pt x="2122" y="2786"/>
                  <a:pt x="2122" y="2786"/>
                </a:cubicBezTo>
                <a:cubicBezTo>
                  <a:pt x="2119" y="2791"/>
                  <a:pt x="2117" y="2796"/>
                  <a:pt x="2116" y="2802"/>
                </a:cubicBezTo>
                <a:cubicBezTo>
                  <a:pt x="2115" y="2812"/>
                  <a:pt x="2119" y="2822"/>
                  <a:pt x="2125" y="2829"/>
                </a:cubicBezTo>
                <a:close/>
                <a:moveTo>
                  <a:pt x="2118" y="3067"/>
                </a:moveTo>
                <a:cubicBezTo>
                  <a:pt x="2142" y="3115"/>
                  <a:pt x="2142" y="3115"/>
                  <a:pt x="2142" y="3115"/>
                </a:cubicBezTo>
                <a:cubicBezTo>
                  <a:pt x="2121" y="3126"/>
                  <a:pt x="2121" y="3126"/>
                  <a:pt x="2121" y="3126"/>
                </a:cubicBezTo>
                <a:cubicBezTo>
                  <a:pt x="2096" y="3078"/>
                  <a:pt x="2096" y="3078"/>
                  <a:pt x="2096" y="3078"/>
                </a:cubicBezTo>
                <a:lnTo>
                  <a:pt x="2118" y="3067"/>
                </a:lnTo>
                <a:close/>
                <a:moveTo>
                  <a:pt x="2087" y="3061"/>
                </a:moveTo>
                <a:cubicBezTo>
                  <a:pt x="2062" y="3013"/>
                  <a:pt x="2062" y="3013"/>
                  <a:pt x="2062" y="3013"/>
                </a:cubicBezTo>
                <a:cubicBezTo>
                  <a:pt x="2084" y="3001"/>
                  <a:pt x="2084" y="3001"/>
                  <a:pt x="2084" y="3001"/>
                </a:cubicBezTo>
                <a:cubicBezTo>
                  <a:pt x="2109" y="3049"/>
                  <a:pt x="2109" y="3049"/>
                  <a:pt x="2109" y="3049"/>
                </a:cubicBezTo>
                <a:lnTo>
                  <a:pt x="2087" y="3061"/>
                </a:lnTo>
                <a:close/>
                <a:moveTo>
                  <a:pt x="2151" y="3132"/>
                </a:moveTo>
                <a:cubicBezTo>
                  <a:pt x="2176" y="3180"/>
                  <a:pt x="2176" y="3180"/>
                  <a:pt x="2176" y="3180"/>
                </a:cubicBezTo>
                <a:cubicBezTo>
                  <a:pt x="2155" y="3192"/>
                  <a:pt x="2155" y="3192"/>
                  <a:pt x="2155" y="3192"/>
                </a:cubicBezTo>
                <a:cubicBezTo>
                  <a:pt x="2130" y="3144"/>
                  <a:pt x="2130" y="3144"/>
                  <a:pt x="2130" y="3144"/>
                </a:cubicBezTo>
                <a:lnTo>
                  <a:pt x="2151" y="3132"/>
                </a:lnTo>
                <a:close/>
                <a:moveTo>
                  <a:pt x="2164" y="3126"/>
                </a:moveTo>
                <a:cubicBezTo>
                  <a:pt x="2185" y="3115"/>
                  <a:pt x="2185" y="3115"/>
                  <a:pt x="2185" y="3115"/>
                </a:cubicBezTo>
                <a:cubicBezTo>
                  <a:pt x="2210" y="3163"/>
                  <a:pt x="2210" y="3163"/>
                  <a:pt x="2210" y="3163"/>
                </a:cubicBezTo>
                <a:cubicBezTo>
                  <a:pt x="2188" y="3174"/>
                  <a:pt x="2188" y="3174"/>
                  <a:pt x="2188" y="3174"/>
                </a:cubicBezTo>
                <a:lnTo>
                  <a:pt x="2164" y="3126"/>
                </a:lnTo>
                <a:close/>
                <a:moveTo>
                  <a:pt x="2155" y="3109"/>
                </a:moveTo>
                <a:cubicBezTo>
                  <a:pt x="2130" y="3061"/>
                  <a:pt x="2130" y="3061"/>
                  <a:pt x="2130" y="3061"/>
                </a:cubicBezTo>
                <a:cubicBezTo>
                  <a:pt x="2151" y="3049"/>
                  <a:pt x="2151" y="3049"/>
                  <a:pt x="2151" y="3049"/>
                </a:cubicBezTo>
                <a:cubicBezTo>
                  <a:pt x="2176" y="3097"/>
                  <a:pt x="2176" y="3097"/>
                  <a:pt x="2176" y="3097"/>
                </a:cubicBezTo>
                <a:lnTo>
                  <a:pt x="2155" y="3109"/>
                </a:lnTo>
                <a:close/>
                <a:moveTo>
                  <a:pt x="2121" y="3043"/>
                </a:moveTo>
                <a:cubicBezTo>
                  <a:pt x="2096" y="2995"/>
                  <a:pt x="2096" y="2995"/>
                  <a:pt x="2096" y="2995"/>
                </a:cubicBezTo>
                <a:cubicBezTo>
                  <a:pt x="2118" y="2984"/>
                  <a:pt x="2118" y="2984"/>
                  <a:pt x="2118" y="2984"/>
                </a:cubicBezTo>
                <a:cubicBezTo>
                  <a:pt x="2142" y="3032"/>
                  <a:pt x="2142" y="3032"/>
                  <a:pt x="2142" y="3032"/>
                </a:cubicBezTo>
                <a:lnTo>
                  <a:pt x="2121" y="3043"/>
                </a:lnTo>
                <a:close/>
                <a:moveTo>
                  <a:pt x="1894" y="3050"/>
                </a:moveTo>
                <a:cubicBezTo>
                  <a:pt x="1910" y="3102"/>
                  <a:pt x="1910" y="3102"/>
                  <a:pt x="1910" y="3102"/>
                </a:cubicBezTo>
                <a:cubicBezTo>
                  <a:pt x="1886" y="3109"/>
                  <a:pt x="1886" y="3109"/>
                  <a:pt x="1886" y="3109"/>
                </a:cubicBezTo>
                <a:cubicBezTo>
                  <a:pt x="1870" y="3057"/>
                  <a:pt x="1870" y="3057"/>
                  <a:pt x="1870" y="3057"/>
                </a:cubicBezTo>
                <a:lnTo>
                  <a:pt x="1894" y="3050"/>
                </a:lnTo>
                <a:close/>
                <a:moveTo>
                  <a:pt x="1866" y="3044"/>
                </a:moveTo>
                <a:cubicBezTo>
                  <a:pt x="1851" y="2993"/>
                  <a:pt x="1851" y="2993"/>
                  <a:pt x="1851" y="2993"/>
                </a:cubicBezTo>
                <a:cubicBezTo>
                  <a:pt x="1874" y="2986"/>
                  <a:pt x="1874" y="2986"/>
                  <a:pt x="1874" y="2986"/>
                </a:cubicBezTo>
                <a:cubicBezTo>
                  <a:pt x="1890" y="3037"/>
                  <a:pt x="1890" y="3037"/>
                  <a:pt x="1890" y="3037"/>
                </a:cubicBezTo>
                <a:lnTo>
                  <a:pt x="1866" y="3044"/>
                </a:lnTo>
                <a:close/>
                <a:moveTo>
                  <a:pt x="1887" y="2982"/>
                </a:moveTo>
                <a:cubicBezTo>
                  <a:pt x="1910" y="2974"/>
                  <a:pt x="1910" y="2974"/>
                  <a:pt x="1910" y="2974"/>
                </a:cubicBezTo>
                <a:cubicBezTo>
                  <a:pt x="1926" y="3026"/>
                  <a:pt x="1926" y="3026"/>
                  <a:pt x="1926" y="3026"/>
                </a:cubicBezTo>
                <a:cubicBezTo>
                  <a:pt x="1903" y="3033"/>
                  <a:pt x="1903" y="3033"/>
                  <a:pt x="1903" y="3033"/>
                </a:cubicBezTo>
                <a:lnTo>
                  <a:pt x="1887" y="2982"/>
                </a:lnTo>
                <a:close/>
                <a:moveTo>
                  <a:pt x="1158" y="3280"/>
                </a:moveTo>
                <a:cubicBezTo>
                  <a:pt x="1165" y="3238"/>
                  <a:pt x="1165" y="3238"/>
                  <a:pt x="1165" y="3238"/>
                </a:cubicBezTo>
                <a:cubicBezTo>
                  <a:pt x="1183" y="3240"/>
                  <a:pt x="1183" y="3240"/>
                  <a:pt x="1183" y="3240"/>
                </a:cubicBezTo>
                <a:cubicBezTo>
                  <a:pt x="1176" y="3283"/>
                  <a:pt x="1176" y="3283"/>
                  <a:pt x="1176" y="3283"/>
                </a:cubicBezTo>
                <a:lnTo>
                  <a:pt x="1158" y="3280"/>
                </a:lnTo>
                <a:close/>
                <a:moveTo>
                  <a:pt x="1174" y="3298"/>
                </a:moveTo>
                <a:cubicBezTo>
                  <a:pt x="1168" y="3341"/>
                  <a:pt x="1168" y="3341"/>
                  <a:pt x="1168" y="3341"/>
                </a:cubicBezTo>
                <a:cubicBezTo>
                  <a:pt x="1150" y="3338"/>
                  <a:pt x="1150" y="3338"/>
                  <a:pt x="1150" y="3338"/>
                </a:cubicBezTo>
                <a:cubicBezTo>
                  <a:pt x="1156" y="3296"/>
                  <a:pt x="1156" y="3296"/>
                  <a:pt x="1156" y="3296"/>
                </a:cubicBezTo>
                <a:lnTo>
                  <a:pt x="1174" y="3298"/>
                </a:lnTo>
                <a:close/>
                <a:moveTo>
                  <a:pt x="1167" y="3222"/>
                </a:moveTo>
                <a:cubicBezTo>
                  <a:pt x="1173" y="3179"/>
                  <a:pt x="1173" y="3179"/>
                  <a:pt x="1173" y="3179"/>
                </a:cubicBezTo>
                <a:cubicBezTo>
                  <a:pt x="1191" y="3182"/>
                  <a:pt x="1191" y="3182"/>
                  <a:pt x="1191" y="3182"/>
                </a:cubicBezTo>
                <a:cubicBezTo>
                  <a:pt x="1185" y="3224"/>
                  <a:pt x="1185" y="3224"/>
                  <a:pt x="1185" y="3224"/>
                </a:cubicBezTo>
                <a:lnTo>
                  <a:pt x="1167" y="3222"/>
                </a:lnTo>
                <a:close/>
                <a:moveTo>
                  <a:pt x="1217" y="3008"/>
                </a:moveTo>
                <a:cubicBezTo>
                  <a:pt x="1211" y="3050"/>
                  <a:pt x="1211" y="3050"/>
                  <a:pt x="1211" y="3050"/>
                </a:cubicBezTo>
                <a:cubicBezTo>
                  <a:pt x="1193" y="3047"/>
                  <a:pt x="1193" y="3047"/>
                  <a:pt x="1193" y="3047"/>
                </a:cubicBezTo>
                <a:cubicBezTo>
                  <a:pt x="1199" y="3005"/>
                  <a:pt x="1199" y="3005"/>
                  <a:pt x="1199" y="3005"/>
                </a:cubicBezTo>
                <a:lnTo>
                  <a:pt x="1217" y="3008"/>
                </a:lnTo>
                <a:close/>
                <a:moveTo>
                  <a:pt x="1202" y="2989"/>
                </a:moveTo>
                <a:cubicBezTo>
                  <a:pt x="1208" y="2947"/>
                  <a:pt x="1208" y="2947"/>
                  <a:pt x="1208" y="2947"/>
                </a:cubicBezTo>
                <a:cubicBezTo>
                  <a:pt x="1226" y="2949"/>
                  <a:pt x="1226" y="2949"/>
                  <a:pt x="1226" y="2949"/>
                </a:cubicBezTo>
                <a:cubicBezTo>
                  <a:pt x="1220" y="2992"/>
                  <a:pt x="1220" y="2992"/>
                  <a:pt x="1220" y="2992"/>
                </a:cubicBezTo>
                <a:lnTo>
                  <a:pt x="1202" y="2989"/>
                </a:lnTo>
                <a:close/>
                <a:moveTo>
                  <a:pt x="1208" y="3066"/>
                </a:moveTo>
                <a:cubicBezTo>
                  <a:pt x="1202" y="3108"/>
                  <a:pt x="1202" y="3108"/>
                  <a:pt x="1202" y="3108"/>
                </a:cubicBezTo>
                <a:cubicBezTo>
                  <a:pt x="1184" y="3105"/>
                  <a:pt x="1184" y="3105"/>
                  <a:pt x="1184" y="3105"/>
                </a:cubicBezTo>
                <a:cubicBezTo>
                  <a:pt x="1190" y="3063"/>
                  <a:pt x="1190" y="3063"/>
                  <a:pt x="1190" y="3063"/>
                </a:cubicBezTo>
                <a:lnTo>
                  <a:pt x="1208" y="3066"/>
                </a:lnTo>
                <a:close/>
                <a:moveTo>
                  <a:pt x="1186" y="2987"/>
                </a:moveTo>
                <a:cubicBezTo>
                  <a:pt x="1168" y="2984"/>
                  <a:pt x="1168" y="2984"/>
                  <a:pt x="1168" y="2984"/>
                </a:cubicBezTo>
                <a:cubicBezTo>
                  <a:pt x="1174" y="2942"/>
                  <a:pt x="1174" y="2942"/>
                  <a:pt x="1174" y="2942"/>
                </a:cubicBezTo>
                <a:cubicBezTo>
                  <a:pt x="1192" y="2944"/>
                  <a:pt x="1192" y="2944"/>
                  <a:pt x="1192" y="2944"/>
                </a:cubicBezTo>
                <a:lnTo>
                  <a:pt x="1186" y="2987"/>
                </a:lnTo>
                <a:close/>
                <a:moveTo>
                  <a:pt x="1183" y="3003"/>
                </a:moveTo>
                <a:cubicBezTo>
                  <a:pt x="1177" y="3045"/>
                  <a:pt x="1177" y="3045"/>
                  <a:pt x="1177" y="3045"/>
                </a:cubicBezTo>
                <a:cubicBezTo>
                  <a:pt x="1159" y="3042"/>
                  <a:pt x="1159" y="3042"/>
                  <a:pt x="1159" y="3042"/>
                </a:cubicBezTo>
                <a:cubicBezTo>
                  <a:pt x="1165" y="3000"/>
                  <a:pt x="1165" y="3000"/>
                  <a:pt x="1165" y="3000"/>
                </a:cubicBezTo>
                <a:lnTo>
                  <a:pt x="1183" y="3003"/>
                </a:lnTo>
                <a:close/>
                <a:moveTo>
                  <a:pt x="1175" y="3061"/>
                </a:moveTo>
                <a:cubicBezTo>
                  <a:pt x="1168" y="3103"/>
                  <a:pt x="1168" y="3103"/>
                  <a:pt x="1168" y="3103"/>
                </a:cubicBezTo>
                <a:cubicBezTo>
                  <a:pt x="1150" y="3100"/>
                  <a:pt x="1150" y="3100"/>
                  <a:pt x="1150" y="3100"/>
                </a:cubicBezTo>
                <a:cubicBezTo>
                  <a:pt x="1157" y="3058"/>
                  <a:pt x="1157" y="3058"/>
                  <a:pt x="1157" y="3058"/>
                </a:cubicBezTo>
                <a:lnTo>
                  <a:pt x="1175" y="3061"/>
                </a:lnTo>
                <a:close/>
                <a:moveTo>
                  <a:pt x="1176" y="3164"/>
                </a:moveTo>
                <a:cubicBezTo>
                  <a:pt x="1182" y="3121"/>
                  <a:pt x="1182" y="3121"/>
                  <a:pt x="1182" y="3121"/>
                </a:cubicBezTo>
                <a:cubicBezTo>
                  <a:pt x="1200" y="3124"/>
                  <a:pt x="1200" y="3124"/>
                  <a:pt x="1200" y="3124"/>
                </a:cubicBezTo>
                <a:cubicBezTo>
                  <a:pt x="1194" y="3166"/>
                  <a:pt x="1194" y="3166"/>
                  <a:pt x="1194" y="3166"/>
                </a:cubicBezTo>
                <a:lnTo>
                  <a:pt x="1176" y="3164"/>
                </a:lnTo>
                <a:close/>
                <a:moveTo>
                  <a:pt x="1198" y="3243"/>
                </a:moveTo>
                <a:cubicBezTo>
                  <a:pt x="1216" y="3245"/>
                  <a:pt x="1216" y="3245"/>
                  <a:pt x="1216" y="3245"/>
                </a:cubicBezTo>
                <a:cubicBezTo>
                  <a:pt x="1210" y="3287"/>
                  <a:pt x="1210" y="3287"/>
                  <a:pt x="1210" y="3287"/>
                </a:cubicBezTo>
                <a:cubicBezTo>
                  <a:pt x="1192" y="3285"/>
                  <a:pt x="1192" y="3285"/>
                  <a:pt x="1192" y="3285"/>
                </a:cubicBezTo>
                <a:lnTo>
                  <a:pt x="1198" y="3243"/>
                </a:lnTo>
                <a:close/>
                <a:moveTo>
                  <a:pt x="1200" y="3227"/>
                </a:moveTo>
                <a:cubicBezTo>
                  <a:pt x="1207" y="3184"/>
                  <a:pt x="1207" y="3184"/>
                  <a:pt x="1207" y="3184"/>
                </a:cubicBezTo>
                <a:cubicBezTo>
                  <a:pt x="1225" y="3187"/>
                  <a:pt x="1225" y="3187"/>
                  <a:pt x="1225" y="3187"/>
                </a:cubicBezTo>
                <a:cubicBezTo>
                  <a:pt x="1218" y="3229"/>
                  <a:pt x="1218" y="3229"/>
                  <a:pt x="1218" y="3229"/>
                </a:cubicBezTo>
                <a:lnTo>
                  <a:pt x="1200" y="3227"/>
                </a:lnTo>
                <a:close/>
                <a:moveTo>
                  <a:pt x="1209" y="3168"/>
                </a:moveTo>
                <a:cubicBezTo>
                  <a:pt x="1215" y="3126"/>
                  <a:pt x="1215" y="3126"/>
                  <a:pt x="1215" y="3126"/>
                </a:cubicBezTo>
                <a:cubicBezTo>
                  <a:pt x="1233" y="3129"/>
                  <a:pt x="1233" y="3129"/>
                  <a:pt x="1233" y="3129"/>
                </a:cubicBezTo>
                <a:cubicBezTo>
                  <a:pt x="1227" y="3171"/>
                  <a:pt x="1227" y="3171"/>
                  <a:pt x="1227" y="3171"/>
                </a:cubicBezTo>
                <a:lnTo>
                  <a:pt x="1209" y="3168"/>
                </a:lnTo>
                <a:close/>
                <a:moveTo>
                  <a:pt x="1218" y="3110"/>
                </a:moveTo>
                <a:cubicBezTo>
                  <a:pt x="1224" y="3068"/>
                  <a:pt x="1224" y="3068"/>
                  <a:pt x="1224" y="3068"/>
                </a:cubicBezTo>
                <a:cubicBezTo>
                  <a:pt x="1242" y="3071"/>
                  <a:pt x="1242" y="3071"/>
                  <a:pt x="1242" y="3071"/>
                </a:cubicBezTo>
                <a:cubicBezTo>
                  <a:pt x="1236" y="3113"/>
                  <a:pt x="1236" y="3113"/>
                  <a:pt x="1236" y="3113"/>
                </a:cubicBezTo>
                <a:lnTo>
                  <a:pt x="1218" y="3110"/>
                </a:lnTo>
                <a:close/>
                <a:moveTo>
                  <a:pt x="1226" y="3052"/>
                </a:moveTo>
                <a:cubicBezTo>
                  <a:pt x="1232" y="3010"/>
                  <a:pt x="1232" y="3010"/>
                  <a:pt x="1232" y="3010"/>
                </a:cubicBezTo>
                <a:cubicBezTo>
                  <a:pt x="1250" y="3013"/>
                  <a:pt x="1250" y="3013"/>
                  <a:pt x="1250" y="3013"/>
                </a:cubicBezTo>
                <a:cubicBezTo>
                  <a:pt x="1244" y="3055"/>
                  <a:pt x="1244" y="3055"/>
                  <a:pt x="1244" y="3055"/>
                </a:cubicBezTo>
                <a:lnTo>
                  <a:pt x="1226" y="3052"/>
                </a:lnTo>
                <a:close/>
                <a:moveTo>
                  <a:pt x="1235" y="2994"/>
                </a:moveTo>
                <a:cubicBezTo>
                  <a:pt x="1241" y="2952"/>
                  <a:pt x="1241" y="2952"/>
                  <a:pt x="1241" y="2952"/>
                </a:cubicBezTo>
                <a:cubicBezTo>
                  <a:pt x="1259" y="2954"/>
                  <a:pt x="1259" y="2954"/>
                  <a:pt x="1259" y="2954"/>
                </a:cubicBezTo>
                <a:cubicBezTo>
                  <a:pt x="1253" y="2997"/>
                  <a:pt x="1253" y="2997"/>
                  <a:pt x="1253" y="2997"/>
                </a:cubicBezTo>
                <a:lnTo>
                  <a:pt x="1235" y="2994"/>
                </a:lnTo>
                <a:close/>
                <a:moveTo>
                  <a:pt x="768" y="857"/>
                </a:moveTo>
                <a:cubicBezTo>
                  <a:pt x="767" y="855"/>
                  <a:pt x="767" y="853"/>
                  <a:pt x="769" y="851"/>
                </a:cubicBezTo>
                <a:cubicBezTo>
                  <a:pt x="771" y="847"/>
                  <a:pt x="773" y="843"/>
                  <a:pt x="773" y="840"/>
                </a:cubicBezTo>
                <a:cubicBezTo>
                  <a:pt x="828" y="946"/>
                  <a:pt x="828" y="946"/>
                  <a:pt x="828" y="946"/>
                </a:cubicBezTo>
                <a:cubicBezTo>
                  <a:pt x="816" y="955"/>
                  <a:pt x="804" y="963"/>
                  <a:pt x="792" y="972"/>
                </a:cubicBezTo>
                <a:cubicBezTo>
                  <a:pt x="791" y="972"/>
                  <a:pt x="791" y="972"/>
                  <a:pt x="790" y="971"/>
                </a:cubicBezTo>
                <a:cubicBezTo>
                  <a:pt x="790" y="971"/>
                  <a:pt x="789" y="970"/>
                  <a:pt x="788" y="969"/>
                </a:cubicBezTo>
                <a:cubicBezTo>
                  <a:pt x="782" y="956"/>
                  <a:pt x="786" y="939"/>
                  <a:pt x="783" y="925"/>
                </a:cubicBezTo>
                <a:cubicBezTo>
                  <a:pt x="780" y="916"/>
                  <a:pt x="777" y="908"/>
                  <a:pt x="772" y="901"/>
                </a:cubicBezTo>
                <a:cubicBezTo>
                  <a:pt x="771" y="900"/>
                  <a:pt x="771" y="900"/>
                  <a:pt x="771" y="900"/>
                </a:cubicBezTo>
                <a:cubicBezTo>
                  <a:pt x="774" y="895"/>
                  <a:pt x="776" y="890"/>
                  <a:pt x="777" y="883"/>
                </a:cubicBezTo>
                <a:cubicBezTo>
                  <a:pt x="778" y="874"/>
                  <a:pt x="775" y="864"/>
                  <a:pt x="768" y="857"/>
                </a:cubicBezTo>
                <a:close/>
                <a:moveTo>
                  <a:pt x="776" y="619"/>
                </a:moveTo>
                <a:cubicBezTo>
                  <a:pt x="751" y="571"/>
                  <a:pt x="751" y="571"/>
                  <a:pt x="751" y="571"/>
                </a:cubicBezTo>
                <a:cubicBezTo>
                  <a:pt x="773" y="560"/>
                  <a:pt x="773" y="560"/>
                  <a:pt x="773" y="560"/>
                </a:cubicBezTo>
                <a:cubicBezTo>
                  <a:pt x="797" y="608"/>
                  <a:pt x="797" y="608"/>
                  <a:pt x="797" y="608"/>
                </a:cubicBezTo>
                <a:lnTo>
                  <a:pt x="776" y="619"/>
                </a:lnTo>
                <a:close/>
                <a:moveTo>
                  <a:pt x="806" y="625"/>
                </a:moveTo>
                <a:cubicBezTo>
                  <a:pt x="831" y="673"/>
                  <a:pt x="831" y="673"/>
                  <a:pt x="831" y="673"/>
                </a:cubicBezTo>
                <a:cubicBezTo>
                  <a:pt x="810" y="684"/>
                  <a:pt x="810" y="684"/>
                  <a:pt x="810" y="684"/>
                </a:cubicBezTo>
                <a:cubicBezTo>
                  <a:pt x="785" y="636"/>
                  <a:pt x="785" y="636"/>
                  <a:pt x="785" y="636"/>
                </a:cubicBezTo>
                <a:lnTo>
                  <a:pt x="806" y="625"/>
                </a:lnTo>
                <a:close/>
                <a:moveTo>
                  <a:pt x="742" y="554"/>
                </a:moveTo>
                <a:cubicBezTo>
                  <a:pt x="717" y="506"/>
                  <a:pt x="717" y="506"/>
                  <a:pt x="717" y="506"/>
                </a:cubicBezTo>
                <a:cubicBezTo>
                  <a:pt x="739" y="494"/>
                  <a:pt x="739" y="494"/>
                  <a:pt x="739" y="494"/>
                </a:cubicBezTo>
                <a:cubicBezTo>
                  <a:pt x="764" y="542"/>
                  <a:pt x="764" y="542"/>
                  <a:pt x="764" y="542"/>
                </a:cubicBezTo>
                <a:lnTo>
                  <a:pt x="742" y="554"/>
                </a:lnTo>
                <a:close/>
                <a:moveTo>
                  <a:pt x="730" y="560"/>
                </a:moveTo>
                <a:cubicBezTo>
                  <a:pt x="708" y="571"/>
                  <a:pt x="708" y="571"/>
                  <a:pt x="708" y="571"/>
                </a:cubicBezTo>
                <a:cubicBezTo>
                  <a:pt x="683" y="523"/>
                  <a:pt x="683" y="523"/>
                  <a:pt x="683" y="523"/>
                </a:cubicBezTo>
                <a:cubicBezTo>
                  <a:pt x="705" y="512"/>
                  <a:pt x="705" y="512"/>
                  <a:pt x="705" y="512"/>
                </a:cubicBezTo>
                <a:lnTo>
                  <a:pt x="730" y="560"/>
                </a:lnTo>
                <a:close/>
                <a:moveTo>
                  <a:pt x="739" y="577"/>
                </a:moveTo>
                <a:cubicBezTo>
                  <a:pt x="764" y="625"/>
                  <a:pt x="764" y="625"/>
                  <a:pt x="764" y="625"/>
                </a:cubicBezTo>
                <a:cubicBezTo>
                  <a:pt x="742" y="636"/>
                  <a:pt x="742" y="636"/>
                  <a:pt x="742" y="636"/>
                </a:cubicBezTo>
                <a:cubicBezTo>
                  <a:pt x="717" y="589"/>
                  <a:pt x="717" y="589"/>
                  <a:pt x="717" y="589"/>
                </a:cubicBezTo>
                <a:lnTo>
                  <a:pt x="739" y="577"/>
                </a:lnTo>
                <a:close/>
                <a:moveTo>
                  <a:pt x="773" y="643"/>
                </a:moveTo>
                <a:cubicBezTo>
                  <a:pt x="797" y="691"/>
                  <a:pt x="797" y="691"/>
                  <a:pt x="797" y="691"/>
                </a:cubicBezTo>
                <a:cubicBezTo>
                  <a:pt x="776" y="702"/>
                  <a:pt x="776" y="702"/>
                  <a:pt x="776" y="702"/>
                </a:cubicBezTo>
                <a:cubicBezTo>
                  <a:pt x="751" y="654"/>
                  <a:pt x="751" y="654"/>
                  <a:pt x="751" y="654"/>
                </a:cubicBezTo>
                <a:lnTo>
                  <a:pt x="773" y="643"/>
                </a:lnTo>
                <a:close/>
                <a:moveTo>
                  <a:pt x="999" y="636"/>
                </a:moveTo>
                <a:cubicBezTo>
                  <a:pt x="984" y="584"/>
                  <a:pt x="984" y="584"/>
                  <a:pt x="984" y="584"/>
                </a:cubicBezTo>
                <a:cubicBezTo>
                  <a:pt x="1007" y="577"/>
                  <a:pt x="1007" y="577"/>
                  <a:pt x="1007" y="577"/>
                </a:cubicBezTo>
                <a:cubicBezTo>
                  <a:pt x="1023" y="628"/>
                  <a:pt x="1023" y="628"/>
                  <a:pt x="1023" y="628"/>
                </a:cubicBezTo>
                <a:lnTo>
                  <a:pt x="999" y="636"/>
                </a:lnTo>
                <a:close/>
                <a:moveTo>
                  <a:pt x="1027" y="642"/>
                </a:moveTo>
                <a:cubicBezTo>
                  <a:pt x="1043" y="693"/>
                  <a:pt x="1043" y="693"/>
                  <a:pt x="1043" y="693"/>
                </a:cubicBezTo>
                <a:cubicBezTo>
                  <a:pt x="1019" y="700"/>
                  <a:pt x="1019" y="700"/>
                  <a:pt x="1019" y="700"/>
                </a:cubicBezTo>
                <a:cubicBezTo>
                  <a:pt x="1004" y="649"/>
                  <a:pt x="1004" y="649"/>
                  <a:pt x="1004" y="649"/>
                </a:cubicBezTo>
                <a:lnTo>
                  <a:pt x="1027" y="642"/>
                </a:lnTo>
                <a:close/>
                <a:moveTo>
                  <a:pt x="1006" y="704"/>
                </a:moveTo>
                <a:cubicBezTo>
                  <a:pt x="983" y="712"/>
                  <a:pt x="983" y="712"/>
                  <a:pt x="983" y="712"/>
                </a:cubicBezTo>
                <a:cubicBezTo>
                  <a:pt x="967" y="660"/>
                  <a:pt x="967" y="660"/>
                  <a:pt x="967" y="660"/>
                </a:cubicBezTo>
                <a:cubicBezTo>
                  <a:pt x="990" y="653"/>
                  <a:pt x="990" y="653"/>
                  <a:pt x="990" y="653"/>
                </a:cubicBezTo>
                <a:lnTo>
                  <a:pt x="1006" y="704"/>
                </a:lnTo>
                <a:close/>
                <a:moveTo>
                  <a:pt x="1735" y="406"/>
                </a:moveTo>
                <a:cubicBezTo>
                  <a:pt x="1729" y="448"/>
                  <a:pt x="1729" y="448"/>
                  <a:pt x="1729" y="448"/>
                </a:cubicBezTo>
                <a:cubicBezTo>
                  <a:pt x="1711" y="446"/>
                  <a:pt x="1711" y="446"/>
                  <a:pt x="1711" y="446"/>
                </a:cubicBezTo>
                <a:cubicBezTo>
                  <a:pt x="1717" y="403"/>
                  <a:pt x="1717" y="403"/>
                  <a:pt x="1717" y="403"/>
                </a:cubicBezTo>
                <a:lnTo>
                  <a:pt x="1735" y="406"/>
                </a:lnTo>
                <a:close/>
                <a:moveTo>
                  <a:pt x="1719" y="387"/>
                </a:moveTo>
                <a:cubicBezTo>
                  <a:pt x="1726" y="345"/>
                  <a:pt x="1726" y="345"/>
                  <a:pt x="1726" y="345"/>
                </a:cubicBezTo>
                <a:cubicBezTo>
                  <a:pt x="1744" y="348"/>
                  <a:pt x="1744" y="348"/>
                  <a:pt x="1744" y="348"/>
                </a:cubicBezTo>
                <a:cubicBezTo>
                  <a:pt x="1737" y="390"/>
                  <a:pt x="1737" y="390"/>
                  <a:pt x="1737" y="390"/>
                </a:cubicBezTo>
                <a:lnTo>
                  <a:pt x="1719" y="387"/>
                </a:lnTo>
                <a:close/>
                <a:moveTo>
                  <a:pt x="1726" y="464"/>
                </a:moveTo>
                <a:cubicBezTo>
                  <a:pt x="1720" y="506"/>
                  <a:pt x="1720" y="506"/>
                  <a:pt x="1720" y="506"/>
                </a:cubicBezTo>
                <a:cubicBezTo>
                  <a:pt x="1702" y="504"/>
                  <a:pt x="1702" y="504"/>
                  <a:pt x="1702" y="504"/>
                </a:cubicBezTo>
                <a:cubicBezTo>
                  <a:pt x="1708" y="461"/>
                  <a:pt x="1708" y="461"/>
                  <a:pt x="1708" y="461"/>
                </a:cubicBezTo>
                <a:lnTo>
                  <a:pt x="1726" y="464"/>
                </a:lnTo>
                <a:close/>
                <a:moveTo>
                  <a:pt x="1676" y="678"/>
                </a:moveTo>
                <a:cubicBezTo>
                  <a:pt x="1682" y="636"/>
                  <a:pt x="1682" y="636"/>
                  <a:pt x="1682" y="636"/>
                </a:cubicBezTo>
                <a:cubicBezTo>
                  <a:pt x="1700" y="639"/>
                  <a:pt x="1700" y="639"/>
                  <a:pt x="1700" y="639"/>
                </a:cubicBezTo>
                <a:cubicBezTo>
                  <a:pt x="1694" y="681"/>
                  <a:pt x="1694" y="681"/>
                  <a:pt x="1694" y="681"/>
                </a:cubicBezTo>
                <a:lnTo>
                  <a:pt x="1676" y="678"/>
                </a:lnTo>
                <a:close/>
                <a:moveTo>
                  <a:pt x="1692" y="697"/>
                </a:moveTo>
                <a:cubicBezTo>
                  <a:pt x="1685" y="739"/>
                  <a:pt x="1685" y="739"/>
                  <a:pt x="1685" y="739"/>
                </a:cubicBezTo>
                <a:cubicBezTo>
                  <a:pt x="1667" y="736"/>
                  <a:pt x="1667" y="736"/>
                  <a:pt x="1667" y="736"/>
                </a:cubicBezTo>
                <a:cubicBezTo>
                  <a:pt x="1674" y="694"/>
                  <a:pt x="1674" y="694"/>
                  <a:pt x="1674" y="694"/>
                </a:cubicBezTo>
                <a:lnTo>
                  <a:pt x="1692" y="697"/>
                </a:lnTo>
                <a:close/>
                <a:moveTo>
                  <a:pt x="1685" y="620"/>
                </a:moveTo>
                <a:cubicBezTo>
                  <a:pt x="1691" y="578"/>
                  <a:pt x="1691" y="578"/>
                  <a:pt x="1691" y="578"/>
                </a:cubicBezTo>
                <a:cubicBezTo>
                  <a:pt x="1709" y="580"/>
                  <a:pt x="1709" y="580"/>
                  <a:pt x="1709" y="580"/>
                </a:cubicBezTo>
                <a:cubicBezTo>
                  <a:pt x="1703" y="623"/>
                  <a:pt x="1703" y="623"/>
                  <a:pt x="1703" y="623"/>
                </a:cubicBezTo>
                <a:lnTo>
                  <a:pt x="1685" y="620"/>
                </a:lnTo>
                <a:close/>
                <a:moveTo>
                  <a:pt x="1708" y="699"/>
                </a:moveTo>
                <a:cubicBezTo>
                  <a:pt x="1726" y="702"/>
                  <a:pt x="1726" y="702"/>
                  <a:pt x="1726" y="702"/>
                </a:cubicBezTo>
                <a:cubicBezTo>
                  <a:pt x="1719" y="744"/>
                  <a:pt x="1719" y="744"/>
                  <a:pt x="1719" y="744"/>
                </a:cubicBezTo>
                <a:cubicBezTo>
                  <a:pt x="1701" y="741"/>
                  <a:pt x="1701" y="741"/>
                  <a:pt x="1701" y="741"/>
                </a:cubicBezTo>
                <a:lnTo>
                  <a:pt x="1708" y="699"/>
                </a:lnTo>
                <a:close/>
                <a:moveTo>
                  <a:pt x="1710" y="683"/>
                </a:moveTo>
                <a:cubicBezTo>
                  <a:pt x="1716" y="641"/>
                  <a:pt x="1716" y="641"/>
                  <a:pt x="1716" y="641"/>
                </a:cubicBezTo>
                <a:cubicBezTo>
                  <a:pt x="1734" y="644"/>
                  <a:pt x="1734" y="644"/>
                  <a:pt x="1734" y="644"/>
                </a:cubicBezTo>
                <a:cubicBezTo>
                  <a:pt x="1728" y="686"/>
                  <a:pt x="1728" y="686"/>
                  <a:pt x="1728" y="686"/>
                </a:cubicBezTo>
                <a:lnTo>
                  <a:pt x="1710" y="683"/>
                </a:lnTo>
                <a:close/>
                <a:moveTo>
                  <a:pt x="1719" y="625"/>
                </a:moveTo>
                <a:cubicBezTo>
                  <a:pt x="1725" y="583"/>
                  <a:pt x="1725" y="583"/>
                  <a:pt x="1725" y="583"/>
                </a:cubicBezTo>
                <a:cubicBezTo>
                  <a:pt x="1743" y="586"/>
                  <a:pt x="1743" y="586"/>
                  <a:pt x="1743" y="586"/>
                </a:cubicBezTo>
                <a:cubicBezTo>
                  <a:pt x="1737" y="628"/>
                  <a:pt x="1737" y="628"/>
                  <a:pt x="1737" y="628"/>
                </a:cubicBezTo>
                <a:lnTo>
                  <a:pt x="1719" y="625"/>
                </a:lnTo>
                <a:close/>
                <a:moveTo>
                  <a:pt x="1718" y="522"/>
                </a:moveTo>
                <a:cubicBezTo>
                  <a:pt x="1711" y="565"/>
                  <a:pt x="1711" y="565"/>
                  <a:pt x="1711" y="565"/>
                </a:cubicBezTo>
                <a:cubicBezTo>
                  <a:pt x="1693" y="562"/>
                  <a:pt x="1693" y="562"/>
                  <a:pt x="1693" y="562"/>
                </a:cubicBezTo>
                <a:cubicBezTo>
                  <a:pt x="1700" y="520"/>
                  <a:pt x="1700" y="520"/>
                  <a:pt x="1700" y="520"/>
                </a:cubicBezTo>
                <a:lnTo>
                  <a:pt x="1718" y="522"/>
                </a:lnTo>
                <a:close/>
                <a:moveTo>
                  <a:pt x="1695" y="443"/>
                </a:moveTo>
                <a:cubicBezTo>
                  <a:pt x="1677" y="441"/>
                  <a:pt x="1677" y="441"/>
                  <a:pt x="1677" y="441"/>
                </a:cubicBezTo>
                <a:cubicBezTo>
                  <a:pt x="1684" y="398"/>
                  <a:pt x="1684" y="398"/>
                  <a:pt x="1684" y="398"/>
                </a:cubicBezTo>
                <a:cubicBezTo>
                  <a:pt x="1702" y="401"/>
                  <a:pt x="1702" y="401"/>
                  <a:pt x="1702" y="401"/>
                </a:cubicBezTo>
                <a:lnTo>
                  <a:pt x="1695" y="443"/>
                </a:lnTo>
                <a:close/>
                <a:moveTo>
                  <a:pt x="1693" y="459"/>
                </a:moveTo>
                <a:cubicBezTo>
                  <a:pt x="1687" y="501"/>
                  <a:pt x="1687" y="501"/>
                  <a:pt x="1687" y="501"/>
                </a:cubicBezTo>
                <a:cubicBezTo>
                  <a:pt x="1669" y="499"/>
                  <a:pt x="1669" y="499"/>
                  <a:pt x="1669" y="499"/>
                </a:cubicBezTo>
                <a:cubicBezTo>
                  <a:pt x="1675" y="457"/>
                  <a:pt x="1675" y="457"/>
                  <a:pt x="1675" y="457"/>
                </a:cubicBezTo>
                <a:lnTo>
                  <a:pt x="1693" y="459"/>
                </a:lnTo>
                <a:close/>
                <a:moveTo>
                  <a:pt x="1684" y="517"/>
                </a:moveTo>
                <a:cubicBezTo>
                  <a:pt x="1678" y="560"/>
                  <a:pt x="1678" y="560"/>
                  <a:pt x="1678" y="560"/>
                </a:cubicBezTo>
                <a:cubicBezTo>
                  <a:pt x="1660" y="557"/>
                  <a:pt x="1660" y="557"/>
                  <a:pt x="1660" y="557"/>
                </a:cubicBezTo>
                <a:cubicBezTo>
                  <a:pt x="1666" y="515"/>
                  <a:pt x="1666" y="515"/>
                  <a:pt x="1666" y="515"/>
                </a:cubicBezTo>
                <a:lnTo>
                  <a:pt x="1684" y="517"/>
                </a:lnTo>
                <a:close/>
                <a:moveTo>
                  <a:pt x="1676" y="576"/>
                </a:moveTo>
                <a:cubicBezTo>
                  <a:pt x="1669" y="618"/>
                  <a:pt x="1669" y="618"/>
                  <a:pt x="1669" y="618"/>
                </a:cubicBezTo>
                <a:cubicBezTo>
                  <a:pt x="1651" y="615"/>
                  <a:pt x="1651" y="615"/>
                  <a:pt x="1651" y="615"/>
                </a:cubicBezTo>
                <a:cubicBezTo>
                  <a:pt x="1658" y="573"/>
                  <a:pt x="1658" y="573"/>
                  <a:pt x="1658" y="573"/>
                </a:cubicBezTo>
                <a:lnTo>
                  <a:pt x="1676" y="576"/>
                </a:lnTo>
                <a:close/>
                <a:moveTo>
                  <a:pt x="1667" y="634"/>
                </a:moveTo>
                <a:cubicBezTo>
                  <a:pt x="1661" y="676"/>
                  <a:pt x="1661" y="676"/>
                  <a:pt x="1661" y="676"/>
                </a:cubicBezTo>
                <a:cubicBezTo>
                  <a:pt x="1643" y="673"/>
                  <a:pt x="1643" y="673"/>
                  <a:pt x="1643" y="673"/>
                </a:cubicBezTo>
                <a:cubicBezTo>
                  <a:pt x="1649" y="631"/>
                  <a:pt x="1649" y="631"/>
                  <a:pt x="1649" y="631"/>
                </a:cubicBezTo>
                <a:lnTo>
                  <a:pt x="1667" y="634"/>
                </a:lnTo>
                <a:close/>
                <a:moveTo>
                  <a:pt x="1658" y="692"/>
                </a:moveTo>
                <a:cubicBezTo>
                  <a:pt x="1652" y="734"/>
                  <a:pt x="1652" y="734"/>
                  <a:pt x="1652" y="734"/>
                </a:cubicBezTo>
                <a:cubicBezTo>
                  <a:pt x="1634" y="731"/>
                  <a:pt x="1634" y="731"/>
                  <a:pt x="1634" y="731"/>
                </a:cubicBezTo>
                <a:cubicBezTo>
                  <a:pt x="1640" y="689"/>
                  <a:pt x="1640" y="689"/>
                  <a:pt x="1640" y="689"/>
                </a:cubicBezTo>
                <a:lnTo>
                  <a:pt x="1658" y="692"/>
                </a:lnTo>
                <a:close/>
                <a:moveTo>
                  <a:pt x="1957" y="861"/>
                </a:moveTo>
                <a:cubicBezTo>
                  <a:pt x="1959" y="856"/>
                  <a:pt x="1965" y="854"/>
                  <a:pt x="1970" y="857"/>
                </a:cubicBezTo>
                <a:cubicBezTo>
                  <a:pt x="1975" y="859"/>
                  <a:pt x="1977" y="865"/>
                  <a:pt x="1975" y="870"/>
                </a:cubicBezTo>
                <a:cubicBezTo>
                  <a:pt x="1972" y="875"/>
                  <a:pt x="1966" y="877"/>
                  <a:pt x="1961" y="874"/>
                </a:cubicBezTo>
                <a:cubicBezTo>
                  <a:pt x="1956" y="872"/>
                  <a:pt x="1954" y="866"/>
                  <a:pt x="1957" y="861"/>
                </a:cubicBezTo>
                <a:close/>
                <a:moveTo>
                  <a:pt x="1980" y="820"/>
                </a:moveTo>
                <a:cubicBezTo>
                  <a:pt x="1936" y="798"/>
                  <a:pt x="1936" y="798"/>
                  <a:pt x="1936" y="798"/>
                </a:cubicBezTo>
                <a:cubicBezTo>
                  <a:pt x="1953" y="762"/>
                  <a:pt x="1953" y="762"/>
                  <a:pt x="1953" y="762"/>
                </a:cubicBezTo>
                <a:cubicBezTo>
                  <a:pt x="1977" y="777"/>
                  <a:pt x="1987" y="804"/>
                  <a:pt x="1980" y="820"/>
                </a:cubicBezTo>
                <a:close/>
                <a:moveTo>
                  <a:pt x="1876" y="770"/>
                </a:moveTo>
                <a:cubicBezTo>
                  <a:pt x="1876" y="770"/>
                  <a:pt x="1876" y="769"/>
                  <a:pt x="1876" y="769"/>
                </a:cubicBezTo>
                <a:cubicBezTo>
                  <a:pt x="1884" y="754"/>
                  <a:pt x="1913" y="745"/>
                  <a:pt x="1941" y="756"/>
                </a:cubicBezTo>
                <a:cubicBezTo>
                  <a:pt x="1924" y="793"/>
                  <a:pt x="1924" y="793"/>
                  <a:pt x="1924" y="793"/>
                </a:cubicBezTo>
                <a:lnTo>
                  <a:pt x="1876" y="770"/>
                </a:lnTo>
                <a:close/>
                <a:moveTo>
                  <a:pt x="1841" y="806"/>
                </a:moveTo>
                <a:cubicBezTo>
                  <a:pt x="1843" y="801"/>
                  <a:pt x="1849" y="799"/>
                  <a:pt x="1854" y="801"/>
                </a:cubicBezTo>
                <a:cubicBezTo>
                  <a:pt x="1859" y="803"/>
                  <a:pt x="1861" y="809"/>
                  <a:pt x="1859" y="814"/>
                </a:cubicBezTo>
                <a:cubicBezTo>
                  <a:pt x="1856" y="819"/>
                  <a:pt x="1850" y="821"/>
                  <a:pt x="1845" y="819"/>
                </a:cubicBezTo>
                <a:cubicBezTo>
                  <a:pt x="1841" y="817"/>
                  <a:pt x="1838" y="811"/>
                  <a:pt x="1841" y="806"/>
                </a:cubicBezTo>
                <a:close/>
                <a:moveTo>
                  <a:pt x="1745" y="570"/>
                </a:moveTo>
                <a:cubicBezTo>
                  <a:pt x="1727" y="567"/>
                  <a:pt x="1727" y="567"/>
                  <a:pt x="1727" y="567"/>
                </a:cubicBezTo>
                <a:cubicBezTo>
                  <a:pt x="1734" y="525"/>
                  <a:pt x="1734" y="525"/>
                  <a:pt x="1734" y="525"/>
                </a:cubicBezTo>
                <a:cubicBezTo>
                  <a:pt x="1752" y="527"/>
                  <a:pt x="1752" y="527"/>
                  <a:pt x="1752" y="527"/>
                </a:cubicBezTo>
                <a:lnTo>
                  <a:pt x="1745" y="570"/>
                </a:lnTo>
                <a:close/>
                <a:moveTo>
                  <a:pt x="1754" y="511"/>
                </a:moveTo>
                <a:cubicBezTo>
                  <a:pt x="1736" y="509"/>
                  <a:pt x="1736" y="509"/>
                  <a:pt x="1736" y="509"/>
                </a:cubicBezTo>
                <a:cubicBezTo>
                  <a:pt x="1742" y="467"/>
                  <a:pt x="1742" y="467"/>
                  <a:pt x="1742" y="467"/>
                </a:cubicBezTo>
                <a:cubicBezTo>
                  <a:pt x="1760" y="469"/>
                  <a:pt x="1760" y="469"/>
                  <a:pt x="1760" y="469"/>
                </a:cubicBezTo>
                <a:lnTo>
                  <a:pt x="1754" y="511"/>
                </a:lnTo>
                <a:close/>
                <a:moveTo>
                  <a:pt x="1763" y="453"/>
                </a:moveTo>
                <a:cubicBezTo>
                  <a:pt x="1745" y="451"/>
                  <a:pt x="1745" y="451"/>
                  <a:pt x="1745" y="451"/>
                </a:cubicBezTo>
                <a:cubicBezTo>
                  <a:pt x="1751" y="408"/>
                  <a:pt x="1751" y="408"/>
                  <a:pt x="1751" y="408"/>
                </a:cubicBezTo>
                <a:cubicBezTo>
                  <a:pt x="1769" y="411"/>
                  <a:pt x="1769" y="411"/>
                  <a:pt x="1769" y="411"/>
                </a:cubicBezTo>
                <a:lnTo>
                  <a:pt x="1763" y="453"/>
                </a:lnTo>
                <a:close/>
                <a:moveTo>
                  <a:pt x="1771" y="395"/>
                </a:moveTo>
                <a:cubicBezTo>
                  <a:pt x="1753" y="392"/>
                  <a:pt x="1753" y="392"/>
                  <a:pt x="1753" y="392"/>
                </a:cubicBezTo>
                <a:cubicBezTo>
                  <a:pt x="1760" y="350"/>
                  <a:pt x="1760" y="350"/>
                  <a:pt x="1760" y="350"/>
                </a:cubicBezTo>
                <a:cubicBezTo>
                  <a:pt x="1778" y="353"/>
                  <a:pt x="1778" y="353"/>
                  <a:pt x="1778" y="353"/>
                </a:cubicBezTo>
                <a:lnTo>
                  <a:pt x="1771" y="395"/>
                </a:lnTo>
                <a:close/>
                <a:moveTo>
                  <a:pt x="1786" y="295"/>
                </a:moveTo>
                <a:cubicBezTo>
                  <a:pt x="1780" y="337"/>
                  <a:pt x="1780" y="337"/>
                  <a:pt x="1780" y="337"/>
                </a:cubicBezTo>
                <a:cubicBezTo>
                  <a:pt x="1762" y="334"/>
                  <a:pt x="1762" y="334"/>
                  <a:pt x="1762" y="334"/>
                </a:cubicBezTo>
                <a:cubicBezTo>
                  <a:pt x="1768" y="292"/>
                  <a:pt x="1768" y="292"/>
                  <a:pt x="1768" y="292"/>
                </a:cubicBezTo>
                <a:lnTo>
                  <a:pt x="1786" y="295"/>
                </a:lnTo>
                <a:close/>
                <a:moveTo>
                  <a:pt x="1745" y="219"/>
                </a:moveTo>
                <a:cubicBezTo>
                  <a:pt x="1763" y="221"/>
                  <a:pt x="1763" y="221"/>
                  <a:pt x="1763" y="221"/>
                </a:cubicBezTo>
                <a:cubicBezTo>
                  <a:pt x="1757" y="264"/>
                  <a:pt x="1757" y="264"/>
                  <a:pt x="1757" y="264"/>
                </a:cubicBezTo>
                <a:cubicBezTo>
                  <a:pt x="1739" y="261"/>
                  <a:pt x="1739" y="261"/>
                  <a:pt x="1739" y="261"/>
                </a:cubicBezTo>
                <a:lnTo>
                  <a:pt x="1745" y="219"/>
                </a:lnTo>
                <a:close/>
                <a:moveTo>
                  <a:pt x="1752" y="290"/>
                </a:moveTo>
                <a:cubicBezTo>
                  <a:pt x="1746" y="332"/>
                  <a:pt x="1746" y="332"/>
                  <a:pt x="1746" y="332"/>
                </a:cubicBezTo>
                <a:cubicBezTo>
                  <a:pt x="1728" y="329"/>
                  <a:pt x="1728" y="329"/>
                  <a:pt x="1728" y="329"/>
                </a:cubicBezTo>
                <a:cubicBezTo>
                  <a:pt x="1734" y="287"/>
                  <a:pt x="1734" y="287"/>
                  <a:pt x="1734" y="287"/>
                </a:cubicBezTo>
                <a:lnTo>
                  <a:pt x="1752" y="290"/>
                </a:lnTo>
                <a:close/>
                <a:moveTo>
                  <a:pt x="1711" y="214"/>
                </a:moveTo>
                <a:cubicBezTo>
                  <a:pt x="1729" y="216"/>
                  <a:pt x="1729" y="216"/>
                  <a:pt x="1729" y="216"/>
                </a:cubicBezTo>
                <a:cubicBezTo>
                  <a:pt x="1723" y="259"/>
                  <a:pt x="1723" y="259"/>
                  <a:pt x="1723" y="259"/>
                </a:cubicBezTo>
                <a:cubicBezTo>
                  <a:pt x="1705" y="256"/>
                  <a:pt x="1705" y="256"/>
                  <a:pt x="1705" y="256"/>
                </a:cubicBezTo>
                <a:lnTo>
                  <a:pt x="1711" y="214"/>
                </a:lnTo>
                <a:close/>
                <a:moveTo>
                  <a:pt x="1701" y="282"/>
                </a:moveTo>
                <a:cubicBezTo>
                  <a:pt x="1719" y="285"/>
                  <a:pt x="1719" y="285"/>
                  <a:pt x="1719" y="285"/>
                </a:cubicBezTo>
                <a:cubicBezTo>
                  <a:pt x="1713" y="327"/>
                  <a:pt x="1713" y="327"/>
                  <a:pt x="1713" y="327"/>
                </a:cubicBezTo>
                <a:cubicBezTo>
                  <a:pt x="1695" y="324"/>
                  <a:pt x="1695" y="324"/>
                  <a:pt x="1695" y="324"/>
                </a:cubicBezTo>
                <a:lnTo>
                  <a:pt x="1701" y="282"/>
                </a:lnTo>
                <a:close/>
                <a:moveTo>
                  <a:pt x="1692" y="340"/>
                </a:moveTo>
                <a:cubicBezTo>
                  <a:pt x="1710" y="343"/>
                  <a:pt x="1710" y="343"/>
                  <a:pt x="1710" y="343"/>
                </a:cubicBezTo>
                <a:cubicBezTo>
                  <a:pt x="1704" y="385"/>
                  <a:pt x="1704" y="385"/>
                  <a:pt x="1704" y="385"/>
                </a:cubicBezTo>
                <a:cubicBezTo>
                  <a:pt x="1686" y="382"/>
                  <a:pt x="1686" y="382"/>
                  <a:pt x="1686" y="382"/>
                </a:cubicBezTo>
                <a:lnTo>
                  <a:pt x="1692" y="340"/>
                </a:lnTo>
                <a:close/>
                <a:moveTo>
                  <a:pt x="1667" y="277"/>
                </a:moveTo>
                <a:cubicBezTo>
                  <a:pt x="1685" y="280"/>
                  <a:pt x="1685" y="280"/>
                  <a:pt x="1685" y="280"/>
                </a:cubicBezTo>
                <a:cubicBezTo>
                  <a:pt x="1679" y="322"/>
                  <a:pt x="1679" y="322"/>
                  <a:pt x="1679" y="322"/>
                </a:cubicBezTo>
                <a:cubicBezTo>
                  <a:pt x="1661" y="319"/>
                  <a:pt x="1661" y="319"/>
                  <a:pt x="1661" y="319"/>
                </a:cubicBezTo>
                <a:lnTo>
                  <a:pt x="1667" y="277"/>
                </a:lnTo>
                <a:close/>
                <a:moveTo>
                  <a:pt x="1658" y="335"/>
                </a:moveTo>
                <a:cubicBezTo>
                  <a:pt x="1676" y="338"/>
                  <a:pt x="1676" y="338"/>
                  <a:pt x="1676" y="338"/>
                </a:cubicBezTo>
                <a:cubicBezTo>
                  <a:pt x="1670" y="380"/>
                  <a:pt x="1670" y="380"/>
                  <a:pt x="1670" y="380"/>
                </a:cubicBezTo>
                <a:cubicBezTo>
                  <a:pt x="1652" y="377"/>
                  <a:pt x="1652" y="377"/>
                  <a:pt x="1652" y="377"/>
                </a:cubicBezTo>
                <a:lnTo>
                  <a:pt x="1658" y="335"/>
                </a:lnTo>
                <a:close/>
                <a:moveTo>
                  <a:pt x="1650" y="393"/>
                </a:moveTo>
                <a:cubicBezTo>
                  <a:pt x="1668" y="396"/>
                  <a:pt x="1668" y="396"/>
                  <a:pt x="1668" y="396"/>
                </a:cubicBezTo>
                <a:cubicBezTo>
                  <a:pt x="1662" y="438"/>
                  <a:pt x="1662" y="438"/>
                  <a:pt x="1662" y="438"/>
                </a:cubicBezTo>
                <a:cubicBezTo>
                  <a:pt x="1644" y="436"/>
                  <a:pt x="1644" y="436"/>
                  <a:pt x="1644" y="436"/>
                </a:cubicBezTo>
                <a:lnTo>
                  <a:pt x="1650" y="393"/>
                </a:lnTo>
                <a:close/>
                <a:moveTo>
                  <a:pt x="1641" y="451"/>
                </a:moveTo>
                <a:cubicBezTo>
                  <a:pt x="1659" y="454"/>
                  <a:pt x="1659" y="454"/>
                  <a:pt x="1659" y="454"/>
                </a:cubicBezTo>
                <a:cubicBezTo>
                  <a:pt x="1653" y="496"/>
                  <a:pt x="1653" y="496"/>
                  <a:pt x="1653" y="496"/>
                </a:cubicBezTo>
                <a:cubicBezTo>
                  <a:pt x="1635" y="494"/>
                  <a:pt x="1635" y="494"/>
                  <a:pt x="1635" y="494"/>
                </a:cubicBezTo>
                <a:lnTo>
                  <a:pt x="1641" y="451"/>
                </a:lnTo>
                <a:close/>
                <a:moveTo>
                  <a:pt x="1632" y="510"/>
                </a:moveTo>
                <a:cubicBezTo>
                  <a:pt x="1650" y="512"/>
                  <a:pt x="1650" y="512"/>
                  <a:pt x="1650" y="512"/>
                </a:cubicBezTo>
                <a:cubicBezTo>
                  <a:pt x="1644" y="555"/>
                  <a:pt x="1644" y="555"/>
                  <a:pt x="1644" y="555"/>
                </a:cubicBezTo>
                <a:cubicBezTo>
                  <a:pt x="1626" y="552"/>
                  <a:pt x="1626" y="552"/>
                  <a:pt x="1626" y="552"/>
                </a:cubicBezTo>
                <a:lnTo>
                  <a:pt x="1632" y="510"/>
                </a:lnTo>
                <a:close/>
                <a:moveTo>
                  <a:pt x="1624" y="568"/>
                </a:moveTo>
                <a:cubicBezTo>
                  <a:pt x="1642" y="570"/>
                  <a:pt x="1642" y="570"/>
                  <a:pt x="1642" y="570"/>
                </a:cubicBezTo>
                <a:cubicBezTo>
                  <a:pt x="1636" y="613"/>
                  <a:pt x="1636" y="613"/>
                  <a:pt x="1636" y="613"/>
                </a:cubicBezTo>
                <a:cubicBezTo>
                  <a:pt x="1618" y="610"/>
                  <a:pt x="1618" y="610"/>
                  <a:pt x="1618" y="610"/>
                </a:cubicBezTo>
                <a:lnTo>
                  <a:pt x="1624" y="568"/>
                </a:lnTo>
                <a:close/>
                <a:moveTo>
                  <a:pt x="1615" y="626"/>
                </a:moveTo>
                <a:cubicBezTo>
                  <a:pt x="1633" y="629"/>
                  <a:pt x="1633" y="629"/>
                  <a:pt x="1633" y="629"/>
                </a:cubicBezTo>
                <a:cubicBezTo>
                  <a:pt x="1627" y="671"/>
                  <a:pt x="1627" y="671"/>
                  <a:pt x="1627" y="671"/>
                </a:cubicBezTo>
                <a:cubicBezTo>
                  <a:pt x="1609" y="668"/>
                  <a:pt x="1609" y="668"/>
                  <a:pt x="1609" y="668"/>
                </a:cubicBezTo>
                <a:lnTo>
                  <a:pt x="1615" y="626"/>
                </a:lnTo>
                <a:close/>
                <a:moveTo>
                  <a:pt x="1607" y="684"/>
                </a:moveTo>
                <a:cubicBezTo>
                  <a:pt x="1625" y="687"/>
                  <a:pt x="1625" y="687"/>
                  <a:pt x="1625" y="687"/>
                </a:cubicBezTo>
                <a:cubicBezTo>
                  <a:pt x="1618" y="729"/>
                  <a:pt x="1618" y="729"/>
                  <a:pt x="1618" y="729"/>
                </a:cubicBezTo>
                <a:cubicBezTo>
                  <a:pt x="1600" y="726"/>
                  <a:pt x="1600" y="726"/>
                  <a:pt x="1600" y="726"/>
                </a:cubicBezTo>
                <a:lnTo>
                  <a:pt x="1607" y="684"/>
                </a:lnTo>
                <a:close/>
                <a:moveTo>
                  <a:pt x="1545" y="738"/>
                </a:moveTo>
                <a:cubicBezTo>
                  <a:pt x="1300" y="739"/>
                  <a:pt x="1300" y="739"/>
                  <a:pt x="1300" y="739"/>
                </a:cubicBezTo>
                <a:cubicBezTo>
                  <a:pt x="1300" y="730"/>
                  <a:pt x="1300" y="730"/>
                  <a:pt x="1300" y="730"/>
                </a:cubicBezTo>
                <a:cubicBezTo>
                  <a:pt x="1544" y="729"/>
                  <a:pt x="1544" y="729"/>
                  <a:pt x="1544" y="729"/>
                </a:cubicBezTo>
                <a:lnTo>
                  <a:pt x="1545" y="738"/>
                </a:lnTo>
                <a:close/>
                <a:moveTo>
                  <a:pt x="1544" y="706"/>
                </a:moveTo>
                <a:cubicBezTo>
                  <a:pt x="1300" y="707"/>
                  <a:pt x="1300" y="707"/>
                  <a:pt x="1300" y="707"/>
                </a:cubicBezTo>
                <a:cubicBezTo>
                  <a:pt x="1300" y="698"/>
                  <a:pt x="1300" y="698"/>
                  <a:pt x="1300" y="698"/>
                </a:cubicBezTo>
                <a:cubicBezTo>
                  <a:pt x="1544" y="697"/>
                  <a:pt x="1544" y="697"/>
                  <a:pt x="1544" y="697"/>
                </a:cubicBezTo>
                <a:lnTo>
                  <a:pt x="1544" y="706"/>
                </a:lnTo>
                <a:close/>
                <a:moveTo>
                  <a:pt x="1544" y="674"/>
                </a:moveTo>
                <a:cubicBezTo>
                  <a:pt x="1300" y="675"/>
                  <a:pt x="1300" y="675"/>
                  <a:pt x="1300" y="675"/>
                </a:cubicBezTo>
                <a:cubicBezTo>
                  <a:pt x="1300" y="666"/>
                  <a:pt x="1300" y="666"/>
                  <a:pt x="1300" y="666"/>
                </a:cubicBezTo>
                <a:cubicBezTo>
                  <a:pt x="1544" y="665"/>
                  <a:pt x="1544" y="665"/>
                  <a:pt x="1544" y="665"/>
                </a:cubicBezTo>
                <a:lnTo>
                  <a:pt x="1544" y="674"/>
                </a:lnTo>
                <a:close/>
                <a:moveTo>
                  <a:pt x="1544" y="642"/>
                </a:moveTo>
                <a:cubicBezTo>
                  <a:pt x="1300" y="643"/>
                  <a:pt x="1300" y="643"/>
                  <a:pt x="1300" y="643"/>
                </a:cubicBezTo>
                <a:cubicBezTo>
                  <a:pt x="1299" y="634"/>
                  <a:pt x="1299" y="634"/>
                  <a:pt x="1299" y="634"/>
                </a:cubicBezTo>
                <a:cubicBezTo>
                  <a:pt x="1544" y="632"/>
                  <a:pt x="1544" y="632"/>
                  <a:pt x="1544" y="632"/>
                </a:cubicBezTo>
                <a:lnTo>
                  <a:pt x="1544" y="642"/>
                </a:lnTo>
                <a:close/>
                <a:moveTo>
                  <a:pt x="1544" y="610"/>
                </a:moveTo>
                <a:cubicBezTo>
                  <a:pt x="1299" y="611"/>
                  <a:pt x="1299" y="611"/>
                  <a:pt x="1299" y="611"/>
                </a:cubicBezTo>
                <a:cubicBezTo>
                  <a:pt x="1299" y="602"/>
                  <a:pt x="1299" y="602"/>
                  <a:pt x="1299" y="602"/>
                </a:cubicBezTo>
                <a:cubicBezTo>
                  <a:pt x="1544" y="600"/>
                  <a:pt x="1544" y="600"/>
                  <a:pt x="1544" y="600"/>
                </a:cubicBezTo>
                <a:lnTo>
                  <a:pt x="1544" y="610"/>
                </a:lnTo>
                <a:close/>
                <a:moveTo>
                  <a:pt x="1544" y="578"/>
                </a:moveTo>
                <a:cubicBezTo>
                  <a:pt x="1299" y="579"/>
                  <a:pt x="1299" y="579"/>
                  <a:pt x="1299" y="579"/>
                </a:cubicBezTo>
                <a:cubicBezTo>
                  <a:pt x="1299" y="570"/>
                  <a:pt x="1299" y="570"/>
                  <a:pt x="1299" y="570"/>
                </a:cubicBezTo>
                <a:cubicBezTo>
                  <a:pt x="1544" y="568"/>
                  <a:pt x="1544" y="568"/>
                  <a:pt x="1544" y="568"/>
                </a:cubicBezTo>
                <a:lnTo>
                  <a:pt x="1544" y="578"/>
                </a:lnTo>
                <a:close/>
                <a:moveTo>
                  <a:pt x="1543" y="545"/>
                </a:moveTo>
                <a:cubicBezTo>
                  <a:pt x="1299" y="547"/>
                  <a:pt x="1299" y="547"/>
                  <a:pt x="1299" y="547"/>
                </a:cubicBezTo>
                <a:cubicBezTo>
                  <a:pt x="1299" y="538"/>
                  <a:pt x="1299" y="538"/>
                  <a:pt x="1299" y="538"/>
                </a:cubicBezTo>
                <a:cubicBezTo>
                  <a:pt x="1543" y="536"/>
                  <a:pt x="1543" y="536"/>
                  <a:pt x="1543" y="536"/>
                </a:cubicBezTo>
                <a:lnTo>
                  <a:pt x="1543" y="545"/>
                </a:lnTo>
                <a:close/>
                <a:moveTo>
                  <a:pt x="1543" y="513"/>
                </a:moveTo>
                <a:cubicBezTo>
                  <a:pt x="1299" y="515"/>
                  <a:pt x="1299" y="515"/>
                  <a:pt x="1299" y="515"/>
                </a:cubicBezTo>
                <a:cubicBezTo>
                  <a:pt x="1299" y="506"/>
                  <a:pt x="1299" y="506"/>
                  <a:pt x="1299" y="506"/>
                </a:cubicBezTo>
                <a:cubicBezTo>
                  <a:pt x="1543" y="504"/>
                  <a:pt x="1543" y="504"/>
                  <a:pt x="1543" y="504"/>
                </a:cubicBezTo>
                <a:lnTo>
                  <a:pt x="1543" y="513"/>
                </a:lnTo>
                <a:close/>
                <a:moveTo>
                  <a:pt x="1543" y="481"/>
                </a:moveTo>
                <a:cubicBezTo>
                  <a:pt x="1299" y="483"/>
                  <a:pt x="1299" y="483"/>
                  <a:pt x="1299" y="483"/>
                </a:cubicBezTo>
                <a:cubicBezTo>
                  <a:pt x="1299" y="474"/>
                  <a:pt x="1299" y="474"/>
                  <a:pt x="1299" y="474"/>
                </a:cubicBezTo>
                <a:cubicBezTo>
                  <a:pt x="1543" y="472"/>
                  <a:pt x="1543" y="472"/>
                  <a:pt x="1543" y="472"/>
                </a:cubicBezTo>
                <a:lnTo>
                  <a:pt x="1543" y="481"/>
                </a:lnTo>
                <a:close/>
                <a:moveTo>
                  <a:pt x="1543" y="449"/>
                </a:moveTo>
                <a:cubicBezTo>
                  <a:pt x="1298" y="451"/>
                  <a:pt x="1298" y="451"/>
                  <a:pt x="1298" y="451"/>
                </a:cubicBezTo>
                <a:cubicBezTo>
                  <a:pt x="1298" y="442"/>
                  <a:pt x="1298" y="442"/>
                  <a:pt x="1298" y="442"/>
                </a:cubicBezTo>
                <a:cubicBezTo>
                  <a:pt x="1543" y="440"/>
                  <a:pt x="1543" y="440"/>
                  <a:pt x="1543" y="440"/>
                </a:cubicBezTo>
                <a:lnTo>
                  <a:pt x="1543" y="449"/>
                </a:lnTo>
                <a:close/>
                <a:moveTo>
                  <a:pt x="1543" y="417"/>
                </a:moveTo>
                <a:cubicBezTo>
                  <a:pt x="1298" y="419"/>
                  <a:pt x="1298" y="419"/>
                  <a:pt x="1298" y="419"/>
                </a:cubicBezTo>
                <a:cubicBezTo>
                  <a:pt x="1298" y="410"/>
                  <a:pt x="1298" y="410"/>
                  <a:pt x="1298" y="410"/>
                </a:cubicBezTo>
                <a:cubicBezTo>
                  <a:pt x="1543" y="408"/>
                  <a:pt x="1543" y="408"/>
                  <a:pt x="1543" y="408"/>
                </a:cubicBezTo>
                <a:lnTo>
                  <a:pt x="1543" y="417"/>
                </a:lnTo>
                <a:close/>
                <a:moveTo>
                  <a:pt x="1543" y="385"/>
                </a:moveTo>
                <a:cubicBezTo>
                  <a:pt x="1298" y="387"/>
                  <a:pt x="1298" y="387"/>
                  <a:pt x="1298" y="387"/>
                </a:cubicBezTo>
                <a:cubicBezTo>
                  <a:pt x="1298" y="378"/>
                  <a:pt x="1298" y="378"/>
                  <a:pt x="1298" y="378"/>
                </a:cubicBezTo>
                <a:cubicBezTo>
                  <a:pt x="1542" y="376"/>
                  <a:pt x="1542" y="376"/>
                  <a:pt x="1542" y="376"/>
                </a:cubicBezTo>
                <a:lnTo>
                  <a:pt x="1543" y="385"/>
                </a:lnTo>
                <a:close/>
                <a:moveTo>
                  <a:pt x="1542" y="353"/>
                </a:moveTo>
                <a:cubicBezTo>
                  <a:pt x="1298" y="355"/>
                  <a:pt x="1298" y="355"/>
                  <a:pt x="1298" y="355"/>
                </a:cubicBezTo>
                <a:cubicBezTo>
                  <a:pt x="1298" y="345"/>
                  <a:pt x="1298" y="345"/>
                  <a:pt x="1298" y="345"/>
                </a:cubicBezTo>
                <a:cubicBezTo>
                  <a:pt x="1542" y="344"/>
                  <a:pt x="1542" y="344"/>
                  <a:pt x="1542" y="344"/>
                </a:cubicBezTo>
                <a:lnTo>
                  <a:pt x="1542" y="353"/>
                </a:lnTo>
                <a:close/>
                <a:moveTo>
                  <a:pt x="1542" y="321"/>
                </a:moveTo>
                <a:cubicBezTo>
                  <a:pt x="1298" y="323"/>
                  <a:pt x="1298" y="323"/>
                  <a:pt x="1298" y="323"/>
                </a:cubicBezTo>
                <a:cubicBezTo>
                  <a:pt x="1298" y="313"/>
                  <a:pt x="1298" y="313"/>
                  <a:pt x="1298" y="313"/>
                </a:cubicBezTo>
                <a:cubicBezTo>
                  <a:pt x="1542" y="312"/>
                  <a:pt x="1542" y="312"/>
                  <a:pt x="1542" y="312"/>
                </a:cubicBezTo>
                <a:lnTo>
                  <a:pt x="1542" y="321"/>
                </a:lnTo>
                <a:close/>
                <a:moveTo>
                  <a:pt x="1542" y="289"/>
                </a:moveTo>
                <a:cubicBezTo>
                  <a:pt x="1298" y="290"/>
                  <a:pt x="1298" y="290"/>
                  <a:pt x="1298" y="290"/>
                </a:cubicBezTo>
                <a:cubicBezTo>
                  <a:pt x="1297" y="281"/>
                  <a:pt x="1297" y="281"/>
                  <a:pt x="1297" y="281"/>
                </a:cubicBezTo>
                <a:cubicBezTo>
                  <a:pt x="1542" y="280"/>
                  <a:pt x="1542" y="280"/>
                  <a:pt x="1542" y="280"/>
                </a:cubicBezTo>
                <a:lnTo>
                  <a:pt x="1542" y="289"/>
                </a:lnTo>
                <a:close/>
                <a:moveTo>
                  <a:pt x="1542" y="257"/>
                </a:moveTo>
                <a:cubicBezTo>
                  <a:pt x="1297" y="258"/>
                  <a:pt x="1297" y="258"/>
                  <a:pt x="1297" y="258"/>
                </a:cubicBezTo>
                <a:cubicBezTo>
                  <a:pt x="1297" y="249"/>
                  <a:pt x="1297" y="249"/>
                  <a:pt x="1297" y="249"/>
                </a:cubicBezTo>
                <a:cubicBezTo>
                  <a:pt x="1542" y="248"/>
                  <a:pt x="1542" y="248"/>
                  <a:pt x="1542" y="248"/>
                </a:cubicBezTo>
                <a:lnTo>
                  <a:pt x="1542" y="257"/>
                </a:lnTo>
                <a:close/>
                <a:moveTo>
                  <a:pt x="1542" y="225"/>
                </a:moveTo>
                <a:cubicBezTo>
                  <a:pt x="1297" y="226"/>
                  <a:pt x="1297" y="226"/>
                  <a:pt x="1297" y="226"/>
                </a:cubicBezTo>
                <a:cubicBezTo>
                  <a:pt x="1297" y="217"/>
                  <a:pt x="1297" y="217"/>
                  <a:pt x="1297" y="217"/>
                </a:cubicBezTo>
                <a:cubicBezTo>
                  <a:pt x="1542" y="216"/>
                  <a:pt x="1542" y="216"/>
                  <a:pt x="1542" y="216"/>
                </a:cubicBezTo>
                <a:lnTo>
                  <a:pt x="1542" y="225"/>
                </a:lnTo>
                <a:close/>
                <a:moveTo>
                  <a:pt x="1541" y="193"/>
                </a:moveTo>
                <a:cubicBezTo>
                  <a:pt x="1297" y="194"/>
                  <a:pt x="1297" y="194"/>
                  <a:pt x="1297" y="194"/>
                </a:cubicBezTo>
                <a:cubicBezTo>
                  <a:pt x="1297" y="185"/>
                  <a:pt x="1297" y="185"/>
                  <a:pt x="1297" y="185"/>
                </a:cubicBezTo>
                <a:cubicBezTo>
                  <a:pt x="1541" y="184"/>
                  <a:pt x="1541" y="184"/>
                  <a:pt x="1541" y="184"/>
                </a:cubicBezTo>
                <a:lnTo>
                  <a:pt x="1541" y="193"/>
                </a:lnTo>
                <a:close/>
                <a:moveTo>
                  <a:pt x="1541" y="161"/>
                </a:moveTo>
                <a:cubicBezTo>
                  <a:pt x="1297" y="162"/>
                  <a:pt x="1297" y="162"/>
                  <a:pt x="1297" y="162"/>
                </a:cubicBezTo>
                <a:cubicBezTo>
                  <a:pt x="1297" y="153"/>
                  <a:pt x="1297" y="153"/>
                  <a:pt x="1297" y="153"/>
                </a:cubicBezTo>
                <a:cubicBezTo>
                  <a:pt x="1541" y="152"/>
                  <a:pt x="1541" y="152"/>
                  <a:pt x="1541" y="152"/>
                </a:cubicBezTo>
                <a:lnTo>
                  <a:pt x="1541" y="161"/>
                </a:lnTo>
                <a:close/>
                <a:moveTo>
                  <a:pt x="1541" y="129"/>
                </a:moveTo>
                <a:cubicBezTo>
                  <a:pt x="1297" y="130"/>
                  <a:pt x="1297" y="130"/>
                  <a:pt x="1297" y="130"/>
                </a:cubicBezTo>
                <a:cubicBezTo>
                  <a:pt x="1297" y="121"/>
                  <a:pt x="1297" y="121"/>
                  <a:pt x="1297" y="121"/>
                </a:cubicBezTo>
                <a:cubicBezTo>
                  <a:pt x="1541" y="120"/>
                  <a:pt x="1541" y="120"/>
                  <a:pt x="1541" y="120"/>
                </a:cubicBezTo>
                <a:lnTo>
                  <a:pt x="1541" y="129"/>
                </a:lnTo>
                <a:close/>
                <a:moveTo>
                  <a:pt x="1541" y="97"/>
                </a:moveTo>
                <a:cubicBezTo>
                  <a:pt x="1296" y="98"/>
                  <a:pt x="1296" y="98"/>
                  <a:pt x="1296" y="98"/>
                </a:cubicBezTo>
                <a:cubicBezTo>
                  <a:pt x="1296" y="89"/>
                  <a:pt x="1296" y="89"/>
                  <a:pt x="1296" y="89"/>
                </a:cubicBezTo>
                <a:cubicBezTo>
                  <a:pt x="1541" y="88"/>
                  <a:pt x="1541" y="88"/>
                  <a:pt x="1541" y="88"/>
                </a:cubicBezTo>
                <a:lnTo>
                  <a:pt x="1541" y="97"/>
                </a:lnTo>
                <a:close/>
                <a:moveTo>
                  <a:pt x="1541" y="65"/>
                </a:moveTo>
                <a:cubicBezTo>
                  <a:pt x="1296" y="66"/>
                  <a:pt x="1296" y="66"/>
                  <a:pt x="1296" y="66"/>
                </a:cubicBezTo>
                <a:cubicBezTo>
                  <a:pt x="1296" y="57"/>
                  <a:pt x="1296" y="57"/>
                  <a:pt x="1296" y="57"/>
                </a:cubicBezTo>
                <a:cubicBezTo>
                  <a:pt x="1541" y="56"/>
                  <a:pt x="1541" y="56"/>
                  <a:pt x="1541" y="56"/>
                </a:cubicBezTo>
                <a:lnTo>
                  <a:pt x="1541" y="65"/>
                </a:lnTo>
                <a:close/>
                <a:moveTo>
                  <a:pt x="1540" y="24"/>
                </a:moveTo>
                <a:cubicBezTo>
                  <a:pt x="1541" y="33"/>
                  <a:pt x="1541" y="33"/>
                  <a:pt x="1541" y="33"/>
                </a:cubicBezTo>
                <a:cubicBezTo>
                  <a:pt x="1296" y="34"/>
                  <a:pt x="1296" y="34"/>
                  <a:pt x="1296" y="34"/>
                </a:cubicBezTo>
                <a:cubicBezTo>
                  <a:pt x="1296" y="25"/>
                  <a:pt x="1296" y="25"/>
                  <a:pt x="1296" y="25"/>
                </a:cubicBezTo>
                <a:lnTo>
                  <a:pt x="1540" y="24"/>
                </a:lnTo>
                <a:close/>
                <a:moveTo>
                  <a:pt x="1173" y="728"/>
                </a:moveTo>
                <a:cubicBezTo>
                  <a:pt x="1173" y="728"/>
                  <a:pt x="1173" y="728"/>
                  <a:pt x="1173" y="728"/>
                </a:cubicBezTo>
                <a:cubicBezTo>
                  <a:pt x="1173" y="728"/>
                  <a:pt x="1174" y="728"/>
                  <a:pt x="1174" y="728"/>
                </a:cubicBezTo>
                <a:cubicBezTo>
                  <a:pt x="1176" y="731"/>
                  <a:pt x="1179" y="733"/>
                  <a:pt x="1181" y="735"/>
                </a:cubicBezTo>
                <a:cubicBezTo>
                  <a:pt x="1181" y="735"/>
                  <a:pt x="1181" y="735"/>
                  <a:pt x="1181" y="735"/>
                </a:cubicBezTo>
                <a:cubicBezTo>
                  <a:pt x="1183" y="737"/>
                  <a:pt x="1184" y="740"/>
                  <a:pt x="1185" y="743"/>
                </a:cubicBezTo>
                <a:cubicBezTo>
                  <a:pt x="1181" y="738"/>
                  <a:pt x="1177" y="733"/>
                  <a:pt x="1173" y="728"/>
                </a:cubicBezTo>
                <a:close/>
                <a:moveTo>
                  <a:pt x="1189" y="736"/>
                </a:moveTo>
                <a:cubicBezTo>
                  <a:pt x="1189" y="736"/>
                  <a:pt x="1189" y="736"/>
                  <a:pt x="1189" y="736"/>
                </a:cubicBezTo>
                <a:cubicBezTo>
                  <a:pt x="1193" y="735"/>
                  <a:pt x="1197" y="735"/>
                  <a:pt x="1200" y="734"/>
                </a:cubicBezTo>
                <a:cubicBezTo>
                  <a:pt x="1202" y="734"/>
                  <a:pt x="1203" y="734"/>
                  <a:pt x="1205" y="734"/>
                </a:cubicBezTo>
                <a:cubicBezTo>
                  <a:pt x="1205" y="734"/>
                  <a:pt x="1205" y="734"/>
                  <a:pt x="1205" y="734"/>
                </a:cubicBezTo>
                <a:cubicBezTo>
                  <a:pt x="1205" y="734"/>
                  <a:pt x="1205" y="735"/>
                  <a:pt x="1205" y="735"/>
                </a:cubicBezTo>
                <a:cubicBezTo>
                  <a:pt x="1204" y="737"/>
                  <a:pt x="1203" y="743"/>
                  <a:pt x="1201" y="747"/>
                </a:cubicBezTo>
                <a:cubicBezTo>
                  <a:pt x="1201" y="748"/>
                  <a:pt x="1200" y="749"/>
                  <a:pt x="1199" y="749"/>
                </a:cubicBezTo>
                <a:cubicBezTo>
                  <a:pt x="1197" y="749"/>
                  <a:pt x="1191" y="739"/>
                  <a:pt x="1189" y="736"/>
                </a:cubicBezTo>
                <a:close/>
                <a:moveTo>
                  <a:pt x="1063" y="630"/>
                </a:moveTo>
                <a:cubicBezTo>
                  <a:pt x="1079" y="682"/>
                  <a:pt x="1079" y="682"/>
                  <a:pt x="1079" y="682"/>
                </a:cubicBezTo>
                <a:cubicBezTo>
                  <a:pt x="1056" y="689"/>
                  <a:pt x="1056" y="689"/>
                  <a:pt x="1056" y="689"/>
                </a:cubicBezTo>
                <a:cubicBezTo>
                  <a:pt x="1040" y="638"/>
                  <a:pt x="1040" y="638"/>
                  <a:pt x="1040" y="638"/>
                </a:cubicBezTo>
                <a:lnTo>
                  <a:pt x="1063" y="630"/>
                </a:lnTo>
                <a:close/>
                <a:moveTo>
                  <a:pt x="1059" y="617"/>
                </a:moveTo>
                <a:cubicBezTo>
                  <a:pt x="1036" y="624"/>
                  <a:pt x="1036" y="624"/>
                  <a:pt x="1036" y="624"/>
                </a:cubicBezTo>
                <a:cubicBezTo>
                  <a:pt x="1020" y="573"/>
                  <a:pt x="1020" y="573"/>
                  <a:pt x="1020" y="573"/>
                </a:cubicBezTo>
                <a:cubicBezTo>
                  <a:pt x="1043" y="566"/>
                  <a:pt x="1043" y="566"/>
                  <a:pt x="1043" y="566"/>
                </a:cubicBezTo>
                <a:lnTo>
                  <a:pt x="1059" y="617"/>
                </a:lnTo>
                <a:close/>
                <a:moveTo>
                  <a:pt x="1023" y="501"/>
                </a:moveTo>
                <a:cubicBezTo>
                  <a:pt x="1039" y="552"/>
                  <a:pt x="1039" y="552"/>
                  <a:pt x="1039" y="552"/>
                </a:cubicBezTo>
                <a:cubicBezTo>
                  <a:pt x="1016" y="560"/>
                  <a:pt x="1016" y="560"/>
                  <a:pt x="1016" y="560"/>
                </a:cubicBezTo>
                <a:cubicBezTo>
                  <a:pt x="1000" y="508"/>
                  <a:pt x="1000" y="508"/>
                  <a:pt x="1000" y="508"/>
                </a:cubicBezTo>
                <a:lnTo>
                  <a:pt x="1023" y="501"/>
                </a:lnTo>
                <a:close/>
                <a:moveTo>
                  <a:pt x="987" y="512"/>
                </a:moveTo>
                <a:cubicBezTo>
                  <a:pt x="1003" y="564"/>
                  <a:pt x="1003" y="564"/>
                  <a:pt x="1003" y="564"/>
                </a:cubicBezTo>
                <a:cubicBezTo>
                  <a:pt x="980" y="571"/>
                  <a:pt x="980" y="571"/>
                  <a:pt x="980" y="571"/>
                </a:cubicBezTo>
                <a:cubicBezTo>
                  <a:pt x="964" y="519"/>
                  <a:pt x="964" y="519"/>
                  <a:pt x="964" y="519"/>
                </a:cubicBezTo>
                <a:lnTo>
                  <a:pt x="987" y="512"/>
                </a:lnTo>
                <a:close/>
                <a:moveTo>
                  <a:pt x="927" y="531"/>
                </a:moveTo>
                <a:cubicBezTo>
                  <a:pt x="951" y="523"/>
                  <a:pt x="951" y="523"/>
                  <a:pt x="951" y="523"/>
                </a:cubicBezTo>
                <a:cubicBezTo>
                  <a:pt x="966" y="575"/>
                  <a:pt x="966" y="575"/>
                  <a:pt x="966" y="575"/>
                </a:cubicBezTo>
                <a:cubicBezTo>
                  <a:pt x="943" y="582"/>
                  <a:pt x="943" y="582"/>
                  <a:pt x="943" y="582"/>
                </a:cubicBezTo>
                <a:lnTo>
                  <a:pt x="927" y="531"/>
                </a:lnTo>
                <a:close/>
                <a:moveTo>
                  <a:pt x="947" y="595"/>
                </a:moveTo>
                <a:cubicBezTo>
                  <a:pt x="971" y="588"/>
                  <a:pt x="971" y="588"/>
                  <a:pt x="971" y="588"/>
                </a:cubicBezTo>
                <a:cubicBezTo>
                  <a:pt x="986" y="640"/>
                  <a:pt x="986" y="640"/>
                  <a:pt x="986" y="640"/>
                </a:cubicBezTo>
                <a:cubicBezTo>
                  <a:pt x="963" y="647"/>
                  <a:pt x="963" y="647"/>
                  <a:pt x="963" y="647"/>
                </a:cubicBezTo>
                <a:lnTo>
                  <a:pt x="947" y="595"/>
                </a:lnTo>
                <a:close/>
                <a:moveTo>
                  <a:pt x="865" y="656"/>
                </a:moveTo>
                <a:cubicBezTo>
                  <a:pt x="843" y="667"/>
                  <a:pt x="843" y="667"/>
                  <a:pt x="843" y="667"/>
                </a:cubicBezTo>
                <a:cubicBezTo>
                  <a:pt x="819" y="619"/>
                  <a:pt x="819" y="619"/>
                  <a:pt x="819" y="619"/>
                </a:cubicBezTo>
                <a:cubicBezTo>
                  <a:pt x="840" y="608"/>
                  <a:pt x="840" y="608"/>
                  <a:pt x="840" y="608"/>
                </a:cubicBezTo>
                <a:lnTo>
                  <a:pt x="865" y="656"/>
                </a:lnTo>
                <a:close/>
                <a:moveTo>
                  <a:pt x="831" y="590"/>
                </a:moveTo>
                <a:cubicBezTo>
                  <a:pt x="809" y="601"/>
                  <a:pt x="809" y="601"/>
                  <a:pt x="809" y="601"/>
                </a:cubicBezTo>
                <a:cubicBezTo>
                  <a:pt x="785" y="554"/>
                  <a:pt x="785" y="554"/>
                  <a:pt x="785" y="554"/>
                </a:cubicBezTo>
                <a:cubicBezTo>
                  <a:pt x="806" y="542"/>
                  <a:pt x="806" y="542"/>
                  <a:pt x="806" y="542"/>
                </a:cubicBezTo>
                <a:lnTo>
                  <a:pt x="831" y="590"/>
                </a:lnTo>
                <a:close/>
                <a:moveTo>
                  <a:pt x="797" y="525"/>
                </a:moveTo>
                <a:cubicBezTo>
                  <a:pt x="776" y="536"/>
                  <a:pt x="776" y="536"/>
                  <a:pt x="776" y="536"/>
                </a:cubicBezTo>
                <a:cubicBezTo>
                  <a:pt x="751" y="488"/>
                  <a:pt x="751" y="488"/>
                  <a:pt x="751" y="488"/>
                </a:cubicBezTo>
                <a:cubicBezTo>
                  <a:pt x="773" y="477"/>
                  <a:pt x="773" y="477"/>
                  <a:pt x="773" y="477"/>
                </a:cubicBezTo>
                <a:lnTo>
                  <a:pt x="797" y="525"/>
                </a:lnTo>
                <a:close/>
                <a:moveTo>
                  <a:pt x="739" y="411"/>
                </a:moveTo>
                <a:cubicBezTo>
                  <a:pt x="763" y="459"/>
                  <a:pt x="763" y="459"/>
                  <a:pt x="763" y="459"/>
                </a:cubicBezTo>
                <a:cubicBezTo>
                  <a:pt x="742" y="471"/>
                  <a:pt x="742" y="471"/>
                  <a:pt x="742" y="471"/>
                </a:cubicBezTo>
                <a:cubicBezTo>
                  <a:pt x="717" y="423"/>
                  <a:pt x="717" y="423"/>
                  <a:pt x="717" y="423"/>
                </a:cubicBezTo>
                <a:lnTo>
                  <a:pt x="739" y="411"/>
                </a:lnTo>
                <a:close/>
                <a:moveTo>
                  <a:pt x="705" y="429"/>
                </a:moveTo>
                <a:cubicBezTo>
                  <a:pt x="730" y="477"/>
                  <a:pt x="730" y="477"/>
                  <a:pt x="730" y="477"/>
                </a:cubicBezTo>
                <a:cubicBezTo>
                  <a:pt x="708" y="488"/>
                  <a:pt x="708" y="488"/>
                  <a:pt x="708" y="488"/>
                </a:cubicBezTo>
                <a:cubicBezTo>
                  <a:pt x="683" y="440"/>
                  <a:pt x="683" y="440"/>
                  <a:pt x="683" y="440"/>
                </a:cubicBezTo>
                <a:lnTo>
                  <a:pt x="705" y="429"/>
                </a:lnTo>
                <a:close/>
                <a:moveTo>
                  <a:pt x="671" y="446"/>
                </a:moveTo>
                <a:cubicBezTo>
                  <a:pt x="696" y="494"/>
                  <a:pt x="696" y="494"/>
                  <a:pt x="696" y="494"/>
                </a:cubicBezTo>
                <a:cubicBezTo>
                  <a:pt x="674" y="506"/>
                  <a:pt x="674" y="506"/>
                  <a:pt x="674" y="506"/>
                </a:cubicBezTo>
                <a:cubicBezTo>
                  <a:pt x="649" y="458"/>
                  <a:pt x="649" y="458"/>
                  <a:pt x="649" y="458"/>
                </a:cubicBezTo>
                <a:lnTo>
                  <a:pt x="671" y="446"/>
                </a:lnTo>
                <a:close/>
                <a:moveTo>
                  <a:pt x="616" y="475"/>
                </a:moveTo>
                <a:cubicBezTo>
                  <a:pt x="637" y="464"/>
                  <a:pt x="637" y="464"/>
                  <a:pt x="637" y="464"/>
                </a:cubicBezTo>
                <a:cubicBezTo>
                  <a:pt x="662" y="512"/>
                  <a:pt x="662" y="512"/>
                  <a:pt x="662" y="512"/>
                </a:cubicBezTo>
                <a:cubicBezTo>
                  <a:pt x="640" y="523"/>
                  <a:pt x="640" y="523"/>
                  <a:pt x="640" y="523"/>
                </a:cubicBezTo>
                <a:lnTo>
                  <a:pt x="616" y="475"/>
                </a:lnTo>
                <a:close/>
                <a:moveTo>
                  <a:pt x="649" y="541"/>
                </a:moveTo>
                <a:cubicBezTo>
                  <a:pt x="671" y="529"/>
                  <a:pt x="671" y="529"/>
                  <a:pt x="671" y="529"/>
                </a:cubicBezTo>
                <a:cubicBezTo>
                  <a:pt x="696" y="577"/>
                  <a:pt x="696" y="577"/>
                  <a:pt x="696" y="577"/>
                </a:cubicBezTo>
                <a:cubicBezTo>
                  <a:pt x="674" y="588"/>
                  <a:pt x="674" y="588"/>
                  <a:pt x="674" y="588"/>
                </a:cubicBezTo>
                <a:lnTo>
                  <a:pt x="649" y="541"/>
                </a:lnTo>
                <a:close/>
                <a:moveTo>
                  <a:pt x="683" y="606"/>
                </a:moveTo>
                <a:cubicBezTo>
                  <a:pt x="705" y="595"/>
                  <a:pt x="705" y="595"/>
                  <a:pt x="705" y="595"/>
                </a:cubicBezTo>
                <a:cubicBezTo>
                  <a:pt x="730" y="643"/>
                  <a:pt x="730" y="643"/>
                  <a:pt x="730" y="643"/>
                </a:cubicBezTo>
                <a:cubicBezTo>
                  <a:pt x="708" y="654"/>
                  <a:pt x="708" y="654"/>
                  <a:pt x="708" y="654"/>
                </a:cubicBezTo>
                <a:lnTo>
                  <a:pt x="683" y="606"/>
                </a:lnTo>
                <a:close/>
                <a:moveTo>
                  <a:pt x="742" y="719"/>
                </a:moveTo>
                <a:cubicBezTo>
                  <a:pt x="717" y="671"/>
                  <a:pt x="717" y="671"/>
                  <a:pt x="717" y="671"/>
                </a:cubicBezTo>
                <a:cubicBezTo>
                  <a:pt x="739" y="660"/>
                  <a:pt x="739" y="660"/>
                  <a:pt x="739" y="660"/>
                </a:cubicBezTo>
                <a:cubicBezTo>
                  <a:pt x="764" y="708"/>
                  <a:pt x="764" y="708"/>
                  <a:pt x="764" y="708"/>
                </a:cubicBezTo>
                <a:lnTo>
                  <a:pt x="742" y="719"/>
                </a:lnTo>
                <a:close/>
                <a:moveTo>
                  <a:pt x="751" y="914"/>
                </a:moveTo>
                <a:cubicBezTo>
                  <a:pt x="756" y="912"/>
                  <a:pt x="760" y="910"/>
                  <a:pt x="764" y="907"/>
                </a:cubicBezTo>
                <a:cubicBezTo>
                  <a:pt x="764" y="907"/>
                  <a:pt x="764" y="907"/>
                  <a:pt x="764" y="907"/>
                </a:cubicBezTo>
                <a:cubicBezTo>
                  <a:pt x="769" y="915"/>
                  <a:pt x="773" y="924"/>
                  <a:pt x="774" y="935"/>
                </a:cubicBezTo>
                <a:cubicBezTo>
                  <a:pt x="775" y="942"/>
                  <a:pt x="775" y="949"/>
                  <a:pt x="775" y="956"/>
                </a:cubicBezTo>
                <a:cubicBezTo>
                  <a:pt x="768" y="947"/>
                  <a:pt x="759" y="936"/>
                  <a:pt x="754" y="924"/>
                </a:cubicBezTo>
                <a:cubicBezTo>
                  <a:pt x="753" y="922"/>
                  <a:pt x="752" y="920"/>
                  <a:pt x="751" y="918"/>
                </a:cubicBezTo>
                <a:cubicBezTo>
                  <a:pt x="751" y="917"/>
                  <a:pt x="751" y="915"/>
                  <a:pt x="751" y="914"/>
                </a:cubicBezTo>
                <a:close/>
                <a:moveTo>
                  <a:pt x="744" y="938"/>
                </a:moveTo>
                <a:cubicBezTo>
                  <a:pt x="745" y="936"/>
                  <a:pt x="747" y="935"/>
                  <a:pt x="748" y="932"/>
                </a:cubicBezTo>
                <a:cubicBezTo>
                  <a:pt x="748" y="932"/>
                  <a:pt x="749" y="932"/>
                  <a:pt x="749" y="932"/>
                </a:cubicBezTo>
                <a:cubicBezTo>
                  <a:pt x="749" y="933"/>
                  <a:pt x="749" y="933"/>
                  <a:pt x="750" y="934"/>
                </a:cubicBezTo>
                <a:cubicBezTo>
                  <a:pt x="751" y="938"/>
                  <a:pt x="758" y="945"/>
                  <a:pt x="760" y="951"/>
                </a:cubicBezTo>
                <a:cubicBezTo>
                  <a:pt x="760" y="954"/>
                  <a:pt x="760" y="956"/>
                  <a:pt x="759" y="957"/>
                </a:cubicBezTo>
                <a:cubicBezTo>
                  <a:pt x="758" y="960"/>
                  <a:pt x="739" y="955"/>
                  <a:pt x="733" y="954"/>
                </a:cubicBezTo>
                <a:cubicBezTo>
                  <a:pt x="733" y="954"/>
                  <a:pt x="733" y="954"/>
                  <a:pt x="733" y="954"/>
                </a:cubicBezTo>
                <a:cubicBezTo>
                  <a:pt x="737" y="949"/>
                  <a:pt x="740" y="944"/>
                  <a:pt x="744" y="938"/>
                </a:cubicBezTo>
                <a:close/>
                <a:moveTo>
                  <a:pt x="707" y="963"/>
                </a:moveTo>
                <a:cubicBezTo>
                  <a:pt x="712" y="963"/>
                  <a:pt x="717" y="962"/>
                  <a:pt x="723" y="962"/>
                </a:cubicBezTo>
                <a:cubicBezTo>
                  <a:pt x="723" y="962"/>
                  <a:pt x="723" y="962"/>
                  <a:pt x="723" y="962"/>
                </a:cubicBezTo>
                <a:cubicBezTo>
                  <a:pt x="727" y="962"/>
                  <a:pt x="732" y="965"/>
                  <a:pt x="737" y="967"/>
                </a:cubicBezTo>
                <a:cubicBezTo>
                  <a:pt x="727" y="966"/>
                  <a:pt x="717" y="965"/>
                  <a:pt x="706" y="964"/>
                </a:cubicBezTo>
                <a:cubicBezTo>
                  <a:pt x="706" y="964"/>
                  <a:pt x="705" y="964"/>
                  <a:pt x="705" y="964"/>
                </a:cubicBezTo>
                <a:cubicBezTo>
                  <a:pt x="705" y="964"/>
                  <a:pt x="706" y="963"/>
                  <a:pt x="707" y="963"/>
                </a:cubicBezTo>
                <a:close/>
                <a:moveTo>
                  <a:pt x="655" y="1040"/>
                </a:moveTo>
                <a:cubicBezTo>
                  <a:pt x="655" y="1040"/>
                  <a:pt x="655" y="1040"/>
                  <a:pt x="654" y="1040"/>
                </a:cubicBezTo>
                <a:cubicBezTo>
                  <a:pt x="655" y="1040"/>
                  <a:pt x="655" y="1040"/>
                  <a:pt x="655" y="1040"/>
                </a:cubicBezTo>
                <a:cubicBezTo>
                  <a:pt x="658" y="1040"/>
                  <a:pt x="661" y="1039"/>
                  <a:pt x="664" y="1039"/>
                </a:cubicBezTo>
                <a:cubicBezTo>
                  <a:pt x="664" y="1039"/>
                  <a:pt x="664" y="1039"/>
                  <a:pt x="664" y="1039"/>
                </a:cubicBezTo>
                <a:cubicBezTo>
                  <a:pt x="666" y="1039"/>
                  <a:pt x="669" y="1040"/>
                  <a:pt x="672" y="1041"/>
                </a:cubicBezTo>
                <a:cubicBezTo>
                  <a:pt x="666" y="1041"/>
                  <a:pt x="661" y="1040"/>
                  <a:pt x="655" y="1040"/>
                </a:cubicBezTo>
                <a:close/>
                <a:moveTo>
                  <a:pt x="683" y="1035"/>
                </a:moveTo>
                <a:cubicBezTo>
                  <a:pt x="682" y="1037"/>
                  <a:pt x="672" y="1035"/>
                  <a:pt x="669" y="1034"/>
                </a:cubicBezTo>
                <a:cubicBezTo>
                  <a:pt x="669" y="1034"/>
                  <a:pt x="669" y="1034"/>
                  <a:pt x="669" y="1034"/>
                </a:cubicBezTo>
                <a:cubicBezTo>
                  <a:pt x="671" y="1031"/>
                  <a:pt x="672" y="1029"/>
                  <a:pt x="674" y="1026"/>
                </a:cubicBezTo>
                <a:cubicBezTo>
                  <a:pt x="675" y="1025"/>
                  <a:pt x="676" y="1024"/>
                  <a:pt x="676" y="1023"/>
                </a:cubicBezTo>
                <a:cubicBezTo>
                  <a:pt x="676" y="1022"/>
                  <a:pt x="676" y="1022"/>
                  <a:pt x="676" y="1022"/>
                </a:cubicBezTo>
                <a:cubicBezTo>
                  <a:pt x="677" y="1023"/>
                  <a:pt x="677" y="1023"/>
                  <a:pt x="677" y="1023"/>
                </a:cubicBezTo>
                <a:cubicBezTo>
                  <a:pt x="678" y="1025"/>
                  <a:pt x="682" y="1029"/>
                  <a:pt x="683" y="1032"/>
                </a:cubicBezTo>
                <a:cubicBezTo>
                  <a:pt x="683" y="1033"/>
                  <a:pt x="683" y="1034"/>
                  <a:pt x="683" y="1035"/>
                </a:cubicBezTo>
                <a:close/>
                <a:moveTo>
                  <a:pt x="679" y="1018"/>
                </a:moveTo>
                <a:cubicBezTo>
                  <a:pt x="678" y="1017"/>
                  <a:pt x="678" y="1016"/>
                  <a:pt x="677" y="1015"/>
                </a:cubicBezTo>
                <a:cubicBezTo>
                  <a:pt x="677" y="1014"/>
                  <a:pt x="677" y="1014"/>
                  <a:pt x="677" y="1013"/>
                </a:cubicBezTo>
                <a:cubicBezTo>
                  <a:pt x="680" y="1012"/>
                  <a:pt x="682" y="1010"/>
                  <a:pt x="684" y="1009"/>
                </a:cubicBezTo>
                <a:cubicBezTo>
                  <a:pt x="684" y="1009"/>
                  <a:pt x="684" y="1009"/>
                  <a:pt x="684" y="1009"/>
                </a:cubicBezTo>
                <a:cubicBezTo>
                  <a:pt x="687" y="1013"/>
                  <a:pt x="689" y="1018"/>
                  <a:pt x="690" y="1023"/>
                </a:cubicBezTo>
                <a:cubicBezTo>
                  <a:pt x="691" y="1027"/>
                  <a:pt x="691" y="1030"/>
                  <a:pt x="691" y="1034"/>
                </a:cubicBezTo>
                <a:cubicBezTo>
                  <a:pt x="687" y="1030"/>
                  <a:pt x="682" y="1024"/>
                  <a:pt x="679" y="1018"/>
                </a:cubicBezTo>
                <a:close/>
                <a:moveTo>
                  <a:pt x="694" y="1017"/>
                </a:moveTo>
                <a:cubicBezTo>
                  <a:pt x="693" y="1013"/>
                  <a:pt x="690" y="1009"/>
                  <a:pt x="688" y="1005"/>
                </a:cubicBezTo>
                <a:cubicBezTo>
                  <a:pt x="687" y="1005"/>
                  <a:pt x="687" y="1005"/>
                  <a:pt x="687" y="1005"/>
                </a:cubicBezTo>
                <a:cubicBezTo>
                  <a:pt x="689" y="1002"/>
                  <a:pt x="690" y="999"/>
                  <a:pt x="690" y="996"/>
                </a:cubicBezTo>
                <a:cubicBezTo>
                  <a:pt x="690" y="991"/>
                  <a:pt x="688" y="986"/>
                  <a:pt x="684" y="982"/>
                </a:cubicBezTo>
                <a:cubicBezTo>
                  <a:pt x="684" y="981"/>
                  <a:pt x="684" y="980"/>
                  <a:pt x="684" y="979"/>
                </a:cubicBezTo>
                <a:cubicBezTo>
                  <a:pt x="687" y="977"/>
                  <a:pt x="689" y="975"/>
                  <a:pt x="691" y="972"/>
                </a:cubicBezTo>
                <a:cubicBezTo>
                  <a:pt x="692" y="973"/>
                  <a:pt x="692" y="973"/>
                  <a:pt x="693" y="973"/>
                </a:cubicBezTo>
                <a:cubicBezTo>
                  <a:pt x="721" y="974"/>
                  <a:pt x="748" y="978"/>
                  <a:pt x="775" y="982"/>
                </a:cubicBezTo>
                <a:cubicBezTo>
                  <a:pt x="776" y="983"/>
                  <a:pt x="776" y="984"/>
                  <a:pt x="777" y="985"/>
                </a:cubicBezTo>
                <a:cubicBezTo>
                  <a:pt x="753" y="1004"/>
                  <a:pt x="729" y="1023"/>
                  <a:pt x="707" y="1044"/>
                </a:cubicBezTo>
                <a:cubicBezTo>
                  <a:pt x="707" y="1044"/>
                  <a:pt x="707" y="1044"/>
                  <a:pt x="706" y="1044"/>
                </a:cubicBezTo>
                <a:cubicBezTo>
                  <a:pt x="704" y="1043"/>
                  <a:pt x="702" y="1043"/>
                  <a:pt x="699" y="1042"/>
                </a:cubicBezTo>
                <a:cubicBezTo>
                  <a:pt x="699" y="1042"/>
                  <a:pt x="699" y="1041"/>
                  <a:pt x="698" y="1041"/>
                </a:cubicBezTo>
                <a:cubicBezTo>
                  <a:pt x="695" y="1034"/>
                  <a:pt x="696" y="1025"/>
                  <a:pt x="694" y="1017"/>
                </a:cubicBezTo>
                <a:close/>
                <a:moveTo>
                  <a:pt x="592" y="1146"/>
                </a:moveTo>
                <a:cubicBezTo>
                  <a:pt x="587" y="1143"/>
                  <a:pt x="586" y="1137"/>
                  <a:pt x="589" y="1132"/>
                </a:cubicBezTo>
                <a:cubicBezTo>
                  <a:pt x="593" y="1128"/>
                  <a:pt x="599" y="1127"/>
                  <a:pt x="603" y="1130"/>
                </a:cubicBezTo>
                <a:cubicBezTo>
                  <a:pt x="608" y="1133"/>
                  <a:pt x="609" y="1139"/>
                  <a:pt x="605" y="1144"/>
                </a:cubicBezTo>
                <a:cubicBezTo>
                  <a:pt x="602" y="1148"/>
                  <a:pt x="596" y="1149"/>
                  <a:pt x="592" y="1146"/>
                </a:cubicBezTo>
                <a:close/>
                <a:moveTo>
                  <a:pt x="439" y="2522"/>
                </a:moveTo>
                <a:cubicBezTo>
                  <a:pt x="423" y="2501"/>
                  <a:pt x="423" y="2501"/>
                  <a:pt x="423" y="2501"/>
                </a:cubicBezTo>
                <a:cubicBezTo>
                  <a:pt x="457" y="2475"/>
                  <a:pt x="457" y="2475"/>
                  <a:pt x="457" y="2475"/>
                </a:cubicBezTo>
                <a:cubicBezTo>
                  <a:pt x="473" y="2496"/>
                  <a:pt x="473" y="2496"/>
                  <a:pt x="473" y="2496"/>
                </a:cubicBezTo>
                <a:lnTo>
                  <a:pt x="439" y="2522"/>
                </a:lnTo>
                <a:close/>
                <a:moveTo>
                  <a:pt x="487" y="2514"/>
                </a:moveTo>
                <a:cubicBezTo>
                  <a:pt x="503" y="2535"/>
                  <a:pt x="503" y="2535"/>
                  <a:pt x="503" y="2535"/>
                </a:cubicBezTo>
                <a:cubicBezTo>
                  <a:pt x="470" y="2561"/>
                  <a:pt x="470" y="2561"/>
                  <a:pt x="470" y="2561"/>
                </a:cubicBezTo>
                <a:cubicBezTo>
                  <a:pt x="453" y="2540"/>
                  <a:pt x="453" y="2540"/>
                  <a:pt x="453" y="2540"/>
                </a:cubicBezTo>
                <a:lnTo>
                  <a:pt x="487" y="2514"/>
                </a:lnTo>
                <a:close/>
                <a:moveTo>
                  <a:pt x="441" y="2550"/>
                </a:moveTo>
                <a:cubicBezTo>
                  <a:pt x="457" y="2571"/>
                  <a:pt x="457" y="2571"/>
                  <a:pt x="457" y="2571"/>
                </a:cubicBezTo>
                <a:cubicBezTo>
                  <a:pt x="423" y="2597"/>
                  <a:pt x="423" y="2597"/>
                  <a:pt x="423" y="2597"/>
                </a:cubicBezTo>
                <a:cubicBezTo>
                  <a:pt x="407" y="2576"/>
                  <a:pt x="407" y="2576"/>
                  <a:pt x="407" y="2576"/>
                </a:cubicBezTo>
                <a:lnTo>
                  <a:pt x="441" y="2550"/>
                </a:lnTo>
                <a:close/>
                <a:moveTo>
                  <a:pt x="471" y="2589"/>
                </a:moveTo>
                <a:cubicBezTo>
                  <a:pt x="487" y="2610"/>
                  <a:pt x="487" y="2610"/>
                  <a:pt x="487" y="2610"/>
                </a:cubicBezTo>
                <a:cubicBezTo>
                  <a:pt x="453" y="2636"/>
                  <a:pt x="453" y="2636"/>
                  <a:pt x="453" y="2636"/>
                </a:cubicBezTo>
                <a:cubicBezTo>
                  <a:pt x="437" y="2615"/>
                  <a:pt x="437" y="2615"/>
                  <a:pt x="437" y="2615"/>
                </a:cubicBezTo>
                <a:lnTo>
                  <a:pt x="471" y="2589"/>
                </a:lnTo>
                <a:close/>
                <a:moveTo>
                  <a:pt x="483" y="2579"/>
                </a:moveTo>
                <a:cubicBezTo>
                  <a:pt x="517" y="2553"/>
                  <a:pt x="517" y="2553"/>
                  <a:pt x="517" y="2553"/>
                </a:cubicBezTo>
                <a:cubicBezTo>
                  <a:pt x="534" y="2574"/>
                  <a:pt x="534" y="2574"/>
                  <a:pt x="534" y="2574"/>
                </a:cubicBezTo>
                <a:cubicBezTo>
                  <a:pt x="500" y="2600"/>
                  <a:pt x="500" y="2600"/>
                  <a:pt x="500" y="2600"/>
                </a:cubicBezTo>
                <a:lnTo>
                  <a:pt x="483" y="2579"/>
                </a:lnTo>
                <a:close/>
                <a:moveTo>
                  <a:pt x="349" y="2243"/>
                </a:moveTo>
                <a:cubicBezTo>
                  <a:pt x="350" y="2239"/>
                  <a:pt x="352" y="2235"/>
                  <a:pt x="354" y="2230"/>
                </a:cubicBezTo>
                <a:cubicBezTo>
                  <a:pt x="354" y="2230"/>
                  <a:pt x="354" y="2230"/>
                  <a:pt x="354" y="2230"/>
                </a:cubicBezTo>
                <a:cubicBezTo>
                  <a:pt x="355" y="2227"/>
                  <a:pt x="359" y="2224"/>
                  <a:pt x="363" y="2221"/>
                </a:cubicBezTo>
                <a:cubicBezTo>
                  <a:pt x="358" y="2228"/>
                  <a:pt x="353" y="2236"/>
                  <a:pt x="349" y="2244"/>
                </a:cubicBezTo>
                <a:cubicBezTo>
                  <a:pt x="349" y="2244"/>
                  <a:pt x="349" y="2244"/>
                  <a:pt x="348" y="2245"/>
                </a:cubicBezTo>
                <a:cubicBezTo>
                  <a:pt x="349" y="2244"/>
                  <a:pt x="349" y="2244"/>
                  <a:pt x="349" y="2243"/>
                </a:cubicBezTo>
                <a:close/>
                <a:moveTo>
                  <a:pt x="343" y="2205"/>
                </a:moveTo>
                <a:cubicBezTo>
                  <a:pt x="342" y="2204"/>
                  <a:pt x="341" y="2202"/>
                  <a:pt x="340" y="2200"/>
                </a:cubicBezTo>
                <a:cubicBezTo>
                  <a:pt x="340" y="2200"/>
                  <a:pt x="340" y="2200"/>
                  <a:pt x="340" y="2199"/>
                </a:cubicBezTo>
                <a:cubicBezTo>
                  <a:pt x="340" y="2199"/>
                  <a:pt x="341" y="2199"/>
                  <a:pt x="341" y="2199"/>
                </a:cubicBezTo>
                <a:cubicBezTo>
                  <a:pt x="345" y="2200"/>
                  <a:pt x="353" y="2197"/>
                  <a:pt x="359" y="2198"/>
                </a:cubicBezTo>
                <a:cubicBezTo>
                  <a:pt x="360" y="2198"/>
                  <a:pt x="362" y="2199"/>
                  <a:pt x="363" y="2200"/>
                </a:cubicBezTo>
                <a:cubicBezTo>
                  <a:pt x="365" y="2203"/>
                  <a:pt x="354" y="2215"/>
                  <a:pt x="351" y="2219"/>
                </a:cubicBezTo>
                <a:cubicBezTo>
                  <a:pt x="351" y="2219"/>
                  <a:pt x="351" y="2219"/>
                  <a:pt x="351" y="2219"/>
                </a:cubicBezTo>
                <a:cubicBezTo>
                  <a:pt x="348" y="2215"/>
                  <a:pt x="346" y="2210"/>
                  <a:pt x="343" y="2205"/>
                </a:cubicBezTo>
                <a:close/>
                <a:moveTo>
                  <a:pt x="351" y="2257"/>
                </a:moveTo>
                <a:cubicBezTo>
                  <a:pt x="362" y="2236"/>
                  <a:pt x="375" y="2216"/>
                  <a:pt x="388" y="2197"/>
                </a:cubicBezTo>
                <a:cubicBezTo>
                  <a:pt x="391" y="2196"/>
                  <a:pt x="395" y="2196"/>
                  <a:pt x="400" y="2195"/>
                </a:cubicBezTo>
                <a:cubicBezTo>
                  <a:pt x="406" y="2194"/>
                  <a:pt x="410" y="2192"/>
                  <a:pt x="410" y="2188"/>
                </a:cubicBezTo>
                <a:cubicBezTo>
                  <a:pt x="416" y="2204"/>
                  <a:pt x="422" y="2221"/>
                  <a:pt x="428" y="2237"/>
                </a:cubicBezTo>
                <a:cubicBezTo>
                  <a:pt x="355" y="2275"/>
                  <a:pt x="355" y="2275"/>
                  <a:pt x="355" y="2275"/>
                </a:cubicBezTo>
                <a:cubicBezTo>
                  <a:pt x="354" y="2269"/>
                  <a:pt x="353" y="2264"/>
                  <a:pt x="351" y="2258"/>
                </a:cubicBezTo>
                <a:cubicBezTo>
                  <a:pt x="351" y="2258"/>
                  <a:pt x="351" y="2258"/>
                  <a:pt x="351" y="2257"/>
                </a:cubicBezTo>
                <a:close/>
                <a:moveTo>
                  <a:pt x="367" y="2129"/>
                </a:moveTo>
                <a:cubicBezTo>
                  <a:pt x="367" y="2129"/>
                  <a:pt x="367" y="2129"/>
                  <a:pt x="367" y="2129"/>
                </a:cubicBezTo>
                <a:cubicBezTo>
                  <a:pt x="366" y="2126"/>
                  <a:pt x="365" y="2124"/>
                  <a:pt x="364" y="2121"/>
                </a:cubicBezTo>
                <a:cubicBezTo>
                  <a:pt x="364" y="2119"/>
                  <a:pt x="363" y="2118"/>
                  <a:pt x="363" y="2117"/>
                </a:cubicBezTo>
                <a:cubicBezTo>
                  <a:pt x="363" y="2117"/>
                  <a:pt x="363" y="2117"/>
                  <a:pt x="363" y="2117"/>
                </a:cubicBezTo>
                <a:cubicBezTo>
                  <a:pt x="363" y="2117"/>
                  <a:pt x="364" y="2117"/>
                  <a:pt x="364" y="2117"/>
                </a:cubicBezTo>
                <a:cubicBezTo>
                  <a:pt x="366" y="2118"/>
                  <a:pt x="371" y="2117"/>
                  <a:pt x="374" y="2118"/>
                </a:cubicBezTo>
                <a:cubicBezTo>
                  <a:pt x="375" y="2119"/>
                  <a:pt x="375" y="2119"/>
                  <a:pt x="376" y="2120"/>
                </a:cubicBezTo>
                <a:cubicBezTo>
                  <a:pt x="376" y="2122"/>
                  <a:pt x="369" y="2127"/>
                  <a:pt x="367" y="2129"/>
                </a:cubicBezTo>
                <a:close/>
                <a:moveTo>
                  <a:pt x="373" y="2131"/>
                </a:moveTo>
                <a:cubicBezTo>
                  <a:pt x="370" y="2135"/>
                  <a:pt x="366" y="2139"/>
                  <a:pt x="363" y="2143"/>
                </a:cubicBezTo>
                <a:cubicBezTo>
                  <a:pt x="363" y="2143"/>
                  <a:pt x="363" y="2143"/>
                  <a:pt x="363" y="2143"/>
                </a:cubicBezTo>
                <a:cubicBezTo>
                  <a:pt x="363" y="2143"/>
                  <a:pt x="363" y="2143"/>
                  <a:pt x="363" y="2142"/>
                </a:cubicBezTo>
                <a:cubicBezTo>
                  <a:pt x="364" y="2140"/>
                  <a:pt x="366" y="2138"/>
                  <a:pt x="367" y="2136"/>
                </a:cubicBezTo>
                <a:cubicBezTo>
                  <a:pt x="367" y="2136"/>
                  <a:pt x="367" y="2136"/>
                  <a:pt x="367" y="2136"/>
                </a:cubicBezTo>
                <a:cubicBezTo>
                  <a:pt x="368" y="2134"/>
                  <a:pt x="371" y="2133"/>
                  <a:pt x="373" y="2131"/>
                </a:cubicBezTo>
                <a:close/>
                <a:moveTo>
                  <a:pt x="361" y="2113"/>
                </a:moveTo>
                <a:cubicBezTo>
                  <a:pt x="360" y="2113"/>
                  <a:pt x="359" y="2112"/>
                  <a:pt x="358" y="2112"/>
                </a:cubicBezTo>
                <a:cubicBezTo>
                  <a:pt x="358" y="2112"/>
                  <a:pt x="357" y="2111"/>
                  <a:pt x="357" y="2111"/>
                </a:cubicBezTo>
                <a:cubicBezTo>
                  <a:pt x="357" y="2109"/>
                  <a:pt x="358" y="2106"/>
                  <a:pt x="357" y="2104"/>
                </a:cubicBezTo>
                <a:cubicBezTo>
                  <a:pt x="358" y="2104"/>
                  <a:pt x="358" y="2104"/>
                  <a:pt x="358" y="2104"/>
                </a:cubicBezTo>
                <a:cubicBezTo>
                  <a:pt x="362" y="2104"/>
                  <a:pt x="367" y="2105"/>
                  <a:pt x="371" y="2108"/>
                </a:cubicBezTo>
                <a:cubicBezTo>
                  <a:pt x="374" y="2109"/>
                  <a:pt x="377" y="2112"/>
                  <a:pt x="380" y="2113"/>
                </a:cubicBezTo>
                <a:cubicBezTo>
                  <a:pt x="374" y="2114"/>
                  <a:pt x="367" y="2114"/>
                  <a:pt x="361" y="2113"/>
                </a:cubicBezTo>
                <a:close/>
                <a:moveTo>
                  <a:pt x="362" y="2151"/>
                </a:moveTo>
                <a:cubicBezTo>
                  <a:pt x="362" y="2151"/>
                  <a:pt x="363" y="2150"/>
                  <a:pt x="363" y="2150"/>
                </a:cubicBezTo>
                <a:cubicBezTo>
                  <a:pt x="371" y="2140"/>
                  <a:pt x="380" y="2130"/>
                  <a:pt x="390" y="2121"/>
                </a:cubicBezTo>
                <a:cubicBezTo>
                  <a:pt x="390" y="2121"/>
                  <a:pt x="390" y="2121"/>
                  <a:pt x="391" y="2121"/>
                </a:cubicBezTo>
                <a:cubicBezTo>
                  <a:pt x="395" y="2139"/>
                  <a:pt x="400" y="2157"/>
                  <a:pt x="406" y="2174"/>
                </a:cubicBezTo>
                <a:cubicBezTo>
                  <a:pt x="403" y="2170"/>
                  <a:pt x="398" y="2169"/>
                  <a:pt x="394" y="2173"/>
                </a:cubicBezTo>
                <a:cubicBezTo>
                  <a:pt x="391" y="2176"/>
                  <a:pt x="388" y="2179"/>
                  <a:pt x="385" y="2181"/>
                </a:cubicBezTo>
                <a:cubicBezTo>
                  <a:pt x="385" y="2181"/>
                  <a:pt x="384" y="2182"/>
                  <a:pt x="382" y="2182"/>
                </a:cubicBezTo>
                <a:cubicBezTo>
                  <a:pt x="373" y="2182"/>
                  <a:pt x="364" y="2177"/>
                  <a:pt x="356" y="2173"/>
                </a:cubicBezTo>
                <a:cubicBezTo>
                  <a:pt x="356" y="2173"/>
                  <a:pt x="356" y="2173"/>
                  <a:pt x="356" y="2173"/>
                </a:cubicBezTo>
                <a:cubicBezTo>
                  <a:pt x="362" y="2167"/>
                  <a:pt x="364" y="2159"/>
                  <a:pt x="362" y="2151"/>
                </a:cubicBezTo>
                <a:close/>
                <a:moveTo>
                  <a:pt x="361" y="2050"/>
                </a:moveTo>
                <a:cubicBezTo>
                  <a:pt x="356" y="2051"/>
                  <a:pt x="351" y="2047"/>
                  <a:pt x="350" y="2042"/>
                </a:cubicBezTo>
                <a:cubicBezTo>
                  <a:pt x="350" y="2037"/>
                  <a:pt x="353" y="2032"/>
                  <a:pt x="359" y="2031"/>
                </a:cubicBezTo>
                <a:cubicBezTo>
                  <a:pt x="364" y="2030"/>
                  <a:pt x="369" y="2034"/>
                  <a:pt x="370" y="2039"/>
                </a:cubicBezTo>
                <a:cubicBezTo>
                  <a:pt x="371" y="2045"/>
                  <a:pt x="367" y="2050"/>
                  <a:pt x="361" y="2050"/>
                </a:cubicBezTo>
                <a:close/>
                <a:moveTo>
                  <a:pt x="452" y="1291"/>
                </a:moveTo>
                <a:cubicBezTo>
                  <a:pt x="455" y="1290"/>
                  <a:pt x="457" y="1288"/>
                  <a:pt x="459" y="1286"/>
                </a:cubicBezTo>
                <a:cubicBezTo>
                  <a:pt x="459" y="1286"/>
                  <a:pt x="459" y="1286"/>
                  <a:pt x="459" y="1286"/>
                </a:cubicBezTo>
                <a:cubicBezTo>
                  <a:pt x="463" y="1291"/>
                  <a:pt x="466" y="1296"/>
                  <a:pt x="467" y="1302"/>
                </a:cubicBezTo>
                <a:cubicBezTo>
                  <a:pt x="468" y="1306"/>
                  <a:pt x="469" y="1311"/>
                  <a:pt x="470" y="1315"/>
                </a:cubicBezTo>
                <a:cubicBezTo>
                  <a:pt x="464" y="1310"/>
                  <a:pt x="458" y="1304"/>
                  <a:pt x="454" y="1297"/>
                </a:cubicBezTo>
                <a:cubicBezTo>
                  <a:pt x="453" y="1296"/>
                  <a:pt x="453" y="1295"/>
                  <a:pt x="452" y="1294"/>
                </a:cubicBezTo>
                <a:cubicBezTo>
                  <a:pt x="452" y="1293"/>
                  <a:pt x="452" y="1292"/>
                  <a:pt x="452" y="1291"/>
                </a:cubicBezTo>
                <a:close/>
                <a:moveTo>
                  <a:pt x="449" y="1306"/>
                </a:moveTo>
                <a:cubicBezTo>
                  <a:pt x="450" y="1305"/>
                  <a:pt x="451" y="1304"/>
                  <a:pt x="452" y="1303"/>
                </a:cubicBezTo>
                <a:cubicBezTo>
                  <a:pt x="452" y="1302"/>
                  <a:pt x="452" y="1302"/>
                  <a:pt x="452" y="1302"/>
                </a:cubicBezTo>
                <a:cubicBezTo>
                  <a:pt x="452" y="1303"/>
                  <a:pt x="452" y="1303"/>
                  <a:pt x="452" y="1303"/>
                </a:cubicBezTo>
                <a:cubicBezTo>
                  <a:pt x="454" y="1306"/>
                  <a:pt x="458" y="1310"/>
                  <a:pt x="460" y="1313"/>
                </a:cubicBezTo>
                <a:cubicBezTo>
                  <a:pt x="460" y="1314"/>
                  <a:pt x="460" y="1316"/>
                  <a:pt x="460" y="1317"/>
                </a:cubicBezTo>
                <a:cubicBezTo>
                  <a:pt x="459" y="1319"/>
                  <a:pt x="448" y="1317"/>
                  <a:pt x="444" y="1316"/>
                </a:cubicBezTo>
                <a:cubicBezTo>
                  <a:pt x="444" y="1316"/>
                  <a:pt x="444" y="1316"/>
                  <a:pt x="444" y="1316"/>
                </a:cubicBezTo>
                <a:cubicBezTo>
                  <a:pt x="446" y="1313"/>
                  <a:pt x="447" y="1310"/>
                  <a:pt x="449" y="1306"/>
                </a:cubicBezTo>
                <a:close/>
                <a:moveTo>
                  <a:pt x="429" y="1324"/>
                </a:moveTo>
                <a:cubicBezTo>
                  <a:pt x="432" y="1323"/>
                  <a:pt x="435" y="1323"/>
                  <a:pt x="438" y="1322"/>
                </a:cubicBezTo>
                <a:cubicBezTo>
                  <a:pt x="438" y="1322"/>
                  <a:pt x="438" y="1322"/>
                  <a:pt x="438" y="1322"/>
                </a:cubicBezTo>
                <a:cubicBezTo>
                  <a:pt x="441" y="1322"/>
                  <a:pt x="444" y="1323"/>
                  <a:pt x="447" y="1324"/>
                </a:cubicBezTo>
                <a:cubicBezTo>
                  <a:pt x="441" y="1324"/>
                  <a:pt x="435" y="1324"/>
                  <a:pt x="428" y="1324"/>
                </a:cubicBezTo>
                <a:cubicBezTo>
                  <a:pt x="428" y="1324"/>
                  <a:pt x="428" y="1324"/>
                  <a:pt x="427" y="1324"/>
                </a:cubicBezTo>
                <a:cubicBezTo>
                  <a:pt x="428" y="1324"/>
                  <a:pt x="428" y="1324"/>
                  <a:pt x="429" y="1324"/>
                </a:cubicBezTo>
                <a:close/>
                <a:moveTo>
                  <a:pt x="420" y="1331"/>
                </a:moveTo>
                <a:cubicBezTo>
                  <a:pt x="420" y="1331"/>
                  <a:pt x="421" y="1331"/>
                  <a:pt x="421" y="1331"/>
                </a:cubicBezTo>
                <a:cubicBezTo>
                  <a:pt x="438" y="1330"/>
                  <a:pt x="454" y="1330"/>
                  <a:pt x="471" y="1331"/>
                </a:cubicBezTo>
                <a:cubicBezTo>
                  <a:pt x="473" y="1332"/>
                  <a:pt x="475" y="1334"/>
                  <a:pt x="477" y="1337"/>
                </a:cubicBezTo>
                <a:cubicBezTo>
                  <a:pt x="478" y="1339"/>
                  <a:pt x="479" y="1340"/>
                  <a:pt x="481" y="1341"/>
                </a:cubicBezTo>
                <a:cubicBezTo>
                  <a:pt x="478" y="1346"/>
                  <a:pt x="475" y="1352"/>
                  <a:pt x="472" y="1358"/>
                </a:cubicBezTo>
                <a:cubicBezTo>
                  <a:pt x="415" y="1337"/>
                  <a:pt x="415" y="1337"/>
                  <a:pt x="415" y="1337"/>
                </a:cubicBezTo>
                <a:cubicBezTo>
                  <a:pt x="417" y="1335"/>
                  <a:pt x="418" y="1333"/>
                  <a:pt x="420" y="1331"/>
                </a:cubicBezTo>
                <a:close/>
                <a:moveTo>
                  <a:pt x="324" y="1336"/>
                </a:moveTo>
                <a:cubicBezTo>
                  <a:pt x="364" y="1351"/>
                  <a:pt x="364" y="1351"/>
                  <a:pt x="364" y="1351"/>
                </a:cubicBezTo>
                <a:cubicBezTo>
                  <a:pt x="357" y="1368"/>
                  <a:pt x="357" y="1368"/>
                  <a:pt x="357" y="1368"/>
                </a:cubicBezTo>
                <a:cubicBezTo>
                  <a:pt x="317" y="1353"/>
                  <a:pt x="317" y="1353"/>
                  <a:pt x="317" y="1353"/>
                </a:cubicBezTo>
                <a:lnTo>
                  <a:pt x="324" y="1336"/>
                </a:lnTo>
                <a:close/>
                <a:moveTo>
                  <a:pt x="268" y="1316"/>
                </a:moveTo>
                <a:cubicBezTo>
                  <a:pt x="308" y="1331"/>
                  <a:pt x="308" y="1331"/>
                  <a:pt x="308" y="1331"/>
                </a:cubicBezTo>
                <a:cubicBezTo>
                  <a:pt x="302" y="1348"/>
                  <a:pt x="302" y="1348"/>
                  <a:pt x="302" y="1348"/>
                </a:cubicBezTo>
                <a:cubicBezTo>
                  <a:pt x="262" y="1333"/>
                  <a:pt x="262" y="1333"/>
                  <a:pt x="262" y="1333"/>
                </a:cubicBezTo>
                <a:lnTo>
                  <a:pt x="268" y="1316"/>
                </a:lnTo>
                <a:close/>
                <a:moveTo>
                  <a:pt x="297" y="1363"/>
                </a:moveTo>
                <a:cubicBezTo>
                  <a:pt x="290" y="1380"/>
                  <a:pt x="290" y="1380"/>
                  <a:pt x="290" y="1380"/>
                </a:cubicBezTo>
                <a:cubicBezTo>
                  <a:pt x="250" y="1365"/>
                  <a:pt x="250" y="1365"/>
                  <a:pt x="250" y="1365"/>
                </a:cubicBezTo>
                <a:cubicBezTo>
                  <a:pt x="257" y="1348"/>
                  <a:pt x="257" y="1348"/>
                  <a:pt x="257" y="1348"/>
                </a:cubicBezTo>
                <a:lnTo>
                  <a:pt x="297" y="1363"/>
                </a:lnTo>
                <a:close/>
                <a:moveTo>
                  <a:pt x="213" y="1296"/>
                </a:moveTo>
                <a:cubicBezTo>
                  <a:pt x="253" y="1311"/>
                  <a:pt x="253" y="1311"/>
                  <a:pt x="253" y="1311"/>
                </a:cubicBezTo>
                <a:cubicBezTo>
                  <a:pt x="247" y="1328"/>
                  <a:pt x="247" y="1328"/>
                  <a:pt x="247" y="1328"/>
                </a:cubicBezTo>
                <a:cubicBezTo>
                  <a:pt x="207" y="1313"/>
                  <a:pt x="207" y="1313"/>
                  <a:pt x="207" y="1313"/>
                </a:cubicBezTo>
                <a:lnTo>
                  <a:pt x="213" y="1296"/>
                </a:lnTo>
                <a:close/>
                <a:moveTo>
                  <a:pt x="201" y="1328"/>
                </a:moveTo>
                <a:cubicBezTo>
                  <a:pt x="241" y="1343"/>
                  <a:pt x="241" y="1343"/>
                  <a:pt x="241" y="1343"/>
                </a:cubicBezTo>
                <a:cubicBezTo>
                  <a:pt x="235" y="1360"/>
                  <a:pt x="235" y="1360"/>
                  <a:pt x="235" y="1360"/>
                </a:cubicBezTo>
                <a:cubicBezTo>
                  <a:pt x="195" y="1345"/>
                  <a:pt x="195" y="1345"/>
                  <a:pt x="195" y="1345"/>
                </a:cubicBezTo>
                <a:lnTo>
                  <a:pt x="201" y="1328"/>
                </a:lnTo>
                <a:close/>
                <a:moveTo>
                  <a:pt x="212" y="1424"/>
                </a:moveTo>
                <a:cubicBezTo>
                  <a:pt x="172" y="1409"/>
                  <a:pt x="172" y="1409"/>
                  <a:pt x="172" y="1409"/>
                </a:cubicBezTo>
                <a:cubicBezTo>
                  <a:pt x="178" y="1392"/>
                  <a:pt x="178" y="1392"/>
                  <a:pt x="178" y="1392"/>
                </a:cubicBezTo>
                <a:cubicBezTo>
                  <a:pt x="218" y="1407"/>
                  <a:pt x="218" y="1407"/>
                  <a:pt x="218" y="1407"/>
                </a:cubicBezTo>
                <a:lnTo>
                  <a:pt x="212" y="1424"/>
                </a:lnTo>
                <a:close/>
                <a:moveTo>
                  <a:pt x="183" y="1377"/>
                </a:moveTo>
                <a:cubicBezTo>
                  <a:pt x="190" y="1360"/>
                  <a:pt x="190" y="1360"/>
                  <a:pt x="190" y="1360"/>
                </a:cubicBezTo>
                <a:cubicBezTo>
                  <a:pt x="230" y="1374"/>
                  <a:pt x="230" y="1374"/>
                  <a:pt x="230" y="1374"/>
                </a:cubicBezTo>
                <a:cubicBezTo>
                  <a:pt x="224" y="1391"/>
                  <a:pt x="224" y="1391"/>
                  <a:pt x="224" y="1391"/>
                </a:cubicBezTo>
                <a:lnTo>
                  <a:pt x="183" y="1377"/>
                </a:lnTo>
                <a:close/>
                <a:moveTo>
                  <a:pt x="267" y="1444"/>
                </a:moveTo>
                <a:cubicBezTo>
                  <a:pt x="227" y="1429"/>
                  <a:pt x="227" y="1429"/>
                  <a:pt x="227" y="1429"/>
                </a:cubicBezTo>
                <a:cubicBezTo>
                  <a:pt x="233" y="1412"/>
                  <a:pt x="233" y="1412"/>
                  <a:pt x="233" y="1412"/>
                </a:cubicBezTo>
                <a:cubicBezTo>
                  <a:pt x="273" y="1427"/>
                  <a:pt x="273" y="1427"/>
                  <a:pt x="273" y="1427"/>
                </a:cubicBezTo>
                <a:lnTo>
                  <a:pt x="267" y="1444"/>
                </a:lnTo>
                <a:close/>
                <a:moveTo>
                  <a:pt x="239" y="1397"/>
                </a:moveTo>
                <a:cubicBezTo>
                  <a:pt x="245" y="1380"/>
                  <a:pt x="245" y="1380"/>
                  <a:pt x="245" y="1380"/>
                </a:cubicBezTo>
                <a:cubicBezTo>
                  <a:pt x="285" y="1395"/>
                  <a:pt x="285" y="1395"/>
                  <a:pt x="285" y="1395"/>
                </a:cubicBezTo>
                <a:cubicBezTo>
                  <a:pt x="279" y="1412"/>
                  <a:pt x="279" y="1412"/>
                  <a:pt x="279" y="1412"/>
                </a:cubicBezTo>
                <a:lnTo>
                  <a:pt x="239" y="1397"/>
                </a:lnTo>
                <a:close/>
                <a:moveTo>
                  <a:pt x="322" y="1464"/>
                </a:moveTo>
                <a:cubicBezTo>
                  <a:pt x="282" y="1449"/>
                  <a:pt x="282" y="1449"/>
                  <a:pt x="282" y="1449"/>
                </a:cubicBezTo>
                <a:cubicBezTo>
                  <a:pt x="288" y="1432"/>
                  <a:pt x="288" y="1432"/>
                  <a:pt x="288" y="1432"/>
                </a:cubicBezTo>
                <a:cubicBezTo>
                  <a:pt x="328" y="1447"/>
                  <a:pt x="328" y="1447"/>
                  <a:pt x="328" y="1447"/>
                </a:cubicBezTo>
                <a:lnTo>
                  <a:pt x="322" y="1464"/>
                </a:lnTo>
                <a:close/>
                <a:moveTo>
                  <a:pt x="334" y="1432"/>
                </a:moveTo>
                <a:cubicBezTo>
                  <a:pt x="294" y="1417"/>
                  <a:pt x="294" y="1417"/>
                  <a:pt x="294" y="1417"/>
                </a:cubicBezTo>
                <a:cubicBezTo>
                  <a:pt x="300" y="1400"/>
                  <a:pt x="300" y="1400"/>
                  <a:pt x="300" y="1400"/>
                </a:cubicBezTo>
                <a:cubicBezTo>
                  <a:pt x="340" y="1415"/>
                  <a:pt x="340" y="1415"/>
                  <a:pt x="340" y="1415"/>
                </a:cubicBezTo>
                <a:lnTo>
                  <a:pt x="334" y="1432"/>
                </a:lnTo>
                <a:close/>
                <a:moveTo>
                  <a:pt x="346" y="1400"/>
                </a:moveTo>
                <a:cubicBezTo>
                  <a:pt x="305" y="1386"/>
                  <a:pt x="305" y="1386"/>
                  <a:pt x="305" y="1386"/>
                </a:cubicBezTo>
                <a:cubicBezTo>
                  <a:pt x="312" y="1369"/>
                  <a:pt x="312" y="1369"/>
                  <a:pt x="312" y="1369"/>
                </a:cubicBezTo>
                <a:cubicBezTo>
                  <a:pt x="352" y="1383"/>
                  <a:pt x="352" y="1383"/>
                  <a:pt x="352" y="1383"/>
                </a:cubicBezTo>
                <a:lnTo>
                  <a:pt x="346" y="1400"/>
                </a:lnTo>
                <a:close/>
                <a:moveTo>
                  <a:pt x="319" y="1556"/>
                </a:moveTo>
                <a:cubicBezTo>
                  <a:pt x="323" y="1539"/>
                  <a:pt x="334" y="1527"/>
                  <a:pt x="345" y="1529"/>
                </a:cubicBezTo>
                <a:cubicBezTo>
                  <a:pt x="355" y="1531"/>
                  <a:pt x="361" y="1547"/>
                  <a:pt x="358" y="1564"/>
                </a:cubicBezTo>
                <a:cubicBezTo>
                  <a:pt x="354" y="1581"/>
                  <a:pt x="343" y="1594"/>
                  <a:pt x="332" y="1591"/>
                </a:cubicBezTo>
                <a:cubicBezTo>
                  <a:pt x="322" y="1589"/>
                  <a:pt x="316" y="1574"/>
                  <a:pt x="319" y="1556"/>
                </a:cubicBezTo>
                <a:close/>
                <a:moveTo>
                  <a:pt x="73" y="1596"/>
                </a:moveTo>
                <a:cubicBezTo>
                  <a:pt x="70" y="1613"/>
                  <a:pt x="58" y="1626"/>
                  <a:pt x="48" y="1624"/>
                </a:cubicBezTo>
                <a:cubicBezTo>
                  <a:pt x="37" y="1621"/>
                  <a:pt x="31" y="1606"/>
                  <a:pt x="35" y="1588"/>
                </a:cubicBezTo>
                <a:cubicBezTo>
                  <a:pt x="39" y="1571"/>
                  <a:pt x="50" y="1559"/>
                  <a:pt x="60" y="1561"/>
                </a:cubicBezTo>
                <a:cubicBezTo>
                  <a:pt x="71" y="1563"/>
                  <a:pt x="77" y="1579"/>
                  <a:pt x="73" y="1596"/>
                </a:cubicBezTo>
                <a:close/>
                <a:moveTo>
                  <a:pt x="65" y="1537"/>
                </a:moveTo>
                <a:cubicBezTo>
                  <a:pt x="55" y="1535"/>
                  <a:pt x="49" y="1519"/>
                  <a:pt x="52" y="1502"/>
                </a:cubicBezTo>
                <a:cubicBezTo>
                  <a:pt x="56" y="1485"/>
                  <a:pt x="67" y="1472"/>
                  <a:pt x="78" y="1475"/>
                </a:cubicBezTo>
                <a:cubicBezTo>
                  <a:pt x="88" y="1477"/>
                  <a:pt x="94" y="1493"/>
                  <a:pt x="91" y="1510"/>
                </a:cubicBezTo>
                <a:cubicBezTo>
                  <a:pt x="87" y="1527"/>
                  <a:pt x="76" y="1540"/>
                  <a:pt x="65" y="1537"/>
                </a:cubicBezTo>
                <a:close/>
                <a:moveTo>
                  <a:pt x="127" y="1607"/>
                </a:moveTo>
                <a:cubicBezTo>
                  <a:pt x="123" y="1624"/>
                  <a:pt x="112" y="1637"/>
                  <a:pt x="101" y="1634"/>
                </a:cubicBezTo>
                <a:cubicBezTo>
                  <a:pt x="91" y="1632"/>
                  <a:pt x="85" y="1616"/>
                  <a:pt x="88" y="1599"/>
                </a:cubicBezTo>
                <a:cubicBezTo>
                  <a:pt x="92" y="1582"/>
                  <a:pt x="103" y="1569"/>
                  <a:pt x="114" y="1572"/>
                </a:cubicBezTo>
                <a:cubicBezTo>
                  <a:pt x="124" y="1574"/>
                  <a:pt x="130" y="1589"/>
                  <a:pt x="127" y="1607"/>
                </a:cubicBezTo>
                <a:close/>
                <a:moveTo>
                  <a:pt x="119" y="1548"/>
                </a:moveTo>
                <a:cubicBezTo>
                  <a:pt x="108" y="1546"/>
                  <a:pt x="102" y="1530"/>
                  <a:pt x="106" y="1513"/>
                </a:cubicBezTo>
                <a:cubicBezTo>
                  <a:pt x="109" y="1496"/>
                  <a:pt x="121" y="1483"/>
                  <a:pt x="131" y="1485"/>
                </a:cubicBezTo>
                <a:cubicBezTo>
                  <a:pt x="142" y="1488"/>
                  <a:pt x="148" y="1503"/>
                  <a:pt x="144" y="1521"/>
                </a:cubicBezTo>
                <a:cubicBezTo>
                  <a:pt x="141" y="1538"/>
                  <a:pt x="129" y="1550"/>
                  <a:pt x="119" y="1548"/>
                </a:cubicBezTo>
                <a:close/>
                <a:moveTo>
                  <a:pt x="180" y="1618"/>
                </a:moveTo>
                <a:cubicBezTo>
                  <a:pt x="177" y="1635"/>
                  <a:pt x="165" y="1647"/>
                  <a:pt x="155" y="1645"/>
                </a:cubicBezTo>
                <a:cubicBezTo>
                  <a:pt x="144" y="1643"/>
                  <a:pt x="138" y="1627"/>
                  <a:pt x="142" y="1610"/>
                </a:cubicBezTo>
                <a:cubicBezTo>
                  <a:pt x="145" y="1593"/>
                  <a:pt x="157" y="1580"/>
                  <a:pt x="167" y="1582"/>
                </a:cubicBezTo>
                <a:cubicBezTo>
                  <a:pt x="178" y="1584"/>
                  <a:pt x="184" y="1600"/>
                  <a:pt x="180" y="1618"/>
                </a:cubicBezTo>
                <a:close/>
                <a:moveTo>
                  <a:pt x="172" y="1559"/>
                </a:moveTo>
                <a:cubicBezTo>
                  <a:pt x="161" y="1557"/>
                  <a:pt x="156" y="1541"/>
                  <a:pt x="159" y="1524"/>
                </a:cubicBezTo>
                <a:cubicBezTo>
                  <a:pt x="163" y="1506"/>
                  <a:pt x="174" y="1494"/>
                  <a:pt x="185" y="1496"/>
                </a:cubicBezTo>
                <a:cubicBezTo>
                  <a:pt x="195" y="1498"/>
                  <a:pt x="201" y="1514"/>
                  <a:pt x="197" y="1532"/>
                </a:cubicBezTo>
                <a:cubicBezTo>
                  <a:pt x="194" y="1549"/>
                  <a:pt x="183" y="1561"/>
                  <a:pt x="172" y="1559"/>
                </a:cubicBezTo>
                <a:close/>
                <a:moveTo>
                  <a:pt x="233" y="1628"/>
                </a:moveTo>
                <a:cubicBezTo>
                  <a:pt x="230" y="1646"/>
                  <a:pt x="219" y="1658"/>
                  <a:pt x="208" y="1656"/>
                </a:cubicBezTo>
                <a:cubicBezTo>
                  <a:pt x="197" y="1654"/>
                  <a:pt x="192" y="1638"/>
                  <a:pt x="195" y="1621"/>
                </a:cubicBezTo>
                <a:cubicBezTo>
                  <a:pt x="199" y="1603"/>
                  <a:pt x="210" y="1591"/>
                  <a:pt x="221" y="1593"/>
                </a:cubicBezTo>
                <a:cubicBezTo>
                  <a:pt x="231" y="1595"/>
                  <a:pt x="237" y="1611"/>
                  <a:pt x="233" y="1628"/>
                </a:cubicBezTo>
                <a:close/>
                <a:moveTo>
                  <a:pt x="225" y="1570"/>
                </a:moveTo>
                <a:cubicBezTo>
                  <a:pt x="215" y="1568"/>
                  <a:pt x="209" y="1552"/>
                  <a:pt x="213" y="1535"/>
                </a:cubicBezTo>
                <a:cubicBezTo>
                  <a:pt x="216" y="1517"/>
                  <a:pt x="228" y="1505"/>
                  <a:pt x="238" y="1507"/>
                </a:cubicBezTo>
                <a:cubicBezTo>
                  <a:pt x="249" y="1509"/>
                  <a:pt x="254" y="1525"/>
                  <a:pt x="251" y="1542"/>
                </a:cubicBezTo>
                <a:cubicBezTo>
                  <a:pt x="247" y="1560"/>
                  <a:pt x="236" y="1572"/>
                  <a:pt x="225" y="1570"/>
                </a:cubicBezTo>
                <a:close/>
                <a:moveTo>
                  <a:pt x="287" y="1639"/>
                </a:moveTo>
                <a:cubicBezTo>
                  <a:pt x="283" y="1657"/>
                  <a:pt x="272" y="1669"/>
                  <a:pt x="261" y="1667"/>
                </a:cubicBezTo>
                <a:cubicBezTo>
                  <a:pt x="251" y="1665"/>
                  <a:pt x="245" y="1649"/>
                  <a:pt x="249" y="1632"/>
                </a:cubicBezTo>
                <a:cubicBezTo>
                  <a:pt x="252" y="1614"/>
                  <a:pt x="264" y="1602"/>
                  <a:pt x="274" y="1604"/>
                </a:cubicBezTo>
                <a:cubicBezTo>
                  <a:pt x="285" y="1606"/>
                  <a:pt x="290" y="1622"/>
                  <a:pt x="287" y="1639"/>
                </a:cubicBezTo>
                <a:close/>
                <a:moveTo>
                  <a:pt x="279" y="1581"/>
                </a:moveTo>
                <a:cubicBezTo>
                  <a:pt x="268" y="1579"/>
                  <a:pt x="263" y="1563"/>
                  <a:pt x="266" y="1545"/>
                </a:cubicBezTo>
                <a:cubicBezTo>
                  <a:pt x="270" y="1528"/>
                  <a:pt x="281" y="1516"/>
                  <a:pt x="292" y="1518"/>
                </a:cubicBezTo>
                <a:cubicBezTo>
                  <a:pt x="302" y="1520"/>
                  <a:pt x="308" y="1536"/>
                  <a:pt x="304" y="1553"/>
                </a:cubicBezTo>
                <a:cubicBezTo>
                  <a:pt x="301" y="1570"/>
                  <a:pt x="289" y="1583"/>
                  <a:pt x="279" y="1581"/>
                </a:cubicBezTo>
                <a:close/>
                <a:moveTo>
                  <a:pt x="302" y="1642"/>
                </a:moveTo>
                <a:cubicBezTo>
                  <a:pt x="306" y="1625"/>
                  <a:pt x="317" y="1613"/>
                  <a:pt x="327" y="1615"/>
                </a:cubicBezTo>
                <a:cubicBezTo>
                  <a:pt x="338" y="1617"/>
                  <a:pt x="344" y="1633"/>
                  <a:pt x="340" y="1650"/>
                </a:cubicBezTo>
                <a:cubicBezTo>
                  <a:pt x="337" y="1667"/>
                  <a:pt x="325" y="1680"/>
                  <a:pt x="315" y="1678"/>
                </a:cubicBezTo>
                <a:cubicBezTo>
                  <a:pt x="304" y="1675"/>
                  <a:pt x="299" y="1660"/>
                  <a:pt x="302" y="1642"/>
                </a:cubicBezTo>
                <a:close/>
                <a:moveTo>
                  <a:pt x="318" y="1794"/>
                </a:moveTo>
                <a:cubicBezTo>
                  <a:pt x="318" y="1794"/>
                  <a:pt x="318" y="1794"/>
                  <a:pt x="317" y="1794"/>
                </a:cubicBezTo>
                <a:cubicBezTo>
                  <a:pt x="318" y="1794"/>
                  <a:pt x="318" y="1794"/>
                  <a:pt x="318" y="1794"/>
                </a:cubicBezTo>
                <a:cubicBezTo>
                  <a:pt x="321" y="1792"/>
                  <a:pt x="324" y="1790"/>
                  <a:pt x="327" y="1789"/>
                </a:cubicBezTo>
                <a:cubicBezTo>
                  <a:pt x="327" y="1788"/>
                  <a:pt x="327" y="1788"/>
                  <a:pt x="327" y="1788"/>
                </a:cubicBezTo>
                <a:cubicBezTo>
                  <a:pt x="329" y="1787"/>
                  <a:pt x="332" y="1787"/>
                  <a:pt x="336" y="1787"/>
                </a:cubicBezTo>
                <a:cubicBezTo>
                  <a:pt x="330" y="1789"/>
                  <a:pt x="324" y="1791"/>
                  <a:pt x="318" y="1794"/>
                </a:cubicBezTo>
                <a:close/>
                <a:moveTo>
                  <a:pt x="330" y="1781"/>
                </a:moveTo>
                <a:cubicBezTo>
                  <a:pt x="330" y="1781"/>
                  <a:pt x="330" y="1781"/>
                  <a:pt x="329" y="1781"/>
                </a:cubicBezTo>
                <a:cubicBezTo>
                  <a:pt x="330" y="1777"/>
                  <a:pt x="330" y="1773"/>
                  <a:pt x="331" y="1770"/>
                </a:cubicBezTo>
                <a:cubicBezTo>
                  <a:pt x="331" y="1768"/>
                  <a:pt x="331" y="1767"/>
                  <a:pt x="332" y="1765"/>
                </a:cubicBezTo>
                <a:cubicBezTo>
                  <a:pt x="332" y="1765"/>
                  <a:pt x="332" y="1765"/>
                  <a:pt x="332" y="1765"/>
                </a:cubicBezTo>
                <a:cubicBezTo>
                  <a:pt x="332" y="1765"/>
                  <a:pt x="332" y="1765"/>
                  <a:pt x="333" y="1765"/>
                </a:cubicBezTo>
                <a:cubicBezTo>
                  <a:pt x="335" y="1767"/>
                  <a:pt x="340" y="1769"/>
                  <a:pt x="343" y="1772"/>
                </a:cubicBezTo>
                <a:cubicBezTo>
                  <a:pt x="344" y="1773"/>
                  <a:pt x="345" y="1774"/>
                  <a:pt x="345" y="1775"/>
                </a:cubicBezTo>
                <a:cubicBezTo>
                  <a:pt x="345" y="1777"/>
                  <a:pt x="333" y="1780"/>
                  <a:pt x="330" y="1781"/>
                </a:cubicBezTo>
                <a:close/>
                <a:moveTo>
                  <a:pt x="332" y="1759"/>
                </a:moveTo>
                <a:cubicBezTo>
                  <a:pt x="331" y="1758"/>
                  <a:pt x="330" y="1758"/>
                  <a:pt x="329" y="1757"/>
                </a:cubicBezTo>
                <a:cubicBezTo>
                  <a:pt x="328" y="1756"/>
                  <a:pt x="328" y="1755"/>
                  <a:pt x="328" y="1755"/>
                </a:cubicBezTo>
                <a:cubicBezTo>
                  <a:pt x="330" y="1752"/>
                  <a:pt x="331" y="1750"/>
                  <a:pt x="332" y="1747"/>
                </a:cubicBezTo>
                <a:cubicBezTo>
                  <a:pt x="332" y="1747"/>
                  <a:pt x="332" y="1747"/>
                  <a:pt x="332" y="1747"/>
                </a:cubicBezTo>
                <a:cubicBezTo>
                  <a:pt x="338" y="1750"/>
                  <a:pt x="342" y="1754"/>
                  <a:pt x="346" y="1759"/>
                </a:cubicBezTo>
                <a:cubicBezTo>
                  <a:pt x="349" y="1762"/>
                  <a:pt x="351" y="1766"/>
                  <a:pt x="353" y="1770"/>
                </a:cubicBezTo>
                <a:cubicBezTo>
                  <a:pt x="346" y="1767"/>
                  <a:pt x="338" y="1764"/>
                  <a:pt x="332" y="1759"/>
                </a:cubicBezTo>
                <a:close/>
                <a:moveTo>
                  <a:pt x="348" y="1751"/>
                </a:moveTo>
                <a:cubicBezTo>
                  <a:pt x="344" y="1747"/>
                  <a:pt x="339" y="1744"/>
                  <a:pt x="335" y="1741"/>
                </a:cubicBezTo>
                <a:cubicBezTo>
                  <a:pt x="334" y="1741"/>
                  <a:pt x="334" y="1741"/>
                  <a:pt x="334" y="1741"/>
                </a:cubicBezTo>
                <a:cubicBezTo>
                  <a:pt x="334" y="1738"/>
                  <a:pt x="334" y="1734"/>
                  <a:pt x="333" y="1731"/>
                </a:cubicBezTo>
                <a:cubicBezTo>
                  <a:pt x="330" y="1725"/>
                  <a:pt x="326" y="1721"/>
                  <a:pt x="320" y="1719"/>
                </a:cubicBezTo>
                <a:cubicBezTo>
                  <a:pt x="319" y="1718"/>
                  <a:pt x="319" y="1717"/>
                  <a:pt x="319" y="1716"/>
                </a:cubicBezTo>
                <a:cubicBezTo>
                  <a:pt x="319" y="1708"/>
                  <a:pt x="316" y="1703"/>
                  <a:pt x="312" y="1699"/>
                </a:cubicBezTo>
                <a:cubicBezTo>
                  <a:pt x="364" y="1709"/>
                  <a:pt x="364" y="1709"/>
                  <a:pt x="364" y="1709"/>
                </a:cubicBezTo>
                <a:cubicBezTo>
                  <a:pt x="362" y="1729"/>
                  <a:pt x="360" y="1748"/>
                  <a:pt x="359" y="1768"/>
                </a:cubicBezTo>
                <a:cubicBezTo>
                  <a:pt x="355" y="1763"/>
                  <a:pt x="352" y="1756"/>
                  <a:pt x="348" y="1751"/>
                </a:cubicBezTo>
                <a:close/>
                <a:moveTo>
                  <a:pt x="357" y="2011"/>
                </a:moveTo>
                <a:cubicBezTo>
                  <a:pt x="361" y="2010"/>
                  <a:pt x="365" y="2011"/>
                  <a:pt x="368" y="2012"/>
                </a:cubicBezTo>
                <a:cubicBezTo>
                  <a:pt x="369" y="2014"/>
                  <a:pt x="369" y="2015"/>
                  <a:pt x="369" y="2017"/>
                </a:cubicBezTo>
                <a:cubicBezTo>
                  <a:pt x="365" y="2015"/>
                  <a:pt x="361" y="2015"/>
                  <a:pt x="357" y="2015"/>
                </a:cubicBezTo>
                <a:cubicBezTo>
                  <a:pt x="344" y="2017"/>
                  <a:pt x="335" y="2030"/>
                  <a:pt x="337" y="2044"/>
                </a:cubicBezTo>
                <a:cubicBezTo>
                  <a:pt x="338" y="2058"/>
                  <a:pt x="351" y="2067"/>
                  <a:pt x="364" y="2066"/>
                </a:cubicBezTo>
                <a:cubicBezTo>
                  <a:pt x="369" y="2065"/>
                  <a:pt x="373" y="2063"/>
                  <a:pt x="377" y="2060"/>
                </a:cubicBezTo>
                <a:cubicBezTo>
                  <a:pt x="380" y="2077"/>
                  <a:pt x="384" y="2095"/>
                  <a:pt x="388" y="2112"/>
                </a:cubicBezTo>
                <a:cubicBezTo>
                  <a:pt x="382" y="2111"/>
                  <a:pt x="376" y="2104"/>
                  <a:pt x="370" y="2102"/>
                </a:cubicBezTo>
                <a:cubicBezTo>
                  <a:pt x="366" y="2100"/>
                  <a:pt x="362" y="2099"/>
                  <a:pt x="357" y="2099"/>
                </a:cubicBezTo>
                <a:cubicBezTo>
                  <a:pt x="357" y="2099"/>
                  <a:pt x="357" y="2099"/>
                  <a:pt x="357" y="2099"/>
                </a:cubicBezTo>
                <a:cubicBezTo>
                  <a:pt x="356" y="2097"/>
                  <a:pt x="354" y="2094"/>
                  <a:pt x="352" y="2092"/>
                </a:cubicBezTo>
                <a:cubicBezTo>
                  <a:pt x="349" y="2089"/>
                  <a:pt x="344" y="2087"/>
                  <a:pt x="340" y="2088"/>
                </a:cubicBezTo>
                <a:cubicBezTo>
                  <a:pt x="338" y="2088"/>
                  <a:pt x="338" y="2087"/>
                  <a:pt x="337" y="2086"/>
                </a:cubicBezTo>
                <a:cubicBezTo>
                  <a:pt x="336" y="2083"/>
                  <a:pt x="334" y="2081"/>
                  <a:pt x="333" y="2079"/>
                </a:cubicBezTo>
                <a:cubicBezTo>
                  <a:pt x="340" y="2082"/>
                  <a:pt x="347" y="2083"/>
                  <a:pt x="355" y="2083"/>
                </a:cubicBezTo>
                <a:cubicBezTo>
                  <a:pt x="355" y="2084"/>
                  <a:pt x="355" y="2084"/>
                  <a:pt x="355" y="2084"/>
                </a:cubicBezTo>
                <a:cubicBezTo>
                  <a:pt x="355" y="2084"/>
                  <a:pt x="356" y="2091"/>
                  <a:pt x="364" y="2090"/>
                </a:cubicBezTo>
                <a:cubicBezTo>
                  <a:pt x="371" y="2089"/>
                  <a:pt x="376" y="2088"/>
                  <a:pt x="376" y="2082"/>
                </a:cubicBezTo>
                <a:cubicBezTo>
                  <a:pt x="377" y="2082"/>
                  <a:pt x="378" y="2082"/>
                  <a:pt x="379" y="2081"/>
                </a:cubicBezTo>
                <a:cubicBezTo>
                  <a:pt x="377" y="2066"/>
                  <a:pt x="377" y="2066"/>
                  <a:pt x="377" y="2066"/>
                </a:cubicBezTo>
                <a:cubicBezTo>
                  <a:pt x="373" y="2068"/>
                  <a:pt x="369" y="2070"/>
                  <a:pt x="365" y="2070"/>
                </a:cubicBezTo>
                <a:cubicBezTo>
                  <a:pt x="364" y="2070"/>
                  <a:pt x="364" y="2070"/>
                  <a:pt x="364" y="2070"/>
                </a:cubicBezTo>
                <a:cubicBezTo>
                  <a:pt x="363" y="2070"/>
                  <a:pt x="363" y="2070"/>
                  <a:pt x="362" y="2070"/>
                </a:cubicBezTo>
                <a:cubicBezTo>
                  <a:pt x="347" y="2071"/>
                  <a:pt x="334" y="2060"/>
                  <a:pt x="332" y="2044"/>
                </a:cubicBezTo>
                <a:cubicBezTo>
                  <a:pt x="330" y="2028"/>
                  <a:pt x="341" y="2013"/>
                  <a:pt x="357" y="2011"/>
                </a:cubicBezTo>
                <a:close/>
                <a:moveTo>
                  <a:pt x="326" y="2179"/>
                </a:moveTo>
                <a:cubicBezTo>
                  <a:pt x="326" y="2179"/>
                  <a:pt x="326" y="2179"/>
                  <a:pt x="327" y="2179"/>
                </a:cubicBezTo>
                <a:cubicBezTo>
                  <a:pt x="329" y="2180"/>
                  <a:pt x="332" y="2181"/>
                  <a:pt x="334" y="2180"/>
                </a:cubicBezTo>
                <a:cubicBezTo>
                  <a:pt x="335" y="2180"/>
                  <a:pt x="335" y="2180"/>
                  <a:pt x="335" y="2180"/>
                </a:cubicBezTo>
                <a:cubicBezTo>
                  <a:pt x="339" y="2180"/>
                  <a:pt x="343" y="2180"/>
                  <a:pt x="346" y="2179"/>
                </a:cubicBezTo>
                <a:cubicBezTo>
                  <a:pt x="348" y="2180"/>
                  <a:pt x="349" y="2180"/>
                  <a:pt x="351" y="2180"/>
                </a:cubicBezTo>
                <a:cubicBezTo>
                  <a:pt x="357" y="2182"/>
                  <a:pt x="362" y="2185"/>
                  <a:pt x="368" y="2187"/>
                </a:cubicBezTo>
                <a:cubicBezTo>
                  <a:pt x="358" y="2190"/>
                  <a:pt x="346" y="2193"/>
                  <a:pt x="335" y="2193"/>
                </a:cubicBezTo>
                <a:cubicBezTo>
                  <a:pt x="333" y="2193"/>
                  <a:pt x="332" y="2193"/>
                  <a:pt x="330" y="2193"/>
                </a:cubicBezTo>
                <a:cubicBezTo>
                  <a:pt x="328" y="2193"/>
                  <a:pt x="327" y="2192"/>
                  <a:pt x="327" y="2191"/>
                </a:cubicBezTo>
                <a:cubicBezTo>
                  <a:pt x="327" y="2187"/>
                  <a:pt x="326" y="2183"/>
                  <a:pt x="325" y="2179"/>
                </a:cubicBezTo>
                <a:cubicBezTo>
                  <a:pt x="326" y="2179"/>
                  <a:pt x="326" y="2179"/>
                  <a:pt x="326" y="2179"/>
                </a:cubicBezTo>
                <a:close/>
                <a:moveTo>
                  <a:pt x="271" y="2385"/>
                </a:moveTo>
                <a:cubicBezTo>
                  <a:pt x="265" y="2375"/>
                  <a:pt x="269" y="2361"/>
                  <a:pt x="280" y="2356"/>
                </a:cubicBezTo>
                <a:cubicBezTo>
                  <a:pt x="291" y="2350"/>
                  <a:pt x="304" y="2354"/>
                  <a:pt x="310" y="2365"/>
                </a:cubicBezTo>
                <a:cubicBezTo>
                  <a:pt x="316" y="2376"/>
                  <a:pt x="311" y="2389"/>
                  <a:pt x="301" y="2395"/>
                </a:cubicBezTo>
                <a:cubicBezTo>
                  <a:pt x="290" y="2400"/>
                  <a:pt x="276" y="2396"/>
                  <a:pt x="271" y="2385"/>
                </a:cubicBezTo>
                <a:close/>
                <a:moveTo>
                  <a:pt x="330" y="2452"/>
                </a:moveTo>
                <a:cubicBezTo>
                  <a:pt x="320" y="2458"/>
                  <a:pt x="306" y="2454"/>
                  <a:pt x="301" y="2443"/>
                </a:cubicBezTo>
                <a:cubicBezTo>
                  <a:pt x="295" y="2432"/>
                  <a:pt x="299" y="2419"/>
                  <a:pt x="310" y="2413"/>
                </a:cubicBezTo>
                <a:cubicBezTo>
                  <a:pt x="321" y="2407"/>
                  <a:pt x="334" y="2412"/>
                  <a:pt x="340" y="2422"/>
                </a:cubicBezTo>
                <a:cubicBezTo>
                  <a:pt x="345" y="2433"/>
                  <a:pt x="341" y="2446"/>
                  <a:pt x="330" y="2452"/>
                </a:cubicBezTo>
                <a:close/>
                <a:moveTo>
                  <a:pt x="326" y="2356"/>
                </a:moveTo>
                <a:cubicBezTo>
                  <a:pt x="321" y="2346"/>
                  <a:pt x="325" y="2332"/>
                  <a:pt x="336" y="2327"/>
                </a:cubicBezTo>
                <a:cubicBezTo>
                  <a:pt x="347" y="2321"/>
                  <a:pt x="360" y="2325"/>
                  <a:pt x="366" y="2336"/>
                </a:cubicBezTo>
                <a:cubicBezTo>
                  <a:pt x="371" y="2347"/>
                  <a:pt x="367" y="2360"/>
                  <a:pt x="356" y="2366"/>
                </a:cubicBezTo>
                <a:cubicBezTo>
                  <a:pt x="345" y="2371"/>
                  <a:pt x="332" y="2367"/>
                  <a:pt x="326" y="2356"/>
                </a:cubicBezTo>
                <a:close/>
                <a:moveTo>
                  <a:pt x="386" y="2423"/>
                </a:moveTo>
                <a:cubicBezTo>
                  <a:pt x="375" y="2429"/>
                  <a:pt x="362" y="2424"/>
                  <a:pt x="356" y="2414"/>
                </a:cubicBezTo>
                <a:cubicBezTo>
                  <a:pt x="351" y="2403"/>
                  <a:pt x="355" y="2390"/>
                  <a:pt x="366" y="2384"/>
                </a:cubicBezTo>
                <a:cubicBezTo>
                  <a:pt x="377" y="2378"/>
                  <a:pt x="390" y="2382"/>
                  <a:pt x="395" y="2393"/>
                </a:cubicBezTo>
                <a:cubicBezTo>
                  <a:pt x="401" y="2404"/>
                  <a:pt x="397" y="2417"/>
                  <a:pt x="386" y="2423"/>
                </a:cubicBezTo>
                <a:close/>
                <a:moveTo>
                  <a:pt x="382" y="2327"/>
                </a:moveTo>
                <a:cubicBezTo>
                  <a:pt x="377" y="2317"/>
                  <a:pt x="381" y="2303"/>
                  <a:pt x="392" y="2298"/>
                </a:cubicBezTo>
                <a:cubicBezTo>
                  <a:pt x="402" y="2292"/>
                  <a:pt x="416" y="2296"/>
                  <a:pt x="421" y="2307"/>
                </a:cubicBezTo>
                <a:cubicBezTo>
                  <a:pt x="427" y="2318"/>
                  <a:pt x="423" y="2331"/>
                  <a:pt x="412" y="2337"/>
                </a:cubicBezTo>
                <a:cubicBezTo>
                  <a:pt x="401" y="2342"/>
                  <a:pt x="388" y="2338"/>
                  <a:pt x="382" y="2327"/>
                </a:cubicBezTo>
                <a:close/>
                <a:moveTo>
                  <a:pt x="421" y="2355"/>
                </a:moveTo>
                <a:cubicBezTo>
                  <a:pt x="432" y="2349"/>
                  <a:pt x="446" y="2353"/>
                  <a:pt x="451" y="2364"/>
                </a:cubicBezTo>
                <a:cubicBezTo>
                  <a:pt x="457" y="2375"/>
                  <a:pt x="453" y="2388"/>
                  <a:pt x="442" y="2394"/>
                </a:cubicBezTo>
                <a:cubicBezTo>
                  <a:pt x="431" y="2400"/>
                  <a:pt x="418" y="2395"/>
                  <a:pt x="412" y="2385"/>
                </a:cubicBezTo>
                <a:cubicBezTo>
                  <a:pt x="406" y="2374"/>
                  <a:pt x="411" y="2361"/>
                  <a:pt x="421" y="2355"/>
                </a:cubicBezTo>
                <a:close/>
                <a:moveTo>
                  <a:pt x="410" y="2510"/>
                </a:moveTo>
                <a:cubicBezTo>
                  <a:pt x="426" y="2531"/>
                  <a:pt x="426" y="2531"/>
                  <a:pt x="426" y="2531"/>
                </a:cubicBezTo>
                <a:cubicBezTo>
                  <a:pt x="393" y="2558"/>
                  <a:pt x="393" y="2558"/>
                  <a:pt x="393" y="2558"/>
                </a:cubicBezTo>
                <a:cubicBezTo>
                  <a:pt x="376" y="2536"/>
                  <a:pt x="376" y="2536"/>
                  <a:pt x="376" y="2536"/>
                </a:cubicBezTo>
                <a:lnTo>
                  <a:pt x="410" y="2510"/>
                </a:lnTo>
                <a:close/>
                <a:moveTo>
                  <a:pt x="330" y="2572"/>
                </a:moveTo>
                <a:cubicBezTo>
                  <a:pt x="364" y="2546"/>
                  <a:pt x="364" y="2546"/>
                  <a:pt x="364" y="2546"/>
                </a:cubicBezTo>
                <a:cubicBezTo>
                  <a:pt x="380" y="2567"/>
                  <a:pt x="380" y="2567"/>
                  <a:pt x="380" y="2567"/>
                </a:cubicBezTo>
                <a:cubicBezTo>
                  <a:pt x="346" y="2593"/>
                  <a:pt x="346" y="2593"/>
                  <a:pt x="346" y="2593"/>
                </a:cubicBezTo>
                <a:lnTo>
                  <a:pt x="330" y="2572"/>
                </a:lnTo>
                <a:close/>
                <a:moveTo>
                  <a:pt x="376" y="2633"/>
                </a:moveTo>
                <a:cubicBezTo>
                  <a:pt x="360" y="2612"/>
                  <a:pt x="360" y="2612"/>
                  <a:pt x="360" y="2612"/>
                </a:cubicBezTo>
                <a:cubicBezTo>
                  <a:pt x="394" y="2586"/>
                  <a:pt x="394" y="2586"/>
                  <a:pt x="394" y="2586"/>
                </a:cubicBezTo>
                <a:cubicBezTo>
                  <a:pt x="410" y="2607"/>
                  <a:pt x="410" y="2607"/>
                  <a:pt x="410" y="2607"/>
                </a:cubicBezTo>
                <a:lnTo>
                  <a:pt x="376" y="2633"/>
                </a:lnTo>
                <a:close/>
                <a:moveTo>
                  <a:pt x="390" y="2651"/>
                </a:moveTo>
                <a:cubicBezTo>
                  <a:pt x="424" y="2625"/>
                  <a:pt x="424" y="2625"/>
                  <a:pt x="424" y="2625"/>
                </a:cubicBezTo>
                <a:cubicBezTo>
                  <a:pt x="440" y="2646"/>
                  <a:pt x="440" y="2646"/>
                  <a:pt x="440" y="2646"/>
                </a:cubicBezTo>
                <a:cubicBezTo>
                  <a:pt x="406" y="2672"/>
                  <a:pt x="406" y="2672"/>
                  <a:pt x="406" y="2672"/>
                </a:cubicBezTo>
                <a:lnTo>
                  <a:pt x="390" y="2651"/>
                </a:lnTo>
                <a:close/>
                <a:moveTo>
                  <a:pt x="437" y="2712"/>
                </a:moveTo>
                <a:cubicBezTo>
                  <a:pt x="421" y="2691"/>
                  <a:pt x="421" y="2691"/>
                  <a:pt x="421" y="2691"/>
                </a:cubicBezTo>
                <a:cubicBezTo>
                  <a:pt x="455" y="2665"/>
                  <a:pt x="455" y="2665"/>
                  <a:pt x="455" y="2665"/>
                </a:cubicBezTo>
                <a:cubicBezTo>
                  <a:pt x="471" y="2686"/>
                  <a:pt x="471" y="2686"/>
                  <a:pt x="471" y="2686"/>
                </a:cubicBezTo>
                <a:lnTo>
                  <a:pt x="437" y="2712"/>
                </a:lnTo>
                <a:close/>
                <a:moveTo>
                  <a:pt x="484" y="2676"/>
                </a:moveTo>
                <a:cubicBezTo>
                  <a:pt x="467" y="2655"/>
                  <a:pt x="467" y="2655"/>
                  <a:pt x="467" y="2655"/>
                </a:cubicBezTo>
                <a:cubicBezTo>
                  <a:pt x="501" y="2629"/>
                  <a:pt x="501" y="2629"/>
                  <a:pt x="501" y="2629"/>
                </a:cubicBezTo>
                <a:cubicBezTo>
                  <a:pt x="517" y="2650"/>
                  <a:pt x="517" y="2650"/>
                  <a:pt x="517" y="2650"/>
                </a:cubicBezTo>
                <a:lnTo>
                  <a:pt x="484" y="2676"/>
                </a:lnTo>
                <a:close/>
                <a:moveTo>
                  <a:pt x="530" y="2640"/>
                </a:moveTo>
                <a:cubicBezTo>
                  <a:pt x="514" y="2619"/>
                  <a:pt x="514" y="2619"/>
                  <a:pt x="514" y="2619"/>
                </a:cubicBezTo>
                <a:cubicBezTo>
                  <a:pt x="548" y="2593"/>
                  <a:pt x="548" y="2593"/>
                  <a:pt x="548" y="2593"/>
                </a:cubicBezTo>
                <a:cubicBezTo>
                  <a:pt x="564" y="2614"/>
                  <a:pt x="564" y="2614"/>
                  <a:pt x="564" y="2614"/>
                </a:cubicBezTo>
                <a:lnTo>
                  <a:pt x="530" y="2640"/>
                </a:lnTo>
                <a:close/>
                <a:moveTo>
                  <a:pt x="599" y="2799"/>
                </a:moveTo>
                <a:cubicBezTo>
                  <a:pt x="578" y="2820"/>
                  <a:pt x="578" y="2820"/>
                  <a:pt x="578" y="2820"/>
                </a:cubicBezTo>
                <a:cubicBezTo>
                  <a:pt x="552" y="2795"/>
                  <a:pt x="552" y="2795"/>
                  <a:pt x="552" y="2795"/>
                </a:cubicBezTo>
                <a:cubicBezTo>
                  <a:pt x="573" y="2773"/>
                  <a:pt x="573" y="2773"/>
                  <a:pt x="573" y="2773"/>
                </a:cubicBezTo>
                <a:lnTo>
                  <a:pt x="599" y="2799"/>
                </a:lnTo>
                <a:close/>
                <a:moveTo>
                  <a:pt x="439" y="2912"/>
                </a:moveTo>
                <a:cubicBezTo>
                  <a:pt x="460" y="2890"/>
                  <a:pt x="460" y="2890"/>
                  <a:pt x="460" y="2890"/>
                </a:cubicBezTo>
                <a:cubicBezTo>
                  <a:pt x="486" y="2916"/>
                  <a:pt x="486" y="2916"/>
                  <a:pt x="486" y="2916"/>
                </a:cubicBezTo>
                <a:cubicBezTo>
                  <a:pt x="465" y="2937"/>
                  <a:pt x="465" y="2937"/>
                  <a:pt x="465" y="2937"/>
                </a:cubicBezTo>
                <a:lnTo>
                  <a:pt x="439" y="2912"/>
                </a:lnTo>
                <a:close/>
                <a:moveTo>
                  <a:pt x="448" y="2955"/>
                </a:moveTo>
                <a:cubicBezTo>
                  <a:pt x="427" y="2977"/>
                  <a:pt x="427" y="2977"/>
                  <a:pt x="427" y="2977"/>
                </a:cubicBezTo>
                <a:cubicBezTo>
                  <a:pt x="401" y="2951"/>
                  <a:pt x="401" y="2951"/>
                  <a:pt x="401" y="2951"/>
                </a:cubicBezTo>
                <a:cubicBezTo>
                  <a:pt x="422" y="2929"/>
                  <a:pt x="422" y="2929"/>
                  <a:pt x="422" y="2929"/>
                </a:cubicBezTo>
                <a:lnTo>
                  <a:pt x="448" y="2955"/>
                </a:lnTo>
                <a:close/>
                <a:moveTo>
                  <a:pt x="476" y="2873"/>
                </a:moveTo>
                <a:cubicBezTo>
                  <a:pt x="497" y="2851"/>
                  <a:pt x="497" y="2851"/>
                  <a:pt x="497" y="2851"/>
                </a:cubicBezTo>
                <a:cubicBezTo>
                  <a:pt x="524" y="2877"/>
                  <a:pt x="524" y="2877"/>
                  <a:pt x="524" y="2877"/>
                </a:cubicBezTo>
                <a:cubicBezTo>
                  <a:pt x="503" y="2898"/>
                  <a:pt x="503" y="2898"/>
                  <a:pt x="503" y="2898"/>
                </a:cubicBezTo>
                <a:lnTo>
                  <a:pt x="476" y="2873"/>
                </a:lnTo>
                <a:close/>
                <a:moveTo>
                  <a:pt x="514" y="2834"/>
                </a:moveTo>
                <a:cubicBezTo>
                  <a:pt x="535" y="2812"/>
                  <a:pt x="535" y="2812"/>
                  <a:pt x="535" y="2812"/>
                </a:cubicBezTo>
                <a:cubicBezTo>
                  <a:pt x="561" y="2838"/>
                  <a:pt x="561" y="2838"/>
                  <a:pt x="561" y="2838"/>
                </a:cubicBezTo>
                <a:cubicBezTo>
                  <a:pt x="541" y="2859"/>
                  <a:pt x="541" y="2859"/>
                  <a:pt x="541" y="2859"/>
                </a:cubicBezTo>
                <a:lnTo>
                  <a:pt x="514" y="2834"/>
                </a:lnTo>
                <a:close/>
                <a:moveTo>
                  <a:pt x="542" y="2743"/>
                </a:moveTo>
                <a:cubicBezTo>
                  <a:pt x="568" y="2769"/>
                  <a:pt x="568" y="2769"/>
                  <a:pt x="568" y="2769"/>
                </a:cubicBezTo>
                <a:cubicBezTo>
                  <a:pt x="547" y="2790"/>
                  <a:pt x="547" y="2790"/>
                  <a:pt x="547" y="2790"/>
                </a:cubicBezTo>
                <a:cubicBezTo>
                  <a:pt x="521" y="2765"/>
                  <a:pt x="521" y="2765"/>
                  <a:pt x="521" y="2765"/>
                </a:cubicBezTo>
                <a:lnTo>
                  <a:pt x="542" y="2743"/>
                </a:lnTo>
                <a:close/>
                <a:moveTo>
                  <a:pt x="504" y="2782"/>
                </a:moveTo>
                <a:cubicBezTo>
                  <a:pt x="530" y="2808"/>
                  <a:pt x="530" y="2808"/>
                  <a:pt x="530" y="2808"/>
                </a:cubicBezTo>
                <a:cubicBezTo>
                  <a:pt x="510" y="2829"/>
                  <a:pt x="510" y="2829"/>
                  <a:pt x="510" y="2829"/>
                </a:cubicBezTo>
                <a:cubicBezTo>
                  <a:pt x="483" y="2804"/>
                  <a:pt x="483" y="2804"/>
                  <a:pt x="483" y="2804"/>
                </a:cubicBezTo>
                <a:lnTo>
                  <a:pt x="504" y="2782"/>
                </a:lnTo>
                <a:close/>
                <a:moveTo>
                  <a:pt x="466" y="2821"/>
                </a:moveTo>
                <a:cubicBezTo>
                  <a:pt x="493" y="2847"/>
                  <a:pt x="493" y="2847"/>
                  <a:pt x="493" y="2847"/>
                </a:cubicBezTo>
                <a:cubicBezTo>
                  <a:pt x="472" y="2868"/>
                  <a:pt x="472" y="2868"/>
                  <a:pt x="472" y="2868"/>
                </a:cubicBezTo>
                <a:cubicBezTo>
                  <a:pt x="445" y="2843"/>
                  <a:pt x="445" y="2843"/>
                  <a:pt x="445" y="2843"/>
                </a:cubicBezTo>
                <a:lnTo>
                  <a:pt x="466" y="2821"/>
                </a:lnTo>
                <a:close/>
                <a:moveTo>
                  <a:pt x="428" y="2860"/>
                </a:moveTo>
                <a:cubicBezTo>
                  <a:pt x="455" y="2886"/>
                  <a:pt x="455" y="2886"/>
                  <a:pt x="455" y="2886"/>
                </a:cubicBezTo>
                <a:cubicBezTo>
                  <a:pt x="434" y="2907"/>
                  <a:pt x="434" y="2907"/>
                  <a:pt x="434" y="2907"/>
                </a:cubicBezTo>
                <a:cubicBezTo>
                  <a:pt x="408" y="2882"/>
                  <a:pt x="408" y="2882"/>
                  <a:pt x="408" y="2882"/>
                </a:cubicBezTo>
                <a:lnTo>
                  <a:pt x="428" y="2860"/>
                </a:lnTo>
                <a:close/>
                <a:moveTo>
                  <a:pt x="391" y="2899"/>
                </a:moveTo>
                <a:cubicBezTo>
                  <a:pt x="417" y="2925"/>
                  <a:pt x="417" y="2925"/>
                  <a:pt x="417" y="2925"/>
                </a:cubicBezTo>
                <a:cubicBezTo>
                  <a:pt x="396" y="2947"/>
                  <a:pt x="396" y="2947"/>
                  <a:pt x="396" y="2947"/>
                </a:cubicBezTo>
                <a:cubicBezTo>
                  <a:pt x="370" y="2921"/>
                  <a:pt x="370" y="2921"/>
                  <a:pt x="370" y="2921"/>
                </a:cubicBezTo>
                <a:lnTo>
                  <a:pt x="391" y="2899"/>
                </a:lnTo>
                <a:close/>
                <a:moveTo>
                  <a:pt x="332" y="2960"/>
                </a:moveTo>
                <a:cubicBezTo>
                  <a:pt x="353" y="2939"/>
                  <a:pt x="353" y="2939"/>
                  <a:pt x="353" y="2939"/>
                </a:cubicBezTo>
                <a:cubicBezTo>
                  <a:pt x="379" y="2964"/>
                  <a:pt x="379" y="2964"/>
                  <a:pt x="379" y="2964"/>
                </a:cubicBezTo>
                <a:cubicBezTo>
                  <a:pt x="358" y="2986"/>
                  <a:pt x="358" y="2986"/>
                  <a:pt x="358" y="2986"/>
                </a:cubicBezTo>
                <a:lnTo>
                  <a:pt x="332" y="2960"/>
                </a:lnTo>
                <a:close/>
                <a:moveTo>
                  <a:pt x="363" y="2990"/>
                </a:moveTo>
                <a:cubicBezTo>
                  <a:pt x="384" y="2969"/>
                  <a:pt x="384" y="2969"/>
                  <a:pt x="384" y="2969"/>
                </a:cubicBezTo>
                <a:cubicBezTo>
                  <a:pt x="410" y="2994"/>
                  <a:pt x="410" y="2994"/>
                  <a:pt x="410" y="2994"/>
                </a:cubicBezTo>
                <a:cubicBezTo>
                  <a:pt x="389" y="3016"/>
                  <a:pt x="389" y="3016"/>
                  <a:pt x="389" y="3016"/>
                </a:cubicBezTo>
                <a:lnTo>
                  <a:pt x="363" y="2990"/>
                </a:lnTo>
                <a:close/>
                <a:moveTo>
                  <a:pt x="420" y="3046"/>
                </a:moveTo>
                <a:cubicBezTo>
                  <a:pt x="394" y="3020"/>
                  <a:pt x="394" y="3020"/>
                  <a:pt x="394" y="3020"/>
                </a:cubicBezTo>
                <a:cubicBezTo>
                  <a:pt x="415" y="2999"/>
                  <a:pt x="415" y="2999"/>
                  <a:pt x="415" y="2999"/>
                </a:cubicBezTo>
                <a:cubicBezTo>
                  <a:pt x="441" y="3024"/>
                  <a:pt x="441" y="3024"/>
                  <a:pt x="441" y="3024"/>
                </a:cubicBezTo>
                <a:lnTo>
                  <a:pt x="420" y="3046"/>
                </a:lnTo>
                <a:close/>
                <a:moveTo>
                  <a:pt x="458" y="3007"/>
                </a:moveTo>
                <a:cubicBezTo>
                  <a:pt x="432" y="2981"/>
                  <a:pt x="432" y="2981"/>
                  <a:pt x="432" y="2981"/>
                </a:cubicBezTo>
                <a:cubicBezTo>
                  <a:pt x="453" y="2960"/>
                  <a:pt x="453" y="2960"/>
                  <a:pt x="453" y="2960"/>
                </a:cubicBezTo>
                <a:cubicBezTo>
                  <a:pt x="479" y="2985"/>
                  <a:pt x="479" y="2985"/>
                  <a:pt x="479" y="2985"/>
                </a:cubicBezTo>
                <a:lnTo>
                  <a:pt x="458" y="3007"/>
                </a:lnTo>
                <a:close/>
                <a:moveTo>
                  <a:pt x="496" y="2968"/>
                </a:moveTo>
                <a:cubicBezTo>
                  <a:pt x="470" y="2942"/>
                  <a:pt x="470" y="2942"/>
                  <a:pt x="470" y="2942"/>
                </a:cubicBezTo>
                <a:cubicBezTo>
                  <a:pt x="491" y="2920"/>
                  <a:pt x="491" y="2920"/>
                  <a:pt x="491" y="2920"/>
                </a:cubicBezTo>
                <a:cubicBezTo>
                  <a:pt x="517" y="2946"/>
                  <a:pt x="517" y="2946"/>
                  <a:pt x="517" y="2946"/>
                </a:cubicBezTo>
                <a:lnTo>
                  <a:pt x="496" y="2968"/>
                </a:lnTo>
                <a:close/>
                <a:moveTo>
                  <a:pt x="534" y="2928"/>
                </a:moveTo>
                <a:cubicBezTo>
                  <a:pt x="507" y="2903"/>
                  <a:pt x="507" y="2903"/>
                  <a:pt x="507" y="2903"/>
                </a:cubicBezTo>
                <a:cubicBezTo>
                  <a:pt x="528" y="2881"/>
                  <a:pt x="528" y="2881"/>
                  <a:pt x="528" y="2881"/>
                </a:cubicBezTo>
                <a:cubicBezTo>
                  <a:pt x="555" y="2907"/>
                  <a:pt x="555" y="2907"/>
                  <a:pt x="555" y="2907"/>
                </a:cubicBezTo>
                <a:lnTo>
                  <a:pt x="534" y="2928"/>
                </a:lnTo>
                <a:close/>
                <a:moveTo>
                  <a:pt x="572" y="2889"/>
                </a:moveTo>
                <a:cubicBezTo>
                  <a:pt x="545" y="2864"/>
                  <a:pt x="545" y="2864"/>
                  <a:pt x="545" y="2864"/>
                </a:cubicBezTo>
                <a:cubicBezTo>
                  <a:pt x="566" y="2842"/>
                  <a:pt x="566" y="2842"/>
                  <a:pt x="566" y="2842"/>
                </a:cubicBezTo>
                <a:cubicBezTo>
                  <a:pt x="593" y="2868"/>
                  <a:pt x="593" y="2868"/>
                  <a:pt x="593" y="2868"/>
                </a:cubicBezTo>
                <a:lnTo>
                  <a:pt x="572" y="2889"/>
                </a:lnTo>
                <a:close/>
                <a:moveTo>
                  <a:pt x="609" y="2850"/>
                </a:moveTo>
                <a:cubicBezTo>
                  <a:pt x="583" y="2825"/>
                  <a:pt x="583" y="2825"/>
                  <a:pt x="583" y="2825"/>
                </a:cubicBezTo>
                <a:cubicBezTo>
                  <a:pt x="604" y="2803"/>
                  <a:pt x="604" y="2803"/>
                  <a:pt x="604" y="2803"/>
                </a:cubicBezTo>
                <a:cubicBezTo>
                  <a:pt x="630" y="2829"/>
                  <a:pt x="630" y="2829"/>
                  <a:pt x="630" y="2829"/>
                </a:cubicBezTo>
                <a:lnTo>
                  <a:pt x="609" y="2850"/>
                </a:lnTo>
                <a:close/>
                <a:moveTo>
                  <a:pt x="937" y="2825"/>
                </a:moveTo>
                <a:cubicBezTo>
                  <a:pt x="934" y="2830"/>
                  <a:pt x="928" y="2832"/>
                  <a:pt x="923" y="2829"/>
                </a:cubicBezTo>
                <a:cubicBezTo>
                  <a:pt x="918" y="2827"/>
                  <a:pt x="916" y="2821"/>
                  <a:pt x="919" y="2816"/>
                </a:cubicBezTo>
                <a:cubicBezTo>
                  <a:pt x="921" y="2811"/>
                  <a:pt x="927" y="2809"/>
                  <a:pt x="932" y="2812"/>
                </a:cubicBezTo>
                <a:cubicBezTo>
                  <a:pt x="937" y="2814"/>
                  <a:pt x="939" y="2820"/>
                  <a:pt x="937" y="2825"/>
                </a:cubicBezTo>
                <a:close/>
                <a:moveTo>
                  <a:pt x="913" y="2866"/>
                </a:moveTo>
                <a:cubicBezTo>
                  <a:pt x="958" y="2887"/>
                  <a:pt x="958" y="2887"/>
                  <a:pt x="958" y="2887"/>
                </a:cubicBezTo>
                <a:cubicBezTo>
                  <a:pt x="940" y="2924"/>
                  <a:pt x="940" y="2924"/>
                  <a:pt x="940" y="2924"/>
                </a:cubicBezTo>
                <a:cubicBezTo>
                  <a:pt x="916" y="2909"/>
                  <a:pt x="906" y="2881"/>
                  <a:pt x="913" y="2866"/>
                </a:cubicBezTo>
                <a:close/>
                <a:moveTo>
                  <a:pt x="1017" y="2916"/>
                </a:moveTo>
                <a:cubicBezTo>
                  <a:pt x="1017" y="2916"/>
                  <a:pt x="1017" y="2916"/>
                  <a:pt x="1017" y="2917"/>
                </a:cubicBezTo>
                <a:cubicBezTo>
                  <a:pt x="1010" y="2932"/>
                  <a:pt x="980" y="2941"/>
                  <a:pt x="952" y="2930"/>
                </a:cubicBezTo>
                <a:cubicBezTo>
                  <a:pt x="969" y="2893"/>
                  <a:pt x="969" y="2893"/>
                  <a:pt x="969" y="2893"/>
                </a:cubicBezTo>
                <a:lnTo>
                  <a:pt x="1017" y="2916"/>
                </a:lnTo>
                <a:close/>
                <a:moveTo>
                  <a:pt x="1052" y="2880"/>
                </a:moveTo>
                <a:cubicBezTo>
                  <a:pt x="1050" y="2885"/>
                  <a:pt x="1044" y="2887"/>
                  <a:pt x="1039" y="2885"/>
                </a:cubicBezTo>
                <a:cubicBezTo>
                  <a:pt x="1034" y="2882"/>
                  <a:pt x="1032" y="2877"/>
                  <a:pt x="1035" y="2872"/>
                </a:cubicBezTo>
                <a:cubicBezTo>
                  <a:pt x="1037" y="2867"/>
                  <a:pt x="1043" y="2865"/>
                  <a:pt x="1048" y="2867"/>
                </a:cubicBezTo>
                <a:cubicBezTo>
                  <a:pt x="1053" y="2869"/>
                  <a:pt x="1055" y="2875"/>
                  <a:pt x="1052" y="2880"/>
                </a:cubicBezTo>
                <a:close/>
                <a:moveTo>
                  <a:pt x="1148" y="3116"/>
                </a:moveTo>
                <a:cubicBezTo>
                  <a:pt x="1166" y="3119"/>
                  <a:pt x="1166" y="3119"/>
                  <a:pt x="1166" y="3119"/>
                </a:cubicBezTo>
                <a:cubicBezTo>
                  <a:pt x="1160" y="3161"/>
                  <a:pt x="1160" y="3161"/>
                  <a:pt x="1160" y="3161"/>
                </a:cubicBezTo>
                <a:cubicBezTo>
                  <a:pt x="1142" y="3158"/>
                  <a:pt x="1142" y="3158"/>
                  <a:pt x="1142" y="3158"/>
                </a:cubicBezTo>
                <a:lnTo>
                  <a:pt x="1148" y="3116"/>
                </a:lnTo>
                <a:close/>
                <a:moveTo>
                  <a:pt x="1139" y="3174"/>
                </a:moveTo>
                <a:cubicBezTo>
                  <a:pt x="1157" y="3177"/>
                  <a:pt x="1157" y="3177"/>
                  <a:pt x="1157" y="3177"/>
                </a:cubicBezTo>
                <a:cubicBezTo>
                  <a:pt x="1151" y="3219"/>
                  <a:pt x="1151" y="3219"/>
                  <a:pt x="1151" y="3219"/>
                </a:cubicBezTo>
                <a:cubicBezTo>
                  <a:pt x="1133" y="3217"/>
                  <a:pt x="1133" y="3217"/>
                  <a:pt x="1133" y="3217"/>
                </a:cubicBezTo>
                <a:lnTo>
                  <a:pt x="1139" y="3174"/>
                </a:lnTo>
                <a:close/>
                <a:moveTo>
                  <a:pt x="1131" y="3233"/>
                </a:moveTo>
                <a:cubicBezTo>
                  <a:pt x="1149" y="3235"/>
                  <a:pt x="1149" y="3235"/>
                  <a:pt x="1149" y="3235"/>
                </a:cubicBezTo>
                <a:cubicBezTo>
                  <a:pt x="1142" y="3277"/>
                  <a:pt x="1142" y="3277"/>
                  <a:pt x="1142" y="3277"/>
                </a:cubicBezTo>
                <a:cubicBezTo>
                  <a:pt x="1124" y="3275"/>
                  <a:pt x="1124" y="3275"/>
                  <a:pt x="1124" y="3275"/>
                </a:cubicBezTo>
                <a:lnTo>
                  <a:pt x="1131" y="3233"/>
                </a:lnTo>
                <a:close/>
                <a:moveTo>
                  <a:pt x="1122" y="3291"/>
                </a:moveTo>
                <a:cubicBezTo>
                  <a:pt x="1140" y="3293"/>
                  <a:pt x="1140" y="3293"/>
                  <a:pt x="1140" y="3293"/>
                </a:cubicBezTo>
                <a:cubicBezTo>
                  <a:pt x="1134" y="3336"/>
                  <a:pt x="1134" y="3336"/>
                  <a:pt x="1134" y="3336"/>
                </a:cubicBezTo>
                <a:cubicBezTo>
                  <a:pt x="1116" y="3333"/>
                  <a:pt x="1116" y="3333"/>
                  <a:pt x="1116" y="3333"/>
                </a:cubicBezTo>
                <a:lnTo>
                  <a:pt x="1122" y="3291"/>
                </a:lnTo>
                <a:close/>
                <a:moveTo>
                  <a:pt x="1107" y="3391"/>
                </a:moveTo>
                <a:cubicBezTo>
                  <a:pt x="1113" y="3349"/>
                  <a:pt x="1113" y="3349"/>
                  <a:pt x="1113" y="3349"/>
                </a:cubicBezTo>
                <a:cubicBezTo>
                  <a:pt x="1131" y="3352"/>
                  <a:pt x="1131" y="3352"/>
                  <a:pt x="1131" y="3352"/>
                </a:cubicBezTo>
                <a:cubicBezTo>
                  <a:pt x="1125" y="3394"/>
                  <a:pt x="1125" y="3394"/>
                  <a:pt x="1125" y="3394"/>
                </a:cubicBezTo>
                <a:lnTo>
                  <a:pt x="1107" y="3391"/>
                </a:lnTo>
                <a:close/>
                <a:moveTo>
                  <a:pt x="1148" y="3467"/>
                </a:moveTo>
                <a:cubicBezTo>
                  <a:pt x="1130" y="3464"/>
                  <a:pt x="1130" y="3464"/>
                  <a:pt x="1130" y="3464"/>
                </a:cubicBezTo>
                <a:cubicBezTo>
                  <a:pt x="1137" y="3422"/>
                  <a:pt x="1137" y="3422"/>
                  <a:pt x="1137" y="3422"/>
                </a:cubicBezTo>
                <a:cubicBezTo>
                  <a:pt x="1155" y="3425"/>
                  <a:pt x="1155" y="3425"/>
                  <a:pt x="1155" y="3425"/>
                </a:cubicBezTo>
                <a:lnTo>
                  <a:pt x="1148" y="3467"/>
                </a:lnTo>
                <a:close/>
                <a:moveTo>
                  <a:pt x="1141" y="3396"/>
                </a:moveTo>
                <a:cubicBezTo>
                  <a:pt x="1147" y="3354"/>
                  <a:pt x="1147" y="3354"/>
                  <a:pt x="1147" y="3354"/>
                </a:cubicBezTo>
                <a:cubicBezTo>
                  <a:pt x="1165" y="3357"/>
                  <a:pt x="1165" y="3357"/>
                  <a:pt x="1165" y="3357"/>
                </a:cubicBezTo>
                <a:cubicBezTo>
                  <a:pt x="1159" y="3399"/>
                  <a:pt x="1159" y="3399"/>
                  <a:pt x="1159" y="3399"/>
                </a:cubicBezTo>
                <a:lnTo>
                  <a:pt x="1141" y="3396"/>
                </a:lnTo>
                <a:close/>
                <a:moveTo>
                  <a:pt x="1182" y="3472"/>
                </a:moveTo>
                <a:cubicBezTo>
                  <a:pt x="1164" y="3470"/>
                  <a:pt x="1164" y="3470"/>
                  <a:pt x="1164" y="3470"/>
                </a:cubicBezTo>
                <a:cubicBezTo>
                  <a:pt x="1171" y="3427"/>
                  <a:pt x="1171" y="3427"/>
                  <a:pt x="1171" y="3427"/>
                </a:cubicBezTo>
                <a:cubicBezTo>
                  <a:pt x="1189" y="3430"/>
                  <a:pt x="1189" y="3430"/>
                  <a:pt x="1189" y="3430"/>
                </a:cubicBezTo>
                <a:lnTo>
                  <a:pt x="1182" y="3472"/>
                </a:lnTo>
                <a:close/>
                <a:moveTo>
                  <a:pt x="1192" y="3404"/>
                </a:moveTo>
                <a:cubicBezTo>
                  <a:pt x="1174" y="3401"/>
                  <a:pt x="1174" y="3401"/>
                  <a:pt x="1174" y="3401"/>
                </a:cubicBezTo>
                <a:cubicBezTo>
                  <a:pt x="1181" y="3359"/>
                  <a:pt x="1181" y="3359"/>
                  <a:pt x="1181" y="3359"/>
                </a:cubicBezTo>
                <a:cubicBezTo>
                  <a:pt x="1199" y="3362"/>
                  <a:pt x="1199" y="3362"/>
                  <a:pt x="1199" y="3362"/>
                </a:cubicBezTo>
                <a:lnTo>
                  <a:pt x="1192" y="3404"/>
                </a:lnTo>
                <a:close/>
                <a:moveTo>
                  <a:pt x="1201" y="3346"/>
                </a:moveTo>
                <a:cubicBezTo>
                  <a:pt x="1183" y="3343"/>
                  <a:pt x="1183" y="3343"/>
                  <a:pt x="1183" y="3343"/>
                </a:cubicBezTo>
                <a:cubicBezTo>
                  <a:pt x="1189" y="3301"/>
                  <a:pt x="1189" y="3301"/>
                  <a:pt x="1189" y="3301"/>
                </a:cubicBezTo>
                <a:cubicBezTo>
                  <a:pt x="1207" y="3303"/>
                  <a:pt x="1207" y="3303"/>
                  <a:pt x="1207" y="3303"/>
                </a:cubicBezTo>
                <a:lnTo>
                  <a:pt x="1201" y="3346"/>
                </a:lnTo>
                <a:close/>
                <a:moveTo>
                  <a:pt x="1226" y="3409"/>
                </a:moveTo>
                <a:cubicBezTo>
                  <a:pt x="1208" y="3406"/>
                  <a:pt x="1208" y="3406"/>
                  <a:pt x="1208" y="3406"/>
                </a:cubicBezTo>
                <a:cubicBezTo>
                  <a:pt x="1214" y="3364"/>
                  <a:pt x="1214" y="3364"/>
                  <a:pt x="1214" y="3364"/>
                </a:cubicBezTo>
                <a:cubicBezTo>
                  <a:pt x="1232" y="3367"/>
                  <a:pt x="1232" y="3367"/>
                  <a:pt x="1232" y="3367"/>
                </a:cubicBezTo>
                <a:lnTo>
                  <a:pt x="1226" y="3409"/>
                </a:lnTo>
                <a:close/>
                <a:moveTo>
                  <a:pt x="1235" y="3351"/>
                </a:moveTo>
                <a:cubicBezTo>
                  <a:pt x="1217" y="3348"/>
                  <a:pt x="1217" y="3348"/>
                  <a:pt x="1217" y="3348"/>
                </a:cubicBezTo>
                <a:cubicBezTo>
                  <a:pt x="1223" y="3306"/>
                  <a:pt x="1223" y="3306"/>
                  <a:pt x="1223" y="3306"/>
                </a:cubicBezTo>
                <a:cubicBezTo>
                  <a:pt x="1241" y="3308"/>
                  <a:pt x="1241" y="3308"/>
                  <a:pt x="1241" y="3308"/>
                </a:cubicBezTo>
                <a:lnTo>
                  <a:pt x="1235" y="3351"/>
                </a:lnTo>
                <a:close/>
                <a:moveTo>
                  <a:pt x="1243" y="3293"/>
                </a:moveTo>
                <a:cubicBezTo>
                  <a:pt x="1225" y="3290"/>
                  <a:pt x="1225" y="3290"/>
                  <a:pt x="1225" y="3290"/>
                </a:cubicBezTo>
                <a:cubicBezTo>
                  <a:pt x="1232" y="3248"/>
                  <a:pt x="1232" y="3248"/>
                  <a:pt x="1232" y="3248"/>
                </a:cubicBezTo>
                <a:cubicBezTo>
                  <a:pt x="1250" y="3250"/>
                  <a:pt x="1250" y="3250"/>
                  <a:pt x="1250" y="3250"/>
                </a:cubicBezTo>
                <a:lnTo>
                  <a:pt x="1243" y="3293"/>
                </a:lnTo>
                <a:close/>
                <a:moveTo>
                  <a:pt x="1252" y="3234"/>
                </a:moveTo>
                <a:cubicBezTo>
                  <a:pt x="1234" y="3232"/>
                  <a:pt x="1234" y="3232"/>
                  <a:pt x="1234" y="3232"/>
                </a:cubicBezTo>
                <a:cubicBezTo>
                  <a:pt x="1240" y="3189"/>
                  <a:pt x="1240" y="3189"/>
                  <a:pt x="1240" y="3189"/>
                </a:cubicBezTo>
                <a:cubicBezTo>
                  <a:pt x="1258" y="3192"/>
                  <a:pt x="1258" y="3192"/>
                  <a:pt x="1258" y="3192"/>
                </a:cubicBezTo>
                <a:lnTo>
                  <a:pt x="1252" y="3234"/>
                </a:lnTo>
                <a:close/>
                <a:moveTo>
                  <a:pt x="1261" y="3176"/>
                </a:moveTo>
                <a:cubicBezTo>
                  <a:pt x="1243" y="3174"/>
                  <a:pt x="1243" y="3174"/>
                  <a:pt x="1243" y="3174"/>
                </a:cubicBezTo>
                <a:cubicBezTo>
                  <a:pt x="1249" y="3131"/>
                  <a:pt x="1249" y="3131"/>
                  <a:pt x="1249" y="3131"/>
                </a:cubicBezTo>
                <a:cubicBezTo>
                  <a:pt x="1267" y="3134"/>
                  <a:pt x="1267" y="3134"/>
                  <a:pt x="1267" y="3134"/>
                </a:cubicBezTo>
                <a:lnTo>
                  <a:pt x="1261" y="3176"/>
                </a:lnTo>
                <a:close/>
                <a:moveTo>
                  <a:pt x="1269" y="3118"/>
                </a:moveTo>
                <a:cubicBezTo>
                  <a:pt x="1251" y="3115"/>
                  <a:pt x="1251" y="3115"/>
                  <a:pt x="1251" y="3115"/>
                </a:cubicBezTo>
                <a:cubicBezTo>
                  <a:pt x="1258" y="3073"/>
                  <a:pt x="1258" y="3073"/>
                  <a:pt x="1258" y="3073"/>
                </a:cubicBezTo>
                <a:cubicBezTo>
                  <a:pt x="1276" y="3076"/>
                  <a:pt x="1276" y="3076"/>
                  <a:pt x="1276" y="3076"/>
                </a:cubicBezTo>
                <a:lnTo>
                  <a:pt x="1269" y="3118"/>
                </a:lnTo>
                <a:close/>
                <a:moveTo>
                  <a:pt x="1278" y="3060"/>
                </a:moveTo>
                <a:cubicBezTo>
                  <a:pt x="1260" y="3057"/>
                  <a:pt x="1260" y="3057"/>
                  <a:pt x="1260" y="3057"/>
                </a:cubicBezTo>
                <a:cubicBezTo>
                  <a:pt x="1266" y="3015"/>
                  <a:pt x="1266" y="3015"/>
                  <a:pt x="1266" y="3015"/>
                </a:cubicBezTo>
                <a:cubicBezTo>
                  <a:pt x="1284" y="3018"/>
                  <a:pt x="1284" y="3018"/>
                  <a:pt x="1284" y="3018"/>
                </a:cubicBezTo>
                <a:lnTo>
                  <a:pt x="1278" y="3060"/>
                </a:lnTo>
                <a:close/>
                <a:moveTo>
                  <a:pt x="1287" y="3002"/>
                </a:moveTo>
                <a:cubicBezTo>
                  <a:pt x="1269" y="2999"/>
                  <a:pt x="1269" y="2999"/>
                  <a:pt x="1269" y="2999"/>
                </a:cubicBezTo>
                <a:cubicBezTo>
                  <a:pt x="1275" y="2957"/>
                  <a:pt x="1275" y="2957"/>
                  <a:pt x="1275" y="2957"/>
                </a:cubicBezTo>
                <a:cubicBezTo>
                  <a:pt x="1293" y="2959"/>
                  <a:pt x="1293" y="2959"/>
                  <a:pt x="1293" y="2959"/>
                </a:cubicBezTo>
                <a:lnTo>
                  <a:pt x="1287" y="3002"/>
                </a:lnTo>
                <a:close/>
                <a:moveTo>
                  <a:pt x="1349" y="2948"/>
                </a:moveTo>
                <a:cubicBezTo>
                  <a:pt x="1593" y="2947"/>
                  <a:pt x="1593" y="2947"/>
                  <a:pt x="1593" y="2947"/>
                </a:cubicBezTo>
                <a:cubicBezTo>
                  <a:pt x="1593" y="2956"/>
                  <a:pt x="1593" y="2956"/>
                  <a:pt x="1593" y="2956"/>
                </a:cubicBezTo>
                <a:cubicBezTo>
                  <a:pt x="1349" y="2957"/>
                  <a:pt x="1349" y="2957"/>
                  <a:pt x="1349" y="2957"/>
                </a:cubicBezTo>
                <a:lnTo>
                  <a:pt x="1349" y="2948"/>
                </a:lnTo>
                <a:close/>
                <a:moveTo>
                  <a:pt x="1349" y="2980"/>
                </a:moveTo>
                <a:cubicBezTo>
                  <a:pt x="1593" y="2979"/>
                  <a:pt x="1593" y="2979"/>
                  <a:pt x="1593" y="2979"/>
                </a:cubicBezTo>
                <a:cubicBezTo>
                  <a:pt x="1593" y="2988"/>
                  <a:pt x="1593" y="2988"/>
                  <a:pt x="1593" y="2988"/>
                </a:cubicBezTo>
                <a:cubicBezTo>
                  <a:pt x="1349" y="2989"/>
                  <a:pt x="1349" y="2989"/>
                  <a:pt x="1349" y="2989"/>
                </a:cubicBezTo>
                <a:lnTo>
                  <a:pt x="1349" y="2980"/>
                </a:lnTo>
                <a:close/>
                <a:moveTo>
                  <a:pt x="1349" y="3012"/>
                </a:moveTo>
                <a:cubicBezTo>
                  <a:pt x="1594" y="3011"/>
                  <a:pt x="1594" y="3011"/>
                  <a:pt x="1594" y="3011"/>
                </a:cubicBezTo>
                <a:cubicBezTo>
                  <a:pt x="1594" y="3020"/>
                  <a:pt x="1594" y="3020"/>
                  <a:pt x="1594" y="3020"/>
                </a:cubicBezTo>
                <a:cubicBezTo>
                  <a:pt x="1349" y="3021"/>
                  <a:pt x="1349" y="3021"/>
                  <a:pt x="1349" y="3021"/>
                </a:cubicBezTo>
                <a:lnTo>
                  <a:pt x="1349" y="3012"/>
                </a:lnTo>
                <a:close/>
                <a:moveTo>
                  <a:pt x="1349" y="3044"/>
                </a:moveTo>
                <a:cubicBezTo>
                  <a:pt x="1594" y="3043"/>
                  <a:pt x="1594" y="3043"/>
                  <a:pt x="1594" y="3043"/>
                </a:cubicBezTo>
                <a:cubicBezTo>
                  <a:pt x="1594" y="3052"/>
                  <a:pt x="1594" y="3052"/>
                  <a:pt x="1594" y="3052"/>
                </a:cubicBezTo>
                <a:cubicBezTo>
                  <a:pt x="1349" y="3053"/>
                  <a:pt x="1349" y="3053"/>
                  <a:pt x="1349" y="3053"/>
                </a:cubicBezTo>
                <a:lnTo>
                  <a:pt x="1349" y="3044"/>
                </a:lnTo>
                <a:close/>
                <a:moveTo>
                  <a:pt x="1349" y="3076"/>
                </a:moveTo>
                <a:cubicBezTo>
                  <a:pt x="1594" y="3075"/>
                  <a:pt x="1594" y="3075"/>
                  <a:pt x="1594" y="3075"/>
                </a:cubicBezTo>
                <a:cubicBezTo>
                  <a:pt x="1594" y="3084"/>
                  <a:pt x="1594" y="3084"/>
                  <a:pt x="1594" y="3084"/>
                </a:cubicBezTo>
                <a:cubicBezTo>
                  <a:pt x="1350" y="3085"/>
                  <a:pt x="1350" y="3085"/>
                  <a:pt x="1350" y="3085"/>
                </a:cubicBezTo>
                <a:lnTo>
                  <a:pt x="1349" y="3076"/>
                </a:lnTo>
                <a:close/>
                <a:moveTo>
                  <a:pt x="1350" y="3108"/>
                </a:moveTo>
                <a:cubicBezTo>
                  <a:pt x="1594" y="3107"/>
                  <a:pt x="1594" y="3107"/>
                  <a:pt x="1594" y="3107"/>
                </a:cubicBezTo>
                <a:cubicBezTo>
                  <a:pt x="1594" y="3116"/>
                  <a:pt x="1594" y="3116"/>
                  <a:pt x="1594" y="3116"/>
                </a:cubicBezTo>
                <a:cubicBezTo>
                  <a:pt x="1350" y="3117"/>
                  <a:pt x="1350" y="3117"/>
                  <a:pt x="1350" y="3117"/>
                </a:cubicBezTo>
                <a:lnTo>
                  <a:pt x="1350" y="3108"/>
                </a:lnTo>
                <a:close/>
                <a:moveTo>
                  <a:pt x="1350" y="3140"/>
                </a:moveTo>
                <a:cubicBezTo>
                  <a:pt x="1594" y="3139"/>
                  <a:pt x="1594" y="3139"/>
                  <a:pt x="1594" y="3139"/>
                </a:cubicBezTo>
                <a:cubicBezTo>
                  <a:pt x="1594" y="3148"/>
                  <a:pt x="1594" y="3148"/>
                  <a:pt x="1594" y="3148"/>
                </a:cubicBezTo>
                <a:cubicBezTo>
                  <a:pt x="1350" y="3149"/>
                  <a:pt x="1350" y="3149"/>
                  <a:pt x="1350" y="3149"/>
                </a:cubicBezTo>
                <a:lnTo>
                  <a:pt x="1350" y="3140"/>
                </a:lnTo>
                <a:close/>
                <a:moveTo>
                  <a:pt x="1350" y="3172"/>
                </a:moveTo>
                <a:cubicBezTo>
                  <a:pt x="1594" y="3171"/>
                  <a:pt x="1594" y="3171"/>
                  <a:pt x="1594" y="3171"/>
                </a:cubicBezTo>
                <a:cubicBezTo>
                  <a:pt x="1595" y="3180"/>
                  <a:pt x="1595" y="3180"/>
                  <a:pt x="1595" y="3180"/>
                </a:cubicBezTo>
                <a:cubicBezTo>
                  <a:pt x="1350" y="3182"/>
                  <a:pt x="1350" y="3182"/>
                  <a:pt x="1350" y="3182"/>
                </a:cubicBezTo>
                <a:lnTo>
                  <a:pt x="1350" y="3172"/>
                </a:lnTo>
                <a:close/>
                <a:moveTo>
                  <a:pt x="1350" y="3204"/>
                </a:moveTo>
                <a:cubicBezTo>
                  <a:pt x="1595" y="3203"/>
                  <a:pt x="1595" y="3203"/>
                  <a:pt x="1595" y="3203"/>
                </a:cubicBezTo>
                <a:cubicBezTo>
                  <a:pt x="1595" y="3212"/>
                  <a:pt x="1595" y="3212"/>
                  <a:pt x="1595" y="3212"/>
                </a:cubicBezTo>
                <a:cubicBezTo>
                  <a:pt x="1350" y="3214"/>
                  <a:pt x="1350" y="3214"/>
                  <a:pt x="1350" y="3214"/>
                </a:cubicBezTo>
                <a:lnTo>
                  <a:pt x="1350" y="3204"/>
                </a:lnTo>
                <a:close/>
                <a:moveTo>
                  <a:pt x="1350" y="3237"/>
                </a:moveTo>
                <a:cubicBezTo>
                  <a:pt x="1595" y="3235"/>
                  <a:pt x="1595" y="3235"/>
                  <a:pt x="1595" y="3235"/>
                </a:cubicBezTo>
                <a:cubicBezTo>
                  <a:pt x="1595" y="3244"/>
                  <a:pt x="1595" y="3244"/>
                  <a:pt x="1595" y="3244"/>
                </a:cubicBezTo>
                <a:cubicBezTo>
                  <a:pt x="1350" y="3246"/>
                  <a:pt x="1350" y="3246"/>
                  <a:pt x="1350" y="3246"/>
                </a:cubicBezTo>
                <a:lnTo>
                  <a:pt x="1350" y="3237"/>
                </a:lnTo>
                <a:close/>
                <a:moveTo>
                  <a:pt x="1351" y="3269"/>
                </a:moveTo>
                <a:cubicBezTo>
                  <a:pt x="1595" y="3267"/>
                  <a:pt x="1595" y="3267"/>
                  <a:pt x="1595" y="3267"/>
                </a:cubicBezTo>
                <a:cubicBezTo>
                  <a:pt x="1595" y="3276"/>
                  <a:pt x="1595" y="3276"/>
                  <a:pt x="1595" y="3276"/>
                </a:cubicBezTo>
                <a:cubicBezTo>
                  <a:pt x="1351" y="3278"/>
                  <a:pt x="1351" y="3278"/>
                  <a:pt x="1351" y="3278"/>
                </a:cubicBezTo>
                <a:lnTo>
                  <a:pt x="1351" y="3269"/>
                </a:lnTo>
                <a:close/>
                <a:moveTo>
                  <a:pt x="1351" y="3301"/>
                </a:moveTo>
                <a:cubicBezTo>
                  <a:pt x="1595" y="3299"/>
                  <a:pt x="1595" y="3299"/>
                  <a:pt x="1595" y="3299"/>
                </a:cubicBezTo>
                <a:cubicBezTo>
                  <a:pt x="1595" y="3308"/>
                  <a:pt x="1595" y="3308"/>
                  <a:pt x="1595" y="3308"/>
                </a:cubicBezTo>
                <a:cubicBezTo>
                  <a:pt x="1351" y="3310"/>
                  <a:pt x="1351" y="3310"/>
                  <a:pt x="1351" y="3310"/>
                </a:cubicBezTo>
                <a:lnTo>
                  <a:pt x="1351" y="3301"/>
                </a:lnTo>
                <a:close/>
                <a:moveTo>
                  <a:pt x="1351" y="3333"/>
                </a:moveTo>
                <a:cubicBezTo>
                  <a:pt x="1595" y="3331"/>
                  <a:pt x="1595" y="3331"/>
                  <a:pt x="1595" y="3331"/>
                </a:cubicBezTo>
                <a:cubicBezTo>
                  <a:pt x="1595" y="3340"/>
                  <a:pt x="1595" y="3340"/>
                  <a:pt x="1595" y="3340"/>
                </a:cubicBezTo>
                <a:cubicBezTo>
                  <a:pt x="1351" y="3342"/>
                  <a:pt x="1351" y="3342"/>
                  <a:pt x="1351" y="3342"/>
                </a:cubicBezTo>
                <a:lnTo>
                  <a:pt x="1351" y="3333"/>
                </a:lnTo>
                <a:close/>
                <a:moveTo>
                  <a:pt x="1351" y="3365"/>
                </a:moveTo>
                <a:cubicBezTo>
                  <a:pt x="1596" y="3363"/>
                  <a:pt x="1596" y="3363"/>
                  <a:pt x="1596" y="3363"/>
                </a:cubicBezTo>
                <a:cubicBezTo>
                  <a:pt x="1596" y="3372"/>
                  <a:pt x="1596" y="3372"/>
                  <a:pt x="1596" y="3372"/>
                </a:cubicBezTo>
                <a:cubicBezTo>
                  <a:pt x="1351" y="3374"/>
                  <a:pt x="1351" y="3374"/>
                  <a:pt x="1351" y="3374"/>
                </a:cubicBezTo>
                <a:lnTo>
                  <a:pt x="1351" y="3365"/>
                </a:lnTo>
                <a:close/>
                <a:moveTo>
                  <a:pt x="1351" y="3397"/>
                </a:moveTo>
                <a:cubicBezTo>
                  <a:pt x="1596" y="3395"/>
                  <a:pt x="1596" y="3395"/>
                  <a:pt x="1596" y="3395"/>
                </a:cubicBezTo>
                <a:cubicBezTo>
                  <a:pt x="1596" y="3404"/>
                  <a:pt x="1596" y="3404"/>
                  <a:pt x="1596" y="3404"/>
                </a:cubicBezTo>
                <a:cubicBezTo>
                  <a:pt x="1351" y="3406"/>
                  <a:pt x="1351" y="3406"/>
                  <a:pt x="1351" y="3406"/>
                </a:cubicBezTo>
                <a:lnTo>
                  <a:pt x="1351" y="3397"/>
                </a:lnTo>
                <a:close/>
                <a:moveTo>
                  <a:pt x="1351" y="3429"/>
                </a:moveTo>
                <a:cubicBezTo>
                  <a:pt x="1596" y="3427"/>
                  <a:pt x="1596" y="3427"/>
                  <a:pt x="1596" y="3427"/>
                </a:cubicBezTo>
                <a:cubicBezTo>
                  <a:pt x="1596" y="3437"/>
                  <a:pt x="1596" y="3437"/>
                  <a:pt x="1596" y="3437"/>
                </a:cubicBezTo>
                <a:cubicBezTo>
                  <a:pt x="1352" y="3438"/>
                  <a:pt x="1352" y="3438"/>
                  <a:pt x="1352" y="3438"/>
                </a:cubicBezTo>
                <a:lnTo>
                  <a:pt x="1351" y="3429"/>
                </a:lnTo>
                <a:close/>
                <a:moveTo>
                  <a:pt x="1352" y="3461"/>
                </a:moveTo>
                <a:cubicBezTo>
                  <a:pt x="1596" y="3459"/>
                  <a:pt x="1596" y="3459"/>
                  <a:pt x="1596" y="3459"/>
                </a:cubicBezTo>
                <a:cubicBezTo>
                  <a:pt x="1596" y="3469"/>
                  <a:pt x="1596" y="3469"/>
                  <a:pt x="1596" y="3469"/>
                </a:cubicBezTo>
                <a:cubicBezTo>
                  <a:pt x="1352" y="3470"/>
                  <a:pt x="1352" y="3470"/>
                  <a:pt x="1352" y="3470"/>
                </a:cubicBezTo>
                <a:lnTo>
                  <a:pt x="1352" y="3461"/>
                </a:lnTo>
                <a:close/>
                <a:moveTo>
                  <a:pt x="1352" y="3493"/>
                </a:moveTo>
                <a:cubicBezTo>
                  <a:pt x="1596" y="3492"/>
                  <a:pt x="1596" y="3492"/>
                  <a:pt x="1596" y="3492"/>
                </a:cubicBezTo>
                <a:cubicBezTo>
                  <a:pt x="1596" y="3501"/>
                  <a:pt x="1596" y="3501"/>
                  <a:pt x="1596" y="3501"/>
                </a:cubicBezTo>
                <a:cubicBezTo>
                  <a:pt x="1352" y="3502"/>
                  <a:pt x="1352" y="3502"/>
                  <a:pt x="1352" y="3502"/>
                </a:cubicBezTo>
                <a:lnTo>
                  <a:pt x="1352" y="3493"/>
                </a:lnTo>
                <a:close/>
                <a:moveTo>
                  <a:pt x="1352" y="3525"/>
                </a:moveTo>
                <a:cubicBezTo>
                  <a:pt x="1596" y="3524"/>
                  <a:pt x="1596" y="3524"/>
                  <a:pt x="1596" y="3524"/>
                </a:cubicBezTo>
                <a:cubicBezTo>
                  <a:pt x="1597" y="3533"/>
                  <a:pt x="1597" y="3533"/>
                  <a:pt x="1597" y="3533"/>
                </a:cubicBezTo>
                <a:cubicBezTo>
                  <a:pt x="1352" y="3534"/>
                  <a:pt x="1352" y="3534"/>
                  <a:pt x="1352" y="3534"/>
                </a:cubicBezTo>
                <a:lnTo>
                  <a:pt x="1352" y="3525"/>
                </a:lnTo>
                <a:close/>
                <a:moveTo>
                  <a:pt x="1352" y="3557"/>
                </a:moveTo>
                <a:cubicBezTo>
                  <a:pt x="1597" y="3556"/>
                  <a:pt x="1597" y="3556"/>
                  <a:pt x="1597" y="3556"/>
                </a:cubicBezTo>
                <a:cubicBezTo>
                  <a:pt x="1597" y="3565"/>
                  <a:pt x="1597" y="3565"/>
                  <a:pt x="1597" y="3565"/>
                </a:cubicBezTo>
                <a:cubicBezTo>
                  <a:pt x="1352" y="3566"/>
                  <a:pt x="1352" y="3566"/>
                  <a:pt x="1352" y="3566"/>
                </a:cubicBezTo>
                <a:lnTo>
                  <a:pt x="1352" y="3557"/>
                </a:lnTo>
                <a:close/>
                <a:moveTo>
                  <a:pt x="1352" y="3589"/>
                </a:moveTo>
                <a:cubicBezTo>
                  <a:pt x="1597" y="3588"/>
                  <a:pt x="1597" y="3588"/>
                  <a:pt x="1597" y="3588"/>
                </a:cubicBezTo>
                <a:cubicBezTo>
                  <a:pt x="1597" y="3597"/>
                  <a:pt x="1597" y="3597"/>
                  <a:pt x="1597" y="3597"/>
                </a:cubicBezTo>
                <a:cubicBezTo>
                  <a:pt x="1352" y="3598"/>
                  <a:pt x="1352" y="3598"/>
                  <a:pt x="1352" y="3598"/>
                </a:cubicBezTo>
                <a:lnTo>
                  <a:pt x="1352" y="3589"/>
                </a:lnTo>
                <a:close/>
                <a:moveTo>
                  <a:pt x="1353" y="3621"/>
                </a:moveTo>
                <a:cubicBezTo>
                  <a:pt x="1597" y="3620"/>
                  <a:pt x="1597" y="3620"/>
                  <a:pt x="1597" y="3620"/>
                </a:cubicBezTo>
                <a:cubicBezTo>
                  <a:pt x="1597" y="3629"/>
                  <a:pt x="1597" y="3629"/>
                  <a:pt x="1597" y="3629"/>
                </a:cubicBezTo>
                <a:cubicBezTo>
                  <a:pt x="1353" y="3630"/>
                  <a:pt x="1353" y="3630"/>
                  <a:pt x="1353" y="3630"/>
                </a:cubicBezTo>
                <a:lnTo>
                  <a:pt x="1353" y="3621"/>
                </a:lnTo>
                <a:close/>
                <a:moveTo>
                  <a:pt x="1353" y="3662"/>
                </a:moveTo>
                <a:cubicBezTo>
                  <a:pt x="1353" y="3653"/>
                  <a:pt x="1353" y="3653"/>
                  <a:pt x="1353" y="3653"/>
                </a:cubicBezTo>
                <a:cubicBezTo>
                  <a:pt x="1597" y="3652"/>
                  <a:pt x="1597" y="3652"/>
                  <a:pt x="1597" y="3652"/>
                </a:cubicBezTo>
                <a:cubicBezTo>
                  <a:pt x="1597" y="3661"/>
                  <a:pt x="1597" y="3661"/>
                  <a:pt x="1597" y="3661"/>
                </a:cubicBezTo>
                <a:lnTo>
                  <a:pt x="1353" y="3662"/>
                </a:lnTo>
                <a:close/>
                <a:moveTo>
                  <a:pt x="1720" y="2957"/>
                </a:moveTo>
                <a:cubicBezTo>
                  <a:pt x="1720" y="2958"/>
                  <a:pt x="1720" y="2958"/>
                  <a:pt x="1720" y="2958"/>
                </a:cubicBezTo>
                <a:cubicBezTo>
                  <a:pt x="1720" y="2958"/>
                  <a:pt x="1720" y="2958"/>
                  <a:pt x="1719" y="2957"/>
                </a:cubicBezTo>
                <a:cubicBezTo>
                  <a:pt x="1717" y="2955"/>
                  <a:pt x="1714" y="2953"/>
                  <a:pt x="1712" y="2951"/>
                </a:cubicBezTo>
                <a:cubicBezTo>
                  <a:pt x="1712" y="2951"/>
                  <a:pt x="1712" y="2951"/>
                  <a:pt x="1712" y="2951"/>
                </a:cubicBezTo>
                <a:cubicBezTo>
                  <a:pt x="1711" y="2949"/>
                  <a:pt x="1709" y="2946"/>
                  <a:pt x="1708" y="2942"/>
                </a:cubicBezTo>
                <a:cubicBezTo>
                  <a:pt x="1712" y="2948"/>
                  <a:pt x="1716" y="2953"/>
                  <a:pt x="1720" y="2957"/>
                </a:cubicBezTo>
                <a:close/>
                <a:moveTo>
                  <a:pt x="1704" y="2950"/>
                </a:moveTo>
                <a:cubicBezTo>
                  <a:pt x="1704" y="2950"/>
                  <a:pt x="1704" y="2950"/>
                  <a:pt x="1704" y="2950"/>
                </a:cubicBezTo>
                <a:cubicBezTo>
                  <a:pt x="1700" y="2950"/>
                  <a:pt x="1697" y="2951"/>
                  <a:pt x="1693" y="2951"/>
                </a:cubicBezTo>
                <a:cubicBezTo>
                  <a:pt x="1691" y="2952"/>
                  <a:pt x="1690" y="2952"/>
                  <a:pt x="1688" y="2952"/>
                </a:cubicBezTo>
                <a:cubicBezTo>
                  <a:pt x="1688" y="2952"/>
                  <a:pt x="1688" y="2952"/>
                  <a:pt x="1688" y="2952"/>
                </a:cubicBezTo>
                <a:cubicBezTo>
                  <a:pt x="1688" y="2952"/>
                  <a:pt x="1688" y="2951"/>
                  <a:pt x="1688" y="2951"/>
                </a:cubicBezTo>
                <a:cubicBezTo>
                  <a:pt x="1690" y="2948"/>
                  <a:pt x="1690" y="2942"/>
                  <a:pt x="1692" y="2939"/>
                </a:cubicBezTo>
                <a:cubicBezTo>
                  <a:pt x="1693" y="2938"/>
                  <a:pt x="1694" y="2937"/>
                  <a:pt x="1695" y="2937"/>
                </a:cubicBezTo>
                <a:cubicBezTo>
                  <a:pt x="1697" y="2936"/>
                  <a:pt x="1702" y="2946"/>
                  <a:pt x="1704" y="2950"/>
                </a:cubicBezTo>
                <a:close/>
                <a:moveTo>
                  <a:pt x="1830" y="3056"/>
                </a:moveTo>
                <a:cubicBezTo>
                  <a:pt x="1814" y="3004"/>
                  <a:pt x="1814" y="3004"/>
                  <a:pt x="1814" y="3004"/>
                </a:cubicBezTo>
                <a:cubicBezTo>
                  <a:pt x="1837" y="2997"/>
                  <a:pt x="1837" y="2997"/>
                  <a:pt x="1837" y="2997"/>
                </a:cubicBezTo>
                <a:cubicBezTo>
                  <a:pt x="1853" y="3048"/>
                  <a:pt x="1853" y="3048"/>
                  <a:pt x="1853" y="3048"/>
                </a:cubicBezTo>
                <a:lnTo>
                  <a:pt x="1830" y="3056"/>
                </a:lnTo>
                <a:close/>
                <a:moveTo>
                  <a:pt x="1834" y="3069"/>
                </a:moveTo>
                <a:cubicBezTo>
                  <a:pt x="1857" y="3061"/>
                  <a:pt x="1857" y="3061"/>
                  <a:pt x="1857" y="3061"/>
                </a:cubicBezTo>
                <a:cubicBezTo>
                  <a:pt x="1873" y="3113"/>
                  <a:pt x="1873" y="3113"/>
                  <a:pt x="1873" y="3113"/>
                </a:cubicBezTo>
                <a:cubicBezTo>
                  <a:pt x="1850" y="3120"/>
                  <a:pt x="1850" y="3120"/>
                  <a:pt x="1850" y="3120"/>
                </a:cubicBezTo>
                <a:lnTo>
                  <a:pt x="1834" y="3069"/>
                </a:lnTo>
                <a:close/>
                <a:moveTo>
                  <a:pt x="1870" y="3185"/>
                </a:moveTo>
                <a:cubicBezTo>
                  <a:pt x="1854" y="3133"/>
                  <a:pt x="1854" y="3133"/>
                  <a:pt x="1854" y="3133"/>
                </a:cubicBezTo>
                <a:cubicBezTo>
                  <a:pt x="1877" y="3126"/>
                  <a:pt x="1877" y="3126"/>
                  <a:pt x="1877" y="3126"/>
                </a:cubicBezTo>
                <a:cubicBezTo>
                  <a:pt x="1893" y="3178"/>
                  <a:pt x="1893" y="3178"/>
                  <a:pt x="1893" y="3178"/>
                </a:cubicBezTo>
                <a:lnTo>
                  <a:pt x="1870" y="3185"/>
                </a:lnTo>
                <a:close/>
                <a:moveTo>
                  <a:pt x="1906" y="3174"/>
                </a:moveTo>
                <a:cubicBezTo>
                  <a:pt x="1890" y="3122"/>
                  <a:pt x="1890" y="3122"/>
                  <a:pt x="1890" y="3122"/>
                </a:cubicBezTo>
                <a:cubicBezTo>
                  <a:pt x="1914" y="3115"/>
                  <a:pt x="1914" y="3115"/>
                  <a:pt x="1914" y="3115"/>
                </a:cubicBezTo>
                <a:cubicBezTo>
                  <a:pt x="1930" y="3167"/>
                  <a:pt x="1930" y="3167"/>
                  <a:pt x="1930" y="3167"/>
                </a:cubicBezTo>
                <a:lnTo>
                  <a:pt x="1906" y="3174"/>
                </a:lnTo>
                <a:close/>
                <a:moveTo>
                  <a:pt x="1966" y="3155"/>
                </a:moveTo>
                <a:cubicBezTo>
                  <a:pt x="1943" y="3163"/>
                  <a:pt x="1943" y="3163"/>
                  <a:pt x="1943" y="3163"/>
                </a:cubicBezTo>
                <a:cubicBezTo>
                  <a:pt x="1927" y="3111"/>
                  <a:pt x="1927" y="3111"/>
                  <a:pt x="1927" y="3111"/>
                </a:cubicBezTo>
                <a:cubicBezTo>
                  <a:pt x="1950" y="3104"/>
                  <a:pt x="1950" y="3104"/>
                  <a:pt x="1950" y="3104"/>
                </a:cubicBezTo>
                <a:lnTo>
                  <a:pt x="1966" y="3155"/>
                </a:lnTo>
                <a:close/>
                <a:moveTo>
                  <a:pt x="1946" y="3091"/>
                </a:moveTo>
                <a:cubicBezTo>
                  <a:pt x="1923" y="3098"/>
                  <a:pt x="1923" y="3098"/>
                  <a:pt x="1923" y="3098"/>
                </a:cubicBezTo>
                <a:cubicBezTo>
                  <a:pt x="1907" y="3046"/>
                  <a:pt x="1907" y="3046"/>
                  <a:pt x="1907" y="3046"/>
                </a:cubicBezTo>
                <a:cubicBezTo>
                  <a:pt x="1930" y="3039"/>
                  <a:pt x="1930" y="3039"/>
                  <a:pt x="1930" y="3039"/>
                </a:cubicBezTo>
                <a:lnTo>
                  <a:pt x="1946" y="3091"/>
                </a:lnTo>
                <a:close/>
                <a:moveTo>
                  <a:pt x="2028" y="3030"/>
                </a:moveTo>
                <a:cubicBezTo>
                  <a:pt x="2050" y="3019"/>
                  <a:pt x="2050" y="3019"/>
                  <a:pt x="2050" y="3019"/>
                </a:cubicBezTo>
                <a:cubicBezTo>
                  <a:pt x="2075" y="3067"/>
                  <a:pt x="2075" y="3067"/>
                  <a:pt x="2075" y="3067"/>
                </a:cubicBezTo>
                <a:cubicBezTo>
                  <a:pt x="2053" y="3078"/>
                  <a:pt x="2053" y="3078"/>
                  <a:pt x="2053" y="3078"/>
                </a:cubicBezTo>
                <a:lnTo>
                  <a:pt x="2028" y="3030"/>
                </a:lnTo>
                <a:close/>
                <a:moveTo>
                  <a:pt x="2062" y="3096"/>
                </a:moveTo>
                <a:cubicBezTo>
                  <a:pt x="2084" y="3084"/>
                  <a:pt x="2084" y="3084"/>
                  <a:pt x="2084" y="3084"/>
                </a:cubicBezTo>
                <a:cubicBezTo>
                  <a:pt x="2109" y="3132"/>
                  <a:pt x="2109" y="3132"/>
                  <a:pt x="2109" y="3132"/>
                </a:cubicBezTo>
                <a:cubicBezTo>
                  <a:pt x="2087" y="3144"/>
                  <a:pt x="2087" y="3144"/>
                  <a:pt x="2087" y="3144"/>
                </a:cubicBezTo>
                <a:lnTo>
                  <a:pt x="2062" y="3096"/>
                </a:lnTo>
                <a:close/>
                <a:moveTo>
                  <a:pt x="2096" y="3161"/>
                </a:moveTo>
                <a:cubicBezTo>
                  <a:pt x="2118" y="3150"/>
                  <a:pt x="2118" y="3150"/>
                  <a:pt x="2118" y="3150"/>
                </a:cubicBezTo>
                <a:cubicBezTo>
                  <a:pt x="2142" y="3198"/>
                  <a:pt x="2142" y="3198"/>
                  <a:pt x="2142" y="3198"/>
                </a:cubicBezTo>
                <a:cubicBezTo>
                  <a:pt x="2121" y="3209"/>
                  <a:pt x="2121" y="3209"/>
                  <a:pt x="2121" y="3209"/>
                </a:cubicBezTo>
                <a:lnTo>
                  <a:pt x="2096" y="3161"/>
                </a:lnTo>
                <a:close/>
                <a:moveTo>
                  <a:pt x="2155" y="3274"/>
                </a:moveTo>
                <a:cubicBezTo>
                  <a:pt x="2130" y="3227"/>
                  <a:pt x="2130" y="3227"/>
                  <a:pt x="2130" y="3227"/>
                </a:cubicBezTo>
                <a:cubicBezTo>
                  <a:pt x="2152" y="3215"/>
                  <a:pt x="2152" y="3215"/>
                  <a:pt x="2152" y="3215"/>
                </a:cubicBezTo>
                <a:cubicBezTo>
                  <a:pt x="2176" y="3263"/>
                  <a:pt x="2176" y="3263"/>
                  <a:pt x="2176" y="3263"/>
                </a:cubicBezTo>
                <a:lnTo>
                  <a:pt x="2155" y="3274"/>
                </a:lnTo>
                <a:close/>
                <a:moveTo>
                  <a:pt x="2188" y="3257"/>
                </a:moveTo>
                <a:cubicBezTo>
                  <a:pt x="2164" y="3209"/>
                  <a:pt x="2164" y="3209"/>
                  <a:pt x="2164" y="3209"/>
                </a:cubicBezTo>
                <a:cubicBezTo>
                  <a:pt x="2185" y="3198"/>
                  <a:pt x="2185" y="3198"/>
                  <a:pt x="2185" y="3198"/>
                </a:cubicBezTo>
                <a:cubicBezTo>
                  <a:pt x="2210" y="3246"/>
                  <a:pt x="2210" y="3246"/>
                  <a:pt x="2210" y="3246"/>
                </a:cubicBezTo>
                <a:lnTo>
                  <a:pt x="2188" y="3257"/>
                </a:lnTo>
                <a:close/>
                <a:moveTo>
                  <a:pt x="2222" y="3239"/>
                </a:moveTo>
                <a:cubicBezTo>
                  <a:pt x="2197" y="3192"/>
                  <a:pt x="2197" y="3192"/>
                  <a:pt x="2197" y="3192"/>
                </a:cubicBezTo>
                <a:cubicBezTo>
                  <a:pt x="2219" y="3180"/>
                  <a:pt x="2219" y="3180"/>
                  <a:pt x="2219" y="3180"/>
                </a:cubicBezTo>
                <a:cubicBezTo>
                  <a:pt x="2244" y="3228"/>
                  <a:pt x="2244" y="3228"/>
                  <a:pt x="2244" y="3228"/>
                </a:cubicBezTo>
                <a:lnTo>
                  <a:pt x="2222" y="3239"/>
                </a:lnTo>
                <a:close/>
                <a:moveTo>
                  <a:pt x="2278" y="3211"/>
                </a:moveTo>
                <a:cubicBezTo>
                  <a:pt x="2256" y="3222"/>
                  <a:pt x="2256" y="3222"/>
                  <a:pt x="2256" y="3222"/>
                </a:cubicBezTo>
                <a:cubicBezTo>
                  <a:pt x="2231" y="3174"/>
                  <a:pt x="2231" y="3174"/>
                  <a:pt x="2231" y="3174"/>
                </a:cubicBezTo>
                <a:cubicBezTo>
                  <a:pt x="2253" y="3163"/>
                  <a:pt x="2253" y="3163"/>
                  <a:pt x="2253" y="3163"/>
                </a:cubicBezTo>
                <a:lnTo>
                  <a:pt x="2278" y="3211"/>
                </a:lnTo>
                <a:close/>
                <a:moveTo>
                  <a:pt x="2244" y="3145"/>
                </a:moveTo>
                <a:cubicBezTo>
                  <a:pt x="2222" y="3157"/>
                  <a:pt x="2222" y="3157"/>
                  <a:pt x="2222" y="3157"/>
                </a:cubicBezTo>
                <a:cubicBezTo>
                  <a:pt x="2197" y="3109"/>
                  <a:pt x="2197" y="3109"/>
                  <a:pt x="2197" y="3109"/>
                </a:cubicBezTo>
                <a:cubicBezTo>
                  <a:pt x="2219" y="3097"/>
                  <a:pt x="2219" y="3097"/>
                  <a:pt x="2219" y="3097"/>
                </a:cubicBezTo>
                <a:lnTo>
                  <a:pt x="2244" y="3145"/>
                </a:lnTo>
                <a:close/>
                <a:moveTo>
                  <a:pt x="2210" y="3080"/>
                </a:moveTo>
                <a:cubicBezTo>
                  <a:pt x="2188" y="3091"/>
                  <a:pt x="2188" y="3091"/>
                  <a:pt x="2188" y="3091"/>
                </a:cubicBezTo>
                <a:cubicBezTo>
                  <a:pt x="2164" y="3043"/>
                  <a:pt x="2164" y="3043"/>
                  <a:pt x="2164" y="3043"/>
                </a:cubicBezTo>
                <a:cubicBezTo>
                  <a:pt x="2185" y="3032"/>
                  <a:pt x="2185" y="3032"/>
                  <a:pt x="2185" y="3032"/>
                </a:cubicBezTo>
                <a:lnTo>
                  <a:pt x="2210" y="3080"/>
                </a:lnTo>
                <a:close/>
                <a:moveTo>
                  <a:pt x="2151" y="2966"/>
                </a:moveTo>
                <a:cubicBezTo>
                  <a:pt x="2176" y="3014"/>
                  <a:pt x="2176" y="3014"/>
                  <a:pt x="2176" y="3014"/>
                </a:cubicBezTo>
                <a:cubicBezTo>
                  <a:pt x="2154" y="3026"/>
                  <a:pt x="2154" y="3026"/>
                  <a:pt x="2154" y="3026"/>
                </a:cubicBezTo>
                <a:cubicBezTo>
                  <a:pt x="2130" y="2978"/>
                  <a:pt x="2130" y="2978"/>
                  <a:pt x="2130" y="2978"/>
                </a:cubicBezTo>
                <a:lnTo>
                  <a:pt x="2151" y="2966"/>
                </a:lnTo>
                <a:close/>
                <a:moveTo>
                  <a:pt x="2142" y="2771"/>
                </a:moveTo>
                <a:cubicBezTo>
                  <a:pt x="2138" y="2774"/>
                  <a:pt x="2133" y="2776"/>
                  <a:pt x="2129" y="2779"/>
                </a:cubicBezTo>
                <a:cubicBezTo>
                  <a:pt x="2129" y="2779"/>
                  <a:pt x="2129" y="2779"/>
                  <a:pt x="2129" y="2779"/>
                </a:cubicBezTo>
                <a:cubicBezTo>
                  <a:pt x="2124" y="2771"/>
                  <a:pt x="2120" y="2761"/>
                  <a:pt x="2119" y="2751"/>
                </a:cubicBezTo>
                <a:cubicBezTo>
                  <a:pt x="2118" y="2744"/>
                  <a:pt x="2118" y="2737"/>
                  <a:pt x="2118" y="2730"/>
                </a:cubicBezTo>
                <a:cubicBezTo>
                  <a:pt x="2125" y="2738"/>
                  <a:pt x="2134" y="2750"/>
                  <a:pt x="2140" y="2762"/>
                </a:cubicBezTo>
                <a:cubicBezTo>
                  <a:pt x="2140" y="2764"/>
                  <a:pt x="2141" y="2766"/>
                  <a:pt x="2142" y="2768"/>
                </a:cubicBezTo>
                <a:cubicBezTo>
                  <a:pt x="2143" y="2769"/>
                  <a:pt x="2143" y="2770"/>
                  <a:pt x="2142" y="2771"/>
                </a:cubicBezTo>
                <a:close/>
                <a:moveTo>
                  <a:pt x="2149" y="2747"/>
                </a:moveTo>
                <a:cubicBezTo>
                  <a:pt x="2148" y="2749"/>
                  <a:pt x="2146" y="2751"/>
                  <a:pt x="2145" y="2753"/>
                </a:cubicBezTo>
                <a:cubicBezTo>
                  <a:pt x="2145" y="2753"/>
                  <a:pt x="2145" y="2754"/>
                  <a:pt x="2145" y="2754"/>
                </a:cubicBezTo>
                <a:cubicBezTo>
                  <a:pt x="2144" y="2753"/>
                  <a:pt x="2144" y="2753"/>
                  <a:pt x="2144" y="2752"/>
                </a:cubicBezTo>
                <a:cubicBezTo>
                  <a:pt x="2142" y="2748"/>
                  <a:pt x="2136" y="2740"/>
                  <a:pt x="2134" y="2734"/>
                </a:cubicBezTo>
                <a:cubicBezTo>
                  <a:pt x="2133" y="2732"/>
                  <a:pt x="2133" y="2730"/>
                  <a:pt x="2134" y="2729"/>
                </a:cubicBezTo>
                <a:cubicBezTo>
                  <a:pt x="2136" y="2726"/>
                  <a:pt x="2154" y="2731"/>
                  <a:pt x="2160" y="2732"/>
                </a:cubicBezTo>
                <a:cubicBezTo>
                  <a:pt x="2160" y="2732"/>
                  <a:pt x="2160" y="2732"/>
                  <a:pt x="2160" y="2732"/>
                </a:cubicBezTo>
                <a:cubicBezTo>
                  <a:pt x="2157" y="2737"/>
                  <a:pt x="2153" y="2742"/>
                  <a:pt x="2149" y="2747"/>
                </a:cubicBezTo>
                <a:close/>
                <a:moveTo>
                  <a:pt x="2187" y="2722"/>
                </a:moveTo>
                <a:cubicBezTo>
                  <a:pt x="2181" y="2723"/>
                  <a:pt x="2176" y="2724"/>
                  <a:pt x="2171" y="2724"/>
                </a:cubicBezTo>
                <a:cubicBezTo>
                  <a:pt x="2170" y="2724"/>
                  <a:pt x="2170" y="2724"/>
                  <a:pt x="2170" y="2724"/>
                </a:cubicBezTo>
                <a:cubicBezTo>
                  <a:pt x="2167" y="2723"/>
                  <a:pt x="2161" y="2721"/>
                  <a:pt x="2156" y="2719"/>
                </a:cubicBezTo>
                <a:cubicBezTo>
                  <a:pt x="2166" y="2720"/>
                  <a:pt x="2177" y="2721"/>
                  <a:pt x="2187" y="2722"/>
                </a:cubicBezTo>
                <a:cubicBezTo>
                  <a:pt x="2188" y="2722"/>
                  <a:pt x="2188" y="2722"/>
                  <a:pt x="2188" y="2722"/>
                </a:cubicBezTo>
                <a:cubicBezTo>
                  <a:pt x="2188" y="2722"/>
                  <a:pt x="2187" y="2722"/>
                  <a:pt x="2187" y="2722"/>
                </a:cubicBezTo>
                <a:close/>
                <a:moveTo>
                  <a:pt x="2238" y="2646"/>
                </a:moveTo>
                <a:cubicBezTo>
                  <a:pt x="2238" y="2646"/>
                  <a:pt x="2239" y="2646"/>
                  <a:pt x="2239" y="2646"/>
                </a:cubicBezTo>
                <a:cubicBezTo>
                  <a:pt x="2239" y="2646"/>
                  <a:pt x="2238" y="2646"/>
                  <a:pt x="2238" y="2646"/>
                </a:cubicBezTo>
                <a:cubicBezTo>
                  <a:pt x="2235" y="2646"/>
                  <a:pt x="2232" y="2647"/>
                  <a:pt x="2230" y="2647"/>
                </a:cubicBezTo>
                <a:cubicBezTo>
                  <a:pt x="2229" y="2647"/>
                  <a:pt x="2229" y="2647"/>
                  <a:pt x="2229" y="2647"/>
                </a:cubicBezTo>
                <a:cubicBezTo>
                  <a:pt x="2227" y="2647"/>
                  <a:pt x="2225" y="2646"/>
                  <a:pt x="2222" y="2645"/>
                </a:cubicBezTo>
                <a:cubicBezTo>
                  <a:pt x="2227" y="2645"/>
                  <a:pt x="2233" y="2645"/>
                  <a:pt x="2238" y="2646"/>
                </a:cubicBezTo>
                <a:close/>
                <a:moveTo>
                  <a:pt x="2210" y="2651"/>
                </a:moveTo>
                <a:cubicBezTo>
                  <a:pt x="2211" y="2649"/>
                  <a:pt x="2221" y="2651"/>
                  <a:pt x="2224" y="2652"/>
                </a:cubicBezTo>
                <a:cubicBezTo>
                  <a:pt x="2224" y="2652"/>
                  <a:pt x="2224" y="2652"/>
                  <a:pt x="2224" y="2652"/>
                </a:cubicBezTo>
                <a:cubicBezTo>
                  <a:pt x="2223" y="2654"/>
                  <a:pt x="2221" y="2657"/>
                  <a:pt x="2219" y="2660"/>
                </a:cubicBezTo>
                <a:cubicBezTo>
                  <a:pt x="2218" y="2661"/>
                  <a:pt x="2218" y="2662"/>
                  <a:pt x="2217" y="2663"/>
                </a:cubicBezTo>
                <a:cubicBezTo>
                  <a:pt x="2217" y="2663"/>
                  <a:pt x="2217" y="2663"/>
                  <a:pt x="2217" y="2664"/>
                </a:cubicBezTo>
                <a:cubicBezTo>
                  <a:pt x="2217" y="2663"/>
                  <a:pt x="2216" y="2663"/>
                  <a:pt x="2216" y="2663"/>
                </a:cubicBezTo>
                <a:cubicBezTo>
                  <a:pt x="2215" y="2661"/>
                  <a:pt x="2212" y="2657"/>
                  <a:pt x="2210" y="2654"/>
                </a:cubicBezTo>
                <a:cubicBezTo>
                  <a:pt x="2210" y="2653"/>
                  <a:pt x="2210" y="2652"/>
                  <a:pt x="2210" y="2651"/>
                </a:cubicBezTo>
                <a:close/>
                <a:moveTo>
                  <a:pt x="2214" y="2668"/>
                </a:moveTo>
                <a:cubicBezTo>
                  <a:pt x="2215" y="2669"/>
                  <a:pt x="2215" y="2670"/>
                  <a:pt x="2216" y="2671"/>
                </a:cubicBezTo>
                <a:cubicBezTo>
                  <a:pt x="2216" y="2672"/>
                  <a:pt x="2216" y="2672"/>
                  <a:pt x="2216" y="2673"/>
                </a:cubicBezTo>
                <a:cubicBezTo>
                  <a:pt x="2214" y="2674"/>
                  <a:pt x="2211" y="2676"/>
                  <a:pt x="2210" y="2677"/>
                </a:cubicBezTo>
                <a:cubicBezTo>
                  <a:pt x="2210" y="2677"/>
                  <a:pt x="2210" y="2677"/>
                  <a:pt x="2210" y="2677"/>
                </a:cubicBezTo>
                <a:cubicBezTo>
                  <a:pt x="2206" y="2673"/>
                  <a:pt x="2204" y="2668"/>
                  <a:pt x="2203" y="2663"/>
                </a:cubicBezTo>
                <a:cubicBezTo>
                  <a:pt x="2203" y="2659"/>
                  <a:pt x="2202" y="2655"/>
                  <a:pt x="2202" y="2652"/>
                </a:cubicBezTo>
                <a:cubicBezTo>
                  <a:pt x="2206" y="2656"/>
                  <a:pt x="2211" y="2662"/>
                  <a:pt x="2214" y="2668"/>
                </a:cubicBezTo>
                <a:close/>
                <a:moveTo>
                  <a:pt x="2199" y="2668"/>
                </a:moveTo>
                <a:cubicBezTo>
                  <a:pt x="2201" y="2673"/>
                  <a:pt x="2203" y="2677"/>
                  <a:pt x="2206" y="2681"/>
                </a:cubicBezTo>
                <a:cubicBezTo>
                  <a:pt x="2206" y="2681"/>
                  <a:pt x="2206" y="2681"/>
                  <a:pt x="2206" y="2681"/>
                </a:cubicBezTo>
                <a:cubicBezTo>
                  <a:pt x="2205" y="2684"/>
                  <a:pt x="2204" y="2687"/>
                  <a:pt x="2203" y="2690"/>
                </a:cubicBezTo>
                <a:cubicBezTo>
                  <a:pt x="2203" y="2695"/>
                  <a:pt x="2205" y="2700"/>
                  <a:pt x="2209" y="2703"/>
                </a:cubicBezTo>
                <a:cubicBezTo>
                  <a:pt x="2209" y="2705"/>
                  <a:pt x="2209" y="2705"/>
                  <a:pt x="2209" y="2707"/>
                </a:cubicBezTo>
                <a:cubicBezTo>
                  <a:pt x="2206" y="2709"/>
                  <a:pt x="2204" y="2711"/>
                  <a:pt x="2202" y="2713"/>
                </a:cubicBezTo>
                <a:cubicBezTo>
                  <a:pt x="2201" y="2713"/>
                  <a:pt x="2201" y="2713"/>
                  <a:pt x="2200" y="2713"/>
                </a:cubicBezTo>
                <a:cubicBezTo>
                  <a:pt x="2173" y="2712"/>
                  <a:pt x="2145" y="2708"/>
                  <a:pt x="2118" y="2703"/>
                </a:cubicBezTo>
                <a:cubicBezTo>
                  <a:pt x="2118" y="2703"/>
                  <a:pt x="2117" y="2702"/>
                  <a:pt x="2117" y="2701"/>
                </a:cubicBezTo>
                <a:cubicBezTo>
                  <a:pt x="2141" y="2682"/>
                  <a:pt x="2164" y="2662"/>
                  <a:pt x="2186" y="2641"/>
                </a:cubicBezTo>
                <a:cubicBezTo>
                  <a:pt x="2186" y="2642"/>
                  <a:pt x="2187" y="2642"/>
                  <a:pt x="2187" y="2642"/>
                </a:cubicBezTo>
                <a:cubicBezTo>
                  <a:pt x="2189" y="2643"/>
                  <a:pt x="2192" y="2643"/>
                  <a:pt x="2194" y="2644"/>
                </a:cubicBezTo>
                <a:cubicBezTo>
                  <a:pt x="2194" y="2644"/>
                  <a:pt x="2194" y="2645"/>
                  <a:pt x="2195" y="2645"/>
                </a:cubicBezTo>
                <a:cubicBezTo>
                  <a:pt x="2198" y="2652"/>
                  <a:pt x="2197" y="2661"/>
                  <a:pt x="2199" y="2668"/>
                </a:cubicBezTo>
                <a:close/>
                <a:moveTo>
                  <a:pt x="2302" y="2540"/>
                </a:moveTo>
                <a:cubicBezTo>
                  <a:pt x="2306" y="2543"/>
                  <a:pt x="2307" y="2549"/>
                  <a:pt x="2304" y="2554"/>
                </a:cubicBezTo>
                <a:cubicBezTo>
                  <a:pt x="2301" y="2558"/>
                  <a:pt x="2295" y="2559"/>
                  <a:pt x="2290" y="2556"/>
                </a:cubicBezTo>
                <a:cubicBezTo>
                  <a:pt x="2286" y="2553"/>
                  <a:pt x="2285" y="2546"/>
                  <a:pt x="2288" y="2542"/>
                </a:cubicBezTo>
                <a:cubicBezTo>
                  <a:pt x="2291" y="2538"/>
                  <a:pt x="2297" y="2537"/>
                  <a:pt x="2302" y="2540"/>
                </a:cubicBezTo>
                <a:close/>
                <a:moveTo>
                  <a:pt x="2441" y="2394"/>
                </a:moveTo>
                <a:cubicBezTo>
                  <a:pt x="2439" y="2396"/>
                  <a:pt x="2436" y="2398"/>
                  <a:pt x="2434" y="2400"/>
                </a:cubicBezTo>
                <a:cubicBezTo>
                  <a:pt x="2434" y="2400"/>
                  <a:pt x="2434" y="2400"/>
                  <a:pt x="2434" y="2400"/>
                </a:cubicBezTo>
                <a:cubicBezTo>
                  <a:pt x="2430" y="2395"/>
                  <a:pt x="2427" y="2390"/>
                  <a:pt x="2426" y="2384"/>
                </a:cubicBezTo>
                <a:cubicBezTo>
                  <a:pt x="2425" y="2380"/>
                  <a:pt x="2424" y="2375"/>
                  <a:pt x="2424" y="2371"/>
                </a:cubicBezTo>
                <a:cubicBezTo>
                  <a:pt x="2429" y="2376"/>
                  <a:pt x="2435" y="2382"/>
                  <a:pt x="2439" y="2389"/>
                </a:cubicBezTo>
                <a:cubicBezTo>
                  <a:pt x="2440" y="2390"/>
                  <a:pt x="2440" y="2391"/>
                  <a:pt x="2441" y="2392"/>
                </a:cubicBezTo>
                <a:cubicBezTo>
                  <a:pt x="2441" y="2393"/>
                  <a:pt x="2442" y="2394"/>
                  <a:pt x="2441" y="2394"/>
                </a:cubicBezTo>
                <a:close/>
                <a:moveTo>
                  <a:pt x="2444" y="2379"/>
                </a:moveTo>
                <a:cubicBezTo>
                  <a:pt x="2443" y="2381"/>
                  <a:pt x="2442" y="2382"/>
                  <a:pt x="2442" y="2383"/>
                </a:cubicBezTo>
                <a:cubicBezTo>
                  <a:pt x="2442" y="2383"/>
                  <a:pt x="2442" y="2383"/>
                  <a:pt x="2442" y="2384"/>
                </a:cubicBezTo>
                <a:cubicBezTo>
                  <a:pt x="2441" y="2383"/>
                  <a:pt x="2441" y="2383"/>
                  <a:pt x="2441" y="2383"/>
                </a:cubicBezTo>
                <a:cubicBezTo>
                  <a:pt x="2440" y="2380"/>
                  <a:pt x="2435" y="2376"/>
                  <a:pt x="2434" y="2373"/>
                </a:cubicBezTo>
                <a:cubicBezTo>
                  <a:pt x="2433" y="2371"/>
                  <a:pt x="2433" y="2370"/>
                  <a:pt x="2433" y="2369"/>
                </a:cubicBezTo>
                <a:cubicBezTo>
                  <a:pt x="2434" y="2367"/>
                  <a:pt x="2446" y="2369"/>
                  <a:pt x="2449" y="2369"/>
                </a:cubicBezTo>
                <a:cubicBezTo>
                  <a:pt x="2449" y="2369"/>
                  <a:pt x="2450" y="2369"/>
                  <a:pt x="2450" y="2369"/>
                </a:cubicBezTo>
                <a:cubicBezTo>
                  <a:pt x="2448" y="2373"/>
                  <a:pt x="2446" y="2376"/>
                  <a:pt x="2444" y="2379"/>
                </a:cubicBezTo>
                <a:close/>
                <a:moveTo>
                  <a:pt x="2465" y="2362"/>
                </a:moveTo>
                <a:cubicBezTo>
                  <a:pt x="2462" y="2362"/>
                  <a:pt x="2458" y="2363"/>
                  <a:pt x="2455" y="2363"/>
                </a:cubicBezTo>
                <a:cubicBezTo>
                  <a:pt x="2455" y="2363"/>
                  <a:pt x="2455" y="2363"/>
                  <a:pt x="2455" y="2364"/>
                </a:cubicBezTo>
                <a:cubicBezTo>
                  <a:pt x="2453" y="2364"/>
                  <a:pt x="2449" y="2363"/>
                  <a:pt x="2446" y="2362"/>
                </a:cubicBezTo>
                <a:cubicBezTo>
                  <a:pt x="2452" y="2362"/>
                  <a:pt x="2459" y="2362"/>
                  <a:pt x="2465" y="2361"/>
                </a:cubicBezTo>
                <a:cubicBezTo>
                  <a:pt x="2465" y="2361"/>
                  <a:pt x="2466" y="2361"/>
                  <a:pt x="2466" y="2361"/>
                </a:cubicBezTo>
                <a:cubicBezTo>
                  <a:pt x="2465" y="2362"/>
                  <a:pt x="2465" y="2362"/>
                  <a:pt x="2465" y="2362"/>
                </a:cubicBezTo>
                <a:close/>
                <a:moveTo>
                  <a:pt x="2473" y="2355"/>
                </a:moveTo>
                <a:cubicBezTo>
                  <a:pt x="2473" y="2355"/>
                  <a:pt x="2473" y="2355"/>
                  <a:pt x="2472" y="2355"/>
                </a:cubicBezTo>
                <a:cubicBezTo>
                  <a:pt x="2456" y="2356"/>
                  <a:pt x="2439" y="2356"/>
                  <a:pt x="2422" y="2355"/>
                </a:cubicBezTo>
                <a:cubicBezTo>
                  <a:pt x="2420" y="2353"/>
                  <a:pt x="2419" y="2351"/>
                  <a:pt x="2417" y="2349"/>
                </a:cubicBezTo>
                <a:cubicBezTo>
                  <a:pt x="2415" y="2347"/>
                  <a:pt x="2414" y="2346"/>
                  <a:pt x="2413" y="2345"/>
                </a:cubicBezTo>
                <a:cubicBezTo>
                  <a:pt x="2416" y="2340"/>
                  <a:pt x="2419" y="2334"/>
                  <a:pt x="2421" y="2328"/>
                </a:cubicBezTo>
                <a:cubicBezTo>
                  <a:pt x="2478" y="2349"/>
                  <a:pt x="2478" y="2349"/>
                  <a:pt x="2478" y="2349"/>
                </a:cubicBezTo>
                <a:cubicBezTo>
                  <a:pt x="2477" y="2351"/>
                  <a:pt x="2475" y="2353"/>
                  <a:pt x="2473" y="2355"/>
                </a:cubicBezTo>
                <a:close/>
                <a:moveTo>
                  <a:pt x="2570" y="2349"/>
                </a:moveTo>
                <a:cubicBezTo>
                  <a:pt x="2530" y="2335"/>
                  <a:pt x="2530" y="2335"/>
                  <a:pt x="2530" y="2335"/>
                </a:cubicBezTo>
                <a:cubicBezTo>
                  <a:pt x="2536" y="2318"/>
                  <a:pt x="2536" y="2318"/>
                  <a:pt x="2536" y="2318"/>
                </a:cubicBezTo>
                <a:cubicBezTo>
                  <a:pt x="2576" y="2332"/>
                  <a:pt x="2576" y="2332"/>
                  <a:pt x="2576" y="2332"/>
                </a:cubicBezTo>
                <a:lnTo>
                  <a:pt x="2570" y="2349"/>
                </a:lnTo>
                <a:close/>
                <a:moveTo>
                  <a:pt x="2625" y="2370"/>
                </a:moveTo>
                <a:cubicBezTo>
                  <a:pt x="2585" y="2355"/>
                  <a:pt x="2585" y="2355"/>
                  <a:pt x="2585" y="2355"/>
                </a:cubicBezTo>
                <a:cubicBezTo>
                  <a:pt x="2591" y="2338"/>
                  <a:pt x="2591" y="2338"/>
                  <a:pt x="2591" y="2338"/>
                </a:cubicBezTo>
                <a:cubicBezTo>
                  <a:pt x="2631" y="2353"/>
                  <a:pt x="2631" y="2353"/>
                  <a:pt x="2631" y="2353"/>
                </a:cubicBezTo>
                <a:lnTo>
                  <a:pt x="2625" y="2370"/>
                </a:lnTo>
                <a:close/>
                <a:moveTo>
                  <a:pt x="2597" y="2323"/>
                </a:moveTo>
                <a:cubicBezTo>
                  <a:pt x="2603" y="2306"/>
                  <a:pt x="2603" y="2306"/>
                  <a:pt x="2603" y="2306"/>
                </a:cubicBezTo>
                <a:cubicBezTo>
                  <a:pt x="2643" y="2320"/>
                  <a:pt x="2643" y="2320"/>
                  <a:pt x="2643" y="2320"/>
                </a:cubicBezTo>
                <a:cubicBezTo>
                  <a:pt x="2637" y="2338"/>
                  <a:pt x="2637" y="2338"/>
                  <a:pt x="2637" y="2338"/>
                </a:cubicBezTo>
                <a:lnTo>
                  <a:pt x="2597" y="2323"/>
                </a:lnTo>
                <a:close/>
                <a:moveTo>
                  <a:pt x="2680" y="2390"/>
                </a:moveTo>
                <a:cubicBezTo>
                  <a:pt x="2640" y="2375"/>
                  <a:pt x="2640" y="2375"/>
                  <a:pt x="2640" y="2375"/>
                </a:cubicBezTo>
                <a:cubicBezTo>
                  <a:pt x="2646" y="2358"/>
                  <a:pt x="2646" y="2358"/>
                  <a:pt x="2646" y="2358"/>
                </a:cubicBezTo>
                <a:cubicBezTo>
                  <a:pt x="2686" y="2373"/>
                  <a:pt x="2686" y="2373"/>
                  <a:pt x="2686" y="2373"/>
                </a:cubicBezTo>
                <a:lnTo>
                  <a:pt x="2680" y="2390"/>
                </a:lnTo>
                <a:close/>
                <a:moveTo>
                  <a:pt x="2692" y="2358"/>
                </a:moveTo>
                <a:cubicBezTo>
                  <a:pt x="2652" y="2343"/>
                  <a:pt x="2652" y="2343"/>
                  <a:pt x="2652" y="2343"/>
                </a:cubicBezTo>
                <a:cubicBezTo>
                  <a:pt x="2658" y="2326"/>
                  <a:pt x="2658" y="2326"/>
                  <a:pt x="2658" y="2326"/>
                </a:cubicBezTo>
                <a:cubicBezTo>
                  <a:pt x="2698" y="2341"/>
                  <a:pt x="2698" y="2341"/>
                  <a:pt x="2698" y="2341"/>
                </a:cubicBezTo>
                <a:lnTo>
                  <a:pt x="2692" y="2358"/>
                </a:lnTo>
                <a:close/>
                <a:moveTo>
                  <a:pt x="2682" y="2262"/>
                </a:moveTo>
                <a:cubicBezTo>
                  <a:pt x="2722" y="2277"/>
                  <a:pt x="2722" y="2277"/>
                  <a:pt x="2722" y="2277"/>
                </a:cubicBezTo>
                <a:cubicBezTo>
                  <a:pt x="2715" y="2294"/>
                  <a:pt x="2715" y="2294"/>
                  <a:pt x="2715" y="2294"/>
                </a:cubicBezTo>
                <a:cubicBezTo>
                  <a:pt x="2675" y="2279"/>
                  <a:pt x="2675" y="2279"/>
                  <a:pt x="2675" y="2279"/>
                </a:cubicBezTo>
                <a:lnTo>
                  <a:pt x="2682" y="2262"/>
                </a:lnTo>
                <a:close/>
                <a:moveTo>
                  <a:pt x="2710" y="2309"/>
                </a:moveTo>
                <a:cubicBezTo>
                  <a:pt x="2704" y="2326"/>
                  <a:pt x="2704" y="2326"/>
                  <a:pt x="2704" y="2326"/>
                </a:cubicBezTo>
                <a:cubicBezTo>
                  <a:pt x="2663" y="2311"/>
                  <a:pt x="2663" y="2311"/>
                  <a:pt x="2663" y="2311"/>
                </a:cubicBezTo>
                <a:cubicBezTo>
                  <a:pt x="2670" y="2294"/>
                  <a:pt x="2670" y="2294"/>
                  <a:pt x="2670" y="2294"/>
                </a:cubicBezTo>
                <a:lnTo>
                  <a:pt x="2710" y="2309"/>
                </a:lnTo>
                <a:close/>
                <a:moveTo>
                  <a:pt x="2626" y="2242"/>
                </a:moveTo>
                <a:cubicBezTo>
                  <a:pt x="2666" y="2257"/>
                  <a:pt x="2666" y="2257"/>
                  <a:pt x="2666" y="2257"/>
                </a:cubicBezTo>
                <a:cubicBezTo>
                  <a:pt x="2660" y="2274"/>
                  <a:pt x="2660" y="2274"/>
                  <a:pt x="2660" y="2274"/>
                </a:cubicBezTo>
                <a:cubicBezTo>
                  <a:pt x="2620" y="2259"/>
                  <a:pt x="2620" y="2259"/>
                  <a:pt x="2620" y="2259"/>
                </a:cubicBezTo>
                <a:lnTo>
                  <a:pt x="2626" y="2242"/>
                </a:lnTo>
                <a:close/>
                <a:moveTo>
                  <a:pt x="2655" y="2289"/>
                </a:moveTo>
                <a:cubicBezTo>
                  <a:pt x="2648" y="2306"/>
                  <a:pt x="2648" y="2306"/>
                  <a:pt x="2648" y="2306"/>
                </a:cubicBezTo>
                <a:cubicBezTo>
                  <a:pt x="2608" y="2291"/>
                  <a:pt x="2608" y="2291"/>
                  <a:pt x="2608" y="2291"/>
                </a:cubicBezTo>
                <a:cubicBezTo>
                  <a:pt x="2614" y="2274"/>
                  <a:pt x="2614" y="2274"/>
                  <a:pt x="2614" y="2274"/>
                </a:cubicBezTo>
                <a:lnTo>
                  <a:pt x="2655" y="2289"/>
                </a:lnTo>
                <a:close/>
                <a:moveTo>
                  <a:pt x="2571" y="2222"/>
                </a:moveTo>
                <a:cubicBezTo>
                  <a:pt x="2611" y="2236"/>
                  <a:pt x="2611" y="2236"/>
                  <a:pt x="2611" y="2236"/>
                </a:cubicBezTo>
                <a:cubicBezTo>
                  <a:pt x="2605" y="2253"/>
                  <a:pt x="2605" y="2253"/>
                  <a:pt x="2605" y="2253"/>
                </a:cubicBezTo>
                <a:cubicBezTo>
                  <a:pt x="2565" y="2239"/>
                  <a:pt x="2565" y="2239"/>
                  <a:pt x="2565" y="2239"/>
                </a:cubicBezTo>
                <a:lnTo>
                  <a:pt x="2571" y="2222"/>
                </a:lnTo>
                <a:close/>
                <a:moveTo>
                  <a:pt x="2559" y="2254"/>
                </a:moveTo>
                <a:cubicBezTo>
                  <a:pt x="2599" y="2269"/>
                  <a:pt x="2599" y="2269"/>
                  <a:pt x="2599" y="2269"/>
                </a:cubicBezTo>
                <a:cubicBezTo>
                  <a:pt x="2593" y="2286"/>
                  <a:pt x="2593" y="2286"/>
                  <a:pt x="2593" y="2286"/>
                </a:cubicBezTo>
                <a:cubicBezTo>
                  <a:pt x="2553" y="2271"/>
                  <a:pt x="2553" y="2271"/>
                  <a:pt x="2553" y="2271"/>
                </a:cubicBezTo>
                <a:lnTo>
                  <a:pt x="2559" y="2254"/>
                </a:lnTo>
                <a:close/>
                <a:moveTo>
                  <a:pt x="2548" y="2285"/>
                </a:moveTo>
                <a:cubicBezTo>
                  <a:pt x="2588" y="2300"/>
                  <a:pt x="2588" y="2300"/>
                  <a:pt x="2588" y="2300"/>
                </a:cubicBezTo>
                <a:cubicBezTo>
                  <a:pt x="2581" y="2317"/>
                  <a:pt x="2581" y="2317"/>
                  <a:pt x="2581" y="2317"/>
                </a:cubicBezTo>
                <a:cubicBezTo>
                  <a:pt x="2541" y="2303"/>
                  <a:pt x="2541" y="2303"/>
                  <a:pt x="2541" y="2303"/>
                </a:cubicBezTo>
                <a:lnTo>
                  <a:pt x="2548" y="2285"/>
                </a:lnTo>
                <a:close/>
                <a:moveTo>
                  <a:pt x="2574" y="2130"/>
                </a:moveTo>
                <a:cubicBezTo>
                  <a:pt x="2570" y="2147"/>
                  <a:pt x="2559" y="2159"/>
                  <a:pt x="2548" y="2157"/>
                </a:cubicBezTo>
                <a:cubicBezTo>
                  <a:pt x="2538" y="2155"/>
                  <a:pt x="2532" y="2139"/>
                  <a:pt x="2536" y="2122"/>
                </a:cubicBezTo>
                <a:cubicBezTo>
                  <a:pt x="2539" y="2105"/>
                  <a:pt x="2551" y="2092"/>
                  <a:pt x="2561" y="2094"/>
                </a:cubicBezTo>
                <a:cubicBezTo>
                  <a:pt x="2572" y="2096"/>
                  <a:pt x="2577" y="2112"/>
                  <a:pt x="2574" y="2130"/>
                </a:cubicBezTo>
                <a:close/>
                <a:moveTo>
                  <a:pt x="2566" y="2071"/>
                </a:moveTo>
                <a:cubicBezTo>
                  <a:pt x="2555" y="2069"/>
                  <a:pt x="2550" y="2053"/>
                  <a:pt x="2553" y="2036"/>
                </a:cubicBezTo>
                <a:cubicBezTo>
                  <a:pt x="2557" y="2018"/>
                  <a:pt x="2568" y="2006"/>
                  <a:pt x="2579" y="2008"/>
                </a:cubicBezTo>
                <a:cubicBezTo>
                  <a:pt x="2589" y="2010"/>
                  <a:pt x="2595" y="2026"/>
                  <a:pt x="2591" y="2044"/>
                </a:cubicBezTo>
                <a:cubicBezTo>
                  <a:pt x="2588" y="2061"/>
                  <a:pt x="2576" y="2073"/>
                  <a:pt x="2566" y="2071"/>
                </a:cubicBezTo>
                <a:close/>
                <a:moveTo>
                  <a:pt x="2627" y="2140"/>
                </a:moveTo>
                <a:cubicBezTo>
                  <a:pt x="2624" y="2158"/>
                  <a:pt x="2612" y="2170"/>
                  <a:pt x="2602" y="2168"/>
                </a:cubicBezTo>
                <a:cubicBezTo>
                  <a:pt x="2591" y="2166"/>
                  <a:pt x="2585" y="2150"/>
                  <a:pt x="2589" y="2133"/>
                </a:cubicBezTo>
                <a:cubicBezTo>
                  <a:pt x="2593" y="2115"/>
                  <a:pt x="2604" y="2103"/>
                  <a:pt x="2614" y="2105"/>
                </a:cubicBezTo>
                <a:cubicBezTo>
                  <a:pt x="2625" y="2107"/>
                  <a:pt x="2631" y="2123"/>
                  <a:pt x="2627" y="2140"/>
                </a:cubicBezTo>
                <a:close/>
                <a:moveTo>
                  <a:pt x="2619" y="2082"/>
                </a:moveTo>
                <a:cubicBezTo>
                  <a:pt x="2609" y="2080"/>
                  <a:pt x="2603" y="2064"/>
                  <a:pt x="2606" y="2047"/>
                </a:cubicBezTo>
                <a:cubicBezTo>
                  <a:pt x="2610" y="2029"/>
                  <a:pt x="2621" y="2017"/>
                  <a:pt x="2632" y="2019"/>
                </a:cubicBezTo>
                <a:cubicBezTo>
                  <a:pt x="2642" y="2021"/>
                  <a:pt x="2648" y="2037"/>
                  <a:pt x="2645" y="2054"/>
                </a:cubicBezTo>
                <a:cubicBezTo>
                  <a:pt x="2641" y="2072"/>
                  <a:pt x="2630" y="2084"/>
                  <a:pt x="2619" y="2082"/>
                </a:cubicBezTo>
                <a:close/>
                <a:moveTo>
                  <a:pt x="2681" y="2151"/>
                </a:moveTo>
                <a:cubicBezTo>
                  <a:pt x="2677" y="2169"/>
                  <a:pt x="2666" y="2181"/>
                  <a:pt x="2655" y="2179"/>
                </a:cubicBezTo>
                <a:cubicBezTo>
                  <a:pt x="2645" y="2177"/>
                  <a:pt x="2639" y="2161"/>
                  <a:pt x="2642" y="2144"/>
                </a:cubicBezTo>
                <a:cubicBezTo>
                  <a:pt x="2646" y="2126"/>
                  <a:pt x="2657" y="2114"/>
                  <a:pt x="2668" y="2116"/>
                </a:cubicBezTo>
                <a:cubicBezTo>
                  <a:pt x="2678" y="2118"/>
                  <a:pt x="2684" y="2134"/>
                  <a:pt x="2681" y="2151"/>
                </a:cubicBezTo>
                <a:close/>
                <a:moveTo>
                  <a:pt x="2673" y="2093"/>
                </a:moveTo>
                <a:cubicBezTo>
                  <a:pt x="2662" y="2091"/>
                  <a:pt x="2656" y="2075"/>
                  <a:pt x="2660" y="2057"/>
                </a:cubicBezTo>
                <a:cubicBezTo>
                  <a:pt x="2663" y="2040"/>
                  <a:pt x="2675" y="2028"/>
                  <a:pt x="2685" y="2030"/>
                </a:cubicBezTo>
                <a:cubicBezTo>
                  <a:pt x="2696" y="2032"/>
                  <a:pt x="2702" y="2048"/>
                  <a:pt x="2698" y="2065"/>
                </a:cubicBezTo>
                <a:cubicBezTo>
                  <a:pt x="2695" y="2082"/>
                  <a:pt x="2683" y="2095"/>
                  <a:pt x="2673" y="2093"/>
                </a:cubicBezTo>
                <a:close/>
                <a:moveTo>
                  <a:pt x="2734" y="2162"/>
                </a:moveTo>
                <a:cubicBezTo>
                  <a:pt x="2730" y="2179"/>
                  <a:pt x="2719" y="2192"/>
                  <a:pt x="2709" y="2190"/>
                </a:cubicBezTo>
                <a:cubicBezTo>
                  <a:pt x="2698" y="2187"/>
                  <a:pt x="2692" y="2172"/>
                  <a:pt x="2696" y="2154"/>
                </a:cubicBezTo>
                <a:cubicBezTo>
                  <a:pt x="2699" y="2137"/>
                  <a:pt x="2711" y="2125"/>
                  <a:pt x="2721" y="2127"/>
                </a:cubicBezTo>
                <a:cubicBezTo>
                  <a:pt x="2732" y="2129"/>
                  <a:pt x="2738" y="2145"/>
                  <a:pt x="2734" y="2162"/>
                </a:cubicBezTo>
                <a:close/>
                <a:moveTo>
                  <a:pt x="2726" y="2104"/>
                </a:moveTo>
                <a:cubicBezTo>
                  <a:pt x="2715" y="2101"/>
                  <a:pt x="2710" y="2086"/>
                  <a:pt x="2713" y="2068"/>
                </a:cubicBezTo>
                <a:cubicBezTo>
                  <a:pt x="2717" y="2051"/>
                  <a:pt x="2728" y="2039"/>
                  <a:pt x="2739" y="2041"/>
                </a:cubicBezTo>
                <a:cubicBezTo>
                  <a:pt x="2749" y="2043"/>
                  <a:pt x="2755" y="2059"/>
                  <a:pt x="2751" y="2076"/>
                </a:cubicBezTo>
                <a:cubicBezTo>
                  <a:pt x="2748" y="2093"/>
                  <a:pt x="2737" y="2106"/>
                  <a:pt x="2726" y="2104"/>
                </a:cubicBezTo>
                <a:close/>
                <a:moveTo>
                  <a:pt x="2787" y="2173"/>
                </a:moveTo>
                <a:cubicBezTo>
                  <a:pt x="2784" y="2190"/>
                  <a:pt x="2772" y="2203"/>
                  <a:pt x="2762" y="2200"/>
                </a:cubicBezTo>
                <a:cubicBezTo>
                  <a:pt x="2751" y="2198"/>
                  <a:pt x="2746" y="2183"/>
                  <a:pt x="2749" y="2165"/>
                </a:cubicBezTo>
                <a:cubicBezTo>
                  <a:pt x="2753" y="2148"/>
                  <a:pt x="2764" y="2135"/>
                  <a:pt x="2775" y="2138"/>
                </a:cubicBezTo>
                <a:cubicBezTo>
                  <a:pt x="2785" y="2140"/>
                  <a:pt x="2791" y="2156"/>
                  <a:pt x="2787" y="2173"/>
                </a:cubicBezTo>
                <a:close/>
                <a:moveTo>
                  <a:pt x="2779" y="2114"/>
                </a:moveTo>
                <a:cubicBezTo>
                  <a:pt x="2769" y="2112"/>
                  <a:pt x="2763" y="2096"/>
                  <a:pt x="2767" y="2079"/>
                </a:cubicBezTo>
                <a:cubicBezTo>
                  <a:pt x="2770" y="2062"/>
                  <a:pt x="2782" y="2049"/>
                  <a:pt x="2792" y="2051"/>
                </a:cubicBezTo>
                <a:cubicBezTo>
                  <a:pt x="2803" y="2054"/>
                  <a:pt x="2808" y="2069"/>
                  <a:pt x="2805" y="2087"/>
                </a:cubicBezTo>
                <a:cubicBezTo>
                  <a:pt x="2801" y="2104"/>
                  <a:pt x="2790" y="2116"/>
                  <a:pt x="2779" y="2114"/>
                </a:cubicBezTo>
                <a:close/>
                <a:moveTo>
                  <a:pt x="2841" y="2184"/>
                </a:moveTo>
                <a:cubicBezTo>
                  <a:pt x="2837" y="2201"/>
                  <a:pt x="2826" y="2213"/>
                  <a:pt x="2815" y="2211"/>
                </a:cubicBezTo>
                <a:cubicBezTo>
                  <a:pt x="2805" y="2209"/>
                  <a:pt x="2799" y="2193"/>
                  <a:pt x="2803" y="2176"/>
                </a:cubicBezTo>
                <a:cubicBezTo>
                  <a:pt x="2806" y="2159"/>
                  <a:pt x="2818" y="2146"/>
                  <a:pt x="2828" y="2148"/>
                </a:cubicBezTo>
                <a:cubicBezTo>
                  <a:pt x="2839" y="2151"/>
                  <a:pt x="2844" y="2166"/>
                  <a:pt x="2841" y="2184"/>
                </a:cubicBezTo>
                <a:close/>
                <a:moveTo>
                  <a:pt x="2833" y="2125"/>
                </a:moveTo>
                <a:cubicBezTo>
                  <a:pt x="2822" y="2123"/>
                  <a:pt x="2817" y="2107"/>
                  <a:pt x="2820" y="2090"/>
                </a:cubicBezTo>
                <a:cubicBezTo>
                  <a:pt x="2824" y="2072"/>
                  <a:pt x="2835" y="2060"/>
                  <a:pt x="2846" y="2062"/>
                </a:cubicBezTo>
                <a:cubicBezTo>
                  <a:pt x="2856" y="2064"/>
                  <a:pt x="2862" y="2080"/>
                  <a:pt x="2858" y="2098"/>
                </a:cubicBezTo>
                <a:cubicBezTo>
                  <a:pt x="2855" y="2115"/>
                  <a:pt x="2843" y="2127"/>
                  <a:pt x="2833" y="2125"/>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9" name="Freeform 10"/>
          <p:cNvSpPr>
            <a:spLocks noEditPoints="1"/>
          </p:cNvSpPr>
          <p:nvPr/>
        </p:nvSpPr>
        <p:spPr bwMode="auto">
          <a:xfrm>
            <a:off x="2969481" y="4254821"/>
            <a:ext cx="360363" cy="384175"/>
          </a:xfrm>
          <a:custGeom>
            <a:avLst/>
            <a:gdLst>
              <a:gd name="T0" fmla="*/ 131 w 150"/>
              <a:gd name="T1" fmla="*/ 12 h 160"/>
              <a:gd name="T2" fmla="*/ 81 w 150"/>
              <a:gd name="T3" fmla="*/ 17 h 160"/>
              <a:gd name="T4" fmla="*/ 32 w 150"/>
              <a:gd name="T5" fmla="*/ 24 h 160"/>
              <a:gd name="T6" fmla="*/ 26 w 150"/>
              <a:gd name="T7" fmla="*/ 35 h 160"/>
              <a:gd name="T8" fmla="*/ 26 w 150"/>
              <a:gd name="T9" fmla="*/ 59 h 160"/>
              <a:gd name="T10" fmla="*/ 10 w 150"/>
              <a:gd name="T11" fmla="*/ 69 h 160"/>
              <a:gd name="T12" fmla="*/ 15 w 150"/>
              <a:gd name="T13" fmla="*/ 110 h 160"/>
              <a:gd name="T14" fmla="*/ 19 w 150"/>
              <a:gd name="T15" fmla="*/ 113 h 160"/>
              <a:gd name="T16" fmla="*/ 29 w 150"/>
              <a:gd name="T17" fmla="*/ 149 h 160"/>
              <a:gd name="T18" fmla="*/ 74 w 150"/>
              <a:gd name="T19" fmla="*/ 144 h 160"/>
              <a:gd name="T20" fmla="*/ 76 w 150"/>
              <a:gd name="T21" fmla="*/ 140 h 160"/>
              <a:gd name="T22" fmla="*/ 108 w 150"/>
              <a:gd name="T23" fmla="*/ 99 h 160"/>
              <a:gd name="T24" fmla="*/ 135 w 150"/>
              <a:gd name="T25" fmla="*/ 66 h 160"/>
              <a:gd name="T26" fmla="*/ 137 w 150"/>
              <a:gd name="T27" fmla="*/ 63 h 160"/>
              <a:gd name="T28" fmla="*/ 131 w 150"/>
              <a:gd name="T29" fmla="*/ 12 h 160"/>
              <a:gd name="T30" fmla="*/ 62 w 150"/>
              <a:gd name="T31" fmla="*/ 82 h 160"/>
              <a:gd name="T32" fmla="*/ 61 w 150"/>
              <a:gd name="T33" fmla="*/ 82 h 160"/>
              <a:gd name="T34" fmla="*/ 62 w 150"/>
              <a:gd name="T35" fmla="*/ 8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0" h="160">
                <a:moveTo>
                  <a:pt x="131" y="12"/>
                </a:moveTo>
                <a:cubicBezTo>
                  <a:pt x="116" y="0"/>
                  <a:pt x="94" y="2"/>
                  <a:pt x="81" y="17"/>
                </a:cubicBezTo>
                <a:cubicBezTo>
                  <a:pt x="66" y="6"/>
                  <a:pt x="44" y="8"/>
                  <a:pt x="32" y="24"/>
                </a:cubicBezTo>
                <a:cubicBezTo>
                  <a:pt x="29" y="27"/>
                  <a:pt x="27" y="31"/>
                  <a:pt x="26" y="35"/>
                </a:cubicBezTo>
                <a:cubicBezTo>
                  <a:pt x="23" y="43"/>
                  <a:pt x="23" y="51"/>
                  <a:pt x="26" y="59"/>
                </a:cubicBezTo>
                <a:cubicBezTo>
                  <a:pt x="20" y="60"/>
                  <a:pt x="14" y="64"/>
                  <a:pt x="10" y="69"/>
                </a:cubicBezTo>
                <a:cubicBezTo>
                  <a:pt x="0" y="82"/>
                  <a:pt x="2" y="100"/>
                  <a:pt x="15" y="110"/>
                </a:cubicBezTo>
                <a:cubicBezTo>
                  <a:pt x="16" y="111"/>
                  <a:pt x="18" y="112"/>
                  <a:pt x="19" y="113"/>
                </a:cubicBezTo>
                <a:cubicBezTo>
                  <a:pt x="15" y="126"/>
                  <a:pt x="18" y="140"/>
                  <a:pt x="29" y="149"/>
                </a:cubicBezTo>
                <a:cubicBezTo>
                  <a:pt x="43" y="160"/>
                  <a:pt x="63" y="157"/>
                  <a:pt x="74" y="144"/>
                </a:cubicBezTo>
                <a:cubicBezTo>
                  <a:pt x="75" y="143"/>
                  <a:pt x="76" y="141"/>
                  <a:pt x="76" y="140"/>
                </a:cubicBezTo>
                <a:cubicBezTo>
                  <a:pt x="108" y="99"/>
                  <a:pt x="108" y="99"/>
                  <a:pt x="108" y="99"/>
                </a:cubicBezTo>
                <a:cubicBezTo>
                  <a:pt x="135" y="66"/>
                  <a:pt x="135" y="66"/>
                  <a:pt x="135" y="66"/>
                </a:cubicBezTo>
                <a:cubicBezTo>
                  <a:pt x="136" y="65"/>
                  <a:pt x="137" y="64"/>
                  <a:pt x="137" y="63"/>
                </a:cubicBezTo>
                <a:cubicBezTo>
                  <a:pt x="150" y="47"/>
                  <a:pt x="147" y="24"/>
                  <a:pt x="131" y="12"/>
                </a:cubicBezTo>
                <a:close/>
                <a:moveTo>
                  <a:pt x="62" y="82"/>
                </a:moveTo>
                <a:cubicBezTo>
                  <a:pt x="62" y="82"/>
                  <a:pt x="62" y="82"/>
                  <a:pt x="61" y="82"/>
                </a:cubicBezTo>
                <a:cubicBezTo>
                  <a:pt x="62" y="82"/>
                  <a:pt x="62" y="82"/>
                  <a:pt x="62" y="82"/>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 name="Freeform 11"/>
          <p:cNvSpPr>
            <a:spLocks noEditPoints="1"/>
          </p:cNvSpPr>
          <p:nvPr/>
        </p:nvSpPr>
        <p:spPr bwMode="auto">
          <a:xfrm>
            <a:off x="9097231" y="4731071"/>
            <a:ext cx="352425" cy="385763"/>
          </a:xfrm>
          <a:custGeom>
            <a:avLst/>
            <a:gdLst>
              <a:gd name="T0" fmla="*/ 137 w 147"/>
              <a:gd name="T1" fmla="*/ 52 h 161"/>
              <a:gd name="T2" fmla="*/ 128 w 147"/>
              <a:gd name="T3" fmla="*/ 43 h 161"/>
              <a:gd name="T4" fmla="*/ 105 w 147"/>
              <a:gd name="T5" fmla="*/ 36 h 161"/>
              <a:gd name="T6" fmla="*/ 101 w 147"/>
              <a:gd name="T7" fmla="*/ 17 h 161"/>
              <a:gd name="T8" fmla="*/ 60 w 147"/>
              <a:gd name="T9" fmla="*/ 9 h 161"/>
              <a:gd name="T10" fmla="*/ 56 w 147"/>
              <a:gd name="T11" fmla="*/ 12 h 161"/>
              <a:gd name="T12" fmla="*/ 18 w 147"/>
              <a:gd name="T13" fmla="*/ 11 h 161"/>
              <a:gd name="T14" fmla="*/ 10 w 147"/>
              <a:gd name="T15" fmla="*/ 54 h 161"/>
              <a:gd name="T16" fmla="*/ 12 w 147"/>
              <a:gd name="T17" fmla="*/ 58 h 161"/>
              <a:gd name="T18" fmla="*/ 41 w 147"/>
              <a:gd name="T19" fmla="*/ 101 h 161"/>
              <a:gd name="T20" fmla="*/ 65 w 147"/>
              <a:gd name="T21" fmla="*/ 137 h 161"/>
              <a:gd name="T22" fmla="*/ 67 w 147"/>
              <a:gd name="T23" fmla="*/ 140 h 161"/>
              <a:gd name="T24" fmla="*/ 117 w 147"/>
              <a:gd name="T25" fmla="*/ 150 h 161"/>
              <a:gd name="T26" fmla="*/ 128 w 147"/>
              <a:gd name="T27" fmla="*/ 101 h 161"/>
              <a:gd name="T28" fmla="*/ 137 w 147"/>
              <a:gd name="T29" fmla="*/ 52 h 161"/>
              <a:gd name="T30" fmla="*/ 72 w 147"/>
              <a:gd name="T31" fmla="*/ 62 h 161"/>
              <a:gd name="T32" fmla="*/ 72 w 147"/>
              <a:gd name="T33" fmla="*/ 62 h 161"/>
              <a:gd name="T34" fmla="*/ 72 w 147"/>
              <a:gd name="T35" fmla="*/ 62 h 161"/>
              <a:gd name="T36" fmla="*/ 72 w 147"/>
              <a:gd name="T37" fmla="*/ 6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7" h="161">
                <a:moveTo>
                  <a:pt x="137" y="52"/>
                </a:moveTo>
                <a:cubicBezTo>
                  <a:pt x="134" y="49"/>
                  <a:pt x="131" y="46"/>
                  <a:pt x="128" y="43"/>
                </a:cubicBezTo>
                <a:cubicBezTo>
                  <a:pt x="121" y="38"/>
                  <a:pt x="113" y="36"/>
                  <a:pt x="105" y="36"/>
                </a:cubicBezTo>
                <a:cubicBezTo>
                  <a:pt x="106" y="29"/>
                  <a:pt x="104" y="23"/>
                  <a:pt x="101" y="17"/>
                </a:cubicBezTo>
                <a:cubicBezTo>
                  <a:pt x="92" y="3"/>
                  <a:pt x="73" y="0"/>
                  <a:pt x="60" y="9"/>
                </a:cubicBezTo>
                <a:cubicBezTo>
                  <a:pt x="58" y="10"/>
                  <a:pt x="57" y="11"/>
                  <a:pt x="56" y="12"/>
                </a:cubicBezTo>
                <a:cubicBezTo>
                  <a:pt x="45" y="4"/>
                  <a:pt x="30" y="3"/>
                  <a:pt x="18" y="11"/>
                </a:cubicBezTo>
                <a:cubicBezTo>
                  <a:pt x="4" y="20"/>
                  <a:pt x="0" y="40"/>
                  <a:pt x="10" y="54"/>
                </a:cubicBezTo>
                <a:cubicBezTo>
                  <a:pt x="10" y="56"/>
                  <a:pt x="11" y="57"/>
                  <a:pt x="12" y="58"/>
                </a:cubicBezTo>
                <a:cubicBezTo>
                  <a:pt x="41" y="101"/>
                  <a:pt x="41" y="101"/>
                  <a:pt x="41" y="101"/>
                </a:cubicBezTo>
                <a:cubicBezTo>
                  <a:pt x="65" y="137"/>
                  <a:pt x="65" y="137"/>
                  <a:pt x="65" y="137"/>
                </a:cubicBezTo>
                <a:cubicBezTo>
                  <a:pt x="65" y="138"/>
                  <a:pt x="66" y="139"/>
                  <a:pt x="67" y="140"/>
                </a:cubicBezTo>
                <a:cubicBezTo>
                  <a:pt x="78" y="157"/>
                  <a:pt x="100" y="161"/>
                  <a:pt x="117" y="150"/>
                </a:cubicBezTo>
                <a:cubicBezTo>
                  <a:pt x="133" y="140"/>
                  <a:pt x="138" y="118"/>
                  <a:pt x="128" y="101"/>
                </a:cubicBezTo>
                <a:cubicBezTo>
                  <a:pt x="143" y="90"/>
                  <a:pt x="147" y="68"/>
                  <a:pt x="137" y="52"/>
                </a:cubicBezTo>
                <a:close/>
                <a:moveTo>
                  <a:pt x="72" y="62"/>
                </a:moveTo>
                <a:cubicBezTo>
                  <a:pt x="72" y="62"/>
                  <a:pt x="72" y="62"/>
                  <a:pt x="72" y="62"/>
                </a:cubicBezTo>
                <a:cubicBezTo>
                  <a:pt x="72" y="62"/>
                  <a:pt x="72" y="62"/>
                  <a:pt x="72" y="62"/>
                </a:cubicBezTo>
                <a:cubicBezTo>
                  <a:pt x="72" y="62"/>
                  <a:pt x="72" y="62"/>
                  <a:pt x="72" y="62"/>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 name="Freeform 12"/>
          <p:cNvSpPr>
            <a:spLocks noEditPoints="1"/>
          </p:cNvSpPr>
          <p:nvPr/>
        </p:nvSpPr>
        <p:spPr bwMode="auto">
          <a:xfrm>
            <a:off x="5030056" y="3027683"/>
            <a:ext cx="409575" cy="255588"/>
          </a:xfrm>
          <a:custGeom>
            <a:avLst/>
            <a:gdLst>
              <a:gd name="T0" fmla="*/ 136 w 171"/>
              <a:gd name="T1" fmla="*/ 35 h 107"/>
              <a:gd name="T2" fmla="*/ 100 w 171"/>
              <a:gd name="T3" fmla="*/ 0 h 107"/>
              <a:gd name="T4" fmla="*/ 87 w 171"/>
              <a:gd name="T5" fmla="*/ 2 h 107"/>
              <a:gd name="T6" fmla="*/ 69 w 171"/>
              <a:gd name="T7" fmla="*/ 17 h 107"/>
              <a:gd name="T8" fmla="*/ 50 w 171"/>
              <a:gd name="T9" fmla="*/ 11 h 107"/>
              <a:gd name="T10" fmla="*/ 21 w 171"/>
              <a:gd name="T11" fmla="*/ 40 h 107"/>
              <a:gd name="T12" fmla="*/ 22 w 171"/>
              <a:gd name="T13" fmla="*/ 46 h 107"/>
              <a:gd name="T14" fmla="*/ 0 w 171"/>
              <a:gd name="T15" fmla="*/ 76 h 107"/>
              <a:gd name="T16" fmla="*/ 31 w 171"/>
              <a:gd name="T17" fmla="*/ 107 h 107"/>
              <a:gd name="T18" fmla="*/ 36 w 171"/>
              <a:gd name="T19" fmla="*/ 107 h 107"/>
              <a:gd name="T20" fmla="*/ 87 w 171"/>
              <a:gd name="T21" fmla="*/ 107 h 107"/>
              <a:gd name="T22" fmla="*/ 131 w 171"/>
              <a:gd name="T23" fmla="*/ 107 h 107"/>
              <a:gd name="T24" fmla="*/ 134 w 171"/>
              <a:gd name="T25" fmla="*/ 107 h 107"/>
              <a:gd name="T26" fmla="*/ 171 w 171"/>
              <a:gd name="T27" fmla="*/ 71 h 107"/>
              <a:gd name="T28" fmla="*/ 136 w 171"/>
              <a:gd name="T29" fmla="*/ 35 h 107"/>
              <a:gd name="T30" fmla="*/ 72 w 171"/>
              <a:gd name="T31" fmla="*/ 60 h 107"/>
              <a:gd name="T32" fmla="*/ 72 w 171"/>
              <a:gd name="T33" fmla="*/ 60 h 107"/>
              <a:gd name="T34" fmla="*/ 72 w 171"/>
              <a:gd name="T35" fmla="*/ 6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1" h="107">
                <a:moveTo>
                  <a:pt x="136" y="35"/>
                </a:moveTo>
                <a:cubicBezTo>
                  <a:pt x="135" y="16"/>
                  <a:pt x="119" y="0"/>
                  <a:pt x="100" y="0"/>
                </a:cubicBezTo>
                <a:cubicBezTo>
                  <a:pt x="95" y="0"/>
                  <a:pt x="91" y="1"/>
                  <a:pt x="87" y="2"/>
                </a:cubicBezTo>
                <a:cubicBezTo>
                  <a:pt x="80" y="5"/>
                  <a:pt x="73" y="11"/>
                  <a:pt x="69" y="17"/>
                </a:cubicBezTo>
                <a:cubicBezTo>
                  <a:pt x="64" y="13"/>
                  <a:pt x="57" y="11"/>
                  <a:pt x="50" y="11"/>
                </a:cubicBezTo>
                <a:cubicBezTo>
                  <a:pt x="34" y="11"/>
                  <a:pt x="21" y="24"/>
                  <a:pt x="21" y="40"/>
                </a:cubicBezTo>
                <a:cubicBezTo>
                  <a:pt x="21" y="42"/>
                  <a:pt x="21" y="44"/>
                  <a:pt x="22" y="46"/>
                </a:cubicBezTo>
                <a:cubicBezTo>
                  <a:pt x="9" y="50"/>
                  <a:pt x="0" y="62"/>
                  <a:pt x="0" y="76"/>
                </a:cubicBezTo>
                <a:cubicBezTo>
                  <a:pt x="0" y="93"/>
                  <a:pt x="14" y="107"/>
                  <a:pt x="31" y="107"/>
                </a:cubicBezTo>
                <a:cubicBezTo>
                  <a:pt x="33" y="107"/>
                  <a:pt x="34" y="107"/>
                  <a:pt x="36" y="107"/>
                </a:cubicBezTo>
                <a:cubicBezTo>
                  <a:pt x="87" y="107"/>
                  <a:pt x="87" y="107"/>
                  <a:pt x="87" y="107"/>
                </a:cubicBezTo>
                <a:cubicBezTo>
                  <a:pt x="131" y="107"/>
                  <a:pt x="131" y="107"/>
                  <a:pt x="131" y="107"/>
                </a:cubicBezTo>
                <a:cubicBezTo>
                  <a:pt x="132" y="107"/>
                  <a:pt x="133" y="107"/>
                  <a:pt x="134" y="107"/>
                </a:cubicBezTo>
                <a:cubicBezTo>
                  <a:pt x="154" y="107"/>
                  <a:pt x="171" y="91"/>
                  <a:pt x="171" y="71"/>
                </a:cubicBezTo>
                <a:cubicBezTo>
                  <a:pt x="171" y="52"/>
                  <a:pt x="155" y="36"/>
                  <a:pt x="136" y="35"/>
                </a:cubicBezTo>
                <a:close/>
                <a:moveTo>
                  <a:pt x="72" y="60"/>
                </a:moveTo>
                <a:cubicBezTo>
                  <a:pt x="72" y="60"/>
                  <a:pt x="72" y="60"/>
                  <a:pt x="72" y="60"/>
                </a:cubicBezTo>
                <a:cubicBezTo>
                  <a:pt x="72" y="60"/>
                  <a:pt x="72" y="60"/>
                  <a:pt x="72" y="60"/>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 name="Freeform 13"/>
          <p:cNvSpPr>
            <a:spLocks noEditPoints="1"/>
          </p:cNvSpPr>
          <p:nvPr/>
        </p:nvSpPr>
        <p:spPr bwMode="auto">
          <a:xfrm>
            <a:off x="7435118" y="3440433"/>
            <a:ext cx="417513" cy="327025"/>
          </a:xfrm>
          <a:custGeom>
            <a:avLst/>
            <a:gdLst>
              <a:gd name="T0" fmla="*/ 148 w 174"/>
              <a:gd name="T1" fmla="*/ 62 h 136"/>
              <a:gd name="T2" fmla="*/ 128 w 174"/>
              <a:gd name="T3" fmla="*/ 16 h 136"/>
              <a:gd name="T4" fmla="*/ 116 w 174"/>
              <a:gd name="T5" fmla="*/ 13 h 136"/>
              <a:gd name="T6" fmla="*/ 93 w 174"/>
              <a:gd name="T7" fmla="*/ 19 h 136"/>
              <a:gd name="T8" fmla="*/ 79 w 174"/>
              <a:gd name="T9" fmla="*/ 6 h 136"/>
              <a:gd name="T10" fmla="*/ 41 w 174"/>
              <a:gd name="T11" fmla="*/ 21 h 136"/>
              <a:gd name="T12" fmla="*/ 39 w 174"/>
              <a:gd name="T13" fmla="*/ 27 h 136"/>
              <a:gd name="T14" fmla="*/ 7 w 174"/>
              <a:gd name="T15" fmla="*/ 46 h 136"/>
              <a:gd name="T16" fmla="*/ 24 w 174"/>
              <a:gd name="T17" fmla="*/ 87 h 136"/>
              <a:gd name="T18" fmla="*/ 28 w 174"/>
              <a:gd name="T19" fmla="*/ 89 h 136"/>
              <a:gd name="T20" fmla="*/ 75 w 174"/>
              <a:gd name="T21" fmla="*/ 109 h 136"/>
              <a:gd name="T22" fmla="*/ 115 w 174"/>
              <a:gd name="T23" fmla="*/ 126 h 136"/>
              <a:gd name="T24" fmla="*/ 118 w 174"/>
              <a:gd name="T25" fmla="*/ 128 h 136"/>
              <a:gd name="T26" fmla="*/ 166 w 174"/>
              <a:gd name="T27" fmla="*/ 109 h 136"/>
              <a:gd name="T28" fmla="*/ 148 w 174"/>
              <a:gd name="T29" fmla="*/ 62 h 136"/>
              <a:gd name="T30" fmla="*/ 80 w 174"/>
              <a:gd name="T31" fmla="*/ 60 h 136"/>
              <a:gd name="T32" fmla="*/ 80 w 174"/>
              <a:gd name="T33" fmla="*/ 60 h 136"/>
              <a:gd name="T34" fmla="*/ 80 w 174"/>
              <a:gd name="T35" fmla="*/ 60 h 136"/>
              <a:gd name="T36" fmla="*/ 80 w 174"/>
              <a:gd name="T37" fmla="*/ 6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4" h="136">
                <a:moveTo>
                  <a:pt x="148" y="62"/>
                </a:moveTo>
                <a:cubicBezTo>
                  <a:pt x="155" y="44"/>
                  <a:pt x="146" y="23"/>
                  <a:pt x="128" y="16"/>
                </a:cubicBezTo>
                <a:cubicBezTo>
                  <a:pt x="124" y="14"/>
                  <a:pt x="120" y="13"/>
                  <a:pt x="116" y="13"/>
                </a:cubicBezTo>
                <a:cubicBezTo>
                  <a:pt x="108" y="12"/>
                  <a:pt x="100" y="15"/>
                  <a:pt x="93" y="19"/>
                </a:cubicBezTo>
                <a:cubicBezTo>
                  <a:pt x="90" y="14"/>
                  <a:pt x="85" y="9"/>
                  <a:pt x="79" y="6"/>
                </a:cubicBezTo>
                <a:cubicBezTo>
                  <a:pt x="64" y="0"/>
                  <a:pt x="47" y="7"/>
                  <a:pt x="41" y="21"/>
                </a:cubicBezTo>
                <a:cubicBezTo>
                  <a:pt x="40" y="23"/>
                  <a:pt x="39" y="25"/>
                  <a:pt x="39" y="27"/>
                </a:cubicBezTo>
                <a:cubicBezTo>
                  <a:pt x="26" y="26"/>
                  <a:pt x="12" y="33"/>
                  <a:pt x="7" y="46"/>
                </a:cubicBezTo>
                <a:cubicBezTo>
                  <a:pt x="0" y="62"/>
                  <a:pt x="8" y="81"/>
                  <a:pt x="24" y="87"/>
                </a:cubicBezTo>
                <a:cubicBezTo>
                  <a:pt x="25" y="88"/>
                  <a:pt x="26" y="89"/>
                  <a:pt x="28" y="89"/>
                </a:cubicBezTo>
                <a:cubicBezTo>
                  <a:pt x="75" y="109"/>
                  <a:pt x="75" y="109"/>
                  <a:pt x="75" y="109"/>
                </a:cubicBezTo>
                <a:cubicBezTo>
                  <a:pt x="115" y="126"/>
                  <a:pt x="115" y="126"/>
                  <a:pt x="115" y="126"/>
                </a:cubicBezTo>
                <a:cubicBezTo>
                  <a:pt x="116" y="127"/>
                  <a:pt x="117" y="127"/>
                  <a:pt x="118" y="128"/>
                </a:cubicBezTo>
                <a:cubicBezTo>
                  <a:pt x="137" y="136"/>
                  <a:pt x="158" y="127"/>
                  <a:pt x="166" y="109"/>
                </a:cubicBezTo>
                <a:cubicBezTo>
                  <a:pt x="174" y="91"/>
                  <a:pt x="166" y="70"/>
                  <a:pt x="148" y="62"/>
                </a:cubicBezTo>
                <a:close/>
                <a:moveTo>
                  <a:pt x="80" y="60"/>
                </a:moveTo>
                <a:cubicBezTo>
                  <a:pt x="80" y="60"/>
                  <a:pt x="80" y="60"/>
                  <a:pt x="80" y="60"/>
                </a:cubicBezTo>
                <a:cubicBezTo>
                  <a:pt x="80" y="60"/>
                  <a:pt x="80" y="60"/>
                  <a:pt x="80" y="60"/>
                </a:cubicBezTo>
                <a:cubicBezTo>
                  <a:pt x="80" y="60"/>
                  <a:pt x="80" y="60"/>
                  <a:pt x="80" y="60"/>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14"/>
          <p:cNvSpPr>
            <a:spLocks noEditPoints="1"/>
          </p:cNvSpPr>
          <p:nvPr/>
        </p:nvSpPr>
        <p:spPr bwMode="auto">
          <a:xfrm>
            <a:off x="2385280" y="5542283"/>
            <a:ext cx="290513" cy="561975"/>
          </a:xfrm>
          <a:custGeom>
            <a:avLst/>
            <a:gdLst>
              <a:gd name="T0" fmla="*/ 90 w 121"/>
              <a:gd name="T1" fmla="*/ 4 h 234"/>
              <a:gd name="T2" fmla="*/ 47 w 121"/>
              <a:gd name="T3" fmla="*/ 30 h 234"/>
              <a:gd name="T4" fmla="*/ 5 w 121"/>
              <a:gd name="T5" fmla="*/ 57 h 234"/>
              <a:gd name="T6" fmla="*/ 4 w 121"/>
              <a:gd name="T7" fmla="*/ 70 h 234"/>
              <a:gd name="T8" fmla="*/ 15 w 121"/>
              <a:gd name="T9" fmla="*/ 91 h 234"/>
              <a:gd name="T10" fmla="*/ 4 w 121"/>
              <a:gd name="T11" fmla="*/ 107 h 234"/>
              <a:gd name="T12" fmla="*/ 4 w 121"/>
              <a:gd name="T13" fmla="*/ 108 h 234"/>
              <a:gd name="T14" fmla="*/ 26 w 121"/>
              <a:gd name="T15" fmla="*/ 143 h 234"/>
              <a:gd name="T16" fmla="*/ 32 w 121"/>
              <a:gd name="T17" fmla="*/ 143 h 234"/>
              <a:gd name="T18" fmla="*/ 32 w 121"/>
              <a:gd name="T19" fmla="*/ 144 h 234"/>
              <a:gd name="T20" fmla="*/ 21 w 121"/>
              <a:gd name="T21" fmla="*/ 159 h 234"/>
              <a:gd name="T22" fmla="*/ 21 w 121"/>
              <a:gd name="T23" fmla="*/ 167 h 234"/>
              <a:gd name="T24" fmla="*/ 28 w 121"/>
              <a:gd name="T25" fmla="*/ 180 h 234"/>
              <a:gd name="T26" fmla="*/ 21 w 121"/>
              <a:gd name="T27" fmla="*/ 191 h 234"/>
              <a:gd name="T28" fmla="*/ 35 w 121"/>
              <a:gd name="T29" fmla="*/ 213 h 234"/>
              <a:gd name="T30" fmla="*/ 38 w 121"/>
              <a:gd name="T31" fmla="*/ 214 h 234"/>
              <a:gd name="T32" fmla="*/ 54 w 121"/>
              <a:gd name="T33" fmla="*/ 232 h 234"/>
              <a:gd name="T34" fmla="*/ 78 w 121"/>
              <a:gd name="T35" fmla="*/ 216 h 234"/>
              <a:gd name="T36" fmla="*/ 79 w 121"/>
              <a:gd name="T37" fmla="*/ 214 h 234"/>
              <a:gd name="T38" fmla="*/ 86 w 121"/>
              <a:gd name="T39" fmla="*/ 182 h 234"/>
              <a:gd name="T40" fmla="*/ 92 w 121"/>
              <a:gd name="T41" fmla="*/ 155 h 234"/>
              <a:gd name="T42" fmla="*/ 93 w 121"/>
              <a:gd name="T43" fmla="*/ 152 h 234"/>
              <a:gd name="T44" fmla="*/ 93 w 121"/>
              <a:gd name="T45" fmla="*/ 151 h 234"/>
              <a:gd name="T46" fmla="*/ 94 w 121"/>
              <a:gd name="T47" fmla="*/ 148 h 234"/>
              <a:gd name="T48" fmla="*/ 95 w 121"/>
              <a:gd name="T49" fmla="*/ 143 h 234"/>
              <a:gd name="T50" fmla="*/ 98 w 121"/>
              <a:gd name="T51" fmla="*/ 128 h 234"/>
              <a:gd name="T52" fmla="*/ 106 w 121"/>
              <a:gd name="T53" fmla="*/ 93 h 234"/>
              <a:gd name="T54" fmla="*/ 116 w 121"/>
              <a:gd name="T55" fmla="*/ 51 h 234"/>
              <a:gd name="T56" fmla="*/ 117 w 121"/>
              <a:gd name="T57" fmla="*/ 47 h 234"/>
              <a:gd name="T58" fmla="*/ 90 w 121"/>
              <a:gd name="T59" fmla="*/ 4 h 234"/>
              <a:gd name="T60" fmla="*/ 54 w 121"/>
              <a:gd name="T61" fmla="*/ 185 h 234"/>
              <a:gd name="T62" fmla="*/ 54 w 121"/>
              <a:gd name="T63" fmla="*/ 184 h 234"/>
              <a:gd name="T64" fmla="*/ 55 w 121"/>
              <a:gd name="T65" fmla="*/ 184 h 234"/>
              <a:gd name="T66" fmla="*/ 54 w 121"/>
              <a:gd name="T67" fmla="*/ 185 h 234"/>
              <a:gd name="T68" fmla="*/ 57 w 121"/>
              <a:gd name="T69" fmla="*/ 97 h 234"/>
              <a:gd name="T70" fmla="*/ 57 w 121"/>
              <a:gd name="T71" fmla="*/ 98 h 234"/>
              <a:gd name="T72" fmla="*/ 57 w 121"/>
              <a:gd name="T73" fmla="*/ 97 h 234"/>
              <a:gd name="T74" fmla="*/ 57 w 121"/>
              <a:gd name="T75" fmla="*/ 9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234">
                <a:moveTo>
                  <a:pt x="90" y="4"/>
                </a:moveTo>
                <a:cubicBezTo>
                  <a:pt x="71" y="0"/>
                  <a:pt x="52" y="11"/>
                  <a:pt x="47" y="30"/>
                </a:cubicBezTo>
                <a:cubicBezTo>
                  <a:pt x="28" y="26"/>
                  <a:pt x="9" y="38"/>
                  <a:pt x="5" y="57"/>
                </a:cubicBezTo>
                <a:cubicBezTo>
                  <a:pt x="4" y="61"/>
                  <a:pt x="4" y="66"/>
                  <a:pt x="4" y="70"/>
                </a:cubicBezTo>
                <a:cubicBezTo>
                  <a:pt x="5" y="78"/>
                  <a:pt x="9" y="85"/>
                  <a:pt x="15" y="91"/>
                </a:cubicBezTo>
                <a:cubicBezTo>
                  <a:pt x="10" y="95"/>
                  <a:pt x="6" y="100"/>
                  <a:pt x="4" y="107"/>
                </a:cubicBezTo>
                <a:cubicBezTo>
                  <a:pt x="4" y="107"/>
                  <a:pt x="4" y="107"/>
                  <a:pt x="4" y="108"/>
                </a:cubicBezTo>
                <a:cubicBezTo>
                  <a:pt x="0" y="123"/>
                  <a:pt x="10" y="139"/>
                  <a:pt x="26" y="143"/>
                </a:cubicBezTo>
                <a:cubicBezTo>
                  <a:pt x="28" y="143"/>
                  <a:pt x="30" y="143"/>
                  <a:pt x="32" y="143"/>
                </a:cubicBezTo>
                <a:cubicBezTo>
                  <a:pt x="32" y="144"/>
                  <a:pt x="32" y="144"/>
                  <a:pt x="32" y="144"/>
                </a:cubicBezTo>
                <a:cubicBezTo>
                  <a:pt x="27" y="148"/>
                  <a:pt x="23" y="153"/>
                  <a:pt x="21" y="159"/>
                </a:cubicBezTo>
                <a:cubicBezTo>
                  <a:pt x="21" y="162"/>
                  <a:pt x="21" y="164"/>
                  <a:pt x="21" y="167"/>
                </a:cubicBezTo>
                <a:cubicBezTo>
                  <a:pt x="22" y="172"/>
                  <a:pt x="24" y="177"/>
                  <a:pt x="28" y="180"/>
                </a:cubicBezTo>
                <a:cubicBezTo>
                  <a:pt x="24" y="183"/>
                  <a:pt x="22" y="187"/>
                  <a:pt x="21" y="191"/>
                </a:cubicBezTo>
                <a:cubicBezTo>
                  <a:pt x="19" y="201"/>
                  <a:pt x="25" y="211"/>
                  <a:pt x="35" y="213"/>
                </a:cubicBezTo>
                <a:cubicBezTo>
                  <a:pt x="36" y="214"/>
                  <a:pt x="37" y="214"/>
                  <a:pt x="38" y="214"/>
                </a:cubicBezTo>
                <a:cubicBezTo>
                  <a:pt x="39" y="222"/>
                  <a:pt x="45" y="230"/>
                  <a:pt x="54" y="232"/>
                </a:cubicBezTo>
                <a:cubicBezTo>
                  <a:pt x="65" y="234"/>
                  <a:pt x="76" y="227"/>
                  <a:pt x="78" y="216"/>
                </a:cubicBezTo>
                <a:cubicBezTo>
                  <a:pt x="78" y="215"/>
                  <a:pt x="79" y="215"/>
                  <a:pt x="79" y="214"/>
                </a:cubicBezTo>
                <a:cubicBezTo>
                  <a:pt x="86" y="182"/>
                  <a:pt x="86" y="182"/>
                  <a:pt x="86" y="182"/>
                </a:cubicBezTo>
                <a:cubicBezTo>
                  <a:pt x="92" y="155"/>
                  <a:pt x="92" y="155"/>
                  <a:pt x="92" y="155"/>
                </a:cubicBezTo>
                <a:cubicBezTo>
                  <a:pt x="92" y="154"/>
                  <a:pt x="93" y="153"/>
                  <a:pt x="93" y="152"/>
                </a:cubicBezTo>
                <a:cubicBezTo>
                  <a:pt x="93" y="152"/>
                  <a:pt x="93" y="151"/>
                  <a:pt x="93" y="151"/>
                </a:cubicBezTo>
                <a:cubicBezTo>
                  <a:pt x="93" y="150"/>
                  <a:pt x="94" y="149"/>
                  <a:pt x="94" y="148"/>
                </a:cubicBezTo>
                <a:cubicBezTo>
                  <a:pt x="94" y="146"/>
                  <a:pt x="94" y="145"/>
                  <a:pt x="95" y="143"/>
                </a:cubicBezTo>
                <a:cubicBezTo>
                  <a:pt x="98" y="128"/>
                  <a:pt x="98" y="128"/>
                  <a:pt x="98" y="128"/>
                </a:cubicBezTo>
                <a:cubicBezTo>
                  <a:pt x="106" y="93"/>
                  <a:pt x="106" y="93"/>
                  <a:pt x="106" y="93"/>
                </a:cubicBezTo>
                <a:cubicBezTo>
                  <a:pt x="116" y="51"/>
                  <a:pt x="116" y="51"/>
                  <a:pt x="116" y="51"/>
                </a:cubicBezTo>
                <a:cubicBezTo>
                  <a:pt x="116" y="50"/>
                  <a:pt x="116" y="48"/>
                  <a:pt x="117" y="47"/>
                </a:cubicBezTo>
                <a:cubicBezTo>
                  <a:pt x="121" y="28"/>
                  <a:pt x="109" y="8"/>
                  <a:pt x="90" y="4"/>
                </a:cubicBezTo>
                <a:close/>
                <a:moveTo>
                  <a:pt x="54" y="185"/>
                </a:moveTo>
                <a:cubicBezTo>
                  <a:pt x="54" y="184"/>
                  <a:pt x="54" y="184"/>
                  <a:pt x="54" y="184"/>
                </a:cubicBezTo>
                <a:cubicBezTo>
                  <a:pt x="54" y="184"/>
                  <a:pt x="54" y="184"/>
                  <a:pt x="55" y="184"/>
                </a:cubicBezTo>
                <a:lnTo>
                  <a:pt x="54" y="185"/>
                </a:lnTo>
                <a:close/>
                <a:moveTo>
                  <a:pt x="57" y="97"/>
                </a:moveTo>
                <a:cubicBezTo>
                  <a:pt x="57" y="98"/>
                  <a:pt x="57" y="98"/>
                  <a:pt x="57" y="98"/>
                </a:cubicBezTo>
                <a:cubicBezTo>
                  <a:pt x="57" y="98"/>
                  <a:pt x="57" y="97"/>
                  <a:pt x="57" y="97"/>
                </a:cubicBezTo>
                <a:cubicBezTo>
                  <a:pt x="57" y="97"/>
                  <a:pt x="57" y="97"/>
                  <a:pt x="57" y="97"/>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 name="Freeform 16"/>
          <p:cNvSpPr>
            <a:spLocks noEditPoints="1"/>
          </p:cNvSpPr>
          <p:nvPr/>
        </p:nvSpPr>
        <p:spPr bwMode="auto">
          <a:xfrm>
            <a:off x="3963256" y="2056133"/>
            <a:ext cx="893763" cy="625475"/>
          </a:xfrm>
          <a:custGeom>
            <a:avLst/>
            <a:gdLst>
              <a:gd name="T0" fmla="*/ 361 w 372"/>
              <a:gd name="T1" fmla="*/ 86 h 260"/>
              <a:gd name="T2" fmla="*/ 287 w 372"/>
              <a:gd name="T3" fmla="*/ 47 h 260"/>
              <a:gd name="T4" fmla="*/ 211 w 372"/>
              <a:gd name="T5" fmla="*/ 11 h 260"/>
              <a:gd name="T6" fmla="*/ 193 w 372"/>
              <a:gd name="T7" fmla="*/ 20 h 260"/>
              <a:gd name="T8" fmla="*/ 171 w 372"/>
              <a:gd name="T9" fmla="*/ 54 h 260"/>
              <a:gd name="T10" fmla="*/ 140 w 372"/>
              <a:gd name="T11" fmla="*/ 53 h 260"/>
              <a:gd name="T12" fmla="*/ 139 w 372"/>
              <a:gd name="T13" fmla="*/ 53 h 260"/>
              <a:gd name="T14" fmla="*/ 108 w 372"/>
              <a:gd name="T15" fmla="*/ 115 h 260"/>
              <a:gd name="T16" fmla="*/ 111 w 372"/>
              <a:gd name="T17" fmla="*/ 124 h 260"/>
              <a:gd name="T18" fmla="*/ 110 w 372"/>
              <a:gd name="T19" fmla="*/ 125 h 260"/>
              <a:gd name="T20" fmla="*/ 81 w 372"/>
              <a:gd name="T21" fmla="*/ 123 h 260"/>
              <a:gd name="T22" fmla="*/ 69 w 372"/>
              <a:gd name="T23" fmla="*/ 129 h 260"/>
              <a:gd name="T24" fmla="*/ 55 w 372"/>
              <a:gd name="T25" fmla="*/ 150 h 260"/>
              <a:gd name="T26" fmla="*/ 34 w 372"/>
              <a:gd name="T27" fmla="*/ 150 h 260"/>
              <a:gd name="T28" fmla="*/ 14 w 372"/>
              <a:gd name="T29" fmla="*/ 189 h 260"/>
              <a:gd name="T30" fmla="*/ 17 w 372"/>
              <a:gd name="T31" fmla="*/ 195 h 260"/>
              <a:gd name="T32" fmla="*/ 5 w 372"/>
              <a:gd name="T33" fmla="*/ 232 h 260"/>
              <a:gd name="T34" fmla="*/ 47 w 372"/>
              <a:gd name="T35" fmla="*/ 254 h 260"/>
              <a:gd name="T36" fmla="*/ 52 w 372"/>
              <a:gd name="T37" fmla="*/ 252 h 260"/>
              <a:gd name="T38" fmla="*/ 104 w 372"/>
              <a:gd name="T39" fmla="*/ 235 h 260"/>
              <a:gd name="T40" fmla="*/ 148 w 372"/>
              <a:gd name="T41" fmla="*/ 220 h 260"/>
              <a:gd name="T42" fmla="*/ 152 w 372"/>
              <a:gd name="T43" fmla="*/ 219 h 260"/>
              <a:gd name="T44" fmla="*/ 154 w 372"/>
              <a:gd name="T45" fmla="*/ 218 h 260"/>
              <a:gd name="T46" fmla="*/ 159 w 372"/>
              <a:gd name="T47" fmla="*/ 217 h 260"/>
              <a:gd name="T48" fmla="*/ 166 w 372"/>
              <a:gd name="T49" fmla="*/ 214 h 260"/>
              <a:gd name="T50" fmla="*/ 191 w 372"/>
              <a:gd name="T51" fmla="*/ 206 h 260"/>
              <a:gd name="T52" fmla="*/ 248 w 372"/>
              <a:gd name="T53" fmla="*/ 187 h 260"/>
              <a:gd name="T54" fmla="*/ 316 w 372"/>
              <a:gd name="T55" fmla="*/ 164 h 260"/>
              <a:gd name="T56" fmla="*/ 323 w 372"/>
              <a:gd name="T57" fmla="*/ 162 h 260"/>
              <a:gd name="T58" fmla="*/ 361 w 372"/>
              <a:gd name="T59" fmla="*/ 86 h 260"/>
              <a:gd name="T60" fmla="*/ 72 w 372"/>
              <a:gd name="T61" fmla="*/ 192 h 260"/>
              <a:gd name="T62" fmla="*/ 73 w 372"/>
              <a:gd name="T63" fmla="*/ 192 h 260"/>
              <a:gd name="T64" fmla="*/ 73 w 372"/>
              <a:gd name="T65" fmla="*/ 192 h 260"/>
              <a:gd name="T66" fmla="*/ 72 w 372"/>
              <a:gd name="T67" fmla="*/ 192 h 260"/>
              <a:gd name="T68" fmla="*/ 199 w 372"/>
              <a:gd name="T69" fmla="*/ 120 h 260"/>
              <a:gd name="T70" fmla="*/ 199 w 372"/>
              <a:gd name="T71" fmla="*/ 120 h 260"/>
              <a:gd name="T72" fmla="*/ 199 w 372"/>
              <a:gd name="T73" fmla="*/ 12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2" h="260">
                <a:moveTo>
                  <a:pt x="361" y="86"/>
                </a:moveTo>
                <a:cubicBezTo>
                  <a:pt x="351" y="55"/>
                  <a:pt x="318" y="38"/>
                  <a:pt x="287" y="47"/>
                </a:cubicBezTo>
                <a:cubicBezTo>
                  <a:pt x="276" y="17"/>
                  <a:pt x="242" y="0"/>
                  <a:pt x="211" y="11"/>
                </a:cubicBezTo>
                <a:cubicBezTo>
                  <a:pt x="204" y="13"/>
                  <a:pt x="198" y="16"/>
                  <a:pt x="193" y="20"/>
                </a:cubicBezTo>
                <a:cubicBezTo>
                  <a:pt x="182" y="29"/>
                  <a:pt x="175" y="41"/>
                  <a:pt x="171" y="54"/>
                </a:cubicBezTo>
                <a:cubicBezTo>
                  <a:pt x="162" y="50"/>
                  <a:pt x="151" y="50"/>
                  <a:pt x="140" y="53"/>
                </a:cubicBezTo>
                <a:cubicBezTo>
                  <a:pt x="140" y="53"/>
                  <a:pt x="139" y="53"/>
                  <a:pt x="139" y="53"/>
                </a:cubicBezTo>
                <a:cubicBezTo>
                  <a:pt x="113" y="62"/>
                  <a:pt x="99" y="90"/>
                  <a:pt x="108" y="115"/>
                </a:cubicBezTo>
                <a:cubicBezTo>
                  <a:pt x="109" y="118"/>
                  <a:pt x="110" y="121"/>
                  <a:pt x="111" y="124"/>
                </a:cubicBezTo>
                <a:cubicBezTo>
                  <a:pt x="111" y="124"/>
                  <a:pt x="110" y="124"/>
                  <a:pt x="110" y="125"/>
                </a:cubicBezTo>
                <a:cubicBezTo>
                  <a:pt x="101" y="120"/>
                  <a:pt x="91" y="119"/>
                  <a:pt x="81" y="123"/>
                </a:cubicBezTo>
                <a:cubicBezTo>
                  <a:pt x="76" y="124"/>
                  <a:pt x="72" y="126"/>
                  <a:pt x="69" y="129"/>
                </a:cubicBezTo>
                <a:cubicBezTo>
                  <a:pt x="62" y="134"/>
                  <a:pt x="57" y="142"/>
                  <a:pt x="55" y="150"/>
                </a:cubicBezTo>
                <a:cubicBezTo>
                  <a:pt x="49" y="148"/>
                  <a:pt x="41" y="147"/>
                  <a:pt x="34" y="150"/>
                </a:cubicBezTo>
                <a:cubicBezTo>
                  <a:pt x="18" y="155"/>
                  <a:pt x="9" y="173"/>
                  <a:pt x="14" y="189"/>
                </a:cubicBezTo>
                <a:cubicBezTo>
                  <a:pt x="15" y="191"/>
                  <a:pt x="16" y="193"/>
                  <a:pt x="17" y="195"/>
                </a:cubicBezTo>
                <a:cubicBezTo>
                  <a:pt x="5" y="203"/>
                  <a:pt x="0" y="218"/>
                  <a:pt x="5" y="232"/>
                </a:cubicBezTo>
                <a:cubicBezTo>
                  <a:pt x="11" y="250"/>
                  <a:pt x="30" y="260"/>
                  <a:pt x="47" y="254"/>
                </a:cubicBezTo>
                <a:cubicBezTo>
                  <a:pt x="49" y="253"/>
                  <a:pt x="50" y="253"/>
                  <a:pt x="52" y="252"/>
                </a:cubicBezTo>
                <a:cubicBezTo>
                  <a:pt x="104" y="235"/>
                  <a:pt x="104" y="235"/>
                  <a:pt x="104" y="235"/>
                </a:cubicBezTo>
                <a:cubicBezTo>
                  <a:pt x="148" y="220"/>
                  <a:pt x="148" y="220"/>
                  <a:pt x="148" y="220"/>
                </a:cubicBezTo>
                <a:cubicBezTo>
                  <a:pt x="149" y="220"/>
                  <a:pt x="150" y="220"/>
                  <a:pt x="152" y="219"/>
                </a:cubicBezTo>
                <a:cubicBezTo>
                  <a:pt x="153" y="219"/>
                  <a:pt x="153" y="218"/>
                  <a:pt x="154" y="218"/>
                </a:cubicBezTo>
                <a:cubicBezTo>
                  <a:pt x="156" y="218"/>
                  <a:pt x="158" y="217"/>
                  <a:pt x="159" y="217"/>
                </a:cubicBezTo>
                <a:cubicBezTo>
                  <a:pt x="162" y="216"/>
                  <a:pt x="164" y="215"/>
                  <a:pt x="166" y="214"/>
                </a:cubicBezTo>
                <a:cubicBezTo>
                  <a:pt x="191" y="206"/>
                  <a:pt x="191" y="206"/>
                  <a:pt x="191" y="206"/>
                </a:cubicBezTo>
                <a:cubicBezTo>
                  <a:pt x="248" y="187"/>
                  <a:pt x="248" y="187"/>
                  <a:pt x="248" y="187"/>
                </a:cubicBezTo>
                <a:cubicBezTo>
                  <a:pt x="316" y="164"/>
                  <a:pt x="316" y="164"/>
                  <a:pt x="316" y="164"/>
                </a:cubicBezTo>
                <a:cubicBezTo>
                  <a:pt x="319" y="163"/>
                  <a:pt x="321" y="163"/>
                  <a:pt x="323" y="162"/>
                </a:cubicBezTo>
                <a:cubicBezTo>
                  <a:pt x="354" y="152"/>
                  <a:pt x="372" y="117"/>
                  <a:pt x="361" y="86"/>
                </a:cubicBezTo>
                <a:close/>
                <a:moveTo>
                  <a:pt x="72" y="192"/>
                </a:moveTo>
                <a:cubicBezTo>
                  <a:pt x="73" y="192"/>
                  <a:pt x="73" y="192"/>
                  <a:pt x="73" y="192"/>
                </a:cubicBezTo>
                <a:cubicBezTo>
                  <a:pt x="73" y="192"/>
                  <a:pt x="73" y="192"/>
                  <a:pt x="73" y="192"/>
                </a:cubicBezTo>
                <a:lnTo>
                  <a:pt x="72" y="192"/>
                </a:lnTo>
                <a:close/>
                <a:moveTo>
                  <a:pt x="199" y="120"/>
                </a:moveTo>
                <a:cubicBezTo>
                  <a:pt x="199" y="120"/>
                  <a:pt x="199" y="120"/>
                  <a:pt x="199" y="120"/>
                </a:cubicBezTo>
                <a:cubicBezTo>
                  <a:pt x="199" y="120"/>
                  <a:pt x="199" y="120"/>
                  <a:pt x="199" y="120"/>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17"/>
          <p:cNvSpPr>
            <a:spLocks noEditPoints="1"/>
          </p:cNvSpPr>
          <p:nvPr/>
        </p:nvSpPr>
        <p:spPr bwMode="auto">
          <a:xfrm>
            <a:off x="9224231" y="6024883"/>
            <a:ext cx="431800" cy="584200"/>
          </a:xfrm>
          <a:custGeom>
            <a:avLst/>
            <a:gdLst>
              <a:gd name="T0" fmla="*/ 174 w 180"/>
              <a:gd name="T1" fmla="*/ 117 h 243"/>
              <a:gd name="T2" fmla="*/ 167 w 180"/>
              <a:gd name="T3" fmla="*/ 101 h 243"/>
              <a:gd name="T4" fmla="*/ 167 w 180"/>
              <a:gd name="T5" fmla="*/ 100 h 243"/>
              <a:gd name="T6" fmla="*/ 140 w 180"/>
              <a:gd name="T7" fmla="*/ 80 h 243"/>
              <a:gd name="T8" fmla="*/ 144 w 180"/>
              <a:gd name="T9" fmla="*/ 53 h 243"/>
              <a:gd name="T10" fmla="*/ 94 w 180"/>
              <a:gd name="T11" fmla="*/ 22 h 243"/>
              <a:gd name="T12" fmla="*/ 87 w 180"/>
              <a:gd name="T13" fmla="*/ 25 h 243"/>
              <a:gd name="T14" fmla="*/ 38 w 180"/>
              <a:gd name="T15" fmla="*/ 4 h 243"/>
              <a:gd name="T16" fmla="*/ 5 w 180"/>
              <a:gd name="T17" fmla="*/ 58 h 243"/>
              <a:gd name="T18" fmla="*/ 7 w 180"/>
              <a:gd name="T19" fmla="*/ 64 h 243"/>
              <a:gd name="T20" fmla="*/ 24 w 180"/>
              <a:gd name="T21" fmla="*/ 134 h 243"/>
              <a:gd name="T22" fmla="*/ 24 w 180"/>
              <a:gd name="T23" fmla="*/ 134 h 243"/>
              <a:gd name="T24" fmla="*/ 38 w 180"/>
              <a:gd name="T25" fmla="*/ 193 h 243"/>
              <a:gd name="T26" fmla="*/ 39 w 180"/>
              <a:gd name="T27" fmla="*/ 199 h 243"/>
              <a:gd name="T28" fmla="*/ 100 w 180"/>
              <a:gd name="T29" fmla="*/ 237 h 243"/>
              <a:gd name="T30" fmla="*/ 138 w 180"/>
              <a:gd name="T31" fmla="*/ 177 h 243"/>
              <a:gd name="T32" fmla="*/ 174 w 180"/>
              <a:gd name="T33" fmla="*/ 117 h 243"/>
              <a:gd name="T34" fmla="*/ 84 w 180"/>
              <a:gd name="T35" fmla="*/ 98 h 243"/>
              <a:gd name="T36" fmla="*/ 83 w 180"/>
              <a:gd name="T37" fmla="*/ 98 h 243"/>
              <a:gd name="T38" fmla="*/ 83 w 180"/>
              <a:gd name="T39" fmla="*/ 98 h 243"/>
              <a:gd name="T40" fmla="*/ 84 w 180"/>
              <a:gd name="T41" fmla="*/ 98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0" h="243">
                <a:moveTo>
                  <a:pt x="174" y="117"/>
                </a:moveTo>
                <a:cubicBezTo>
                  <a:pt x="172" y="111"/>
                  <a:pt x="170" y="105"/>
                  <a:pt x="167" y="101"/>
                </a:cubicBezTo>
                <a:cubicBezTo>
                  <a:pt x="167" y="101"/>
                  <a:pt x="167" y="100"/>
                  <a:pt x="167" y="100"/>
                </a:cubicBezTo>
                <a:cubicBezTo>
                  <a:pt x="160" y="91"/>
                  <a:pt x="151" y="84"/>
                  <a:pt x="140" y="80"/>
                </a:cubicBezTo>
                <a:cubicBezTo>
                  <a:pt x="144" y="72"/>
                  <a:pt x="146" y="62"/>
                  <a:pt x="144" y="53"/>
                </a:cubicBezTo>
                <a:cubicBezTo>
                  <a:pt x="138" y="31"/>
                  <a:pt x="116" y="17"/>
                  <a:pt x="94" y="22"/>
                </a:cubicBezTo>
                <a:cubicBezTo>
                  <a:pt x="91" y="23"/>
                  <a:pt x="89" y="24"/>
                  <a:pt x="87" y="25"/>
                </a:cubicBezTo>
                <a:cubicBezTo>
                  <a:pt x="77" y="9"/>
                  <a:pt x="58" y="0"/>
                  <a:pt x="38" y="4"/>
                </a:cubicBezTo>
                <a:cubicBezTo>
                  <a:pt x="15" y="10"/>
                  <a:pt x="0" y="34"/>
                  <a:pt x="5" y="58"/>
                </a:cubicBezTo>
                <a:cubicBezTo>
                  <a:pt x="6" y="60"/>
                  <a:pt x="6" y="62"/>
                  <a:pt x="7" y="64"/>
                </a:cubicBezTo>
                <a:cubicBezTo>
                  <a:pt x="24" y="134"/>
                  <a:pt x="24" y="134"/>
                  <a:pt x="24" y="134"/>
                </a:cubicBezTo>
                <a:cubicBezTo>
                  <a:pt x="24" y="134"/>
                  <a:pt x="24" y="134"/>
                  <a:pt x="24" y="134"/>
                </a:cubicBezTo>
                <a:cubicBezTo>
                  <a:pt x="38" y="193"/>
                  <a:pt x="38" y="193"/>
                  <a:pt x="38" y="193"/>
                </a:cubicBezTo>
                <a:cubicBezTo>
                  <a:pt x="38" y="195"/>
                  <a:pt x="38" y="197"/>
                  <a:pt x="39" y="199"/>
                </a:cubicBezTo>
                <a:cubicBezTo>
                  <a:pt x="45" y="226"/>
                  <a:pt x="72" y="243"/>
                  <a:pt x="100" y="237"/>
                </a:cubicBezTo>
                <a:cubicBezTo>
                  <a:pt x="126" y="230"/>
                  <a:pt x="143" y="204"/>
                  <a:pt x="138" y="177"/>
                </a:cubicBezTo>
                <a:cubicBezTo>
                  <a:pt x="164" y="170"/>
                  <a:pt x="180" y="143"/>
                  <a:pt x="174" y="117"/>
                </a:cubicBezTo>
                <a:close/>
                <a:moveTo>
                  <a:pt x="84" y="98"/>
                </a:moveTo>
                <a:cubicBezTo>
                  <a:pt x="83" y="98"/>
                  <a:pt x="83" y="98"/>
                  <a:pt x="83" y="98"/>
                </a:cubicBezTo>
                <a:cubicBezTo>
                  <a:pt x="83" y="98"/>
                  <a:pt x="83" y="98"/>
                  <a:pt x="83" y="98"/>
                </a:cubicBezTo>
                <a:cubicBezTo>
                  <a:pt x="83" y="98"/>
                  <a:pt x="83" y="98"/>
                  <a:pt x="84" y="98"/>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18"/>
          <p:cNvSpPr>
            <a:spLocks noEditPoints="1"/>
          </p:cNvSpPr>
          <p:nvPr/>
        </p:nvSpPr>
        <p:spPr bwMode="auto">
          <a:xfrm>
            <a:off x="2880581" y="3219771"/>
            <a:ext cx="534988" cy="503238"/>
          </a:xfrm>
          <a:custGeom>
            <a:avLst/>
            <a:gdLst>
              <a:gd name="T0" fmla="*/ 206 w 223"/>
              <a:gd name="T1" fmla="*/ 32 h 210"/>
              <a:gd name="T2" fmla="*/ 136 w 223"/>
              <a:gd name="T3" fmla="*/ 23 h 210"/>
              <a:gd name="T4" fmla="*/ 66 w 223"/>
              <a:gd name="T5" fmla="*/ 17 h 210"/>
              <a:gd name="T6" fmla="*/ 54 w 223"/>
              <a:gd name="T7" fmla="*/ 30 h 210"/>
              <a:gd name="T8" fmla="*/ 54 w 223"/>
              <a:gd name="T9" fmla="*/ 30 h 210"/>
              <a:gd name="T10" fmla="*/ 47 w 223"/>
              <a:gd name="T11" fmla="*/ 63 h 210"/>
              <a:gd name="T12" fmla="*/ 21 w 223"/>
              <a:gd name="T13" fmla="*/ 72 h 210"/>
              <a:gd name="T14" fmla="*/ 15 w 223"/>
              <a:gd name="T15" fmla="*/ 130 h 210"/>
              <a:gd name="T16" fmla="*/ 20 w 223"/>
              <a:gd name="T17" fmla="*/ 135 h 210"/>
              <a:gd name="T18" fmla="*/ 23 w 223"/>
              <a:gd name="T19" fmla="*/ 187 h 210"/>
              <a:gd name="T20" fmla="*/ 85 w 223"/>
              <a:gd name="T21" fmla="*/ 194 h 210"/>
              <a:gd name="T22" fmla="*/ 90 w 223"/>
              <a:gd name="T23" fmla="*/ 190 h 210"/>
              <a:gd name="T24" fmla="*/ 146 w 223"/>
              <a:gd name="T25" fmla="*/ 145 h 210"/>
              <a:gd name="T26" fmla="*/ 146 w 223"/>
              <a:gd name="T27" fmla="*/ 144 h 210"/>
              <a:gd name="T28" fmla="*/ 193 w 223"/>
              <a:gd name="T29" fmla="*/ 106 h 210"/>
              <a:gd name="T30" fmla="*/ 198 w 223"/>
              <a:gd name="T31" fmla="*/ 103 h 210"/>
              <a:gd name="T32" fmla="*/ 206 w 223"/>
              <a:gd name="T33" fmla="*/ 32 h 210"/>
              <a:gd name="T34" fmla="*/ 88 w 223"/>
              <a:gd name="T35" fmla="*/ 106 h 210"/>
              <a:gd name="T36" fmla="*/ 88 w 223"/>
              <a:gd name="T37" fmla="*/ 106 h 210"/>
              <a:gd name="T38" fmla="*/ 88 w 223"/>
              <a:gd name="T39" fmla="*/ 10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3" h="210">
                <a:moveTo>
                  <a:pt x="206" y="32"/>
                </a:moveTo>
                <a:cubicBezTo>
                  <a:pt x="188" y="10"/>
                  <a:pt x="158" y="7"/>
                  <a:pt x="136" y="23"/>
                </a:cubicBezTo>
                <a:cubicBezTo>
                  <a:pt x="118" y="2"/>
                  <a:pt x="87" y="0"/>
                  <a:pt x="66" y="17"/>
                </a:cubicBezTo>
                <a:cubicBezTo>
                  <a:pt x="61" y="21"/>
                  <a:pt x="57" y="25"/>
                  <a:pt x="54" y="30"/>
                </a:cubicBezTo>
                <a:cubicBezTo>
                  <a:pt x="54" y="30"/>
                  <a:pt x="54" y="30"/>
                  <a:pt x="54" y="30"/>
                </a:cubicBezTo>
                <a:cubicBezTo>
                  <a:pt x="48" y="40"/>
                  <a:pt x="46" y="51"/>
                  <a:pt x="47" y="63"/>
                </a:cubicBezTo>
                <a:cubicBezTo>
                  <a:pt x="38" y="63"/>
                  <a:pt x="29" y="65"/>
                  <a:pt x="21" y="72"/>
                </a:cubicBezTo>
                <a:cubicBezTo>
                  <a:pt x="3" y="86"/>
                  <a:pt x="0" y="112"/>
                  <a:pt x="15" y="130"/>
                </a:cubicBezTo>
                <a:cubicBezTo>
                  <a:pt x="16" y="132"/>
                  <a:pt x="18" y="133"/>
                  <a:pt x="20" y="135"/>
                </a:cubicBezTo>
                <a:cubicBezTo>
                  <a:pt x="10" y="151"/>
                  <a:pt x="10" y="172"/>
                  <a:pt x="23" y="187"/>
                </a:cubicBezTo>
                <a:cubicBezTo>
                  <a:pt x="38" y="207"/>
                  <a:pt x="66" y="210"/>
                  <a:pt x="85" y="194"/>
                </a:cubicBezTo>
                <a:cubicBezTo>
                  <a:pt x="87" y="193"/>
                  <a:pt x="89" y="191"/>
                  <a:pt x="90" y="190"/>
                </a:cubicBezTo>
                <a:cubicBezTo>
                  <a:pt x="146" y="145"/>
                  <a:pt x="146" y="145"/>
                  <a:pt x="146" y="145"/>
                </a:cubicBezTo>
                <a:cubicBezTo>
                  <a:pt x="146" y="144"/>
                  <a:pt x="146" y="144"/>
                  <a:pt x="146" y="144"/>
                </a:cubicBezTo>
                <a:cubicBezTo>
                  <a:pt x="193" y="106"/>
                  <a:pt x="193" y="106"/>
                  <a:pt x="193" y="106"/>
                </a:cubicBezTo>
                <a:cubicBezTo>
                  <a:pt x="195" y="105"/>
                  <a:pt x="197" y="104"/>
                  <a:pt x="198" y="103"/>
                </a:cubicBezTo>
                <a:cubicBezTo>
                  <a:pt x="220" y="86"/>
                  <a:pt x="223" y="54"/>
                  <a:pt x="206" y="32"/>
                </a:cubicBezTo>
                <a:close/>
                <a:moveTo>
                  <a:pt x="88" y="106"/>
                </a:moveTo>
                <a:cubicBezTo>
                  <a:pt x="88" y="106"/>
                  <a:pt x="88" y="106"/>
                  <a:pt x="88" y="106"/>
                </a:cubicBezTo>
                <a:cubicBezTo>
                  <a:pt x="88" y="106"/>
                  <a:pt x="88" y="106"/>
                  <a:pt x="88" y="106"/>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19"/>
          <p:cNvSpPr/>
          <p:nvPr/>
        </p:nvSpPr>
        <p:spPr bwMode="auto">
          <a:xfrm rot="396022">
            <a:off x="7031297" y="2016579"/>
            <a:ext cx="3053261" cy="1833623"/>
          </a:xfrm>
          <a:custGeom>
            <a:avLst/>
            <a:gdLst>
              <a:gd name="T0" fmla="*/ 1 w 727"/>
              <a:gd name="T1" fmla="*/ 24 h 436"/>
              <a:gd name="T2" fmla="*/ 2 w 727"/>
              <a:gd name="T3" fmla="*/ 1 h 436"/>
              <a:gd name="T4" fmla="*/ 727 w 727"/>
              <a:gd name="T5" fmla="*/ 436 h 436"/>
              <a:gd name="T6" fmla="*/ 1 w 727"/>
              <a:gd name="T7" fmla="*/ 24 h 436"/>
            </a:gdLst>
            <a:ahLst/>
            <a:cxnLst>
              <a:cxn ang="0">
                <a:pos x="T0" y="T1"/>
              </a:cxn>
              <a:cxn ang="0">
                <a:pos x="T2" y="T3"/>
              </a:cxn>
              <a:cxn ang="0">
                <a:pos x="T4" y="T5"/>
              </a:cxn>
              <a:cxn ang="0">
                <a:pos x="T6" y="T7"/>
              </a:cxn>
            </a:cxnLst>
            <a:rect l="0" t="0" r="r" b="b"/>
            <a:pathLst>
              <a:path w="727" h="436">
                <a:moveTo>
                  <a:pt x="1" y="24"/>
                </a:moveTo>
                <a:cubicBezTo>
                  <a:pt x="0" y="16"/>
                  <a:pt x="1" y="0"/>
                  <a:pt x="2" y="1"/>
                </a:cubicBezTo>
                <a:cubicBezTo>
                  <a:pt x="293" y="36"/>
                  <a:pt x="559" y="196"/>
                  <a:pt x="727" y="436"/>
                </a:cubicBezTo>
                <a:cubicBezTo>
                  <a:pt x="727" y="436"/>
                  <a:pt x="475" y="86"/>
                  <a:pt x="1" y="2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Freeform 20"/>
          <p:cNvSpPr/>
          <p:nvPr/>
        </p:nvSpPr>
        <p:spPr bwMode="auto">
          <a:xfrm>
            <a:off x="6148615" y="1355373"/>
            <a:ext cx="1069611" cy="1053823"/>
          </a:xfrm>
          <a:custGeom>
            <a:avLst/>
            <a:gdLst>
              <a:gd name="T0" fmla="*/ 25 w 179"/>
              <a:gd name="T1" fmla="*/ 94 h 176"/>
              <a:gd name="T2" fmla="*/ 61 w 179"/>
              <a:gd name="T3" fmla="*/ 94 h 176"/>
              <a:gd name="T4" fmla="*/ 73 w 179"/>
              <a:gd name="T5" fmla="*/ 111 h 176"/>
              <a:gd name="T6" fmla="*/ 64 w 179"/>
              <a:gd name="T7" fmla="*/ 110 h 176"/>
              <a:gd name="T8" fmla="*/ 59 w 179"/>
              <a:gd name="T9" fmla="*/ 115 h 176"/>
              <a:gd name="T10" fmla="*/ 59 w 179"/>
              <a:gd name="T11" fmla="*/ 115 h 176"/>
              <a:gd name="T12" fmla="*/ 63 w 179"/>
              <a:gd name="T13" fmla="*/ 120 h 176"/>
              <a:gd name="T14" fmla="*/ 77 w 179"/>
              <a:gd name="T15" fmla="*/ 121 h 176"/>
              <a:gd name="T16" fmla="*/ 80 w 179"/>
              <a:gd name="T17" fmla="*/ 120 h 176"/>
              <a:gd name="T18" fmla="*/ 120 w 179"/>
              <a:gd name="T19" fmla="*/ 175 h 176"/>
              <a:gd name="T20" fmla="*/ 129 w 179"/>
              <a:gd name="T21" fmla="*/ 176 h 176"/>
              <a:gd name="T22" fmla="*/ 102 w 179"/>
              <a:gd name="T23" fmla="*/ 114 h 176"/>
              <a:gd name="T24" fmla="*/ 103 w 179"/>
              <a:gd name="T25" fmla="*/ 98 h 176"/>
              <a:gd name="T26" fmla="*/ 128 w 179"/>
              <a:gd name="T27" fmla="*/ 99 h 176"/>
              <a:gd name="T28" fmla="*/ 140 w 179"/>
              <a:gd name="T29" fmla="*/ 97 h 176"/>
              <a:gd name="T30" fmla="*/ 163 w 179"/>
              <a:gd name="T31" fmla="*/ 133 h 176"/>
              <a:gd name="T32" fmla="*/ 175 w 179"/>
              <a:gd name="T33" fmla="*/ 134 h 176"/>
              <a:gd name="T34" fmla="*/ 166 w 179"/>
              <a:gd name="T35" fmla="*/ 95 h 176"/>
              <a:gd name="T36" fmla="*/ 177 w 179"/>
              <a:gd name="T37" fmla="*/ 91 h 176"/>
              <a:gd name="T38" fmla="*/ 177 w 179"/>
              <a:gd name="T39" fmla="*/ 91 h 176"/>
              <a:gd name="T40" fmla="*/ 177 w 179"/>
              <a:gd name="T41" fmla="*/ 91 h 176"/>
              <a:gd name="T42" fmla="*/ 177 w 179"/>
              <a:gd name="T43" fmla="*/ 90 h 176"/>
              <a:gd name="T44" fmla="*/ 177 w 179"/>
              <a:gd name="T45" fmla="*/ 90 h 176"/>
              <a:gd name="T46" fmla="*/ 167 w 179"/>
              <a:gd name="T47" fmla="*/ 85 h 176"/>
              <a:gd name="T48" fmla="*/ 179 w 179"/>
              <a:gd name="T49" fmla="*/ 47 h 176"/>
              <a:gd name="T50" fmla="*/ 168 w 179"/>
              <a:gd name="T51" fmla="*/ 47 h 176"/>
              <a:gd name="T52" fmla="*/ 141 w 179"/>
              <a:gd name="T53" fmla="*/ 80 h 176"/>
              <a:gd name="T54" fmla="*/ 129 w 179"/>
              <a:gd name="T55" fmla="*/ 77 h 176"/>
              <a:gd name="T56" fmla="*/ 104 w 179"/>
              <a:gd name="T57" fmla="*/ 75 h 176"/>
              <a:gd name="T58" fmla="*/ 105 w 179"/>
              <a:gd name="T59" fmla="*/ 60 h 176"/>
              <a:gd name="T60" fmla="*/ 138 w 179"/>
              <a:gd name="T61" fmla="*/ 1 h 176"/>
              <a:gd name="T62" fmla="*/ 129 w 179"/>
              <a:gd name="T63" fmla="*/ 0 h 176"/>
              <a:gd name="T64" fmla="*/ 83 w 179"/>
              <a:gd name="T65" fmla="*/ 51 h 176"/>
              <a:gd name="T66" fmla="*/ 81 w 179"/>
              <a:gd name="T67" fmla="*/ 50 h 176"/>
              <a:gd name="T68" fmla="*/ 67 w 179"/>
              <a:gd name="T69" fmla="*/ 49 h 176"/>
              <a:gd name="T70" fmla="*/ 62 w 179"/>
              <a:gd name="T71" fmla="*/ 54 h 176"/>
              <a:gd name="T72" fmla="*/ 62 w 179"/>
              <a:gd name="T73" fmla="*/ 54 h 176"/>
              <a:gd name="T74" fmla="*/ 66 w 179"/>
              <a:gd name="T75" fmla="*/ 59 h 176"/>
              <a:gd name="T76" fmla="*/ 75 w 179"/>
              <a:gd name="T77" fmla="*/ 60 h 176"/>
              <a:gd name="T78" fmla="*/ 62 w 179"/>
              <a:gd name="T79" fmla="*/ 75 h 176"/>
              <a:gd name="T80" fmla="*/ 26 w 179"/>
              <a:gd name="T81" fmla="*/ 71 h 176"/>
              <a:gd name="T82" fmla="*/ 0 w 179"/>
              <a:gd name="T83" fmla="*/ 81 h 176"/>
              <a:gd name="T84" fmla="*/ 0 w 179"/>
              <a:gd name="T85" fmla="*/ 81 h 176"/>
              <a:gd name="T86" fmla="*/ 0 w 179"/>
              <a:gd name="T87" fmla="*/ 81 h 176"/>
              <a:gd name="T88" fmla="*/ 0 w 179"/>
              <a:gd name="T89" fmla="*/ 81 h 176"/>
              <a:gd name="T90" fmla="*/ 0 w 179"/>
              <a:gd name="T91" fmla="*/ 81 h 176"/>
              <a:gd name="T92" fmla="*/ 25 w 179"/>
              <a:gd name="T93" fmla="*/ 9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9" h="176">
                <a:moveTo>
                  <a:pt x="25" y="94"/>
                </a:moveTo>
                <a:cubicBezTo>
                  <a:pt x="61" y="94"/>
                  <a:pt x="61" y="94"/>
                  <a:pt x="61" y="94"/>
                </a:cubicBezTo>
                <a:cubicBezTo>
                  <a:pt x="73" y="111"/>
                  <a:pt x="73" y="111"/>
                  <a:pt x="73" y="111"/>
                </a:cubicBezTo>
                <a:cubicBezTo>
                  <a:pt x="64" y="110"/>
                  <a:pt x="64" y="110"/>
                  <a:pt x="64" y="110"/>
                </a:cubicBezTo>
                <a:cubicBezTo>
                  <a:pt x="61" y="110"/>
                  <a:pt x="59" y="112"/>
                  <a:pt x="59" y="115"/>
                </a:cubicBezTo>
                <a:cubicBezTo>
                  <a:pt x="59" y="115"/>
                  <a:pt x="59" y="115"/>
                  <a:pt x="59" y="115"/>
                </a:cubicBezTo>
                <a:cubicBezTo>
                  <a:pt x="59" y="118"/>
                  <a:pt x="61" y="120"/>
                  <a:pt x="63" y="120"/>
                </a:cubicBezTo>
                <a:cubicBezTo>
                  <a:pt x="77" y="121"/>
                  <a:pt x="77" y="121"/>
                  <a:pt x="77" y="121"/>
                </a:cubicBezTo>
                <a:cubicBezTo>
                  <a:pt x="78" y="121"/>
                  <a:pt x="79" y="121"/>
                  <a:pt x="80" y="120"/>
                </a:cubicBezTo>
                <a:cubicBezTo>
                  <a:pt x="120" y="175"/>
                  <a:pt x="120" y="175"/>
                  <a:pt x="120" y="175"/>
                </a:cubicBezTo>
                <a:cubicBezTo>
                  <a:pt x="129" y="176"/>
                  <a:pt x="129" y="176"/>
                  <a:pt x="129" y="176"/>
                </a:cubicBezTo>
                <a:cubicBezTo>
                  <a:pt x="102" y="114"/>
                  <a:pt x="102" y="114"/>
                  <a:pt x="102" y="114"/>
                </a:cubicBezTo>
                <a:cubicBezTo>
                  <a:pt x="103" y="98"/>
                  <a:pt x="103" y="98"/>
                  <a:pt x="103" y="98"/>
                </a:cubicBezTo>
                <a:cubicBezTo>
                  <a:pt x="103" y="98"/>
                  <a:pt x="122" y="100"/>
                  <a:pt x="128" y="99"/>
                </a:cubicBezTo>
                <a:cubicBezTo>
                  <a:pt x="134" y="98"/>
                  <a:pt x="140" y="97"/>
                  <a:pt x="140" y="97"/>
                </a:cubicBezTo>
                <a:cubicBezTo>
                  <a:pt x="163" y="133"/>
                  <a:pt x="163" y="133"/>
                  <a:pt x="163" y="133"/>
                </a:cubicBezTo>
                <a:cubicBezTo>
                  <a:pt x="175" y="134"/>
                  <a:pt x="175" y="134"/>
                  <a:pt x="175" y="134"/>
                </a:cubicBezTo>
                <a:cubicBezTo>
                  <a:pt x="166" y="95"/>
                  <a:pt x="166" y="95"/>
                  <a:pt x="166" y="95"/>
                </a:cubicBezTo>
                <a:cubicBezTo>
                  <a:pt x="169" y="94"/>
                  <a:pt x="175" y="93"/>
                  <a:pt x="177" y="91"/>
                </a:cubicBezTo>
                <a:cubicBezTo>
                  <a:pt x="177" y="91"/>
                  <a:pt x="177" y="91"/>
                  <a:pt x="177" y="91"/>
                </a:cubicBezTo>
                <a:cubicBezTo>
                  <a:pt x="177" y="91"/>
                  <a:pt x="177" y="91"/>
                  <a:pt x="177" y="91"/>
                </a:cubicBezTo>
                <a:cubicBezTo>
                  <a:pt x="177" y="90"/>
                  <a:pt x="177" y="90"/>
                  <a:pt x="177" y="90"/>
                </a:cubicBezTo>
                <a:cubicBezTo>
                  <a:pt x="177" y="90"/>
                  <a:pt x="177" y="90"/>
                  <a:pt x="177" y="90"/>
                </a:cubicBezTo>
                <a:cubicBezTo>
                  <a:pt x="176" y="88"/>
                  <a:pt x="169" y="86"/>
                  <a:pt x="167" y="85"/>
                </a:cubicBezTo>
                <a:cubicBezTo>
                  <a:pt x="179" y="47"/>
                  <a:pt x="179" y="47"/>
                  <a:pt x="179" y="47"/>
                </a:cubicBezTo>
                <a:cubicBezTo>
                  <a:pt x="168" y="47"/>
                  <a:pt x="168" y="47"/>
                  <a:pt x="168" y="47"/>
                </a:cubicBezTo>
                <a:cubicBezTo>
                  <a:pt x="141" y="80"/>
                  <a:pt x="141" y="80"/>
                  <a:pt x="141" y="80"/>
                </a:cubicBezTo>
                <a:cubicBezTo>
                  <a:pt x="141" y="80"/>
                  <a:pt x="135" y="78"/>
                  <a:pt x="129" y="77"/>
                </a:cubicBezTo>
                <a:cubicBezTo>
                  <a:pt x="123" y="76"/>
                  <a:pt x="104" y="75"/>
                  <a:pt x="104" y="75"/>
                </a:cubicBezTo>
                <a:cubicBezTo>
                  <a:pt x="105" y="60"/>
                  <a:pt x="105" y="60"/>
                  <a:pt x="105" y="60"/>
                </a:cubicBezTo>
                <a:cubicBezTo>
                  <a:pt x="138" y="1"/>
                  <a:pt x="138" y="1"/>
                  <a:pt x="138" y="1"/>
                </a:cubicBezTo>
                <a:cubicBezTo>
                  <a:pt x="129" y="0"/>
                  <a:pt x="129" y="0"/>
                  <a:pt x="129" y="0"/>
                </a:cubicBezTo>
                <a:cubicBezTo>
                  <a:pt x="83" y="51"/>
                  <a:pt x="83" y="51"/>
                  <a:pt x="83" y="51"/>
                </a:cubicBezTo>
                <a:cubicBezTo>
                  <a:pt x="83" y="51"/>
                  <a:pt x="82" y="50"/>
                  <a:pt x="81" y="50"/>
                </a:cubicBezTo>
                <a:cubicBezTo>
                  <a:pt x="67" y="49"/>
                  <a:pt x="67" y="49"/>
                  <a:pt x="67" y="49"/>
                </a:cubicBezTo>
                <a:cubicBezTo>
                  <a:pt x="64" y="49"/>
                  <a:pt x="62" y="51"/>
                  <a:pt x="62" y="54"/>
                </a:cubicBezTo>
                <a:cubicBezTo>
                  <a:pt x="62" y="54"/>
                  <a:pt x="62" y="54"/>
                  <a:pt x="62" y="54"/>
                </a:cubicBezTo>
                <a:cubicBezTo>
                  <a:pt x="62" y="57"/>
                  <a:pt x="64" y="59"/>
                  <a:pt x="66" y="59"/>
                </a:cubicBezTo>
                <a:cubicBezTo>
                  <a:pt x="75" y="60"/>
                  <a:pt x="75" y="60"/>
                  <a:pt x="75" y="60"/>
                </a:cubicBezTo>
                <a:cubicBezTo>
                  <a:pt x="62" y="75"/>
                  <a:pt x="62" y="75"/>
                  <a:pt x="62" y="75"/>
                </a:cubicBezTo>
                <a:cubicBezTo>
                  <a:pt x="26" y="71"/>
                  <a:pt x="26" y="71"/>
                  <a:pt x="26" y="71"/>
                </a:cubicBezTo>
                <a:cubicBezTo>
                  <a:pt x="21" y="71"/>
                  <a:pt x="0" y="77"/>
                  <a:pt x="0" y="81"/>
                </a:cubicBezTo>
                <a:cubicBezTo>
                  <a:pt x="0" y="81"/>
                  <a:pt x="0" y="81"/>
                  <a:pt x="0" y="81"/>
                </a:cubicBezTo>
                <a:cubicBezTo>
                  <a:pt x="0" y="81"/>
                  <a:pt x="0" y="81"/>
                  <a:pt x="0" y="81"/>
                </a:cubicBezTo>
                <a:cubicBezTo>
                  <a:pt x="0" y="81"/>
                  <a:pt x="0" y="81"/>
                  <a:pt x="0" y="81"/>
                </a:cubicBezTo>
                <a:cubicBezTo>
                  <a:pt x="0" y="81"/>
                  <a:pt x="0" y="81"/>
                  <a:pt x="0" y="81"/>
                </a:cubicBezTo>
                <a:cubicBezTo>
                  <a:pt x="0" y="86"/>
                  <a:pt x="19" y="94"/>
                  <a:pt x="25" y="94"/>
                </a:cubicBezTo>
                <a:close/>
              </a:path>
            </a:pathLst>
          </a:custGeom>
          <a:solidFill>
            <a:srgbClr val="C5C5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 name="Rectangle 22"/>
          <p:cNvSpPr/>
          <p:nvPr/>
        </p:nvSpPr>
        <p:spPr>
          <a:xfrm>
            <a:off x="-73881" y="4036700"/>
            <a:ext cx="400780" cy="328242"/>
          </a:xfrm>
          <a:prstGeom prst="rect">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TextBox 23">
            <a:hlinkClick r:id="rId1" action="ppaction://hlinksldjump"/>
          </p:cNvPr>
          <p:cNvSpPr txBox="1"/>
          <p:nvPr/>
        </p:nvSpPr>
        <p:spPr>
          <a:xfrm>
            <a:off x="7099" y="2471725"/>
            <a:ext cx="316112"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1</a:t>
            </a:r>
            <a:endParaRPr lang="id-ID" sz="2400" dirty="0" smtClean="0">
              <a:solidFill>
                <a:schemeClr val="bg1">
                  <a:lumMod val="65000"/>
                </a:schemeClr>
              </a:solidFill>
              <a:latin typeface="Raleway" panose="020B0003030101060003" pitchFamily="34" charset="0"/>
            </a:endParaRPr>
          </a:p>
        </p:txBody>
      </p:sp>
      <p:sp>
        <p:nvSpPr>
          <p:cNvPr id="25" name="TextBox 24">
            <a:hlinkClick r:id="rId2" action="ppaction://hlinksldjump"/>
          </p:cNvPr>
          <p:cNvSpPr txBox="1"/>
          <p:nvPr/>
        </p:nvSpPr>
        <p:spPr>
          <a:xfrm>
            <a:off x="7099" y="2844102"/>
            <a:ext cx="359394"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2</a:t>
            </a:r>
            <a:endParaRPr lang="id-ID" sz="2400" dirty="0" smtClean="0">
              <a:solidFill>
                <a:schemeClr val="bg1">
                  <a:lumMod val="65000"/>
                </a:schemeClr>
              </a:solidFill>
              <a:latin typeface="Raleway" panose="020B0003030101060003" pitchFamily="34" charset="0"/>
            </a:endParaRPr>
          </a:p>
        </p:txBody>
      </p:sp>
      <p:sp>
        <p:nvSpPr>
          <p:cNvPr id="26" name="TextBox 25">
            <a:hlinkClick r:id="rId3" action="ppaction://hlinksldjump"/>
          </p:cNvPr>
          <p:cNvSpPr txBox="1"/>
          <p:nvPr/>
        </p:nvSpPr>
        <p:spPr>
          <a:xfrm>
            <a:off x="7099" y="3202658"/>
            <a:ext cx="356188"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3</a:t>
            </a:r>
            <a:endParaRPr lang="id-ID" sz="2400" dirty="0" smtClean="0">
              <a:solidFill>
                <a:schemeClr val="bg1">
                  <a:lumMod val="65000"/>
                </a:schemeClr>
              </a:solidFill>
              <a:latin typeface="Raleway" panose="020B0003030101060003" pitchFamily="34" charset="0"/>
            </a:endParaRPr>
          </a:p>
        </p:txBody>
      </p:sp>
      <p:sp>
        <p:nvSpPr>
          <p:cNvPr id="27" name="TextBox 26">
            <a:hlinkClick r:id="rId4" action="ppaction://hlinksldjump"/>
          </p:cNvPr>
          <p:cNvSpPr txBox="1"/>
          <p:nvPr/>
        </p:nvSpPr>
        <p:spPr>
          <a:xfrm>
            <a:off x="7099" y="3575035"/>
            <a:ext cx="357790"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4</a:t>
            </a:r>
            <a:endParaRPr lang="id-ID" sz="2400" dirty="0" smtClean="0">
              <a:solidFill>
                <a:schemeClr val="bg1">
                  <a:lumMod val="65000"/>
                </a:schemeClr>
              </a:solidFill>
              <a:latin typeface="Raleway" panose="020B0003030101060003" pitchFamily="34" charset="0"/>
            </a:endParaRPr>
          </a:p>
        </p:txBody>
      </p:sp>
      <p:sp>
        <p:nvSpPr>
          <p:cNvPr id="28" name="TextBox 27">
            <a:hlinkClick r:id="rId5" action="ppaction://hlinksldjump"/>
          </p:cNvPr>
          <p:cNvSpPr txBox="1"/>
          <p:nvPr/>
        </p:nvSpPr>
        <p:spPr>
          <a:xfrm>
            <a:off x="7099" y="3933591"/>
            <a:ext cx="354584" cy="461665"/>
          </a:xfrm>
          <a:prstGeom prst="rect">
            <a:avLst/>
          </a:prstGeom>
          <a:noFill/>
        </p:spPr>
        <p:txBody>
          <a:bodyPr wrap="none" rtlCol="0">
            <a:spAutoFit/>
          </a:bodyPr>
          <a:lstStyle/>
          <a:p>
            <a:r>
              <a:rPr lang="id-ID" sz="2400" b="1" dirty="0" smtClean="0">
                <a:solidFill>
                  <a:schemeClr val="bg1">
                    <a:lumMod val="50000"/>
                  </a:schemeClr>
                </a:solidFill>
                <a:latin typeface="Raleway" panose="020B0003030101060003" pitchFamily="34" charset="0"/>
              </a:rPr>
              <a:t>5</a:t>
            </a:r>
            <a:endParaRPr lang="id-ID" sz="2400" b="1" dirty="0" smtClean="0">
              <a:solidFill>
                <a:schemeClr val="bg1">
                  <a:lumMod val="50000"/>
                </a:schemeClr>
              </a:solidFill>
              <a:latin typeface="Raleway" panose="020B00030301010600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8"/>
                                        </p:tgtEl>
                                        <p:attrNameLst>
                                          <p:attrName>style.visibility</p:attrName>
                                        </p:attrNameLst>
                                      </p:cBhvr>
                                      <p:to>
                                        <p:strVal val="visible"/>
                                      </p:to>
                                    </p:set>
                                    <p:animEffect transition="in" filter="fade">
                                      <p:cBhvr>
                                        <p:cTn id="7" dur="500"/>
                                        <p:tgtEl>
                                          <p:spTgt spid="3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9"/>
                                        </p:tgtEl>
                                        <p:attrNameLst>
                                          <p:attrName>style.visibility</p:attrName>
                                        </p:attrNameLst>
                                      </p:cBhvr>
                                      <p:to>
                                        <p:strVal val="visible"/>
                                      </p:to>
                                    </p:set>
                                    <p:animEffect transition="in" filter="fade">
                                      <p:cBhvr>
                                        <p:cTn id="11" dur="500"/>
                                        <p:tgtEl>
                                          <p:spTgt spid="39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2" presetClass="entr" presetSubtype="8"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0-#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10" presetClass="entr" presetSubtype="0" fill="hold" grpId="1"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2500"/>
                            </p:stCondLst>
                            <p:childTnLst>
                              <p:par>
                                <p:cTn id="38" presetID="8" presetClass="emph" presetSubtype="0" fill="hold" grpId="0" nodeType="afterEffect">
                                  <p:stCondLst>
                                    <p:cond delay="0"/>
                                  </p:stCondLst>
                                  <p:childTnLst>
                                    <p:animRot by="5400000">
                                      <p:cBhvr>
                                        <p:cTn id="39" dur="2000" fill="hold"/>
                                        <p:tgtEl>
                                          <p:spTgt spid="5"/>
                                        </p:tgtEl>
                                        <p:attrNameLst>
                                          <p:attrName>r</p:attrName>
                                        </p:attrNameLst>
                                      </p:cBhvr>
                                    </p:animRo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childTnLst>
                                </p:cTn>
                              </p:par>
                            </p:childTnLst>
                          </p:cTn>
                        </p:par>
                        <p:par>
                          <p:cTn id="72" fill="hold">
                            <p:stCondLst>
                              <p:cond delay="8500"/>
                            </p:stCondLst>
                            <p:childTnLst>
                              <p:par>
                                <p:cTn id="73" presetID="22" presetClass="entr" presetSubtype="2"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right)">
                                      <p:cBhvr>
                                        <p:cTn id="75" dur="500"/>
                                        <p:tgtEl>
                                          <p:spTgt spid="18"/>
                                        </p:tgtEl>
                                      </p:cBhvr>
                                    </p:animEffect>
                                  </p:childTnLst>
                                </p:cTn>
                              </p:par>
                            </p:childTnLst>
                          </p:cTn>
                        </p:par>
                        <p:par>
                          <p:cTn id="76" fill="hold">
                            <p:stCondLst>
                              <p:cond delay="9000"/>
                            </p:stCondLst>
                            <p:childTnLst>
                              <p:par>
                                <p:cTn id="77" presetID="22" presetClass="entr" presetSubtype="2"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right)">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 grpId="0"/>
      <p:bldP spid="399" grpId="0"/>
      <p:bldP spid="5" grpId="0" bldLvl="0" animBg="1"/>
      <p:bldP spid="5" grpId="1" bldLvl="0" animBg="1"/>
      <p:bldP spid="9" grpId="0" bldLvl="0" animBg="1"/>
      <p:bldP spid="10" grpId="0" bldLvl="0" animBg="1"/>
      <p:bldP spid="11" grpId="0" bldLvl="0" animBg="1"/>
      <p:bldP spid="12" grpId="0" bldLvl="0" animBg="1"/>
      <p:bldP spid="13" grpId="0" bldLvl="0" animBg="1"/>
      <p:bldP spid="15" grpId="0" bldLvl="0" animBg="1"/>
      <p:bldP spid="16" grpId="0" bldLvl="0" animBg="1"/>
      <p:bldP spid="17" grpId="0" bldLvl="0" animBg="1"/>
      <p:bldP spid="18" grpId="0" bldLvl="0" animBg="1"/>
      <p:bldP spid="19" grpId="0" bldLvl="0" animBg="1"/>
      <p:bldP spid="23" grpId="0" bldLvl="0" animBg="1"/>
      <p:bldP spid="24" grpId="0"/>
      <p:bldP spid="25" grpId="0"/>
      <p:bldP spid="26" grpId="0"/>
      <p:bldP spid="27" grpId="0"/>
      <p:bldP spid="2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文本框 129"/>
          <p:cNvSpPr txBox="1"/>
          <p:nvPr/>
        </p:nvSpPr>
        <p:spPr>
          <a:xfrm>
            <a:off x="863600" y="911860"/>
            <a:ext cx="5080000" cy="1568450"/>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分支限界法常以广度优先或以最小耗费（最大效益）优先的方式搜索问题的解空间树。在分支限界法中，每一个活结点只有一次机会成为扩展结点。</a:t>
            </a:r>
            <a:endParaRPr lang="zh-CN" altLang="en-US" sz="2400"/>
          </a:p>
        </p:txBody>
      </p:sp>
      <p:sp>
        <p:nvSpPr>
          <p:cNvPr id="2" name="文本框 1"/>
          <p:cNvSpPr txBox="1"/>
          <p:nvPr/>
        </p:nvSpPr>
        <p:spPr>
          <a:xfrm>
            <a:off x="863600" y="3013710"/>
            <a:ext cx="5080000" cy="829945"/>
          </a:xfrm>
          <a:prstGeom prst="rect">
            <a:avLst/>
          </a:prstGeom>
          <a:noFill/>
          <a:ln w="9525">
            <a:noFill/>
          </a:ln>
        </p:spPr>
        <p:txBody>
          <a:bodyPr wrap="square">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宋体" panose="02010600030101010101" pitchFamily="2" charset="-122"/>
                <a:ea typeface="宋体" panose="02010600030101010101" pitchFamily="2" charset="-122"/>
                <a:cs typeface="宋体" panose="02010600030101010101" pitchFamily="2" charset="-122"/>
              </a:rPr>
              <a:t>1</a:t>
            </a:r>
            <a:r>
              <a:rPr lang="zh-CN" altLang="en-US" sz="2400" b="0">
                <a:latin typeface="宋体" panose="02010600030101010101" pitchFamily="2" charset="-122"/>
                <a:ea typeface="宋体" panose="02010600030101010101" pitchFamily="2" charset="-122"/>
                <a:cs typeface="宋体" panose="02010600030101010101" pitchFamily="2" charset="-122"/>
              </a:rPr>
              <a:t>）活结点一旦成为扩展结点，就一次性产生其所有儿子结点。</a:t>
            </a:r>
            <a:endParaRPr lang="zh-CN" altLang="en-US" sz="2400"/>
          </a:p>
        </p:txBody>
      </p:sp>
      <p:sp>
        <p:nvSpPr>
          <p:cNvPr id="3" name="文本框 2"/>
          <p:cNvSpPr txBox="1"/>
          <p:nvPr/>
        </p:nvSpPr>
        <p:spPr>
          <a:xfrm>
            <a:off x="863600" y="4503420"/>
            <a:ext cx="5080000" cy="1198880"/>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宋体" panose="02010600030101010101" pitchFamily="2" charset="-122"/>
                <a:ea typeface="宋体" panose="02010600030101010101" pitchFamily="2" charset="-122"/>
                <a:cs typeface="宋体" panose="02010600030101010101" pitchFamily="2" charset="-122"/>
              </a:rPr>
              <a:t>2</a:t>
            </a:r>
            <a:r>
              <a:rPr lang="zh-CN" altLang="en-US" sz="2400" b="0">
                <a:latin typeface="宋体" panose="02010600030101010101" pitchFamily="2" charset="-122"/>
                <a:ea typeface="宋体" panose="02010600030101010101" pitchFamily="2" charset="-122"/>
                <a:cs typeface="宋体" panose="02010600030101010101" pitchFamily="2" charset="-122"/>
              </a:rPr>
              <a:t>）在这些儿子结点中，导致不可行解或导致非最优解的儿子结点被舍弃，其余儿子结点被加入活结点表中。</a:t>
            </a:r>
            <a:endParaRPr lang="zh-CN" altLang="en-US" sz="2400"/>
          </a:p>
        </p:txBody>
      </p:sp>
      <p:sp>
        <p:nvSpPr>
          <p:cNvPr id="4" name="文本框 3"/>
          <p:cNvSpPr txBox="1"/>
          <p:nvPr/>
        </p:nvSpPr>
        <p:spPr>
          <a:xfrm>
            <a:off x="6524625" y="1003617"/>
            <a:ext cx="5080000" cy="2306955"/>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宋体" panose="02010600030101010101" pitchFamily="2" charset="-122"/>
                <a:ea typeface="宋体" panose="02010600030101010101" pitchFamily="2" charset="-122"/>
                <a:cs typeface="宋体" panose="02010600030101010101" pitchFamily="2" charset="-122"/>
              </a:rPr>
              <a:t>3</a:t>
            </a:r>
            <a:r>
              <a:rPr lang="zh-CN" altLang="en-US" sz="2400" b="0">
                <a:latin typeface="宋体" panose="02010600030101010101" pitchFamily="2" charset="-122"/>
                <a:ea typeface="宋体" panose="02010600030101010101" pitchFamily="2" charset="-122"/>
                <a:cs typeface="宋体" panose="02010600030101010101" pitchFamily="2" charset="-122"/>
              </a:rPr>
              <a:t>）从活结点表中取下一结点成为当前扩展结点，并重复上述结点扩展过程。这个过程一直持续到找到所需的解或活结点表为空时为止。与回溯算法一样，使用分支限界算法需要考虑下列两个问题：</a:t>
            </a:r>
            <a:endParaRPr lang="zh-CN" altLang="en-US" sz="2400"/>
          </a:p>
        </p:txBody>
      </p:sp>
      <p:sp>
        <p:nvSpPr>
          <p:cNvPr id="5" name="文本框 4"/>
          <p:cNvSpPr txBox="1"/>
          <p:nvPr/>
        </p:nvSpPr>
        <p:spPr>
          <a:xfrm>
            <a:off x="6737985" y="3440430"/>
            <a:ext cx="5080000" cy="829945"/>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宋体" panose="02010600030101010101" pitchFamily="2" charset="-122"/>
                <a:ea typeface="宋体" panose="02010600030101010101" pitchFamily="2" charset="-122"/>
                <a:cs typeface="宋体" panose="02010600030101010101" pitchFamily="2" charset="-122"/>
              </a:rPr>
              <a:t>a</a:t>
            </a:r>
            <a:r>
              <a:rPr lang="zh-CN" altLang="en-US" sz="2400" b="0">
                <a:latin typeface="宋体" panose="02010600030101010101" pitchFamily="2" charset="-122"/>
                <a:ea typeface="宋体" panose="02010600030101010101" pitchFamily="2" charset="-122"/>
                <a:cs typeface="宋体" panose="02010600030101010101" pitchFamily="2" charset="-122"/>
              </a:rPr>
              <a:t>）对于最值问题，考虑如何估算上界（下界）值；</a:t>
            </a:r>
            <a:endParaRPr lang="zh-CN" altLang="en-US" sz="2400"/>
          </a:p>
        </p:txBody>
      </p:sp>
      <p:sp>
        <p:nvSpPr>
          <p:cNvPr id="6" name="文本框 5"/>
          <p:cNvSpPr txBox="1"/>
          <p:nvPr/>
        </p:nvSpPr>
        <p:spPr>
          <a:xfrm>
            <a:off x="6737985" y="4375785"/>
            <a:ext cx="5080000" cy="829945"/>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宋体" panose="02010600030101010101" pitchFamily="2" charset="-122"/>
                <a:ea typeface="宋体" panose="02010600030101010101" pitchFamily="2" charset="-122"/>
                <a:cs typeface="宋体" panose="02010600030101010101" pitchFamily="2" charset="-122"/>
              </a:rPr>
              <a:t>b</a:t>
            </a:r>
            <a:r>
              <a:rPr lang="zh-CN" altLang="en-US" sz="2400" b="0">
                <a:latin typeface="宋体" panose="02010600030101010101" pitchFamily="2" charset="-122"/>
                <a:ea typeface="宋体" panose="02010600030101010101" pitchFamily="2" charset="-122"/>
                <a:cs typeface="宋体" panose="02010600030101010101" pitchFamily="2" charset="-122"/>
              </a:rPr>
              <a:t>）怎样从活结点表中选择一个结点作为扩展结点。</a:t>
            </a:r>
            <a:endParaRPr lang="zh-CN" altLang="en-US" sz="2400"/>
          </a:p>
        </p:txBody>
      </p:sp>
      <p:cxnSp>
        <p:nvCxnSpPr>
          <p:cNvPr id="17" name="Straight Connector 64"/>
          <p:cNvCxnSpPr/>
          <p:nvPr/>
        </p:nvCxnSpPr>
        <p:spPr>
          <a:xfrm>
            <a:off x="629131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8" name="Oval 65"/>
          <p:cNvSpPr/>
          <p:nvPr/>
        </p:nvSpPr>
        <p:spPr>
          <a:xfrm>
            <a:off x="613554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Oval 66"/>
          <p:cNvSpPr/>
          <p:nvPr/>
        </p:nvSpPr>
        <p:spPr>
          <a:xfrm>
            <a:off x="613554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Oval 67"/>
          <p:cNvSpPr/>
          <p:nvPr/>
        </p:nvSpPr>
        <p:spPr>
          <a:xfrm>
            <a:off x="613554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3" name="Oval 68"/>
          <p:cNvSpPr/>
          <p:nvPr/>
        </p:nvSpPr>
        <p:spPr>
          <a:xfrm>
            <a:off x="613554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animEffect transition="in" filter="fade">
                                      <p:cBhvr>
                                        <p:cTn id="13" dur="500"/>
                                        <p:tgtEl>
                                          <p:spTgt spid="1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childTnLst>
                          </p:cTn>
                        </p:par>
                      </p:childTnLst>
                    </p:cTn>
                  </p:par>
                  <p:par>
                    <p:cTn id="32" fill="hold">
                      <p:stCondLst>
                        <p:cond delay="indefinite"/>
                      </p:stCondLst>
                      <p:childTnLst>
                        <p:par>
                          <p:cTn id="33" fill="hold">
                            <p:stCondLst>
                              <p:cond delay="0"/>
                            </p:stCondLst>
                            <p:childTnLst>
                              <p:par>
                                <p:cTn id="34" presetID="41" presetClass="entr" presetSubtype="0" fill="hold" grpId="0" nodeType="clickEffect">
                                  <p:stCondLst>
                                    <p:cond delay="0"/>
                                  </p:stCondLst>
                                  <p:iterate type="lt">
                                    <p:tmPct val="10000"/>
                                  </p:iterate>
                                  <p:childTnLst>
                                    <p:set>
                                      <p:cBhvr>
                                        <p:cTn id="35" dur="1" fill="hold">
                                          <p:stCondLst>
                                            <p:cond delay="0"/>
                                          </p:stCondLst>
                                        </p:cTn>
                                        <p:tgtEl>
                                          <p:spTgt spid="2"/>
                                        </p:tgtEl>
                                        <p:attrNameLst>
                                          <p:attrName>style.visibility</p:attrName>
                                        </p:attrNameLst>
                                      </p:cBhvr>
                                      <p:to>
                                        <p:strVal val="visible"/>
                                      </p:to>
                                    </p:set>
                                    <p:anim calcmode="lin" valueType="num">
                                      <p:cBhvr>
                                        <p:cTn id="36"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2"/>
                                        </p:tgtEl>
                                        <p:attrNameLst>
                                          <p:attrName>ppt_y</p:attrName>
                                        </p:attrNameLst>
                                      </p:cBhvr>
                                      <p:tavLst>
                                        <p:tav tm="0">
                                          <p:val>
                                            <p:strVal val="#ppt_y"/>
                                          </p:val>
                                        </p:tav>
                                        <p:tav tm="100000">
                                          <p:val>
                                            <p:strVal val="#ppt_y"/>
                                          </p:val>
                                        </p:tav>
                                      </p:tavLst>
                                    </p:anim>
                                    <p:anim calcmode="lin" valueType="num">
                                      <p:cBhvr>
                                        <p:cTn id="38"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41" presetClass="entr" presetSubtype="0" fill="hold" grpId="0" nodeType="clickEffect">
                                  <p:stCondLst>
                                    <p:cond delay="0"/>
                                  </p:stCondLst>
                                  <p:iterate type="lt">
                                    <p:tmPct val="10000"/>
                                  </p:iterate>
                                  <p:childTnLst>
                                    <p:set>
                                      <p:cBhvr>
                                        <p:cTn id="44" dur="1" fill="hold">
                                          <p:stCondLst>
                                            <p:cond delay="0"/>
                                          </p:stCondLst>
                                        </p:cTn>
                                        <p:tgtEl>
                                          <p:spTgt spid="3"/>
                                        </p:tgtEl>
                                        <p:attrNameLst>
                                          <p:attrName>style.visibility</p:attrName>
                                        </p:attrNameLst>
                                      </p:cBhvr>
                                      <p:to>
                                        <p:strVal val="visible"/>
                                      </p:to>
                                    </p:set>
                                    <p:anim calcmode="lin" valueType="num">
                                      <p:cBhvr>
                                        <p:cTn id="45"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3"/>
                                        </p:tgtEl>
                                        <p:attrNameLst>
                                          <p:attrName>ppt_y</p:attrName>
                                        </p:attrNameLst>
                                      </p:cBhvr>
                                      <p:tavLst>
                                        <p:tav tm="0">
                                          <p:val>
                                            <p:strVal val="#ppt_y"/>
                                          </p:val>
                                        </p:tav>
                                        <p:tav tm="100000">
                                          <p:val>
                                            <p:strVal val="#ppt_y"/>
                                          </p:val>
                                        </p:tav>
                                      </p:tavLst>
                                    </p:anim>
                                    <p:anim calcmode="lin" valueType="num">
                                      <p:cBhvr>
                                        <p:cTn id="47"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41" presetClass="entr" presetSubtype="0" fill="hold" grpId="0" nodeType="clickEffect">
                                  <p:stCondLst>
                                    <p:cond delay="0"/>
                                  </p:stCondLst>
                                  <p:iterate type="lt">
                                    <p:tmPct val="10000"/>
                                  </p:iterate>
                                  <p:childTnLst>
                                    <p:set>
                                      <p:cBhvr>
                                        <p:cTn id="53" dur="1" fill="hold">
                                          <p:stCondLst>
                                            <p:cond delay="0"/>
                                          </p:stCondLst>
                                        </p:cTn>
                                        <p:tgtEl>
                                          <p:spTgt spid="4"/>
                                        </p:tgtEl>
                                        <p:attrNameLst>
                                          <p:attrName>style.visibility</p:attrName>
                                        </p:attrNameLst>
                                      </p:cBhvr>
                                      <p:to>
                                        <p:strVal val="visible"/>
                                      </p:to>
                                    </p:set>
                                    <p:anim calcmode="lin" valueType="num">
                                      <p:cBhvr>
                                        <p:cTn id="5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4"/>
                                        </p:tgtEl>
                                        <p:attrNameLst>
                                          <p:attrName>ppt_y</p:attrName>
                                        </p:attrNameLst>
                                      </p:cBhvr>
                                      <p:tavLst>
                                        <p:tav tm="0">
                                          <p:val>
                                            <p:strVal val="#ppt_y"/>
                                          </p:val>
                                        </p:tav>
                                        <p:tav tm="100000">
                                          <p:val>
                                            <p:strVal val="#ppt_y"/>
                                          </p:val>
                                        </p:tav>
                                      </p:tavLst>
                                    </p:anim>
                                    <p:anim calcmode="lin" valueType="num">
                                      <p:cBhvr>
                                        <p:cTn id="5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4"/>
                                        </p:tgtEl>
                                      </p:cBhvr>
                                    </p:animEffect>
                                  </p:childTnLst>
                                </p:cTn>
                              </p:par>
                            </p:childTnLst>
                          </p:cTn>
                        </p:par>
                      </p:childTnLst>
                    </p:cTn>
                  </p:par>
                  <p:par>
                    <p:cTn id="59" fill="hold">
                      <p:stCondLst>
                        <p:cond delay="indefinite"/>
                      </p:stCondLst>
                      <p:childTnLst>
                        <p:par>
                          <p:cTn id="60" fill="hold">
                            <p:stCondLst>
                              <p:cond delay="0"/>
                            </p:stCondLst>
                            <p:childTnLst>
                              <p:par>
                                <p:cTn id="61" presetID="25" presetClass="entr" presetSubtype="0" fill="hold" grpId="1" nodeType="click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64"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65"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66" dur="1000" fill="hold"/>
                                        <p:tgtEl>
                                          <p:spTgt spid="5"/>
                                        </p:tgtEl>
                                        <p:attrNameLst>
                                          <p:attrName>ppt_h</p:attrName>
                                        </p:attrNameLst>
                                      </p:cBhvr>
                                      <p:tavLst>
                                        <p:tav tm="0">
                                          <p:val>
                                            <p:strVal val="#ppt_h"/>
                                          </p:val>
                                        </p:tav>
                                        <p:tav tm="100000">
                                          <p:val>
                                            <p:strVal val="#ppt_h"/>
                                          </p:val>
                                        </p:tav>
                                      </p:tavLst>
                                    </p:anim>
                                    <p:anim calcmode="lin" valueType="num">
                                      <p:cBhvr>
                                        <p:cTn id="67"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68"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69"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70" dur="1000" decel="50000">
                                          <p:stCondLst>
                                            <p:cond delay="0"/>
                                          </p:stCondLst>
                                        </p:cTn>
                                        <p:tgtEl>
                                          <p:spTgt spid="5"/>
                                        </p:tgtEl>
                                      </p:cBhvr>
                                    </p:animEffect>
                                  </p:childTnLst>
                                </p:cTn>
                              </p:par>
                            </p:childTnLst>
                          </p:cTn>
                        </p:par>
                      </p:childTnLst>
                    </p:cTn>
                  </p:par>
                  <p:par>
                    <p:cTn id="71" fill="hold">
                      <p:stCondLst>
                        <p:cond delay="indefinite"/>
                      </p:stCondLst>
                      <p:childTnLst>
                        <p:par>
                          <p:cTn id="72" fill="hold">
                            <p:stCondLst>
                              <p:cond delay="0"/>
                            </p:stCondLst>
                            <p:childTnLst>
                              <p:par>
                                <p:cTn id="73" presetID="25" presetClass="entr" presetSubtype="0" fill="hold" grpId="0" nodeType="clickEffect">
                                  <p:stCondLst>
                                    <p:cond delay="0"/>
                                  </p:stCondLst>
                                  <p:childTnLst>
                                    <p:set>
                                      <p:cBhvr>
                                        <p:cTn id="74" dur="1" fill="hold">
                                          <p:stCondLst>
                                            <p:cond delay="0"/>
                                          </p:stCondLst>
                                        </p:cTn>
                                        <p:tgtEl>
                                          <p:spTgt spid="6"/>
                                        </p:tgtEl>
                                        <p:attrNameLst>
                                          <p:attrName>style.visibility</p:attrName>
                                        </p:attrNameLst>
                                      </p:cBhvr>
                                      <p:to>
                                        <p:strVal val="visible"/>
                                      </p:to>
                                    </p:set>
                                    <p:anim calcmode="lin" valueType="num">
                                      <p:cBhvr>
                                        <p:cTn id="75"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76"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77"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78" dur="1000" fill="hold"/>
                                        <p:tgtEl>
                                          <p:spTgt spid="6"/>
                                        </p:tgtEl>
                                        <p:attrNameLst>
                                          <p:attrName>ppt_h</p:attrName>
                                        </p:attrNameLst>
                                      </p:cBhvr>
                                      <p:tavLst>
                                        <p:tav tm="0">
                                          <p:val>
                                            <p:strVal val="#ppt_h"/>
                                          </p:val>
                                        </p:tav>
                                        <p:tav tm="100000">
                                          <p:val>
                                            <p:strVal val="#ppt_h"/>
                                          </p:val>
                                        </p:tav>
                                      </p:tavLst>
                                    </p:anim>
                                    <p:anim calcmode="lin" valueType="num">
                                      <p:cBhvr>
                                        <p:cTn id="79"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80"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81"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82"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5" grpId="1"/>
      <p:bldP spid="6" grpId="0"/>
      <p:bldP spid="18" grpId="0" bldLvl="0" animBg="1"/>
      <p:bldP spid="7" grpId="0" bldLvl="0" animBg="1"/>
      <p:bldP spid="21" grpId="0" bldLvl="0" animBg="1"/>
      <p:bldP spid="23"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Box 91"/>
          <p:cNvSpPr txBox="1"/>
          <p:nvPr/>
        </p:nvSpPr>
        <p:spPr>
          <a:xfrm>
            <a:off x="777034" y="500139"/>
            <a:ext cx="5342890" cy="583565"/>
          </a:xfrm>
          <a:prstGeom prst="rect">
            <a:avLst/>
          </a:prstGeom>
          <a:noFill/>
        </p:spPr>
        <p:txBody>
          <a:bodyPr wrap="none" rtlCol="0">
            <a:spAutoFit/>
          </a:bodyPr>
          <a:lstStyle/>
          <a:p>
            <a:pPr algn="l"/>
            <a:r>
              <a:rPr lang="id-ID" sz="3200" dirty="0" smtClean="0">
                <a:latin typeface="Raleway" panose="020B0003030101060003" pitchFamily="34" charset="0"/>
              </a:rPr>
              <a:t>4.4.2常见的两种分支限界法</a:t>
            </a:r>
            <a:endParaRPr lang="id-ID" sz="3200" dirty="0" smtClean="0">
              <a:latin typeface="Raleway" panose="020B0003030101060003" pitchFamily="34" charset="0"/>
            </a:endParaRPr>
          </a:p>
        </p:txBody>
      </p:sp>
      <p:sp>
        <p:nvSpPr>
          <p:cNvPr id="30" name="Rectangle 29"/>
          <p:cNvSpPr/>
          <p:nvPr/>
        </p:nvSpPr>
        <p:spPr>
          <a:xfrm>
            <a:off x="777034" y="1016819"/>
            <a:ext cx="3081934" cy="338554"/>
          </a:xfrm>
          <a:prstGeom prst="rect">
            <a:avLst/>
          </a:prstGeom>
        </p:spPr>
        <p:txBody>
          <a:bodyPr wrap="none">
            <a:spAutoFit/>
          </a:bodyPr>
          <a:lstStyle/>
          <a:p>
            <a:r>
              <a:rPr lang="id-ID" sz="1600" dirty="0" smtClean="0">
                <a:solidFill>
                  <a:schemeClr val="bg1">
                    <a:lumMod val="65000"/>
                  </a:schemeClr>
                </a:solidFill>
                <a:latin typeface="Raleway" panose="020B0003030101060003" pitchFamily="34" charset="0"/>
              </a:rPr>
              <a:t>Perfect reflect professionalism</a:t>
            </a:r>
            <a:endParaRPr lang="id-ID" sz="1600" dirty="0">
              <a:solidFill>
                <a:schemeClr val="bg1">
                  <a:lumMod val="65000"/>
                </a:schemeClr>
              </a:solidFill>
              <a:latin typeface="Raleway" panose="020B0003030101060003" pitchFamily="34" charset="0"/>
            </a:endParaRPr>
          </a:p>
        </p:txBody>
      </p:sp>
      <p:grpSp>
        <p:nvGrpSpPr>
          <p:cNvPr id="45" name="Group 44"/>
          <p:cNvGrpSpPr/>
          <p:nvPr/>
        </p:nvGrpSpPr>
        <p:grpSpPr>
          <a:xfrm>
            <a:off x="5599580" y="4448138"/>
            <a:ext cx="6135220" cy="1811370"/>
            <a:chOff x="876300" y="2578100"/>
            <a:chExt cx="9640888" cy="2846388"/>
          </a:xfrm>
          <a:effectLst>
            <a:outerShdw blurRad="139700" dir="18900000" sy="23000" kx="-1200000" algn="bl" rotWithShape="0">
              <a:prstClr val="black">
                <a:alpha val="15000"/>
              </a:prstClr>
            </a:outerShdw>
          </a:effectLst>
        </p:grpSpPr>
        <p:sp>
          <p:nvSpPr>
            <p:cNvPr id="38" name="Freeform 5"/>
            <p:cNvSpPr/>
            <p:nvPr/>
          </p:nvSpPr>
          <p:spPr bwMode="auto">
            <a:xfrm>
              <a:off x="876300" y="2752725"/>
              <a:ext cx="9637713" cy="2671763"/>
            </a:xfrm>
            <a:custGeom>
              <a:avLst/>
              <a:gdLst>
                <a:gd name="T0" fmla="*/ 1304 w 2567"/>
                <a:gd name="T1" fmla="*/ 692 h 710"/>
                <a:gd name="T2" fmla="*/ 1133 w 2567"/>
                <a:gd name="T3" fmla="*/ 700 h 710"/>
                <a:gd name="T4" fmla="*/ 62 w 2567"/>
                <a:gd name="T5" fmla="*/ 493 h 710"/>
                <a:gd name="T6" fmla="*/ 41 w 2567"/>
                <a:gd name="T7" fmla="*/ 448 h 710"/>
                <a:gd name="T8" fmla="*/ 1263 w 2567"/>
                <a:gd name="T9" fmla="*/ 18 h 710"/>
                <a:gd name="T10" fmla="*/ 1433 w 2567"/>
                <a:gd name="T11" fmla="*/ 10 h 710"/>
                <a:gd name="T12" fmla="*/ 2505 w 2567"/>
                <a:gd name="T13" fmla="*/ 204 h 710"/>
                <a:gd name="T14" fmla="*/ 2526 w 2567"/>
                <a:gd name="T15" fmla="*/ 249 h 710"/>
                <a:gd name="T16" fmla="*/ 1304 w 2567"/>
                <a:gd name="T17" fmla="*/ 692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710">
                  <a:moveTo>
                    <a:pt x="1304" y="692"/>
                  </a:moveTo>
                  <a:cubicBezTo>
                    <a:pt x="1263" y="707"/>
                    <a:pt x="1186" y="710"/>
                    <a:pt x="1133" y="700"/>
                  </a:cubicBezTo>
                  <a:cubicBezTo>
                    <a:pt x="62" y="493"/>
                    <a:pt x="62" y="493"/>
                    <a:pt x="62" y="493"/>
                  </a:cubicBezTo>
                  <a:cubicBezTo>
                    <a:pt x="9" y="482"/>
                    <a:pt x="0" y="462"/>
                    <a:pt x="41" y="448"/>
                  </a:cubicBezTo>
                  <a:cubicBezTo>
                    <a:pt x="1263" y="18"/>
                    <a:pt x="1263" y="18"/>
                    <a:pt x="1263" y="18"/>
                  </a:cubicBezTo>
                  <a:cubicBezTo>
                    <a:pt x="1304" y="3"/>
                    <a:pt x="1380" y="0"/>
                    <a:pt x="1433" y="10"/>
                  </a:cubicBezTo>
                  <a:cubicBezTo>
                    <a:pt x="2505" y="204"/>
                    <a:pt x="2505" y="204"/>
                    <a:pt x="2505" y="204"/>
                  </a:cubicBezTo>
                  <a:cubicBezTo>
                    <a:pt x="2558" y="214"/>
                    <a:pt x="2567" y="234"/>
                    <a:pt x="2526" y="249"/>
                  </a:cubicBezTo>
                  <a:lnTo>
                    <a:pt x="1304" y="69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6"/>
            <p:cNvSpPr/>
            <p:nvPr/>
          </p:nvSpPr>
          <p:spPr bwMode="auto">
            <a:xfrm>
              <a:off x="933450" y="3494088"/>
              <a:ext cx="9528175" cy="1897063"/>
            </a:xfrm>
            <a:custGeom>
              <a:avLst/>
              <a:gdLst>
                <a:gd name="T0" fmla="*/ 2538 w 2538"/>
                <a:gd name="T1" fmla="*/ 0 h 504"/>
                <a:gd name="T2" fmla="*/ 2536 w 2538"/>
                <a:gd name="T3" fmla="*/ 32 h 504"/>
                <a:gd name="T4" fmla="*/ 2464 w 2538"/>
                <a:gd name="T5" fmla="*/ 65 h 504"/>
                <a:gd name="T6" fmla="*/ 1186 w 2538"/>
                <a:gd name="T7" fmla="*/ 504 h 504"/>
                <a:gd name="T8" fmla="*/ 12 w 2538"/>
                <a:gd name="T9" fmla="*/ 284 h 504"/>
                <a:gd name="T10" fmla="*/ 0 w 2538"/>
                <a:gd name="T11" fmla="*/ 268 h 504"/>
                <a:gd name="T12" fmla="*/ 2 w 2538"/>
                <a:gd name="T13" fmla="*/ 225 h 504"/>
                <a:gd name="T14" fmla="*/ 2538 w 2538"/>
                <a:gd name="T15" fmla="*/ 0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8" h="504">
                  <a:moveTo>
                    <a:pt x="2538" y="0"/>
                  </a:moveTo>
                  <a:cubicBezTo>
                    <a:pt x="2536" y="32"/>
                    <a:pt x="2536" y="32"/>
                    <a:pt x="2536" y="32"/>
                  </a:cubicBezTo>
                  <a:cubicBezTo>
                    <a:pt x="2464" y="65"/>
                    <a:pt x="2464" y="65"/>
                    <a:pt x="2464" y="65"/>
                  </a:cubicBezTo>
                  <a:cubicBezTo>
                    <a:pt x="1186" y="504"/>
                    <a:pt x="1186" y="504"/>
                    <a:pt x="1186" y="504"/>
                  </a:cubicBezTo>
                  <a:cubicBezTo>
                    <a:pt x="12" y="284"/>
                    <a:pt x="12" y="284"/>
                    <a:pt x="12" y="284"/>
                  </a:cubicBezTo>
                  <a:cubicBezTo>
                    <a:pt x="0" y="268"/>
                    <a:pt x="0" y="268"/>
                    <a:pt x="0" y="268"/>
                  </a:cubicBezTo>
                  <a:cubicBezTo>
                    <a:pt x="0" y="268"/>
                    <a:pt x="1" y="225"/>
                    <a:pt x="2" y="225"/>
                  </a:cubicBezTo>
                  <a:cubicBezTo>
                    <a:pt x="2" y="225"/>
                    <a:pt x="2538" y="0"/>
                    <a:pt x="2538" y="0"/>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Freeform 7"/>
            <p:cNvSpPr/>
            <p:nvPr/>
          </p:nvSpPr>
          <p:spPr bwMode="auto">
            <a:xfrm>
              <a:off x="879475" y="2578100"/>
              <a:ext cx="9637713" cy="2676525"/>
            </a:xfrm>
            <a:custGeom>
              <a:avLst/>
              <a:gdLst>
                <a:gd name="T0" fmla="*/ 1304 w 2567"/>
                <a:gd name="T1" fmla="*/ 693 h 711"/>
                <a:gd name="T2" fmla="*/ 1134 w 2567"/>
                <a:gd name="T3" fmla="*/ 700 h 711"/>
                <a:gd name="T4" fmla="*/ 62 w 2567"/>
                <a:gd name="T5" fmla="*/ 493 h 711"/>
                <a:gd name="T6" fmla="*/ 41 w 2567"/>
                <a:gd name="T7" fmla="*/ 448 h 711"/>
                <a:gd name="T8" fmla="*/ 1263 w 2567"/>
                <a:gd name="T9" fmla="*/ 18 h 711"/>
                <a:gd name="T10" fmla="*/ 1434 w 2567"/>
                <a:gd name="T11" fmla="*/ 10 h 711"/>
                <a:gd name="T12" fmla="*/ 2505 w 2567"/>
                <a:gd name="T13" fmla="*/ 218 h 711"/>
                <a:gd name="T14" fmla="*/ 2526 w 2567"/>
                <a:gd name="T15" fmla="*/ 263 h 711"/>
                <a:gd name="T16" fmla="*/ 1304 w 2567"/>
                <a:gd name="T17" fmla="*/ 693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711">
                  <a:moveTo>
                    <a:pt x="1304" y="693"/>
                  </a:moveTo>
                  <a:cubicBezTo>
                    <a:pt x="1263" y="707"/>
                    <a:pt x="1187" y="711"/>
                    <a:pt x="1134" y="700"/>
                  </a:cubicBezTo>
                  <a:cubicBezTo>
                    <a:pt x="62" y="493"/>
                    <a:pt x="62" y="493"/>
                    <a:pt x="62" y="493"/>
                  </a:cubicBezTo>
                  <a:cubicBezTo>
                    <a:pt x="9" y="483"/>
                    <a:pt x="0" y="462"/>
                    <a:pt x="41" y="448"/>
                  </a:cubicBezTo>
                  <a:cubicBezTo>
                    <a:pt x="1263" y="18"/>
                    <a:pt x="1263" y="18"/>
                    <a:pt x="1263" y="18"/>
                  </a:cubicBezTo>
                  <a:cubicBezTo>
                    <a:pt x="1305" y="3"/>
                    <a:pt x="1381" y="0"/>
                    <a:pt x="1434" y="10"/>
                  </a:cubicBezTo>
                  <a:cubicBezTo>
                    <a:pt x="2505" y="218"/>
                    <a:pt x="2505" y="218"/>
                    <a:pt x="2505" y="218"/>
                  </a:cubicBezTo>
                  <a:cubicBezTo>
                    <a:pt x="2558" y="228"/>
                    <a:pt x="2567" y="248"/>
                    <a:pt x="2526" y="263"/>
                  </a:cubicBezTo>
                  <a:lnTo>
                    <a:pt x="1304" y="693"/>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Freeform 8"/>
            <p:cNvSpPr/>
            <p:nvPr/>
          </p:nvSpPr>
          <p:spPr bwMode="auto">
            <a:xfrm>
              <a:off x="1552575" y="2695575"/>
              <a:ext cx="8518525" cy="2363788"/>
            </a:xfrm>
            <a:custGeom>
              <a:avLst/>
              <a:gdLst>
                <a:gd name="T0" fmla="*/ 0 w 5366"/>
                <a:gd name="T1" fmla="*/ 993 h 1489"/>
                <a:gd name="T2" fmla="*/ 2814 w 5366"/>
                <a:gd name="T3" fmla="*/ 0 h 1489"/>
                <a:gd name="T4" fmla="*/ 5366 w 5366"/>
                <a:gd name="T5" fmla="*/ 495 h 1489"/>
                <a:gd name="T6" fmla="*/ 2549 w 5366"/>
                <a:gd name="T7" fmla="*/ 1489 h 1489"/>
                <a:gd name="T8" fmla="*/ 0 w 5366"/>
                <a:gd name="T9" fmla="*/ 993 h 1489"/>
              </a:gdLst>
              <a:ahLst/>
              <a:cxnLst>
                <a:cxn ang="0">
                  <a:pos x="T0" y="T1"/>
                </a:cxn>
                <a:cxn ang="0">
                  <a:pos x="T2" y="T3"/>
                </a:cxn>
                <a:cxn ang="0">
                  <a:pos x="T4" y="T5"/>
                </a:cxn>
                <a:cxn ang="0">
                  <a:pos x="T6" y="T7"/>
                </a:cxn>
                <a:cxn ang="0">
                  <a:pos x="T8" y="T9"/>
                </a:cxn>
              </a:cxnLst>
              <a:rect l="0" t="0" r="r" b="b"/>
              <a:pathLst>
                <a:path w="5366" h="1489">
                  <a:moveTo>
                    <a:pt x="0" y="993"/>
                  </a:moveTo>
                  <a:lnTo>
                    <a:pt x="2814" y="0"/>
                  </a:lnTo>
                  <a:lnTo>
                    <a:pt x="5366" y="495"/>
                  </a:lnTo>
                  <a:lnTo>
                    <a:pt x="2549" y="1489"/>
                  </a:lnTo>
                  <a:lnTo>
                    <a:pt x="0" y="993"/>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42" name="Freeform 9"/>
            <p:cNvSpPr/>
            <p:nvPr/>
          </p:nvSpPr>
          <p:spPr bwMode="auto">
            <a:xfrm>
              <a:off x="5599113" y="2695575"/>
              <a:ext cx="4471988" cy="2363788"/>
            </a:xfrm>
            <a:custGeom>
              <a:avLst/>
              <a:gdLst>
                <a:gd name="T0" fmla="*/ 0 w 2817"/>
                <a:gd name="T1" fmla="*/ 1489 h 1489"/>
                <a:gd name="T2" fmla="*/ 2817 w 2817"/>
                <a:gd name="T3" fmla="*/ 495 h 1489"/>
                <a:gd name="T4" fmla="*/ 265 w 2817"/>
                <a:gd name="T5" fmla="*/ 0 h 1489"/>
                <a:gd name="T6" fmla="*/ 0 w 2817"/>
                <a:gd name="T7" fmla="*/ 1489 h 1489"/>
              </a:gdLst>
              <a:ahLst/>
              <a:cxnLst>
                <a:cxn ang="0">
                  <a:pos x="T0" y="T1"/>
                </a:cxn>
                <a:cxn ang="0">
                  <a:pos x="T2" y="T3"/>
                </a:cxn>
                <a:cxn ang="0">
                  <a:pos x="T4" y="T5"/>
                </a:cxn>
                <a:cxn ang="0">
                  <a:pos x="T6" y="T7"/>
                </a:cxn>
              </a:cxnLst>
              <a:rect l="0" t="0" r="r" b="b"/>
              <a:pathLst>
                <a:path w="2817" h="1489">
                  <a:moveTo>
                    <a:pt x="0" y="1489"/>
                  </a:moveTo>
                  <a:lnTo>
                    <a:pt x="2817" y="495"/>
                  </a:lnTo>
                  <a:lnTo>
                    <a:pt x="265" y="0"/>
                  </a:lnTo>
                  <a:lnTo>
                    <a:pt x="0" y="1489"/>
                  </a:lnTo>
                  <a:close/>
                </a:path>
              </a:pathLst>
            </a:custGeom>
            <a:solidFill>
              <a:schemeClr val="tx1">
                <a:alpha val="15000"/>
              </a:schemeClr>
            </a:solidFill>
            <a:ln>
              <a:noFill/>
            </a:ln>
          </p:spPr>
          <p:txBody>
            <a:bodyPr vert="horz" wrap="square" lIns="91440" tIns="45720" rIns="91440" bIns="45720" numCol="1" anchor="t" anchorCtr="0" compatLnSpc="1"/>
            <a:lstStyle/>
            <a:p>
              <a:endParaRPr lang="id-ID"/>
            </a:p>
          </p:txBody>
        </p:sp>
        <p:sp>
          <p:nvSpPr>
            <p:cNvPr id="43" name="Freeform 10"/>
            <p:cNvSpPr/>
            <p:nvPr/>
          </p:nvSpPr>
          <p:spPr bwMode="auto">
            <a:xfrm>
              <a:off x="3121025" y="4686300"/>
              <a:ext cx="450850" cy="120650"/>
            </a:xfrm>
            <a:custGeom>
              <a:avLst/>
              <a:gdLst>
                <a:gd name="T0" fmla="*/ 27 w 120"/>
                <a:gd name="T1" fmla="*/ 27 h 32"/>
                <a:gd name="T2" fmla="*/ 102 w 120"/>
                <a:gd name="T3" fmla="*/ 24 h 32"/>
                <a:gd name="T4" fmla="*/ 93 w 120"/>
                <a:gd name="T5" fmla="*/ 4 h 32"/>
                <a:gd name="T6" fmla="*/ 18 w 120"/>
                <a:gd name="T7" fmla="*/ 8 h 32"/>
                <a:gd name="T8" fmla="*/ 27 w 120"/>
                <a:gd name="T9" fmla="*/ 27 h 32"/>
              </a:gdLst>
              <a:ahLst/>
              <a:cxnLst>
                <a:cxn ang="0">
                  <a:pos x="T0" y="T1"/>
                </a:cxn>
                <a:cxn ang="0">
                  <a:pos x="T2" y="T3"/>
                </a:cxn>
                <a:cxn ang="0">
                  <a:pos x="T4" y="T5"/>
                </a:cxn>
                <a:cxn ang="0">
                  <a:pos x="T6" y="T7"/>
                </a:cxn>
                <a:cxn ang="0">
                  <a:pos x="T8" y="T9"/>
                </a:cxn>
              </a:cxnLst>
              <a:rect l="0" t="0" r="r" b="b"/>
              <a:pathLst>
                <a:path w="120" h="32">
                  <a:moveTo>
                    <a:pt x="27" y="27"/>
                  </a:moveTo>
                  <a:cubicBezTo>
                    <a:pt x="51" y="32"/>
                    <a:pt x="84" y="30"/>
                    <a:pt x="102" y="24"/>
                  </a:cubicBezTo>
                  <a:cubicBezTo>
                    <a:pt x="120" y="18"/>
                    <a:pt x="116" y="9"/>
                    <a:pt x="93" y="4"/>
                  </a:cubicBezTo>
                  <a:cubicBezTo>
                    <a:pt x="70" y="0"/>
                    <a:pt x="36" y="1"/>
                    <a:pt x="18" y="8"/>
                  </a:cubicBezTo>
                  <a:cubicBezTo>
                    <a:pt x="0" y="14"/>
                    <a:pt x="4" y="23"/>
                    <a:pt x="27" y="27"/>
                  </a:cubicBez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11"/>
            <p:cNvSpPr/>
            <p:nvPr/>
          </p:nvSpPr>
          <p:spPr bwMode="auto">
            <a:xfrm>
              <a:off x="7796213" y="2981325"/>
              <a:ext cx="704850" cy="142875"/>
            </a:xfrm>
            <a:custGeom>
              <a:avLst/>
              <a:gdLst>
                <a:gd name="T0" fmla="*/ 5 w 188"/>
                <a:gd name="T1" fmla="*/ 4 h 38"/>
                <a:gd name="T2" fmla="*/ 3 w 188"/>
                <a:gd name="T3" fmla="*/ 1 h 38"/>
                <a:gd name="T4" fmla="*/ 3 w 188"/>
                <a:gd name="T5" fmla="*/ 1 h 38"/>
                <a:gd name="T6" fmla="*/ 16 w 188"/>
                <a:gd name="T7" fmla="*/ 0 h 38"/>
                <a:gd name="T8" fmla="*/ 183 w 188"/>
                <a:gd name="T9" fmla="*/ 33 h 38"/>
                <a:gd name="T10" fmla="*/ 185 w 188"/>
                <a:gd name="T11" fmla="*/ 36 h 38"/>
                <a:gd name="T12" fmla="*/ 185 w 188"/>
                <a:gd name="T13" fmla="*/ 36 h 38"/>
                <a:gd name="T14" fmla="*/ 172 w 188"/>
                <a:gd name="T15" fmla="*/ 37 h 38"/>
                <a:gd name="T16" fmla="*/ 5 w 188"/>
                <a:gd name="T1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38">
                  <a:moveTo>
                    <a:pt x="5" y="4"/>
                  </a:moveTo>
                  <a:cubicBezTo>
                    <a:pt x="1" y="4"/>
                    <a:pt x="0" y="2"/>
                    <a:pt x="3" y="1"/>
                  </a:cubicBezTo>
                  <a:cubicBezTo>
                    <a:pt x="3" y="1"/>
                    <a:pt x="3" y="1"/>
                    <a:pt x="3" y="1"/>
                  </a:cubicBezTo>
                  <a:cubicBezTo>
                    <a:pt x="6" y="0"/>
                    <a:pt x="12" y="0"/>
                    <a:pt x="16" y="0"/>
                  </a:cubicBezTo>
                  <a:cubicBezTo>
                    <a:pt x="183" y="33"/>
                    <a:pt x="183" y="33"/>
                    <a:pt x="183" y="33"/>
                  </a:cubicBezTo>
                  <a:cubicBezTo>
                    <a:pt x="187" y="34"/>
                    <a:pt x="188" y="35"/>
                    <a:pt x="185" y="36"/>
                  </a:cubicBezTo>
                  <a:cubicBezTo>
                    <a:pt x="185" y="36"/>
                    <a:pt x="185" y="36"/>
                    <a:pt x="185" y="36"/>
                  </a:cubicBezTo>
                  <a:cubicBezTo>
                    <a:pt x="182" y="37"/>
                    <a:pt x="176" y="38"/>
                    <a:pt x="172" y="37"/>
                  </a:cubicBezTo>
                  <a:lnTo>
                    <a:pt x="5" y="4"/>
                  </a:ln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6" name="Oval Callout 45"/>
          <p:cNvSpPr/>
          <p:nvPr/>
        </p:nvSpPr>
        <p:spPr>
          <a:xfrm>
            <a:off x="8125286" y="3612091"/>
            <a:ext cx="1766523" cy="1183570"/>
          </a:xfrm>
          <a:prstGeom prst="wedgeEllipseCallout">
            <a:avLst/>
          </a:prstGeom>
          <a:solidFill>
            <a:schemeClr val="bg1">
              <a:lumMod val="75000"/>
            </a:schemeClr>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1" name="Oval Callout 130"/>
          <p:cNvSpPr/>
          <p:nvPr/>
        </p:nvSpPr>
        <p:spPr>
          <a:xfrm>
            <a:off x="6682697" y="3199846"/>
            <a:ext cx="1339661" cy="897573"/>
          </a:xfrm>
          <a:prstGeom prst="wedgeEllipseCallout">
            <a:avLst>
              <a:gd name="adj1" fmla="val 26187"/>
              <a:gd name="adj2" fmla="val 62500"/>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2" name="Oval Callout 131"/>
          <p:cNvSpPr/>
          <p:nvPr/>
        </p:nvSpPr>
        <p:spPr>
          <a:xfrm>
            <a:off x="9546511" y="2526076"/>
            <a:ext cx="1541166" cy="1032581"/>
          </a:xfrm>
          <a:prstGeom prst="wedgeEllipseCallout">
            <a:avLst>
              <a:gd name="adj1" fmla="val 23309"/>
              <a:gd name="adj2" fmla="val 57620"/>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3" name="Oval Callout 132"/>
          <p:cNvSpPr/>
          <p:nvPr/>
        </p:nvSpPr>
        <p:spPr>
          <a:xfrm>
            <a:off x="8125285" y="2622836"/>
            <a:ext cx="1176236" cy="788078"/>
          </a:xfrm>
          <a:prstGeom prst="wedgeEllipseCallout">
            <a:avLst>
              <a:gd name="adj1" fmla="val 11299"/>
              <a:gd name="adj2" fmla="val 6676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6" name="Oval Callout 135"/>
          <p:cNvSpPr/>
          <p:nvPr/>
        </p:nvSpPr>
        <p:spPr>
          <a:xfrm>
            <a:off x="10101753" y="1703586"/>
            <a:ext cx="994998" cy="666649"/>
          </a:xfrm>
          <a:prstGeom prst="wedgeEllipseCallout">
            <a:avLst>
              <a:gd name="adj1" fmla="val 39098"/>
              <a:gd name="adj2" fmla="val 6502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9" name="Oval Callout 148"/>
          <p:cNvSpPr/>
          <p:nvPr/>
        </p:nvSpPr>
        <p:spPr>
          <a:xfrm>
            <a:off x="5599580" y="2370235"/>
            <a:ext cx="1288995" cy="863627"/>
          </a:xfrm>
          <a:prstGeom prst="wedgeEllipseCallout">
            <a:avLst>
              <a:gd name="adj1" fmla="val 8488"/>
              <a:gd name="adj2" fmla="val 7028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0" name="Oval Callout 149"/>
          <p:cNvSpPr/>
          <p:nvPr/>
        </p:nvSpPr>
        <p:spPr>
          <a:xfrm>
            <a:off x="6726376" y="1545194"/>
            <a:ext cx="1562483" cy="1046863"/>
          </a:xfrm>
          <a:prstGeom prst="wedgeEllipseCallout">
            <a:avLst>
              <a:gd name="adj1" fmla="val 6540"/>
              <a:gd name="adj2" fmla="val 7518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1" name="Oval Callout 150"/>
          <p:cNvSpPr/>
          <p:nvPr/>
        </p:nvSpPr>
        <p:spPr>
          <a:xfrm>
            <a:off x="8666179" y="1527426"/>
            <a:ext cx="1176236" cy="788078"/>
          </a:xfrm>
          <a:prstGeom prst="wedgeEllipseCallout">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3" name="Oval Callout 152"/>
          <p:cNvSpPr/>
          <p:nvPr/>
        </p:nvSpPr>
        <p:spPr>
          <a:xfrm>
            <a:off x="9954290" y="3867860"/>
            <a:ext cx="994998" cy="666649"/>
          </a:xfrm>
          <a:prstGeom prst="wedgeEllipseCallout">
            <a:avLst>
              <a:gd name="adj1" fmla="val -5639"/>
              <a:gd name="adj2" fmla="val 66280"/>
            </a:avLst>
          </a:prstGeom>
          <a:solidFill>
            <a:schemeClr val="tx1">
              <a:lumMod val="50000"/>
              <a:lumOff val="50000"/>
            </a:schemeClr>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4" name="Oval Callout 153"/>
          <p:cNvSpPr/>
          <p:nvPr/>
        </p:nvSpPr>
        <p:spPr>
          <a:xfrm>
            <a:off x="7108430" y="4246706"/>
            <a:ext cx="994998" cy="666649"/>
          </a:xfrm>
          <a:prstGeom prst="wedgeEllipseCallout">
            <a:avLst>
              <a:gd name="adj1" fmla="val 39098"/>
              <a:gd name="adj2" fmla="val 65020"/>
            </a:avLst>
          </a:prstGeom>
          <a:solidFill>
            <a:schemeClr val="tx1">
              <a:lumMod val="50000"/>
              <a:lumOff val="50000"/>
            </a:schemeClr>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5" name="Oval Callout 154"/>
          <p:cNvSpPr/>
          <p:nvPr/>
        </p:nvSpPr>
        <p:spPr>
          <a:xfrm>
            <a:off x="9538676" y="500139"/>
            <a:ext cx="1339661" cy="897573"/>
          </a:xfrm>
          <a:prstGeom prst="wedgeEllipseCallout">
            <a:avLst>
              <a:gd name="adj1" fmla="val -12056"/>
              <a:gd name="adj2" fmla="val 6905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6" name="Oval Callout 155"/>
          <p:cNvSpPr/>
          <p:nvPr/>
        </p:nvSpPr>
        <p:spPr>
          <a:xfrm>
            <a:off x="8086794" y="688766"/>
            <a:ext cx="994998" cy="666649"/>
          </a:xfrm>
          <a:prstGeom prst="wedgeEllipseCallout">
            <a:avLst>
              <a:gd name="adj1" fmla="val -5639"/>
              <a:gd name="adj2" fmla="val 66280"/>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5" name="Freeform 45"/>
          <p:cNvSpPr>
            <a:spLocks noEditPoints="1"/>
          </p:cNvSpPr>
          <p:nvPr/>
        </p:nvSpPr>
        <p:spPr bwMode="auto">
          <a:xfrm>
            <a:off x="8480834" y="2795897"/>
            <a:ext cx="465137" cy="466725"/>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233" name="Group 232"/>
          <p:cNvGrpSpPr/>
          <p:nvPr/>
        </p:nvGrpSpPr>
        <p:grpSpPr>
          <a:xfrm>
            <a:off x="7366971" y="4407847"/>
            <a:ext cx="482600" cy="392113"/>
            <a:chOff x="2974975" y="5006976"/>
            <a:chExt cx="482600" cy="392113"/>
          </a:xfrm>
          <a:solidFill>
            <a:schemeClr val="bg1"/>
          </a:solidFill>
        </p:grpSpPr>
        <p:sp>
          <p:nvSpPr>
            <p:cNvPr id="186" name="Freeform 46"/>
            <p:cNvSpPr>
              <a:spLocks noEditPoints="1"/>
            </p:cNvSpPr>
            <p:nvPr/>
          </p:nvSpPr>
          <p:spPr bwMode="auto">
            <a:xfrm>
              <a:off x="3306763" y="5127626"/>
              <a:ext cx="90487" cy="120650"/>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7" name="Freeform 47"/>
            <p:cNvSpPr>
              <a:spLocks noEditPoints="1"/>
            </p:cNvSpPr>
            <p:nvPr/>
          </p:nvSpPr>
          <p:spPr bwMode="auto">
            <a:xfrm>
              <a:off x="2974975" y="5006976"/>
              <a:ext cx="482600" cy="392113"/>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34" name="Group 233"/>
          <p:cNvGrpSpPr/>
          <p:nvPr/>
        </p:nvGrpSpPr>
        <p:grpSpPr>
          <a:xfrm>
            <a:off x="7210457" y="1807833"/>
            <a:ext cx="549275" cy="549275"/>
            <a:chOff x="1978025" y="4927601"/>
            <a:chExt cx="549275" cy="549275"/>
          </a:xfrm>
          <a:solidFill>
            <a:schemeClr val="bg1"/>
          </a:solidFill>
        </p:grpSpPr>
        <p:sp>
          <p:nvSpPr>
            <p:cNvPr id="188" name="Freeform 48"/>
            <p:cNvSpPr>
              <a:spLocks noEditPoints="1"/>
            </p:cNvSpPr>
            <p:nvPr/>
          </p:nvSpPr>
          <p:spPr bwMode="auto">
            <a:xfrm>
              <a:off x="1978025" y="4927601"/>
              <a:ext cx="549275" cy="549275"/>
            </a:xfrm>
            <a:custGeom>
              <a:avLst/>
              <a:gdLst>
                <a:gd name="T0" fmla="*/ 97 w 146"/>
                <a:gd name="T1" fmla="*/ 14 h 146"/>
                <a:gd name="T2" fmla="*/ 14 w 146"/>
                <a:gd name="T3" fmla="*/ 49 h 146"/>
                <a:gd name="T4" fmla="*/ 49 w 146"/>
                <a:gd name="T5" fmla="*/ 132 h 146"/>
                <a:gd name="T6" fmla="*/ 132 w 146"/>
                <a:gd name="T7" fmla="*/ 97 h 146"/>
                <a:gd name="T8" fmla="*/ 97 w 146"/>
                <a:gd name="T9" fmla="*/ 14 h 146"/>
                <a:gd name="T10" fmla="*/ 52 w 146"/>
                <a:gd name="T11" fmla="*/ 125 h 146"/>
                <a:gd name="T12" fmla="*/ 21 w 146"/>
                <a:gd name="T13" fmla="*/ 52 h 146"/>
                <a:gd name="T14" fmla="*/ 94 w 146"/>
                <a:gd name="T15" fmla="*/ 21 h 146"/>
                <a:gd name="T16" fmla="*/ 125 w 146"/>
                <a:gd name="T17" fmla="*/ 94 h 146"/>
                <a:gd name="T18" fmla="*/ 52 w 146"/>
                <a:gd name="T19" fmla="*/ 12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46">
                  <a:moveTo>
                    <a:pt x="97" y="14"/>
                  </a:moveTo>
                  <a:cubicBezTo>
                    <a:pt x="64" y="0"/>
                    <a:pt x="27" y="16"/>
                    <a:pt x="14" y="49"/>
                  </a:cubicBezTo>
                  <a:cubicBezTo>
                    <a:pt x="0" y="82"/>
                    <a:pt x="16" y="119"/>
                    <a:pt x="49" y="132"/>
                  </a:cubicBezTo>
                  <a:cubicBezTo>
                    <a:pt x="82" y="146"/>
                    <a:pt x="119" y="130"/>
                    <a:pt x="132" y="97"/>
                  </a:cubicBezTo>
                  <a:cubicBezTo>
                    <a:pt x="146" y="64"/>
                    <a:pt x="130" y="27"/>
                    <a:pt x="97" y="14"/>
                  </a:cubicBezTo>
                  <a:close/>
                  <a:moveTo>
                    <a:pt x="52" y="125"/>
                  </a:moveTo>
                  <a:cubicBezTo>
                    <a:pt x="24" y="114"/>
                    <a:pt x="10" y="81"/>
                    <a:pt x="21" y="52"/>
                  </a:cubicBezTo>
                  <a:cubicBezTo>
                    <a:pt x="33" y="24"/>
                    <a:pt x="65" y="10"/>
                    <a:pt x="94" y="21"/>
                  </a:cubicBezTo>
                  <a:cubicBezTo>
                    <a:pt x="123" y="33"/>
                    <a:pt x="136" y="65"/>
                    <a:pt x="125" y="94"/>
                  </a:cubicBezTo>
                  <a:cubicBezTo>
                    <a:pt x="114" y="123"/>
                    <a:pt x="81" y="136"/>
                    <a:pt x="52"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9" name="Freeform 49"/>
            <p:cNvSpPr>
              <a:spLocks noEditPoints="1"/>
            </p:cNvSpPr>
            <p:nvPr/>
          </p:nvSpPr>
          <p:spPr bwMode="auto">
            <a:xfrm>
              <a:off x="2219325" y="5168901"/>
              <a:ext cx="66675" cy="68263"/>
            </a:xfrm>
            <a:custGeom>
              <a:avLst/>
              <a:gdLst>
                <a:gd name="T0" fmla="*/ 12 w 18"/>
                <a:gd name="T1" fmla="*/ 2 h 18"/>
                <a:gd name="T2" fmla="*/ 2 w 18"/>
                <a:gd name="T3" fmla="*/ 6 h 18"/>
                <a:gd name="T4" fmla="*/ 6 w 18"/>
                <a:gd name="T5" fmla="*/ 16 h 18"/>
                <a:gd name="T6" fmla="*/ 16 w 18"/>
                <a:gd name="T7" fmla="*/ 12 h 18"/>
                <a:gd name="T8" fmla="*/ 12 w 18"/>
                <a:gd name="T9" fmla="*/ 2 h 18"/>
                <a:gd name="T10" fmla="*/ 8 w 18"/>
                <a:gd name="T11" fmla="*/ 13 h 18"/>
                <a:gd name="T12" fmla="*/ 5 w 18"/>
                <a:gd name="T13" fmla="*/ 8 h 18"/>
                <a:gd name="T14" fmla="*/ 11 w 18"/>
                <a:gd name="T15" fmla="*/ 5 h 18"/>
                <a:gd name="T16" fmla="*/ 13 w 18"/>
                <a:gd name="T17" fmla="*/ 11 h 18"/>
                <a:gd name="T18" fmla="*/ 8 w 18"/>
                <a:gd name="T1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12" y="2"/>
                  </a:moveTo>
                  <a:cubicBezTo>
                    <a:pt x="8" y="0"/>
                    <a:pt x="3" y="2"/>
                    <a:pt x="2" y="6"/>
                  </a:cubicBezTo>
                  <a:cubicBezTo>
                    <a:pt x="0" y="10"/>
                    <a:pt x="2" y="15"/>
                    <a:pt x="6" y="16"/>
                  </a:cubicBezTo>
                  <a:cubicBezTo>
                    <a:pt x="10" y="18"/>
                    <a:pt x="15" y="16"/>
                    <a:pt x="16" y="12"/>
                  </a:cubicBezTo>
                  <a:cubicBezTo>
                    <a:pt x="18" y="8"/>
                    <a:pt x="16" y="3"/>
                    <a:pt x="12" y="2"/>
                  </a:cubicBezTo>
                  <a:close/>
                  <a:moveTo>
                    <a:pt x="8" y="13"/>
                  </a:moveTo>
                  <a:cubicBezTo>
                    <a:pt x="5" y="12"/>
                    <a:pt x="4" y="10"/>
                    <a:pt x="5" y="8"/>
                  </a:cubicBezTo>
                  <a:cubicBezTo>
                    <a:pt x="6" y="5"/>
                    <a:pt x="8" y="4"/>
                    <a:pt x="11" y="5"/>
                  </a:cubicBezTo>
                  <a:cubicBezTo>
                    <a:pt x="13" y="6"/>
                    <a:pt x="14" y="8"/>
                    <a:pt x="13" y="11"/>
                  </a:cubicBezTo>
                  <a:cubicBezTo>
                    <a:pt x="12" y="13"/>
                    <a:pt x="10" y="14"/>
                    <a:pt x="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0" name="Freeform 50"/>
            <p:cNvSpPr>
              <a:spLocks noEditPoints="1"/>
            </p:cNvSpPr>
            <p:nvPr/>
          </p:nvSpPr>
          <p:spPr bwMode="auto">
            <a:xfrm>
              <a:off x="2151063" y="5100638"/>
              <a:ext cx="203200" cy="203200"/>
            </a:xfrm>
            <a:custGeom>
              <a:avLst/>
              <a:gdLst>
                <a:gd name="T0" fmla="*/ 36 w 54"/>
                <a:gd name="T1" fmla="*/ 5 h 54"/>
                <a:gd name="T2" fmla="*/ 5 w 54"/>
                <a:gd name="T3" fmla="*/ 18 h 54"/>
                <a:gd name="T4" fmla="*/ 18 w 54"/>
                <a:gd name="T5" fmla="*/ 49 h 54"/>
                <a:gd name="T6" fmla="*/ 49 w 54"/>
                <a:gd name="T7" fmla="*/ 36 h 54"/>
                <a:gd name="T8" fmla="*/ 36 w 54"/>
                <a:gd name="T9" fmla="*/ 5 h 54"/>
                <a:gd name="T10" fmla="*/ 21 w 54"/>
                <a:gd name="T11" fmla="*/ 42 h 54"/>
                <a:gd name="T12" fmla="*/ 12 w 54"/>
                <a:gd name="T13" fmla="*/ 21 h 54"/>
                <a:gd name="T14" fmla="*/ 33 w 54"/>
                <a:gd name="T15" fmla="*/ 12 h 54"/>
                <a:gd name="T16" fmla="*/ 42 w 54"/>
                <a:gd name="T17" fmla="*/ 33 h 54"/>
                <a:gd name="T18" fmla="*/ 21 w 54"/>
                <a:gd name="T19"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4">
                  <a:moveTo>
                    <a:pt x="36" y="5"/>
                  </a:moveTo>
                  <a:cubicBezTo>
                    <a:pt x="24" y="0"/>
                    <a:pt x="10" y="6"/>
                    <a:pt x="5" y="18"/>
                  </a:cubicBezTo>
                  <a:cubicBezTo>
                    <a:pt x="0" y="30"/>
                    <a:pt x="6" y="44"/>
                    <a:pt x="18" y="49"/>
                  </a:cubicBezTo>
                  <a:cubicBezTo>
                    <a:pt x="30" y="54"/>
                    <a:pt x="44" y="48"/>
                    <a:pt x="49" y="36"/>
                  </a:cubicBezTo>
                  <a:cubicBezTo>
                    <a:pt x="54" y="24"/>
                    <a:pt x="48" y="10"/>
                    <a:pt x="36" y="5"/>
                  </a:cubicBezTo>
                  <a:close/>
                  <a:moveTo>
                    <a:pt x="21" y="42"/>
                  </a:moveTo>
                  <a:cubicBezTo>
                    <a:pt x="13" y="39"/>
                    <a:pt x="9" y="29"/>
                    <a:pt x="12" y="21"/>
                  </a:cubicBezTo>
                  <a:cubicBezTo>
                    <a:pt x="15" y="13"/>
                    <a:pt x="25" y="9"/>
                    <a:pt x="33" y="12"/>
                  </a:cubicBezTo>
                  <a:cubicBezTo>
                    <a:pt x="41" y="15"/>
                    <a:pt x="45" y="25"/>
                    <a:pt x="42" y="33"/>
                  </a:cubicBezTo>
                  <a:cubicBezTo>
                    <a:pt x="39" y="41"/>
                    <a:pt x="29" y="45"/>
                    <a:pt x="2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1" name="Freeform 51"/>
            <p:cNvSpPr/>
            <p:nvPr/>
          </p:nvSpPr>
          <p:spPr bwMode="auto">
            <a:xfrm>
              <a:off x="2290763" y="5237163"/>
              <a:ext cx="74612" cy="77788"/>
            </a:xfrm>
            <a:custGeom>
              <a:avLst/>
              <a:gdLst>
                <a:gd name="T0" fmla="*/ 20 w 20"/>
                <a:gd name="T1" fmla="*/ 3 h 21"/>
                <a:gd name="T2" fmla="*/ 19 w 20"/>
                <a:gd name="T3" fmla="*/ 0 h 21"/>
                <a:gd name="T4" fmla="*/ 16 w 20"/>
                <a:gd name="T5" fmla="*/ 1 h 21"/>
                <a:gd name="T6" fmla="*/ 16 w 20"/>
                <a:gd name="T7" fmla="*/ 1 h 21"/>
                <a:gd name="T8" fmla="*/ 1 w 20"/>
                <a:gd name="T9" fmla="*/ 17 h 21"/>
                <a:gd name="T10" fmla="*/ 0 w 20"/>
                <a:gd name="T11" fmla="*/ 19 h 21"/>
                <a:gd name="T12" fmla="*/ 3 w 20"/>
                <a:gd name="T13" fmla="*/ 20 h 21"/>
                <a:gd name="T14" fmla="*/ 3 w 20"/>
                <a:gd name="T15" fmla="*/ 20 h 21"/>
                <a:gd name="T16" fmla="*/ 20 w 20"/>
                <a:gd name="T1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1">
                  <a:moveTo>
                    <a:pt x="20" y="3"/>
                  </a:moveTo>
                  <a:cubicBezTo>
                    <a:pt x="20" y="2"/>
                    <a:pt x="20" y="1"/>
                    <a:pt x="19" y="0"/>
                  </a:cubicBezTo>
                  <a:cubicBezTo>
                    <a:pt x="18" y="0"/>
                    <a:pt x="16" y="0"/>
                    <a:pt x="16" y="1"/>
                  </a:cubicBezTo>
                  <a:cubicBezTo>
                    <a:pt x="16" y="1"/>
                    <a:pt x="16" y="1"/>
                    <a:pt x="16" y="1"/>
                  </a:cubicBezTo>
                  <a:cubicBezTo>
                    <a:pt x="13" y="9"/>
                    <a:pt x="8" y="14"/>
                    <a:pt x="1" y="17"/>
                  </a:cubicBezTo>
                  <a:cubicBezTo>
                    <a:pt x="0" y="17"/>
                    <a:pt x="0" y="18"/>
                    <a:pt x="0" y="19"/>
                  </a:cubicBezTo>
                  <a:cubicBezTo>
                    <a:pt x="0" y="20"/>
                    <a:pt x="2" y="21"/>
                    <a:pt x="3" y="20"/>
                  </a:cubicBezTo>
                  <a:cubicBezTo>
                    <a:pt x="3" y="20"/>
                    <a:pt x="3" y="20"/>
                    <a:pt x="3" y="20"/>
                  </a:cubicBezTo>
                  <a:cubicBezTo>
                    <a:pt x="10" y="17"/>
                    <a:pt x="16" y="11"/>
                    <a:pt x="2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2" name="Freeform 52"/>
            <p:cNvSpPr/>
            <p:nvPr/>
          </p:nvSpPr>
          <p:spPr bwMode="auto">
            <a:xfrm>
              <a:off x="2312988" y="5259388"/>
              <a:ext cx="109537" cy="112713"/>
            </a:xfrm>
            <a:custGeom>
              <a:avLst/>
              <a:gdLst>
                <a:gd name="T0" fmla="*/ 27 w 29"/>
                <a:gd name="T1" fmla="*/ 0 h 30"/>
                <a:gd name="T2" fmla="*/ 25 w 29"/>
                <a:gd name="T3" fmla="*/ 1 h 30"/>
                <a:gd name="T4" fmla="*/ 1 w 29"/>
                <a:gd name="T5" fmla="*/ 25 h 30"/>
                <a:gd name="T6" fmla="*/ 0 w 29"/>
                <a:gd name="T7" fmla="*/ 28 h 30"/>
                <a:gd name="T8" fmla="*/ 3 w 29"/>
                <a:gd name="T9" fmla="*/ 29 h 30"/>
                <a:gd name="T10" fmla="*/ 3 w 29"/>
                <a:gd name="T11" fmla="*/ 29 h 30"/>
                <a:gd name="T12" fmla="*/ 29 w 29"/>
                <a:gd name="T13" fmla="*/ 3 h 30"/>
                <a:gd name="T14" fmla="*/ 27 w 29"/>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0">
                  <a:moveTo>
                    <a:pt x="27" y="0"/>
                  </a:moveTo>
                  <a:cubicBezTo>
                    <a:pt x="26" y="0"/>
                    <a:pt x="25" y="0"/>
                    <a:pt x="25" y="1"/>
                  </a:cubicBezTo>
                  <a:cubicBezTo>
                    <a:pt x="20" y="13"/>
                    <a:pt x="12" y="21"/>
                    <a:pt x="1" y="25"/>
                  </a:cubicBezTo>
                  <a:cubicBezTo>
                    <a:pt x="0" y="26"/>
                    <a:pt x="0" y="27"/>
                    <a:pt x="0" y="28"/>
                  </a:cubicBezTo>
                  <a:cubicBezTo>
                    <a:pt x="1" y="29"/>
                    <a:pt x="2" y="30"/>
                    <a:pt x="3" y="29"/>
                  </a:cubicBezTo>
                  <a:cubicBezTo>
                    <a:pt x="3" y="29"/>
                    <a:pt x="3" y="29"/>
                    <a:pt x="3" y="29"/>
                  </a:cubicBezTo>
                  <a:cubicBezTo>
                    <a:pt x="14" y="24"/>
                    <a:pt x="24" y="15"/>
                    <a:pt x="29" y="3"/>
                  </a:cubicBezTo>
                  <a:cubicBezTo>
                    <a:pt x="29" y="2"/>
                    <a:pt x="28" y="1"/>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3" name="Freeform 53"/>
            <p:cNvSpPr/>
            <p:nvPr/>
          </p:nvSpPr>
          <p:spPr bwMode="auto">
            <a:xfrm>
              <a:off x="2301875" y="5248276"/>
              <a:ext cx="93662" cy="93663"/>
            </a:xfrm>
            <a:custGeom>
              <a:avLst/>
              <a:gdLst>
                <a:gd name="T0" fmla="*/ 23 w 25"/>
                <a:gd name="T1" fmla="*/ 0 h 25"/>
                <a:gd name="T2" fmla="*/ 20 w 25"/>
                <a:gd name="T3" fmla="*/ 1 h 25"/>
                <a:gd name="T4" fmla="*/ 1 w 25"/>
                <a:gd name="T5" fmla="*/ 21 h 25"/>
                <a:gd name="T6" fmla="*/ 1 w 25"/>
                <a:gd name="T7" fmla="*/ 21 h 25"/>
                <a:gd name="T8" fmla="*/ 0 w 25"/>
                <a:gd name="T9" fmla="*/ 24 h 25"/>
                <a:gd name="T10" fmla="*/ 3 w 25"/>
                <a:gd name="T11" fmla="*/ 25 h 25"/>
                <a:gd name="T12" fmla="*/ 3 w 25"/>
                <a:gd name="T13" fmla="*/ 25 h 25"/>
                <a:gd name="T14" fmla="*/ 24 w 25"/>
                <a:gd name="T15" fmla="*/ 3 h 25"/>
                <a:gd name="T16" fmla="*/ 23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23" y="0"/>
                  </a:moveTo>
                  <a:cubicBezTo>
                    <a:pt x="22" y="0"/>
                    <a:pt x="21" y="0"/>
                    <a:pt x="20" y="1"/>
                  </a:cubicBezTo>
                  <a:cubicBezTo>
                    <a:pt x="17" y="11"/>
                    <a:pt x="10" y="17"/>
                    <a:pt x="1" y="21"/>
                  </a:cubicBezTo>
                  <a:cubicBezTo>
                    <a:pt x="1" y="21"/>
                    <a:pt x="1" y="21"/>
                    <a:pt x="1" y="21"/>
                  </a:cubicBezTo>
                  <a:cubicBezTo>
                    <a:pt x="0" y="22"/>
                    <a:pt x="0" y="23"/>
                    <a:pt x="0" y="24"/>
                  </a:cubicBezTo>
                  <a:cubicBezTo>
                    <a:pt x="1" y="25"/>
                    <a:pt x="2" y="25"/>
                    <a:pt x="3" y="25"/>
                  </a:cubicBezTo>
                  <a:cubicBezTo>
                    <a:pt x="3" y="25"/>
                    <a:pt x="3" y="25"/>
                    <a:pt x="3" y="25"/>
                  </a:cubicBezTo>
                  <a:cubicBezTo>
                    <a:pt x="12" y="21"/>
                    <a:pt x="20" y="13"/>
                    <a:pt x="24" y="3"/>
                  </a:cubicBezTo>
                  <a:cubicBezTo>
                    <a:pt x="25" y="2"/>
                    <a:pt x="24" y="1"/>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4" name="Freeform 54"/>
            <p:cNvSpPr/>
            <p:nvPr/>
          </p:nvSpPr>
          <p:spPr bwMode="auto">
            <a:xfrm>
              <a:off x="2139950" y="5089526"/>
              <a:ext cx="74612" cy="79375"/>
            </a:xfrm>
            <a:custGeom>
              <a:avLst/>
              <a:gdLst>
                <a:gd name="T0" fmla="*/ 20 w 20"/>
                <a:gd name="T1" fmla="*/ 2 h 21"/>
                <a:gd name="T2" fmla="*/ 17 w 20"/>
                <a:gd name="T3" fmla="*/ 1 h 21"/>
                <a:gd name="T4" fmla="*/ 17 w 20"/>
                <a:gd name="T5" fmla="*/ 1 h 21"/>
                <a:gd name="T6" fmla="*/ 0 w 20"/>
                <a:gd name="T7" fmla="*/ 18 h 21"/>
                <a:gd name="T8" fmla="*/ 0 w 20"/>
                <a:gd name="T9" fmla="*/ 18 h 21"/>
                <a:gd name="T10" fmla="*/ 1 w 20"/>
                <a:gd name="T11" fmla="*/ 21 h 21"/>
                <a:gd name="T12" fmla="*/ 4 w 20"/>
                <a:gd name="T13" fmla="*/ 20 h 21"/>
                <a:gd name="T14" fmla="*/ 4 w 20"/>
                <a:gd name="T15" fmla="*/ 20 h 21"/>
                <a:gd name="T16" fmla="*/ 19 w 20"/>
                <a:gd name="T17" fmla="*/ 4 h 21"/>
                <a:gd name="T18" fmla="*/ 20 w 20"/>
                <a:gd name="T19"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1">
                  <a:moveTo>
                    <a:pt x="20" y="2"/>
                  </a:moveTo>
                  <a:cubicBezTo>
                    <a:pt x="20" y="1"/>
                    <a:pt x="18" y="0"/>
                    <a:pt x="17" y="1"/>
                  </a:cubicBezTo>
                  <a:cubicBezTo>
                    <a:pt x="17" y="1"/>
                    <a:pt x="17" y="1"/>
                    <a:pt x="17" y="1"/>
                  </a:cubicBezTo>
                  <a:cubicBezTo>
                    <a:pt x="10" y="4"/>
                    <a:pt x="4" y="10"/>
                    <a:pt x="0" y="18"/>
                  </a:cubicBezTo>
                  <a:cubicBezTo>
                    <a:pt x="0" y="18"/>
                    <a:pt x="0" y="18"/>
                    <a:pt x="0" y="18"/>
                  </a:cubicBezTo>
                  <a:cubicBezTo>
                    <a:pt x="0" y="19"/>
                    <a:pt x="0" y="20"/>
                    <a:pt x="1" y="21"/>
                  </a:cubicBezTo>
                  <a:cubicBezTo>
                    <a:pt x="2" y="21"/>
                    <a:pt x="4" y="21"/>
                    <a:pt x="4" y="20"/>
                  </a:cubicBezTo>
                  <a:cubicBezTo>
                    <a:pt x="4" y="20"/>
                    <a:pt x="4" y="20"/>
                    <a:pt x="4" y="20"/>
                  </a:cubicBezTo>
                  <a:cubicBezTo>
                    <a:pt x="7" y="12"/>
                    <a:pt x="12" y="7"/>
                    <a:pt x="19" y="4"/>
                  </a:cubicBezTo>
                  <a:cubicBezTo>
                    <a:pt x="20" y="4"/>
                    <a:pt x="20" y="3"/>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5" name="Freeform 55"/>
            <p:cNvSpPr/>
            <p:nvPr/>
          </p:nvSpPr>
          <p:spPr bwMode="auto">
            <a:xfrm>
              <a:off x="2082800" y="5033963"/>
              <a:ext cx="109537" cy="112713"/>
            </a:xfrm>
            <a:custGeom>
              <a:avLst/>
              <a:gdLst>
                <a:gd name="T0" fmla="*/ 29 w 29"/>
                <a:gd name="T1" fmla="*/ 2 h 30"/>
                <a:gd name="T2" fmla="*/ 26 w 29"/>
                <a:gd name="T3" fmla="*/ 1 h 30"/>
                <a:gd name="T4" fmla="*/ 26 w 29"/>
                <a:gd name="T5" fmla="*/ 1 h 30"/>
                <a:gd name="T6" fmla="*/ 0 w 29"/>
                <a:gd name="T7" fmla="*/ 27 h 30"/>
                <a:gd name="T8" fmla="*/ 2 w 29"/>
                <a:gd name="T9" fmla="*/ 30 h 30"/>
                <a:gd name="T10" fmla="*/ 4 w 29"/>
                <a:gd name="T11" fmla="*/ 29 h 30"/>
                <a:gd name="T12" fmla="*/ 28 w 29"/>
                <a:gd name="T13" fmla="*/ 5 h 30"/>
                <a:gd name="T14" fmla="*/ 29 w 29"/>
                <a:gd name="T15" fmla="*/ 2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0">
                  <a:moveTo>
                    <a:pt x="29" y="2"/>
                  </a:moveTo>
                  <a:cubicBezTo>
                    <a:pt x="28" y="1"/>
                    <a:pt x="27" y="0"/>
                    <a:pt x="26" y="1"/>
                  </a:cubicBezTo>
                  <a:cubicBezTo>
                    <a:pt x="26" y="1"/>
                    <a:pt x="26" y="1"/>
                    <a:pt x="26" y="1"/>
                  </a:cubicBezTo>
                  <a:cubicBezTo>
                    <a:pt x="15" y="6"/>
                    <a:pt x="5" y="15"/>
                    <a:pt x="0" y="27"/>
                  </a:cubicBezTo>
                  <a:cubicBezTo>
                    <a:pt x="0" y="28"/>
                    <a:pt x="1" y="29"/>
                    <a:pt x="2" y="30"/>
                  </a:cubicBezTo>
                  <a:cubicBezTo>
                    <a:pt x="3" y="30"/>
                    <a:pt x="4" y="30"/>
                    <a:pt x="4" y="29"/>
                  </a:cubicBezTo>
                  <a:cubicBezTo>
                    <a:pt x="9" y="17"/>
                    <a:pt x="17" y="9"/>
                    <a:pt x="28" y="5"/>
                  </a:cubicBezTo>
                  <a:cubicBezTo>
                    <a:pt x="29" y="4"/>
                    <a:pt x="29" y="3"/>
                    <a:pt x="2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6" name="Freeform 56"/>
            <p:cNvSpPr/>
            <p:nvPr/>
          </p:nvSpPr>
          <p:spPr bwMode="auto">
            <a:xfrm>
              <a:off x="2109788" y="5064126"/>
              <a:ext cx="93662" cy="93663"/>
            </a:xfrm>
            <a:custGeom>
              <a:avLst/>
              <a:gdLst>
                <a:gd name="T0" fmla="*/ 24 w 25"/>
                <a:gd name="T1" fmla="*/ 4 h 25"/>
                <a:gd name="T2" fmla="*/ 25 w 25"/>
                <a:gd name="T3" fmla="*/ 1 h 25"/>
                <a:gd name="T4" fmla="*/ 22 w 25"/>
                <a:gd name="T5" fmla="*/ 0 h 25"/>
                <a:gd name="T6" fmla="*/ 22 w 25"/>
                <a:gd name="T7" fmla="*/ 0 h 25"/>
                <a:gd name="T8" fmla="*/ 1 w 25"/>
                <a:gd name="T9" fmla="*/ 22 h 25"/>
                <a:gd name="T10" fmla="*/ 2 w 25"/>
                <a:gd name="T11" fmla="*/ 25 h 25"/>
                <a:gd name="T12" fmla="*/ 5 w 25"/>
                <a:gd name="T13" fmla="*/ 24 h 25"/>
                <a:gd name="T14" fmla="*/ 24 w 25"/>
                <a:gd name="T15" fmla="*/ 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24" y="4"/>
                  </a:moveTo>
                  <a:cubicBezTo>
                    <a:pt x="25" y="3"/>
                    <a:pt x="25" y="2"/>
                    <a:pt x="25" y="1"/>
                  </a:cubicBezTo>
                  <a:cubicBezTo>
                    <a:pt x="24" y="0"/>
                    <a:pt x="23" y="0"/>
                    <a:pt x="22" y="0"/>
                  </a:cubicBezTo>
                  <a:cubicBezTo>
                    <a:pt x="22" y="0"/>
                    <a:pt x="22" y="0"/>
                    <a:pt x="22" y="0"/>
                  </a:cubicBezTo>
                  <a:cubicBezTo>
                    <a:pt x="13" y="4"/>
                    <a:pt x="5" y="12"/>
                    <a:pt x="1" y="22"/>
                  </a:cubicBezTo>
                  <a:cubicBezTo>
                    <a:pt x="0" y="23"/>
                    <a:pt x="1" y="24"/>
                    <a:pt x="2" y="25"/>
                  </a:cubicBezTo>
                  <a:cubicBezTo>
                    <a:pt x="3" y="25"/>
                    <a:pt x="4" y="25"/>
                    <a:pt x="5" y="24"/>
                  </a:cubicBezTo>
                  <a:cubicBezTo>
                    <a:pt x="8" y="14"/>
                    <a:pt x="15" y="8"/>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35" name="Group 234"/>
          <p:cNvGrpSpPr/>
          <p:nvPr/>
        </p:nvGrpSpPr>
        <p:grpSpPr>
          <a:xfrm>
            <a:off x="8806221" y="3987764"/>
            <a:ext cx="495300" cy="466725"/>
            <a:chOff x="1049338" y="4976813"/>
            <a:chExt cx="495300" cy="466725"/>
          </a:xfrm>
          <a:solidFill>
            <a:schemeClr val="bg1"/>
          </a:solidFill>
        </p:grpSpPr>
        <p:sp>
          <p:nvSpPr>
            <p:cNvPr id="197" name="Oval 57"/>
            <p:cNvSpPr>
              <a:spLocks noChangeArrowheads="1"/>
            </p:cNvSpPr>
            <p:nvPr/>
          </p:nvSpPr>
          <p:spPr bwMode="auto">
            <a:xfrm>
              <a:off x="1289050" y="5232401"/>
              <a:ext cx="60325"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8" name="Freeform 58"/>
            <p:cNvSpPr>
              <a:spLocks noEditPoints="1"/>
            </p:cNvSpPr>
            <p:nvPr/>
          </p:nvSpPr>
          <p:spPr bwMode="auto">
            <a:xfrm>
              <a:off x="1049338" y="4976813"/>
              <a:ext cx="495300"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99" name="Freeform 59"/>
          <p:cNvSpPr>
            <a:spLocks noEditPoints="1"/>
          </p:cNvSpPr>
          <p:nvPr/>
        </p:nvSpPr>
        <p:spPr bwMode="auto">
          <a:xfrm>
            <a:off x="10358746" y="1778001"/>
            <a:ext cx="481012" cy="482600"/>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200" name="Freeform 60"/>
          <p:cNvSpPr>
            <a:spLocks noEditPoints="1"/>
          </p:cNvSpPr>
          <p:nvPr/>
        </p:nvSpPr>
        <p:spPr bwMode="auto">
          <a:xfrm>
            <a:off x="5920091" y="2565323"/>
            <a:ext cx="485775" cy="482600"/>
          </a:xfrm>
          <a:custGeom>
            <a:avLst/>
            <a:gdLst>
              <a:gd name="T0" fmla="*/ 126 w 129"/>
              <a:gd name="T1" fmla="*/ 2 h 128"/>
              <a:gd name="T2" fmla="*/ 121 w 129"/>
              <a:gd name="T3" fmla="*/ 0 h 128"/>
              <a:gd name="T4" fmla="*/ 120 w 129"/>
              <a:gd name="T5" fmla="*/ 0 h 128"/>
              <a:gd name="T6" fmla="*/ 52 w 129"/>
              <a:gd name="T7" fmla="*/ 12 h 128"/>
              <a:gd name="T8" fmla="*/ 45 w 129"/>
              <a:gd name="T9" fmla="*/ 20 h 128"/>
              <a:gd name="T10" fmla="*/ 45 w 129"/>
              <a:gd name="T11" fmla="*/ 28 h 128"/>
              <a:gd name="T12" fmla="*/ 45 w 129"/>
              <a:gd name="T13" fmla="*/ 32 h 128"/>
              <a:gd name="T14" fmla="*/ 45 w 129"/>
              <a:gd name="T15" fmla="*/ 89 h 128"/>
              <a:gd name="T16" fmla="*/ 30 w 129"/>
              <a:gd name="T17" fmla="*/ 84 h 128"/>
              <a:gd name="T18" fmla="*/ 20 w 129"/>
              <a:gd name="T19" fmla="*/ 86 h 128"/>
              <a:gd name="T20" fmla="*/ 3 w 129"/>
              <a:gd name="T21" fmla="*/ 100 h 128"/>
              <a:gd name="T22" fmla="*/ 2 w 129"/>
              <a:gd name="T23" fmla="*/ 115 h 128"/>
              <a:gd name="T24" fmla="*/ 24 w 129"/>
              <a:gd name="T25" fmla="*/ 128 h 128"/>
              <a:gd name="T26" fmla="*/ 34 w 129"/>
              <a:gd name="T27" fmla="*/ 126 h 128"/>
              <a:gd name="T28" fmla="*/ 51 w 129"/>
              <a:gd name="T29" fmla="*/ 112 h 128"/>
              <a:gd name="T30" fmla="*/ 53 w 129"/>
              <a:gd name="T31" fmla="*/ 104 h 128"/>
              <a:gd name="T32" fmla="*/ 53 w 129"/>
              <a:gd name="T33" fmla="*/ 104 h 128"/>
              <a:gd name="T34" fmla="*/ 53 w 129"/>
              <a:gd name="T35" fmla="*/ 40 h 128"/>
              <a:gd name="T36" fmla="*/ 54 w 129"/>
              <a:gd name="T37" fmla="*/ 40 h 128"/>
              <a:gd name="T38" fmla="*/ 121 w 129"/>
              <a:gd name="T39" fmla="*/ 28 h 128"/>
              <a:gd name="T40" fmla="*/ 121 w 129"/>
              <a:gd name="T41" fmla="*/ 77 h 128"/>
              <a:gd name="T42" fmla="*/ 106 w 129"/>
              <a:gd name="T43" fmla="*/ 72 h 128"/>
              <a:gd name="T44" fmla="*/ 96 w 129"/>
              <a:gd name="T45" fmla="*/ 74 h 128"/>
              <a:gd name="T46" fmla="*/ 79 w 129"/>
              <a:gd name="T47" fmla="*/ 88 h 128"/>
              <a:gd name="T48" fmla="*/ 78 w 129"/>
              <a:gd name="T49" fmla="*/ 103 h 128"/>
              <a:gd name="T50" fmla="*/ 100 w 129"/>
              <a:gd name="T51" fmla="*/ 116 h 128"/>
              <a:gd name="T52" fmla="*/ 110 w 129"/>
              <a:gd name="T53" fmla="*/ 114 h 128"/>
              <a:gd name="T54" fmla="*/ 127 w 129"/>
              <a:gd name="T55" fmla="*/ 100 h 128"/>
              <a:gd name="T56" fmla="*/ 129 w 129"/>
              <a:gd name="T57" fmla="*/ 92 h 128"/>
              <a:gd name="T58" fmla="*/ 129 w 129"/>
              <a:gd name="T59" fmla="*/ 92 h 128"/>
              <a:gd name="T60" fmla="*/ 129 w 129"/>
              <a:gd name="T61" fmla="*/ 20 h 128"/>
              <a:gd name="T62" fmla="*/ 129 w 129"/>
              <a:gd name="T63" fmla="*/ 16 h 128"/>
              <a:gd name="T64" fmla="*/ 129 w 129"/>
              <a:gd name="T65" fmla="*/ 8 h 128"/>
              <a:gd name="T66" fmla="*/ 126 w 129"/>
              <a:gd name="T67" fmla="*/ 2 h 128"/>
              <a:gd name="T68" fmla="*/ 32 w 129"/>
              <a:gd name="T69" fmla="*/ 119 h 128"/>
              <a:gd name="T70" fmla="*/ 10 w 129"/>
              <a:gd name="T71" fmla="*/ 112 h 128"/>
              <a:gd name="T72" fmla="*/ 22 w 129"/>
              <a:gd name="T73" fmla="*/ 93 h 128"/>
              <a:gd name="T74" fmla="*/ 44 w 129"/>
              <a:gd name="T75" fmla="*/ 100 h 128"/>
              <a:gd name="T76" fmla="*/ 32 w 129"/>
              <a:gd name="T77" fmla="*/ 119 h 128"/>
              <a:gd name="T78" fmla="*/ 108 w 129"/>
              <a:gd name="T79" fmla="*/ 107 h 128"/>
              <a:gd name="T80" fmla="*/ 85 w 129"/>
              <a:gd name="T81" fmla="*/ 100 h 128"/>
              <a:gd name="T82" fmla="*/ 98 w 129"/>
              <a:gd name="T83" fmla="*/ 81 h 128"/>
              <a:gd name="T84" fmla="*/ 120 w 129"/>
              <a:gd name="T85" fmla="*/ 88 h 128"/>
              <a:gd name="T86" fmla="*/ 108 w 129"/>
              <a:gd name="T87" fmla="*/ 107 h 128"/>
              <a:gd name="T88" fmla="*/ 121 w 129"/>
              <a:gd name="T89" fmla="*/ 20 h 128"/>
              <a:gd name="T90" fmla="*/ 53 w 129"/>
              <a:gd name="T91" fmla="*/ 32 h 128"/>
              <a:gd name="T92" fmla="*/ 53 w 129"/>
              <a:gd name="T93" fmla="*/ 28 h 128"/>
              <a:gd name="T94" fmla="*/ 53 w 129"/>
              <a:gd name="T95" fmla="*/ 20 h 128"/>
              <a:gd name="T96" fmla="*/ 121 w 129"/>
              <a:gd name="T97" fmla="*/ 8 h 128"/>
              <a:gd name="T98" fmla="*/ 121 w 129"/>
              <a:gd name="T99" fmla="*/ 16 h 128"/>
              <a:gd name="T100" fmla="*/ 121 w 129"/>
              <a:gd name="T101" fmla="*/ 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 h="128">
                <a:moveTo>
                  <a:pt x="126" y="2"/>
                </a:moveTo>
                <a:cubicBezTo>
                  <a:pt x="125" y="1"/>
                  <a:pt x="123" y="0"/>
                  <a:pt x="121" y="0"/>
                </a:cubicBezTo>
                <a:cubicBezTo>
                  <a:pt x="121" y="0"/>
                  <a:pt x="120" y="0"/>
                  <a:pt x="120" y="0"/>
                </a:cubicBezTo>
                <a:cubicBezTo>
                  <a:pt x="52" y="12"/>
                  <a:pt x="52" y="12"/>
                  <a:pt x="52" y="12"/>
                </a:cubicBezTo>
                <a:cubicBezTo>
                  <a:pt x="48" y="13"/>
                  <a:pt x="45" y="16"/>
                  <a:pt x="45" y="20"/>
                </a:cubicBezTo>
                <a:cubicBezTo>
                  <a:pt x="45" y="28"/>
                  <a:pt x="45" y="28"/>
                  <a:pt x="45" y="28"/>
                </a:cubicBezTo>
                <a:cubicBezTo>
                  <a:pt x="45" y="32"/>
                  <a:pt x="45" y="32"/>
                  <a:pt x="45" y="32"/>
                </a:cubicBezTo>
                <a:cubicBezTo>
                  <a:pt x="45" y="89"/>
                  <a:pt x="45" y="89"/>
                  <a:pt x="45" y="89"/>
                </a:cubicBezTo>
                <a:cubicBezTo>
                  <a:pt x="41" y="86"/>
                  <a:pt x="36" y="84"/>
                  <a:pt x="30" y="84"/>
                </a:cubicBezTo>
                <a:cubicBezTo>
                  <a:pt x="26" y="84"/>
                  <a:pt x="23" y="85"/>
                  <a:pt x="20" y="86"/>
                </a:cubicBezTo>
                <a:cubicBezTo>
                  <a:pt x="12" y="88"/>
                  <a:pt x="6" y="93"/>
                  <a:pt x="3" y="100"/>
                </a:cubicBezTo>
                <a:cubicBezTo>
                  <a:pt x="1" y="104"/>
                  <a:pt x="0" y="110"/>
                  <a:pt x="2" y="115"/>
                </a:cubicBezTo>
                <a:cubicBezTo>
                  <a:pt x="5" y="123"/>
                  <a:pt x="14" y="128"/>
                  <a:pt x="24" y="128"/>
                </a:cubicBezTo>
                <a:cubicBezTo>
                  <a:pt x="28" y="128"/>
                  <a:pt x="31" y="127"/>
                  <a:pt x="34" y="126"/>
                </a:cubicBezTo>
                <a:cubicBezTo>
                  <a:pt x="42" y="124"/>
                  <a:pt x="48" y="119"/>
                  <a:pt x="51" y="112"/>
                </a:cubicBezTo>
                <a:cubicBezTo>
                  <a:pt x="52" y="110"/>
                  <a:pt x="53" y="107"/>
                  <a:pt x="53" y="104"/>
                </a:cubicBezTo>
                <a:cubicBezTo>
                  <a:pt x="53" y="104"/>
                  <a:pt x="53" y="104"/>
                  <a:pt x="53" y="104"/>
                </a:cubicBezTo>
                <a:cubicBezTo>
                  <a:pt x="53" y="40"/>
                  <a:pt x="53" y="40"/>
                  <a:pt x="53" y="40"/>
                </a:cubicBezTo>
                <a:cubicBezTo>
                  <a:pt x="53" y="40"/>
                  <a:pt x="54" y="40"/>
                  <a:pt x="54" y="40"/>
                </a:cubicBezTo>
                <a:cubicBezTo>
                  <a:pt x="121" y="28"/>
                  <a:pt x="121" y="28"/>
                  <a:pt x="121" y="28"/>
                </a:cubicBezTo>
                <a:cubicBezTo>
                  <a:pt x="121" y="77"/>
                  <a:pt x="121" y="77"/>
                  <a:pt x="121" y="77"/>
                </a:cubicBezTo>
                <a:cubicBezTo>
                  <a:pt x="117" y="74"/>
                  <a:pt x="112" y="72"/>
                  <a:pt x="106" y="72"/>
                </a:cubicBezTo>
                <a:cubicBezTo>
                  <a:pt x="102" y="72"/>
                  <a:pt x="99" y="73"/>
                  <a:pt x="96" y="74"/>
                </a:cubicBezTo>
                <a:cubicBezTo>
                  <a:pt x="88" y="76"/>
                  <a:pt x="82" y="81"/>
                  <a:pt x="79" y="88"/>
                </a:cubicBezTo>
                <a:cubicBezTo>
                  <a:pt x="77" y="92"/>
                  <a:pt x="76" y="98"/>
                  <a:pt x="78" y="103"/>
                </a:cubicBezTo>
                <a:cubicBezTo>
                  <a:pt x="81" y="111"/>
                  <a:pt x="90" y="116"/>
                  <a:pt x="100" y="116"/>
                </a:cubicBezTo>
                <a:cubicBezTo>
                  <a:pt x="104" y="116"/>
                  <a:pt x="107" y="115"/>
                  <a:pt x="110" y="114"/>
                </a:cubicBezTo>
                <a:cubicBezTo>
                  <a:pt x="118" y="112"/>
                  <a:pt x="124" y="107"/>
                  <a:pt x="127" y="100"/>
                </a:cubicBezTo>
                <a:cubicBezTo>
                  <a:pt x="128" y="98"/>
                  <a:pt x="129" y="95"/>
                  <a:pt x="129" y="92"/>
                </a:cubicBezTo>
                <a:cubicBezTo>
                  <a:pt x="129" y="92"/>
                  <a:pt x="129" y="92"/>
                  <a:pt x="129" y="92"/>
                </a:cubicBezTo>
                <a:cubicBezTo>
                  <a:pt x="129" y="20"/>
                  <a:pt x="129" y="20"/>
                  <a:pt x="129" y="20"/>
                </a:cubicBezTo>
                <a:cubicBezTo>
                  <a:pt x="129" y="16"/>
                  <a:pt x="129" y="16"/>
                  <a:pt x="129" y="16"/>
                </a:cubicBezTo>
                <a:cubicBezTo>
                  <a:pt x="129" y="8"/>
                  <a:pt x="129" y="8"/>
                  <a:pt x="129" y="8"/>
                </a:cubicBezTo>
                <a:cubicBezTo>
                  <a:pt x="129" y="6"/>
                  <a:pt x="128" y="3"/>
                  <a:pt x="126" y="2"/>
                </a:cubicBezTo>
                <a:close/>
                <a:moveTo>
                  <a:pt x="32" y="119"/>
                </a:moveTo>
                <a:cubicBezTo>
                  <a:pt x="22" y="122"/>
                  <a:pt x="12" y="119"/>
                  <a:pt x="10" y="112"/>
                </a:cubicBezTo>
                <a:cubicBezTo>
                  <a:pt x="7" y="105"/>
                  <a:pt x="13" y="96"/>
                  <a:pt x="22" y="93"/>
                </a:cubicBezTo>
                <a:cubicBezTo>
                  <a:pt x="32" y="90"/>
                  <a:pt x="42" y="93"/>
                  <a:pt x="44" y="100"/>
                </a:cubicBezTo>
                <a:cubicBezTo>
                  <a:pt x="47" y="107"/>
                  <a:pt x="41" y="116"/>
                  <a:pt x="32" y="119"/>
                </a:cubicBezTo>
                <a:close/>
                <a:moveTo>
                  <a:pt x="108" y="107"/>
                </a:moveTo>
                <a:cubicBezTo>
                  <a:pt x="98" y="110"/>
                  <a:pt x="88" y="107"/>
                  <a:pt x="85" y="100"/>
                </a:cubicBezTo>
                <a:cubicBezTo>
                  <a:pt x="83" y="93"/>
                  <a:pt x="88" y="84"/>
                  <a:pt x="98" y="81"/>
                </a:cubicBezTo>
                <a:cubicBezTo>
                  <a:pt x="108" y="78"/>
                  <a:pt x="118" y="81"/>
                  <a:pt x="120" y="88"/>
                </a:cubicBezTo>
                <a:cubicBezTo>
                  <a:pt x="123" y="95"/>
                  <a:pt x="117" y="104"/>
                  <a:pt x="108" y="107"/>
                </a:cubicBezTo>
                <a:close/>
                <a:moveTo>
                  <a:pt x="121" y="20"/>
                </a:moveTo>
                <a:cubicBezTo>
                  <a:pt x="53" y="32"/>
                  <a:pt x="53" y="32"/>
                  <a:pt x="53" y="32"/>
                </a:cubicBezTo>
                <a:cubicBezTo>
                  <a:pt x="53" y="28"/>
                  <a:pt x="53" y="28"/>
                  <a:pt x="53" y="28"/>
                </a:cubicBezTo>
                <a:cubicBezTo>
                  <a:pt x="53" y="20"/>
                  <a:pt x="53" y="20"/>
                  <a:pt x="53" y="20"/>
                </a:cubicBezTo>
                <a:cubicBezTo>
                  <a:pt x="121" y="8"/>
                  <a:pt x="121" y="8"/>
                  <a:pt x="121" y="8"/>
                </a:cubicBezTo>
                <a:cubicBezTo>
                  <a:pt x="121" y="16"/>
                  <a:pt x="121" y="16"/>
                  <a:pt x="121" y="16"/>
                </a:cubicBezTo>
                <a:lnTo>
                  <a:pt x="121" y="20"/>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240" name="Group 239"/>
          <p:cNvGrpSpPr/>
          <p:nvPr/>
        </p:nvGrpSpPr>
        <p:grpSpPr>
          <a:xfrm>
            <a:off x="8355201" y="767514"/>
            <a:ext cx="422275" cy="482600"/>
            <a:chOff x="2041525" y="3035301"/>
            <a:chExt cx="422275" cy="482600"/>
          </a:xfrm>
          <a:solidFill>
            <a:schemeClr val="bg1"/>
          </a:solidFill>
        </p:grpSpPr>
        <p:sp>
          <p:nvSpPr>
            <p:cNvPr id="201" name="Freeform 61"/>
            <p:cNvSpPr>
              <a:spLocks noEditPoints="1"/>
            </p:cNvSpPr>
            <p:nvPr/>
          </p:nvSpPr>
          <p:spPr bwMode="auto">
            <a:xfrm>
              <a:off x="2041525" y="3035301"/>
              <a:ext cx="422275" cy="482600"/>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2" name="Oval 62"/>
            <p:cNvSpPr>
              <a:spLocks noChangeArrowheads="1"/>
            </p:cNvSpPr>
            <p:nvPr/>
          </p:nvSpPr>
          <p:spPr bwMode="auto">
            <a:xfrm>
              <a:off x="2373313" y="3411538"/>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3" name="Oval 63"/>
            <p:cNvSpPr>
              <a:spLocks noChangeArrowheads="1"/>
            </p:cNvSpPr>
            <p:nvPr/>
          </p:nvSpPr>
          <p:spPr bwMode="auto">
            <a:xfrm>
              <a:off x="2373313" y="3321051"/>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4" name="Oval 64"/>
            <p:cNvSpPr>
              <a:spLocks noChangeArrowheads="1"/>
            </p:cNvSpPr>
            <p:nvPr/>
          </p:nvSpPr>
          <p:spPr bwMode="auto">
            <a:xfrm>
              <a:off x="2373313" y="3230563"/>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36" name="Group 235"/>
          <p:cNvGrpSpPr/>
          <p:nvPr/>
        </p:nvGrpSpPr>
        <p:grpSpPr>
          <a:xfrm>
            <a:off x="10224381" y="3967559"/>
            <a:ext cx="488950" cy="482600"/>
            <a:chOff x="1044576" y="3035301"/>
            <a:chExt cx="488950" cy="482600"/>
          </a:xfrm>
          <a:solidFill>
            <a:schemeClr val="bg1"/>
          </a:solidFill>
        </p:grpSpPr>
        <p:sp>
          <p:nvSpPr>
            <p:cNvPr id="205" name="Freeform 65"/>
            <p:cNvSpPr>
              <a:spLocks noEditPoints="1"/>
            </p:cNvSpPr>
            <p:nvPr/>
          </p:nvSpPr>
          <p:spPr bwMode="auto">
            <a:xfrm>
              <a:off x="1044576" y="3035301"/>
              <a:ext cx="488950" cy="48260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6" name="Freeform 66"/>
            <p:cNvSpPr>
              <a:spLocks noEditPoints="1"/>
            </p:cNvSpPr>
            <p:nvPr/>
          </p:nvSpPr>
          <p:spPr bwMode="auto">
            <a:xfrm>
              <a:off x="1222375" y="3205163"/>
              <a:ext cx="131762" cy="134938"/>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7" name="Freeform 67"/>
            <p:cNvSpPr/>
            <p:nvPr/>
          </p:nvSpPr>
          <p:spPr bwMode="auto">
            <a:xfrm>
              <a:off x="1211263" y="3367088"/>
              <a:ext cx="71437"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8" name="Freeform 68"/>
            <p:cNvSpPr/>
            <p:nvPr/>
          </p:nvSpPr>
          <p:spPr bwMode="auto">
            <a:xfrm>
              <a:off x="1296988" y="3111501"/>
              <a:ext cx="74612" cy="77788"/>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32" name="Group 231"/>
          <p:cNvGrpSpPr/>
          <p:nvPr/>
        </p:nvGrpSpPr>
        <p:grpSpPr>
          <a:xfrm>
            <a:off x="7197315" y="3405112"/>
            <a:ext cx="331787" cy="482600"/>
            <a:chOff x="4029075" y="2071688"/>
            <a:chExt cx="331787" cy="482600"/>
          </a:xfrm>
          <a:solidFill>
            <a:schemeClr val="bg1"/>
          </a:solidFill>
        </p:grpSpPr>
        <p:sp>
          <p:nvSpPr>
            <p:cNvPr id="209" name="Oval 69"/>
            <p:cNvSpPr>
              <a:spLocks noChangeArrowheads="1"/>
            </p:cNvSpPr>
            <p:nvPr/>
          </p:nvSpPr>
          <p:spPr bwMode="auto">
            <a:xfrm>
              <a:off x="4164013" y="2208213"/>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0" name="Oval 70"/>
            <p:cNvSpPr>
              <a:spLocks noChangeArrowheads="1"/>
            </p:cNvSpPr>
            <p:nvPr/>
          </p:nvSpPr>
          <p:spPr bwMode="auto">
            <a:xfrm>
              <a:off x="4164013" y="2389188"/>
              <a:ext cx="30162" cy="28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1" name="Oval 71"/>
            <p:cNvSpPr>
              <a:spLocks noChangeArrowheads="1"/>
            </p:cNvSpPr>
            <p:nvPr/>
          </p:nvSpPr>
          <p:spPr bwMode="auto">
            <a:xfrm>
              <a:off x="4073525" y="2298701"/>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2" name="Oval 72"/>
            <p:cNvSpPr>
              <a:spLocks noChangeArrowheads="1"/>
            </p:cNvSpPr>
            <p:nvPr/>
          </p:nvSpPr>
          <p:spPr bwMode="auto">
            <a:xfrm>
              <a:off x="4254500" y="2298701"/>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3" name="Freeform 73"/>
            <p:cNvSpPr/>
            <p:nvPr/>
          </p:nvSpPr>
          <p:spPr bwMode="auto">
            <a:xfrm>
              <a:off x="4100513" y="2362201"/>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4" name="Freeform 74"/>
            <p:cNvSpPr/>
            <p:nvPr/>
          </p:nvSpPr>
          <p:spPr bwMode="auto">
            <a:xfrm>
              <a:off x="4100513" y="2233613"/>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5" name="Freeform 75"/>
            <p:cNvSpPr/>
            <p:nvPr/>
          </p:nvSpPr>
          <p:spPr bwMode="auto">
            <a:xfrm>
              <a:off x="4229100" y="2362201"/>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6" name="Freeform 76"/>
            <p:cNvSpPr>
              <a:spLocks noEditPoints="1"/>
            </p:cNvSpPr>
            <p:nvPr/>
          </p:nvSpPr>
          <p:spPr bwMode="auto">
            <a:xfrm>
              <a:off x="4029075" y="2071688"/>
              <a:ext cx="331787" cy="482600"/>
            </a:xfrm>
            <a:custGeom>
              <a:avLst/>
              <a:gdLst>
                <a:gd name="T0" fmla="*/ 80 w 88"/>
                <a:gd name="T1" fmla="*/ 56 h 128"/>
                <a:gd name="T2" fmla="*/ 79 w 88"/>
                <a:gd name="T3" fmla="*/ 56 h 128"/>
                <a:gd name="T4" fmla="*/ 70 w 88"/>
                <a:gd name="T5" fmla="*/ 38 h 128"/>
                <a:gd name="T6" fmla="*/ 64 w 88"/>
                <a:gd name="T7" fmla="*/ 7 h 128"/>
                <a:gd name="T8" fmla="*/ 56 w 88"/>
                <a:gd name="T9" fmla="*/ 0 h 128"/>
                <a:gd name="T10" fmla="*/ 24 w 88"/>
                <a:gd name="T11" fmla="*/ 0 h 128"/>
                <a:gd name="T12" fmla="*/ 17 w 88"/>
                <a:gd name="T13" fmla="*/ 7 h 128"/>
                <a:gd name="T14" fmla="*/ 11 w 88"/>
                <a:gd name="T15" fmla="*/ 37 h 128"/>
                <a:gd name="T16" fmla="*/ 0 w 88"/>
                <a:gd name="T17" fmla="*/ 64 h 128"/>
                <a:gd name="T18" fmla="*/ 10 w 88"/>
                <a:gd name="T19" fmla="*/ 91 h 128"/>
                <a:gd name="T20" fmla="*/ 16 w 88"/>
                <a:gd name="T21" fmla="*/ 121 h 128"/>
                <a:gd name="T22" fmla="*/ 24 w 88"/>
                <a:gd name="T23" fmla="*/ 128 h 128"/>
                <a:gd name="T24" fmla="*/ 56 w 88"/>
                <a:gd name="T25" fmla="*/ 128 h 128"/>
                <a:gd name="T26" fmla="*/ 64 w 88"/>
                <a:gd name="T27" fmla="*/ 121 h 128"/>
                <a:gd name="T28" fmla="*/ 70 w 88"/>
                <a:gd name="T29" fmla="*/ 91 h 128"/>
                <a:gd name="T30" fmla="*/ 79 w 88"/>
                <a:gd name="T31" fmla="*/ 72 h 128"/>
                <a:gd name="T32" fmla="*/ 80 w 88"/>
                <a:gd name="T33" fmla="*/ 72 h 128"/>
                <a:gd name="T34" fmla="*/ 88 w 88"/>
                <a:gd name="T35" fmla="*/ 64 h 128"/>
                <a:gd name="T36" fmla="*/ 80 w 88"/>
                <a:gd name="T37" fmla="*/ 56 h 128"/>
                <a:gd name="T38" fmla="*/ 24 w 88"/>
                <a:gd name="T39" fmla="*/ 8 h 128"/>
                <a:gd name="T40" fmla="*/ 56 w 88"/>
                <a:gd name="T41" fmla="*/ 8 h 128"/>
                <a:gd name="T42" fmla="*/ 60 w 88"/>
                <a:gd name="T43" fmla="*/ 30 h 128"/>
                <a:gd name="T44" fmla="*/ 40 w 88"/>
                <a:gd name="T45" fmla="*/ 24 h 128"/>
                <a:gd name="T46" fmla="*/ 20 w 88"/>
                <a:gd name="T47" fmla="*/ 30 h 128"/>
                <a:gd name="T48" fmla="*/ 24 w 88"/>
                <a:gd name="T49" fmla="*/ 8 h 128"/>
                <a:gd name="T50" fmla="*/ 56 w 88"/>
                <a:gd name="T51" fmla="*/ 120 h 128"/>
                <a:gd name="T52" fmla="*/ 24 w 88"/>
                <a:gd name="T53" fmla="*/ 120 h 128"/>
                <a:gd name="T54" fmla="*/ 20 w 88"/>
                <a:gd name="T55" fmla="*/ 98 h 128"/>
                <a:gd name="T56" fmla="*/ 40 w 88"/>
                <a:gd name="T57" fmla="*/ 104 h 128"/>
                <a:gd name="T58" fmla="*/ 60 w 88"/>
                <a:gd name="T59" fmla="*/ 98 h 128"/>
                <a:gd name="T60" fmla="*/ 56 w 88"/>
                <a:gd name="T61" fmla="*/ 120 h 128"/>
                <a:gd name="T62" fmla="*/ 40 w 88"/>
                <a:gd name="T63" fmla="*/ 96 h 128"/>
                <a:gd name="T64" fmla="*/ 8 w 88"/>
                <a:gd name="T65" fmla="*/ 64 h 128"/>
                <a:gd name="T66" fmla="*/ 40 w 88"/>
                <a:gd name="T67" fmla="*/ 32 h 128"/>
                <a:gd name="T68" fmla="*/ 72 w 88"/>
                <a:gd name="T69" fmla="*/ 64 h 128"/>
                <a:gd name="T70" fmla="*/ 40 w 88"/>
                <a:gd name="T7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128">
                  <a:moveTo>
                    <a:pt x="80" y="56"/>
                  </a:moveTo>
                  <a:cubicBezTo>
                    <a:pt x="80" y="56"/>
                    <a:pt x="79" y="56"/>
                    <a:pt x="79" y="56"/>
                  </a:cubicBezTo>
                  <a:cubicBezTo>
                    <a:pt x="78" y="49"/>
                    <a:pt x="75" y="43"/>
                    <a:pt x="70" y="38"/>
                  </a:cubicBezTo>
                  <a:cubicBezTo>
                    <a:pt x="64" y="7"/>
                    <a:pt x="64" y="7"/>
                    <a:pt x="64" y="7"/>
                  </a:cubicBezTo>
                  <a:cubicBezTo>
                    <a:pt x="64" y="3"/>
                    <a:pt x="60" y="0"/>
                    <a:pt x="56" y="0"/>
                  </a:cubicBezTo>
                  <a:cubicBezTo>
                    <a:pt x="24" y="0"/>
                    <a:pt x="24" y="0"/>
                    <a:pt x="24" y="0"/>
                  </a:cubicBezTo>
                  <a:cubicBezTo>
                    <a:pt x="21" y="0"/>
                    <a:pt x="17" y="3"/>
                    <a:pt x="17" y="7"/>
                  </a:cubicBezTo>
                  <a:cubicBezTo>
                    <a:pt x="11" y="37"/>
                    <a:pt x="11" y="37"/>
                    <a:pt x="11" y="37"/>
                  </a:cubicBezTo>
                  <a:cubicBezTo>
                    <a:pt x="4" y="44"/>
                    <a:pt x="0" y="53"/>
                    <a:pt x="0" y="64"/>
                  </a:cubicBezTo>
                  <a:cubicBezTo>
                    <a:pt x="0" y="74"/>
                    <a:pt x="4" y="84"/>
                    <a:pt x="10" y="91"/>
                  </a:cubicBezTo>
                  <a:cubicBezTo>
                    <a:pt x="16" y="121"/>
                    <a:pt x="16" y="121"/>
                    <a:pt x="16" y="121"/>
                  </a:cubicBezTo>
                  <a:cubicBezTo>
                    <a:pt x="17" y="125"/>
                    <a:pt x="20" y="128"/>
                    <a:pt x="24" y="128"/>
                  </a:cubicBezTo>
                  <a:cubicBezTo>
                    <a:pt x="56" y="128"/>
                    <a:pt x="56" y="128"/>
                    <a:pt x="56" y="128"/>
                  </a:cubicBezTo>
                  <a:cubicBezTo>
                    <a:pt x="60" y="128"/>
                    <a:pt x="63" y="125"/>
                    <a:pt x="64" y="121"/>
                  </a:cubicBezTo>
                  <a:cubicBezTo>
                    <a:pt x="70" y="91"/>
                    <a:pt x="70" y="91"/>
                    <a:pt x="70" y="91"/>
                  </a:cubicBezTo>
                  <a:cubicBezTo>
                    <a:pt x="74" y="85"/>
                    <a:pt x="78" y="79"/>
                    <a:pt x="79" y="72"/>
                  </a:cubicBezTo>
                  <a:cubicBezTo>
                    <a:pt x="79" y="72"/>
                    <a:pt x="80" y="72"/>
                    <a:pt x="80" y="72"/>
                  </a:cubicBezTo>
                  <a:cubicBezTo>
                    <a:pt x="84" y="72"/>
                    <a:pt x="88" y="68"/>
                    <a:pt x="88" y="64"/>
                  </a:cubicBezTo>
                  <a:cubicBezTo>
                    <a:pt x="88" y="60"/>
                    <a:pt x="84" y="56"/>
                    <a:pt x="80" y="56"/>
                  </a:cubicBezTo>
                  <a:close/>
                  <a:moveTo>
                    <a:pt x="24" y="8"/>
                  </a:moveTo>
                  <a:cubicBezTo>
                    <a:pt x="56" y="8"/>
                    <a:pt x="56" y="8"/>
                    <a:pt x="56" y="8"/>
                  </a:cubicBezTo>
                  <a:cubicBezTo>
                    <a:pt x="60" y="30"/>
                    <a:pt x="60" y="30"/>
                    <a:pt x="60" y="30"/>
                  </a:cubicBezTo>
                  <a:cubicBezTo>
                    <a:pt x="55" y="26"/>
                    <a:pt x="48" y="24"/>
                    <a:pt x="40" y="24"/>
                  </a:cubicBezTo>
                  <a:cubicBezTo>
                    <a:pt x="33" y="24"/>
                    <a:pt x="26" y="26"/>
                    <a:pt x="20" y="30"/>
                  </a:cubicBezTo>
                  <a:lnTo>
                    <a:pt x="24" y="8"/>
                  </a:lnTo>
                  <a:close/>
                  <a:moveTo>
                    <a:pt x="56" y="120"/>
                  </a:moveTo>
                  <a:cubicBezTo>
                    <a:pt x="24" y="120"/>
                    <a:pt x="24" y="120"/>
                    <a:pt x="24" y="120"/>
                  </a:cubicBezTo>
                  <a:cubicBezTo>
                    <a:pt x="20" y="98"/>
                    <a:pt x="20" y="98"/>
                    <a:pt x="20" y="98"/>
                  </a:cubicBezTo>
                  <a:cubicBezTo>
                    <a:pt x="26" y="102"/>
                    <a:pt x="33" y="104"/>
                    <a:pt x="40" y="104"/>
                  </a:cubicBezTo>
                  <a:cubicBezTo>
                    <a:pt x="47" y="104"/>
                    <a:pt x="54" y="102"/>
                    <a:pt x="60" y="98"/>
                  </a:cubicBezTo>
                  <a:lnTo>
                    <a:pt x="56" y="120"/>
                  </a:lnTo>
                  <a:close/>
                  <a:moveTo>
                    <a:pt x="40" y="96"/>
                  </a:moveTo>
                  <a:cubicBezTo>
                    <a:pt x="22" y="96"/>
                    <a:pt x="8" y="82"/>
                    <a:pt x="8" y="64"/>
                  </a:cubicBezTo>
                  <a:cubicBezTo>
                    <a:pt x="8" y="46"/>
                    <a:pt x="22" y="32"/>
                    <a:pt x="40" y="32"/>
                  </a:cubicBezTo>
                  <a:cubicBezTo>
                    <a:pt x="58" y="32"/>
                    <a:pt x="72" y="46"/>
                    <a:pt x="72" y="64"/>
                  </a:cubicBezTo>
                  <a:cubicBezTo>
                    <a:pt x="72" y="82"/>
                    <a:pt x="58" y="96"/>
                    <a:pt x="40"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7" name="Freeform 77"/>
            <p:cNvSpPr/>
            <p:nvPr/>
          </p:nvSpPr>
          <p:spPr bwMode="auto">
            <a:xfrm>
              <a:off x="4164013" y="2238376"/>
              <a:ext cx="90487" cy="90488"/>
            </a:xfrm>
            <a:custGeom>
              <a:avLst/>
              <a:gdLst>
                <a:gd name="T0" fmla="*/ 24 w 24"/>
                <a:gd name="T1" fmla="*/ 0 h 24"/>
                <a:gd name="T2" fmla="*/ 22 w 24"/>
                <a:gd name="T3" fmla="*/ 0 h 24"/>
                <a:gd name="T4" fmla="*/ 1 w 24"/>
                <a:gd name="T5" fmla="*/ 17 h 24"/>
                <a:gd name="T6" fmla="*/ 0 w 24"/>
                <a:gd name="T7" fmla="*/ 20 h 24"/>
                <a:gd name="T8" fmla="*/ 1 w 24"/>
                <a:gd name="T9" fmla="*/ 23 h 24"/>
                <a:gd name="T10" fmla="*/ 4 w 24"/>
                <a:gd name="T11" fmla="*/ 24 h 24"/>
                <a:gd name="T12" fmla="*/ 7 w 24"/>
                <a:gd name="T13" fmla="*/ 23 h 24"/>
                <a:gd name="T14" fmla="*/ 14 w 24"/>
                <a:gd name="T15" fmla="*/ 14 h 24"/>
                <a:gd name="T16" fmla="*/ 24 w 24"/>
                <a:gd name="T17" fmla="*/ 2 h 24"/>
                <a:gd name="T18" fmla="*/ 24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0"/>
                  </a:moveTo>
                  <a:cubicBezTo>
                    <a:pt x="23" y="0"/>
                    <a:pt x="23" y="0"/>
                    <a:pt x="22" y="0"/>
                  </a:cubicBezTo>
                  <a:cubicBezTo>
                    <a:pt x="1" y="17"/>
                    <a:pt x="1" y="17"/>
                    <a:pt x="1" y="17"/>
                  </a:cubicBezTo>
                  <a:cubicBezTo>
                    <a:pt x="0" y="18"/>
                    <a:pt x="0" y="19"/>
                    <a:pt x="0" y="20"/>
                  </a:cubicBezTo>
                  <a:cubicBezTo>
                    <a:pt x="0" y="21"/>
                    <a:pt x="0" y="22"/>
                    <a:pt x="1" y="23"/>
                  </a:cubicBezTo>
                  <a:cubicBezTo>
                    <a:pt x="2" y="24"/>
                    <a:pt x="3" y="24"/>
                    <a:pt x="4" y="24"/>
                  </a:cubicBezTo>
                  <a:cubicBezTo>
                    <a:pt x="5" y="24"/>
                    <a:pt x="6" y="24"/>
                    <a:pt x="7" y="23"/>
                  </a:cubicBezTo>
                  <a:cubicBezTo>
                    <a:pt x="14" y="14"/>
                    <a:pt x="14" y="14"/>
                    <a:pt x="14" y="14"/>
                  </a:cubicBezTo>
                  <a:cubicBezTo>
                    <a:pt x="24" y="2"/>
                    <a:pt x="24" y="2"/>
                    <a:pt x="24" y="2"/>
                  </a:cubicBezTo>
                  <a:cubicBezTo>
                    <a:pt x="24" y="1"/>
                    <a:pt x="24" y="1"/>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39" name="Group 238"/>
          <p:cNvGrpSpPr/>
          <p:nvPr/>
        </p:nvGrpSpPr>
        <p:grpSpPr>
          <a:xfrm>
            <a:off x="9012997" y="1679576"/>
            <a:ext cx="482600" cy="452438"/>
            <a:chOff x="2974975" y="2071688"/>
            <a:chExt cx="482600" cy="452438"/>
          </a:xfrm>
          <a:solidFill>
            <a:schemeClr val="bg1"/>
          </a:solidFill>
        </p:grpSpPr>
        <p:sp>
          <p:nvSpPr>
            <p:cNvPr id="218" name="Freeform 78"/>
            <p:cNvSpPr>
              <a:spLocks noEditPoints="1"/>
            </p:cNvSpPr>
            <p:nvPr/>
          </p:nvSpPr>
          <p:spPr bwMode="auto">
            <a:xfrm>
              <a:off x="2974975" y="2071688"/>
              <a:ext cx="482600" cy="452438"/>
            </a:xfrm>
            <a:custGeom>
              <a:avLst/>
              <a:gdLst>
                <a:gd name="T0" fmla="*/ 126 w 128"/>
                <a:gd name="T1" fmla="*/ 26 h 120"/>
                <a:gd name="T2" fmla="*/ 102 w 128"/>
                <a:gd name="T3" fmla="*/ 2 h 120"/>
                <a:gd name="T4" fmla="*/ 96 w 128"/>
                <a:gd name="T5" fmla="*/ 0 h 120"/>
                <a:gd name="T6" fmla="*/ 12 w 128"/>
                <a:gd name="T7" fmla="*/ 0 h 120"/>
                <a:gd name="T8" fmla="*/ 0 w 128"/>
                <a:gd name="T9" fmla="*/ 12 h 120"/>
                <a:gd name="T10" fmla="*/ 0 w 128"/>
                <a:gd name="T11" fmla="*/ 108 h 120"/>
                <a:gd name="T12" fmla="*/ 12 w 128"/>
                <a:gd name="T13" fmla="*/ 120 h 120"/>
                <a:gd name="T14" fmla="*/ 116 w 128"/>
                <a:gd name="T15" fmla="*/ 120 h 120"/>
                <a:gd name="T16" fmla="*/ 128 w 128"/>
                <a:gd name="T17" fmla="*/ 108 h 120"/>
                <a:gd name="T18" fmla="*/ 128 w 128"/>
                <a:gd name="T19" fmla="*/ 32 h 120"/>
                <a:gd name="T20" fmla="*/ 126 w 128"/>
                <a:gd name="T21" fmla="*/ 26 h 120"/>
                <a:gd name="T22" fmla="*/ 120 w 128"/>
                <a:gd name="T23" fmla="*/ 108 h 120"/>
                <a:gd name="T24" fmla="*/ 116 w 128"/>
                <a:gd name="T25" fmla="*/ 112 h 120"/>
                <a:gd name="T26" fmla="*/ 12 w 128"/>
                <a:gd name="T27" fmla="*/ 112 h 120"/>
                <a:gd name="T28" fmla="*/ 8 w 128"/>
                <a:gd name="T29" fmla="*/ 108 h 120"/>
                <a:gd name="T30" fmla="*/ 8 w 128"/>
                <a:gd name="T31" fmla="*/ 12 h 120"/>
                <a:gd name="T32" fmla="*/ 12 w 128"/>
                <a:gd name="T33" fmla="*/ 8 h 120"/>
                <a:gd name="T34" fmla="*/ 92 w 128"/>
                <a:gd name="T35" fmla="*/ 8 h 120"/>
                <a:gd name="T36" fmla="*/ 92 w 128"/>
                <a:gd name="T37" fmla="*/ 24 h 120"/>
                <a:gd name="T38" fmla="*/ 92 w 128"/>
                <a:gd name="T39" fmla="*/ 24 h 120"/>
                <a:gd name="T40" fmla="*/ 104 w 128"/>
                <a:gd name="T41" fmla="*/ 36 h 120"/>
                <a:gd name="T42" fmla="*/ 108 w 128"/>
                <a:gd name="T43" fmla="*/ 36 h 120"/>
                <a:gd name="T44" fmla="*/ 120 w 128"/>
                <a:gd name="T45" fmla="*/ 36 h 120"/>
                <a:gd name="T46" fmla="*/ 120 w 128"/>
                <a:gd name="T47" fmla="*/ 108 h 120"/>
                <a:gd name="T48" fmla="*/ 108 w 128"/>
                <a:gd name="T49" fmla="*/ 32 h 120"/>
                <a:gd name="T50" fmla="*/ 104 w 128"/>
                <a:gd name="T51" fmla="*/ 32 h 120"/>
                <a:gd name="T52" fmla="*/ 96 w 128"/>
                <a:gd name="T53" fmla="*/ 24 h 120"/>
                <a:gd name="T54" fmla="*/ 96 w 128"/>
                <a:gd name="T55" fmla="*/ 24 h 120"/>
                <a:gd name="T56" fmla="*/ 96 w 128"/>
                <a:gd name="T57" fmla="*/ 8 h 120"/>
                <a:gd name="T58" fmla="*/ 120 w 128"/>
                <a:gd name="T59" fmla="*/ 32 h 120"/>
                <a:gd name="T60" fmla="*/ 108 w 128"/>
                <a:gd name="T61"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126" y="26"/>
                  </a:moveTo>
                  <a:cubicBezTo>
                    <a:pt x="102" y="2"/>
                    <a:pt x="102" y="2"/>
                    <a:pt x="102" y="2"/>
                  </a:cubicBezTo>
                  <a:cubicBezTo>
                    <a:pt x="100" y="1"/>
                    <a:pt x="98" y="0"/>
                    <a:pt x="96" y="0"/>
                  </a:cubicBezTo>
                  <a:cubicBezTo>
                    <a:pt x="12" y="0"/>
                    <a:pt x="12" y="0"/>
                    <a:pt x="12" y="0"/>
                  </a:cubicBezTo>
                  <a:cubicBezTo>
                    <a:pt x="5" y="0"/>
                    <a:pt x="0" y="5"/>
                    <a:pt x="0" y="12"/>
                  </a:cubicBezTo>
                  <a:cubicBezTo>
                    <a:pt x="0" y="108"/>
                    <a:pt x="0" y="108"/>
                    <a:pt x="0" y="108"/>
                  </a:cubicBezTo>
                  <a:cubicBezTo>
                    <a:pt x="0" y="115"/>
                    <a:pt x="5" y="120"/>
                    <a:pt x="12" y="120"/>
                  </a:cubicBezTo>
                  <a:cubicBezTo>
                    <a:pt x="116" y="120"/>
                    <a:pt x="116" y="120"/>
                    <a:pt x="116" y="120"/>
                  </a:cubicBezTo>
                  <a:cubicBezTo>
                    <a:pt x="123" y="120"/>
                    <a:pt x="128" y="115"/>
                    <a:pt x="128" y="108"/>
                  </a:cubicBezTo>
                  <a:cubicBezTo>
                    <a:pt x="128" y="32"/>
                    <a:pt x="128" y="32"/>
                    <a:pt x="128" y="32"/>
                  </a:cubicBezTo>
                  <a:cubicBezTo>
                    <a:pt x="128" y="30"/>
                    <a:pt x="127" y="28"/>
                    <a:pt x="126" y="26"/>
                  </a:cubicBezTo>
                  <a:close/>
                  <a:moveTo>
                    <a:pt x="120" y="108"/>
                  </a:moveTo>
                  <a:cubicBezTo>
                    <a:pt x="120" y="110"/>
                    <a:pt x="118" y="112"/>
                    <a:pt x="116" y="112"/>
                  </a:cubicBezTo>
                  <a:cubicBezTo>
                    <a:pt x="12" y="112"/>
                    <a:pt x="12" y="112"/>
                    <a:pt x="12" y="112"/>
                  </a:cubicBezTo>
                  <a:cubicBezTo>
                    <a:pt x="10" y="112"/>
                    <a:pt x="8" y="110"/>
                    <a:pt x="8" y="108"/>
                  </a:cubicBezTo>
                  <a:cubicBezTo>
                    <a:pt x="8" y="12"/>
                    <a:pt x="8" y="12"/>
                    <a:pt x="8" y="12"/>
                  </a:cubicBezTo>
                  <a:cubicBezTo>
                    <a:pt x="8" y="10"/>
                    <a:pt x="10" y="8"/>
                    <a:pt x="12" y="8"/>
                  </a:cubicBezTo>
                  <a:cubicBezTo>
                    <a:pt x="92" y="8"/>
                    <a:pt x="92" y="8"/>
                    <a:pt x="92" y="8"/>
                  </a:cubicBezTo>
                  <a:cubicBezTo>
                    <a:pt x="92" y="24"/>
                    <a:pt x="92" y="24"/>
                    <a:pt x="92" y="24"/>
                  </a:cubicBezTo>
                  <a:cubicBezTo>
                    <a:pt x="92" y="24"/>
                    <a:pt x="92" y="24"/>
                    <a:pt x="92" y="24"/>
                  </a:cubicBezTo>
                  <a:cubicBezTo>
                    <a:pt x="92" y="31"/>
                    <a:pt x="97" y="36"/>
                    <a:pt x="104" y="36"/>
                  </a:cubicBezTo>
                  <a:cubicBezTo>
                    <a:pt x="108" y="36"/>
                    <a:pt x="108" y="36"/>
                    <a:pt x="108" y="36"/>
                  </a:cubicBezTo>
                  <a:cubicBezTo>
                    <a:pt x="120" y="36"/>
                    <a:pt x="120" y="36"/>
                    <a:pt x="120" y="36"/>
                  </a:cubicBezTo>
                  <a:lnTo>
                    <a:pt x="120" y="108"/>
                  </a:lnTo>
                  <a:close/>
                  <a:moveTo>
                    <a:pt x="108" y="32"/>
                  </a:moveTo>
                  <a:cubicBezTo>
                    <a:pt x="104" y="32"/>
                    <a:pt x="104" y="32"/>
                    <a:pt x="104" y="32"/>
                  </a:cubicBezTo>
                  <a:cubicBezTo>
                    <a:pt x="100" y="32"/>
                    <a:pt x="96" y="28"/>
                    <a:pt x="96" y="24"/>
                  </a:cubicBezTo>
                  <a:cubicBezTo>
                    <a:pt x="96" y="24"/>
                    <a:pt x="96" y="24"/>
                    <a:pt x="96" y="24"/>
                  </a:cubicBezTo>
                  <a:cubicBezTo>
                    <a:pt x="96" y="8"/>
                    <a:pt x="96" y="8"/>
                    <a:pt x="96" y="8"/>
                  </a:cubicBezTo>
                  <a:cubicBezTo>
                    <a:pt x="120" y="32"/>
                    <a:pt x="120" y="32"/>
                    <a:pt x="120" y="32"/>
                  </a:cubicBezTo>
                  <a:lnTo>
                    <a:pt x="108"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9" name="Freeform 79"/>
            <p:cNvSpPr/>
            <p:nvPr/>
          </p:nvSpPr>
          <p:spPr bwMode="auto">
            <a:xfrm>
              <a:off x="3200400" y="2162176"/>
              <a:ext cx="90487" cy="15875"/>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0" name="Freeform 80"/>
            <p:cNvSpPr/>
            <p:nvPr/>
          </p:nvSpPr>
          <p:spPr bwMode="auto">
            <a:xfrm>
              <a:off x="3200400" y="2208213"/>
              <a:ext cx="90487" cy="14288"/>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1" name="Freeform 81"/>
            <p:cNvSpPr/>
            <p:nvPr/>
          </p:nvSpPr>
          <p:spPr bwMode="auto">
            <a:xfrm>
              <a:off x="3200400" y="2252663"/>
              <a:ext cx="196850" cy="15875"/>
            </a:xfrm>
            <a:custGeom>
              <a:avLst/>
              <a:gdLst>
                <a:gd name="T0" fmla="*/ 0 w 52"/>
                <a:gd name="T1" fmla="*/ 2 h 4"/>
                <a:gd name="T2" fmla="*/ 2 w 52"/>
                <a:gd name="T3" fmla="*/ 4 h 4"/>
                <a:gd name="T4" fmla="*/ 50 w 52"/>
                <a:gd name="T5" fmla="*/ 4 h 4"/>
                <a:gd name="T6" fmla="*/ 52 w 52"/>
                <a:gd name="T7" fmla="*/ 2 h 4"/>
                <a:gd name="T8" fmla="*/ 50 w 52"/>
                <a:gd name="T9" fmla="*/ 0 h 4"/>
                <a:gd name="T10" fmla="*/ 2 w 52"/>
                <a:gd name="T11" fmla="*/ 0 h 4"/>
                <a:gd name="T12" fmla="*/ 0 w 5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52" h="4">
                  <a:moveTo>
                    <a:pt x="0" y="2"/>
                  </a:moveTo>
                  <a:cubicBezTo>
                    <a:pt x="0" y="3"/>
                    <a:pt x="1" y="4"/>
                    <a:pt x="2" y="4"/>
                  </a:cubicBezTo>
                  <a:cubicBezTo>
                    <a:pt x="50" y="4"/>
                    <a:pt x="50" y="4"/>
                    <a:pt x="50" y="4"/>
                  </a:cubicBezTo>
                  <a:cubicBezTo>
                    <a:pt x="51" y="4"/>
                    <a:pt x="52" y="3"/>
                    <a:pt x="52" y="2"/>
                  </a:cubicBezTo>
                  <a:cubicBezTo>
                    <a:pt x="52" y="1"/>
                    <a:pt x="51" y="0"/>
                    <a:pt x="50" y="0"/>
                  </a:cubicBezTo>
                  <a:cubicBezTo>
                    <a:pt x="2" y="0"/>
                    <a:pt x="2" y="0"/>
                    <a:pt x="2"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2" name="Freeform 82"/>
            <p:cNvSpPr/>
            <p:nvPr/>
          </p:nvSpPr>
          <p:spPr bwMode="auto">
            <a:xfrm>
              <a:off x="3035300" y="2343151"/>
              <a:ext cx="361950" cy="15875"/>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3" name="Freeform 83"/>
            <p:cNvSpPr/>
            <p:nvPr/>
          </p:nvSpPr>
          <p:spPr bwMode="auto">
            <a:xfrm>
              <a:off x="3035300" y="238918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4" name="Freeform 84"/>
            <p:cNvSpPr/>
            <p:nvPr/>
          </p:nvSpPr>
          <p:spPr bwMode="auto">
            <a:xfrm>
              <a:off x="3035300" y="243363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5" name="Freeform 85"/>
            <p:cNvSpPr/>
            <p:nvPr/>
          </p:nvSpPr>
          <p:spPr bwMode="auto">
            <a:xfrm>
              <a:off x="3035300" y="2298701"/>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6" name="Freeform 86"/>
            <p:cNvSpPr>
              <a:spLocks noEditPoints="1"/>
            </p:cNvSpPr>
            <p:nvPr/>
          </p:nvSpPr>
          <p:spPr bwMode="auto">
            <a:xfrm>
              <a:off x="3035300" y="2147888"/>
              <a:ext cx="134937" cy="120650"/>
            </a:xfrm>
            <a:custGeom>
              <a:avLst/>
              <a:gdLst>
                <a:gd name="T0" fmla="*/ 4 w 36"/>
                <a:gd name="T1" fmla="*/ 32 h 32"/>
                <a:gd name="T2" fmla="*/ 32 w 36"/>
                <a:gd name="T3" fmla="*/ 32 h 32"/>
                <a:gd name="T4" fmla="*/ 36 w 36"/>
                <a:gd name="T5" fmla="*/ 28 h 32"/>
                <a:gd name="T6" fmla="*/ 36 w 36"/>
                <a:gd name="T7" fmla="*/ 4 h 32"/>
                <a:gd name="T8" fmla="*/ 32 w 36"/>
                <a:gd name="T9" fmla="*/ 0 h 32"/>
                <a:gd name="T10" fmla="*/ 4 w 36"/>
                <a:gd name="T11" fmla="*/ 0 h 32"/>
                <a:gd name="T12" fmla="*/ 0 w 36"/>
                <a:gd name="T13" fmla="*/ 4 h 32"/>
                <a:gd name="T14" fmla="*/ 0 w 36"/>
                <a:gd name="T15" fmla="*/ 28 h 32"/>
                <a:gd name="T16" fmla="*/ 4 w 36"/>
                <a:gd name="T17" fmla="*/ 32 h 32"/>
                <a:gd name="T18" fmla="*/ 8 w 36"/>
                <a:gd name="T19" fmla="*/ 8 h 32"/>
                <a:gd name="T20" fmla="*/ 28 w 36"/>
                <a:gd name="T21" fmla="*/ 8 h 32"/>
                <a:gd name="T22" fmla="*/ 28 w 36"/>
                <a:gd name="T23" fmla="*/ 24 h 32"/>
                <a:gd name="T24" fmla="*/ 8 w 36"/>
                <a:gd name="T25" fmla="*/ 24 h 32"/>
                <a:gd name="T26" fmla="*/ 8 w 36"/>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2">
                  <a:moveTo>
                    <a:pt x="4" y="32"/>
                  </a:moveTo>
                  <a:cubicBezTo>
                    <a:pt x="32" y="32"/>
                    <a:pt x="32" y="32"/>
                    <a:pt x="32" y="32"/>
                  </a:cubicBezTo>
                  <a:cubicBezTo>
                    <a:pt x="34" y="32"/>
                    <a:pt x="36" y="30"/>
                    <a:pt x="36" y="28"/>
                  </a:cubicBezTo>
                  <a:cubicBezTo>
                    <a:pt x="36" y="4"/>
                    <a:pt x="36" y="4"/>
                    <a:pt x="36" y="4"/>
                  </a:cubicBezTo>
                  <a:cubicBezTo>
                    <a:pt x="36" y="2"/>
                    <a:pt x="34" y="0"/>
                    <a:pt x="32" y="0"/>
                  </a:cubicBezTo>
                  <a:cubicBezTo>
                    <a:pt x="4" y="0"/>
                    <a:pt x="4" y="0"/>
                    <a:pt x="4" y="0"/>
                  </a:cubicBezTo>
                  <a:cubicBezTo>
                    <a:pt x="2" y="0"/>
                    <a:pt x="0" y="2"/>
                    <a:pt x="0" y="4"/>
                  </a:cubicBezTo>
                  <a:cubicBezTo>
                    <a:pt x="0" y="28"/>
                    <a:pt x="0" y="28"/>
                    <a:pt x="0" y="28"/>
                  </a:cubicBezTo>
                  <a:cubicBezTo>
                    <a:pt x="0" y="30"/>
                    <a:pt x="2" y="32"/>
                    <a:pt x="4" y="32"/>
                  </a:cubicBezTo>
                  <a:close/>
                  <a:moveTo>
                    <a:pt x="8" y="8"/>
                  </a:moveTo>
                  <a:cubicBezTo>
                    <a:pt x="28" y="8"/>
                    <a:pt x="28" y="8"/>
                    <a:pt x="28" y="8"/>
                  </a:cubicBezTo>
                  <a:cubicBezTo>
                    <a:pt x="28" y="24"/>
                    <a:pt x="28" y="24"/>
                    <a:pt x="28" y="24"/>
                  </a:cubicBezTo>
                  <a:cubicBezTo>
                    <a:pt x="8" y="24"/>
                    <a:pt x="8" y="24"/>
                    <a:pt x="8" y="24"/>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38" name="Group 237"/>
          <p:cNvGrpSpPr/>
          <p:nvPr/>
        </p:nvGrpSpPr>
        <p:grpSpPr>
          <a:xfrm>
            <a:off x="9983081" y="717253"/>
            <a:ext cx="450850" cy="482600"/>
            <a:chOff x="2027238" y="2071688"/>
            <a:chExt cx="450850" cy="482600"/>
          </a:xfrm>
          <a:solidFill>
            <a:schemeClr val="bg1"/>
          </a:solidFill>
        </p:grpSpPr>
        <p:sp>
          <p:nvSpPr>
            <p:cNvPr id="227" name="Freeform 87"/>
            <p:cNvSpPr>
              <a:spLocks noEditPoints="1"/>
            </p:cNvSpPr>
            <p:nvPr/>
          </p:nvSpPr>
          <p:spPr bwMode="auto">
            <a:xfrm>
              <a:off x="2027238" y="2071688"/>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8" name="Freeform 88"/>
            <p:cNvSpPr>
              <a:spLocks noEditPoints="1"/>
            </p:cNvSpPr>
            <p:nvPr/>
          </p:nvSpPr>
          <p:spPr bwMode="auto">
            <a:xfrm>
              <a:off x="2087563" y="2132013"/>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9" name="Freeform 89"/>
            <p:cNvSpPr>
              <a:spLocks noEditPoints="1"/>
            </p:cNvSpPr>
            <p:nvPr/>
          </p:nvSpPr>
          <p:spPr bwMode="auto">
            <a:xfrm>
              <a:off x="2268538" y="2178051"/>
              <a:ext cx="88900"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237" name="Group 236"/>
          <p:cNvGrpSpPr/>
          <p:nvPr/>
        </p:nvGrpSpPr>
        <p:grpSpPr>
          <a:xfrm>
            <a:off x="10091435" y="2775575"/>
            <a:ext cx="481012" cy="482600"/>
            <a:chOff x="1049338" y="2071688"/>
            <a:chExt cx="481012" cy="482600"/>
          </a:xfrm>
          <a:solidFill>
            <a:schemeClr val="bg1"/>
          </a:solidFill>
        </p:grpSpPr>
        <p:sp>
          <p:nvSpPr>
            <p:cNvPr id="230" name="Freeform 90"/>
            <p:cNvSpPr>
              <a:spLocks noEditPoints="1"/>
            </p:cNvSpPr>
            <p:nvPr/>
          </p:nvSpPr>
          <p:spPr bwMode="auto">
            <a:xfrm>
              <a:off x="1049338" y="2071688"/>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1" name="Freeform 91"/>
            <p:cNvSpPr>
              <a:spLocks noEditPoints="1"/>
            </p:cNvSpPr>
            <p:nvPr/>
          </p:nvSpPr>
          <p:spPr bwMode="auto">
            <a:xfrm>
              <a:off x="1093788" y="2463801"/>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97" name="TextBox 296"/>
          <p:cNvSpPr txBox="1"/>
          <p:nvPr/>
        </p:nvSpPr>
        <p:spPr>
          <a:xfrm>
            <a:off x="786482" y="2397159"/>
            <a:ext cx="4159985" cy="830997"/>
          </a:xfrm>
          <a:prstGeom prst="rect">
            <a:avLst/>
          </a:prstGeom>
          <a:noFill/>
        </p:spPr>
        <p:txBody>
          <a:bodyPr wrap="none" rtlCol="0">
            <a:spAutoFit/>
          </a:bodyPr>
          <a:lstStyle/>
          <a:p>
            <a:r>
              <a:rPr lang="id-ID" sz="4800" b="1" dirty="0" smtClean="0">
                <a:solidFill>
                  <a:srgbClr val="FF6D6D"/>
                </a:solidFill>
                <a:latin typeface="Raleway" panose="020B0003030101060003" pitchFamily="34" charset="0"/>
              </a:rPr>
              <a:t>Round Words</a:t>
            </a:r>
            <a:endParaRPr lang="id-ID" sz="4800" b="1" dirty="0">
              <a:solidFill>
                <a:srgbClr val="FF6D6D"/>
              </a:solidFill>
              <a:latin typeface="Raleway" panose="020B0003030101060003" pitchFamily="34" charset="0"/>
            </a:endParaRPr>
          </a:p>
        </p:txBody>
      </p:sp>
      <p:sp>
        <p:nvSpPr>
          <p:cNvPr id="298" name="Rectangle 297"/>
          <p:cNvSpPr/>
          <p:nvPr/>
        </p:nvSpPr>
        <p:spPr>
          <a:xfrm>
            <a:off x="786481" y="3172992"/>
            <a:ext cx="4318869" cy="2031325"/>
          </a:xfrm>
          <a:prstGeom prst="rect">
            <a:avLst/>
          </a:prstGeom>
        </p:spPr>
        <p:txBody>
          <a:bodyPr wrap="square">
            <a:spAutoFit/>
          </a:bodyPr>
          <a:lstStyle/>
          <a:p>
            <a:pPr algn="just"/>
            <a:r>
              <a:rPr lang="id-ID" sz="1400" b="1" dirty="0">
                <a:solidFill>
                  <a:schemeClr val="bg1">
                    <a:lumMod val="65000"/>
                  </a:schemeClr>
                </a:solidFill>
                <a:latin typeface="PT Sans" panose="020B0503020203020204" pitchFamily="34" charset="0"/>
              </a:rPr>
              <a:t>Suitable for all categories </a:t>
            </a:r>
            <a:r>
              <a:rPr lang="id-ID" sz="1400" dirty="0">
                <a:solidFill>
                  <a:schemeClr val="bg1">
                    <a:lumMod val="65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 </a:t>
            </a:r>
            <a:r>
              <a:rPr lang="id-ID" sz="1400" dirty="0" smtClean="0">
                <a:solidFill>
                  <a:schemeClr val="bg1">
                    <a:lumMod val="65000"/>
                  </a:schemeClr>
                </a:solidFill>
                <a:latin typeface="PT Sans" panose="020B0503020203020204" pitchFamily="34" charset="0"/>
              </a:rPr>
              <a:t>beatae </a:t>
            </a:r>
            <a:r>
              <a:rPr lang="id-ID" sz="1400" dirty="0">
                <a:solidFill>
                  <a:schemeClr val="bg1">
                    <a:lumMod val="65000"/>
                  </a:schemeClr>
                </a:solidFill>
                <a:latin typeface="PT Sans" panose="020B0503020203020204" pitchFamily="34" charset="0"/>
              </a:rPr>
              <a:t>business and personal presentation, eaque ipsa quae ab illo inventore veritatis et quasi architecto beatae</a:t>
            </a:r>
            <a:endParaRPr lang="id-ID" sz="1400" dirty="0">
              <a:solidFill>
                <a:schemeClr val="bg1">
                  <a:lumMod val="65000"/>
                </a:schemeClr>
              </a:solidFill>
              <a:latin typeface="PT Sans" panose="020B0503020203020204" pitchFamily="34" charset="0"/>
            </a:endParaRPr>
          </a:p>
          <a:p>
            <a:pPr algn="just"/>
            <a:endParaRPr lang="id-ID" sz="1400" dirty="0">
              <a:solidFill>
                <a:schemeClr val="bg1">
                  <a:lumMod val="65000"/>
                </a:schemeClr>
              </a:solidFill>
              <a:latin typeface="PT Sans" panose="020B0503020203020204" pitchFamily="34" charset="0"/>
            </a:endParaRPr>
          </a:p>
          <a:p>
            <a:pPr algn="just"/>
            <a:endParaRPr lang="id-ID" sz="1400" dirty="0">
              <a:solidFill>
                <a:schemeClr val="bg1">
                  <a:lumMod val="65000"/>
                </a:schemeClr>
              </a:solidFill>
              <a:latin typeface="PT Sans" panose="020B0503020203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p:cTn id="15" dur="500" fill="hold"/>
                                        <p:tgtEl>
                                          <p:spTgt spid="45"/>
                                        </p:tgtEl>
                                        <p:attrNameLst>
                                          <p:attrName>ppt_w</p:attrName>
                                        </p:attrNameLst>
                                      </p:cBhvr>
                                      <p:tavLst>
                                        <p:tav tm="0">
                                          <p:val>
                                            <p:fltVal val="0"/>
                                          </p:val>
                                        </p:tav>
                                        <p:tav tm="100000">
                                          <p:val>
                                            <p:strVal val="#ppt_w"/>
                                          </p:val>
                                        </p:tav>
                                      </p:tavLst>
                                    </p:anim>
                                    <p:anim calcmode="lin" valueType="num">
                                      <p:cBhvr>
                                        <p:cTn id="16" dur="500" fill="hold"/>
                                        <p:tgtEl>
                                          <p:spTgt spid="45"/>
                                        </p:tgtEl>
                                        <p:attrNameLst>
                                          <p:attrName>ppt_h</p:attrName>
                                        </p:attrNameLst>
                                      </p:cBhvr>
                                      <p:tavLst>
                                        <p:tav tm="0">
                                          <p:val>
                                            <p:fltVal val="0"/>
                                          </p:val>
                                        </p:tav>
                                        <p:tav tm="100000">
                                          <p:val>
                                            <p:strVal val="#ppt_h"/>
                                          </p:val>
                                        </p:tav>
                                      </p:tavLst>
                                    </p:anim>
                                    <p:animEffect transition="in" filter="fade">
                                      <p:cBhvr>
                                        <p:cTn id="17" dur="500"/>
                                        <p:tgtEl>
                                          <p:spTgt spid="45"/>
                                        </p:tgtEl>
                                      </p:cBhvr>
                                    </p:animEffect>
                                  </p:childTnLst>
                                </p:cTn>
                              </p:par>
                            </p:childTnLst>
                          </p:cTn>
                        </p:par>
                        <p:par>
                          <p:cTn id="18" fill="hold">
                            <p:stCondLst>
                              <p:cond delay="1500"/>
                            </p:stCondLst>
                            <p:childTnLst>
                              <p:par>
                                <p:cTn id="19" presetID="45" presetClass="entr" presetSubtype="0" fill="hold" grpId="0"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1000"/>
                                        <p:tgtEl>
                                          <p:spTgt spid="46"/>
                                        </p:tgtEl>
                                      </p:cBhvr>
                                    </p:animEffect>
                                    <p:anim calcmode="lin" valueType="num">
                                      <p:cBhvr>
                                        <p:cTn id="22" dur="1000" fill="hold"/>
                                        <p:tgtEl>
                                          <p:spTgt spid="46"/>
                                        </p:tgtEl>
                                        <p:attrNameLst>
                                          <p:attrName>ppt_w</p:attrName>
                                        </p:attrNameLst>
                                      </p:cBhvr>
                                      <p:tavLst>
                                        <p:tav tm="0" fmla="#ppt_w*sin(2.5*pi*$)">
                                          <p:val>
                                            <p:fltVal val="0"/>
                                          </p:val>
                                        </p:tav>
                                        <p:tav tm="100000">
                                          <p:val>
                                            <p:fltVal val="1"/>
                                          </p:val>
                                        </p:tav>
                                      </p:tavLst>
                                    </p:anim>
                                    <p:anim calcmode="lin" valueType="num">
                                      <p:cBhvr>
                                        <p:cTn id="23" dur="1000" fill="hold"/>
                                        <p:tgtEl>
                                          <p:spTgt spid="46"/>
                                        </p:tgtEl>
                                        <p:attrNameLst>
                                          <p:attrName>ppt_h</p:attrName>
                                        </p:attrNameLst>
                                      </p:cBhvr>
                                      <p:tavLst>
                                        <p:tav tm="0">
                                          <p:val>
                                            <p:strVal val="#ppt_h"/>
                                          </p:val>
                                        </p:tav>
                                        <p:tav tm="100000">
                                          <p:val>
                                            <p:strVal val="#ppt_h"/>
                                          </p:val>
                                        </p:tav>
                                      </p:tavLst>
                                    </p:anim>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35"/>
                                        </p:tgtEl>
                                        <p:attrNameLst>
                                          <p:attrName>style.visibility</p:attrName>
                                        </p:attrNameLst>
                                      </p:cBhvr>
                                      <p:to>
                                        <p:strVal val="visible"/>
                                      </p:to>
                                    </p:set>
                                    <p:animEffect transition="in" filter="fade">
                                      <p:cBhvr>
                                        <p:cTn id="27" dur="500"/>
                                        <p:tgtEl>
                                          <p:spTgt spid="235"/>
                                        </p:tgtEl>
                                      </p:cBhvr>
                                    </p:animEffect>
                                  </p:childTnLst>
                                </p:cTn>
                              </p:par>
                            </p:childTnLst>
                          </p:cTn>
                        </p:par>
                        <p:par>
                          <p:cTn id="28" fill="hold">
                            <p:stCondLst>
                              <p:cond delay="3000"/>
                            </p:stCondLst>
                            <p:childTnLst>
                              <p:par>
                                <p:cTn id="29" presetID="45" presetClass="entr" presetSubtype="0" fill="hold" grpId="0" nodeType="afterEffect">
                                  <p:stCondLst>
                                    <p:cond delay="0"/>
                                  </p:stCondLst>
                                  <p:childTnLst>
                                    <p:set>
                                      <p:cBhvr>
                                        <p:cTn id="30" dur="1" fill="hold">
                                          <p:stCondLst>
                                            <p:cond delay="0"/>
                                          </p:stCondLst>
                                        </p:cTn>
                                        <p:tgtEl>
                                          <p:spTgt spid="154"/>
                                        </p:tgtEl>
                                        <p:attrNameLst>
                                          <p:attrName>style.visibility</p:attrName>
                                        </p:attrNameLst>
                                      </p:cBhvr>
                                      <p:to>
                                        <p:strVal val="visible"/>
                                      </p:to>
                                    </p:set>
                                    <p:animEffect transition="in" filter="fade">
                                      <p:cBhvr>
                                        <p:cTn id="31" dur="1000"/>
                                        <p:tgtEl>
                                          <p:spTgt spid="154"/>
                                        </p:tgtEl>
                                      </p:cBhvr>
                                    </p:animEffect>
                                    <p:anim calcmode="lin" valueType="num">
                                      <p:cBhvr>
                                        <p:cTn id="32" dur="1000" fill="hold"/>
                                        <p:tgtEl>
                                          <p:spTgt spid="154"/>
                                        </p:tgtEl>
                                        <p:attrNameLst>
                                          <p:attrName>ppt_w</p:attrName>
                                        </p:attrNameLst>
                                      </p:cBhvr>
                                      <p:tavLst>
                                        <p:tav tm="0" fmla="#ppt_w*sin(2.5*pi*$)">
                                          <p:val>
                                            <p:fltVal val="0"/>
                                          </p:val>
                                        </p:tav>
                                        <p:tav tm="100000">
                                          <p:val>
                                            <p:fltVal val="1"/>
                                          </p:val>
                                        </p:tav>
                                      </p:tavLst>
                                    </p:anim>
                                    <p:anim calcmode="lin" valueType="num">
                                      <p:cBhvr>
                                        <p:cTn id="33" dur="1000" fill="hold"/>
                                        <p:tgtEl>
                                          <p:spTgt spid="154"/>
                                        </p:tgtEl>
                                        <p:attrNameLst>
                                          <p:attrName>ppt_h</p:attrName>
                                        </p:attrNameLst>
                                      </p:cBhvr>
                                      <p:tavLst>
                                        <p:tav tm="0">
                                          <p:val>
                                            <p:strVal val="#ppt_h"/>
                                          </p:val>
                                        </p:tav>
                                        <p:tav tm="100000">
                                          <p:val>
                                            <p:strVal val="#ppt_h"/>
                                          </p:val>
                                        </p:tav>
                                      </p:tavLst>
                                    </p:anim>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233"/>
                                        </p:tgtEl>
                                        <p:attrNameLst>
                                          <p:attrName>style.visibility</p:attrName>
                                        </p:attrNameLst>
                                      </p:cBhvr>
                                      <p:to>
                                        <p:strVal val="visible"/>
                                      </p:to>
                                    </p:set>
                                    <p:animEffect transition="in" filter="fade">
                                      <p:cBhvr>
                                        <p:cTn id="37" dur="500"/>
                                        <p:tgtEl>
                                          <p:spTgt spid="233"/>
                                        </p:tgtEl>
                                      </p:cBhvr>
                                    </p:animEffect>
                                  </p:childTnLst>
                                </p:cTn>
                              </p:par>
                            </p:childTnLst>
                          </p:cTn>
                        </p:par>
                        <p:par>
                          <p:cTn id="38" fill="hold">
                            <p:stCondLst>
                              <p:cond delay="4500"/>
                            </p:stCondLst>
                            <p:childTnLst>
                              <p:par>
                                <p:cTn id="39" presetID="45" presetClass="entr" presetSubtype="0" fill="hold" grpId="0" nodeType="afterEffect">
                                  <p:stCondLst>
                                    <p:cond delay="0"/>
                                  </p:stCondLst>
                                  <p:childTnLst>
                                    <p:set>
                                      <p:cBhvr>
                                        <p:cTn id="40" dur="1" fill="hold">
                                          <p:stCondLst>
                                            <p:cond delay="0"/>
                                          </p:stCondLst>
                                        </p:cTn>
                                        <p:tgtEl>
                                          <p:spTgt spid="153"/>
                                        </p:tgtEl>
                                        <p:attrNameLst>
                                          <p:attrName>style.visibility</p:attrName>
                                        </p:attrNameLst>
                                      </p:cBhvr>
                                      <p:to>
                                        <p:strVal val="visible"/>
                                      </p:to>
                                    </p:set>
                                    <p:animEffect transition="in" filter="fade">
                                      <p:cBhvr>
                                        <p:cTn id="41" dur="1000"/>
                                        <p:tgtEl>
                                          <p:spTgt spid="153"/>
                                        </p:tgtEl>
                                      </p:cBhvr>
                                    </p:animEffect>
                                    <p:anim calcmode="lin" valueType="num">
                                      <p:cBhvr>
                                        <p:cTn id="42" dur="1000" fill="hold"/>
                                        <p:tgtEl>
                                          <p:spTgt spid="153"/>
                                        </p:tgtEl>
                                        <p:attrNameLst>
                                          <p:attrName>ppt_w</p:attrName>
                                        </p:attrNameLst>
                                      </p:cBhvr>
                                      <p:tavLst>
                                        <p:tav tm="0" fmla="#ppt_w*sin(2.5*pi*$)">
                                          <p:val>
                                            <p:fltVal val="0"/>
                                          </p:val>
                                        </p:tav>
                                        <p:tav tm="100000">
                                          <p:val>
                                            <p:fltVal val="1"/>
                                          </p:val>
                                        </p:tav>
                                      </p:tavLst>
                                    </p:anim>
                                    <p:anim calcmode="lin" valueType="num">
                                      <p:cBhvr>
                                        <p:cTn id="43" dur="1000" fill="hold"/>
                                        <p:tgtEl>
                                          <p:spTgt spid="153"/>
                                        </p:tgtEl>
                                        <p:attrNameLst>
                                          <p:attrName>ppt_h</p:attrName>
                                        </p:attrNameLst>
                                      </p:cBhvr>
                                      <p:tavLst>
                                        <p:tav tm="0">
                                          <p:val>
                                            <p:strVal val="#ppt_h"/>
                                          </p:val>
                                        </p:tav>
                                        <p:tav tm="100000">
                                          <p:val>
                                            <p:strVal val="#ppt_h"/>
                                          </p:val>
                                        </p:tav>
                                      </p:tavLst>
                                    </p:anim>
                                  </p:childTnLst>
                                </p:cTn>
                              </p:par>
                            </p:childTnLst>
                          </p:cTn>
                        </p:par>
                        <p:par>
                          <p:cTn id="44" fill="hold">
                            <p:stCondLst>
                              <p:cond delay="5500"/>
                            </p:stCondLst>
                            <p:childTnLst>
                              <p:par>
                                <p:cTn id="45" presetID="10" presetClass="entr" presetSubtype="0" fill="hold" nodeType="afterEffect">
                                  <p:stCondLst>
                                    <p:cond delay="0"/>
                                  </p:stCondLst>
                                  <p:childTnLst>
                                    <p:set>
                                      <p:cBhvr>
                                        <p:cTn id="46" dur="1" fill="hold">
                                          <p:stCondLst>
                                            <p:cond delay="0"/>
                                          </p:stCondLst>
                                        </p:cTn>
                                        <p:tgtEl>
                                          <p:spTgt spid="236"/>
                                        </p:tgtEl>
                                        <p:attrNameLst>
                                          <p:attrName>style.visibility</p:attrName>
                                        </p:attrNameLst>
                                      </p:cBhvr>
                                      <p:to>
                                        <p:strVal val="visible"/>
                                      </p:to>
                                    </p:set>
                                    <p:animEffect transition="in" filter="fade">
                                      <p:cBhvr>
                                        <p:cTn id="47" dur="500"/>
                                        <p:tgtEl>
                                          <p:spTgt spid="236"/>
                                        </p:tgtEl>
                                      </p:cBhvr>
                                    </p:animEffect>
                                  </p:childTnLst>
                                </p:cTn>
                              </p:par>
                            </p:childTnLst>
                          </p:cTn>
                        </p:par>
                        <p:par>
                          <p:cTn id="48" fill="hold">
                            <p:stCondLst>
                              <p:cond delay="6000"/>
                            </p:stCondLst>
                            <p:childTnLst>
                              <p:par>
                                <p:cTn id="49" presetID="53" presetClass="entr" presetSubtype="16" fill="hold" grpId="0" nodeType="afterEffect">
                                  <p:stCondLst>
                                    <p:cond delay="0"/>
                                  </p:stCondLst>
                                  <p:childTnLst>
                                    <p:set>
                                      <p:cBhvr>
                                        <p:cTn id="50" dur="1" fill="hold">
                                          <p:stCondLst>
                                            <p:cond delay="0"/>
                                          </p:stCondLst>
                                        </p:cTn>
                                        <p:tgtEl>
                                          <p:spTgt spid="131"/>
                                        </p:tgtEl>
                                        <p:attrNameLst>
                                          <p:attrName>style.visibility</p:attrName>
                                        </p:attrNameLst>
                                      </p:cBhvr>
                                      <p:to>
                                        <p:strVal val="visible"/>
                                      </p:to>
                                    </p:set>
                                    <p:anim calcmode="lin" valueType="num">
                                      <p:cBhvr>
                                        <p:cTn id="51" dur="500" fill="hold"/>
                                        <p:tgtEl>
                                          <p:spTgt spid="131"/>
                                        </p:tgtEl>
                                        <p:attrNameLst>
                                          <p:attrName>ppt_w</p:attrName>
                                        </p:attrNameLst>
                                      </p:cBhvr>
                                      <p:tavLst>
                                        <p:tav tm="0">
                                          <p:val>
                                            <p:fltVal val="0"/>
                                          </p:val>
                                        </p:tav>
                                        <p:tav tm="100000">
                                          <p:val>
                                            <p:strVal val="#ppt_w"/>
                                          </p:val>
                                        </p:tav>
                                      </p:tavLst>
                                    </p:anim>
                                    <p:anim calcmode="lin" valueType="num">
                                      <p:cBhvr>
                                        <p:cTn id="52" dur="500" fill="hold"/>
                                        <p:tgtEl>
                                          <p:spTgt spid="131"/>
                                        </p:tgtEl>
                                        <p:attrNameLst>
                                          <p:attrName>ppt_h</p:attrName>
                                        </p:attrNameLst>
                                      </p:cBhvr>
                                      <p:tavLst>
                                        <p:tav tm="0">
                                          <p:val>
                                            <p:fltVal val="0"/>
                                          </p:val>
                                        </p:tav>
                                        <p:tav tm="100000">
                                          <p:val>
                                            <p:strVal val="#ppt_h"/>
                                          </p:val>
                                        </p:tav>
                                      </p:tavLst>
                                    </p:anim>
                                    <p:animEffect transition="in" filter="fade">
                                      <p:cBhvr>
                                        <p:cTn id="53" dur="500"/>
                                        <p:tgtEl>
                                          <p:spTgt spid="131"/>
                                        </p:tgtEl>
                                      </p:cBhvr>
                                    </p:animEffect>
                                  </p:childTnLst>
                                </p:cTn>
                              </p:par>
                            </p:childTnLst>
                          </p:cTn>
                        </p:par>
                        <p:par>
                          <p:cTn id="54" fill="hold">
                            <p:stCondLst>
                              <p:cond delay="6500"/>
                            </p:stCondLst>
                            <p:childTnLst>
                              <p:par>
                                <p:cTn id="55" presetID="10" presetClass="entr" presetSubtype="0" fill="hold" nodeType="afterEffect">
                                  <p:stCondLst>
                                    <p:cond delay="0"/>
                                  </p:stCondLst>
                                  <p:childTnLst>
                                    <p:set>
                                      <p:cBhvr>
                                        <p:cTn id="56" dur="1" fill="hold">
                                          <p:stCondLst>
                                            <p:cond delay="0"/>
                                          </p:stCondLst>
                                        </p:cTn>
                                        <p:tgtEl>
                                          <p:spTgt spid="232"/>
                                        </p:tgtEl>
                                        <p:attrNameLst>
                                          <p:attrName>style.visibility</p:attrName>
                                        </p:attrNameLst>
                                      </p:cBhvr>
                                      <p:to>
                                        <p:strVal val="visible"/>
                                      </p:to>
                                    </p:set>
                                    <p:animEffect transition="in" filter="fade">
                                      <p:cBhvr>
                                        <p:cTn id="57" dur="500"/>
                                        <p:tgtEl>
                                          <p:spTgt spid="232"/>
                                        </p:tgtEl>
                                      </p:cBhvr>
                                    </p:animEffect>
                                  </p:childTnLst>
                                </p:cTn>
                              </p:par>
                            </p:childTnLst>
                          </p:cTn>
                        </p:par>
                        <p:par>
                          <p:cTn id="58" fill="hold">
                            <p:stCondLst>
                              <p:cond delay="7000"/>
                            </p:stCondLst>
                            <p:childTnLst>
                              <p:par>
                                <p:cTn id="59" presetID="53" presetClass="entr" presetSubtype="16" fill="hold" grpId="0" nodeType="afterEffect">
                                  <p:stCondLst>
                                    <p:cond delay="0"/>
                                  </p:stCondLst>
                                  <p:childTnLst>
                                    <p:set>
                                      <p:cBhvr>
                                        <p:cTn id="60" dur="1" fill="hold">
                                          <p:stCondLst>
                                            <p:cond delay="0"/>
                                          </p:stCondLst>
                                        </p:cTn>
                                        <p:tgtEl>
                                          <p:spTgt spid="133"/>
                                        </p:tgtEl>
                                        <p:attrNameLst>
                                          <p:attrName>style.visibility</p:attrName>
                                        </p:attrNameLst>
                                      </p:cBhvr>
                                      <p:to>
                                        <p:strVal val="visible"/>
                                      </p:to>
                                    </p:set>
                                    <p:anim calcmode="lin" valueType="num">
                                      <p:cBhvr>
                                        <p:cTn id="61" dur="500" fill="hold"/>
                                        <p:tgtEl>
                                          <p:spTgt spid="133"/>
                                        </p:tgtEl>
                                        <p:attrNameLst>
                                          <p:attrName>ppt_w</p:attrName>
                                        </p:attrNameLst>
                                      </p:cBhvr>
                                      <p:tavLst>
                                        <p:tav tm="0">
                                          <p:val>
                                            <p:fltVal val="0"/>
                                          </p:val>
                                        </p:tav>
                                        <p:tav tm="100000">
                                          <p:val>
                                            <p:strVal val="#ppt_w"/>
                                          </p:val>
                                        </p:tav>
                                      </p:tavLst>
                                    </p:anim>
                                    <p:anim calcmode="lin" valueType="num">
                                      <p:cBhvr>
                                        <p:cTn id="62" dur="500" fill="hold"/>
                                        <p:tgtEl>
                                          <p:spTgt spid="133"/>
                                        </p:tgtEl>
                                        <p:attrNameLst>
                                          <p:attrName>ppt_h</p:attrName>
                                        </p:attrNameLst>
                                      </p:cBhvr>
                                      <p:tavLst>
                                        <p:tav tm="0">
                                          <p:val>
                                            <p:fltVal val="0"/>
                                          </p:val>
                                        </p:tav>
                                        <p:tav tm="100000">
                                          <p:val>
                                            <p:strVal val="#ppt_h"/>
                                          </p:val>
                                        </p:tav>
                                      </p:tavLst>
                                    </p:anim>
                                    <p:animEffect transition="in" filter="fade">
                                      <p:cBhvr>
                                        <p:cTn id="63" dur="500"/>
                                        <p:tgtEl>
                                          <p:spTgt spid="133"/>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85"/>
                                        </p:tgtEl>
                                        <p:attrNameLst>
                                          <p:attrName>style.visibility</p:attrName>
                                        </p:attrNameLst>
                                      </p:cBhvr>
                                      <p:to>
                                        <p:strVal val="visible"/>
                                      </p:to>
                                    </p:set>
                                    <p:animEffect transition="in" filter="fade">
                                      <p:cBhvr>
                                        <p:cTn id="67" dur="500"/>
                                        <p:tgtEl>
                                          <p:spTgt spid="185"/>
                                        </p:tgtEl>
                                      </p:cBhvr>
                                    </p:animEffect>
                                  </p:childTnLst>
                                </p:cTn>
                              </p:par>
                            </p:childTnLst>
                          </p:cTn>
                        </p:par>
                        <p:par>
                          <p:cTn id="68" fill="hold">
                            <p:stCondLst>
                              <p:cond delay="8000"/>
                            </p:stCondLst>
                            <p:childTnLst>
                              <p:par>
                                <p:cTn id="69" presetID="53" presetClass="entr" presetSubtype="16" fill="hold" grpId="0" nodeType="afterEffect">
                                  <p:stCondLst>
                                    <p:cond delay="0"/>
                                  </p:stCondLst>
                                  <p:childTnLst>
                                    <p:set>
                                      <p:cBhvr>
                                        <p:cTn id="70" dur="1" fill="hold">
                                          <p:stCondLst>
                                            <p:cond delay="0"/>
                                          </p:stCondLst>
                                        </p:cTn>
                                        <p:tgtEl>
                                          <p:spTgt spid="132"/>
                                        </p:tgtEl>
                                        <p:attrNameLst>
                                          <p:attrName>style.visibility</p:attrName>
                                        </p:attrNameLst>
                                      </p:cBhvr>
                                      <p:to>
                                        <p:strVal val="visible"/>
                                      </p:to>
                                    </p:set>
                                    <p:anim calcmode="lin" valueType="num">
                                      <p:cBhvr>
                                        <p:cTn id="71" dur="500" fill="hold"/>
                                        <p:tgtEl>
                                          <p:spTgt spid="132"/>
                                        </p:tgtEl>
                                        <p:attrNameLst>
                                          <p:attrName>ppt_w</p:attrName>
                                        </p:attrNameLst>
                                      </p:cBhvr>
                                      <p:tavLst>
                                        <p:tav tm="0">
                                          <p:val>
                                            <p:fltVal val="0"/>
                                          </p:val>
                                        </p:tav>
                                        <p:tav tm="100000">
                                          <p:val>
                                            <p:strVal val="#ppt_w"/>
                                          </p:val>
                                        </p:tav>
                                      </p:tavLst>
                                    </p:anim>
                                    <p:anim calcmode="lin" valueType="num">
                                      <p:cBhvr>
                                        <p:cTn id="72" dur="500" fill="hold"/>
                                        <p:tgtEl>
                                          <p:spTgt spid="132"/>
                                        </p:tgtEl>
                                        <p:attrNameLst>
                                          <p:attrName>ppt_h</p:attrName>
                                        </p:attrNameLst>
                                      </p:cBhvr>
                                      <p:tavLst>
                                        <p:tav tm="0">
                                          <p:val>
                                            <p:fltVal val="0"/>
                                          </p:val>
                                        </p:tav>
                                        <p:tav tm="100000">
                                          <p:val>
                                            <p:strVal val="#ppt_h"/>
                                          </p:val>
                                        </p:tav>
                                      </p:tavLst>
                                    </p:anim>
                                    <p:animEffect transition="in" filter="fade">
                                      <p:cBhvr>
                                        <p:cTn id="73" dur="500"/>
                                        <p:tgtEl>
                                          <p:spTgt spid="132"/>
                                        </p:tgtEl>
                                      </p:cBhvr>
                                    </p:animEffect>
                                  </p:childTnLst>
                                </p:cTn>
                              </p:par>
                            </p:childTnLst>
                          </p:cTn>
                        </p:par>
                        <p:par>
                          <p:cTn id="74" fill="hold">
                            <p:stCondLst>
                              <p:cond delay="8500"/>
                            </p:stCondLst>
                            <p:childTnLst>
                              <p:par>
                                <p:cTn id="75" presetID="10" presetClass="entr" presetSubtype="0" fill="hold" nodeType="afterEffect">
                                  <p:stCondLst>
                                    <p:cond delay="0"/>
                                  </p:stCondLst>
                                  <p:childTnLst>
                                    <p:set>
                                      <p:cBhvr>
                                        <p:cTn id="76" dur="1" fill="hold">
                                          <p:stCondLst>
                                            <p:cond delay="0"/>
                                          </p:stCondLst>
                                        </p:cTn>
                                        <p:tgtEl>
                                          <p:spTgt spid="237"/>
                                        </p:tgtEl>
                                        <p:attrNameLst>
                                          <p:attrName>style.visibility</p:attrName>
                                        </p:attrNameLst>
                                      </p:cBhvr>
                                      <p:to>
                                        <p:strVal val="visible"/>
                                      </p:to>
                                    </p:set>
                                    <p:animEffect transition="in" filter="fade">
                                      <p:cBhvr>
                                        <p:cTn id="77" dur="500"/>
                                        <p:tgtEl>
                                          <p:spTgt spid="237"/>
                                        </p:tgtEl>
                                      </p:cBhvr>
                                    </p:animEffect>
                                  </p:childTnLst>
                                </p:cTn>
                              </p:par>
                            </p:childTnLst>
                          </p:cTn>
                        </p:par>
                        <p:par>
                          <p:cTn id="78" fill="hold">
                            <p:stCondLst>
                              <p:cond delay="9000"/>
                            </p:stCondLst>
                            <p:childTnLst>
                              <p:par>
                                <p:cTn id="79" presetID="53" presetClass="entr" presetSubtype="16" fill="hold" grpId="0" nodeType="afterEffect">
                                  <p:stCondLst>
                                    <p:cond delay="0"/>
                                  </p:stCondLst>
                                  <p:childTnLst>
                                    <p:set>
                                      <p:cBhvr>
                                        <p:cTn id="80" dur="1" fill="hold">
                                          <p:stCondLst>
                                            <p:cond delay="0"/>
                                          </p:stCondLst>
                                        </p:cTn>
                                        <p:tgtEl>
                                          <p:spTgt spid="151"/>
                                        </p:tgtEl>
                                        <p:attrNameLst>
                                          <p:attrName>style.visibility</p:attrName>
                                        </p:attrNameLst>
                                      </p:cBhvr>
                                      <p:to>
                                        <p:strVal val="visible"/>
                                      </p:to>
                                    </p:set>
                                    <p:anim calcmode="lin" valueType="num">
                                      <p:cBhvr>
                                        <p:cTn id="81" dur="500" fill="hold"/>
                                        <p:tgtEl>
                                          <p:spTgt spid="151"/>
                                        </p:tgtEl>
                                        <p:attrNameLst>
                                          <p:attrName>ppt_w</p:attrName>
                                        </p:attrNameLst>
                                      </p:cBhvr>
                                      <p:tavLst>
                                        <p:tav tm="0">
                                          <p:val>
                                            <p:fltVal val="0"/>
                                          </p:val>
                                        </p:tav>
                                        <p:tav tm="100000">
                                          <p:val>
                                            <p:strVal val="#ppt_w"/>
                                          </p:val>
                                        </p:tav>
                                      </p:tavLst>
                                    </p:anim>
                                    <p:anim calcmode="lin" valueType="num">
                                      <p:cBhvr>
                                        <p:cTn id="82" dur="500" fill="hold"/>
                                        <p:tgtEl>
                                          <p:spTgt spid="151"/>
                                        </p:tgtEl>
                                        <p:attrNameLst>
                                          <p:attrName>ppt_h</p:attrName>
                                        </p:attrNameLst>
                                      </p:cBhvr>
                                      <p:tavLst>
                                        <p:tav tm="0">
                                          <p:val>
                                            <p:fltVal val="0"/>
                                          </p:val>
                                        </p:tav>
                                        <p:tav tm="100000">
                                          <p:val>
                                            <p:strVal val="#ppt_h"/>
                                          </p:val>
                                        </p:tav>
                                      </p:tavLst>
                                    </p:anim>
                                    <p:animEffect transition="in" filter="fade">
                                      <p:cBhvr>
                                        <p:cTn id="83" dur="500"/>
                                        <p:tgtEl>
                                          <p:spTgt spid="151"/>
                                        </p:tgtEl>
                                      </p:cBhvr>
                                    </p:animEffect>
                                  </p:childTnLst>
                                </p:cTn>
                              </p:par>
                            </p:childTnLst>
                          </p:cTn>
                        </p:par>
                        <p:par>
                          <p:cTn id="84" fill="hold">
                            <p:stCondLst>
                              <p:cond delay="9500"/>
                            </p:stCondLst>
                            <p:childTnLst>
                              <p:par>
                                <p:cTn id="85" presetID="10" presetClass="entr" presetSubtype="0" fill="hold" nodeType="afterEffect">
                                  <p:stCondLst>
                                    <p:cond delay="0"/>
                                  </p:stCondLst>
                                  <p:childTnLst>
                                    <p:set>
                                      <p:cBhvr>
                                        <p:cTn id="86" dur="1" fill="hold">
                                          <p:stCondLst>
                                            <p:cond delay="0"/>
                                          </p:stCondLst>
                                        </p:cTn>
                                        <p:tgtEl>
                                          <p:spTgt spid="239"/>
                                        </p:tgtEl>
                                        <p:attrNameLst>
                                          <p:attrName>style.visibility</p:attrName>
                                        </p:attrNameLst>
                                      </p:cBhvr>
                                      <p:to>
                                        <p:strVal val="visible"/>
                                      </p:to>
                                    </p:set>
                                    <p:animEffect transition="in" filter="fade">
                                      <p:cBhvr>
                                        <p:cTn id="87" dur="500"/>
                                        <p:tgtEl>
                                          <p:spTgt spid="239"/>
                                        </p:tgtEl>
                                      </p:cBhvr>
                                    </p:animEffect>
                                  </p:childTnLst>
                                </p:cTn>
                              </p:par>
                            </p:childTnLst>
                          </p:cTn>
                        </p:par>
                        <p:par>
                          <p:cTn id="88" fill="hold">
                            <p:stCondLst>
                              <p:cond delay="10000"/>
                            </p:stCondLst>
                            <p:childTnLst>
                              <p:par>
                                <p:cTn id="89" presetID="53" presetClass="entr" presetSubtype="16" fill="hold" grpId="0" nodeType="afterEffect">
                                  <p:stCondLst>
                                    <p:cond delay="0"/>
                                  </p:stCondLst>
                                  <p:childTnLst>
                                    <p:set>
                                      <p:cBhvr>
                                        <p:cTn id="90" dur="1" fill="hold">
                                          <p:stCondLst>
                                            <p:cond delay="0"/>
                                          </p:stCondLst>
                                        </p:cTn>
                                        <p:tgtEl>
                                          <p:spTgt spid="149"/>
                                        </p:tgtEl>
                                        <p:attrNameLst>
                                          <p:attrName>style.visibility</p:attrName>
                                        </p:attrNameLst>
                                      </p:cBhvr>
                                      <p:to>
                                        <p:strVal val="visible"/>
                                      </p:to>
                                    </p:set>
                                    <p:anim calcmode="lin" valueType="num">
                                      <p:cBhvr>
                                        <p:cTn id="91" dur="500" fill="hold"/>
                                        <p:tgtEl>
                                          <p:spTgt spid="149"/>
                                        </p:tgtEl>
                                        <p:attrNameLst>
                                          <p:attrName>ppt_w</p:attrName>
                                        </p:attrNameLst>
                                      </p:cBhvr>
                                      <p:tavLst>
                                        <p:tav tm="0">
                                          <p:val>
                                            <p:fltVal val="0"/>
                                          </p:val>
                                        </p:tav>
                                        <p:tav tm="100000">
                                          <p:val>
                                            <p:strVal val="#ppt_w"/>
                                          </p:val>
                                        </p:tav>
                                      </p:tavLst>
                                    </p:anim>
                                    <p:anim calcmode="lin" valueType="num">
                                      <p:cBhvr>
                                        <p:cTn id="92" dur="500" fill="hold"/>
                                        <p:tgtEl>
                                          <p:spTgt spid="149"/>
                                        </p:tgtEl>
                                        <p:attrNameLst>
                                          <p:attrName>ppt_h</p:attrName>
                                        </p:attrNameLst>
                                      </p:cBhvr>
                                      <p:tavLst>
                                        <p:tav tm="0">
                                          <p:val>
                                            <p:fltVal val="0"/>
                                          </p:val>
                                        </p:tav>
                                        <p:tav tm="100000">
                                          <p:val>
                                            <p:strVal val="#ppt_h"/>
                                          </p:val>
                                        </p:tav>
                                      </p:tavLst>
                                    </p:anim>
                                    <p:animEffect transition="in" filter="fade">
                                      <p:cBhvr>
                                        <p:cTn id="93" dur="500"/>
                                        <p:tgtEl>
                                          <p:spTgt spid="149"/>
                                        </p:tgtEl>
                                      </p:cBhvr>
                                    </p:animEffect>
                                  </p:childTnLst>
                                </p:cTn>
                              </p:par>
                            </p:childTnLst>
                          </p:cTn>
                        </p:par>
                        <p:par>
                          <p:cTn id="94" fill="hold">
                            <p:stCondLst>
                              <p:cond delay="10500"/>
                            </p:stCondLst>
                            <p:childTnLst>
                              <p:par>
                                <p:cTn id="95" presetID="10" presetClass="entr" presetSubtype="0" fill="hold" grpId="0" nodeType="afterEffect">
                                  <p:stCondLst>
                                    <p:cond delay="0"/>
                                  </p:stCondLst>
                                  <p:childTnLst>
                                    <p:set>
                                      <p:cBhvr>
                                        <p:cTn id="96" dur="1" fill="hold">
                                          <p:stCondLst>
                                            <p:cond delay="0"/>
                                          </p:stCondLst>
                                        </p:cTn>
                                        <p:tgtEl>
                                          <p:spTgt spid="200"/>
                                        </p:tgtEl>
                                        <p:attrNameLst>
                                          <p:attrName>style.visibility</p:attrName>
                                        </p:attrNameLst>
                                      </p:cBhvr>
                                      <p:to>
                                        <p:strVal val="visible"/>
                                      </p:to>
                                    </p:set>
                                    <p:animEffect transition="in" filter="fade">
                                      <p:cBhvr>
                                        <p:cTn id="97" dur="500"/>
                                        <p:tgtEl>
                                          <p:spTgt spid="200"/>
                                        </p:tgtEl>
                                      </p:cBhvr>
                                    </p:animEffect>
                                  </p:childTnLst>
                                </p:cTn>
                              </p:par>
                            </p:childTnLst>
                          </p:cTn>
                        </p:par>
                        <p:par>
                          <p:cTn id="98" fill="hold">
                            <p:stCondLst>
                              <p:cond delay="11000"/>
                            </p:stCondLst>
                            <p:childTnLst>
                              <p:par>
                                <p:cTn id="99" presetID="53" presetClass="entr" presetSubtype="16" fill="hold" grpId="0" nodeType="afterEffect">
                                  <p:stCondLst>
                                    <p:cond delay="0"/>
                                  </p:stCondLst>
                                  <p:childTnLst>
                                    <p:set>
                                      <p:cBhvr>
                                        <p:cTn id="100" dur="1" fill="hold">
                                          <p:stCondLst>
                                            <p:cond delay="0"/>
                                          </p:stCondLst>
                                        </p:cTn>
                                        <p:tgtEl>
                                          <p:spTgt spid="136"/>
                                        </p:tgtEl>
                                        <p:attrNameLst>
                                          <p:attrName>style.visibility</p:attrName>
                                        </p:attrNameLst>
                                      </p:cBhvr>
                                      <p:to>
                                        <p:strVal val="visible"/>
                                      </p:to>
                                    </p:set>
                                    <p:anim calcmode="lin" valueType="num">
                                      <p:cBhvr>
                                        <p:cTn id="101" dur="500" fill="hold"/>
                                        <p:tgtEl>
                                          <p:spTgt spid="136"/>
                                        </p:tgtEl>
                                        <p:attrNameLst>
                                          <p:attrName>ppt_w</p:attrName>
                                        </p:attrNameLst>
                                      </p:cBhvr>
                                      <p:tavLst>
                                        <p:tav tm="0">
                                          <p:val>
                                            <p:fltVal val="0"/>
                                          </p:val>
                                        </p:tav>
                                        <p:tav tm="100000">
                                          <p:val>
                                            <p:strVal val="#ppt_w"/>
                                          </p:val>
                                        </p:tav>
                                      </p:tavLst>
                                    </p:anim>
                                    <p:anim calcmode="lin" valueType="num">
                                      <p:cBhvr>
                                        <p:cTn id="102" dur="500" fill="hold"/>
                                        <p:tgtEl>
                                          <p:spTgt spid="136"/>
                                        </p:tgtEl>
                                        <p:attrNameLst>
                                          <p:attrName>ppt_h</p:attrName>
                                        </p:attrNameLst>
                                      </p:cBhvr>
                                      <p:tavLst>
                                        <p:tav tm="0">
                                          <p:val>
                                            <p:fltVal val="0"/>
                                          </p:val>
                                        </p:tav>
                                        <p:tav tm="100000">
                                          <p:val>
                                            <p:strVal val="#ppt_h"/>
                                          </p:val>
                                        </p:tav>
                                      </p:tavLst>
                                    </p:anim>
                                    <p:animEffect transition="in" filter="fade">
                                      <p:cBhvr>
                                        <p:cTn id="103" dur="500"/>
                                        <p:tgtEl>
                                          <p:spTgt spid="136"/>
                                        </p:tgtEl>
                                      </p:cBhvr>
                                    </p:animEffect>
                                  </p:childTnLst>
                                </p:cTn>
                              </p:par>
                            </p:childTnLst>
                          </p:cTn>
                        </p:par>
                        <p:par>
                          <p:cTn id="104" fill="hold">
                            <p:stCondLst>
                              <p:cond delay="11500"/>
                            </p:stCondLst>
                            <p:childTnLst>
                              <p:par>
                                <p:cTn id="105" presetID="10" presetClass="entr" presetSubtype="0" fill="hold" grpId="0" nodeType="afterEffect">
                                  <p:stCondLst>
                                    <p:cond delay="0"/>
                                  </p:stCondLst>
                                  <p:childTnLst>
                                    <p:set>
                                      <p:cBhvr>
                                        <p:cTn id="106" dur="1" fill="hold">
                                          <p:stCondLst>
                                            <p:cond delay="0"/>
                                          </p:stCondLst>
                                        </p:cTn>
                                        <p:tgtEl>
                                          <p:spTgt spid="199"/>
                                        </p:tgtEl>
                                        <p:attrNameLst>
                                          <p:attrName>style.visibility</p:attrName>
                                        </p:attrNameLst>
                                      </p:cBhvr>
                                      <p:to>
                                        <p:strVal val="visible"/>
                                      </p:to>
                                    </p:set>
                                    <p:animEffect transition="in" filter="fade">
                                      <p:cBhvr>
                                        <p:cTn id="107" dur="500"/>
                                        <p:tgtEl>
                                          <p:spTgt spid="199"/>
                                        </p:tgtEl>
                                      </p:cBhvr>
                                    </p:animEffect>
                                  </p:childTnLst>
                                </p:cTn>
                              </p:par>
                            </p:childTnLst>
                          </p:cTn>
                        </p:par>
                        <p:par>
                          <p:cTn id="108" fill="hold">
                            <p:stCondLst>
                              <p:cond delay="12000"/>
                            </p:stCondLst>
                            <p:childTnLst>
                              <p:par>
                                <p:cTn id="109" presetID="53" presetClass="entr" presetSubtype="16" fill="hold" grpId="0" nodeType="afterEffect">
                                  <p:stCondLst>
                                    <p:cond delay="0"/>
                                  </p:stCondLst>
                                  <p:childTnLst>
                                    <p:set>
                                      <p:cBhvr>
                                        <p:cTn id="110" dur="1" fill="hold">
                                          <p:stCondLst>
                                            <p:cond delay="0"/>
                                          </p:stCondLst>
                                        </p:cTn>
                                        <p:tgtEl>
                                          <p:spTgt spid="150"/>
                                        </p:tgtEl>
                                        <p:attrNameLst>
                                          <p:attrName>style.visibility</p:attrName>
                                        </p:attrNameLst>
                                      </p:cBhvr>
                                      <p:to>
                                        <p:strVal val="visible"/>
                                      </p:to>
                                    </p:set>
                                    <p:anim calcmode="lin" valueType="num">
                                      <p:cBhvr>
                                        <p:cTn id="111" dur="500" fill="hold"/>
                                        <p:tgtEl>
                                          <p:spTgt spid="150"/>
                                        </p:tgtEl>
                                        <p:attrNameLst>
                                          <p:attrName>ppt_w</p:attrName>
                                        </p:attrNameLst>
                                      </p:cBhvr>
                                      <p:tavLst>
                                        <p:tav tm="0">
                                          <p:val>
                                            <p:fltVal val="0"/>
                                          </p:val>
                                        </p:tav>
                                        <p:tav tm="100000">
                                          <p:val>
                                            <p:strVal val="#ppt_w"/>
                                          </p:val>
                                        </p:tav>
                                      </p:tavLst>
                                    </p:anim>
                                    <p:anim calcmode="lin" valueType="num">
                                      <p:cBhvr>
                                        <p:cTn id="112" dur="500" fill="hold"/>
                                        <p:tgtEl>
                                          <p:spTgt spid="150"/>
                                        </p:tgtEl>
                                        <p:attrNameLst>
                                          <p:attrName>ppt_h</p:attrName>
                                        </p:attrNameLst>
                                      </p:cBhvr>
                                      <p:tavLst>
                                        <p:tav tm="0">
                                          <p:val>
                                            <p:fltVal val="0"/>
                                          </p:val>
                                        </p:tav>
                                        <p:tav tm="100000">
                                          <p:val>
                                            <p:strVal val="#ppt_h"/>
                                          </p:val>
                                        </p:tav>
                                      </p:tavLst>
                                    </p:anim>
                                    <p:animEffect transition="in" filter="fade">
                                      <p:cBhvr>
                                        <p:cTn id="113" dur="500"/>
                                        <p:tgtEl>
                                          <p:spTgt spid="150"/>
                                        </p:tgtEl>
                                      </p:cBhvr>
                                    </p:animEffect>
                                  </p:childTnLst>
                                </p:cTn>
                              </p:par>
                            </p:childTnLst>
                          </p:cTn>
                        </p:par>
                        <p:par>
                          <p:cTn id="114" fill="hold">
                            <p:stCondLst>
                              <p:cond delay="12500"/>
                            </p:stCondLst>
                            <p:childTnLst>
                              <p:par>
                                <p:cTn id="115" presetID="10" presetClass="entr" presetSubtype="0" fill="hold" nodeType="afterEffect">
                                  <p:stCondLst>
                                    <p:cond delay="0"/>
                                  </p:stCondLst>
                                  <p:childTnLst>
                                    <p:set>
                                      <p:cBhvr>
                                        <p:cTn id="116" dur="1" fill="hold">
                                          <p:stCondLst>
                                            <p:cond delay="0"/>
                                          </p:stCondLst>
                                        </p:cTn>
                                        <p:tgtEl>
                                          <p:spTgt spid="234"/>
                                        </p:tgtEl>
                                        <p:attrNameLst>
                                          <p:attrName>style.visibility</p:attrName>
                                        </p:attrNameLst>
                                      </p:cBhvr>
                                      <p:to>
                                        <p:strVal val="visible"/>
                                      </p:to>
                                    </p:set>
                                    <p:animEffect transition="in" filter="fade">
                                      <p:cBhvr>
                                        <p:cTn id="117" dur="500"/>
                                        <p:tgtEl>
                                          <p:spTgt spid="234"/>
                                        </p:tgtEl>
                                      </p:cBhvr>
                                    </p:animEffect>
                                  </p:childTnLst>
                                </p:cTn>
                              </p:par>
                            </p:childTnLst>
                          </p:cTn>
                        </p:par>
                        <p:par>
                          <p:cTn id="118" fill="hold">
                            <p:stCondLst>
                              <p:cond delay="13000"/>
                            </p:stCondLst>
                            <p:childTnLst>
                              <p:par>
                                <p:cTn id="119" presetID="53" presetClass="entr" presetSubtype="16" fill="hold" grpId="0" nodeType="afterEffect">
                                  <p:stCondLst>
                                    <p:cond delay="0"/>
                                  </p:stCondLst>
                                  <p:childTnLst>
                                    <p:set>
                                      <p:cBhvr>
                                        <p:cTn id="120" dur="1" fill="hold">
                                          <p:stCondLst>
                                            <p:cond delay="0"/>
                                          </p:stCondLst>
                                        </p:cTn>
                                        <p:tgtEl>
                                          <p:spTgt spid="156"/>
                                        </p:tgtEl>
                                        <p:attrNameLst>
                                          <p:attrName>style.visibility</p:attrName>
                                        </p:attrNameLst>
                                      </p:cBhvr>
                                      <p:to>
                                        <p:strVal val="visible"/>
                                      </p:to>
                                    </p:set>
                                    <p:anim calcmode="lin" valueType="num">
                                      <p:cBhvr>
                                        <p:cTn id="121" dur="500" fill="hold"/>
                                        <p:tgtEl>
                                          <p:spTgt spid="156"/>
                                        </p:tgtEl>
                                        <p:attrNameLst>
                                          <p:attrName>ppt_w</p:attrName>
                                        </p:attrNameLst>
                                      </p:cBhvr>
                                      <p:tavLst>
                                        <p:tav tm="0">
                                          <p:val>
                                            <p:fltVal val="0"/>
                                          </p:val>
                                        </p:tav>
                                        <p:tav tm="100000">
                                          <p:val>
                                            <p:strVal val="#ppt_w"/>
                                          </p:val>
                                        </p:tav>
                                      </p:tavLst>
                                    </p:anim>
                                    <p:anim calcmode="lin" valueType="num">
                                      <p:cBhvr>
                                        <p:cTn id="122" dur="500" fill="hold"/>
                                        <p:tgtEl>
                                          <p:spTgt spid="156"/>
                                        </p:tgtEl>
                                        <p:attrNameLst>
                                          <p:attrName>ppt_h</p:attrName>
                                        </p:attrNameLst>
                                      </p:cBhvr>
                                      <p:tavLst>
                                        <p:tav tm="0">
                                          <p:val>
                                            <p:fltVal val="0"/>
                                          </p:val>
                                        </p:tav>
                                        <p:tav tm="100000">
                                          <p:val>
                                            <p:strVal val="#ppt_h"/>
                                          </p:val>
                                        </p:tav>
                                      </p:tavLst>
                                    </p:anim>
                                    <p:animEffect transition="in" filter="fade">
                                      <p:cBhvr>
                                        <p:cTn id="123" dur="500"/>
                                        <p:tgtEl>
                                          <p:spTgt spid="156"/>
                                        </p:tgtEl>
                                      </p:cBhvr>
                                    </p:animEffect>
                                  </p:childTnLst>
                                </p:cTn>
                              </p:par>
                            </p:childTnLst>
                          </p:cTn>
                        </p:par>
                        <p:par>
                          <p:cTn id="124" fill="hold">
                            <p:stCondLst>
                              <p:cond delay="13500"/>
                            </p:stCondLst>
                            <p:childTnLst>
                              <p:par>
                                <p:cTn id="125" presetID="10" presetClass="entr" presetSubtype="0" fill="hold" nodeType="afterEffect">
                                  <p:stCondLst>
                                    <p:cond delay="0"/>
                                  </p:stCondLst>
                                  <p:childTnLst>
                                    <p:set>
                                      <p:cBhvr>
                                        <p:cTn id="126" dur="1" fill="hold">
                                          <p:stCondLst>
                                            <p:cond delay="0"/>
                                          </p:stCondLst>
                                        </p:cTn>
                                        <p:tgtEl>
                                          <p:spTgt spid="240"/>
                                        </p:tgtEl>
                                        <p:attrNameLst>
                                          <p:attrName>style.visibility</p:attrName>
                                        </p:attrNameLst>
                                      </p:cBhvr>
                                      <p:to>
                                        <p:strVal val="visible"/>
                                      </p:to>
                                    </p:set>
                                    <p:animEffect transition="in" filter="fade">
                                      <p:cBhvr>
                                        <p:cTn id="127" dur="500"/>
                                        <p:tgtEl>
                                          <p:spTgt spid="240"/>
                                        </p:tgtEl>
                                      </p:cBhvr>
                                    </p:animEffect>
                                  </p:childTnLst>
                                </p:cTn>
                              </p:par>
                            </p:childTnLst>
                          </p:cTn>
                        </p:par>
                        <p:par>
                          <p:cTn id="128" fill="hold">
                            <p:stCondLst>
                              <p:cond delay="14000"/>
                            </p:stCondLst>
                            <p:childTnLst>
                              <p:par>
                                <p:cTn id="129" presetID="53" presetClass="entr" presetSubtype="16" fill="hold" grpId="0" nodeType="afterEffect">
                                  <p:stCondLst>
                                    <p:cond delay="0"/>
                                  </p:stCondLst>
                                  <p:childTnLst>
                                    <p:set>
                                      <p:cBhvr>
                                        <p:cTn id="130" dur="1" fill="hold">
                                          <p:stCondLst>
                                            <p:cond delay="0"/>
                                          </p:stCondLst>
                                        </p:cTn>
                                        <p:tgtEl>
                                          <p:spTgt spid="155"/>
                                        </p:tgtEl>
                                        <p:attrNameLst>
                                          <p:attrName>style.visibility</p:attrName>
                                        </p:attrNameLst>
                                      </p:cBhvr>
                                      <p:to>
                                        <p:strVal val="visible"/>
                                      </p:to>
                                    </p:set>
                                    <p:anim calcmode="lin" valueType="num">
                                      <p:cBhvr>
                                        <p:cTn id="131" dur="500" fill="hold"/>
                                        <p:tgtEl>
                                          <p:spTgt spid="155"/>
                                        </p:tgtEl>
                                        <p:attrNameLst>
                                          <p:attrName>ppt_w</p:attrName>
                                        </p:attrNameLst>
                                      </p:cBhvr>
                                      <p:tavLst>
                                        <p:tav tm="0">
                                          <p:val>
                                            <p:fltVal val="0"/>
                                          </p:val>
                                        </p:tav>
                                        <p:tav tm="100000">
                                          <p:val>
                                            <p:strVal val="#ppt_w"/>
                                          </p:val>
                                        </p:tav>
                                      </p:tavLst>
                                    </p:anim>
                                    <p:anim calcmode="lin" valueType="num">
                                      <p:cBhvr>
                                        <p:cTn id="132" dur="500" fill="hold"/>
                                        <p:tgtEl>
                                          <p:spTgt spid="155"/>
                                        </p:tgtEl>
                                        <p:attrNameLst>
                                          <p:attrName>ppt_h</p:attrName>
                                        </p:attrNameLst>
                                      </p:cBhvr>
                                      <p:tavLst>
                                        <p:tav tm="0">
                                          <p:val>
                                            <p:fltVal val="0"/>
                                          </p:val>
                                        </p:tav>
                                        <p:tav tm="100000">
                                          <p:val>
                                            <p:strVal val="#ppt_h"/>
                                          </p:val>
                                        </p:tav>
                                      </p:tavLst>
                                    </p:anim>
                                    <p:animEffect transition="in" filter="fade">
                                      <p:cBhvr>
                                        <p:cTn id="133" dur="500"/>
                                        <p:tgtEl>
                                          <p:spTgt spid="155"/>
                                        </p:tgtEl>
                                      </p:cBhvr>
                                    </p:animEffect>
                                  </p:childTnLst>
                                </p:cTn>
                              </p:par>
                            </p:childTnLst>
                          </p:cTn>
                        </p:par>
                        <p:par>
                          <p:cTn id="134" fill="hold">
                            <p:stCondLst>
                              <p:cond delay="14500"/>
                            </p:stCondLst>
                            <p:childTnLst>
                              <p:par>
                                <p:cTn id="135" presetID="10" presetClass="entr" presetSubtype="0" fill="hold" nodeType="afterEffect">
                                  <p:stCondLst>
                                    <p:cond delay="0"/>
                                  </p:stCondLst>
                                  <p:childTnLst>
                                    <p:set>
                                      <p:cBhvr>
                                        <p:cTn id="136" dur="1" fill="hold">
                                          <p:stCondLst>
                                            <p:cond delay="0"/>
                                          </p:stCondLst>
                                        </p:cTn>
                                        <p:tgtEl>
                                          <p:spTgt spid="238"/>
                                        </p:tgtEl>
                                        <p:attrNameLst>
                                          <p:attrName>style.visibility</p:attrName>
                                        </p:attrNameLst>
                                      </p:cBhvr>
                                      <p:to>
                                        <p:strVal val="visible"/>
                                      </p:to>
                                    </p:set>
                                    <p:animEffect transition="in" filter="fade">
                                      <p:cBhvr>
                                        <p:cTn id="137" dur="500"/>
                                        <p:tgtEl>
                                          <p:spTgt spid="238"/>
                                        </p:tgtEl>
                                      </p:cBhvr>
                                    </p:animEffect>
                                  </p:childTnLst>
                                </p:cTn>
                              </p:par>
                            </p:childTnLst>
                          </p:cTn>
                        </p:par>
                        <p:par>
                          <p:cTn id="138" fill="hold">
                            <p:stCondLst>
                              <p:cond delay="15000"/>
                            </p:stCondLst>
                            <p:childTnLst>
                              <p:par>
                                <p:cTn id="139" presetID="10" presetClass="entr" presetSubtype="0" fill="hold" grpId="0" nodeType="afterEffect">
                                  <p:stCondLst>
                                    <p:cond delay="0"/>
                                  </p:stCondLst>
                                  <p:childTnLst>
                                    <p:set>
                                      <p:cBhvr>
                                        <p:cTn id="140" dur="1" fill="hold">
                                          <p:stCondLst>
                                            <p:cond delay="0"/>
                                          </p:stCondLst>
                                        </p:cTn>
                                        <p:tgtEl>
                                          <p:spTgt spid="297"/>
                                        </p:tgtEl>
                                        <p:attrNameLst>
                                          <p:attrName>style.visibility</p:attrName>
                                        </p:attrNameLst>
                                      </p:cBhvr>
                                      <p:to>
                                        <p:strVal val="visible"/>
                                      </p:to>
                                    </p:set>
                                    <p:animEffect transition="in" filter="fade">
                                      <p:cBhvr>
                                        <p:cTn id="141" dur="500"/>
                                        <p:tgtEl>
                                          <p:spTgt spid="297"/>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298"/>
                                        </p:tgtEl>
                                        <p:attrNameLst>
                                          <p:attrName>style.visibility</p:attrName>
                                        </p:attrNameLst>
                                      </p:cBhvr>
                                      <p:to>
                                        <p:strVal val="visible"/>
                                      </p:to>
                                    </p:set>
                                    <p:animEffect transition="in" filter="fade">
                                      <p:cBhvr>
                                        <p:cTn id="144" dur="5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30" grpId="0"/>
      <p:bldP spid="46" grpId="0" bldLvl="0" animBg="1"/>
      <p:bldP spid="131" grpId="0" bldLvl="0" animBg="1"/>
      <p:bldP spid="132" grpId="0" bldLvl="0" animBg="1"/>
      <p:bldP spid="133" grpId="0" bldLvl="0" animBg="1"/>
      <p:bldP spid="136" grpId="0" bldLvl="0" animBg="1"/>
      <p:bldP spid="149" grpId="0" bldLvl="0" animBg="1"/>
      <p:bldP spid="150" grpId="0" bldLvl="0" animBg="1"/>
      <p:bldP spid="151" grpId="0" bldLvl="0" animBg="1"/>
      <p:bldP spid="153" grpId="0" bldLvl="0" animBg="1"/>
      <p:bldP spid="154" grpId="0" bldLvl="0" animBg="1"/>
      <p:bldP spid="155" grpId="0" bldLvl="0" animBg="1"/>
      <p:bldP spid="156" grpId="0" bldLvl="0" animBg="1"/>
      <p:bldP spid="185" grpId="0" bldLvl="0" animBg="1"/>
      <p:bldP spid="199" grpId="0" bldLvl="0" animBg="1"/>
      <p:bldP spid="200" grpId="0" bldLvl="0" animBg="1"/>
      <p:bldP spid="297" grpId="0"/>
      <p:bldP spid="29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文本框 129"/>
          <p:cNvSpPr txBox="1"/>
          <p:nvPr/>
        </p:nvSpPr>
        <p:spPr>
          <a:xfrm>
            <a:off x="328295" y="564515"/>
            <a:ext cx="5080000" cy="460375"/>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宋体" panose="02010600030101010101" pitchFamily="2" charset="-122"/>
                <a:ea typeface="宋体" panose="02010600030101010101" pitchFamily="2" charset="-122"/>
                <a:cs typeface="宋体" panose="02010600030101010101" pitchFamily="2" charset="-122"/>
              </a:rPr>
              <a:t>1</a:t>
            </a:r>
            <a:r>
              <a:rPr lang="zh-CN" altLang="en-US" sz="2400" b="0">
                <a:latin typeface="宋体" panose="02010600030101010101" pitchFamily="2" charset="-122"/>
                <a:ea typeface="宋体" panose="02010600030101010101" pitchFamily="2" charset="-122"/>
                <a:cs typeface="宋体" panose="02010600030101010101" pitchFamily="2" charset="-122"/>
              </a:rPr>
              <a:t>）队列式</a:t>
            </a:r>
            <a:r>
              <a:rPr lang="en-US" altLang="zh-CN" sz="2400" b="0">
                <a:latin typeface="Times New Roman" panose="02020603050405020304" charset="0"/>
                <a:ea typeface="Times New Roman" panose="02020603050405020304" charset="0"/>
                <a:cs typeface="Times New Roman" panose="02020603050405020304" charset="0"/>
              </a:rPr>
              <a:t>(FIFO)</a:t>
            </a:r>
            <a:r>
              <a:rPr lang="zh-CN" altLang="en-US" sz="2400" b="0">
                <a:latin typeface="宋体" panose="02010600030101010101" pitchFamily="2" charset="-122"/>
                <a:ea typeface="宋体" panose="02010600030101010101" pitchFamily="2" charset="-122"/>
                <a:cs typeface="宋体" panose="02010600030101010101" pitchFamily="2" charset="-122"/>
              </a:rPr>
              <a:t>分支限界法</a:t>
            </a:r>
            <a:endParaRPr lang="zh-CN" altLang="en-US" sz="2400"/>
          </a:p>
        </p:txBody>
      </p:sp>
      <p:sp>
        <p:nvSpPr>
          <p:cNvPr id="2" name="文本框 1"/>
          <p:cNvSpPr txBox="1"/>
          <p:nvPr/>
        </p:nvSpPr>
        <p:spPr>
          <a:xfrm>
            <a:off x="725170" y="1024890"/>
            <a:ext cx="10186670" cy="830997"/>
          </a:xfrm>
          <a:prstGeom prst="rect">
            <a:avLst/>
          </a:prstGeom>
          <a:noFill/>
          <a:ln w="9525">
            <a:noFill/>
          </a:ln>
        </p:spPr>
        <p:txBody>
          <a:bodyPr wrap="square">
            <a:spAutoFit/>
          </a:bodyPr>
          <a:lstStyle/>
          <a:p>
            <a:pPr indent="0"/>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按照</a:t>
            </a:r>
            <a:r>
              <a:rPr lang="zh-CN" altLang="en-US" sz="2400" b="0" dirty="0">
                <a:latin typeface="宋体" panose="02010600030101010101" pitchFamily="2" charset="-122"/>
                <a:ea typeface="宋体" panose="02010600030101010101" pitchFamily="2" charset="-122"/>
                <a:cs typeface="宋体" panose="02010600030101010101" pitchFamily="2" charset="-122"/>
              </a:rPr>
              <a:t>队列先进先出（</a:t>
            </a:r>
            <a:r>
              <a:rPr lang="en-US" altLang="zh-CN" sz="2400" b="0" dirty="0">
                <a:latin typeface="宋体" panose="02010600030101010101" pitchFamily="2" charset="-122"/>
                <a:ea typeface="宋体" panose="02010600030101010101" pitchFamily="2" charset="-122"/>
                <a:cs typeface="宋体" panose="02010600030101010101" pitchFamily="2" charset="-122"/>
              </a:rPr>
              <a:t>FIFO</a:t>
            </a:r>
            <a:r>
              <a:rPr lang="zh-CN" altLang="en-US" sz="2400" b="0" dirty="0">
                <a:latin typeface="宋体" panose="02010600030101010101" pitchFamily="2" charset="-122"/>
                <a:ea typeface="宋体" panose="02010600030101010101" pitchFamily="2" charset="-122"/>
                <a:cs typeface="宋体" panose="02010600030101010101" pitchFamily="2" charset="-122"/>
              </a:rPr>
              <a:t>）原则选取下一个节点为扩展节点。 </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0"/>
            <a:r>
              <a:rPr lang="zh-CN" altLang="en-US" sz="2400" dirty="0" smtClean="0">
                <a:latin typeface="宋体" panose="02010600030101010101" pitchFamily="2" charset="-122"/>
                <a:ea typeface="宋体" panose="02010600030101010101" pitchFamily="2" charset="-122"/>
                <a:cs typeface="宋体" panose="02010600030101010101" pitchFamily="2" charset="-122"/>
              </a:rPr>
              <a:t>    示例：</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0-1</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背包问题： </a:t>
            </a:r>
            <a:r>
              <a:rPr lang="en-US" altLang="zh-CN" sz="2400" b="0" dirty="0">
                <a:latin typeface="Times New Roman" panose="02020603050405020304" charset="0"/>
                <a:ea typeface="Times New Roman" panose="02020603050405020304" charset="0"/>
                <a:cs typeface="Times New Roman" panose="02020603050405020304" charset="0"/>
              </a:rPr>
              <a:t>n=3</a:t>
            </a:r>
            <a:r>
              <a:rPr lang="en-US" altLang="zh-CN" sz="2400" b="0" dirty="0" smtClean="0">
                <a:latin typeface="Times New Roman" panose="02020603050405020304" charset="0"/>
                <a:ea typeface="Times New Roman" panose="02020603050405020304" charset="0"/>
                <a:cs typeface="Times New Roman" panose="02020603050405020304" charset="0"/>
              </a:rPr>
              <a:t>, w</a:t>
            </a:r>
            <a:r>
              <a:rPr lang="en-US" altLang="zh-CN" sz="2400" b="0" dirty="0">
                <a:latin typeface="Times New Roman" panose="02020603050405020304" charset="0"/>
                <a:ea typeface="Times New Roman" panose="02020603050405020304" charset="0"/>
                <a:cs typeface="Times New Roman" panose="02020603050405020304" charset="0"/>
              </a:rPr>
              <a:t>=[16,15,15</a:t>
            </a:r>
            <a:r>
              <a:rPr lang="en-US" altLang="zh-CN" sz="2400" b="0" dirty="0" smtClean="0">
                <a:latin typeface="Times New Roman" panose="02020603050405020304" charset="0"/>
                <a:ea typeface="Times New Roman" panose="02020603050405020304" charset="0"/>
                <a:cs typeface="Times New Roman" panose="02020603050405020304" charset="0"/>
              </a:rPr>
              <a:t>], p</a:t>
            </a:r>
            <a:r>
              <a:rPr lang="en-US" altLang="zh-CN" sz="2400" b="0" dirty="0">
                <a:latin typeface="Times New Roman" panose="02020603050405020304" charset="0"/>
                <a:ea typeface="Times New Roman" panose="02020603050405020304" charset="0"/>
                <a:cs typeface="Times New Roman" panose="02020603050405020304" charset="0"/>
              </a:rPr>
              <a:t>=[45,25,25</a:t>
            </a:r>
            <a:r>
              <a:rPr lang="en-US" altLang="zh-CN" sz="2400" b="0" dirty="0" smtClean="0">
                <a:latin typeface="Times New Roman" panose="02020603050405020304" charset="0"/>
                <a:ea typeface="Times New Roman" panose="02020603050405020304" charset="0"/>
                <a:cs typeface="Times New Roman" panose="02020603050405020304" charset="0"/>
              </a:rPr>
              <a:t>], c=30</a:t>
            </a:r>
            <a:endParaRPr lang="zh-CN" altLang="en-US" sz="2400" dirty="0"/>
          </a:p>
        </p:txBody>
      </p:sp>
      <p:sp>
        <p:nvSpPr>
          <p:cNvPr id="3" name="文本框 2"/>
          <p:cNvSpPr txBox="1"/>
          <p:nvPr/>
        </p:nvSpPr>
        <p:spPr>
          <a:xfrm>
            <a:off x="725170" y="1843187"/>
            <a:ext cx="6666230" cy="4524315"/>
          </a:xfrm>
          <a:prstGeom prst="rect">
            <a:avLst/>
          </a:prstGeom>
          <a:noFill/>
          <a:ln w="9525">
            <a:noFill/>
          </a:ln>
        </p:spPr>
        <p:txBody>
          <a:bodyPr wrap="square">
            <a:spAutoFit/>
          </a:bodyPr>
          <a:lstStyle/>
          <a:p>
            <a:pPr indent="0"/>
            <a:r>
              <a:rPr lang="zh-CN" altLang="en-US" sz="2400" b="0" dirty="0">
                <a:latin typeface="宋体" panose="02010600030101010101" pitchFamily="2" charset="-122"/>
                <a:ea typeface="宋体" panose="02010600030101010101" pitchFamily="2" charset="-122"/>
                <a:cs typeface="宋体" panose="02010600030101010101" pitchFamily="2" charset="-122"/>
              </a:rPr>
              <a:t>算法的思想</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0"/>
            <a:r>
              <a:rPr lang="zh-CN" altLang="en-US" sz="2400" b="0" dirty="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算法从根结点</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A</a:t>
            </a:r>
            <a:r>
              <a:rPr lang="zh-CN" altLang="en-US" sz="2400" dirty="0" smtClean="0">
                <a:latin typeface="宋体" panose="02010600030101010101" pitchFamily="2" charset="-122"/>
                <a:ea typeface="宋体" panose="02010600030101010101" pitchFamily="2" charset="-122"/>
                <a:cs typeface="宋体" panose="02010600030101010101" pitchFamily="2" charset="-122"/>
              </a:rPr>
              <a:t>开始。初始时活结点队列为空，结点</a:t>
            </a:r>
            <a:r>
              <a:rPr lang="en-US" altLang="zh-CN" sz="2400" dirty="0" smtClean="0">
                <a:latin typeface="宋体" panose="02010600030101010101" pitchFamily="2" charset="-122"/>
                <a:ea typeface="宋体" panose="02010600030101010101" pitchFamily="2" charset="-122"/>
                <a:cs typeface="宋体" panose="02010600030101010101" pitchFamily="2" charset="-122"/>
              </a:rPr>
              <a:t>A</a:t>
            </a:r>
            <a:r>
              <a:rPr lang="zh-CN" altLang="en-US" sz="2400" dirty="0" smtClean="0">
                <a:latin typeface="宋体" panose="02010600030101010101" pitchFamily="2" charset="-122"/>
                <a:ea typeface="宋体" panose="02010600030101010101" pitchFamily="2" charset="-122"/>
                <a:cs typeface="宋体" panose="02010600030101010101" pitchFamily="2" charset="-122"/>
              </a:rPr>
              <a:t>是当前扩展结点。结点</a:t>
            </a:r>
            <a:r>
              <a:rPr lang="en-US" altLang="zh-CN" sz="2400" dirty="0" smtClean="0">
                <a:latin typeface="宋体" panose="02010600030101010101" pitchFamily="2" charset="-122"/>
                <a:ea typeface="宋体" panose="02010600030101010101" pitchFamily="2" charset="-122"/>
                <a:cs typeface="宋体" panose="02010600030101010101" pitchFamily="2" charset="-122"/>
              </a:rPr>
              <a:t>A</a:t>
            </a:r>
            <a:r>
              <a:rPr lang="zh-CN" altLang="en-US" sz="2400" dirty="0" smtClean="0">
                <a:latin typeface="宋体" panose="02010600030101010101" pitchFamily="2" charset="-122"/>
                <a:ea typeface="宋体" panose="02010600030101010101" pitchFamily="2" charset="-122"/>
                <a:cs typeface="宋体" panose="02010600030101010101" pitchFamily="2" charset="-122"/>
              </a:rPr>
              <a:t>的</a:t>
            </a:r>
            <a:r>
              <a:rPr lang="en-US" altLang="zh-CN" sz="2400" dirty="0" smtClean="0">
                <a:latin typeface="宋体" panose="02010600030101010101" pitchFamily="2" charset="-122"/>
                <a:ea typeface="宋体" panose="02010600030101010101" pitchFamily="2" charset="-122"/>
                <a:cs typeface="宋体" panose="02010600030101010101" pitchFamily="2" charset="-122"/>
              </a:rPr>
              <a:t>2</a:t>
            </a:r>
            <a:r>
              <a:rPr lang="zh-CN" altLang="en-US" sz="2400" dirty="0" smtClean="0">
                <a:latin typeface="宋体" panose="02010600030101010101" pitchFamily="2" charset="-122"/>
                <a:ea typeface="宋体" panose="02010600030101010101" pitchFamily="2" charset="-122"/>
                <a:cs typeface="宋体" panose="02010600030101010101" pitchFamily="2" charset="-122"/>
              </a:rPr>
              <a:t>个儿子结点</a:t>
            </a:r>
            <a:r>
              <a:rPr lang="en-US" altLang="zh-CN" sz="2400" dirty="0" smtClean="0">
                <a:latin typeface="宋体" panose="02010600030101010101" pitchFamily="2" charset="-122"/>
                <a:ea typeface="宋体" panose="02010600030101010101" pitchFamily="2" charset="-122"/>
                <a:cs typeface="宋体" panose="02010600030101010101" pitchFamily="2" charset="-122"/>
              </a:rPr>
              <a:t>B</a:t>
            </a:r>
            <a:r>
              <a:rPr lang="zh-CN" altLang="en-US" sz="2400" dirty="0" smtClean="0">
                <a:latin typeface="宋体" panose="02010600030101010101" pitchFamily="2" charset="-122"/>
                <a:ea typeface="宋体" panose="02010600030101010101" pitchFamily="2" charset="-122"/>
                <a:cs typeface="宋体" panose="02010600030101010101" pitchFamily="2" charset="-122"/>
              </a:rPr>
              <a:t>和</a:t>
            </a:r>
            <a:r>
              <a:rPr lang="en-US" altLang="zh-CN" sz="2400" dirty="0" smtClean="0">
                <a:latin typeface="宋体" panose="02010600030101010101" pitchFamily="2" charset="-122"/>
                <a:ea typeface="宋体" panose="02010600030101010101" pitchFamily="2" charset="-122"/>
                <a:cs typeface="宋体" panose="02010600030101010101" pitchFamily="2" charset="-122"/>
              </a:rPr>
              <a:t>C</a:t>
            </a:r>
            <a:r>
              <a:rPr lang="zh-CN" altLang="en-US" sz="2400" dirty="0" smtClean="0">
                <a:latin typeface="宋体" panose="02010600030101010101" pitchFamily="2" charset="-122"/>
                <a:ea typeface="宋体" panose="02010600030101010101" pitchFamily="2" charset="-122"/>
                <a:cs typeface="宋体" panose="02010600030101010101" pitchFamily="2" charset="-122"/>
              </a:rPr>
              <a:t>均为可行结点，故将这</a:t>
            </a:r>
            <a:r>
              <a:rPr lang="en-US" altLang="zh-CN" sz="2400" dirty="0" smtClean="0">
                <a:latin typeface="宋体" panose="02010600030101010101" pitchFamily="2" charset="-122"/>
                <a:ea typeface="宋体" panose="02010600030101010101" pitchFamily="2" charset="-122"/>
                <a:cs typeface="宋体" panose="02010600030101010101" pitchFamily="2" charset="-122"/>
              </a:rPr>
              <a:t>2</a:t>
            </a:r>
            <a:r>
              <a:rPr lang="zh-CN" altLang="en-US" sz="2400" dirty="0" smtClean="0">
                <a:latin typeface="宋体" panose="02010600030101010101" pitchFamily="2" charset="-122"/>
                <a:ea typeface="宋体" panose="02010600030101010101" pitchFamily="2" charset="-122"/>
                <a:cs typeface="宋体" panose="02010600030101010101" pitchFamily="2" charset="-122"/>
              </a:rPr>
              <a:t>个儿子结点按从左到右的顺序加入结点队列，并且舍弃当前扩展结点</a:t>
            </a:r>
            <a:r>
              <a:rPr lang="en-US" altLang="zh-CN" sz="2400" dirty="0" smtClean="0">
                <a:latin typeface="宋体" panose="02010600030101010101" pitchFamily="2" charset="-122"/>
                <a:ea typeface="宋体" panose="02010600030101010101" pitchFamily="2" charset="-122"/>
                <a:cs typeface="宋体" panose="02010600030101010101" pitchFamily="2" charset="-122"/>
              </a:rPr>
              <a:t>A</a:t>
            </a:r>
            <a:r>
              <a:rPr lang="zh-CN" altLang="en-US" sz="2400" dirty="0" smtClean="0">
                <a:latin typeface="宋体" panose="02010600030101010101" pitchFamily="2" charset="-122"/>
                <a:ea typeface="宋体" panose="02010600030101010101" pitchFamily="2" charset="-122"/>
                <a:cs typeface="宋体" panose="02010600030101010101" pitchFamily="2" charset="-122"/>
              </a:rPr>
              <a:t>。 </a:t>
            </a:r>
            <a:endParaRPr lang="en-US" altLang="zh-CN" sz="2400" dirty="0" smtClean="0">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dirty="0">
                <a:latin typeface="宋体" panose="02010600030101010101" pitchFamily="2" charset="-122"/>
                <a:ea typeface="宋体" panose="02010600030101010101" pitchFamily="2" charset="-122"/>
                <a:cs typeface="宋体" panose="02010600030101010101" pitchFamily="2" charset="-122"/>
              </a:rPr>
              <a:t> </a:t>
            </a:r>
            <a:r>
              <a:rPr lang="en-US" altLang="zh-CN" sz="240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dirty="0" smtClean="0">
                <a:latin typeface="宋体" panose="02010600030101010101" pitchFamily="2" charset="-122"/>
                <a:ea typeface="宋体" panose="02010600030101010101" pitchFamily="2" charset="-122"/>
                <a:cs typeface="宋体" panose="02010600030101010101" pitchFamily="2" charset="-122"/>
              </a:rPr>
              <a:t>依照先进先出原则，下一个扩展结点是活结点队列的队首结点</a:t>
            </a:r>
            <a:r>
              <a:rPr lang="en-US" altLang="zh-CN" sz="2400" dirty="0" smtClean="0">
                <a:latin typeface="宋体" panose="02010600030101010101" pitchFamily="2" charset="-122"/>
                <a:ea typeface="宋体" panose="02010600030101010101" pitchFamily="2" charset="-122"/>
                <a:cs typeface="宋体" panose="02010600030101010101" pitchFamily="2" charset="-122"/>
              </a:rPr>
              <a:t>B</a:t>
            </a:r>
            <a:r>
              <a:rPr lang="zh-CN" altLang="en-US" sz="2400" dirty="0" smtClean="0">
                <a:latin typeface="宋体" panose="02010600030101010101" pitchFamily="2" charset="-122"/>
                <a:ea typeface="宋体" panose="02010600030101010101" pitchFamily="2" charset="-122"/>
                <a:cs typeface="宋体" panose="02010600030101010101" pitchFamily="2" charset="-122"/>
              </a:rPr>
              <a:t>。</a:t>
            </a:r>
            <a:endParaRPr lang="en-US" altLang="zh-CN" sz="2400" dirty="0" smtClean="0">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dirty="0">
                <a:latin typeface="宋体" panose="02010600030101010101" pitchFamily="2" charset="-122"/>
                <a:ea typeface="宋体" panose="02010600030101010101" pitchFamily="2" charset="-122"/>
              </a:rPr>
              <a:t> </a:t>
            </a:r>
            <a:r>
              <a:rPr lang="en-US" altLang="zh-CN" sz="2400" dirty="0" smtClean="0">
                <a:latin typeface="宋体" panose="02010600030101010101" pitchFamily="2" charset="-122"/>
                <a:ea typeface="宋体" panose="02010600030101010101" pitchFamily="2" charset="-122"/>
              </a:rPr>
              <a:t>   </a:t>
            </a:r>
            <a:r>
              <a:rPr lang="zh-CN" altLang="en-US" sz="2400" dirty="0" smtClean="0">
                <a:latin typeface="宋体" panose="02010600030101010101" pitchFamily="2" charset="-122"/>
                <a:ea typeface="宋体" panose="02010600030101010101" pitchFamily="2" charset="-122"/>
              </a:rPr>
              <a:t>扩展结点</a:t>
            </a:r>
            <a:r>
              <a:rPr lang="en-US" altLang="zh-CN" sz="2400" dirty="0" smtClean="0">
                <a:latin typeface="宋体" panose="02010600030101010101" pitchFamily="2" charset="-122"/>
                <a:ea typeface="宋体" panose="02010600030101010101" pitchFamily="2" charset="-122"/>
              </a:rPr>
              <a:t>B</a:t>
            </a:r>
            <a:r>
              <a:rPr lang="zh-CN" altLang="en-US" sz="2400" dirty="0" smtClean="0">
                <a:latin typeface="宋体" panose="02010600030101010101" pitchFamily="2" charset="-122"/>
                <a:ea typeface="宋体" panose="02010600030101010101" pitchFamily="2" charset="-122"/>
              </a:rPr>
              <a:t>得到其儿子结点</a:t>
            </a:r>
            <a:r>
              <a:rPr lang="en-US" altLang="zh-CN" sz="2400" dirty="0" smtClean="0">
                <a:latin typeface="宋体" panose="02010600030101010101" pitchFamily="2" charset="-122"/>
                <a:ea typeface="宋体" panose="02010600030101010101" pitchFamily="2" charset="-122"/>
              </a:rPr>
              <a:t>D</a:t>
            </a:r>
            <a:r>
              <a:rPr lang="zh-CN" altLang="en-US" sz="2400" dirty="0" smtClean="0">
                <a:latin typeface="宋体" panose="02010600030101010101" pitchFamily="2" charset="-122"/>
                <a:ea typeface="宋体" panose="02010600030101010101" pitchFamily="2" charset="-122"/>
              </a:rPr>
              <a:t>和</a:t>
            </a:r>
            <a:r>
              <a:rPr lang="en-US" altLang="zh-CN" sz="2400" dirty="0" smtClean="0">
                <a:latin typeface="宋体" panose="02010600030101010101" pitchFamily="2" charset="-122"/>
                <a:ea typeface="宋体" panose="02010600030101010101" pitchFamily="2" charset="-122"/>
              </a:rPr>
              <a:t>E</a:t>
            </a:r>
            <a:r>
              <a:rPr lang="zh-CN" altLang="en-US" sz="2400" dirty="0" smtClean="0">
                <a:latin typeface="宋体" panose="02010600030101010101" pitchFamily="2" charset="-122"/>
                <a:ea typeface="宋体" panose="02010600030101010101" pitchFamily="2" charset="-122"/>
              </a:rPr>
              <a:t>。由于</a:t>
            </a:r>
            <a:r>
              <a:rPr lang="en-US" altLang="zh-CN" sz="2400" dirty="0" smtClean="0">
                <a:latin typeface="宋体" panose="02010600030101010101" pitchFamily="2" charset="-122"/>
                <a:ea typeface="宋体" panose="02010600030101010101" pitchFamily="2" charset="-122"/>
              </a:rPr>
              <a:t>D</a:t>
            </a:r>
            <a:r>
              <a:rPr lang="zh-CN" altLang="en-US" sz="2400" dirty="0" smtClean="0">
                <a:latin typeface="宋体" panose="02010600030101010101" pitchFamily="2" charset="-122"/>
                <a:ea typeface="宋体" panose="02010600030101010101" pitchFamily="2" charset="-122"/>
              </a:rPr>
              <a:t>是不可行结点，故被舍去。</a:t>
            </a:r>
            <a:r>
              <a:rPr lang="en-US" altLang="zh-CN" sz="2400" dirty="0" smtClean="0">
                <a:latin typeface="宋体" panose="02010600030101010101" pitchFamily="2" charset="-122"/>
                <a:ea typeface="宋体" panose="02010600030101010101" pitchFamily="2" charset="-122"/>
              </a:rPr>
              <a:t>E</a:t>
            </a:r>
            <a:r>
              <a:rPr lang="zh-CN" altLang="en-US" sz="2400" dirty="0" smtClean="0">
                <a:latin typeface="宋体" panose="02010600030101010101" pitchFamily="2" charset="-122"/>
                <a:ea typeface="宋体" panose="02010600030101010101" pitchFamily="2" charset="-122"/>
              </a:rPr>
              <a:t>是可行结点，被加入活结点队列。</a:t>
            </a:r>
            <a:endParaRPr lang="en-US" altLang="zh-CN" sz="2400" dirty="0" smtClean="0">
              <a:latin typeface="宋体" panose="02010600030101010101" pitchFamily="2" charset="-122"/>
              <a:ea typeface="宋体" panose="02010600030101010101" pitchFamily="2" charset="-122"/>
            </a:endParaRPr>
          </a:p>
          <a:p>
            <a:pPr indent="0"/>
            <a:r>
              <a:rPr lang="en-US" altLang="zh-CN" sz="2400" dirty="0">
                <a:latin typeface="宋体" panose="02010600030101010101" pitchFamily="2" charset="-122"/>
                <a:ea typeface="宋体" panose="02010600030101010101" pitchFamily="2" charset="-122"/>
              </a:rPr>
              <a:t> </a:t>
            </a:r>
            <a:r>
              <a:rPr lang="en-US" altLang="zh-CN" sz="2400" dirty="0" smtClean="0">
                <a:latin typeface="宋体" panose="02010600030101010101" pitchFamily="2" charset="-122"/>
                <a:ea typeface="宋体" panose="02010600030101010101" pitchFamily="2" charset="-122"/>
              </a:rPr>
              <a:t>   </a:t>
            </a:r>
            <a:endParaRPr lang="zh-CN" altLang="en-US" sz="2400" dirty="0"/>
          </a:p>
        </p:txBody>
      </p:sp>
      <p:pic>
        <p:nvPicPr>
          <p:cNvPr id="12" name="Picture 6" descr="C:\Users\dzg\AppData\Roaming\Tencent\Users\2878511868\QQ\WinTemp\RichOle\I4`XM2K}%SM%I{V3JE_{4E8.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650480" y="2274568"/>
            <a:ext cx="4541520" cy="41688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C:\Users\dzg\AppData\Roaming\Tencent\Users\2878511868\QQ\WinTemp\RichOle\I4`XM2K}%SM%I{V3JE_{4E8.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315200" y="1482088"/>
            <a:ext cx="4541520" cy="4168807"/>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p:cNvSpPr txBox="1"/>
          <p:nvPr/>
        </p:nvSpPr>
        <p:spPr>
          <a:xfrm>
            <a:off x="725170" y="1365429"/>
            <a:ext cx="6666230" cy="4154984"/>
          </a:xfrm>
          <a:prstGeom prst="rect">
            <a:avLst/>
          </a:prstGeom>
          <a:noFill/>
          <a:ln w="9525">
            <a:noFill/>
          </a:ln>
        </p:spPr>
        <p:txBody>
          <a:bodyPr wrap="square">
            <a:spAutoFit/>
          </a:bodyPr>
          <a:lstStyle/>
          <a:p>
            <a:pPr indent="0"/>
            <a:r>
              <a:rPr lang="zh-CN" altLang="en-US" sz="2400" dirty="0" smtClean="0">
                <a:latin typeface="宋体" panose="02010600030101010101" pitchFamily="2" charset="-122"/>
                <a:ea typeface="宋体" panose="02010600030101010101" pitchFamily="2" charset="-122"/>
              </a:rPr>
              <a:t>    接下来，</a:t>
            </a:r>
            <a:r>
              <a:rPr lang="en-US" altLang="zh-CN" sz="2400" dirty="0" smtClean="0">
                <a:latin typeface="宋体" panose="02010600030101010101" pitchFamily="2" charset="-122"/>
                <a:ea typeface="宋体" panose="02010600030101010101" pitchFamily="2" charset="-122"/>
              </a:rPr>
              <a:t>C</a:t>
            </a:r>
            <a:r>
              <a:rPr lang="zh-CN" altLang="en-US" sz="2400" dirty="0" smtClean="0">
                <a:latin typeface="宋体" panose="02010600030101010101" pitchFamily="2" charset="-122"/>
                <a:ea typeface="宋体" panose="02010600030101010101" pitchFamily="2" charset="-122"/>
              </a:rPr>
              <a:t>成为当前扩展结点，它的</a:t>
            </a:r>
            <a:r>
              <a:rPr lang="en-US" altLang="zh-CN" sz="2400" dirty="0" smtClean="0">
                <a:latin typeface="宋体" panose="02010600030101010101" pitchFamily="2" charset="-122"/>
                <a:ea typeface="宋体" panose="02010600030101010101" pitchFamily="2" charset="-122"/>
              </a:rPr>
              <a:t>2</a:t>
            </a:r>
            <a:r>
              <a:rPr lang="zh-CN" altLang="en-US" sz="2400" dirty="0" smtClean="0">
                <a:latin typeface="宋体" panose="02010600030101010101" pitchFamily="2" charset="-122"/>
                <a:ea typeface="宋体" panose="02010600030101010101" pitchFamily="2" charset="-122"/>
              </a:rPr>
              <a:t>个儿子结点</a:t>
            </a:r>
            <a:r>
              <a:rPr lang="en-US" altLang="zh-CN" sz="2400" dirty="0" smtClean="0">
                <a:latin typeface="宋体" panose="02010600030101010101" pitchFamily="2" charset="-122"/>
                <a:ea typeface="宋体" panose="02010600030101010101" pitchFamily="2" charset="-122"/>
              </a:rPr>
              <a:t>F</a:t>
            </a:r>
            <a:r>
              <a:rPr lang="zh-CN" altLang="en-US" sz="2400" dirty="0" smtClean="0">
                <a:latin typeface="宋体" panose="02010600030101010101" pitchFamily="2" charset="-122"/>
                <a:ea typeface="宋体" panose="02010600030101010101" pitchFamily="2" charset="-122"/>
              </a:rPr>
              <a:t>和</a:t>
            </a:r>
            <a:r>
              <a:rPr lang="en-US" altLang="zh-CN" sz="2400" dirty="0" smtClean="0">
                <a:latin typeface="宋体" panose="02010600030101010101" pitchFamily="2" charset="-122"/>
                <a:ea typeface="宋体" panose="02010600030101010101" pitchFamily="2" charset="-122"/>
              </a:rPr>
              <a:t>G</a:t>
            </a:r>
            <a:r>
              <a:rPr lang="zh-CN" altLang="en-US" sz="2400" dirty="0" smtClean="0">
                <a:latin typeface="宋体" panose="02010600030101010101" pitchFamily="2" charset="-122"/>
                <a:ea typeface="宋体" panose="02010600030101010101" pitchFamily="2" charset="-122"/>
              </a:rPr>
              <a:t>均为可行结点，因此被加入到活结点队列中。扩展下一个结点</a:t>
            </a:r>
            <a:r>
              <a:rPr lang="en-US" altLang="zh-CN" sz="2400" dirty="0" smtClean="0">
                <a:latin typeface="宋体" panose="02010600030101010101" pitchFamily="2" charset="-122"/>
                <a:ea typeface="宋体" panose="02010600030101010101" pitchFamily="2" charset="-122"/>
              </a:rPr>
              <a:t>E</a:t>
            </a:r>
            <a:r>
              <a:rPr lang="zh-CN" altLang="en-US" sz="2400" dirty="0" smtClean="0">
                <a:latin typeface="宋体" panose="02010600030101010101" pitchFamily="2" charset="-122"/>
                <a:ea typeface="宋体" panose="02010600030101010101" pitchFamily="2" charset="-122"/>
              </a:rPr>
              <a:t>得到结点</a:t>
            </a:r>
            <a:r>
              <a:rPr lang="en-US" altLang="zh-CN" sz="2400" dirty="0" smtClean="0">
                <a:latin typeface="宋体" panose="02010600030101010101" pitchFamily="2" charset="-122"/>
                <a:ea typeface="宋体" panose="02010600030101010101" pitchFamily="2" charset="-122"/>
              </a:rPr>
              <a:t>J</a:t>
            </a:r>
            <a:r>
              <a:rPr lang="zh-CN" altLang="en-US" sz="2400" dirty="0" smtClean="0">
                <a:latin typeface="宋体" panose="02010600030101010101" pitchFamily="2" charset="-122"/>
                <a:ea typeface="宋体" panose="02010600030101010101" pitchFamily="2" charset="-122"/>
              </a:rPr>
              <a:t>和</a:t>
            </a:r>
            <a:r>
              <a:rPr lang="en-US" altLang="zh-CN" sz="2400" dirty="0" smtClean="0">
                <a:latin typeface="宋体" panose="02010600030101010101" pitchFamily="2" charset="-122"/>
                <a:ea typeface="宋体" panose="02010600030101010101" pitchFamily="2" charset="-122"/>
              </a:rPr>
              <a:t>K.J</a:t>
            </a:r>
            <a:r>
              <a:rPr lang="zh-CN" altLang="en-US" sz="2400" dirty="0" smtClean="0">
                <a:latin typeface="宋体" panose="02010600030101010101" pitchFamily="2" charset="-122"/>
                <a:ea typeface="宋体" panose="02010600030101010101" pitchFamily="2" charset="-122"/>
              </a:rPr>
              <a:t>是不可行结点，因而被舍去。</a:t>
            </a:r>
            <a:r>
              <a:rPr lang="en-US" altLang="zh-CN" sz="2400" dirty="0" smtClean="0">
                <a:latin typeface="宋体" panose="02010600030101010101" pitchFamily="2" charset="-122"/>
                <a:ea typeface="宋体" panose="02010600030101010101" pitchFamily="2" charset="-122"/>
              </a:rPr>
              <a:t>K</a:t>
            </a:r>
            <a:r>
              <a:rPr lang="zh-CN" altLang="en-US" sz="2400" dirty="0" smtClean="0">
                <a:latin typeface="宋体" panose="02010600030101010101" pitchFamily="2" charset="-122"/>
                <a:ea typeface="宋体" panose="02010600030101010101" pitchFamily="2" charset="-122"/>
              </a:rPr>
              <a:t>是可行的叶节点，表示所求问题的一个可行解，其价值为</a:t>
            </a:r>
            <a:r>
              <a:rPr lang="en-US" altLang="zh-CN" sz="2400" dirty="0" smtClean="0">
                <a:latin typeface="宋体" panose="02010600030101010101" pitchFamily="2" charset="-122"/>
                <a:ea typeface="宋体" panose="02010600030101010101" pitchFamily="2" charset="-122"/>
              </a:rPr>
              <a:t>45.</a:t>
            </a:r>
            <a:endParaRPr lang="en-US" altLang="zh-CN" sz="2400" dirty="0" smtClean="0">
              <a:latin typeface="宋体" panose="02010600030101010101" pitchFamily="2" charset="-122"/>
              <a:ea typeface="宋体" panose="02010600030101010101" pitchFamily="2" charset="-122"/>
            </a:endParaRPr>
          </a:p>
          <a:p>
            <a:pPr indent="0"/>
            <a:r>
              <a:rPr lang="en-US" altLang="zh-CN" sz="2400" dirty="0">
                <a:latin typeface="宋体" panose="02010600030101010101" pitchFamily="2" charset="-122"/>
                <a:ea typeface="宋体" panose="02010600030101010101" pitchFamily="2" charset="-122"/>
              </a:rPr>
              <a:t> </a:t>
            </a:r>
            <a:r>
              <a:rPr lang="en-US" altLang="zh-CN" sz="2400" dirty="0" smtClean="0">
                <a:latin typeface="宋体" panose="02010600030101010101" pitchFamily="2" charset="-122"/>
                <a:ea typeface="宋体" panose="02010600030101010101" pitchFamily="2" charset="-122"/>
              </a:rPr>
              <a:t>   </a:t>
            </a:r>
            <a:r>
              <a:rPr lang="zh-CN" altLang="en-US" sz="2400" dirty="0" smtClean="0">
                <a:latin typeface="宋体" panose="02010600030101010101" pitchFamily="2" charset="-122"/>
                <a:ea typeface="宋体" panose="02010600030101010101" pitchFamily="2" charset="-122"/>
              </a:rPr>
              <a:t>当前活结点队列的队首结点</a:t>
            </a:r>
            <a:r>
              <a:rPr lang="en-US" altLang="zh-CN" sz="2400" dirty="0" smtClean="0">
                <a:latin typeface="宋体" panose="02010600030101010101" pitchFamily="2" charset="-122"/>
                <a:ea typeface="宋体" panose="02010600030101010101" pitchFamily="2" charset="-122"/>
              </a:rPr>
              <a:t>F</a:t>
            </a:r>
            <a:r>
              <a:rPr lang="zh-CN" altLang="en-US" sz="2400" dirty="0" smtClean="0">
                <a:latin typeface="宋体" panose="02010600030101010101" pitchFamily="2" charset="-122"/>
                <a:ea typeface="宋体" panose="02010600030101010101" pitchFamily="2" charset="-122"/>
              </a:rPr>
              <a:t>，成为下一个扩展结点。它的</a:t>
            </a:r>
            <a:r>
              <a:rPr lang="en-US" altLang="zh-CN" sz="2400" dirty="0" smtClean="0">
                <a:latin typeface="宋体" panose="02010600030101010101" pitchFamily="2" charset="-122"/>
                <a:ea typeface="宋体" panose="02010600030101010101" pitchFamily="2" charset="-122"/>
              </a:rPr>
              <a:t>2</a:t>
            </a:r>
            <a:r>
              <a:rPr lang="zh-CN" altLang="en-US" sz="2400" dirty="0" smtClean="0">
                <a:latin typeface="宋体" panose="02010600030101010101" pitchFamily="2" charset="-122"/>
                <a:ea typeface="宋体" panose="02010600030101010101" pitchFamily="2" charset="-122"/>
              </a:rPr>
              <a:t>个儿子结点</a:t>
            </a:r>
            <a:r>
              <a:rPr lang="en-US" altLang="zh-CN" sz="2400" dirty="0" smtClean="0">
                <a:latin typeface="宋体" panose="02010600030101010101" pitchFamily="2" charset="-122"/>
                <a:ea typeface="宋体" panose="02010600030101010101" pitchFamily="2" charset="-122"/>
              </a:rPr>
              <a:t>L</a:t>
            </a:r>
            <a:r>
              <a:rPr lang="zh-CN" altLang="en-US" sz="2400" dirty="0" smtClean="0">
                <a:latin typeface="宋体" panose="02010600030101010101" pitchFamily="2" charset="-122"/>
                <a:ea typeface="宋体" panose="02010600030101010101" pitchFamily="2" charset="-122"/>
              </a:rPr>
              <a:t>和</a:t>
            </a:r>
            <a:r>
              <a:rPr lang="en-US" altLang="zh-CN" sz="2400" dirty="0" smtClean="0">
                <a:latin typeface="宋体" panose="02010600030101010101" pitchFamily="2" charset="-122"/>
                <a:ea typeface="宋体" panose="02010600030101010101" pitchFamily="2" charset="-122"/>
              </a:rPr>
              <a:t>M</a:t>
            </a:r>
            <a:r>
              <a:rPr lang="zh-CN" altLang="en-US" sz="2400" dirty="0" smtClean="0">
                <a:latin typeface="宋体" panose="02010600030101010101" pitchFamily="2" charset="-122"/>
                <a:ea typeface="宋体" panose="02010600030101010101" pitchFamily="2" charset="-122"/>
              </a:rPr>
              <a:t>均为叶结点。</a:t>
            </a:r>
            <a:r>
              <a:rPr lang="en-US" altLang="zh-CN" sz="2400" dirty="0" smtClean="0">
                <a:latin typeface="宋体" panose="02010600030101010101" pitchFamily="2" charset="-122"/>
                <a:ea typeface="宋体" panose="02010600030101010101" pitchFamily="2" charset="-122"/>
              </a:rPr>
              <a:t>L</a:t>
            </a:r>
            <a:r>
              <a:rPr lang="zh-CN" altLang="en-US" sz="2400" dirty="0" smtClean="0">
                <a:latin typeface="宋体" panose="02010600030101010101" pitchFamily="2" charset="-122"/>
                <a:ea typeface="宋体" panose="02010600030101010101" pitchFamily="2" charset="-122"/>
              </a:rPr>
              <a:t>表示获得价值为</a:t>
            </a:r>
            <a:r>
              <a:rPr lang="en-US" altLang="zh-CN" sz="2400" dirty="0" smtClean="0">
                <a:latin typeface="宋体" panose="02010600030101010101" pitchFamily="2" charset="-122"/>
                <a:ea typeface="宋体" panose="02010600030101010101" pitchFamily="2" charset="-122"/>
              </a:rPr>
              <a:t>50</a:t>
            </a:r>
            <a:r>
              <a:rPr lang="zh-CN" altLang="en-US" sz="2400" dirty="0" smtClean="0">
                <a:latin typeface="宋体" panose="02010600030101010101" pitchFamily="2" charset="-122"/>
                <a:ea typeface="宋体" panose="02010600030101010101" pitchFamily="2" charset="-122"/>
              </a:rPr>
              <a:t>的可行解；</a:t>
            </a:r>
            <a:r>
              <a:rPr lang="en-US" altLang="zh-CN" sz="2400" dirty="0" smtClean="0">
                <a:latin typeface="宋体" panose="02010600030101010101" pitchFamily="2" charset="-122"/>
                <a:ea typeface="宋体" panose="02010600030101010101" pitchFamily="2" charset="-122"/>
              </a:rPr>
              <a:t>M</a:t>
            </a:r>
            <a:r>
              <a:rPr lang="zh-CN" altLang="en-US" sz="2400" dirty="0" smtClean="0">
                <a:latin typeface="宋体" panose="02010600030101010101" pitchFamily="2" charset="-122"/>
                <a:ea typeface="宋体" panose="02010600030101010101" pitchFamily="2" charset="-122"/>
              </a:rPr>
              <a:t>表示获得价值为</a:t>
            </a:r>
            <a:r>
              <a:rPr lang="en-US" altLang="zh-CN" sz="2400" dirty="0" smtClean="0">
                <a:latin typeface="宋体" panose="02010600030101010101" pitchFamily="2" charset="-122"/>
                <a:ea typeface="宋体" panose="02010600030101010101" pitchFamily="2" charset="-122"/>
              </a:rPr>
              <a:t>25</a:t>
            </a:r>
            <a:r>
              <a:rPr lang="zh-CN" altLang="en-US" sz="2400" dirty="0" smtClean="0">
                <a:latin typeface="宋体" panose="02010600030101010101" pitchFamily="2" charset="-122"/>
                <a:ea typeface="宋体" panose="02010600030101010101" pitchFamily="2" charset="-122"/>
              </a:rPr>
              <a:t>的可行解。</a:t>
            </a:r>
            <a:r>
              <a:rPr lang="en-US" altLang="zh-CN" sz="2400" dirty="0" smtClean="0">
                <a:latin typeface="宋体" panose="02010600030101010101" pitchFamily="2" charset="-122"/>
                <a:ea typeface="宋体" panose="02010600030101010101" pitchFamily="2" charset="-122"/>
              </a:rPr>
              <a:t>G</a:t>
            </a:r>
            <a:r>
              <a:rPr lang="zh-CN" altLang="en-US" sz="2400" dirty="0" smtClean="0">
                <a:latin typeface="宋体" panose="02010600030101010101" pitchFamily="2" charset="-122"/>
                <a:ea typeface="宋体" panose="02010600030101010101" pitchFamily="2" charset="-122"/>
              </a:rPr>
              <a:t>是最后的一个扩展结点，其儿子结点</a:t>
            </a:r>
            <a:r>
              <a:rPr lang="en-US" altLang="zh-CN" sz="2400" dirty="0" smtClean="0">
                <a:latin typeface="宋体" panose="02010600030101010101" pitchFamily="2" charset="-122"/>
                <a:ea typeface="宋体" panose="02010600030101010101" pitchFamily="2" charset="-122"/>
              </a:rPr>
              <a:t>N</a:t>
            </a:r>
            <a:r>
              <a:rPr lang="zh-CN" altLang="en-US" sz="2400" dirty="0" smtClean="0">
                <a:latin typeface="宋体" panose="02010600030101010101" pitchFamily="2" charset="-122"/>
                <a:ea typeface="宋体" panose="02010600030101010101" pitchFamily="2" charset="-122"/>
              </a:rPr>
              <a:t>和</a:t>
            </a:r>
            <a:r>
              <a:rPr lang="en-US" altLang="zh-CN" sz="2400" dirty="0" smtClean="0">
                <a:latin typeface="宋体" panose="02010600030101010101" pitchFamily="2" charset="-122"/>
                <a:ea typeface="宋体" panose="02010600030101010101" pitchFamily="2" charset="-122"/>
              </a:rPr>
              <a:t>O</a:t>
            </a:r>
            <a:r>
              <a:rPr lang="zh-CN" altLang="en-US" sz="2400" dirty="0" smtClean="0">
                <a:latin typeface="宋体" panose="02010600030101010101" pitchFamily="2" charset="-122"/>
                <a:ea typeface="宋体" panose="02010600030101010101" pitchFamily="2" charset="-122"/>
              </a:rPr>
              <a:t>均为可行叶节点。最后，活结点队列已空，算法终止。算法搜索得到最优值</a:t>
            </a:r>
            <a:r>
              <a:rPr lang="en-US" altLang="zh-CN" sz="2400" dirty="0" smtClean="0">
                <a:latin typeface="宋体" panose="02010600030101010101" pitchFamily="2" charset="-122"/>
                <a:ea typeface="宋体" panose="02010600030101010101" pitchFamily="2" charset="-122"/>
              </a:rPr>
              <a:t>50.</a:t>
            </a:r>
            <a:endParaRPr lang="zh-CN" altLang="en-US" sz="24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725170" y="1365429"/>
            <a:ext cx="10781030" cy="1200329"/>
          </a:xfrm>
          <a:prstGeom prst="rect">
            <a:avLst/>
          </a:prstGeom>
          <a:noFill/>
          <a:ln w="9525">
            <a:noFill/>
          </a:ln>
        </p:spPr>
        <p:txBody>
          <a:bodyPr wrap="square">
            <a:spAutoFit/>
          </a:bodyPr>
          <a:lstStyle/>
          <a:p>
            <a:pPr indent="0"/>
            <a:r>
              <a:rPr lang="zh-CN" altLang="en-US" sz="2400" dirty="0" smtClean="0">
                <a:latin typeface="宋体" panose="02010600030101010101" pitchFamily="2" charset="-122"/>
                <a:ea typeface="宋体" panose="02010600030101010101" pitchFamily="2" charset="-122"/>
              </a:rPr>
              <a:t>    从这个例子容易看出，队列式分支限界法搜索解空间树的方式与解空间树的广度优先遍历算法极为相似。唯一不同之处是队列式分支限界法不搜索以不可行结点为根的子树。</a:t>
            </a:r>
            <a:endParaRPr lang="zh-CN" altLang="en-US" sz="2400" dirty="0"/>
          </a:p>
        </p:txBody>
      </p:sp>
      <p:pic>
        <p:nvPicPr>
          <p:cNvPr id="3" name="Picture 6" descr="C:\Users\dzg\AppData\Roaming\Tencent\Users\2878511868\QQ\WinTemp\RichOle\I4`XM2K}%SM%I{V3JE_{4E8.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376160" y="2228848"/>
            <a:ext cx="4541520" cy="41688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C:\Users\dzg\AppData\Roaming\Tencent\Users\2878511868\QQ\WinTemp\RichOle\I4`XM2K}%SM%I{V3JE_{4E8.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269480" y="917877"/>
            <a:ext cx="4541520" cy="4168807"/>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p:cNvSpPr txBox="1"/>
          <p:nvPr/>
        </p:nvSpPr>
        <p:spPr>
          <a:xfrm>
            <a:off x="725170" y="1228269"/>
            <a:ext cx="6544310" cy="5262979"/>
          </a:xfrm>
          <a:prstGeom prst="rect">
            <a:avLst/>
          </a:prstGeom>
          <a:noFill/>
          <a:ln w="9525">
            <a:noFill/>
          </a:ln>
        </p:spPr>
        <p:txBody>
          <a:bodyPr wrap="square">
            <a:spAutoFit/>
          </a:bodyPr>
          <a:lstStyle/>
          <a:p>
            <a:pPr indent="0"/>
            <a:r>
              <a:rPr lang="zh-CN" altLang="en-US" sz="2400" dirty="0" smtClean="0">
                <a:latin typeface="宋体" panose="02010600030101010101" pitchFamily="2" charset="-122"/>
                <a:ea typeface="宋体" panose="02010600030101010101" pitchFamily="2" charset="-122"/>
              </a:rPr>
              <a:t>   （</a:t>
            </a:r>
            <a:r>
              <a:rPr lang="en-US" altLang="zh-CN" sz="2400" dirty="0" smtClean="0">
                <a:latin typeface="宋体" panose="02010600030101010101" pitchFamily="2" charset="-122"/>
                <a:ea typeface="宋体" panose="02010600030101010101" pitchFamily="2" charset="-122"/>
              </a:rPr>
              <a:t>2</a:t>
            </a:r>
            <a:r>
              <a:rPr lang="zh-CN" altLang="en-US" sz="2400" dirty="0" smtClean="0">
                <a:latin typeface="宋体" panose="02010600030101010101" pitchFamily="2" charset="-122"/>
                <a:ea typeface="宋体" panose="02010600030101010101" pitchFamily="2" charset="-122"/>
              </a:rPr>
              <a:t>）优先队列式分支限界法</a:t>
            </a:r>
            <a:endParaRPr lang="en-US" altLang="zh-CN" sz="2400" dirty="0" smtClean="0">
              <a:latin typeface="宋体" panose="02010600030101010101" pitchFamily="2" charset="-122"/>
              <a:ea typeface="宋体" panose="02010600030101010101" pitchFamily="2" charset="-122"/>
            </a:endParaRPr>
          </a:p>
          <a:p>
            <a:pPr indent="0"/>
            <a:endParaRPr lang="en-US" altLang="zh-CN" sz="2400" dirty="0">
              <a:latin typeface="宋体" panose="02010600030101010101" pitchFamily="2" charset="-122"/>
              <a:ea typeface="宋体" panose="02010600030101010101" pitchFamily="2" charset="-122"/>
            </a:endParaRPr>
          </a:p>
          <a:p>
            <a:pPr indent="0"/>
            <a:r>
              <a:rPr lang="zh-CN" altLang="en-US" sz="2400" dirty="0" smtClean="0">
                <a:latin typeface="宋体" panose="02010600030101010101" pitchFamily="2" charset="-122"/>
                <a:ea typeface="宋体" panose="02010600030101010101" pitchFamily="2" charset="-122"/>
                <a:cs typeface="宋体" panose="02010600030101010101" pitchFamily="2" charset="-122"/>
              </a:rPr>
              <a:t>    按照</a:t>
            </a:r>
            <a:r>
              <a:rPr lang="zh-CN" altLang="en-US" sz="2400" dirty="0">
                <a:latin typeface="宋体" panose="02010600030101010101" pitchFamily="2" charset="-122"/>
                <a:ea typeface="宋体" panose="02010600030101010101" pitchFamily="2" charset="-122"/>
                <a:cs typeface="宋体" panose="02010600030101010101" pitchFamily="2" charset="-122"/>
              </a:rPr>
              <a:t>优先队列中规定的优先级选取优先级最高的节点成为当前扩展</a:t>
            </a:r>
            <a:r>
              <a:rPr lang="zh-CN" altLang="en-US" sz="2400" dirty="0" smtClean="0">
                <a:latin typeface="宋体" panose="02010600030101010101" pitchFamily="2" charset="-122"/>
                <a:ea typeface="宋体" panose="02010600030101010101" pitchFamily="2" charset="-122"/>
                <a:cs typeface="宋体" panose="02010600030101010101" pitchFamily="2" charset="-122"/>
              </a:rPr>
              <a:t>节点。</a:t>
            </a:r>
            <a:r>
              <a:rPr lang="en-US" altLang="zh-CN" sz="2400" dirty="0" smtClean="0">
                <a:latin typeface="宋体" panose="02010600030101010101" pitchFamily="2" charset="-122"/>
                <a:ea typeface="宋体" panose="02010600030101010101" pitchFamily="2" charset="-122"/>
              </a:rPr>
              <a:t> </a:t>
            </a:r>
            <a:endParaRPr lang="en-US" altLang="zh-CN" sz="2400" dirty="0" smtClean="0">
              <a:latin typeface="宋体" panose="02010600030101010101" pitchFamily="2" charset="-122"/>
              <a:ea typeface="宋体" panose="02010600030101010101" pitchFamily="2" charset="-122"/>
            </a:endParaRPr>
          </a:p>
          <a:p>
            <a:pPr indent="0"/>
            <a:r>
              <a:rPr lang="en-US" altLang="zh-CN" sz="2400" dirty="0">
                <a:latin typeface="宋体" panose="02010600030101010101" pitchFamily="2" charset="-122"/>
                <a:ea typeface="宋体" panose="02010600030101010101" pitchFamily="2" charset="-122"/>
              </a:rPr>
              <a:t> </a:t>
            </a:r>
            <a:r>
              <a:rPr lang="en-US" altLang="zh-CN" sz="2400" dirty="0" smtClean="0">
                <a:latin typeface="宋体" panose="02010600030101010101" pitchFamily="2" charset="-122"/>
                <a:ea typeface="宋体" panose="02010600030101010101" pitchFamily="2" charset="-122"/>
              </a:rPr>
              <a:t>   </a:t>
            </a:r>
            <a:r>
              <a:rPr lang="zh-CN" altLang="en-US" sz="2400" dirty="0" smtClean="0">
                <a:latin typeface="宋体" panose="02010600030101010101" pitchFamily="2" charset="-122"/>
                <a:ea typeface="宋体" panose="02010600030101010101" pitchFamily="2" charset="-122"/>
              </a:rPr>
              <a:t>优先队列式分支限界法，从根结点</a:t>
            </a:r>
            <a:r>
              <a:rPr lang="en-US" altLang="zh-CN" sz="2400" dirty="0" smtClean="0">
                <a:latin typeface="宋体" panose="02010600030101010101" pitchFamily="2" charset="-122"/>
                <a:ea typeface="宋体" panose="02010600030101010101" pitchFamily="2" charset="-122"/>
              </a:rPr>
              <a:t>A</a:t>
            </a:r>
            <a:r>
              <a:rPr lang="zh-CN" altLang="en-US" sz="2400" dirty="0" smtClean="0">
                <a:latin typeface="宋体" panose="02010600030101010101" pitchFamily="2" charset="-122"/>
                <a:ea typeface="宋体" panose="02010600030101010101" pitchFamily="2" charset="-122"/>
              </a:rPr>
              <a:t>开始搜索解空间树。用一个极大堆表示活结点表的优先队列。</a:t>
            </a:r>
            <a:endParaRPr lang="en-US" altLang="zh-CN" sz="2400" dirty="0" smtClean="0">
              <a:latin typeface="宋体" panose="02010600030101010101" pitchFamily="2" charset="-122"/>
              <a:ea typeface="宋体" panose="02010600030101010101" pitchFamily="2" charset="-122"/>
            </a:endParaRPr>
          </a:p>
          <a:p>
            <a:pPr indent="0"/>
            <a:r>
              <a:rPr lang="en-US" altLang="zh-CN" sz="2400" dirty="0">
                <a:latin typeface="宋体" panose="02010600030101010101" pitchFamily="2" charset="-122"/>
                <a:ea typeface="宋体" panose="02010600030101010101" pitchFamily="2" charset="-122"/>
              </a:rPr>
              <a:t> </a:t>
            </a:r>
            <a:r>
              <a:rPr lang="en-US" altLang="zh-CN" sz="2400" dirty="0" smtClean="0">
                <a:latin typeface="宋体" panose="02010600030101010101" pitchFamily="2" charset="-122"/>
                <a:ea typeface="宋体" panose="02010600030101010101" pitchFamily="2" charset="-122"/>
              </a:rPr>
              <a:t>   </a:t>
            </a:r>
            <a:r>
              <a:rPr lang="zh-CN" altLang="en-US" sz="2400" dirty="0" smtClean="0">
                <a:latin typeface="宋体" panose="02010600030101010101" pitchFamily="2" charset="-122"/>
                <a:ea typeface="宋体" panose="02010600030101010101" pitchFamily="2" charset="-122"/>
              </a:rPr>
              <a:t>初始时，堆为空。扩展结点</a:t>
            </a:r>
            <a:r>
              <a:rPr lang="en-US" altLang="zh-CN" sz="2400" dirty="0" smtClean="0">
                <a:latin typeface="宋体" panose="02010600030101010101" pitchFamily="2" charset="-122"/>
                <a:ea typeface="宋体" panose="02010600030101010101" pitchFamily="2" charset="-122"/>
              </a:rPr>
              <a:t>A</a:t>
            </a:r>
            <a:r>
              <a:rPr lang="zh-CN" altLang="en-US" sz="2400" dirty="0" smtClean="0">
                <a:latin typeface="宋体" panose="02010600030101010101" pitchFamily="2" charset="-122"/>
                <a:ea typeface="宋体" panose="02010600030101010101" pitchFamily="2" charset="-122"/>
              </a:rPr>
              <a:t>得到它的</a:t>
            </a:r>
            <a:r>
              <a:rPr lang="en-US" altLang="zh-CN" sz="2400" dirty="0" smtClean="0">
                <a:latin typeface="宋体" panose="02010600030101010101" pitchFamily="2" charset="-122"/>
                <a:ea typeface="宋体" panose="02010600030101010101" pitchFamily="2" charset="-122"/>
              </a:rPr>
              <a:t>2</a:t>
            </a:r>
            <a:r>
              <a:rPr lang="zh-CN" altLang="en-US" sz="2400" dirty="0" smtClean="0">
                <a:latin typeface="宋体" panose="02010600030101010101" pitchFamily="2" charset="-122"/>
                <a:ea typeface="宋体" panose="02010600030101010101" pitchFamily="2" charset="-122"/>
              </a:rPr>
              <a:t>个儿子结点</a:t>
            </a:r>
            <a:r>
              <a:rPr lang="en-US" altLang="zh-CN" sz="2400" dirty="0" smtClean="0">
                <a:latin typeface="宋体" panose="02010600030101010101" pitchFamily="2" charset="-122"/>
                <a:ea typeface="宋体" panose="02010600030101010101" pitchFamily="2" charset="-122"/>
              </a:rPr>
              <a:t>B</a:t>
            </a:r>
            <a:r>
              <a:rPr lang="zh-CN" altLang="en-US" sz="2400" dirty="0" smtClean="0">
                <a:latin typeface="宋体" panose="02010600030101010101" pitchFamily="2" charset="-122"/>
                <a:ea typeface="宋体" panose="02010600030101010101" pitchFamily="2" charset="-122"/>
              </a:rPr>
              <a:t>和</a:t>
            </a:r>
            <a:r>
              <a:rPr lang="en-US" altLang="zh-CN" sz="2400" dirty="0" smtClean="0">
                <a:latin typeface="宋体" panose="02010600030101010101" pitchFamily="2" charset="-122"/>
                <a:ea typeface="宋体" panose="02010600030101010101" pitchFamily="2" charset="-122"/>
              </a:rPr>
              <a:t>C</a:t>
            </a:r>
            <a:r>
              <a:rPr lang="zh-CN" altLang="en-US" sz="2400" dirty="0" smtClean="0">
                <a:latin typeface="宋体" panose="02010600030101010101" pitchFamily="2" charset="-122"/>
                <a:ea typeface="宋体" panose="02010600030101010101" pitchFamily="2" charset="-122"/>
              </a:rPr>
              <a:t>。这</a:t>
            </a:r>
            <a:r>
              <a:rPr lang="en-US" altLang="zh-CN" sz="2400" dirty="0" smtClean="0">
                <a:latin typeface="宋体" panose="02010600030101010101" pitchFamily="2" charset="-122"/>
                <a:ea typeface="宋体" panose="02010600030101010101" pitchFamily="2" charset="-122"/>
              </a:rPr>
              <a:t>2</a:t>
            </a:r>
            <a:r>
              <a:rPr lang="zh-CN" altLang="en-US" sz="2400" dirty="0" smtClean="0">
                <a:latin typeface="宋体" panose="02010600030101010101" pitchFamily="2" charset="-122"/>
                <a:ea typeface="宋体" panose="02010600030101010101" pitchFamily="2" charset="-122"/>
              </a:rPr>
              <a:t>个结点均为可行结点，因此被加入到堆中，结点</a:t>
            </a:r>
            <a:r>
              <a:rPr lang="en-US" altLang="zh-CN" sz="2400" dirty="0" smtClean="0">
                <a:latin typeface="宋体" panose="02010600030101010101" pitchFamily="2" charset="-122"/>
                <a:ea typeface="宋体" panose="02010600030101010101" pitchFamily="2" charset="-122"/>
              </a:rPr>
              <a:t>A</a:t>
            </a:r>
            <a:r>
              <a:rPr lang="zh-CN" altLang="en-US" sz="2400" dirty="0" smtClean="0">
                <a:latin typeface="宋体" panose="02010600030101010101" pitchFamily="2" charset="-122"/>
                <a:ea typeface="宋体" panose="02010600030101010101" pitchFamily="2" charset="-122"/>
              </a:rPr>
              <a:t>被舍弃。</a:t>
            </a:r>
            <a:endParaRPr lang="en-US" altLang="zh-CN" sz="2400" dirty="0" smtClean="0">
              <a:latin typeface="宋体" panose="02010600030101010101" pitchFamily="2" charset="-122"/>
              <a:ea typeface="宋体" panose="02010600030101010101" pitchFamily="2" charset="-122"/>
            </a:endParaRPr>
          </a:p>
          <a:p>
            <a:pPr indent="0"/>
            <a:r>
              <a:rPr lang="en-US" altLang="zh-CN" sz="2400" dirty="0">
                <a:latin typeface="宋体" panose="02010600030101010101" pitchFamily="2" charset="-122"/>
                <a:ea typeface="宋体" panose="02010600030101010101" pitchFamily="2" charset="-122"/>
              </a:rPr>
              <a:t> </a:t>
            </a:r>
            <a:r>
              <a:rPr lang="en-US" altLang="zh-CN" sz="2400" dirty="0" smtClean="0">
                <a:latin typeface="宋体" panose="02010600030101010101" pitchFamily="2" charset="-122"/>
                <a:ea typeface="宋体" panose="02010600030101010101" pitchFamily="2" charset="-122"/>
              </a:rPr>
              <a:t>   </a:t>
            </a:r>
            <a:r>
              <a:rPr lang="zh-CN" altLang="en-US" sz="2400" dirty="0" smtClean="0">
                <a:latin typeface="宋体" panose="02010600030101010101" pitchFamily="2" charset="-122"/>
                <a:ea typeface="宋体" panose="02010600030101010101" pitchFamily="2" charset="-122"/>
              </a:rPr>
              <a:t>结点</a:t>
            </a:r>
            <a:r>
              <a:rPr lang="en-US" altLang="zh-CN" sz="2400" dirty="0" smtClean="0">
                <a:latin typeface="宋体" panose="02010600030101010101" pitchFamily="2" charset="-122"/>
                <a:ea typeface="宋体" panose="02010600030101010101" pitchFamily="2" charset="-122"/>
              </a:rPr>
              <a:t>B</a:t>
            </a:r>
            <a:r>
              <a:rPr lang="zh-CN" altLang="en-US" sz="2400" dirty="0" smtClean="0">
                <a:latin typeface="宋体" panose="02010600030101010101" pitchFamily="2" charset="-122"/>
                <a:ea typeface="宋体" panose="02010600030101010101" pitchFamily="2" charset="-122"/>
              </a:rPr>
              <a:t>获得的当前价值是</a:t>
            </a:r>
            <a:r>
              <a:rPr lang="en-US" altLang="zh-CN" sz="2400" dirty="0" smtClean="0">
                <a:latin typeface="宋体" panose="02010600030101010101" pitchFamily="2" charset="-122"/>
                <a:ea typeface="宋体" panose="02010600030101010101" pitchFamily="2" charset="-122"/>
              </a:rPr>
              <a:t>40</a:t>
            </a:r>
            <a:r>
              <a:rPr lang="zh-CN" altLang="en-US" sz="2400" dirty="0" smtClean="0">
                <a:latin typeface="宋体" panose="02010600030101010101" pitchFamily="2" charset="-122"/>
                <a:ea typeface="宋体" panose="02010600030101010101" pitchFamily="2" charset="-122"/>
              </a:rPr>
              <a:t>，而结点</a:t>
            </a:r>
            <a:r>
              <a:rPr lang="en-US" altLang="zh-CN" sz="2400" dirty="0" smtClean="0">
                <a:latin typeface="宋体" panose="02010600030101010101" pitchFamily="2" charset="-122"/>
                <a:ea typeface="宋体" panose="02010600030101010101" pitchFamily="2" charset="-122"/>
              </a:rPr>
              <a:t>C</a:t>
            </a:r>
            <a:r>
              <a:rPr lang="zh-CN" altLang="en-US" sz="2400" dirty="0" smtClean="0">
                <a:latin typeface="宋体" panose="02010600030101010101" pitchFamily="2" charset="-122"/>
                <a:ea typeface="宋体" panose="02010600030101010101" pitchFamily="2" charset="-122"/>
              </a:rPr>
              <a:t>的当前价值为</a:t>
            </a:r>
            <a:r>
              <a:rPr lang="en-US" altLang="zh-CN" sz="2400" dirty="0" smtClean="0">
                <a:latin typeface="宋体" panose="02010600030101010101" pitchFamily="2" charset="-122"/>
                <a:ea typeface="宋体" panose="02010600030101010101" pitchFamily="2" charset="-122"/>
              </a:rPr>
              <a:t>0.</a:t>
            </a:r>
            <a:r>
              <a:rPr lang="zh-CN" altLang="en-US" sz="2400" dirty="0" smtClean="0">
                <a:latin typeface="宋体" panose="02010600030101010101" pitchFamily="2" charset="-122"/>
                <a:ea typeface="宋体" panose="02010600030101010101" pitchFamily="2" charset="-122"/>
              </a:rPr>
              <a:t>由于结点</a:t>
            </a:r>
            <a:r>
              <a:rPr lang="en-US" altLang="zh-CN" sz="2400" dirty="0" smtClean="0">
                <a:latin typeface="宋体" panose="02010600030101010101" pitchFamily="2" charset="-122"/>
                <a:ea typeface="宋体" panose="02010600030101010101" pitchFamily="2" charset="-122"/>
              </a:rPr>
              <a:t>B</a:t>
            </a:r>
            <a:r>
              <a:rPr lang="zh-CN" altLang="en-US" sz="2400" dirty="0" smtClean="0">
                <a:latin typeface="宋体" panose="02010600030101010101" pitchFamily="2" charset="-122"/>
                <a:ea typeface="宋体" panose="02010600030101010101" pitchFamily="2" charset="-122"/>
              </a:rPr>
              <a:t>的价值大于结点</a:t>
            </a:r>
            <a:r>
              <a:rPr lang="en-US" altLang="zh-CN" sz="2400" dirty="0" smtClean="0">
                <a:latin typeface="宋体" panose="02010600030101010101" pitchFamily="2" charset="-122"/>
                <a:ea typeface="宋体" panose="02010600030101010101" pitchFamily="2" charset="-122"/>
              </a:rPr>
              <a:t>C</a:t>
            </a:r>
            <a:r>
              <a:rPr lang="zh-CN" altLang="en-US" sz="2400" dirty="0" smtClean="0">
                <a:latin typeface="宋体" panose="02010600030101010101" pitchFamily="2" charset="-122"/>
                <a:ea typeface="宋体" panose="02010600030101010101" pitchFamily="2" charset="-122"/>
              </a:rPr>
              <a:t>的价值，所以结点</a:t>
            </a:r>
            <a:r>
              <a:rPr lang="en-US" altLang="zh-CN" sz="2400" dirty="0" smtClean="0">
                <a:latin typeface="宋体" panose="02010600030101010101" pitchFamily="2" charset="-122"/>
                <a:ea typeface="宋体" panose="02010600030101010101" pitchFamily="2" charset="-122"/>
              </a:rPr>
              <a:t>B</a:t>
            </a:r>
            <a:r>
              <a:rPr lang="zh-CN" altLang="en-US" sz="2400" dirty="0" smtClean="0">
                <a:latin typeface="宋体" panose="02010600030101010101" pitchFamily="2" charset="-122"/>
                <a:ea typeface="宋体" panose="02010600030101010101" pitchFamily="2" charset="-122"/>
              </a:rPr>
              <a:t>是堆中最大元素，从而成为下一个扩展结点。</a:t>
            </a:r>
            <a:endParaRPr lang="zh-CN" altLang="en-US" sz="24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725170" y="917877"/>
            <a:ext cx="6300470" cy="5262979"/>
          </a:xfrm>
          <a:prstGeom prst="rect">
            <a:avLst/>
          </a:prstGeom>
          <a:noFill/>
          <a:ln w="9525">
            <a:noFill/>
          </a:ln>
        </p:spPr>
        <p:txBody>
          <a:bodyPr wrap="square">
            <a:spAutoFit/>
          </a:bodyPr>
          <a:lstStyle/>
          <a:p>
            <a:pPr indent="0"/>
            <a:r>
              <a:rPr lang="zh-CN" altLang="en-US" sz="2400" dirty="0" smtClean="0">
                <a:latin typeface="宋体" panose="02010600030101010101" pitchFamily="2" charset="-122"/>
                <a:ea typeface="宋体" panose="02010600030101010101" pitchFamily="2" charset="-122"/>
              </a:rPr>
              <a:t>   扩展结点</a:t>
            </a:r>
            <a:r>
              <a:rPr lang="en-US" altLang="zh-CN" sz="2400" dirty="0" smtClean="0">
                <a:latin typeface="宋体" panose="02010600030101010101" pitchFamily="2" charset="-122"/>
                <a:ea typeface="宋体" panose="02010600030101010101" pitchFamily="2" charset="-122"/>
              </a:rPr>
              <a:t>B</a:t>
            </a:r>
            <a:r>
              <a:rPr lang="zh-CN" altLang="en-US" sz="2400" dirty="0" smtClean="0">
                <a:latin typeface="宋体" panose="02010600030101010101" pitchFamily="2" charset="-122"/>
                <a:ea typeface="宋体" panose="02010600030101010101" pitchFamily="2" charset="-122"/>
              </a:rPr>
              <a:t>得到结点</a:t>
            </a:r>
            <a:r>
              <a:rPr lang="en-US" altLang="zh-CN" sz="2400" dirty="0" smtClean="0">
                <a:latin typeface="宋体" panose="02010600030101010101" pitchFamily="2" charset="-122"/>
                <a:ea typeface="宋体" panose="02010600030101010101" pitchFamily="2" charset="-122"/>
              </a:rPr>
              <a:t>D</a:t>
            </a:r>
            <a:r>
              <a:rPr lang="zh-CN" altLang="en-US" sz="2400" dirty="0" smtClean="0">
                <a:latin typeface="宋体" panose="02010600030101010101" pitchFamily="2" charset="-122"/>
                <a:ea typeface="宋体" panose="02010600030101010101" pitchFamily="2" charset="-122"/>
              </a:rPr>
              <a:t>和</a:t>
            </a:r>
            <a:r>
              <a:rPr lang="en-US" altLang="zh-CN" sz="2400" dirty="0" smtClean="0">
                <a:latin typeface="宋体" panose="02010600030101010101" pitchFamily="2" charset="-122"/>
                <a:ea typeface="宋体" panose="02010600030101010101" pitchFamily="2" charset="-122"/>
              </a:rPr>
              <a:t>E</a:t>
            </a:r>
            <a:r>
              <a:rPr lang="zh-CN" altLang="en-US" sz="2400" dirty="0" smtClean="0">
                <a:latin typeface="宋体" panose="02010600030101010101" pitchFamily="2" charset="-122"/>
                <a:ea typeface="宋体" panose="02010600030101010101" pitchFamily="2" charset="-122"/>
              </a:rPr>
              <a:t>。</a:t>
            </a:r>
            <a:r>
              <a:rPr lang="en-US" altLang="zh-CN" sz="2400" dirty="0" smtClean="0">
                <a:latin typeface="宋体" panose="02010600030101010101" pitchFamily="2" charset="-122"/>
                <a:ea typeface="宋体" panose="02010600030101010101" pitchFamily="2" charset="-122"/>
              </a:rPr>
              <a:t>D</a:t>
            </a:r>
            <a:r>
              <a:rPr lang="zh-CN" altLang="en-US" sz="2400" dirty="0" smtClean="0">
                <a:latin typeface="宋体" panose="02010600030101010101" pitchFamily="2" charset="-122"/>
                <a:ea typeface="宋体" panose="02010600030101010101" pitchFamily="2" charset="-122"/>
              </a:rPr>
              <a:t>不是可行结点，因而被舍去。</a:t>
            </a:r>
            <a:r>
              <a:rPr lang="en-US" altLang="zh-CN" sz="2400" dirty="0" smtClean="0">
                <a:latin typeface="宋体" panose="02010600030101010101" pitchFamily="2" charset="-122"/>
                <a:ea typeface="宋体" panose="02010600030101010101" pitchFamily="2" charset="-122"/>
              </a:rPr>
              <a:t>E</a:t>
            </a:r>
            <a:r>
              <a:rPr lang="zh-CN" altLang="en-US" sz="2400" dirty="0" smtClean="0">
                <a:latin typeface="宋体" panose="02010600030101010101" pitchFamily="2" charset="-122"/>
                <a:ea typeface="宋体" panose="02010600030101010101" pitchFamily="2" charset="-122"/>
              </a:rPr>
              <a:t>是可行结点，被加入到堆中。</a:t>
            </a:r>
            <a:endParaRPr lang="en-US" altLang="zh-CN" sz="2400" dirty="0" smtClean="0">
              <a:latin typeface="宋体" panose="02010600030101010101" pitchFamily="2" charset="-122"/>
              <a:ea typeface="宋体" panose="02010600030101010101" pitchFamily="2" charset="-122"/>
            </a:endParaRPr>
          </a:p>
          <a:p>
            <a:pPr indent="0"/>
            <a:r>
              <a:rPr lang="en-US" altLang="zh-CN" sz="2400" dirty="0">
                <a:latin typeface="宋体" panose="02010600030101010101" pitchFamily="2" charset="-122"/>
                <a:ea typeface="宋体" panose="02010600030101010101" pitchFamily="2" charset="-122"/>
              </a:rPr>
              <a:t> </a:t>
            </a:r>
            <a:r>
              <a:rPr lang="en-US" altLang="zh-CN" sz="2400" dirty="0" smtClean="0">
                <a:latin typeface="宋体" panose="02010600030101010101" pitchFamily="2" charset="-122"/>
                <a:ea typeface="宋体" panose="02010600030101010101" pitchFamily="2" charset="-122"/>
              </a:rPr>
              <a:t>  E</a:t>
            </a:r>
            <a:r>
              <a:rPr lang="zh-CN" altLang="en-US" sz="2400" dirty="0" smtClean="0">
                <a:latin typeface="宋体" panose="02010600030101010101" pitchFamily="2" charset="-122"/>
                <a:ea typeface="宋体" panose="02010600030101010101" pitchFamily="2" charset="-122"/>
              </a:rPr>
              <a:t>的价值为</a:t>
            </a:r>
            <a:r>
              <a:rPr lang="en-US" altLang="zh-CN" sz="2400" dirty="0" smtClean="0">
                <a:latin typeface="宋体" panose="02010600030101010101" pitchFamily="2" charset="-122"/>
                <a:ea typeface="宋体" panose="02010600030101010101" pitchFamily="2" charset="-122"/>
              </a:rPr>
              <a:t>40</a:t>
            </a:r>
            <a:r>
              <a:rPr lang="zh-CN" altLang="en-US" sz="2400" dirty="0" smtClean="0">
                <a:latin typeface="宋体" panose="02010600030101010101" pitchFamily="2" charset="-122"/>
                <a:ea typeface="宋体" panose="02010600030101010101" pitchFamily="2" charset="-122"/>
              </a:rPr>
              <a:t>，成为当前堆中最大元素，从而成为下一个扩展结点。</a:t>
            </a:r>
            <a:endParaRPr lang="en-US" altLang="zh-CN" sz="2400" dirty="0" smtClean="0">
              <a:latin typeface="宋体" panose="02010600030101010101" pitchFamily="2" charset="-122"/>
              <a:ea typeface="宋体" panose="02010600030101010101" pitchFamily="2" charset="-122"/>
            </a:endParaRPr>
          </a:p>
          <a:p>
            <a:pPr indent="0"/>
            <a:r>
              <a:rPr lang="en-US" altLang="zh-CN" sz="2400" dirty="0">
                <a:latin typeface="宋体" panose="02010600030101010101" pitchFamily="2" charset="-122"/>
                <a:ea typeface="宋体" panose="02010600030101010101" pitchFamily="2" charset="-122"/>
              </a:rPr>
              <a:t> </a:t>
            </a:r>
            <a:r>
              <a:rPr lang="en-US" altLang="zh-CN" sz="2400" dirty="0" smtClean="0">
                <a:latin typeface="宋体" panose="02010600030101010101" pitchFamily="2" charset="-122"/>
                <a:ea typeface="宋体" panose="02010600030101010101" pitchFamily="2" charset="-122"/>
              </a:rPr>
              <a:t> </a:t>
            </a:r>
            <a:r>
              <a:rPr lang="zh-CN" altLang="en-US" sz="2400" dirty="0" smtClean="0">
                <a:latin typeface="宋体" panose="02010600030101010101" pitchFamily="2" charset="-122"/>
                <a:ea typeface="宋体" panose="02010600030101010101" pitchFamily="2" charset="-122"/>
              </a:rPr>
              <a:t>扩展结点</a:t>
            </a:r>
            <a:r>
              <a:rPr lang="en-US" altLang="zh-CN" sz="2400" dirty="0" smtClean="0">
                <a:latin typeface="宋体" panose="02010600030101010101" pitchFamily="2" charset="-122"/>
                <a:ea typeface="宋体" panose="02010600030101010101" pitchFamily="2" charset="-122"/>
              </a:rPr>
              <a:t>E</a:t>
            </a:r>
            <a:r>
              <a:rPr lang="zh-CN" altLang="en-US" sz="2400" dirty="0" smtClean="0">
                <a:latin typeface="宋体" panose="02010600030101010101" pitchFamily="2" charset="-122"/>
                <a:ea typeface="宋体" panose="02010600030101010101" pitchFamily="2" charset="-122"/>
              </a:rPr>
              <a:t>得到</a:t>
            </a:r>
            <a:r>
              <a:rPr lang="en-US" altLang="zh-CN" sz="2400" dirty="0" smtClean="0">
                <a:latin typeface="宋体" panose="02010600030101010101" pitchFamily="2" charset="-122"/>
                <a:ea typeface="宋体" panose="02010600030101010101" pitchFamily="2" charset="-122"/>
              </a:rPr>
              <a:t>2</a:t>
            </a:r>
            <a:r>
              <a:rPr lang="zh-CN" altLang="en-US" sz="2400" dirty="0" smtClean="0">
                <a:latin typeface="宋体" panose="02010600030101010101" pitchFamily="2" charset="-122"/>
                <a:ea typeface="宋体" panose="02010600030101010101" pitchFamily="2" charset="-122"/>
              </a:rPr>
              <a:t>个叶结点</a:t>
            </a:r>
            <a:r>
              <a:rPr lang="en-US" altLang="zh-CN" sz="2400" dirty="0" smtClean="0">
                <a:latin typeface="宋体" panose="02010600030101010101" pitchFamily="2" charset="-122"/>
                <a:ea typeface="宋体" panose="02010600030101010101" pitchFamily="2" charset="-122"/>
              </a:rPr>
              <a:t>J</a:t>
            </a:r>
            <a:r>
              <a:rPr lang="zh-CN" altLang="en-US" sz="2400" dirty="0" smtClean="0">
                <a:latin typeface="宋体" panose="02010600030101010101" pitchFamily="2" charset="-122"/>
                <a:ea typeface="宋体" panose="02010600030101010101" pitchFamily="2" charset="-122"/>
              </a:rPr>
              <a:t>和</a:t>
            </a:r>
            <a:r>
              <a:rPr lang="en-US" altLang="zh-CN" sz="2400" dirty="0" smtClean="0">
                <a:latin typeface="宋体" panose="02010600030101010101" pitchFamily="2" charset="-122"/>
                <a:ea typeface="宋体" panose="02010600030101010101" pitchFamily="2" charset="-122"/>
              </a:rPr>
              <a:t>K</a:t>
            </a:r>
            <a:r>
              <a:rPr lang="zh-CN" altLang="en-US" sz="2400" dirty="0" smtClean="0">
                <a:latin typeface="宋体" panose="02010600030101010101" pitchFamily="2" charset="-122"/>
                <a:ea typeface="宋体" panose="02010600030101010101" pitchFamily="2" charset="-122"/>
              </a:rPr>
              <a:t>。</a:t>
            </a:r>
            <a:r>
              <a:rPr lang="en-US" altLang="zh-CN" sz="2400" dirty="0" smtClean="0">
                <a:latin typeface="宋体" panose="02010600030101010101" pitchFamily="2" charset="-122"/>
                <a:ea typeface="宋体" panose="02010600030101010101" pitchFamily="2" charset="-122"/>
              </a:rPr>
              <a:t>J</a:t>
            </a:r>
            <a:r>
              <a:rPr lang="zh-CN" altLang="en-US" sz="2400" dirty="0" smtClean="0">
                <a:latin typeface="宋体" panose="02010600030101010101" pitchFamily="2" charset="-122"/>
                <a:ea typeface="宋体" panose="02010600030101010101" pitchFamily="2" charset="-122"/>
              </a:rPr>
              <a:t>是不可行结点，被舍弃。</a:t>
            </a:r>
            <a:r>
              <a:rPr lang="en-US" altLang="zh-CN" sz="2400" dirty="0" smtClean="0">
                <a:latin typeface="宋体" panose="02010600030101010101" pitchFamily="2" charset="-122"/>
                <a:ea typeface="宋体" panose="02010600030101010101" pitchFamily="2" charset="-122"/>
              </a:rPr>
              <a:t>K</a:t>
            </a:r>
            <a:r>
              <a:rPr lang="zh-CN" altLang="en-US" sz="2400" dirty="0" smtClean="0">
                <a:latin typeface="宋体" panose="02010600030101010101" pitchFamily="2" charset="-122"/>
                <a:ea typeface="宋体" panose="02010600030101010101" pitchFamily="2" charset="-122"/>
              </a:rPr>
              <a:t>是可行叶结点，表示所求问题的一个可行解，其价值为</a:t>
            </a:r>
            <a:r>
              <a:rPr lang="en-US" altLang="zh-CN" sz="2400" dirty="0" smtClean="0">
                <a:latin typeface="宋体" panose="02010600030101010101" pitchFamily="2" charset="-122"/>
                <a:ea typeface="宋体" panose="02010600030101010101" pitchFamily="2" charset="-122"/>
              </a:rPr>
              <a:t>45.</a:t>
            </a:r>
            <a:endParaRPr lang="en-US" altLang="zh-CN" sz="2400" dirty="0" smtClean="0">
              <a:latin typeface="宋体" panose="02010600030101010101" pitchFamily="2" charset="-122"/>
              <a:ea typeface="宋体" panose="02010600030101010101" pitchFamily="2" charset="-122"/>
            </a:endParaRPr>
          </a:p>
          <a:p>
            <a:pPr indent="0"/>
            <a:r>
              <a:rPr lang="en-US" altLang="zh-CN" sz="2400" dirty="0">
                <a:latin typeface="宋体" panose="02010600030101010101" pitchFamily="2" charset="-122"/>
                <a:ea typeface="宋体" panose="02010600030101010101" pitchFamily="2" charset="-122"/>
              </a:rPr>
              <a:t> </a:t>
            </a:r>
            <a:r>
              <a:rPr lang="en-US" altLang="zh-CN" sz="2400" dirty="0" smtClean="0">
                <a:latin typeface="宋体" panose="02010600030101010101" pitchFamily="2" charset="-122"/>
                <a:ea typeface="宋体" panose="02010600030101010101" pitchFamily="2" charset="-122"/>
              </a:rPr>
              <a:t>   </a:t>
            </a:r>
            <a:r>
              <a:rPr lang="zh-CN" altLang="en-US" sz="2400" dirty="0" smtClean="0">
                <a:latin typeface="宋体" panose="02010600030101010101" pitchFamily="2" charset="-122"/>
                <a:ea typeface="宋体" panose="02010600030101010101" pitchFamily="2" charset="-122"/>
              </a:rPr>
              <a:t>此时，堆中仅剩下一个活结点</a:t>
            </a:r>
            <a:r>
              <a:rPr lang="en-US" altLang="zh-CN" sz="2400" dirty="0" smtClean="0">
                <a:latin typeface="宋体" panose="02010600030101010101" pitchFamily="2" charset="-122"/>
                <a:ea typeface="宋体" panose="02010600030101010101" pitchFamily="2" charset="-122"/>
              </a:rPr>
              <a:t>C</a:t>
            </a:r>
            <a:r>
              <a:rPr lang="zh-CN" altLang="en-US" sz="2400" dirty="0" smtClean="0">
                <a:latin typeface="宋体" panose="02010600030101010101" pitchFamily="2" charset="-122"/>
                <a:ea typeface="宋体" panose="02010600030101010101" pitchFamily="2" charset="-122"/>
              </a:rPr>
              <a:t>，它成为当前扩展结点。它的</a:t>
            </a:r>
            <a:r>
              <a:rPr lang="en-US" altLang="zh-CN" sz="2400" dirty="0" smtClean="0">
                <a:latin typeface="宋体" panose="02010600030101010101" pitchFamily="2" charset="-122"/>
                <a:ea typeface="宋体" panose="02010600030101010101" pitchFamily="2" charset="-122"/>
              </a:rPr>
              <a:t>2</a:t>
            </a:r>
            <a:r>
              <a:rPr lang="zh-CN" altLang="en-US" sz="2400" dirty="0" smtClean="0">
                <a:latin typeface="宋体" panose="02010600030101010101" pitchFamily="2" charset="-122"/>
                <a:ea typeface="宋体" panose="02010600030101010101" pitchFamily="2" charset="-122"/>
              </a:rPr>
              <a:t>个儿子结点</a:t>
            </a:r>
            <a:r>
              <a:rPr lang="en-US" altLang="zh-CN" sz="2400" dirty="0" smtClean="0">
                <a:latin typeface="宋体" panose="02010600030101010101" pitchFamily="2" charset="-122"/>
                <a:ea typeface="宋体" panose="02010600030101010101" pitchFamily="2" charset="-122"/>
              </a:rPr>
              <a:t>F</a:t>
            </a:r>
            <a:r>
              <a:rPr lang="zh-CN" altLang="en-US" sz="2400" dirty="0" smtClean="0">
                <a:latin typeface="宋体" panose="02010600030101010101" pitchFamily="2" charset="-122"/>
                <a:ea typeface="宋体" panose="02010600030101010101" pitchFamily="2" charset="-122"/>
              </a:rPr>
              <a:t>和</a:t>
            </a:r>
            <a:r>
              <a:rPr lang="en-US" altLang="zh-CN" sz="2400" dirty="0" smtClean="0">
                <a:latin typeface="宋体" panose="02010600030101010101" pitchFamily="2" charset="-122"/>
                <a:ea typeface="宋体" panose="02010600030101010101" pitchFamily="2" charset="-122"/>
              </a:rPr>
              <a:t>G</a:t>
            </a:r>
            <a:r>
              <a:rPr lang="zh-CN" altLang="en-US" sz="2400" dirty="0" smtClean="0">
                <a:latin typeface="宋体" panose="02010600030101010101" pitchFamily="2" charset="-122"/>
                <a:ea typeface="宋体" panose="02010600030101010101" pitchFamily="2" charset="-122"/>
              </a:rPr>
              <a:t>均为可行结点。因此被插入到当前堆中。结点</a:t>
            </a:r>
            <a:r>
              <a:rPr lang="en-US" altLang="zh-CN" sz="2400" dirty="0" smtClean="0">
                <a:latin typeface="宋体" panose="02010600030101010101" pitchFamily="2" charset="-122"/>
                <a:ea typeface="宋体" panose="02010600030101010101" pitchFamily="2" charset="-122"/>
              </a:rPr>
              <a:t>F</a:t>
            </a:r>
            <a:r>
              <a:rPr lang="zh-CN" altLang="en-US" sz="2400" dirty="0" smtClean="0">
                <a:latin typeface="宋体" panose="02010600030101010101" pitchFamily="2" charset="-122"/>
                <a:ea typeface="宋体" panose="02010600030101010101" pitchFamily="2" charset="-122"/>
              </a:rPr>
              <a:t>的价值为</a:t>
            </a:r>
            <a:r>
              <a:rPr lang="en-US" altLang="zh-CN" sz="2400" dirty="0" smtClean="0">
                <a:latin typeface="宋体" panose="02010600030101010101" pitchFamily="2" charset="-122"/>
                <a:ea typeface="宋体" panose="02010600030101010101" pitchFamily="2" charset="-122"/>
              </a:rPr>
              <a:t>25</a:t>
            </a:r>
            <a:r>
              <a:rPr lang="zh-CN" altLang="en-US" sz="2400" dirty="0" smtClean="0">
                <a:latin typeface="宋体" panose="02010600030101010101" pitchFamily="2" charset="-122"/>
                <a:ea typeface="宋体" panose="02010600030101010101" pitchFamily="2" charset="-122"/>
              </a:rPr>
              <a:t>，是堆中最大元素，成为下一个扩展结点。结点</a:t>
            </a:r>
            <a:r>
              <a:rPr lang="en-US" altLang="zh-CN" sz="2400" dirty="0" smtClean="0">
                <a:latin typeface="宋体" panose="02010600030101010101" pitchFamily="2" charset="-122"/>
                <a:ea typeface="宋体" panose="02010600030101010101" pitchFamily="2" charset="-122"/>
              </a:rPr>
              <a:t>F</a:t>
            </a:r>
            <a:r>
              <a:rPr lang="zh-CN" altLang="en-US" sz="2400" dirty="0" smtClean="0">
                <a:latin typeface="宋体" panose="02010600030101010101" pitchFamily="2" charset="-122"/>
                <a:ea typeface="宋体" panose="02010600030101010101" pitchFamily="2" charset="-122"/>
              </a:rPr>
              <a:t>的</a:t>
            </a:r>
            <a:r>
              <a:rPr lang="en-US" altLang="zh-CN" sz="2400" dirty="0" smtClean="0">
                <a:latin typeface="宋体" panose="02010600030101010101" pitchFamily="2" charset="-122"/>
                <a:ea typeface="宋体" panose="02010600030101010101" pitchFamily="2" charset="-122"/>
              </a:rPr>
              <a:t>2</a:t>
            </a:r>
            <a:r>
              <a:rPr lang="zh-CN" altLang="en-US" sz="2400" dirty="0" smtClean="0">
                <a:latin typeface="宋体" panose="02010600030101010101" pitchFamily="2" charset="-122"/>
                <a:ea typeface="宋体" panose="02010600030101010101" pitchFamily="2" charset="-122"/>
              </a:rPr>
              <a:t>个儿子结点</a:t>
            </a:r>
            <a:r>
              <a:rPr lang="en-US" altLang="zh-CN" sz="2400" dirty="0" smtClean="0">
                <a:latin typeface="宋体" panose="02010600030101010101" pitchFamily="2" charset="-122"/>
                <a:ea typeface="宋体" panose="02010600030101010101" pitchFamily="2" charset="-122"/>
              </a:rPr>
              <a:t>L</a:t>
            </a:r>
            <a:r>
              <a:rPr lang="zh-CN" altLang="en-US" sz="2400" dirty="0" smtClean="0">
                <a:latin typeface="宋体" panose="02010600030101010101" pitchFamily="2" charset="-122"/>
                <a:ea typeface="宋体" panose="02010600030101010101" pitchFamily="2" charset="-122"/>
              </a:rPr>
              <a:t>和</a:t>
            </a:r>
            <a:r>
              <a:rPr lang="en-US" altLang="zh-CN" sz="2400" dirty="0" smtClean="0">
                <a:latin typeface="宋体" panose="02010600030101010101" pitchFamily="2" charset="-122"/>
                <a:ea typeface="宋体" panose="02010600030101010101" pitchFamily="2" charset="-122"/>
              </a:rPr>
              <a:t>M</a:t>
            </a:r>
            <a:r>
              <a:rPr lang="zh-CN" altLang="en-US" sz="2400" dirty="0" smtClean="0">
                <a:latin typeface="宋体" panose="02010600030101010101" pitchFamily="2" charset="-122"/>
                <a:ea typeface="宋体" panose="02010600030101010101" pitchFamily="2" charset="-122"/>
              </a:rPr>
              <a:t>均为叶结点。叶结点</a:t>
            </a:r>
            <a:r>
              <a:rPr lang="en-US" altLang="zh-CN" sz="2400" dirty="0" smtClean="0">
                <a:latin typeface="宋体" panose="02010600030101010101" pitchFamily="2" charset="-122"/>
                <a:ea typeface="宋体" panose="02010600030101010101" pitchFamily="2" charset="-122"/>
              </a:rPr>
              <a:t>L</a:t>
            </a:r>
            <a:r>
              <a:rPr lang="zh-CN" altLang="en-US" sz="2400" dirty="0" smtClean="0">
                <a:latin typeface="宋体" panose="02010600030101010101" pitchFamily="2" charset="-122"/>
                <a:ea typeface="宋体" panose="02010600030101010101" pitchFamily="2" charset="-122"/>
              </a:rPr>
              <a:t>相当于价值为</a:t>
            </a:r>
            <a:r>
              <a:rPr lang="en-US" altLang="zh-CN" sz="2400" dirty="0" smtClean="0">
                <a:latin typeface="宋体" panose="02010600030101010101" pitchFamily="2" charset="-122"/>
                <a:ea typeface="宋体" panose="02010600030101010101" pitchFamily="2" charset="-122"/>
              </a:rPr>
              <a:t>50</a:t>
            </a:r>
            <a:r>
              <a:rPr lang="zh-CN" altLang="en-US" sz="2400" dirty="0" smtClean="0">
                <a:latin typeface="宋体" panose="02010600030101010101" pitchFamily="2" charset="-122"/>
                <a:ea typeface="宋体" panose="02010600030101010101" pitchFamily="2" charset="-122"/>
              </a:rPr>
              <a:t>的可行解。叶结点</a:t>
            </a:r>
            <a:r>
              <a:rPr lang="en-US" altLang="zh-CN" sz="2400" dirty="0" smtClean="0">
                <a:latin typeface="宋体" panose="02010600030101010101" pitchFamily="2" charset="-122"/>
                <a:ea typeface="宋体" panose="02010600030101010101" pitchFamily="2" charset="-122"/>
              </a:rPr>
              <a:t>M</a:t>
            </a:r>
            <a:r>
              <a:rPr lang="zh-CN" altLang="en-US" sz="2400" dirty="0" smtClean="0">
                <a:latin typeface="宋体" panose="02010600030101010101" pitchFamily="2" charset="-122"/>
                <a:ea typeface="宋体" panose="02010600030101010101" pitchFamily="2" charset="-122"/>
              </a:rPr>
              <a:t>相当于价值为</a:t>
            </a:r>
            <a:r>
              <a:rPr lang="en-US" altLang="zh-CN" sz="2400" dirty="0" smtClean="0">
                <a:latin typeface="宋体" panose="02010600030101010101" pitchFamily="2" charset="-122"/>
                <a:ea typeface="宋体" panose="02010600030101010101" pitchFamily="2" charset="-122"/>
              </a:rPr>
              <a:t>25</a:t>
            </a:r>
            <a:r>
              <a:rPr lang="zh-CN" altLang="en-US" sz="2400" dirty="0" smtClean="0">
                <a:latin typeface="宋体" panose="02010600030101010101" pitchFamily="2" charset="-122"/>
                <a:ea typeface="宋体" panose="02010600030101010101" pitchFamily="2" charset="-122"/>
              </a:rPr>
              <a:t>的可行解。</a:t>
            </a:r>
            <a:endParaRPr lang="zh-CN" altLang="en-US" sz="2400" dirty="0"/>
          </a:p>
        </p:txBody>
      </p:sp>
      <p:pic>
        <p:nvPicPr>
          <p:cNvPr id="3" name="Picture 6" descr="C:\Users\dzg\AppData\Roaming\Tencent\Users\2878511868\QQ\WinTemp\RichOle\I4`XM2K}%SM%I{V3JE_{4E8.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269480" y="917877"/>
            <a:ext cx="4541520" cy="416880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C:\Users\dzg\AppData\Roaming\Tencent\Users\2878511868\QQ\WinTemp\RichOle\I4`XM2K}%SM%I{V3JE_{4E8.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421880" y="1070277"/>
            <a:ext cx="4541520" cy="416880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C:\Users\dzg\AppData\Roaming\Tencent\Users\2878511868\QQ\WinTemp\RichOle\I4`XM2K}%SM%I{V3JE_{4E8.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269480" y="917877"/>
            <a:ext cx="4541520" cy="4168807"/>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p:cNvSpPr txBox="1"/>
          <p:nvPr/>
        </p:nvSpPr>
        <p:spPr>
          <a:xfrm>
            <a:off x="725170" y="917877"/>
            <a:ext cx="6300470" cy="2308324"/>
          </a:xfrm>
          <a:prstGeom prst="rect">
            <a:avLst/>
          </a:prstGeom>
          <a:noFill/>
          <a:ln w="9525">
            <a:noFill/>
          </a:ln>
        </p:spPr>
        <p:txBody>
          <a:bodyPr wrap="square">
            <a:spAutoFit/>
          </a:bodyPr>
          <a:lstStyle/>
          <a:p>
            <a:pPr indent="0"/>
            <a:r>
              <a:rPr lang="zh-CN" altLang="en-US" sz="2400" dirty="0" smtClean="0">
                <a:latin typeface="宋体" panose="02010600030101010101" pitchFamily="2" charset="-122"/>
                <a:ea typeface="宋体" panose="02010600030101010101" pitchFamily="2" charset="-122"/>
              </a:rPr>
              <a:t>   叶结点</a:t>
            </a:r>
            <a:r>
              <a:rPr lang="en-US" altLang="zh-CN" sz="2400" dirty="0" smtClean="0">
                <a:latin typeface="宋体" panose="02010600030101010101" pitchFamily="2" charset="-122"/>
                <a:ea typeface="宋体" panose="02010600030101010101" pitchFamily="2" charset="-122"/>
              </a:rPr>
              <a:t>L</a:t>
            </a:r>
            <a:r>
              <a:rPr lang="zh-CN" altLang="en-US" sz="2400" dirty="0" smtClean="0">
                <a:latin typeface="宋体" panose="02010600030101010101" pitchFamily="2" charset="-122"/>
                <a:ea typeface="宋体" panose="02010600030101010101" pitchFamily="2" charset="-122"/>
              </a:rPr>
              <a:t>所对应的解成为当前最优解。</a:t>
            </a:r>
            <a:endParaRPr lang="en-US" altLang="zh-CN" sz="2400" dirty="0" smtClean="0">
              <a:latin typeface="宋体" panose="02010600030101010101" pitchFamily="2" charset="-122"/>
              <a:ea typeface="宋体" panose="02010600030101010101" pitchFamily="2" charset="-122"/>
            </a:endParaRPr>
          </a:p>
          <a:p>
            <a:pPr indent="0"/>
            <a:r>
              <a:rPr lang="zh-CN" altLang="en-US" sz="2400" dirty="0" smtClean="0">
                <a:latin typeface="宋体" panose="02010600030101010101" pitchFamily="2" charset="-122"/>
                <a:ea typeface="宋体" panose="02010600030101010101" pitchFamily="2" charset="-122"/>
              </a:rPr>
              <a:t>   最后，结点</a:t>
            </a:r>
            <a:r>
              <a:rPr lang="en-US" altLang="zh-CN" sz="2400" dirty="0" smtClean="0">
                <a:latin typeface="宋体" panose="02010600030101010101" pitchFamily="2" charset="-122"/>
                <a:ea typeface="宋体" panose="02010600030101010101" pitchFamily="2" charset="-122"/>
              </a:rPr>
              <a:t>G</a:t>
            </a:r>
            <a:r>
              <a:rPr lang="zh-CN" altLang="en-US" sz="2400" dirty="0" smtClean="0">
                <a:latin typeface="宋体" panose="02010600030101010101" pitchFamily="2" charset="-122"/>
                <a:ea typeface="宋体" panose="02010600030101010101" pitchFamily="2" charset="-122"/>
              </a:rPr>
              <a:t>成为扩展结点，其儿子结点</a:t>
            </a:r>
            <a:r>
              <a:rPr lang="en-US" altLang="zh-CN" sz="2400" dirty="0" smtClean="0">
                <a:latin typeface="宋体" panose="02010600030101010101" pitchFamily="2" charset="-122"/>
                <a:ea typeface="宋体" panose="02010600030101010101" pitchFamily="2" charset="-122"/>
              </a:rPr>
              <a:t>N</a:t>
            </a:r>
            <a:r>
              <a:rPr lang="zh-CN" altLang="en-US" sz="2400" dirty="0" smtClean="0">
                <a:latin typeface="宋体" panose="02010600030101010101" pitchFamily="2" charset="-122"/>
                <a:ea typeface="宋体" panose="02010600030101010101" pitchFamily="2" charset="-122"/>
              </a:rPr>
              <a:t>和</a:t>
            </a:r>
            <a:r>
              <a:rPr lang="en-US" altLang="zh-CN" sz="2400" dirty="0" smtClean="0">
                <a:latin typeface="宋体" panose="02010600030101010101" pitchFamily="2" charset="-122"/>
                <a:ea typeface="宋体" panose="02010600030101010101" pitchFamily="2" charset="-122"/>
              </a:rPr>
              <a:t>O</a:t>
            </a:r>
            <a:r>
              <a:rPr lang="zh-CN" altLang="en-US" sz="2400" dirty="0" smtClean="0">
                <a:latin typeface="宋体" panose="02010600030101010101" pitchFamily="2" charset="-122"/>
                <a:ea typeface="宋体" panose="02010600030101010101" pitchFamily="2" charset="-122"/>
              </a:rPr>
              <a:t>均为叶节点，它们的价值分别为</a:t>
            </a:r>
            <a:r>
              <a:rPr lang="en-US" altLang="zh-CN" sz="2400" dirty="0" smtClean="0">
                <a:latin typeface="宋体" panose="02010600030101010101" pitchFamily="2" charset="-122"/>
                <a:ea typeface="宋体" panose="02010600030101010101" pitchFamily="2" charset="-122"/>
              </a:rPr>
              <a:t>25</a:t>
            </a:r>
            <a:r>
              <a:rPr lang="zh-CN" altLang="en-US" sz="2400" dirty="0" smtClean="0">
                <a:latin typeface="宋体" panose="02010600030101010101" pitchFamily="2" charset="-122"/>
                <a:ea typeface="宋体" panose="02010600030101010101" pitchFamily="2" charset="-122"/>
              </a:rPr>
              <a:t>和</a:t>
            </a:r>
            <a:r>
              <a:rPr lang="en-US" altLang="zh-CN" sz="2400" dirty="0" smtClean="0">
                <a:latin typeface="宋体" panose="02010600030101010101" pitchFamily="2" charset="-122"/>
                <a:ea typeface="宋体" panose="02010600030101010101" pitchFamily="2" charset="-122"/>
              </a:rPr>
              <a:t>0.</a:t>
            </a:r>
            <a:endParaRPr lang="en-US" altLang="zh-CN" sz="2400" dirty="0" smtClean="0">
              <a:latin typeface="宋体" panose="02010600030101010101" pitchFamily="2" charset="-122"/>
              <a:ea typeface="宋体" panose="02010600030101010101" pitchFamily="2" charset="-122"/>
            </a:endParaRPr>
          </a:p>
          <a:p>
            <a:pPr indent="0"/>
            <a:r>
              <a:rPr lang="en-US" altLang="zh-CN" sz="2400" dirty="0">
                <a:latin typeface="宋体" panose="02010600030101010101" pitchFamily="2" charset="-122"/>
                <a:ea typeface="宋体" panose="02010600030101010101" pitchFamily="2" charset="-122"/>
              </a:rPr>
              <a:t> </a:t>
            </a:r>
            <a:r>
              <a:rPr lang="en-US" altLang="zh-CN" sz="2400" dirty="0" smtClean="0">
                <a:latin typeface="宋体" panose="02010600030101010101" pitchFamily="2" charset="-122"/>
                <a:ea typeface="宋体" panose="02010600030101010101" pitchFamily="2" charset="-122"/>
              </a:rPr>
              <a:t>  </a:t>
            </a:r>
            <a:r>
              <a:rPr lang="zh-CN" altLang="en-US" sz="2400" dirty="0" smtClean="0">
                <a:latin typeface="宋体" panose="02010600030101010101" pitchFamily="2" charset="-122"/>
                <a:ea typeface="宋体" panose="02010600030101010101" pitchFamily="2" charset="-122"/>
              </a:rPr>
              <a:t>接下来，存储活结点的堆为空，算法终止。</a:t>
            </a:r>
            <a:endParaRPr lang="en-US" altLang="zh-CN" sz="2400" dirty="0" smtClean="0">
              <a:latin typeface="宋体" panose="02010600030101010101" pitchFamily="2" charset="-122"/>
              <a:ea typeface="宋体" panose="02010600030101010101" pitchFamily="2" charset="-122"/>
            </a:endParaRPr>
          </a:p>
          <a:p>
            <a:pPr indent="0"/>
            <a:r>
              <a:rPr lang="zh-CN" altLang="en-US" sz="2400" dirty="0" smtClean="0">
                <a:latin typeface="宋体" panose="02010600030101010101" pitchFamily="2" charset="-122"/>
                <a:ea typeface="宋体" panose="02010600030101010101" pitchFamily="2" charset="-122"/>
              </a:rPr>
              <a:t>算法搜索得到最优值为</a:t>
            </a:r>
            <a:r>
              <a:rPr lang="en-US" altLang="zh-CN" sz="2400" dirty="0" smtClean="0">
                <a:latin typeface="宋体" panose="02010600030101010101" pitchFamily="2" charset="-122"/>
                <a:ea typeface="宋体" panose="02010600030101010101" pitchFamily="2" charset="-122"/>
              </a:rPr>
              <a:t>50.</a:t>
            </a:r>
            <a:r>
              <a:rPr lang="zh-CN" altLang="en-US" sz="2400" dirty="0" smtClean="0">
                <a:latin typeface="宋体" panose="02010600030101010101" pitchFamily="2" charset="-122"/>
                <a:ea typeface="宋体" panose="02010600030101010101" pitchFamily="2" charset="-122"/>
              </a:rPr>
              <a:t>相应的最优解是从</a:t>
            </a:r>
            <a:r>
              <a:rPr lang="en-US" altLang="zh-CN" sz="2400" dirty="0" smtClean="0">
                <a:latin typeface="宋体" panose="02010600030101010101" pitchFamily="2" charset="-122"/>
                <a:ea typeface="宋体" panose="02010600030101010101" pitchFamily="2" charset="-122"/>
              </a:rPr>
              <a:t>A</a:t>
            </a:r>
            <a:r>
              <a:rPr lang="zh-CN" altLang="en-US" sz="2400" dirty="0" smtClean="0">
                <a:latin typeface="宋体" panose="02010600030101010101" pitchFamily="2" charset="-122"/>
                <a:ea typeface="宋体" panose="02010600030101010101" pitchFamily="2" charset="-122"/>
              </a:rPr>
              <a:t>到结点</a:t>
            </a:r>
            <a:r>
              <a:rPr lang="en-US" altLang="zh-CN" sz="2400" dirty="0" smtClean="0">
                <a:latin typeface="宋体" panose="02010600030101010101" pitchFamily="2" charset="-122"/>
                <a:ea typeface="宋体" panose="02010600030101010101" pitchFamily="2" charset="-122"/>
              </a:rPr>
              <a:t>L</a:t>
            </a:r>
            <a:r>
              <a:rPr lang="zh-CN" altLang="en-US" sz="2400" dirty="0" smtClean="0">
                <a:latin typeface="宋体" panose="02010600030101010101" pitchFamily="2" charset="-122"/>
                <a:ea typeface="宋体" panose="02010600030101010101" pitchFamily="2" charset="-122"/>
              </a:rPr>
              <a:t>的路径（</a:t>
            </a:r>
            <a:r>
              <a:rPr lang="en-US" altLang="zh-CN" sz="2400" dirty="0" smtClean="0">
                <a:latin typeface="宋体" panose="02010600030101010101" pitchFamily="2" charset="-122"/>
                <a:ea typeface="宋体" panose="02010600030101010101" pitchFamily="2" charset="-122"/>
              </a:rPr>
              <a:t>0,1,1</a:t>
            </a:r>
            <a:r>
              <a:rPr lang="zh-CN" altLang="en-US" sz="2400" dirty="0" smtClean="0">
                <a:latin typeface="宋体" panose="02010600030101010101" pitchFamily="2" charset="-122"/>
                <a:ea typeface="宋体" panose="02010600030101010101" pitchFamily="2" charset="-122"/>
              </a:rPr>
              <a:t>）。</a:t>
            </a:r>
            <a:endParaRPr lang="zh-CN" altLang="en-US" sz="24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5627724" y="4386049"/>
            <a:ext cx="4991101" cy="1903412"/>
            <a:chOff x="3597275" y="4287838"/>
            <a:chExt cx="4991101" cy="1903412"/>
          </a:xfrm>
          <a:effectLst>
            <a:outerShdw blurRad="50800" dist="38100" dir="5400000" algn="t" rotWithShape="0">
              <a:prstClr val="black">
                <a:alpha val="40000"/>
              </a:prstClr>
            </a:outerShdw>
          </a:effectLst>
        </p:grpSpPr>
        <p:sp>
          <p:nvSpPr>
            <p:cNvPr id="7" name="Freeform 5"/>
            <p:cNvSpPr/>
            <p:nvPr/>
          </p:nvSpPr>
          <p:spPr bwMode="auto">
            <a:xfrm>
              <a:off x="3635375" y="4692650"/>
              <a:ext cx="4897438" cy="1498600"/>
            </a:xfrm>
            <a:custGeom>
              <a:avLst/>
              <a:gdLst>
                <a:gd name="T0" fmla="*/ 0 w 1766"/>
                <a:gd name="T1" fmla="*/ 504 h 539"/>
                <a:gd name="T2" fmla="*/ 0 w 1766"/>
                <a:gd name="T3" fmla="*/ 506 h 539"/>
                <a:gd name="T4" fmla="*/ 0 w 1766"/>
                <a:gd name="T5" fmla="*/ 506 h 539"/>
                <a:gd name="T6" fmla="*/ 0 w 1766"/>
                <a:gd name="T7" fmla="*/ 506 h 539"/>
                <a:gd name="T8" fmla="*/ 110 w 1766"/>
                <a:gd name="T9" fmla="*/ 539 h 539"/>
                <a:gd name="T10" fmla="*/ 1696 w 1766"/>
                <a:gd name="T11" fmla="*/ 538 h 539"/>
                <a:gd name="T12" fmla="*/ 1763 w 1766"/>
                <a:gd name="T13" fmla="*/ 512 h 539"/>
                <a:gd name="T14" fmla="*/ 1766 w 1766"/>
                <a:gd name="T15" fmla="*/ 469 h 539"/>
                <a:gd name="T16" fmla="*/ 1766 w 1766"/>
                <a:gd name="T17" fmla="*/ 469 h 539"/>
                <a:gd name="T18" fmla="*/ 1724 w 1766"/>
                <a:gd name="T19" fmla="*/ 424 h 539"/>
                <a:gd name="T20" fmla="*/ 1271 w 1766"/>
                <a:gd name="T21" fmla="*/ 37 h 539"/>
                <a:gd name="T22" fmla="*/ 1178 w 1766"/>
                <a:gd name="T23" fmla="*/ 0 h 539"/>
                <a:gd name="T24" fmla="*/ 546 w 1766"/>
                <a:gd name="T25" fmla="*/ 0 h 539"/>
                <a:gd name="T26" fmla="*/ 467 w 1766"/>
                <a:gd name="T27" fmla="*/ 30 h 539"/>
                <a:gd name="T28" fmla="*/ 44 w 1766"/>
                <a:gd name="T29" fmla="*/ 422 h 539"/>
                <a:gd name="T30" fmla="*/ 3 w 1766"/>
                <a:gd name="T31" fmla="*/ 465 h 539"/>
                <a:gd name="T32" fmla="*/ 3 w 1766"/>
                <a:gd name="T33" fmla="*/ 465 h 539"/>
                <a:gd name="T34" fmla="*/ 0 w 1766"/>
                <a:gd name="T35" fmla="*/ 504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66" h="539">
                  <a:moveTo>
                    <a:pt x="0" y="504"/>
                  </a:moveTo>
                  <a:cubicBezTo>
                    <a:pt x="0" y="504"/>
                    <a:pt x="0" y="505"/>
                    <a:pt x="0" y="506"/>
                  </a:cubicBezTo>
                  <a:cubicBezTo>
                    <a:pt x="0" y="506"/>
                    <a:pt x="0" y="506"/>
                    <a:pt x="0" y="506"/>
                  </a:cubicBezTo>
                  <a:cubicBezTo>
                    <a:pt x="0" y="506"/>
                    <a:pt x="0" y="506"/>
                    <a:pt x="0" y="506"/>
                  </a:cubicBezTo>
                  <a:cubicBezTo>
                    <a:pt x="0" y="526"/>
                    <a:pt x="26" y="539"/>
                    <a:pt x="110" y="539"/>
                  </a:cubicBezTo>
                  <a:cubicBezTo>
                    <a:pt x="1696" y="538"/>
                    <a:pt x="1696" y="538"/>
                    <a:pt x="1696" y="538"/>
                  </a:cubicBezTo>
                  <a:cubicBezTo>
                    <a:pt x="1747" y="538"/>
                    <a:pt x="1764" y="528"/>
                    <a:pt x="1763" y="512"/>
                  </a:cubicBezTo>
                  <a:cubicBezTo>
                    <a:pt x="1766" y="469"/>
                    <a:pt x="1766" y="469"/>
                    <a:pt x="1766" y="469"/>
                  </a:cubicBezTo>
                  <a:cubicBezTo>
                    <a:pt x="1766" y="469"/>
                    <a:pt x="1766" y="469"/>
                    <a:pt x="1766" y="469"/>
                  </a:cubicBezTo>
                  <a:cubicBezTo>
                    <a:pt x="1763" y="457"/>
                    <a:pt x="1739" y="442"/>
                    <a:pt x="1724" y="424"/>
                  </a:cubicBezTo>
                  <a:cubicBezTo>
                    <a:pt x="1271" y="37"/>
                    <a:pt x="1271" y="37"/>
                    <a:pt x="1271" y="37"/>
                  </a:cubicBezTo>
                  <a:cubicBezTo>
                    <a:pt x="1249" y="18"/>
                    <a:pt x="1235" y="0"/>
                    <a:pt x="1178" y="0"/>
                  </a:cubicBezTo>
                  <a:cubicBezTo>
                    <a:pt x="546" y="0"/>
                    <a:pt x="546" y="0"/>
                    <a:pt x="546" y="0"/>
                  </a:cubicBezTo>
                  <a:cubicBezTo>
                    <a:pt x="501" y="0"/>
                    <a:pt x="485" y="8"/>
                    <a:pt x="467" y="30"/>
                  </a:cubicBezTo>
                  <a:cubicBezTo>
                    <a:pt x="44" y="422"/>
                    <a:pt x="44" y="422"/>
                    <a:pt x="44" y="422"/>
                  </a:cubicBezTo>
                  <a:cubicBezTo>
                    <a:pt x="33" y="433"/>
                    <a:pt x="10" y="452"/>
                    <a:pt x="3" y="465"/>
                  </a:cubicBezTo>
                  <a:cubicBezTo>
                    <a:pt x="3" y="465"/>
                    <a:pt x="3" y="465"/>
                    <a:pt x="3" y="465"/>
                  </a:cubicBezTo>
                  <a:lnTo>
                    <a:pt x="0" y="504"/>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8" name="Freeform 6"/>
            <p:cNvSpPr/>
            <p:nvPr/>
          </p:nvSpPr>
          <p:spPr bwMode="auto">
            <a:xfrm>
              <a:off x="3597275" y="4287838"/>
              <a:ext cx="4991101" cy="1792287"/>
            </a:xfrm>
            <a:custGeom>
              <a:avLst/>
              <a:gdLst>
                <a:gd name="T0" fmla="*/ 1202 w 1800"/>
                <a:gd name="T1" fmla="*/ 0 h 645"/>
                <a:gd name="T2" fmla="*/ 570 w 1800"/>
                <a:gd name="T3" fmla="*/ 0 h 645"/>
                <a:gd name="T4" fmla="*/ 491 w 1800"/>
                <a:gd name="T5" fmla="*/ 30 h 645"/>
                <a:gd name="T6" fmla="*/ 34 w 1800"/>
                <a:gd name="T7" fmla="*/ 578 h 645"/>
                <a:gd name="T8" fmla="*/ 126 w 1800"/>
                <a:gd name="T9" fmla="*/ 645 h 645"/>
                <a:gd name="T10" fmla="*/ 1712 w 1800"/>
                <a:gd name="T11" fmla="*/ 644 h 645"/>
                <a:gd name="T12" fmla="*/ 1757 w 1800"/>
                <a:gd name="T13" fmla="*/ 577 h 645"/>
                <a:gd name="T14" fmla="*/ 1295 w 1800"/>
                <a:gd name="T15" fmla="*/ 37 h 645"/>
                <a:gd name="T16" fmla="*/ 1202 w 1800"/>
                <a:gd name="T17" fmla="*/ 0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00" h="645">
                  <a:moveTo>
                    <a:pt x="1202" y="0"/>
                  </a:moveTo>
                  <a:cubicBezTo>
                    <a:pt x="570" y="0"/>
                    <a:pt x="570" y="0"/>
                    <a:pt x="570" y="0"/>
                  </a:cubicBezTo>
                  <a:cubicBezTo>
                    <a:pt x="525" y="0"/>
                    <a:pt x="509" y="8"/>
                    <a:pt x="491" y="30"/>
                  </a:cubicBezTo>
                  <a:cubicBezTo>
                    <a:pt x="34" y="578"/>
                    <a:pt x="34" y="578"/>
                    <a:pt x="34" y="578"/>
                  </a:cubicBezTo>
                  <a:cubicBezTo>
                    <a:pt x="4" y="614"/>
                    <a:pt x="0" y="645"/>
                    <a:pt x="126" y="645"/>
                  </a:cubicBezTo>
                  <a:cubicBezTo>
                    <a:pt x="1712" y="644"/>
                    <a:pt x="1712" y="644"/>
                    <a:pt x="1712" y="644"/>
                  </a:cubicBezTo>
                  <a:cubicBezTo>
                    <a:pt x="1800" y="644"/>
                    <a:pt x="1788" y="613"/>
                    <a:pt x="1757" y="577"/>
                  </a:cubicBezTo>
                  <a:cubicBezTo>
                    <a:pt x="1295" y="37"/>
                    <a:pt x="1295" y="37"/>
                    <a:pt x="1295" y="37"/>
                  </a:cubicBezTo>
                  <a:cubicBezTo>
                    <a:pt x="1276" y="15"/>
                    <a:pt x="1259" y="0"/>
                    <a:pt x="1202" y="0"/>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9" name="Freeform 7"/>
            <p:cNvSpPr/>
            <p:nvPr/>
          </p:nvSpPr>
          <p:spPr bwMode="auto">
            <a:xfrm>
              <a:off x="3910013" y="4381500"/>
              <a:ext cx="4352925" cy="1535112"/>
            </a:xfrm>
            <a:custGeom>
              <a:avLst/>
              <a:gdLst>
                <a:gd name="T0" fmla="*/ 0 w 2742"/>
                <a:gd name="T1" fmla="*/ 967 h 967"/>
                <a:gd name="T2" fmla="*/ 2742 w 2742"/>
                <a:gd name="T3" fmla="*/ 963 h 967"/>
                <a:gd name="T4" fmla="*/ 1998 w 2742"/>
                <a:gd name="T5" fmla="*/ 0 h 967"/>
                <a:gd name="T6" fmla="*/ 728 w 2742"/>
                <a:gd name="T7" fmla="*/ 2 h 967"/>
                <a:gd name="T8" fmla="*/ 0 w 2742"/>
                <a:gd name="T9" fmla="*/ 967 h 967"/>
              </a:gdLst>
              <a:ahLst/>
              <a:cxnLst>
                <a:cxn ang="0">
                  <a:pos x="T0" y="T1"/>
                </a:cxn>
                <a:cxn ang="0">
                  <a:pos x="T2" y="T3"/>
                </a:cxn>
                <a:cxn ang="0">
                  <a:pos x="T4" y="T5"/>
                </a:cxn>
                <a:cxn ang="0">
                  <a:pos x="T6" y="T7"/>
                </a:cxn>
                <a:cxn ang="0">
                  <a:pos x="T8" y="T9"/>
                </a:cxn>
              </a:cxnLst>
              <a:rect l="0" t="0" r="r" b="b"/>
              <a:pathLst>
                <a:path w="2742" h="967">
                  <a:moveTo>
                    <a:pt x="0" y="967"/>
                  </a:moveTo>
                  <a:lnTo>
                    <a:pt x="2742" y="963"/>
                  </a:lnTo>
                  <a:lnTo>
                    <a:pt x="1998" y="0"/>
                  </a:lnTo>
                  <a:lnTo>
                    <a:pt x="728" y="2"/>
                  </a:lnTo>
                  <a:lnTo>
                    <a:pt x="0" y="967"/>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10" name="Freeform 8"/>
            <p:cNvSpPr/>
            <p:nvPr/>
          </p:nvSpPr>
          <p:spPr bwMode="auto">
            <a:xfrm>
              <a:off x="5684838" y="4321175"/>
              <a:ext cx="757238" cy="26987"/>
            </a:xfrm>
            <a:custGeom>
              <a:avLst/>
              <a:gdLst>
                <a:gd name="T0" fmla="*/ 259 w 273"/>
                <a:gd name="T1" fmla="*/ 0 h 10"/>
                <a:gd name="T2" fmla="*/ 136 w 273"/>
                <a:gd name="T3" fmla="*/ 1 h 10"/>
                <a:gd name="T4" fmla="*/ 14 w 273"/>
                <a:gd name="T5" fmla="*/ 1 h 10"/>
                <a:gd name="T6" fmla="*/ 0 w 273"/>
                <a:gd name="T7" fmla="*/ 6 h 10"/>
                <a:gd name="T8" fmla="*/ 0 w 273"/>
                <a:gd name="T9" fmla="*/ 6 h 10"/>
                <a:gd name="T10" fmla="*/ 11 w 273"/>
                <a:gd name="T11" fmla="*/ 10 h 10"/>
                <a:gd name="T12" fmla="*/ 136 w 273"/>
                <a:gd name="T13" fmla="*/ 10 h 10"/>
                <a:gd name="T14" fmla="*/ 261 w 273"/>
                <a:gd name="T15" fmla="*/ 10 h 10"/>
                <a:gd name="T16" fmla="*/ 272 w 273"/>
                <a:gd name="T17" fmla="*/ 5 h 10"/>
                <a:gd name="T18" fmla="*/ 272 w 273"/>
                <a:gd name="T19" fmla="*/ 5 h 10"/>
                <a:gd name="T20" fmla="*/ 259 w 273"/>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10">
                  <a:moveTo>
                    <a:pt x="259" y="0"/>
                  </a:moveTo>
                  <a:cubicBezTo>
                    <a:pt x="218" y="0"/>
                    <a:pt x="177" y="1"/>
                    <a:pt x="136" y="1"/>
                  </a:cubicBezTo>
                  <a:cubicBezTo>
                    <a:pt x="95" y="1"/>
                    <a:pt x="54" y="1"/>
                    <a:pt x="14" y="1"/>
                  </a:cubicBezTo>
                  <a:cubicBezTo>
                    <a:pt x="7" y="1"/>
                    <a:pt x="1" y="3"/>
                    <a:pt x="0" y="6"/>
                  </a:cubicBezTo>
                  <a:cubicBezTo>
                    <a:pt x="0" y="6"/>
                    <a:pt x="0" y="6"/>
                    <a:pt x="0" y="6"/>
                  </a:cubicBezTo>
                  <a:cubicBezTo>
                    <a:pt x="0" y="8"/>
                    <a:pt x="4" y="10"/>
                    <a:pt x="11" y="10"/>
                  </a:cubicBezTo>
                  <a:cubicBezTo>
                    <a:pt x="53" y="10"/>
                    <a:pt x="95" y="10"/>
                    <a:pt x="136" y="10"/>
                  </a:cubicBezTo>
                  <a:cubicBezTo>
                    <a:pt x="178" y="10"/>
                    <a:pt x="219" y="10"/>
                    <a:pt x="261" y="10"/>
                  </a:cubicBezTo>
                  <a:cubicBezTo>
                    <a:pt x="268" y="10"/>
                    <a:pt x="273" y="8"/>
                    <a:pt x="272" y="5"/>
                  </a:cubicBezTo>
                  <a:cubicBezTo>
                    <a:pt x="272" y="5"/>
                    <a:pt x="272" y="5"/>
                    <a:pt x="272" y="5"/>
                  </a:cubicBezTo>
                  <a:cubicBezTo>
                    <a:pt x="272" y="3"/>
                    <a:pt x="265" y="0"/>
                    <a:pt x="25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 name="Freeform 9"/>
            <p:cNvSpPr>
              <a:spLocks noEditPoints="1"/>
            </p:cNvSpPr>
            <p:nvPr/>
          </p:nvSpPr>
          <p:spPr bwMode="auto">
            <a:xfrm>
              <a:off x="5830888" y="5949950"/>
              <a:ext cx="504825" cy="92075"/>
            </a:xfrm>
            <a:custGeom>
              <a:avLst/>
              <a:gdLst>
                <a:gd name="T0" fmla="*/ 91 w 182"/>
                <a:gd name="T1" fmla="*/ 6 h 33"/>
                <a:gd name="T2" fmla="*/ 119 w 182"/>
                <a:gd name="T3" fmla="*/ 17 h 33"/>
                <a:gd name="T4" fmla="*/ 119 w 182"/>
                <a:gd name="T5" fmla="*/ 29 h 33"/>
                <a:gd name="T6" fmla="*/ 99 w 182"/>
                <a:gd name="T7" fmla="*/ 29 h 33"/>
                <a:gd name="T8" fmla="*/ 99 w 182"/>
                <a:gd name="T9" fmla="*/ 24 h 33"/>
                <a:gd name="T10" fmla="*/ 90 w 182"/>
                <a:gd name="T11" fmla="*/ 21 h 33"/>
                <a:gd name="T12" fmla="*/ 90 w 182"/>
                <a:gd name="T13" fmla="*/ 21 h 33"/>
                <a:gd name="T14" fmla="*/ 90 w 182"/>
                <a:gd name="T15" fmla="*/ 33 h 33"/>
                <a:gd name="T16" fmla="*/ 91 w 182"/>
                <a:gd name="T17" fmla="*/ 33 h 33"/>
                <a:gd name="T18" fmla="*/ 181 w 182"/>
                <a:gd name="T19" fmla="*/ 16 h 33"/>
                <a:gd name="T20" fmla="*/ 90 w 182"/>
                <a:gd name="T21" fmla="*/ 0 h 33"/>
                <a:gd name="T22" fmla="*/ 90 w 182"/>
                <a:gd name="T23" fmla="*/ 2 h 33"/>
                <a:gd name="T24" fmla="*/ 92 w 182"/>
                <a:gd name="T25" fmla="*/ 2 h 33"/>
                <a:gd name="T26" fmla="*/ 130 w 182"/>
                <a:gd name="T27" fmla="*/ 17 h 33"/>
                <a:gd name="T28" fmla="*/ 126 w 182"/>
                <a:gd name="T29" fmla="*/ 18 h 33"/>
                <a:gd name="T30" fmla="*/ 91 w 182"/>
                <a:gd name="T31" fmla="*/ 5 h 33"/>
                <a:gd name="T32" fmla="*/ 90 w 182"/>
                <a:gd name="T33" fmla="*/ 5 h 33"/>
                <a:gd name="T34" fmla="*/ 90 w 182"/>
                <a:gd name="T35" fmla="*/ 7 h 33"/>
                <a:gd name="T36" fmla="*/ 91 w 182"/>
                <a:gd name="T37" fmla="*/ 6 h 33"/>
                <a:gd name="T38" fmla="*/ 90 w 182"/>
                <a:gd name="T39" fmla="*/ 21 h 33"/>
                <a:gd name="T40" fmla="*/ 82 w 182"/>
                <a:gd name="T41" fmla="*/ 24 h 33"/>
                <a:gd name="T42" fmla="*/ 81 w 182"/>
                <a:gd name="T43" fmla="*/ 29 h 33"/>
                <a:gd name="T44" fmla="*/ 61 w 182"/>
                <a:gd name="T45" fmla="*/ 29 h 33"/>
                <a:gd name="T46" fmla="*/ 62 w 182"/>
                <a:gd name="T47" fmla="*/ 17 h 33"/>
                <a:gd name="T48" fmla="*/ 90 w 182"/>
                <a:gd name="T49" fmla="*/ 7 h 33"/>
                <a:gd name="T50" fmla="*/ 90 w 182"/>
                <a:gd name="T51" fmla="*/ 5 h 33"/>
                <a:gd name="T52" fmla="*/ 55 w 182"/>
                <a:gd name="T53" fmla="*/ 18 h 33"/>
                <a:gd name="T54" fmla="*/ 51 w 182"/>
                <a:gd name="T55" fmla="*/ 17 h 33"/>
                <a:gd name="T56" fmla="*/ 68 w 182"/>
                <a:gd name="T57" fmla="*/ 10 h 33"/>
                <a:gd name="T58" fmla="*/ 69 w 182"/>
                <a:gd name="T59" fmla="*/ 3 h 33"/>
                <a:gd name="T60" fmla="*/ 77 w 182"/>
                <a:gd name="T61" fmla="*/ 3 h 33"/>
                <a:gd name="T62" fmla="*/ 77 w 182"/>
                <a:gd name="T63" fmla="*/ 7 h 33"/>
                <a:gd name="T64" fmla="*/ 90 w 182"/>
                <a:gd name="T65" fmla="*/ 2 h 33"/>
                <a:gd name="T66" fmla="*/ 90 w 182"/>
                <a:gd name="T67" fmla="*/ 0 h 33"/>
                <a:gd name="T68" fmla="*/ 90 w 182"/>
                <a:gd name="T69" fmla="*/ 0 h 33"/>
                <a:gd name="T70" fmla="*/ 1 w 182"/>
                <a:gd name="T71" fmla="*/ 16 h 33"/>
                <a:gd name="T72" fmla="*/ 90 w 182"/>
                <a:gd name="T73" fmla="*/ 33 h 33"/>
                <a:gd name="T74" fmla="*/ 90 w 182"/>
                <a:gd name="T75"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2" h="33">
                  <a:moveTo>
                    <a:pt x="91" y="6"/>
                  </a:moveTo>
                  <a:cubicBezTo>
                    <a:pt x="119" y="17"/>
                    <a:pt x="119" y="17"/>
                    <a:pt x="119" y="17"/>
                  </a:cubicBezTo>
                  <a:cubicBezTo>
                    <a:pt x="119" y="29"/>
                    <a:pt x="119" y="29"/>
                    <a:pt x="119" y="29"/>
                  </a:cubicBezTo>
                  <a:cubicBezTo>
                    <a:pt x="99" y="29"/>
                    <a:pt x="99" y="29"/>
                    <a:pt x="99" y="29"/>
                  </a:cubicBezTo>
                  <a:cubicBezTo>
                    <a:pt x="99" y="24"/>
                    <a:pt x="99" y="24"/>
                    <a:pt x="99" y="24"/>
                  </a:cubicBezTo>
                  <a:cubicBezTo>
                    <a:pt x="99" y="22"/>
                    <a:pt x="95" y="21"/>
                    <a:pt x="90" y="21"/>
                  </a:cubicBezTo>
                  <a:cubicBezTo>
                    <a:pt x="90" y="21"/>
                    <a:pt x="90" y="21"/>
                    <a:pt x="90" y="21"/>
                  </a:cubicBezTo>
                  <a:cubicBezTo>
                    <a:pt x="90" y="33"/>
                    <a:pt x="90" y="33"/>
                    <a:pt x="90" y="33"/>
                  </a:cubicBezTo>
                  <a:cubicBezTo>
                    <a:pt x="91" y="33"/>
                    <a:pt x="91" y="33"/>
                    <a:pt x="91" y="33"/>
                  </a:cubicBezTo>
                  <a:cubicBezTo>
                    <a:pt x="142" y="33"/>
                    <a:pt x="182" y="25"/>
                    <a:pt x="181" y="16"/>
                  </a:cubicBezTo>
                  <a:cubicBezTo>
                    <a:pt x="180" y="7"/>
                    <a:pt x="139" y="0"/>
                    <a:pt x="90" y="0"/>
                  </a:cubicBezTo>
                  <a:cubicBezTo>
                    <a:pt x="90" y="2"/>
                    <a:pt x="90" y="2"/>
                    <a:pt x="90" y="2"/>
                  </a:cubicBezTo>
                  <a:cubicBezTo>
                    <a:pt x="92" y="2"/>
                    <a:pt x="92" y="2"/>
                    <a:pt x="92" y="2"/>
                  </a:cubicBezTo>
                  <a:cubicBezTo>
                    <a:pt x="130" y="17"/>
                    <a:pt x="130" y="17"/>
                    <a:pt x="130" y="17"/>
                  </a:cubicBezTo>
                  <a:cubicBezTo>
                    <a:pt x="126" y="18"/>
                    <a:pt x="126" y="18"/>
                    <a:pt x="126" y="18"/>
                  </a:cubicBezTo>
                  <a:cubicBezTo>
                    <a:pt x="91" y="5"/>
                    <a:pt x="91" y="5"/>
                    <a:pt x="91" y="5"/>
                  </a:cubicBezTo>
                  <a:cubicBezTo>
                    <a:pt x="90" y="5"/>
                    <a:pt x="90" y="5"/>
                    <a:pt x="90" y="5"/>
                  </a:cubicBezTo>
                  <a:cubicBezTo>
                    <a:pt x="90" y="7"/>
                    <a:pt x="90" y="7"/>
                    <a:pt x="90" y="7"/>
                  </a:cubicBezTo>
                  <a:lnTo>
                    <a:pt x="91" y="6"/>
                  </a:lnTo>
                  <a:close/>
                  <a:moveTo>
                    <a:pt x="90" y="21"/>
                  </a:moveTo>
                  <a:cubicBezTo>
                    <a:pt x="86" y="21"/>
                    <a:pt x="82" y="22"/>
                    <a:pt x="82" y="24"/>
                  </a:cubicBezTo>
                  <a:cubicBezTo>
                    <a:pt x="81" y="29"/>
                    <a:pt x="81" y="29"/>
                    <a:pt x="81" y="29"/>
                  </a:cubicBezTo>
                  <a:cubicBezTo>
                    <a:pt x="61" y="29"/>
                    <a:pt x="61" y="29"/>
                    <a:pt x="61" y="29"/>
                  </a:cubicBezTo>
                  <a:cubicBezTo>
                    <a:pt x="62" y="17"/>
                    <a:pt x="62" y="17"/>
                    <a:pt x="62" y="17"/>
                  </a:cubicBezTo>
                  <a:cubicBezTo>
                    <a:pt x="90" y="7"/>
                    <a:pt x="90" y="7"/>
                    <a:pt x="90" y="7"/>
                  </a:cubicBezTo>
                  <a:cubicBezTo>
                    <a:pt x="90" y="5"/>
                    <a:pt x="90" y="5"/>
                    <a:pt x="90" y="5"/>
                  </a:cubicBezTo>
                  <a:cubicBezTo>
                    <a:pt x="55" y="18"/>
                    <a:pt x="55" y="18"/>
                    <a:pt x="55" y="18"/>
                  </a:cubicBezTo>
                  <a:cubicBezTo>
                    <a:pt x="51" y="17"/>
                    <a:pt x="51" y="17"/>
                    <a:pt x="51" y="17"/>
                  </a:cubicBezTo>
                  <a:cubicBezTo>
                    <a:pt x="68" y="10"/>
                    <a:pt x="68" y="10"/>
                    <a:pt x="68" y="10"/>
                  </a:cubicBezTo>
                  <a:cubicBezTo>
                    <a:pt x="69" y="3"/>
                    <a:pt x="69" y="3"/>
                    <a:pt x="69" y="3"/>
                  </a:cubicBezTo>
                  <a:cubicBezTo>
                    <a:pt x="77" y="3"/>
                    <a:pt x="77" y="3"/>
                    <a:pt x="77" y="3"/>
                  </a:cubicBezTo>
                  <a:cubicBezTo>
                    <a:pt x="77" y="7"/>
                    <a:pt x="77" y="7"/>
                    <a:pt x="77" y="7"/>
                  </a:cubicBezTo>
                  <a:cubicBezTo>
                    <a:pt x="90" y="2"/>
                    <a:pt x="90" y="2"/>
                    <a:pt x="90" y="2"/>
                  </a:cubicBezTo>
                  <a:cubicBezTo>
                    <a:pt x="90" y="0"/>
                    <a:pt x="90" y="0"/>
                    <a:pt x="90" y="0"/>
                  </a:cubicBezTo>
                  <a:cubicBezTo>
                    <a:pt x="90" y="0"/>
                    <a:pt x="90" y="0"/>
                    <a:pt x="90" y="0"/>
                  </a:cubicBezTo>
                  <a:cubicBezTo>
                    <a:pt x="41" y="0"/>
                    <a:pt x="1" y="7"/>
                    <a:pt x="1" y="16"/>
                  </a:cubicBezTo>
                  <a:cubicBezTo>
                    <a:pt x="0" y="25"/>
                    <a:pt x="40" y="33"/>
                    <a:pt x="90" y="33"/>
                  </a:cubicBezTo>
                  <a:lnTo>
                    <a:pt x="9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53" name="Group 352"/>
          <p:cNvGrpSpPr/>
          <p:nvPr/>
        </p:nvGrpSpPr>
        <p:grpSpPr>
          <a:xfrm>
            <a:off x="5207000" y="1588"/>
            <a:ext cx="6350001" cy="4414837"/>
            <a:chOff x="5207000" y="1588"/>
            <a:chExt cx="6350001" cy="4414837"/>
          </a:xfrm>
          <a:solidFill>
            <a:srgbClr val="FF6D6D"/>
          </a:solidFill>
        </p:grpSpPr>
        <p:sp>
          <p:nvSpPr>
            <p:cNvPr id="157" name="Freeform 18"/>
            <p:cNvSpPr>
              <a:spLocks noEditPoints="1"/>
            </p:cNvSpPr>
            <p:nvPr/>
          </p:nvSpPr>
          <p:spPr bwMode="auto">
            <a:xfrm>
              <a:off x="8974138" y="2708275"/>
              <a:ext cx="369888" cy="352425"/>
            </a:xfrm>
            <a:custGeom>
              <a:avLst/>
              <a:gdLst>
                <a:gd name="T0" fmla="*/ 145 w 164"/>
                <a:gd name="T1" fmla="*/ 34 h 156"/>
                <a:gd name="T2" fmla="*/ 147 w 164"/>
                <a:gd name="T3" fmla="*/ 100 h 156"/>
                <a:gd name="T4" fmla="*/ 144 w 164"/>
                <a:gd name="T5" fmla="*/ 103 h 156"/>
                <a:gd name="T6" fmla="*/ 135 w 164"/>
                <a:gd name="T7" fmla="*/ 101 h 156"/>
                <a:gd name="T8" fmla="*/ 117 w 164"/>
                <a:gd name="T9" fmla="*/ 108 h 156"/>
                <a:gd name="T10" fmla="*/ 117 w 164"/>
                <a:gd name="T11" fmla="*/ 143 h 156"/>
                <a:gd name="T12" fmla="*/ 135 w 164"/>
                <a:gd name="T13" fmla="*/ 151 h 156"/>
                <a:gd name="T14" fmla="*/ 160 w 164"/>
                <a:gd name="T15" fmla="*/ 126 h 156"/>
                <a:gd name="T16" fmla="*/ 160 w 164"/>
                <a:gd name="T17" fmla="*/ 37 h 156"/>
                <a:gd name="T18" fmla="*/ 145 w 164"/>
                <a:gd name="T19" fmla="*/ 5 h 156"/>
                <a:gd name="T20" fmla="*/ 82 w 164"/>
                <a:gd name="T21" fmla="*/ 0 h 156"/>
                <a:gd name="T22" fmla="*/ 162 w 164"/>
                <a:gd name="T23" fmla="*/ 0 h 156"/>
                <a:gd name="T24" fmla="*/ 164 w 164"/>
                <a:gd name="T25" fmla="*/ 37 h 156"/>
                <a:gd name="T26" fmla="*/ 164 w 164"/>
                <a:gd name="T27" fmla="*/ 126 h 156"/>
                <a:gd name="T28" fmla="*/ 156 w 164"/>
                <a:gd name="T29" fmla="*/ 147 h 156"/>
                <a:gd name="T30" fmla="*/ 114 w 164"/>
                <a:gd name="T31" fmla="*/ 147 h 156"/>
                <a:gd name="T32" fmla="*/ 105 w 164"/>
                <a:gd name="T33" fmla="*/ 126 h 156"/>
                <a:gd name="T34" fmla="*/ 114 w 164"/>
                <a:gd name="T35" fmla="*/ 105 h 156"/>
                <a:gd name="T36" fmla="*/ 114 w 164"/>
                <a:gd name="T37" fmla="*/ 105 h 156"/>
                <a:gd name="T38" fmla="*/ 140 w 164"/>
                <a:gd name="T39" fmla="*/ 97 h 156"/>
                <a:gd name="T40" fmla="*/ 142 w 164"/>
                <a:gd name="T41" fmla="*/ 39 h 156"/>
                <a:gd name="T42" fmla="*/ 82 w 164"/>
                <a:gd name="T43" fmla="*/ 34 h 156"/>
                <a:gd name="T44" fmla="*/ 47 w 164"/>
                <a:gd name="T45" fmla="*/ 144 h 156"/>
                <a:gd name="T46" fmla="*/ 54 w 164"/>
                <a:gd name="T47" fmla="*/ 126 h 156"/>
                <a:gd name="T48" fmla="*/ 54 w 164"/>
                <a:gd name="T49" fmla="*/ 37 h 156"/>
                <a:gd name="T50" fmla="*/ 82 w 164"/>
                <a:gd name="T51" fmla="*/ 34 h 156"/>
                <a:gd name="T52" fmla="*/ 59 w 164"/>
                <a:gd name="T53" fmla="*/ 39 h 156"/>
                <a:gd name="T54" fmla="*/ 59 w 164"/>
                <a:gd name="T55" fmla="*/ 126 h 156"/>
                <a:gd name="T56" fmla="*/ 50 w 164"/>
                <a:gd name="T57" fmla="*/ 147 h 156"/>
                <a:gd name="T58" fmla="*/ 29 w 164"/>
                <a:gd name="T59" fmla="*/ 156 h 156"/>
                <a:gd name="T60" fmla="*/ 0 w 164"/>
                <a:gd name="T61" fmla="*/ 126 h 156"/>
                <a:gd name="T62" fmla="*/ 29 w 164"/>
                <a:gd name="T63" fmla="*/ 96 h 156"/>
                <a:gd name="T64" fmla="*/ 37 w 164"/>
                <a:gd name="T65" fmla="*/ 97 h 156"/>
                <a:gd name="T66" fmla="*/ 37 w 164"/>
                <a:gd name="T67" fmla="*/ 2 h 156"/>
                <a:gd name="T68" fmla="*/ 57 w 164"/>
                <a:gd name="T69" fmla="*/ 0 h 156"/>
                <a:gd name="T70" fmla="*/ 82 w 164"/>
                <a:gd name="T71" fmla="*/ 5 h 156"/>
                <a:gd name="T72" fmla="*/ 42 w 164"/>
                <a:gd name="T73" fmla="*/ 5 h 156"/>
                <a:gd name="T74" fmla="*/ 42 w 164"/>
                <a:gd name="T75" fmla="*/ 100 h 156"/>
                <a:gd name="T76" fmla="*/ 39 w 164"/>
                <a:gd name="T77" fmla="*/ 103 h 156"/>
                <a:gd name="T78" fmla="*/ 29 w 164"/>
                <a:gd name="T79" fmla="*/ 101 h 156"/>
                <a:gd name="T80" fmla="*/ 4 w 164"/>
                <a:gd name="T81" fmla="*/ 126 h 156"/>
                <a:gd name="T82" fmla="*/ 29 w 164"/>
                <a:gd name="T83" fmla="*/ 15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4" h="156">
                  <a:moveTo>
                    <a:pt x="82" y="34"/>
                  </a:moveTo>
                  <a:cubicBezTo>
                    <a:pt x="145" y="34"/>
                    <a:pt x="145" y="34"/>
                    <a:pt x="145" y="34"/>
                  </a:cubicBezTo>
                  <a:cubicBezTo>
                    <a:pt x="146" y="34"/>
                    <a:pt x="147" y="36"/>
                    <a:pt x="147" y="37"/>
                  </a:cubicBezTo>
                  <a:cubicBezTo>
                    <a:pt x="147" y="100"/>
                    <a:pt x="147" y="100"/>
                    <a:pt x="147" y="100"/>
                  </a:cubicBezTo>
                  <a:cubicBezTo>
                    <a:pt x="147" y="102"/>
                    <a:pt x="146" y="103"/>
                    <a:pt x="145" y="103"/>
                  </a:cubicBezTo>
                  <a:cubicBezTo>
                    <a:pt x="144" y="103"/>
                    <a:pt x="144" y="103"/>
                    <a:pt x="144" y="103"/>
                  </a:cubicBezTo>
                  <a:cubicBezTo>
                    <a:pt x="142" y="102"/>
                    <a:pt x="141" y="102"/>
                    <a:pt x="139" y="101"/>
                  </a:cubicBezTo>
                  <a:cubicBezTo>
                    <a:pt x="138" y="101"/>
                    <a:pt x="136" y="101"/>
                    <a:pt x="135" y="101"/>
                  </a:cubicBezTo>
                  <a:cubicBezTo>
                    <a:pt x="128" y="101"/>
                    <a:pt x="121" y="104"/>
                    <a:pt x="117" y="108"/>
                  </a:cubicBezTo>
                  <a:cubicBezTo>
                    <a:pt x="117" y="108"/>
                    <a:pt x="117" y="108"/>
                    <a:pt x="117" y="108"/>
                  </a:cubicBezTo>
                  <a:cubicBezTo>
                    <a:pt x="112" y="113"/>
                    <a:pt x="110" y="119"/>
                    <a:pt x="110" y="126"/>
                  </a:cubicBezTo>
                  <a:cubicBezTo>
                    <a:pt x="110" y="133"/>
                    <a:pt x="112" y="139"/>
                    <a:pt x="117" y="143"/>
                  </a:cubicBezTo>
                  <a:cubicBezTo>
                    <a:pt x="117" y="144"/>
                    <a:pt x="117" y="144"/>
                    <a:pt x="117" y="144"/>
                  </a:cubicBezTo>
                  <a:cubicBezTo>
                    <a:pt x="122" y="148"/>
                    <a:pt x="128" y="151"/>
                    <a:pt x="135" y="151"/>
                  </a:cubicBezTo>
                  <a:cubicBezTo>
                    <a:pt x="142" y="151"/>
                    <a:pt x="148" y="148"/>
                    <a:pt x="152" y="143"/>
                  </a:cubicBezTo>
                  <a:cubicBezTo>
                    <a:pt x="157" y="139"/>
                    <a:pt x="160" y="133"/>
                    <a:pt x="160" y="126"/>
                  </a:cubicBezTo>
                  <a:cubicBezTo>
                    <a:pt x="160" y="126"/>
                    <a:pt x="160" y="126"/>
                    <a:pt x="160" y="126"/>
                  </a:cubicBezTo>
                  <a:cubicBezTo>
                    <a:pt x="160" y="37"/>
                    <a:pt x="160" y="37"/>
                    <a:pt x="160" y="37"/>
                  </a:cubicBezTo>
                  <a:cubicBezTo>
                    <a:pt x="160" y="5"/>
                    <a:pt x="160" y="5"/>
                    <a:pt x="160" y="5"/>
                  </a:cubicBezTo>
                  <a:cubicBezTo>
                    <a:pt x="145" y="5"/>
                    <a:pt x="145" y="5"/>
                    <a:pt x="145" y="5"/>
                  </a:cubicBezTo>
                  <a:cubicBezTo>
                    <a:pt x="82" y="5"/>
                    <a:pt x="82" y="5"/>
                    <a:pt x="82" y="5"/>
                  </a:cubicBezTo>
                  <a:cubicBezTo>
                    <a:pt x="82" y="0"/>
                    <a:pt x="82" y="0"/>
                    <a:pt x="82" y="0"/>
                  </a:cubicBezTo>
                  <a:cubicBezTo>
                    <a:pt x="145" y="0"/>
                    <a:pt x="145" y="0"/>
                    <a:pt x="145" y="0"/>
                  </a:cubicBezTo>
                  <a:cubicBezTo>
                    <a:pt x="162" y="0"/>
                    <a:pt x="162" y="0"/>
                    <a:pt x="162" y="0"/>
                  </a:cubicBezTo>
                  <a:cubicBezTo>
                    <a:pt x="163" y="0"/>
                    <a:pt x="164" y="1"/>
                    <a:pt x="164" y="2"/>
                  </a:cubicBezTo>
                  <a:cubicBezTo>
                    <a:pt x="164" y="37"/>
                    <a:pt x="164" y="37"/>
                    <a:pt x="164" y="37"/>
                  </a:cubicBezTo>
                  <a:cubicBezTo>
                    <a:pt x="164" y="126"/>
                    <a:pt x="164" y="126"/>
                    <a:pt x="164" y="126"/>
                  </a:cubicBezTo>
                  <a:cubicBezTo>
                    <a:pt x="164" y="126"/>
                    <a:pt x="164" y="126"/>
                    <a:pt x="164" y="126"/>
                  </a:cubicBezTo>
                  <a:cubicBezTo>
                    <a:pt x="164" y="126"/>
                    <a:pt x="164" y="126"/>
                    <a:pt x="164" y="126"/>
                  </a:cubicBezTo>
                  <a:cubicBezTo>
                    <a:pt x="164" y="134"/>
                    <a:pt x="161" y="141"/>
                    <a:pt x="156" y="147"/>
                  </a:cubicBezTo>
                  <a:cubicBezTo>
                    <a:pt x="150" y="152"/>
                    <a:pt x="143" y="156"/>
                    <a:pt x="135" y="156"/>
                  </a:cubicBezTo>
                  <a:cubicBezTo>
                    <a:pt x="126" y="156"/>
                    <a:pt x="119" y="152"/>
                    <a:pt x="114" y="147"/>
                  </a:cubicBezTo>
                  <a:cubicBezTo>
                    <a:pt x="114" y="147"/>
                    <a:pt x="114" y="147"/>
                    <a:pt x="114" y="147"/>
                  </a:cubicBezTo>
                  <a:cubicBezTo>
                    <a:pt x="108" y="141"/>
                    <a:pt x="105" y="134"/>
                    <a:pt x="105" y="126"/>
                  </a:cubicBezTo>
                  <a:cubicBezTo>
                    <a:pt x="105" y="118"/>
                    <a:pt x="108" y="110"/>
                    <a:pt x="114" y="105"/>
                  </a:cubicBezTo>
                  <a:cubicBezTo>
                    <a:pt x="114" y="105"/>
                    <a:pt x="114" y="105"/>
                    <a:pt x="114" y="105"/>
                  </a:cubicBezTo>
                  <a:cubicBezTo>
                    <a:pt x="114" y="105"/>
                    <a:pt x="114" y="105"/>
                    <a:pt x="114" y="105"/>
                  </a:cubicBezTo>
                  <a:cubicBezTo>
                    <a:pt x="114" y="105"/>
                    <a:pt x="114" y="105"/>
                    <a:pt x="114" y="105"/>
                  </a:cubicBezTo>
                  <a:cubicBezTo>
                    <a:pt x="119" y="99"/>
                    <a:pt x="126" y="96"/>
                    <a:pt x="135" y="96"/>
                  </a:cubicBezTo>
                  <a:cubicBezTo>
                    <a:pt x="137" y="96"/>
                    <a:pt x="138" y="96"/>
                    <a:pt x="140" y="97"/>
                  </a:cubicBezTo>
                  <a:cubicBezTo>
                    <a:pt x="141" y="97"/>
                    <a:pt x="142" y="97"/>
                    <a:pt x="142" y="97"/>
                  </a:cubicBezTo>
                  <a:cubicBezTo>
                    <a:pt x="142" y="39"/>
                    <a:pt x="142" y="39"/>
                    <a:pt x="142" y="39"/>
                  </a:cubicBezTo>
                  <a:cubicBezTo>
                    <a:pt x="82" y="39"/>
                    <a:pt x="82" y="39"/>
                    <a:pt x="82" y="39"/>
                  </a:cubicBezTo>
                  <a:lnTo>
                    <a:pt x="82" y="34"/>
                  </a:lnTo>
                  <a:close/>
                  <a:moveTo>
                    <a:pt x="29" y="151"/>
                  </a:moveTo>
                  <a:cubicBezTo>
                    <a:pt x="36" y="151"/>
                    <a:pt x="43" y="148"/>
                    <a:pt x="47" y="144"/>
                  </a:cubicBezTo>
                  <a:cubicBezTo>
                    <a:pt x="47" y="143"/>
                    <a:pt x="47" y="143"/>
                    <a:pt x="47" y="143"/>
                  </a:cubicBezTo>
                  <a:cubicBezTo>
                    <a:pt x="52" y="139"/>
                    <a:pt x="54" y="133"/>
                    <a:pt x="54" y="126"/>
                  </a:cubicBezTo>
                  <a:cubicBezTo>
                    <a:pt x="54" y="126"/>
                    <a:pt x="54" y="126"/>
                    <a:pt x="54" y="126"/>
                  </a:cubicBezTo>
                  <a:cubicBezTo>
                    <a:pt x="54" y="37"/>
                    <a:pt x="54" y="37"/>
                    <a:pt x="54" y="37"/>
                  </a:cubicBezTo>
                  <a:cubicBezTo>
                    <a:pt x="54" y="36"/>
                    <a:pt x="55" y="34"/>
                    <a:pt x="57" y="34"/>
                  </a:cubicBezTo>
                  <a:cubicBezTo>
                    <a:pt x="82" y="34"/>
                    <a:pt x="82" y="34"/>
                    <a:pt x="82" y="34"/>
                  </a:cubicBezTo>
                  <a:cubicBezTo>
                    <a:pt x="82" y="39"/>
                    <a:pt x="82" y="39"/>
                    <a:pt x="82" y="39"/>
                  </a:cubicBezTo>
                  <a:cubicBezTo>
                    <a:pt x="59" y="39"/>
                    <a:pt x="59" y="39"/>
                    <a:pt x="59" y="39"/>
                  </a:cubicBezTo>
                  <a:cubicBezTo>
                    <a:pt x="59" y="126"/>
                    <a:pt x="59" y="126"/>
                    <a:pt x="59" y="126"/>
                  </a:cubicBezTo>
                  <a:cubicBezTo>
                    <a:pt x="59" y="126"/>
                    <a:pt x="59" y="126"/>
                    <a:pt x="59" y="126"/>
                  </a:cubicBezTo>
                  <a:cubicBezTo>
                    <a:pt x="59" y="134"/>
                    <a:pt x="56" y="141"/>
                    <a:pt x="50" y="147"/>
                  </a:cubicBezTo>
                  <a:cubicBezTo>
                    <a:pt x="50" y="147"/>
                    <a:pt x="50" y="147"/>
                    <a:pt x="50" y="147"/>
                  </a:cubicBezTo>
                  <a:cubicBezTo>
                    <a:pt x="50" y="147"/>
                    <a:pt x="50" y="147"/>
                    <a:pt x="50" y="147"/>
                  </a:cubicBezTo>
                  <a:cubicBezTo>
                    <a:pt x="45" y="152"/>
                    <a:pt x="38" y="156"/>
                    <a:pt x="29" y="156"/>
                  </a:cubicBezTo>
                  <a:cubicBezTo>
                    <a:pt x="21" y="156"/>
                    <a:pt x="14" y="152"/>
                    <a:pt x="8" y="147"/>
                  </a:cubicBezTo>
                  <a:cubicBezTo>
                    <a:pt x="3" y="141"/>
                    <a:pt x="0" y="134"/>
                    <a:pt x="0" y="126"/>
                  </a:cubicBezTo>
                  <a:cubicBezTo>
                    <a:pt x="0" y="118"/>
                    <a:pt x="3" y="110"/>
                    <a:pt x="8" y="105"/>
                  </a:cubicBezTo>
                  <a:cubicBezTo>
                    <a:pt x="14" y="99"/>
                    <a:pt x="21" y="96"/>
                    <a:pt x="29" y="96"/>
                  </a:cubicBezTo>
                  <a:cubicBezTo>
                    <a:pt x="31" y="96"/>
                    <a:pt x="33" y="96"/>
                    <a:pt x="35" y="97"/>
                  </a:cubicBezTo>
                  <a:cubicBezTo>
                    <a:pt x="36" y="97"/>
                    <a:pt x="36" y="97"/>
                    <a:pt x="37" y="97"/>
                  </a:cubicBezTo>
                  <a:cubicBezTo>
                    <a:pt x="37" y="37"/>
                    <a:pt x="37" y="37"/>
                    <a:pt x="37" y="37"/>
                  </a:cubicBezTo>
                  <a:cubicBezTo>
                    <a:pt x="37" y="2"/>
                    <a:pt x="37" y="2"/>
                    <a:pt x="37" y="2"/>
                  </a:cubicBezTo>
                  <a:cubicBezTo>
                    <a:pt x="37" y="1"/>
                    <a:pt x="38" y="0"/>
                    <a:pt x="40" y="0"/>
                  </a:cubicBezTo>
                  <a:cubicBezTo>
                    <a:pt x="57" y="0"/>
                    <a:pt x="57" y="0"/>
                    <a:pt x="57" y="0"/>
                  </a:cubicBezTo>
                  <a:cubicBezTo>
                    <a:pt x="82" y="0"/>
                    <a:pt x="82" y="0"/>
                    <a:pt x="82" y="0"/>
                  </a:cubicBezTo>
                  <a:cubicBezTo>
                    <a:pt x="82" y="5"/>
                    <a:pt x="82" y="5"/>
                    <a:pt x="82" y="5"/>
                  </a:cubicBezTo>
                  <a:cubicBezTo>
                    <a:pt x="57" y="5"/>
                    <a:pt x="57" y="5"/>
                    <a:pt x="57" y="5"/>
                  </a:cubicBezTo>
                  <a:cubicBezTo>
                    <a:pt x="42" y="5"/>
                    <a:pt x="42" y="5"/>
                    <a:pt x="42" y="5"/>
                  </a:cubicBezTo>
                  <a:cubicBezTo>
                    <a:pt x="42" y="37"/>
                    <a:pt x="42" y="37"/>
                    <a:pt x="42" y="37"/>
                  </a:cubicBezTo>
                  <a:cubicBezTo>
                    <a:pt x="42" y="100"/>
                    <a:pt x="42" y="100"/>
                    <a:pt x="42" y="100"/>
                  </a:cubicBezTo>
                  <a:cubicBezTo>
                    <a:pt x="42" y="102"/>
                    <a:pt x="41" y="103"/>
                    <a:pt x="40" y="103"/>
                  </a:cubicBezTo>
                  <a:cubicBezTo>
                    <a:pt x="39" y="103"/>
                    <a:pt x="39" y="103"/>
                    <a:pt x="39" y="103"/>
                  </a:cubicBezTo>
                  <a:cubicBezTo>
                    <a:pt x="37" y="102"/>
                    <a:pt x="36" y="102"/>
                    <a:pt x="34" y="101"/>
                  </a:cubicBezTo>
                  <a:cubicBezTo>
                    <a:pt x="33" y="101"/>
                    <a:pt x="31" y="101"/>
                    <a:pt x="29" y="101"/>
                  </a:cubicBezTo>
                  <a:cubicBezTo>
                    <a:pt x="23" y="101"/>
                    <a:pt x="16" y="104"/>
                    <a:pt x="12" y="108"/>
                  </a:cubicBezTo>
                  <a:cubicBezTo>
                    <a:pt x="7" y="113"/>
                    <a:pt x="4" y="119"/>
                    <a:pt x="4" y="126"/>
                  </a:cubicBezTo>
                  <a:cubicBezTo>
                    <a:pt x="4" y="133"/>
                    <a:pt x="7" y="139"/>
                    <a:pt x="12" y="143"/>
                  </a:cubicBezTo>
                  <a:cubicBezTo>
                    <a:pt x="16" y="148"/>
                    <a:pt x="23" y="151"/>
                    <a:pt x="29" y="1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9" name="Freeform 20"/>
            <p:cNvSpPr>
              <a:spLocks noEditPoints="1"/>
            </p:cNvSpPr>
            <p:nvPr/>
          </p:nvSpPr>
          <p:spPr bwMode="auto">
            <a:xfrm>
              <a:off x="7943851" y="2947988"/>
              <a:ext cx="244475" cy="257175"/>
            </a:xfrm>
            <a:custGeom>
              <a:avLst/>
              <a:gdLst>
                <a:gd name="T0" fmla="*/ 54 w 108"/>
                <a:gd name="T1" fmla="*/ 108 h 114"/>
                <a:gd name="T2" fmla="*/ 54 w 108"/>
                <a:gd name="T3" fmla="*/ 108 h 114"/>
                <a:gd name="T4" fmla="*/ 100 w 108"/>
                <a:gd name="T5" fmla="*/ 50 h 114"/>
                <a:gd name="T6" fmla="*/ 87 w 108"/>
                <a:gd name="T7" fmla="*/ 50 h 114"/>
                <a:gd name="T8" fmla="*/ 85 w 108"/>
                <a:gd name="T9" fmla="*/ 48 h 114"/>
                <a:gd name="T10" fmla="*/ 85 w 108"/>
                <a:gd name="T11" fmla="*/ 4 h 114"/>
                <a:gd name="T12" fmla="*/ 54 w 108"/>
                <a:gd name="T13" fmla="*/ 4 h 114"/>
                <a:gd name="T14" fmla="*/ 54 w 108"/>
                <a:gd name="T15" fmla="*/ 0 h 114"/>
                <a:gd name="T16" fmla="*/ 87 w 108"/>
                <a:gd name="T17" fmla="*/ 0 h 114"/>
                <a:gd name="T18" fmla="*/ 90 w 108"/>
                <a:gd name="T19" fmla="*/ 2 h 114"/>
                <a:gd name="T20" fmla="*/ 90 w 108"/>
                <a:gd name="T21" fmla="*/ 45 h 114"/>
                <a:gd name="T22" fmla="*/ 105 w 108"/>
                <a:gd name="T23" fmla="*/ 45 h 114"/>
                <a:gd name="T24" fmla="*/ 105 w 108"/>
                <a:gd name="T25" fmla="*/ 45 h 114"/>
                <a:gd name="T26" fmla="*/ 107 w 108"/>
                <a:gd name="T27" fmla="*/ 46 h 114"/>
                <a:gd name="T28" fmla="*/ 107 w 108"/>
                <a:gd name="T29" fmla="*/ 49 h 114"/>
                <a:gd name="T30" fmla="*/ 56 w 108"/>
                <a:gd name="T31" fmla="*/ 113 h 114"/>
                <a:gd name="T32" fmla="*/ 55 w 108"/>
                <a:gd name="T33" fmla="*/ 113 h 114"/>
                <a:gd name="T34" fmla="*/ 54 w 108"/>
                <a:gd name="T35" fmla="*/ 114 h 114"/>
                <a:gd name="T36" fmla="*/ 54 w 108"/>
                <a:gd name="T37" fmla="*/ 108 h 114"/>
                <a:gd name="T38" fmla="*/ 20 w 108"/>
                <a:gd name="T39" fmla="*/ 50 h 114"/>
                <a:gd name="T40" fmla="*/ 8 w 108"/>
                <a:gd name="T41" fmla="*/ 50 h 114"/>
                <a:gd name="T42" fmla="*/ 54 w 108"/>
                <a:gd name="T43" fmla="*/ 108 h 114"/>
                <a:gd name="T44" fmla="*/ 54 w 108"/>
                <a:gd name="T45" fmla="*/ 114 h 114"/>
                <a:gd name="T46" fmla="*/ 52 w 108"/>
                <a:gd name="T47" fmla="*/ 113 h 114"/>
                <a:gd name="T48" fmla="*/ 1 w 108"/>
                <a:gd name="T49" fmla="*/ 50 h 114"/>
                <a:gd name="T50" fmla="*/ 0 w 108"/>
                <a:gd name="T51" fmla="*/ 48 h 114"/>
                <a:gd name="T52" fmla="*/ 3 w 108"/>
                <a:gd name="T53" fmla="*/ 45 h 114"/>
                <a:gd name="T54" fmla="*/ 18 w 108"/>
                <a:gd name="T55" fmla="*/ 45 h 114"/>
                <a:gd name="T56" fmla="*/ 18 w 108"/>
                <a:gd name="T57" fmla="*/ 2 h 114"/>
                <a:gd name="T58" fmla="*/ 20 w 108"/>
                <a:gd name="T59" fmla="*/ 0 h 114"/>
                <a:gd name="T60" fmla="*/ 54 w 108"/>
                <a:gd name="T61" fmla="*/ 0 h 114"/>
                <a:gd name="T62" fmla="*/ 54 w 108"/>
                <a:gd name="T63" fmla="*/ 4 h 114"/>
                <a:gd name="T64" fmla="*/ 23 w 108"/>
                <a:gd name="T65" fmla="*/ 4 h 114"/>
                <a:gd name="T66" fmla="*/ 23 w 108"/>
                <a:gd name="T67" fmla="*/ 48 h 114"/>
                <a:gd name="T68" fmla="*/ 20 w 108"/>
                <a:gd name="T69" fmla="*/ 5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14">
                  <a:moveTo>
                    <a:pt x="54" y="108"/>
                  </a:moveTo>
                  <a:cubicBezTo>
                    <a:pt x="54" y="108"/>
                    <a:pt x="54" y="108"/>
                    <a:pt x="54" y="108"/>
                  </a:cubicBezTo>
                  <a:cubicBezTo>
                    <a:pt x="100" y="50"/>
                    <a:pt x="100" y="50"/>
                    <a:pt x="100" y="50"/>
                  </a:cubicBezTo>
                  <a:cubicBezTo>
                    <a:pt x="87" y="50"/>
                    <a:pt x="87" y="50"/>
                    <a:pt x="87" y="50"/>
                  </a:cubicBezTo>
                  <a:cubicBezTo>
                    <a:pt x="86" y="50"/>
                    <a:pt x="85" y="49"/>
                    <a:pt x="85" y="48"/>
                  </a:cubicBezTo>
                  <a:cubicBezTo>
                    <a:pt x="85" y="4"/>
                    <a:pt x="85" y="4"/>
                    <a:pt x="85" y="4"/>
                  </a:cubicBezTo>
                  <a:cubicBezTo>
                    <a:pt x="54" y="4"/>
                    <a:pt x="54" y="4"/>
                    <a:pt x="54" y="4"/>
                  </a:cubicBezTo>
                  <a:cubicBezTo>
                    <a:pt x="54" y="0"/>
                    <a:pt x="54" y="0"/>
                    <a:pt x="54" y="0"/>
                  </a:cubicBezTo>
                  <a:cubicBezTo>
                    <a:pt x="87" y="0"/>
                    <a:pt x="87" y="0"/>
                    <a:pt x="87" y="0"/>
                  </a:cubicBezTo>
                  <a:cubicBezTo>
                    <a:pt x="89" y="0"/>
                    <a:pt x="90" y="1"/>
                    <a:pt x="90" y="2"/>
                  </a:cubicBezTo>
                  <a:cubicBezTo>
                    <a:pt x="90" y="45"/>
                    <a:pt x="90" y="45"/>
                    <a:pt x="90" y="45"/>
                  </a:cubicBezTo>
                  <a:cubicBezTo>
                    <a:pt x="105" y="45"/>
                    <a:pt x="105" y="45"/>
                    <a:pt x="105" y="45"/>
                  </a:cubicBezTo>
                  <a:cubicBezTo>
                    <a:pt x="105" y="45"/>
                    <a:pt x="105" y="45"/>
                    <a:pt x="105" y="45"/>
                  </a:cubicBezTo>
                  <a:cubicBezTo>
                    <a:pt x="106" y="45"/>
                    <a:pt x="106" y="46"/>
                    <a:pt x="107" y="46"/>
                  </a:cubicBezTo>
                  <a:cubicBezTo>
                    <a:pt x="108" y="47"/>
                    <a:pt x="108" y="48"/>
                    <a:pt x="107" y="49"/>
                  </a:cubicBezTo>
                  <a:cubicBezTo>
                    <a:pt x="56" y="113"/>
                    <a:pt x="56" y="113"/>
                    <a:pt x="56" y="113"/>
                  </a:cubicBezTo>
                  <a:cubicBezTo>
                    <a:pt x="56" y="113"/>
                    <a:pt x="55" y="113"/>
                    <a:pt x="55" y="113"/>
                  </a:cubicBezTo>
                  <a:cubicBezTo>
                    <a:pt x="55" y="114"/>
                    <a:pt x="54" y="114"/>
                    <a:pt x="54" y="114"/>
                  </a:cubicBezTo>
                  <a:lnTo>
                    <a:pt x="54" y="108"/>
                  </a:lnTo>
                  <a:close/>
                  <a:moveTo>
                    <a:pt x="20" y="50"/>
                  </a:moveTo>
                  <a:cubicBezTo>
                    <a:pt x="8" y="50"/>
                    <a:pt x="8" y="50"/>
                    <a:pt x="8" y="50"/>
                  </a:cubicBezTo>
                  <a:cubicBezTo>
                    <a:pt x="54" y="108"/>
                    <a:pt x="54" y="108"/>
                    <a:pt x="54" y="108"/>
                  </a:cubicBezTo>
                  <a:cubicBezTo>
                    <a:pt x="54" y="114"/>
                    <a:pt x="54" y="114"/>
                    <a:pt x="54" y="114"/>
                  </a:cubicBezTo>
                  <a:cubicBezTo>
                    <a:pt x="53" y="114"/>
                    <a:pt x="52" y="114"/>
                    <a:pt x="52" y="113"/>
                  </a:cubicBezTo>
                  <a:cubicBezTo>
                    <a:pt x="1" y="50"/>
                    <a:pt x="1" y="50"/>
                    <a:pt x="1" y="50"/>
                  </a:cubicBezTo>
                  <a:cubicBezTo>
                    <a:pt x="0" y="49"/>
                    <a:pt x="0" y="49"/>
                    <a:pt x="0" y="48"/>
                  </a:cubicBezTo>
                  <a:cubicBezTo>
                    <a:pt x="0" y="47"/>
                    <a:pt x="1" y="45"/>
                    <a:pt x="3" y="45"/>
                  </a:cubicBezTo>
                  <a:cubicBezTo>
                    <a:pt x="18" y="45"/>
                    <a:pt x="18" y="45"/>
                    <a:pt x="18" y="45"/>
                  </a:cubicBezTo>
                  <a:cubicBezTo>
                    <a:pt x="18" y="2"/>
                    <a:pt x="18" y="2"/>
                    <a:pt x="18" y="2"/>
                  </a:cubicBezTo>
                  <a:cubicBezTo>
                    <a:pt x="18" y="1"/>
                    <a:pt x="19" y="0"/>
                    <a:pt x="20" y="0"/>
                  </a:cubicBezTo>
                  <a:cubicBezTo>
                    <a:pt x="54" y="0"/>
                    <a:pt x="54" y="0"/>
                    <a:pt x="54" y="0"/>
                  </a:cubicBezTo>
                  <a:cubicBezTo>
                    <a:pt x="54" y="4"/>
                    <a:pt x="54" y="4"/>
                    <a:pt x="54" y="4"/>
                  </a:cubicBezTo>
                  <a:cubicBezTo>
                    <a:pt x="23" y="4"/>
                    <a:pt x="23" y="4"/>
                    <a:pt x="23" y="4"/>
                  </a:cubicBezTo>
                  <a:cubicBezTo>
                    <a:pt x="23" y="48"/>
                    <a:pt x="23" y="48"/>
                    <a:pt x="23" y="48"/>
                  </a:cubicBezTo>
                  <a:cubicBezTo>
                    <a:pt x="23" y="49"/>
                    <a:pt x="22" y="50"/>
                    <a:pt x="20"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0" name="Freeform 21"/>
            <p:cNvSpPr>
              <a:spLocks noEditPoints="1"/>
            </p:cNvSpPr>
            <p:nvPr/>
          </p:nvSpPr>
          <p:spPr bwMode="auto">
            <a:xfrm>
              <a:off x="9148763" y="3155950"/>
              <a:ext cx="365125" cy="366713"/>
            </a:xfrm>
            <a:custGeom>
              <a:avLst/>
              <a:gdLst>
                <a:gd name="T0" fmla="*/ 135 w 162"/>
                <a:gd name="T1" fmla="*/ 135 h 162"/>
                <a:gd name="T2" fmla="*/ 135 w 162"/>
                <a:gd name="T3" fmla="*/ 27 h 162"/>
                <a:gd name="T4" fmla="*/ 81 w 162"/>
                <a:gd name="T5" fmla="*/ 0 h 162"/>
                <a:gd name="T6" fmla="*/ 162 w 162"/>
                <a:gd name="T7" fmla="*/ 81 h 162"/>
                <a:gd name="T8" fmla="*/ 81 w 162"/>
                <a:gd name="T9" fmla="*/ 162 h 162"/>
                <a:gd name="T10" fmla="*/ 81 w 162"/>
                <a:gd name="T11" fmla="*/ 147 h 162"/>
                <a:gd name="T12" fmla="*/ 146 w 162"/>
                <a:gd name="T13" fmla="*/ 81 h 162"/>
                <a:gd name="T14" fmla="*/ 111 w 162"/>
                <a:gd name="T15" fmla="*/ 23 h 162"/>
                <a:gd name="T16" fmla="*/ 101 w 162"/>
                <a:gd name="T17" fmla="*/ 36 h 162"/>
                <a:gd name="T18" fmla="*/ 122 w 162"/>
                <a:gd name="T19" fmla="*/ 56 h 162"/>
                <a:gd name="T20" fmla="*/ 115 w 162"/>
                <a:gd name="T21" fmla="*/ 115 h 162"/>
                <a:gd name="T22" fmla="*/ 81 w 162"/>
                <a:gd name="T23" fmla="*/ 134 h 162"/>
                <a:gd name="T24" fmla="*/ 133 w 162"/>
                <a:gd name="T25" fmla="*/ 81 h 162"/>
                <a:gd name="T26" fmla="*/ 107 w 162"/>
                <a:gd name="T27" fmla="*/ 36 h 162"/>
                <a:gd name="T28" fmla="*/ 133 w 162"/>
                <a:gd name="T29" fmla="*/ 49 h 162"/>
                <a:gd name="T30" fmla="*/ 124 w 162"/>
                <a:gd name="T31" fmla="*/ 124 h 162"/>
                <a:gd name="T32" fmla="*/ 81 w 162"/>
                <a:gd name="T33" fmla="*/ 147 h 162"/>
                <a:gd name="T34" fmla="*/ 88 w 162"/>
                <a:gd name="T35" fmla="*/ 83 h 162"/>
                <a:gd name="T36" fmla="*/ 90 w 162"/>
                <a:gd name="T37" fmla="*/ 12 h 162"/>
                <a:gd name="T38" fmla="*/ 81 w 162"/>
                <a:gd name="T39" fmla="*/ 9 h 162"/>
                <a:gd name="T40" fmla="*/ 85 w 162"/>
                <a:gd name="T41" fmla="*/ 14 h 162"/>
                <a:gd name="T42" fmla="*/ 81 w 162"/>
                <a:gd name="T43" fmla="*/ 79 h 162"/>
                <a:gd name="T44" fmla="*/ 81 w 162"/>
                <a:gd name="T45" fmla="*/ 5 h 162"/>
                <a:gd name="T46" fmla="*/ 5 w 162"/>
                <a:gd name="T47" fmla="*/ 81 h 162"/>
                <a:gd name="T48" fmla="*/ 81 w 162"/>
                <a:gd name="T49" fmla="*/ 157 h 162"/>
                <a:gd name="T50" fmla="*/ 24 w 162"/>
                <a:gd name="T51" fmla="*/ 139 h 162"/>
                <a:gd name="T52" fmla="*/ 24 w 162"/>
                <a:gd name="T53" fmla="*/ 24 h 162"/>
                <a:gd name="T54" fmla="*/ 81 w 162"/>
                <a:gd name="T55" fmla="*/ 5 h 162"/>
                <a:gd name="T56" fmla="*/ 74 w 162"/>
                <a:gd name="T57" fmla="*/ 9 h 162"/>
                <a:gd name="T58" fmla="*/ 72 w 162"/>
                <a:gd name="T59" fmla="*/ 81 h 162"/>
                <a:gd name="T60" fmla="*/ 81 w 162"/>
                <a:gd name="T61" fmla="*/ 83 h 162"/>
                <a:gd name="T62" fmla="*/ 77 w 162"/>
                <a:gd name="T63" fmla="*/ 79 h 162"/>
                <a:gd name="T64" fmla="*/ 81 w 162"/>
                <a:gd name="T65" fmla="*/ 14 h 162"/>
                <a:gd name="T66" fmla="*/ 81 w 162"/>
                <a:gd name="T67" fmla="*/ 129 h 162"/>
                <a:gd name="T68" fmla="*/ 33 w 162"/>
                <a:gd name="T69" fmla="*/ 81 h 162"/>
                <a:gd name="T70" fmla="*/ 40 w 162"/>
                <a:gd name="T71" fmla="*/ 56 h 162"/>
                <a:gd name="T72" fmla="*/ 61 w 162"/>
                <a:gd name="T73" fmla="*/ 36 h 162"/>
                <a:gd name="T74" fmla="*/ 51 w 162"/>
                <a:gd name="T75" fmla="*/ 23 h 162"/>
                <a:gd name="T76" fmla="*/ 16 w 162"/>
                <a:gd name="T77" fmla="*/ 81 h 162"/>
                <a:gd name="T78" fmla="*/ 81 w 162"/>
                <a:gd name="T79" fmla="*/ 147 h 162"/>
                <a:gd name="T80" fmla="*/ 38 w 162"/>
                <a:gd name="T81" fmla="*/ 124 h 162"/>
                <a:gd name="T82" fmla="*/ 29 w 162"/>
                <a:gd name="T83" fmla="*/ 49 h 162"/>
                <a:gd name="T84" fmla="*/ 55 w 162"/>
                <a:gd name="T85" fmla="*/ 36 h 162"/>
                <a:gd name="T86" fmla="*/ 36 w 162"/>
                <a:gd name="T87" fmla="*/ 54 h 162"/>
                <a:gd name="T88" fmla="*/ 44 w 162"/>
                <a:gd name="T89" fmla="*/ 118 h 162"/>
                <a:gd name="T90" fmla="*/ 81 w 162"/>
                <a:gd name="T91" fmla="*/ 129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2" h="162">
                  <a:moveTo>
                    <a:pt x="81" y="157"/>
                  </a:moveTo>
                  <a:cubicBezTo>
                    <a:pt x="102" y="157"/>
                    <a:pt x="121" y="149"/>
                    <a:pt x="135" y="135"/>
                  </a:cubicBezTo>
                  <a:cubicBezTo>
                    <a:pt x="149" y="121"/>
                    <a:pt x="157" y="102"/>
                    <a:pt x="157" y="81"/>
                  </a:cubicBezTo>
                  <a:cubicBezTo>
                    <a:pt x="157" y="60"/>
                    <a:pt x="149" y="41"/>
                    <a:pt x="135" y="27"/>
                  </a:cubicBezTo>
                  <a:cubicBezTo>
                    <a:pt x="121" y="13"/>
                    <a:pt x="102" y="5"/>
                    <a:pt x="81" y="5"/>
                  </a:cubicBezTo>
                  <a:cubicBezTo>
                    <a:pt x="81" y="0"/>
                    <a:pt x="81" y="0"/>
                    <a:pt x="81" y="0"/>
                  </a:cubicBezTo>
                  <a:cubicBezTo>
                    <a:pt x="103" y="0"/>
                    <a:pt x="124" y="9"/>
                    <a:pt x="138" y="24"/>
                  </a:cubicBezTo>
                  <a:cubicBezTo>
                    <a:pt x="153" y="39"/>
                    <a:pt x="162" y="59"/>
                    <a:pt x="162" y="81"/>
                  </a:cubicBezTo>
                  <a:cubicBezTo>
                    <a:pt x="162" y="104"/>
                    <a:pt x="153" y="124"/>
                    <a:pt x="138" y="139"/>
                  </a:cubicBezTo>
                  <a:cubicBezTo>
                    <a:pt x="124" y="153"/>
                    <a:pt x="103" y="162"/>
                    <a:pt x="81" y="162"/>
                  </a:cubicBezTo>
                  <a:cubicBezTo>
                    <a:pt x="81" y="157"/>
                    <a:pt x="81" y="157"/>
                    <a:pt x="81" y="157"/>
                  </a:cubicBezTo>
                  <a:close/>
                  <a:moveTo>
                    <a:pt x="81" y="147"/>
                  </a:moveTo>
                  <a:cubicBezTo>
                    <a:pt x="99" y="147"/>
                    <a:pt x="115" y="139"/>
                    <a:pt x="127" y="127"/>
                  </a:cubicBezTo>
                  <a:cubicBezTo>
                    <a:pt x="139" y="116"/>
                    <a:pt x="146" y="99"/>
                    <a:pt x="146" y="81"/>
                  </a:cubicBezTo>
                  <a:cubicBezTo>
                    <a:pt x="146" y="69"/>
                    <a:pt x="143" y="57"/>
                    <a:pt x="137" y="47"/>
                  </a:cubicBezTo>
                  <a:cubicBezTo>
                    <a:pt x="131" y="37"/>
                    <a:pt x="122" y="29"/>
                    <a:pt x="111" y="23"/>
                  </a:cubicBezTo>
                  <a:cubicBezTo>
                    <a:pt x="109" y="22"/>
                    <a:pt x="108" y="23"/>
                    <a:pt x="107" y="24"/>
                  </a:cubicBezTo>
                  <a:cubicBezTo>
                    <a:pt x="101" y="36"/>
                    <a:pt x="101" y="36"/>
                    <a:pt x="101" y="36"/>
                  </a:cubicBezTo>
                  <a:cubicBezTo>
                    <a:pt x="101" y="37"/>
                    <a:pt x="101" y="38"/>
                    <a:pt x="102" y="39"/>
                  </a:cubicBezTo>
                  <a:cubicBezTo>
                    <a:pt x="110" y="43"/>
                    <a:pt x="117" y="49"/>
                    <a:pt x="122" y="56"/>
                  </a:cubicBezTo>
                  <a:cubicBezTo>
                    <a:pt x="126" y="64"/>
                    <a:pt x="128" y="72"/>
                    <a:pt x="128" y="81"/>
                  </a:cubicBezTo>
                  <a:cubicBezTo>
                    <a:pt x="128" y="94"/>
                    <a:pt x="123" y="106"/>
                    <a:pt x="115" y="115"/>
                  </a:cubicBezTo>
                  <a:cubicBezTo>
                    <a:pt x="106" y="123"/>
                    <a:pt x="94" y="129"/>
                    <a:pt x="81" y="129"/>
                  </a:cubicBezTo>
                  <a:cubicBezTo>
                    <a:pt x="81" y="134"/>
                    <a:pt x="81" y="134"/>
                    <a:pt x="81" y="134"/>
                  </a:cubicBezTo>
                  <a:cubicBezTo>
                    <a:pt x="95" y="134"/>
                    <a:pt x="108" y="128"/>
                    <a:pt x="118" y="118"/>
                  </a:cubicBezTo>
                  <a:cubicBezTo>
                    <a:pt x="127" y="109"/>
                    <a:pt x="133" y="96"/>
                    <a:pt x="133" y="81"/>
                  </a:cubicBezTo>
                  <a:cubicBezTo>
                    <a:pt x="133" y="71"/>
                    <a:pt x="131" y="62"/>
                    <a:pt x="126" y="54"/>
                  </a:cubicBezTo>
                  <a:cubicBezTo>
                    <a:pt x="121" y="46"/>
                    <a:pt x="115" y="40"/>
                    <a:pt x="107" y="36"/>
                  </a:cubicBezTo>
                  <a:cubicBezTo>
                    <a:pt x="110" y="28"/>
                    <a:pt x="110" y="28"/>
                    <a:pt x="110" y="28"/>
                  </a:cubicBezTo>
                  <a:cubicBezTo>
                    <a:pt x="120" y="33"/>
                    <a:pt x="127" y="41"/>
                    <a:pt x="133" y="49"/>
                  </a:cubicBezTo>
                  <a:cubicBezTo>
                    <a:pt x="138" y="59"/>
                    <a:pt x="142" y="70"/>
                    <a:pt x="142" y="81"/>
                  </a:cubicBezTo>
                  <a:cubicBezTo>
                    <a:pt x="142" y="98"/>
                    <a:pt x="135" y="113"/>
                    <a:pt x="124" y="124"/>
                  </a:cubicBezTo>
                  <a:cubicBezTo>
                    <a:pt x="113" y="135"/>
                    <a:pt x="98" y="142"/>
                    <a:pt x="81" y="142"/>
                  </a:cubicBezTo>
                  <a:cubicBezTo>
                    <a:pt x="81" y="147"/>
                    <a:pt x="81" y="147"/>
                    <a:pt x="81" y="147"/>
                  </a:cubicBezTo>
                  <a:close/>
                  <a:moveTo>
                    <a:pt x="81" y="83"/>
                  </a:moveTo>
                  <a:cubicBezTo>
                    <a:pt x="88" y="83"/>
                    <a:pt x="88" y="83"/>
                    <a:pt x="88" y="83"/>
                  </a:cubicBezTo>
                  <a:cubicBezTo>
                    <a:pt x="89" y="83"/>
                    <a:pt x="90" y="82"/>
                    <a:pt x="90" y="81"/>
                  </a:cubicBezTo>
                  <a:cubicBezTo>
                    <a:pt x="90" y="12"/>
                    <a:pt x="90" y="12"/>
                    <a:pt x="90" y="12"/>
                  </a:cubicBezTo>
                  <a:cubicBezTo>
                    <a:pt x="90" y="10"/>
                    <a:pt x="89" y="9"/>
                    <a:pt x="88" y="9"/>
                  </a:cubicBezTo>
                  <a:cubicBezTo>
                    <a:pt x="81" y="9"/>
                    <a:pt x="81" y="9"/>
                    <a:pt x="81" y="9"/>
                  </a:cubicBezTo>
                  <a:cubicBezTo>
                    <a:pt x="81" y="14"/>
                    <a:pt x="81" y="14"/>
                    <a:pt x="81" y="14"/>
                  </a:cubicBezTo>
                  <a:cubicBezTo>
                    <a:pt x="85" y="14"/>
                    <a:pt x="85" y="14"/>
                    <a:pt x="85" y="14"/>
                  </a:cubicBezTo>
                  <a:cubicBezTo>
                    <a:pt x="85" y="79"/>
                    <a:pt x="85" y="79"/>
                    <a:pt x="85" y="79"/>
                  </a:cubicBezTo>
                  <a:cubicBezTo>
                    <a:pt x="81" y="79"/>
                    <a:pt x="81" y="79"/>
                    <a:pt x="81" y="79"/>
                  </a:cubicBezTo>
                  <a:lnTo>
                    <a:pt x="81" y="83"/>
                  </a:lnTo>
                  <a:close/>
                  <a:moveTo>
                    <a:pt x="81" y="5"/>
                  </a:moveTo>
                  <a:cubicBezTo>
                    <a:pt x="60" y="5"/>
                    <a:pt x="41" y="13"/>
                    <a:pt x="27" y="27"/>
                  </a:cubicBezTo>
                  <a:cubicBezTo>
                    <a:pt x="13" y="41"/>
                    <a:pt x="5" y="60"/>
                    <a:pt x="5" y="81"/>
                  </a:cubicBezTo>
                  <a:cubicBezTo>
                    <a:pt x="5" y="102"/>
                    <a:pt x="13" y="121"/>
                    <a:pt x="27" y="135"/>
                  </a:cubicBezTo>
                  <a:cubicBezTo>
                    <a:pt x="41" y="149"/>
                    <a:pt x="60" y="157"/>
                    <a:pt x="81" y="157"/>
                  </a:cubicBezTo>
                  <a:cubicBezTo>
                    <a:pt x="81" y="162"/>
                    <a:pt x="81" y="162"/>
                    <a:pt x="81" y="162"/>
                  </a:cubicBezTo>
                  <a:cubicBezTo>
                    <a:pt x="59" y="162"/>
                    <a:pt x="38" y="153"/>
                    <a:pt x="24" y="139"/>
                  </a:cubicBezTo>
                  <a:cubicBezTo>
                    <a:pt x="9" y="124"/>
                    <a:pt x="0" y="104"/>
                    <a:pt x="0" y="81"/>
                  </a:cubicBezTo>
                  <a:cubicBezTo>
                    <a:pt x="0" y="59"/>
                    <a:pt x="9" y="39"/>
                    <a:pt x="24" y="24"/>
                  </a:cubicBezTo>
                  <a:cubicBezTo>
                    <a:pt x="38" y="9"/>
                    <a:pt x="59" y="0"/>
                    <a:pt x="81" y="0"/>
                  </a:cubicBezTo>
                  <a:cubicBezTo>
                    <a:pt x="81" y="5"/>
                    <a:pt x="81" y="5"/>
                    <a:pt x="81" y="5"/>
                  </a:cubicBezTo>
                  <a:close/>
                  <a:moveTo>
                    <a:pt x="81" y="9"/>
                  </a:moveTo>
                  <a:cubicBezTo>
                    <a:pt x="74" y="9"/>
                    <a:pt x="74" y="9"/>
                    <a:pt x="74" y="9"/>
                  </a:cubicBezTo>
                  <a:cubicBezTo>
                    <a:pt x="73" y="9"/>
                    <a:pt x="72" y="10"/>
                    <a:pt x="72" y="12"/>
                  </a:cubicBezTo>
                  <a:cubicBezTo>
                    <a:pt x="72" y="81"/>
                    <a:pt x="72" y="81"/>
                    <a:pt x="72" y="81"/>
                  </a:cubicBezTo>
                  <a:cubicBezTo>
                    <a:pt x="72" y="82"/>
                    <a:pt x="73" y="83"/>
                    <a:pt x="74" y="83"/>
                  </a:cubicBezTo>
                  <a:cubicBezTo>
                    <a:pt x="81" y="83"/>
                    <a:pt x="81" y="83"/>
                    <a:pt x="81" y="83"/>
                  </a:cubicBezTo>
                  <a:cubicBezTo>
                    <a:pt x="81" y="79"/>
                    <a:pt x="81" y="79"/>
                    <a:pt x="81" y="79"/>
                  </a:cubicBezTo>
                  <a:cubicBezTo>
                    <a:pt x="77" y="79"/>
                    <a:pt x="77" y="79"/>
                    <a:pt x="77" y="79"/>
                  </a:cubicBezTo>
                  <a:cubicBezTo>
                    <a:pt x="77" y="14"/>
                    <a:pt x="77" y="14"/>
                    <a:pt x="77" y="14"/>
                  </a:cubicBezTo>
                  <a:cubicBezTo>
                    <a:pt x="81" y="14"/>
                    <a:pt x="81" y="14"/>
                    <a:pt x="81" y="14"/>
                  </a:cubicBezTo>
                  <a:cubicBezTo>
                    <a:pt x="81" y="9"/>
                    <a:pt x="81" y="9"/>
                    <a:pt x="81" y="9"/>
                  </a:cubicBezTo>
                  <a:close/>
                  <a:moveTo>
                    <a:pt x="81" y="129"/>
                  </a:moveTo>
                  <a:cubicBezTo>
                    <a:pt x="68" y="129"/>
                    <a:pt x="56" y="123"/>
                    <a:pt x="47" y="115"/>
                  </a:cubicBezTo>
                  <a:cubicBezTo>
                    <a:pt x="39" y="106"/>
                    <a:pt x="33" y="94"/>
                    <a:pt x="33" y="81"/>
                  </a:cubicBezTo>
                  <a:cubicBezTo>
                    <a:pt x="33" y="72"/>
                    <a:pt x="36" y="64"/>
                    <a:pt x="40" y="56"/>
                  </a:cubicBezTo>
                  <a:cubicBezTo>
                    <a:pt x="40" y="56"/>
                    <a:pt x="40" y="56"/>
                    <a:pt x="40" y="56"/>
                  </a:cubicBezTo>
                  <a:cubicBezTo>
                    <a:pt x="45" y="49"/>
                    <a:pt x="51" y="43"/>
                    <a:pt x="60" y="39"/>
                  </a:cubicBezTo>
                  <a:cubicBezTo>
                    <a:pt x="61" y="38"/>
                    <a:pt x="61" y="37"/>
                    <a:pt x="61" y="36"/>
                  </a:cubicBezTo>
                  <a:cubicBezTo>
                    <a:pt x="55" y="24"/>
                    <a:pt x="55" y="24"/>
                    <a:pt x="55" y="24"/>
                  </a:cubicBezTo>
                  <a:cubicBezTo>
                    <a:pt x="54" y="23"/>
                    <a:pt x="53" y="22"/>
                    <a:pt x="51" y="23"/>
                  </a:cubicBezTo>
                  <a:cubicBezTo>
                    <a:pt x="40" y="29"/>
                    <a:pt x="31" y="37"/>
                    <a:pt x="25" y="47"/>
                  </a:cubicBezTo>
                  <a:cubicBezTo>
                    <a:pt x="19" y="57"/>
                    <a:pt x="16" y="69"/>
                    <a:pt x="16" y="81"/>
                  </a:cubicBezTo>
                  <a:cubicBezTo>
                    <a:pt x="16" y="99"/>
                    <a:pt x="23" y="116"/>
                    <a:pt x="35" y="127"/>
                  </a:cubicBezTo>
                  <a:cubicBezTo>
                    <a:pt x="47" y="139"/>
                    <a:pt x="63" y="147"/>
                    <a:pt x="81" y="147"/>
                  </a:cubicBezTo>
                  <a:cubicBezTo>
                    <a:pt x="81" y="142"/>
                    <a:pt x="81" y="142"/>
                    <a:pt x="81" y="142"/>
                  </a:cubicBezTo>
                  <a:cubicBezTo>
                    <a:pt x="64" y="142"/>
                    <a:pt x="49" y="135"/>
                    <a:pt x="38" y="124"/>
                  </a:cubicBezTo>
                  <a:cubicBezTo>
                    <a:pt x="27" y="113"/>
                    <a:pt x="20" y="98"/>
                    <a:pt x="20" y="81"/>
                  </a:cubicBezTo>
                  <a:cubicBezTo>
                    <a:pt x="20" y="70"/>
                    <a:pt x="24" y="59"/>
                    <a:pt x="29" y="49"/>
                  </a:cubicBezTo>
                  <a:cubicBezTo>
                    <a:pt x="35" y="41"/>
                    <a:pt x="42" y="33"/>
                    <a:pt x="52" y="28"/>
                  </a:cubicBezTo>
                  <a:cubicBezTo>
                    <a:pt x="55" y="36"/>
                    <a:pt x="55" y="36"/>
                    <a:pt x="55" y="36"/>
                  </a:cubicBezTo>
                  <a:cubicBezTo>
                    <a:pt x="47" y="40"/>
                    <a:pt x="41" y="46"/>
                    <a:pt x="36" y="54"/>
                  </a:cubicBezTo>
                  <a:cubicBezTo>
                    <a:pt x="36" y="54"/>
                    <a:pt x="36" y="54"/>
                    <a:pt x="36" y="54"/>
                  </a:cubicBezTo>
                  <a:cubicBezTo>
                    <a:pt x="31" y="62"/>
                    <a:pt x="29" y="71"/>
                    <a:pt x="29" y="81"/>
                  </a:cubicBezTo>
                  <a:cubicBezTo>
                    <a:pt x="29" y="96"/>
                    <a:pt x="35" y="109"/>
                    <a:pt x="44" y="118"/>
                  </a:cubicBezTo>
                  <a:cubicBezTo>
                    <a:pt x="53" y="128"/>
                    <a:pt x="67" y="134"/>
                    <a:pt x="81" y="134"/>
                  </a:cubicBezTo>
                  <a:lnTo>
                    <a:pt x="81" y="1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7" name="Freeform 28"/>
            <p:cNvSpPr>
              <a:spLocks noEditPoints="1"/>
            </p:cNvSpPr>
            <p:nvPr/>
          </p:nvSpPr>
          <p:spPr bwMode="auto">
            <a:xfrm>
              <a:off x="7575551" y="3094038"/>
              <a:ext cx="411163" cy="504825"/>
            </a:xfrm>
            <a:custGeom>
              <a:avLst/>
              <a:gdLst>
                <a:gd name="T0" fmla="*/ 171 w 182"/>
                <a:gd name="T1" fmla="*/ 218 h 223"/>
                <a:gd name="T2" fmla="*/ 120 w 182"/>
                <a:gd name="T3" fmla="*/ 125 h 223"/>
                <a:gd name="T4" fmla="*/ 104 w 182"/>
                <a:gd name="T5" fmla="*/ 74 h 223"/>
                <a:gd name="T6" fmla="*/ 129 w 182"/>
                <a:gd name="T7" fmla="*/ 127 h 223"/>
                <a:gd name="T8" fmla="*/ 182 w 182"/>
                <a:gd name="T9" fmla="*/ 221 h 223"/>
                <a:gd name="T10" fmla="*/ 125 w 182"/>
                <a:gd name="T11" fmla="*/ 206 h 223"/>
                <a:gd name="T12" fmla="*/ 112 w 182"/>
                <a:gd name="T13" fmla="*/ 190 h 223"/>
                <a:gd name="T14" fmla="*/ 106 w 182"/>
                <a:gd name="T15" fmla="*/ 185 h 223"/>
                <a:gd name="T16" fmla="*/ 107 w 182"/>
                <a:gd name="T17" fmla="*/ 170 h 223"/>
                <a:gd name="T18" fmla="*/ 106 w 182"/>
                <a:gd name="T19" fmla="*/ 151 h 223"/>
                <a:gd name="T20" fmla="*/ 104 w 182"/>
                <a:gd name="T21" fmla="*/ 167 h 223"/>
                <a:gd name="T22" fmla="*/ 91 w 182"/>
                <a:gd name="T23" fmla="*/ 201 h 223"/>
                <a:gd name="T24" fmla="*/ 104 w 182"/>
                <a:gd name="T25" fmla="*/ 74 h 223"/>
                <a:gd name="T26" fmla="*/ 91 w 182"/>
                <a:gd name="T27" fmla="*/ 0 h 223"/>
                <a:gd name="T28" fmla="*/ 102 w 182"/>
                <a:gd name="T29" fmla="*/ 35 h 223"/>
                <a:gd name="T30" fmla="*/ 103 w 182"/>
                <a:gd name="T31" fmla="*/ 141 h 223"/>
                <a:gd name="T32" fmla="*/ 99 w 182"/>
                <a:gd name="T33" fmla="*/ 139 h 223"/>
                <a:gd name="T34" fmla="*/ 102 w 182"/>
                <a:gd name="T35" fmla="*/ 127 h 223"/>
                <a:gd name="T36" fmla="*/ 97 w 182"/>
                <a:gd name="T37" fmla="*/ 157 h 223"/>
                <a:gd name="T38" fmla="*/ 103 w 182"/>
                <a:gd name="T39" fmla="*/ 157 h 223"/>
                <a:gd name="T40" fmla="*/ 91 w 182"/>
                <a:gd name="T41" fmla="*/ 170 h 223"/>
                <a:gd name="T42" fmla="*/ 104 w 182"/>
                <a:gd name="T43" fmla="*/ 176 h 223"/>
                <a:gd name="T44" fmla="*/ 104 w 182"/>
                <a:gd name="T45" fmla="*/ 185 h 223"/>
                <a:gd name="T46" fmla="*/ 97 w 182"/>
                <a:gd name="T47" fmla="*/ 108 h 223"/>
                <a:gd name="T48" fmla="*/ 91 w 182"/>
                <a:gd name="T49" fmla="*/ 100 h 223"/>
                <a:gd name="T50" fmla="*/ 91 w 182"/>
                <a:gd name="T51" fmla="*/ 201 h 223"/>
                <a:gd name="T52" fmla="*/ 78 w 182"/>
                <a:gd name="T53" fmla="*/ 201 h 223"/>
                <a:gd name="T54" fmla="*/ 85 w 182"/>
                <a:gd name="T55" fmla="*/ 38 h 223"/>
                <a:gd name="T56" fmla="*/ 82 w 182"/>
                <a:gd name="T57" fmla="*/ 33 h 223"/>
                <a:gd name="T58" fmla="*/ 91 w 182"/>
                <a:gd name="T59" fmla="*/ 17 h 223"/>
                <a:gd name="T60" fmla="*/ 87 w 182"/>
                <a:gd name="T61" fmla="*/ 111 h 223"/>
                <a:gd name="T62" fmla="*/ 90 w 182"/>
                <a:gd name="T63" fmla="*/ 106 h 223"/>
                <a:gd name="T64" fmla="*/ 91 w 182"/>
                <a:gd name="T65" fmla="*/ 130 h 223"/>
                <a:gd name="T66" fmla="*/ 91 w 182"/>
                <a:gd name="T67" fmla="*/ 153 h 223"/>
                <a:gd name="T68" fmla="*/ 78 w 182"/>
                <a:gd name="T69" fmla="*/ 139 h 223"/>
                <a:gd name="T70" fmla="*/ 91 w 182"/>
                <a:gd name="T71" fmla="*/ 125 h 223"/>
                <a:gd name="T72" fmla="*/ 89 w 182"/>
                <a:gd name="T73" fmla="*/ 165 h 223"/>
                <a:gd name="T74" fmla="*/ 78 w 182"/>
                <a:gd name="T75" fmla="*/ 190 h 223"/>
                <a:gd name="T76" fmla="*/ 85 w 182"/>
                <a:gd name="T77" fmla="*/ 160 h 223"/>
                <a:gd name="T78" fmla="*/ 79 w 182"/>
                <a:gd name="T79" fmla="*/ 151 h 223"/>
                <a:gd name="T80" fmla="*/ 78 w 182"/>
                <a:gd name="T81" fmla="*/ 160 h 223"/>
                <a:gd name="T82" fmla="*/ 56 w 182"/>
                <a:gd name="T83" fmla="*/ 201 h 223"/>
                <a:gd name="T84" fmla="*/ 40 w 182"/>
                <a:gd name="T85" fmla="*/ 222 h 223"/>
                <a:gd name="T86" fmla="*/ 1 w 182"/>
                <a:gd name="T87" fmla="*/ 218 h 223"/>
                <a:gd name="T88" fmla="*/ 53 w 182"/>
                <a:gd name="T89" fmla="*/ 109 h 223"/>
                <a:gd name="T90" fmla="*/ 70 w 182"/>
                <a:gd name="T91" fmla="*/ 109 h 223"/>
                <a:gd name="T92" fmla="*/ 62 w 182"/>
                <a:gd name="T93" fmla="*/ 125 h 223"/>
                <a:gd name="T94" fmla="*/ 78 w 182"/>
                <a:gd name="T95" fmla="*/ 139 h 223"/>
                <a:gd name="T96" fmla="*/ 78 w 182"/>
                <a:gd name="T97" fmla="*/ 151 h 223"/>
                <a:gd name="T98" fmla="*/ 72 w 182"/>
                <a:gd name="T99" fmla="*/ 170 h 223"/>
                <a:gd name="T100" fmla="*/ 78 w 182"/>
                <a:gd name="T101" fmla="*/ 160 h 223"/>
                <a:gd name="T102" fmla="*/ 70 w 182"/>
                <a:gd name="T103" fmla="*/ 190 h 223"/>
                <a:gd name="T104" fmla="*/ 78 w 182"/>
                <a:gd name="T105" fmla="*/ 17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2" h="223">
                  <a:moveTo>
                    <a:pt x="104" y="201"/>
                  </a:moveTo>
                  <a:cubicBezTo>
                    <a:pt x="126" y="201"/>
                    <a:pt x="126" y="201"/>
                    <a:pt x="126" y="201"/>
                  </a:cubicBezTo>
                  <a:cubicBezTo>
                    <a:pt x="127" y="201"/>
                    <a:pt x="128" y="201"/>
                    <a:pt x="128" y="202"/>
                  </a:cubicBezTo>
                  <a:cubicBezTo>
                    <a:pt x="145" y="218"/>
                    <a:pt x="145" y="218"/>
                    <a:pt x="145" y="218"/>
                  </a:cubicBezTo>
                  <a:cubicBezTo>
                    <a:pt x="171" y="218"/>
                    <a:pt x="171" y="218"/>
                    <a:pt x="171" y="218"/>
                  </a:cubicBezTo>
                  <a:cubicBezTo>
                    <a:pt x="161" y="211"/>
                    <a:pt x="152" y="201"/>
                    <a:pt x="145" y="189"/>
                  </a:cubicBezTo>
                  <a:cubicBezTo>
                    <a:pt x="133" y="171"/>
                    <a:pt x="125" y="149"/>
                    <a:pt x="118" y="128"/>
                  </a:cubicBezTo>
                  <a:cubicBezTo>
                    <a:pt x="117" y="127"/>
                    <a:pt x="118" y="125"/>
                    <a:pt x="119" y="125"/>
                  </a:cubicBezTo>
                  <a:cubicBezTo>
                    <a:pt x="120" y="125"/>
                    <a:pt x="120" y="125"/>
                    <a:pt x="120" y="125"/>
                  </a:cubicBezTo>
                  <a:cubicBezTo>
                    <a:pt x="120" y="125"/>
                    <a:pt x="120" y="125"/>
                    <a:pt x="120" y="125"/>
                  </a:cubicBezTo>
                  <a:cubicBezTo>
                    <a:pt x="124" y="125"/>
                    <a:pt x="124" y="125"/>
                    <a:pt x="124" y="125"/>
                  </a:cubicBezTo>
                  <a:cubicBezTo>
                    <a:pt x="124" y="111"/>
                    <a:pt x="124" y="111"/>
                    <a:pt x="124" y="111"/>
                  </a:cubicBezTo>
                  <a:cubicBezTo>
                    <a:pt x="115" y="111"/>
                    <a:pt x="115" y="111"/>
                    <a:pt x="115" y="111"/>
                  </a:cubicBezTo>
                  <a:cubicBezTo>
                    <a:pt x="113" y="111"/>
                    <a:pt x="113" y="110"/>
                    <a:pt x="112" y="109"/>
                  </a:cubicBezTo>
                  <a:cubicBezTo>
                    <a:pt x="109" y="96"/>
                    <a:pt x="106" y="84"/>
                    <a:pt x="104" y="74"/>
                  </a:cubicBezTo>
                  <a:cubicBezTo>
                    <a:pt x="104" y="46"/>
                    <a:pt x="104" y="46"/>
                    <a:pt x="104" y="46"/>
                  </a:cubicBezTo>
                  <a:cubicBezTo>
                    <a:pt x="106" y="58"/>
                    <a:pt x="110" y="81"/>
                    <a:pt x="116" y="106"/>
                  </a:cubicBezTo>
                  <a:cubicBezTo>
                    <a:pt x="126" y="106"/>
                    <a:pt x="126" y="106"/>
                    <a:pt x="126" y="106"/>
                  </a:cubicBezTo>
                  <a:cubicBezTo>
                    <a:pt x="128" y="106"/>
                    <a:pt x="129" y="107"/>
                    <a:pt x="129" y="109"/>
                  </a:cubicBezTo>
                  <a:cubicBezTo>
                    <a:pt x="129" y="127"/>
                    <a:pt x="129" y="127"/>
                    <a:pt x="129" y="127"/>
                  </a:cubicBezTo>
                  <a:cubicBezTo>
                    <a:pt x="129" y="128"/>
                    <a:pt x="128" y="130"/>
                    <a:pt x="126" y="130"/>
                  </a:cubicBezTo>
                  <a:cubicBezTo>
                    <a:pt x="123" y="130"/>
                    <a:pt x="123" y="130"/>
                    <a:pt x="123" y="130"/>
                  </a:cubicBezTo>
                  <a:cubicBezTo>
                    <a:pt x="130" y="150"/>
                    <a:pt x="138" y="170"/>
                    <a:pt x="149" y="186"/>
                  </a:cubicBezTo>
                  <a:cubicBezTo>
                    <a:pt x="158" y="200"/>
                    <a:pt x="168" y="212"/>
                    <a:pt x="181" y="218"/>
                  </a:cubicBezTo>
                  <a:cubicBezTo>
                    <a:pt x="181" y="219"/>
                    <a:pt x="182" y="220"/>
                    <a:pt x="182" y="221"/>
                  </a:cubicBezTo>
                  <a:cubicBezTo>
                    <a:pt x="182" y="222"/>
                    <a:pt x="181" y="223"/>
                    <a:pt x="179" y="223"/>
                  </a:cubicBezTo>
                  <a:cubicBezTo>
                    <a:pt x="144" y="223"/>
                    <a:pt x="144" y="223"/>
                    <a:pt x="144" y="223"/>
                  </a:cubicBezTo>
                  <a:cubicBezTo>
                    <a:pt x="144" y="223"/>
                    <a:pt x="144" y="223"/>
                    <a:pt x="144" y="223"/>
                  </a:cubicBezTo>
                  <a:cubicBezTo>
                    <a:pt x="144" y="223"/>
                    <a:pt x="143" y="223"/>
                    <a:pt x="143" y="222"/>
                  </a:cubicBezTo>
                  <a:cubicBezTo>
                    <a:pt x="125" y="206"/>
                    <a:pt x="125" y="206"/>
                    <a:pt x="125" y="206"/>
                  </a:cubicBezTo>
                  <a:cubicBezTo>
                    <a:pt x="104" y="206"/>
                    <a:pt x="104" y="206"/>
                    <a:pt x="104" y="206"/>
                  </a:cubicBezTo>
                  <a:cubicBezTo>
                    <a:pt x="104" y="201"/>
                    <a:pt x="104" y="201"/>
                    <a:pt x="104" y="201"/>
                  </a:cubicBezTo>
                  <a:close/>
                  <a:moveTo>
                    <a:pt x="104" y="190"/>
                  </a:moveTo>
                  <a:cubicBezTo>
                    <a:pt x="112" y="190"/>
                    <a:pt x="112" y="190"/>
                    <a:pt x="112" y="190"/>
                  </a:cubicBezTo>
                  <a:cubicBezTo>
                    <a:pt x="112" y="190"/>
                    <a:pt x="112" y="190"/>
                    <a:pt x="112" y="190"/>
                  </a:cubicBezTo>
                  <a:cubicBezTo>
                    <a:pt x="113" y="190"/>
                    <a:pt x="113" y="189"/>
                    <a:pt x="114" y="189"/>
                  </a:cubicBezTo>
                  <a:cubicBezTo>
                    <a:pt x="115" y="188"/>
                    <a:pt x="115" y="187"/>
                    <a:pt x="114" y="186"/>
                  </a:cubicBezTo>
                  <a:cubicBezTo>
                    <a:pt x="104" y="176"/>
                    <a:pt x="104" y="176"/>
                    <a:pt x="104" y="176"/>
                  </a:cubicBezTo>
                  <a:cubicBezTo>
                    <a:pt x="104" y="183"/>
                    <a:pt x="104" y="183"/>
                    <a:pt x="104" y="183"/>
                  </a:cubicBezTo>
                  <a:cubicBezTo>
                    <a:pt x="106" y="185"/>
                    <a:pt x="106" y="185"/>
                    <a:pt x="106" y="185"/>
                  </a:cubicBezTo>
                  <a:cubicBezTo>
                    <a:pt x="104" y="185"/>
                    <a:pt x="104" y="185"/>
                    <a:pt x="104" y="185"/>
                  </a:cubicBezTo>
                  <a:cubicBezTo>
                    <a:pt x="104" y="190"/>
                    <a:pt x="104" y="190"/>
                    <a:pt x="104" y="190"/>
                  </a:cubicBezTo>
                  <a:close/>
                  <a:moveTo>
                    <a:pt x="104" y="167"/>
                  </a:moveTo>
                  <a:cubicBezTo>
                    <a:pt x="107" y="170"/>
                    <a:pt x="107" y="170"/>
                    <a:pt x="107" y="170"/>
                  </a:cubicBezTo>
                  <a:cubicBezTo>
                    <a:pt x="107" y="170"/>
                    <a:pt x="107" y="170"/>
                    <a:pt x="107" y="170"/>
                  </a:cubicBezTo>
                  <a:cubicBezTo>
                    <a:pt x="108" y="170"/>
                    <a:pt x="109" y="170"/>
                    <a:pt x="109" y="170"/>
                  </a:cubicBezTo>
                  <a:cubicBezTo>
                    <a:pt x="111" y="170"/>
                    <a:pt x="111" y="168"/>
                    <a:pt x="111" y="167"/>
                  </a:cubicBezTo>
                  <a:cubicBezTo>
                    <a:pt x="110" y="165"/>
                    <a:pt x="110" y="162"/>
                    <a:pt x="109" y="160"/>
                  </a:cubicBezTo>
                  <a:cubicBezTo>
                    <a:pt x="108" y="157"/>
                    <a:pt x="108" y="155"/>
                    <a:pt x="107" y="152"/>
                  </a:cubicBezTo>
                  <a:cubicBezTo>
                    <a:pt x="107" y="152"/>
                    <a:pt x="107" y="151"/>
                    <a:pt x="106" y="151"/>
                  </a:cubicBezTo>
                  <a:cubicBezTo>
                    <a:pt x="106" y="150"/>
                    <a:pt x="105" y="150"/>
                    <a:pt x="104" y="151"/>
                  </a:cubicBezTo>
                  <a:cubicBezTo>
                    <a:pt x="104" y="160"/>
                    <a:pt x="104" y="160"/>
                    <a:pt x="104" y="160"/>
                  </a:cubicBezTo>
                  <a:cubicBezTo>
                    <a:pt x="104" y="160"/>
                    <a:pt x="104" y="160"/>
                    <a:pt x="104" y="160"/>
                  </a:cubicBezTo>
                  <a:cubicBezTo>
                    <a:pt x="104" y="160"/>
                    <a:pt x="104" y="160"/>
                    <a:pt x="104" y="160"/>
                  </a:cubicBezTo>
                  <a:cubicBezTo>
                    <a:pt x="104" y="167"/>
                    <a:pt x="104" y="167"/>
                    <a:pt x="104" y="167"/>
                  </a:cubicBezTo>
                  <a:close/>
                  <a:moveTo>
                    <a:pt x="104" y="141"/>
                  </a:moveTo>
                  <a:cubicBezTo>
                    <a:pt x="104" y="140"/>
                    <a:pt x="104" y="140"/>
                    <a:pt x="104" y="139"/>
                  </a:cubicBezTo>
                  <a:cubicBezTo>
                    <a:pt x="104" y="138"/>
                    <a:pt x="104" y="138"/>
                    <a:pt x="104" y="138"/>
                  </a:cubicBezTo>
                  <a:lnTo>
                    <a:pt x="104" y="141"/>
                  </a:lnTo>
                  <a:close/>
                  <a:moveTo>
                    <a:pt x="91" y="201"/>
                  </a:moveTo>
                  <a:cubicBezTo>
                    <a:pt x="104" y="201"/>
                    <a:pt x="104" y="201"/>
                    <a:pt x="104" y="201"/>
                  </a:cubicBezTo>
                  <a:cubicBezTo>
                    <a:pt x="104" y="206"/>
                    <a:pt x="104" y="206"/>
                    <a:pt x="104" y="206"/>
                  </a:cubicBezTo>
                  <a:cubicBezTo>
                    <a:pt x="91" y="206"/>
                    <a:pt x="91" y="206"/>
                    <a:pt x="91" y="206"/>
                  </a:cubicBezTo>
                  <a:cubicBezTo>
                    <a:pt x="91" y="201"/>
                    <a:pt x="91" y="201"/>
                    <a:pt x="91" y="201"/>
                  </a:cubicBezTo>
                  <a:close/>
                  <a:moveTo>
                    <a:pt x="104" y="74"/>
                  </a:moveTo>
                  <a:cubicBezTo>
                    <a:pt x="100" y="56"/>
                    <a:pt x="99" y="43"/>
                    <a:pt x="98" y="38"/>
                  </a:cubicBezTo>
                  <a:cubicBezTo>
                    <a:pt x="97" y="38"/>
                    <a:pt x="97" y="38"/>
                    <a:pt x="97" y="38"/>
                  </a:cubicBezTo>
                  <a:cubicBezTo>
                    <a:pt x="95" y="38"/>
                    <a:pt x="94" y="37"/>
                    <a:pt x="94" y="36"/>
                  </a:cubicBezTo>
                  <a:cubicBezTo>
                    <a:pt x="91" y="17"/>
                    <a:pt x="91" y="17"/>
                    <a:pt x="91" y="17"/>
                  </a:cubicBezTo>
                  <a:cubicBezTo>
                    <a:pt x="91" y="0"/>
                    <a:pt x="91" y="0"/>
                    <a:pt x="91" y="0"/>
                  </a:cubicBezTo>
                  <a:cubicBezTo>
                    <a:pt x="92" y="0"/>
                    <a:pt x="93" y="1"/>
                    <a:pt x="93" y="2"/>
                  </a:cubicBezTo>
                  <a:cubicBezTo>
                    <a:pt x="99" y="33"/>
                    <a:pt x="99" y="33"/>
                    <a:pt x="99" y="33"/>
                  </a:cubicBezTo>
                  <a:cubicBezTo>
                    <a:pt x="100" y="33"/>
                    <a:pt x="100" y="33"/>
                    <a:pt x="100" y="33"/>
                  </a:cubicBezTo>
                  <a:cubicBezTo>
                    <a:pt x="100" y="33"/>
                    <a:pt x="100" y="33"/>
                    <a:pt x="100" y="33"/>
                  </a:cubicBezTo>
                  <a:cubicBezTo>
                    <a:pt x="101" y="33"/>
                    <a:pt x="102" y="34"/>
                    <a:pt x="102" y="35"/>
                  </a:cubicBezTo>
                  <a:cubicBezTo>
                    <a:pt x="102" y="35"/>
                    <a:pt x="103" y="39"/>
                    <a:pt x="104" y="46"/>
                  </a:cubicBezTo>
                  <a:cubicBezTo>
                    <a:pt x="104" y="74"/>
                    <a:pt x="104" y="74"/>
                    <a:pt x="104" y="74"/>
                  </a:cubicBezTo>
                  <a:close/>
                  <a:moveTo>
                    <a:pt x="104" y="138"/>
                  </a:moveTo>
                  <a:cubicBezTo>
                    <a:pt x="104" y="141"/>
                    <a:pt x="104" y="141"/>
                    <a:pt x="104" y="141"/>
                  </a:cubicBezTo>
                  <a:cubicBezTo>
                    <a:pt x="104" y="141"/>
                    <a:pt x="104" y="141"/>
                    <a:pt x="103" y="141"/>
                  </a:cubicBezTo>
                  <a:cubicBezTo>
                    <a:pt x="103" y="141"/>
                    <a:pt x="103" y="141"/>
                    <a:pt x="103" y="141"/>
                  </a:cubicBezTo>
                  <a:cubicBezTo>
                    <a:pt x="93" y="152"/>
                    <a:pt x="93" y="152"/>
                    <a:pt x="93" y="152"/>
                  </a:cubicBezTo>
                  <a:cubicBezTo>
                    <a:pt x="92" y="152"/>
                    <a:pt x="92" y="153"/>
                    <a:pt x="91" y="153"/>
                  </a:cubicBezTo>
                  <a:cubicBezTo>
                    <a:pt x="91" y="147"/>
                    <a:pt x="91" y="147"/>
                    <a:pt x="91" y="147"/>
                  </a:cubicBezTo>
                  <a:cubicBezTo>
                    <a:pt x="99" y="139"/>
                    <a:pt x="99" y="139"/>
                    <a:pt x="99" y="139"/>
                  </a:cubicBezTo>
                  <a:cubicBezTo>
                    <a:pt x="98" y="135"/>
                    <a:pt x="98" y="132"/>
                    <a:pt x="97" y="130"/>
                  </a:cubicBezTo>
                  <a:cubicBezTo>
                    <a:pt x="91" y="130"/>
                    <a:pt x="91" y="130"/>
                    <a:pt x="91" y="130"/>
                  </a:cubicBezTo>
                  <a:cubicBezTo>
                    <a:pt x="91" y="125"/>
                    <a:pt x="91" y="125"/>
                    <a:pt x="91" y="125"/>
                  </a:cubicBezTo>
                  <a:cubicBezTo>
                    <a:pt x="99" y="125"/>
                    <a:pt x="99" y="125"/>
                    <a:pt x="99" y="125"/>
                  </a:cubicBezTo>
                  <a:cubicBezTo>
                    <a:pt x="100" y="125"/>
                    <a:pt x="101" y="126"/>
                    <a:pt x="102" y="127"/>
                  </a:cubicBezTo>
                  <a:cubicBezTo>
                    <a:pt x="102" y="127"/>
                    <a:pt x="103" y="132"/>
                    <a:pt x="104" y="138"/>
                  </a:cubicBezTo>
                  <a:close/>
                  <a:moveTo>
                    <a:pt x="104" y="151"/>
                  </a:moveTo>
                  <a:cubicBezTo>
                    <a:pt x="104" y="151"/>
                    <a:pt x="103" y="151"/>
                    <a:pt x="103" y="151"/>
                  </a:cubicBezTo>
                  <a:cubicBezTo>
                    <a:pt x="98" y="156"/>
                    <a:pt x="98" y="156"/>
                    <a:pt x="98" y="156"/>
                  </a:cubicBezTo>
                  <a:cubicBezTo>
                    <a:pt x="97" y="157"/>
                    <a:pt x="97" y="157"/>
                    <a:pt x="97" y="157"/>
                  </a:cubicBezTo>
                  <a:cubicBezTo>
                    <a:pt x="96" y="158"/>
                    <a:pt x="96" y="159"/>
                    <a:pt x="97" y="160"/>
                  </a:cubicBezTo>
                  <a:cubicBezTo>
                    <a:pt x="104" y="167"/>
                    <a:pt x="104" y="167"/>
                    <a:pt x="104" y="167"/>
                  </a:cubicBezTo>
                  <a:cubicBezTo>
                    <a:pt x="104" y="160"/>
                    <a:pt x="104" y="160"/>
                    <a:pt x="104" y="160"/>
                  </a:cubicBezTo>
                  <a:cubicBezTo>
                    <a:pt x="103" y="158"/>
                    <a:pt x="103" y="158"/>
                    <a:pt x="103" y="158"/>
                  </a:cubicBezTo>
                  <a:cubicBezTo>
                    <a:pt x="103" y="157"/>
                    <a:pt x="103" y="157"/>
                    <a:pt x="103" y="157"/>
                  </a:cubicBezTo>
                  <a:cubicBezTo>
                    <a:pt x="104" y="160"/>
                    <a:pt x="104" y="160"/>
                    <a:pt x="104" y="160"/>
                  </a:cubicBezTo>
                  <a:cubicBezTo>
                    <a:pt x="104" y="151"/>
                    <a:pt x="104" y="151"/>
                    <a:pt x="104" y="151"/>
                  </a:cubicBezTo>
                  <a:close/>
                  <a:moveTo>
                    <a:pt x="104" y="176"/>
                  </a:moveTo>
                  <a:cubicBezTo>
                    <a:pt x="104" y="183"/>
                    <a:pt x="104" y="183"/>
                    <a:pt x="104" y="183"/>
                  </a:cubicBezTo>
                  <a:cubicBezTo>
                    <a:pt x="91" y="170"/>
                    <a:pt x="91" y="170"/>
                    <a:pt x="91" y="170"/>
                  </a:cubicBezTo>
                  <a:cubicBezTo>
                    <a:pt x="91" y="170"/>
                    <a:pt x="91" y="170"/>
                    <a:pt x="91" y="170"/>
                  </a:cubicBezTo>
                  <a:cubicBezTo>
                    <a:pt x="91" y="164"/>
                    <a:pt x="91" y="164"/>
                    <a:pt x="91" y="164"/>
                  </a:cubicBezTo>
                  <a:cubicBezTo>
                    <a:pt x="92" y="164"/>
                    <a:pt x="92" y="164"/>
                    <a:pt x="93" y="165"/>
                  </a:cubicBezTo>
                  <a:cubicBezTo>
                    <a:pt x="93" y="165"/>
                    <a:pt x="93" y="165"/>
                    <a:pt x="93" y="165"/>
                  </a:cubicBezTo>
                  <a:cubicBezTo>
                    <a:pt x="104" y="176"/>
                    <a:pt x="104" y="176"/>
                    <a:pt x="104" y="176"/>
                  </a:cubicBezTo>
                  <a:close/>
                  <a:moveTo>
                    <a:pt x="104" y="185"/>
                  </a:moveTo>
                  <a:cubicBezTo>
                    <a:pt x="104" y="190"/>
                    <a:pt x="104" y="190"/>
                    <a:pt x="104" y="190"/>
                  </a:cubicBezTo>
                  <a:cubicBezTo>
                    <a:pt x="91" y="190"/>
                    <a:pt x="91" y="190"/>
                    <a:pt x="91" y="190"/>
                  </a:cubicBezTo>
                  <a:cubicBezTo>
                    <a:pt x="91" y="185"/>
                    <a:pt x="91" y="185"/>
                    <a:pt x="91" y="185"/>
                  </a:cubicBezTo>
                  <a:cubicBezTo>
                    <a:pt x="104" y="185"/>
                    <a:pt x="104" y="185"/>
                    <a:pt x="104" y="185"/>
                  </a:cubicBezTo>
                  <a:close/>
                  <a:moveTo>
                    <a:pt x="91" y="111"/>
                  </a:moveTo>
                  <a:cubicBezTo>
                    <a:pt x="95" y="111"/>
                    <a:pt x="95" y="111"/>
                    <a:pt x="95" y="111"/>
                  </a:cubicBezTo>
                  <a:cubicBezTo>
                    <a:pt x="95" y="111"/>
                    <a:pt x="95" y="111"/>
                    <a:pt x="95" y="111"/>
                  </a:cubicBezTo>
                  <a:cubicBezTo>
                    <a:pt x="95" y="111"/>
                    <a:pt x="95" y="111"/>
                    <a:pt x="95" y="111"/>
                  </a:cubicBezTo>
                  <a:cubicBezTo>
                    <a:pt x="96" y="111"/>
                    <a:pt x="97" y="110"/>
                    <a:pt x="97" y="108"/>
                  </a:cubicBezTo>
                  <a:cubicBezTo>
                    <a:pt x="95" y="99"/>
                    <a:pt x="93" y="67"/>
                    <a:pt x="93" y="67"/>
                  </a:cubicBezTo>
                  <a:cubicBezTo>
                    <a:pt x="93" y="66"/>
                    <a:pt x="92" y="65"/>
                    <a:pt x="91" y="65"/>
                  </a:cubicBezTo>
                  <a:cubicBezTo>
                    <a:pt x="91" y="65"/>
                    <a:pt x="91" y="65"/>
                    <a:pt x="91" y="65"/>
                  </a:cubicBezTo>
                  <a:cubicBezTo>
                    <a:pt x="91" y="100"/>
                    <a:pt x="91" y="100"/>
                    <a:pt x="91" y="100"/>
                  </a:cubicBezTo>
                  <a:cubicBezTo>
                    <a:pt x="91" y="100"/>
                    <a:pt x="91" y="100"/>
                    <a:pt x="91" y="100"/>
                  </a:cubicBezTo>
                  <a:cubicBezTo>
                    <a:pt x="91" y="102"/>
                    <a:pt x="92" y="104"/>
                    <a:pt x="92" y="106"/>
                  </a:cubicBezTo>
                  <a:cubicBezTo>
                    <a:pt x="91" y="106"/>
                    <a:pt x="91" y="106"/>
                    <a:pt x="91" y="106"/>
                  </a:cubicBezTo>
                  <a:lnTo>
                    <a:pt x="91" y="111"/>
                  </a:lnTo>
                  <a:close/>
                  <a:moveTo>
                    <a:pt x="78" y="201"/>
                  </a:moveTo>
                  <a:cubicBezTo>
                    <a:pt x="91" y="201"/>
                    <a:pt x="91" y="201"/>
                    <a:pt x="91" y="201"/>
                  </a:cubicBezTo>
                  <a:cubicBezTo>
                    <a:pt x="91" y="201"/>
                    <a:pt x="91" y="201"/>
                    <a:pt x="91" y="201"/>
                  </a:cubicBezTo>
                  <a:cubicBezTo>
                    <a:pt x="91" y="206"/>
                    <a:pt x="91" y="206"/>
                    <a:pt x="91" y="206"/>
                  </a:cubicBezTo>
                  <a:cubicBezTo>
                    <a:pt x="91" y="206"/>
                    <a:pt x="91" y="206"/>
                    <a:pt x="91" y="206"/>
                  </a:cubicBezTo>
                  <a:cubicBezTo>
                    <a:pt x="78" y="206"/>
                    <a:pt x="78" y="206"/>
                    <a:pt x="78" y="206"/>
                  </a:cubicBezTo>
                  <a:cubicBezTo>
                    <a:pt x="78" y="201"/>
                    <a:pt x="78" y="201"/>
                    <a:pt x="78" y="201"/>
                  </a:cubicBezTo>
                  <a:close/>
                  <a:moveTo>
                    <a:pt x="91" y="17"/>
                  </a:moveTo>
                  <a:cubicBezTo>
                    <a:pt x="91" y="17"/>
                    <a:pt x="91" y="17"/>
                    <a:pt x="91" y="17"/>
                  </a:cubicBezTo>
                  <a:cubicBezTo>
                    <a:pt x="88" y="36"/>
                    <a:pt x="88" y="36"/>
                    <a:pt x="88" y="36"/>
                  </a:cubicBezTo>
                  <a:cubicBezTo>
                    <a:pt x="88" y="37"/>
                    <a:pt x="87" y="38"/>
                    <a:pt x="85" y="38"/>
                  </a:cubicBezTo>
                  <a:cubicBezTo>
                    <a:pt x="85" y="38"/>
                    <a:pt x="85" y="38"/>
                    <a:pt x="85" y="38"/>
                  </a:cubicBezTo>
                  <a:cubicBezTo>
                    <a:pt x="84" y="38"/>
                    <a:pt x="84" y="38"/>
                    <a:pt x="84" y="38"/>
                  </a:cubicBezTo>
                  <a:cubicBezTo>
                    <a:pt x="84" y="43"/>
                    <a:pt x="82" y="56"/>
                    <a:pt x="78" y="74"/>
                  </a:cubicBezTo>
                  <a:cubicBezTo>
                    <a:pt x="78" y="46"/>
                    <a:pt x="78" y="46"/>
                    <a:pt x="78" y="46"/>
                  </a:cubicBezTo>
                  <a:cubicBezTo>
                    <a:pt x="79" y="40"/>
                    <a:pt x="80" y="36"/>
                    <a:pt x="80" y="35"/>
                  </a:cubicBezTo>
                  <a:cubicBezTo>
                    <a:pt x="80" y="34"/>
                    <a:pt x="81" y="33"/>
                    <a:pt x="82" y="33"/>
                  </a:cubicBezTo>
                  <a:cubicBezTo>
                    <a:pt x="83" y="33"/>
                    <a:pt x="83" y="33"/>
                    <a:pt x="83" y="33"/>
                  </a:cubicBezTo>
                  <a:cubicBezTo>
                    <a:pt x="89" y="2"/>
                    <a:pt x="89" y="2"/>
                    <a:pt x="89" y="2"/>
                  </a:cubicBezTo>
                  <a:cubicBezTo>
                    <a:pt x="89" y="1"/>
                    <a:pt x="90" y="1"/>
                    <a:pt x="91" y="0"/>
                  </a:cubicBezTo>
                  <a:cubicBezTo>
                    <a:pt x="91" y="0"/>
                    <a:pt x="91" y="0"/>
                    <a:pt x="91" y="0"/>
                  </a:cubicBezTo>
                  <a:cubicBezTo>
                    <a:pt x="91" y="17"/>
                    <a:pt x="91" y="17"/>
                    <a:pt x="91" y="17"/>
                  </a:cubicBezTo>
                  <a:close/>
                  <a:moveTo>
                    <a:pt x="91" y="65"/>
                  </a:moveTo>
                  <a:cubicBezTo>
                    <a:pt x="90" y="65"/>
                    <a:pt x="89" y="66"/>
                    <a:pt x="89" y="67"/>
                  </a:cubicBezTo>
                  <a:cubicBezTo>
                    <a:pt x="89" y="67"/>
                    <a:pt x="87" y="98"/>
                    <a:pt x="85" y="108"/>
                  </a:cubicBezTo>
                  <a:cubicBezTo>
                    <a:pt x="85" y="108"/>
                    <a:pt x="85" y="109"/>
                    <a:pt x="85" y="109"/>
                  </a:cubicBezTo>
                  <a:cubicBezTo>
                    <a:pt x="85" y="110"/>
                    <a:pt x="86" y="111"/>
                    <a:pt x="87" y="111"/>
                  </a:cubicBezTo>
                  <a:cubicBezTo>
                    <a:pt x="91" y="111"/>
                    <a:pt x="91" y="111"/>
                    <a:pt x="91" y="111"/>
                  </a:cubicBezTo>
                  <a:cubicBezTo>
                    <a:pt x="91" y="111"/>
                    <a:pt x="91" y="111"/>
                    <a:pt x="91" y="111"/>
                  </a:cubicBezTo>
                  <a:cubicBezTo>
                    <a:pt x="91" y="106"/>
                    <a:pt x="91" y="106"/>
                    <a:pt x="91" y="106"/>
                  </a:cubicBezTo>
                  <a:cubicBezTo>
                    <a:pt x="91" y="106"/>
                    <a:pt x="91" y="106"/>
                    <a:pt x="91" y="106"/>
                  </a:cubicBezTo>
                  <a:cubicBezTo>
                    <a:pt x="90" y="106"/>
                    <a:pt x="90" y="106"/>
                    <a:pt x="90" y="106"/>
                  </a:cubicBezTo>
                  <a:cubicBezTo>
                    <a:pt x="91" y="104"/>
                    <a:pt x="91" y="102"/>
                    <a:pt x="91" y="100"/>
                  </a:cubicBezTo>
                  <a:cubicBezTo>
                    <a:pt x="91" y="65"/>
                    <a:pt x="91" y="65"/>
                    <a:pt x="91" y="65"/>
                  </a:cubicBezTo>
                  <a:close/>
                  <a:moveTo>
                    <a:pt x="91" y="125"/>
                  </a:moveTo>
                  <a:cubicBezTo>
                    <a:pt x="91" y="130"/>
                    <a:pt x="91" y="130"/>
                    <a:pt x="91" y="130"/>
                  </a:cubicBezTo>
                  <a:cubicBezTo>
                    <a:pt x="91" y="130"/>
                    <a:pt x="91" y="130"/>
                    <a:pt x="91" y="130"/>
                  </a:cubicBezTo>
                  <a:cubicBezTo>
                    <a:pt x="85" y="130"/>
                    <a:pt x="85" y="130"/>
                    <a:pt x="85" y="130"/>
                  </a:cubicBezTo>
                  <a:cubicBezTo>
                    <a:pt x="84" y="132"/>
                    <a:pt x="84" y="135"/>
                    <a:pt x="83" y="139"/>
                  </a:cubicBezTo>
                  <a:cubicBezTo>
                    <a:pt x="91" y="147"/>
                    <a:pt x="91" y="147"/>
                    <a:pt x="91" y="147"/>
                  </a:cubicBezTo>
                  <a:cubicBezTo>
                    <a:pt x="91" y="147"/>
                    <a:pt x="91" y="147"/>
                    <a:pt x="91" y="147"/>
                  </a:cubicBezTo>
                  <a:cubicBezTo>
                    <a:pt x="91" y="153"/>
                    <a:pt x="91" y="153"/>
                    <a:pt x="91" y="153"/>
                  </a:cubicBezTo>
                  <a:cubicBezTo>
                    <a:pt x="90" y="153"/>
                    <a:pt x="90" y="152"/>
                    <a:pt x="89" y="152"/>
                  </a:cubicBezTo>
                  <a:cubicBezTo>
                    <a:pt x="89" y="152"/>
                    <a:pt x="89" y="152"/>
                    <a:pt x="89" y="152"/>
                  </a:cubicBezTo>
                  <a:cubicBezTo>
                    <a:pt x="79" y="141"/>
                    <a:pt x="79" y="141"/>
                    <a:pt x="79" y="141"/>
                  </a:cubicBezTo>
                  <a:cubicBezTo>
                    <a:pt x="78" y="141"/>
                    <a:pt x="78" y="141"/>
                    <a:pt x="78" y="141"/>
                  </a:cubicBezTo>
                  <a:cubicBezTo>
                    <a:pt x="78" y="139"/>
                    <a:pt x="78" y="139"/>
                    <a:pt x="78" y="139"/>
                  </a:cubicBezTo>
                  <a:cubicBezTo>
                    <a:pt x="80" y="132"/>
                    <a:pt x="80" y="127"/>
                    <a:pt x="80" y="127"/>
                  </a:cubicBezTo>
                  <a:cubicBezTo>
                    <a:pt x="81" y="126"/>
                    <a:pt x="82" y="125"/>
                    <a:pt x="83" y="125"/>
                  </a:cubicBezTo>
                  <a:cubicBezTo>
                    <a:pt x="83" y="125"/>
                    <a:pt x="83" y="125"/>
                    <a:pt x="83" y="125"/>
                  </a:cubicBezTo>
                  <a:cubicBezTo>
                    <a:pt x="91" y="125"/>
                    <a:pt x="91" y="125"/>
                    <a:pt x="91" y="125"/>
                  </a:cubicBezTo>
                  <a:cubicBezTo>
                    <a:pt x="91" y="125"/>
                    <a:pt x="91" y="125"/>
                    <a:pt x="91" y="125"/>
                  </a:cubicBezTo>
                  <a:close/>
                  <a:moveTo>
                    <a:pt x="91" y="164"/>
                  </a:moveTo>
                  <a:cubicBezTo>
                    <a:pt x="91" y="170"/>
                    <a:pt x="91" y="170"/>
                    <a:pt x="91" y="170"/>
                  </a:cubicBezTo>
                  <a:cubicBezTo>
                    <a:pt x="78" y="183"/>
                    <a:pt x="78" y="183"/>
                    <a:pt x="78" y="183"/>
                  </a:cubicBezTo>
                  <a:cubicBezTo>
                    <a:pt x="78" y="176"/>
                    <a:pt x="78" y="176"/>
                    <a:pt x="78" y="176"/>
                  </a:cubicBezTo>
                  <a:cubicBezTo>
                    <a:pt x="89" y="165"/>
                    <a:pt x="89" y="165"/>
                    <a:pt x="89" y="165"/>
                  </a:cubicBezTo>
                  <a:cubicBezTo>
                    <a:pt x="90" y="164"/>
                    <a:pt x="90" y="164"/>
                    <a:pt x="91" y="164"/>
                  </a:cubicBezTo>
                  <a:close/>
                  <a:moveTo>
                    <a:pt x="91" y="185"/>
                  </a:moveTo>
                  <a:cubicBezTo>
                    <a:pt x="91" y="190"/>
                    <a:pt x="91" y="190"/>
                    <a:pt x="91" y="190"/>
                  </a:cubicBezTo>
                  <a:cubicBezTo>
                    <a:pt x="91" y="190"/>
                    <a:pt x="91" y="190"/>
                    <a:pt x="91" y="190"/>
                  </a:cubicBezTo>
                  <a:cubicBezTo>
                    <a:pt x="78" y="190"/>
                    <a:pt x="78" y="190"/>
                    <a:pt x="78" y="190"/>
                  </a:cubicBezTo>
                  <a:cubicBezTo>
                    <a:pt x="78" y="185"/>
                    <a:pt x="78" y="185"/>
                    <a:pt x="78" y="185"/>
                  </a:cubicBezTo>
                  <a:cubicBezTo>
                    <a:pt x="91" y="185"/>
                    <a:pt x="91" y="185"/>
                    <a:pt x="91" y="185"/>
                  </a:cubicBezTo>
                  <a:cubicBezTo>
                    <a:pt x="91" y="185"/>
                    <a:pt x="91" y="185"/>
                    <a:pt x="91" y="185"/>
                  </a:cubicBezTo>
                  <a:close/>
                  <a:moveTo>
                    <a:pt x="78" y="167"/>
                  </a:moveTo>
                  <a:cubicBezTo>
                    <a:pt x="85" y="160"/>
                    <a:pt x="85" y="160"/>
                    <a:pt x="85" y="160"/>
                  </a:cubicBezTo>
                  <a:cubicBezTo>
                    <a:pt x="85" y="160"/>
                    <a:pt x="85" y="160"/>
                    <a:pt x="85" y="160"/>
                  </a:cubicBezTo>
                  <a:cubicBezTo>
                    <a:pt x="85" y="160"/>
                    <a:pt x="85" y="160"/>
                    <a:pt x="85" y="160"/>
                  </a:cubicBezTo>
                  <a:cubicBezTo>
                    <a:pt x="86" y="159"/>
                    <a:pt x="86" y="158"/>
                    <a:pt x="85" y="157"/>
                  </a:cubicBezTo>
                  <a:cubicBezTo>
                    <a:pt x="79" y="151"/>
                    <a:pt x="79" y="151"/>
                    <a:pt x="79" y="151"/>
                  </a:cubicBezTo>
                  <a:cubicBezTo>
                    <a:pt x="79" y="151"/>
                    <a:pt x="79" y="151"/>
                    <a:pt x="79" y="151"/>
                  </a:cubicBezTo>
                  <a:cubicBezTo>
                    <a:pt x="79" y="151"/>
                    <a:pt x="79" y="151"/>
                    <a:pt x="78" y="151"/>
                  </a:cubicBezTo>
                  <a:cubicBezTo>
                    <a:pt x="78" y="160"/>
                    <a:pt x="78" y="160"/>
                    <a:pt x="78" y="160"/>
                  </a:cubicBezTo>
                  <a:cubicBezTo>
                    <a:pt x="79" y="157"/>
                    <a:pt x="79" y="157"/>
                    <a:pt x="79" y="157"/>
                  </a:cubicBezTo>
                  <a:cubicBezTo>
                    <a:pt x="80" y="158"/>
                    <a:pt x="80" y="158"/>
                    <a:pt x="80" y="158"/>
                  </a:cubicBezTo>
                  <a:cubicBezTo>
                    <a:pt x="78" y="160"/>
                    <a:pt x="78" y="160"/>
                    <a:pt x="78" y="160"/>
                  </a:cubicBezTo>
                  <a:lnTo>
                    <a:pt x="78" y="167"/>
                  </a:lnTo>
                  <a:close/>
                  <a:moveTo>
                    <a:pt x="11" y="218"/>
                  </a:moveTo>
                  <a:cubicBezTo>
                    <a:pt x="37" y="218"/>
                    <a:pt x="37" y="218"/>
                    <a:pt x="37" y="218"/>
                  </a:cubicBezTo>
                  <a:cubicBezTo>
                    <a:pt x="54" y="202"/>
                    <a:pt x="54" y="202"/>
                    <a:pt x="54" y="202"/>
                  </a:cubicBezTo>
                  <a:cubicBezTo>
                    <a:pt x="55" y="201"/>
                    <a:pt x="55" y="201"/>
                    <a:pt x="56" y="201"/>
                  </a:cubicBezTo>
                  <a:cubicBezTo>
                    <a:pt x="56" y="201"/>
                    <a:pt x="56" y="201"/>
                    <a:pt x="56" y="201"/>
                  </a:cubicBezTo>
                  <a:cubicBezTo>
                    <a:pt x="78" y="201"/>
                    <a:pt x="78" y="201"/>
                    <a:pt x="78" y="201"/>
                  </a:cubicBezTo>
                  <a:cubicBezTo>
                    <a:pt x="78" y="206"/>
                    <a:pt x="78" y="206"/>
                    <a:pt x="78" y="206"/>
                  </a:cubicBezTo>
                  <a:cubicBezTo>
                    <a:pt x="57" y="206"/>
                    <a:pt x="57" y="206"/>
                    <a:pt x="57" y="206"/>
                  </a:cubicBezTo>
                  <a:cubicBezTo>
                    <a:pt x="40" y="222"/>
                    <a:pt x="40" y="222"/>
                    <a:pt x="40" y="222"/>
                  </a:cubicBezTo>
                  <a:cubicBezTo>
                    <a:pt x="39" y="223"/>
                    <a:pt x="39" y="223"/>
                    <a:pt x="38" y="223"/>
                  </a:cubicBezTo>
                  <a:cubicBezTo>
                    <a:pt x="3" y="223"/>
                    <a:pt x="3" y="223"/>
                    <a:pt x="3" y="223"/>
                  </a:cubicBezTo>
                  <a:cubicBezTo>
                    <a:pt x="3" y="223"/>
                    <a:pt x="3" y="223"/>
                    <a:pt x="3" y="223"/>
                  </a:cubicBezTo>
                  <a:cubicBezTo>
                    <a:pt x="2" y="223"/>
                    <a:pt x="1" y="223"/>
                    <a:pt x="0" y="222"/>
                  </a:cubicBezTo>
                  <a:cubicBezTo>
                    <a:pt x="0" y="221"/>
                    <a:pt x="0" y="219"/>
                    <a:pt x="1" y="218"/>
                  </a:cubicBezTo>
                  <a:cubicBezTo>
                    <a:pt x="15" y="211"/>
                    <a:pt x="27" y="198"/>
                    <a:pt x="36" y="181"/>
                  </a:cubicBezTo>
                  <a:cubicBezTo>
                    <a:pt x="45" y="166"/>
                    <a:pt x="53" y="148"/>
                    <a:pt x="59" y="130"/>
                  </a:cubicBezTo>
                  <a:cubicBezTo>
                    <a:pt x="56" y="130"/>
                    <a:pt x="56" y="130"/>
                    <a:pt x="56" y="130"/>
                  </a:cubicBezTo>
                  <a:cubicBezTo>
                    <a:pt x="54" y="130"/>
                    <a:pt x="53" y="128"/>
                    <a:pt x="53" y="127"/>
                  </a:cubicBezTo>
                  <a:cubicBezTo>
                    <a:pt x="53" y="109"/>
                    <a:pt x="53" y="109"/>
                    <a:pt x="53" y="109"/>
                  </a:cubicBezTo>
                  <a:cubicBezTo>
                    <a:pt x="53" y="107"/>
                    <a:pt x="54" y="106"/>
                    <a:pt x="56" y="106"/>
                  </a:cubicBezTo>
                  <a:cubicBezTo>
                    <a:pt x="66" y="106"/>
                    <a:pt x="66" y="106"/>
                    <a:pt x="66" y="106"/>
                  </a:cubicBezTo>
                  <a:cubicBezTo>
                    <a:pt x="72" y="81"/>
                    <a:pt x="76" y="59"/>
                    <a:pt x="78" y="46"/>
                  </a:cubicBezTo>
                  <a:cubicBezTo>
                    <a:pt x="78" y="74"/>
                    <a:pt x="78" y="74"/>
                    <a:pt x="78" y="74"/>
                  </a:cubicBezTo>
                  <a:cubicBezTo>
                    <a:pt x="76" y="84"/>
                    <a:pt x="73" y="97"/>
                    <a:pt x="70" y="109"/>
                  </a:cubicBezTo>
                  <a:cubicBezTo>
                    <a:pt x="69" y="110"/>
                    <a:pt x="69" y="111"/>
                    <a:pt x="67" y="111"/>
                  </a:cubicBezTo>
                  <a:cubicBezTo>
                    <a:pt x="67" y="111"/>
                    <a:pt x="67" y="111"/>
                    <a:pt x="67" y="111"/>
                  </a:cubicBezTo>
                  <a:cubicBezTo>
                    <a:pt x="58" y="111"/>
                    <a:pt x="58" y="111"/>
                    <a:pt x="58" y="111"/>
                  </a:cubicBezTo>
                  <a:cubicBezTo>
                    <a:pt x="58" y="125"/>
                    <a:pt x="58" y="125"/>
                    <a:pt x="58" y="125"/>
                  </a:cubicBezTo>
                  <a:cubicBezTo>
                    <a:pt x="62" y="125"/>
                    <a:pt x="62" y="125"/>
                    <a:pt x="62" y="125"/>
                  </a:cubicBezTo>
                  <a:cubicBezTo>
                    <a:pt x="63" y="125"/>
                    <a:pt x="64" y="126"/>
                    <a:pt x="64" y="127"/>
                  </a:cubicBezTo>
                  <a:cubicBezTo>
                    <a:pt x="64" y="127"/>
                    <a:pt x="64" y="128"/>
                    <a:pt x="64" y="128"/>
                  </a:cubicBezTo>
                  <a:cubicBezTo>
                    <a:pt x="58" y="148"/>
                    <a:pt x="50" y="167"/>
                    <a:pt x="40" y="184"/>
                  </a:cubicBezTo>
                  <a:cubicBezTo>
                    <a:pt x="32" y="198"/>
                    <a:pt x="22" y="210"/>
                    <a:pt x="11" y="218"/>
                  </a:cubicBezTo>
                  <a:close/>
                  <a:moveTo>
                    <a:pt x="78" y="139"/>
                  </a:moveTo>
                  <a:cubicBezTo>
                    <a:pt x="78" y="139"/>
                    <a:pt x="78" y="139"/>
                    <a:pt x="78" y="139"/>
                  </a:cubicBezTo>
                  <a:cubicBezTo>
                    <a:pt x="78" y="139"/>
                    <a:pt x="78" y="139"/>
                    <a:pt x="78" y="139"/>
                  </a:cubicBezTo>
                  <a:cubicBezTo>
                    <a:pt x="78" y="140"/>
                    <a:pt x="78" y="140"/>
                    <a:pt x="78" y="141"/>
                  </a:cubicBezTo>
                  <a:cubicBezTo>
                    <a:pt x="78" y="139"/>
                    <a:pt x="78" y="139"/>
                    <a:pt x="78" y="139"/>
                  </a:cubicBezTo>
                  <a:close/>
                  <a:moveTo>
                    <a:pt x="78" y="151"/>
                  </a:moveTo>
                  <a:cubicBezTo>
                    <a:pt x="78" y="150"/>
                    <a:pt x="78" y="150"/>
                    <a:pt x="78" y="150"/>
                  </a:cubicBezTo>
                  <a:cubicBezTo>
                    <a:pt x="77" y="150"/>
                    <a:pt x="75" y="151"/>
                    <a:pt x="75" y="152"/>
                  </a:cubicBezTo>
                  <a:cubicBezTo>
                    <a:pt x="74" y="155"/>
                    <a:pt x="74" y="157"/>
                    <a:pt x="73" y="160"/>
                  </a:cubicBezTo>
                  <a:cubicBezTo>
                    <a:pt x="72" y="162"/>
                    <a:pt x="72" y="165"/>
                    <a:pt x="71" y="167"/>
                  </a:cubicBezTo>
                  <a:cubicBezTo>
                    <a:pt x="71" y="168"/>
                    <a:pt x="71" y="169"/>
                    <a:pt x="72" y="170"/>
                  </a:cubicBezTo>
                  <a:cubicBezTo>
                    <a:pt x="73" y="171"/>
                    <a:pt x="74" y="171"/>
                    <a:pt x="75" y="170"/>
                  </a:cubicBezTo>
                  <a:cubicBezTo>
                    <a:pt x="78" y="167"/>
                    <a:pt x="78" y="167"/>
                    <a:pt x="78" y="167"/>
                  </a:cubicBezTo>
                  <a:cubicBezTo>
                    <a:pt x="78" y="160"/>
                    <a:pt x="78" y="160"/>
                    <a:pt x="78" y="160"/>
                  </a:cubicBezTo>
                  <a:cubicBezTo>
                    <a:pt x="78" y="160"/>
                    <a:pt x="78" y="160"/>
                    <a:pt x="78" y="160"/>
                  </a:cubicBezTo>
                  <a:cubicBezTo>
                    <a:pt x="78" y="160"/>
                    <a:pt x="78" y="160"/>
                    <a:pt x="78" y="160"/>
                  </a:cubicBezTo>
                  <a:cubicBezTo>
                    <a:pt x="78" y="151"/>
                    <a:pt x="78" y="151"/>
                    <a:pt x="78" y="151"/>
                  </a:cubicBezTo>
                  <a:close/>
                  <a:moveTo>
                    <a:pt x="78" y="176"/>
                  </a:moveTo>
                  <a:cubicBezTo>
                    <a:pt x="68" y="186"/>
                    <a:pt x="68" y="186"/>
                    <a:pt x="68" y="186"/>
                  </a:cubicBezTo>
                  <a:cubicBezTo>
                    <a:pt x="68" y="186"/>
                    <a:pt x="68" y="187"/>
                    <a:pt x="68" y="187"/>
                  </a:cubicBezTo>
                  <a:cubicBezTo>
                    <a:pt x="68" y="189"/>
                    <a:pt x="69" y="190"/>
                    <a:pt x="70" y="190"/>
                  </a:cubicBezTo>
                  <a:cubicBezTo>
                    <a:pt x="78" y="190"/>
                    <a:pt x="78" y="190"/>
                    <a:pt x="78" y="190"/>
                  </a:cubicBezTo>
                  <a:cubicBezTo>
                    <a:pt x="78" y="185"/>
                    <a:pt x="78" y="185"/>
                    <a:pt x="78" y="185"/>
                  </a:cubicBezTo>
                  <a:cubicBezTo>
                    <a:pt x="76" y="185"/>
                    <a:pt x="76" y="185"/>
                    <a:pt x="76" y="185"/>
                  </a:cubicBezTo>
                  <a:cubicBezTo>
                    <a:pt x="78" y="183"/>
                    <a:pt x="78" y="183"/>
                    <a:pt x="78" y="183"/>
                  </a:cubicBezTo>
                  <a:lnTo>
                    <a:pt x="78" y="1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6" name="Freeform 37"/>
            <p:cNvSpPr>
              <a:spLocks noEditPoints="1"/>
            </p:cNvSpPr>
            <p:nvPr/>
          </p:nvSpPr>
          <p:spPr bwMode="auto">
            <a:xfrm>
              <a:off x="7912101" y="2644775"/>
              <a:ext cx="468313" cy="223838"/>
            </a:xfrm>
            <a:custGeom>
              <a:avLst/>
              <a:gdLst>
                <a:gd name="T0" fmla="*/ 205 w 207"/>
                <a:gd name="T1" fmla="*/ 99 h 99"/>
                <a:gd name="T2" fmla="*/ 183 w 207"/>
                <a:gd name="T3" fmla="*/ 18 h 99"/>
                <a:gd name="T4" fmla="*/ 169 w 207"/>
                <a:gd name="T5" fmla="*/ 94 h 99"/>
                <a:gd name="T6" fmla="*/ 176 w 207"/>
                <a:gd name="T7" fmla="*/ 31 h 99"/>
                <a:gd name="T8" fmla="*/ 169 w 207"/>
                <a:gd name="T9" fmla="*/ 68 h 99"/>
                <a:gd name="T10" fmla="*/ 169 w 207"/>
                <a:gd name="T11" fmla="*/ 40 h 99"/>
                <a:gd name="T12" fmla="*/ 156 w 207"/>
                <a:gd name="T13" fmla="*/ 99 h 99"/>
                <a:gd name="T14" fmla="*/ 163 w 207"/>
                <a:gd name="T15" fmla="*/ 45 h 99"/>
                <a:gd name="T16" fmla="*/ 169 w 207"/>
                <a:gd name="T17" fmla="*/ 68 h 99"/>
                <a:gd name="T18" fmla="*/ 156 w 207"/>
                <a:gd name="T19" fmla="*/ 36 h 99"/>
                <a:gd name="T20" fmla="*/ 165 w 207"/>
                <a:gd name="T21" fmla="*/ 36 h 99"/>
                <a:gd name="T22" fmla="*/ 143 w 207"/>
                <a:gd name="T23" fmla="*/ 0 h 99"/>
                <a:gd name="T24" fmla="*/ 147 w 207"/>
                <a:gd name="T25" fmla="*/ 36 h 99"/>
                <a:gd name="T26" fmla="*/ 156 w 207"/>
                <a:gd name="T27" fmla="*/ 68 h 99"/>
                <a:gd name="T28" fmla="*/ 149 w 207"/>
                <a:gd name="T29" fmla="*/ 45 h 99"/>
                <a:gd name="T30" fmla="*/ 143 w 207"/>
                <a:gd name="T31" fmla="*/ 94 h 99"/>
                <a:gd name="T32" fmla="*/ 143 w 207"/>
                <a:gd name="T33" fmla="*/ 40 h 99"/>
                <a:gd name="T34" fmla="*/ 134 w 207"/>
                <a:gd name="T35" fmla="*/ 40 h 99"/>
                <a:gd name="T36" fmla="*/ 129 w 207"/>
                <a:gd name="T37" fmla="*/ 90 h 99"/>
                <a:gd name="T38" fmla="*/ 138 w 207"/>
                <a:gd name="T39" fmla="*/ 14 h 99"/>
                <a:gd name="T40" fmla="*/ 116 w 207"/>
                <a:gd name="T41" fmla="*/ 94 h 99"/>
                <a:gd name="T42" fmla="*/ 123 w 207"/>
                <a:gd name="T43" fmla="*/ 31 h 99"/>
                <a:gd name="T44" fmla="*/ 129 w 207"/>
                <a:gd name="T45" fmla="*/ 72 h 99"/>
                <a:gd name="T46" fmla="*/ 116 w 207"/>
                <a:gd name="T47" fmla="*/ 63 h 99"/>
                <a:gd name="T48" fmla="*/ 125 w 207"/>
                <a:gd name="T49" fmla="*/ 63 h 99"/>
                <a:gd name="T50" fmla="*/ 104 w 207"/>
                <a:gd name="T51" fmla="*/ 0 h 99"/>
                <a:gd name="T52" fmla="*/ 107 w 207"/>
                <a:gd name="T53" fmla="*/ 63 h 99"/>
                <a:gd name="T54" fmla="*/ 116 w 207"/>
                <a:gd name="T55" fmla="*/ 68 h 99"/>
                <a:gd name="T56" fmla="*/ 109 w 207"/>
                <a:gd name="T57" fmla="*/ 18 h 99"/>
                <a:gd name="T58" fmla="*/ 104 w 207"/>
                <a:gd name="T59" fmla="*/ 94 h 99"/>
                <a:gd name="T60" fmla="*/ 104 w 207"/>
                <a:gd name="T61" fmla="*/ 14 h 99"/>
                <a:gd name="T62" fmla="*/ 94 w 207"/>
                <a:gd name="T63" fmla="*/ 14 h 99"/>
                <a:gd name="T64" fmla="*/ 90 w 207"/>
                <a:gd name="T65" fmla="*/ 90 h 99"/>
                <a:gd name="T66" fmla="*/ 99 w 207"/>
                <a:gd name="T67" fmla="*/ 40 h 99"/>
                <a:gd name="T68" fmla="*/ 76 w 207"/>
                <a:gd name="T69" fmla="*/ 94 h 99"/>
                <a:gd name="T70" fmla="*/ 83 w 207"/>
                <a:gd name="T71" fmla="*/ 58 h 99"/>
                <a:gd name="T72" fmla="*/ 90 w 207"/>
                <a:gd name="T73" fmla="*/ 72 h 99"/>
                <a:gd name="T74" fmla="*/ 76 w 207"/>
                <a:gd name="T75" fmla="*/ 36 h 99"/>
                <a:gd name="T76" fmla="*/ 85 w 207"/>
                <a:gd name="T77" fmla="*/ 36 h 99"/>
                <a:gd name="T78" fmla="*/ 63 w 207"/>
                <a:gd name="T79" fmla="*/ 0 h 99"/>
                <a:gd name="T80" fmla="*/ 68 w 207"/>
                <a:gd name="T81" fmla="*/ 36 h 99"/>
                <a:gd name="T82" fmla="*/ 76 w 207"/>
                <a:gd name="T83" fmla="*/ 68 h 99"/>
                <a:gd name="T84" fmla="*/ 70 w 207"/>
                <a:gd name="T85" fmla="*/ 45 h 99"/>
                <a:gd name="T86" fmla="*/ 63 w 207"/>
                <a:gd name="T87" fmla="*/ 94 h 99"/>
                <a:gd name="T88" fmla="*/ 63 w 207"/>
                <a:gd name="T89" fmla="*/ 40 h 99"/>
                <a:gd name="T90" fmla="*/ 54 w 207"/>
                <a:gd name="T91" fmla="*/ 40 h 99"/>
                <a:gd name="T92" fmla="*/ 50 w 207"/>
                <a:gd name="T93" fmla="*/ 90 h 99"/>
                <a:gd name="T94" fmla="*/ 59 w 207"/>
                <a:gd name="T95" fmla="*/ 14 h 99"/>
                <a:gd name="T96" fmla="*/ 37 w 207"/>
                <a:gd name="T97" fmla="*/ 94 h 99"/>
                <a:gd name="T98" fmla="*/ 44 w 207"/>
                <a:gd name="T99" fmla="*/ 31 h 99"/>
                <a:gd name="T100" fmla="*/ 50 w 207"/>
                <a:gd name="T101" fmla="*/ 72 h 99"/>
                <a:gd name="T102" fmla="*/ 37 w 207"/>
                <a:gd name="T103" fmla="*/ 58 h 99"/>
                <a:gd name="T104" fmla="*/ 37 w 207"/>
                <a:gd name="T105" fmla="*/ 63 h 99"/>
                <a:gd name="T106" fmla="*/ 37 w 207"/>
                <a:gd name="T107" fmla="*/ 0 h 99"/>
                <a:gd name="T108" fmla="*/ 25 w 207"/>
                <a:gd name="T109" fmla="*/ 60 h 99"/>
                <a:gd name="T110" fmla="*/ 37 w 207"/>
                <a:gd name="T111" fmla="*/ 68 h 99"/>
                <a:gd name="T112" fmla="*/ 35 w 207"/>
                <a:gd name="T113" fmla="*/ 16 h 99"/>
                <a:gd name="T114" fmla="*/ 0 w 207"/>
                <a:gd name="T115" fmla="*/ 3 h 99"/>
                <a:gd name="T116" fmla="*/ 12 w 207"/>
                <a:gd name="T117" fmla="*/ 3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7" h="99">
                  <a:moveTo>
                    <a:pt x="183" y="94"/>
                  </a:moveTo>
                  <a:cubicBezTo>
                    <a:pt x="202" y="94"/>
                    <a:pt x="202" y="94"/>
                    <a:pt x="202" y="94"/>
                  </a:cubicBezTo>
                  <a:cubicBezTo>
                    <a:pt x="202" y="5"/>
                    <a:pt x="202" y="5"/>
                    <a:pt x="202" y="5"/>
                  </a:cubicBezTo>
                  <a:cubicBezTo>
                    <a:pt x="183" y="5"/>
                    <a:pt x="183" y="5"/>
                    <a:pt x="183" y="5"/>
                  </a:cubicBezTo>
                  <a:cubicBezTo>
                    <a:pt x="183" y="0"/>
                    <a:pt x="183" y="0"/>
                    <a:pt x="183" y="0"/>
                  </a:cubicBezTo>
                  <a:cubicBezTo>
                    <a:pt x="205" y="0"/>
                    <a:pt x="205" y="0"/>
                    <a:pt x="205" y="0"/>
                  </a:cubicBezTo>
                  <a:cubicBezTo>
                    <a:pt x="206" y="0"/>
                    <a:pt x="207" y="1"/>
                    <a:pt x="207" y="3"/>
                  </a:cubicBezTo>
                  <a:cubicBezTo>
                    <a:pt x="207" y="97"/>
                    <a:pt x="207" y="97"/>
                    <a:pt x="207" y="97"/>
                  </a:cubicBezTo>
                  <a:cubicBezTo>
                    <a:pt x="207" y="98"/>
                    <a:pt x="206" y="99"/>
                    <a:pt x="205" y="99"/>
                  </a:cubicBezTo>
                  <a:cubicBezTo>
                    <a:pt x="183" y="99"/>
                    <a:pt x="183" y="99"/>
                    <a:pt x="183" y="99"/>
                  </a:cubicBezTo>
                  <a:cubicBezTo>
                    <a:pt x="183" y="94"/>
                    <a:pt x="183" y="94"/>
                    <a:pt x="183" y="94"/>
                  </a:cubicBezTo>
                  <a:close/>
                  <a:moveTo>
                    <a:pt x="183" y="36"/>
                  </a:moveTo>
                  <a:cubicBezTo>
                    <a:pt x="191" y="36"/>
                    <a:pt x="191" y="36"/>
                    <a:pt x="191" y="36"/>
                  </a:cubicBezTo>
                  <a:cubicBezTo>
                    <a:pt x="193" y="36"/>
                    <a:pt x="194" y="35"/>
                    <a:pt x="194" y="34"/>
                  </a:cubicBezTo>
                  <a:cubicBezTo>
                    <a:pt x="194" y="16"/>
                    <a:pt x="194" y="16"/>
                    <a:pt x="194" y="16"/>
                  </a:cubicBezTo>
                  <a:cubicBezTo>
                    <a:pt x="194" y="15"/>
                    <a:pt x="193" y="14"/>
                    <a:pt x="191" y="14"/>
                  </a:cubicBezTo>
                  <a:cubicBezTo>
                    <a:pt x="183" y="14"/>
                    <a:pt x="183" y="14"/>
                    <a:pt x="183" y="14"/>
                  </a:cubicBezTo>
                  <a:cubicBezTo>
                    <a:pt x="183" y="18"/>
                    <a:pt x="183" y="18"/>
                    <a:pt x="183" y="18"/>
                  </a:cubicBezTo>
                  <a:cubicBezTo>
                    <a:pt x="189" y="18"/>
                    <a:pt x="189" y="18"/>
                    <a:pt x="189" y="18"/>
                  </a:cubicBezTo>
                  <a:cubicBezTo>
                    <a:pt x="189" y="31"/>
                    <a:pt x="189" y="31"/>
                    <a:pt x="189" y="31"/>
                  </a:cubicBezTo>
                  <a:cubicBezTo>
                    <a:pt x="183" y="31"/>
                    <a:pt x="183" y="31"/>
                    <a:pt x="183" y="31"/>
                  </a:cubicBezTo>
                  <a:lnTo>
                    <a:pt x="183" y="36"/>
                  </a:lnTo>
                  <a:close/>
                  <a:moveTo>
                    <a:pt x="169" y="94"/>
                  </a:moveTo>
                  <a:cubicBezTo>
                    <a:pt x="183" y="94"/>
                    <a:pt x="183" y="94"/>
                    <a:pt x="183" y="94"/>
                  </a:cubicBezTo>
                  <a:cubicBezTo>
                    <a:pt x="183" y="99"/>
                    <a:pt x="183" y="99"/>
                    <a:pt x="183" y="99"/>
                  </a:cubicBezTo>
                  <a:cubicBezTo>
                    <a:pt x="169" y="99"/>
                    <a:pt x="169" y="99"/>
                    <a:pt x="169" y="99"/>
                  </a:cubicBezTo>
                  <a:cubicBezTo>
                    <a:pt x="169" y="94"/>
                    <a:pt x="169" y="94"/>
                    <a:pt x="169" y="94"/>
                  </a:cubicBezTo>
                  <a:close/>
                  <a:moveTo>
                    <a:pt x="183" y="5"/>
                  </a:moveTo>
                  <a:cubicBezTo>
                    <a:pt x="169" y="5"/>
                    <a:pt x="169" y="5"/>
                    <a:pt x="169" y="5"/>
                  </a:cubicBezTo>
                  <a:cubicBezTo>
                    <a:pt x="169" y="0"/>
                    <a:pt x="169" y="0"/>
                    <a:pt x="169" y="0"/>
                  </a:cubicBezTo>
                  <a:cubicBezTo>
                    <a:pt x="183" y="0"/>
                    <a:pt x="183" y="0"/>
                    <a:pt x="183" y="0"/>
                  </a:cubicBezTo>
                  <a:cubicBezTo>
                    <a:pt x="183" y="5"/>
                    <a:pt x="183" y="5"/>
                    <a:pt x="183" y="5"/>
                  </a:cubicBezTo>
                  <a:close/>
                  <a:moveTo>
                    <a:pt x="183" y="14"/>
                  </a:moveTo>
                  <a:cubicBezTo>
                    <a:pt x="183" y="18"/>
                    <a:pt x="183" y="18"/>
                    <a:pt x="183" y="18"/>
                  </a:cubicBezTo>
                  <a:cubicBezTo>
                    <a:pt x="176" y="18"/>
                    <a:pt x="176" y="18"/>
                    <a:pt x="176" y="18"/>
                  </a:cubicBezTo>
                  <a:cubicBezTo>
                    <a:pt x="176" y="31"/>
                    <a:pt x="176" y="31"/>
                    <a:pt x="176" y="31"/>
                  </a:cubicBezTo>
                  <a:cubicBezTo>
                    <a:pt x="183" y="31"/>
                    <a:pt x="183" y="31"/>
                    <a:pt x="183" y="31"/>
                  </a:cubicBezTo>
                  <a:cubicBezTo>
                    <a:pt x="183" y="36"/>
                    <a:pt x="183" y="36"/>
                    <a:pt x="183" y="36"/>
                  </a:cubicBezTo>
                  <a:cubicBezTo>
                    <a:pt x="174" y="36"/>
                    <a:pt x="174" y="36"/>
                    <a:pt x="174" y="36"/>
                  </a:cubicBezTo>
                  <a:cubicBezTo>
                    <a:pt x="172" y="36"/>
                    <a:pt x="171" y="35"/>
                    <a:pt x="171" y="34"/>
                  </a:cubicBezTo>
                  <a:cubicBezTo>
                    <a:pt x="171" y="16"/>
                    <a:pt x="171" y="16"/>
                    <a:pt x="171" y="16"/>
                  </a:cubicBezTo>
                  <a:cubicBezTo>
                    <a:pt x="171" y="15"/>
                    <a:pt x="172" y="14"/>
                    <a:pt x="174" y="14"/>
                  </a:cubicBezTo>
                  <a:cubicBezTo>
                    <a:pt x="183" y="14"/>
                    <a:pt x="183" y="14"/>
                    <a:pt x="183" y="14"/>
                  </a:cubicBezTo>
                  <a:close/>
                  <a:moveTo>
                    <a:pt x="169" y="90"/>
                  </a:moveTo>
                  <a:cubicBezTo>
                    <a:pt x="169" y="68"/>
                    <a:pt x="169" y="68"/>
                    <a:pt x="169" y="68"/>
                  </a:cubicBezTo>
                  <a:cubicBezTo>
                    <a:pt x="171" y="68"/>
                    <a:pt x="172" y="69"/>
                    <a:pt x="172" y="70"/>
                  </a:cubicBezTo>
                  <a:cubicBezTo>
                    <a:pt x="172" y="88"/>
                    <a:pt x="172" y="88"/>
                    <a:pt x="172" y="88"/>
                  </a:cubicBezTo>
                  <a:cubicBezTo>
                    <a:pt x="172" y="89"/>
                    <a:pt x="171" y="90"/>
                    <a:pt x="169" y="90"/>
                  </a:cubicBezTo>
                  <a:close/>
                  <a:moveTo>
                    <a:pt x="169" y="63"/>
                  </a:moveTo>
                  <a:cubicBezTo>
                    <a:pt x="169" y="58"/>
                    <a:pt x="169" y="58"/>
                    <a:pt x="169" y="58"/>
                  </a:cubicBezTo>
                  <a:cubicBezTo>
                    <a:pt x="176" y="58"/>
                    <a:pt x="176" y="58"/>
                    <a:pt x="176" y="58"/>
                  </a:cubicBezTo>
                  <a:cubicBezTo>
                    <a:pt x="176" y="45"/>
                    <a:pt x="176" y="45"/>
                    <a:pt x="176" y="45"/>
                  </a:cubicBezTo>
                  <a:cubicBezTo>
                    <a:pt x="169" y="45"/>
                    <a:pt x="169" y="45"/>
                    <a:pt x="169" y="45"/>
                  </a:cubicBezTo>
                  <a:cubicBezTo>
                    <a:pt x="169" y="40"/>
                    <a:pt x="169" y="40"/>
                    <a:pt x="169" y="40"/>
                  </a:cubicBezTo>
                  <a:cubicBezTo>
                    <a:pt x="178" y="40"/>
                    <a:pt x="178" y="40"/>
                    <a:pt x="178" y="40"/>
                  </a:cubicBezTo>
                  <a:cubicBezTo>
                    <a:pt x="179" y="40"/>
                    <a:pt x="180" y="41"/>
                    <a:pt x="180" y="42"/>
                  </a:cubicBezTo>
                  <a:cubicBezTo>
                    <a:pt x="180" y="60"/>
                    <a:pt x="180" y="60"/>
                    <a:pt x="180" y="60"/>
                  </a:cubicBezTo>
                  <a:cubicBezTo>
                    <a:pt x="180" y="61"/>
                    <a:pt x="179" y="63"/>
                    <a:pt x="178" y="63"/>
                  </a:cubicBezTo>
                  <a:lnTo>
                    <a:pt x="169" y="63"/>
                  </a:lnTo>
                  <a:close/>
                  <a:moveTo>
                    <a:pt x="156" y="94"/>
                  </a:moveTo>
                  <a:cubicBezTo>
                    <a:pt x="169" y="94"/>
                    <a:pt x="169" y="94"/>
                    <a:pt x="169" y="94"/>
                  </a:cubicBezTo>
                  <a:cubicBezTo>
                    <a:pt x="169" y="99"/>
                    <a:pt x="169" y="99"/>
                    <a:pt x="169" y="99"/>
                  </a:cubicBezTo>
                  <a:cubicBezTo>
                    <a:pt x="156" y="99"/>
                    <a:pt x="156" y="99"/>
                    <a:pt x="156" y="99"/>
                  </a:cubicBezTo>
                  <a:cubicBezTo>
                    <a:pt x="156" y="94"/>
                    <a:pt x="156" y="94"/>
                    <a:pt x="156" y="94"/>
                  </a:cubicBezTo>
                  <a:close/>
                  <a:moveTo>
                    <a:pt x="169" y="5"/>
                  </a:moveTo>
                  <a:cubicBezTo>
                    <a:pt x="156" y="5"/>
                    <a:pt x="156" y="5"/>
                    <a:pt x="156" y="5"/>
                  </a:cubicBezTo>
                  <a:cubicBezTo>
                    <a:pt x="156" y="0"/>
                    <a:pt x="156" y="0"/>
                    <a:pt x="156" y="0"/>
                  </a:cubicBezTo>
                  <a:cubicBezTo>
                    <a:pt x="169" y="0"/>
                    <a:pt x="169" y="0"/>
                    <a:pt x="169" y="0"/>
                  </a:cubicBezTo>
                  <a:cubicBezTo>
                    <a:pt x="169" y="5"/>
                    <a:pt x="169" y="5"/>
                    <a:pt x="169" y="5"/>
                  </a:cubicBezTo>
                  <a:close/>
                  <a:moveTo>
                    <a:pt x="169" y="40"/>
                  </a:moveTo>
                  <a:cubicBezTo>
                    <a:pt x="169" y="45"/>
                    <a:pt x="169" y="45"/>
                    <a:pt x="169" y="45"/>
                  </a:cubicBezTo>
                  <a:cubicBezTo>
                    <a:pt x="163" y="45"/>
                    <a:pt x="163" y="45"/>
                    <a:pt x="163" y="45"/>
                  </a:cubicBezTo>
                  <a:cubicBezTo>
                    <a:pt x="163" y="58"/>
                    <a:pt x="163" y="58"/>
                    <a:pt x="163" y="58"/>
                  </a:cubicBezTo>
                  <a:cubicBezTo>
                    <a:pt x="169" y="58"/>
                    <a:pt x="169" y="58"/>
                    <a:pt x="169" y="58"/>
                  </a:cubicBezTo>
                  <a:cubicBezTo>
                    <a:pt x="169" y="63"/>
                    <a:pt x="169" y="63"/>
                    <a:pt x="169" y="63"/>
                  </a:cubicBezTo>
                  <a:cubicBezTo>
                    <a:pt x="160" y="63"/>
                    <a:pt x="160" y="63"/>
                    <a:pt x="160" y="63"/>
                  </a:cubicBezTo>
                  <a:cubicBezTo>
                    <a:pt x="159" y="63"/>
                    <a:pt x="158" y="61"/>
                    <a:pt x="158" y="60"/>
                  </a:cubicBezTo>
                  <a:cubicBezTo>
                    <a:pt x="158" y="42"/>
                    <a:pt x="158" y="42"/>
                    <a:pt x="158" y="42"/>
                  </a:cubicBezTo>
                  <a:cubicBezTo>
                    <a:pt x="158" y="41"/>
                    <a:pt x="159" y="40"/>
                    <a:pt x="160" y="40"/>
                  </a:cubicBezTo>
                  <a:cubicBezTo>
                    <a:pt x="169" y="40"/>
                    <a:pt x="169" y="40"/>
                    <a:pt x="169" y="40"/>
                  </a:cubicBezTo>
                  <a:close/>
                  <a:moveTo>
                    <a:pt x="169" y="68"/>
                  </a:moveTo>
                  <a:cubicBezTo>
                    <a:pt x="169" y="90"/>
                    <a:pt x="169" y="90"/>
                    <a:pt x="169" y="90"/>
                  </a:cubicBezTo>
                  <a:cubicBezTo>
                    <a:pt x="156" y="90"/>
                    <a:pt x="156" y="90"/>
                    <a:pt x="156" y="90"/>
                  </a:cubicBezTo>
                  <a:cubicBezTo>
                    <a:pt x="156" y="85"/>
                    <a:pt x="156" y="85"/>
                    <a:pt x="156" y="85"/>
                  </a:cubicBezTo>
                  <a:cubicBezTo>
                    <a:pt x="167" y="85"/>
                    <a:pt x="167" y="85"/>
                    <a:pt x="167" y="85"/>
                  </a:cubicBezTo>
                  <a:cubicBezTo>
                    <a:pt x="167" y="72"/>
                    <a:pt x="167" y="72"/>
                    <a:pt x="167" y="72"/>
                  </a:cubicBezTo>
                  <a:cubicBezTo>
                    <a:pt x="156" y="72"/>
                    <a:pt x="156" y="72"/>
                    <a:pt x="156" y="72"/>
                  </a:cubicBezTo>
                  <a:cubicBezTo>
                    <a:pt x="156" y="68"/>
                    <a:pt x="156" y="68"/>
                    <a:pt x="156" y="68"/>
                  </a:cubicBezTo>
                  <a:cubicBezTo>
                    <a:pt x="169" y="68"/>
                    <a:pt x="169" y="68"/>
                    <a:pt x="169" y="68"/>
                  </a:cubicBezTo>
                  <a:close/>
                  <a:moveTo>
                    <a:pt x="156" y="36"/>
                  </a:moveTo>
                  <a:cubicBezTo>
                    <a:pt x="156" y="31"/>
                    <a:pt x="156" y="31"/>
                    <a:pt x="156" y="31"/>
                  </a:cubicBezTo>
                  <a:cubicBezTo>
                    <a:pt x="162" y="31"/>
                    <a:pt x="162" y="31"/>
                    <a:pt x="162" y="31"/>
                  </a:cubicBezTo>
                  <a:cubicBezTo>
                    <a:pt x="162" y="18"/>
                    <a:pt x="162" y="18"/>
                    <a:pt x="162" y="18"/>
                  </a:cubicBezTo>
                  <a:cubicBezTo>
                    <a:pt x="156" y="18"/>
                    <a:pt x="156" y="18"/>
                    <a:pt x="156" y="18"/>
                  </a:cubicBezTo>
                  <a:cubicBezTo>
                    <a:pt x="156" y="14"/>
                    <a:pt x="156" y="14"/>
                    <a:pt x="156" y="14"/>
                  </a:cubicBezTo>
                  <a:cubicBezTo>
                    <a:pt x="165" y="14"/>
                    <a:pt x="165" y="14"/>
                    <a:pt x="165" y="14"/>
                  </a:cubicBezTo>
                  <a:cubicBezTo>
                    <a:pt x="166" y="14"/>
                    <a:pt x="167" y="15"/>
                    <a:pt x="167" y="16"/>
                  </a:cubicBezTo>
                  <a:cubicBezTo>
                    <a:pt x="167" y="34"/>
                    <a:pt x="167" y="34"/>
                    <a:pt x="167" y="34"/>
                  </a:cubicBezTo>
                  <a:cubicBezTo>
                    <a:pt x="167" y="35"/>
                    <a:pt x="166" y="36"/>
                    <a:pt x="165" y="36"/>
                  </a:cubicBezTo>
                  <a:lnTo>
                    <a:pt x="156" y="36"/>
                  </a:lnTo>
                  <a:close/>
                  <a:moveTo>
                    <a:pt x="143" y="94"/>
                  </a:moveTo>
                  <a:cubicBezTo>
                    <a:pt x="156" y="94"/>
                    <a:pt x="156" y="94"/>
                    <a:pt x="156" y="94"/>
                  </a:cubicBezTo>
                  <a:cubicBezTo>
                    <a:pt x="156" y="99"/>
                    <a:pt x="156" y="99"/>
                    <a:pt x="156" y="99"/>
                  </a:cubicBezTo>
                  <a:cubicBezTo>
                    <a:pt x="143" y="99"/>
                    <a:pt x="143" y="99"/>
                    <a:pt x="143" y="99"/>
                  </a:cubicBezTo>
                  <a:cubicBezTo>
                    <a:pt x="143" y="94"/>
                    <a:pt x="143" y="94"/>
                    <a:pt x="143" y="94"/>
                  </a:cubicBezTo>
                  <a:close/>
                  <a:moveTo>
                    <a:pt x="156" y="5"/>
                  </a:moveTo>
                  <a:cubicBezTo>
                    <a:pt x="143" y="5"/>
                    <a:pt x="143" y="5"/>
                    <a:pt x="143" y="5"/>
                  </a:cubicBezTo>
                  <a:cubicBezTo>
                    <a:pt x="143" y="0"/>
                    <a:pt x="143" y="0"/>
                    <a:pt x="143" y="0"/>
                  </a:cubicBezTo>
                  <a:cubicBezTo>
                    <a:pt x="156" y="0"/>
                    <a:pt x="156" y="0"/>
                    <a:pt x="156" y="0"/>
                  </a:cubicBezTo>
                  <a:cubicBezTo>
                    <a:pt x="156" y="5"/>
                    <a:pt x="156" y="5"/>
                    <a:pt x="156" y="5"/>
                  </a:cubicBezTo>
                  <a:close/>
                  <a:moveTo>
                    <a:pt x="156" y="14"/>
                  </a:moveTo>
                  <a:cubicBezTo>
                    <a:pt x="156" y="18"/>
                    <a:pt x="156" y="18"/>
                    <a:pt x="156" y="18"/>
                  </a:cubicBezTo>
                  <a:cubicBezTo>
                    <a:pt x="150" y="18"/>
                    <a:pt x="150" y="18"/>
                    <a:pt x="150" y="18"/>
                  </a:cubicBezTo>
                  <a:cubicBezTo>
                    <a:pt x="150" y="31"/>
                    <a:pt x="150" y="31"/>
                    <a:pt x="150" y="31"/>
                  </a:cubicBezTo>
                  <a:cubicBezTo>
                    <a:pt x="156" y="31"/>
                    <a:pt x="156" y="31"/>
                    <a:pt x="156" y="31"/>
                  </a:cubicBezTo>
                  <a:cubicBezTo>
                    <a:pt x="156" y="36"/>
                    <a:pt x="156" y="36"/>
                    <a:pt x="156" y="36"/>
                  </a:cubicBezTo>
                  <a:cubicBezTo>
                    <a:pt x="147" y="36"/>
                    <a:pt x="147" y="36"/>
                    <a:pt x="147" y="36"/>
                  </a:cubicBezTo>
                  <a:cubicBezTo>
                    <a:pt x="146" y="36"/>
                    <a:pt x="145" y="35"/>
                    <a:pt x="145" y="34"/>
                  </a:cubicBezTo>
                  <a:cubicBezTo>
                    <a:pt x="145" y="16"/>
                    <a:pt x="145" y="16"/>
                    <a:pt x="145" y="16"/>
                  </a:cubicBezTo>
                  <a:cubicBezTo>
                    <a:pt x="145" y="15"/>
                    <a:pt x="146" y="14"/>
                    <a:pt x="147" y="14"/>
                  </a:cubicBezTo>
                  <a:cubicBezTo>
                    <a:pt x="156" y="14"/>
                    <a:pt x="156" y="14"/>
                    <a:pt x="156" y="14"/>
                  </a:cubicBezTo>
                  <a:close/>
                  <a:moveTo>
                    <a:pt x="156" y="68"/>
                  </a:moveTo>
                  <a:cubicBezTo>
                    <a:pt x="156" y="72"/>
                    <a:pt x="156" y="72"/>
                    <a:pt x="156" y="72"/>
                  </a:cubicBezTo>
                  <a:cubicBezTo>
                    <a:pt x="143" y="72"/>
                    <a:pt x="143" y="72"/>
                    <a:pt x="143" y="72"/>
                  </a:cubicBezTo>
                  <a:cubicBezTo>
                    <a:pt x="143" y="68"/>
                    <a:pt x="143" y="68"/>
                    <a:pt x="143" y="68"/>
                  </a:cubicBezTo>
                  <a:cubicBezTo>
                    <a:pt x="156" y="68"/>
                    <a:pt x="156" y="68"/>
                    <a:pt x="156" y="68"/>
                  </a:cubicBezTo>
                  <a:close/>
                  <a:moveTo>
                    <a:pt x="156" y="85"/>
                  </a:moveTo>
                  <a:cubicBezTo>
                    <a:pt x="156" y="90"/>
                    <a:pt x="156" y="90"/>
                    <a:pt x="156" y="90"/>
                  </a:cubicBezTo>
                  <a:cubicBezTo>
                    <a:pt x="143" y="90"/>
                    <a:pt x="143" y="90"/>
                    <a:pt x="143" y="90"/>
                  </a:cubicBezTo>
                  <a:cubicBezTo>
                    <a:pt x="143" y="85"/>
                    <a:pt x="143" y="85"/>
                    <a:pt x="143" y="85"/>
                  </a:cubicBezTo>
                  <a:cubicBezTo>
                    <a:pt x="156" y="85"/>
                    <a:pt x="156" y="85"/>
                    <a:pt x="156" y="85"/>
                  </a:cubicBezTo>
                  <a:close/>
                  <a:moveTo>
                    <a:pt x="143" y="63"/>
                  </a:moveTo>
                  <a:cubicBezTo>
                    <a:pt x="143" y="58"/>
                    <a:pt x="143" y="58"/>
                    <a:pt x="143" y="58"/>
                  </a:cubicBezTo>
                  <a:cubicBezTo>
                    <a:pt x="149" y="58"/>
                    <a:pt x="149" y="58"/>
                    <a:pt x="149" y="58"/>
                  </a:cubicBezTo>
                  <a:cubicBezTo>
                    <a:pt x="149" y="45"/>
                    <a:pt x="149" y="45"/>
                    <a:pt x="149" y="45"/>
                  </a:cubicBezTo>
                  <a:cubicBezTo>
                    <a:pt x="143" y="45"/>
                    <a:pt x="143" y="45"/>
                    <a:pt x="143" y="45"/>
                  </a:cubicBezTo>
                  <a:cubicBezTo>
                    <a:pt x="143" y="40"/>
                    <a:pt x="143" y="40"/>
                    <a:pt x="143" y="40"/>
                  </a:cubicBezTo>
                  <a:cubicBezTo>
                    <a:pt x="152" y="40"/>
                    <a:pt x="152" y="40"/>
                    <a:pt x="152" y="40"/>
                  </a:cubicBezTo>
                  <a:cubicBezTo>
                    <a:pt x="153" y="40"/>
                    <a:pt x="154" y="41"/>
                    <a:pt x="154" y="42"/>
                  </a:cubicBezTo>
                  <a:cubicBezTo>
                    <a:pt x="154" y="60"/>
                    <a:pt x="154" y="60"/>
                    <a:pt x="154" y="60"/>
                  </a:cubicBezTo>
                  <a:cubicBezTo>
                    <a:pt x="154" y="61"/>
                    <a:pt x="153" y="63"/>
                    <a:pt x="152" y="63"/>
                  </a:cubicBezTo>
                  <a:lnTo>
                    <a:pt x="143" y="63"/>
                  </a:lnTo>
                  <a:close/>
                  <a:moveTo>
                    <a:pt x="129" y="94"/>
                  </a:moveTo>
                  <a:cubicBezTo>
                    <a:pt x="143" y="94"/>
                    <a:pt x="143" y="94"/>
                    <a:pt x="143" y="94"/>
                  </a:cubicBezTo>
                  <a:cubicBezTo>
                    <a:pt x="143" y="99"/>
                    <a:pt x="143" y="99"/>
                    <a:pt x="143" y="99"/>
                  </a:cubicBezTo>
                  <a:cubicBezTo>
                    <a:pt x="129" y="99"/>
                    <a:pt x="129" y="99"/>
                    <a:pt x="129" y="99"/>
                  </a:cubicBezTo>
                  <a:cubicBezTo>
                    <a:pt x="129" y="94"/>
                    <a:pt x="129" y="94"/>
                    <a:pt x="129" y="94"/>
                  </a:cubicBezTo>
                  <a:close/>
                  <a:moveTo>
                    <a:pt x="143" y="5"/>
                  </a:moveTo>
                  <a:cubicBezTo>
                    <a:pt x="129" y="5"/>
                    <a:pt x="129" y="5"/>
                    <a:pt x="129" y="5"/>
                  </a:cubicBezTo>
                  <a:cubicBezTo>
                    <a:pt x="129" y="0"/>
                    <a:pt x="129" y="0"/>
                    <a:pt x="129" y="0"/>
                  </a:cubicBezTo>
                  <a:cubicBezTo>
                    <a:pt x="143" y="0"/>
                    <a:pt x="143" y="0"/>
                    <a:pt x="143" y="0"/>
                  </a:cubicBezTo>
                  <a:cubicBezTo>
                    <a:pt x="143" y="5"/>
                    <a:pt x="143" y="5"/>
                    <a:pt x="143" y="5"/>
                  </a:cubicBezTo>
                  <a:close/>
                  <a:moveTo>
                    <a:pt x="143" y="40"/>
                  </a:moveTo>
                  <a:cubicBezTo>
                    <a:pt x="143" y="45"/>
                    <a:pt x="143" y="45"/>
                    <a:pt x="143" y="45"/>
                  </a:cubicBezTo>
                  <a:cubicBezTo>
                    <a:pt x="136" y="45"/>
                    <a:pt x="136" y="45"/>
                    <a:pt x="136" y="45"/>
                  </a:cubicBezTo>
                  <a:cubicBezTo>
                    <a:pt x="136" y="58"/>
                    <a:pt x="136" y="58"/>
                    <a:pt x="136" y="58"/>
                  </a:cubicBezTo>
                  <a:cubicBezTo>
                    <a:pt x="143" y="58"/>
                    <a:pt x="143" y="58"/>
                    <a:pt x="143" y="58"/>
                  </a:cubicBezTo>
                  <a:cubicBezTo>
                    <a:pt x="143" y="63"/>
                    <a:pt x="143" y="63"/>
                    <a:pt x="143" y="63"/>
                  </a:cubicBezTo>
                  <a:cubicBezTo>
                    <a:pt x="134" y="63"/>
                    <a:pt x="134" y="63"/>
                    <a:pt x="134" y="63"/>
                  </a:cubicBezTo>
                  <a:cubicBezTo>
                    <a:pt x="133" y="63"/>
                    <a:pt x="132" y="61"/>
                    <a:pt x="132" y="60"/>
                  </a:cubicBezTo>
                  <a:cubicBezTo>
                    <a:pt x="132" y="42"/>
                    <a:pt x="132" y="42"/>
                    <a:pt x="132" y="42"/>
                  </a:cubicBezTo>
                  <a:cubicBezTo>
                    <a:pt x="132" y="41"/>
                    <a:pt x="133" y="40"/>
                    <a:pt x="134" y="40"/>
                  </a:cubicBezTo>
                  <a:cubicBezTo>
                    <a:pt x="143" y="40"/>
                    <a:pt x="143" y="40"/>
                    <a:pt x="143" y="40"/>
                  </a:cubicBezTo>
                  <a:close/>
                  <a:moveTo>
                    <a:pt x="143" y="68"/>
                  </a:moveTo>
                  <a:cubicBezTo>
                    <a:pt x="143" y="72"/>
                    <a:pt x="143" y="72"/>
                    <a:pt x="143" y="72"/>
                  </a:cubicBezTo>
                  <a:cubicBezTo>
                    <a:pt x="129" y="72"/>
                    <a:pt x="129" y="72"/>
                    <a:pt x="129" y="72"/>
                  </a:cubicBezTo>
                  <a:cubicBezTo>
                    <a:pt x="129" y="68"/>
                    <a:pt x="129" y="68"/>
                    <a:pt x="129" y="68"/>
                  </a:cubicBezTo>
                  <a:cubicBezTo>
                    <a:pt x="143" y="68"/>
                    <a:pt x="143" y="68"/>
                    <a:pt x="143" y="68"/>
                  </a:cubicBezTo>
                  <a:close/>
                  <a:moveTo>
                    <a:pt x="143" y="85"/>
                  </a:moveTo>
                  <a:cubicBezTo>
                    <a:pt x="143" y="90"/>
                    <a:pt x="143" y="90"/>
                    <a:pt x="143" y="90"/>
                  </a:cubicBezTo>
                  <a:cubicBezTo>
                    <a:pt x="129" y="90"/>
                    <a:pt x="129" y="90"/>
                    <a:pt x="129" y="90"/>
                  </a:cubicBezTo>
                  <a:cubicBezTo>
                    <a:pt x="129" y="85"/>
                    <a:pt x="129" y="85"/>
                    <a:pt x="129" y="85"/>
                  </a:cubicBezTo>
                  <a:cubicBezTo>
                    <a:pt x="143" y="85"/>
                    <a:pt x="143" y="85"/>
                    <a:pt x="143" y="85"/>
                  </a:cubicBezTo>
                  <a:close/>
                  <a:moveTo>
                    <a:pt x="129" y="36"/>
                  </a:moveTo>
                  <a:cubicBezTo>
                    <a:pt x="129" y="31"/>
                    <a:pt x="129" y="31"/>
                    <a:pt x="129" y="31"/>
                  </a:cubicBezTo>
                  <a:cubicBezTo>
                    <a:pt x="136" y="31"/>
                    <a:pt x="136" y="31"/>
                    <a:pt x="136" y="31"/>
                  </a:cubicBezTo>
                  <a:cubicBezTo>
                    <a:pt x="136" y="18"/>
                    <a:pt x="136" y="18"/>
                    <a:pt x="136" y="18"/>
                  </a:cubicBezTo>
                  <a:cubicBezTo>
                    <a:pt x="129" y="18"/>
                    <a:pt x="129" y="18"/>
                    <a:pt x="129" y="18"/>
                  </a:cubicBezTo>
                  <a:cubicBezTo>
                    <a:pt x="129" y="14"/>
                    <a:pt x="129" y="14"/>
                    <a:pt x="129" y="14"/>
                  </a:cubicBezTo>
                  <a:cubicBezTo>
                    <a:pt x="138" y="14"/>
                    <a:pt x="138" y="14"/>
                    <a:pt x="138" y="14"/>
                  </a:cubicBezTo>
                  <a:cubicBezTo>
                    <a:pt x="140" y="14"/>
                    <a:pt x="141" y="15"/>
                    <a:pt x="141" y="16"/>
                  </a:cubicBezTo>
                  <a:cubicBezTo>
                    <a:pt x="141" y="34"/>
                    <a:pt x="141" y="34"/>
                    <a:pt x="141" y="34"/>
                  </a:cubicBezTo>
                  <a:cubicBezTo>
                    <a:pt x="141" y="35"/>
                    <a:pt x="140" y="36"/>
                    <a:pt x="138" y="36"/>
                  </a:cubicBezTo>
                  <a:lnTo>
                    <a:pt x="129" y="36"/>
                  </a:lnTo>
                  <a:close/>
                  <a:moveTo>
                    <a:pt x="116" y="94"/>
                  </a:moveTo>
                  <a:cubicBezTo>
                    <a:pt x="129" y="94"/>
                    <a:pt x="129" y="94"/>
                    <a:pt x="129" y="94"/>
                  </a:cubicBezTo>
                  <a:cubicBezTo>
                    <a:pt x="129" y="99"/>
                    <a:pt x="129" y="99"/>
                    <a:pt x="129" y="99"/>
                  </a:cubicBezTo>
                  <a:cubicBezTo>
                    <a:pt x="116" y="99"/>
                    <a:pt x="116" y="99"/>
                    <a:pt x="116" y="99"/>
                  </a:cubicBezTo>
                  <a:cubicBezTo>
                    <a:pt x="116" y="94"/>
                    <a:pt x="116" y="94"/>
                    <a:pt x="116" y="94"/>
                  </a:cubicBezTo>
                  <a:close/>
                  <a:moveTo>
                    <a:pt x="129" y="5"/>
                  </a:moveTo>
                  <a:cubicBezTo>
                    <a:pt x="116" y="5"/>
                    <a:pt x="116" y="5"/>
                    <a:pt x="116" y="5"/>
                  </a:cubicBezTo>
                  <a:cubicBezTo>
                    <a:pt x="116" y="0"/>
                    <a:pt x="116" y="0"/>
                    <a:pt x="116" y="0"/>
                  </a:cubicBezTo>
                  <a:cubicBezTo>
                    <a:pt x="129" y="0"/>
                    <a:pt x="129" y="0"/>
                    <a:pt x="129" y="0"/>
                  </a:cubicBezTo>
                  <a:cubicBezTo>
                    <a:pt x="129" y="5"/>
                    <a:pt x="129" y="5"/>
                    <a:pt x="129" y="5"/>
                  </a:cubicBezTo>
                  <a:close/>
                  <a:moveTo>
                    <a:pt x="129" y="14"/>
                  </a:moveTo>
                  <a:cubicBezTo>
                    <a:pt x="129" y="18"/>
                    <a:pt x="129" y="18"/>
                    <a:pt x="129" y="18"/>
                  </a:cubicBezTo>
                  <a:cubicBezTo>
                    <a:pt x="123" y="18"/>
                    <a:pt x="123" y="18"/>
                    <a:pt x="123" y="18"/>
                  </a:cubicBezTo>
                  <a:cubicBezTo>
                    <a:pt x="123" y="31"/>
                    <a:pt x="123" y="31"/>
                    <a:pt x="123" y="31"/>
                  </a:cubicBezTo>
                  <a:cubicBezTo>
                    <a:pt x="129" y="31"/>
                    <a:pt x="129" y="31"/>
                    <a:pt x="129" y="31"/>
                  </a:cubicBezTo>
                  <a:cubicBezTo>
                    <a:pt x="129" y="36"/>
                    <a:pt x="129" y="36"/>
                    <a:pt x="129" y="36"/>
                  </a:cubicBezTo>
                  <a:cubicBezTo>
                    <a:pt x="121" y="36"/>
                    <a:pt x="121" y="36"/>
                    <a:pt x="121" y="36"/>
                  </a:cubicBezTo>
                  <a:cubicBezTo>
                    <a:pt x="119" y="36"/>
                    <a:pt x="118" y="35"/>
                    <a:pt x="118" y="34"/>
                  </a:cubicBezTo>
                  <a:cubicBezTo>
                    <a:pt x="118" y="16"/>
                    <a:pt x="118" y="16"/>
                    <a:pt x="118" y="16"/>
                  </a:cubicBezTo>
                  <a:cubicBezTo>
                    <a:pt x="118" y="15"/>
                    <a:pt x="119" y="14"/>
                    <a:pt x="121" y="14"/>
                  </a:cubicBezTo>
                  <a:cubicBezTo>
                    <a:pt x="129" y="14"/>
                    <a:pt x="129" y="14"/>
                    <a:pt x="129" y="14"/>
                  </a:cubicBezTo>
                  <a:close/>
                  <a:moveTo>
                    <a:pt x="129" y="68"/>
                  </a:moveTo>
                  <a:cubicBezTo>
                    <a:pt x="129" y="72"/>
                    <a:pt x="129" y="72"/>
                    <a:pt x="129" y="72"/>
                  </a:cubicBezTo>
                  <a:cubicBezTo>
                    <a:pt x="116" y="72"/>
                    <a:pt x="116" y="72"/>
                    <a:pt x="116" y="72"/>
                  </a:cubicBezTo>
                  <a:cubicBezTo>
                    <a:pt x="116" y="68"/>
                    <a:pt x="116" y="68"/>
                    <a:pt x="116" y="68"/>
                  </a:cubicBezTo>
                  <a:cubicBezTo>
                    <a:pt x="129" y="68"/>
                    <a:pt x="129" y="68"/>
                    <a:pt x="129" y="68"/>
                  </a:cubicBezTo>
                  <a:close/>
                  <a:moveTo>
                    <a:pt x="129" y="85"/>
                  </a:moveTo>
                  <a:cubicBezTo>
                    <a:pt x="129" y="90"/>
                    <a:pt x="129" y="90"/>
                    <a:pt x="129" y="90"/>
                  </a:cubicBezTo>
                  <a:cubicBezTo>
                    <a:pt x="116" y="90"/>
                    <a:pt x="116" y="90"/>
                    <a:pt x="116" y="90"/>
                  </a:cubicBezTo>
                  <a:cubicBezTo>
                    <a:pt x="116" y="85"/>
                    <a:pt x="116" y="85"/>
                    <a:pt x="116" y="85"/>
                  </a:cubicBezTo>
                  <a:cubicBezTo>
                    <a:pt x="129" y="85"/>
                    <a:pt x="129" y="85"/>
                    <a:pt x="129" y="85"/>
                  </a:cubicBezTo>
                  <a:close/>
                  <a:moveTo>
                    <a:pt x="116" y="63"/>
                  </a:moveTo>
                  <a:cubicBezTo>
                    <a:pt x="116" y="58"/>
                    <a:pt x="116" y="58"/>
                    <a:pt x="116" y="58"/>
                  </a:cubicBezTo>
                  <a:cubicBezTo>
                    <a:pt x="123" y="58"/>
                    <a:pt x="123" y="58"/>
                    <a:pt x="123" y="58"/>
                  </a:cubicBezTo>
                  <a:cubicBezTo>
                    <a:pt x="123" y="45"/>
                    <a:pt x="123" y="45"/>
                    <a:pt x="123" y="45"/>
                  </a:cubicBezTo>
                  <a:cubicBezTo>
                    <a:pt x="116" y="45"/>
                    <a:pt x="116" y="45"/>
                    <a:pt x="116" y="45"/>
                  </a:cubicBezTo>
                  <a:cubicBezTo>
                    <a:pt x="116" y="40"/>
                    <a:pt x="116" y="40"/>
                    <a:pt x="116" y="40"/>
                  </a:cubicBezTo>
                  <a:cubicBezTo>
                    <a:pt x="125" y="40"/>
                    <a:pt x="125" y="40"/>
                    <a:pt x="125" y="40"/>
                  </a:cubicBezTo>
                  <a:cubicBezTo>
                    <a:pt x="126" y="40"/>
                    <a:pt x="127" y="41"/>
                    <a:pt x="127" y="42"/>
                  </a:cubicBezTo>
                  <a:cubicBezTo>
                    <a:pt x="127" y="60"/>
                    <a:pt x="127" y="60"/>
                    <a:pt x="127" y="60"/>
                  </a:cubicBezTo>
                  <a:cubicBezTo>
                    <a:pt x="127" y="61"/>
                    <a:pt x="126" y="63"/>
                    <a:pt x="125" y="63"/>
                  </a:cubicBezTo>
                  <a:lnTo>
                    <a:pt x="116" y="63"/>
                  </a:lnTo>
                  <a:close/>
                  <a:moveTo>
                    <a:pt x="104" y="94"/>
                  </a:moveTo>
                  <a:cubicBezTo>
                    <a:pt x="116" y="94"/>
                    <a:pt x="116" y="94"/>
                    <a:pt x="116" y="94"/>
                  </a:cubicBezTo>
                  <a:cubicBezTo>
                    <a:pt x="116" y="99"/>
                    <a:pt x="116" y="99"/>
                    <a:pt x="116" y="99"/>
                  </a:cubicBezTo>
                  <a:cubicBezTo>
                    <a:pt x="104" y="99"/>
                    <a:pt x="104" y="99"/>
                    <a:pt x="104" y="99"/>
                  </a:cubicBezTo>
                  <a:cubicBezTo>
                    <a:pt x="104" y="94"/>
                    <a:pt x="104" y="94"/>
                    <a:pt x="104" y="94"/>
                  </a:cubicBezTo>
                  <a:close/>
                  <a:moveTo>
                    <a:pt x="116" y="5"/>
                  </a:moveTo>
                  <a:cubicBezTo>
                    <a:pt x="104" y="5"/>
                    <a:pt x="104" y="5"/>
                    <a:pt x="104" y="5"/>
                  </a:cubicBezTo>
                  <a:cubicBezTo>
                    <a:pt x="104" y="0"/>
                    <a:pt x="104" y="0"/>
                    <a:pt x="104" y="0"/>
                  </a:cubicBezTo>
                  <a:cubicBezTo>
                    <a:pt x="116" y="0"/>
                    <a:pt x="116" y="0"/>
                    <a:pt x="116" y="0"/>
                  </a:cubicBezTo>
                  <a:cubicBezTo>
                    <a:pt x="116" y="5"/>
                    <a:pt x="116" y="5"/>
                    <a:pt x="116" y="5"/>
                  </a:cubicBezTo>
                  <a:close/>
                  <a:moveTo>
                    <a:pt x="116" y="40"/>
                  </a:moveTo>
                  <a:cubicBezTo>
                    <a:pt x="116" y="45"/>
                    <a:pt x="116" y="45"/>
                    <a:pt x="116" y="45"/>
                  </a:cubicBezTo>
                  <a:cubicBezTo>
                    <a:pt x="110" y="45"/>
                    <a:pt x="110" y="45"/>
                    <a:pt x="110" y="45"/>
                  </a:cubicBezTo>
                  <a:cubicBezTo>
                    <a:pt x="110" y="58"/>
                    <a:pt x="110" y="58"/>
                    <a:pt x="110" y="58"/>
                  </a:cubicBezTo>
                  <a:cubicBezTo>
                    <a:pt x="116" y="58"/>
                    <a:pt x="116" y="58"/>
                    <a:pt x="116" y="58"/>
                  </a:cubicBezTo>
                  <a:cubicBezTo>
                    <a:pt x="116" y="63"/>
                    <a:pt x="116" y="63"/>
                    <a:pt x="116" y="63"/>
                  </a:cubicBezTo>
                  <a:cubicBezTo>
                    <a:pt x="107" y="63"/>
                    <a:pt x="107" y="63"/>
                    <a:pt x="107" y="63"/>
                  </a:cubicBezTo>
                  <a:cubicBezTo>
                    <a:pt x="106" y="63"/>
                    <a:pt x="105" y="61"/>
                    <a:pt x="105" y="60"/>
                  </a:cubicBezTo>
                  <a:cubicBezTo>
                    <a:pt x="105" y="42"/>
                    <a:pt x="105" y="42"/>
                    <a:pt x="105" y="42"/>
                  </a:cubicBezTo>
                  <a:cubicBezTo>
                    <a:pt x="105" y="41"/>
                    <a:pt x="106" y="40"/>
                    <a:pt x="107" y="40"/>
                  </a:cubicBezTo>
                  <a:cubicBezTo>
                    <a:pt x="116" y="40"/>
                    <a:pt x="116" y="40"/>
                    <a:pt x="116" y="40"/>
                  </a:cubicBezTo>
                  <a:close/>
                  <a:moveTo>
                    <a:pt x="116" y="68"/>
                  </a:moveTo>
                  <a:cubicBezTo>
                    <a:pt x="116" y="72"/>
                    <a:pt x="116" y="72"/>
                    <a:pt x="116" y="72"/>
                  </a:cubicBezTo>
                  <a:cubicBezTo>
                    <a:pt x="104" y="72"/>
                    <a:pt x="104" y="72"/>
                    <a:pt x="104" y="72"/>
                  </a:cubicBezTo>
                  <a:cubicBezTo>
                    <a:pt x="104" y="68"/>
                    <a:pt x="104" y="68"/>
                    <a:pt x="104" y="68"/>
                  </a:cubicBezTo>
                  <a:cubicBezTo>
                    <a:pt x="116" y="68"/>
                    <a:pt x="116" y="68"/>
                    <a:pt x="116" y="68"/>
                  </a:cubicBezTo>
                  <a:close/>
                  <a:moveTo>
                    <a:pt x="116" y="85"/>
                  </a:moveTo>
                  <a:cubicBezTo>
                    <a:pt x="116" y="90"/>
                    <a:pt x="116" y="90"/>
                    <a:pt x="116" y="90"/>
                  </a:cubicBezTo>
                  <a:cubicBezTo>
                    <a:pt x="104" y="90"/>
                    <a:pt x="104" y="90"/>
                    <a:pt x="104" y="90"/>
                  </a:cubicBezTo>
                  <a:cubicBezTo>
                    <a:pt x="104" y="85"/>
                    <a:pt x="104" y="85"/>
                    <a:pt x="104" y="85"/>
                  </a:cubicBezTo>
                  <a:cubicBezTo>
                    <a:pt x="116" y="85"/>
                    <a:pt x="116" y="85"/>
                    <a:pt x="116" y="85"/>
                  </a:cubicBezTo>
                  <a:close/>
                  <a:moveTo>
                    <a:pt x="104" y="36"/>
                  </a:moveTo>
                  <a:cubicBezTo>
                    <a:pt x="104" y="31"/>
                    <a:pt x="104" y="31"/>
                    <a:pt x="104" y="31"/>
                  </a:cubicBezTo>
                  <a:cubicBezTo>
                    <a:pt x="109" y="31"/>
                    <a:pt x="109" y="31"/>
                    <a:pt x="109" y="31"/>
                  </a:cubicBezTo>
                  <a:cubicBezTo>
                    <a:pt x="109" y="18"/>
                    <a:pt x="109" y="18"/>
                    <a:pt x="109" y="18"/>
                  </a:cubicBezTo>
                  <a:cubicBezTo>
                    <a:pt x="104" y="18"/>
                    <a:pt x="104" y="18"/>
                    <a:pt x="104" y="18"/>
                  </a:cubicBezTo>
                  <a:cubicBezTo>
                    <a:pt x="104" y="14"/>
                    <a:pt x="104" y="14"/>
                    <a:pt x="104" y="14"/>
                  </a:cubicBezTo>
                  <a:cubicBezTo>
                    <a:pt x="112" y="14"/>
                    <a:pt x="112" y="14"/>
                    <a:pt x="112" y="14"/>
                  </a:cubicBezTo>
                  <a:cubicBezTo>
                    <a:pt x="113" y="14"/>
                    <a:pt x="114" y="15"/>
                    <a:pt x="114" y="16"/>
                  </a:cubicBezTo>
                  <a:cubicBezTo>
                    <a:pt x="114" y="34"/>
                    <a:pt x="114" y="34"/>
                    <a:pt x="114" y="34"/>
                  </a:cubicBezTo>
                  <a:cubicBezTo>
                    <a:pt x="114" y="35"/>
                    <a:pt x="113" y="36"/>
                    <a:pt x="112" y="36"/>
                  </a:cubicBezTo>
                  <a:lnTo>
                    <a:pt x="104" y="36"/>
                  </a:lnTo>
                  <a:close/>
                  <a:moveTo>
                    <a:pt x="90" y="94"/>
                  </a:moveTo>
                  <a:cubicBezTo>
                    <a:pt x="104" y="94"/>
                    <a:pt x="104" y="94"/>
                    <a:pt x="104" y="94"/>
                  </a:cubicBezTo>
                  <a:cubicBezTo>
                    <a:pt x="104" y="99"/>
                    <a:pt x="104" y="99"/>
                    <a:pt x="104" y="99"/>
                  </a:cubicBezTo>
                  <a:cubicBezTo>
                    <a:pt x="90" y="99"/>
                    <a:pt x="90" y="99"/>
                    <a:pt x="90" y="99"/>
                  </a:cubicBezTo>
                  <a:cubicBezTo>
                    <a:pt x="90" y="94"/>
                    <a:pt x="90" y="94"/>
                    <a:pt x="90" y="94"/>
                  </a:cubicBezTo>
                  <a:close/>
                  <a:moveTo>
                    <a:pt x="104" y="5"/>
                  </a:moveTo>
                  <a:cubicBezTo>
                    <a:pt x="90" y="5"/>
                    <a:pt x="90" y="5"/>
                    <a:pt x="90" y="5"/>
                  </a:cubicBezTo>
                  <a:cubicBezTo>
                    <a:pt x="90" y="0"/>
                    <a:pt x="90" y="0"/>
                    <a:pt x="90" y="0"/>
                  </a:cubicBezTo>
                  <a:cubicBezTo>
                    <a:pt x="104" y="0"/>
                    <a:pt x="104" y="0"/>
                    <a:pt x="104" y="0"/>
                  </a:cubicBezTo>
                  <a:cubicBezTo>
                    <a:pt x="104" y="5"/>
                    <a:pt x="104" y="5"/>
                    <a:pt x="104" y="5"/>
                  </a:cubicBezTo>
                  <a:close/>
                  <a:moveTo>
                    <a:pt x="104" y="14"/>
                  </a:moveTo>
                  <a:cubicBezTo>
                    <a:pt x="104" y="18"/>
                    <a:pt x="104" y="18"/>
                    <a:pt x="104" y="18"/>
                  </a:cubicBezTo>
                  <a:cubicBezTo>
                    <a:pt x="97" y="18"/>
                    <a:pt x="97" y="18"/>
                    <a:pt x="97" y="18"/>
                  </a:cubicBezTo>
                  <a:cubicBezTo>
                    <a:pt x="97" y="31"/>
                    <a:pt x="97" y="31"/>
                    <a:pt x="97" y="31"/>
                  </a:cubicBezTo>
                  <a:cubicBezTo>
                    <a:pt x="104" y="31"/>
                    <a:pt x="104" y="31"/>
                    <a:pt x="104" y="31"/>
                  </a:cubicBezTo>
                  <a:cubicBezTo>
                    <a:pt x="104" y="36"/>
                    <a:pt x="104" y="36"/>
                    <a:pt x="104" y="36"/>
                  </a:cubicBezTo>
                  <a:cubicBezTo>
                    <a:pt x="94" y="36"/>
                    <a:pt x="94" y="36"/>
                    <a:pt x="94" y="36"/>
                  </a:cubicBezTo>
                  <a:cubicBezTo>
                    <a:pt x="93" y="36"/>
                    <a:pt x="92" y="35"/>
                    <a:pt x="92" y="34"/>
                  </a:cubicBezTo>
                  <a:cubicBezTo>
                    <a:pt x="92" y="16"/>
                    <a:pt x="92" y="16"/>
                    <a:pt x="92" y="16"/>
                  </a:cubicBezTo>
                  <a:cubicBezTo>
                    <a:pt x="92" y="15"/>
                    <a:pt x="93" y="14"/>
                    <a:pt x="94" y="14"/>
                  </a:cubicBezTo>
                  <a:cubicBezTo>
                    <a:pt x="104" y="14"/>
                    <a:pt x="104" y="14"/>
                    <a:pt x="104" y="14"/>
                  </a:cubicBezTo>
                  <a:close/>
                  <a:moveTo>
                    <a:pt x="104" y="68"/>
                  </a:moveTo>
                  <a:cubicBezTo>
                    <a:pt x="104" y="72"/>
                    <a:pt x="104" y="72"/>
                    <a:pt x="104" y="72"/>
                  </a:cubicBezTo>
                  <a:cubicBezTo>
                    <a:pt x="90" y="72"/>
                    <a:pt x="90" y="72"/>
                    <a:pt x="90" y="72"/>
                  </a:cubicBezTo>
                  <a:cubicBezTo>
                    <a:pt x="90" y="68"/>
                    <a:pt x="90" y="68"/>
                    <a:pt x="90" y="68"/>
                  </a:cubicBezTo>
                  <a:cubicBezTo>
                    <a:pt x="104" y="68"/>
                    <a:pt x="104" y="68"/>
                    <a:pt x="104" y="68"/>
                  </a:cubicBezTo>
                  <a:close/>
                  <a:moveTo>
                    <a:pt x="104" y="85"/>
                  </a:moveTo>
                  <a:cubicBezTo>
                    <a:pt x="104" y="90"/>
                    <a:pt x="104" y="90"/>
                    <a:pt x="104" y="90"/>
                  </a:cubicBezTo>
                  <a:cubicBezTo>
                    <a:pt x="90" y="90"/>
                    <a:pt x="90" y="90"/>
                    <a:pt x="90" y="90"/>
                  </a:cubicBezTo>
                  <a:cubicBezTo>
                    <a:pt x="90" y="85"/>
                    <a:pt x="90" y="85"/>
                    <a:pt x="90" y="85"/>
                  </a:cubicBezTo>
                  <a:cubicBezTo>
                    <a:pt x="104" y="85"/>
                    <a:pt x="104" y="85"/>
                    <a:pt x="104" y="85"/>
                  </a:cubicBezTo>
                  <a:close/>
                  <a:moveTo>
                    <a:pt x="90" y="63"/>
                  </a:moveTo>
                  <a:cubicBezTo>
                    <a:pt x="90" y="58"/>
                    <a:pt x="90" y="58"/>
                    <a:pt x="90" y="58"/>
                  </a:cubicBezTo>
                  <a:cubicBezTo>
                    <a:pt x="96" y="58"/>
                    <a:pt x="96" y="58"/>
                    <a:pt x="96" y="58"/>
                  </a:cubicBezTo>
                  <a:cubicBezTo>
                    <a:pt x="96" y="45"/>
                    <a:pt x="96" y="45"/>
                    <a:pt x="96" y="45"/>
                  </a:cubicBezTo>
                  <a:cubicBezTo>
                    <a:pt x="90" y="45"/>
                    <a:pt x="90" y="45"/>
                    <a:pt x="90" y="45"/>
                  </a:cubicBezTo>
                  <a:cubicBezTo>
                    <a:pt x="90" y="40"/>
                    <a:pt x="90" y="40"/>
                    <a:pt x="90" y="40"/>
                  </a:cubicBezTo>
                  <a:cubicBezTo>
                    <a:pt x="99" y="40"/>
                    <a:pt x="99" y="40"/>
                    <a:pt x="99" y="40"/>
                  </a:cubicBezTo>
                  <a:cubicBezTo>
                    <a:pt x="100" y="40"/>
                    <a:pt x="101" y="41"/>
                    <a:pt x="101" y="42"/>
                  </a:cubicBezTo>
                  <a:cubicBezTo>
                    <a:pt x="101" y="60"/>
                    <a:pt x="101" y="60"/>
                    <a:pt x="101" y="60"/>
                  </a:cubicBezTo>
                  <a:cubicBezTo>
                    <a:pt x="101" y="61"/>
                    <a:pt x="100" y="63"/>
                    <a:pt x="99" y="63"/>
                  </a:cubicBezTo>
                  <a:lnTo>
                    <a:pt x="90" y="63"/>
                  </a:lnTo>
                  <a:close/>
                  <a:moveTo>
                    <a:pt x="76" y="94"/>
                  </a:moveTo>
                  <a:cubicBezTo>
                    <a:pt x="90" y="94"/>
                    <a:pt x="90" y="94"/>
                    <a:pt x="90" y="94"/>
                  </a:cubicBezTo>
                  <a:cubicBezTo>
                    <a:pt x="90" y="99"/>
                    <a:pt x="90" y="99"/>
                    <a:pt x="90" y="99"/>
                  </a:cubicBezTo>
                  <a:cubicBezTo>
                    <a:pt x="76" y="99"/>
                    <a:pt x="76" y="99"/>
                    <a:pt x="76" y="99"/>
                  </a:cubicBezTo>
                  <a:cubicBezTo>
                    <a:pt x="76" y="94"/>
                    <a:pt x="76" y="94"/>
                    <a:pt x="76" y="94"/>
                  </a:cubicBezTo>
                  <a:close/>
                  <a:moveTo>
                    <a:pt x="90" y="5"/>
                  </a:moveTo>
                  <a:cubicBezTo>
                    <a:pt x="76" y="5"/>
                    <a:pt x="76" y="5"/>
                    <a:pt x="76" y="5"/>
                  </a:cubicBezTo>
                  <a:cubicBezTo>
                    <a:pt x="76" y="0"/>
                    <a:pt x="76" y="0"/>
                    <a:pt x="76" y="0"/>
                  </a:cubicBezTo>
                  <a:cubicBezTo>
                    <a:pt x="90" y="0"/>
                    <a:pt x="90" y="0"/>
                    <a:pt x="90" y="0"/>
                  </a:cubicBezTo>
                  <a:cubicBezTo>
                    <a:pt x="90" y="5"/>
                    <a:pt x="90" y="5"/>
                    <a:pt x="90" y="5"/>
                  </a:cubicBezTo>
                  <a:close/>
                  <a:moveTo>
                    <a:pt x="90" y="40"/>
                  </a:moveTo>
                  <a:cubicBezTo>
                    <a:pt x="90" y="45"/>
                    <a:pt x="90" y="45"/>
                    <a:pt x="90" y="45"/>
                  </a:cubicBezTo>
                  <a:cubicBezTo>
                    <a:pt x="83" y="45"/>
                    <a:pt x="83" y="45"/>
                    <a:pt x="83" y="45"/>
                  </a:cubicBezTo>
                  <a:cubicBezTo>
                    <a:pt x="83" y="58"/>
                    <a:pt x="83" y="58"/>
                    <a:pt x="83" y="58"/>
                  </a:cubicBezTo>
                  <a:cubicBezTo>
                    <a:pt x="90" y="58"/>
                    <a:pt x="90" y="58"/>
                    <a:pt x="90" y="58"/>
                  </a:cubicBezTo>
                  <a:cubicBezTo>
                    <a:pt x="90" y="63"/>
                    <a:pt x="90" y="63"/>
                    <a:pt x="90" y="63"/>
                  </a:cubicBezTo>
                  <a:cubicBezTo>
                    <a:pt x="81" y="63"/>
                    <a:pt x="81" y="63"/>
                    <a:pt x="81" y="63"/>
                  </a:cubicBezTo>
                  <a:cubicBezTo>
                    <a:pt x="80" y="63"/>
                    <a:pt x="78" y="61"/>
                    <a:pt x="78" y="60"/>
                  </a:cubicBezTo>
                  <a:cubicBezTo>
                    <a:pt x="78" y="42"/>
                    <a:pt x="78" y="42"/>
                    <a:pt x="78" y="42"/>
                  </a:cubicBezTo>
                  <a:cubicBezTo>
                    <a:pt x="78" y="41"/>
                    <a:pt x="80" y="40"/>
                    <a:pt x="81" y="40"/>
                  </a:cubicBezTo>
                  <a:cubicBezTo>
                    <a:pt x="90" y="40"/>
                    <a:pt x="90" y="40"/>
                    <a:pt x="90" y="40"/>
                  </a:cubicBezTo>
                  <a:close/>
                  <a:moveTo>
                    <a:pt x="90" y="68"/>
                  </a:moveTo>
                  <a:cubicBezTo>
                    <a:pt x="90" y="72"/>
                    <a:pt x="90" y="72"/>
                    <a:pt x="90" y="72"/>
                  </a:cubicBezTo>
                  <a:cubicBezTo>
                    <a:pt x="76" y="72"/>
                    <a:pt x="76" y="72"/>
                    <a:pt x="76" y="72"/>
                  </a:cubicBezTo>
                  <a:cubicBezTo>
                    <a:pt x="76" y="68"/>
                    <a:pt x="76" y="68"/>
                    <a:pt x="76" y="68"/>
                  </a:cubicBezTo>
                  <a:cubicBezTo>
                    <a:pt x="90" y="68"/>
                    <a:pt x="90" y="68"/>
                    <a:pt x="90" y="68"/>
                  </a:cubicBezTo>
                  <a:close/>
                  <a:moveTo>
                    <a:pt x="90" y="85"/>
                  </a:moveTo>
                  <a:cubicBezTo>
                    <a:pt x="90" y="90"/>
                    <a:pt x="90" y="90"/>
                    <a:pt x="90" y="90"/>
                  </a:cubicBezTo>
                  <a:cubicBezTo>
                    <a:pt x="76" y="90"/>
                    <a:pt x="76" y="90"/>
                    <a:pt x="76" y="90"/>
                  </a:cubicBezTo>
                  <a:cubicBezTo>
                    <a:pt x="76" y="85"/>
                    <a:pt x="76" y="85"/>
                    <a:pt x="76" y="85"/>
                  </a:cubicBezTo>
                  <a:cubicBezTo>
                    <a:pt x="90" y="85"/>
                    <a:pt x="90" y="85"/>
                    <a:pt x="90" y="85"/>
                  </a:cubicBezTo>
                  <a:close/>
                  <a:moveTo>
                    <a:pt x="76" y="36"/>
                  </a:moveTo>
                  <a:cubicBezTo>
                    <a:pt x="76" y="31"/>
                    <a:pt x="76" y="31"/>
                    <a:pt x="76" y="31"/>
                  </a:cubicBezTo>
                  <a:cubicBezTo>
                    <a:pt x="83" y="31"/>
                    <a:pt x="83" y="31"/>
                    <a:pt x="83" y="31"/>
                  </a:cubicBezTo>
                  <a:cubicBezTo>
                    <a:pt x="83" y="18"/>
                    <a:pt x="83" y="18"/>
                    <a:pt x="83" y="18"/>
                  </a:cubicBezTo>
                  <a:cubicBezTo>
                    <a:pt x="76" y="18"/>
                    <a:pt x="76" y="18"/>
                    <a:pt x="76" y="18"/>
                  </a:cubicBezTo>
                  <a:cubicBezTo>
                    <a:pt x="76" y="14"/>
                    <a:pt x="76" y="14"/>
                    <a:pt x="76" y="14"/>
                  </a:cubicBezTo>
                  <a:cubicBezTo>
                    <a:pt x="85" y="14"/>
                    <a:pt x="85" y="14"/>
                    <a:pt x="85" y="14"/>
                  </a:cubicBezTo>
                  <a:cubicBezTo>
                    <a:pt x="87" y="14"/>
                    <a:pt x="88" y="15"/>
                    <a:pt x="88" y="16"/>
                  </a:cubicBezTo>
                  <a:cubicBezTo>
                    <a:pt x="88" y="34"/>
                    <a:pt x="88" y="34"/>
                    <a:pt x="88" y="34"/>
                  </a:cubicBezTo>
                  <a:cubicBezTo>
                    <a:pt x="88" y="35"/>
                    <a:pt x="87" y="36"/>
                    <a:pt x="85" y="36"/>
                  </a:cubicBezTo>
                  <a:lnTo>
                    <a:pt x="76" y="36"/>
                  </a:lnTo>
                  <a:close/>
                  <a:moveTo>
                    <a:pt x="63" y="94"/>
                  </a:moveTo>
                  <a:cubicBezTo>
                    <a:pt x="76" y="94"/>
                    <a:pt x="76" y="94"/>
                    <a:pt x="76" y="94"/>
                  </a:cubicBezTo>
                  <a:cubicBezTo>
                    <a:pt x="76" y="99"/>
                    <a:pt x="76" y="99"/>
                    <a:pt x="76" y="99"/>
                  </a:cubicBezTo>
                  <a:cubicBezTo>
                    <a:pt x="63" y="99"/>
                    <a:pt x="63" y="99"/>
                    <a:pt x="63" y="99"/>
                  </a:cubicBezTo>
                  <a:cubicBezTo>
                    <a:pt x="63" y="94"/>
                    <a:pt x="63" y="94"/>
                    <a:pt x="63" y="94"/>
                  </a:cubicBezTo>
                  <a:close/>
                  <a:moveTo>
                    <a:pt x="76" y="5"/>
                  </a:moveTo>
                  <a:cubicBezTo>
                    <a:pt x="63" y="5"/>
                    <a:pt x="63" y="5"/>
                    <a:pt x="63" y="5"/>
                  </a:cubicBezTo>
                  <a:cubicBezTo>
                    <a:pt x="63" y="0"/>
                    <a:pt x="63" y="0"/>
                    <a:pt x="63" y="0"/>
                  </a:cubicBezTo>
                  <a:cubicBezTo>
                    <a:pt x="76" y="0"/>
                    <a:pt x="76" y="0"/>
                    <a:pt x="76" y="0"/>
                  </a:cubicBezTo>
                  <a:cubicBezTo>
                    <a:pt x="76" y="5"/>
                    <a:pt x="76" y="5"/>
                    <a:pt x="76" y="5"/>
                  </a:cubicBezTo>
                  <a:close/>
                  <a:moveTo>
                    <a:pt x="76" y="14"/>
                  </a:moveTo>
                  <a:cubicBezTo>
                    <a:pt x="76" y="18"/>
                    <a:pt x="76" y="18"/>
                    <a:pt x="76" y="18"/>
                  </a:cubicBezTo>
                  <a:cubicBezTo>
                    <a:pt x="70" y="18"/>
                    <a:pt x="70" y="18"/>
                    <a:pt x="70" y="18"/>
                  </a:cubicBezTo>
                  <a:cubicBezTo>
                    <a:pt x="70" y="31"/>
                    <a:pt x="70" y="31"/>
                    <a:pt x="70" y="31"/>
                  </a:cubicBezTo>
                  <a:cubicBezTo>
                    <a:pt x="76" y="31"/>
                    <a:pt x="76" y="31"/>
                    <a:pt x="76" y="31"/>
                  </a:cubicBezTo>
                  <a:cubicBezTo>
                    <a:pt x="76" y="36"/>
                    <a:pt x="76" y="36"/>
                    <a:pt x="76" y="36"/>
                  </a:cubicBezTo>
                  <a:cubicBezTo>
                    <a:pt x="68" y="36"/>
                    <a:pt x="68" y="36"/>
                    <a:pt x="68" y="36"/>
                  </a:cubicBezTo>
                  <a:cubicBezTo>
                    <a:pt x="66" y="36"/>
                    <a:pt x="65" y="35"/>
                    <a:pt x="65" y="34"/>
                  </a:cubicBezTo>
                  <a:cubicBezTo>
                    <a:pt x="65" y="16"/>
                    <a:pt x="65" y="16"/>
                    <a:pt x="65" y="16"/>
                  </a:cubicBezTo>
                  <a:cubicBezTo>
                    <a:pt x="65" y="15"/>
                    <a:pt x="66" y="14"/>
                    <a:pt x="68" y="14"/>
                  </a:cubicBezTo>
                  <a:cubicBezTo>
                    <a:pt x="76" y="14"/>
                    <a:pt x="76" y="14"/>
                    <a:pt x="76" y="14"/>
                  </a:cubicBezTo>
                  <a:close/>
                  <a:moveTo>
                    <a:pt x="76" y="68"/>
                  </a:moveTo>
                  <a:cubicBezTo>
                    <a:pt x="76" y="72"/>
                    <a:pt x="76" y="72"/>
                    <a:pt x="76" y="72"/>
                  </a:cubicBezTo>
                  <a:cubicBezTo>
                    <a:pt x="63" y="72"/>
                    <a:pt x="63" y="72"/>
                    <a:pt x="63" y="72"/>
                  </a:cubicBezTo>
                  <a:cubicBezTo>
                    <a:pt x="63" y="68"/>
                    <a:pt x="63" y="68"/>
                    <a:pt x="63" y="68"/>
                  </a:cubicBezTo>
                  <a:cubicBezTo>
                    <a:pt x="76" y="68"/>
                    <a:pt x="76" y="68"/>
                    <a:pt x="76" y="68"/>
                  </a:cubicBezTo>
                  <a:close/>
                  <a:moveTo>
                    <a:pt x="76" y="85"/>
                  </a:moveTo>
                  <a:cubicBezTo>
                    <a:pt x="76" y="90"/>
                    <a:pt x="76" y="90"/>
                    <a:pt x="76" y="90"/>
                  </a:cubicBezTo>
                  <a:cubicBezTo>
                    <a:pt x="63" y="90"/>
                    <a:pt x="63" y="90"/>
                    <a:pt x="63" y="90"/>
                  </a:cubicBezTo>
                  <a:cubicBezTo>
                    <a:pt x="63" y="85"/>
                    <a:pt x="63" y="85"/>
                    <a:pt x="63" y="85"/>
                  </a:cubicBezTo>
                  <a:cubicBezTo>
                    <a:pt x="76" y="85"/>
                    <a:pt x="76" y="85"/>
                    <a:pt x="76" y="85"/>
                  </a:cubicBezTo>
                  <a:close/>
                  <a:moveTo>
                    <a:pt x="63" y="63"/>
                  </a:moveTo>
                  <a:cubicBezTo>
                    <a:pt x="63" y="58"/>
                    <a:pt x="63" y="58"/>
                    <a:pt x="63" y="58"/>
                  </a:cubicBezTo>
                  <a:cubicBezTo>
                    <a:pt x="70" y="58"/>
                    <a:pt x="70" y="58"/>
                    <a:pt x="70" y="58"/>
                  </a:cubicBezTo>
                  <a:cubicBezTo>
                    <a:pt x="70" y="45"/>
                    <a:pt x="70" y="45"/>
                    <a:pt x="70" y="45"/>
                  </a:cubicBezTo>
                  <a:cubicBezTo>
                    <a:pt x="63" y="45"/>
                    <a:pt x="63" y="45"/>
                    <a:pt x="63" y="45"/>
                  </a:cubicBezTo>
                  <a:cubicBezTo>
                    <a:pt x="63" y="40"/>
                    <a:pt x="63" y="40"/>
                    <a:pt x="63" y="40"/>
                  </a:cubicBezTo>
                  <a:cubicBezTo>
                    <a:pt x="72" y="40"/>
                    <a:pt x="72" y="40"/>
                    <a:pt x="72" y="40"/>
                  </a:cubicBezTo>
                  <a:cubicBezTo>
                    <a:pt x="73" y="40"/>
                    <a:pt x="74" y="41"/>
                    <a:pt x="74" y="42"/>
                  </a:cubicBezTo>
                  <a:cubicBezTo>
                    <a:pt x="74" y="60"/>
                    <a:pt x="74" y="60"/>
                    <a:pt x="74" y="60"/>
                  </a:cubicBezTo>
                  <a:cubicBezTo>
                    <a:pt x="74" y="61"/>
                    <a:pt x="73" y="63"/>
                    <a:pt x="72" y="63"/>
                  </a:cubicBezTo>
                  <a:lnTo>
                    <a:pt x="63" y="63"/>
                  </a:lnTo>
                  <a:close/>
                  <a:moveTo>
                    <a:pt x="50" y="94"/>
                  </a:moveTo>
                  <a:cubicBezTo>
                    <a:pt x="63" y="94"/>
                    <a:pt x="63" y="94"/>
                    <a:pt x="63" y="94"/>
                  </a:cubicBezTo>
                  <a:cubicBezTo>
                    <a:pt x="63" y="99"/>
                    <a:pt x="63" y="99"/>
                    <a:pt x="63" y="99"/>
                  </a:cubicBezTo>
                  <a:cubicBezTo>
                    <a:pt x="50" y="99"/>
                    <a:pt x="50" y="99"/>
                    <a:pt x="50" y="99"/>
                  </a:cubicBezTo>
                  <a:cubicBezTo>
                    <a:pt x="50" y="94"/>
                    <a:pt x="50" y="94"/>
                    <a:pt x="50" y="94"/>
                  </a:cubicBezTo>
                  <a:close/>
                  <a:moveTo>
                    <a:pt x="63" y="5"/>
                  </a:moveTo>
                  <a:cubicBezTo>
                    <a:pt x="50" y="5"/>
                    <a:pt x="50" y="5"/>
                    <a:pt x="50" y="5"/>
                  </a:cubicBezTo>
                  <a:cubicBezTo>
                    <a:pt x="50" y="0"/>
                    <a:pt x="50" y="0"/>
                    <a:pt x="50" y="0"/>
                  </a:cubicBezTo>
                  <a:cubicBezTo>
                    <a:pt x="63" y="0"/>
                    <a:pt x="63" y="0"/>
                    <a:pt x="63" y="0"/>
                  </a:cubicBezTo>
                  <a:cubicBezTo>
                    <a:pt x="63" y="5"/>
                    <a:pt x="63" y="5"/>
                    <a:pt x="63" y="5"/>
                  </a:cubicBezTo>
                  <a:close/>
                  <a:moveTo>
                    <a:pt x="63" y="40"/>
                  </a:moveTo>
                  <a:cubicBezTo>
                    <a:pt x="63" y="45"/>
                    <a:pt x="63" y="45"/>
                    <a:pt x="63" y="45"/>
                  </a:cubicBezTo>
                  <a:cubicBezTo>
                    <a:pt x="57" y="45"/>
                    <a:pt x="57" y="45"/>
                    <a:pt x="57" y="45"/>
                  </a:cubicBezTo>
                  <a:cubicBezTo>
                    <a:pt x="57" y="58"/>
                    <a:pt x="57" y="58"/>
                    <a:pt x="57" y="58"/>
                  </a:cubicBezTo>
                  <a:cubicBezTo>
                    <a:pt x="63" y="58"/>
                    <a:pt x="63" y="58"/>
                    <a:pt x="63" y="58"/>
                  </a:cubicBezTo>
                  <a:cubicBezTo>
                    <a:pt x="63" y="63"/>
                    <a:pt x="63" y="63"/>
                    <a:pt x="63" y="63"/>
                  </a:cubicBezTo>
                  <a:cubicBezTo>
                    <a:pt x="54" y="63"/>
                    <a:pt x="54" y="63"/>
                    <a:pt x="54" y="63"/>
                  </a:cubicBezTo>
                  <a:cubicBezTo>
                    <a:pt x="53" y="63"/>
                    <a:pt x="52" y="61"/>
                    <a:pt x="52" y="60"/>
                  </a:cubicBezTo>
                  <a:cubicBezTo>
                    <a:pt x="52" y="42"/>
                    <a:pt x="52" y="42"/>
                    <a:pt x="52" y="42"/>
                  </a:cubicBezTo>
                  <a:cubicBezTo>
                    <a:pt x="52" y="41"/>
                    <a:pt x="53" y="40"/>
                    <a:pt x="54" y="40"/>
                  </a:cubicBezTo>
                  <a:cubicBezTo>
                    <a:pt x="63" y="40"/>
                    <a:pt x="63" y="40"/>
                    <a:pt x="63" y="40"/>
                  </a:cubicBezTo>
                  <a:close/>
                  <a:moveTo>
                    <a:pt x="63" y="68"/>
                  </a:moveTo>
                  <a:cubicBezTo>
                    <a:pt x="63" y="72"/>
                    <a:pt x="63" y="72"/>
                    <a:pt x="63" y="72"/>
                  </a:cubicBezTo>
                  <a:cubicBezTo>
                    <a:pt x="50" y="72"/>
                    <a:pt x="50" y="72"/>
                    <a:pt x="50" y="72"/>
                  </a:cubicBezTo>
                  <a:cubicBezTo>
                    <a:pt x="50" y="68"/>
                    <a:pt x="50" y="68"/>
                    <a:pt x="50" y="68"/>
                  </a:cubicBezTo>
                  <a:cubicBezTo>
                    <a:pt x="63" y="68"/>
                    <a:pt x="63" y="68"/>
                    <a:pt x="63" y="68"/>
                  </a:cubicBezTo>
                  <a:close/>
                  <a:moveTo>
                    <a:pt x="63" y="85"/>
                  </a:moveTo>
                  <a:cubicBezTo>
                    <a:pt x="63" y="90"/>
                    <a:pt x="63" y="90"/>
                    <a:pt x="63" y="90"/>
                  </a:cubicBezTo>
                  <a:cubicBezTo>
                    <a:pt x="50" y="90"/>
                    <a:pt x="50" y="90"/>
                    <a:pt x="50" y="90"/>
                  </a:cubicBezTo>
                  <a:cubicBezTo>
                    <a:pt x="50" y="85"/>
                    <a:pt x="50" y="85"/>
                    <a:pt x="50" y="85"/>
                  </a:cubicBezTo>
                  <a:cubicBezTo>
                    <a:pt x="63" y="85"/>
                    <a:pt x="63" y="85"/>
                    <a:pt x="63" y="85"/>
                  </a:cubicBezTo>
                  <a:close/>
                  <a:moveTo>
                    <a:pt x="50" y="36"/>
                  </a:moveTo>
                  <a:cubicBezTo>
                    <a:pt x="50" y="31"/>
                    <a:pt x="50" y="31"/>
                    <a:pt x="50" y="31"/>
                  </a:cubicBezTo>
                  <a:cubicBezTo>
                    <a:pt x="56" y="31"/>
                    <a:pt x="56" y="31"/>
                    <a:pt x="56" y="31"/>
                  </a:cubicBezTo>
                  <a:cubicBezTo>
                    <a:pt x="56" y="18"/>
                    <a:pt x="56" y="18"/>
                    <a:pt x="56" y="18"/>
                  </a:cubicBezTo>
                  <a:cubicBezTo>
                    <a:pt x="50" y="18"/>
                    <a:pt x="50" y="18"/>
                    <a:pt x="50" y="18"/>
                  </a:cubicBezTo>
                  <a:cubicBezTo>
                    <a:pt x="50" y="14"/>
                    <a:pt x="50" y="14"/>
                    <a:pt x="50" y="14"/>
                  </a:cubicBezTo>
                  <a:cubicBezTo>
                    <a:pt x="59" y="14"/>
                    <a:pt x="59" y="14"/>
                    <a:pt x="59" y="14"/>
                  </a:cubicBezTo>
                  <a:cubicBezTo>
                    <a:pt x="60" y="14"/>
                    <a:pt x="61" y="15"/>
                    <a:pt x="61" y="16"/>
                  </a:cubicBezTo>
                  <a:cubicBezTo>
                    <a:pt x="61" y="34"/>
                    <a:pt x="61" y="34"/>
                    <a:pt x="61" y="34"/>
                  </a:cubicBezTo>
                  <a:cubicBezTo>
                    <a:pt x="61" y="35"/>
                    <a:pt x="60" y="36"/>
                    <a:pt x="59" y="36"/>
                  </a:cubicBezTo>
                  <a:lnTo>
                    <a:pt x="50" y="36"/>
                  </a:lnTo>
                  <a:close/>
                  <a:moveTo>
                    <a:pt x="37" y="94"/>
                  </a:moveTo>
                  <a:cubicBezTo>
                    <a:pt x="50" y="94"/>
                    <a:pt x="50" y="94"/>
                    <a:pt x="50" y="94"/>
                  </a:cubicBezTo>
                  <a:cubicBezTo>
                    <a:pt x="50" y="99"/>
                    <a:pt x="50" y="99"/>
                    <a:pt x="50" y="99"/>
                  </a:cubicBezTo>
                  <a:cubicBezTo>
                    <a:pt x="37" y="99"/>
                    <a:pt x="37" y="99"/>
                    <a:pt x="37" y="99"/>
                  </a:cubicBezTo>
                  <a:cubicBezTo>
                    <a:pt x="37" y="94"/>
                    <a:pt x="37" y="94"/>
                    <a:pt x="37" y="94"/>
                  </a:cubicBezTo>
                  <a:close/>
                  <a:moveTo>
                    <a:pt x="50" y="5"/>
                  </a:moveTo>
                  <a:cubicBezTo>
                    <a:pt x="37" y="5"/>
                    <a:pt x="37" y="5"/>
                    <a:pt x="37" y="5"/>
                  </a:cubicBezTo>
                  <a:cubicBezTo>
                    <a:pt x="37" y="0"/>
                    <a:pt x="37" y="0"/>
                    <a:pt x="37" y="0"/>
                  </a:cubicBezTo>
                  <a:cubicBezTo>
                    <a:pt x="50" y="0"/>
                    <a:pt x="50" y="0"/>
                    <a:pt x="50" y="0"/>
                  </a:cubicBezTo>
                  <a:cubicBezTo>
                    <a:pt x="50" y="5"/>
                    <a:pt x="50" y="5"/>
                    <a:pt x="50" y="5"/>
                  </a:cubicBezTo>
                  <a:close/>
                  <a:moveTo>
                    <a:pt x="50" y="14"/>
                  </a:moveTo>
                  <a:cubicBezTo>
                    <a:pt x="50" y="18"/>
                    <a:pt x="50" y="18"/>
                    <a:pt x="50" y="18"/>
                  </a:cubicBezTo>
                  <a:cubicBezTo>
                    <a:pt x="44" y="18"/>
                    <a:pt x="44" y="18"/>
                    <a:pt x="44" y="18"/>
                  </a:cubicBezTo>
                  <a:cubicBezTo>
                    <a:pt x="44" y="31"/>
                    <a:pt x="44" y="31"/>
                    <a:pt x="44" y="31"/>
                  </a:cubicBezTo>
                  <a:cubicBezTo>
                    <a:pt x="50" y="31"/>
                    <a:pt x="50" y="31"/>
                    <a:pt x="50" y="31"/>
                  </a:cubicBezTo>
                  <a:cubicBezTo>
                    <a:pt x="50" y="36"/>
                    <a:pt x="50" y="36"/>
                    <a:pt x="50" y="36"/>
                  </a:cubicBezTo>
                  <a:cubicBezTo>
                    <a:pt x="41" y="36"/>
                    <a:pt x="41" y="36"/>
                    <a:pt x="41" y="36"/>
                  </a:cubicBezTo>
                  <a:cubicBezTo>
                    <a:pt x="40" y="36"/>
                    <a:pt x="39" y="35"/>
                    <a:pt x="39" y="34"/>
                  </a:cubicBezTo>
                  <a:cubicBezTo>
                    <a:pt x="39" y="16"/>
                    <a:pt x="39" y="16"/>
                    <a:pt x="39" y="16"/>
                  </a:cubicBezTo>
                  <a:cubicBezTo>
                    <a:pt x="39" y="15"/>
                    <a:pt x="40" y="14"/>
                    <a:pt x="41" y="14"/>
                  </a:cubicBezTo>
                  <a:cubicBezTo>
                    <a:pt x="50" y="14"/>
                    <a:pt x="50" y="14"/>
                    <a:pt x="50" y="14"/>
                  </a:cubicBezTo>
                  <a:close/>
                  <a:moveTo>
                    <a:pt x="50" y="68"/>
                  </a:moveTo>
                  <a:cubicBezTo>
                    <a:pt x="50" y="72"/>
                    <a:pt x="50" y="72"/>
                    <a:pt x="50" y="72"/>
                  </a:cubicBezTo>
                  <a:cubicBezTo>
                    <a:pt x="39" y="72"/>
                    <a:pt x="39" y="72"/>
                    <a:pt x="39" y="72"/>
                  </a:cubicBezTo>
                  <a:cubicBezTo>
                    <a:pt x="39" y="85"/>
                    <a:pt x="39" y="85"/>
                    <a:pt x="39" y="85"/>
                  </a:cubicBezTo>
                  <a:cubicBezTo>
                    <a:pt x="50" y="85"/>
                    <a:pt x="50" y="85"/>
                    <a:pt x="50" y="85"/>
                  </a:cubicBezTo>
                  <a:cubicBezTo>
                    <a:pt x="50" y="90"/>
                    <a:pt x="50" y="90"/>
                    <a:pt x="50" y="90"/>
                  </a:cubicBezTo>
                  <a:cubicBezTo>
                    <a:pt x="37" y="90"/>
                    <a:pt x="37" y="90"/>
                    <a:pt x="37" y="90"/>
                  </a:cubicBezTo>
                  <a:cubicBezTo>
                    <a:pt x="37" y="68"/>
                    <a:pt x="37" y="68"/>
                    <a:pt x="37" y="68"/>
                  </a:cubicBezTo>
                  <a:cubicBezTo>
                    <a:pt x="50" y="68"/>
                    <a:pt x="50" y="68"/>
                    <a:pt x="50" y="68"/>
                  </a:cubicBezTo>
                  <a:close/>
                  <a:moveTo>
                    <a:pt x="37" y="63"/>
                  </a:moveTo>
                  <a:cubicBezTo>
                    <a:pt x="37" y="58"/>
                    <a:pt x="37" y="58"/>
                    <a:pt x="37" y="58"/>
                  </a:cubicBezTo>
                  <a:cubicBezTo>
                    <a:pt x="43" y="58"/>
                    <a:pt x="43" y="58"/>
                    <a:pt x="43" y="58"/>
                  </a:cubicBezTo>
                  <a:cubicBezTo>
                    <a:pt x="43" y="45"/>
                    <a:pt x="43" y="45"/>
                    <a:pt x="43" y="45"/>
                  </a:cubicBezTo>
                  <a:cubicBezTo>
                    <a:pt x="37" y="45"/>
                    <a:pt x="37" y="45"/>
                    <a:pt x="37" y="45"/>
                  </a:cubicBezTo>
                  <a:cubicBezTo>
                    <a:pt x="37" y="40"/>
                    <a:pt x="37" y="40"/>
                    <a:pt x="37" y="40"/>
                  </a:cubicBezTo>
                  <a:cubicBezTo>
                    <a:pt x="46" y="40"/>
                    <a:pt x="46" y="40"/>
                    <a:pt x="46" y="40"/>
                  </a:cubicBezTo>
                  <a:cubicBezTo>
                    <a:pt x="47" y="40"/>
                    <a:pt x="48" y="41"/>
                    <a:pt x="48" y="42"/>
                  </a:cubicBezTo>
                  <a:cubicBezTo>
                    <a:pt x="48" y="60"/>
                    <a:pt x="48" y="60"/>
                    <a:pt x="48" y="60"/>
                  </a:cubicBezTo>
                  <a:cubicBezTo>
                    <a:pt x="48" y="61"/>
                    <a:pt x="47" y="63"/>
                    <a:pt x="46" y="63"/>
                  </a:cubicBezTo>
                  <a:lnTo>
                    <a:pt x="37" y="63"/>
                  </a:lnTo>
                  <a:close/>
                  <a:moveTo>
                    <a:pt x="23" y="94"/>
                  </a:moveTo>
                  <a:cubicBezTo>
                    <a:pt x="37" y="94"/>
                    <a:pt x="37" y="94"/>
                    <a:pt x="37" y="94"/>
                  </a:cubicBezTo>
                  <a:cubicBezTo>
                    <a:pt x="37" y="99"/>
                    <a:pt x="37" y="99"/>
                    <a:pt x="37" y="99"/>
                  </a:cubicBezTo>
                  <a:cubicBezTo>
                    <a:pt x="23" y="99"/>
                    <a:pt x="23" y="99"/>
                    <a:pt x="23" y="99"/>
                  </a:cubicBezTo>
                  <a:cubicBezTo>
                    <a:pt x="23" y="94"/>
                    <a:pt x="23" y="94"/>
                    <a:pt x="23" y="94"/>
                  </a:cubicBezTo>
                  <a:close/>
                  <a:moveTo>
                    <a:pt x="37" y="5"/>
                  </a:moveTo>
                  <a:cubicBezTo>
                    <a:pt x="23" y="5"/>
                    <a:pt x="23" y="5"/>
                    <a:pt x="23" y="5"/>
                  </a:cubicBezTo>
                  <a:cubicBezTo>
                    <a:pt x="23" y="0"/>
                    <a:pt x="23" y="0"/>
                    <a:pt x="23" y="0"/>
                  </a:cubicBezTo>
                  <a:cubicBezTo>
                    <a:pt x="37" y="0"/>
                    <a:pt x="37" y="0"/>
                    <a:pt x="37" y="0"/>
                  </a:cubicBezTo>
                  <a:cubicBezTo>
                    <a:pt x="37" y="5"/>
                    <a:pt x="37" y="5"/>
                    <a:pt x="37" y="5"/>
                  </a:cubicBezTo>
                  <a:close/>
                  <a:moveTo>
                    <a:pt x="37" y="40"/>
                  </a:moveTo>
                  <a:cubicBezTo>
                    <a:pt x="37" y="45"/>
                    <a:pt x="37" y="45"/>
                    <a:pt x="37" y="45"/>
                  </a:cubicBezTo>
                  <a:cubicBezTo>
                    <a:pt x="30" y="45"/>
                    <a:pt x="30" y="45"/>
                    <a:pt x="30" y="45"/>
                  </a:cubicBezTo>
                  <a:cubicBezTo>
                    <a:pt x="30" y="58"/>
                    <a:pt x="30" y="58"/>
                    <a:pt x="30" y="58"/>
                  </a:cubicBezTo>
                  <a:cubicBezTo>
                    <a:pt x="37" y="58"/>
                    <a:pt x="37" y="58"/>
                    <a:pt x="37" y="58"/>
                  </a:cubicBezTo>
                  <a:cubicBezTo>
                    <a:pt x="37" y="63"/>
                    <a:pt x="37" y="63"/>
                    <a:pt x="37" y="63"/>
                  </a:cubicBezTo>
                  <a:cubicBezTo>
                    <a:pt x="28" y="63"/>
                    <a:pt x="28" y="63"/>
                    <a:pt x="28" y="63"/>
                  </a:cubicBezTo>
                  <a:cubicBezTo>
                    <a:pt x="27" y="63"/>
                    <a:pt x="25" y="61"/>
                    <a:pt x="25" y="60"/>
                  </a:cubicBezTo>
                  <a:cubicBezTo>
                    <a:pt x="25" y="42"/>
                    <a:pt x="25" y="42"/>
                    <a:pt x="25" y="42"/>
                  </a:cubicBezTo>
                  <a:cubicBezTo>
                    <a:pt x="25" y="41"/>
                    <a:pt x="27" y="40"/>
                    <a:pt x="28" y="40"/>
                  </a:cubicBezTo>
                  <a:cubicBezTo>
                    <a:pt x="37" y="40"/>
                    <a:pt x="37" y="40"/>
                    <a:pt x="37" y="40"/>
                  </a:cubicBezTo>
                  <a:close/>
                  <a:moveTo>
                    <a:pt x="37" y="68"/>
                  </a:moveTo>
                  <a:cubicBezTo>
                    <a:pt x="37" y="90"/>
                    <a:pt x="37" y="90"/>
                    <a:pt x="37" y="90"/>
                  </a:cubicBezTo>
                  <a:cubicBezTo>
                    <a:pt x="37" y="90"/>
                    <a:pt x="37" y="90"/>
                    <a:pt x="37" y="90"/>
                  </a:cubicBezTo>
                  <a:cubicBezTo>
                    <a:pt x="35" y="90"/>
                    <a:pt x="34" y="89"/>
                    <a:pt x="34" y="88"/>
                  </a:cubicBezTo>
                  <a:cubicBezTo>
                    <a:pt x="34" y="70"/>
                    <a:pt x="34" y="70"/>
                    <a:pt x="34" y="70"/>
                  </a:cubicBezTo>
                  <a:cubicBezTo>
                    <a:pt x="34" y="69"/>
                    <a:pt x="35" y="68"/>
                    <a:pt x="37" y="68"/>
                  </a:cubicBezTo>
                  <a:cubicBezTo>
                    <a:pt x="37" y="68"/>
                    <a:pt x="37" y="68"/>
                    <a:pt x="37" y="68"/>
                  </a:cubicBezTo>
                  <a:close/>
                  <a:moveTo>
                    <a:pt x="23" y="36"/>
                  </a:moveTo>
                  <a:cubicBezTo>
                    <a:pt x="23" y="31"/>
                    <a:pt x="23" y="31"/>
                    <a:pt x="23" y="31"/>
                  </a:cubicBezTo>
                  <a:cubicBezTo>
                    <a:pt x="30" y="31"/>
                    <a:pt x="30" y="31"/>
                    <a:pt x="30" y="31"/>
                  </a:cubicBezTo>
                  <a:cubicBezTo>
                    <a:pt x="30" y="18"/>
                    <a:pt x="30" y="18"/>
                    <a:pt x="30" y="18"/>
                  </a:cubicBezTo>
                  <a:cubicBezTo>
                    <a:pt x="23" y="18"/>
                    <a:pt x="23" y="18"/>
                    <a:pt x="23" y="18"/>
                  </a:cubicBezTo>
                  <a:cubicBezTo>
                    <a:pt x="23" y="14"/>
                    <a:pt x="23" y="14"/>
                    <a:pt x="23" y="14"/>
                  </a:cubicBezTo>
                  <a:cubicBezTo>
                    <a:pt x="32" y="14"/>
                    <a:pt x="32" y="14"/>
                    <a:pt x="32" y="14"/>
                  </a:cubicBezTo>
                  <a:cubicBezTo>
                    <a:pt x="34" y="14"/>
                    <a:pt x="35" y="15"/>
                    <a:pt x="35" y="16"/>
                  </a:cubicBezTo>
                  <a:cubicBezTo>
                    <a:pt x="35" y="34"/>
                    <a:pt x="35" y="34"/>
                    <a:pt x="35" y="34"/>
                  </a:cubicBezTo>
                  <a:cubicBezTo>
                    <a:pt x="35" y="35"/>
                    <a:pt x="34" y="36"/>
                    <a:pt x="32" y="36"/>
                  </a:cubicBezTo>
                  <a:lnTo>
                    <a:pt x="23" y="36"/>
                  </a:lnTo>
                  <a:close/>
                  <a:moveTo>
                    <a:pt x="5" y="94"/>
                  </a:moveTo>
                  <a:cubicBezTo>
                    <a:pt x="23" y="94"/>
                    <a:pt x="23" y="94"/>
                    <a:pt x="23" y="94"/>
                  </a:cubicBezTo>
                  <a:cubicBezTo>
                    <a:pt x="23" y="99"/>
                    <a:pt x="23" y="99"/>
                    <a:pt x="23" y="99"/>
                  </a:cubicBezTo>
                  <a:cubicBezTo>
                    <a:pt x="2" y="99"/>
                    <a:pt x="2" y="99"/>
                    <a:pt x="2" y="99"/>
                  </a:cubicBezTo>
                  <a:cubicBezTo>
                    <a:pt x="1" y="99"/>
                    <a:pt x="0" y="98"/>
                    <a:pt x="0" y="97"/>
                  </a:cubicBezTo>
                  <a:cubicBezTo>
                    <a:pt x="0" y="3"/>
                    <a:pt x="0" y="3"/>
                    <a:pt x="0" y="3"/>
                  </a:cubicBezTo>
                  <a:cubicBezTo>
                    <a:pt x="0" y="1"/>
                    <a:pt x="1" y="0"/>
                    <a:pt x="2" y="0"/>
                  </a:cubicBezTo>
                  <a:cubicBezTo>
                    <a:pt x="23" y="0"/>
                    <a:pt x="23" y="0"/>
                    <a:pt x="23" y="0"/>
                  </a:cubicBezTo>
                  <a:cubicBezTo>
                    <a:pt x="23" y="5"/>
                    <a:pt x="23" y="5"/>
                    <a:pt x="23" y="5"/>
                  </a:cubicBezTo>
                  <a:cubicBezTo>
                    <a:pt x="5" y="5"/>
                    <a:pt x="5" y="5"/>
                    <a:pt x="5" y="5"/>
                  </a:cubicBezTo>
                  <a:cubicBezTo>
                    <a:pt x="5" y="94"/>
                    <a:pt x="5" y="94"/>
                    <a:pt x="5" y="94"/>
                  </a:cubicBezTo>
                  <a:close/>
                  <a:moveTo>
                    <a:pt x="23" y="14"/>
                  </a:moveTo>
                  <a:cubicBezTo>
                    <a:pt x="15" y="14"/>
                    <a:pt x="15" y="14"/>
                    <a:pt x="15" y="14"/>
                  </a:cubicBezTo>
                  <a:cubicBezTo>
                    <a:pt x="13" y="14"/>
                    <a:pt x="12" y="15"/>
                    <a:pt x="12" y="16"/>
                  </a:cubicBezTo>
                  <a:cubicBezTo>
                    <a:pt x="12" y="34"/>
                    <a:pt x="12" y="34"/>
                    <a:pt x="12" y="34"/>
                  </a:cubicBezTo>
                  <a:cubicBezTo>
                    <a:pt x="12" y="35"/>
                    <a:pt x="13" y="36"/>
                    <a:pt x="15" y="36"/>
                  </a:cubicBezTo>
                  <a:cubicBezTo>
                    <a:pt x="23" y="36"/>
                    <a:pt x="23" y="36"/>
                    <a:pt x="23" y="36"/>
                  </a:cubicBezTo>
                  <a:cubicBezTo>
                    <a:pt x="23" y="31"/>
                    <a:pt x="23" y="31"/>
                    <a:pt x="23" y="31"/>
                  </a:cubicBezTo>
                  <a:cubicBezTo>
                    <a:pt x="17" y="31"/>
                    <a:pt x="17" y="31"/>
                    <a:pt x="17" y="31"/>
                  </a:cubicBezTo>
                  <a:cubicBezTo>
                    <a:pt x="17" y="18"/>
                    <a:pt x="17" y="18"/>
                    <a:pt x="17" y="18"/>
                  </a:cubicBezTo>
                  <a:cubicBezTo>
                    <a:pt x="23" y="18"/>
                    <a:pt x="23" y="18"/>
                    <a:pt x="23" y="18"/>
                  </a:cubicBezTo>
                  <a:lnTo>
                    <a:pt x="23"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4" name="Freeform 45"/>
            <p:cNvSpPr>
              <a:spLocks noEditPoints="1"/>
            </p:cNvSpPr>
            <p:nvPr/>
          </p:nvSpPr>
          <p:spPr bwMode="auto">
            <a:xfrm>
              <a:off x="8220076" y="458788"/>
              <a:ext cx="317500" cy="276225"/>
            </a:xfrm>
            <a:custGeom>
              <a:avLst/>
              <a:gdLst>
                <a:gd name="T0" fmla="*/ 137 w 141"/>
                <a:gd name="T1" fmla="*/ 5 h 122"/>
                <a:gd name="T2" fmla="*/ 71 w 141"/>
                <a:gd name="T3" fmla="*/ 5 h 122"/>
                <a:gd name="T4" fmla="*/ 71 w 141"/>
                <a:gd name="T5" fmla="*/ 0 h 122"/>
                <a:gd name="T6" fmla="*/ 139 w 141"/>
                <a:gd name="T7" fmla="*/ 0 h 122"/>
                <a:gd name="T8" fmla="*/ 141 w 141"/>
                <a:gd name="T9" fmla="*/ 3 h 122"/>
                <a:gd name="T10" fmla="*/ 141 w 141"/>
                <a:gd name="T11" fmla="*/ 94 h 122"/>
                <a:gd name="T12" fmla="*/ 139 w 141"/>
                <a:gd name="T13" fmla="*/ 96 h 122"/>
                <a:gd name="T14" fmla="*/ 127 w 141"/>
                <a:gd name="T15" fmla="*/ 96 h 122"/>
                <a:gd name="T16" fmla="*/ 127 w 141"/>
                <a:gd name="T17" fmla="*/ 120 h 122"/>
                <a:gd name="T18" fmla="*/ 127 w 141"/>
                <a:gd name="T19" fmla="*/ 120 h 122"/>
                <a:gd name="T20" fmla="*/ 126 w 141"/>
                <a:gd name="T21" fmla="*/ 121 h 122"/>
                <a:gd name="T22" fmla="*/ 123 w 141"/>
                <a:gd name="T23" fmla="*/ 121 h 122"/>
                <a:gd name="T24" fmla="*/ 100 w 141"/>
                <a:gd name="T25" fmla="*/ 96 h 122"/>
                <a:gd name="T26" fmla="*/ 88 w 141"/>
                <a:gd name="T27" fmla="*/ 96 h 122"/>
                <a:gd name="T28" fmla="*/ 71 w 141"/>
                <a:gd name="T29" fmla="*/ 96 h 122"/>
                <a:gd name="T30" fmla="*/ 71 w 141"/>
                <a:gd name="T31" fmla="*/ 91 h 122"/>
                <a:gd name="T32" fmla="*/ 88 w 141"/>
                <a:gd name="T33" fmla="*/ 91 h 122"/>
                <a:gd name="T34" fmla="*/ 101 w 141"/>
                <a:gd name="T35" fmla="*/ 91 h 122"/>
                <a:gd name="T36" fmla="*/ 103 w 141"/>
                <a:gd name="T37" fmla="*/ 92 h 122"/>
                <a:gd name="T38" fmla="*/ 122 w 141"/>
                <a:gd name="T39" fmla="*/ 114 h 122"/>
                <a:gd name="T40" fmla="*/ 122 w 141"/>
                <a:gd name="T41" fmla="*/ 94 h 122"/>
                <a:gd name="T42" fmla="*/ 125 w 141"/>
                <a:gd name="T43" fmla="*/ 91 h 122"/>
                <a:gd name="T44" fmla="*/ 137 w 141"/>
                <a:gd name="T45" fmla="*/ 91 h 122"/>
                <a:gd name="T46" fmla="*/ 137 w 141"/>
                <a:gd name="T47" fmla="*/ 5 h 122"/>
                <a:gd name="T48" fmla="*/ 71 w 141"/>
                <a:gd name="T49" fmla="*/ 5 h 122"/>
                <a:gd name="T50" fmla="*/ 5 w 141"/>
                <a:gd name="T51" fmla="*/ 5 h 122"/>
                <a:gd name="T52" fmla="*/ 5 w 141"/>
                <a:gd name="T53" fmla="*/ 37 h 122"/>
                <a:gd name="T54" fmla="*/ 5 w 141"/>
                <a:gd name="T55" fmla="*/ 91 h 122"/>
                <a:gd name="T56" fmla="*/ 71 w 141"/>
                <a:gd name="T57" fmla="*/ 91 h 122"/>
                <a:gd name="T58" fmla="*/ 71 w 141"/>
                <a:gd name="T59" fmla="*/ 96 h 122"/>
                <a:gd name="T60" fmla="*/ 3 w 141"/>
                <a:gd name="T61" fmla="*/ 96 h 122"/>
                <a:gd name="T62" fmla="*/ 0 w 141"/>
                <a:gd name="T63" fmla="*/ 94 h 122"/>
                <a:gd name="T64" fmla="*/ 0 w 141"/>
                <a:gd name="T65" fmla="*/ 37 h 122"/>
                <a:gd name="T66" fmla="*/ 0 w 141"/>
                <a:gd name="T67" fmla="*/ 3 h 122"/>
                <a:gd name="T68" fmla="*/ 3 w 141"/>
                <a:gd name="T69" fmla="*/ 0 h 122"/>
                <a:gd name="T70" fmla="*/ 71 w 141"/>
                <a:gd name="T71" fmla="*/ 0 h 122"/>
                <a:gd name="T72" fmla="*/ 71 w 141"/>
                <a:gd name="T73" fmla="*/ 5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1" h="122">
                  <a:moveTo>
                    <a:pt x="137" y="5"/>
                  </a:moveTo>
                  <a:cubicBezTo>
                    <a:pt x="71" y="5"/>
                    <a:pt x="71" y="5"/>
                    <a:pt x="71" y="5"/>
                  </a:cubicBezTo>
                  <a:cubicBezTo>
                    <a:pt x="71" y="0"/>
                    <a:pt x="71" y="0"/>
                    <a:pt x="71" y="0"/>
                  </a:cubicBezTo>
                  <a:cubicBezTo>
                    <a:pt x="139" y="0"/>
                    <a:pt x="139" y="0"/>
                    <a:pt x="139" y="0"/>
                  </a:cubicBezTo>
                  <a:cubicBezTo>
                    <a:pt x="140" y="0"/>
                    <a:pt x="141" y="1"/>
                    <a:pt x="141" y="3"/>
                  </a:cubicBezTo>
                  <a:cubicBezTo>
                    <a:pt x="141" y="94"/>
                    <a:pt x="141" y="94"/>
                    <a:pt x="141" y="94"/>
                  </a:cubicBezTo>
                  <a:cubicBezTo>
                    <a:pt x="141" y="95"/>
                    <a:pt x="140" y="96"/>
                    <a:pt x="139" y="96"/>
                  </a:cubicBezTo>
                  <a:cubicBezTo>
                    <a:pt x="127" y="96"/>
                    <a:pt x="127" y="96"/>
                    <a:pt x="127" y="96"/>
                  </a:cubicBezTo>
                  <a:cubicBezTo>
                    <a:pt x="127" y="120"/>
                    <a:pt x="127" y="120"/>
                    <a:pt x="127" y="120"/>
                  </a:cubicBezTo>
                  <a:cubicBezTo>
                    <a:pt x="127" y="120"/>
                    <a:pt x="127" y="120"/>
                    <a:pt x="127" y="120"/>
                  </a:cubicBezTo>
                  <a:cubicBezTo>
                    <a:pt x="127" y="120"/>
                    <a:pt x="127" y="121"/>
                    <a:pt x="126" y="121"/>
                  </a:cubicBezTo>
                  <a:cubicBezTo>
                    <a:pt x="125" y="122"/>
                    <a:pt x="124" y="122"/>
                    <a:pt x="123" y="121"/>
                  </a:cubicBezTo>
                  <a:cubicBezTo>
                    <a:pt x="100" y="96"/>
                    <a:pt x="100" y="96"/>
                    <a:pt x="100" y="96"/>
                  </a:cubicBezTo>
                  <a:cubicBezTo>
                    <a:pt x="88" y="96"/>
                    <a:pt x="88" y="96"/>
                    <a:pt x="88" y="96"/>
                  </a:cubicBezTo>
                  <a:cubicBezTo>
                    <a:pt x="71" y="96"/>
                    <a:pt x="71" y="96"/>
                    <a:pt x="71" y="96"/>
                  </a:cubicBezTo>
                  <a:cubicBezTo>
                    <a:pt x="71" y="91"/>
                    <a:pt x="71" y="91"/>
                    <a:pt x="71" y="91"/>
                  </a:cubicBezTo>
                  <a:cubicBezTo>
                    <a:pt x="88" y="91"/>
                    <a:pt x="88" y="91"/>
                    <a:pt x="88" y="91"/>
                  </a:cubicBezTo>
                  <a:cubicBezTo>
                    <a:pt x="101" y="91"/>
                    <a:pt x="101" y="91"/>
                    <a:pt x="101" y="91"/>
                  </a:cubicBezTo>
                  <a:cubicBezTo>
                    <a:pt x="101" y="91"/>
                    <a:pt x="102" y="92"/>
                    <a:pt x="103" y="92"/>
                  </a:cubicBezTo>
                  <a:cubicBezTo>
                    <a:pt x="122" y="114"/>
                    <a:pt x="122" y="114"/>
                    <a:pt x="122" y="114"/>
                  </a:cubicBezTo>
                  <a:cubicBezTo>
                    <a:pt x="122" y="94"/>
                    <a:pt x="122" y="94"/>
                    <a:pt x="122" y="94"/>
                  </a:cubicBezTo>
                  <a:cubicBezTo>
                    <a:pt x="122" y="93"/>
                    <a:pt x="123" y="91"/>
                    <a:pt x="125" y="91"/>
                  </a:cubicBezTo>
                  <a:cubicBezTo>
                    <a:pt x="137" y="91"/>
                    <a:pt x="137" y="91"/>
                    <a:pt x="137" y="91"/>
                  </a:cubicBezTo>
                  <a:lnTo>
                    <a:pt x="137" y="5"/>
                  </a:lnTo>
                  <a:close/>
                  <a:moveTo>
                    <a:pt x="71" y="5"/>
                  </a:moveTo>
                  <a:cubicBezTo>
                    <a:pt x="5" y="5"/>
                    <a:pt x="5" y="5"/>
                    <a:pt x="5" y="5"/>
                  </a:cubicBezTo>
                  <a:cubicBezTo>
                    <a:pt x="5" y="37"/>
                    <a:pt x="5" y="37"/>
                    <a:pt x="5" y="37"/>
                  </a:cubicBezTo>
                  <a:cubicBezTo>
                    <a:pt x="5" y="91"/>
                    <a:pt x="5" y="91"/>
                    <a:pt x="5" y="91"/>
                  </a:cubicBezTo>
                  <a:cubicBezTo>
                    <a:pt x="71" y="91"/>
                    <a:pt x="71" y="91"/>
                    <a:pt x="71" y="91"/>
                  </a:cubicBezTo>
                  <a:cubicBezTo>
                    <a:pt x="71" y="96"/>
                    <a:pt x="71" y="96"/>
                    <a:pt x="71" y="96"/>
                  </a:cubicBezTo>
                  <a:cubicBezTo>
                    <a:pt x="3" y="96"/>
                    <a:pt x="3" y="96"/>
                    <a:pt x="3" y="96"/>
                  </a:cubicBezTo>
                  <a:cubicBezTo>
                    <a:pt x="1" y="96"/>
                    <a:pt x="0" y="95"/>
                    <a:pt x="0" y="94"/>
                  </a:cubicBezTo>
                  <a:cubicBezTo>
                    <a:pt x="0" y="37"/>
                    <a:pt x="0" y="37"/>
                    <a:pt x="0" y="37"/>
                  </a:cubicBezTo>
                  <a:cubicBezTo>
                    <a:pt x="0" y="3"/>
                    <a:pt x="0" y="3"/>
                    <a:pt x="0" y="3"/>
                  </a:cubicBezTo>
                  <a:cubicBezTo>
                    <a:pt x="0" y="1"/>
                    <a:pt x="1" y="0"/>
                    <a:pt x="3" y="0"/>
                  </a:cubicBezTo>
                  <a:cubicBezTo>
                    <a:pt x="71" y="0"/>
                    <a:pt x="71" y="0"/>
                    <a:pt x="71" y="0"/>
                  </a:cubicBezTo>
                  <a:lnTo>
                    <a:pt x="7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3" name="Freeform 64"/>
            <p:cNvSpPr>
              <a:spLocks noEditPoints="1"/>
            </p:cNvSpPr>
            <p:nvPr/>
          </p:nvSpPr>
          <p:spPr bwMode="auto">
            <a:xfrm>
              <a:off x="9224963" y="1155700"/>
              <a:ext cx="625475" cy="625475"/>
            </a:xfrm>
            <a:custGeom>
              <a:avLst/>
              <a:gdLst>
                <a:gd name="T0" fmla="*/ 277 w 277"/>
                <a:gd name="T1" fmla="*/ 138 h 277"/>
                <a:gd name="T2" fmla="*/ 265 w 277"/>
                <a:gd name="T3" fmla="*/ 146 h 277"/>
                <a:gd name="T4" fmla="*/ 261 w 277"/>
                <a:gd name="T5" fmla="*/ 133 h 277"/>
                <a:gd name="T6" fmla="*/ 233 w 277"/>
                <a:gd name="T7" fmla="*/ 233 h 277"/>
                <a:gd name="T8" fmla="*/ 214 w 277"/>
                <a:gd name="T9" fmla="*/ 249 h 277"/>
                <a:gd name="T10" fmla="*/ 236 w 277"/>
                <a:gd name="T11" fmla="*/ 41 h 277"/>
                <a:gd name="T12" fmla="*/ 229 w 277"/>
                <a:gd name="T13" fmla="*/ 133 h 277"/>
                <a:gd name="T14" fmla="*/ 224 w 277"/>
                <a:gd name="T15" fmla="*/ 146 h 277"/>
                <a:gd name="T16" fmla="*/ 219 w 277"/>
                <a:gd name="T17" fmla="*/ 233 h 277"/>
                <a:gd name="T18" fmla="*/ 234 w 277"/>
                <a:gd name="T19" fmla="*/ 222 h 277"/>
                <a:gd name="T20" fmla="*/ 221 w 277"/>
                <a:gd name="T21" fmla="*/ 228 h 277"/>
                <a:gd name="T22" fmla="*/ 234 w 277"/>
                <a:gd name="T23" fmla="*/ 54 h 277"/>
                <a:gd name="T24" fmla="*/ 214 w 277"/>
                <a:gd name="T25" fmla="*/ 55 h 277"/>
                <a:gd name="T26" fmla="*/ 139 w 277"/>
                <a:gd name="T27" fmla="*/ 272 h 277"/>
                <a:gd name="T28" fmla="*/ 139 w 277"/>
                <a:gd name="T29" fmla="*/ 272 h 277"/>
                <a:gd name="T30" fmla="*/ 139 w 277"/>
                <a:gd name="T31" fmla="*/ 0 h 277"/>
                <a:gd name="T32" fmla="*/ 214 w 277"/>
                <a:gd name="T33" fmla="*/ 55 h 277"/>
                <a:gd name="T34" fmla="*/ 208 w 277"/>
                <a:gd name="T35" fmla="*/ 83 h 277"/>
                <a:gd name="T36" fmla="*/ 214 w 277"/>
                <a:gd name="T37" fmla="*/ 199 h 277"/>
                <a:gd name="T38" fmla="*/ 214 w 277"/>
                <a:gd name="T39" fmla="*/ 228 h 277"/>
                <a:gd name="T40" fmla="*/ 214 w 277"/>
                <a:gd name="T41" fmla="*/ 199 h 277"/>
                <a:gd name="T42" fmla="*/ 146 w 277"/>
                <a:gd name="T43" fmla="*/ 224 h 277"/>
                <a:gd name="T44" fmla="*/ 139 w 277"/>
                <a:gd name="T45" fmla="*/ 260 h 277"/>
                <a:gd name="T46" fmla="*/ 190 w 277"/>
                <a:gd name="T47" fmla="*/ 98 h 277"/>
                <a:gd name="T48" fmla="*/ 140 w 277"/>
                <a:gd name="T49" fmla="*/ 126 h 277"/>
                <a:gd name="T50" fmla="*/ 142 w 277"/>
                <a:gd name="T51" fmla="*/ 153 h 277"/>
                <a:gd name="T52" fmla="*/ 149 w 277"/>
                <a:gd name="T53" fmla="*/ 14 h 277"/>
                <a:gd name="T54" fmla="*/ 144 w 277"/>
                <a:gd name="T55" fmla="*/ 48 h 277"/>
                <a:gd name="T56" fmla="*/ 63 w 277"/>
                <a:gd name="T57" fmla="*/ 22 h 277"/>
                <a:gd name="T58" fmla="*/ 139 w 277"/>
                <a:gd name="T59" fmla="*/ 277 h 277"/>
                <a:gd name="T60" fmla="*/ 128 w 277"/>
                <a:gd name="T61" fmla="*/ 14 h 277"/>
                <a:gd name="T62" fmla="*/ 133 w 277"/>
                <a:gd name="T63" fmla="*/ 48 h 277"/>
                <a:gd name="T64" fmla="*/ 139 w 277"/>
                <a:gd name="T65" fmla="*/ 131 h 277"/>
                <a:gd name="T66" fmla="*/ 139 w 277"/>
                <a:gd name="T67" fmla="*/ 153 h 277"/>
                <a:gd name="T68" fmla="*/ 115 w 277"/>
                <a:gd name="T69" fmla="*/ 105 h 277"/>
                <a:gd name="T70" fmla="*/ 131 w 277"/>
                <a:gd name="T71" fmla="*/ 224 h 277"/>
                <a:gd name="T72" fmla="*/ 139 w 277"/>
                <a:gd name="T73" fmla="*/ 260 h 277"/>
                <a:gd name="T74" fmla="*/ 63 w 277"/>
                <a:gd name="T75" fmla="*/ 228 h 277"/>
                <a:gd name="T76" fmla="*/ 63 w 277"/>
                <a:gd name="T77" fmla="*/ 199 h 277"/>
                <a:gd name="T78" fmla="*/ 83 w 277"/>
                <a:gd name="T79" fmla="*/ 208 h 277"/>
                <a:gd name="T80" fmla="*/ 71 w 277"/>
                <a:gd name="T81" fmla="*/ 78 h 277"/>
                <a:gd name="T82" fmla="*/ 83 w 277"/>
                <a:gd name="T83" fmla="*/ 72 h 277"/>
                <a:gd name="T84" fmla="*/ 44 w 277"/>
                <a:gd name="T85" fmla="*/ 44 h 277"/>
                <a:gd name="T86" fmla="*/ 63 w 277"/>
                <a:gd name="T87" fmla="*/ 28 h 277"/>
                <a:gd name="T88" fmla="*/ 41 w 277"/>
                <a:gd name="T89" fmla="*/ 236 h 277"/>
                <a:gd name="T90" fmla="*/ 58 w 277"/>
                <a:gd name="T91" fmla="*/ 43 h 277"/>
                <a:gd name="T92" fmla="*/ 43 w 277"/>
                <a:gd name="T93" fmla="*/ 58 h 277"/>
                <a:gd name="T94" fmla="*/ 63 w 277"/>
                <a:gd name="T95" fmla="*/ 55 h 277"/>
                <a:gd name="T96" fmla="*/ 43 w 277"/>
                <a:gd name="T97" fmla="*/ 222 h 277"/>
                <a:gd name="T98" fmla="*/ 56 w 277"/>
                <a:gd name="T99" fmla="*/ 228 h 277"/>
                <a:gd name="T100" fmla="*/ 32 w 277"/>
                <a:gd name="T101" fmla="*/ 144 h 277"/>
                <a:gd name="T102" fmla="*/ 50 w 277"/>
                <a:gd name="T103" fmla="*/ 128 h 277"/>
                <a:gd name="T104" fmla="*/ 32 w 277"/>
                <a:gd name="T105" fmla="*/ 58 h 277"/>
                <a:gd name="T106" fmla="*/ 32 w 277"/>
                <a:gd name="T107" fmla="*/ 50 h 277"/>
                <a:gd name="T108" fmla="*/ 12 w 277"/>
                <a:gd name="T109" fmla="*/ 146 h 277"/>
                <a:gd name="T110" fmla="*/ 17 w 277"/>
                <a:gd name="T111" fmla="*/ 133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7" h="277">
                  <a:moveTo>
                    <a:pt x="245" y="219"/>
                  </a:moveTo>
                  <a:cubicBezTo>
                    <a:pt x="262" y="197"/>
                    <a:pt x="272" y="169"/>
                    <a:pt x="272" y="138"/>
                  </a:cubicBezTo>
                  <a:cubicBezTo>
                    <a:pt x="272" y="108"/>
                    <a:pt x="262" y="80"/>
                    <a:pt x="245" y="58"/>
                  </a:cubicBezTo>
                  <a:cubicBezTo>
                    <a:pt x="245" y="50"/>
                    <a:pt x="245" y="50"/>
                    <a:pt x="245" y="50"/>
                  </a:cubicBezTo>
                  <a:cubicBezTo>
                    <a:pt x="265" y="74"/>
                    <a:pt x="277" y="105"/>
                    <a:pt x="277" y="138"/>
                  </a:cubicBezTo>
                  <a:cubicBezTo>
                    <a:pt x="277" y="172"/>
                    <a:pt x="265" y="203"/>
                    <a:pt x="245" y="227"/>
                  </a:cubicBezTo>
                  <a:cubicBezTo>
                    <a:pt x="245" y="219"/>
                    <a:pt x="245" y="219"/>
                    <a:pt x="245" y="219"/>
                  </a:cubicBezTo>
                  <a:close/>
                  <a:moveTo>
                    <a:pt x="245" y="149"/>
                  </a:moveTo>
                  <a:cubicBezTo>
                    <a:pt x="263" y="149"/>
                    <a:pt x="263" y="149"/>
                    <a:pt x="263" y="149"/>
                  </a:cubicBezTo>
                  <a:cubicBezTo>
                    <a:pt x="264" y="149"/>
                    <a:pt x="265" y="148"/>
                    <a:pt x="265" y="146"/>
                  </a:cubicBezTo>
                  <a:cubicBezTo>
                    <a:pt x="265" y="131"/>
                    <a:pt x="265" y="131"/>
                    <a:pt x="265" y="131"/>
                  </a:cubicBezTo>
                  <a:cubicBezTo>
                    <a:pt x="265" y="129"/>
                    <a:pt x="264" y="128"/>
                    <a:pt x="263" y="128"/>
                  </a:cubicBezTo>
                  <a:cubicBezTo>
                    <a:pt x="245" y="128"/>
                    <a:pt x="245" y="128"/>
                    <a:pt x="245" y="128"/>
                  </a:cubicBezTo>
                  <a:cubicBezTo>
                    <a:pt x="245" y="133"/>
                    <a:pt x="245" y="133"/>
                    <a:pt x="245" y="133"/>
                  </a:cubicBezTo>
                  <a:cubicBezTo>
                    <a:pt x="261" y="133"/>
                    <a:pt x="261" y="133"/>
                    <a:pt x="261" y="133"/>
                  </a:cubicBezTo>
                  <a:cubicBezTo>
                    <a:pt x="261" y="144"/>
                    <a:pt x="261" y="144"/>
                    <a:pt x="261" y="144"/>
                  </a:cubicBezTo>
                  <a:cubicBezTo>
                    <a:pt x="245" y="144"/>
                    <a:pt x="245" y="144"/>
                    <a:pt x="245" y="144"/>
                  </a:cubicBezTo>
                  <a:lnTo>
                    <a:pt x="245" y="149"/>
                  </a:lnTo>
                  <a:close/>
                  <a:moveTo>
                    <a:pt x="214" y="249"/>
                  </a:moveTo>
                  <a:cubicBezTo>
                    <a:pt x="221" y="244"/>
                    <a:pt x="227" y="239"/>
                    <a:pt x="233" y="233"/>
                  </a:cubicBezTo>
                  <a:cubicBezTo>
                    <a:pt x="237" y="228"/>
                    <a:pt x="241" y="224"/>
                    <a:pt x="245" y="219"/>
                  </a:cubicBezTo>
                  <a:cubicBezTo>
                    <a:pt x="245" y="227"/>
                    <a:pt x="245" y="227"/>
                    <a:pt x="245" y="227"/>
                  </a:cubicBezTo>
                  <a:cubicBezTo>
                    <a:pt x="242" y="230"/>
                    <a:pt x="239" y="233"/>
                    <a:pt x="236" y="236"/>
                  </a:cubicBezTo>
                  <a:cubicBezTo>
                    <a:pt x="230" y="243"/>
                    <a:pt x="222" y="249"/>
                    <a:pt x="214" y="254"/>
                  </a:cubicBezTo>
                  <a:cubicBezTo>
                    <a:pt x="214" y="249"/>
                    <a:pt x="214" y="249"/>
                    <a:pt x="214" y="249"/>
                  </a:cubicBezTo>
                  <a:close/>
                  <a:moveTo>
                    <a:pt x="245" y="58"/>
                  </a:moveTo>
                  <a:cubicBezTo>
                    <a:pt x="241" y="53"/>
                    <a:pt x="237" y="48"/>
                    <a:pt x="233" y="44"/>
                  </a:cubicBezTo>
                  <a:cubicBezTo>
                    <a:pt x="227" y="38"/>
                    <a:pt x="221" y="33"/>
                    <a:pt x="214" y="28"/>
                  </a:cubicBezTo>
                  <a:cubicBezTo>
                    <a:pt x="214" y="22"/>
                    <a:pt x="214" y="22"/>
                    <a:pt x="214" y="22"/>
                  </a:cubicBezTo>
                  <a:cubicBezTo>
                    <a:pt x="222" y="28"/>
                    <a:pt x="230" y="34"/>
                    <a:pt x="236" y="41"/>
                  </a:cubicBezTo>
                  <a:cubicBezTo>
                    <a:pt x="239" y="44"/>
                    <a:pt x="242" y="47"/>
                    <a:pt x="245" y="50"/>
                  </a:cubicBezTo>
                  <a:cubicBezTo>
                    <a:pt x="245" y="58"/>
                    <a:pt x="245" y="58"/>
                    <a:pt x="245" y="58"/>
                  </a:cubicBezTo>
                  <a:close/>
                  <a:moveTo>
                    <a:pt x="245" y="128"/>
                  </a:moveTo>
                  <a:cubicBezTo>
                    <a:pt x="245" y="133"/>
                    <a:pt x="245" y="133"/>
                    <a:pt x="245" y="133"/>
                  </a:cubicBezTo>
                  <a:cubicBezTo>
                    <a:pt x="229" y="133"/>
                    <a:pt x="229" y="133"/>
                    <a:pt x="229" y="133"/>
                  </a:cubicBezTo>
                  <a:cubicBezTo>
                    <a:pt x="229" y="144"/>
                    <a:pt x="229" y="144"/>
                    <a:pt x="229" y="144"/>
                  </a:cubicBezTo>
                  <a:cubicBezTo>
                    <a:pt x="245" y="144"/>
                    <a:pt x="245" y="144"/>
                    <a:pt x="245" y="144"/>
                  </a:cubicBezTo>
                  <a:cubicBezTo>
                    <a:pt x="245" y="149"/>
                    <a:pt x="245" y="149"/>
                    <a:pt x="245" y="149"/>
                  </a:cubicBezTo>
                  <a:cubicBezTo>
                    <a:pt x="227" y="149"/>
                    <a:pt x="227" y="149"/>
                    <a:pt x="227" y="149"/>
                  </a:cubicBezTo>
                  <a:cubicBezTo>
                    <a:pt x="226" y="149"/>
                    <a:pt x="224" y="148"/>
                    <a:pt x="224" y="146"/>
                  </a:cubicBezTo>
                  <a:cubicBezTo>
                    <a:pt x="224" y="131"/>
                    <a:pt x="224" y="131"/>
                    <a:pt x="224" y="131"/>
                  </a:cubicBezTo>
                  <a:cubicBezTo>
                    <a:pt x="224" y="129"/>
                    <a:pt x="226" y="128"/>
                    <a:pt x="227" y="128"/>
                  </a:cubicBezTo>
                  <a:cubicBezTo>
                    <a:pt x="245" y="128"/>
                    <a:pt x="245" y="128"/>
                    <a:pt x="245" y="128"/>
                  </a:cubicBezTo>
                  <a:close/>
                  <a:moveTo>
                    <a:pt x="214" y="228"/>
                  </a:moveTo>
                  <a:cubicBezTo>
                    <a:pt x="219" y="233"/>
                    <a:pt x="219" y="233"/>
                    <a:pt x="219" y="233"/>
                  </a:cubicBezTo>
                  <a:cubicBezTo>
                    <a:pt x="219" y="234"/>
                    <a:pt x="219" y="234"/>
                    <a:pt x="219" y="234"/>
                  </a:cubicBezTo>
                  <a:cubicBezTo>
                    <a:pt x="220" y="235"/>
                    <a:pt x="222" y="235"/>
                    <a:pt x="223" y="234"/>
                  </a:cubicBezTo>
                  <a:cubicBezTo>
                    <a:pt x="234" y="222"/>
                    <a:pt x="234" y="222"/>
                    <a:pt x="234" y="222"/>
                  </a:cubicBezTo>
                  <a:cubicBezTo>
                    <a:pt x="234" y="222"/>
                    <a:pt x="234" y="222"/>
                    <a:pt x="234" y="222"/>
                  </a:cubicBezTo>
                  <a:cubicBezTo>
                    <a:pt x="234" y="222"/>
                    <a:pt x="234" y="222"/>
                    <a:pt x="234" y="222"/>
                  </a:cubicBezTo>
                  <a:cubicBezTo>
                    <a:pt x="235" y="222"/>
                    <a:pt x="235" y="220"/>
                    <a:pt x="234" y="219"/>
                  </a:cubicBezTo>
                  <a:cubicBezTo>
                    <a:pt x="214" y="199"/>
                    <a:pt x="214" y="199"/>
                    <a:pt x="214" y="199"/>
                  </a:cubicBezTo>
                  <a:cubicBezTo>
                    <a:pt x="214" y="206"/>
                    <a:pt x="214" y="206"/>
                    <a:pt x="214" y="206"/>
                  </a:cubicBezTo>
                  <a:cubicBezTo>
                    <a:pt x="229" y="221"/>
                    <a:pt x="229" y="221"/>
                    <a:pt x="229" y="221"/>
                  </a:cubicBezTo>
                  <a:cubicBezTo>
                    <a:pt x="221" y="228"/>
                    <a:pt x="221" y="228"/>
                    <a:pt x="221" y="228"/>
                  </a:cubicBezTo>
                  <a:cubicBezTo>
                    <a:pt x="214" y="221"/>
                    <a:pt x="214" y="221"/>
                    <a:pt x="214" y="221"/>
                  </a:cubicBezTo>
                  <a:cubicBezTo>
                    <a:pt x="214" y="228"/>
                    <a:pt x="214" y="228"/>
                    <a:pt x="214" y="228"/>
                  </a:cubicBezTo>
                  <a:close/>
                  <a:moveTo>
                    <a:pt x="214" y="78"/>
                  </a:moveTo>
                  <a:cubicBezTo>
                    <a:pt x="234" y="58"/>
                    <a:pt x="234" y="58"/>
                    <a:pt x="234" y="58"/>
                  </a:cubicBezTo>
                  <a:cubicBezTo>
                    <a:pt x="235" y="57"/>
                    <a:pt x="235" y="55"/>
                    <a:pt x="234" y="54"/>
                  </a:cubicBezTo>
                  <a:cubicBezTo>
                    <a:pt x="223" y="43"/>
                    <a:pt x="223" y="43"/>
                    <a:pt x="223" y="43"/>
                  </a:cubicBezTo>
                  <a:cubicBezTo>
                    <a:pt x="223" y="43"/>
                    <a:pt x="223" y="43"/>
                    <a:pt x="223" y="43"/>
                  </a:cubicBezTo>
                  <a:cubicBezTo>
                    <a:pt x="222" y="42"/>
                    <a:pt x="220" y="42"/>
                    <a:pt x="219" y="43"/>
                  </a:cubicBezTo>
                  <a:cubicBezTo>
                    <a:pt x="214" y="49"/>
                    <a:pt x="214" y="49"/>
                    <a:pt x="214" y="49"/>
                  </a:cubicBezTo>
                  <a:cubicBezTo>
                    <a:pt x="214" y="55"/>
                    <a:pt x="214" y="55"/>
                    <a:pt x="214" y="55"/>
                  </a:cubicBezTo>
                  <a:cubicBezTo>
                    <a:pt x="221" y="48"/>
                    <a:pt x="221" y="48"/>
                    <a:pt x="221" y="48"/>
                  </a:cubicBezTo>
                  <a:cubicBezTo>
                    <a:pt x="229" y="56"/>
                    <a:pt x="229" y="56"/>
                    <a:pt x="229" y="56"/>
                  </a:cubicBezTo>
                  <a:cubicBezTo>
                    <a:pt x="214" y="71"/>
                    <a:pt x="214" y="71"/>
                    <a:pt x="214" y="71"/>
                  </a:cubicBezTo>
                  <a:lnTo>
                    <a:pt x="214" y="78"/>
                  </a:lnTo>
                  <a:close/>
                  <a:moveTo>
                    <a:pt x="139" y="272"/>
                  </a:moveTo>
                  <a:cubicBezTo>
                    <a:pt x="166" y="272"/>
                    <a:pt x="192" y="263"/>
                    <a:pt x="214" y="249"/>
                  </a:cubicBezTo>
                  <a:cubicBezTo>
                    <a:pt x="214" y="254"/>
                    <a:pt x="214" y="254"/>
                    <a:pt x="214" y="254"/>
                  </a:cubicBezTo>
                  <a:cubicBezTo>
                    <a:pt x="192" y="269"/>
                    <a:pt x="166" y="277"/>
                    <a:pt x="139" y="277"/>
                  </a:cubicBezTo>
                  <a:cubicBezTo>
                    <a:pt x="139" y="277"/>
                    <a:pt x="139" y="277"/>
                    <a:pt x="139" y="277"/>
                  </a:cubicBezTo>
                  <a:cubicBezTo>
                    <a:pt x="139" y="272"/>
                    <a:pt x="139" y="272"/>
                    <a:pt x="139" y="272"/>
                  </a:cubicBezTo>
                  <a:cubicBezTo>
                    <a:pt x="139" y="272"/>
                    <a:pt x="139" y="272"/>
                    <a:pt x="139" y="272"/>
                  </a:cubicBezTo>
                  <a:close/>
                  <a:moveTo>
                    <a:pt x="214" y="28"/>
                  </a:moveTo>
                  <a:cubicBezTo>
                    <a:pt x="192" y="13"/>
                    <a:pt x="166" y="5"/>
                    <a:pt x="139" y="5"/>
                  </a:cubicBezTo>
                  <a:cubicBezTo>
                    <a:pt x="139" y="5"/>
                    <a:pt x="139" y="5"/>
                    <a:pt x="139" y="5"/>
                  </a:cubicBezTo>
                  <a:cubicBezTo>
                    <a:pt x="139" y="0"/>
                    <a:pt x="139" y="0"/>
                    <a:pt x="139" y="0"/>
                  </a:cubicBezTo>
                  <a:cubicBezTo>
                    <a:pt x="139" y="0"/>
                    <a:pt x="139" y="0"/>
                    <a:pt x="139" y="0"/>
                  </a:cubicBezTo>
                  <a:cubicBezTo>
                    <a:pt x="166" y="0"/>
                    <a:pt x="192" y="8"/>
                    <a:pt x="214" y="22"/>
                  </a:cubicBezTo>
                  <a:cubicBezTo>
                    <a:pt x="214" y="28"/>
                    <a:pt x="214" y="28"/>
                    <a:pt x="214" y="28"/>
                  </a:cubicBezTo>
                  <a:close/>
                  <a:moveTo>
                    <a:pt x="214" y="49"/>
                  </a:moveTo>
                  <a:cubicBezTo>
                    <a:pt x="214" y="55"/>
                    <a:pt x="214" y="55"/>
                    <a:pt x="214" y="55"/>
                  </a:cubicBezTo>
                  <a:cubicBezTo>
                    <a:pt x="199" y="70"/>
                    <a:pt x="199" y="70"/>
                    <a:pt x="199" y="70"/>
                  </a:cubicBezTo>
                  <a:cubicBezTo>
                    <a:pt x="207" y="78"/>
                    <a:pt x="207" y="78"/>
                    <a:pt x="207" y="78"/>
                  </a:cubicBezTo>
                  <a:cubicBezTo>
                    <a:pt x="214" y="71"/>
                    <a:pt x="214" y="71"/>
                    <a:pt x="214" y="71"/>
                  </a:cubicBezTo>
                  <a:cubicBezTo>
                    <a:pt x="214" y="78"/>
                    <a:pt x="214" y="78"/>
                    <a:pt x="214" y="78"/>
                  </a:cubicBezTo>
                  <a:cubicBezTo>
                    <a:pt x="208" y="83"/>
                    <a:pt x="208" y="83"/>
                    <a:pt x="208" y="83"/>
                  </a:cubicBezTo>
                  <a:cubicBezTo>
                    <a:pt x="207" y="84"/>
                    <a:pt x="206" y="84"/>
                    <a:pt x="205" y="83"/>
                  </a:cubicBezTo>
                  <a:cubicBezTo>
                    <a:pt x="194" y="72"/>
                    <a:pt x="194" y="72"/>
                    <a:pt x="194" y="72"/>
                  </a:cubicBezTo>
                  <a:cubicBezTo>
                    <a:pt x="193" y="71"/>
                    <a:pt x="193" y="70"/>
                    <a:pt x="194" y="69"/>
                  </a:cubicBezTo>
                  <a:cubicBezTo>
                    <a:pt x="214" y="49"/>
                    <a:pt x="214" y="49"/>
                    <a:pt x="214" y="49"/>
                  </a:cubicBezTo>
                  <a:close/>
                  <a:moveTo>
                    <a:pt x="214" y="199"/>
                  </a:moveTo>
                  <a:cubicBezTo>
                    <a:pt x="214" y="206"/>
                    <a:pt x="214" y="206"/>
                    <a:pt x="214" y="206"/>
                  </a:cubicBezTo>
                  <a:cubicBezTo>
                    <a:pt x="207" y="199"/>
                    <a:pt x="207" y="199"/>
                    <a:pt x="207" y="199"/>
                  </a:cubicBezTo>
                  <a:cubicBezTo>
                    <a:pt x="199" y="206"/>
                    <a:pt x="199" y="206"/>
                    <a:pt x="199" y="206"/>
                  </a:cubicBezTo>
                  <a:cubicBezTo>
                    <a:pt x="214" y="221"/>
                    <a:pt x="214" y="221"/>
                    <a:pt x="214" y="221"/>
                  </a:cubicBezTo>
                  <a:cubicBezTo>
                    <a:pt x="214" y="228"/>
                    <a:pt x="214" y="228"/>
                    <a:pt x="214" y="228"/>
                  </a:cubicBezTo>
                  <a:cubicBezTo>
                    <a:pt x="194" y="208"/>
                    <a:pt x="194" y="208"/>
                    <a:pt x="194" y="208"/>
                  </a:cubicBezTo>
                  <a:cubicBezTo>
                    <a:pt x="193" y="207"/>
                    <a:pt x="193" y="206"/>
                    <a:pt x="194" y="205"/>
                  </a:cubicBezTo>
                  <a:cubicBezTo>
                    <a:pt x="205" y="194"/>
                    <a:pt x="205" y="194"/>
                    <a:pt x="205" y="194"/>
                  </a:cubicBezTo>
                  <a:cubicBezTo>
                    <a:pt x="206" y="193"/>
                    <a:pt x="207" y="193"/>
                    <a:pt x="208" y="194"/>
                  </a:cubicBezTo>
                  <a:cubicBezTo>
                    <a:pt x="214" y="199"/>
                    <a:pt x="214" y="199"/>
                    <a:pt x="214" y="199"/>
                  </a:cubicBezTo>
                  <a:close/>
                  <a:moveTo>
                    <a:pt x="139" y="265"/>
                  </a:moveTo>
                  <a:cubicBezTo>
                    <a:pt x="146" y="265"/>
                    <a:pt x="146" y="265"/>
                    <a:pt x="146" y="265"/>
                  </a:cubicBezTo>
                  <a:cubicBezTo>
                    <a:pt x="148" y="265"/>
                    <a:pt x="149" y="264"/>
                    <a:pt x="149" y="263"/>
                  </a:cubicBezTo>
                  <a:cubicBezTo>
                    <a:pt x="149" y="227"/>
                    <a:pt x="149" y="227"/>
                    <a:pt x="149" y="227"/>
                  </a:cubicBezTo>
                  <a:cubicBezTo>
                    <a:pt x="149" y="225"/>
                    <a:pt x="148" y="224"/>
                    <a:pt x="146" y="224"/>
                  </a:cubicBezTo>
                  <a:cubicBezTo>
                    <a:pt x="139" y="224"/>
                    <a:pt x="139" y="224"/>
                    <a:pt x="139" y="224"/>
                  </a:cubicBezTo>
                  <a:cubicBezTo>
                    <a:pt x="139" y="229"/>
                    <a:pt x="139" y="229"/>
                    <a:pt x="139" y="229"/>
                  </a:cubicBezTo>
                  <a:cubicBezTo>
                    <a:pt x="144" y="229"/>
                    <a:pt x="144" y="229"/>
                    <a:pt x="144" y="229"/>
                  </a:cubicBezTo>
                  <a:cubicBezTo>
                    <a:pt x="144" y="260"/>
                    <a:pt x="144" y="260"/>
                    <a:pt x="144" y="260"/>
                  </a:cubicBezTo>
                  <a:cubicBezTo>
                    <a:pt x="139" y="260"/>
                    <a:pt x="139" y="260"/>
                    <a:pt x="139" y="260"/>
                  </a:cubicBezTo>
                  <a:cubicBezTo>
                    <a:pt x="139" y="265"/>
                    <a:pt x="139" y="265"/>
                    <a:pt x="139" y="265"/>
                  </a:cubicBezTo>
                  <a:close/>
                  <a:moveTo>
                    <a:pt x="139" y="153"/>
                  </a:moveTo>
                  <a:cubicBezTo>
                    <a:pt x="139" y="146"/>
                    <a:pt x="139" y="146"/>
                    <a:pt x="139" y="146"/>
                  </a:cubicBezTo>
                  <a:cubicBezTo>
                    <a:pt x="140" y="148"/>
                    <a:pt x="140" y="148"/>
                    <a:pt x="140" y="148"/>
                  </a:cubicBezTo>
                  <a:cubicBezTo>
                    <a:pt x="190" y="98"/>
                    <a:pt x="190" y="98"/>
                    <a:pt x="190" y="98"/>
                  </a:cubicBezTo>
                  <a:cubicBezTo>
                    <a:pt x="183" y="91"/>
                    <a:pt x="183" y="91"/>
                    <a:pt x="183" y="91"/>
                  </a:cubicBezTo>
                  <a:cubicBezTo>
                    <a:pt x="142" y="131"/>
                    <a:pt x="142" y="131"/>
                    <a:pt x="142" y="131"/>
                  </a:cubicBezTo>
                  <a:cubicBezTo>
                    <a:pt x="141" y="132"/>
                    <a:pt x="140" y="132"/>
                    <a:pt x="139" y="131"/>
                  </a:cubicBezTo>
                  <a:cubicBezTo>
                    <a:pt x="139" y="124"/>
                    <a:pt x="139" y="124"/>
                    <a:pt x="139" y="124"/>
                  </a:cubicBezTo>
                  <a:cubicBezTo>
                    <a:pt x="140" y="126"/>
                    <a:pt x="140" y="126"/>
                    <a:pt x="140" y="126"/>
                  </a:cubicBezTo>
                  <a:cubicBezTo>
                    <a:pt x="181" y="86"/>
                    <a:pt x="181" y="86"/>
                    <a:pt x="181" y="86"/>
                  </a:cubicBezTo>
                  <a:cubicBezTo>
                    <a:pt x="182" y="85"/>
                    <a:pt x="183" y="85"/>
                    <a:pt x="184" y="86"/>
                  </a:cubicBezTo>
                  <a:cubicBezTo>
                    <a:pt x="195" y="97"/>
                    <a:pt x="195" y="97"/>
                    <a:pt x="195" y="97"/>
                  </a:cubicBezTo>
                  <a:cubicBezTo>
                    <a:pt x="196" y="98"/>
                    <a:pt x="196" y="99"/>
                    <a:pt x="195" y="100"/>
                  </a:cubicBezTo>
                  <a:cubicBezTo>
                    <a:pt x="142" y="153"/>
                    <a:pt x="142" y="153"/>
                    <a:pt x="142" y="153"/>
                  </a:cubicBezTo>
                  <a:cubicBezTo>
                    <a:pt x="141" y="154"/>
                    <a:pt x="140" y="154"/>
                    <a:pt x="139" y="153"/>
                  </a:cubicBezTo>
                  <a:close/>
                  <a:moveTo>
                    <a:pt x="139" y="52"/>
                  </a:moveTo>
                  <a:cubicBezTo>
                    <a:pt x="146" y="52"/>
                    <a:pt x="146" y="52"/>
                    <a:pt x="146" y="52"/>
                  </a:cubicBezTo>
                  <a:cubicBezTo>
                    <a:pt x="148" y="52"/>
                    <a:pt x="149" y="51"/>
                    <a:pt x="149" y="50"/>
                  </a:cubicBezTo>
                  <a:cubicBezTo>
                    <a:pt x="149" y="14"/>
                    <a:pt x="149" y="14"/>
                    <a:pt x="149" y="14"/>
                  </a:cubicBezTo>
                  <a:cubicBezTo>
                    <a:pt x="149" y="13"/>
                    <a:pt x="148" y="12"/>
                    <a:pt x="146" y="12"/>
                  </a:cubicBezTo>
                  <a:cubicBezTo>
                    <a:pt x="139" y="12"/>
                    <a:pt x="139" y="12"/>
                    <a:pt x="139" y="12"/>
                  </a:cubicBezTo>
                  <a:cubicBezTo>
                    <a:pt x="139" y="16"/>
                    <a:pt x="139" y="16"/>
                    <a:pt x="139" y="16"/>
                  </a:cubicBezTo>
                  <a:cubicBezTo>
                    <a:pt x="144" y="16"/>
                    <a:pt x="144" y="16"/>
                    <a:pt x="144" y="16"/>
                  </a:cubicBezTo>
                  <a:cubicBezTo>
                    <a:pt x="144" y="48"/>
                    <a:pt x="144" y="48"/>
                    <a:pt x="144" y="48"/>
                  </a:cubicBezTo>
                  <a:cubicBezTo>
                    <a:pt x="139" y="48"/>
                    <a:pt x="139" y="48"/>
                    <a:pt x="139" y="48"/>
                  </a:cubicBezTo>
                  <a:lnTo>
                    <a:pt x="139" y="52"/>
                  </a:lnTo>
                  <a:close/>
                  <a:moveTo>
                    <a:pt x="139" y="5"/>
                  </a:moveTo>
                  <a:cubicBezTo>
                    <a:pt x="111" y="5"/>
                    <a:pt x="85" y="13"/>
                    <a:pt x="63" y="28"/>
                  </a:cubicBezTo>
                  <a:cubicBezTo>
                    <a:pt x="63" y="22"/>
                    <a:pt x="63" y="22"/>
                    <a:pt x="63" y="22"/>
                  </a:cubicBezTo>
                  <a:cubicBezTo>
                    <a:pt x="85" y="8"/>
                    <a:pt x="111" y="0"/>
                    <a:pt x="139" y="0"/>
                  </a:cubicBezTo>
                  <a:cubicBezTo>
                    <a:pt x="139" y="5"/>
                    <a:pt x="139" y="5"/>
                    <a:pt x="139" y="5"/>
                  </a:cubicBezTo>
                  <a:close/>
                  <a:moveTo>
                    <a:pt x="63" y="249"/>
                  </a:moveTo>
                  <a:cubicBezTo>
                    <a:pt x="85" y="263"/>
                    <a:pt x="111" y="272"/>
                    <a:pt x="139" y="272"/>
                  </a:cubicBezTo>
                  <a:cubicBezTo>
                    <a:pt x="139" y="277"/>
                    <a:pt x="139" y="277"/>
                    <a:pt x="139" y="277"/>
                  </a:cubicBezTo>
                  <a:cubicBezTo>
                    <a:pt x="111" y="277"/>
                    <a:pt x="85" y="269"/>
                    <a:pt x="63" y="254"/>
                  </a:cubicBezTo>
                  <a:cubicBezTo>
                    <a:pt x="63" y="249"/>
                    <a:pt x="63" y="249"/>
                    <a:pt x="63" y="249"/>
                  </a:cubicBezTo>
                  <a:close/>
                  <a:moveTo>
                    <a:pt x="139" y="12"/>
                  </a:moveTo>
                  <a:cubicBezTo>
                    <a:pt x="131" y="12"/>
                    <a:pt x="131" y="12"/>
                    <a:pt x="131" y="12"/>
                  </a:cubicBezTo>
                  <a:cubicBezTo>
                    <a:pt x="129" y="12"/>
                    <a:pt x="128" y="13"/>
                    <a:pt x="128" y="14"/>
                  </a:cubicBezTo>
                  <a:cubicBezTo>
                    <a:pt x="128" y="50"/>
                    <a:pt x="128" y="50"/>
                    <a:pt x="128" y="50"/>
                  </a:cubicBezTo>
                  <a:cubicBezTo>
                    <a:pt x="128" y="51"/>
                    <a:pt x="129" y="52"/>
                    <a:pt x="131" y="52"/>
                  </a:cubicBezTo>
                  <a:cubicBezTo>
                    <a:pt x="139" y="52"/>
                    <a:pt x="139" y="52"/>
                    <a:pt x="139" y="52"/>
                  </a:cubicBezTo>
                  <a:cubicBezTo>
                    <a:pt x="139" y="48"/>
                    <a:pt x="139" y="48"/>
                    <a:pt x="139" y="48"/>
                  </a:cubicBezTo>
                  <a:cubicBezTo>
                    <a:pt x="133" y="48"/>
                    <a:pt x="133" y="48"/>
                    <a:pt x="133" y="48"/>
                  </a:cubicBezTo>
                  <a:cubicBezTo>
                    <a:pt x="133" y="16"/>
                    <a:pt x="133" y="16"/>
                    <a:pt x="133" y="16"/>
                  </a:cubicBezTo>
                  <a:cubicBezTo>
                    <a:pt x="139" y="16"/>
                    <a:pt x="139" y="16"/>
                    <a:pt x="139" y="16"/>
                  </a:cubicBezTo>
                  <a:cubicBezTo>
                    <a:pt x="139" y="12"/>
                    <a:pt x="139" y="12"/>
                    <a:pt x="139" y="12"/>
                  </a:cubicBezTo>
                  <a:close/>
                  <a:moveTo>
                    <a:pt x="139" y="124"/>
                  </a:moveTo>
                  <a:cubicBezTo>
                    <a:pt x="139" y="131"/>
                    <a:pt x="139" y="131"/>
                    <a:pt x="139" y="131"/>
                  </a:cubicBezTo>
                  <a:cubicBezTo>
                    <a:pt x="138" y="131"/>
                    <a:pt x="138" y="131"/>
                    <a:pt x="138" y="131"/>
                  </a:cubicBezTo>
                  <a:cubicBezTo>
                    <a:pt x="117" y="110"/>
                    <a:pt x="117" y="110"/>
                    <a:pt x="117" y="110"/>
                  </a:cubicBezTo>
                  <a:cubicBezTo>
                    <a:pt x="109" y="118"/>
                    <a:pt x="109" y="118"/>
                    <a:pt x="109" y="118"/>
                  </a:cubicBezTo>
                  <a:cubicBezTo>
                    <a:pt x="139" y="146"/>
                    <a:pt x="139" y="146"/>
                    <a:pt x="139" y="146"/>
                  </a:cubicBezTo>
                  <a:cubicBezTo>
                    <a:pt x="139" y="153"/>
                    <a:pt x="139" y="153"/>
                    <a:pt x="139" y="153"/>
                  </a:cubicBezTo>
                  <a:cubicBezTo>
                    <a:pt x="139" y="153"/>
                    <a:pt x="139" y="153"/>
                    <a:pt x="139" y="153"/>
                  </a:cubicBezTo>
                  <a:cubicBezTo>
                    <a:pt x="104" y="120"/>
                    <a:pt x="104" y="120"/>
                    <a:pt x="104" y="120"/>
                  </a:cubicBezTo>
                  <a:cubicBezTo>
                    <a:pt x="103" y="119"/>
                    <a:pt x="103" y="117"/>
                    <a:pt x="104" y="116"/>
                  </a:cubicBezTo>
                  <a:cubicBezTo>
                    <a:pt x="104" y="116"/>
                    <a:pt x="104" y="116"/>
                    <a:pt x="104" y="116"/>
                  </a:cubicBezTo>
                  <a:cubicBezTo>
                    <a:pt x="115" y="105"/>
                    <a:pt x="115" y="105"/>
                    <a:pt x="115" y="105"/>
                  </a:cubicBezTo>
                  <a:cubicBezTo>
                    <a:pt x="116" y="104"/>
                    <a:pt x="117" y="104"/>
                    <a:pt x="118" y="105"/>
                  </a:cubicBezTo>
                  <a:cubicBezTo>
                    <a:pt x="118" y="105"/>
                    <a:pt x="118" y="105"/>
                    <a:pt x="118" y="105"/>
                  </a:cubicBezTo>
                  <a:cubicBezTo>
                    <a:pt x="139" y="124"/>
                    <a:pt x="139" y="124"/>
                    <a:pt x="139" y="124"/>
                  </a:cubicBezTo>
                  <a:close/>
                  <a:moveTo>
                    <a:pt x="139" y="224"/>
                  </a:moveTo>
                  <a:cubicBezTo>
                    <a:pt x="131" y="224"/>
                    <a:pt x="131" y="224"/>
                    <a:pt x="131" y="224"/>
                  </a:cubicBezTo>
                  <a:cubicBezTo>
                    <a:pt x="129" y="224"/>
                    <a:pt x="128" y="225"/>
                    <a:pt x="128" y="227"/>
                  </a:cubicBezTo>
                  <a:cubicBezTo>
                    <a:pt x="128" y="263"/>
                    <a:pt x="128" y="263"/>
                    <a:pt x="128" y="263"/>
                  </a:cubicBezTo>
                  <a:cubicBezTo>
                    <a:pt x="128" y="264"/>
                    <a:pt x="129" y="265"/>
                    <a:pt x="131" y="265"/>
                  </a:cubicBezTo>
                  <a:cubicBezTo>
                    <a:pt x="139" y="265"/>
                    <a:pt x="139" y="265"/>
                    <a:pt x="139" y="265"/>
                  </a:cubicBezTo>
                  <a:cubicBezTo>
                    <a:pt x="139" y="260"/>
                    <a:pt x="139" y="260"/>
                    <a:pt x="139" y="260"/>
                  </a:cubicBezTo>
                  <a:cubicBezTo>
                    <a:pt x="133" y="260"/>
                    <a:pt x="133" y="260"/>
                    <a:pt x="133" y="260"/>
                  </a:cubicBezTo>
                  <a:cubicBezTo>
                    <a:pt x="133" y="229"/>
                    <a:pt x="133" y="229"/>
                    <a:pt x="133" y="229"/>
                  </a:cubicBezTo>
                  <a:cubicBezTo>
                    <a:pt x="139" y="229"/>
                    <a:pt x="139" y="229"/>
                    <a:pt x="139" y="229"/>
                  </a:cubicBezTo>
                  <a:cubicBezTo>
                    <a:pt x="139" y="224"/>
                    <a:pt x="139" y="224"/>
                    <a:pt x="139" y="224"/>
                  </a:cubicBezTo>
                  <a:close/>
                  <a:moveTo>
                    <a:pt x="63" y="228"/>
                  </a:moveTo>
                  <a:cubicBezTo>
                    <a:pt x="63" y="221"/>
                    <a:pt x="63" y="221"/>
                    <a:pt x="63" y="221"/>
                  </a:cubicBezTo>
                  <a:cubicBezTo>
                    <a:pt x="78" y="206"/>
                    <a:pt x="78" y="206"/>
                    <a:pt x="78" y="206"/>
                  </a:cubicBezTo>
                  <a:cubicBezTo>
                    <a:pt x="71" y="199"/>
                    <a:pt x="71" y="199"/>
                    <a:pt x="71" y="199"/>
                  </a:cubicBezTo>
                  <a:cubicBezTo>
                    <a:pt x="63" y="206"/>
                    <a:pt x="63" y="206"/>
                    <a:pt x="63" y="206"/>
                  </a:cubicBezTo>
                  <a:cubicBezTo>
                    <a:pt x="63" y="199"/>
                    <a:pt x="63" y="199"/>
                    <a:pt x="63" y="199"/>
                  </a:cubicBezTo>
                  <a:cubicBezTo>
                    <a:pt x="69" y="194"/>
                    <a:pt x="69" y="194"/>
                    <a:pt x="69" y="194"/>
                  </a:cubicBezTo>
                  <a:cubicBezTo>
                    <a:pt x="70" y="193"/>
                    <a:pt x="71" y="193"/>
                    <a:pt x="72" y="194"/>
                  </a:cubicBezTo>
                  <a:cubicBezTo>
                    <a:pt x="72" y="194"/>
                    <a:pt x="72" y="194"/>
                    <a:pt x="72" y="194"/>
                  </a:cubicBezTo>
                  <a:cubicBezTo>
                    <a:pt x="83" y="205"/>
                    <a:pt x="83" y="205"/>
                    <a:pt x="83" y="205"/>
                  </a:cubicBezTo>
                  <a:cubicBezTo>
                    <a:pt x="84" y="206"/>
                    <a:pt x="84" y="207"/>
                    <a:pt x="83" y="208"/>
                  </a:cubicBezTo>
                  <a:cubicBezTo>
                    <a:pt x="83" y="208"/>
                    <a:pt x="83" y="208"/>
                    <a:pt x="83" y="208"/>
                  </a:cubicBezTo>
                  <a:cubicBezTo>
                    <a:pt x="63" y="228"/>
                    <a:pt x="63" y="228"/>
                    <a:pt x="63" y="228"/>
                  </a:cubicBezTo>
                  <a:close/>
                  <a:moveTo>
                    <a:pt x="63" y="78"/>
                  </a:moveTo>
                  <a:cubicBezTo>
                    <a:pt x="63" y="71"/>
                    <a:pt x="63" y="71"/>
                    <a:pt x="63" y="71"/>
                  </a:cubicBezTo>
                  <a:cubicBezTo>
                    <a:pt x="71" y="78"/>
                    <a:pt x="71" y="78"/>
                    <a:pt x="71" y="78"/>
                  </a:cubicBezTo>
                  <a:cubicBezTo>
                    <a:pt x="78" y="70"/>
                    <a:pt x="78" y="70"/>
                    <a:pt x="78" y="70"/>
                  </a:cubicBezTo>
                  <a:cubicBezTo>
                    <a:pt x="63" y="55"/>
                    <a:pt x="63" y="55"/>
                    <a:pt x="63" y="55"/>
                  </a:cubicBezTo>
                  <a:cubicBezTo>
                    <a:pt x="63" y="49"/>
                    <a:pt x="63" y="49"/>
                    <a:pt x="63" y="49"/>
                  </a:cubicBezTo>
                  <a:cubicBezTo>
                    <a:pt x="83" y="69"/>
                    <a:pt x="83" y="69"/>
                    <a:pt x="83" y="69"/>
                  </a:cubicBezTo>
                  <a:cubicBezTo>
                    <a:pt x="84" y="70"/>
                    <a:pt x="84" y="71"/>
                    <a:pt x="83" y="72"/>
                  </a:cubicBezTo>
                  <a:cubicBezTo>
                    <a:pt x="72" y="83"/>
                    <a:pt x="72" y="83"/>
                    <a:pt x="72" y="83"/>
                  </a:cubicBezTo>
                  <a:cubicBezTo>
                    <a:pt x="71" y="84"/>
                    <a:pt x="70" y="84"/>
                    <a:pt x="69" y="83"/>
                  </a:cubicBezTo>
                  <a:lnTo>
                    <a:pt x="63" y="78"/>
                  </a:lnTo>
                  <a:close/>
                  <a:moveTo>
                    <a:pt x="63" y="28"/>
                  </a:moveTo>
                  <a:cubicBezTo>
                    <a:pt x="56" y="33"/>
                    <a:pt x="50" y="38"/>
                    <a:pt x="44" y="44"/>
                  </a:cubicBezTo>
                  <a:cubicBezTo>
                    <a:pt x="40" y="48"/>
                    <a:pt x="36" y="53"/>
                    <a:pt x="32" y="58"/>
                  </a:cubicBezTo>
                  <a:cubicBezTo>
                    <a:pt x="32" y="50"/>
                    <a:pt x="32" y="50"/>
                    <a:pt x="32" y="50"/>
                  </a:cubicBezTo>
                  <a:cubicBezTo>
                    <a:pt x="35" y="47"/>
                    <a:pt x="38" y="44"/>
                    <a:pt x="41" y="41"/>
                  </a:cubicBezTo>
                  <a:cubicBezTo>
                    <a:pt x="48" y="34"/>
                    <a:pt x="55" y="28"/>
                    <a:pt x="63" y="22"/>
                  </a:cubicBezTo>
                  <a:cubicBezTo>
                    <a:pt x="63" y="28"/>
                    <a:pt x="63" y="28"/>
                    <a:pt x="63" y="28"/>
                  </a:cubicBezTo>
                  <a:close/>
                  <a:moveTo>
                    <a:pt x="32" y="219"/>
                  </a:moveTo>
                  <a:cubicBezTo>
                    <a:pt x="36" y="224"/>
                    <a:pt x="40" y="228"/>
                    <a:pt x="44" y="233"/>
                  </a:cubicBezTo>
                  <a:cubicBezTo>
                    <a:pt x="50" y="239"/>
                    <a:pt x="56" y="244"/>
                    <a:pt x="63" y="249"/>
                  </a:cubicBezTo>
                  <a:cubicBezTo>
                    <a:pt x="63" y="254"/>
                    <a:pt x="63" y="254"/>
                    <a:pt x="63" y="254"/>
                  </a:cubicBezTo>
                  <a:cubicBezTo>
                    <a:pt x="55" y="249"/>
                    <a:pt x="48" y="243"/>
                    <a:pt x="41" y="236"/>
                  </a:cubicBezTo>
                  <a:cubicBezTo>
                    <a:pt x="38" y="233"/>
                    <a:pt x="35" y="230"/>
                    <a:pt x="32" y="227"/>
                  </a:cubicBezTo>
                  <a:cubicBezTo>
                    <a:pt x="32" y="219"/>
                    <a:pt x="32" y="219"/>
                    <a:pt x="32" y="219"/>
                  </a:cubicBezTo>
                  <a:close/>
                  <a:moveTo>
                    <a:pt x="63" y="49"/>
                  </a:moveTo>
                  <a:cubicBezTo>
                    <a:pt x="58" y="43"/>
                    <a:pt x="58" y="43"/>
                    <a:pt x="58" y="43"/>
                  </a:cubicBezTo>
                  <a:cubicBezTo>
                    <a:pt x="58" y="43"/>
                    <a:pt x="58" y="43"/>
                    <a:pt x="58" y="43"/>
                  </a:cubicBezTo>
                  <a:cubicBezTo>
                    <a:pt x="57" y="42"/>
                    <a:pt x="55" y="42"/>
                    <a:pt x="54" y="43"/>
                  </a:cubicBezTo>
                  <a:cubicBezTo>
                    <a:pt x="43" y="54"/>
                    <a:pt x="43" y="54"/>
                    <a:pt x="43" y="54"/>
                  </a:cubicBezTo>
                  <a:cubicBezTo>
                    <a:pt x="43" y="54"/>
                    <a:pt x="43" y="54"/>
                    <a:pt x="43" y="54"/>
                  </a:cubicBezTo>
                  <a:cubicBezTo>
                    <a:pt x="43" y="54"/>
                    <a:pt x="43" y="54"/>
                    <a:pt x="43" y="54"/>
                  </a:cubicBezTo>
                  <a:cubicBezTo>
                    <a:pt x="42" y="55"/>
                    <a:pt x="42" y="57"/>
                    <a:pt x="43" y="58"/>
                  </a:cubicBezTo>
                  <a:cubicBezTo>
                    <a:pt x="63" y="78"/>
                    <a:pt x="63" y="78"/>
                    <a:pt x="63" y="78"/>
                  </a:cubicBezTo>
                  <a:cubicBezTo>
                    <a:pt x="63" y="71"/>
                    <a:pt x="63" y="71"/>
                    <a:pt x="63" y="71"/>
                  </a:cubicBezTo>
                  <a:cubicBezTo>
                    <a:pt x="48" y="56"/>
                    <a:pt x="48" y="56"/>
                    <a:pt x="48" y="56"/>
                  </a:cubicBezTo>
                  <a:cubicBezTo>
                    <a:pt x="56" y="48"/>
                    <a:pt x="56" y="48"/>
                    <a:pt x="56" y="48"/>
                  </a:cubicBezTo>
                  <a:cubicBezTo>
                    <a:pt x="63" y="55"/>
                    <a:pt x="63" y="55"/>
                    <a:pt x="63" y="55"/>
                  </a:cubicBezTo>
                  <a:cubicBezTo>
                    <a:pt x="63" y="49"/>
                    <a:pt x="63" y="49"/>
                    <a:pt x="63" y="49"/>
                  </a:cubicBezTo>
                  <a:close/>
                  <a:moveTo>
                    <a:pt x="63" y="199"/>
                  </a:moveTo>
                  <a:cubicBezTo>
                    <a:pt x="43" y="219"/>
                    <a:pt x="43" y="219"/>
                    <a:pt x="43" y="219"/>
                  </a:cubicBezTo>
                  <a:cubicBezTo>
                    <a:pt x="43" y="219"/>
                    <a:pt x="43" y="219"/>
                    <a:pt x="43" y="219"/>
                  </a:cubicBezTo>
                  <a:cubicBezTo>
                    <a:pt x="42" y="220"/>
                    <a:pt x="42" y="222"/>
                    <a:pt x="43" y="222"/>
                  </a:cubicBezTo>
                  <a:cubicBezTo>
                    <a:pt x="54" y="234"/>
                    <a:pt x="54" y="234"/>
                    <a:pt x="54" y="234"/>
                  </a:cubicBezTo>
                  <a:cubicBezTo>
                    <a:pt x="55" y="235"/>
                    <a:pt x="57" y="235"/>
                    <a:pt x="58" y="234"/>
                  </a:cubicBezTo>
                  <a:cubicBezTo>
                    <a:pt x="63" y="228"/>
                    <a:pt x="63" y="228"/>
                    <a:pt x="63" y="228"/>
                  </a:cubicBezTo>
                  <a:cubicBezTo>
                    <a:pt x="63" y="221"/>
                    <a:pt x="63" y="221"/>
                    <a:pt x="63" y="221"/>
                  </a:cubicBezTo>
                  <a:cubicBezTo>
                    <a:pt x="56" y="228"/>
                    <a:pt x="56" y="228"/>
                    <a:pt x="56" y="228"/>
                  </a:cubicBezTo>
                  <a:cubicBezTo>
                    <a:pt x="48" y="221"/>
                    <a:pt x="48" y="221"/>
                    <a:pt x="48" y="221"/>
                  </a:cubicBezTo>
                  <a:cubicBezTo>
                    <a:pt x="63" y="206"/>
                    <a:pt x="63" y="206"/>
                    <a:pt x="63" y="206"/>
                  </a:cubicBezTo>
                  <a:cubicBezTo>
                    <a:pt x="63" y="199"/>
                    <a:pt x="63" y="199"/>
                    <a:pt x="63" y="199"/>
                  </a:cubicBezTo>
                  <a:close/>
                  <a:moveTo>
                    <a:pt x="32" y="149"/>
                  </a:moveTo>
                  <a:cubicBezTo>
                    <a:pt x="32" y="144"/>
                    <a:pt x="32" y="144"/>
                    <a:pt x="32" y="144"/>
                  </a:cubicBezTo>
                  <a:cubicBezTo>
                    <a:pt x="48" y="144"/>
                    <a:pt x="48" y="144"/>
                    <a:pt x="48" y="144"/>
                  </a:cubicBezTo>
                  <a:cubicBezTo>
                    <a:pt x="48" y="133"/>
                    <a:pt x="48" y="133"/>
                    <a:pt x="48" y="133"/>
                  </a:cubicBezTo>
                  <a:cubicBezTo>
                    <a:pt x="32" y="133"/>
                    <a:pt x="32" y="133"/>
                    <a:pt x="32" y="133"/>
                  </a:cubicBezTo>
                  <a:cubicBezTo>
                    <a:pt x="32" y="128"/>
                    <a:pt x="32" y="128"/>
                    <a:pt x="32" y="128"/>
                  </a:cubicBezTo>
                  <a:cubicBezTo>
                    <a:pt x="50" y="128"/>
                    <a:pt x="50" y="128"/>
                    <a:pt x="50" y="128"/>
                  </a:cubicBezTo>
                  <a:cubicBezTo>
                    <a:pt x="52" y="128"/>
                    <a:pt x="53" y="129"/>
                    <a:pt x="53" y="131"/>
                  </a:cubicBezTo>
                  <a:cubicBezTo>
                    <a:pt x="53" y="146"/>
                    <a:pt x="53" y="146"/>
                    <a:pt x="53" y="146"/>
                  </a:cubicBezTo>
                  <a:cubicBezTo>
                    <a:pt x="53" y="148"/>
                    <a:pt x="52" y="149"/>
                    <a:pt x="50" y="149"/>
                  </a:cubicBezTo>
                  <a:lnTo>
                    <a:pt x="32" y="149"/>
                  </a:lnTo>
                  <a:close/>
                  <a:moveTo>
                    <a:pt x="32" y="58"/>
                  </a:moveTo>
                  <a:cubicBezTo>
                    <a:pt x="15" y="80"/>
                    <a:pt x="5" y="108"/>
                    <a:pt x="5" y="138"/>
                  </a:cubicBezTo>
                  <a:cubicBezTo>
                    <a:pt x="5" y="169"/>
                    <a:pt x="15" y="197"/>
                    <a:pt x="32" y="219"/>
                  </a:cubicBezTo>
                  <a:cubicBezTo>
                    <a:pt x="32" y="227"/>
                    <a:pt x="32" y="227"/>
                    <a:pt x="32" y="227"/>
                  </a:cubicBezTo>
                  <a:cubicBezTo>
                    <a:pt x="12" y="203"/>
                    <a:pt x="0" y="172"/>
                    <a:pt x="0" y="138"/>
                  </a:cubicBezTo>
                  <a:cubicBezTo>
                    <a:pt x="0" y="105"/>
                    <a:pt x="12" y="74"/>
                    <a:pt x="32" y="50"/>
                  </a:cubicBezTo>
                  <a:cubicBezTo>
                    <a:pt x="32" y="58"/>
                    <a:pt x="32" y="58"/>
                    <a:pt x="32" y="58"/>
                  </a:cubicBezTo>
                  <a:close/>
                  <a:moveTo>
                    <a:pt x="32" y="128"/>
                  </a:moveTo>
                  <a:cubicBezTo>
                    <a:pt x="14" y="128"/>
                    <a:pt x="14" y="128"/>
                    <a:pt x="14" y="128"/>
                  </a:cubicBezTo>
                  <a:cubicBezTo>
                    <a:pt x="13" y="128"/>
                    <a:pt x="12" y="129"/>
                    <a:pt x="12" y="131"/>
                  </a:cubicBezTo>
                  <a:cubicBezTo>
                    <a:pt x="12" y="146"/>
                    <a:pt x="12" y="146"/>
                    <a:pt x="12" y="146"/>
                  </a:cubicBezTo>
                  <a:cubicBezTo>
                    <a:pt x="12" y="148"/>
                    <a:pt x="13" y="149"/>
                    <a:pt x="14" y="149"/>
                  </a:cubicBezTo>
                  <a:cubicBezTo>
                    <a:pt x="32" y="149"/>
                    <a:pt x="32" y="149"/>
                    <a:pt x="32" y="149"/>
                  </a:cubicBezTo>
                  <a:cubicBezTo>
                    <a:pt x="32" y="144"/>
                    <a:pt x="32" y="144"/>
                    <a:pt x="32" y="144"/>
                  </a:cubicBezTo>
                  <a:cubicBezTo>
                    <a:pt x="17" y="144"/>
                    <a:pt x="17" y="144"/>
                    <a:pt x="17" y="144"/>
                  </a:cubicBezTo>
                  <a:cubicBezTo>
                    <a:pt x="17" y="133"/>
                    <a:pt x="17" y="133"/>
                    <a:pt x="17" y="133"/>
                  </a:cubicBezTo>
                  <a:cubicBezTo>
                    <a:pt x="32" y="133"/>
                    <a:pt x="32" y="133"/>
                    <a:pt x="32" y="133"/>
                  </a:cubicBezTo>
                  <a:lnTo>
                    <a:pt x="32"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5" name="Freeform 66"/>
            <p:cNvSpPr>
              <a:spLocks noEditPoints="1"/>
            </p:cNvSpPr>
            <p:nvPr/>
          </p:nvSpPr>
          <p:spPr bwMode="auto">
            <a:xfrm>
              <a:off x="5468938" y="762000"/>
              <a:ext cx="169863" cy="342900"/>
            </a:xfrm>
            <a:custGeom>
              <a:avLst/>
              <a:gdLst>
                <a:gd name="T0" fmla="*/ 62 w 75"/>
                <a:gd name="T1" fmla="*/ 137 h 152"/>
                <a:gd name="T2" fmla="*/ 71 w 75"/>
                <a:gd name="T3" fmla="*/ 34 h 152"/>
                <a:gd name="T4" fmla="*/ 62 w 75"/>
                <a:gd name="T5" fmla="*/ 10 h 152"/>
                <a:gd name="T6" fmla="*/ 75 w 75"/>
                <a:gd name="T7" fmla="*/ 33 h 152"/>
                <a:gd name="T8" fmla="*/ 75 w 75"/>
                <a:gd name="T9" fmla="*/ 146 h 152"/>
                <a:gd name="T10" fmla="*/ 70 w 75"/>
                <a:gd name="T11" fmla="*/ 148 h 152"/>
                <a:gd name="T12" fmla="*/ 65 w 75"/>
                <a:gd name="T13" fmla="*/ 70 h 152"/>
                <a:gd name="T14" fmla="*/ 65 w 75"/>
                <a:gd name="T15" fmla="*/ 70 h 152"/>
                <a:gd name="T16" fmla="*/ 63 w 75"/>
                <a:gd name="T17" fmla="*/ 64 h 152"/>
                <a:gd name="T18" fmla="*/ 63 w 75"/>
                <a:gd name="T19" fmla="*/ 52 h 152"/>
                <a:gd name="T20" fmla="*/ 65 w 75"/>
                <a:gd name="T21" fmla="*/ 47 h 152"/>
                <a:gd name="T22" fmla="*/ 62 w 75"/>
                <a:gd name="T23" fmla="*/ 53 h 152"/>
                <a:gd name="T24" fmla="*/ 65 w 75"/>
                <a:gd name="T25" fmla="*/ 30 h 152"/>
                <a:gd name="T26" fmla="*/ 63 w 75"/>
                <a:gd name="T27" fmla="*/ 24 h 152"/>
                <a:gd name="T28" fmla="*/ 65 w 75"/>
                <a:gd name="T29" fmla="*/ 70 h 152"/>
                <a:gd name="T30" fmla="*/ 60 w 75"/>
                <a:gd name="T31" fmla="*/ 130 h 152"/>
                <a:gd name="T32" fmla="*/ 59 w 75"/>
                <a:gd name="T33" fmla="*/ 3 h 152"/>
                <a:gd name="T34" fmla="*/ 59 w 75"/>
                <a:gd name="T35" fmla="*/ 8 h 152"/>
                <a:gd name="T36" fmla="*/ 61 w 75"/>
                <a:gd name="T37" fmla="*/ 33 h 152"/>
                <a:gd name="T38" fmla="*/ 62 w 75"/>
                <a:gd name="T39" fmla="*/ 24 h 152"/>
                <a:gd name="T40" fmla="*/ 60 w 75"/>
                <a:gd name="T41" fmla="*/ 53 h 152"/>
                <a:gd name="T42" fmla="*/ 62 w 75"/>
                <a:gd name="T43" fmla="*/ 44 h 152"/>
                <a:gd name="T44" fmla="*/ 59 w 75"/>
                <a:gd name="T45" fmla="*/ 72 h 152"/>
                <a:gd name="T46" fmla="*/ 62 w 75"/>
                <a:gd name="T47" fmla="*/ 64 h 152"/>
                <a:gd name="T48" fmla="*/ 61 w 75"/>
                <a:gd name="T49" fmla="*/ 73 h 152"/>
                <a:gd name="T50" fmla="*/ 59 w 75"/>
                <a:gd name="T51" fmla="*/ 135 h 152"/>
                <a:gd name="T52" fmla="*/ 38 w 75"/>
                <a:gd name="T53" fmla="*/ 132 h 152"/>
                <a:gd name="T54" fmla="*/ 59 w 75"/>
                <a:gd name="T55" fmla="*/ 135 h 152"/>
                <a:gd name="T56" fmla="*/ 59 w 75"/>
                <a:gd name="T57" fmla="*/ 8 h 152"/>
                <a:gd name="T58" fmla="*/ 38 w 75"/>
                <a:gd name="T59" fmla="*/ 0 h 152"/>
                <a:gd name="T60" fmla="*/ 59 w 75"/>
                <a:gd name="T61" fmla="*/ 32 h 152"/>
                <a:gd name="T62" fmla="*/ 38 w 75"/>
                <a:gd name="T63" fmla="*/ 29 h 152"/>
                <a:gd name="T64" fmla="*/ 52 w 75"/>
                <a:gd name="T65" fmla="*/ 21 h 152"/>
                <a:gd name="T66" fmla="*/ 59 w 75"/>
                <a:gd name="T67" fmla="*/ 52 h 152"/>
                <a:gd name="T68" fmla="*/ 55 w 75"/>
                <a:gd name="T69" fmla="*/ 51 h 152"/>
                <a:gd name="T70" fmla="*/ 38 w 75"/>
                <a:gd name="T71" fmla="*/ 40 h 152"/>
                <a:gd name="T72" fmla="*/ 59 w 75"/>
                <a:gd name="T73" fmla="*/ 63 h 152"/>
                <a:gd name="T74" fmla="*/ 59 w 75"/>
                <a:gd name="T75" fmla="*/ 72 h 152"/>
                <a:gd name="T76" fmla="*/ 55 w 75"/>
                <a:gd name="T77" fmla="*/ 70 h 152"/>
                <a:gd name="T78" fmla="*/ 38 w 75"/>
                <a:gd name="T79" fmla="*/ 60 h 152"/>
                <a:gd name="T80" fmla="*/ 38 w 75"/>
                <a:gd name="T81" fmla="*/ 132 h 152"/>
                <a:gd name="T82" fmla="*/ 6 w 75"/>
                <a:gd name="T83" fmla="*/ 148 h 152"/>
                <a:gd name="T84" fmla="*/ 3 w 75"/>
                <a:gd name="T85" fmla="*/ 152 h 152"/>
                <a:gd name="T86" fmla="*/ 0 w 75"/>
                <a:gd name="T87" fmla="*/ 34 h 152"/>
                <a:gd name="T88" fmla="*/ 38 w 75"/>
                <a:gd name="T89" fmla="*/ 0 h 152"/>
                <a:gd name="T90" fmla="*/ 5 w 75"/>
                <a:gd name="T91" fmla="*/ 33 h 152"/>
                <a:gd name="T92" fmla="*/ 15 w 75"/>
                <a:gd name="T93" fmla="*/ 130 h 152"/>
                <a:gd name="T94" fmla="*/ 24 w 75"/>
                <a:gd name="T95" fmla="*/ 21 h 152"/>
                <a:gd name="T96" fmla="*/ 11 w 75"/>
                <a:gd name="T97" fmla="*/ 30 h 152"/>
                <a:gd name="T98" fmla="*/ 19 w 75"/>
                <a:gd name="T99" fmla="*/ 31 h 152"/>
                <a:gd name="T100" fmla="*/ 38 w 75"/>
                <a:gd name="T101" fmla="*/ 20 h 152"/>
                <a:gd name="T102" fmla="*/ 13 w 75"/>
                <a:gd name="T103" fmla="*/ 44 h 152"/>
                <a:gd name="T104" fmla="*/ 13 w 75"/>
                <a:gd name="T105" fmla="*/ 52 h 152"/>
                <a:gd name="T106" fmla="*/ 19 w 75"/>
                <a:gd name="T107" fmla="*/ 51 h 152"/>
                <a:gd name="T108" fmla="*/ 38 w 75"/>
                <a:gd name="T109" fmla="*/ 40 h 152"/>
                <a:gd name="T110" fmla="*/ 10 w 75"/>
                <a:gd name="T111" fmla="*/ 67 h 152"/>
                <a:gd name="T112" fmla="*/ 13 w 75"/>
                <a:gd name="T113" fmla="*/ 72 h 152"/>
                <a:gd name="T114" fmla="*/ 21 w 75"/>
                <a:gd name="T115" fmla="*/ 7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5" h="152">
                  <a:moveTo>
                    <a:pt x="70" y="148"/>
                  </a:moveTo>
                  <a:cubicBezTo>
                    <a:pt x="70" y="147"/>
                    <a:pt x="70" y="147"/>
                    <a:pt x="70" y="147"/>
                  </a:cubicBezTo>
                  <a:cubicBezTo>
                    <a:pt x="70" y="147"/>
                    <a:pt x="70" y="147"/>
                    <a:pt x="70" y="147"/>
                  </a:cubicBezTo>
                  <a:cubicBezTo>
                    <a:pt x="68" y="142"/>
                    <a:pt x="66" y="139"/>
                    <a:pt x="62" y="137"/>
                  </a:cubicBezTo>
                  <a:cubicBezTo>
                    <a:pt x="62" y="131"/>
                    <a:pt x="62" y="131"/>
                    <a:pt x="62" y="131"/>
                  </a:cubicBezTo>
                  <a:cubicBezTo>
                    <a:pt x="66" y="133"/>
                    <a:pt x="68" y="135"/>
                    <a:pt x="71" y="138"/>
                  </a:cubicBezTo>
                  <a:cubicBezTo>
                    <a:pt x="71" y="34"/>
                    <a:pt x="71" y="34"/>
                    <a:pt x="71" y="34"/>
                  </a:cubicBezTo>
                  <a:cubicBezTo>
                    <a:pt x="71" y="34"/>
                    <a:pt x="71" y="34"/>
                    <a:pt x="71" y="34"/>
                  </a:cubicBezTo>
                  <a:cubicBezTo>
                    <a:pt x="71" y="33"/>
                    <a:pt x="71" y="33"/>
                    <a:pt x="71" y="33"/>
                  </a:cubicBezTo>
                  <a:cubicBezTo>
                    <a:pt x="71" y="33"/>
                    <a:pt x="71" y="33"/>
                    <a:pt x="71" y="33"/>
                  </a:cubicBezTo>
                  <a:cubicBezTo>
                    <a:pt x="71" y="29"/>
                    <a:pt x="71" y="22"/>
                    <a:pt x="69" y="19"/>
                  </a:cubicBezTo>
                  <a:cubicBezTo>
                    <a:pt x="68" y="15"/>
                    <a:pt x="66" y="12"/>
                    <a:pt x="62" y="10"/>
                  </a:cubicBezTo>
                  <a:cubicBezTo>
                    <a:pt x="62" y="4"/>
                    <a:pt x="62" y="4"/>
                    <a:pt x="62" y="4"/>
                  </a:cubicBezTo>
                  <a:cubicBezTo>
                    <a:pt x="68" y="7"/>
                    <a:pt x="72" y="11"/>
                    <a:pt x="74" y="17"/>
                  </a:cubicBezTo>
                  <a:cubicBezTo>
                    <a:pt x="75" y="21"/>
                    <a:pt x="75" y="28"/>
                    <a:pt x="75" y="33"/>
                  </a:cubicBezTo>
                  <a:cubicBezTo>
                    <a:pt x="75" y="33"/>
                    <a:pt x="75" y="33"/>
                    <a:pt x="75" y="33"/>
                  </a:cubicBezTo>
                  <a:cubicBezTo>
                    <a:pt x="75" y="34"/>
                    <a:pt x="75" y="34"/>
                    <a:pt x="75" y="34"/>
                  </a:cubicBezTo>
                  <a:cubicBezTo>
                    <a:pt x="75" y="34"/>
                    <a:pt x="75" y="34"/>
                    <a:pt x="75" y="34"/>
                  </a:cubicBezTo>
                  <a:cubicBezTo>
                    <a:pt x="75" y="78"/>
                    <a:pt x="75" y="128"/>
                    <a:pt x="75" y="146"/>
                  </a:cubicBezTo>
                  <a:cubicBezTo>
                    <a:pt x="75" y="146"/>
                    <a:pt x="75" y="146"/>
                    <a:pt x="75" y="146"/>
                  </a:cubicBezTo>
                  <a:cubicBezTo>
                    <a:pt x="75" y="147"/>
                    <a:pt x="75" y="147"/>
                    <a:pt x="75" y="147"/>
                  </a:cubicBezTo>
                  <a:cubicBezTo>
                    <a:pt x="75" y="150"/>
                    <a:pt x="75" y="151"/>
                    <a:pt x="73" y="151"/>
                  </a:cubicBezTo>
                  <a:cubicBezTo>
                    <a:pt x="73" y="151"/>
                    <a:pt x="73" y="152"/>
                    <a:pt x="73" y="152"/>
                  </a:cubicBezTo>
                  <a:cubicBezTo>
                    <a:pt x="71" y="152"/>
                    <a:pt x="71" y="151"/>
                    <a:pt x="70" y="148"/>
                  </a:cubicBezTo>
                  <a:cubicBezTo>
                    <a:pt x="70" y="148"/>
                    <a:pt x="70" y="148"/>
                    <a:pt x="70" y="148"/>
                  </a:cubicBezTo>
                  <a:close/>
                  <a:moveTo>
                    <a:pt x="62" y="72"/>
                  </a:moveTo>
                  <a:cubicBezTo>
                    <a:pt x="63" y="72"/>
                    <a:pt x="63" y="72"/>
                    <a:pt x="63" y="72"/>
                  </a:cubicBezTo>
                  <a:cubicBezTo>
                    <a:pt x="64" y="72"/>
                    <a:pt x="65" y="71"/>
                    <a:pt x="65" y="70"/>
                  </a:cubicBezTo>
                  <a:cubicBezTo>
                    <a:pt x="62" y="71"/>
                    <a:pt x="62" y="71"/>
                    <a:pt x="62" y="71"/>
                  </a:cubicBezTo>
                  <a:cubicBezTo>
                    <a:pt x="62" y="72"/>
                    <a:pt x="62" y="72"/>
                    <a:pt x="62" y="72"/>
                  </a:cubicBezTo>
                  <a:close/>
                  <a:moveTo>
                    <a:pt x="62" y="71"/>
                  </a:moveTo>
                  <a:cubicBezTo>
                    <a:pt x="65" y="70"/>
                    <a:pt x="65" y="70"/>
                    <a:pt x="65" y="70"/>
                  </a:cubicBezTo>
                  <a:cubicBezTo>
                    <a:pt x="65" y="70"/>
                    <a:pt x="65" y="70"/>
                    <a:pt x="65" y="70"/>
                  </a:cubicBezTo>
                  <a:cubicBezTo>
                    <a:pt x="66" y="69"/>
                    <a:pt x="66" y="68"/>
                    <a:pt x="65" y="67"/>
                  </a:cubicBezTo>
                  <a:cubicBezTo>
                    <a:pt x="65" y="66"/>
                    <a:pt x="64" y="65"/>
                    <a:pt x="63" y="64"/>
                  </a:cubicBezTo>
                  <a:cubicBezTo>
                    <a:pt x="63" y="64"/>
                    <a:pt x="63" y="64"/>
                    <a:pt x="63" y="64"/>
                  </a:cubicBezTo>
                  <a:cubicBezTo>
                    <a:pt x="62" y="64"/>
                    <a:pt x="62" y="64"/>
                    <a:pt x="62" y="64"/>
                  </a:cubicBezTo>
                  <a:cubicBezTo>
                    <a:pt x="62" y="71"/>
                    <a:pt x="62" y="71"/>
                    <a:pt x="62" y="71"/>
                  </a:cubicBezTo>
                  <a:close/>
                  <a:moveTo>
                    <a:pt x="62" y="53"/>
                  </a:moveTo>
                  <a:cubicBezTo>
                    <a:pt x="63" y="52"/>
                    <a:pt x="63" y="52"/>
                    <a:pt x="63" y="52"/>
                  </a:cubicBezTo>
                  <a:cubicBezTo>
                    <a:pt x="64" y="52"/>
                    <a:pt x="65" y="51"/>
                    <a:pt x="65" y="50"/>
                  </a:cubicBezTo>
                  <a:cubicBezTo>
                    <a:pt x="65" y="50"/>
                    <a:pt x="65" y="50"/>
                    <a:pt x="65" y="50"/>
                  </a:cubicBezTo>
                  <a:cubicBezTo>
                    <a:pt x="65" y="50"/>
                    <a:pt x="65" y="50"/>
                    <a:pt x="65" y="50"/>
                  </a:cubicBezTo>
                  <a:cubicBezTo>
                    <a:pt x="66" y="49"/>
                    <a:pt x="66" y="48"/>
                    <a:pt x="65" y="47"/>
                  </a:cubicBezTo>
                  <a:cubicBezTo>
                    <a:pt x="65" y="46"/>
                    <a:pt x="64" y="45"/>
                    <a:pt x="63" y="44"/>
                  </a:cubicBezTo>
                  <a:cubicBezTo>
                    <a:pt x="63" y="44"/>
                    <a:pt x="63" y="44"/>
                    <a:pt x="63" y="44"/>
                  </a:cubicBezTo>
                  <a:cubicBezTo>
                    <a:pt x="62" y="44"/>
                    <a:pt x="62" y="44"/>
                    <a:pt x="62" y="44"/>
                  </a:cubicBezTo>
                  <a:cubicBezTo>
                    <a:pt x="62" y="53"/>
                    <a:pt x="62" y="53"/>
                    <a:pt x="62" y="53"/>
                  </a:cubicBezTo>
                  <a:close/>
                  <a:moveTo>
                    <a:pt x="62" y="33"/>
                  </a:moveTo>
                  <a:cubicBezTo>
                    <a:pt x="63" y="32"/>
                    <a:pt x="63" y="32"/>
                    <a:pt x="63" y="32"/>
                  </a:cubicBezTo>
                  <a:cubicBezTo>
                    <a:pt x="65" y="31"/>
                    <a:pt x="65" y="31"/>
                    <a:pt x="65" y="31"/>
                  </a:cubicBezTo>
                  <a:cubicBezTo>
                    <a:pt x="65" y="31"/>
                    <a:pt x="65" y="31"/>
                    <a:pt x="65" y="30"/>
                  </a:cubicBezTo>
                  <a:cubicBezTo>
                    <a:pt x="65" y="30"/>
                    <a:pt x="65" y="30"/>
                    <a:pt x="65" y="30"/>
                  </a:cubicBezTo>
                  <a:cubicBezTo>
                    <a:pt x="66" y="29"/>
                    <a:pt x="66" y="28"/>
                    <a:pt x="65" y="27"/>
                  </a:cubicBezTo>
                  <a:cubicBezTo>
                    <a:pt x="65" y="26"/>
                    <a:pt x="64" y="25"/>
                    <a:pt x="63" y="25"/>
                  </a:cubicBezTo>
                  <a:cubicBezTo>
                    <a:pt x="63" y="24"/>
                    <a:pt x="63" y="24"/>
                    <a:pt x="63" y="24"/>
                  </a:cubicBezTo>
                  <a:cubicBezTo>
                    <a:pt x="62" y="24"/>
                    <a:pt x="62" y="24"/>
                    <a:pt x="62" y="24"/>
                  </a:cubicBezTo>
                  <a:cubicBezTo>
                    <a:pt x="62" y="33"/>
                    <a:pt x="62" y="33"/>
                    <a:pt x="62" y="33"/>
                  </a:cubicBezTo>
                  <a:close/>
                  <a:moveTo>
                    <a:pt x="65" y="70"/>
                  </a:moveTo>
                  <a:cubicBezTo>
                    <a:pt x="65" y="70"/>
                    <a:pt x="65" y="70"/>
                    <a:pt x="65" y="70"/>
                  </a:cubicBezTo>
                  <a:close/>
                  <a:moveTo>
                    <a:pt x="62" y="137"/>
                  </a:moveTo>
                  <a:cubicBezTo>
                    <a:pt x="61" y="136"/>
                    <a:pt x="60" y="136"/>
                    <a:pt x="59" y="135"/>
                  </a:cubicBezTo>
                  <a:cubicBezTo>
                    <a:pt x="59" y="130"/>
                    <a:pt x="59" y="130"/>
                    <a:pt x="59" y="130"/>
                  </a:cubicBezTo>
                  <a:cubicBezTo>
                    <a:pt x="60" y="130"/>
                    <a:pt x="60" y="130"/>
                    <a:pt x="60" y="130"/>
                  </a:cubicBezTo>
                  <a:cubicBezTo>
                    <a:pt x="60" y="130"/>
                    <a:pt x="60" y="130"/>
                    <a:pt x="60" y="130"/>
                  </a:cubicBezTo>
                  <a:cubicBezTo>
                    <a:pt x="61" y="131"/>
                    <a:pt x="62" y="131"/>
                    <a:pt x="62" y="131"/>
                  </a:cubicBezTo>
                  <a:cubicBezTo>
                    <a:pt x="62" y="137"/>
                    <a:pt x="62" y="137"/>
                    <a:pt x="62" y="137"/>
                  </a:cubicBezTo>
                  <a:close/>
                  <a:moveTo>
                    <a:pt x="59" y="3"/>
                  </a:moveTo>
                  <a:cubicBezTo>
                    <a:pt x="59" y="3"/>
                    <a:pt x="60" y="3"/>
                    <a:pt x="60" y="3"/>
                  </a:cubicBezTo>
                  <a:cubicBezTo>
                    <a:pt x="61" y="3"/>
                    <a:pt x="62" y="4"/>
                    <a:pt x="62" y="4"/>
                  </a:cubicBezTo>
                  <a:cubicBezTo>
                    <a:pt x="62" y="10"/>
                    <a:pt x="62" y="10"/>
                    <a:pt x="62" y="10"/>
                  </a:cubicBezTo>
                  <a:cubicBezTo>
                    <a:pt x="61" y="9"/>
                    <a:pt x="60" y="8"/>
                    <a:pt x="59" y="8"/>
                  </a:cubicBezTo>
                  <a:cubicBezTo>
                    <a:pt x="59" y="3"/>
                    <a:pt x="59" y="3"/>
                    <a:pt x="59" y="3"/>
                  </a:cubicBezTo>
                  <a:close/>
                  <a:moveTo>
                    <a:pt x="62" y="24"/>
                  </a:moveTo>
                  <a:cubicBezTo>
                    <a:pt x="62" y="33"/>
                    <a:pt x="62" y="33"/>
                    <a:pt x="62" y="33"/>
                  </a:cubicBezTo>
                  <a:cubicBezTo>
                    <a:pt x="62" y="33"/>
                    <a:pt x="62" y="33"/>
                    <a:pt x="61" y="33"/>
                  </a:cubicBezTo>
                  <a:cubicBezTo>
                    <a:pt x="61" y="33"/>
                    <a:pt x="60" y="33"/>
                    <a:pt x="60" y="33"/>
                  </a:cubicBezTo>
                  <a:cubicBezTo>
                    <a:pt x="60" y="33"/>
                    <a:pt x="59" y="32"/>
                    <a:pt x="59" y="32"/>
                  </a:cubicBezTo>
                  <a:cubicBezTo>
                    <a:pt x="59" y="23"/>
                    <a:pt x="59" y="23"/>
                    <a:pt x="59" y="23"/>
                  </a:cubicBezTo>
                  <a:cubicBezTo>
                    <a:pt x="60" y="23"/>
                    <a:pt x="61" y="24"/>
                    <a:pt x="62" y="24"/>
                  </a:cubicBezTo>
                  <a:close/>
                  <a:moveTo>
                    <a:pt x="62" y="44"/>
                  </a:moveTo>
                  <a:cubicBezTo>
                    <a:pt x="62" y="53"/>
                    <a:pt x="62" y="53"/>
                    <a:pt x="62" y="53"/>
                  </a:cubicBezTo>
                  <a:cubicBezTo>
                    <a:pt x="62" y="53"/>
                    <a:pt x="62" y="53"/>
                    <a:pt x="61" y="53"/>
                  </a:cubicBezTo>
                  <a:cubicBezTo>
                    <a:pt x="61" y="53"/>
                    <a:pt x="60" y="53"/>
                    <a:pt x="60" y="53"/>
                  </a:cubicBezTo>
                  <a:cubicBezTo>
                    <a:pt x="60" y="53"/>
                    <a:pt x="60" y="53"/>
                    <a:pt x="60" y="53"/>
                  </a:cubicBezTo>
                  <a:cubicBezTo>
                    <a:pt x="60" y="52"/>
                    <a:pt x="59" y="52"/>
                    <a:pt x="59" y="52"/>
                  </a:cubicBezTo>
                  <a:cubicBezTo>
                    <a:pt x="59" y="43"/>
                    <a:pt x="59" y="43"/>
                    <a:pt x="59" y="43"/>
                  </a:cubicBezTo>
                  <a:cubicBezTo>
                    <a:pt x="60" y="43"/>
                    <a:pt x="61" y="43"/>
                    <a:pt x="62" y="44"/>
                  </a:cubicBezTo>
                  <a:close/>
                  <a:moveTo>
                    <a:pt x="62" y="64"/>
                  </a:moveTo>
                  <a:cubicBezTo>
                    <a:pt x="62" y="71"/>
                    <a:pt x="62" y="71"/>
                    <a:pt x="62" y="71"/>
                  </a:cubicBezTo>
                  <a:cubicBezTo>
                    <a:pt x="59" y="72"/>
                    <a:pt x="59" y="72"/>
                    <a:pt x="59" y="72"/>
                  </a:cubicBezTo>
                  <a:cubicBezTo>
                    <a:pt x="59" y="72"/>
                    <a:pt x="59" y="72"/>
                    <a:pt x="59" y="72"/>
                  </a:cubicBezTo>
                  <a:cubicBezTo>
                    <a:pt x="59" y="72"/>
                    <a:pt x="59" y="72"/>
                    <a:pt x="59" y="72"/>
                  </a:cubicBezTo>
                  <a:cubicBezTo>
                    <a:pt x="59" y="72"/>
                    <a:pt x="59" y="72"/>
                    <a:pt x="59" y="72"/>
                  </a:cubicBezTo>
                  <a:cubicBezTo>
                    <a:pt x="59" y="63"/>
                    <a:pt x="59" y="63"/>
                    <a:pt x="59" y="63"/>
                  </a:cubicBezTo>
                  <a:cubicBezTo>
                    <a:pt x="60" y="63"/>
                    <a:pt x="61" y="63"/>
                    <a:pt x="62" y="64"/>
                  </a:cubicBezTo>
                  <a:close/>
                  <a:moveTo>
                    <a:pt x="62" y="71"/>
                  </a:moveTo>
                  <a:cubicBezTo>
                    <a:pt x="60" y="72"/>
                    <a:pt x="60" y="72"/>
                    <a:pt x="60" y="72"/>
                  </a:cubicBezTo>
                  <a:cubicBezTo>
                    <a:pt x="60" y="72"/>
                    <a:pt x="60" y="73"/>
                    <a:pt x="60" y="73"/>
                  </a:cubicBezTo>
                  <a:cubicBezTo>
                    <a:pt x="60" y="73"/>
                    <a:pt x="61" y="73"/>
                    <a:pt x="61" y="73"/>
                  </a:cubicBezTo>
                  <a:cubicBezTo>
                    <a:pt x="62" y="73"/>
                    <a:pt x="62" y="73"/>
                    <a:pt x="62" y="72"/>
                  </a:cubicBezTo>
                  <a:lnTo>
                    <a:pt x="62" y="71"/>
                  </a:lnTo>
                  <a:close/>
                  <a:moveTo>
                    <a:pt x="59" y="135"/>
                  </a:moveTo>
                  <a:cubicBezTo>
                    <a:pt x="59" y="135"/>
                    <a:pt x="59" y="135"/>
                    <a:pt x="59" y="135"/>
                  </a:cubicBezTo>
                  <a:cubicBezTo>
                    <a:pt x="59" y="135"/>
                    <a:pt x="59" y="135"/>
                    <a:pt x="59" y="135"/>
                  </a:cubicBezTo>
                  <a:cubicBezTo>
                    <a:pt x="59" y="135"/>
                    <a:pt x="59" y="135"/>
                    <a:pt x="59" y="135"/>
                  </a:cubicBezTo>
                  <a:cubicBezTo>
                    <a:pt x="53" y="132"/>
                    <a:pt x="46" y="132"/>
                    <a:pt x="38" y="132"/>
                  </a:cubicBezTo>
                  <a:cubicBezTo>
                    <a:pt x="38" y="132"/>
                    <a:pt x="38" y="132"/>
                    <a:pt x="38" y="132"/>
                  </a:cubicBezTo>
                  <a:cubicBezTo>
                    <a:pt x="38" y="127"/>
                    <a:pt x="38" y="127"/>
                    <a:pt x="38" y="127"/>
                  </a:cubicBezTo>
                  <a:cubicBezTo>
                    <a:pt x="38" y="127"/>
                    <a:pt x="38" y="127"/>
                    <a:pt x="38" y="127"/>
                  </a:cubicBezTo>
                  <a:cubicBezTo>
                    <a:pt x="46" y="127"/>
                    <a:pt x="53" y="128"/>
                    <a:pt x="59" y="130"/>
                  </a:cubicBezTo>
                  <a:cubicBezTo>
                    <a:pt x="59" y="135"/>
                    <a:pt x="59" y="135"/>
                    <a:pt x="59" y="135"/>
                  </a:cubicBezTo>
                  <a:close/>
                  <a:moveTo>
                    <a:pt x="38" y="0"/>
                  </a:moveTo>
                  <a:cubicBezTo>
                    <a:pt x="38" y="0"/>
                    <a:pt x="38" y="0"/>
                    <a:pt x="38" y="0"/>
                  </a:cubicBezTo>
                  <a:cubicBezTo>
                    <a:pt x="46" y="0"/>
                    <a:pt x="53" y="0"/>
                    <a:pt x="59" y="3"/>
                  </a:cubicBezTo>
                  <a:cubicBezTo>
                    <a:pt x="59" y="8"/>
                    <a:pt x="59" y="8"/>
                    <a:pt x="59" y="8"/>
                  </a:cubicBezTo>
                  <a:cubicBezTo>
                    <a:pt x="59" y="8"/>
                    <a:pt x="59" y="8"/>
                    <a:pt x="58" y="8"/>
                  </a:cubicBezTo>
                  <a:cubicBezTo>
                    <a:pt x="53" y="5"/>
                    <a:pt x="46" y="4"/>
                    <a:pt x="38" y="4"/>
                  </a:cubicBezTo>
                  <a:cubicBezTo>
                    <a:pt x="38" y="4"/>
                    <a:pt x="38" y="4"/>
                    <a:pt x="38" y="4"/>
                  </a:cubicBezTo>
                  <a:cubicBezTo>
                    <a:pt x="38" y="0"/>
                    <a:pt x="38" y="0"/>
                    <a:pt x="38" y="0"/>
                  </a:cubicBezTo>
                  <a:close/>
                  <a:moveTo>
                    <a:pt x="59" y="23"/>
                  </a:moveTo>
                  <a:cubicBezTo>
                    <a:pt x="59" y="32"/>
                    <a:pt x="59" y="32"/>
                    <a:pt x="59" y="32"/>
                  </a:cubicBezTo>
                  <a:cubicBezTo>
                    <a:pt x="59" y="32"/>
                    <a:pt x="59" y="32"/>
                    <a:pt x="59" y="32"/>
                  </a:cubicBezTo>
                  <a:cubicBezTo>
                    <a:pt x="59" y="32"/>
                    <a:pt x="59" y="32"/>
                    <a:pt x="59" y="32"/>
                  </a:cubicBezTo>
                  <a:cubicBezTo>
                    <a:pt x="58" y="32"/>
                    <a:pt x="58" y="32"/>
                    <a:pt x="57" y="31"/>
                  </a:cubicBezTo>
                  <a:cubicBezTo>
                    <a:pt x="56" y="31"/>
                    <a:pt x="56" y="31"/>
                    <a:pt x="55" y="31"/>
                  </a:cubicBezTo>
                  <a:cubicBezTo>
                    <a:pt x="53" y="30"/>
                    <a:pt x="50" y="29"/>
                    <a:pt x="47" y="29"/>
                  </a:cubicBezTo>
                  <a:cubicBezTo>
                    <a:pt x="44" y="29"/>
                    <a:pt x="41" y="29"/>
                    <a:pt x="38" y="29"/>
                  </a:cubicBezTo>
                  <a:cubicBezTo>
                    <a:pt x="38" y="29"/>
                    <a:pt x="38" y="29"/>
                    <a:pt x="38" y="29"/>
                  </a:cubicBezTo>
                  <a:cubicBezTo>
                    <a:pt x="38" y="20"/>
                    <a:pt x="38" y="20"/>
                    <a:pt x="38" y="20"/>
                  </a:cubicBezTo>
                  <a:cubicBezTo>
                    <a:pt x="38" y="20"/>
                    <a:pt x="38" y="20"/>
                    <a:pt x="38" y="20"/>
                  </a:cubicBezTo>
                  <a:cubicBezTo>
                    <a:pt x="43" y="20"/>
                    <a:pt x="48" y="20"/>
                    <a:pt x="52" y="21"/>
                  </a:cubicBezTo>
                  <a:cubicBezTo>
                    <a:pt x="55" y="21"/>
                    <a:pt x="57" y="22"/>
                    <a:pt x="59" y="23"/>
                  </a:cubicBezTo>
                  <a:close/>
                  <a:moveTo>
                    <a:pt x="59" y="43"/>
                  </a:moveTo>
                  <a:cubicBezTo>
                    <a:pt x="59" y="52"/>
                    <a:pt x="59" y="52"/>
                    <a:pt x="59" y="52"/>
                  </a:cubicBezTo>
                  <a:cubicBezTo>
                    <a:pt x="59" y="52"/>
                    <a:pt x="59" y="52"/>
                    <a:pt x="59" y="52"/>
                  </a:cubicBezTo>
                  <a:cubicBezTo>
                    <a:pt x="59" y="52"/>
                    <a:pt x="59" y="52"/>
                    <a:pt x="59" y="52"/>
                  </a:cubicBezTo>
                  <a:cubicBezTo>
                    <a:pt x="59" y="52"/>
                    <a:pt x="59" y="52"/>
                    <a:pt x="59" y="52"/>
                  </a:cubicBezTo>
                  <a:cubicBezTo>
                    <a:pt x="58" y="52"/>
                    <a:pt x="58" y="52"/>
                    <a:pt x="57" y="51"/>
                  </a:cubicBezTo>
                  <a:cubicBezTo>
                    <a:pt x="56" y="51"/>
                    <a:pt x="56" y="51"/>
                    <a:pt x="55" y="51"/>
                  </a:cubicBezTo>
                  <a:cubicBezTo>
                    <a:pt x="53" y="50"/>
                    <a:pt x="50" y="49"/>
                    <a:pt x="47" y="49"/>
                  </a:cubicBezTo>
                  <a:cubicBezTo>
                    <a:pt x="44" y="49"/>
                    <a:pt x="41" y="49"/>
                    <a:pt x="38" y="49"/>
                  </a:cubicBezTo>
                  <a:cubicBezTo>
                    <a:pt x="38" y="49"/>
                    <a:pt x="38" y="49"/>
                    <a:pt x="38" y="49"/>
                  </a:cubicBezTo>
                  <a:cubicBezTo>
                    <a:pt x="38" y="40"/>
                    <a:pt x="38" y="40"/>
                    <a:pt x="38" y="40"/>
                  </a:cubicBezTo>
                  <a:cubicBezTo>
                    <a:pt x="38" y="40"/>
                    <a:pt x="38" y="40"/>
                    <a:pt x="38" y="40"/>
                  </a:cubicBezTo>
                  <a:cubicBezTo>
                    <a:pt x="43" y="40"/>
                    <a:pt x="48" y="40"/>
                    <a:pt x="52" y="41"/>
                  </a:cubicBezTo>
                  <a:cubicBezTo>
                    <a:pt x="55" y="41"/>
                    <a:pt x="57" y="42"/>
                    <a:pt x="59" y="43"/>
                  </a:cubicBezTo>
                  <a:close/>
                  <a:moveTo>
                    <a:pt x="59" y="63"/>
                  </a:moveTo>
                  <a:cubicBezTo>
                    <a:pt x="59" y="72"/>
                    <a:pt x="59" y="72"/>
                    <a:pt x="59" y="72"/>
                  </a:cubicBezTo>
                  <a:cubicBezTo>
                    <a:pt x="59" y="72"/>
                    <a:pt x="59" y="72"/>
                    <a:pt x="59" y="72"/>
                  </a:cubicBezTo>
                  <a:cubicBezTo>
                    <a:pt x="59" y="72"/>
                    <a:pt x="59" y="72"/>
                    <a:pt x="59" y="72"/>
                  </a:cubicBezTo>
                  <a:cubicBezTo>
                    <a:pt x="59" y="72"/>
                    <a:pt x="59" y="72"/>
                    <a:pt x="59" y="72"/>
                  </a:cubicBezTo>
                  <a:cubicBezTo>
                    <a:pt x="59" y="72"/>
                    <a:pt x="59" y="72"/>
                    <a:pt x="59" y="72"/>
                  </a:cubicBezTo>
                  <a:cubicBezTo>
                    <a:pt x="58" y="72"/>
                    <a:pt x="58" y="72"/>
                    <a:pt x="57" y="71"/>
                  </a:cubicBezTo>
                  <a:cubicBezTo>
                    <a:pt x="56" y="71"/>
                    <a:pt x="56" y="71"/>
                    <a:pt x="55" y="70"/>
                  </a:cubicBezTo>
                  <a:cubicBezTo>
                    <a:pt x="55" y="70"/>
                    <a:pt x="55" y="70"/>
                    <a:pt x="55" y="70"/>
                  </a:cubicBezTo>
                  <a:cubicBezTo>
                    <a:pt x="52" y="70"/>
                    <a:pt x="50" y="69"/>
                    <a:pt x="47" y="69"/>
                  </a:cubicBezTo>
                  <a:cubicBezTo>
                    <a:pt x="44" y="69"/>
                    <a:pt x="41" y="68"/>
                    <a:pt x="38" y="68"/>
                  </a:cubicBezTo>
                  <a:cubicBezTo>
                    <a:pt x="38" y="68"/>
                    <a:pt x="38" y="68"/>
                    <a:pt x="38" y="68"/>
                  </a:cubicBezTo>
                  <a:cubicBezTo>
                    <a:pt x="38" y="60"/>
                    <a:pt x="38" y="60"/>
                    <a:pt x="38" y="60"/>
                  </a:cubicBezTo>
                  <a:cubicBezTo>
                    <a:pt x="38" y="60"/>
                    <a:pt x="38" y="60"/>
                    <a:pt x="38" y="60"/>
                  </a:cubicBezTo>
                  <a:cubicBezTo>
                    <a:pt x="43" y="60"/>
                    <a:pt x="48" y="60"/>
                    <a:pt x="52" y="61"/>
                  </a:cubicBezTo>
                  <a:cubicBezTo>
                    <a:pt x="55" y="61"/>
                    <a:pt x="57" y="62"/>
                    <a:pt x="59" y="63"/>
                  </a:cubicBezTo>
                  <a:close/>
                  <a:moveTo>
                    <a:pt x="38" y="132"/>
                  </a:moveTo>
                  <a:cubicBezTo>
                    <a:pt x="30" y="132"/>
                    <a:pt x="23" y="132"/>
                    <a:pt x="17" y="135"/>
                  </a:cubicBezTo>
                  <a:cubicBezTo>
                    <a:pt x="12" y="137"/>
                    <a:pt x="8" y="141"/>
                    <a:pt x="6" y="146"/>
                  </a:cubicBezTo>
                  <a:cubicBezTo>
                    <a:pt x="6" y="147"/>
                    <a:pt x="6" y="147"/>
                    <a:pt x="6" y="147"/>
                  </a:cubicBezTo>
                  <a:cubicBezTo>
                    <a:pt x="6" y="148"/>
                    <a:pt x="6" y="148"/>
                    <a:pt x="6" y="148"/>
                  </a:cubicBezTo>
                  <a:cubicBezTo>
                    <a:pt x="6" y="148"/>
                    <a:pt x="6" y="148"/>
                    <a:pt x="6" y="148"/>
                  </a:cubicBezTo>
                  <a:cubicBezTo>
                    <a:pt x="5" y="151"/>
                    <a:pt x="5" y="152"/>
                    <a:pt x="3" y="152"/>
                  </a:cubicBezTo>
                  <a:cubicBezTo>
                    <a:pt x="3" y="152"/>
                    <a:pt x="3" y="152"/>
                    <a:pt x="3" y="152"/>
                  </a:cubicBezTo>
                  <a:cubicBezTo>
                    <a:pt x="3" y="152"/>
                    <a:pt x="3" y="152"/>
                    <a:pt x="3" y="152"/>
                  </a:cubicBezTo>
                  <a:cubicBezTo>
                    <a:pt x="0" y="151"/>
                    <a:pt x="0" y="150"/>
                    <a:pt x="0" y="147"/>
                  </a:cubicBezTo>
                  <a:cubicBezTo>
                    <a:pt x="0" y="146"/>
                    <a:pt x="0" y="146"/>
                    <a:pt x="0" y="146"/>
                  </a:cubicBezTo>
                  <a:cubicBezTo>
                    <a:pt x="0" y="77"/>
                    <a:pt x="0" y="77"/>
                    <a:pt x="0" y="77"/>
                  </a:cubicBezTo>
                  <a:cubicBezTo>
                    <a:pt x="0" y="34"/>
                    <a:pt x="0" y="34"/>
                    <a:pt x="0" y="34"/>
                  </a:cubicBezTo>
                  <a:cubicBezTo>
                    <a:pt x="0" y="33"/>
                    <a:pt x="0" y="33"/>
                    <a:pt x="0" y="33"/>
                  </a:cubicBezTo>
                  <a:cubicBezTo>
                    <a:pt x="0" y="28"/>
                    <a:pt x="0" y="21"/>
                    <a:pt x="2" y="17"/>
                  </a:cubicBezTo>
                  <a:cubicBezTo>
                    <a:pt x="4" y="10"/>
                    <a:pt x="9" y="6"/>
                    <a:pt x="16" y="3"/>
                  </a:cubicBezTo>
                  <a:cubicBezTo>
                    <a:pt x="22" y="1"/>
                    <a:pt x="30" y="0"/>
                    <a:pt x="38" y="0"/>
                  </a:cubicBezTo>
                  <a:cubicBezTo>
                    <a:pt x="38" y="4"/>
                    <a:pt x="38" y="4"/>
                    <a:pt x="38" y="4"/>
                  </a:cubicBezTo>
                  <a:cubicBezTo>
                    <a:pt x="30" y="4"/>
                    <a:pt x="23" y="5"/>
                    <a:pt x="18" y="8"/>
                  </a:cubicBezTo>
                  <a:cubicBezTo>
                    <a:pt x="12" y="10"/>
                    <a:pt x="8" y="13"/>
                    <a:pt x="7" y="19"/>
                  </a:cubicBezTo>
                  <a:cubicBezTo>
                    <a:pt x="5" y="22"/>
                    <a:pt x="5" y="29"/>
                    <a:pt x="5" y="33"/>
                  </a:cubicBezTo>
                  <a:cubicBezTo>
                    <a:pt x="5" y="34"/>
                    <a:pt x="5" y="34"/>
                    <a:pt x="5" y="34"/>
                  </a:cubicBezTo>
                  <a:cubicBezTo>
                    <a:pt x="5" y="77"/>
                    <a:pt x="5" y="77"/>
                    <a:pt x="5" y="77"/>
                  </a:cubicBezTo>
                  <a:cubicBezTo>
                    <a:pt x="5" y="138"/>
                    <a:pt x="5" y="138"/>
                    <a:pt x="5" y="138"/>
                  </a:cubicBezTo>
                  <a:cubicBezTo>
                    <a:pt x="8" y="135"/>
                    <a:pt x="11" y="132"/>
                    <a:pt x="15" y="130"/>
                  </a:cubicBezTo>
                  <a:cubicBezTo>
                    <a:pt x="22" y="128"/>
                    <a:pt x="29" y="127"/>
                    <a:pt x="38" y="127"/>
                  </a:cubicBezTo>
                  <a:cubicBezTo>
                    <a:pt x="38" y="132"/>
                    <a:pt x="38" y="132"/>
                    <a:pt x="38" y="132"/>
                  </a:cubicBezTo>
                  <a:close/>
                  <a:moveTo>
                    <a:pt x="38" y="20"/>
                  </a:moveTo>
                  <a:cubicBezTo>
                    <a:pt x="33" y="20"/>
                    <a:pt x="28" y="20"/>
                    <a:pt x="24" y="21"/>
                  </a:cubicBezTo>
                  <a:cubicBezTo>
                    <a:pt x="20" y="22"/>
                    <a:pt x="16" y="23"/>
                    <a:pt x="13" y="24"/>
                  </a:cubicBezTo>
                  <a:cubicBezTo>
                    <a:pt x="12" y="25"/>
                    <a:pt x="11" y="26"/>
                    <a:pt x="10" y="27"/>
                  </a:cubicBezTo>
                  <a:cubicBezTo>
                    <a:pt x="10" y="28"/>
                    <a:pt x="10" y="29"/>
                    <a:pt x="11" y="30"/>
                  </a:cubicBezTo>
                  <a:cubicBezTo>
                    <a:pt x="11" y="30"/>
                    <a:pt x="11" y="30"/>
                    <a:pt x="11" y="30"/>
                  </a:cubicBezTo>
                  <a:cubicBezTo>
                    <a:pt x="11" y="31"/>
                    <a:pt x="12" y="32"/>
                    <a:pt x="13" y="33"/>
                  </a:cubicBezTo>
                  <a:cubicBezTo>
                    <a:pt x="14" y="33"/>
                    <a:pt x="16" y="33"/>
                    <a:pt x="17" y="32"/>
                  </a:cubicBezTo>
                  <a:cubicBezTo>
                    <a:pt x="17" y="32"/>
                    <a:pt x="18" y="32"/>
                    <a:pt x="19" y="31"/>
                  </a:cubicBezTo>
                  <a:cubicBezTo>
                    <a:pt x="19" y="31"/>
                    <a:pt x="19" y="31"/>
                    <a:pt x="19" y="31"/>
                  </a:cubicBezTo>
                  <a:cubicBezTo>
                    <a:pt x="19" y="31"/>
                    <a:pt x="20" y="31"/>
                    <a:pt x="21" y="31"/>
                  </a:cubicBezTo>
                  <a:cubicBezTo>
                    <a:pt x="23" y="30"/>
                    <a:pt x="26" y="29"/>
                    <a:pt x="29" y="29"/>
                  </a:cubicBezTo>
                  <a:cubicBezTo>
                    <a:pt x="31" y="29"/>
                    <a:pt x="34" y="29"/>
                    <a:pt x="38" y="29"/>
                  </a:cubicBezTo>
                  <a:cubicBezTo>
                    <a:pt x="38" y="20"/>
                    <a:pt x="38" y="20"/>
                    <a:pt x="38" y="20"/>
                  </a:cubicBezTo>
                  <a:close/>
                  <a:moveTo>
                    <a:pt x="38" y="40"/>
                  </a:moveTo>
                  <a:cubicBezTo>
                    <a:pt x="33" y="40"/>
                    <a:pt x="28" y="40"/>
                    <a:pt x="24" y="41"/>
                  </a:cubicBezTo>
                  <a:cubicBezTo>
                    <a:pt x="20" y="42"/>
                    <a:pt x="16" y="43"/>
                    <a:pt x="13" y="44"/>
                  </a:cubicBezTo>
                  <a:cubicBezTo>
                    <a:pt x="13" y="44"/>
                    <a:pt x="13" y="44"/>
                    <a:pt x="13" y="44"/>
                  </a:cubicBezTo>
                  <a:cubicBezTo>
                    <a:pt x="12" y="45"/>
                    <a:pt x="11" y="46"/>
                    <a:pt x="10" y="47"/>
                  </a:cubicBezTo>
                  <a:cubicBezTo>
                    <a:pt x="10" y="48"/>
                    <a:pt x="10" y="49"/>
                    <a:pt x="11" y="50"/>
                  </a:cubicBezTo>
                  <a:cubicBezTo>
                    <a:pt x="11" y="50"/>
                    <a:pt x="11" y="50"/>
                    <a:pt x="11" y="50"/>
                  </a:cubicBezTo>
                  <a:cubicBezTo>
                    <a:pt x="11" y="51"/>
                    <a:pt x="12" y="52"/>
                    <a:pt x="13" y="52"/>
                  </a:cubicBezTo>
                  <a:cubicBezTo>
                    <a:pt x="14" y="53"/>
                    <a:pt x="15" y="53"/>
                    <a:pt x="16" y="52"/>
                  </a:cubicBezTo>
                  <a:cubicBezTo>
                    <a:pt x="17" y="52"/>
                    <a:pt x="17" y="52"/>
                    <a:pt x="17" y="52"/>
                  </a:cubicBezTo>
                  <a:cubicBezTo>
                    <a:pt x="17" y="52"/>
                    <a:pt x="18" y="52"/>
                    <a:pt x="19" y="51"/>
                  </a:cubicBezTo>
                  <a:cubicBezTo>
                    <a:pt x="19" y="51"/>
                    <a:pt x="19" y="51"/>
                    <a:pt x="19" y="51"/>
                  </a:cubicBezTo>
                  <a:cubicBezTo>
                    <a:pt x="19" y="51"/>
                    <a:pt x="20" y="51"/>
                    <a:pt x="21" y="51"/>
                  </a:cubicBezTo>
                  <a:cubicBezTo>
                    <a:pt x="23" y="50"/>
                    <a:pt x="26" y="49"/>
                    <a:pt x="29" y="49"/>
                  </a:cubicBezTo>
                  <a:cubicBezTo>
                    <a:pt x="31" y="49"/>
                    <a:pt x="34" y="49"/>
                    <a:pt x="38" y="49"/>
                  </a:cubicBezTo>
                  <a:cubicBezTo>
                    <a:pt x="38" y="40"/>
                    <a:pt x="38" y="40"/>
                    <a:pt x="38" y="40"/>
                  </a:cubicBezTo>
                  <a:close/>
                  <a:moveTo>
                    <a:pt x="38" y="60"/>
                  </a:moveTo>
                  <a:cubicBezTo>
                    <a:pt x="33" y="60"/>
                    <a:pt x="28" y="60"/>
                    <a:pt x="24" y="61"/>
                  </a:cubicBezTo>
                  <a:cubicBezTo>
                    <a:pt x="20" y="61"/>
                    <a:pt x="16" y="63"/>
                    <a:pt x="13" y="64"/>
                  </a:cubicBezTo>
                  <a:cubicBezTo>
                    <a:pt x="12" y="65"/>
                    <a:pt x="11" y="66"/>
                    <a:pt x="10" y="67"/>
                  </a:cubicBezTo>
                  <a:cubicBezTo>
                    <a:pt x="10" y="68"/>
                    <a:pt x="10" y="69"/>
                    <a:pt x="11" y="70"/>
                  </a:cubicBezTo>
                  <a:cubicBezTo>
                    <a:pt x="11" y="70"/>
                    <a:pt x="11" y="70"/>
                    <a:pt x="11" y="70"/>
                  </a:cubicBezTo>
                  <a:cubicBezTo>
                    <a:pt x="11" y="71"/>
                    <a:pt x="12" y="72"/>
                    <a:pt x="13" y="72"/>
                  </a:cubicBezTo>
                  <a:cubicBezTo>
                    <a:pt x="13" y="72"/>
                    <a:pt x="13" y="72"/>
                    <a:pt x="13" y="72"/>
                  </a:cubicBezTo>
                  <a:cubicBezTo>
                    <a:pt x="14" y="73"/>
                    <a:pt x="16" y="73"/>
                    <a:pt x="17" y="72"/>
                  </a:cubicBezTo>
                  <a:cubicBezTo>
                    <a:pt x="17" y="72"/>
                    <a:pt x="17" y="72"/>
                    <a:pt x="17" y="72"/>
                  </a:cubicBezTo>
                  <a:cubicBezTo>
                    <a:pt x="17" y="72"/>
                    <a:pt x="18" y="72"/>
                    <a:pt x="19" y="71"/>
                  </a:cubicBezTo>
                  <a:cubicBezTo>
                    <a:pt x="19" y="71"/>
                    <a:pt x="20" y="71"/>
                    <a:pt x="21" y="70"/>
                  </a:cubicBezTo>
                  <a:cubicBezTo>
                    <a:pt x="23" y="70"/>
                    <a:pt x="26" y="69"/>
                    <a:pt x="29" y="69"/>
                  </a:cubicBezTo>
                  <a:cubicBezTo>
                    <a:pt x="31" y="69"/>
                    <a:pt x="34" y="68"/>
                    <a:pt x="38" y="68"/>
                  </a:cubicBezTo>
                  <a:lnTo>
                    <a:pt x="38"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2" name="Freeform 73"/>
            <p:cNvSpPr>
              <a:spLocks noEditPoints="1"/>
            </p:cNvSpPr>
            <p:nvPr/>
          </p:nvSpPr>
          <p:spPr bwMode="auto">
            <a:xfrm>
              <a:off x="6621463" y="1812925"/>
              <a:ext cx="206375" cy="206375"/>
            </a:xfrm>
            <a:custGeom>
              <a:avLst/>
              <a:gdLst>
                <a:gd name="T0" fmla="*/ 45 w 91"/>
                <a:gd name="T1" fmla="*/ 0 h 91"/>
                <a:gd name="T2" fmla="*/ 77 w 91"/>
                <a:gd name="T3" fmla="*/ 14 h 91"/>
                <a:gd name="T4" fmla="*/ 91 w 91"/>
                <a:gd name="T5" fmla="*/ 46 h 91"/>
                <a:gd name="T6" fmla="*/ 77 w 91"/>
                <a:gd name="T7" fmla="*/ 78 h 91"/>
                <a:gd name="T8" fmla="*/ 45 w 91"/>
                <a:gd name="T9" fmla="*/ 91 h 91"/>
                <a:gd name="T10" fmla="*/ 45 w 91"/>
                <a:gd name="T11" fmla="*/ 87 h 91"/>
                <a:gd name="T12" fmla="*/ 74 w 91"/>
                <a:gd name="T13" fmla="*/ 75 h 91"/>
                <a:gd name="T14" fmla="*/ 86 w 91"/>
                <a:gd name="T15" fmla="*/ 46 h 91"/>
                <a:gd name="T16" fmla="*/ 74 w 91"/>
                <a:gd name="T17" fmla="*/ 17 h 91"/>
                <a:gd name="T18" fmla="*/ 45 w 91"/>
                <a:gd name="T19" fmla="*/ 5 h 91"/>
                <a:gd name="T20" fmla="*/ 45 w 91"/>
                <a:gd name="T21" fmla="*/ 0 h 91"/>
                <a:gd name="T22" fmla="*/ 44 w 91"/>
                <a:gd name="T23" fmla="*/ 91 h 91"/>
                <a:gd name="T24" fmla="*/ 43 w 91"/>
                <a:gd name="T25" fmla="*/ 91 h 91"/>
                <a:gd name="T26" fmla="*/ 43 w 91"/>
                <a:gd name="T27" fmla="*/ 91 h 91"/>
                <a:gd name="T28" fmla="*/ 41 w 91"/>
                <a:gd name="T29" fmla="*/ 89 h 91"/>
                <a:gd name="T30" fmla="*/ 34 w 91"/>
                <a:gd name="T31" fmla="*/ 74 h 91"/>
                <a:gd name="T32" fmla="*/ 24 w 91"/>
                <a:gd name="T33" fmla="*/ 61 h 91"/>
                <a:gd name="T34" fmla="*/ 13 w 91"/>
                <a:gd name="T35" fmla="*/ 53 h 91"/>
                <a:gd name="T36" fmla="*/ 1 w 91"/>
                <a:gd name="T37" fmla="*/ 47 h 91"/>
                <a:gd name="T38" fmla="*/ 1 w 91"/>
                <a:gd name="T39" fmla="*/ 47 h 91"/>
                <a:gd name="T40" fmla="*/ 0 w 91"/>
                <a:gd name="T41" fmla="*/ 45 h 91"/>
                <a:gd name="T42" fmla="*/ 13 w 91"/>
                <a:gd name="T43" fmla="*/ 13 h 91"/>
                <a:gd name="T44" fmla="*/ 45 w 91"/>
                <a:gd name="T45" fmla="*/ 0 h 91"/>
                <a:gd name="T46" fmla="*/ 45 w 91"/>
                <a:gd name="T47" fmla="*/ 0 h 91"/>
                <a:gd name="T48" fmla="*/ 45 w 91"/>
                <a:gd name="T49" fmla="*/ 5 h 91"/>
                <a:gd name="T50" fmla="*/ 45 w 91"/>
                <a:gd name="T51" fmla="*/ 5 h 91"/>
                <a:gd name="T52" fmla="*/ 17 w 91"/>
                <a:gd name="T53" fmla="*/ 17 h 91"/>
                <a:gd name="T54" fmla="*/ 5 w 91"/>
                <a:gd name="T55" fmla="*/ 43 h 91"/>
                <a:gd name="T56" fmla="*/ 16 w 91"/>
                <a:gd name="T57" fmla="*/ 49 h 91"/>
                <a:gd name="T58" fmla="*/ 28 w 91"/>
                <a:gd name="T59" fmla="*/ 58 h 91"/>
                <a:gd name="T60" fmla="*/ 38 w 91"/>
                <a:gd name="T61" fmla="*/ 72 h 91"/>
                <a:gd name="T62" fmla="*/ 45 w 91"/>
                <a:gd name="T63" fmla="*/ 87 h 91"/>
                <a:gd name="T64" fmla="*/ 45 w 91"/>
                <a:gd name="T65" fmla="*/ 87 h 91"/>
                <a:gd name="T66" fmla="*/ 45 w 91"/>
                <a:gd name="T67" fmla="*/ 87 h 91"/>
                <a:gd name="T68" fmla="*/ 45 w 91"/>
                <a:gd name="T69" fmla="*/ 91 h 91"/>
                <a:gd name="T70" fmla="*/ 45 w 91"/>
                <a:gd name="T71" fmla="*/ 91 h 91"/>
                <a:gd name="T72" fmla="*/ 44 w 91"/>
                <a:gd name="T7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1" h="91">
                  <a:moveTo>
                    <a:pt x="45" y="0"/>
                  </a:moveTo>
                  <a:cubicBezTo>
                    <a:pt x="58" y="0"/>
                    <a:pt x="69" y="5"/>
                    <a:pt x="77" y="14"/>
                  </a:cubicBezTo>
                  <a:cubicBezTo>
                    <a:pt x="86" y="22"/>
                    <a:pt x="91" y="33"/>
                    <a:pt x="91" y="46"/>
                  </a:cubicBezTo>
                  <a:cubicBezTo>
                    <a:pt x="91" y="58"/>
                    <a:pt x="86" y="70"/>
                    <a:pt x="77" y="78"/>
                  </a:cubicBezTo>
                  <a:cubicBezTo>
                    <a:pt x="69" y="86"/>
                    <a:pt x="58" y="91"/>
                    <a:pt x="45" y="91"/>
                  </a:cubicBezTo>
                  <a:cubicBezTo>
                    <a:pt x="45" y="87"/>
                    <a:pt x="45" y="87"/>
                    <a:pt x="45" y="87"/>
                  </a:cubicBezTo>
                  <a:cubicBezTo>
                    <a:pt x="56" y="86"/>
                    <a:pt x="67" y="82"/>
                    <a:pt x="74" y="75"/>
                  </a:cubicBezTo>
                  <a:cubicBezTo>
                    <a:pt x="81" y="67"/>
                    <a:pt x="86" y="57"/>
                    <a:pt x="86" y="46"/>
                  </a:cubicBezTo>
                  <a:cubicBezTo>
                    <a:pt x="86" y="35"/>
                    <a:pt x="81" y="24"/>
                    <a:pt x="74" y="17"/>
                  </a:cubicBezTo>
                  <a:cubicBezTo>
                    <a:pt x="67" y="10"/>
                    <a:pt x="56" y="5"/>
                    <a:pt x="45" y="5"/>
                  </a:cubicBezTo>
                  <a:lnTo>
                    <a:pt x="45" y="0"/>
                  </a:lnTo>
                  <a:close/>
                  <a:moveTo>
                    <a:pt x="44" y="91"/>
                  </a:moveTo>
                  <a:cubicBezTo>
                    <a:pt x="43" y="91"/>
                    <a:pt x="43" y="91"/>
                    <a:pt x="43" y="91"/>
                  </a:cubicBezTo>
                  <a:cubicBezTo>
                    <a:pt x="43" y="91"/>
                    <a:pt x="43" y="91"/>
                    <a:pt x="43" y="91"/>
                  </a:cubicBezTo>
                  <a:cubicBezTo>
                    <a:pt x="42" y="91"/>
                    <a:pt x="41" y="90"/>
                    <a:pt x="41" y="89"/>
                  </a:cubicBezTo>
                  <a:cubicBezTo>
                    <a:pt x="39" y="84"/>
                    <a:pt x="37" y="79"/>
                    <a:pt x="34" y="74"/>
                  </a:cubicBezTo>
                  <a:cubicBezTo>
                    <a:pt x="32" y="69"/>
                    <a:pt x="28" y="65"/>
                    <a:pt x="24" y="61"/>
                  </a:cubicBezTo>
                  <a:cubicBezTo>
                    <a:pt x="21" y="58"/>
                    <a:pt x="17" y="55"/>
                    <a:pt x="13" y="53"/>
                  </a:cubicBezTo>
                  <a:cubicBezTo>
                    <a:pt x="10" y="50"/>
                    <a:pt x="6" y="48"/>
                    <a:pt x="1" y="47"/>
                  </a:cubicBezTo>
                  <a:cubicBezTo>
                    <a:pt x="1" y="47"/>
                    <a:pt x="1" y="47"/>
                    <a:pt x="1" y="47"/>
                  </a:cubicBezTo>
                  <a:cubicBezTo>
                    <a:pt x="0" y="47"/>
                    <a:pt x="0" y="46"/>
                    <a:pt x="0" y="45"/>
                  </a:cubicBezTo>
                  <a:cubicBezTo>
                    <a:pt x="0" y="32"/>
                    <a:pt x="5" y="21"/>
                    <a:pt x="13" y="13"/>
                  </a:cubicBezTo>
                  <a:cubicBezTo>
                    <a:pt x="22" y="5"/>
                    <a:pt x="33" y="0"/>
                    <a:pt x="45" y="0"/>
                  </a:cubicBezTo>
                  <a:cubicBezTo>
                    <a:pt x="45" y="0"/>
                    <a:pt x="45" y="0"/>
                    <a:pt x="45" y="0"/>
                  </a:cubicBezTo>
                  <a:cubicBezTo>
                    <a:pt x="45" y="5"/>
                    <a:pt x="45" y="5"/>
                    <a:pt x="45" y="5"/>
                  </a:cubicBezTo>
                  <a:cubicBezTo>
                    <a:pt x="45" y="5"/>
                    <a:pt x="45" y="5"/>
                    <a:pt x="45" y="5"/>
                  </a:cubicBezTo>
                  <a:cubicBezTo>
                    <a:pt x="34" y="5"/>
                    <a:pt x="24" y="9"/>
                    <a:pt x="17" y="17"/>
                  </a:cubicBezTo>
                  <a:cubicBezTo>
                    <a:pt x="10" y="23"/>
                    <a:pt x="5" y="33"/>
                    <a:pt x="5" y="43"/>
                  </a:cubicBezTo>
                  <a:cubicBezTo>
                    <a:pt x="8" y="45"/>
                    <a:pt x="12" y="46"/>
                    <a:pt x="16" y="49"/>
                  </a:cubicBezTo>
                  <a:cubicBezTo>
                    <a:pt x="20" y="51"/>
                    <a:pt x="24" y="54"/>
                    <a:pt x="28" y="58"/>
                  </a:cubicBezTo>
                  <a:cubicBezTo>
                    <a:pt x="32" y="62"/>
                    <a:pt x="36" y="67"/>
                    <a:pt x="38" y="72"/>
                  </a:cubicBezTo>
                  <a:cubicBezTo>
                    <a:pt x="41" y="76"/>
                    <a:pt x="43" y="81"/>
                    <a:pt x="45" y="87"/>
                  </a:cubicBezTo>
                  <a:cubicBezTo>
                    <a:pt x="45" y="87"/>
                    <a:pt x="45" y="87"/>
                    <a:pt x="45" y="87"/>
                  </a:cubicBezTo>
                  <a:cubicBezTo>
                    <a:pt x="45" y="87"/>
                    <a:pt x="45" y="87"/>
                    <a:pt x="45" y="87"/>
                  </a:cubicBezTo>
                  <a:cubicBezTo>
                    <a:pt x="45" y="91"/>
                    <a:pt x="45" y="91"/>
                    <a:pt x="45" y="91"/>
                  </a:cubicBezTo>
                  <a:cubicBezTo>
                    <a:pt x="45" y="91"/>
                    <a:pt x="45" y="91"/>
                    <a:pt x="45" y="91"/>
                  </a:cubicBezTo>
                  <a:lnTo>
                    <a:pt x="44"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5" name="Freeform 86"/>
            <p:cNvSpPr>
              <a:spLocks noEditPoints="1"/>
            </p:cNvSpPr>
            <p:nvPr/>
          </p:nvSpPr>
          <p:spPr bwMode="auto">
            <a:xfrm>
              <a:off x="6024563" y="1144588"/>
              <a:ext cx="106363" cy="439738"/>
            </a:xfrm>
            <a:custGeom>
              <a:avLst/>
              <a:gdLst>
                <a:gd name="T0" fmla="*/ 23 w 47"/>
                <a:gd name="T1" fmla="*/ 106 h 195"/>
                <a:gd name="T2" fmla="*/ 27 w 47"/>
                <a:gd name="T3" fmla="*/ 107 h 195"/>
                <a:gd name="T4" fmla="*/ 29 w 47"/>
                <a:gd name="T5" fmla="*/ 109 h 195"/>
                <a:gd name="T6" fmla="*/ 29 w 47"/>
                <a:gd name="T7" fmla="*/ 109 h 195"/>
                <a:gd name="T8" fmla="*/ 29 w 47"/>
                <a:gd name="T9" fmla="*/ 190 h 195"/>
                <a:gd name="T10" fmla="*/ 42 w 47"/>
                <a:gd name="T11" fmla="*/ 190 h 195"/>
                <a:gd name="T12" fmla="*/ 42 w 47"/>
                <a:gd name="T13" fmla="*/ 5 h 195"/>
                <a:gd name="T14" fmla="*/ 27 w 47"/>
                <a:gd name="T15" fmla="*/ 5 h 195"/>
                <a:gd name="T16" fmla="*/ 27 w 47"/>
                <a:gd name="T17" fmla="*/ 5 h 195"/>
                <a:gd name="T18" fmla="*/ 23 w 47"/>
                <a:gd name="T19" fmla="*/ 6 h 195"/>
                <a:gd name="T20" fmla="*/ 23 w 47"/>
                <a:gd name="T21" fmla="*/ 1 h 195"/>
                <a:gd name="T22" fmla="*/ 26 w 47"/>
                <a:gd name="T23" fmla="*/ 0 h 195"/>
                <a:gd name="T24" fmla="*/ 27 w 47"/>
                <a:gd name="T25" fmla="*/ 0 h 195"/>
                <a:gd name="T26" fmla="*/ 45 w 47"/>
                <a:gd name="T27" fmla="*/ 0 h 195"/>
                <a:gd name="T28" fmla="*/ 47 w 47"/>
                <a:gd name="T29" fmla="*/ 3 h 195"/>
                <a:gd name="T30" fmla="*/ 47 w 47"/>
                <a:gd name="T31" fmla="*/ 193 h 195"/>
                <a:gd name="T32" fmla="*/ 45 w 47"/>
                <a:gd name="T33" fmla="*/ 195 h 195"/>
                <a:gd name="T34" fmla="*/ 27 w 47"/>
                <a:gd name="T35" fmla="*/ 195 h 195"/>
                <a:gd name="T36" fmla="*/ 24 w 47"/>
                <a:gd name="T37" fmla="*/ 193 h 195"/>
                <a:gd name="T38" fmla="*/ 24 w 47"/>
                <a:gd name="T39" fmla="*/ 111 h 195"/>
                <a:gd name="T40" fmla="*/ 23 w 47"/>
                <a:gd name="T41" fmla="*/ 111 h 195"/>
                <a:gd name="T42" fmla="*/ 23 w 47"/>
                <a:gd name="T43" fmla="*/ 106 h 195"/>
                <a:gd name="T44" fmla="*/ 4 w 47"/>
                <a:gd name="T45" fmla="*/ 56 h 195"/>
                <a:gd name="T46" fmla="*/ 11 w 47"/>
                <a:gd name="T47" fmla="*/ 92 h 195"/>
                <a:gd name="T48" fmla="*/ 23 w 47"/>
                <a:gd name="T49" fmla="*/ 106 h 195"/>
                <a:gd name="T50" fmla="*/ 23 w 47"/>
                <a:gd name="T51" fmla="*/ 111 h 195"/>
                <a:gd name="T52" fmla="*/ 6 w 47"/>
                <a:gd name="T53" fmla="*/ 94 h 195"/>
                <a:gd name="T54" fmla="*/ 0 w 47"/>
                <a:gd name="T55" fmla="*/ 56 h 195"/>
                <a:gd name="T56" fmla="*/ 23 w 47"/>
                <a:gd name="T57" fmla="*/ 1 h 195"/>
                <a:gd name="T58" fmla="*/ 23 w 47"/>
                <a:gd name="T59" fmla="*/ 6 h 195"/>
                <a:gd name="T60" fmla="*/ 4 w 47"/>
                <a:gd name="T61" fmla="*/ 5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7" h="195">
                  <a:moveTo>
                    <a:pt x="23" y="106"/>
                  </a:moveTo>
                  <a:cubicBezTo>
                    <a:pt x="25" y="106"/>
                    <a:pt x="26" y="107"/>
                    <a:pt x="27" y="107"/>
                  </a:cubicBezTo>
                  <a:cubicBezTo>
                    <a:pt x="28" y="107"/>
                    <a:pt x="29" y="108"/>
                    <a:pt x="29" y="109"/>
                  </a:cubicBezTo>
                  <a:cubicBezTo>
                    <a:pt x="29" y="109"/>
                    <a:pt x="29" y="109"/>
                    <a:pt x="29" y="109"/>
                  </a:cubicBezTo>
                  <a:cubicBezTo>
                    <a:pt x="29" y="190"/>
                    <a:pt x="29" y="190"/>
                    <a:pt x="29" y="190"/>
                  </a:cubicBezTo>
                  <a:cubicBezTo>
                    <a:pt x="42" y="190"/>
                    <a:pt x="42" y="190"/>
                    <a:pt x="42" y="190"/>
                  </a:cubicBezTo>
                  <a:cubicBezTo>
                    <a:pt x="42" y="5"/>
                    <a:pt x="42" y="5"/>
                    <a:pt x="42" y="5"/>
                  </a:cubicBezTo>
                  <a:cubicBezTo>
                    <a:pt x="27" y="5"/>
                    <a:pt x="27" y="5"/>
                    <a:pt x="27" y="5"/>
                  </a:cubicBezTo>
                  <a:cubicBezTo>
                    <a:pt x="27" y="5"/>
                    <a:pt x="27" y="5"/>
                    <a:pt x="27" y="5"/>
                  </a:cubicBezTo>
                  <a:cubicBezTo>
                    <a:pt x="26" y="5"/>
                    <a:pt x="25" y="5"/>
                    <a:pt x="23" y="6"/>
                  </a:cubicBezTo>
                  <a:cubicBezTo>
                    <a:pt x="23" y="1"/>
                    <a:pt x="23" y="1"/>
                    <a:pt x="23" y="1"/>
                  </a:cubicBezTo>
                  <a:cubicBezTo>
                    <a:pt x="25" y="0"/>
                    <a:pt x="26" y="0"/>
                    <a:pt x="26" y="0"/>
                  </a:cubicBezTo>
                  <a:cubicBezTo>
                    <a:pt x="26" y="0"/>
                    <a:pt x="27" y="0"/>
                    <a:pt x="27" y="0"/>
                  </a:cubicBezTo>
                  <a:cubicBezTo>
                    <a:pt x="45" y="0"/>
                    <a:pt x="45" y="0"/>
                    <a:pt x="45" y="0"/>
                  </a:cubicBezTo>
                  <a:cubicBezTo>
                    <a:pt x="46" y="0"/>
                    <a:pt x="47" y="1"/>
                    <a:pt x="47" y="3"/>
                  </a:cubicBezTo>
                  <a:cubicBezTo>
                    <a:pt x="47" y="193"/>
                    <a:pt x="47" y="193"/>
                    <a:pt x="47" y="193"/>
                  </a:cubicBezTo>
                  <a:cubicBezTo>
                    <a:pt x="47" y="194"/>
                    <a:pt x="46" y="195"/>
                    <a:pt x="45" y="195"/>
                  </a:cubicBezTo>
                  <a:cubicBezTo>
                    <a:pt x="27" y="195"/>
                    <a:pt x="27" y="195"/>
                    <a:pt x="27" y="195"/>
                  </a:cubicBezTo>
                  <a:cubicBezTo>
                    <a:pt x="25" y="195"/>
                    <a:pt x="24" y="194"/>
                    <a:pt x="24" y="193"/>
                  </a:cubicBezTo>
                  <a:cubicBezTo>
                    <a:pt x="24" y="111"/>
                    <a:pt x="24" y="111"/>
                    <a:pt x="24" y="111"/>
                  </a:cubicBezTo>
                  <a:cubicBezTo>
                    <a:pt x="24" y="111"/>
                    <a:pt x="24" y="111"/>
                    <a:pt x="23" y="111"/>
                  </a:cubicBezTo>
                  <a:lnTo>
                    <a:pt x="23" y="106"/>
                  </a:lnTo>
                  <a:close/>
                  <a:moveTo>
                    <a:pt x="4" y="56"/>
                  </a:moveTo>
                  <a:cubicBezTo>
                    <a:pt x="4" y="73"/>
                    <a:pt x="7" y="84"/>
                    <a:pt x="11" y="92"/>
                  </a:cubicBezTo>
                  <a:cubicBezTo>
                    <a:pt x="15" y="101"/>
                    <a:pt x="20" y="104"/>
                    <a:pt x="23" y="106"/>
                  </a:cubicBezTo>
                  <a:cubicBezTo>
                    <a:pt x="23" y="111"/>
                    <a:pt x="23" y="111"/>
                    <a:pt x="23" y="111"/>
                  </a:cubicBezTo>
                  <a:cubicBezTo>
                    <a:pt x="19" y="109"/>
                    <a:pt x="11" y="105"/>
                    <a:pt x="6" y="94"/>
                  </a:cubicBezTo>
                  <a:cubicBezTo>
                    <a:pt x="2" y="86"/>
                    <a:pt x="0" y="74"/>
                    <a:pt x="0" y="56"/>
                  </a:cubicBezTo>
                  <a:cubicBezTo>
                    <a:pt x="0" y="12"/>
                    <a:pt x="16" y="3"/>
                    <a:pt x="23" y="1"/>
                  </a:cubicBezTo>
                  <a:cubicBezTo>
                    <a:pt x="23" y="6"/>
                    <a:pt x="23" y="6"/>
                    <a:pt x="23" y="6"/>
                  </a:cubicBezTo>
                  <a:cubicBezTo>
                    <a:pt x="17" y="8"/>
                    <a:pt x="4" y="17"/>
                    <a:pt x="4"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3" name="Freeform 94"/>
            <p:cNvSpPr>
              <a:spLocks noEditPoints="1"/>
            </p:cNvSpPr>
            <p:nvPr/>
          </p:nvSpPr>
          <p:spPr bwMode="auto">
            <a:xfrm>
              <a:off x="6940551" y="2244725"/>
              <a:ext cx="331788" cy="241300"/>
            </a:xfrm>
            <a:custGeom>
              <a:avLst/>
              <a:gdLst>
                <a:gd name="T0" fmla="*/ 73 w 147"/>
                <a:gd name="T1" fmla="*/ 102 h 107"/>
                <a:gd name="T2" fmla="*/ 142 w 147"/>
                <a:gd name="T3" fmla="*/ 102 h 107"/>
                <a:gd name="T4" fmla="*/ 142 w 147"/>
                <a:gd name="T5" fmla="*/ 5 h 107"/>
                <a:gd name="T6" fmla="*/ 73 w 147"/>
                <a:gd name="T7" fmla="*/ 5 h 107"/>
                <a:gd name="T8" fmla="*/ 73 w 147"/>
                <a:gd name="T9" fmla="*/ 0 h 107"/>
                <a:gd name="T10" fmla="*/ 144 w 147"/>
                <a:gd name="T11" fmla="*/ 0 h 107"/>
                <a:gd name="T12" fmla="*/ 147 w 147"/>
                <a:gd name="T13" fmla="*/ 3 h 107"/>
                <a:gd name="T14" fmla="*/ 147 w 147"/>
                <a:gd name="T15" fmla="*/ 104 h 107"/>
                <a:gd name="T16" fmla="*/ 144 w 147"/>
                <a:gd name="T17" fmla="*/ 107 h 107"/>
                <a:gd name="T18" fmla="*/ 73 w 147"/>
                <a:gd name="T19" fmla="*/ 107 h 107"/>
                <a:gd name="T20" fmla="*/ 73 w 147"/>
                <a:gd name="T21" fmla="*/ 102 h 107"/>
                <a:gd name="T22" fmla="*/ 73 w 147"/>
                <a:gd name="T23" fmla="*/ 96 h 107"/>
                <a:gd name="T24" fmla="*/ 103 w 147"/>
                <a:gd name="T25" fmla="*/ 83 h 107"/>
                <a:gd name="T26" fmla="*/ 115 w 147"/>
                <a:gd name="T27" fmla="*/ 53 h 107"/>
                <a:gd name="T28" fmla="*/ 103 w 147"/>
                <a:gd name="T29" fmla="*/ 24 h 107"/>
                <a:gd name="T30" fmla="*/ 73 w 147"/>
                <a:gd name="T31" fmla="*/ 11 h 107"/>
                <a:gd name="T32" fmla="*/ 73 w 147"/>
                <a:gd name="T33" fmla="*/ 16 h 107"/>
                <a:gd name="T34" fmla="*/ 100 w 147"/>
                <a:gd name="T35" fmla="*/ 27 h 107"/>
                <a:gd name="T36" fmla="*/ 111 w 147"/>
                <a:gd name="T37" fmla="*/ 53 h 107"/>
                <a:gd name="T38" fmla="*/ 100 w 147"/>
                <a:gd name="T39" fmla="*/ 80 h 107"/>
                <a:gd name="T40" fmla="*/ 73 w 147"/>
                <a:gd name="T41" fmla="*/ 91 h 107"/>
                <a:gd name="T42" fmla="*/ 73 w 147"/>
                <a:gd name="T43" fmla="*/ 96 h 107"/>
                <a:gd name="T44" fmla="*/ 4 w 147"/>
                <a:gd name="T45" fmla="*/ 102 h 107"/>
                <a:gd name="T46" fmla="*/ 73 w 147"/>
                <a:gd name="T47" fmla="*/ 102 h 107"/>
                <a:gd name="T48" fmla="*/ 73 w 147"/>
                <a:gd name="T49" fmla="*/ 107 h 107"/>
                <a:gd name="T50" fmla="*/ 2 w 147"/>
                <a:gd name="T51" fmla="*/ 107 h 107"/>
                <a:gd name="T52" fmla="*/ 0 w 147"/>
                <a:gd name="T53" fmla="*/ 104 h 107"/>
                <a:gd name="T54" fmla="*/ 0 w 147"/>
                <a:gd name="T55" fmla="*/ 3 h 107"/>
                <a:gd name="T56" fmla="*/ 2 w 147"/>
                <a:gd name="T57" fmla="*/ 0 h 107"/>
                <a:gd name="T58" fmla="*/ 73 w 147"/>
                <a:gd name="T59" fmla="*/ 0 h 107"/>
                <a:gd name="T60" fmla="*/ 73 w 147"/>
                <a:gd name="T61" fmla="*/ 5 h 107"/>
                <a:gd name="T62" fmla="*/ 4 w 147"/>
                <a:gd name="T63" fmla="*/ 5 h 107"/>
                <a:gd name="T64" fmla="*/ 4 w 147"/>
                <a:gd name="T65" fmla="*/ 102 h 107"/>
                <a:gd name="T66" fmla="*/ 73 w 147"/>
                <a:gd name="T67" fmla="*/ 11 h 107"/>
                <a:gd name="T68" fmla="*/ 73 w 147"/>
                <a:gd name="T69" fmla="*/ 11 h 107"/>
                <a:gd name="T70" fmla="*/ 43 w 147"/>
                <a:gd name="T71" fmla="*/ 24 h 107"/>
                <a:gd name="T72" fmla="*/ 31 w 147"/>
                <a:gd name="T73" fmla="*/ 53 h 107"/>
                <a:gd name="T74" fmla="*/ 43 w 147"/>
                <a:gd name="T75" fmla="*/ 83 h 107"/>
                <a:gd name="T76" fmla="*/ 73 w 147"/>
                <a:gd name="T77" fmla="*/ 96 h 107"/>
                <a:gd name="T78" fmla="*/ 73 w 147"/>
                <a:gd name="T79" fmla="*/ 96 h 107"/>
                <a:gd name="T80" fmla="*/ 73 w 147"/>
                <a:gd name="T81" fmla="*/ 91 h 107"/>
                <a:gd name="T82" fmla="*/ 73 w 147"/>
                <a:gd name="T83" fmla="*/ 91 h 107"/>
                <a:gd name="T84" fmla="*/ 47 w 147"/>
                <a:gd name="T85" fmla="*/ 80 h 107"/>
                <a:gd name="T86" fmla="*/ 36 w 147"/>
                <a:gd name="T87" fmla="*/ 53 h 107"/>
                <a:gd name="T88" fmla="*/ 47 w 147"/>
                <a:gd name="T89" fmla="*/ 27 h 107"/>
                <a:gd name="T90" fmla="*/ 73 w 147"/>
                <a:gd name="T91" fmla="*/ 16 h 107"/>
                <a:gd name="T92" fmla="*/ 73 w 147"/>
                <a:gd name="T93" fmla="*/ 16 h 107"/>
                <a:gd name="T94" fmla="*/ 73 w 147"/>
                <a:gd name="T95" fmla="*/ 1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7" h="107">
                  <a:moveTo>
                    <a:pt x="73" y="102"/>
                  </a:moveTo>
                  <a:cubicBezTo>
                    <a:pt x="142" y="102"/>
                    <a:pt x="142" y="102"/>
                    <a:pt x="142" y="102"/>
                  </a:cubicBezTo>
                  <a:cubicBezTo>
                    <a:pt x="142" y="5"/>
                    <a:pt x="142" y="5"/>
                    <a:pt x="142" y="5"/>
                  </a:cubicBezTo>
                  <a:cubicBezTo>
                    <a:pt x="73" y="5"/>
                    <a:pt x="73" y="5"/>
                    <a:pt x="73" y="5"/>
                  </a:cubicBezTo>
                  <a:cubicBezTo>
                    <a:pt x="73" y="0"/>
                    <a:pt x="73" y="0"/>
                    <a:pt x="73" y="0"/>
                  </a:cubicBezTo>
                  <a:cubicBezTo>
                    <a:pt x="144" y="0"/>
                    <a:pt x="144" y="0"/>
                    <a:pt x="144" y="0"/>
                  </a:cubicBezTo>
                  <a:cubicBezTo>
                    <a:pt x="146" y="0"/>
                    <a:pt x="147" y="1"/>
                    <a:pt x="147" y="3"/>
                  </a:cubicBezTo>
                  <a:cubicBezTo>
                    <a:pt x="147" y="104"/>
                    <a:pt x="147" y="104"/>
                    <a:pt x="147" y="104"/>
                  </a:cubicBezTo>
                  <a:cubicBezTo>
                    <a:pt x="147" y="106"/>
                    <a:pt x="146" y="107"/>
                    <a:pt x="144" y="107"/>
                  </a:cubicBezTo>
                  <a:cubicBezTo>
                    <a:pt x="73" y="107"/>
                    <a:pt x="73" y="107"/>
                    <a:pt x="73" y="107"/>
                  </a:cubicBezTo>
                  <a:cubicBezTo>
                    <a:pt x="73" y="102"/>
                    <a:pt x="73" y="102"/>
                    <a:pt x="73" y="102"/>
                  </a:cubicBezTo>
                  <a:close/>
                  <a:moveTo>
                    <a:pt x="73" y="96"/>
                  </a:moveTo>
                  <a:cubicBezTo>
                    <a:pt x="85" y="96"/>
                    <a:pt x="95" y="91"/>
                    <a:pt x="103" y="83"/>
                  </a:cubicBezTo>
                  <a:cubicBezTo>
                    <a:pt x="111" y="76"/>
                    <a:pt x="115" y="65"/>
                    <a:pt x="115" y="53"/>
                  </a:cubicBezTo>
                  <a:cubicBezTo>
                    <a:pt x="115" y="42"/>
                    <a:pt x="111" y="31"/>
                    <a:pt x="103" y="24"/>
                  </a:cubicBezTo>
                  <a:cubicBezTo>
                    <a:pt x="95" y="16"/>
                    <a:pt x="85" y="11"/>
                    <a:pt x="73" y="11"/>
                  </a:cubicBezTo>
                  <a:cubicBezTo>
                    <a:pt x="73" y="16"/>
                    <a:pt x="73" y="16"/>
                    <a:pt x="73" y="16"/>
                  </a:cubicBezTo>
                  <a:cubicBezTo>
                    <a:pt x="83" y="16"/>
                    <a:pt x="93" y="20"/>
                    <a:pt x="100" y="27"/>
                  </a:cubicBezTo>
                  <a:cubicBezTo>
                    <a:pt x="106" y="34"/>
                    <a:pt x="111" y="43"/>
                    <a:pt x="111" y="53"/>
                  </a:cubicBezTo>
                  <a:cubicBezTo>
                    <a:pt x="111" y="64"/>
                    <a:pt x="106" y="73"/>
                    <a:pt x="100" y="80"/>
                  </a:cubicBezTo>
                  <a:cubicBezTo>
                    <a:pt x="93" y="87"/>
                    <a:pt x="83" y="91"/>
                    <a:pt x="73" y="91"/>
                  </a:cubicBezTo>
                  <a:lnTo>
                    <a:pt x="73" y="96"/>
                  </a:lnTo>
                  <a:close/>
                  <a:moveTo>
                    <a:pt x="4" y="102"/>
                  </a:moveTo>
                  <a:cubicBezTo>
                    <a:pt x="73" y="102"/>
                    <a:pt x="73" y="102"/>
                    <a:pt x="73" y="102"/>
                  </a:cubicBezTo>
                  <a:cubicBezTo>
                    <a:pt x="73" y="107"/>
                    <a:pt x="73" y="107"/>
                    <a:pt x="73" y="107"/>
                  </a:cubicBezTo>
                  <a:cubicBezTo>
                    <a:pt x="2" y="107"/>
                    <a:pt x="2" y="107"/>
                    <a:pt x="2" y="107"/>
                  </a:cubicBezTo>
                  <a:cubicBezTo>
                    <a:pt x="1" y="107"/>
                    <a:pt x="0" y="106"/>
                    <a:pt x="0" y="104"/>
                  </a:cubicBezTo>
                  <a:cubicBezTo>
                    <a:pt x="0" y="3"/>
                    <a:pt x="0" y="3"/>
                    <a:pt x="0" y="3"/>
                  </a:cubicBezTo>
                  <a:cubicBezTo>
                    <a:pt x="0" y="1"/>
                    <a:pt x="1" y="0"/>
                    <a:pt x="2" y="0"/>
                  </a:cubicBezTo>
                  <a:cubicBezTo>
                    <a:pt x="73" y="0"/>
                    <a:pt x="73" y="0"/>
                    <a:pt x="73" y="0"/>
                  </a:cubicBezTo>
                  <a:cubicBezTo>
                    <a:pt x="73" y="5"/>
                    <a:pt x="73" y="5"/>
                    <a:pt x="73" y="5"/>
                  </a:cubicBezTo>
                  <a:cubicBezTo>
                    <a:pt x="4" y="5"/>
                    <a:pt x="4" y="5"/>
                    <a:pt x="4" y="5"/>
                  </a:cubicBezTo>
                  <a:cubicBezTo>
                    <a:pt x="4" y="102"/>
                    <a:pt x="4" y="102"/>
                    <a:pt x="4" y="102"/>
                  </a:cubicBezTo>
                  <a:close/>
                  <a:moveTo>
                    <a:pt x="73" y="11"/>
                  </a:moveTo>
                  <a:cubicBezTo>
                    <a:pt x="73" y="11"/>
                    <a:pt x="73" y="11"/>
                    <a:pt x="73" y="11"/>
                  </a:cubicBezTo>
                  <a:cubicBezTo>
                    <a:pt x="62" y="11"/>
                    <a:pt x="51" y="16"/>
                    <a:pt x="43" y="24"/>
                  </a:cubicBezTo>
                  <a:cubicBezTo>
                    <a:pt x="36" y="31"/>
                    <a:pt x="31" y="42"/>
                    <a:pt x="31" y="53"/>
                  </a:cubicBezTo>
                  <a:cubicBezTo>
                    <a:pt x="31" y="65"/>
                    <a:pt x="36" y="76"/>
                    <a:pt x="43" y="83"/>
                  </a:cubicBezTo>
                  <a:cubicBezTo>
                    <a:pt x="51" y="91"/>
                    <a:pt x="62" y="96"/>
                    <a:pt x="73" y="96"/>
                  </a:cubicBezTo>
                  <a:cubicBezTo>
                    <a:pt x="73" y="96"/>
                    <a:pt x="73" y="96"/>
                    <a:pt x="73" y="96"/>
                  </a:cubicBezTo>
                  <a:cubicBezTo>
                    <a:pt x="73" y="91"/>
                    <a:pt x="73" y="91"/>
                    <a:pt x="73" y="91"/>
                  </a:cubicBezTo>
                  <a:cubicBezTo>
                    <a:pt x="73" y="91"/>
                    <a:pt x="73" y="91"/>
                    <a:pt x="73" y="91"/>
                  </a:cubicBezTo>
                  <a:cubicBezTo>
                    <a:pt x="63" y="91"/>
                    <a:pt x="54" y="87"/>
                    <a:pt x="47" y="80"/>
                  </a:cubicBezTo>
                  <a:cubicBezTo>
                    <a:pt x="40" y="73"/>
                    <a:pt x="36" y="64"/>
                    <a:pt x="36" y="53"/>
                  </a:cubicBezTo>
                  <a:cubicBezTo>
                    <a:pt x="36" y="43"/>
                    <a:pt x="40" y="34"/>
                    <a:pt x="47" y="27"/>
                  </a:cubicBezTo>
                  <a:cubicBezTo>
                    <a:pt x="54" y="20"/>
                    <a:pt x="63" y="16"/>
                    <a:pt x="73" y="16"/>
                  </a:cubicBezTo>
                  <a:cubicBezTo>
                    <a:pt x="73" y="16"/>
                    <a:pt x="73" y="16"/>
                    <a:pt x="73" y="16"/>
                  </a:cubicBezTo>
                  <a:lnTo>
                    <a:pt x="73"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5" name="Freeform 96"/>
            <p:cNvSpPr>
              <a:spLocks noEditPoints="1"/>
            </p:cNvSpPr>
            <p:nvPr/>
          </p:nvSpPr>
          <p:spPr bwMode="auto">
            <a:xfrm>
              <a:off x="8485188" y="90488"/>
              <a:ext cx="355600" cy="222250"/>
            </a:xfrm>
            <a:custGeom>
              <a:avLst/>
              <a:gdLst>
                <a:gd name="T0" fmla="*/ 152 w 157"/>
                <a:gd name="T1" fmla="*/ 79 h 98"/>
                <a:gd name="T2" fmla="*/ 148 w 157"/>
                <a:gd name="T3" fmla="*/ 69 h 98"/>
                <a:gd name="T4" fmla="*/ 139 w 157"/>
                <a:gd name="T5" fmla="*/ 65 h 98"/>
                <a:gd name="T6" fmla="*/ 136 w 157"/>
                <a:gd name="T7" fmla="*/ 63 h 98"/>
                <a:gd name="T8" fmla="*/ 136 w 157"/>
                <a:gd name="T9" fmla="*/ 62 h 98"/>
                <a:gd name="T10" fmla="*/ 138 w 157"/>
                <a:gd name="T11" fmla="*/ 56 h 98"/>
                <a:gd name="T12" fmla="*/ 138 w 157"/>
                <a:gd name="T13" fmla="*/ 49 h 98"/>
                <a:gd name="T14" fmla="*/ 125 w 157"/>
                <a:gd name="T15" fmla="*/ 18 h 98"/>
                <a:gd name="T16" fmla="*/ 94 w 157"/>
                <a:gd name="T17" fmla="*/ 5 h 98"/>
                <a:gd name="T18" fmla="*/ 79 w 157"/>
                <a:gd name="T19" fmla="*/ 7 h 98"/>
                <a:gd name="T20" fmla="*/ 79 w 157"/>
                <a:gd name="T21" fmla="*/ 2 h 98"/>
                <a:gd name="T22" fmla="*/ 94 w 157"/>
                <a:gd name="T23" fmla="*/ 0 h 98"/>
                <a:gd name="T24" fmla="*/ 129 w 157"/>
                <a:gd name="T25" fmla="*/ 14 h 98"/>
                <a:gd name="T26" fmla="*/ 143 w 157"/>
                <a:gd name="T27" fmla="*/ 49 h 98"/>
                <a:gd name="T28" fmla="*/ 142 w 157"/>
                <a:gd name="T29" fmla="*/ 56 h 98"/>
                <a:gd name="T30" fmla="*/ 142 w 157"/>
                <a:gd name="T31" fmla="*/ 61 h 98"/>
                <a:gd name="T32" fmla="*/ 152 w 157"/>
                <a:gd name="T33" fmla="*/ 66 h 98"/>
                <a:gd name="T34" fmla="*/ 157 w 157"/>
                <a:gd name="T35" fmla="*/ 79 h 98"/>
                <a:gd name="T36" fmla="*/ 152 w 157"/>
                <a:gd name="T37" fmla="*/ 92 h 98"/>
                <a:gd name="T38" fmla="*/ 152 w 157"/>
                <a:gd name="T39" fmla="*/ 93 h 98"/>
                <a:gd name="T40" fmla="*/ 138 w 157"/>
                <a:gd name="T41" fmla="*/ 98 h 98"/>
                <a:gd name="T42" fmla="*/ 138 w 157"/>
                <a:gd name="T43" fmla="*/ 98 h 98"/>
                <a:gd name="T44" fmla="*/ 94 w 157"/>
                <a:gd name="T45" fmla="*/ 98 h 98"/>
                <a:gd name="T46" fmla="*/ 92 w 157"/>
                <a:gd name="T47" fmla="*/ 98 h 98"/>
                <a:gd name="T48" fmla="*/ 79 w 157"/>
                <a:gd name="T49" fmla="*/ 98 h 98"/>
                <a:gd name="T50" fmla="*/ 79 w 157"/>
                <a:gd name="T51" fmla="*/ 93 h 98"/>
                <a:gd name="T52" fmla="*/ 92 w 157"/>
                <a:gd name="T53" fmla="*/ 93 h 98"/>
                <a:gd name="T54" fmla="*/ 94 w 157"/>
                <a:gd name="T55" fmla="*/ 93 h 98"/>
                <a:gd name="T56" fmla="*/ 138 w 157"/>
                <a:gd name="T57" fmla="*/ 93 h 98"/>
                <a:gd name="T58" fmla="*/ 138 w 157"/>
                <a:gd name="T59" fmla="*/ 93 h 98"/>
                <a:gd name="T60" fmla="*/ 148 w 157"/>
                <a:gd name="T61" fmla="*/ 89 h 98"/>
                <a:gd name="T62" fmla="*/ 148 w 157"/>
                <a:gd name="T63" fmla="*/ 89 h 98"/>
                <a:gd name="T64" fmla="*/ 152 w 157"/>
                <a:gd name="T65" fmla="*/ 79 h 98"/>
                <a:gd name="T66" fmla="*/ 79 w 157"/>
                <a:gd name="T67" fmla="*/ 7 h 98"/>
                <a:gd name="T68" fmla="*/ 63 w 157"/>
                <a:gd name="T69" fmla="*/ 17 h 98"/>
                <a:gd name="T70" fmla="*/ 50 w 157"/>
                <a:gd name="T71" fmla="*/ 48 h 98"/>
                <a:gd name="T72" fmla="*/ 47 w 157"/>
                <a:gd name="T73" fmla="*/ 50 h 98"/>
                <a:gd name="T74" fmla="*/ 46 w 157"/>
                <a:gd name="T75" fmla="*/ 50 h 98"/>
                <a:gd name="T76" fmla="*/ 38 w 157"/>
                <a:gd name="T77" fmla="*/ 46 h 98"/>
                <a:gd name="T78" fmla="*/ 30 w 157"/>
                <a:gd name="T79" fmla="*/ 44 h 98"/>
                <a:gd name="T80" fmla="*/ 12 w 157"/>
                <a:gd name="T81" fmla="*/ 51 h 98"/>
                <a:gd name="T82" fmla="*/ 12 w 157"/>
                <a:gd name="T83" fmla="*/ 51 h 98"/>
                <a:gd name="T84" fmla="*/ 5 w 157"/>
                <a:gd name="T85" fmla="*/ 69 h 98"/>
                <a:gd name="T86" fmla="*/ 12 w 157"/>
                <a:gd name="T87" fmla="*/ 86 h 98"/>
                <a:gd name="T88" fmla="*/ 12 w 157"/>
                <a:gd name="T89" fmla="*/ 86 h 98"/>
                <a:gd name="T90" fmla="*/ 12 w 157"/>
                <a:gd name="T91" fmla="*/ 86 h 98"/>
                <a:gd name="T92" fmla="*/ 30 w 157"/>
                <a:gd name="T93" fmla="*/ 93 h 98"/>
                <a:gd name="T94" fmla="*/ 79 w 157"/>
                <a:gd name="T95" fmla="*/ 93 h 98"/>
                <a:gd name="T96" fmla="*/ 79 w 157"/>
                <a:gd name="T97" fmla="*/ 98 h 98"/>
                <a:gd name="T98" fmla="*/ 30 w 157"/>
                <a:gd name="T99" fmla="*/ 98 h 98"/>
                <a:gd name="T100" fmla="*/ 9 w 157"/>
                <a:gd name="T101" fmla="*/ 90 h 98"/>
                <a:gd name="T102" fmla="*/ 9 w 157"/>
                <a:gd name="T103" fmla="*/ 90 h 98"/>
                <a:gd name="T104" fmla="*/ 0 w 157"/>
                <a:gd name="T105" fmla="*/ 69 h 98"/>
                <a:gd name="T106" fmla="*/ 9 w 157"/>
                <a:gd name="T107" fmla="*/ 48 h 98"/>
                <a:gd name="T108" fmla="*/ 9 w 157"/>
                <a:gd name="T109" fmla="*/ 48 h 98"/>
                <a:gd name="T110" fmla="*/ 30 w 157"/>
                <a:gd name="T111" fmla="*/ 39 h 98"/>
                <a:gd name="T112" fmla="*/ 40 w 157"/>
                <a:gd name="T113" fmla="*/ 41 h 98"/>
                <a:gd name="T114" fmla="*/ 45 w 157"/>
                <a:gd name="T115" fmla="*/ 44 h 98"/>
                <a:gd name="T116" fmla="*/ 59 w 157"/>
                <a:gd name="T117" fmla="*/ 14 h 98"/>
                <a:gd name="T118" fmla="*/ 79 w 157"/>
                <a:gd name="T119" fmla="*/ 2 h 98"/>
                <a:gd name="T120" fmla="*/ 79 w 157"/>
                <a:gd name="T121" fmla="*/ 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7" h="98">
                  <a:moveTo>
                    <a:pt x="152" y="79"/>
                  </a:moveTo>
                  <a:cubicBezTo>
                    <a:pt x="152" y="75"/>
                    <a:pt x="151" y="72"/>
                    <a:pt x="148" y="69"/>
                  </a:cubicBezTo>
                  <a:cubicBezTo>
                    <a:pt x="146" y="67"/>
                    <a:pt x="142" y="65"/>
                    <a:pt x="139" y="65"/>
                  </a:cubicBezTo>
                  <a:cubicBezTo>
                    <a:pt x="137" y="65"/>
                    <a:pt x="136" y="64"/>
                    <a:pt x="136" y="63"/>
                  </a:cubicBezTo>
                  <a:cubicBezTo>
                    <a:pt x="136" y="62"/>
                    <a:pt x="136" y="62"/>
                    <a:pt x="136" y="62"/>
                  </a:cubicBezTo>
                  <a:cubicBezTo>
                    <a:pt x="137" y="60"/>
                    <a:pt x="137" y="58"/>
                    <a:pt x="138" y="56"/>
                  </a:cubicBezTo>
                  <a:cubicBezTo>
                    <a:pt x="138" y="53"/>
                    <a:pt x="138" y="51"/>
                    <a:pt x="138" y="49"/>
                  </a:cubicBezTo>
                  <a:cubicBezTo>
                    <a:pt x="138" y="37"/>
                    <a:pt x="133" y="26"/>
                    <a:pt x="125" y="18"/>
                  </a:cubicBezTo>
                  <a:cubicBezTo>
                    <a:pt x="117" y="10"/>
                    <a:pt x="106" y="5"/>
                    <a:pt x="94" y="5"/>
                  </a:cubicBezTo>
                  <a:cubicBezTo>
                    <a:pt x="89" y="5"/>
                    <a:pt x="83" y="6"/>
                    <a:pt x="79" y="7"/>
                  </a:cubicBezTo>
                  <a:cubicBezTo>
                    <a:pt x="79" y="2"/>
                    <a:pt x="79" y="2"/>
                    <a:pt x="79" y="2"/>
                  </a:cubicBezTo>
                  <a:cubicBezTo>
                    <a:pt x="84" y="1"/>
                    <a:pt x="89" y="0"/>
                    <a:pt x="94" y="0"/>
                  </a:cubicBezTo>
                  <a:cubicBezTo>
                    <a:pt x="107" y="0"/>
                    <a:pt x="120" y="5"/>
                    <a:pt x="129" y="14"/>
                  </a:cubicBezTo>
                  <a:cubicBezTo>
                    <a:pt x="138" y="23"/>
                    <a:pt x="143" y="35"/>
                    <a:pt x="143" y="49"/>
                  </a:cubicBezTo>
                  <a:cubicBezTo>
                    <a:pt x="143" y="51"/>
                    <a:pt x="143" y="54"/>
                    <a:pt x="142" y="56"/>
                  </a:cubicBezTo>
                  <a:cubicBezTo>
                    <a:pt x="142" y="58"/>
                    <a:pt x="142" y="59"/>
                    <a:pt x="142" y="61"/>
                  </a:cubicBezTo>
                  <a:cubicBezTo>
                    <a:pt x="146" y="61"/>
                    <a:pt x="149" y="63"/>
                    <a:pt x="152" y="66"/>
                  </a:cubicBezTo>
                  <a:cubicBezTo>
                    <a:pt x="155" y="69"/>
                    <a:pt x="157" y="74"/>
                    <a:pt x="157" y="79"/>
                  </a:cubicBezTo>
                  <a:cubicBezTo>
                    <a:pt x="157" y="84"/>
                    <a:pt x="155" y="89"/>
                    <a:pt x="152" y="92"/>
                  </a:cubicBezTo>
                  <a:cubicBezTo>
                    <a:pt x="152" y="93"/>
                    <a:pt x="152" y="93"/>
                    <a:pt x="152" y="93"/>
                  </a:cubicBezTo>
                  <a:cubicBezTo>
                    <a:pt x="148" y="96"/>
                    <a:pt x="143" y="98"/>
                    <a:pt x="138" y="98"/>
                  </a:cubicBezTo>
                  <a:cubicBezTo>
                    <a:pt x="138" y="98"/>
                    <a:pt x="138" y="98"/>
                    <a:pt x="138" y="98"/>
                  </a:cubicBezTo>
                  <a:cubicBezTo>
                    <a:pt x="94" y="98"/>
                    <a:pt x="94" y="98"/>
                    <a:pt x="94" y="98"/>
                  </a:cubicBezTo>
                  <a:cubicBezTo>
                    <a:pt x="92" y="98"/>
                    <a:pt x="92" y="98"/>
                    <a:pt x="92" y="98"/>
                  </a:cubicBezTo>
                  <a:cubicBezTo>
                    <a:pt x="79" y="98"/>
                    <a:pt x="79" y="98"/>
                    <a:pt x="79" y="98"/>
                  </a:cubicBezTo>
                  <a:cubicBezTo>
                    <a:pt x="79" y="93"/>
                    <a:pt x="79" y="93"/>
                    <a:pt x="79" y="93"/>
                  </a:cubicBezTo>
                  <a:cubicBezTo>
                    <a:pt x="92" y="93"/>
                    <a:pt x="92" y="93"/>
                    <a:pt x="92" y="93"/>
                  </a:cubicBezTo>
                  <a:cubicBezTo>
                    <a:pt x="94" y="93"/>
                    <a:pt x="94" y="93"/>
                    <a:pt x="94" y="93"/>
                  </a:cubicBezTo>
                  <a:cubicBezTo>
                    <a:pt x="138" y="93"/>
                    <a:pt x="138" y="93"/>
                    <a:pt x="138" y="93"/>
                  </a:cubicBezTo>
                  <a:cubicBezTo>
                    <a:pt x="138" y="93"/>
                    <a:pt x="138" y="93"/>
                    <a:pt x="138" y="93"/>
                  </a:cubicBezTo>
                  <a:cubicBezTo>
                    <a:pt x="142" y="93"/>
                    <a:pt x="146" y="92"/>
                    <a:pt x="148" y="89"/>
                  </a:cubicBezTo>
                  <a:cubicBezTo>
                    <a:pt x="148" y="89"/>
                    <a:pt x="148" y="89"/>
                    <a:pt x="148" y="89"/>
                  </a:cubicBezTo>
                  <a:cubicBezTo>
                    <a:pt x="151" y="87"/>
                    <a:pt x="152" y="83"/>
                    <a:pt x="152" y="79"/>
                  </a:cubicBezTo>
                  <a:close/>
                  <a:moveTo>
                    <a:pt x="79" y="7"/>
                  </a:moveTo>
                  <a:cubicBezTo>
                    <a:pt x="73" y="10"/>
                    <a:pt x="67" y="13"/>
                    <a:pt x="63" y="17"/>
                  </a:cubicBezTo>
                  <a:cubicBezTo>
                    <a:pt x="55" y="25"/>
                    <a:pt x="50" y="36"/>
                    <a:pt x="50" y="48"/>
                  </a:cubicBezTo>
                  <a:cubicBezTo>
                    <a:pt x="50" y="49"/>
                    <a:pt x="48" y="51"/>
                    <a:pt x="47" y="50"/>
                  </a:cubicBezTo>
                  <a:cubicBezTo>
                    <a:pt x="47" y="50"/>
                    <a:pt x="46" y="50"/>
                    <a:pt x="46" y="50"/>
                  </a:cubicBezTo>
                  <a:cubicBezTo>
                    <a:pt x="43" y="48"/>
                    <a:pt x="41" y="47"/>
                    <a:pt x="38" y="46"/>
                  </a:cubicBezTo>
                  <a:cubicBezTo>
                    <a:pt x="36" y="45"/>
                    <a:pt x="33" y="44"/>
                    <a:pt x="30" y="44"/>
                  </a:cubicBezTo>
                  <a:cubicBezTo>
                    <a:pt x="23" y="44"/>
                    <a:pt x="17" y="47"/>
                    <a:pt x="12" y="51"/>
                  </a:cubicBezTo>
                  <a:cubicBezTo>
                    <a:pt x="12" y="51"/>
                    <a:pt x="12" y="51"/>
                    <a:pt x="12" y="51"/>
                  </a:cubicBezTo>
                  <a:cubicBezTo>
                    <a:pt x="8" y="56"/>
                    <a:pt x="5" y="62"/>
                    <a:pt x="5" y="69"/>
                  </a:cubicBezTo>
                  <a:cubicBezTo>
                    <a:pt x="5" y="76"/>
                    <a:pt x="8" y="82"/>
                    <a:pt x="12" y="86"/>
                  </a:cubicBezTo>
                  <a:cubicBezTo>
                    <a:pt x="12" y="86"/>
                    <a:pt x="12" y="86"/>
                    <a:pt x="12" y="86"/>
                  </a:cubicBezTo>
                  <a:cubicBezTo>
                    <a:pt x="12" y="86"/>
                    <a:pt x="12" y="86"/>
                    <a:pt x="12" y="86"/>
                  </a:cubicBezTo>
                  <a:cubicBezTo>
                    <a:pt x="17" y="91"/>
                    <a:pt x="23" y="93"/>
                    <a:pt x="30" y="93"/>
                  </a:cubicBezTo>
                  <a:cubicBezTo>
                    <a:pt x="79" y="93"/>
                    <a:pt x="79" y="93"/>
                    <a:pt x="79" y="93"/>
                  </a:cubicBezTo>
                  <a:cubicBezTo>
                    <a:pt x="79" y="98"/>
                    <a:pt x="79" y="98"/>
                    <a:pt x="79" y="98"/>
                  </a:cubicBezTo>
                  <a:cubicBezTo>
                    <a:pt x="30" y="98"/>
                    <a:pt x="30" y="98"/>
                    <a:pt x="30" y="98"/>
                  </a:cubicBezTo>
                  <a:cubicBezTo>
                    <a:pt x="22" y="98"/>
                    <a:pt x="14" y="95"/>
                    <a:pt x="9" y="90"/>
                  </a:cubicBezTo>
                  <a:cubicBezTo>
                    <a:pt x="9" y="90"/>
                    <a:pt x="9" y="90"/>
                    <a:pt x="9" y="90"/>
                  </a:cubicBezTo>
                  <a:cubicBezTo>
                    <a:pt x="4" y="84"/>
                    <a:pt x="0" y="77"/>
                    <a:pt x="0" y="69"/>
                  </a:cubicBezTo>
                  <a:cubicBezTo>
                    <a:pt x="0" y="61"/>
                    <a:pt x="4" y="53"/>
                    <a:pt x="9" y="48"/>
                  </a:cubicBezTo>
                  <a:cubicBezTo>
                    <a:pt x="9" y="48"/>
                    <a:pt x="9" y="48"/>
                    <a:pt x="9" y="48"/>
                  </a:cubicBezTo>
                  <a:cubicBezTo>
                    <a:pt x="14" y="43"/>
                    <a:pt x="22" y="39"/>
                    <a:pt x="30" y="39"/>
                  </a:cubicBezTo>
                  <a:cubicBezTo>
                    <a:pt x="33" y="39"/>
                    <a:pt x="37" y="40"/>
                    <a:pt x="40" y="41"/>
                  </a:cubicBezTo>
                  <a:cubicBezTo>
                    <a:pt x="42" y="42"/>
                    <a:pt x="43" y="43"/>
                    <a:pt x="45" y="44"/>
                  </a:cubicBezTo>
                  <a:cubicBezTo>
                    <a:pt x="46" y="32"/>
                    <a:pt x="52" y="22"/>
                    <a:pt x="59" y="14"/>
                  </a:cubicBezTo>
                  <a:cubicBezTo>
                    <a:pt x="65" y="9"/>
                    <a:pt x="71" y="5"/>
                    <a:pt x="79" y="2"/>
                  </a:cubicBezTo>
                  <a:lnTo>
                    <a:pt x="7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4" name="Freeform 105"/>
            <p:cNvSpPr>
              <a:spLocks noEditPoints="1"/>
            </p:cNvSpPr>
            <p:nvPr/>
          </p:nvSpPr>
          <p:spPr bwMode="auto">
            <a:xfrm>
              <a:off x="7623176" y="3698875"/>
              <a:ext cx="188913" cy="412750"/>
            </a:xfrm>
            <a:custGeom>
              <a:avLst/>
              <a:gdLst>
                <a:gd name="T0" fmla="*/ 75 w 84"/>
                <a:gd name="T1" fmla="*/ 31 h 183"/>
                <a:gd name="T2" fmla="*/ 55 w 84"/>
                <a:gd name="T3" fmla="*/ 28 h 183"/>
                <a:gd name="T4" fmla="*/ 57 w 84"/>
                <a:gd name="T5" fmla="*/ 18 h 183"/>
                <a:gd name="T6" fmla="*/ 78 w 84"/>
                <a:gd name="T7" fmla="*/ 12 h 183"/>
                <a:gd name="T8" fmla="*/ 77 w 84"/>
                <a:gd name="T9" fmla="*/ 6 h 183"/>
                <a:gd name="T10" fmla="*/ 51 w 84"/>
                <a:gd name="T11" fmla="*/ 10 h 183"/>
                <a:gd name="T12" fmla="*/ 72 w 84"/>
                <a:gd name="T13" fmla="*/ 1 h 183"/>
                <a:gd name="T14" fmla="*/ 83 w 84"/>
                <a:gd name="T15" fmla="*/ 8 h 183"/>
                <a:gd name="T16" fmla="*/ 76 w 84"/>
                <a:gd name="T17" fmla="*/ 19 h 183"/>
                <a:gd name="T18" fmla="*/ 78 w 84"/>
                <a:gd name="T19" fmla="*/ 26 h 183"/>
                <a:gd name="T20" fmla="*/ 78 w 84"/>
                <a:gd name="T21" fmla="*/ 183 h 183"/>
                <a:gd name="T22" fmla="*/ 51 w 84"/>
                <a:gd name="T23" fmla="*/ 167 h 183"/>
                <a:gd name="T24" fmla="*/ 65 w 84"/>
                <a:gd name="T25" fmla="*/ 60 h 183"/>
                <a:gd name="T26" fmla="*/ 57 w 84"/>
                <a:gd name="T27" fmla="*/ 58 h 183"/>
                <a:gd name="T28" fmla="*/ 55 w 84"/>
                <a:gd name="T29" fmla="*/ 95 h 183"/>
                <a:gd name="T30" fmla="*/ 51 w 84"/>
                <a:gd name="T31" fmla="*/ 99 h 183"/>
                <a:gd name="T32" fmla="*/ 51 w 84"/>
                <a:gd name="T33" fmla="*/ 99 h 183"/>
                <a:gd name="T34" fmla="*/ 52 w 84"/>
                <a:gd name="T35" fmla="*/ 104 h 183"/>
                <a:gd name="T36" fmla="*/ 60 w 84"/>
                <a:gd name="T37" fmla="*/ 95 h 183"/>
                <a:gd name="T38" fmla="*/ 60 w 84"/>
                <a:gd name="T39" fmla="*/ 63 h 183"/>
                <a:gd name="T40" fmla="*/ 51 w 84"/>
                <a:gd name="T41" fmla="*/ 167 h 183"/>
                <a:gd name="T42" fmla="*/ 46 w 84"/>
                <a:gd name="T43" fmla="*/ 17 h 183"/>
                <a:gd name="T44" fmla="*/ 44 w 84"/>
                <a:gd name="T45" fmla="*/ 31 h 183"/>
                <a:gd name="T46" fmla="*/ 42 w 84"/>
                <a:gd name="T47" fmla="*/ 12 h 183"/>
                <a:gd name="T48" fmla="*/ 50 w 84"/>
                <a:gd name="T49" fmla="*/ 6 h 183"/>
                <a:gd name="T50" fmla="*/ 51 w 84"/>
                <a:gd name="T51" fmla="*/ 11 h 183"/>
                <a:gd name="T52" fmla="*/ 42 w 84"/>
                <a:gd name="T53" fmla="*/ 178 h 183"/>
                <a:gd name="T54" fmla="*/ 42 w 84"/>
                <a:gd name="T55" fmla="*/ 183 h 183"/>
                <a:gd name="T56" fmla="*/ 51 w 84"/>
                <a:gd name="T57" fmla="*/ 99 h 183"/>
                <a:gd name="T58" fmla="*/ 51 w 84"/>
                <a:gd name="T59" fmla="*/ 104 h 183"/>
                <a:gd name="T60" fmla="*/ 44 w 84"/>
                <a:gd name="T61" fmla="*/ 102 h 183"/>
                <a:gd name="T62" fmla="*/ 44 w 84"/>
                <a:gd name="T63" fmla="*/ 58 h 183"/>
                <a:gd name="T64" fmla="*/ 46 w 84"/>
                <a:gd name="T65" fmla="*/ 84 h 183"/>
                <a:gd name="T66" fmla="*/ 47 w 84"/>
                <a:gd name="T67" fmla="*/ 98 h 183"/>
                <a:gd name="T68" fmla="*/ 51 w 84"/>
                <a:gd name="T69" fmla="*/ 99 h 183"/>
                <a:gd name="T70" fmla="*/ 51 w 84"/>
                <a:gd name="T71" fmla="*/ 162 h 183"/>
                <a:gd name="T72" fmla="*/ 42 w 84"/>
                <a:gd name="T73" fmla="*/ 162 h 183"/>
                <a:gd name="T74" fmla="*/ 5 w 84"/>
                <a:gd name="T75" fmla="*/ 31 h 183"/>
                <a:gd name="T76" fmla="*/ 42 w 84"/>
                <a:gd name="T77" fmla="*/ 183 h 183"/>
                <a:gd name="T78" fmla="*/ 0 w 84"/>
                <a:gd name="T79" fmla="*/ 29 h 183"/>
                <a:gd name="T80" fmla="*/ 41 w 84"/>
                <a:gd name="T81" fmla="*/ 17 h 183"/>
                <a:gd name="T82" fmla="*/ 42 w 84"/>
                <a:gd name="T83" fmla="*/ 12 h 183"/>
                <a:gd name="T84" fmla="*/ 18 w 84"/>
                <a:gd name="T85" fmla="*/ 58 h 183"/>
                <a:gd name="T86" fmla="*/ 18 w 84"/>
                <a:gd name="T87" fmla="*/ 167 h 183"/>
                <a:gd name="T88" fmla="*/ 20 w 84"/>
                <a:gd name="T89" fmla="*/ 162 h 183"/>
                <a:gd name="T90" fmla="*/ 41 w 84"/>
                <a:gd name="T91" fmla="*/ 84 h 183"/>
                <a:gd name="T92" fmla="*/ 42 w 84"/>
                <a:gd name="T93" fmla="*/ 5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4" h="183">
                  <a:moveTo>
                    <a:pt x="51" y="178"/>
                  </a:moveTo>
                  <a:cubicBezTo>
                    <a:pt x="75" y="178"/>
                    <a:pt x="75" y="178"/>
                    <a:pt x="75" y="178"/>
                  </a:cubicBezTo>
                  <a:cubicBezTo>
                    <a:pt x="75" y="31"/>
                    <a:pt x="75" y="31"/>
                    <a:pt x="75" y="31"/>
                  </a:cubicBezTo>
                  <a:cubicBezTo>
                    <a:pt x="57" y="31"/>
                    <a:pt x="57" y="31"/>
                    <a:pt x="57" y="31"/>
                  </a:cubicBezTo>
                  <a:cubicBezTo>
                    <a:pt x="56" y="31"/>
                    <a:pt x="55" y="30"/>
                    <a:pt x="55" y="29"/>
                  </a:cubicBezTo>
                  <a:cubicBezTo>
                    <a:pt x="55" y="28"/>
                    <a:pt x="55" y="28"/>
                    <a:pt x="55" y="28"/>
                  </a:cubicBezTo>
                  <a:cubicBezTo>
                    <a:pt x="55" y="21"/>
                    <a:pt x="55" y="21"/>
                    <a:pt x="55" y="21"/>
                  </a:cubicBezTo>
                  <a:cubicBezTo>
                    <a:pt x="55" y="20"/>
                    <a:pt x="56" y="19"/>
                    <a:pt x="57" y="18"/>
                  </a:cubicBezTo>
                  <a:cubicBezTo>
                    <a:pt x="57" y="18"/>
                    <a:pt x="57" y="18"/>
                    <a:pt x="57" y="18"/>
                  </a:cubicBezTo>
                  <a:cubicBezTo>
                    <a:pt x="75" y="14"/>
                    <a:pt x="75" y="14"/>
                    <a:pt x="75" y="14"/>
                  </a:cubicBezTo>
                  <a:cubicBezTo>
                    <a:pt x="75" y="14"/>
                    <a:pt x="75" y="14"/>
                    <a:pt x="75" y="14"/>
                  </a:cubicBezTo>
                  <a:cubicBezTo>
                    <a:pt x="76" y="14"/>
                    <a:pt x="77" y="13"/>
                    <a:pt x="78" y="12"/>
                  </a:cubicBezTo>
                  <a:cubicBezTo>
                    <a:pt x="79" y="11"/>
                    <a:pt x="79" y="10"/>
                    <a:pt x="79" y="9"/>
                  </a:cubicBezTo>
                  <a:cubicBezTo>
                    <a:pt x="79" y="9"/>
                    <a:pt x="79" y="9"/>
                    <a:pt x="79" y="9"/>
                  </a:cubicBezTo>
                  <a:cubicBezTo>
                    <a:pt x="78" y="8"/>
                    <a:pt x="78" y="7"/>
                    <a:pt x="77" y="6"/>
                  </a:cubicBezTo>
                  <a:cubicBezTo>
                    <a:pt x="76" y="5"/>
                    <a:pt x="74" y="5"/>
                    <a:pt x="73" y="5"/>
                  </a:cubicBezTo>
                  <a:cubicBezTo>
                    <a:pt x="73" y="5"/>
                    <a:pt x="73" y="5"/>
                    <a:pt x="73" y="5"/>
                  </a:cubicBezTo>
                  <a:cubicBezTo>
                    <a:pt x="51" y="10"/>
                    <a:pt x="51" y="10"/>
                    <a:pt x="51" y="10"/>
                  </a:cubicBezTo>
                  <a:cubicBezTo>
                    <a:pt x="51" y="5"/>
                    <a:pt x="51" y="5"/>
                    <a:pt x="51" y="5"/>
                  </a:cubicBezTo>
                  <a:cubicBezTo>
                    <a:pt x="72" y="1"/>
                    <a:pt x="72" y="1"/>
                    <a:pt x="72" y="1"/>
                  </a:cubicBezTo>
                  <a:cubicBezTo>
                    <a:pt x="72" y="1"/>
                    <a:pt x="72" y="1"/>
                    <a:pt x="72" y="1"/>
                  </a:cubicBezTo>
                  <a:cubicBezTo>
                    <a:pt x="75" y="0"/>
                    <a:pt x="77" y="1"/>
                    <a:pt x="79" y="2"/>
                  </a:cubicBezTo>
                  <a:cubicBezTo>
                    <a:pt x="81" y="3"/>
                    <a:pt x="83" y="5"/>
                    <a:pt x="83" y="8"/>
                  </a:cubicBezTo>
                  <a:cubicBezTo>
                    <a:pt x="83" y="8"/>
                    <a:pt x="83" y="8"/>
                    <a:pt x="83" y="8"/>
                  </a:cubicBezTo>
                  <a:cubicBezTo>
                    <a:pt x="84" y="10"/>
                    <a:pt x="83" y="13"/>
                    <a:pt x="82" y="15"/>
                  </a:cubicBezTo>
                  <a:cubicBezTo>
                    <a:pt x="81" y="17"/>
                    <a:pt x="79" y="18"/>
                    <a:pt x="76" y="19"/>
                  </a:cubicBezTo>
                  <a:cubicBezTo>
                    <a:pt x="76" y="19"/>
                    <a:pt x="76" y="19"/>
                    <a:pt x="76" y="19"/>
                  </a:cubicBezTo>
                  <a:cubicBezTo>
                    <a:pt x="60" y="23"/>
                    <a:pt x="60" y="23"/>
                    <a:pt x="60" y="23"/>
                  </a:cubicBezTo>
                  <a:cubicBezTo>
                    <a:pt x="60" y="26"/>
                    <a:pt x="60" y="26"/>
                    <a:pt x="60" y="26"/>
                  </a:cubicBezTo>
                  <a:cubicBezTo>
                    <a:pt x="78" y="26"/>
                    <a:pt x="78" y="26"/>
                    <a:pt x="78" y="26"/>
                  </a:cubicBezTo>
                  <a:cubicBezTo>
                    <a:pt x="79" y="26"/>
                    <a:pt x="80" y="27"/>
                    <a:pt x="80" y="29"/>
                  </a:cubicBezTo>
                  <a:cubicBezTo>
                    <a:pt x="80" y="180"/>
                    <a:pt x="80" y="180"/>
                    <a:pt x="80" y="180"/>
                  </a:cubicBezTo>
                  <a:cubicBezTo>
                    <a:pt x="80" y="182"/>
                    <a:pt x="79" y="183"/>
                    <a:pt x="78" y="183"/>
                  </a:cubicBezTo>
                  <a:cubicBezTo>
                    <a:pt x="51" y="183"/>
                    <a:pt x="51" y="183"/>
                    <a:pt x="51" y="183"/>
                  </a:cubicBezTo>
                  <a:cubicBezTo>
                    <a:pt x="51" y="178"/>
                    <a:pt x="51" y="178"/>
                    <a:pt x="51" y="178"/>
                  </a:cubicBezTo>
                  <a:close/>
                  <a:moveTo>
                    <a:pt x="51" y="167"/>
                  </a:moveTo>
                  <a:cubicBezTo>
                    <a:pt x="62" y="167"/>
                    <a:pt x="62" y="167"/>
                    <a:pt x="62" y="167"/>
                  </a:cubicBezTo>
                  <a:cubicBezTo>
                    <a:pt x="64" y="167"/>
                    <a:pt x="65" y="166"/>
                    <a:pt x="65" y="164"/>
                  </a:cubicBezTo>
                  <a:cubicBezTo>
                    <a:pt x="65" y="60"/>
                    <a:pt x="65" y="60"/>
                    <a:pt x="65" y="60"/>
                  </a:cubicBezTo>
                  <a:cubicBezTo>
                    <a:pt x="65" y="59"/>
                    <a:pt x="64" y="58"/>
                    <a:pt x="62" y="58"/>
                  </a:cubicBezTo>
                  <a:cubicBezTo>
                    <a:pt x="57" y="58"/>
                    <a:pt x="57" y="58"/>
                    <a:pt x="57" y="58"/>
                  </a:cubicBezTo>
                  <a:cubicBezTo>
                    <a:pt x="57" y="58"/>
                    <a:pt x="57" y="58"/>
                    <a:pt x="57" y="58"/>
                  </a:cubicBezTo>
                  <a:cubicBezTo>
                    <a:pt x="56" y="58"/>
                    <a:pt x="55" y="59"/>
                    <a:pt x="55" y="60"/>
                  </a:cubicBezTo>
                  <a:cubicBezTo>
                    <a:pt x="55" y="95"/>
                    <a:pt x="55" y="95"/>
                    <a:pt x="55" y="95"/>
                  </a:cubicBezTo>
                  <a:cubicBezTo>
                    <a:pt x="55" y="95"/>
                    <a:pt x="55" y="95"/>
                    <a:pt x="55" y="95"/>
                  </a:cubicBezTo>
                  <a:cubicBezTo>
                    <a:pt x="55" y="96"/>
                    <a:pt x="55" y="97"/>
                    <a:pt x="54" y="98"/>
                  </a:cubicBezTo>
                  <a:cubicBezTo>
                    <a:pt x="53" y="99"/>
                    <a:pt x="53" y="99"/>
                    <a:pt x="52" y="99"/>
                  </a:cubicBezTo>
                  <a:cubicBezTo>
                    <a:pt x="51" y="99"/>
                    <a:pt x="51" y="99"/>
                    <a:pt x="51" y="99"/>
                  </a:cubicBezTo>
                  <a:cubicBezTo>
                    <a:pt x="51" y="99"/>
                    <a:pt x="51" y="99"/>
                    <a:pt x="51" y="99"/>
                  </a:cubicBezTo>
                  <a:cubicBezTo>
                    <a:pt x="51" y="99"/>
                    <a:pt x="51" y="99"/>
                    <a:pt x="52" y="99"/>
                  </a:cubicBezTo>
                  <a:cubicBezTo>
                    <a:pt x="51" y="99"/>
                    <a:pt x="51" y="99"/>
                    <a:pt x="51" y="99"/>
                  </a:cubicBezTo>
                  <a:cubicBezTo>
                    <a:pt x="51" y="104"/>
                    <a:pt x="51" y="104"/>
                    <a:pt x="51" y="104"/>
                  </a:cubicBezTo>
                  <a:cubicBezTo>
                    <a:pt x="52" y="104"/>
                    <a:pt x="52" y="104"/>
                    <a:pt x="52" y="104"/>
                  </a:cubicBezTo>
                  <a:cubicBezTo>
                    <a:pt x="52" y="104"/>
                    <a:pt x="52" y="104"/>
                    <a:pt x="52" y="104"/>
                  </a:cubicBezTo>
                  <a:cubicBezTo>
                    <a:pt x="52" y="104"/>
                    <a:pt x="52" y="104"/>
                    <a:pt x="53" y="104"/>
                  </a:cubicBezTo>
                  <a:cubicBezTo>
                    <a:pt x="55" y="104"/>
                    <a:pt x="57" y="102"/>
                    <a:pt x="58" y="101"/>
                  </a:cubicBezTo>
                  <a:cubicBezTo>
                    <a:pt x="59" y="99"/>
                    <a:pt x="60" y="97"/>
                    <a:pt x="60" y="95"/>
                  </a:cubicBezTo>
                  <a:cubicBezTo>
                    <a:pt x="60" y="95"/>
                    <a:pt x="60" y="95"/>
                    <a:pt x="60" y="95"/>
                  </a:cubicBezTo>
                  <a:cubicBezTo>
                    <a:pt x="60" y="63"/>
                    <a:pt x="60" y="63"/>
                    <a:pt x="60" y="63"/>
                  </a:cubicBezTo>
                  <a:cubicBezTo>
                    <a:pt x="60" y="63"/>
                    <a:pt x="60" y="63"/>
                    <a:pt x="60" y="63"/>
                  </a:cubicBezTo>
                  <a:cubicBezTo>
                    <a:pt x="60" y="162"/>
                    <a:pt x="60" y="162"/>
                    <a:pt x="60" y="162"/>
                  </a:cubicBezTo>
                  <a:cubicBezTo>
                    <a:pt x="51" y="162"/>
                    <a:pt x="51" y="162"/>
                    <a:pt x="51" y="162"/>
                  </a:cubicBezTo>
                  <a:lnTo>
                    <a:pt x="51" y="167"/>
                  </a:lnTo>
                  <a:close/>
                  <a:moveTo>
                    <a:pt x="47" y="12"/>
                  </a:moveTo>
                  <a:cubicBezTo>
                    <a:pt x="46" y="14"/>
                    <a:pt x="46" y="15"/>
                    <a:pt x="46" y="17"/>
                  </a:cubicBezTo>
                  <a:cubicBezTo>
                    <a:pt x="46" y="17"/>
                    <a:pt x="46" y="17"/>
                    <a:pt x="46" y="17"/>
                  </a:cubicBezTo>
                  <a:cubicBezTo>
                    <a:pt x="46" y="17"/>
                    <a:pt x="46" y="17"/>
                    <a:pt x="46" y="17"/>
                  </a:cubicBezTo>
                  <a:cubicBezTo>
                    <a:pt x="46" y="29"/>
                    <a:pt x="46" y="29"/>
                    <a:pt x="46" y="29"/>
                  </a:cubicBezTo>
                  <a:cubicBezTo>
                    <a:pt x="46" y="30"/>
                    <a:pt x="45" y="31"/>
                    <a:pt x="44" y="31"/>
                  </a:cubicBezTo>
                  <a:cubicBezTo>
                    <a:pt x="44" y="31"/>
                    <a:pt x="44" y="31"/>
                    <a:pt x="44" y="31"/>
                  </a:cubicBezTo>
                  <a:cubicBezTo>
                    <a:pt x="42" y="31"/>
                    <a:pt x="42" y="31"/>
                    <a:pt x="42" y="31"/>
                  </a:cubicBezTo>
                  <a:cubicBezTo>
                    <a:pt x="42" y="12"/>
                    <a:pt x="42" y="12"/>
                    <a:pt x="42" y="12"/>
                  </a:cubicBezTo>
                  <a:cubicBezTo>
                    <a:pt x="42" y="11"/>
                    <a:pt x="43" y="10"/>
                    <a:pt x="43" y="9"/>
                  </a:cubicBezTo>
                  <a:cubicBezTo>
                    <a:pt x="44" y="8"/>
                    <a:pt x="45" y="7"/>
                    <a:pt x="46" y="7"/>
                  </a:cubicBezTo>
                  <a:cubicBezTo>
                    <a:pt x="47" y="6"/>
                    <a:pt x="49" y="6"/>
                    <a:pt x="50" y="6"/>
                  </a:cubicBezTo>
                  <a:cubicBezTo>
                    <a:pt x="51" y="5"/>
                    <a:pt x="51" y="5"/>
                    <a:pt x="51" y="5"/>
                  </a:cubicBezTo>
                  <a:cubicBezTo>
                    <a:pt x="51" y="10"/>
                    <a:pt x="51" y="10"/>
                    <a:pt x="51" y="10"/>
                  </a:cubicBezTo>
                  <a:cubicBezTo>
                    <a:pt x="51" y="11"/>
                    <a:pt x="51" y="11"/>
                    <a:pt x="51" y="11"/>
                  </a:cubicBezTo>
                  <a:cubicBezTo>
                    <a:pt x="50" y="11"/>
                    <a:pt x="49" y="11"/>
                    <a:pt x="48" y="11"/>
                  </a:cubicBezTo>
                  <a:cubicBezTo>
                    <a:pt x="48" y="12"/>
                    <a:pt x="47" y="12"/>
                    <a:pt x="47" y="12"/>
                  </a:cubicBezTo>
                  <a:close/>
                  <a:moveTo>
                    <a:pt x="42" y="178"/>
                  </a:moveTo>
                  <a:cubicBezTo>
                    <a:pt x="51" y="178"/>
                    <a:pt x="51" y="178"/>
                    <a:pt x="51" y="178"/>
                  </a:cubicBezTo>
                  <a:cubicBezTo>
                    <a:pt x="51" y="183"/>
                    <a:pt x="51" y="183"/>
                    <a:pt x="51" y="183"/>
                  </a:cubicBezTo>
                  <a:cubicBezTo>
                    <a:pt x="42" y="183"/>
                    <a:pt x="42" y="183"/>
                    <a:pt x="42" y="183"/>
                  </a:cubicBezTo>
                  <a:cubicBezTo>
                    <a:pt x="42" y="178"/>
                    <a:pt x="42" y="178"/>
                    <a:pt x="42" y="178"/>
                  </a:cubicBezTo>
                  <a:close/>
                  <a:moveTo>
                    <a:pt x="51" y="99"/>
                  </a:moveTo>
                  <a:cubicBezTo>
                    <a:pt x="51" y="99"/>
                    <a:pt x="51" y="99"/>
                    <a:pt x="51" y="99"/>
                  </a:cubicBezTo>
                  <a:cubicBezTo>
                    <a:pt x="51" y="99"/>
                    <a:pt x="51" y="99"/>
                    <a:pt x="51" y="99"/>
                  </a:cubicBezTo>
                  <a:cubicBezTo>
                    <a:pt x="51" y="99"/>
                    <a:pt x="51" y="99"/>
                    <a:pt x="51" y="99"/>
                  </a:cubicBezTo>
                  <a:cubicBezTo>
                    <a:pt x="51" y="104"/>
                    <a:pt x="51" y="104"/>
                    <a:pt x="51" y="104"/>
                  </a:cubicBezTo>
                  <a:cubicBezTo>
                    <a:pt x="51" y="104"/>
                    <a:pt x="51" y="104"/>
                    <a:pt x="51" y="104"/>
                  </a:cubicBezTo>
                  <a:cubicBezTo>
                    <a:pt x="48" y="104"/>
                    <a:pt x="46" y="103"/>
                    <a:pt x="44" y="102"/>
                  </a:cubicBezTo>
                  <a:cubicBezTo>
                    <a:pt x="44" y="102"/>
                    <a:pt x="44" y="102"/>
                    <a:pt x="44" y="102"/>
                  </a:cubicBezTo>
                  <a:cubicBezTo>
                    <a:pt x="43" y="101"/>
                    <a:pt x="42" y="100"/>
                    <a:pt x="42" y="98"/>
                  </a:cubicBezTo>
                  <a:cubicBezTo>
                    <a:pt x="42" y="58"/>
                    <a:pt x="42" y="58"/>
                    <a:pt x="42" y="58"/>
                  </a:cubicBezTo>
                  <a:cubicBezTo>
                    <a:pt x="44" y="58"/>
                    <a:pt x="44" y="58"/>
                    <a:pt x="44" y="58"/>
                  </a:cubicBezTo>
                  <a:cubicBezTo>
                    <a:pt x="45" y="58"/>
                    <a:pt x="46" y="59"/>
                    <a:pt x="46" y="60"/>
                  </a:cubicBezTo>
                  <a:cubicBezTo>
                    <a:pt x="46" y="60"/>
                    <a:pt x="46" y="60"/>
                    <a:pt x="46" y="60"/>
                  </a:cubicBezTo>
                  <a:cubicBezTo>
                    <a:pt x="46" y="84"/>
                    <a:pt x="46" y="84"/>
                    <a:pt x="46" y="84"/>
                  </a:cubicBezTo>
                  <a:cubicBezTo>
                    <a:pt x="46" y="95"/>
                    <a:pt x="46" y="95"/>
                    <a:pt x="46" y="95"/>
                  </a:cubicBezTo>
                  <a:cubicBezTo>
                    <a:pt x="46" y="96"/>
                    <a:pt x="46" y="97"/>
                    <a:pt x="47" y="98"/>
                  </a:cubicBezTo>
                  <a:cubicBezTo>
                    <a:pt x="47" y="98"/>
                    <a:pt x="47" y="98"/>
                    <a:pt x="47" y="98"/>
                  </a:cubicBezTo>
                  <a:cubicBezTo>
                    <a:pt x="47" y="98"/>
                    <a:pt x="47" y="98"/>
                    <a:pt x="47" y="98"/>
                  </a:cubicBezTo>
                  <a:cubicBezTo>
                    <a:pt x="48" y="99"/>
                    <a:pt x="49" y="99"/>
                    <a:pt x="51" y="99"/>
                  </a:cubicBezTo>
                  <a:cubicBezTo>
                    <a:pt x="51" y="99"/>
                    <a:pt x="51" y="99"/>
                    <a:pt x="51" y="99"/>
                  </a:cubicBezTo>
                  <a:cubicBezTo>
                    <a:pt x="51" y="99"/>
                    <a:pt x="51" y="99"/>
                    <a:pt x="51" y="99"/>
                  </a:cubicBezTo>
                  <a:cubicBezTo>
                    <a:pt x="51" y="99"/>
                    <a:pt x="51" y="99"/>
                    <a:pt x="51" y="99"/>
                  </a:cubicBezTo>
                  <a:close/>
                  <a:moveTo>
                    <a:pt x="51" y="162"/>
                  </a:moveTo>
                  <a:cubicBezTo>
                    <a:pt x="51" y="167"/>
                    <a:pt x="51" y="167"/>
                    <a:pt x="51" y="167"/>
                  </a:cubicBezTo>
                  <a:cubicBezTo>
                    <a:pt x="42" y="167"/>
                    <a:pt x="42" y="167"/>
                    <a:pt x="42" y="167"/>
                  </a:cubicBezTo>
                  <a:cubicBezTo>
                    <a:pt x="42" y="162"/>
                    <a:pt x="42" y="162"/>
                    <a:pt x="42" y="162"/>
                  </a:cubicBezTo>
                  <a:lnTo>
                    <a:pt x="51" y="162"/>
                  </a:lnTo>
                  <a:close/>
                  <a:moveTo>
                    <a:pt x="42" y="31"/>
                  </a:moveTo>
                  <a:cubicBezTo>
                    <a:pt x="5" y="31"/>
                    <a:pt x="5" y="31"/>
                    <a:pt x="5" y="31"/>
                  </a:cubicBezTo>
                  <a:cubicBezTo>
                    <a:pt x="5" y="178"/>
                    <a:pt x="5" y="178"/>
                    <a:pt x="5" y="178"/>
                  </a:cubicBezTo>
                  <a:cubicBezTo>
                    <a:pt x="42" y="178"/>
                    <a:pt x="42" y="178"/>
                    <a:pt x="42" y="178"/>
                  </a:cubicBezTo>
                  <a:cubicBezTo>
                    <a:pt x="42" y="183"/>
                    <a:pt x="42" y="183"/>
                    <a:pt x="42" y="183"/>
                  </a:cubicBezTo>
                  <a:cubicBezTo>
                    <a:pt x="3" y="183"/>
                    <a:pt x="3" y="183"/>
                    <a:pt x="3" y="183"/>
                  </a:cubicBezTo>
                  <a:cubicBezTo>
                    <a:pt x="1" y="183"/>
                    <a:pt x="0" y="182"/>
                    <a:pt x="0" y="180"/>
                  </a:cubicBezTo>
                  <a:cubicBezTo>
                    <a:pt x="0" y="29"/>
                    <a:pt x="0" y="29"/>
                    <a:pt x="0" y="29"/>
                  </a:cubicBezTo>
                  <a:cubicBezTo>
                    <a:pt x="0" y="27"/>
                    <a:pt x="1" y="26"/>
                    <a:pt x="3" y="26"/>
                  </a:cubicBezTo>
                  <a:cubicBezTo>
                    <a:pt x="41" y="26"/>
                    <a:pt x="41" y="26"/>
                    <a:pt x="41" y="26"/>
                  </a:cubicBezTo>
                  <a:cubicBezTo>
                    <a:pt x="41" y="17"/>
                    <a:pt x="41" y="17"/>
                    <a:pt x="41" y="17"/>
                  </a:cubicBezTo>
                  <a:cubicBezTo>
                    <a:pt x="41" y="17"/>
                    <a:pt x="41" y="17"/>
                    <a:pt x="41" y="17"/>
                  </a:cubicBezTo>
                  <a:cubicBezTo>
                    <a:pt x="41" y="17"/>
                    <a:pt x="41" y="17"/>
                    <a:pt x="41" y="17"/>
                  </a:cubicBezTo>
                  <a:cubicBezTo>
                    <a:pt x="41" y="15"/>
                    <a:pt x="41" y="14"/>
                    <a:pt x="42" y="12"/>
                  </a:cubicBezTo>
                  <a:cubicBezTo>
                    <a:pt x="42" y="31"/>
                    <a:pt x="42" y="31"/>
                    <a:pt x="42" y="31"/>
                  </a:cubicBezTo>
                  <a:close/>
                  <a:moveTo>
                    <a:pt x="42" y="58"/>
                  </a:moveTo>
                  <a:cubicBezTo>
                    <a:pt x="18" y="58"/>
                    <a:pt x="18" y="58"/>
                    <a:pt x="18" y="58"/>
                  </a:cubicBezTo>
                  <a:cubicBezTo>
                    <a:pt x="17" y="58"/>
                    <a:pt x="16" y="59"/>
                    <a:pt x="16" y="60"/>
                  </a:cubicBezTo>
                  <a:cubicBezTo>
                    <a:pt x="16" y="164"/>
                    <a:pt x="16" y="164"/>
                    <a:pt x="16" y="164"/>
                  </a:cubicBezTo>
                  <a:cubicBezTo>
                    <a:pt x="16" y="166"/>
                    <a:pt x="17" y="167"/>
                    <a:pt x="18" y="167"/>
                  </a:cubicBezTo>
                  <a:cubicBezTo>
                    <a:pt x="42" y="167"/>
                    <a:pt x="42" y="167"/>
                    <a:pt x="42" y="167"/>
                  </a:cubicBezTo>
                  <a:cubicBezTo>
                    <a:pt x="42" y="162"/>
                    <a:pt x="42" y="162"/>
                    <a:pt x="42" y="162"/>
                  </a:cubicBezTo>
                  <a:cubicBezTo>
                    <a:pt x="20" y="162"/>
                    <a:pt x="20" y="162"/>
                    <a:pt x="20" y="162"/>
                  </a:cubicBezTo>
                  <a:cubicBezTo>
                    <a:pt x="20" y="63"/>
                    <a:pt x="20" y="63"/>
                    <a:pt x="20" y="63"/>
                  </a:cubicBezTo>
                  <a:cubicBezTo>
                    <a:pt x="41" y="63"/>
                    <a:pt x="41" y="63"/>
                    <a:pt x="41" y="63"/>
                  </a:cubicBezTo>
                  <a:cubicBezTo>
                    <a:pt x="41" y="84"/>
                    <a:pt x="41" y="84"/>
                    <a:pt x="41" y="84"/>
                  </a:cubicBezTo>
                  <a:cubicBezTo>
                    <a:pt x="41" y="95"/>
                    <a:pt x="41" y="95"/>
                    <a:pt x="41" y="95"/>
                  </a:cubicBezTo>
                  <a:cubicBezTo>
                    <a:pt x="41" y="96"/>
                    <a:pt x="41" y="97"/>
                    <a:pt x="42" y="98"/>
                  </a:cubicBezTo>
                  <a:lnTo>
                    <a:pt x="42"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1" name="Freeform 112"/>
            <p:cNvSpPr>
              <a:spLocks noEditPoints="1"/>
            </p:cNvSpPr>
            <p:nvPr/>
          </p:nvSpPr>
          <p:spPr bwMode="auto">
            <a:xfrm>
              <a:off x="10512426" y="1171575"/>
              <a:ext cx="207963" cy="130175"/>
            </a:xfrm>
            <a:custGeom>
              <a:avLst/>
              <a:gdLst>
                <a:gd name="T0" fmla="*/ 87 w 92"/>
                <a:gd name="T1" fmla="*/ 5 h 58"/>
                <a:gd name="T2" fmla="*/ 46 w 92"/>
                <a:gd name="T3" fmla="*/ 5 h 58"/>
                <a:gd name="T4" fmla="*/ 46 w 92"/>
                <a:gd name="T5" fmla="*/ 0 h 58"/>
                <a:gd name="T6" fmla="*/ 89 w 92"/>
                <a:gd name="T7" fmla="*/ 0 h 58"/>
                <a:gd name="T8" fmla="*/ 92 w 92"/>
                <a:gd name="T9" fmla="*/ 3 h 58"/>
                <a:gd name="T10" fmla="*/ 92 w 92"/>
                <a:gd name="T11" fmla="*/ 55 h 58"/>
                <a:gd name="T12" fmla="*/ 89 w 92"/>
                <a:gd name="T13" fmla="*/ 58 h 58"/>
                <a:gd name="T14" fmla="*/ 46 w 92"/>
                <a:gd name="T15" fmla="*/ 58 h 58"/>
                <a:gd name="T16" fmla="*/ 46 w 92"/>
                <a:gd name="T17" fmla="*/ 53 h 58"/>
                <a:gd name="T18" fmla="*/ 87 w 92"/>
                <a:gd name="T19" fmla="*/ 53 h 58"/>
                <a:gd name="T20" fmla="*/ 87 w 92"/>
                <a:gd name="T21" fmla="*/ 5 h 58"/>
                <a:gd name="T22" fmla="*/ 46 w 92"/>
                <a:gd name="T23" fmla="*/ 5 h 58"/>
                <a:gd name="T24" fmla="*/ 12 w 92"/>
                <a:gd name="T25" fmla="*/ 5 h 58"/>
                <a:gd name="T26" fmla="*/ 12 w 92"/>
                <a:gd name="T27" fmla="*/ 18 h 58"/>
                <a:gd name="T28" fmla="*/ 9 w 92"/>
                <a:gd name="T29" fmla="*/ 21 h 58"/>
                <a:gd name="T30" fmla="*/ 5 w 92"/>
                <a:gd name="T31" fmla="*/ 21 h 58"/>
                <a:gd name="T32" fmla="*/ 5 w 92"/>
                <a:gd name="T33" fmla="*/ 38 h 58"/>
                <a:gd name="T34" fmla="*/ 9 w 92"/>
                <a:gd name="T35" fmla="*/ 38 h 58"/>
                <a:gd name="T36" fmla="*/ 12 w 92"/>
                <a:gd name="T37" fmla="*/ 41 h 58"/>
                <a:gd name="T38" fmla="*/ 12 w 92"/>
                <a:gd name="T39" fmla="*/ 53 h 58"/>
                <a:gd name="T40" fmla="*/ 46 w 92"/>
                <a:gd name="T41" fmla="*/ 53 h 58"/>
                <a:gd name="T42" fmla="*/ 46 w 92"/>
                <a:gd name="T43" fmla="*/ 58 h 58"/>
                <a:gd name="T44" fmla="*/ 9 w 92"/>
                <a:gd name="T45" fmla="*/ 58 h 58"/>
                <a:gd name="T46" fmla="*/ 7 w 92"/>
                <a:gd name="T47" fmla="*/ 55 h 58"/>
                <a:gd name="T48" fmla="*/ 7 w 92"/>
                <a:gd name="T49" fmla="*/ 43 h 58"/>
                <a:gd name="T50" fmla="*/ 3 w 92"/>
                <a:gd name="T51" fmla="*/ 43 h 58"/>
                <a:gd name="T52" fmla="*/ 0 w 92"/>
                <a:gd name="T53" fmla="*/ 41 h 58"/>
                <a:gd name="T54" fmla="*/ 0 w 92"/>
                <a:gd name="T55" fmla="*/ 18 h 58"/>
                <a:gd name="T56" fmla="*/ 3 w 92"/>
                <a:gd name="T57" fmla="*/ 16 h 58"/>
                <a:gd name="T58" fmla="*/ 7 w 92"/>
                <a:gd name="T59" fmla="*/ 16 h 58"/>
                <a:gd name="T60" fmla="*/ 7 w 92"/>
                <a:gd name="T61" fmla="*/ 3 h 58"/>
                <a:gd name="T62" fmla="*/ 9 w 92"/>
                <a:gd name="T63" fmla="*/ 0 h 58"/>
                <a:gd name="T64" fmla="*/ 46 w 92"/>
                <a:gd name="T65" fmla="*/ 0 h 58"/>
                <a:gd name="T66" fmla="*/ 46 w 92"/>
                <a:gd name="T67" fmla="*/ 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58">
                  <a:moveTo>
                    <a:pt x="87" y="5"/>
                  </a:moveTo>
                  <a:cubicBezTo>
                    <a:pt x="46" y="5"/>
                    <a:pt x="46" y="5"/>
                    <a:pt x="46" y="5"/>
                  </a:cubicBezTo>
                  <a:cubicBezTo>
                    <a:pt x="46" y="0"/>
                    <a:pt x="46" y="0"/>
                    <a:pt x="46" y="0"/>
                  </a:cubicBezTo>
                  <a:cubicBezTo>
                    <a:pt x="89" y="0"/>
                    <a:pt x="89" y="0"/>
                    <a:pt x="89" y="0"/>
                  </a:cubicBezTo>
                  <a:cubicBezTo>
                    <a:pt x="91" y="0"/>
                    <a:pt x="92" y="1"/>
                    <a:pt x="92" y="3"/>
                  </a:cubicBezTo>
                  <a:cubicBezTo>
                    <a:pt x="92" y="55"/>
                    <a:pt x="92" y="55"/>
                    <a:pt x="92" y="55"/>
                  </a:cubicBezTo>
                  <a:cubicBezTo>
                    <a:pt x="92" y="57"/>
                    <a:pt x="91" y="58"/>
                    <a:pt x="89" y="58"/>
                  </a:cubicBezTo>
                  <a:cubicBezTo>
                    <a:pt x="46" y="58"/>
                    <a:pt x="46" y="58"/>
                    <a:pt x="46" y="58"/>
                  </a:cubicBezTo>
                  <a:cubicBezTo>
                    <a:pt x="46" y="53"/>
                    <a:pt x="46" y="53"/>
                    <a:pt x="46" y="53"/>
                  </a:cubicBezTo>
                  <a:cubicBezTo>
                    <a:pt x="87" y="53"/>
                    <a:pt x="87" y="53"/>
                    <a:pt x="87" y="53"/>
                  </a:cubicBezTo>
                  <a:lnTo>
                    <a:pt x="87" y="5"/>
                  </a:lnTo>
                  <a:close/>
                  <a:moveTo>
                    <a:pt x="46" y="5"/>
                  </a:moveTo>
                  <a:cubicBezTo>
                    <a:pt x="12" y="5"/>
                    <a:pt x="12" y="5"/>
                    <a:pt x="12" y="5"/>
                  </a:cubicBezTo>
                  <a:cubicBezTo>
                    <a:pt x="12" y="18"/>
                    <a:pt x="12" y="18"/>
                    <a:pt x="12" y="18"/>
                  </a:cubicBezTo>
                  <a:cubicBezTo>
                    <a:pt x="12" y="20"/>
                    <a:pt x="11" y="21"/>
                    <a:pt x="9" y="21"/>
                  </a:cubicBezTo>
                  <a:cubicBezTo>
                    <a:pt x="5" y="21"/>
                    <a:pt x="5" y="21"/>
                    <a:pt x="5" y="21"/>
                  </a:cubicBezTo>
                  <a:cubicBezTo>
                    <a:pt x="5" y="38"/>
                    <a:pt x="5" y="38"/>
                    <a:pt x="5" y="38"/>
                  </a:cubicBezTo>
                  <a:cubicBezTo>
                    <a:pt x="9" y="38"/>
                    <a:pt x="9" y="38"/>
                    <a:pt x="9" y="38"/>
                  </a:cubicBezTo>
                  <a:cubicBezTo>
                    <a:pt x="11" y="38"/>
                    <a:pt x="12" y="39"/>
                    <a:pt x="12" y="41"/>
                  </a:cubicBezTo>
                  <a:cubicBezTo>
                    <a:pt x="12" y="53"/>
                    <a:pt x="12" y="53"/>
                    <a:pt x="12" y="53"/>
                  </a:cubicBezTo>
                  <a:cubicBezTo>
                    <a:pt x="46" y="53"/>
                    <a:pt x="46" y="53"/>
                    <a:pt x="46" y="53"/>
                  </a:cubicBezTo>
                  <a:cubicBezTo>
                    <a:pt x="46" y="58"/>
                    <a:pt x="46" y="58"/>
                    <a:pt x="46" y="58"/>
                  </a:cubicBezTo>
                  <a:cubicBezTo>
                    <a:pt x="9" y="58"/>
                    <a:pt x="9" y="58"/>
                    <a:pt x="9" y="58"/>
                  </a:cubicBezTo>
                  <a:cubicBezTo>
                    <a:pt x="8" y="58"/>
                    <a:pt x="7" y="57"/>
                    <a:pt x="7" y="55"/>
                  </a:cubicBezTo>
                  <a:cubicBezTo>
                    <a:pt x="7" y="43"/>
                    <a:pt x="7" y="43"/>
                    <a:pt x="7" y="43"/>
                  </a:cubicBezTo>
                  <a:cubicBezTo>
                    <a:pt x="3" y="43"/>
                    <a:pt x="3" y="43"/>
                    <a:pt x="3" y="43"/>
                  </a:cubicBezTo>
                  <a:cubicBezTo>
                    <a:pt x="1" y="43"/>
                    <a:pt x="0" y="42"/>
                    <a:pt x="0" y="41"/>
                  </a:cubicBezTo>
                  <a:cubicBezTo>
                    <a:pt x="0" y="18"/>
                    <a:pt x="0" y="18"/>
                    <a:pt x="0" y="18"/>
                  </a:cubicBezTo>
                  <a:cubicBezTo>
                    <a:pt x="0" y="17"/>
                    <a:pt x="1" y="16"/>
                    <a:pt x="3" y="16"/>
                  </a:cubicBezTo>
                  <a:cubicBezTo>
                    <a:pt x="7" y="16"/>
                    <a:pt x="7" y="16"/>
                    <a:pt x="7" y="16"/>
                  </a:cubicBezTo>
                  <a:cubicBezTo>
                    <a:pt x="7" y="3"/>
                    <a:pt x="7" y="3"/>
                    <a:pt x="7" y="3"/>
                  </a:cubicBezTo>
                  <a:cubicBezTo>
                    <a:pt x="7" y="1"/>
                    <a:pt x="8" y="0"/>
                    <a:pt x="9" y="0"/>
                  </a:cubicBezTo>
                  <a:cubicBezTo>
                    <a:pt x="46" y="0"/>
                    <a:pt x="46" y="0"/>
                    <a:pt x="46" y="0"/>
                  </a:cubicBezTo>
                  <a:lnTo>
                    <a:pt x="46"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5" name="Freeform 116"/>
            <p:cNvSpPr>
              <a:spLocks noEditPoints="1"/>
            </p:cNvSpPr>
            <p:nvPr/>
          </p:nvSpPr>
          <p:spPr bwMode="auto">
            <a:xfrm>
              <a:off x="7507288" y="847725"/>
              <a:ext cx="133350" cy="52388"/>
            </a:xfrm>
            <a:custGeom>
              <a:avLst/>
              <a:gdLst>
                <a:gd name="T0" fmla="*/ 29 w 59"/>
                <a:gd name="T1" fmla="*/ 18 h 23"/>
                <a:gd name="T2" fmla="*/ 54 w 59"/>
                <a:gd name="T3" fmla="*/ 18 h 23"/>
                <a:gd name="T4" fmla="*/ 53 w 59"/>
                <a:gd name="T5" fmla="*/ 4 h 23"/>
                <a:gd name="T6" fmla="*/ 29 w 59"/>
                <a:gd name="T7" fmla="*/ 4 h 23"/>
                <a:gd name="T8" fmla="*/ 29 w 59"/>
                <a:gd name="T9" fmla="*/ 0 h 23"/>
                <a:gd name="T10" fmla="*/ 55 w 59"/>
                <a:gd name="T11" fmla="*/ 0 h 23"/>
                <a:gd name="T12" fmla="*/ 55 w 59"/>
                <a:gd name="T13" fmla="*/ 0 h 23"/>
                <a:gd name="T14" fmla="*/ 58 w 59"/>
                <a:gd name="T15" fmla="*/ 2 h 23"/>
                <a:gd name="T16" fmla="*/ 59 w 59"/>
                <a:gd name="T17" fmla="*/ 20 h 23"/>
                <a:gd name="T18" fmla="*/ 29 w 59"/>
                <a:gd name="T19" fmla="*/ 20 h 23"/>
                <a:gd name="T20" fmla="*/ 29 w 59"/>
                <a:gd name="T21" fmla="*/ 18 h 23"/>
                <a:gd name="T22" fmla="*/ 29 w 59"/>
                <a:gd name="T23" fmla="*/ 23 h 23"/>
                <a:gd name="T24" fmla="*/ 29 w 59"/>
                <a:gd name="T25" fmla="*/ 23 h 23"/>
                <a:gd name="T26" fmla="*/ 56 w 59"/>
                <a:gd name="T27" fmla="*/ 23 h 23"/>
                <a:gd name="T28" fmla="*/ 29 w 59"/>
                <a:gd name="T29" fmla="*/ 23 h 23"/>
                <a:gd name="T30" fmla="*/ 59 w 59"/>
                <a:gd name="T31" fmla="*/ 20 h 23"/>
                <a:gd name="T32" fmla="*/ 56 w 59"/>
                <a:gd name="T33" fmla="*/ 23 h 23"/>
                <a:gd name="T34" fmla="*/ 59 w 59"/>
                <a:gd name="T35" fmla="*/ 20 h 23"/>
                <a:gd name="T36" fmla="*/ 6 w 59"/>
                <a:gd name="T37" fmla="*/ 4 h 23"/>
                <a:gd name="T38" fmla="*/ 5 w 59"/>
                <a:gd name="T39" fmla="*/ 18 h 23"/>
                <a:gd name="T40" fmla="*/ 29 w 59"/>
                <a:gd name="T41" fmla="*/ 18 h 23"/>
                <a:gd name="T42" fmla="*/ 29 w 59"/>
                <a:gd name="T43" fmla="*/ 20 h 23"/>
                <a:gd name="T44" fmla="*/ 0 w 59"/>
                <a:gd name="T45" fmla="*/ 20 h 23"/>
                <a:gd name="T46" fmla="*/ 1 w 59"/>
                <a:gd name="T47" fmla="*/ 2 h 23"/>
                <a:gd name="T48" fmla="*/ 1 w 59"/>
                <a:gd name="T49" fmla="*/ 2 h 23"/>
                <a:gd name="T50" fmla="*/ 3 w 59"/>
                <a:gd name="T51" fmla="*/ 0 h 23"/>
                <a:gd name="T52" fmla="*/ 29 w 59"/>
                <a:gd name="T53" fmla="*/ 0 h 23"/>
                <a:gd name="T54" fmla="*/ 29 w 59"/>
                <a:gd name="T55" fmla="*/ 4 h 23"/>
                <a:gd name="T56" fmla="*/ 6 w 59"/>
                <a:gd name="T57" fmla="*/ 4 h 23"/>
                <a:gd name="T58" fmla="*/ 29 w 59"/>
                <a:gd name="T59" fmla="*/ 23 h 23"/>
                <a:gd name="T60" fmla="*/ 29 w 59"/>
                <a:gd name="T61" fmla="*/ 23 h 23"/>
                <a:gd name="T62" fmla="*/ 2 w 59"/>
                <a:gd name="T63" fmla="*/ 23 h 23"/>
                <a:gd name="T64" fmla="*/ 2 w 59"/>
                <a:gd name="T65" fmla="*/ 23 h 23"/>
                <a:gd name="T66" fmla="*/ 29 w 59"/>
                <a:gd name="T67" fmla="*/ 23 h 23"/>
                <a:gd name="T68" fmla="*/ 2 w 59"/>
                <a:gd name="T69" fmla="*/ 23 h 23"/>
                <a:gd name="T70" fmla="*/ 0 w 59"/>
                <a:gd name="T71" fmla="*/ 20 h 23"/>
                <a:gd name="T72" fmla="*/ 2 w 59"/>
                <a:gd name="T7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 h="23">
                  <a:moveTo>
                    <a:pt x="29" y="18"/>
                  </a:moveTo>
                  <a:cubicBezTo>
                    <a:pt x="54" y="18"/>
                    <a:pt x="54" y="18"/>
                    <a:pt x="54" y="18"/>
                  </a:cubicBezTo>
                  <a:cubicBezTo>
                    <a:pt x="53" y="4"/>
                    <a:pt x="53" y="4"/>
                    <a:pt x="53" y="4"/>
                  </a:cubicBezTo>
                  <a:cubicBezTo>
                    <a:pt x="29" y="4"/>
                    <a:pt x="29" y="4"/>
                    <a:pt x="29" y="4"/>
                  </a:cubicBezTo>
                  <a:cubicBezTo>
                    <a:pt x="29" y="0"/>
                    <a:pt x="29" y="0"/>
                    <a:pt x="29" y="0"/>
                  </a:cubicBezTo>
                  <a:cubicBezTo>
                    <a:pt x="55" y="0"/>
                    <a:pt x="55" y="0"/>
                    <a:pt x="55" y="0"/>
                  </a:cubicBezTo>
                  <a:cubicBezTo>
                    <a:pt x="55" y="0"/>
                    <a:pt x="55" y="0"/>
                    <a:pt x="55" y="0"/>
                  </a:cubicBezTo>
                  <a:cubicBezTo>
                    <a:pt x="57" y="0"/>
                    <a:pt x="58" y="1"/>
                    <a:pt x="58" y="2"/>
                  </a:cubicBezTo>
                  <a:cubicBezTo>
                    <a:pt x="59" y="20"/>
                    <a:pt x="59" y="20"/>
                    <a:pt x="59" y="20"/>
                  </a:cubicBezTo>
                  <a:cubicBezTo>
                    <a:pt x="29" y="20"/>
                    <a:pt x="29" y="20"/>
                    <a:pt x="29" y="20"/>
                  </a:cubicBezTo>
                  <a:cubicBezTo>
                    <a:pt x="29" y="18"/>
                    <a:pt x="29" y="18"/>
                    <a:pt x="29" y="18"/>
                  </a:cubicBezTo>
                  <a:close/>
                  <a:moveTo>
                    <a:pt x="29" y="23"/>
                  </a:moveTo>
                  <a:cubicBezTo>
                    <a:pt x="29" y="23"/>
                    <a:pt x="29" y="23"/>
                    <a:pt x="29" y="23"/>
                  </a:cubicBezTo>
                  <a:cubicBezTo>
                    <a:pt x="56" y="23"/>
                    <a:pt x="56" y="23"/>
                    <a:pt x="56" y="23"/>
                  </a:cubicBezTo>
                  <a:cubicBezTo>
                    <a:pt x="29" y="23"/>
                    <a:pt x="29" y="23"/>
                    <a:pt x="29" y="23"/>
                  </a:cubicBezTo>
                  <a:close/>
                  <a:moveTo>
                    <a:pt x="59" y="20"/>
                  </a:moveTo>
                  <a:cubicBezTo>
                    <a:pt x="56" y="23"/>
                    <a:pt x="56" y="23"/>
                    <a:pt x="56" y="23"/>
                  </a:cubicBezTo>
                  <a:cubicBezTo>
                    <a:pt x="57" y="23"/>
                    <a:pt x="59" y="22"/>
                    <a:pt x="59" y="20"/>
                  </a:cubicBezTo>
                  <a:close/>
                  <a:moveTo>
                    <a:pt x="6" y="4"/>
                  </a:moveTo>
                  <a:cubicBezTo>
                    <a:pt x="5" y="18"/>
                    <a:pt x="5" y="18"/>
                    <a:pt x="5" y="18"/>
                  </a:cubicBezTo>
                  <a:cubicBezTo>
                    <a:pt x="29" y="18"/>
                    <a:pt x="29" y="18"/>
                    <a:pt x="29" y="18"/>
                  </a:cubicBezTo>
                  <a:cubicBezTo>
                    <a:pt x="29" y="20"/>
                    <a:pt x="29" y="20"/>
                    <a:pt x="29" y="20"/>
                  </a:cubicBezTo>
                  <a:cubicBezTo>
                    <a:pt x="0" y="20"/>
                    <a:pt x="0" y="20"/>
                    <a:pt x="0" y="20"/>
                  </a:cubicBezTo>
                  <a:cubicBezTo>
                    <a:pt x="1" y="2"/>
                    <a:pt x="1" y="2"/>
                    <a:pt x="1" y="2"/>
                  </a:cubicBezTo>
                  <a:cubicBezTo>
                    <a:pt x="1" y="2"/>
                    <a:pt x="1" y="2"/>
                    <a:pt x="1" y="2"/>
                  </a:cubicBezTo>
                  <a:cubicBezTo>
                    <a:pt x="1" y="1"/>
                    <a:pt x="2" y="0"/>
                    <a:pt x="3" y="0"/>
                  </a:cubicBezTo>
                  <a:cubicBezTo>
                    <a:pt x="29" y="0"/>
                    <a:pt x="29" y="0"/>
                    <a:pt x="29" y="0"/>
                  </a:cubicBezTo>
                  <a:cubicBezTo>
                    <a:pt x="29" y="4"/>
                    <a:pt x="29" y="4"/>
                    <a:pt x="29" y="4"/>
                  </a:cubicBezTo>
                  <a:cubicBezTo>
                    <a:pt x="6" y="4"/>
                    <a:pt x="6" y="4"/>
                    <a:pt x="6" y="4"/>
                  </a:cubicBezTo>
                  <a:close/>
                  <a:moveTo>
                    <a:pt x="29" y="23"/>
                  </a:moveTo>
                  <a:cubicBezTo>
                    <a:pt x="29" y="23"/>
                    <a:pt x="29" y="23"/>
                    <a:pt x="29" y="23"/>
                  </a:cubicBezTo>
                  <a:cubicBezTo>
                    <a:pt x="2" y="23"/>
                    <a:pt x="2" y="23"/>
                    <a:pt x="2" y="23"/>
                  </a:cubicBezTo>
                  <a:cubicBezTo>
                    <a:pt x="2" y="23"/>
                    <a:pt x="2" y="23"/>
                    <a:pt x="2" y="23"/>
                  </a:cubicBezTo>
                  <a:cubicBezTo>
                    <a:pt x="29" y="23"/>
                    <a:pt x="29" y="23"/>
                    <a:pt x="29" y="23"/>
                  </a:cubicBezTo>
                  <a:close/>
                  <a:moveTo>
                    <a:pt x="2" y="23"/>
                  </a:moveTo>
                  <a:cubicBezTo>
                    <a:pt x="0" y="20"/>
                    <a:pt x="0" y="20"/>
                    <a:pt x="0" y="20"/>
                  </a:cubicBezTo>
                  <a:cubicBezTo>
                    <a:pt x="0" y="21"/>
                    <a:pt x="1" y="23"/>
                    <a:pt x="2"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9" name="Freeform 130"/>
            <p:cNvSpPr>
              <a:spLocks noEditPoints="1"/>
            </p:cNvSpPr>
            <p:nvPr/>
          </p:nvSpPr>
          <p:spPr bwMode="auto">
            <a:xfrm>
              <a:off x="7678738" y="165100"/>
              <a:ext cx="63500" cy="355600"/>
            </a:xfrm>
            <a:custGeom>
              <a:avLst/>
              <a:gdLst>
                <a:gd name="T0" fmla="*/ 23 w 28"/>
                <a:gd name="T1" fmla="*/ 5 h 157"/>
                <a:gd name="T2" fmla="*/ 14 w 28"/>
                <a:gd name="T3" fmla="*/ 5 h 157"/>
                <a:gd name="T4" fmla="*/ 14 w 28"/>
                <a:gd name="T5" fmla="*/ 0 h 157"/>
                <a:gd name="T6" fmla="*/ 25 w 28"/>
                <a:gd name="T7" fmla="*/ 0 h 157"/>
                <a:gd name="T8" fmla="*/ 28 w 28"/>
                <a:gd name="T9" fmla="*/ 3 h 157"/>
                <a:gd name="T10" fmla="*/ 28 w 28"/>
                <a:gd name="T11" fmla="*/ 154 h 157"/>
                <a:gd name="T12" fmla="*/ 25 w 28"/>
                <a:gd name="T13" fmla="*/ 157 h 157"/>
                <a:gd name="T14" fmla="*/ 14 w 28"/>
                <a:gd name="T15" fmla="*/ 157 h 157"/>
                <a:gd name="T16" fmla="*/ 14 w 28"/>
                <a:gd name="T17" fmla="*/ 152 h 157"/>
                <a:gd name="T18" fmla="*/ 23 w 28"/>
                <a:gd name="T19" fmla="*/ 152 h 157"/>
                <a:gd name="T20" fmla="*/ 23 w 28"/>
                <a:gd name="T21" fmla="*/ 5 h 157"/>
                <a:gd name="T22" fmla="*/ 14 w 28"/>
                <a:gd name="T23" fmla="*/ 5 h 157"/>
                <a:gd name="T24" fmla="*/ 5 w 28"/>
                <a:gd name="T25" fmla="*/ 5 h 157"/>
                <a:gd name="T26" fmla="*/ 5 w 28"/>
                <a:gd name="T27" fmla="*/ 152 h 157"/>
                <a:gd name="T28" fmla="*/ 14 w 28"/>
                <a:gd name="T29" fmla="*/ 152 h 157"/>
                <a:gd name="T30" fmla="*/ 14 w 28"/>
                <a:gd name="T31" fmla="*/ 157 h 157"/>
                <a:gd name="T32" fmla="*/ 3 w 28"/>
                <a:gd name="T33" fmla="*/ 157 h 157"/>
                <a:gd name="T34" fmla="*/ 0 w 28"/>
                <a:gd name="T35" fmla="*/ 154 h 157"/>
                <a:gd name="T36" fmla="*/ 0 w 28"/>
                <a:gd name="T37" fmla="*/ 3 h 157"/>
                <a:gd name="T38" fmla="*/ 3 w 28"/>
                <a:gd name="T39" fmla="*/ 0 h 157"/>
                <a:gd name="T40" fmla="*/ 14 w 28"/>
                <a:gd name="T41" fmla="*/ 0 h 157"/>
                <a:gd name="T42" fmla="*/ 14 w 28"/>
                <a:gd name="T43" fmla="*/ 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157">
                  <a:moveTo>
                    <a:pt x="23" y="5"/>
                  </a:moveTo>
                  <a:cubicBezTo>
                    <a:pt x="14" y="5"/>
                    <a:pt x="14" y="5"/>
                    <a:pt x="14" y="5"/>
                  </a:cubicBezTo>
                  <a:cubicBezTo>
                    <a:pt x="14" y="0"/>
                    <a:pt x="14" y="0"/>
                    <a:pt x="14" y="0"/>
                  </a:cubicBezTo>
                  <a:cubicBezTo>
                    <a:pt x="25" y="0"/>
                    <a:pt x="25" y="0"/>
                    <a:pt x="25" y="0"/>
                  </a:cubicBezTo>
                  <a:cubicBezTo>
                    <a:pt x="27" y="0"/>
                    <a:pt x="28" y="1"/>
                    <a:pt x="28" y="3"/>
                  </a:cubicBezTo>
                  <a:cubicBezTo>
                    <a:pt x="28" y="154"/>
                    <a:pt x="28" y="154"/>
                    <a:pt x="28" y="154"/>
                  </a:cubicBezTo>
                  <a:cubicBezTo>
                    <a:pt x="28" y="156"/>
                    <a:pt x="27" y="157"/>
                    <a:pt x="25" y="157"/>
                  </a:cubicBezTo>
                  <a:cubicBezTo>
                    <a:pt x="14" y="157"/>
                    <a:pt x="14" y="157"/>
                    <a:pt x="14" y="157"/>
                  </a:cubicBezTo>
                  <a:cubicBezTo>
                    <a:pt x="14" y="152"/>
                    <a:pt x="14" y="152"/>
                    <a:pt x="14" y="152"/>
                  </a:cubicBezTo>
                  <a:cubicBezTo>
                    <a:pt x="23" y="152"/>
                    <a:pt x="23" y="152"/>
                    <a:pt x="23" y="152"/>
                  </a:cubicBezTo>
                  <a:lnTo>
                    <a:pt x="23" y="5"/>
                  </a:lnTo>
                  <a:close/>
                  <a:moveTo>
                    <a:pt x="14" y="5"/>
                  </a:moveTo>
                  <a:cubicBezTo>
                    <a:pt x="5" y="5"/>
                    <a:pt x="5" y="5"/>
                    <a:pt x="5" y="5"/>
                  </a:cubicBezTo>
                  <a:cubicBezTo>
                    <a:pt x="5" y="152"/>
                    <a:pt x="5" y="152"/>
                    <a:pt x="5" y="152"/>
                  </a:cubicBezTo>
                  <a:cubicBezTo>
                    <a:pt x="14" y="152"/>
                    <a:pt x="14" y="152"/>
                    <a:pt x="14" y="152"/>
                  </a:cubicBezTo>
                  <a:cubicBezTo>
                    <a:pt x="14" y="157"/>
                    <a:pt x="14" y="157"/>
                    <a:pt x="14" y="157"/>
                  </a:cubicBezTo>
                  <a:cubicBezTo>
                    <a:pt x="3" y="157"/>
                    <a:pt x="3" y="157"/>
                    <a:pt x="3" y="157"/>
                  </a:cubicBezTo>
                  <a:cubicBezTo>
                    <a:pt x="1" y="157"/>
                    <a:pt x="0" y="156"/>
                    <a:pt x="0" y="154"/>
                  </a:cubicBezTo>
                  <a:cubicBezTo>
                    <a:pt x="0" y="3"/>
                    <a:pt x="0" y="3"/>
                    <a:pt x="0" y="3"/>
                  </a:cubicBezTo>
                  <a:cubicBezTo>
                    <a:pt x="0" y="1"/>
                    <a:pt x="1" y="0"/>
                    <a:pt x="3"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0" name="Freeform 131"/>
            <p:cNvSpPr>
              <a:spLocks noEditPoints="1"/>
            </p:cNvSpPr>
            <p:nvPr/>
          </p:nvSpPr>
          <p:spPr bwMode="auto">
            <a:xfrm>
              <a:off x="7604126" y="352425"/>
              <a:ext cx="61913" cy="168275"/>
            </a:xfrm>
            <a:custGeom>
              <a:avLst/>
              <a:gdLst>
                <a:gd name="T0" fmla="*/ 23 w 27"/>
                <a:gd name="T1" fmla="*/ 5 h 74"/>
                <a:gd name="T2" fmla="*/ 14 w 27"/>
                <a:gd name="T3" fmla="*/ 5 h 74"/>
                <a:gd name="T4" fmla="*/ 14 w 27"/>
                <a:gd name="T5" fmla="*/ 0 h 74"/>
                <a:gd name="T6" fmla="*/ 25 w 27"/>
                <a:gd name="T7" fmla="*/ 0 h 74"/>
                <a:gd name="T8" fmla="*/ 27 w 27"/>
                <a:gd name="T9" fmla="*/ 3 h 74"/>
                <a:gd name="T10" fmla="*/ 27 w 27"/>
                <a:gd name="T11" fmla="*/ 71 h 74"/>
                <a:gd name="T12" fmla="*/ 25 w 27"/>
                <a:gd name="T13" fmla="*/ 74 h 74"/>
                <a:gd name="T14" fmla="*/ 14 w 27"/>
                <a:gd name="T15" fmla="*/ 74 h 74"/>
                <a:gd name="T16" fmla="*/ 14 w 27"/>
                <a:gd name="T17" fmla="*/ 69 h 74"/>
                <a:gd name="T18" fmla="*/ 23 w 27"/>
                <a:gd name="T19" fmla="*/ 69 h 74"/>
                <a:gd name="T20" fmla="*/ 23 w 27"/>
                <a:gd name="T21" fmla="*/ 5 h 74"/>
                <a:gd name="T22" fmla="*/ 14 w 27"/>
                <a:gd name="T23" fmla="*/ 5 h 74"/>
                <a:gd name="T24" fmla="*/ 5 w 27"/>
                <a:gd name="T25" fmla="*/ 5 h 74"/>
                <a:gd name="T26" fmla="*/ 5 w 27"/>
                <a:gd name="T27" fmla="*/ 69 h 74"/>
                <a:gd name="T28" fmla="*/ 14 w 27"/>
                <a:gd name="T29" fmla="*/ 69 h 74"/>
                <a:gd name="T30" fmla="*/ 14 w 27"/>
                <a:gd name="T31" fmla="*/ 74 h 74"/>
                <a:gd name="T32" fmla="*/ 2 w 27"/>
                <a:gd name="T33" fmla="*/ 74 h 74"/>
                <a:gd name="T34" fmla="*/ 0 w 27"/>
                <a:gd name="T35" fmla="*/ 71 h 74"/>
                <a:gd name="T36" fmla="*/ 0 w 27"/>
                <a:gd name="T37" fmla="*/ 3 h 74"/>
                <a:gd name="T38" fmla="*/ 2 w 27"/>
                <a:gd name="T39" fmla="*/ 0 h 74"/>
                <a:gd name="T40" fmla="*/ 14 w 27"/>
                <a:gd name="T41" fmla="*/ 0 h 74"/>
                <a:gd name="T42" fmla="*/ 14 w 27"/>
                <a:gd name="T43" fmla="*/ 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 h="74">
                  <a:moveTo>
                    <a:pt x="23" y="5"/>
                  </a:moveTo>
                  <a:cubicBezTo>
                    <a:pt x="14" y="5"/>
                    <a:pt x="14" y="5"/>
                    <a:pt x="14" y="5"/>
                  </a:cubicBezTo>
                  <a:cubicBezTo>
                    <a:pt x="14" y="0"/>
                    <a:pt x="14" y="0"/>
                    <a:pt x="14" y="0"/>
                  </a:cubicBezTo>
                  <a:cubicBezTo>
                    <a:pt x="25" y="0"/>
                    <a:pt x="25" y="0"/>
                    <a:pt x="25" y="0"/>
                  </a:cubicBezTo>
                  <a:cubicBezTo>
                    <a:pt x="26" y="0"/>
                    <a:pt x="27" y="1"/>
                    <a:pt x="27" y="3"/>
                  </a:cubicBezTo>
                  <a:cubicBezTo>
                    <a:pt x="27" y="71"/>
                    <a:pt x="27" y="71"/>
                    <a:pt x="27" y="71"/>
                  </a:cubicBezTo>
                  <a:cubicBezTo>
                    <a:pt x="27" y="73"/>
                    <a:pt x="26" y="74"/>
                    <a:pt x="25" y="74"/>
                  </a:cubicBezTo>
                  <a:cubicBezTo>
                    <a:pt x="14" y="74"/>
                    <a:pt x="14" y="74"/>
                    <a:pt x="14" y="74"/>
                  </a:cubicBezTo>
                  <a:cubicBezTo>
                    <a:pt x="14" y="69"/>
                    <a:pt x="14" y="69"/>
                    <a:pt x="14" y="69"/>
                  </a:cubicBezTo>
                  <a:cubicBezTo>
                    <a:pt x="23" y="69"/>
                    <a:pt x="23" y="69"/>
                    <a:pt x="23" y="69"/>
                  </a:cubicBezTo>
                  <a:lnTo>
                    <a:pt x="23" y="5"/>
                  </a:lnTo>
                  <a:close/>
                  <a:moveTo>
                    <a:pt x="14" y="5"/>
                  </a:moveTo>
                  <a:cubicBezTo>
                    <a:pt x="5" y="5"/>
                    <a:pt x="5" y="5"/>
                    <a:pt x="5" y="5"/>
                  </a:cubicBezTo>
                  <a:cubicBezTo>
                    <a:pt x="5" y="69"/>
                    <a:pt x="5" y="69"/>
                    <a:pt x="5" y="69"/>
                  </a:cubicBezTo>
                  <a:cubicBezTo>
                    <a:pt x="14" y="69"/>
                    <a:pt x="14" y="69"/>
                    <a:pt x="14" y="69"/>
                  </a:cubicBezTo>
                  <a:cubicBezTo>
                    <a:pt x="14" y="74"/>
                    <a:pt x="14" y="74"/>
                    <a:pt x="14" y="74"/>
                  </a:cubicBezTo>
                  <a:cubicBezTo>
                    <a:pt x="2" y="74"/>
                    <a:pt x="2" y="74"/>
                    <a:pt x="2" y="74"/>
                  </a:cubicBezTo>
                  <a:cubicBezTo>
                    <a:pt x="1" y="74"/>
                    <a:pt x="0" y="73"/>
                    <a:pt x="0" y="71"/>
                  </a:cubicBezTo>
                  <a:cubicBezTo>
                    <a:pt x="0" y="3"/>
                    <a:pt x="0" y="3"/>
                    <a:pt x="0" y="3"/>
                  </a:cubicBezTo>
                  <a:cubicBezTo>
                    <a:pt x="0" y="1"/>
                    <a:pt x="1" y="0"/>
                    <a:pt x="2"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9" name="Freeform 150"/>
            <p:cNvSpPr>
              <a:spLocks noEditPoints="1"/>
            </p:cNvSpPr>
            <p:nvPr/>
          </p:nvSpPr>
          <p:spPr bwMode="auto">
            <a:xfrm>
              <a:off x="6416676" y="2874963"/>
              <a:ext cx="327025" cy="85725"/>
            </a:xfrm>
            <a:custGeom>
              <a:avLst/>
              <a:gdLst>
                <a:gd name="T0" fmla="*/ 130 w 145"/>
                <a:gd name="T1" fmla="*/ 25 h 38"/>
                <a:gd name="T2" fmla="*/ 73 w 145"/>
                <a:gd name="T3" fmla="*/ 25 h 38"/>
                <a:gd name="T4" fmla="*/ 73 w 145"/>
                <a:gd name="T5" fmla="*/ 20 h 38"/>
                <a:gd name="T6" fmla="*/ 128 w 145"/>
                <a:gd name="T7" fmla="*/ 20 h 38"/>
                <a:gd name="T8" fmla="*/ 128 w 145"/>
                <a:gd name="T9" fmla="*/ 2 h 38"/>
                <a:gd name="T10" fmla="*/ 130 w 145"/>
                <a:gd name="T11" fmla="*/ 0 h 38"/>
                <a:gd name="T12" fmla="*/ 143 w 145"/>
                <a:gd name="T13" fmla="*/ 0 h 38"/>
                <a:gd name="T14" fmla="*/ 145 w 145"/>
                <a:gd name="T15" fmla="*/ 2 h 38"/>
                <a:gd name="T16" fmla="*/ 145 w 145"/>
                <a:gd name="T17" fmla="*/ 36 h 38"/>
                <a:gd name="T18" fmla="*/ 143 w 145"/>
                <a:gd name="T19" fmla="*/ 38 h 38"/>
                <a:gd name="T20" fmla="*/ 73 w 145"/>
                <a:gd name="T21" fmla="*/ 38 h 38"/>
                <a:gd name="T22" fmla="*/ 73 w 145"/>
                <a:gd name="T23" fmla="*/ 33 h 38"/>
                <a:gd name="T24" fmla="*/ 141 w 145"/>
                <a:gd name="T25" fmla="*/ 33 h 38"/>
                <a:gd name="T26" fmla="*/ 141 w 145"/>
                <a:gd name="T27" fmla="*/ 4 h 38"/>
                <a:gd name="T28" fmla="*/ 132 w 145"/>
                <a:gd name="T29" fmla="*/ 4 h 38"/>
                <a:gd name="T30" fmla="*/ 132 w 145"/>
                <a:gd name="T31" fmla="*/ 23 h 38"/>
                <a:gd name="T32" fmla="*/ 130 w 145"/>
                <a:gd name="T33" fmla="*/ 25 h 38"/>
                <a:gd name="T34" fmla="*/ 73 w 145"/>
                <a:gd name="T35" fmla="*/ 25 h 38"/>
                <a:gd name="T36" fmla="*/ 15 w 145"/>
                <a:gd name="T37" fmla="*/ 25 h 38"/>
                <a:gd name="T38" fmla="*/ 13 w 145"/>
                <a:gd name="T39" fmla="*/ 23 h 38"/>
                <a:gd name="T40" fmla="*/ 13 w 145"/>
                <a:gd name="T41" fmla="*/ 5 h 38"/>
                <a:gd name="T42" fmla="*/ 4 w 145"/>
                <a:gd name="T43" fmla="*/ 5 h 38"/>
                <a:gd name="T44" fmla="*/ 4 w 145"/>
                <a:gd name="T45" fmla="*/ 33 h 38"/>
                <a:gd name="T46" fmla="*/ 73 w 145"/>
                <a:gd name="T47" fmla="*/ 33 h 38"/>
                <a:gd name="T48" fmla="*/ 73 w 145"/>
                <a:gd name="T49" fmla="*/ 38 h 38"/>
                <a:gd name="T50" fmla="*/ 2 w 145"/>
                <a:gd name="T51" fmla="*/ 38 h 38"/>
                <a:gd name="T52" fmla="*/ 0 w 145"/>
                <a:gd name="T53" fmla="*/ 36 h 38"/>
                <a:gd name="T54" fmla="*/ 0 w 145"/>
                <a:gd name="T55" fmla="*/ 2 h 38"/>
                <a:gd name="T56" fmla="*/ 2 w 145"/>
                <a:gd name="T57" fmla="*/ 0 h 38"/>
                <a:gd name="T58" fmla="*/ 15 w 145"/>
                <a:gd name="T59" fmla="*/ 0 h 38"/>
                <a:gd name="T60" fmla="*/ 17 w 145"/>
                <a:gd name="T61" fmla="*/ 2 h 38"/>
                <a:gd name="T62" fmla="*/ 17 w 145"/>
                <a:gd name="T63" fmla="*/ 20 h 38"/>
                <a:gd name="T64" fmla="*/ 73 w 145"/>
                <a:gd name="T65" fmla="*/ 20 h 38"/>
                <a:gd name="T66" fmla="*/ 73 w 145"/>
                <a:gd name="T67"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5" h="38">
                  <a:moveTo>
                    <a:pt x="130" y="25"/>
                  </a:moveTo>
                  <a:cubicBezTo>
                    <a:pt x="73" y="25"/>
                    <a:pt x="73" y="25"/>
                    <a:pt x="73" y="25"/>
                  </a:cubicBezTo>
                  <a:cubicBezTo>
                    <a:pt x="73" y="20"/>
                    <a:pt x="73" y="20"/>
                    <a:pt x="73" y="20"/>
                  </a:cubicBezTo>
                  <a:cubicBezTo>
                    <a:pt x="128" y="20"/>
                    <a:pt x="128" y="20"/>
                    <a:pt x="128" y="20"/>
                  </a:cubicBezTo>
                  <a:cubicBezTo>
                    <a:pt x="128" y="2"/>
                    <a:pt x="128" y="2"/>
                    <a:pt x="128" y="2"/>
                  </a:cubicBezTo>
                  <a:cubicBezTo>
                    <a:pt x="128" y="1"/>
                    <a:pt x="129" y="0"/>
                    <a:pt x="130" y="0"/>
                  </a:cubicBezTo>
                  <a:cubicBezTo>
                    <a:pt x="143" y="0"/>
                    <a:pt x="143" y="0"/>
                    <a:pt x="143" y="0"/>
                  </a:cubicBezTo>
                  <a:cubicBezTo>
                    <a:pt x="144" y="0"/>
                    <a:pt x="145" y="1"/>
                    <a:pt x="145" y="2"/>
                  </a:cubicBezTo>
                  <a:cubicBezTo>
                    <a:pt x="145" y="36"/>
                    <a:pt x="145" y="36"/>
                    <a:pt x="145" y="36"/>
                  </a:cubicBezTo>
                  <a:cubicBezTo>
                    <a:pt x="145" y="37"/>
                    <a:pt x="144" y="38"/>
                    <a:pt x="143" y="38"/>
                  </a:cubicBezTo>
                  <a:cubicBezTo>
                    <a:pt x="73" y="38"/>
                    <a:pt x="73" y="38"/>
                    <a:pt x="73" y="38"/>
                  </a:cubicBezTo>
                  <a:cubicBezTo>
                    <a:pt x="73" y="33"/>
                    <a:pt x="73" y="33"/>
                    <a:pt x="73" y="33"/>
                  </a:cubicBezTo>
                  <a:cubicBezTo>
                    <a:pt x="141" y="33"/>
                    <a:pt x="141" y="33"/>
                    <a:pt x="141" y="33"/>
                  </a:cubicBezTo>
                  <a:cubicBezTo>
                    <a:pt x="141" y="4"/>
                    <a:pt x="141" y="4"/>
                    <a:pt x="141" y="4"/>
                  </a:cubicBezTo>
                  <a:cubicBezTo>
                    <a:pt x="132" y="4"/>
                    <a:pt x="132" y="4"/>
                    <a:pt x="132" y="4"/>
                  </a:cubicBezTo>
                  <a:cubicBezTo>
                    <a:pt x="132" y="23"/>
                    <a:pt x="132" y="23"/>
                    <a:pt x="132" y="23"/>
                  </a:cubicBezTo>
                  <a:cubicBezTo>
                    <a:pt x="132" y="24"/>
                    <a:pt x="131" y="25"/>
                    <a:pt x="130" y="25"/>
                  </a:cubicBezTo>
                  <a:close/>
                  <a:moveTo>
                    <a:pt x="73" y="25"/>
                  </a:moveTo>
                  <a:cubicBezTo>
                    <a:pt x="15" y="25"/>
                    <a:pt x="15" y="25"/>
                    <a:pt x="15" y="25"/>
                  </a:cubicBezTo>
                  <a:cubicBezTo>
                    <a:pt x="14" y="25"/>
                    <a:pt x="13" y="24"/>
                    <a:pt x="13" y="23"/>
                  </a:cubicBezTo>
                  <a:cubicBezTo>
                    <a:pt x="13" y="5"/>
                    <a:pt x="13" y="5"/>
                    <a:pt x="13" y="5"/>
                  </a:cubicBezTo>
                  <a:cubicBezTo>
                    <a:pt x="4" y="5"/>
                    <a:pt x="4" y="5"/>
                    <a:pt x="4" y="5"/>
                  </a:cubicBezTo>
                  <a:cubicBezTo>
                    <a:pt x="4" y="33"/>
                    <a:pt x="4" y="33"/>
                    <a:pt x="4" y="33"/>
                  </a:cubicBezTo>
                  <a:cubicBezTo>
                    <a:pt x="73" y="33"/>
                    <a:pt x="73" y="33"/>
                    <a:pt x="73" y="33"/>
                  </a:cubicBezTo>
                  <a:cubicBezTo>
                    <a:pt x="73" y="38"/>
                    <a:pt x="73" y="38"/>
                    <a:pt x="73" y="38"/>
                  </a:cubicBezTo>
                  <a:cubicBezTo>
                    <a:pt x="2" y="38"/>
                    <a:pt x="2" y="38"/>
                    <a:pt x="2" y="38"/>
                  </a:cubicBezTo>
                  <a:cubicBezTo>
                    <a:pt x="1" y="38"/>
                    <a:pt x="0" y="37"/>
                    <a:pt x="0" y="36"/>
                  </a:cubicBezTo>
                  <a:cubicBezTo>
                    <a:pt x="0" y="2"/>
                    <a:pt x="0" y="2"/>
                    <a:pt x="0" y="2"/>
                  </a:cubicBezTo>
                  <a:cubicBezTo>
                    <a:pt x="0" y="1"/>
                    <a:pt x="1" y="0"/>
                    <a:pt x="2" y="0"/>
                  </a:cubicBezTo>
                  <a:cubicBezTo>
                    <a:pt x="15" y="0"/>
                    <a:pt x="15" y="0"/>
                    <a:pt x="15" y="0"/>
                  </a:cubicBezTo>
                  <a:cubicBezTo>
                    <a:pt x="16" y="0"/>
                    <a:pt x="17" y="1"/>
                    <a:pt x="17" y="2"/>
                  </a:cubicBezTo>
                  <a:cubicBezTo>
                    <a:pt x="17" y="20"/>
                    <a:pt x="17" y="20"/>
                    <a:pt x="17" y="20"/>
                  </a:cubicBezTo>
                  <a:cubicBezTo>
                    <a:pt x="73" y="20"/>
                    <a:pt x="73" y="20"/>
                    <a:pt x="73" y="20"/>
                  </a:cubicBezTo>
                  <a:lnTo>
                    <a:pt x="73"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0" name="Freeform 151"/>
            <p:cNvSpPr>
              <a:spLocks noEditPoints="1"/>
            </p:cNvSpPr>
            <p:nvPr/>
          </p:nvSpPr>
          <p:spPr bwMode="auto">
            <a:xfrm>
              <a:off x="6459538" y="2649538"/>
              <a:ext cx="246063" cy="261938"/>
            </a:xfrm>
            <a:custGeom>
              <a:avLst/>
              <a:gdLst>
                <a:gd name="T0" fmla="*/ 55 w 109"/>
                <a:gd name="T1" fmla="*/ 111 h 116"/>
                <a:gd name="T2" fmla="*/ 86 w 109"/>
                <a:gd name="T3" fmla="*/ 111 h 116"/>
                <a:gd name="T4" fmla="*/ 86 w 109"/>
                <a:gd name="T5" fmla="*/ 67 h 116"/>
                <a:gd name="T6" fmla="*/ 89 w 109"/>
                <a:gd name="T7" fmla="*/ 64 h 116"/>
                <a:gd name="T8" fmla="*/ 102 w 109"/>
                <a:gd name="T9" fmla="*/ 64 h 116"/>
                <a:gd name="T10" fmla="*/ 55 w 109"/>
                <a:gd name="T11" fmla="*/ 6 h 116"/>
                <a:gd name="T12" fmla="*/ 55 w 109"/>
                <a:gd name="T13" fmla="*/ 6 h 116"/>
                <a:gd name="T14" fmla="*/ 55 w 109"/>
                <a:gd name="T15" fmla="*/ 0 h 116"/>
                <a:gd name="T16" fmla="*/ 57 w 109"/>
                <a:gd name="T17" fmla="*/ 1 h 116"/>
                <a:gd name="T18" fmla="*/ 109 w 109"/>
                <a:gd name="T19" fmla="*/ 65 h 116"/>
                <a:gd name="T20" fmla="*/ 109 w 109"/>
                <a:gd name="T21" fmla="*/ 67 h 116"/>
                <a:gd name="T22" fmla="*/ 107 w 109"/>
                <a:gd name="T23" fmla="*/ 69 h 116"/>
                <a:gd name="T24" fmla="*/ 91 w 109"/>
                <a:gd name="T25" fmla="*/ 69 h 116"/>
                <a:gd name="T26" fmla="*/ 91 w 109"/>
                <a:gd name="T27" fmla="*/ 113 h 116"/>
                <a:gd name="T28" fmla="*/ 89 w 109"/>
                <a:gd name="T29" fmla="*/ 116 h 116"/>
                <a:gd name="T30" fmla="*/ 55 w 109"/>
                <a:gd name="T31" fmla="*/ 116 h 116"/>
                <a:gd name="T32" fmla="*/ 55 w 109"/>
                <a:gd name="T33" fmla="*/ 111 h 116"/>
                <a:gd name="T34" fmla="*/ 23 w 109"/>
                <a:gd name="T35" fmla="*/ 67 h 116"/>
                <a:gd name="T36" fmla="*/ 23 w 109"/>
                <a:gd name="T37" fmla="*/ 111 h 116"/>
                <a:gd name="T38" fmla="*/ 55 w 109"/>
                <a:gd name="T39" fmla="*/ 111 h 116"/>
                <a:gd name="T40" fmla="*/ 55 w 109"/>
                <a:gd name="T41" fmla="*/ 116 h 116"/>
                <a:gd name="T42" fmla="*/ 21 w 109"/>
                <a:gd name="T43" fmla="*/ 116 h 116"/>
                <a:gd name="T44" fmla="*/ 19 w 109"/>
                <a:gd name="T45" fmla="*/ 113 h 116"/>
                <a:gd name="T46" fmla="*/ 19 w 109"/>
                <a:gd name="T47" fmla="*/ 69 h 116"/>
                <a:gd name="T48" fmla="*/ 3 w 109"/>
                <a:gd name="T49" fmla="*/ 69 h 116"/>
                <a:gd name="T50" fmla="*/ 3 w 109"/>
                <a:gd name="T51" fmla="*/ 69 h 116"/>
                <a:gd name="T52" fmla="*/ 1 w 109"/>
                <a:gd name="T53" fmla="*/ 69 h 116"/>
                <a:gd name="T54" fmla="*/ 1 w 109"/>
                <a:gd name="T55" fmla="*/ 65 h 116"/>
                <a:gd name="T56" fmla="*/ 53 w 109"/>
                <a:gd name="T57" fmla="*/ 1 h 116"/>
                <a:gd name="T58" fmla="*/ 53 w 109"/>
                <a:gd name="T59" fmla="*/ 0 h 116"/>
                <a:gd name="T60" fmla="*/ 55 w 109"/>
                <a:gd name="T61" fmla="*/ 0 h 116"/>
                <a:gd name="T62" fmla="*/ 55 w 109"/>
                <a:gd name="T63" fmla="*/ 6 h 116"/>
                <a:gd name="T64" fmla="*/ 8 w 109"/>
                <a:gd name="T65" fmla="*/ 64 h 116"/>
                <a:gd name="T66" fmla="*/ 21 w 109"/>
                <a:gd name="T67" fmla="*/ 64 h 116"/>
                <a:gd name="T68" fmla="*/ 23 w 109"/>
                <a:gd name="T69" fmla="*/ 6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16">
                  <a:moveTo>
                    <a:pt x="55" y="111"/>
                  </a:moveTo>
                  <a:cubicBezTo>
                    <a:pt x="86" y="111"/>
                    <a:pt x="86" y="111"/>
                    <a:pt x="86" y="111"/>
                  </a:cubicBezTo>
                  <a:cubicBezTo>
                    <a:pt x="86" y="67"/>
                    <a:pt x="86" y="67"/>
                    <a:pt x="86" y="67"/>
                  </a:cubicBezTo>
                  <a:cubicBezTo>
                    <a:pt x="86" y="65"/>
                    <a:pt x="88" y="64"/>
                    <a:pt x="89" y="64"/>
                  </a:cubicBezTo>
                  <a:cubicBezTo>
                    <a:pt x="102" y="64"/>
                    <a:pt x="102" y="64"/>
                    <a:pt x="102" y="64"/>
                  </a:cubicBezTo>
                  <a:cubicBezTo>
                    <a:pt x="55" y="6"/>
                    <a:pt x="55" y="6"/>
                    <a:pt x="55" y="6"/>
                  </a:cubicBezTo>
                  <a:cubicBezTo>
                    <a:pt x="55" y="6"/>
                    <a:pt x="55" y="6"/>
                    <a:pt x="55" y="6"/>
                  </a:cubicBezTo>
                  <a:cubicBezTo>
                    <a:pt x="55" y="0"/>
                    <a:pt x="55" y="0"/>
                    <a:pt x="55" y="0"/>
                  </a:cubicBezTo>
                  <a:cubicBezTo>
                    <a:pt x="56" y="0"/>
                    <a:pt x="56" y="0"/>
                    <a:pt x="57" y="1"/>
                  </a:cubicBezTo>
                  <a:cubicBezTo>
                    <a:pt x="109" y="65"/>
                    <a:pt x="109" y="65"/>
                    <a:pt x="109" y="65"/>
                  </a:cubicBezTo>
                  <a:cubicBezTo>
                    <a:pt x="109" y="65"/>
                    <a:pt x="109" y="66"/>
                    <a:pt x="109" y="67"/>
                  </a:cubicBezTo>
                  <a:cubicBezTo>
                    <a:pt x="109" y="68"/>
                    <a:pt x="108" y="69"/>
                    <a:pt x="107" y="69"/>
                  </a:cubicBezTo>
                  <a:cubicBezTo>
                    <a:pt x="91" y="69"/>
                    <a:pt x="91" y="69"/>
                    <a:pt x="91" y="69"/>
                  </a:cubicBezTo>
                  <a:cubicBezTo>
                    <a:pt x="91" y="113"/>
                    <a:pt x="91" y="113"/>
                    <a:pt x="91" y="113"/>
                  </a:cubicBezTo>
                  <a:cubicBezTo>
                    <a:pt x="91" y="115"/>
                    <a:pt x="90" y="116"/>
                    <a:pt x="89" y="116"/>
                  </a:cubicBezTo>
                  <a:cubicBezTo>
                    <a:pt x="55" y="116"/>
                    <a:pt x="55" y="116"/>
                    <a:pt x="55" y="116"/>
                  </a:cubicBezTo>
                  <a:lnTo>
                    <a:pt x="55" y="111"/>
                  </a:lnTo>
                  <a:close/>
                  <a:moveTo>
                    <a:pt x="23" y="67"/>
                  </a:moveTo>
                  <a:cubicBezTo>
                    <a:pt x="23" y="111"/>
                    <a:pt x="23" y="111"/>
                    <a:pt x="23" y="111"/>
                  </a:cubicBezTo>
                  <a:cubicBezTo>
                    <a:pt x="55" y="111"/>
                    <a:pt x="55" y="111"/>
                    <a:pt x="55" y="111"/>
                  </a:cubicBezTo>
                  <a:cubicBezTo>
                    <a:pt x="55" y="116"/>
                    <a:pt x="55" y="116"/>
                    <a:pt x="55" y="116"/>
                  </a:cubicBezTo>
                  <a:cubicBezTo>
                    <a:pt x="21" y="116"/>
                    <a:pt x="21" y="116"/>
                    <a:pt x="21" y="116"/>
                  </a:cubicBezTo>
                  <a:cubicBezTo>
                    <a:pt x="20" y="116"/>
                    <a:pt x="19" y="115"/>
                    <a:pt x="19" y="113"/>
                  </a:cubicBezTo>
                  <a:cubicBezTo>
                    <a:pt x="19" y="69"/>
                    <a:pt x="19" y="69"/>
                    <a:pt x="19" y="69"/>
                  </a:cubicBezTo>
                  <a:cubicBezTo>
                    <a:pt x="3" y="69"/>
                    <a:pt x="3" y="69"/>
                    <a:pt x="3" y="69"/>
                  </a:cubicBezTo>
                  <a:cubicBezTo>
                    <a:pt x="3" y="69"/>
                    <a:pt x="3" y="69"/>
                    <a:pt x="3" y="69"/>
                  </a:cubicBezTo>
                  <a:cubicBezTo>
                    <a:pt x="2" y="69"/>
                    <a:pt x="2" y="69"/>
                    <a:pt x="1" y="69"/>
                  </a:cubicBezTo>
                  <a:cubicBezTo>
                    <a:pt x="0" y="68"/>
                    <a:pt x="0" y="66"/>
                    <a:pt x="1" y="65"/>
                  </a:cubicBezTo>
                  <a:cubicBezTo>
                    <a:pt x="53" y="1"/>
                    <a:pt x="53" y="1"/>
                    <a:pt x="53" y="1"/>
                  </a:cubicBezTo>
                  <a:cubicBezTo>
                    <a:pt x="53" y="0"/>
                    <a:pt x="53" y="0"/>
                    <a:pt x="53" y="0"/>
                  </a:cubicBezTo>
                  <a:cubicBezTo>
                    <a:pt x="54" y="0"/>
                    <a:pt x="54" y="0"/>
                    <a:pt x="55" y="0"/>
                  </a:cubicBezTo>
                  <a:cubicBezTo>
                    <a:pt x="55" y="6"/>
                    <a:pt x="55" y="6"/>
                    <a:pt x="55" y="6"/>
                  </a:cubicBezTo>
                  <a:cubicBezTo>
                    <a:pt x="8" y="64"/>
                    <a:pt x="8" y="64"/>
                    <a:pt x="8" y="64"/>
                  </a:cubicBezTo>
                  <a:cubicBezTo>
                    <a:pt x="21" y="64"/>
                    <a:pt x="21" y="64"/>
                    <a:pt x="21" y="64"/>
                  </a:cubicBezTo>
                  <a:cubicBezTo>
                    <a:pt x="22" y="64"/>
                    <a:pt x="23" y="65"/>
                    <a:pt x="23"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1" name="Freeform 162"/>
            <p:cNvSpPr>
              <a:spLocks noEditPoints="1"/>
            </p:cNvSpPr>
            <p:nvPr/>
          </p:nvSpPr>
          <p:spPr bwMode="auto">
            <a:xfrm>
              <a:off x="7251701" y="2525713"/>
              <a:ext cx="212725" cy="596900"/>
            </a:xfrm>
            <a:custGeom>
              <a:avLst/>
              <a:gdLst>
                <a:gd name="T0" fmla="*/ 57 w 94"/>
                <a:gd name="T1" fmla="*/ 260 h 264"/>
                <a:gd name="T2" fmla="*/ 58 w 94"/>
                <a:gd name="T3" fmla="*/ 119 h 264"/>
                <a:gd name="T4" fmla="*/ 82 w 94"/>
                <a:gd name="T5" fmla="*/ 91 h 264"/>
                <a:gd name="T6" fmla="*/ 88 w 94"/>
                <a:gd name="T7" fmla="*/ 79 h 264"/>
                <a:gd name="T8" fmla="*/ 81 w 94"/>
                <a:gd name="T9" fmla="*/ 38 h 264"/>
                <a:gd name="T10" fmla="*/ 78 w 94"/>
                <a:gd name="T11" fmla="*/ 31 h 264"/>
                <a:gd name="T12" fmla="*/ 71 w 94"/>
                <a:gd name="T13" fmla="*/ 63 h 264"/>
                <a:gd name="T14" fmla="*/ 68 w 94"/>
                <a:gd name="T15" fmla="*/ 66 h 264"/>
                <a:gd name="T16" fmla="*/ 60 w 94"/>
                <a:gd name="T17" fmla="*/ 66 h 264"/>
                <a:gd name="T18" fmla="*/ 51 w 94"/>
                <a:gd name="T19" fmla="*/ 5 h 264"/>
                <a:gd name="T20" fmla="*/ 47 w 94"/>
                <a:gd name="T21" fmla="*/ 0 h 264"/>
                <a:gd name="T22" fmla="*/ 53 w 94"/>
                <a:gd name="T23" fmla="*/ 0 h 264"/>
                <a:gd name="T24" fmla="*/ 62 w 94"/>
                <a:gd name="T25" fmla="*/ 61 h 264"/>
                <a:gd name="T26" fmla="*/ 59 w 94"/>
                <a:gd name="T27" fmla="*/ 3 h 264"/>
                <a:gd name="T28" fmla="*/ 62 w 94"/>
                <a:gd name="T29" fmla="*/ 0 h 264"/>
                <a:gd name="T30" fmla="*/ 84 w 94"/>
                <a:gd name="T31" fmla="*/ 32 h 264"/>
                <a:gd name="T32" fmla="*/ 93 w 94"/>
                <a:gd name="T33" fmla="*/ 65 h 264"/>
                <a:gd name="T34" fmla="*/ 87 w 94"/>
                <a:gd name="T35" fmla="*/ 94 h 264"/>
                <a:gd name="T36" fmla="*/ 74 w 94"/>
                <a:gd name="T37" fmla="*/ 112 h 264"/>
                <a:gd name="T38" fmla="*/ 62 w 94"/>
                <a:gd name="T39" fmla="*/ 262 h 264"/>
                <a:gd name="T40" fmla="*/ 47 w 94"/>
                <a:gd name="T41" fmla="*/ 264 h 264"/>
                <a:gd name="T42" fmla="*/ 15 w 94"/>
                <a:gd name="T43" fmla="*/ 34 h 264"/>
                <a:gd name="T44" fmla="*/ 6 w 94"/>
                <a:gd name="T45" fmla="*/ 66 h 264"/>
                <a:gd name="T46" fmla="*/ 12 w 94"/>
                <a:gd name="T47" fmla="*/ 91 h 264"/>
                <a:gd name="T48" fmla="*/ 36 w 94"/>
                <a:gd name="T49" fmla="*/ 119 h 264"/>
                <a:gd name="T50" fmla="*/ 37 w 94"/>
                <a:gd name="T51" fmla="*/ 121 h 264"/>
                <a:gd name="T52" fmla="*/ 47 w 94"/>
                <a:gd name="T53" fmla="*/ 260 h 264"/>
                <a:gd name="T54" fmla="*/ 35 w 94"/>
                <a:gd name="T55" fmla="*/ 264 h 264"/>
                <a:gd name="T56" fmla="*/ 32 w 94"/>
                <a:gd name="T57" fmla="*/ 122 h 264"/>
                <a:gd name="T58" fmla="*/ 7 w 94"/>
                <a:gd name="T59" fmla="*/ 94 h 264"/>
                <a:gd name="T60" fmla="*/ 1 w 94"/>
                <a:gd name="T61" fmla="*/ 65 h 264"/>
                <a:gd name="T62" fmla="*/ 10 w 94"/>
                <a:gd name="T63" fmla="*/ 32 h 264"/>
                <a:gd name="T64" fmla="*/ 32 w 94"/>
                <a:gd name="T65" fmla="*/ 0 h 264"/>
                <a:gd name="T66" fmla="*/ 33 w 94"/>
                <a:gd name="T67" fmla="*/ 0 h 264"/>
                <a:gd name="T68" fmla="*/ 29 w 94"/>
                <a:gd name="T69" fmla="*/ 61 h 264"/>
                <a:gd name="T70" fmla="*/ 38 w 94"/>
                <a:gd name="T71" fmla="*/ 2 h 264"/>
                <a:gd name="T72" fmla="*/ 47 w 94"/>
                <a:gd name="T73" fmla="*/ 0 h 264"/>
                <a:gd name="T74" fmla="*/ 47 w 94"/>
                <a:gd name="T75" fmla="*/ 5 h 264"/>
                <a:gd name="T76" fmla="*/ 43 w 94"/>
                <a:gd name="T77" fmla="*/ 5 h 264"/>
                <a:gd name="T78" fmla="*/ 34 w 94"/>
                <a:gd name="T79" fmla="*/ 66 h 264"/>
                <a:gd name="T80" fmla="*/ 26 w 94"/>
                <a:gd name="T81" fmla="*/ 66 h 264"/>
                <a:gd name="T82" fmla="*/ 24 w 94"/>
                <a:gd name="T83" fmla="*/ 63 h 264"/>
                <a:gd name="T84" fmla="*/ 16 w 94"/>
                <a:gd name="T85" fmla="*/ 31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4" h="264">
                  <a:moveTo>
                    <a:pt x="47" y="260"/>
                  </a:moveTo>
                  <a:cubicBezTo>
                    <a:pt x="57" y="260"/>
                    <a:pt x="57" y="260"/>
                    <a:pt x="57" y="260"/>
                  </a:cubicBezTo>
                  <a:cubicBezTo>
                    <a:pt x="57" y="121"/>
                    <a:pt x="57" y="121"/>
                    <a:pt x="57" y="121"/>
                  </a:cubicBezTo>
                  <a:cubicBezTo>
                    <a:pt x="57" y="120"/>
                    <a:pt x="57" y="119"/>
                    <a:pt x="58" y="119"/>
                  </a:cubicBezTo>
                  <a:cubicBezTo>
                    <a:pt x="62" y="116"/>
                    <a:pt x="67" y="113"/>
                    <a:pt x="70" y="109"/>
                  </a:cubicBezTo>
                  <a:cubicBezTo>
                    <a:pt x="75" y="103"/>
                    <a:pt x="79" y="96"/>
                    <a:pt x="82" y="91"/>
                  </a:cubicBezTo>
                  <a:cubicBezTo>
                    <a:pt x="82" y="91"/>
                    <a:pt x="82" y="91"/>
                    <a:pt x="82" y="91"/>
                  </a:cubicBezTo>
                  <a:cubicBezTo>
                    <a:pt x="85" y="87"/>
                    <a:pt x="87" y="83"/>
                    <a:pt x="88" y="79"/>
                  </a:cubicBezTo>
                  <a:cubicBezTo>
                    <a:pt x="89" y="75"/>
                    <a:pt x="89" y="71"/>
                    <a:pt x="88" y="66"/>
                  </a:cubicBezTo>
                  <a:cubicBezTo>
                    <a:pt x="87" y="56"/>
                    <a:pt x="84" y="47"/>
                    <a:pt x="81" y="38"/>
                  </a:cubicBezTo>
                  <a:cubicBezTo>
                    <a:pt x="80" y="37"/>
                    <a:pt x="80" y="36"/>
                    <a:pt x="79" y="34"/>
                  </a:cubicBezTo>
                  <a:cubicBezTo>
                    <a:pt x="79" y="32"/>
                    <a:pt x="78" y="32"/>
                    <a:pt x="78" y="31"/>
                  </a:cubicBezTo>
                  <a:cubicBezTo>
                    <a:pt x="76" y="23"/>
                    <a:pt x="71" y="10"/>
                    <a:pt x="64" y="6"/>
                  </a:cubicBezTo>
                  <a:cubicBezTo>
                    <a:pt x="71" y="63"/>
                    <a:pt x="71" y="63"/>
                    <a:pt x="71" y="63"/>
                  </a:cubicBezTo>
                  <a:cubicBezTo>
                    <a:pt x="71" y="64"/>
                    <a:pt x="70" y="66"/>
                    <a:pt x="68" y="66"/>
                  </a:cubicBezTo>
                  <a:cubicBezTo>
                    <a:pt x="68" y="66"/>
                    <a:pt x="68" y="66"/>
                    <a:pt x="68" y="66"/>
                  </a:cubicBezTo>
                  <a:cubicBezTo>
                    <a:pt x="68" y="66"/>
                    <a:pt x="68" y="66"/>
                    <a:pt x="68" y="66"/>
                  </a:cubicBezTo>
                  <a:cubicBezTo>
                    <a:pt x="60" y="66"/>
                    <a:pt x="60" y="66"/>
                    <a:pt x="60" y="66"/>
                  </a:cubicBezTo>
                  <a:cubicBezTo>
                    <a:pt x="59" y="66"/>
                    <a:pt x="58" y="65"/>
                    <a:pt x="58" y="63"/>
                  </a:cubicBezTo>
                  <a:cubicBezTo>
                    <a:pt x="51" y="5"/>
                    <a:pt x="51" y="5"/>
                    <a:pt x="51" y="5"/>
                  </a:cubicBezTo>
                  <a:cubicBezTo>
                    <a:pt x="47" y="5"/>
                    <a:pt x="47" y="5"/>
                    <a:pt x="47" y="5"/>
                  </a:cubicBezTo>
                  <a:cubicBezTo>
                    <a:pt x="47" y="0"/>
                    <a:pt x="47" y="0"/>
                    <a:pt x="47" y="0"/>
                  </a:cubicBezTo>
                  <a:cubicBezTo>
                    <a:pt x="53" y="0"/>
                    <a:pt x="53" y="0"/>
                    <a:pt x="53" y="0"/>
                  </a:cubicBezTo>
                  <a:cubicBezTo>
                    <a:pt x="53" y="0"/>
                    <a:pt x="53" y="0"/>
                    <a:pt x="53" y="0"/>
                  </a:cubicBezTo>
                  <a:cubicBezTo>
                    <a:pt x="55" y="0"/>
                    <a:pt x="56" y="1"/>
                    <a:pt x="56" y="2"/>
                  </a:cubicBezTo>
                  <a:cubicBezTo>
                    <a:pt x="62" y="61"/>
                    <a:pt x="62" y="61"/>
                    <a:pt x="62" y="61"/>
                  </a:cubicBezTo>
                  <a:cubicBezTo>
                    <a:pt x="65" y="61"/>
                    <a:pt x="65" y="61"/>
                    <a:pt x="65" y="61"/>
                  </a:cubicBezTo>
                  <a:cubicBezTo>
                    <a:pt x="59" y="3"/>
                    <a:pt x="59" y="3"/>
                    <a:pt x="59" y="3"/>
                  </a:cubicBezTo>
                  <a:cubicBezTo>
                    <a:pt x="59" y="3"/>
                    <a:pt x="59" y="3"/>
                    <a:pt x="59" y="3"/>
                  </a:cubicBezTo>
                  <a:cubicBezTo>
                    <a:pt x="59" y="1"/>
                    <a:pt x="61" y="0"/>
                    <a:pt x="62" y="0"/>
                  </a:cubicBezTo>
                  <a:cubicBezTo>
                    <a:pt x="73" y="2"/>
                    <a:pt x="79" y="20"/>
                    <a:pt x="83" y="29"/>
                  </a:cubicBezTo>
                  <a:cubicBezTo>
                    <a:pt x="84" y="32"/>
                    <a:pt x="84" y="32"/>
                    <a:pt x="84" y="32"/>
                  </a:cubicBezTo>
                  <a:cubicBezTo>
                    <a:pt x="85" y="36"/>
                    <a:pt x="85" y="36"/>
                    <a:pt x="85" y="36"/>
                  </a:cubicBezTo>
                  <a:cubicBezTo>
                    <a:pt x="89" y="45"/>
                    <a:pt x="92" y="55"/>
                    <a:pt x="93" y="65"/>
                  </a:cubicBezTo>
                  <a:cubicBezTo>
                    <a:pt x="94" y="71"/>
                    <a:pt x="94" y="75"/>
                    <a:pt x="92" y="80"/>
                  </a:cubicBezTo>
                  <a:cubicBezTo>
                    <a:pt x="91" y="85"/>
                    <a:pt x="89" y="89"/>
                    <a:pt x="87" y="94"/>
                  </a:cubicBezTo>
                  <a:cubicBezTo>
                    <a:pt x="87" y="94"/>
                    <a:pt x="87" y="94"/>
                    <a:pt x="87" y="94"/>
                  </a:cubicBezTo>
                  <a:cubicBezTo>
                    <a:pt x="84" y="99"/>
                    <a:pt x="79" y="106"/>
                    <a:pt x="74" y="112"/>
                  </a:cubicBezTo>
                  <a:cubicBezTo>
                    <a:pt x="70" y="116"/>
                    <a:pt x="66" y="120"/>
                    <a:pt x="62" y="122"/>
                  </a:cubicBezTo>
                  <a:cubicBezTo>
                    <a:pt x="62" y="262"/>
                    <a:pt x="62" y="262"/>
                    <a:pt x="62" y="262"/>
                  </a:cubicBezTo>
                  <a:cubicBezTo>
                    <a:pt x="62" y="263"/>
                    <a:pt x="60" y="264"/>
                    <a:pt x="59" y="264"/>
                  </a:cubicBezTo>
                  <a:cubicBezTo>
                    <a:pt x="47" y="264"/>
                    <a:pt x="47" y="264"/>
                    <a:pt x="47" y="264"/>
                  </a:cubicBezTo>
                  <a:lnTo>
                    <a:pt x="47" y="260"/>
                  </a:lnTo>
                  <a:close/>
                  <a:moveTo>
                    <a:pt x="15" y="34"/>
                  </a:moveTo>
                  <a:cubicBezTo>
                    <a:pt x="14" y="36"/>
                    <a:pt x="14" y="37"/>
                    <a:pt x="13" y="38"/>
                  </a:cubicBezTo>
                  <a:cubicBezTo>
                    <a:pt x="10" y="47"/>
                    <a:pt x="7" y="56"/>
                    <a:pt x="6" y="66"/>
                  </a:cubicBezTo>
                  <a:cubicBezTo>
                    <a:pt x="5" y="71"/>
                    <a:pt x="5" y="75"/>
                    <a:pt x="6" y="79"/>
                  </a:cubicBezTo>
                  <a:cubicBezTo>
                    <a:pt x="7" y="83"/>
                    <a:pt x="9" y="87"/>
                    <a:pt x="12" y="91"/>
                  </a:cubicBezTo>
                  <a:cubicBezTo>
                    <a:pt x="15" y="96"/>
                    <a:pt x="19" y="103"/>
                    <a:pt x="24" y="108"/>
                  </a:cubicBezTo>
                  <a:cubicBezTo>
                    <a:pt x="27" y="113"/>
                    <a:pt x="31" y="116"/>
                    <a:pt x="36" y="119"/>
                  </a:cubicBezTo>
                  <a:cubicBezTo>
                    <a:pt x="37" y="119"/>
                    <a:pt x="37" y="120"/>
                    <a:pt x="37" y="121"/>
                  </a:cubicBezTo>
                  <a:cubicBezTo>
                    <a:pt x="37" y="121"/>
                    <a:pt x="37" y="121"/>
                    <a:pt x="37" y="121"/>
                  </a:cubicBezTo>
                  <a:cubicBezTo>
                    <a:pt x="37" y="260"/>
                    <a:pt x="37" y="260"/>
                    <a:pt x="37" y="260"/>
                  </a:cubicBezTo>
                  <a:cubicBezTo>
                    <a:pt x="47" y="260"/>
                    <a:pt x="47" y="260"/>
                    <a:pt x="47" y="260"/>
                  </a:cubicBezTo>
                  <a:cubicBezTo>
                    <a:pt x="47" y="264"/>
                    <a:pt x="47" y="264"/>
                    <a:pt x="47" y="264"/>
                  </a:cubicBezTo>
                  <a:cubicBezTo>
                    <a:pt x="35" y="264"/>
                    <a:pt x="35" y="264"/>
                    <a:pt x="35" y="264"/>
                  </a:cubicBezTo>
                  <a:cubicBezTo>
                    <a:pt x="33" y="264"/>
                    <a:pt x="32" y="263"/>
                    <a:pt x="32" y="262"/>
                  </a:cubicBezTo>
                  <a:cubicBezTo>
                    <a:pt x="32" y="122"/>
                    <a:pt x="32" y="122"/>
                    <a:pt x="32" y="122"/>
                  </a:cubicBezTo>
                  <a:cubicBezTo>
                    <a:pt x="28" y="119"/>
                    <a:pt x="24" y="116"/>
                    <a:pt x="20" y="112"/>
                  </a:cubicBezTo>
                  <a:cubicBezTo>
                    <a:pt x="15" y="106"/>
                    <a:pt x="10" y="99"/>
                    <a:pt x="7" y="94"/>
                  </a:cubicBezTo>
                  <a:cubicBezTo>
                    <a:pt x="5" y="89"/>
                    <a:pt x="3" y="85"/>
                    <a:pt x="2" y="80"/>
                  </a:cubicBezTo>
                  <a:cubicBezTo>
                    <a:pt x="0" y="75"/>
                    <a:pt x="0" y="71"/>
                    <a:pt x="1" y="65"/>
                  </a:cubicBezTo>
                  <a:cubicBezTo>
                    <a:pt x="2" y="55"/>
                    <a:pt x="5" y="45"/>
                    <a:pt x="9" y="36"/>
                  </a:cubicBezTo>
                  <a:cubicBezTo>
                    <a:pt x="10" y="32"/>
                    <a:pt x="10" y="32"/>
                    <a:pt x="10" y="32"/>
                  </a:cubicBezTo>
                  <a:cubicBezTo>
                    <a:pt x="11" y="29"/>
                    <a:pt x="11" y="29"/>
                    <a:pt x="11" y="29"/>
                  </a:cubicBezTo>
                  <a:cubicBezTo>
                    <a:pt x="15" y="20"/>
                    <a:pt x="21" y="2"/>
                    <a:pt x="32" y="0"/>
                  </a:cubicBezTo>
                  <a:cubicBezTo>
                    <a:pt x="32" y="0"/>
                    <a:pt x="32" y="0"/>
                    <a:pt x="32" y="0"/>
                  </a:cubicBezTo>
                  <a:cubicBezTo>
                    <a:pt x="32" y="0"/>
                    <a:pt x="32" y="0"/>
                    <a:pt x="33" y="0"/>
                  </a:cubicBezTo>
                  <a:cubicBezTo>
                    <a:pt x="34" y="1"/>
                    <a:pt x="35" y="2"/>
                    <a:pt x="35" y="3"/>
                  </a:cubicBezTo>
                  <a:cubicBezTo>
                    <a:pt x="29" y="61"/>
                    <a:pt x="29" y="61"/>
                    <a:pt x="29" y="61"/>
                  </a:cubicBezTo>
                  <a:cubicBezTo>
                    <a:pt x="32" y="61"/>
                    <a:pt x="32" y="61"/>
                    <a:pt x="32" y="61"/>
                  </a:cubicBezTo>
                  <a:cubicBezTo>
                    <a:pt x="38" y="2"/>
                    <a:pt x="38" y="2"/>
                    <a:pt x="38" y="2"/>
                  </a:cubicBezTo>
                  <a:cubicBezTo>
                    <a:pt x="38" y="1"/>
                    <a:pt x="39" y="0"/>
                    <a:pt x="41" y="0"/>
                  </a:cubicBezTo>
                  <a:cubicBezTo>
                    <a:pt x="47" y="0"/>
                    <a:pt x="47" y="0"/>
                    <a:pt x="47" y="0"/>
                  </a:cubicBezTo>
                  <a:cubicBezTo>
                    <a:pt x="47" y="0"/>
                    <a:pt x="47" y="0"/>
                    <a:pt x="47" y="0"/>
                  </a:cubicBezTo>
                  <a:cubicBezTo>
                    <a:pt x="47" y="5"/>
                    <a:pt x="47" y="5"/>
                    <a:pt x="47" y="5"/>
                  </a:cubicBezTo>
                  <a:cubicBezTo>
                    <a:pt x="47" y="5"/>
                    <a:pt x="47" y="5"/>
                    <a:pt x="47" y="5"/>
                  </a:cubicBezTo>
                  <a:cubicBezTo>
                    <a:pt x="43" y="5"/>
                    <a:pt x="43" y="5"/>
                    <a:pt x="43" y="5"/>
                  </a:cubicBezTo>
                  <a:cubicBezTo>
                    <a:pt x="36" y="64"/>
                    <a:pt x="36" y="64"/>
                    <a:pt x="36" y="64"/>
                  </a:cubicBezTo>
                  <a:cubicBezTo>
                    <a:pt x="36" y="65"/>
                    <a:pt x="35" y="66"/>
                    <a:pt x="34" y="66"/>
                  </a:cubicBezTo>
                  <a:cubicBezTo>
                    <a:pt x="34" y="66"/>
                    <a:pt x="34" y="66"/>
                    <a:pt x="34" y="66"/>
                  </a:cubicBezTo>
                  <a:cubicBezTo>
                    <a:pt x="26" y="66"/>
                    <a:pt x="26" y="66"/>
                    <a:pt x="26" y="66"/>
                  </a:cubicBezTo>
                  <a:cubicBezTo>
                    <a:pt x="25" y="66"/>
                    <a:pt x="23" y="65"/>
                    <a:pt x="23" y="63"/>
                  </a:cubicBezTo>
                  <a:cubicBezTo>
                    <a:pt x="23" y="63"/>
                    <a:pt x="23" y="63"/>
                    <a:pt x="24" y="63"/>
                  </a:cubicBezTo>
                  <a:cubicBezTo>
                    <a:pt x="30" y="6"/>
                    <a:pt x="30" y="6"/>
                    <a:pt x="30" y="6"/>
                  </a:cubicBezTo>
                  <a:cubicBezTo>
                    <a:pt x="23" y="10"/>
                    <a:pt x="18" y="23"/>
                    <a:pt x="16" y="31"/>
                  </a:cubicBezTo>
                  <a:cubicBezTo>
                    <a:pt x="16" y="32"/>
                    <a:pt x="15" y="32"/>
                    <a:pt x="15"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0" name="Freeform 171"/>
            <p:cNvSpPr>
              <a:spLocks noEditPoints="1"/>
            </p:cNvSpPr>
            <p:nvPr/>
          </p:nvSpPr>
          <p:spPr bwMode="auto">
            <a:xfrm>
              <a:off x="9705976" y="1866900"/>
              <a:ext cx="384175" cy="393700"/>
            </a:xfrm>
            <a:custGeom>
              <a:avLst/>
              <a:gdLst>
                <a:gd name="T0" fmla="*/ 140 w 170"/>
                <a:gd name="T1" fmla="*/ 0 h 174"/>
                <a:gd name="T2" fmla="*/ 170 w 170"/>
                <a:gd name="T3" fmla="*/ 2 h 174"/>
                <a:gd name="T4" fmla="*/ 140 w 170"/>
                <a:gd name="T5" fmla="*/ 174 h 174"/>
                <a:gd name="T6" fmla="*/ 165 w 170"/>
                <a:gd name="T7" fmla="*/ 4 h 174"/>
                <a:gd name="T8" fmla="*/ 157 w 170"/>
                <a:gd name="T9" fmla="*/ 152 h 174"/>
                <a:gd name="T10" fmla="*/ 140 w 170"/>
                <a:gd name="T11" fmla="*/ 134 h 174"/>
                <a:gd name="T12" fmla="*/ 152 w 170"/>
                <a:gd name="T13" fmla="*/ 149 h 174"/>
                <a:gd name="T14" fmla="*/ 140 w 170"/>
                <a:gd name="T15" fmla="*/ 123 h 174"/>
                <a:gd name="T16" fmla="*/ 157 w 170"/>
                <a:gd name="T17" fmla="*/ 37 h 174"/>
                <a:gd name="T18" fmla="*/ 140 w 170"/>
                <a:gd name="T19" fmla="*/ 40 h 174"/>
                <a:gd name="T20" fmla="*/ 140 w 170"/>
                <a:gd name="T21" fmla="*/ 118 h 174"/>
                <a:gd name="T22" fmla="*/ 85 w 170"/>
                <a:gd name="T23" fmla="*/ 4 h 174"/>
                <a:gd name="T24" fmla="*/ 140 w 170"/>
                <a:gd name="T25" fmla="*/ 4 h 174"/>
                <a:gd name="T26" fmla="*/ 140 w 170"/>
                <a:gd name="T27" fmla="*/ 174 h 174"/>
                <a:gd name="T28" fmla="*/ 140 w 170"/>
                <a:gd name="T29" fmla="*/ 35 h 174"/>
                <a:gd name="T30" fmla="*/ 85 w 170"/>
                <a:gd name="T31" fmla="*/ 35 h 174"/>
                <a:gd name="T32" fmla="*/ 140 w 170"/>
                <a:gd name="T33" fmla="*/ 123 h 174"/>
                <a:gd name="T34" fmla="*/ 140 w 170"/>
                <a:gd name="T35" fmla="*/ 118 h 174"/>
                <a:gd name="T36" fmla="*/ 128 w 170"/>
                <a:gd name="T37" fmla="*/ 139 h 174"/>
                <a:gd name="T38" fmla="*/ 140 w 170"/>
                <a:gd name="T39" fmla="*/ 154 h 174"/>
                <a:gd name="T40" fmla="*/ 123 w 170"/>
                <a:gd name="T41" fmla="*/ 136 h 174"/>
                <a:gd name="T42" fmla="*/ 85 w 170"/>
                <a:gd name="T43" fmla="*/ 26 h 174"/>
                <a:gd name="T44" fmla="*/ 131 w 170"/>
                <a:gd name="T45" fmla="*/ 16 h 174"/>
                <a:gd name="T46" fmla="*/ 133 w 170"/>
                <a:gd name="T47" fmla="*/ 11 h 174"/>
                <a:gd name="T48" fmla="*/ 133 w 170"/>
                <a:gd name="T49" fmla="*/ 26 h 174"/>
                <a:gd name="T50" fmla="*/ 30 w 170"/>
                <a:gd name="T51" fmla="*/ 4 h 174"/>
                <a:gd name="T52" fmla="*/ 85 w 170"/>
                <a:gd name="T53" fmla="*/ 4 h 174"/>
                <a:gd name="T54" fmla="*/ 85 w 170"/>
                <a:gd name="T55" fmla="*/ 174 h 174"/>
                <a:gd name="T56" fmla="*/ 85 w 170"/>
                <a:gd name="T57" fmla="*/ 11 h 174"/>
                <a:gd name="T58" fmla="*/ 40 w 170"/>
                <a:gd name="T59" fmla="*/ 22 h 174"/>
                <a:gd name="T60" fmla="*/ 37 w 170"/>
                <a:gd name="T61" fmla="*/ 26 h 174"/>
                <a:gd name="T62" fmla="*/ 37 w 170"/>
                <a:gd name="T63" fmla="*/ 11 h 174"/>
                <a:gd name="T64" fmla="*/ 85 w 170"/>
                <a:gd name="T65" fmla="*/ 40 h 174"/>
                <a:gd name="T66" fmla="*/ 85 w 170"/>
                <a:gd name="T67" fmla="*/ 35 h 174"/>
                <a:gd name="T68" fmla="*/ 30 w 170"/>
                <a:gd name="T69" fmla="*/ 123 h 174"/>
                <a:gd name="T70" fmla="*/ 30 w 170"/>
                <a:gd name="T71" fmla="*/ 154 h 174"/>
                <a:gd name="T72" fmla="*/ 42 w 170"/>
                <a:gd name="T73" fmla="*/ 139 h 174"/>
                <a:gd name="T74" fmla="*/ 45 w 170"/>
                <a:gd name="T75" fmla="*/ 134 h 174"/>
                <a:gd name="T76" fmla="*/ 45 w 170"/>
                <a:gd name="T77" fmla="*/ 154 h 174"/>
                <a:gd name="T78" fmla="*/ 5 w 170"/>
                <a:gd name="T79" fmla="*/ 4 h 174"/>
                <a:gd name="T80" fmla="*/ 30 w 170"/>
                <a:gd name="T81" fmla="*/ 174 h 174"/>
                <a:gd name="T82" fmla="*/ 0 w 170"/>
                <a:gd name="T83" fmla="*/ 2 h 174"/>
                <a:gd name="T84" fmla="*/ 30 w 170"/>
                <a:gd name="T85" fmla="*/ 4 h 174"/>
                <a:gd name="T86" fmla="*/ 13 w 170"/>
                <a:gd name="T87" fmla="*/ 37 h 174"/>
                <a:gd name="T88" fmla="*/ 30 w 170"/>
                <a:gd name="T89" fmla="*/ 123 h 174"/>
                <a:gd name="T90" fmla="*/ 18 w 170"/>
                <a:gd name="T91" fmla="*/ 40 h 174"/>
                <a:gd name="T92" fmla="*/ 30 w 170"/>
                <a:gd name="T93" fmla="*/ 134 h 174"/>
                <a:gd name="T94" fmla="*/ 13 w 170"/>
                <a:gd name="T95" fmla="*/ 152 h 174"/>
                <a:gd name="T96" fmla="*/ 30 w 170"/>
                <a:gd name="T97" fmla="*/ 149 h 174"/>
                <a:gd name="T98" fmla="*/ 30 w 170"/>
                <a:gd name="T99" fmla="*/ 1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4">
                  <a:moveTo>
                    <a:pt x="165" y="4"/>
                  </a:moveTo>
                  <a:cubicBezTo>
                    <a:pt x="140" y="4"/>
                    <a:pt x="140" y="4"/>
                    <a:pt x="140" y="4"/>
                  </a:cubicBezTo>
                  <a:cubicBezTo>
                    <a:pt x="140" y="0"/>
                    <a:pt x="140" y="0"/>
                    <a:pt x="140" y="0"/>
                  </a:cubicBezTo>
                  <a:cubicBezTo>
                    <a:pt x="168" y="0"/>
                    <a:pt x="168" y="0"/>
                    <a:pt x="168" y="0"/>
                  </a:cubicBezTo>
                  <a:cubicBezTo>
                    <a:pt x="168" y="0"/>
                    <a:pt x="168" y="0"/>
                    <a:pt x="168" y="0"/>
                  </a:cubicBezTo>
                  <a:cubicBezTo>
                    <a:pt x="169" y="0"/>
                    <a:pt x="170" y="1"/>
                    <a:pt x="170" y="2"/>
                  </a:cubicBezTo>
                  <a:cubicBezTo>
                    <a:pt x="170" y="171"/>
                    <a:pt x="170" y="171"/>
                    <a:pt x="170" y="171"/>
                  </a:cubicBezTo>
                  <a:cubicBezTo>
                    <a:pt x="170" y="172"/>
                    <a:pt x="169" y="174"/>
                    <a:pt x="168" y="174"/>
                  </a:cubicBezTo>
                  <a:cubicBezTo>
                    <a:pt x="140" y="174"/>
                    <a:pt x="140" y="174"/>
                    <a:pt x="140" y="174"/>
                  </a:cubicBezTo>
                  <a:cubicBezTo>
                    <a:pt x="140" y="169"/>
                    <a:pt x="140" y="169"/>
                    <a:pt x="140" y="169"/>
                  </a:cubicBezTo>
                  <a:cubicBezTo>
                    <a:pt x="165" y="169"/>
                    <a:pt x="165" y="169"/>
                    <a:pt x="165" y="169"/>
                  </a:cubicBezTo>
                  <a:cubicBezTo>
                    <a:pt x="165" y="4"/>
                    <a:pt x="165" y="4"/>
                    <a:pt x="165" y="4"/>
                  </a:cubicBezTo>
                  <a:close/>
                  <a:moveTo>
                    <a:pt x="140" y="154"/>
                  </a:moveTo>
                  <a:cubicBezTo>
                    <a:pt x="155" y="154"/>
                    <a:pt x="155" y="154"/>
                    <a:pt x="155" y="154"/>
                  </a:cubicBezTo>
                  <a:cubicBezTo>
                    <a:pt x="156" y="154"/>
                    <a:pt x="157" y="153"/>
                    <a:pt x="157" y="152"/>
                  </a:cubicBezTo>
                  <a:cubicBezTo>
                    <a:pt x="157" y="136"/>
                    <a:pt x="157" y="136"/>
                    <a:pt x="157" y="136"/>
                  </a:cubicBezTo>
                  <a:cubicBezTo>
                    <a:pt x="157" y="135"/>
                    <a:pt x="156" y="134"/>
                    <a:pt x="155" y="134"/>
                  </a:cubicBezTo>
                  <a:cubicBezTo>
                    <a:pt x="140" y="134"/>
                    <a:pt x="140" y="134"/>
                    <a:pt x="140" y="134"/>
                  </a:cubicBezTo>
                  <a:cubicBezTo>
                    <a:pt x="140" y="139"/>
                    <a:pt x="140" y="139"/>
                    <a:pt x="140" y="139"/>
                  </a:cubicBezTo>
                  <a:cubicBezTo>
                    <a:pt x="152" y="139"/>
                    <a:pt x="152" y="139"/>
                    <a:pt x="152" y="139"/>
                  </a:cubicBezTo>
                  <a:cubicBezTo>
                    <a:pt x="152" y="149"/>
                    <a:pt x="152" y="149"/>
                    <a:pt x="152" y="149"/>
                  </a:cubicBezTo>
                  <a:cubicBezTo>
                    <a:pt x="140" y="149"/>
                    <a:pt x="140" y="149"/>
                    <a:pt x="140" y="149"/>
                  </a:cubicBezTo>
                  <a:cubicBezTo>
                    <a:pt x="140" y="154"/>
                    <a:pt x="140" y="154"/>
                    <a:pt x="140" y="154"/>
                  </a:cubicBezTo>
                  <a:close/>
                  <a:moveTo>
                    <a:pt x="140" y="123"/>
                  </a:moveTo>
                  <a:cubicBezTo>
                    <a:pt x="155" y="123"/>
                    <a:pt x="155" y="123"/>
                    <a:pt x="155" y="123"/>
                  </a:cubicBezTo>
                  <a:cubicBezTo>
                    <a:pt x="156" y="123"/>
                    <a:pt x="157" y="122"/>
                    <a:pt x="157" y="120"/>
                  </a:cubicBezTo>
                  <a:cubicBezTo>
                    <a:pt x="157" y="37"/>
                    <a:pt x="157" y="37"/>
                    <a:pt x="157" y="37"/>
                  </a:cubicBezTo>
                  <a:cubicBezTo>
                    <a:pt x="157" y="36"/>
                    <a:pt x="156" y="35"/>
                    <a:pt x="155" y="35"/>
                  </a:cubicBezTo>
                  <a:cubicBezTo>
                    <a:pt x="140" y="35"/>
                    <a:pt x="140" y="35"/>
                    <a:pt x="140" y="35"/>
                  </a:cubicBezTo>
                  <a:cubicBezTo>
                    <a:pt x="140" y="40"/>
                    <a:pt x="140" y="40"/>
                    <a:pt x="140" y="40"/>
                  </a:cubicBezTo>
                  <a:cubicBezTo>
                    <a:pt x="152" y="40"/>
                    <a:pt x="152" y="40"/>
                    <a:pt x="152" y="40"/>
                  </a:cubicBezTo>
                  <a:cubicBezTo>
                    <a:pt x="152" y="118"/>
                    <a:pt x="152" y="118"/>
                    <a:pt x="152" y="118"/>
                  </a:cubicBezTo>
                  <a:cubicBezTo>
                    <a:pt x="140" y="118"/>
                    <a:pt x="140" y="118"/>
                    <a:pt x="140" y="118"/>
                  </a:cubicBezTo>
                  <a:lnTo>
                    <a:pt x="140" y="123"/>
                  </a:lnTo>
                  <a:close/>
                  <a:moveTo>
                    <a:pt x="140" y="4"/>
                  </a:moveTo>
                  <a:cubicBezTo>
                    <a:pt x="85" y="4"/>
                    <a:pt x="85" y="4"/>
                    <a:pt x="85" y="4"/>
                  </a:cubicBezTo>
                  <a:cubicBezTo>
                    <a:pt x="85" y="0"/>
                    <a:pt x="85" y="0"/>
                    <a:pt x="85" y="0"/>
                  </a:cubicBezTo>
                  <a:cubicBezTo>
                    <a:pt x="140" y="0"/>
                    <a:pt x="140" y="0"/>
                    <a:pt x="140" y="0"/>
                  </a:cubicBezTo>
                  <a:cubicBezTo>
                    <a:pt x="140" y="4"/>
                    <a:pt x="140" y="4"/>
                    <a:pt x="140" y="4"/>
                  </a:cubicBezTo>
                  <a:close/>
                  <a:moveTo>
                    <a:pt x="85" y="169"/>
                  </a:moveTo>
                  <a:cubicBezTo>
                    <a:pt x="140" y="169"/>
                    <a:pt x="140" y="169"/>
                    <a:pt x="140" y="169"/>
                  </a:cubicBezTo>
                  <a:cubicBezTo>
                    <a:pt x="140" y="174"/>
                    <a:pt x="140" y="174"/>
                    <a:pt x="140" y="174"/>
                  </a:cubicBezTo>
                  <a:cubicBezTo>
                    <a:pt x="85" y="174"/>
                    <a:pt x="85" y="174"/>
                    <a:pt x="85" y="174"/>
                  </a:cubicBezTo>
                  <a:cubicBezTo>
                    <a:pt x="85" y="169"/>
                    <a:pt x="85" y="169"/>
                    <a:pt x="85" y="169"/>
                  </a:cubicBezTo>
                  <a:close/>
                  <a:moveTo>
                    <a:pt x="140" y="35"/>
                  </a:moveTo>
                  <a:cubicBezTo>
                    <a:pt x="140" y="40"/>
                    <a:pt x="140" y="40"/>
                    <a:pt x="140" y="40"/>
                  </a:cubicBezTo>
                  <a:cubicBezTo>
                    <a:pt x="85" y="40"/>
                    <a:pt x="85" y="40"/>
                    <a:pt x="85" y="40"/>
                  </a:cubicBezTo>
                  <a:cubicBezTo>
                    <a:pt x="85" y="35"/>
                    <a:pt x="85" y="35"/>
                    <a:pt x="85" y="35"/>
                  </a:cubicBezTo>
                  <a:cubicBezTo>
                    <a:pt x="140" y="35"/>
                    <a:pt x="140" y="35"/>
                    <a:pt x="140" y="35"/>
                  </a:cubicBezTo>
                  <a:close/>
                  <a:moveTo>
                    <a:pt x="140" y="118"/>
                  </a:moveTo>
                  <a:cubicBezTo>
                    <a:pt x="140" y="123"/>
                    <a:pt x="140" y="123"/>
                    <a:pt x="140" y="123"/>
                  </a:cubicBezTo>
                  <a:cubicBezTo>
                    <a:pt x="85" y="123"/>
                    <a:pt x="85" y="123"/>
                    <a:pt x="85" y="123"/>
                  </a:cubicBezTo>
                  <a:cubicBezTo>
                    <a:pt x="85" y="118"/>
                    <a:pt x="85" y="118"/>
                    <a:pt x="85" y="118"/>
                  </a:cubicBezTo>
                  <a:cubicBezTo>
                    <a:pt x="140" y="118"/>
                    <a:pt x="140" y="118"/>
                    <a:pt x="140" y="118"/>
                  </a:cubicBezTo>
                  <a:close/>
                  <a:moveTo>
                    <a:pt x="140" y="134"/>
                  </a:moveTo>
                  <a:cubicBezTo>
                    <a:pt x="140" y="139"/>
                    <a:pt x="140" y="139"/>
                    <a:pt x="140" y="139"/>
                  </a:cubicBezTo>
                  <a:cubicBezTo>
                    <a:pt x="128" y="139"/>
                    <a:pt x="128" y="139"/>
                    <a:pt x="128" y="139"/>
                  </a:cubicBezTo>
                  <a:cubicBezTo>
                    <a:pt x="128" y="149"/>
                    <a:pt x="128" y="149"/>
                    <a:pt x="128" y="149"/>
                  </a:cubicBezTo>
                  <a:cubicBezTo>
                    <a:pt x="140" y="149"/>
                    <a:pt x="140" y="149"/>
                    <a:pt x="140" y="149"/>
                  </a:cubicBezTo>
                  <a:cubicBezTo>
                    <a:pt x="140" y="154"/>
                    <a:pt x="140" y="154"/>
                    <a:pt x="140" y="154"/>
                  </a:cubicBezTo>
                  <a:cubicBezTo>
                    <a:pt x="126" y="154"/>
                    <a:pt x="126" y="154"/>
                    <a:pt x="126" y="154"/>
                  </a:cubicBezTo>
                  <a:cubicBezTo>
                    <a:pt x="124" y="154"/>
                    <a:pt x="123" y="153"/>
                    <a:pt x="123" y="152"/>
                  </a:cubicBezTo>
                  <a:cubicBezTo>
                    <a:pt x="123" y="136"/>
                    <a:pt x="123" y="136"/>
                    <a:pt x="123" y="136"/>
                  </a:cubicBezTo>
                  <a:cubicBezTo>
                    <a:pt x="123" y="135"/>
                    <a:pt x="124" y="134"/>
                    <a:pt x="126" y="134"/>
                  </a:cubicBezTo>
                  <a:cubicBezTo>
                    <a:pt x="140" y="134"/>
                    <a:pt x="140" y="134"/>
                    <a:pt x="140" y="134"/>
                  </a:cubicBezTo>
                  <a:close/>
                  <a:moveTo>
                    <a:pt x="85" y="26"/>
                  </a:moveTo>
                  <a:cubicBezTo>
                    <a:pt x="85" y="22"/>
                    <a:pt x="85" y="22"/>
                    <a:pt x="85" y="22"/>
                  </a:cubicBezTo>
                  <a:cubicBezTo>
                    <a:pt x="131" y="22"/>
                    <a:pt x="131" y="22"/>
                    <a:pt x="131" y="22"/>
                  </a:cubicBezTo>
                  <a:cubicBezTo>
                    <a:pt x="131" y="16"/>
                    <a:pt x="131" y="16"/>
                    <a:pt x="131" y="16"/>
                  </a:cubicBezTo>
                  <a:cubicBezTo>
                    <a:pt x="85" y="16"/>
                    <a:pt x="85" y="16"/>
                    <a:pt x="85" y="16"/>
                  </a:cubicBezTo>
                  <a:cubicBezTo>
                    <a:pt x="85" y="11"/>
                    <a:pt x="85" y="11"/>
                    <a:pt x="85" y="11"/>
                  </a:cubicBezTo>
                  <a:cubicBezTo>
                    <a:pt x="133" y="11"/>
                    <a:pt x="133" y="11"/>
                    <a:pt x="133" y="11"/>
                  </a:cubicBezTo>
                  <a:cubicBezTo>
                    <a:pt x="135" y="11"/>
                    <a:pt x="136" y="12"/>
                    <a:pt x="136" y="13"/>
                  </a:cubicBezTo>
                  <a:cubicBezTo>
                    <a:pt x="136" y="24"/>
                    <a:pt x="136" y="24"/>
                    <a:pt x="136" y="24"/>
                  </a:cubicBezTo>
                  <a:cubicBezTo>
                    <a:pt x="136" y="25"/>
                    <a:pt x="135" y="26"/>
                    <a:pt x="133" y="26"/>
                  </a:cubicBezTo>
                  <a:lnTo>
                    <a:pt x="85" y="26"/>
                  </a:lnTo>
                  <a:close/>
                  <a:moveTo>
                    <a:pt x="85" y="4"/>
                  </a:moveTo>
                  <a:cubicBezTo>
                    <a:pt x="30" y="4"/>
                    <a:pt x="30" y="4"/>
                    <a:pt x="30" y="4"/>
                  </a:cubicBezTo>
                  <a:cubicBezTo>
                    <a:pt x="30" y="0"/>
                    <a:pt x="30" y="0"/>
                    <a:pt x="30" y="0"/>
                  </a:cubicBezTo>
                  <a:cubicBezTo>
                    <a:pt x="85" y="0"/>
                    <a:pt x="85" y="0"/>
                    <a:pt x="85" y="0"/>
                  </a:cubicBezTo>
                  <a:cubicBezTo>
                    <a:pt x="85" y="4"/>
                    <a:pt x="85" y="4"/>
                    <a:pt x="85" y="4"/>
                  </a:cubicBezTo>
                  <a:close/>
                  <a:moveTo>
                    <a:pt x="30" y="169"/>
                  </a:moveTo>
                  <a:cubicBezTo>
                    <a:pt x="85" y="169"/>
                    <a:pt x="85" y="169"/>
                    <a:pt x="85" y="169"/>
                  </a:cubicBezTo>
                  <a:cubicBezTo>
                    <a:pt x="85" y="174"/>
                    <a:pt x="85" y="174"/>
                    <a:pt x="85" y="174"/>
                  </a:cubicBezTo>
                  <a:cubicBezTo>
                    <a:pt x="30" y="174"/>
                    <a:pt x="30" y="174"/>
                    <a:pt x="30" y="174"/>
                  </a:cubicBezTo>
                  <a:cubicBezTo>
                    <a:pt x="30" y="169"/>
                    <a:pt x="30" y="169"/>
                    <a:pt x="30" y="169"/>
                  </a:cubicBezTo>
                  <a:close/>
                  <a:moveTo>
                    <a:pt x="85" y="11"/>
                  </a:moveTo>
                  <a:cubicBezTo>
                    <a:pt x="85" y="16"/>
                    <a:pt x="85" y="16"/>
                    <a:pt x="85" y="16"/>
                  </a:cubicBezTo>
                  <a:cubicBezTo>
                    <a:pt x="40" y="16"/>
                    <a:pt x="40" y="16"/>
                    <a:pt x="40" y="16"/>
                  </a:cubicBezTo>
                  <a:cubicBezTo>
                    <a:pt x="40" y="22"/>
                    <a:pt x="40" y="22"/>
                    <a:pt x="40" y="22"/>
                  </a:cubicBezTo>
                  <a:cubicBezTo>
                    <a:pt x="85" y="22"/>
                    <a:pt x="85" y="22"/>
                    <a:pt x="85" y="22"/>
                  </a:cubicBezTo>
                  <a:cubicBezTo>
                    <a:pt x="85" y="26"/>
                    <a:pt x="85" y="26"/>
                    <a:pt x="85" y="26"/>
                  </a:cubicBezTo>
                  <a:cubicBezTo>
                    <a:pt x="37" y="26"/>
                    <a:pt x="37" y="26"/>
                    <a:pt x="37" y="26"/>
                  </a:cubicBezTo>
                  <a:cubicBezTo>
                    <a:pt x="36" y="26"/>
                    <a:pt x="35" y="25"/>
                    <a:pt x="35" y="24"/>
                  </a:cubicBezTo>
                  <a:cubicBezTo>
                    <a:pt x="35" y="13"/>
                    <a:pt x="35" y="13"/>
                    <a:pt x="35" y="13"/>
                  </a:cubicBezTo>
                  <a:cubicBezTo>
                    <a:pt x="35" y="12"/>
                    <a:pt x="36" y="11"/>
                    <a:pt x="37" y="11"/>
                  </a:cubicBezTo>
                  <a:cubicBezTo>
                    <a:pt x="85" y="11"/>
                    <a:pt x="85" y="11"/>
                    <a:pt x="85" y="11"/>
                  </a:cubicBezTo>
                  <a:close/>
                  <a:moveTo>
                    <a:pt x="85" y="35"/>
                  </a:moveTo>
                  <a:cubicBezTo>
                    <a:pt x="85" y="40"/>
                    <a:pt x="85" y="40"/>
                    <a:pt x="85" y="40"/>
                  </a:cubicBezTo>
                  <a:cubicBezTo>
                    <a:pt x="30" y="40"/>
                    <a:pt x="30" y="40"/>
                    <a:pt x="30" y="40"/>
                  </a:cubicBezTo>
                  <a:cubicBezTo>
                    <a:pt x="30" y="35"/>
                    <a:pt x="30" y="35"/>
                    <a:pt x="30" y="35"/>
                  </a:cubicBezTo>
                  <a:cubicBezTo>
                    <a:pt x="85" y="35"/>
                    <a:pt x="85" y="35"/>
                    <a:pt x="85" y="35"/>
                  </a:cubicBezTo>
                  <a:close/>
                  <a:moveTo>
                    <a:pt x="85" y="118"/>
                  </a:moveTo>
                  <a:cubicBezTo>
                    <a:pt x="85" y="123"/>
                    <a:pt x="85" y="123"/>
                    <a:pt x="85" y="123"/>
                  </a:cubicBezTo>
                  <a:cubicBezTo>
                    <a:pt x="30" y="123"/>
                    <a:pt x="30" y="123"/>
                    <a:pt x="30" y="123"/>
                  </a:cubicBezTo>
                  <a:cubicBezTo>
                    <a:pt x="30" y="118"/>
                    <a:pt x="30" y="118"/>
                    <a:pt x="30" y="118"/>
                  </a:cubicBezTo>
                  <a:cubicBezTo>
                    <a:pt x="85" y="118"/>
                    <a:pt x="85" y="118"/>
                    <a:pt x="85" y="118"/>
                  </a:cubicBezTo>
                  <a:close/>
                  <a:moveTo>
                    <a:pt x="30" y="154"/>
                  </a:moveTo>
                  <a:cubicBezTo>
                    <a:pt x="30" y="149"/>
                    <a:pt x="30" y="149"/>
                    <a:pt x="30" y="149"/>
                  </a:cubicBezTo>
                  <a:cubicBezTo>
                    <a:pt x="42" y="149"/>
                    <a:pt x="42" y="149"/>
                    <a:pt x="42" y="149"/>
                  </a:cubicBezTo>
                  <a:cubicBezTo>
                    <a:pt x="42" y="139"/>
                    <a:pt x="42" y="139"/>
                    <a:pt x="42" y="139"/>
                  </a:cubicBezTo>
                  <a:cubicBezTo>
                    <a:pt x="30" y="139"/>
                    <a:pt x="30" y="139"/>
                    <a:pt x="30" y="139"/>
                  </a:cubicBezTo>
                  <a:cubicBezTo>
                    <a:pt x="30" y="134"/>
                    <a:pt x="30" y="134"/>
                    <a:pt x="30" y="134"/>
                  </a:cubicBezTo>
                  <a:cubicBezTo>
                    <a:pt x="45" y="134"/>
                    <a:pt x="45" y="134"/>
                    <a:pt x="45" y="134"/>
                  </a:cubicBezTo>
                  <a:cubicBezTo>
                    <a:pt x="46" y="134"/>
                    <a:pt x="47" y="135"/>
                    <a:pt x="47" y="136"/>
                  </a:cubicBezTo>
                  <a:cubicBezTo>
                    <a:pt x="47" y="152"/>
                    <a:pt x="47" y="152"/>
                    <a:pt x="47" y="152"/>
                  </a:cubicBezTo>
                  <a:cubicBezTo>
                    <a:pt x="47" y="153"/>
                    <a:pt x="46" y="154"/>
                    <a:pt x="45" y="154"/>
                  </a:cubicBezTo>
                  <a:lnTo>
                    <a:pt x="30" y="154"/>
                  </a:lnTo>
                  <a:close/>
                  <a:moveTo>
                    <a:pt x="30" y="4"/>
                  </a:moveTo>
                  <a:cubicBezTo>
                    <a:pt x="5" y="4"/>
                    <a:pt x="5" y="4"/>
                    <a:pt x="5" y="4"/>
                  </a:cubicBezTo>
                  <a:cubicBezTo>
                    <a:pt x="5" y="169"/>
                    <a:pt x="5" y="169"/>
                    <a:pt x="5" y="169"/>
                  </a:cubicBezTo>
                  <a:cubicBezTo>
                    <a:pt x="30" y="169"/>
                    <a:pt x="30" y="169"/>
                    <a:pt x="30" y="169"/>
                  </a:cubicBezTo>
                  <a:cubicBezTo>
                    <a:pt x="30" y="174"/>
                    <a:pt x="30" y="174"/>
                    <a:pt x="30" y="174"/>
                  </a:cubicBezTo>
                  <a:cubicBezTo>
                    <a:pt x="2" y="174"/>
                    <a:pt x="2" y="174"/>
                    <a:pt x="2" y="174"/>
                  </a:cubicBezTo>
                  <a:cubicBezTo>
                    <a:pt x="1" y="174"/>
                    <a:pt x="0" y="172"/>
                    <a:pt x="0" y="171"/>
                  </a:cubicBezTo>
                  <a:cubicBezTo>
                    <a:pt x="0" y="2"/>
                    <a:pt x="0" y="2"/>
                    <a:pt x="0" y="2"/>
                  </a:cubicBezTo>
                  <a:cubicBezTo>
                    <a:pt x="0" y="1"/>
                    <a:pt x="1" y="0"/>
                    <a:pt x="2" y="0"/>
                  </a:cubicBezTo>
                  <a:cubicBezTo>
                    <a:pt x="30" y="0"/>
                    <a:pt x="30" y="0"/>
                    <a:pt x="30" y="0"/>
                  </a:cubicBezTo>
                  <a:cubicBezTo>
                    <a:pt x="30" y="4"/>
                    <a:pt x="30" y="4"/>
                    <a:pt x="30" y="4"/>
                  </a:cubicBezTo>
                  <a:close/>
                  <a:moveTo>
                    <a:pt x="30" y="35"/>
                  </a:moveTo>
                  <a:cubicBezTo>
                    <a:pt x="16" y="35"/>
                    <a:pt x="16" y="35"/>
                    <a:pt x="16" y="35"/>
                  </a:cubicBezTo>
                  <a:cubicBezTo>
                    <a:pt x="14" y="35"/>
                    <a:pt x="13" y="36"/>
                    <a:pt x="13" y="37"/>
                  </a:cubicBezTo>
                  <a:cubicBezTo>
                    <a:pt x="13" y="120"/>
                    <a:pt x="13" y="120"/>
                    <a:pt x="13" y="120"/>
                  </a:cubicBezTo>
                  <a:cubicBezTo>
                    <a:pt x="13" y="122"/>
                    <a:pt x="14" y="123"/>
                    <a:pt x="16" y="123"/>
                  </a:cubicBezTo>
                  <a:cubicBezTo>
                    <a:pt x="30" y="123"/>
                    <a:pt x="30" y="123"/>
                    <a:pt x="30" y="123"/>
                  </a:cubicBezTo>
                  <a:cubicBezTo>
                    <a:pt x="30" y="118"/>
                    <a:pt x="30" y="118"/>
                    <a:pt x="30" y="118"/>
                  </a:cubicBezTo>
                  <a:cubicBezTo>
                    <a:pt x="18" y="118"/>
                    <a:pt x="18" y="118"/>
                    <a:pt x="18" y="118"/>
                  </a:cubicBezTo>
                  <a:cubicBezTo>
                    <a:pt x="18" y="40"/>
                    <a:pt x="18" y="40"/>
                    <a:pt x="18" y="40"/>
                  </a:cubicBezTo>
                  <a:cubicBezTo>
                    <a:pt x="30" y="40"/>
                    <a:pt x="30" y="40"/>
                    <a:pt x="30" y="40"/>
                  </a:cubicBezTo>
                  <a:cubicBezTo>
                    <a:pt x="30" y="35"/>
                    <a:pt x="30" y="35"/>
                    <a:pt x="30" y="35"/>
                  </a:cubicBezTo>
                  <a:close/>
                  <a:moveTo>
                    <a:pt x="30" y="134"/>
                  </a:moveTo>
                  <a:cubicBezTo>
                    <a:pt x="16" y="134"/>
                    <a:pt x="16" y="134"/>
                    <a:pt x="16" y="134"/>
                  </a:cubicBezTo>
                  <a:cubicBezTo>
                    <a:pt x="14" y="134"/>
                    <a:pt x="13" y="135"/>
                    <a:pt x="13" y="136"/>
                  </a:cubicBezTo>
                  <a:cubicBezTo>
                    <a:pt x="13" y="152"/>
                    <a:pt x="13" y="152"/>
                    <a:pt x="13" y="152"/>
                  </a:cubicBezTo>
                  <a:cubicBezTo>
                    <a:pt x="13" y="153"/>
                    <a:pt x="14" y="154"/>
                    <a:pt x="16" y="154"/>
                  </a:cubicBezTo>
                  <a:cubicBezTo>
                    <a:pt x="30" y="154"/>
                    <a:pt x="30" y="154"/>
                    <a:pt x="30" y="154"/>
                  </a:cubicBezTo>
                  <a:cubicBezTo>
                    <a:pt x="30" y="149"/>
                    <a:pt x="30" y="149"/>
                    <a:pt x="30" y="149"/>
                  </a:cubicBezTo>
                  <a:cubicBezTo>
                    <a:pt x="18" y="149"/>
                    <a:pt x="18" y="149"/>
                    <a:pt x="18" y="149"/>
                  </a:cubicBezTo>
                  <a:cubicBezTo>
                    <a:pt x="18" y="139"/>
                    <a:pt x="18" y="139"/>
                    <a:pt x="18" y="139"/>
                  </a:cubicBezTo>
                  <a:cubicBezTo>
                    <a:pt x="30" y="139"/>
                    <a:pt x="30" y="139"/>
                    <a:pt x="30" y="139"/>
                  </a:cubicBezTo>
                  <a:lnTo>
                    <a:pt x="30"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0" name="Freeform 181"/>
            <p:cNvSpPr>
              <a:spLocks noEditPoints="1"/>
            </p:cNvSpPr>
            <p:nvPr/>
          </p:nvSpPr>
          <p:spPr bwMode="auto">
            <a:xfrm>
              <a:off x="8740776" y="1071563"/>
              <a:ext cx="361950" cy="153988"/>
            </a:xfrm>
            <a:custGeom>
              <a:avLst/>
              <a:gdLst>
                <a:gd name="T0" fmla="*/ 134 w 160"/>
                <a:gd name="T1" fmla="*/ 63 h 68"/>
                <a:gd name="T2" fmla="*/ 155 w 160"/>
                <a:gd name="T3" fmla="*/ 63 h 68"/>
                <a:gd name="T4" fmla="*/ 155 w 160"/>
                <a:gd name="T5" fmla="*/ 5 h 68"/>
                <a:gd name="T6" fmla="*/ 134 w 160"/>
                <a:gd name="T7" fmla="*/ 5 h 68"/>
                <a:gd name="T8" fmla="*/ 134 w 160"/>
                <a:gd name="T9" fmla="*/ 0 h 68"/>
                <a:gd name="T10" fmla="*/ 158 w 160"/>
                <a:gd name="T11" fmla="*/ 0 h 68"/>
                <a:gd name="T12" fmla="*/ 160 w 160"/>
                <a:gd name="T13" fmla="*/ 2 h 68"/>
                <a:gd name="T14" fmla="*/ 160 w 160"/>
                <a:gd name="T15" fmla="*/ 66 h 68"/>
                <a:gd name="T16" fmla="*/ 158 w 160"/>
                <a:gd name="T17" fmla="*/ 68 h 68"/>
                <a:gd name="T18" fmla="*/ 134 w 160"/>
                <a:gd name="T19" fmla="*/ 68 h 68"/>
                <a:gd name="T20" fmla="*/ 134 w 160"/>
                <a:gd name="T21" fmla="*/ 63 h 68"/>
                <a:gd name="T22" fmla="*/ 134 w 160"/>
                <a:gd name="T23" fmla="*/ 59 h 68"/>
                <a:gd name="T24" fmla="*/ 136 w 160"/>
                <a:gd name="T25" fmla="*/ 58 h 68"/>
                <a:gd name="T26" fmla="*/ 148 w 160"/>
                <a:gd name="T27" fmla="*/ 46 h 68"/>
                <a:gd name="T28" fmla="*/ 148 w 160"/>
                <a:gd name="T29" fmla="*/ 43 h 68"/>
                <a:gd name="T30" fmla="*/ 136 w 160"/>
                <a:gd name="T31" fmla="*/ 32 h 68"/>
                <a:gd name="T32" fmla="*/ 134 w 160"/>
                <a:gd name="T33" fmla="*/ 31 h 68"/>
                <a:gd name="T34" fmla="*/ 134 w 160"/>
                <a:gd name="T35" fmla="*/ 37 h 68"/>
                <a:gd name="T36" fmla="*/ 134 w 160"/>
                <a:gd name="T37" fmla="*/ 37 h 68"/>
                <a:gd name="T38" fmla="*/ 143 w 160"/>
                <a:gd name="T39" fmla="*/ 45 h 68"/>
                <a:gd name="T40" fmla="*/ 134 w 160"/>
                <a:gd name="T41" fmla="*/ 53 h 68"/>
                <a:gd name="T42" fmla="*/ 134 w 160"/>
                <a:gd name="T43" fmla="*/ 53 h 68"/>
                <a:gd name="T44" fmla="*/ 134 w 160"/>
                <a:gd name="T45" fmla="*/ 59 h 68"/>
                <a:gd name="T46" fmla="*/ 80 w 160"/>
                <a:gd name="T47" fmla="*/ 63 h 68"/>
                <a:gd name="T48" fmla="*/ 134 w 160"/>
                <a:gd name="T49" fmla="*/ 63 h 68"/>
                <a:gd name="T50" fmla="*/ 134 w 160"/>
                <a:gd name="T51" fmla="*/ 68 h 68"/>
                <a:gd name="T52" fmla="*/ 80 w 160"/>
                <a:gd name="T53" fmla="*/ 68 h 68"/>
                <a:gd name="T54" fmla="*/ 80 w 160"/>
                <a:gd name="T55" fmla="*/ 63 h 68"/>
                <a:gd name="T56" fmla="*/ 134 w 160"/>
                <a:gd name="T57" fmla="*/ 5 h 68"/>
                <a:gd name="T58" fmla="*/ 80 w 160"/>
                <a:gd name="T59" fmla="*/ 5 h 68"/>
                <a:gd name="T60" fmla="*/ 80 w 160"/>
                <a:gd name="T61" fmla="*/ 0 h 68"/>
                <a:gd name="T62" fmla="*/ 134 w 160"/>
                <a:gd name="T63" fmla="*/ 0 h 68"/>
                <a:gd name="T64" fmla="*/ 134 w 160"/>
                <a:gd name="T65" fmla="*/ 5 h 68"/>
                <a:gd name="T66" fmla="*/ 134 w 160"/>
                <a:gd name="T67" fmla="*/ 31 h 68"/>
                <a:gd name="T68" fmla="*/ 134 w 160"/>
                <a:gd name="T69" fmla="*/ 37 h 68"/>
                <a:gd name="T70" fmla="*/ 126 w 160"/>
                <a:gd name="T71" fmla="*/ 45 h 68"/>
                <a:gd name="T72" fmla="*/ 134 w 160"/>
                <a:gd name="T73" fmla="*/ 53 h 68"/>
                <a:gd name="T74" fmla="*/ 134 w 160"/>
                <a:gd name="T75" fmla="*/ 59 h 68"/>
                <a:gd name="T76" fmla="*/ 133 w 160"/>
                <a:gd name="T77" fmla="*/ 58 h 68"/>
                <a:gd name="T78" fmla="*/ 133 w 160"/>
                <a:gd name="T79" fmla="*/ 58 h 68"/>
                <a:gd name="T80" fmla="*/ 133 w 160"/>
                <a:gd name="T81" fmla="*/ 58 h 68"/>
                <a:gd name="T82" fmla="*/ 121 w 160"/>
                <a:gd name="T83" fmla="*/ 46 h 68"/>
                <a:gd name="T84" fmla="*/ 121 w 160"/>
                <a:gd name="T85" fmla="*/ 43 h 68"/>
                <a:gd name="T86" fmla="*/ 121 w 160"/>
                <a:gd name="T87" fmla="*/ 43 h 68"/>
                <a:gd name="T88" fmla="*/ 133 w 160"/>
                <a:gd name="T89" fmla="*/ 32 h 68"/>
                <a:gd name="T90" fmla="*/ 134 w 160"/>
                <a:gd name="T91" fmla="*/ 31 h 68"/>
                <a:gd name="T92" fmla="*/ 5 w 160"/>
                <a:gd name="T93" fmla="*/ 63 h 68"/>
                <a:gd name="T94" fmla="*/ 80 w 160"/>
                <a:gd name="T95" fmla="*/ 63 h 68"/>
                <a:gd name="T96" fmla="*/ 80 w 160"/>
                <a:gd name="T97" fmla="*/ 68 h 68"/>
                <a:gd name="T98" fmla="*/ 3 w 160"/>
                <a:gd name="T99" fmla="*/ 68 h 68"/>
                <a:gd name="T100" fmla="*/ 0 w 160"/>
                <a:gd name="T101" fmla="*/ 66 h 68"/>
                <a:gd name="T102" fmla="*/ 0 w 160"/>
                <a:gd name="T103" fmla="*/ 2 h 68"/>
                <a:gd name="T104" fmla="*/ 3 w 160"/>
                <a:gd name="T105" fmla="*/ 0 h 68"/>
                <a:gd name="T106" fmla="*/ 80 w 160"/>
                <a:gd name="T107" fmla="*/ 0 h 68"/>
                <a:gd name="T108" fmla="*/ 80 w 160"/>
                <a:gd name="T109" fmla="*/ 5 h 68"/>
                <a:gd name="T110" fmla="*/ 5 w 160"/>
                <a:gd name="T111" fmla="*/ 5 h 68"/>
                <a:gd name="T112" fmla="*/ 5 w 160"/>
                <a:gd name="T113" fmla="*/ 6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 h="68">
                  <a:moveTo>
                    <a:pt x="134" y="63"/>
                  </a:moveTo>
                  <a:cubicBezTo>
                    <a:pt x="155" y="63"/>
                    <a:pt x="155" y="63"/>
                    <a:pt x="155" y="63"/>
                  </a:cubicBezTo>
                  <a:cubicBezTo>
                    <a:pt x="155" y="5"/>
                    <a:pt x="155" y="5"/>
                    <a:pt x="155" y="5"/>
                  </a:cubicBezTo>
                  <a:cubicBezTo>
                    <a:pt x="134" y="5"/>
                    <a:pt x="134" y="5"/>
                    <a:pt x="134" y="5"/>
                  </a:cubicBezTo>
                  <a:cubicBezTo>
                    <a:pt x="134" y="0"/>
                    <a:pt x="134" y="0"/>
                    <a:pt x="134" y="0"/>
                  </a:cubicBezTo>
                  <a:cubicBezTo>
                    <a:pt x="158" y="0"/>
                    <a:pt x="158" y="0"/>
                    <a:pt x="158" y="0"/>
                  </a:cubicBezTo>
                  <a:cubicBezTo>
                    <a:pt x="159" y="0"/>
                    <a:pt x="160" y="1"/>
                    <a:pt x="160" y="2"/>
                  </a:cubicBezTo>
                  <a:cubicBezTo>
                    <a:pt x="160" y="66"/>
                    <a:pt x="160" y="66"/>
                    <a:pt x="160" y="66"/>
                  </a:cubicBezTo>
                  <a:cubicBezTo>
                    <a:pt x="160" y="67"/>
                    <a:pt x="159" y="68"/>
                    <a:pt x="158" y="68"/>
                  </a:cubicBezTo>
                  <a:cubicBezTo>
                    <a:pt x="134" y="68"/>
                    <a:pt x="134" y="68"/>
                    <a:pt x="134" y="68"/>
                  </a:cubicBezTo>
                  <a:cubicBezTo>
                    <a:pt x="134" y="63"/>
                    <a:pt x="134" y="63"/>
                    <a:pt x="134" y="63"/>
                  </a:cubicBezTo>
                  <a:close/>
                  <a:moveTo>
                    <a:pt x="134" y="59"/>
                  </a:moveTo>
                  <a:cubicBezTo>
                    <a:pt x="135" y="59"/>
                    <a:pt x="136" y="58"/>
                    <a:pt x="136" y="58"/>
                  </a:cubicBezTo>
                  <a:cubicBezTo>
                    <a:pt x="148" y="46"/>
                    <a:pt x="148" y="46"/>
                    <a:pt x="148" y="46"/>
                  </a:cubicBezTo>
                  <a:cubicBezTo>
                    <a:pt x="149" y="46"/>
                    <a:pt x="149" y="44"/>
                    <a:pt x="148" y="43"/>
                  </a:cubicBezTo>
                  <a:cubicBezTo>
                    <a:pt x="136" y="32"/>
                    <a:pt x="136" y="32"/>
                    <a:pt x="136" y="32"/>
                  </a:cubicBezTo>
                  <a:cubicBezTo>
                    <a:pt x="136" y="31"/>
                    <a:pt x="135" y="31"/>
                    <a:pt x="134" y="31"/>
                  </a:cubicBezTo>
                  <a:cubicBezTo>
                    <a:pt x="134" y="37"/>
                    <a:pt x="134" y="37"/>
                    <a:pt x="134" y="37"/>
                  </a:cubicBezTo>
                  <a:cubicBezTo>
                    <a:pt x="134" y="37"/>
                    <a:pt x="134" y="37"/>
                    <a:pt x="134" y="37"/>
                  </a:cubicBezTo>
                  <a:cubicBezTo>
                    <a:pt x="143" y="45"/>
                    <a:pt x="143" y="45"/>
                    <a:pt x="143" y="45"/>
                  </a:cubicBezTo>
                  <a:cubicBezTo>
                    <a:pt x="134" y="53"/>
                    <a:pt x="134" y="53"/>
                    <a:pt x="134" y="53"/>
                  </a:cubicBezTo>
                  <a:cubicBezTo>
                    <a:pt x="134" y="53"/>
                    <a:pt x="134" y="53"/>
                    <a:pt x="134" y="53"/>
                  </a:cubicBezTo>
                  <a:lnTo>
                    <a:pt x="134" y="59"/>
                  </a:lnTo>
                  <a:close/>
                  <a:moveTo>
                    <a:pt x="80" y="63"/>
                  </a:moveTo>
                  <a:cubicBezTo>
                    <a:pt x="134" y="63"/>
                    <a:pt x="134" y="63"/>
                    <a:pt x="134" y="63"/>
                  </a:cubicBezTo>
                  <a:cubicBezTo>
                    <a:pt x="134" y="68"/>
                    <a:pt x="134" y="68"/>
                    <a:pt x="134" y="68"/>
                  </a:cubicBezTo>
                  <a:cubicBezTo>
                    <a:pt x="80" y="68"/>
                    <a:pt x="80" y="68"/>
                    <a:pt x="80" y="68"/>
                  </a:cubicBezTo>
                  <a:cubicBezTo>
                    <a:pt x="80" y="63"/>
                    <a:pt x="80" y="63"/>
                    <a:pt x="80" y="63"/>
                  </a:cubicBezTo>
                  <a:close/>
                  <a:moveTo>
                    <a:pt x="134" y="5"/>
                  </a:moveTo>
                  <a:cubicBezTo>
                    <a:pt x="80" y="5"/>
                    <a:pt x="80" y="5"/>
                    <a:pt x="80" y="5"/>
                  </a:cubicBezTo>
                  <a:cubicBezTo>
                    <a:pt x="80" y="0"/>
                    <a:pt x="80" y="0"/>
                    <a:pt x="80" y="0"/>
                  </a:cubicBezTo>
                  <a:cubicBezTo>
                    <a:pt x="134" y="0"/>
                    <a:pt x="134" y="0"/>
                    <a:pt x="134" y="0"/>
                  </a:cubicBezTo>
                  <a:cubicBezTo>
                    <a:pt x="134" y="5"/>
                    <a:pt x="134" y="5"/>
                    <a:pt x="134" y="5"/>
                  </a:cubicBezTo>
                  <a:close/>
                  <a:moveTo>
                    <a:pt x="134" y="31"/>
                  </a:moveTo>
                  <a:cubicBezTo>
                    <a:pt x="134" y="37"/>
                    <a:pt x="134" y="37"/>
                    <a:pt x="134" y="37"/>
                  </a:cubicBezTo>
                  <a:cubicBezTo>
                    <a:pt x="126" y="45"/>
                    <a:pt x="126" y="45"/>
                    <a:pt x="126" y="45"/>
                  </a:cubicBezTo>
                  <a:cubicBezTo>
                    <a:pt x="134" y="53"/>
                    <a:pt x="134" y="53"/>
                    <a:pt x="134" y="53"/>
                  </a:cubicBezTo>
                  <a:cubicBezTo>
                    <a:pt x="134" y="59"/>
                    <a:pt x="134" y="59"/>
                    <a:pt x="134" y="59"/>
                  </a:cubicBezTo>
                  <a:cubicBezTo>
                    <a:pt x="134" y="59"/>
                    <a:pt x="133" y="58"/>
                    <a:pt x="133" y="58"/>
                  </a:cubicBezTo>
                  <a:cubicBezTo>
                    <a:pt x="133" y="58"/>
                    <a:pt x="133" y="58"/>
                    <a:pt x="133" y="58"/>
                  </a:cubicBezTo>
                  <a:cubicBezTo>
                    <a:pt x="133" y="58"/>
                    <a:pt x="133" y="58"/>
                    <a:pt x="133" y="58"/>
                  </a:cubicBezTo>
                  <a:cubicBezTo>
                    <a:pt x="121" y="46"/>
                    <a:pt x="121" y="46"/>
                    <a:pt x="121" y="46"/>
                  </a:cubicBezTo>
                  <a:cubicBezTo>
                    <a:pt x="120" y="46"/>
                    <a:pt x="120" y="44"/>
                    <a:pt x="121" y="43"/>
                  </a:cubicBezTo>
                  <a:cubicBezTo>
                    <a:pt x="121" y="43"/>
                    <a:pt x="121" y="43"/>
                    <a:pt x="121" y="43"/>
                  </a:cubicBezTo>
                  <a:cubicBezTo>
                    <a:pt x="133" y="32"/>
                    <a:pt x="133" y="32"/>
                    <a:pt x="133" y="32"/>
                  </a:cubicBezTo>
                  <a:cubicBezTo>
                    <a:pt x="133" y="31"/>
                    <a:pt x="134" y="31"/>
                    <a:pt x="134" y="31"/>
                  </a:cubicBezTo>
                  <a:close/>
                  <a:moveTo>
                    <a:pt x="5" y="63"/>
                  </a:moveTo>
                  <a:cubicBezTo>
                    <a:pt x="80" y="63"/>
                    <a:pt x="80" y="63"/>
                    <a:pt x="80" y="63"/>
                  </a:cubicBezTo>
                  <a:cubicBezTo>
                    <a:pt x="80" y="68"/>
                    <a:pt x="80" y="68"/>
                    <a:pt x="80" y="68"/>
                  </a:cubicBezTo>
                  <a:cubicBezTo>
                    <a:pt x="3" y="68"/>
                    <a:pt x="3" y="68"/>
                    <a:pt x="3" y="68"/>
                  </a:cubicBezTo>
                  <a:cubicBezTo>
                    <a:pt x="1" y="68"/>
                    <a:pt x="0" y="67"/>
                    <a:pt x="0" y="66"/>
                  </a:cubicBezTo>
                  <a:cubicBezTo>
                    <a:pt x="0" y="2"/>
                    <a:pt x="0" y="2"/>
                    <a:pt x="0" y="2"/>
                  </a:cubicBezTo>
                  <a:cubicBezTo>
                    <a:pt x="0" y="1"/>
                    <a:pt x="1" y="0"/>
                    <a:pt x="3" y="0"/>
                  </a:cubicBezTo>
                  <a:cubicBezTo>
                    <a:pt x="80" y="0"/>
                    <a:pt x="80" y="0"/>
                    <a:pt x="80" y="0"/>
                  </a:cubicBezTo>
                  <a:cubicBezTo>
                    <a:pt x="80" y="5"/>
                    <a:pt x="80" y="5"/>
                    <a:pt x="80" y="5"/>
                  </a:cubicBezTo>
                  <a:cubicBezTo>
                    <a:pt x="5" y="5"/>
                    <a:pt x="5" y="5"/>
                    <a:pt x="5" y="5"/>
                  </a:cubicBezTo>
                  <a:lnTo>
                    <a:pt x="5"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5" name="Freeform 186"/>
            <p:cNvSpPr>
              <a:spLocks noEditPoints="1"/>
            </p:cNvSpPr>
            <p:nvPr/>
          </p:nvSpPr>
          <p:spPr bwMode="auto">
            <a:xfrm>
              <a:off x="7443788" y="1349375"/>
              <a:ext cx="339725" cy="214313"/>
            </a:xfrm>
            <a:custGeom>
              <a:avLst/>
              <a:gdLst>
                <a:gd name="T0" fmla="*/ 145 w 150"/>
                <a:gd name="T1" fmla="*/ 90 h 95"/>
                <a:gd name="T2" fmla="*/ 130 w 150"/>
                <a:gd name="T3" fmla="*/ 55 h 95"/>
                <a:gd name="T4" fmla="*/ 128 w 150"/>
                <a:gd name="T5" fmla="*/ 5 h 95"/>
                <a:gd name="T6" fmla="*/ 117 w 150"/>
                <a:gd name="T7" fmla="*/ 0 h 95"/>
                <a:gd name="T8" fmla="*/ 133 w 150"/>
                <a:gd name="T9" fmla="*/ 3 h 95"/>
                <a:gd name="T10" fmla="*/ 148 w 150"/>
                <a:gd name="T11" fmla="*/ 50 h 95"/>
                <a:gd name="T12" fmla="*/ 150 w 150"/>
                <a:gd name="T13" fmla="*/ 93 h 95"/>
                <a:gd name="T14" fmla="*/ 117 w 150"/>
                <a:gd name="T15" fmla="*/ 95 h 95"/>
                <a:gd name="T16" fmla="*/ 117 w 150"/>
                <a:gd name="T17" fmla="*/ 86 h 95"/>
                <a:gd name="T18" fmla="*/ 132 w 150"/>
                <a:gd name="T19" fmla="*/ 83 h 95"/>
                <a:gd name="T20" fmla="*/ 129 w 150"/>
                <a:gd name="T21" fmla="*/ 63 h 95"/>
                <a:gd name="T22" fmla="*/ 117 w 150"/>
                <a:gd name="T23" fmla="*/ 68 h 95"/>
                <a:gd name="T24" fmla="*/ 127 w 150"/>
                <a:gd name="T25" fmla="*/ 81 h 95"/>
                <a:gd name="T26" fmla="*/ 117 w 150"/>
                <a:gd name="T27" fmla="*/ 86 h 95"/>
                <a:gd name="T28" fmla="*/ 99 w 150"/>
                <a:gd name="T29" fmla="*/ 53 h 95"/>
                <a:gd name="T30" fmla="*/ 75 w 150"/>
                <a:gd name="T31" fmla="*/ 55 h 95"/>
                <a:gd name="T32" fmla="*/ 94 w 150"/>
                <a:gd name="T33" fmla="*/ 50 h 95"/>
                <a:gd name="T34" fmla="*/ 97 w 150"/>
                <a:gd name="T35" fmla="*/ 0 h 95"/>
                <a:gd name="T36" fmla="*/ 117 w 150"/>
                <a:gd name="T37" fmla="*/ 5 h 95"/>
                <a:gd name="T38" fmla="*/ 75 w 150"/>
                <a:gd name="T39" fmla="*/ 90 h 95"/>
                <a:gd name="T40" fmla="*/ 117 w 150"/>
                <a:gd name="T41" fmla="*/ 95 h 95"/>
                <a:gd name="T42" fmla="*/ 75 w 150"/>
                <a:gd name="T43" fmla="*/ 90 h 95"/>
                <a:gd name="T44" fmla="*/ 117 w 150"/>
                <a:gd name="T45" fmla="*/ 68 h 95"/>
                <a:gd name="T46" fmla="*/ 106 w 150"/>
                <a:gd name="T47" fmla="*/ 81 h 95"/>
                <a:gd name="T48" fmla="*/ 117 w 150"/>
                <a:gd name="T49" fmla="*/ 86 h 95"/>
                <a:gd name="T50" fmla="*/ 102 w 150"/>
                <a:gd name="T51" fmla="*/ 83 h 95"/>
                <a:gd name="T52" fmla="*/ 104 w 150"/>
                <a:gd name="T53" fmla="*/ 63 h 95"/>
                <a:gd name="T54" fmla="*/ 75 w 150"/>
                <a:gd name="T55" fmla="*/ 86 h 95"/>
                <a:gd name="T56" fmla="*/ 85 w 150"/>
                <a:gd name="T57" fmla="*/ 81 h 95"/>
                <a:gd name="T58" fmla="*/ 75 w 150"/>
                <a:gd name="T59" fmla="*/ 68 h 95"/>
                <a:gd name="T60" fmla="*/ 87 w 150"/>
                <a:gd name="T61" fmla="*/ 63 h 95"/>
                <a:gd name="T62" fmla="*/ 90 w 150"/>
                <a:gd name="T63" fmla="*/ 83 h 95"/>
                <a:gd name="T64" fmla="*/ 75 w 150"/>
                <a:gd name="T65" fmla="*/ 86 h 95"/>
                <a:gd name="T66" fmla="*/ 33 w 150"/>
                <a:gd name="T67" fmla="*/ 55 h 95"/>
                <a:gd name="T68" fmla="*/ 75 w 150"/>
                <a:gd name="T69" fmla="*/ 50 h 95"/>
                <a:gd name="T70" fmla="*/ 33 w 150"/>
                <a:gd name="T71" fmla="*/ 90 h 95"/>
                <a:gd name="T72" fmla="*/ 75 w 150"/>
                <a:gd name="T73" fmla="*/ 95 h 95"/>
                <a:gd name="T74" fmla="*/ 33 w 150"/>
                <a:gd name="T75" fmla="*/ 90 h 95"/>
                <a:gd name="T76" fmla="*/ 75 w 150"/>
                <a:gd name="T77" fmla="*/ 68 h 95"/>
                <a:gd name="T78" fmla="*/ 65 w 150"/>
                <a:gd name="T79" fmla="*/ 81 h 95"/>
                <a:gd name="T80" fmla="*/ 75 w 150"/>
                <a:gd name="T81" fmla="*/ 86 h 95"/>
                <a:gd name="T82" fmla="*/ 60 w 150"/>
                <a:gd name="T83" fmla="*/ 83 h 95"/>
                <a:gd name="T84" fmla="*/ 62 w 150"/>
                <a:gd name="T85" fmla="*/ 63 h 95"/>
                <a:gd name="T86" fmla="*/ 33 w 150"/>
                <a:gd name="T87" fmla="*/ 86 h 95"/>
                <a:gd name="T88" fmla="*/ 43 w 150"/>
                <a:gd name="T89" fmla="*/ 81 h 95"/>
                <a:gd name="T90" fmla="*/ 33 w 150"/>
                <a:gd name="T91" fmla="*/ 68 h 95"/>
                <a:gd name="T92" fmla="*/ 46 w 150"/>
                <a:gd name="T93" fmla="*/ 63 h 95"/>
                <a:gd name="T94" fmla="*/ 48 w 150"/>
                <a:gd name="T95" fmla="*/ 83 h 95"/>
                <a:gd name="T96" fmla="*/ 33 w 150"/>
                <a:gd name="T97" fmla="*/ 86 h 95"/>
                <a:gd name="T98" fmla="*/ 4 w 150"/>
                <a:gd name="T99" fmla="*/ 55 h 95"/>
                <a:gd name="T100" fmla="*/ 33 w 150"/>
                <a:gd name="T101" fmla="*/ 90 h 95"/>
                <a:gd name="T102" fmla="*/ 2 w 150"/>
                <a:gd name="T103" fmla="*/ 95 h 95"/>
                <a:gd name="T104" fmla="*/ 0 w 150"/>
                <a:gd name="T105" fmla="*/ 53 h 95"/>
                <a:gd name="T106" fmla="*/ 33 w 150"/>
                <a:gd name="T107" fmla="*/ 50 h 95"/>
                <a:gd name="T108" fmla="*/ 33 w 150"/>
                <a:gd name="T109" fmla="*/ 63 h 95"/>
                <a:gd name="T110" fmla="*/ 18 w 150"/>
                <a:gd name="T111" fmla="*/ 66 h 95"/>
                <a:gd name="T112" fmla="*/ 21 w 150"/>
                <a:gd name="T113" fmla="*/ 86 h 95"/>
                <a:gd name="T114" fmla="*/ 33 w 150"/>
                <a:gd name="T115" fmla="*/ 81 h 95"/>
                <a:gd name="T116" fmla="*/ 23 w 150"/>
                <a:gd name="T117" fmla="*/ 68 h 95"/>
                <a:gd name="T118" fmla="*/ 33 w 150"/>
                <a:gd name="T119" fmla="*/ 6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0" h="95">
                  <a:moveTo>
                    <a:pt x="117" y="90"/>
                  </a:moveTo>
                  <a:cubicBezTo>
                    <a:pt x="145" y="90"/>
                    <a:pt x="145" y="90"/>
                    <a:pt x="145" y="90"/>
                  </a:cubicBezTo>
                  <a:cubicBezTo>
                    <a:pt x="145" y="55"/>
                    <a:pt x="145" y="55"/>
                    <a:pt x="145" y="55"/>
                  </a:cubicBezTo>
                  <a:cubicBezTo>
                    <a:pt x="130" y="55"/>
                    <a:pt x="130" y="55"/>
                    <a:pt x="130" y="55"/>
                  </a:cubicBezTo>
                  <a:cubicBezTo>
                    <a:pt x="129" y="55"/>
                    <a:pt x="128" y="54"/>
                    <a:pt x="128" y="53"/>
                  </a:cubicBezTo>
                  <a:cubicBezTo>
                    <a:pt x="128" y="5"/>
                    <a:pt x="128" y="5"/>
                    <a:pt x="128" y="5"/>
                  </a:cubicBezTo>
                  <a:cubicBezTo>
                    <a:pt x="117" y="5"/>
                    <a:pt x="117" y="5"/>
                    <a:pt x="117" y="5"/>
                  </a:cubicBezTo>
                  <a:cubicBezTo>
                    <a:pt x="117" y="0"/>
                    <a:pt x="117" y="0"/>
                    <a:pt x="117" y="0"/>
                  </a:cubicBezTo>
                  <a:cubicBezTo>
                    <a:pt x="130" y="0"/>
                    <a:pt x="130" y="0"/>
                    <a:pt x="130" y="0"/>
                  </a:cubicBezTo>
                  <a:cubicBezTo>
                    <a:pt x="132" y="0"/>
                    <a:pt x="133" y="1"/>
                    <a:pt x="133" y="3"/>
                  </a:cubicBezTo>
                  <a:cubicBezTo>
                    <a:pt x="133" y="50"/>
                    <a:pt x="133" y="50"/>
                    <a:pt x="133" y="50"/>
                  </a:cubicBezTo>
                  <a:cubicBezTo>
                    <a:pt x="148" y="50"/>
                    <a:pt x="148" y="50"/>
                    <a:pt x="148" y="50"/>
                  </a:cubicBezTo>
                  <a:cubicBezTo>
                    <a:pt x="149" y="50"/>
                    <a:pt x="150" y="51"/>
                    <a:pt x="150" y="53"/>
                  </a:cubicBezTo>
                  <a:cubicBezTo>
                    <a:pt x="150" y="93"/>
                    <a:pt x="150" y="93"/>
                    <a:pt x="150" y="93"/>
                  </a:cubicBezTo>
                  <a:cubicBezTo>
                    <a:pt x="150" y="94"/>
                    <a:pt x="149" y="95"/>
                    <a:pt x="148" y="95"/>
                  </a:cubicBezTo>
                  <a:cubicBezTo>
                    <a:pt x="117" y="95"/>
                    <a:pt x="117" y="95"/>
                    <a:pt x="117" y="95"/>
                  </a:cubicBezTo>
                  <a:cubicBezTo>
                    <a:pt x="117" y="90"/>
                    <a:pt x="117" y="90"/>
                    <a:pt x="117" y="90"/>
                  </a:cubicBezTo>
                  <a:close/>
                  <a:moveTo>
                    <a:pt x="117" y="86"/>
                  </a:moveTo>
                  <a:cubicBezTo>
                    <a:pt x="129" y="86"/>
                    <a:pt x="129" y="86"/>
                    <a:pt x="129" y="86"/>
                  </a:cubicBezTo>
                  <a:cubicBezTo>
                    <a:pt x="130" y="86"/>
                    <a:pt x="132" y="85"/>
                    <a:pt x="132" y="83"/>
                  </a:cubicBezTo>
                  <a:cubicBezTo>
                    <a:pt x="132" y="66"/>
                    <a:pt x="132" y="66"/>
                    <a:pt x="132" y="66"/>
                  </a:cubicBezTo>
                  <a:cubicBezTo>
                    <a:pt x="132" y="64"/>
                    <a:pt x="130" y="63"/>
                    <a:pt x="129" y="63"/>
                  </a:cubicBezTo>
                  <a:cubicBezTo>
                    <a:pt x="117" y="63"/>
                    <a:pt x="117" y="63"/>
                    <a:pt x="117" y="63"/>
                  </a:cubicBezTo>
                  <a:cubicBezTo>
                    <a:pt x="117" y="68"/>
                    <a:pt x="117" y="68"/>
                    <a:pt x="117" y="68"/>
                  </a:cubicBezTo>
                  <a:cubicBezTo>
                    <a:pt x="127" y="68"/>
                    <a:pt x="127" y="68"/>
                    <a:pt x="127" y="68"/>
                  </a:cubicBezTo>
                  <a:cubicBezTo>
                    <a:pt x="127" y="81"/>
                    <a:pt x="127" y="81"/>
                    <a:pt x="127" y="81"/>
                  </a:cubicBezTo>
                  <a:cubicBezTo>
                    <a:pt x="117" y="81"/>
                    <a:pt x="117" y="81"/>
                    <a:pt x="117" y="81"/>
                  </a:cubicBezTo>
                  <a:lnTo>
                    <a:pt x="117" y="86"/>
                  </a:lnTo>
                  <a:close/>
                  <a:moveTo>
                    <a:pt x="99" y="5"/>
                  </a:moveTo>
                  <a:cubicBezTo>
                    <a:pt x="99" y="53"/>
                    <a:pt x="99" y="53"/>
                    <a:pt x="99" y="53"/>
                  </a:cubicBezTo>
                  <a:cubicBezTo>
                    <a:pt x="99" y="54"/>
                    <a:pt x="98" y="55"/>
                    <a:pt x="97" y="55"/>
                  </a:cubicBezTo>
                  <a:cubicBezTo>
                    <a:pt x="75" y="55"/>
                    <a:pt x="75" y="55"/>
                    <a:pt x="75" y="55"/>
                  </a:cubicBezTo>
                  <a:cubicBezTo>
                    <a:pt x="75" y="50"/>
                    <a:pt x="75" y="50"/>
                    <a:pt x="75" y="50"/>
                  </a:cubicBezTo>
                  <a:cubicBezTo>
                    <a:pt x="94" y="50"/>
                    <a:pt x="94" y="50"/>
                    <a:pt x="94" y="50"/>
                  </a:cubicBezTo>
                  <a:cubicBezTo>
                    <a:pt x="94" y="3"/>
                    <a:pt x="94" y="3"/>
                    <a:pt x="94" y="3"/>
                  </a:cubicBezTo>
                  <a:cubicBezTo>
                    <a:pt x="94" y="1"/>
                    <a:pt x="95" y="0"/>
                    <a:pt x="97" y="0"/>
                  </a:cubicBezTo>
                  <a:cubicBezTo>
                    <a:pt x="117" y="0"/>
                    <a:pt x="117" y="0"/>
                    <a:pt x="117" y="0"/>
                  </a:cubicBezTo>
                  <a:cubicBezTo>
                    <a:pt x="117" y="5"/>
                    <a:pt x="117" y="5"/>
                    <a:pt x="117" y="5"/>
                  </a:cubicBezTo>
                  <a:cubicBezTo>
                    <a:pt x="99" y="5"/>
                    <a:pt x="99" y="5"/>
                    <a:pt x="99" y="5"/>
                  </a:cubicBezTo>
                  <a:close/>
                  <a:moveTo>
                    <a:pt x="75" y="90"/>
                  </a:moveTo>
                  <a:cubicBezTo>
                    <a:pt x="117" y="90"/>
                    <a:pt x="117" y="90"/>
                    <a:pt x="117" y="90"/>
                  </a:cubicBezTo>
                  <a:cubicBezTo>
                    <a:pt x="117" y="95"/>
                    <a:pt x="117" y="95"/>
                    <a:pt x="117" y="95"/>
                  </a:cubicBezTo>
                  <a:cubicBezTo>
                    <a:pt x="75" y="95"/>
                    <a:pt x="75" y="95"/>
                    <a:pt x="75" y="95"/>
                  </a:cubicBezTo>
                  <a:cubicBezTo>
                    <a:pt x="75" y="90"/>
                    <a:pt x="75" y="90"/>
                    <a:pt x="75" y="90"/>
                  </a:cubicBezTo>
                  <a:close/>
                  <a:moveTo>
                    <a:pt x="117" y="63"/>
                  </a:moveTo>
                  <a:cubicBezTo>
                    <a:pt x="117" y="68"/>
                    <a:pt x="117" y="68"/>
                    <a:pt x="117" y="68"/>
                  </a:cubicBezTo>
                  <a:cubicBezTo>
                    <a:pt x="106" y="68"/>
                    <a:pt x="106" y="68"/>
                    <a:pt x="106" y="68"/>
                  </a:cubicBezTo>
                  <a:cubicBezTo>
                    <a:pt x="106" y="81"/>
                    <a:pt x="106" y="81"/>
                    <a:pt x="106" y="81"/>
                  </a:cubicBezTo>
                  <a:cubicBezTo>
                    <a:pt x="117" y="81"/>
                    <a:pt x="117" y="81"/>
                    <a:pt x="117" y="81"/>
                  </a:cubicBezTo>
                  <a:cubicBezTo>
                    <a:pt x="117" y="86"/>
                    <a:pt x="117" y="86"/>
                    <a:pt x="117" y="86"/>
                  </a:cubicBezTo>
                  <a:cubicBezTo>
                    <a:pt x="104" y="86"/>
                    <a:pt x="104" y="86"/>
                    <a:pt x="104" y="86"/>
                  </a:cubicBezTo>
                  <a:cubicBezTo>
                    <a:pt x="103" y="86"/>
                    <a:pt x="102" y="85"/>
                    <a:pt x="102" y="83"/>
                  </a:cubicBezTo>
                  <a:cubicBezTo>
                    <a:pt x="102" y="66"/>
                    <a:pt x="102" y="66"/>
                    <a:pt x="102" y="66"/>
                  </a:cubicBezTo>
                  <a:cubicBezTo>
                    <a:pt x="102" y="64"/>
                    <a:pt x="103" y="63"/>
                    <a:pt x="104" y="63"/>
                  </a:cubicBezTo>
                  <a:cubicBezTo>
                    <a:pt x="117" y="63"/>
                    <a:pt x="117" y="63"/>
                    <a:pt x="117" y="63"/>
                  </a:cubicBezTo>
                  <a:close/>
                  <a:moveTo>
                    <a:pt x="75" y="86"/>
                  </a:moveTo>
                  <a:cubicBezTo>
                    <a:pt x="75" y="81"/>
                    <a:pt x="75" y="81"/>
                    <a:pt x="75" y="81"/>
                  </a:cubicBezTo>
                  <a:cubicBezTo>
                    <a:pt x="85" y="81"/>
                    <a:pt x="85" y="81"/>
                    <a:pt x="85" y="81"/>
                  </a:cubicBezTo>
                  <a:cubicBezTo>
                    <a:pt x="85" y="68"/>
                    <a:pt x="85" y="68"/>
                    <a:pt x="85" y="68"/>
                  </a:cubicBezTo>
                  <a:cubicBezTo>
                    <a:pt x="75" y="68"/>
                    <a:pt x="75" y="68"/>
                    <a:pt x="75" y="68"/>
                  </a:cubicBezTo>
                  <a:cubicBezTo>
                    <a:pt x="75" y="63"/>
                    <a:pt x="75" y="63"/>
                    <a:pt x="75" y="63"/>
                  </a:cubicBezTo>
                  <a:cubicBezTo>
                    <a:pt x="87" y="63"/>
                    <a:pt x="87" y="63"/>
                    <a:pt x="87" y="63"/>
                  </a:cubicBezTo>
                  <a:cubicBezTo>
                    <a:pt x="89" y="63"/>
                    <a:pt x="90" y="64"/>
                    <a:pt x="90" y="66"/>
                  </a:cubicBezTo>
                  <a:cubicBezTo>
                    <a:pt x="90" y="83"/>
                    <a:pt x="90" y="83"/>
                    <a:pt x="90" y="83"/>
                  </a:cubicBezTo>
                  <a:cubicBezTo>
                    <a:pt x="90" y="85"/>
                    <a:pt x="89" y="86"/>
                    <a:pt x="87" y="86"/>
                  </a:cubicBezTo>
                  <a:lnTo>
                    <a:pt x="75" y="86"/>
                  </a:lnTo>
                  <a:close/>
                  <a:moveTo>
                    <a:pt x="75" y="55"/>
                  </a:moveTo>
                  <a:cubicBezTo>
                    <a:pt x="33" y="55"/>
                    <a:pt x="33" y="55"/>
                    <a:pt x="33" y="55"/>
                  </a:cubicBezTo>
                  <a:cubicBezTo>
                    <a:pt x="33" y="50"/>
                    <a:pt x="33" y="50"/>
                    <a:pt x="33" y="50"/>
                  </a:cubicBezTo>
                  <a:cubicBezTo>
                    <a:pt x="75" y="50"/>
                    <a:pt x="75" y="50"/>
                    <a:pt x="75" y="50"/>
                  </a:cubicBezTo>
                  <a:cubicBezTo>
                    <a:pt x="75" y="55"/>
                    <a:pt x="75" y="55"/>
                    <a:pt x="75" y="55"/>
                  </a:cubicBezTo>
                  <a:close/>
                  <a:moveTo>
                    <a:pt x="33" y="90"/>
                  </a:moveTo>
                  <a:cubicBezTo>
                    <a:pt x="75" y="90"/>
                    <a:pt x="75" y="90"/>
                    <a:pt x="75" y="90"/>
                  </a:cubicBezTo>
                  <a:cubicBezTo>
                    <a:pt x="75" y="95"/>
                    <a:pt x="75" y="95"/>
                    <a:pt x="75" y="95"/>
                  </a:cubicBezTo>
                  <a:cubicBezTo>
                    <a:pt x="33" y="95"/>
                    <a:pt x="33" y="95"/>
                    <a:pt x="33" y="95"/>
                  </a:cubicBezTo>
                  <a:cubicBezTo>
                    <a:pt x="33" y="90"/>
                    <a:pt x="33" y="90"/>
                    <a:pt x="33" y="90"/>
                  </a:cubicBezTo>
                  <a:close/>
                  <a:moveTo>
                    <a:pt x="75" y="63"/>
                  </a:moveTo>
                  <a:cubicBezTo>
                    <a:pt x="75" y="68"/>
                    <a:pt x="75" y="68"/>
                    <a:pt x="75" y="68"/>
                  </a:cubicBezTo>
                  <a:cubicBezTo>
                    <a:pt x="65" y="68"/>
                    <a:pt x="65" y="68"/>
                    <a:pt x="65" y="68"/>
                  </a:cubicBezTo>
                  <a:cubicBezTo>
                    <a:pt x="65" y="81"/>
                    <a:pt x="65" y="81"/>
                    <a:pt x="65" y="81"/>
                  </a:cubicBezTo>
                  <a:cubicBezTo>
                    <a:pt x="75" y="81"/>
                    <a:pt x="75" y="81"/>
                    <a:pt x="75" y="81"/>
                  </a:cubicBezTo>
                  <a:cubicBezTo>
                    <a:pt x="75" y="86"/>
                    <a:pt x="75" y="86"/>
                    <a:pt x="75" y="86"/>
                  </a:cubicBezTo>
                  <a:cubicBezTo>
                    <a:pt x="62" y="86"/>
                    <a:pt x="62" y="86"/>
                    <a:pt x="62" y="86"/>
                  </a:cubicBezTo>
                  <a:cubicBezTo>
                    <a:pt x="61" y="86"/>
                    <a:pt x="60" y="85"/>
                    <a:pt x="60" y="83"/>
                  </a:cubicBezTo>
                  <a:cubicBezTo>
                    <a:pt x="60" y="66"/>
                    <a:pt x="60" y="66"/>
                    <a:pt x="60" y="66"/>
                  </a:cubicBezTo>
                  <a:cubicBezTo>
                    <a:pt x="60" y="64"/>
                    <a:pt x="61" y="63"/>
                    <a:pt x="62" y="63"/>
                  </a:cubicBezTo>
                  <a:cubicBezTo>
                    <a:pt x="75" y="63"/>
                    <a:pt x="75" y="63"/>
                    <a:pt x="75" y="63"/>
                  </a:cubicBezTo>
                  <a:close/>
                  <a:moveTo>
                    <a:pt x="33" y="86"/>
                  </a:moveTo>
                  <a:cubicBezTo>
                    <a:pt x="33" y="81"/>
                    <a:pt x="33" y="81"/>
                    <a:pt x="33" y="81"/>
                  </a:cubicBezTo>
                  <a:cubicBezTo>
                    <a:pt x="43" y="81"/>
                    <a:pt x="43" y="81"/>
                    <a:pt x="43" y="81"/>
                  </a:cubicBezTo>
                  <a:cubicBezTo>
                    <a:pt x="43" y="68"/>
                    <a:pt x="43" y="68"/>
                    <a:pt x="43" y="68"/>
                  </a:cubicBezTo>
                  <a:cubicBezTo>
                    <a:pt x="33" y="68"/>
                    <a:pt x="33" y="68"/>
                    <a:pt x="33" y="68"/>
                  </a:cubicBezTo>
                  <a:cubicBezTo>
                    <a:pt x="33" y="63"/>
                    <a:pt x="33" y="63"/>
                    <a:pt x="33" y="63"/>
                  </a:cubicBezTo>
                  <a:cubicBezTo>
                    <a:pt x="46" y="63"/>
                    <a:pt x="46" y="63"/>
                    <a:pt x="46" y="63"/>
                  </a:cubicBezTo>
                  <a:cubicBezTo>
                    <a:pt x="47" y="63"/>
                    <a:pt x="48" y="64"/>
                    <a:pt x="48" y="66"/>
                  </a:cubicBezTo>
                  <a:cubicBezTo>
                    <a:pt x="48" y="83"/>
                    <a:pt x="48" y="83"/>
                    <a:pt x="48" y="83"/>
                  </a:cubicBezTo>
                  <a:cubicBezTo>
                    <a:pt x="48" y="85"/>
                    <a:pt x="47" y="86"/>
                    <a:pt x="46" y="86"/>
                  </a:cubicBezTo>
                  <a:lnTo>
                    <a:pt x="33" y="86"/>
                  </a:lnTo>
                  <a:close/>
                  <a:moveTo>
                    <a:pt x="33" y="55"/>
                  </a:moveTo>
                  <a:cubicBezTo>
                    <a:pt x="4" y="55"/>
                    <a:pt x="4" y="55"/>
                    <a:pt x="4" y="55"/>
                  </a:cubicBezTo>
                  <a:cubicBezTo>
                    <a:pt x="4" y="90"/>
                    <a:pt x="4" y="90"/>
                    <a:pt x="4" y="90"/>
                  </a:cubicBezTo>
                  <a:cubicBezTo>
                    <a:pt x="33" y="90"/>
                    <a:pt x="33" y="90"/>
                    <a:pt x="33" y="90"/>
                  </a:cubicBezTo>
                  <a:cubicBezTo>
                    <a:pt x="33" y="95"/>
                    <a:pt x="33" y="95"/>
                    <a:pt x="33" y="95"/>
                  </a:cubicBezTo>
                  <a:cubicBezTo>
                    <a:pt x="2" y="95"/>
                    <a:pt x="2" y="95"/>
                    <a:pt x="2" y="95"/>
                  </a:cubicBezTo>
                  <a:cubicBezTo>
                    <a:pt x="1" y="95"/>
                    <a:pt x="0" y="94"/>
                    <a:pt x="0" y="93"/>
                  </a:cubicBezTo>
                  <a:cubicBezTo>
                    <a:pt x="0" y="53"/>
                    <a:pt x="0" y="53"/>
                    <a:pt x="0" y="53"/>
                  </a:cubicBezTo>
                  <a:cubicBezTo>
                    <a:pt x="0" y="51"/>
                    <a:pt x="1" y="50"/>
                    <a:pt x="2" y="50"/>
                  </a:cubicBezTo>
                  <a:cubicBezTo>
                    <a:pt x="33" y="50"/>
                    <a:pt x="33" y="50"/>
                    <a:pt x="33" y="50"/>
                  </a:cubicBezTo>
                  <a:cubicBezTo>
                    <a:pt x="33" y="55"/>
                    <a:pt x="33" y="55"/>
                    <a:pt x="33" y="55"/>
                  </a:cubicBezTo>
                  <a:close/>
                  <a:moveTo>
                    <a:pt x="33" y="63"/>
                  </a:moveTo>
                  <a:cubicBezTo>
                    <a:pt x="21" y="63"/>
                    <a:pt x="21" y="63"/>
                    <a:pt x="21" y="63"/>
                  </a:cubicBezTo>
                  <a:cubicBezTo>
                    <a:pt x="19" y="63"/>
                    <a:pt x="18" y="64"/>
                    <a:pt x="18" y="66"/>
                  </a:cubicBezTo>
                  <a:cubicBezTo>
                    <a:pt x="18" y="83"/>
                    <a:pt x="18" y="83"/>
                    <a:pt x="18" y="83"/>
                  </a:cubicBezTo>
                  <a:cubicBezTo>
                    <a:pt x="18" y="85"/>
                    <a:pt x="19" y="86"/>
                    <a:pt x="21" y="86"/>
                  </a:cubicBezTo>
                  <a:cubicBezTo>
                    <a:pt x="33" y="86"/>
                    <a:pt x="33" y="86"/>
                    <a:pt x="33" y="86"/>
                  </a:cubicBezTo>
                  <a:cubicBezTo>
                    <a:pt x="33" y="81"/>
                    <a:pt x="33" y="81"/>
                    <a:pt x="33" y="81"/>
                  </a:cubicBezTo>
                  <a:cubicBezTo>
                    <a:pt x="23" y="81"/>
                    <a:pt x="23" y="81"/>
                    <a:pt x="23" y="81"/>
                  </a:cubicBezTo>
                  <a:cubicBezTo>
                    <a:pt x="23" y="68"/>
                    <a:pt x="23" y="68"/>
                    <a:pt x="23" y="68"/>
                  </a:cubicBezTo>
                  <a:cubicBezTo>
                    <a:pt x="33" y="68"/>
                    <a:pt x="33" y="68"/>
                    <a:pt x="33" y="68"/>
                  </a:cubicBezTo>
                  <a:lnTo>
                    <a:pt x="33"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9" name="Freeform 190"/>
            <p:cNvSpPr>
              <a:spLocks noEditPoints="1"/>
            </p:cNvSpPr>
            <p:nvPr/>
          </p:nvSpPr>
          <p:spPr bwMode="auto">
            <a:xfrm>
              <a:off x="9920288" y="1584325"/>
              <a:ext cx="368300" cy="106363"/>
            </a:xfrm>
            <a:custGeom>
              <a:avLst/>
              <a:gdLst>
                <a:gd name="T0" fmla="*/ 81 w 163"/>
                <a:gd name="T1" fmla="*/ 42 h 47"/>
                <a:gd name="T2" fmla="*/ 135 w 163"/>
                <a:gd name="T3" fmla="*/ 42 h 47"/>
                <a:gd name="T4" fmla="*/ 137 w 163"/>
                <a:gd name="T5" fmla="*/ 42 h 47"/>
                <a:gd name="T6" fmla="*/ 157 w 163"/>
                <a:gd name="T7" fmla="*/ 5 h 47"/>
                <a:gd name="T8" fmla="*/ 137 w 163"/>
                <a:gd name="T9" fmla="*/ 5 h 47"/>
                <a:gd name="T10" fmla="*/ 118 w 163"/>
                <a:gd name="T11" fmla="*/ 5 h 47"/>
                <a:gd name="T12" fmla="*/ 81 w 163"/>
                <a:gd name="T13" fmla="*/ 5 h 47"/>
                <a:gd name="T14" fmla="*/ 81 w 163"/>
                <a:gd name="T15" fmla="*/ 0 h 47"/>
                <a:gd name="T16" fmla="*/ 118 w 163"/>
                <a:gd name="T17" fmla="*/ 0 h 47"/>
                <a:gd name="T18" fmla="*/ 137 w 163"/>
                <a:gd name="T19" fmla="*/ 0 h 47"/>
                <a:gd name="T20" fmla="*/ 160 w 163"/>
                <a:gd name="T21" fmla="*/ 0 h 47"/>
                <a:gd name="T22" fmla="*/ 161 w 163"/>
                <a:gd name="T23" fmla="*/ 0 h 47"/>
                <a:gd name="T24" fmla="*/ 161 w 163"/>
                <a:gd name="T25" fmla="*/ 0 h 47"/>
                <a:gd name="T26" fmla="*/ 162 w 163"/>
                <a:gd name="T27" fmla="*/ 0 h 47"/>
                <a:gd name="T28" fmla="*/ 163 w 163"/>
                <a:gd name="T29" fmla="*/ 4 h 47"/>
                <a:gd name="T30" fmla="*/ 140 w 163"/>
                <a:gd name="T31" fmla="*/ 46 h 47"/>
                <a:gd name="T32" fmla="*/ 138 w 163"/>
                <a:gd name="T33" fmla="*/ 47 h 47"/>
                <a:gd name="T34" fmla="*/ 135 w 163"/>
                <a:gd name="T35" fmla="*/ 47 h 47"/>
                <a:gd name="T36" fmla="*/ 81 w 163"/>
                <a:gd name="T37" fmla="*/ 47 h 47"/>
                <a:gd name="T38" fmla="*/ 81 w 163"/>
                <a:gd name="T39" fmla="*/ 42 h 47"/>
                <a:gd name="T40" fmla="*/ 25 w 163"/>
                <a:gd name="T41" fmla="*/ 42 h 47"/>
                <a:gd name="T42" fmla="*/ 28 w 163"/>
                <a:gd name="T43" fmla="*/ 42 h 47"/>
                <a:gd name="T44" fmla="*/ 81 w 163"/>
                <a:gd name="T45" fmla="*/ 42 h 47"/>
                <a:gd name="T46" fmla="*/ 81 w 163"/>
                <a:gd name="T47" fmla="*/ 47 h 47"/>
                <a:gd name="T48" fmla="*/ 28 w 163"/>
                <a:gd name="T49" fmla="*/ 47 h 47"/>
                <a:gd name="T50" fmla="*/ 24 w 163"/>
                <a:gd name="T51" fmla="*/ 47 h 47"/>
                <a:gd name="T52" fmla="*/ 24 w 163"/>
                <a:gd name="T53" fmla="*/ 47 h 47"/>
                <a:gd name="T54" fmla="*/ 22 w 163"/>
                <a:gd name="T55" fmla="*/ 46 h 47"/>
                <a:gd name="T56" fmla="*/ 0 w 163"/>
                <a:gd name="T57" fmla="*/ 4 h 47"/>
                <a:gd name="T58" fmla="*/ 0 w 163"/>
                <a:gd name="T59" fmla="*/ 3 h 47"/>
                <a:gd name="T60" fmla="*/ 2 w 163"/>
                <a:gd name="T61" fmla="*/ 0 h 47"/>
                <a:gd name="T62" fmla="*/ 26 w 163"/>
                <a:gd name="T63" fmla="*/ 0 h 47"/>
                <a:gd name="T64" fmla="*/ 45 w 163"/>
                <a:gd name="T65" fmla="*/ 0 h 47"/>
                <a:gd name="T66" fmla="*/ 81 w 163"/>
                <a:gd name="T67" fmla="*/ 0 h 47"/>
                <a:gd name="T68" fmla="*/ 81 w 163"/>
                <a:gd name="T69" fmla="*/ 5 h 47"/>
                <a:gd name="T70" fmla="*/ 45 w 163"/>
                <a:gd name="T71" fmla="*/ 5 h 47"/>
                <a:gd name="T72" fmla="*/ 26 w 163"/>
                <a:gd name="T73" fmla="*/ 5 h 47"/>
                <a:gd name="T74" fmla="*/ 6 w 163"/>
                <a:gd name="T75" fmla="*/ 5 h 47"/>
                <a:gd name="T76" fmla="*/ 25 w 163"/>
                <a:gd name="T77"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3" h="47">
                  <a:moveTo>
                    <a:pt x="81" y="42"/>
                  </a:moveTo>
                  <a:cubicBezTo>
                    <a:pt x="135" y="42"/>
                    <a:pt x="135" y="42"/>
                    <a:pt x="135" y="42"/>
                  </a:cubicBezTo>
                  <a:cubicBezTo>
                    <a:pt x="137" y="42"/>
                    <a:pt x="137" y="42"/>
                    <a:pt x="137" y="42"/>
                  </a:cubicBezTo>
                  <a:cubicBezTo>
                    <a:pt x="157" y="5"/>
                    <a:pt x="157" y="5"/>
                    <a:pt x="157" y="5"/>
                  </a:cubicBezTo>
                  <a:cubicBezTo>
                    <a:pt x="137" y="5"/>
                    <a:pt x="137" y="5"/>
                    <a:pt x="137" y="5"/>
                  </a:cubicBezTo>
                  <a:cubicBezTo>
                    <a:pt x="118" y="5"/>
                    <a:pt x="118" y="5"/>
                    <a:pt x="118" y="5"/>
                  </a:cubicBezTo>
                  <a:cubicBezTo>
                    <a:pt x="81" y="5"/>
                    <a:pt x="81" y="5"/>
                    <a:pt x="81" y="5"/>
                  </a:cubicBezTo>
                  <a:cubicBezTo>
                    <a:pt x="81" y="0"/>
                    <a:pt x="81" y="0"/>
                    <a:pt x="81" y="0"/>
                  </a:cubicBezTo>
                  <a:cubicBezTo>
                    <a:pt x="118" y="0"/>
                    <a:pt x="118" y="0"/>
                    <a:pt x="118" y="0"/>
                  </a:cubicBezTo>
                  <a:cubicBezTo>
                    <a:pt x="137" y="0"/>
                    <a:pt x="137" y="0"/>
                    <a:pt x="137" y="0"/>
                  </a:cubicBezTo>
                  <a:cubicBezTo>
                    <a:pt x="160" y="0"/>
                    <a:pt x="160" y="0"/>
                    <a:pt x="160" y="0"/>
                  </a:cubicBezTo>
                  <a:cubicBezTo>
                    <a:pt x="161" y="0"/>
                    <a:pt x="161" y="0"/>
                    <a:pt x="161" y="0"/>
                  </a:cubicBezTo>
                  <a:cubicBezTo>
                    <a:pt x="161" y="0"/>
                    <a:pt x="161" y="0"/>
                    <a:pt x="161" y="0"/>
                  </a:cubicBezTo>
                  <a:cubicBezTo>
                    <a:pt x="161" y="0"/>
                    <a:pt x="161" y="0"/>
                    <a:pt x="162" y="0"/>
                  </a:cubicBezTo>
                  <a:cubicBezTo>
                    <a:pt x="163" y="1"/>
                    <a:pt x="163" y="3"/>
                    <a:pt x="163" y="4"/>
                  </a:cubicBezTo>
                  <a:cubicBezTo>
                    <a:pt x="140" y="46"/>
                    <a:pt x="140" y="46"/>
                    <a:pt x="140" y="46"/>
                  </a:cubicBezTo>
                  <a:cubicBezTo>
                    <a:pt x="140" y="46"/>
                    <a:pt x="139" y="47"/>
                    <a:pt x="138" y="47"/>
                  </a:cubicBezTo>
                  <a:cubicBezTo>
                    <a:pt x="135" y="47"/>
                    <a:pt x="135" y="47"/>
                    <a:pt x="135" y="47"/>
                  </a:cubicBezTo>
                  <a:cubicBezTo>
                    <a:pt x="81" y="47"/>
                    <a:pt x="81" y="47"/>
                    <a:pt x="81" y="47"/>
                  </a:cubicBezTo>
                  <a:lnTo>
                    <a:pt x="81" y="42"/>
                  </a:lnTo>
                  <a:close/>
                  <a:moveTo>
                    <a:pt x="25" y="42"/>
                  </a:moveTo>
                  <a:cubicBezTo>
                    <a:pt x="28" y="42"/>
                    <a:pt x="28" y="42"/>
                    <a:pt x="28" y="42"/>
                  </a:cubicBezTo>
                  <a:cubicBezTo>
                    <a:pt x="81" y="42"/>
                    <a:pt x="81" y="42"/>
                    <a:pt x="81" y="42"/>
                  </a:cubicBezTo>
                  <a:cubicBezTo>
                    <a:pt x="81" y="47"/>
                    <a:pt x="81" y="47"/>
                    <a:pt x="81" y="47"/>
                  </a:cubicBezTo>
                  <a:cubicBezTo>
                    <a:pt x="28" y="47"/>
                    <a:pt x="28" y="47"/>
                    <a:pt x="28" y="47"/>
                  </a:cubicBezTo>
                  <a:cubicBezTo>
                    <a:pt x="24" y="47"/>
                    <a:pt x="24" y="47"/>
                    <a:pt x="24" y="47"/>
                  </a:cubicBezTo>
                  <a:cubicBezTo>
                    <a:pt x="24" y="47"/>
                    <a:pt x="24" y="47"/>
                    <a:pt x="24" y="47"/>
                  </a:cubicBezTo>
                  <a:cubicBezTo>
                    <a:pt x="23" y="47"/>
                    <a:pt x="22" y="47"/>
                    <a:pt x="22" y="46"/>
                  </a:cubicBezTo>
                  <a:cubicBezTo>
                    <a:pt x="0" y="4"/>
                    <a:pt x="0" y="4"/>
                    <a:pt x="0" y="4"/>
                  </a:cubicBezTo>
                  <a:cubicBezTo>
                    <a:pt x="0" y="3"/>
                    <a:pt x="0" y="3"/>
                    <a:pt x="0" y="3"/>
                  </a:cubicBezTo>
                  <a:cubicBezTo>
                    <a:pt x="0" y="1"/>
                    <a:pt x="1" y="0"/>
                    <a:pt x="2" y="0"/>
                  </a:cubicBezTo>
                  <a:cubicBezTo>
                    <a:pt x="26" y="0"/>
                    <a:pt x="26" y="0"/>
                    <a:pt x="26" y="0"/>
                  </a:cubicBezTo>
                  <a:cubicBezTo>
                    <a:pt x="45" y="0"/>
                    <a:pt x="45" y="0"/>
                    <a:pt x="45" y="0"/>
                  </a:cubicBezTo>
                  <a:cubicBezTo>
                    <a:pt x="81" y="0"/>
                    <a:pt x="81" y="0"/>
                    <a:pt x="81" y="0"/>
                  </a:cubicBezTo>
                  <a:cubicBezTo>
                    <a:pt x="81" y="5"/>
                    <a:pt x="81" y="5"/>
                    <a:pt x="81" y="5"/>
                  </a:cubicBezTo>
                  <a:cubicBezTo>
                    <a:pt x="45" y="5"/>
                    <a:pt x="45" y="5"/>
                    <a:pt x="45" y="5"/>
                  </a:cubicBezTo>
                  <a:cubicBezTo>
                    <a:pt x="26" y="5"/>
                    <a:pt x="26" y="5"/>
                    <a:pt x="26" y="5"/>
                  </a:cubicBezTo>
                  <a:cubicBezTo>
                    <a:pt x="6" y="5"/>
                    <a:pt x="6" y="5"/>
                    <a:pt x="6" y="5"/>
                  </a:cubicBezTo>
                  <a:lnTo>
                    <a:pt x="25"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2" name="Freeform 193"/>
            <p:cNvSpPr>
              <a:spLocks noEditPoints="1"/>
            </p:cNvSpPr>
            <p:nvPr/>
          </p:nvSpPr>
          <p:spPr bwMode="auto">
            <a:xfrm>
              <a:off x="7254876" y="4000500"/>
              <a:ext cx="338138" cy="349250"/>
            </a:xfrm>
            <a:custGeom>
              <a:avLst/>
              <a:gdLst>
                <a:gd name="T0" fmla="*/ 115 w 150"/>
                <a:gd name="T1" fmla="*/ 79 h 154"/>
                <a:gd name="T2" fmla="*/ 111 w 150"/>
                <a:gd name="T3" fmla="*/ 76 h 154"/>
                <a:gd name="T4" fmla="*/ 96 w 150"/>
                <a:gd name="T5" fmla="*/ 54 h 154"/>
                <a:gd name="T6" fmla="*/ 75 w 150"/>
                <a:gd name="T7" fmla="*/ 36 h 154"/>
                <a:gd name="T8" fmla="*/ 84 w 150"/>
                <a:gd name="T9" fmla="*/ 37 h 154"/>
                <a:gd name="T10" fmla="*/ 114 w 150"/>
                <a:gd name="T11" fmla="*/ 73 h 154"/>
                <a:gd name="T12" fmla="*/ 118 w 150"/>
                <a:gd name="T13" fmla="*/ 76 h 154"/>
                <a:gd name="T14" fmla="*/ 148 w 150"/>
                <a:gd name="T15" fmla="*/ 105 h 154"/>
                <a:gd name="T16" fmla="*/ 148 w 150"/>
                <a:gd name="T17" fmla="*/ 118 h 154"/>
                <a:gd name="T18" fmla="*/ 114 w 150"/>
                <a:gd name="T19" fmla="*/ 152 h 154"/>
                <a:gd name="T20" fmla="*/ 114 w 150"/>
                <a:gd name="T21" fmla="*/ 152 h 154"/>
                <a:gd name="T22" fmla="*/ 108 w 150"/>
                <a:gd name="T23" fmla="*/ 154 h 154"/>
                <a:gd name="T24" fmla="*/ 101 w 150"/>
                <a:gd name="T25" fmla="*/ 152 h 154"/>
                <a:gd name="T26" fmla="*/ 101 w 150"/>
                <a:gd name="T27" fmla="*/ 152 h 154"/>
                <a:gd name="T28" fmla="*/ 99 w 150"/>
                <a:gd name="T29" fmla="*/ 149 h 154"/>
                <a:gd name="T30" fmla="*/ 94 w 150"/>
                <a:gd name="T31" fmla="*/ 146 h 154"/>
                <a:gd name="T32" fmla="*/ 75 w 150"/>
                <a:gd name="T33" fmla="*/ 145 h 154"/>
                <a:gd name="T34" fmla="*/ 89 w 150"/>
                <a:gd name="T35" fmla="*/ 140 h 154"/>
                <a:gd name="T36" fmla="*/ 96 w 150"/>
                <a:gd name="T37" fmla="*/ 142 h 154"/>
                <a:gd name="T38" fmla="*/ 102 w 150"/>
                <a:gd name="T39" fmla="*/ 146 h 154"/>
                <a:gd name="T40" fmla="*/ 105 w 150"/>
                <a:gd name="T41" fmla="*/ 148 h 154"/>
                <a:gd name="T42" fmla="*/ 105 w 150"/>
                <a:gd name="T43" fmla="*/ 148 h 154"/>
                <a:gd name="T44" fmla="*/ 108 w 150"/>
                <a:gd name="T45" fmla="*/ 150 h 154"/>
                <a:gd name="T46" fmla="*/ 111 w 150"/>
                <a:gd name="T47" fmla="*/ 148 h 154"/>
                <a:gd name="T48" fmla="*/ 111 w 150"/>
                <a:gd name="T49" fmla="*/ 148 h 154"/>
                <a:gd name="T50" fmla="*/ 145 w 150"/>
                <a:gd name="T51" fmla="*/ 112 h 154"/>
                <a:gd name="T52" fmla="*/ 75 w 150"/>
                <a:gd name="T53" fmla="*/ 36 h 154"/>
                <a:gd name="T54" fmla="*/ 67 w 150"/>
                <a:gd name="T55" fmla="*/ 10 h 154"/>
                <a:gd name="T56" fmla="*/ 64 w 150"/>
                <a:gd name="T57" fmla="*/ 5 h 154"/>
                <a:gd name="T58" fmla="*/ 55 w 150"/>
                <a:gd name="T59" fmla="*/ 10 h 154"/>
                <a:gd name="T60" fmla="*/ 51 w 150"/>
                <a:gd name="T61" fmla="*/ 21 h 154"/>
                <a:gd name="T62" fmla="*/ 59 w 150"/>
                <a:gd name="T63" fmla="*/ 42 h 154"/>
                <a:gd name="T64" fmla="*/ 62 w 150"/>
                <a:gd name="T65" fmla="*/ 50 h 154"/>
                <a:gd name="T66" fmla="*/ 58 w 150"/>
                <a:gd name="T67" fmla="*/ 60 h 154"/>
                <a:gd name="T68" fmla="*/ 14 w 150"/>
                <a:gd name="T69" fmla="*/ 60 h 154"/>
                <a:gd name="T70" fmla="*/ 6 w 150"/>
                <a:gd name="T71" fmla="*/ 64 h 154"/>
                <a:gd name="T72" fmla="*/ 5 w 150"/>
                <a:gd name="T73" fmla="*/ 72 h 154"/>
                <a:gd name="T74" fmla="*/ 31 w 150"/>
                <a:gd name="T75" fmla="*/ 139 h 154"/>
                <a:gd name="T76" fmla="*/ 75 w 150"/>
                <a:gd name="T77" fmla="*/ 140 h 154"/>
                <a:gd name="T78" fmla="*/ 35 w 150"/>
                <a:gd name="T79" fmla="*/ 145 h 154"/>
                <a:gd name="T80" fmla="*/ 24 w 150"/>
                <a:gd name="T81" fmla="*/ 137 h 154"/>
                <a:gd name="T82" fmla="*/ 0 w 150"/>
                <a:gd name="T83" fmla="*/ 68 h 154"/>
                <a:gd name="T84" fmla="*/ 8 w 150"/>
                <a:gd name="T85" fmla="*/ 57 h 154"/>
                <a:gd name="T86" fmla="*/ 56 w 150"/>
                <a:gd name="T87" fmla="*/ 56 h 154"/>
                <a:gd name="T88" fmla="*/ 55 w 150"/>
                <a:gd name="T89" fmla="*/ 45 h 154"/>
                <a:gd name="T90" fmla="*/ 54 w 150"/>
                <a:gd name="T91" fmla="*/ 43 h 154"/>
                <a:gd name="T92" fmla="*/ 48 w 150"/>
                <a:gd name="T93" fmla="*/ 14 h 154"/>
                <a:gd name="T94" fmla="*/ 60 w 150"/>
                <a:gd name="T95" fmla="*/ 1 h 154"/>
                <a:gd name="T96" fmla="*/ 70 w 150"/>
                <a:gd name="T97" fmla="*/ 4 h 154"/>
                <a:gd name="T98" fmla="*/ 72 w 150"/>
                <a:gd name="T99" fmla="*/ 15 h 154"/>
                <a:gd name="T100" fmla="*/ 75 w 150"/>
                <a:gd name="T101" fmla="*/ 3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4">
                  <a:moveTo>
                    <a:pt x="144" y="109"/>
                  </a:moveTo>
                  <a:cubicBezTo>
                    <a:pt x="115" y="79"/>
                    <a:pt x="115" y="79"/>
                    <a:pt x="115" y="79"/>
                  </a:cubicBezTo>
                  <a:cubicBezTo>
                    <a:pt x="115" y="79"/>
                    <a:pt x="115" y="79"/>
                    <a:pt x="115" y="79"/>
                  </a:cubicBezTo>
                  <a:cubicBezTo>
                    <a:pt x="113" y="78"/>
                    <a:pt x="112" y="77"/>
                    <a:pt x="111" y="76"/>
                  </a:cubicBezTo>
                  <a:cubicBezTo>
                    <a:pt x="110" y="74"/>
                    <a:pt x="109" y="73"/>
                    <a:pt x="109" y="73"/>
                  </a:cubicBezTo>
                  <a:cubicBezTo>
                    <a:pt x="109" y="73"/>
                    <a:pt x="104" y="64"/>
                    <a:pt x="96" y="54"/>
                  </a:cubicBezTo>
                  <a:cubicBezTo>
                    <a:pt x="92" y="49"/>
                    <a:pt x="87" y="44"/>
                    <a:pt x="81" y="41"/>
                  </a:cubicBezTo>
                  <a:cubicBezTo>
                    <a:pt x="79" y="39"/>
                    <a:pt x="77" y="38"/>
                    <a:pt x="75" y="36"/>
                  </a:cubicBezTo>
                  <a:cubicBezTo>
                    <a:pt x="75" y="29"/>
                    <a:pt x="75" y="29"/>
                    <a:pt x="75" y="29"/>
                  </a:cubicBezTo>
                  <a:cubicBezTo>
                    <a:pt x="77" y="32"/>
                    <a:pt x="80" y="34"/>
                    <a:pt x="84" y="37"/>
                  </a:cubicBezTo>
                  <a:cubicBezTo>
                    <a:pt x="90" y="41"/>
                    <a:pt x="95" y="46"/>
                    <a:pt x="99" y="51"/>
                  </a:cubicBezTo>
                  <a:cubicBezTo>
                    <a:pt x="108" y="61"/>
                    <a:pt x="114" y="73"/>
                    <a:pt x="114" y="73"/>
                  </a:cubicBezTo>
                  <a:cubicBezTo>
                    <a:pt x="114" y="73"/>
                    <a:pt x="114" y="72"/>
                    <a:pt x="115" y="72"/>
                  </a:cubicBezTo>
                  <a:cubicBezTo>
                    <a:pt x="116" y="73"/>
                    <a:pt x="117" y="74"/>
                    <a:pt x="118" y="76"/>
                  </a:cubicBezTo>
                  <a:cubicBezTo>
                    <a:pt x="118" y="76"/>
                    <a:pt x="118" y="76"/>
                    <a:pt x="118" y="76"/>
                  </a:cubicBezTo>
                  <a:cubicBezTo>
                    <a:pt x="148" y="105"/>
                    <a:pt x="148" y="105"/>
                    <a:pt x="148" y="105"/>
                  </a:cubicBezTo>
                  <a:cubicBezTo>
                    <a:pt x="149" y="107"/>
                    <a:pt x="150" y="109"/>
                    <a:pt x="150" y="112"/>
                  </a:cubicBezTo>
                  <a:cubicBezTo>
                    <a:pt x="150" y="114"/>
                    <a:pt x="149" y="117"/>
                    <a:pt x="148" y="118"/>
                  </a:cubicBezTo>
                  <a:cubicBezTo>
                    <a:pt x="114" y="152"/>
                    <a:pt x="114" y="152"/>
                    <a:pt x="114" y="152"/>
                  </a:cubicBezTo>
                  <a:cubicBezTo>
                    <a:pt x="114" y="152"/>
                    <a:pt x="114" y="152"/>
                    <a:pt x="114" y="152"/>
                  </a:cubicBezTo>
                  <a:cubicBezTo>
                    <a:pt x="114" y="152"/>
                    <a:pt x="114" y="152"/>
                    <a:pt x="114" y="152"/>
                  </a:cubicBezTo>
                  <a:cubicBezTo>
                    <a:pt x="114" y="152"/>
                    <a:pt x="114" y="152"/>
                    <a:pt x="114" y="152"/>
                  </a:cubicBezTo>
                  <a:cubicBezTo>
                    <a:pt x="112" y="153"/>
                    <a:pt x="110" y="154"/>
                    <a:pt x="108" y="154"/>
                  </a:cubicBezTo>
                  <a:cubicBezTo>
                    <a:pt x="108" y="154"/>
                    <a:pt x="108" y="154"/>
                    <a:pt x="108" y="154"/>
                  </a:cubicBezTo>
                  <a:cubicBezTo>
                    <a:pt x="105" y="154"/>
                    <a:pt x="103" y="153"/>
                    <a:pt x="101" y="152"/>
                  </a:cubicBezTo>
                  <a:cubicBezTo>
                    <a:pt x="101" y="152"/>
                    <a:pt x="101" y="152"/>
                    <a:pt x="101" y="152"/>
                  </a:cubicBezTo>
                  <a:cubicBezTo>
                    <a:pt x="101" y="152"/>
                    <a:pt x="101" y="152"/>
                    <a:pt x="101" y="152"/>
                  </a:cubicBezTo>
                  <a:cubicBezTo>
                    <a:pt x="101" y="152"/>
                    <a:pt x="101" y="152"/>
                    <a:pt x="101" y="152"/>
                  </a:cubicBezTo>
                  <a:cubicBezTo>
                    <a:pt x="99" y="149"/>
                    <a:pt x="99" y="149"/>
                    <a:pt x="99" y="149"/>
                  </a:cubicBezTo>
                  <a:cubicBezTo>
                    <a:pt x="99" y="149"/>
                    <a:pt x="99" y="149"/>
                    <a:pt x="99" y="149"/>
                  </a:cubicBezTo>
                  <a:cubicBezTo>
                    <a:pt x="98" y="148"/>
                    <a:pt x="96" y="147"/>
                    <a:pt x="94" y="146"/>
                  </a:cubicBezTo>
                  <a:cubicBezTo>
                    <a:pt x="94" y="146"/>
                    <a:pt x="94" y="146"/>
                    <a:pt x="94" y="146"/>
                  </a:cubicBezTo>
                  <a:cubicBezTo>
                    <a:pt x="92" y="145"/>
                    <a:pt x="90" y="145"/>
                    <a:pt x="89" y="145"/>
                  </a:cubicBezTo>
                  <a:cubicBezTo>
                    <a:pt x="75" y="145"/>
                    <a:pt x="75" y="145"/>
                    <a:pt x="75" y="145"/>
                  </a:cubicBezTo>
                  <a:cubicBezTo>
                    <a:pt x="75" y="140"/>
                    <a:pt x="75" y="140"/>
                    <a:pt x="75" y="140"/>
                  </a:cubicBezTo>
                  <a:cubicBezTo>
                    <a:pt x="89" y="140"/>
                    <a:pt x="89" y="140"/>
                    <a:pt x="89" y="140"/>
                  </a:cubicBezTo>
                  <a:cubicBezTo>
                    <a:pt x="91" y="140"/>
                    <a:pt x="93" y="141"/>
                    <a:pt x="96" y="142"/>
                  </a:cubicBezTo>
                  <a:cubicBezTo>
                    <a:pt x="96" y="142"/>
                    <a:pt x="96" y="142"/>
                    <a:pt x="96" y="142"/>
                  </a:cubicBezTo>
                  <a:cubicBezTo>
                    <a:pt x="96" y="142"/>
                    <a:pt x="96" y="142"/>
                    <a:pt x="96" y="142"/>
                  </a:cubicBezTo>
                  <a:cubicBezTo>
                    <a:pt x="98" y="143"/>
                    <a:pt x="100" y="144"/>
                    <a:pt x="102" y="146"/>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9"/>
                    <a:pt x="107" y="150"/>
                    <a:pt x="108" y="150"/>
                  </a:cubicBezTo>
                  <a:cubicBezTo>
                    <a:pt x="108" y="150"/>
                    <a:pt x="108" y="150"/>
                    <a:pt x="108" y="150"/>
                  </a:cubicBezTo>
                  <a:cubicBezTo>
                    <a:pt x="109" y="150"/>
                    <a:pt x="110" y="149"/>
                    <a:pt x="111" y="148"/>
                  </a:cubicBezTo>
                  <a:cubicBezTo>
                    <a:pt x="111" y="148"/>
                    <a:pt x="111" y="148"/>
                    <a:pt x="111" y="148"/>
                  </a:cubicBezTo>
                  <a:cubicBezTo>
                    <a:pt x="111" y="148"/>
                    <a:pt x="111" y="148"/>
                    <a:pt x="111" y="148"/>
                  </a:cubicBezTo>
                  <a:cubicBezTo>
                    <a:pt x="144" y="115"/>
                    <a:pt x="144" y="115"/>
                    <a:pt x="144" y="115"/>
                  </a:cubicBezTo>
                  <a:cubicBezTo>
                    <a:pt x="145" y="114"/>
                    <a:pt x="145" y="113"/>
                    <a:pt x="145" y="112"/>
                  </a:cubicBezTo>
                  <a:cubicBezTo>
                    <a:pt x="145" y="111"/>
                    <a:pt x="145" y="110"/>
                    <a:pt x="144" y="109"/>
                  </a:cubicBezTo>
                  <a:close/>
                  <a:moveTo>
                    <a:pt x="75" y="36"/>
                  </a:moveTo>
                  <a:cubicBezTo>
                    <a:pt x="66" y="28"/>
                    <a:pt x="66" y="21"/>
                    <a:pt x="67" y="14"/>
                  </a:cubicBezTo>
                  <a:cubicBezTo>
                    <a:pt x="67" y="13"/>
                    <a:pt x="67" y="11"/>
                    <a:pt x="67" y="10"/>
                  </a:cubicBezTo>
                  <a:cubicBezTo>
                    <a:pt x="67" y="8"/>
                    <a:pt x="67" y="7"/>
                    <a:pt x="66" y="7"/>
                  </a:cubicBezTo>
                  <a:cubicBezTo>
                    <a:pt x="66" y="6"/>
                    <a:pt x="65" y="6"/>
                    <a:pt x="64" y="5"/>
                  </a:cubicBezTo>
                  <a:cubicBezTo>
                    <a:pt x="63" y="5"/>
                    <a:pt x="62" y="5"/>
                    <a:pt x="61" y="6"/>
                  </a:cubicBezTo>
                  <a:cubicBezTo>
                    <a:pt x="59" y="6"/>
                    <a:pt x="57" y="8"/>
                    <a:pt x="55" y="10"/>
                  </a:cubicBezTo>
                  <a:cubicBezTo>
                    <a:pt x="54" y="11"/>
                    <a:pt x="53" y="13"/>
                    <a:pt x="53" y="15"/>
                  </a:cubicBezTo>
                  <a:cubicBezTo>
                    <a:pt x="52" y="18"/>
                    <a:pt x="51" y="20"/>
                    <a:pt x="51" y="21"/>
                  </a:cubicBezTo>
                  <a:cubicBezTo>
                    <a:pt x="50" y="30"/>
                    <a:pt x="54" y="36"/>
                    <a:pt x="57" y="40"/>
                  </a:cubicBezTo>
                  <a:cubicBezTo>
                    <a:pt x="58" y="41"/>
                    <a:pt x="59" y="42"/>
                    <a:pt x="59" y="42"/>
                  </a:cubicBezTo>
                  <a:cubicBezTo>
                    <a:pt x="59" y="42"/>
                    <a:pt x="59" y="42"/>
                    <a:pt x="59" y="42"/>
                  </a:cubicBezTo>
                  <a:cubicBezTo>
                    <a:pt x="61" y="44"/>
                    <a:pt x="61" y="47"/>
                    <a:pt x="62" y="50"/>
                  </a:cubicBezTo>
                  <a:cubicBezTo>
                    <a:pt x="62" y="53"/>
                    <a:pt x="62" y="56"/>
                    <a:pt x="61" y="59"/>
                  </a:cubicBezTo>
                  <a:cubicBezTo>
                    <a:pt x="60" y="60"/>
                    <a:pt x="59" y="60"/>
                    <a:pt x="58" y="60"/>
                  </a:cubicBezTo>
                  <a:cubicBezTo>
                    <a:pt x="58" y="60"/>
                    <a:pt x="58" y="60"/>
                    <a:pt x="58" y="60"/>
                  </a:cubicBezTo>
                  <a:cubicBezTo>
                    <a:pt x="14" y="60"/>
                    <a:pt x="14" y="60"/>
                    <a:pt x="14" y="60"/>
                  </a:cubicBezTo>
                  <a:cubicBezTo>
                    <a:pt x="12" y="60"/>
                    <a:pt x="11" y="61"/>
                    <a:pt x="10" y="61"/>
                  </a:cubicBezTo>
                  <a:cubicBezTo>
                    <a:pt x="8" y="62"/>
                    <a:pt x="7" y="63"/>
                    <a:pt x="6" y="64"/>
                  </a:cubicBezTo>
                  <a:cubicBezTo>
                    <a:pt x="5" y="65"/>
                    <a:pt x="5" y="67"/>
                    <a:pt x="5" y="68"/>
                  </a:cubicBezTo>
                  <a:cubicBezTo>
                    <a:pt x="5" y="70"/>
                    <a:pt x="5" y="71"/>
                    <a:pt x="5" y="72"/>
                  </a:cubicBezTo>
                  <a:cubicBezTo>
                    <a:pt x="28" y="135"/>
                    <a:pt x="28" y="135"/>
                    <a:pt x="28" y="135"/>
                  </a:cubicBezTo>
                  <a:cubicBezTo>
                    <a:pt x="29" y="137"/>
                    <a:pt x="30" y="138"/>
                    <a:pt x="31" y="139"/>
                  </a:cubicBezTo>
                  <a:cubicBezTo>
                    <a:pt x="32" y="140"/>
                    <a:pt x="34" y="140"/>
                    <a:pt x="35" y="140"/>
                  </a:cubicBezTo>
                  <a:cubicBezTo>
                    <a:pt x="75" y="140"/>
                    <a:pt x="75" y="140"/>
                    <a:pt x="75" y="140"/>
                  </a:cubicBezTo>
                  <a:cubicBezTo>
                    <a:pt x="75" y="145"/>
                    <a:pt x="75" y="145"/>
                    <a:pt x="75" y="145"/>
                  </a:cubicBezTo>
                  <a:cubicBezTo>
                    <a:pt x="35" y="145"/>
                    <a:pt x="35" y="145"/>
                    <a:pt x="35" y="145"/>
                  </a:cubicBezTo>
                  <a:cubicBezTo>
                    <a:pt x="33" y="145"/>
                    <a:pt x="30" y="144"/>
                    <a:pt x="28" y="143"/>
                  </a:cubicBezTo>
                  <a:cubicBezTo>
                    <a:pt x="26" y="141"/>
                    <a:pt x="24" y="139"/>
                    <a:pt x="24" y="137"/>
                  </a:cubicBezTo>
                  <a:cubicBezTo>
                    <a:pt x="1" y="74"/>
                    <a:pt x="1" y="74"/>
                    <a:pt x="1" y="74"/>
                  </a:cubicBezTo>
                  <a:cubicBezTo>
                    <a:pt x="0" y="72"/>
                    <a:pt x="0" y="70"/>
                    <a:pt x="0" y="68"/>
                  </a:cubicBezTo>
                  <a:cubicBezTo>
                    <a:pt x="0" y="66"/>
                    <a:pt x="1" y="63"/>
                    <a:pt x="2" y="61"/>
                  </a:cubicBezTo>
                  <a:cubicBezTo>
                    <a:pt x="3" y="59"/>
                    <a:pt x="6" y="58"/>
                    <a:pt x="8" y="57"/>
                  </a:cubicBezTo>
                  <a:cubicBezTo>
                    <a:pt x="10" y="56"/>
                    <a:pt x="12" y="56"/>
                    <a:pt x="14" y="56"/>
                  </a:cubicBezTo>
                  <a:cubicBezTo>
                    <a:pt x="56" y="56"/>
                    <a:pt x="56" y="56"/>
                    <a:pt x="56" y="56"/>
                  </a:cubicBezTo>
                  <a:cubicBezTo>
                    <a:pt x="57" y="54"/>
                    <a:pt x="57" y="52"/>
                    <a:pt x="57" y="50"/>
                  </a:cubicBezTo>
                  <a:cubicBezTo>
                    <a:pt x="57" y="48"/>
                    <a:pt x="56" y="46"/>
                    <a:pt x="55" y="45"/>
                  </a:cubicBezTo>
                  <a:cubicBezTo>
                    <a:pt x="55" y="45"/>
                    <a:pt x="55" y="45"/>
                    <a:pt x="55" y="45"/>
                  </a:cubicBezTo>
                  <a:cubicBezTo>
                    <a:pt x="55" y="44"/>
                    <a:pt x="54" y="43"/>
                    <a:pt x="54" y="43"/>
                  </a:cubicBezTo>
                  <a:cubicBezTo>
                    <a:pt x="50" y="38"/>
                    <a:pt x="45" y="31"/>
                    <a:pt x="46" y="21"/>
                  </a:cubicBezTo>
                  <a:cubicBezTo>
                    <a:pt x="46" y="19"/>
                    <a:pt x="47" y="16"/>
                    <a:pt x="48" y="14"/>
                  </a:cubicBezTo>
                  <a:cubicBezTo>
                    <a:pt x="49" y="11"/>
                    <a:pt x="50" y="9"/>
                    <a:pt x="52" y="7"/>
                  </a:cubicBezTo>
                  <a:cubicBezTo>
                    <a:pt x="54" y="4"/>
                    <a:pt x="57" y="2"/>
                    <a:pt x="60" y="1"/>
                  </a:cubicBezTo>
                  <a:cubicBezTo>
                    <a:pt x="62" y="0"/>
                    <a:pt x="64" y="0"/>
                    <a:pt x="66" y="1"/>
                  </a:cubicBezTo>
                  <a:cubicBezTo>
                    <a:pt x="68" y="1"/>
                    <a:pt x="69" y="2"/>
                    <a:pt x="70" y="4"/>
                  </a:cubicBezTo>
                  <a:cubicBezTo>
                    <a:pt x="71" y="5"/>
                    <a:pt x="72" y="7"/>
                    <a:pt x="72" y="10"/>
                  </a:cubicBezTo>
                  <a:cubicBezTo>
                    <a:pt x="72" y="11"/>
                    <a:pt x="72" y="13"/>
                    <a:pt x="72" y="15"/>
                  </a:cubicBezTo>
                  <a:cubicBezTo>
                    <a:pt x="71" y="19"/>
                    <a:pt x="71" y="24"/>
                    <a:pt x="75" y="29"/>
                  </a:cubicBezTo>
                  <a:lnTo>
                    <a:pt x="75"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3" name="Freeform 204"/>
            <p:cNvSpPr>
              <a:spLocks noEditPoints="1"/>
            </p:cNvSpPr>
            <p:nvPr/>
          </p:nvSpPr>
          <p:spPr bwMode="auto">
            <a:xfrm>
              <a:off x="6992938" y="2836863"/>
              <a:ext cx="238125" cy="142875"/>
            </a:xfrm>
            <a:custGeom>
              <a:avLst/>
              <a:gdLst>
                <a:gd name="T0" fmla="*/ 53 w 106"/>
                <a:gd name="T1" fmla="*/ 5 h 63"/>
                <a:gd name="T2" fmla="*/ 81 w 106"/>
                <a:gd name="T3" fmla="*/ 0 h 63"/>
                <a:gd name="T4" fmla="*/ 103 w 106"/>
                <a:gd name="T5" fmla="*/ 0 h 63"/>
                <a:gd name="T6" fmla="*/ 106 w 106"/>
                <a:gd name="T7" fmla="*/ 60 h 63"/>
                <a:gd name="T8" fmla="*/ 53 w 106"/>
                <a:gd name="T9" fmla="*/ 63 h 63"/>
                <a:gd name="T10" fmla="*/ 101 w 106"/>
                <a:gd name="T11" fmla="*/ 58 h 63"/>
                <a:gd name="T12" fmla="*/ 93 w 106"/>
                <a:gd name="T13" fmla="*/ 5 h 63"/>
                <a:gd name="T14" fmla="*/ 53 w 106"/>
                <a:gd name="T15" fmla="*/ 52 h 63"/>
                <a:gd name="T16" fmla="*/ 59 w 106"/>
                <a:gd name="T17" fmla="*/ 49 h 63"/>
                <a:gd name="T18" fmla="*/ 63 w 106"/>
                <a:gd name="T19" fmla="*/ 33 h 63"/>
                <a:gd name="T20" fmla="*/ 61 w 106"/>
                <a:gd name="T21" fmla="*/ 19 h 63"/>
                <a:gd name="T22" fmla="*/ 53 w 106"/>
                <a:gd name="T23" fmla="*/ 21 h 63"/>
                <a:gd name="T24" fmla="*/ 60 w 106"/>
                <a:gd name="T25" fmla="*/ 27 h 63"/>
                <a:gd name="T26" fmla="*/ 56 w 106"/>
                <a:gd name="T27" fmla="*/ 33 h 63"/>
                <a:gd name="T28" fmla="*/ 55 w 106"/>
                <a:gd name="T29" fmla="*/ 36 h 63"/>
                <a:gd name="T30" fmla="*/ 53 w 106"/>
                <a:gd name="T31" fmla="*/ 47 h 63"/>
                <a:gd name="T32" fmla="*/ 53 w 106"/>
                <a:gd name="T33" fmla="*/ 5 h 63"/>
                <a:gd name="T34" fmla="*/ 5 w 106"/>
                <a:gd name="T35" fmla="*/ 58 h 63"/>
                <a:gd name="T36" fmla="*/ 53 w 106"/>
                <a:gd name="T37" fmla="*/ 63 h 63"/>
                <a:gd name="T38" fmla="*/ 0 w 106"/>
                <a:gd name="T39" fmla="*/ 60 h 63"/>
                <a:gd name="T40" fmla="*/ 3 w 106"/>
                <a:gd name="T41" fmla="*/ 0 h 63"/>
                <a:gd name="T42" fmla="*/ 53 w 106"/>
                <a:gd name="T43" fmla="*/ 5 h 63"/>
                <a:gd name="T44" fmla="*/ 53 w 106"/>
                <a:gd name="T45" fmla="*/ 16 h 63"/>
                <a:gd name="T46" fmla="*/ 42 w 106"/>
                <a:gd name="T47" fmla="*/ 27 h 63"/>
                <a:gd name="T48" fmla="*/ 43 w 106"/>
                <a:gd name="T49" fmla="*/ 33 h 63"/>
                <a:gd name="T50" fmla="*/ 47 w 106"/>
                <a:gd name="T51" fmla="*/ 37 h 63"/>
                <a:gd name="T52" fmla="*/ 49 w 106"/>
                <a:gd name="T53" fmla="*/ 52 h 63"/>
                <a:gd name="T54" fmla="*/ 53 w 106"/>
                <a:gd name="T55" fmla="*/ 47 h 63"/>
                <a:gd name="T56" fmla="*/ 52 w 106"/>
                <a:gd name="T57" fmla="*/ 36 h 63"/>
                <a:gd name="T58" fmla="*/ 47 w 106"/>
                <a:gd name="T59" fmla="*/ 31 h 63"/>
                <a:gd name="T60" fmla="*/ 46 w 106"/>
                <a:gd name="T61" fmla="*/ 27 h 63"/>
                <a:gd name="T62" fmla="*/ 53 w 106"/>
                <a:gd name="T63" fmla="*/ 21 h 63"/>
                <a:gd name="T64" fmla="*/ 53 w 106"/>
                <a:gd name="T65" fmla="*/ 1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63">
                  <a:moveTo>
                    <a:pt x="81" y="5"/>
                  </a:moveTo>
                  <a:cubicBezTo>
                    <a:pt x="53" y="5"/>
                    <a:pt x="53" y="5"/>
                    <a:pt x="53" y="5"/>
                  </a:cubicBezTo>
                  <a:cubicBezTo>
                    <a:pt x="53" y="0"/>
                    <a:pt x="53" y="0"/>
                    <a:pt x="53" y="0"/>
                  </a:cubicBezTo>
                  <a:cubicBezTo>
                    <a:pt x="81" y="0"/>
                    <a:pt x="81" y="0"/>
                    <a:pt x="81" y="0"/>
                  </a:cubicBezTo>
                  <a:cubicBezTo>
                    <a:pt x="93" y="0"/>
                    <a:pt x="93" y="0"/>
                    <a:pt x="93" y="0"/>
                  </a:cubicBezTo>
                  <a:cubicBezTo>
                    <a:pt x="103" y="0"/>
                    <a:pt x="103" y="0"/>
                    <a:pt x="103" y="0"/>
                  </a:cubicBezTo>
                  <a:cubicBezTo>
                    <a:pt x="105" y="0"/>
                    <a:pt x="106" y="1"/>
                    <a:pt x="106" y="2"/>
                  </a:cubicBezTo>
                  <a:cubicBezTo>
                    <a:pt x="106" y="60"/>
                    <a:pt x="106" y="60"/>
                    <a:pt x="106" y="60"/>
                  </a:cubicBezTo>
                  <a:cubicBezTo>
                    <a:pt x="106" y="61"/>
                    <a:pt x="105" y="63"/>
                    <a:pt x="103" y="63"/>
                  </a:cubicBezTo>
                  <a:cubicBezTo>
                    <a:pt x="53" y="63"/>
                    <a:pt x="53" y="63"/>
                    <a:pt x="53" y="63"/>
                  </a:cubicBezTo>
                  <a:cubicBezTo>
                    <a:pt x="53" y="58"/>
                    <a:pt x="53" y="58"/>
                    <a:pt x="53" y="58"/>
                  </a:cubicBezTo>
                  <a:cubicBezTo>
                    <a:pt x="101" y="58"/>
                    <a:pt x="101" y="58"/>
                    <a:pt x="101" y="58"/>
                  </a:cubicBezTo>
                  <a:cubicBezTo>
                    <a:pt x="101" y="5"/>
                    <a:pt x="101" y="5"/>
                    <a:pt x="101" y="5"/>
                  </a:cubicBezTo>
                  <a:cubicBezTo>
                    <a:pt x="93" y="5"/>
                    <a:pt x="93" y="5"/>
                    <a:pt x="93" y="5"/>
                  </a:cubicBezTo>
                  <a:cubicBezTo>
                    <a:pt x="81" y="5"/>
                    <a:pt x="81" y="5"/>
                    <a:pt x="81" y="5"/>
                  </a:cubicBezTo>
                  <a:close/>
                  <a:moveTo>
                    <a:pt x="53" y="52"/>
                  </a:moveTo>
                  <a:cubicBezTo>
                    <a:pt x="57" y="52"/>
                    <a:pt x="57" y="52"/>
                    <a:pt x="57" y="52"/>
                  </a:cubicBezTo>
                  <a:cubicBezTo>
                    <a:pt x="58" y="52"/>
                    <a:pt x="59" y="51"/>
                    <a:pt x="59" y="49"/>
                  </a:cubicBezTo>
                  <a:cubicBezTo>
                    <a:pt x="59" y="37"/>
                    <a:pt x="59" y="37"/>
                    <a:pt x="59" y="37"/>
                  </a:cubicBezTo>
                  <a:cubicBezTo>
                    <a:pt x="61" y="36"/>
                    <a:pt x="62" y="35"/>
                    <a:pt x="63" y="33"/>
                  </a:cubicBezTo>
                  <a:cubicBezTo>
                    <a:pt x="64" y="32"/>
                    <a:pt x="65" y="30"/>
                    <a:pt x="65" y="27"/>
                  </a:cubicBezTo>
                  <a:cubicBezTo>
                    <a:pt x="65" y="24"/>
                    <a:pt x="63" y="21"/>
                    <a:pt x="61" y="19"/>
                  </a:cubicBezTo>
                  <a:cubicBezTo>
                    <a:pt x="59" y="17"/>
                    <a:pt x="56" y="16"/>
                    <a:pt x="53" y="16"/>
                  </a:cubicBezTo>
                  <a:cubicBezTo>
                    <a:pt x="53" y="21"/>
                    <a:pt x="53" y="21"/>
                    <a:pt x="53" y="21"/>
                  </a:cubicBezTo>
                  <a:cubicBezTo>
                    <a:pt x="55" y="21"/>
                    <a:pt x="57" y="21"/>
                    <a:pt x="58" y="23"/>
                  </a:cubicBezTo>
                  <a:cubicBezTo>
                    <a:pt x="59" y="24"/>
                    <a:pt x="60" y="25"/>
                    <a:pt x="60" y="27"/>
                  </a:cubicBezTo>
                  <a:cubicBezTo>
                    <a:pt x="60" y="29"/>
                    <a:pt x="59" y="30"/>
                    <a:pt x="59" y="31"/>
                  </a:cubicBezTo>
                  <a:cubicBezTo>
                    <a:pt x="58" y="32"/>
                    <a:pt x="57" y="33"/>
                    <a:pt x="56" y="33"/>
                  </a:cubicBezTo>
                  <a:cubicBezTo>
                    <a:pt x="55" y="34"/>
                    <a:pt x="55" y="35"/>
                    <a:pt x="55" y="36"/>
                  </a:cubicBezTo>
                  <a:cubicBezTo>
                    <a:pt x="55" y="36"/>
                    <a:pt x="55" y="36"/>
                    <a:pt x="55" y="36"/>
                  </a:cubicBezTo>
                  <a:cubicBezTo>
                    <a:pt x="55" y="47"/>
                    <a:pt x="55" y="47"/>
                    <a:pt x="55" y="47"/>
                  </a:cubicBezTo>
                  <a:cubicBezTo>
                    <a:pt x="53" y="47"/>
                    <a:pt x="53" y="47"/>
                    <a:pt x="53" y="47"/>
                  </a:cubicBezTo>
                  <a:lnTo>
                    <a:pt x="53" y="52"/>
                  </a:lnTo>
                  <a:close/>
                  <a:moveTo>
                    <a:pt x="53" y="5"/>
                  </a:moveTo>
                  <a:cubicBezTo>
                    <a:pt x="5" y="5"/>
                    <a:pt x="5" y="5"/>
                    <a:pt x="5" y="5"/>
                  </a:cubicBezTo>
                  <a:cubicBezTo>
                    <a:pt x="5" y="58"/>
                    <a:pt x="5" y="58"/>
                    <a:pt x="5" y="58"/>
                  </a:cubicBezTo>
                  <a:cubicBezTo>
                    <a:pt x="53" y="58"/>
                    <a:pt x="53" y="58"/>
                    <a:pt x="53" y="58"/>
                  </a:cubicBezTo>
                  <a:cubicBezTo>
                    <a:pt x="53" y="63"/>
                    <a:pt x="53" y="63"/>
                    <a:pt x="53" y="63"/>
                  </a:cubicBezTo>
                  <a:cubicBezTo>
                    <a:pt x="3" y="63"/>
                    <a:pt x="3" y="63"/>
                    <a:pt x="3" y="63"/>
                  </a:cubicBezTo>
                  <a:cubicBezTo>
                    <a:pt x="1" y="63"/>
                    <a:pt x="0" y="61"/>
                    <a:pt x="0" y="60"/>
                  </a:cubicBezTo>
                  <a:cubicBezTo>
                    <a:pt x="0" y="2"/>
                    <a:pt x="0" y="2"/>
                    <a:pt x="0" y="2"/>
                  </a:cubicBezTo>
                  <a:cubicBezTo>
                    <a:pt x="0" y="1"/>
                    <a:pt x="1" y="0"/>
                    <a:pt x="3" y="0"/>
                  </a:cubicBezTo>
                  <a:cubicBezTo>
                    <a:pt x="53" y="0"/>
                    <a:pt x="53" y="0"/>
                    <a:pt x="53" y="0"/>
                  </a:cubicBezTo>
                  <a:cubicBezTo>
                    <a:pt x="53" y="5"/>
                    <a:pt x="53" y="5"/>
                    <a:pt x="53" y="5"/>
                  </a:cubicBezTo>
                  <a:close/>
                  <a:moveTo>
                    <a:pt x="53" y="16"/>
                  </a:moveTo>
                  <a:cubicBezTo>
                    <a:pt x="53" y="16"/>
                    <a:pt x="53" y="16"/>
                    <a:pt x="53" y="16"/>
                  </a:cubicBezTo>
                  <a:cubicBezTo>
                    <a:pt x="50" y="16"/>
                    <a:pt x="47" y="17"/>
                    <a:pt x="45" y="19"/>
                  </a:cubicBezTo>
                  <a:cubicBezTo>
                    <a:pt x="43" y="21"/>
                    <a:pt x="42" y="24"/>
                    <a:pt x="42" y="27"/>
                  </a:cubicBezTo>
                  <a:cubicBezTo>
                    <a:pt x="42" y="30"/>
                    <a:pt x="42" y="32"/>
                    <a:pt x="43" y="33"/>
                  </a:cubicBezTo>
                  <a:cubicBezTo>
                    <a:pt x="43" y="33"/>
                    <a:pt x="43" y="33"/>
                    <a:pt x="43" y="33"/>
                  </a:cubicBezTo>
                  <a:cubicBezTo>
                    <a:pt x="43" y="33"/>
                    <a:pt x="43" y="33"/>
                    <a:pt x="43" y="33"/>
                  </a:cubicBezTo>
                  <a:cubicBezTo>
                    <a:pt x="44" y="35"/>
                    <a:pt x="45" y="36"/>
                    <a:pt x="47" y="37"/>
                  </a:cubicBezTo>
                  <a:cubicBezTo>
                    <a:pt x="47" y="49"/>
                    <a:pt x="47" y="49"/>
                    <a:pt x="47" y="49"/>
                  </a:cubicBezTo>
                  <a:cubicBezTo>
                    <a:pt x="47" y="51"/>
                    <a:pt x="48" y="52"/>
                    <a:pt x="49" y="52"/>
                  </a:cubicBezTo>
                  <a:cubicBezTo>
                    <a:pt x="53" y="52"/>
                    <a:pt x="53" y="52"/>
                    <a:pt x="53" y="52"/>
                  </a:cubicBezTo>
                  <a:cubicBezTo>
                    <a:pt x="53" y="47"/>
                    <a:pt x="53" y="47"/>
                    <a:pt x="53" y="47"/>
                  </a:cubicBezTo>
                  <a:cubicBezTo>
                    <a:pt x="52" y="47"/>
                    <a:pt x="52" y="47"/>
                    <a:pt x="52" y="47"/>
                  </a:cubicBezTo>
                  <a:cubicBezTo>
                    <a:pt x="52" y="36"/>
                    <a:pt x="52" y="36"/>
                    <a:pt x="52" y="36"/>
                  </a:cubicBezTo>
                  <a:cubicBezTo>
                    <a:pt x="52" y="35"/>
                    <a:pt x="51" y="34"/>
                    <a:pt x="50" y="33"/>
                  </a:cubicBezTo>
                  <a:cubicBezTo>
                    <a:pt x="49" y="33"/>
                    <a:pt x="48" y="32"/>
                    <a:pt x="47" y="31"/>
                  </a:cubicBezTo>
                  <a:cubicBezTo>
                    <a:pt x="47" y="31"/>
                    <a:pt x="47" y="31"/>
                    <a:pt x="47" y="31"/>
                  </a:cubicBezTo>
                  <a:cubicBezTo>
                    <a:pt x="47" y="30"/>
                    <a:pt x="46" y="29"/>
                    <a:pt x="46" y="27"/>
                  </a:cubicBezTo>
                  <a:cubicBezTo>
                    <a:pt x="46" y="25"/>
                    <a:pt x="47" y="24"/>
                    <a:pt x="48" y="23"/>
                  </a:cubicBezTo>
                  <a:cubicBezTo>
                    <a:pt x="50" y="21"/>
                    <a:pt x="51" y="21"/>
                    <a:pt x="53" y="21"/>
                  </a:cubicBezTo>
                  <a:cubicBezTo>
                    <a:pt x="53" y="21"/>
                    <a:pt x="53" y="21"/>
                    <a:pt x="53" y="21"/>
                  </a:cubicBezTo>
                  <a:lnTo>
                    <a:pt x="53"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6" name="Freeform 207"/>
            <p:cNvSpPr>
              <a:spLocks noEditPoints="1"/>
            </p:cNvSpPr>
            <p:nvPr/>
          </p:nvSpPr>
          <p:spPr bwMode="auto">
            <a:xfrm>
              <a:off x="10099676" y="1236663"/>
              <a:ext cx="103188" cy="84138"/>
            </a:xfrm>
            <a:custGeom>
              <a:avLst/>
              <a:gdLst>
                <a:gd name="T0" fmla="*/ 40 w 46"/>
                <a:gd name="T1" fmla="*/ 25 h 37"/>
                <a:gd name="T2" fmla="*/ 39 w 46"/>
                <a:gd name="T3" fmla="*/ 14 h 37"/>
                <a:gd name="T4" fmla="*/ 30 w 46"/>
                <a:gd name="T5" fmla="*/ 5 h 37"/>
                <a:gd name="T6" fmla="*/ 28 w 46"/>
                <a:gd name="T7" fmla="*/ 6 h 37"/>
                <a:gd name="T8" fmla="*/ 25 w 46"/>
                <a:gd name="T9" fmla="*/ 7 h 37"/>
                <a:gd name="T10" fmla="*/ 23 w 46"/>
                <a:gd name="T11" fmla="*/ 8 h 37"/>
                <a:gd name="T12" fmla="*/ 23 w 46"/>
                <a:gd name="T13" fmla="*/ 3 h 37"/>
                <a:gd name="T14" fmla="*/ 24 w 46"/>
                <a:gd name="T15" fmla="*/ 3 h 37"/>
                <a:gd name="T16" fmla="*/ 26 w 46"/>
                <a:gd name="T17" fmla="*/ 2 h 37"/>
                <a:gd name="T18" fmla="*/ 28 w 46"/>
                <a:gd name="T19" fmla="*/ 1 h 37"/>
                <a:gd name="T20" fmla="*/ 31 w 46"/>
                <a:gd name="T21" fmla="*/ 0 h 37"/>
                <a:gd name="T22" fmla="*/ 31 w 46"/>
                <a:gd name="T23" fmla="*/ 1 h 37"/>
                <a:gd name="T24" fmla="*/ 31 w 46"/>
                <a:gd name="T25" fmla="*/ 1 h 37"/>
                <a:gd name="T26" fmla="*/ 31 w 46"/>
                <a:gd name="T27" fmla="*/ 1 h 37"/>
                <a:gd name="T28" fmla="*/ 31 w 46"/>
                <a:gd name="T29" fmla="*/ 1 h 37"/>
                <a:gd name="T30" fmla="*/ 31 w 46"/>
                <a:gd name="T31" fmla="*/ 1 h 37"/>
                <a:gd name="T32" fmla="*/ 43 w 46"/>
                <a:gd name="T33" fmla="*/ 12 h 37"/>
                <a:gd name="T34" fmla="*/ 44 w 46"/>
                <a:gd name="T35" fmla="*/ 27 h 37"/>
                <a:gd name="T36" fmla="*/ 44 w 46"/>
                <a:gd name="T37" fmla="*/ 27 h 37"/>
                <a:gd name="T38" fmla="*/ 32 w 46"/>
                <a:gd name="T39" fmla="*/ 36 h 37"/>
                <a:gd name="T40" fmla="*/ 23 w 46"/>
                <a:gd name="T41" fmla="*/ 36 h 37"/>
                <a:gd name="T42" fmla="*/ 23 w 46"/>
                <a:gd name="T43" fmla="*/ 31 h 37"/>
                <a:gd name="T44" fmla="*/ 31 w 46"/>
                <a:gd name="T45" fmla="*/ 31 h 37"/>
                <a:gd name="T46" fmla="*/ 40 w 46"/>
                <a:gd name="T47" fmla="*/ 25 h 37"/>
                <a:gd name="T48" fmla="*/ 23 w 46"/>
                <a:gd name="T49" fmla="*/ 8 h 37"/>
                <a:gd name="T50" fmla="*/ 15 w 46"/>
                <a:gd name="T51" fmla="*/ 9 h 37"/>
                <a:gd name="T52" fmla="*/ 7 w 46"/>
                <a:gd name="T53" fmla="*/ 8 h 37"/>
                <a:gd name="T54" fmla="*/ 7 w 46"/>
                <a:gd name="T55" fmla="*/ 10 h 37"/>
                <a:gd name="T56" fmla="*/ 7 w 46"/>
                <a:gd name="T57" fmla="*/ 10 h 37"/>
                <a:gd name="T58" fmla="*/ 7 w 46"/>
                <a:gd name="T59" fmla="*/ 20 h 37"/>
                <a:gd name="T60" fmla="*/ 18 w 46"/>
                <a:gd name="T61" fmla="*/ 30 h 37"/>
                <a:gd name="T62" fmla="*/ 23 w 46"/>
                <a:gd name="T63" fmla="*/ 31 h 37"/>
                <a:gd name="T64" fmla="*/ 23 w 46"/>
                <a:gd name="T65" fmla="*/ 36 h 37"/>
                <a:gd name="T66" fmla="*/ 16 w 46"/>
                <a:gd name="T67" fmla="*/ 34 h 37"/>
                <a:gd name="T68" fmla="*/ 3 w 46"/>
                <a:gd name="T69" fmla="*/ 22 h 37"/>
                <a:gd name="T70" fmla="*/ 2 w 46"/>
                <a:gd name="T71" fmla="*/ 8 h 37"/>
                <a:gd name="T72" fmla="*/ 3 w 46"/>
                <a:gd name="T73" fmla="*/ 7 h 37"/>
                <a:gd name="T74" fmla="*/ 4 w 46"/>
                <a:gd name="T75" fmla="*/ 6 h 37"/>
                <a:gd name="T76" fmla="*/ 5 w 46"/>
                <a:gd name="T77" fmla="*/ 4 h 37"/>
                <a:gd name="T78" fmla="*/ 7 w 46"/>
                <a:gd name="T79" fmla="*/ 3 h 37"/>
                <a:gd name="T80" fmla="*/ 15 w 46"/>
                <a:gd name="T81" fmla="*/ 4 h 37"/>
                <a:gd name="T82" fmla="*/ 23 w 46"/>
                <a:gd name="T83" fmla="*/ 3 h 37"/>
                <a:gd name="T84" fmla="*/ 23 w 46"/>
                <a:gd name="T85"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 h="37">
                  <a:moveTo>
                    <a:pt x="40" y="25"/>
                  </a:moveTo>
                  <a:cubicBezTo>
                    <a:pt x="41" y="22"/>
                    <a:pt x="41" y="18"/>
                    <a:pt x="39" y="14"/>
                  </a:cubicBezTo>
                  <a:cubicBezTo>
                    <a:pt x="37" y="11"/>
                    <a:pt x="34" y="8"/>
                    <a:pt x="30" y="5"/>
                  </a:cubicBezTo>
                  <a:cubicBezTo>
                    <a:pt x="29" y="6"/>
                    <a:pt x="29" y="6"/>
                    <a:pt x="28" y="6"/>
                  </a:cubicBezTo>
                  <a:cubicBezTo>
                    <a:pt x="27" y="7"/>
                    <a:pt x="26" y="7"/>
                    <a:pt x="25" y="7"/>
                  </a:cubicBezTo>
                  <a:cubicBezTo>
                    <a:pt x="25" y="7"/>
                    <a:pt x="24" y="8"/>
                    <a:pt x="23" y="8"/>
                  </a:cubicBezTo>
                  <a:cubicBezTo>
                    <a:pt x="23" y="3"/>
                    <a:pt x="23" y="3"/>
                    <a:pt x="23" y="3"/>
                  </a:cubicBezTo>
                  <a:cubicBezTo>
                    <a:pt x="24" y="3"/>
                    <a:pt x="24" y="3"/>
                    <a:pt x="24" y="3"/>
                  </a:cubicBezTo>
                  <a:cubicBezTo>
                    <a:pt x="25" y="2"/>
                    <a:pt x="25" y="2"/>
                    <a:pt x="26" y="2"/>
                  </a:cubicBezTo>
                  <a:cubicBezTo>
                    <a:pt x="27" y="1"/>
                    <a:pt x="28" y="1"/>
                    <a:pt x="28" y="1"/>
                  </a:cubicBezTo>
                  <a:cubicBezTo>
                    <a:pt x="29" y="0"/>
                    <a:pt x="30" y="0"/>
                    <a:pt x="31" y="0"/>
                  </a:cubicBezTo>
                  <a:cubicBezTo>
                    <a:pt x="31" y="1"/>
                    <a:pt x="31" y="1"/>
                    <a:pt x="31" y="1"/>
                  </a:cubicBezTo>
                  <a:cubicBezTo>
                    <a:pt x="31" y="1"/>
                    <a:pt x="31" y="1"/>
                    <a:pt x="31" y="1"/>
                  </a:cubicBezTo>
                  <a:cubicBezTo>
                    <a:pt x="31" y="1"/>
                    <a:pt x="31" y="1"/>
                    <a:pt x="31" y="1"/>
                  </a:cubicBezTo>
                  <a:cubicBezTo>
                    <a:pt x="31" y="1"/>
                    <a:pt x="31" y="1"/>
                    <a:pt x="31" y="1"/>
                  </a:cubicBezTo>
                  <a:cubicBezTo>
                    <a:pt x="31" y="1"/>
                    <a:pt x="31" y="1"/>
                    <a:pt x="31" y="1"/>
                  </a:cubicBezTo>
                  <a:cubicBezTo>
                    <a:pt x="37" y="3"/>
                    <a:pt x="41" y="8"/>
                    <a:pt x="43" y="12"/>
                  </a:cubicBezTo>
                  <a:cubicBezTo>
                    <a:pt x="46" y="17"/>
                    <a:pt x="46" y="22"/>
                    <a:pt x="44" y="27"/>
                  </a:cubicBezTo>
                  <a:cubicBezTo>
                    <a:pt x="44" y="27"/>
                    <a:pt x="44" y="27"/>
                    <a:pt x="44" y="27"/>
                  </a:cubicBezTo>
                  <a:cubicBezTo>
                    <a:pt x="42" y="32"/>
                    <a:pt x="38" y="35"/>
                    <a:pt x="32" y="36"/>
                  </a:cubicBezTo>
                  <a:cubicBezTo>
                    <a:pt x="29" y="37"/>
                    <a:pt x="26" y="37"/>
                    <a:pt x="23" y="36"/>
                  </a:cubicBezTo>
                  <a:cubicBezTo>
                    <a:pt x="23" y="31"/>
                    <a:pt x="23" y="31"/>
                    <a:pt x="23" y="31"/>
                  </a:cubicBezTo>
                  <a:cubicBezTo>
                    <a:pt x="26" y="32"/>
                    <a:pt x="29" y="32"/>
                    <a:pt x="31" y="31"/>
                  </a:cubicBezTo>
                  <a:cubicBezTo>
                    <a:pt x="35" y="30"/>
                    <a:pt x="38" y="28"/>
                    <a:pt x="40" y="25"/>
                  </a:cubicBezTo>
                  <a:close/>
                  <a:moveTo>
                    <a:pt x="23" y="8"/>
                  </a:moveTo>
                  <a:cubicBezTo>
                    <a:pt x="21" y="9"/>
                    <a:pt x="18" y="9"/>
                    <a:pt x="15" y="9"/>
                  </a:cubicBezTo>
                  <a:cubicBezTo>
                    <a:pt x="13" y="9"/>
                    <a:pt x="10" y="9"/>
                    <a:pt x="7" y="8"/>
                  </a:cubicBezTo>
                  <a:cubicBezTo>
                    <a:pt x="7" y="9"/>
                    <a:pt x="7" y="9"/>
                    <a:pt x="7" y="10"/>
                  </a:cubicBezTo>
                  <a:cubicBezTo>
                    <a:pt x="7" y="10"/>
                    <a:pt x="7" y="10"/>
                    <a:pt x="7" y="10"/>
                  </a:cubicBezTo>
                  <a:cubicBezTo>
                    <a:pt x="5" y="13"/>
                    <a:pt x="6" y="17"/>
                    <a:pt x="7" y="20"/>
                  </a:cubicBezTo>
                  <a:cubicBezTo>
                    <a:pt x="9" y="24"/>
                    <a:pt x="13" y="27"/>
                    <a:pt x="18" y="30"/>
                  </a:cubicBezTo>
                  <a:cubicBezTo>
                    <a:pt x="19" y="30"/>
                    <a:pt x="21" y="31"/>
                    <a:pt x="23" y="31"/>
                  </a:cubicBezTo>
                  <a:cubicBezTo>
                    <a:pt x="23" y="36"/>
                    <a:pt x="23" y="36"/>
                    <a:pt x="23" y="36"/>
                  </a:cubicBezTo>
                  <a:cubicBezTo>
                    <a:pt x="21" y="36"/>
                    <a:pt x="18" y="35"/>
                    <a:pt x="16" y="34"/>
                  </a:cubicBezTo>
                  <a:cubicBezTo>
                    <a:pt x="10" y="31"/>
                    <a:pt x="6" y="27"/>
                    <a:pt x="3" y="22"/>
                  </a:cubicBezTo>
                  <a:cubicBezTo>
                    <a:pt x="1" y="18"/>
                    <a:pt x="0" y="12"/>
                    <a:pt x="2" y="8"/>
                  </a:cubicBezTo>
                  <a:cubicBezTo>
                    <a:pt x="3" y="7"/>
                    <a:pt x="3" y="7"/>
                    <a:pt x="3" y="7"/>
                  </a:cubicBezTo>
                  <a:cubicBezTo>
                    <a:pt x="3" y="7"/>
                    <a:pt x="3" y="6"/>
                    <a:pt x="4" y="6"/>
                  </a:cubicBezTo>
                  <a:cubicBezTo>
                    <a:pt x="4" y="5"/>
                    <a:pt x="4" y="5"/>
                    <a:pt x="5" y="4"/>
                  </a:cubicBezTo>
                  <a:cubicBezTo>
                    <a:pt x="5" y="3"/>
                    <a:pt x="6" y="3"/>
                    <a:pt x="7" y="3"/>
                  </a:cubicBezTo>
                  <a:cubicBezTo>
                    <a:pt x="10" y="4"/>
                    <a:pt x="13" y="5"/>
                    <a:pt x="15" y="4"/>
                  </a:cubicBezTo>
                  <a:cubicBezTo>
                    <a:pt x="18" y="4"/>
                    <a:pt x="21" y="4"/>
                    <a:pt x="23" y="3"/>
                  </a:cubicBezTo>
                  <a:lnTo>
                    <a:pt x="2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8" name="Freeform 209"/>
            <p:cNvSpPr>
              <a:spLocks noEditPoints="1"/>
            </p:cNvSpPr>
            <p:nvPr/>
          </p:nvSpPr>
          <p:spPr bwMode="auto">
            <a:xfrm>
              <a:off x="10010776" y="1128713"/>
              <a:ext cx="111125" cy="209550"/>
            </a:xfrm>
            <a:custGeom>
              <a:avLst/>
              <a:gdLst>
                <a:gd name="T0" fmla="*/ 29 w 49"/>
                <a:gd name="T1" fmla="*/ 28 h 93"/>
                <a:gd name="T2" fmla="*/ 48 w 49"/>
                <a:gd name="T3" fmla="*/ 82 h 93"/>
                <a:gd name="T4" fmla="*/ 48 w 49"/>
                <a:gd name="T5" fmla="*/ 88 h 93"/>
                <a:gd name="T6" fmla="*/ 43 w 49"/>
                <a:gd name="T7" fmla="*/ 92 h 93"/>
                <a:gd name="T8" fmla="*/ 37 w 49"/>
                <a:gd name="T9" fmla="*/ 92 h 93"/>
                <a:gd name="T10" fmla="*/ 28 w 49"/>
                <a:gd name="T11" fmla="*/ 72 h 93"/>
                <a:gd name="T12" fmla="*/ 38 w 49"/>
                <a:gd name="T13" fmla="*/ 86 h 93"/>
                <a:gd name="T14" fmla="*/ 39 w 49"/>
                <a:gd name="T15" fmla="*/ 87 h 93"/>
                <a:gd name="T16" fmla="*/ 28 w 49"/>
                <a:gd name="T17" fmla="*/ 45 h 93"/>
                <a:gd name="T18" fmla="*/ 42 w 49"/>
                <a:gd name="T19" fmla="*/ 87 h 93"/>
                <a:gd name="T20" fmla="*/ 43 w 49"/>
                <a:gd name="T21" fmla="*/ 86 h 93"/>
                <a:gd name="T22" fmla="*/ 44 w 49"/>
                <a:gd name="T23" fmla="*/ 83 h 93"/>
                <a:gd name="T24" fmla="*/ 28 w 49"/>
                <a:gd name="T25" fmla="*/ 40 h 93"/>
                <a:gd name="T26" fmla="*/ 25 w 49"/>
                <a:gd name="T27" fmla="*/ 2 h 93"/>
                <a:gd name="T28" fmla="*/ 26 w 49"/>
                <a:gd name="T29" fmla="*/ 7 h 93"/>
                <a:gd name="T30" fmla="*/ 23 w 49"/>
                <a:gd name="T31" fmla="*/ 15 h 93"/>
                <a:gd name="T32" fmla="*/ 24 w 49"/>
                <a:gd name="T33" fmla="*/ 15 h 93"/>
                <a:gd name="T34" fmla="*/ 28 w 49"/>
                <a:gd name="T35" fmla="*/ 26 h 93"/>
                <a:gd name="T36" fmla="*/ 24 w 49"/>
                <a:gd name="T37" fmla="*/ 30 h 93"/>
                <a:gd name="T38" fmla="*/ 20 w 49"/>
                <a:gd name="T39" fmla="*/ 18 h 93"/>
                <a:gd name="T40" fmla="*/ 20 w 49"/>
                <a:gd name="T41" fmla="*/ 18 h 93"/>
                <a:gd name="T42" fmla="*/ 19 w 49"/>
                <a:gd name="T43" fmla="*/ 16 h 93"/>
                <a:gd name="T44" fmla="*/ 28 w 49"/>
                <a:gd name="T45" fmla="*/ 45 h 93"/>
                <a:gd name="T46" fmla="*/ 17 w 49"/>
                <a:gd name="T47" fmla="*/ 16 h 93"/>
                <a:gd name="T48" fmla="*/ 17 w 49"/>
                <a:gd name="T49" fmla="*/ 16 h 93"/>
                <a:gd name="T50" fmla="*/ 16 w 49"/>
                <a:gd name="T51" fmla="*/ 17 h 93"/>
                <a:gd name="T52" fmla="*/ 14 w 49"/>
                <a:gd name="T53" fmla="*/ 18 h 93"/>
                <a:gd name="T54" fmla="*/ 14 w 49"/>
                <a:gd name="T55" fmla="*/ 19 h 93"/>
                <a:gd name="T56" fmla="*/ 14 w 49"/>
                <a:gd name="T57" fmla="*/ 20 h 93"/>
                <a:gd name="T58" fmla="*/ 19 w 49"/>
                <a:gd name="T59" fmla="*/ 32 h 93"/>
                <a:gd name="T60" fmla="*/ 28 w 49"/>
                <a:gd name="T61" fmla="*/ 58 h 93"/>
                <a:gd name="T62" fmla="*/ 19 w 49"/>
                <a:gd name="T63" fmla="*/ 47 h 93"/>
                <a:gd name="T64" fmla="*/ 10 w 49"/>
                <a:gd name="T65" fmla="*/ 22 h 93"/>
                <a:gd name="T66" fmla="*/ 9 w 49"/>
                <a:gd name="T67" fmla="*/ 20 h 93"/>
                <a:gd name="T68" fmla="*/ 9 w 49"/>
                <a:gd name="T69" fmla="*/ 20 h 93"/>
                <a:gd name="T70" fmla="*/ 3 w 49"/>
                <a:gd name="T71" fmla="*/ 15 h 93"/>
                <a:gd name="T72" fmla="*/ 0 w 49"/>
                <a:gd name="T73" fmla="*/ 9 h 93"/>
                <a:gd name="T74" fmla="*/ 6 w 49"/>
                <a:gd name="T75" fmla="*/ 7 h 93"/>
                <a:gd name="T76" fmla="*/ 6 w 49"/>
                <a:gd name="T77" fmla="*/ 7 h 93"/>
                <a:gd name="T78" fmla="*/ 14 w 49"/>
                <a:gd name="T79" fmla="*/ 12 h 93"/>
                <a:gd name="T80" fmla="*/ 15 w 49"/>
                <a:gd name="T81" fmla="*/ 12 h 93"/>
                <a:gd name="T82" fmla="*/ 16 w 49"/>
                <a:gd name="T83" fmla="*/ 8 h 93"/>
                <a:gd name="T84" fmla="*/ 18 w 49"/>
                <a:gd name="T85" fmla="*/ 3 h 93"/>
                <a:gd name="T86" fmla="*/ 22 w 49"/>
                <a:gd name="T87" fmla="*/ 0 h 93"/>
                <a:gd name="T88" fmla="*/ 24 w 49"/>
                <a:gd name="T89" fmla="*/ 1 h 93"/>
                <a:gd name="T90" fmla="*/ 25 w 49"/>
                <a:gd name="T91" fmla="*/ 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 h="93">
                  <a:moveTo>
                    <a:pt x="28" y="26"/>
                  </a:moveTo>
                  <a:cubicBezTo>
                    <a:pt x="29" y="28"/>
                    <a:pt x="29" y="28"/>
                    <a:pt x="29" y="28"/>
                  </a:cubicBezTo>
                  <a:cubicBezTo>
                    <a:pt x="34" y="42"/>
                    <a:pt x="34" y="42"/>
                    <a:pt x="34" y="42"/>
                  </a:cubicBezTo>
                  <a:cubicBezTo>
                    <a:pt x="48" y="82"/>
                    <a:pt x="48" y="82"/>
                    <a:pt x="48" y="82"/>
                  </a:cubicBezTo>
                  <a:cubicBezTo>
                    <a:pt x="48" y="82"/>
                    <a:pt x="48" y="82"/>
                    <a:pt x="48" y="82"/>
                  </a:cubicBezTo>
                  <a:cubicBezTo>
                    <a:pt x="49" y="84"/>
                    <a:pt x="49" y="86"/>
                    <a:pt x="48" y="88"/>
                  </a:cubicBezTo>
                  <a:cubicBezTo>
                    <a:pt x="47" y="90"/>
                    <a:pt x="45" y="91"/>
                    <a:pt x="43" y="92"/>
                  </a:cubicBezTo>
                  <a:cubicBezTo>
                    <a:pt x="43" y="92"/>
                    <a:pt x="43" y="92"/>
                    <a:pt x="43" y="92"/>
                  </a:cubicBezTo>
                  <a:cubicBezTo>
                    <a:pt x="41" y="93"/>
                    <a:pt x="39" y="92"/>
                    <a:pt x="38" y="92"/>
                  </a:cubicBezTo>
                  <a:cubicBezTo>
                    <a:pt x="37" y="92"/>
                    <a:pt x="37" y="92"/>
                    <a:pt x="37" y="92"/>
                  </a:cubicBezTo>
                  <a:cubicBezTo>
                    <a:pt x="36" y="91"/>
                    <a:pt x="34" y="89"/>
                    <a:pt x="33" y="87"/>
                  </a:cubicBezTo>
                  <a:cubicBezTo>
                    <a:pt x="28" y="72"/>
                    <a:pt x="28" y="72"/>
                    <a:pt x="28" y="72"/>
                  </a:cubicBezTo>
                  <a:cubicBezTo>
                    <a:pt x="28" y="58"/>
                    <a:pt x="28" y="58"/>
                    <a:pt x="28" y="58"/>
                  </a:cubicBezTo>
                  <a:cubicBezTo>
                    <a:pt x="38" y="86"/>
                    <a:pt x="38" y="86"/>
                    <a:pt x="38" y="86"/>
                  </a:cubicBezTo>
                  <a:cubicBezTo>
                    <a:pt x="38" y="86"/>
                    <a:pt x="39" y="87"/>
                    <a:pt x="39" y="87"/>
                  </a:cubicBezTo>
                  <a:cubicBezTo>
                    <a:pt x="39" y="87"/>
                    <a:pt x="39" y="87"/>
                    <a:pt x="39" y="87"/>
                  </a:cubicBezTo>
                  <a:cubicBezTo>
                    <a:pt x="40" y="88"/>
                    <a:pt x="41" y="88"/>
                    <a:pt x="42" y="87"/>
                  </a:cubicBezTo>
                  <a:cubicBezTo>
                    <a:pt x="28" y="45"/>
                    <a:pt x="28" y="45"/>
                    <a:pt x="28" y="45"/>
                  </a:cubicBezTo>
                  <a:cubicBezTo>
                    <a:pt x="28" y="45"/>
                    <a:pt x="28" y="45"/>
                    <a:pt x="28" y="45"/>
                  </a:cubicBezTo>
                  <a:cubicBezTo>
                    <a:pt x="42" y="87"/>
                    <a:pt x="42" y="87"/>
                    <a:pt x="42" y="87"/>
                  </a:cubicBezTo>
                  <a:cubicBezTo>
                    <a:pt x="42" y="87"/>
                    <a:pt x="42" y="87"/>
                    <a:pt x="42" y="87"/>
                  </a:cubicBezTo>
                  <a:cubicBezTo>
                    <a:pt x="42" y="87"/>
                    <a:pt x="43" y="86"/>
                    <a:pt x="43" y="86"/>
                  </a:cubicBezTo>
                  <a:cubicBezTo>
                    <a:pt x="44" y="85"/>
                    <a:pt x="44" y="84"/>
                    <a:pt x="44" y="83"/>
                  </a:cubicBezTo>
                  <a:cubicBezTo>
                    <a:pt x="44" y="83"/>
                    <a:pt x="44" y="83"/>
                    <a:pt x="44" y="83"/>
                  </a:cubicBezTo>
                  <a:cubicBezTo>
                    <a:pt x="29" y="44"/>
                    <a:pt x="29" y="44"/>
                    <a:pt x="29" y="44"/>
                  </a:cubicBezTo>
                  <a:cubicBezTo>
                    <a:pt x="28" y="40"/>
                    <a:pt x="28" y="40"/>
                    <a:pt x="28" y="40"/>
                  </a:cubicBezTo>
                  <a:lnTo>
                    <a:pt x="28" y="26"/>
                  </a:lnTo>
                  <a:close/>
                  <a:moveTo>
                    <a:pt x="25" y="2"/>
                  </a:moveTo>
                  <a:cubicBezTo>
                    <a:pt x="26" y="3"/>
                    <a:pt x="27" y="5"/>
                    <a:pt x="26" y="6"/>
                  </a:cubicBezTo>
                  <a:cubicBezTo>
                    <a:pt x="26" y="6"/>
                    <a:pt x="26" y="7"/>
                    <a:pt x="26" y="7"/>
                  </a:cubicBezTo>
                  <a:cubicBezTo>
                    <a:pt x="25" y="8"/>
                    <a:pt x="24" y="9"/>
                    <a:pt x="24" y="11"/>
                  </a:cubicBezTo>
                  <a:cubicBezTo>
                    <a:pt x="24" y="12"/>
                    <a:pt x="24" y="13"/>
                    <a:pt x="23" y="15"/>
                  </a:cubicBezTo>
                  <a:cubicBezTo>
                    <a:pt x="24" y="15"/>
                    <a:pt x="24" y="15"/>
                    <a:pt x="24" y="15"/>
                  </a:cubicBezTo>
                  <a:cubicBezTo>
                    <a:pt x="24" y="15"/>
                    <a:pt x="24" y="15"/>
                    <a:pt x="24" y="15"/>
                  </a:cubicBezTo>
                  <a:cubicBezTo>
                    <a:pt x="24" y="16"/>
                    <a:pt x="24" y="16"/>
                    <a:pt x="25" y="17"/>
                  </a:cubicBezTo>
                  <a:cubicBezTo>
                    <a:pt x="28" y="26"/>
                    <a:pt x="28" y="26"/>
                    <a:pt x="28" y="26"/>
                  </a:cubicBezTo>
                  <a:cubicBezTo>
                    <a:pt x="28" y="40"/>
                    <a:pt x="28" y="40"/>
                    <a:pt x="28" y="40"/>
                  </a:cubicBezTo>
                  <a:cubicBezTo>
                    <a:pt x="24" y="30"/>
                    <a:pt x="24" y="30"/>
                    <a:pt x="24" y="30"/>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19" y="17"/>
                    <a:pt x="19" y="17"/>
                  </a:cubicBezTo>
                  <a:cubicBezTo>
                    <a:pt x="19" y="17"/>
                    <a:pt x="19" y="16"/>
                    <a:pt x="19" y="16"/>
                  </a:cubicBezTo>
                  <a:cubicBezTo>
                    <a:pt x="28" y="45"/>
                    <a:pt x="28" y="45"/>
                    <a:pt x="28" y="45"/>
                  </a:cubicBezTo>
                  <a:cubicBezTo>
                    <a:pt x="28" y="45"/>
                    <a:pt x="28" y="45"/>
                    <a:pt x="28" y="45"/>
                  </a:cubicBezTo>
                  <a:cubicBezTo>
                    <a:pt x="19" y="16"/>
                    <a:pt x="19" y="16"/>
                    <a:pt x="19" y="16"/>
                  </a:cubicBezTo>
                  <a:cubicBezTo>
                    <a:pt x="18" y="16"/>
                    <a:pt x="18" y="16"/>
                    <a:pt x="17" y="16"/>
                  </a:cubicBezTo>
                  <a:cubicBezTo>
                    <a:pt x="17" y="16"/>
                    <a:pt x="17" y="16"/>
                    <a:pt x="17" y="16"/>
                  </a:cubicBezTo>
                  <a:cubicBezTo>
                    <a:pt x="17" y="16"/>
                    <a:pt x="17" y="16"/>
                    <a:pt x="17" y="16"/>
                  </a:cubicBezTo>
                  <a:cubicBezTo>
                    <a:pt x="16" y="16"/>
                    <a:pt x="16" y="17"/>
                    <a:pt x="16" y="17"/>
                  </a:cubicBezTo>
                  <a:cubicBezTo>
                    <a:pt x="16" y="17"/>
                    <a:pt x="16" y="17"/>
                    <a:pt x="16" y="17"/>
                  </a:cubicBezTo>
                  <a:cubicBezTo>
                    <a:pt x="16" y="17"/>
                    <a:pt x="15" y="17"/>
                    <a:pt x="15" y="17"/>
                  </a:cubicBezTo>
                  <a:cubicBezTo>
                    <a:pt x="15" y="17"/>
                    <a:pt x="14" y="18"/>
                    <a:pt x="14" y="18"/>
                  </a:cubicBezTo>
                  <a:cubicBezTo>
                    <a:pt x="14" y="18"/>
                    <a:pt x="14" y="19"/>
                    <a:pt x="14" y="19"/>
                  </a:cubicBezTo>
                  <a:cubicBezTo>
                    <a:pt x="14" y="19"/>
                    <a:pt x="14" y="19"/>
                    <a:pt x="14" y="19"/>
                  </a:cubicBezTo>
                  <a:cubicBezTo>
                    <a:pt x="14" y="19"/>
                    <a:pt x="14" y="20"/>
                    <a:pt x="14" y="20"/>
                  </a:cubicBezTo>
                  <a:cubicBezTo>
                    <a:pt x="14" y="20"/>
                    <a:pt x="14" y="20"/>
                    <a:pt x="14" y="20"/>
                  </a:cubicBezTo>
                  <a:cubicBezTo>
                    <a:pt x="14" y="20"/>
                    <a:pt x="14" y="20"/>
                    <a:pt x="14" y="20"/>
                  </a:cubicBezTo>
                  <a:cubicBezTo>
                    <a:pt x="19" y="32"/>
                    <a:pt x="19" y="32"/>
                    <a:pt x="19" y="32"/>
                  </a:cubicBezTo>
                  <a:cubicBezTo>
                    <a:pt x="23" y="46"/>
                    <a:pt x="23" y="46"/>
                    <a:pt x="23" y="46"/>
                  </a:cubicBezTo>
                  <a:cubicBezTo>
                    <a:pt x="28" y="58"/>
                    <a:pt x="28" y="58"/>
                    <a:pt x="28" y="58"/>
                  </a:cubicBezTo>
                  <a:cubicBezTo>
                    <a:pt x="28" y="72"/>
                    <a:pt x="28" y="72"/>
                    <a:pt x="28" y="72"/>
                  </a:cubicBezTo>
                  <a:cubicBezTo>
                    <a:pt x="19" y="47"/>
                    <a:pt x="19" y="47"/>
                    <a:pt x="19" y="47"/>
                  </a:cubicBezTo>
                  <a:cubicBezTo>
                    <a:pt x="14" y="34"/>
                    <a:pt x="14" y="34"/>
                    <a:pt x="14" y="34"/>
                  </a:cubicBezTo>
                  <a:cubicBezTo>
                    <a:pt x="10" y="22"/>
                    <a:pt x="10" y="22"/>
                    <a:pt x="10" y="22"/>
                  </a:cubicBezTo>
                  <a:cubicBezTo>
                    <a:pt x="10" y="21"/>
                    <a:pt x="10" y="21"/>
                    <a:pt x="9" y="20"/>
                  </a:cubicBezTo>
                  <a:cubicBezTo>
                    <a:pt x="9" y="20"/>
                    <a:pt x="9" y="20"/>
                    <a:pt x="9" y="20"/>
                  </a:cubicBezTo>
                  <a:cubicBezTo>
                    <a:pt x="9" y="20"/>
                    <a:pt x="9" y="20"/>
                    <a:pt x="9" y="20"/>
                  </a:cubicBezTo>
                  <a:cubicBezTo>
                    <a:pt x="9" y="20"/>
                    <a:pt x="9" y="20"/>
                    <a:pt x="9" y="20"/>
                  </a:cubicBezTo>
                  <a:cubicBezTo>
                    <a:pt x="9" y="19"/>
                    <a:pt x="8" y="18"/>
                    <a:pt x="7" y="17"/>
                  </a:cubicBezTo>
                  <a:cubicBezTo>
                    <a:pt x="5" y="16"/>
                    <a:pt x="4" y="16"/>
                    <a:pt x="3" y="15"/>
                  </a:cubicBezTo>
                  <a:cubicBezTo>
                    <a:pt x="1" y="14"/>
                    <a:pt x="0" y="13"/>
                    <a:pt x="0" y="11"/>
                  </a:cubicBezTo>
                  <a:cubicBezTo>
                    <a:pt x="0" y="10"/>
                    <a:pt x="0" y="10"/>
                    <a:pt x="0" y="9"/>
                  </a:cubicBezTo>
                  <a:cubicBezTo>
                    <a:pt x="1" y="9"/>
                    <a:pt x="1" y="8"/>
                    <a:pt x="1" y="8"/>
                  </a:cubicBezTo>
                  <a:cubicBezTo>
                    <a:pt x="2" y="7"/>
                    <a:pt x="4" y="6"/>
                    <a:pt x="6" y="7"/>
                  </a:cubicBezTo>
                  <a:cubicBezTo>
                    <a:pt x="6" y="7"/>
                    <a:pt x="6" y="7"/>
                    <a:pt x="6" y="7"/>
                  </a:cubicBezTo>
                  <a:cubicBezTo>
                    <a:pt x="6" y="7"/>
                    <a:pt x="6" y="7"/>
                    <a:pt x="6" y="7"/>
                  </a:cubicBezTo>
                  <a:cubicBezTo>
                    <a:pt x="8" y="8"/>
                    <a:pt x="10" y="9"/>
                    <a:pt x="11" y="10"/>
                  </a:cubicBezTo>
                  <a:cubicBezTo>
                    <a:pt x="12" y="11"/>
                    <a:pt x="13" y="11"/>
                    <a:pt x="14" y="12"/>
                  </a:cubicBezTo>
                  <a:cubicBezTo>
                    <a:pt x="14" y="12"/>
                    <a:pt x="14" y="12"/>
                    <a:pt x="15" y="12"/>
                  </a:cubicBezTo>
                  <a:cubicBezTo>
                    <a:pt x="15" y="12"/>
                    <a:pt x="15" y="12"/>
                    <a:pt x="15" y="12"/>
                  </a:cubicBezTo>
                  <a:cubicBezTo>
                    <a:pt x="15" y="11"/>
                    <a:pt x="16" y="9"/>
                    <a:pt x="16" y="8"/>
                  </a:cubicBezTo>
                  <a:cubicBezTo>
                    <a:pt x="16" y="8"/>
                    <a:pt x="16" y="8"/>
                    <a:pt x="16" y="8"/>
                  </a:cubicBezTo>
                  <a:cubicBezTo>
                    <a:pt x="16" y="6"/>
                    <a:pt x="17" y="5"/>
                    <a:pt x="18" y="3"/>
                  </a:cubicBezTo>
                  <a:cubicBezTo>
                    <a:pt x="18" y="3"/>
                    <a:pt x="18" y="3"/>
                    <a:pt x="18" y="3"/>
                  </a:cubicBezTo>
                  <a:cubicBezTo>
                    <a:pt x="19" y="1"/>
                    <a:pt x="21" y="0"/>
                    <a:pt x="22" y="0"/>
                  </a:cubicBezTo>
                  <a:cubicBezTo>
                    <a:pt x="22" y="0"/>
                    <a:pt x="22" y="0"/>
                    <a:pt x="22" y="0"/>
                  </a:cubicBezTo>
                  <a:cubicBezTo>
                    <a:pt x="23" y="0"/>
                    <a:pt x="23" y="1"/>
                    <a:pt x="24" y="1"/>
                  </a:cubicBezTo>
                  <a:cubicBezTo>
                    <a:pt x="24" y="1"/>
                    <a:pt x="24" y="1"/>
                    <a:pt x="24" y="1"/>
                  </a:cubicBezTo>
                  <a:cubicBezTo>
                    <a:pt x="24" y="1"/>
                    <a:pt x="25" y="2"/>
                    <a:pt x="25" y="2"/>
                  </a:cubicBezTo>
                  <a:cubicBezTo>
                    <a:pt x="25" y="2"/>
                    <a:pt x="25" y="2"/>
                    <a:pt x="25"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9" name="Freeform 210"/>
            <p:cNvSpPr>
              <a:spLocks noEditPoints="1"/>
            </p:cNvSpPr>
            <p:nvPr/>
          </p:nvSpPr>
          <p:spPr bwMode="auto">
            <a:xfrm>
              <a:off x="8585201" y="565150"/>
              <a:ext cx="361950" cy="342900"/>
            </a:xfrm>
            <a:custGeom>
              <a:avLst/>
              <a:gdLst>
                <a:gd name="T0" fmla="*/ 83 w 160"/>
                <a:gd name="T1" fmla="*/ 133 h 152"/>
                <a:gd name="T2" fmla="*/ 82 w 160"/>
                <a:gd name="T3" fmla="*/ 106 h 152"/>
                <a:gd name="T4" fmla="*/ 94 w 160"/>
                <a:gd name="T5" fmla="*/ 97 h 152"/>
                <a:gd name="T6" fmla="*/ 94 w 160"/>
                <a:gd name="T7" fmla="*/ 97 h 152"/>
                <a:gd name="T8" fmla="*/ 136 w 160"/>
                <a:gd name="T9" fmla="*/ 119 h 152"/>
                <a:gd name="T10" fmla="*/ 153 w 160"/>
                <a:gd name="T11" fmla="*/ 72 h 152"/>
                <a:gd name="T12" fmla="*/ 89 w 160"/>
                <a:gd name="T13" fmla="*/ 87 h 152"/>
                <a:gd name="T14" fmla="*/ 83 w 160"/>
                <a:gd name="T15" fmla="*/ 83 h 152"/>
                <a:gd name="T16" fmla="*/ 84 w 160"/>
                <a:gd name="T17" fmla="*/ 79 h 152"/>
                <a:gd name="T18" fmla="*/ 88 w 160"/>
                <a:gd name="T19" fmla="*/ 69 h 152"/>
                <a:gd name="T20" fmla="*/ 112 w 160"/>
                <a:gd name="T21" fmla="*/ 20 h 152"/>
                <a:gd name="T22" fmla="*/ 80 w 160"/>
                <a:gd name="T23" fmla="*/ 5 h 152"/>
                <a:gd name="T24" fmla="*/ 116 w 160"/>
                <a:gd name="T25" fmla="*/ 20 h 152"/>
                <a:gd name="T26" fmla="*/ 92 w 160"/>
                <a:gd name="T27" fmla="*/ 72 h 152"/>
                <a:gd name="T28" fmla="*/ 89 w 160"/>
                <a:gd name="T29" fmla="*/ 80 h 152"/>
                <a:gd name="T30" fmla="*/ 89 w 160"/>
                <a:gd name="T31" fmla="*/ 82 h 152"/>
                <a:gd name="T32" fmla="*/ 158 w 160"/>
                <a:gd name="T33" fmla="*/ 71 h 152"/>
                <a:gd name="T34" fmla="*/ 136 w 160"/>
                <a:gd name="T35" fmla="*/ 124 h 152"/>
                <a:gd name="T36" fmla="*/ 92 w 160"/>
                <a:gd name="T37" fmla="*/ 101 h 152"/>
                <a:gd name="T38" fmla="*/ 92 w 160"/>
                <a:gd name="T39" fmla="*/ 101 h 152"/>
                <a:gd name="T40" fmla="*/ 87 w 160"/>
                <a:gd name="T41" fmla="*/ 106 h 152"/>
                <a:gd name="T42" fmla="*/ 88 w 160"/>
                <a:gd name="T43" fmla="*/ 124 h 152"/>
                <a:gd name="T44" fmla="*/ 89 w 160"/>
                <a:gd name="T45" fmla="*/ 150 h 152"/>
                <a:gd name="T46" fmla="*/ 80 w 160"/>
                <a:gd name="T47" fmla="*/ 148 h 152"/>
                <a:gd name="T48" fmla="*/ 77 w 160"/>
                <a:gd name="T49" fmla="*/ 97 h 152"/>
                <a:gd name="T50" fmla="*/ 77 w 160"/>
                <a:gd name="T51" fmla="*/ 115 h 152"/>
                <a:gd name="T52" fmla="*/ 76 w 160"/>
                <a:gd name="T53" fmla="*/ 148 h 152"/>
                <a:gd name="T54" fmla="*/ 75 w 160"/>
                <a:gd name="T55" fmla="*/ 152 h 152"/>
                <a:gd name="T56" fmla="*/ 80 w 160"/>
                <a:gd name="T57" fmla="*/ 5 h 152"/>
                <a:gd name="T58" fmla="*/ 75 w 160"/>
                <a:gd name="T59" fmla="*/ 0 h 152"/>
                <a:gd name="T60" fmla="*/ 80 w 160"/>
                <a:gd name="T61" fmla="*/ 5 h 152"/>
                <a:gd name="T62" fmla="*/ 76 w 160"/>
                <a:gd name="T63" fmla="*/ 79 h 152"/>
                <a:gd name="T64" fmla="*/ 76 w 160"/>
                <a:gd name="T65" fmla="*/ 83 h 152"/>
                <a:gd name="T66" fmla="*/ 76 w 160"/>
                <a:gd name="T67" fmla="*/ 79 h 152"/>
                <a:gd name="T68" fmla="*/ 24 w 160"/>
                <a:gd name="T69" fmla="*/ 119 h 152"/>
                <a:gd name="T70" fmla="*/ 66 w 160"/>
                <a:gd name="T71" fmla="*/ 97 h 152"/>
                <a:gd name="T72" fmla="*/ 75 w 160"/>
                <a:gd name="T73" fmla="*/ 95 h 152"/>
                <a:gd name="T74" fmla="*/ 73 w 160"/>
                <a:gd name="T75" fmla="*/ 152 h 152"/>
                <a:gd name="T76" fmla="*/ 72 w 160"/>
                <a:gd name="T77" fmla="*/ 133 h 152"/>
                <a:gd name="T78" fmla="*/ 73 w 160"/>
                <a:gd name="T79" fmla="*/ 106 h 152"/>
                <a:gd name="T80" fmla="*/ 73 w 160"/>
                <a:gd name="T81" fmla="*/ 99 h 152"/>
                <a:gd name="T82" fmla="*/ 68 w 160"/>
                <a:gd name="T83" fmla="*/ 101 h 152"/>
                <a:gd name="T84" fmla="*/ 56 w 160"/>
                <a:gd name="T85" fmla="*/ 110 h 152"/>
                <a:gd name="T86" fmla="*/ 4 w 160"/>
                <a:gd name="T87" fmla="*/ 105 h 152"/>
                <a:gd name="T88" fmla="*/ 51 w 160"/>
                <a:gd name="T89" fmla="*/ 64 h 152"/>
                <a:gd name="T90" fmla="*/ 72 w 160"/>
                <a:gd name="T91" fmla="*/ 83 h 152"/>
                <a:gd name="T92" fmla="*/ 71 w 160"/>
                <a:gd name="T93" fmla="*/ 80 h 152"/>
                <a:gd name="T94" fmla="*/ 67 w 160"/>
                <a:gd name="T95" fmla="*/ 72 h 152"/>
                <a:gd name="T96" fmla="*/ 44 w 160"/>
                <a:gd name="T97" fmla="*/ 20 h 152"/>
                <a:gd name="T98" fmla="*/ 75 w 160"/>
                <a:gd name="T99" fmla="*/ 5 h 152"/>
                <a:gd name="T100" fmla="*/ 65 w 160"/>
                <a:gd name="T101" fmla="*/ 59 h 152"/>
                <a:gd name="T102" fmla="*/ 75 w 160"/>
                <a:gd name="T103" fmla="*/ 77 h 152"/>
                <a:gd name="T104" fmla="*/ 75 w 160"/>
                <a:gd name="T105" fmla="*/ 81 h 152"/>
                <a:gd name="T106" fmla="*/ 71 w 160"/>
                <a:gd name="T107" fmla="*/ 87 h 152"/>
                <a:gd name="T108" fmla="*/ 19 w 160"/>
                <a:gd name="T109" fmla="*/ 52 h 152"/>
                <a:gd name="T110" fmla="*/ 15 w 160"/>
                <a:gd name="T111" fmla="*/ 114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0" h="152">
                  <a:moveTo>
                    <a:pt x="80" y="148"/>
                  </a:moveTo>
                  <a:cubicBezTo>
                    <a:pt x="84" y="148"/>
                    <a:pt x="84" y="148"/>
                    <a:pt x="84" y="148"/>
                  </a:cubicBezTo>
                  <a:cubicBezTo>
                    <a:pt x="84" y="143"/>
                    <a:pt x="84" y="138"/>
                    <a:pt x="83" y="133"/>
                  </a:cubicBezTo>
                  <a:cubicBezTo>
                    <a:pt x="83" y="130"/>
                    <a:pt x="83" y="127"/>
                    <a:pt x="83" y="124"/>
                  </a:cubicBezTo>
                  <a:cubicBezTo>
                    <a:pt x="83" y="124"/>
                    <a:pt x="83" y="124"/>
                    <a:pt x="83" y="124"/>
                  </a:cubicBezTo>
                  <a:cubicBezTo>
                    <a:pt x="83" y="118"/>
                    <a:pt x="82" y="112"/>
                    <a:pt x="82" y="106"/>
                  </a:cubicBezTo>
                  <a:cubicBezTo>
                    <a:pt x="82" y="106"/>
                    <a:pt x="82" y="105"/>
                    <a:pt x="82" y="105"/>
                  </a:cubicBezTo>
                  <a:cubicBezTo>
                    <a:pt x="82" y="102"/>
                    <a:pt x="82" y="99"/>
                    <a:pt x="83" y="97"/>
                  </a:cubicBezTo>
                  <a:cubicBezTo>
                    <a:pt x="86" y="92"/>
                    <a:pt x="92" y="96"/>
                    <a:pt x="94" y="97"/>
                  </a:cubicBezTo>
                  <a:cubicBezTo>
                    <a:pt x="94" y="97"/>
                    <a:pt x="94" y="97"/>
                    <a:pt x="94" y="97"/>
                  </a:cubicBezTo>
                  <a:cubicBezTo>
                    <a:pt x="94" y="97"/>
                    <a:pt x="94" y="97"/>
                    <a:pt x="94" y="97"/>
                  </a:cubicBezTo>
                  <a:cubicBezTo>
                    <a:pt x="94" y="97"/>
                    <a:pt x="94" y="97"/>
                    <a:pt x="94" y="97"/>
                  </a:cubicBezTo>
                  <a:cubicBezTo>
                    <a:pt x="94" y="97"/>
                    <a:pt x="94" y="97"/>
                    <a:pt x="94" y="97"/>
                  </a:cubicBezTo>
                  <a:cubicBezTo>
                    <a:pt x="98" y="99"/>
                    <a:pt x="103" y="103"/>
                    <a:pt x="107" y="106"/>
                  </a:cubicBezTo>
                  <a:cubicBezTo>
                    <a:pt x="116" y="113"/>
                    <a:pt x="125" y="120"/>
                    <a:pt x="136" y="119"/>
                  </a:cubicBezTo>
                  <a:cubicBezTo>
                    <a:pt x="139" y="118"/>
                    <a:pt x="142" y="117"/>
                    <a:pt x="144" y="114"/>
                  </a:cubicBezTo>
                  <a:cubicBezTo>
                    <a:pt x="147" y="111"/>
                    <a:pt x="150" y="107"/>
                    <a:pt x="151" y="103"/>
                  </a:cubicBezTo>
                  <a:cubicBezTo>
                    <a:pt x="154" y="95"/>
                    <a:pt x="155" y="83"/>
                    <a:pt x="153" y="72"/>
                  </a:cubicBezTo>
                  <a:cubicBezTo>
                    <a:pt x="151" y="64"/>
                    <a:pt x="148" y="56"/>
                    <a:pt x="141" y="52"/>
                  </a:cubicBezTo>
                  <a:cubicBezTo>
                    <a:pt x="129" y="45"/>
                    <a:pt x="121" y="56"/>
                    <a:pt x="113" y="67"/>
                  </a:cubicBezTo>
                  <a:cubicBezTo>
                    <a:pt x="106" y="76"/>
                    <a:pt x="99" y="86"/>
                    <a:pt x="89" y="87"/>
                  </a:cubicBezTo>
                  <a:cubicBezTo>
                    <a:pt x="89" y="87"/>
                    <a:pt x="89" y="87"/>
                    <a:pt x="89" y="87"/>
                  </a:cubicBezTo>
                  <a:cubicBezTo>
                    <a:pt x="85" y="87"/>
                    <a:pt x="84" y="86"/>
                    <a:pt x="83" y="83"/>
                  </a:cubicBezTo>
                  <a:cubicBezTo>
                    <a:pt x="83" y="83"/>
                    <a:pt x="83" y="83"/>
                    <a:pt x="83" y="83"/>
                  </a:cubicBezTo>
                  <a:cubicBezTo>
                    <a:pt x="83" y="82"/>
                    <a:pt x="84" y="81"/>
                    <a:pt x="84" y="79"/>
                  </a:cubicBezTo>
                  <a:cubicBezTo>
                    <a:pt x="84" y="79"/>
                    <a:pt x="84" y="79"/>
                    <a:pt x="84" y="79"/>
                  </a:cubicBezTo>
                  <a:cubicBezTo>
                    <a:pt x="84" y="79"/>
                    <a:pt x="84" y="79"/>
                    <a:pt x="84" y="79"/>
                  </a:cubicBezTo>
                  <a:cubicBezTo>
                    <a:pt x="84" y="79"/>
                    <a:pt x="84" y="79"/>
                    <a:pt x="84" y="79"/>
                  </a:cubicBezTo>
                  <a:cubicBezTo>
                    <a:pt x="84" y="78"/>
                    <a:pt x="84" y="78"/>
                    <a:pt x="84" y="78"/>
                  </a:cubicBezTo>
                  <a:cubicBezTo>
                    <a:pt x="85" y="75"/>
                    <a:pt x="87" y="72"/>
                    <a:pt x="88" y="69"/>
                  </a:cubicBezTo>
                  <a:cubicBezTo>
                    <a:pt x="90" y="66"/>
                    <a:pt x="92" y="63"/>
                    <a:pt x="94" y="60"/>
                  </a:cubicBezTo>
                  <a:cubicBezTo>
                    <a:pt x="95" y="59"/>
                    <a:pt x="95" y="59"/>
                    <a:pt x="95" y="59"/>
                  </a:cubicBezTo>
                  <a:cubicBezTo>
                    <a:pt x="103" y="48"/>
                    <a:pt x="114" y="34"/>
                    <a:pt x="112" y="20"/>
                  </a:cubicBezTo>
                  <a:cubicBezTo>
                    <a:pt x="111" y="15"/>
                    <a:pt x="107" y="11"/>
                    <a:pt x="103" y="9"/>
                  </a:cubicBezTo>
                  <a:cubicBezTo>
                    <a:pt x="96" y="6"/>
                    <a:pt x="88" y="4"/>
                    <a:pt x="80" y="5"/>
                  </a:cubicBezTo>
                  <a:cubicBezTo>
                    <a:pt x="80" y="5"/>
                    <a:pt x="80" y="5"/>
                    <a:pt x="80" y="5"/>
                  </a:cubicBezTo>
                  <a:cubicBezTo>
                    <a:pt x="80" y="0"/>
                    <a:pt x="80" y="0"/>
                    <a:pt x="80" y="0"/>
                  </a:cubicBezTo>
                  <a:cubicBezTo>
                    <a:pt x="89" y="0"/>
                    <a:pt x="98" y="1"/>
                    <a:pt x="105" y="5"/>
                  </a:cubicBezTo>
                  <a:cubicBezTo>
                    <a:pt x="111" y="8"/>
                    <a:pt x="115" y="13"/>
                    <a:pt x="116" y="20"/>
                  </a:cubicBezTo>
                  <a:cubicBezTo>
                    <a:pt x="119" y="36"/>
                    <a:pt x="107" y="51"/>
                    <a:pt x="99" y="62"/>
                  </a:cubicBezTo>
                  <a:cubicBezTo>
                    <a:pt x="98" y="63"/>
                    <a:pt x="98" y="63"/>
                    <a:pt x="98" y="63"/>
                  </a:cubicBezTo>
                  <a:cubicBezTo>
                    <a:pt x="96" y="66"/>
                    <a:pt x="94" y="69"/>
                    <a:pt x="92" y="72"/>
                  </a:cubicBezTo>
                  <a:cubicBezTo>
                    <a:pt x="91" y="74"/>
                    <a:pt x="90" y="77"/>
                    <a:pt x="89" y="80"/>
                  </a:cubicBezTo>
                  <a:cubicBezTo>
                    <a:pt x="89" y="80"/>
                    <a:pt x="89" y="80"/>
                    <a:pt x="89" y="80"/>
                  </a:cubicBezTo>
                  <a:cubicBezTo>
                    <a:pt x="89" y="80"/>
                    <a:pt x="89" y="80"/>
                    <a:pt x="89" y="80"/>
                  </a:cubicBezTo>
                  <a:cubicBezTo>
                    <a:pt x="89" y="80"/>
                    <a:pt x="89" y="80"/>
                    <a:pt x="89" y="80"/>
                  </a:cubicBezTo>
                  <a:cubicBezTo>
                    <a:pt x="89" y="81"/>
                    <a:pt x="88" y="81"/>
                    <a:pt x="88" y="82"/>
                  </a:cubicBezTo>
                  <a:cubicBezTo>
                    <a:pt x="88" y="82"/>
                    <a:pt x="89" y="82"/>
                    <a:pt x="89" y="82"/>
                  </a:cubicBezTo>
                  <a:cubicBezTo>
                    <a:pt x="96" y="81"/>
                    <a:pt x="103" y="73"/>
                    <a:pt x="109" y="64"/>
                  </a:cubicBezTo>
                  <a:cubicBezTo>
                    <a:pt x="118" y="51"/>
                    <a:pt x="128" y="39"/>
                    <a:pt x="144" y="48"/>
                  </a:cubicBezTo>
                  <a:cubicBezTo>
                    <a:pt x="152" y="53"/>
                    <a:pt x="156" y="61"/>
                    <a:pt x="158" y="71"/>
                  </a:cubicBezTo>
                  <a:cubicBezTo>
                    <a:pt x="160" y="83"/>
                    <a:pt x="159" y="96"/>
                    <a:pt x="155" y="105"/>
                  </a:cubicBezTo>
                  <a:cubicBezTo>
                    <a:pt x="154" y="110"/>
                    <a:pt x="151" y="114"/>
                    <a:pt x="148" y="118"/>
                  </a:cubicBezTo>
                  <a:cubicBezTo>
                    <a:pt x="145" y="121"/>
                    <a:pt x="141" y="123"/>
                    <a:pt x="136" y="124"/>
                  </a:cubicBezTo>
                  <a:cubicBezTo>
                    <a:pt x="124" y="125"/>
                    <a:pt x="114" y="117"/>
                    <a:pt x="104" y="110"/>
                  </a:cubicBezTo>
                  <a:cubicBezTo>
                    <a:pt x="100" y="106"/>
                    <a:pt x="96" y="103"/>
                    <a:pt x="92" y="101"/>
                  </a:cubicBezTo>
                  <a:cubicBezTo>
                    <a:pt x="92" y="101"/>
                    <a:pt x="92" y="101"/>
                    <a:pt x="92" y="101"/>
                  </a:cubicBezTo>
                  <a:cubicBezTo>
                    <a:pt x="92" y="101"/>
                    <a:pt x="92" y="101"/>
                    <a:pt x="92" y="101"/>
                  </a:cubicBezTo>
                  <a:cubicBezTo>
                    <a:pt x="92" y="101"/>
                    <a:pt x="92" y="101"/>
                    <a:pt x="92" y="101"/>
                  </a:cubicBezTo>
                  <a:cubicBezTo>
                    <a:pt x="92" y="101"/>
                    <a:pt x="92" y="101"/>
                    <a:pt x="92" y="101"/>
                  </a:cubicBezTo>
                  <a:cubicBezTo>
                    <a:pt x="90" y="100"/>
                    <a:pt x="87" y="99"/>
                    <a:pt x="87" y="99"/>
                  </a:cubicBezTo>
                  <a:cubicBezTo>
                    <a:pt x="87" y="100"/>
                    <a:pt x="87" y="102"/>
                    <a:pt x="87" y="104"/>
                  </a:cubicBezTo>
                  <a:cubicBezTo>
                    <a:pt x="87" y="105"/>
                    <a:pt x="87" y="105"/>
                    <a:pt x="87" y="106"/>
                  </a:cubicBezTo>
                  <a:cubicBezTo>
                    <a:pt x="87" y="112"/>
                    <a:pt x="87" y="118"/>
                    <a:pt x="88" y="124"/>
                  </a:cubicBezTo>
                  <a:cubicBezTo>
                    <a:pt x="88" y="124"/>
                    <a:pt x="88" y="124"/>
                    <a:pt x="88" y="124"/>
                  </a:cubicBezTo>
                  <a:cubicBezTo>
                    <a:pt x="88" y="124"/>
                    <a:pt x="88" y="124"/>
                    <a:pt x="88" y="124"/>
                  </a:cubicBezTo>
                  <a:cubicBezTo>
                    <a:pt x="88" y="126"/>
                    <a:pt x="88" y="129"/>
                    <a:pt x="88" y="132"/>
                  </a:cubicBezTo>
                  <a:cubicBezTo>
                    <a:pt x="88" y="138"/>
                    <a:pt x="89" y="145"/>
                    <a:pt x="89" y="150"/>
                  </a:cubicBezTo>
                  <a:cubicBezTo>
                    <a:pt x="89" y="150"/>
                    <a:pt x="89" y="150"/>
                    <a:pt x="89" y="150"/>
                  </a:cubicBezTo>
                  <a:cubicBezTo>
                    <a:pt x="89" y="151"/>
                    <a:pt x="88" y="152"/>
                    <a:pt x="87" y="152"/>
                  </a:cubicBezTo>
                  <a:cubicBezTo>
                    <a:pt x="80" y="152"/>
                    <a:pt x="80" y="152"/>
                    <a:pt x="80" y="152"/>
                  </a:cubicBezTo>
                  <a:lnTo>
                    <a:pt x="80" y="148"/>
                  </a:lnTo>
                  <a:close/>
                  <a:moveTo>
                    <a:pt x="75" y="95"/>
                  </a:moveTo>
                  <a:cubicBezTo>
                    <a:pt x="76" y="95"/>
                    <a:pt x="76" y="96"/>
                    <a:pt x="77" y="97"/>
                  </a:cubicBezTo>
                  <a:cubicBezTo>
                    <a:pt x="77" y="97"/>
                    <a:pt x="77" y="97"/>
                    <a:pt x="77" y="97"/>
                  </a:cubicBezTo>
                  <a:cubicBezTo>
                    <a:pt x="78" y="99"/>
                    <a:pt x="78" y="102"/>
                    <a:pt x="78" y="105"/>
                  </a:cubicBezTo>
                  <a:cubicBezTo>
                    <a:pt x="78" y="105"/>
                    <a:pt x="78" y="106"/>
                    <a:pt x="78" y="106"/>
                  </a:cubicBezTo>
                  <a:cubicBezTo>
                    <a:pt x="77" y="109"/>
                    <a:pt x="77" y="112"/>
                    <a:pt x="77" y="115"/>
                  </a:cubicBezTo>
                  <a:cubicBezTo>
                    <a:pt x="77" y="118"/>
                    <a:pt x="77" y="121"/>
                    <a:pt x="77" y="124"/>
                  </a:cubicBezTo>
                  <a:cubicBezTo>
                    <a:pt x="77" y="127"/>
                    <a:pt x="77" y="130"/>
                    <a:pt x="76" y="133"/>
                  </a:cubicBezTo>
                  <a:cubicBezTo>
                    <a:pt x="76" y="138"/>
                    <a:pt x="76" y="143"/>
                    <a:pt x="76" y="148"/>
                  </a:cubicBezTo>
                  <a:cubicBezTo>
                    <a:pt x="80" y="148"/>
                    <a:pt x="80" y="148"/>
                    <a:pt x="80" y="148"/>
                  </a:cubicBezTo>
                  <a:cubicBezTo>
                    <a:pt x="80" y="152"/>
                    <a:pt x="80" y="152"/>
                    <a:pt x="80" y="152"/>
                  </a:cubicBezTo>
                  <a:cubicBezTo>
                    <a:pt x="75" y="152"/>
                    <a:pt x="75" y="152"/>
                    <a:pt x="75" y="152"/>
                  </a:cubicBezTo>
                  <a:cubicBezTo>
                    <a:pt x="75" y="95"/>
                    <a:pt x="75" y="95"/>
                    <a:pt x="75" y="95"/>
                  </a:cubicBezTo>
                  <a:close/>
                  <a:moveTo>
                    <a:pt x="80" y="5"/>
                  </a:moveTo>
                  <a:cubicBezTo>
                    <a:pt x="80" y="5"/>
                    <a:pt x="80" y="5"/>
                    <a:pt x="80" y="5"/>
                  </a:cubicBezTo>
                  <a:cubicBezTo>
                    <a:pt x="80" y="5"/>
                    <a:pt x="80" y="5"/>
                    <a:pt x="80" y="5"/>
                  </a:cubicBezTo>
                  <a:cubicBezTo>
                    <a:pt x="78" y="5"/>
                    <a:pt x="77" y="5"/>
                    <a:pt x="75" y="5"/>
                  </a:cubicBezTo>
                  <a:cubicBezTo>
                    <a:pt x="75" y="0"/>
                    <a:pt x="75" y="0"/>
                    <a:pt x="75" y="0"/>
                  </a:cubicBezTo>
                  <a:cubicBezTo>
                    <a:pt x="77" y="0"/>
                    <a:pt x="78" y="0"/>
                    <a:pt x="80" y="0"/>
                  </a:cubicBezTo>
                  <a:cubicBezTo>
                    <a:pt x="80" y="0"/>
                    <a:pt x="80" y="0"/>
                    <a:pt x="80" y="0"/>
                  </a:cubicBezTo>
                  <a:cubicBezTo>
                    <a:pt x="80" y="5"/>
                    <a:pt x="80" y="5"/>
                    <a:pt x="80" y="5"/>
                  </a:cubicBezTo>
                  <a:close/>
                  <a:moveTo>
                    <a:pt x="75" y="77"/>
                  </a:moveTo>
                  <a:cubicBezTo>
                    <a:pt x="75" y="77"/>
                    <a:pt x="75" y="78"/>
                    <a:pt x="76" y="79"/>
                  </a:cubicBezTo>
                  <a:cubicBezTo>
                    <a:pt x="76" y="79"/>
                    <a:pt x="76" y="79"/>
                    <a:pt x="76" y="79"/>
                  </a:cubicBezTo>
                  <a:cubicBezTo>
                    <a:pt x="76" y="79"/>
                    <a:pt x="76" y="79"/>
                    <a:pt x="76" y="79"/>
                  </a:cubicBezTo>
                  <a:cubicBezTo>
                    <a:pt x="76" y="79"/>
                    <a:pt x="76" y="79"/>
                    <a:pt x="76" y="79"/>
                  </a:cubicBezTo>
                  <a:cubicBezTo>
                    <a:pt x="76" y="81"/>
                    <a:pt x="77" y="82"/>
                    <a:pt x="76" y="83"/>
                  </a:cubicBezTo>
                  <a:cubicBezTo>
                    <a:pt x="76" y="85"/>
                    <a:pt x="76" y="86"/>
                    <a:pt x="75" y="86"/>
                  </a:cubicBezTo>
                  <a:cubicBezTo>
                    <a:pt x="75" y="81"/>
                    <a:pt x="75" y="81"/>
                    <a:pt x="75" y="81"/>
                  </a:cubicBezTo>
                  <a:cubicBezTo>
                    <a:pt x="76" y="81"/>
                    <a:pt x="76" y="80"/>
                    <a:pt x="76" y="79"/>
                  </a:cubicBezTo>
                  <a:cubicBezTo>
                    <a:pt x="75" y="80"/>
                    <a:pt x="75" y="80"/>
                    <a:pt x="75" y="80"/>
                  </a:cubicBezTo>
                  <a:lnTo>
                    <a:pt x="75" y="77"/>
                  </a:lnTo>
                  <a:close/>
                  <a:moveTo>
                    <a:pt x="24" y="119"/>
                  </a:moveTo>
                  <a:cubicBezTo>
                    <a:pt x="34" y="120"/>
                    <a:pt x="44" y="113"/>
                    <a:pt x="53" y="106"/>
                  </a:cubicBezTo>
                  <a:cubicBezTo>
                    <a:pt x="57" y="103"/>
                    <a:pt x="61" y="99"/>
                    <a:pt x="66" y="97"/>
                  </a:cubicBezTo>
                  <a:cubicBezTo>
                    <a:pt x="66" y="97"/>
                    <a:pt x="66" y="97"/>
                    <a:pt x="66" y="97"/>
                  </a:cubicBezTo>
                  <a:cubicBezTo>
                    <a:pt x="66" y="97"/>
                    <a:pt x="66" y="97"/>
                    <a:pt x="66" y="97"/>
                  </a:cubicBezTo>
                  <a:cubicBezTo>
                    <a:pt x="66" y="97"/>
                    <a:pt x="66" y="97"/>
                    <a:pt x="66" y="97"/>
                  </a:cubicBezTo>
                  <a:cubicBezTo>
                    <a:pt x="68" y="96"/>
                    <a:pt x="72" y="94"/>
                    <a:pt x="75" y="95"/>
                  </a:cubicBezTo>
                  <a:cubicBezTo>
                    <a:pt x="75" y="152"/>
                    <a:pt x="75" y="152"/>
                    <a:pt x="75" y="152"/>
                  </a:cubicBezTo>
                  <a:cubicBezTo>
                    <a:pt x="73" y="152"/>
                    <a:pt x="73" y="152"/>
                    <a:pt x="73" y="152"/>
                  </a:cubicBezTo>
                  <a:cubicBezTo>
                    <a:pt x="73" y="152"/>
                    <a:pt x="73" y="152"/>
                    <a:pt x="73" y="152"/>
                  </a:cubicBezTo>
                  <a:cubicBezTo>
                    <a:pt x="73" y="152"/>
                    <a:pt x="73" y="152"/>
                    <a:pt x="73" y="152"/>
                  </a:cubicBezTo>
                  <a:cubicBezTo>
                    <a:pt x="72" y="152"/>
                    <a:pt x="71" y="151"/>
                    <a:pt x="71" y="150"/>
                  </a:cubicBezTo>
                  <a:cubicBezTo>
                    <a:pt x="71" y="145"/>
                    <a:pt x="71" y="139"/>
                    <a:pt x="72" y="133"/>
                  </a:cubicBezTo>
                  <a:cubicBezTo>
                    <a:pt x="72" y="129"/>
                    <a:pt x="72" y="126"/>
                    <a:pt x="72" y="124"/>
                  </a:cubicBezTo>
                  <a:cubicBezTo>
                    <a:pt x="72" y="121"/>
                    <a:pt x="72" y="118"/>
                    <a:pt x="72" y="115"/>
                  </a:cubicBezTo>
                  <a:cubicBezTo>
                    <a:pt x="73" y="112"/>
                    <a:pt x="73" y="109"/>
                    <a:pt x="73" y="106"/>
                  </a:cubicBezTo>
                  <a:cubicBezTo>
                    <a:pt x="73" y="105"/>
                    <a:pt x="73" y="105"/>
                    <a:pt x="73" y="104"/>
                  </a:cubicBezTo>
                  <a:cubicBezTo>
                    <a:pt x="73" y="102"/>
                    <a:pt x="73" y="100"/>
                    <a:pt x="73" y="99"/>
                  </a:cubicBezTo>
                  <a:cubicBezTo>
                    <a:pt x="73" y="99"/>
                    <a:pt x="73" y="99"/>
                    <a:pt x="73" y="99"/>
                  </a:cubicBezTo>
                  <a:cubicBezTo>
                    <a:pt x="72" y="99"/>
                    <a:pt x="69" y="100"/>
                    <a:pt x="68" y="101"/>
                  </a:cubicBezTo>
                  <a:cubicBezTo>
                    <a:pt x="68" y="101"/>
                    <a:pt x="68" y="101"/>
                    <a:pt x="68" y="101"/>
                  </a:cubicBezTo>
                  <a:cubicBezTo>
                    <a:pt x="68" y="101"/>
                    <a:pt x="68" y="101"/>
                    <a:pt x="68" y="101"/>
                  </a:cubicBezTo>
                  <a:cubicBezTo>
                    <a:pt x="68" y="101"/>
                    <a:pt x="68" y="101"/>
                    <a:pt x="68" y="101"/>
                  </a:cubicBezTo>
                  <a:cubicBezTo>
                    <a:pt x="68" y="101"/>
                    <a:pt x="68" y="101"/>
                    <a:pt x="68" y="101"/>
                  </a:cubicBezTo>
                  <a:cubicBezTo>
                    <a:pt x="64" y="103"/>
                    <a:pt x="60" y="106"/>
                    <a:pt x="56" y="110"/>
                  </a:cubicBezTo>
                  <a:cubicBezTo>
                    <a:pt x="46" y="117"/>
                    <a:pt x="36" y="125"/>
                    <a:pt x="23" y="124"/>
                  </a:cubicBezTo>
                  <a:cubicBezTo>
                    <a:pt x="19" y="123"/>
                    <a:pt x="15" y="121"/>
                    <a:pt x="12" y="118"/>
                  </a:cubicBezTo>
                  <a:cubicBezTo>
                    <a:pt x="8" y="114"/>
                    <a:pt x="6" y="110"/>
                    <a:pt x="4" y="105"/>
                  </a:cubicBezTo>
                  <a:cubicBezTo>
                    <a:pt x="1" y="96"/>
                    <a:pt x="0" y="83"/>
                    <a:pt x="2" y="71"/>
                  </a:cubicBezTo>
                  <a:cubicBezTo>
                    <a:pt x="4" y="61"/>
                    <a:pt x="8" y="53"/>
                    <a:pt x="16" y="48"/>
                  </a:cubicBezTo>
                  <a:cubicBezTo>
                    <a:pt x="32" y="39"/>
                    <a:pt x="41" y="51"/>
                    <a:pt x="51" y="64"/>
                  </a:cubicBezTo>
                  <a:cubicBezTo>
                    <a:pt x="57" y="73"/>
                    <a:pt x="63" y="81"/>
                    <a:pt x="71" y="82"/>
                  </a:cubicBezTo>
                  <a:cubicBezTo>
                    <a:pt x="71" y="82"/>
                    <a:pt x="71" y="82"/>
                    <a:pt x="71" y="82"/>
                  </a:cubicBezTo>
                  <a:cubicBezTo>
                    <a:pt x="72" y="82"/>
                    <a:pt x="72" y="83"/>
                    <a:pt x="72" y="83"/>
                  </a:cubicBezTo>
                  <a:cubicBezTo>
                    <a:pt x="72" y="82"/>
                    <a:pt x="71" y="82"/>
                    <a:pt x="71" y="80"/>
                  </a:cubicBezTo>
                  <a:cubicBezTo>
                    <a:pt x="71" y="80"/>
                    <a:pt x="71" y="80"/>
                    <a:pt x="71" y="80"/>
                  </a:cubicBezTo>
                  <a:cubicBezTo>
                    <a:pt x="71" y="80"/>
                    <a:pt x="71" y="80"/>
                    <a:pt x="71" y="80"/>
                  </a:cubicBezTo>
                  <a:cubicBezTo>
                    <a:pt x="71" y="80"/>
                    <a:pt x="71" y="80"/>
                    <a:pt x="71" y="80"/>
                  </a:cubicBezTo>
                  <a:cubicBezTo>
                    <a:pt x="71" y="80"/>
                    <a:pt x="71" y="80"/>
                    <a:pt x="71" y="80"/>
                  </a:cubicBezTo>
                  <a:cubicBezTo>
                    <a:pt x="70" y="77"/>
                    <a:pt x="69" y="74"/>
                    <a:pt x="67" y="72"/>
                  </a:cubicBezTo>
                  <a:cubicBezTo>
                    <a:pt x="66" y="69"/>
                    <a:pt x="64" y="66"/>
                    <a:pt x="62" y="63"/>
                  </a:cubicBezTo>
                  <a:cubicBezTo>
                    <a:pt x="61" y="62"/>
                    <a:pt x="61" y="62"/>
                    <a:pt x="61" y="62"/>
                  </a:cubicBezTo>
                  <a:cubicBezTo>
                    <a:pt x="52" y="51"/>
                    <a:pt x="41" y="36"/>
                    <a:pt x="44" y="20"/>
                  </a:cubicBezTo>
                  <a:cubicBezTo>
                    <a:pt x="45" y="13"/>
                    <a:pt x="49" y="8"/>
                    <a:pt x="55" y="5"/>
                  </a:cubicBezTo>
                  <a:cubicBezTo>
                    <a:pt x="61" y="2"/>
                    <a:pt x="68" y="0"/>
                    <a:pt x="75" y="0"/>
                  </a:cubicBezTo>
                  <a:cubicBezTo>
                    <a:pt x="75" y="5"/>
                    <a:pt x="75" y="5"/>
                    <a:pt x="75" y="5"/>
                  </a:cubicBezTo>
                  <a:cubicBezTo>
                    <a:pt x="69" y="5"/>
                    <a:pt x="62" y="6"/>
                    <a:pt x="57" y="9"/>
                  </a:cubicBezTo>
                  <a:cubicBezTo>
                    <a:pt x="53" y="11"/>
                    <a:pt x="49" y="15"/>
                    <a:pt x="48" y="20"/>
                  </a:cubicBezTo>
                  <a:cubicBezTo>
                    <a:pt x="46" y="34"/>
                    <a:pt x="57" y="48"/>
                    <a:pt x="65" y="59"/>
                  </a:cubicBezTo>
                  <a:cubicBezTo>
                    <a:pt x="66" y="60"/>
                    <a:pt x="66" y="60"/>
                    <a:pt x="66" y="60"/>
                  </a:cubicBezTo>
                  <a:cubicBezTo>
                    <a:pt x="68" y="63"/>
                    <a:pt x="70" y="66"/>
                    <a:pt x="72" y="69"/>
                  </a:cubicBezTo>
                  <a:cubicBezTo>
                    <a:pt x="73" y="72"/>
                    <a:pt x="74" y="74"/>
                    <a:pt x="75" y="77"/>
                  </a:cubicBezTo>
                  <a:cubicBezTo>
                    <a:pt x="75" y="80"/>
                    <a:pt x="75" y="80"/>
                    <a:pt x="75" y="80"/>
                  </a:cubicBezTo>
                  <a:cubicBezTo>
                    <a:pt x="74" y="82"/>
                    <a:pt x="74" y="82"/>
                    <a:pt x="74" y="82"/>
                  </a:cubicBezTo>
                  <a:cubicBezTo>
                    <a:pt x="74" y="82"/>
                    <a:pt x="75" y="82"/>
                    <a:pt x="75" y="81"/>
                  </a:cubicBezTo>
                  <a:cubicBezTo>
                    <a:pt x="75" y="86"/>
                    <a:pt x="75" y="86"/>
                    <a:pt x="75" y="86"/>
                  </a:cubicBezTo>
                  <a:cubicBezTo>
                    <a:pt x="74" y="87"/>
                    <a:pt x="73" y="87"/>
                    <a:pt x="71" y="87"/>
                  </a:cubicBezTo>
                  <a:cubicBezTo>
                    <a:pt x="71" y="87"/>
                    <a:pt x="71" y="87"/>
                    <a:pt x="71" y="87"/>
                  </a:cubicBezTo>
                  <a:cubicBezTo>
                    <a:pt x="71" y="87"/>
                    <a:pt x="71" y="87"/>
                    <a:pt x="71" y="87"/>
                  </a:cubicBezTo>
                  <a:cubicBezTo>
                    <a:pt x="61" y="86"/>
                    <a:pt x="54" y="76"/>
                    <a:pt x="47" y="67"/>
                  </a:cubicBezTo>
                  <a:cubicBezTo>
                    <a:pt x="39" y="56"/>
                    <a:pt x="31" y="45"/>
                    <a:pt x="19" y="52"/>
                  </a:cubicBezTo>
                  <a:cubicBezTo>
                    <a:pt x="12" y="56"/>
                    <a:pt x="8" y="64"/>
                    <a:pt x="7" y="72"/>
                  </a:cubicBezTo>
                  <a:cubicBezTo>
                    <a:pt x="5" y="83"/>
                    <a:pt x="6" y="95"/>
                    <a:pt x="9" y="103"/>
                  </a:cubicBezTo>
                  <a:cubicBezTo>
                    <a:pt x="10" y="107"/>
                    <a:pt x="12" y="111"/>
                    <a:pt x="15" y="114"/>
                  </a:cubicBezTo>
                  <a:cubicBezTo>
                    <a:pt x="18" y="117"/>
                    <a:pt x="21" y="118"/>
                    <a:pt x="24" y="1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Freeform 221"/>
            <p:cNvSpPr>
              <a:spLocks noEditPoints="1"/>
            </p:cNvSpPr>
            <p:nvPr/>
          </p:nvSpPr>
          <p:spPr bwMode="auto">
            <a:xfrm>
              <a:off x="6465888" y="614363"/>
              <a:ext cx="369888" cy="274638"/>
            </a:xfrm>
            <a:custGeom>
              <a:avLst/>
              <a:gdLst>
                <a:gd name="T0" fmla="*/ 103 w 164"/>
                <a:gd name="T1" fmla="*/ 5 h 121"/>
                <a:gd name="T2" fmla="*/ 164 w 164"/>
                <a:gd name="T3" fmla="*/ 118 h 121"/>
                <a:gd name="T4" fmla="*/ 103 w 164"/>
                <a:gd name="T5" fmla="*/ 107 h 121"/>
                <a:gd name="T6" fmla="*/ 149 w 164"/>
                <a:gd name="T7" fmla="*/ 103 h 121"/>
                <a:gd name="T8" fmla="*/ 103 w 164"/>
                <a:gd name="T9" fmla="*/ 48 h 121"/>
                <a:gd name="T10" fmla="*/ 82 w 164"/>
                <a:gd name="T11" fmla="*/ 116 h 121"/>
                <a:gd name="T12" fmla="*/ 82 w 164"/>
                <a:gd name="T13" fmla="*/ 116 h 121"/>
                <a:gd name="T14" fmla="*/ 103 w 164"/>
                <a:gd name="T15" fmla="*/ 0 h 121"/>
                <a:gd name="T16" fmla="*/ 103 w 164"/>
                <a:gd name="T17" fmla="*/ 39 h 121"/>
                <a:gd name="T18" fmla="*/ 101 w 164"/>
                <a:gd name="T19" fmla="*/ 45 h 121"/>
                <a:gd name="T20" fmla="*/ 103 w 164"/>
                <a:gd name="T21" fmla="*/ 39 h 121"/>
                <a:gd name="T22" fmla="*/ 103 w 164"/>
                <a:gd name="T23" fmla="*/ 107 h 121"/>
                <a:gd name="T24" fmla="*/ 82 w 164"/>
                <a:gd name="T25" fmla="*/ 96 h 121"/>
                <a:gd name="T26" fmla="*/ 103 w 164"/>
                <a:gd name="T27" fmla="*/ 102 h 121"/>
                <a:gd name="T28" fmla="*/ 74 w 164"/>
                <a:gd name="T29" fmla="*/ 121 h 121"/>
                <a:gd name="T30" fmla="*/ 74 w 164"/>
                <a:gd name="T31" fmla="*/ 0 h 121"/>
                <a:gd name="T32" fmla="*/ 82 w 164"/>
                <a:gd name="T33" fmla="*/ 71 h 121"/>
                <a:gd name="T34" fmla="*/ 82 w 164"/>
                <a:gd name="T35" fmla="*/ 96 h 121"/>
                <a:gd name="T36" fmla="*/ 79 w 164"/>
                <a:gd name="T37" fmla="*/ 107 h 121"/>
                <a:gd name="T38" fmla="*/ 75 w 164"/>
                <a:gd name="T39" fmla="*/ 102 h 121"/>
                <a:gd name="T40" fmla="*/ 68 w 164"/>
                <a:gd name="T41" fmla="*/ 116 h 121"/>
                <a:gd name="T42" fmla="*/ 68 w 164"/>
                <a:gd name="T43" fmla="*/ 116 h 121"/>
                <a:gd name="T44" fmla="*/ 74 w 164"/>
                <a:gd name="T45" fmla="*/ 0 h 121"/>
                <a:gd name="T46" fmla="*/ 73 w 164"/>
                <a:gd name="T47" fmla="*/ 84 h 121"/>
                <a:gd name="T48" fmla="*/ 68 w 164"/>
                <a:gd name="T49" fmla="*/ 82 h 121"/>
                <a:gd name="T50" fmla="*/ 74 w 164"/>
                <a:gd name="T51" fmla="*/ 74 h 121"/>
                <a:gd name="T52" fmla="*/ 68 w 164"/>
                <a:gd name="T53" fmla="*/ 102 h 121"/>
                <a:gd name="T54" fmla="*/ 68 w 164"/>
                <a:gd name="T55" fmla="*/ 121 h 121"/>
                <a:gd name="T56" fmla="*/ 50 w 164"/>
                <a:gd name="T57" fmla="*/ 5 h 121"/>
                <a:gd name="T58" fmla="*/ 68 w 164"/>
                <a:gd name="T59" fmla="*/ 82 h 121"/>
                <a:gd name="T60" fmla="*/ 68 w 164"/>
                <a:gd name="T61" fmla="*/ 93 h 121"/>
                <a:gd name="T62" fmla="*/ 50 w 164"/>
                <a:gd name="T63" fmla="*/ 59 h 121"/>
                <a:gd name="T64" fmla="*/ 68 w 164"/>
                <a:gd name="T65" fmla="*/ 82 h 121"/>
                <a:gd name="T66" fmla="*/ 50 w 164"/>
                <a:gd name="T67" fmla="*/ 107 h 121"/>
                <a:gd name="T68" fmla="*/ 50 w 164"/>
                <a:gd name="T69" fmla="*/ 39 h 121"/>
                <a:gd name="T70" fmla="*/ 48 w 164"/>
                <a:gd name="T71" fmla="*/ 116 h 121"/>
                <a:gd name="T72" fmla="*/ 48 w 164"/>
                <a:gd name="T73" fmla="*/ 116 h 121"/>
                <a:gd name="T74" fmla="*/ 50 w 164"/>
                <a:gd name="T75" fmla="*/ 0 h 121"/>
                <a:gd name="T76" fmla="*/ 48 w 164"/>
                <a:gd name="T77" fmla="*/ 41 h 121"/>
                <a:gd name="T78" fmla="*/ 48 w 164"/>
                <a:gd name="T79" fmla="*/ 27 h 121"/>
                <a:gd name="T80" fmla="*/ 50 w 164"/>
                <a:gd name="T81" fmla="*/ 59 h 121"/>
                <a:gd name="T82" fmla="*/ 50 w 164"/>
                <a:gd name="T83" fmla="*/ 61 h 121"/>
                <a:gd name="T84" fmla="*/ 49 w 164"/>
                <a:gd name="T85" fmla="*/ 58 h 121"/>
                <a:gd name="T86" fmla="*/ 50 w 164"/>
                <a:gd name="T87" fmla="*/ 107 h 121"/>
                <a:gd name="T88" fmla="*/ 5 w 164"/>
                <a:gd name="T89" fmla="*/ 116 h 121"/>
                <a:gd name="T90" fmla="*/ 0 w 164"/>
                <a:gd name="T91" fmla="*/ 118 h 121"/>
                <a:gd name="T92" fmla="*/ 48 w 164"/>
                <a:gd name="T93" fmla="*/ 5 h 121"/>
                <a:gd name="T94" fmla="*/ 38 w 164"/>
                <a:gd name="T95" fmla="*/ 15 h 121"/>
                <a:gd name="T96" fmla="*/ 23 w 164"/>
                <a:gd name="T97" fmla="*/ 30 h 121"/>
                <a:gd name="T98" fmla="*/ 38 w 164"/>
                <a:gd name="T99" fmla="*/ 45 h 121"/>
                <a:gd name="T100" fmla="*/ 38 w 164"/>
                <a:gd name="T101" fmla="*/ 40 h 121"/>
                <a:gd name="T102" fmla="*/ 27 w 164"/>
                <a:gd name="T103" fmla="*/ 30 h 121"/>
                <a:gd name="T104" fmla="*/ 38 w 164"/>
                <a:gd name="T105" fmla="*/ 20 h 121"/>
                <a:gd name="T106" fmla="*/ 48 w 164"/>
                <a:gd name="T107" fmla="*/ 58 h 121"/>
                <a:gd name="T108" fmla="*/ 16 w 164"/>
                <a:gd name="T109" fmla="*/ 107 h 121"/>
                <a:gd name="T110" fmla="*/ 48 w 164"/>
                <a:gd name="T111" fmla="*/ 64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4" h="121">
                  <a:moveTo>
                    <a:pt x="103" y="116"/>
                  </a:moveTo>
                  <a:cubicBezTo>
                    <a:pt x="160" y="116"/>
                    <a:pt x="160" y="116"/>
                    <a:pt x="160" y="116"/>
                  </a:cubicBezTo>
                  <a:cubicBezTo>
                    <a:pt x="160" y="5"/>
                    <a:pt x="160" y="5"/>
                    <a:pt x="160" y="5"/>
                  </a:cubicBezTo>
                  <a:cubicBezTo>
                    <a:pt x="103" y="5"/>
                    <a:pt x="103" y="5"/>
                    <a:pt x="103" y="5"/>
                  </a:cubicBezTo>
                  <a:cubicBezTo>
                    <a:pt x="103" y="0"/>
                    <a:pt x="103" y="0"/>
                    <a:pt x="103" y="0"/>
                  </a:cubicBezTo>
                  <a:cubicBezTo>
                    <a:pt x="162" y="0"/>
                    <a:pt x="162" y="0"/>
                    <a:pt x="162" y="0"/>
                  </a:cubicBezTo>
                  <a:cubicBezTo>
                    <a:pt x="163" y="0"/>
                    <a:pt x="164" y="1"/>
                    <a:pt x="164" y="2"/>
                  </a:cubicBezTo>
                  <a:cubicBezTo>
                    <a:pt x="164" y="118"/>
                    <a:pt x="164" y="118"/>
                    <a:pt x="164" y="118"/>
                  </a:cubicBezTo>
                  <a:cubicBezTo>
                    <a:pt x="164" y="120"/>
                    <a:pt x="163" y="121"/>
                    <a:pt x="162" y="121"/>
                  </a:cubicBezTo>
                  <a:cubicBezTo>
                    <a:pt x="103" y="121"/>
                    <a:pt x="103" y="121"/>
                    <a:pt x="103" y="121"/>
                  </a:cubicBezTo>
                  <a:cubicBezTo>
                    <a:pt x="103" y="116"/>
                    <a:pt x="103" y="116"/>
                    <a:pt x="103" y="116"/>
                  </a:cubicBezTo>
                  <a:close/>
                  <a:moveTo>
                    <a:pt x="103" y="107"/>
                  </a:moveTo>
                  <a:cubicBezTo>
                    <a:pt x="147" y="107"/>
                    <a:pt x="147" y="107"/>
                    <a:pt x="147" y="107"/>
                  </a:cubicBezTo>
                  <a:cubicBezTo>
                    <a:pt x="147" y="107"/>
                    <a:pt x="147" y="107"/>
                    <a:pt x="147" y="107"/>
                  </a:cubicBezTo>
                  <a:cubicBezTo>
                    <a:pt x="148" y="107"/>
                    <a:pt x="148" y="107"/>
                    <a:pt x="149" y="107"/>
                  </a:cubicBezTo>
                  <a:cubicBezTo>
                    <a:pt x="150" y="106"/>
                    <a:pt x="150" y="104"/>
                    <a:pt x="149" y="103"/>
                  </a:cubicBezTo>
                  <a:cubicBezTo>
                    <a:pt x="103" y="39"/>
                    <a:pt x="103" y="39"/>
                    <a:pt x="103" y="39"/>
                  </a:cubicBezTo>
                  <a:cubicBezTo>
                    <a:pt x="103" y="39"/>
                    <a:pt x="103" y="39"/>
                    <a:pt x="103" y="39"/>
                  </a:cubicBezTo>
                  <a:cubicBezTo>
                    <a:pt x="104" y="40"/>
                    <a:pt x="104" y="41"/>
                    <a:pt x="103" y="41"/>
                  </a:cubicBezTo>
                  <a:cubicBezTo>
                    <a:pt x="103" y="48"/>
                    <a:pt x="103" y="48"/>
                    <a:pt x="103" y="48"/>
                  </a:cubicBezTo>
                  <a:cubicBezTo>
                    <a:pt x="143" y="102"/>
                    <a:pt x="143" y="102"/>
                    <a:pt x="143" y="102"/>
                  </a:cubicBezTo>
                  <a:cubicBezTo>
                    <a:pt x="103" y="102"/>
                    <a:pt x="103" y="102"/>
                    <a:pt x="103" y="102"/>
                  </a:cubicBezTo>
                  <a:lnTo>
                    <a:pt x="103" y="107"/>
                  </a:lnTo>
                  <a:close/>
                  <a:moveTo>
                    <a:pt x="82" y="116"/>
                  </a:moveTo>
                  <a:cubicBezTo>
                    <a:pt x="103" y="116"/>
                    <a:pt x="103" y="116"/>
                    <a:pt x="103" y="116"/>
                  </a:cubicBezTo>
                  <a:cubicBezTo>
                    <a:pt x="103" y="121"/>
                    <a:pt x="103" y="121"/>
                    <a:pt x="103" y="121"/>
                  </a:cubicBezTo>
                  <a:cubicBezTo>
                    <a:pt x="82" y="121"/>
                    <a:pt x="82" y="121"/>
                    <a:pt x="82" y="121"/>
                  </a:cubicBezTo>
                  <a:cubicBezTo>
                    <a:pt x="82" y="116"/>
                    <a:pt x="82" y="116"/>
                    <a:pt x="82" y="116"/>
                  </a:cubicBezTo>
                  <a:close/>
                  <a:moveTo>
                    <a:pt x="103" y="5"/>
                  </a:moveTo>
                  <a:cubicBezTo>
                    <a:pt x="82" y="5"/>
                    <a:pt x="82" y="5"/>
                    <a:pt x="82" y="5"/>
                  </a:cubicBezTo>
                  <a:cubicBezTo>
                    <a:pt x="82" y="0"/>
                    <a:pt x="82" y="0"/>
                    <a:pt x="82" y="0"/>
                  </a:cubicBezTo>
                  <a:cubicBezTo>
                    <a:pt x="103" y="0"/>
                    <a:pt x="103" y="0"/>
                    <a:pt x="103" y="0"/>
                  </a:cubicBezTo>
                  <a:cubicBezTo>
                    <a:pt x="103" y="5"/>
                    <a:pt x="103" y="5"/>
                    <a:pt x="103" y="5"/>
                  </a:cubicBezTo>
                  <a:close/>
                  <a:moveTo>
                    <a:pt x="103" y="39"/>
                  </a:moveTo>
                  <a:cubicBezTo>
                    <a:pt x="103" y="39"/>
                    <a:pt x="103" y="39"/>
                    <a:pt x="103" y="39"/>
                  </a:cubicBezTo>
                  <a:cubicBezTo>
                    <a:pt x="103" y="39"/>
                    <a:pt x="103" y="39"/>
                    <a:pt x="103" y="39"/>
                  </a:cubicBezTo>
                  <a:cubicBezTo>
                    <a:pt x="103" y="42"/>
                    <a:pt x="103" y="42"/>
                    <a:pt x="103" y="42"/>
                  </a:cubicBezTo>
                  <a:cubicBezTo>
                    <a:pt x="103" y="42"/>
                    <a:pt x="103" y="42"/>
                    <a:pt x="103" y="41"/>
                  </a:cubicBezTo>
                  <a:cubicBezTo>
                    <a:pt x="103" y="48"/>
                    <a:pt x="103" y="48"/>
                    <a:pt x="103" y="48"/>
                  </a:cubicBezTo>
                  <a:cubicBezTo>
                    <a:pt x="101" y="45"/>
                    <a:pt x="101" y="45"/>
                    <a:pt x="101" y="45"/>
                  </a:cubicBezTo>
                  <a:cubicBezTo>
                    <a:pt x="82" y="71"/>
                    <a:pt x="82" y="71"/>
                    <a:pt x="82" y="71"/>
                  </a:cubicBezTo>
                  <a:cubicBezTo>
                    <a:pt x="82" y="63"/>
                    <a:pt x="82" y="63"/>
                    <a:pt x="82" y="63"/>
                  </a:cubicBezTo>
                  <a:cubicBezTo>
                    <a:pt x="99" y="39"/>
                    <a:pt x="99" y="39"/>
                    <a:pt x="99" y="39"/>
                  </a:cubicBezTo>
                  <a:cubicBezTo>
                    <a:pt x="100" y="38"/>
                    <a:pt x="101" y="38"/>
                    <a:pt x="103" y="39"/>
                  </a:cubicBezTo>
                  <a:cubicBezTo>
                    <a:pt x="103" y="39"/>
                    <a:pt x="103" y="39"/>
                    <a:pt x="103" y="39"/>
                  </a:cubicBezTo>
                  <a:cubicBezTo>
                    <a:pt x="103" y="39"/>
                    <a:pt x="103" y="39"/>
                    <a:pt x="103" y="39"/>
                  </a:cubicBezTo>
                  <a:close/>
                  <a:moveTo>
                    <a:pt x="103" y="102"/>
                  </a:moveTo>
                  <a:cubicBezTo>
                    <a:pt x="103" y="107"/>
                    <a:pt x="103" y="107"/>
                    <a:pt x="103" y="107"/>
                  </a:cubicBezTo>
                  <a:cubicBezTo>
                    <a:pt x="85" y="107"/>
                    <a:pt x="85" y="107"/>
                    <a:pt x="85" y="107"/>
                  </a:cubicBezTo>
                  <a:cubicBezTo>
                    <a:pt x="84" y="107"/>
                    <a:pt x="84" y="107"/>
                    <a:pt x="83" y="106"/>
                  </a:cubicBezTo>
                  <a:cubicBezTo>
                    <a:pt x="82" y="105"/>
                    <a:pt x="82" y="105"/>
                    <a:pt x="82" y="105"/>
                  </a:cubicBezTo>
                  <a:cubicBezTo>
                    <a:pt x="82" y="96"/>
                    <a:pt x="82" y="96"/>
                    <a:pt x="82" y="96"/>
                  </a:cubicBezTo>
                  <a:cubicBezTo>
                    <a:pt x="85" y="100"/>
                    <a:pt x="85" y="100"/>
                    <a:pt x="85" y="100"/>
                  </a:cubicBezTo>
                  <a:cubicBezTo>
                    <a:pt x="85" y="101"/>
                    <a:pt x="85" y="101"/>
                    <a:pt x="85" y="101"/>
                  </a:cubicBezTo>
                  <a:cubicBezTo>
                    <a:pt x="86" y="102"/>
                    <a:pt x="86" y="102"/>
                    <a:pt x="86" y="102"/>
                  </a:cubicBezTo>
                  <a:lnTo>
                    <a:pt x="103" y="102"/>
                  </a:lnTo>
                  <a:close/>
                  <a:moveTo>
                    <a:pt x="74" y="116"/>
                  </a:moveTo>
                  <a:cubicBezTo>
                    <a:pt x="82" y="116"/>
                    <a:pt x="82" y="116"/>
                    <a:pt x="82" y="116"/>
                  </a:cubicBezTo>
                  <a:cubicBezTo>
                    <a:pt x="82" y="121"/>
                    <a:pt x="82" y="121"/>
                    <a:pt x="82" y="121"/>
                  </a:cubicBezTo>
                  <a:cubicBezTo>
                    <a:pt x="74" y="121"/>
                    <a:pt x="74" y="121"/>
                    <a:pt x="74" y="121"/>
                  </a:cubicBezTo>
                  <a:cubicBezTo>
                    <a:pt x="74" y="116"/>
                    <a:pt x="74" y="116"/>
                    <a:pt x="74" y="116"/>
                  </a:cubicBezTo>
                  <a:close/>
                  <a:moveTo>
                    <a:pt x="82" y="5"/>
                  </a:moveTo>
                  <a:cubicBezTo>
                    <a:pt x="74" y="5"/>
                    <a:pt x="74" y="5"/>
                    <a:pt x="74" y="5"/>
                  </a:cubicBezTo>
                  <a:cubicBezTo>
                    <a:pt x="74" y="0"/>
                    <a:pt x="74" y="0"/>
                    <a:pt x="74" y="0"/>
                  </a:cubicBezTo>
                  <a:cubicBezTo>
                    <a:pt x="82" y="0"/>
                    <a:pt x="82" y="0"/>
                    <a:pt x="82" y="0"/>
                  </a:cubicBezTo>
                  <a:cubicBezTo>
                    <a:pt x="82" y="5"/>
                    <a:pt x="82" y="5"/>
                    <a:pt x="82" y="5"/>
                  </a:cubicBezTo>
                  <a:close/>
                  <a:moveTo>
                    <a:pt x="82" y="63"/>
                  </a:moveTo>
                  <a:cubicBezTo>
                    <a:pt x="82" y="71"/>
                    <a:pt x="82" y="71"/>
                    <a:pt x="82" y="71"/>
                  </a:cubicBezTo>
                  <a:cubicBezTo>
                    <a:pt x="74" y="83"/>
                    <a:pt x="74" y="83"/>
                    <a:pt x="74" y="83"/>
                  </a:cubicBezTo>
                  <a:cubicBezTo>
                    <a:pt x="74" y="74"/>
                    <a:pt x="74" y="74"/>
                    <a:pt x="74" y="74"/>
                  </a:cubicBezTo>
                  <a:cubicBezTo>
                    <a:pt x="82" y="63"/>
                    <a:pt x="82" y="63"/>
                    <a:pt x="82" y="63"/>
                  </a:cubicBezTo>
                  <a:close/>
                  <a:moveTo>
                    <a:pt x="82" y="96"/>
                  </a:moveTo>
                  <a:cubicBezTo>
                    <a:pt x="82" y="105"/>
                    <a:pt x="82" y="105"/>
                    <a:pt x="82" y="105"/>
                  </a:cubicBezTo>
                  <a:cubicBezTo>
                    <a:pt x="82" y="104"/>
                    <a:pt x="82" y="104"/>
                    <a:pt x="82" y="104"/>
                  </a:cubicBezTo>
                  <a:cubicBezTo>
                    <a:pt x="82" y="105"/>
                    <a:pt x="82" y="106"/>
                    <a:pt x="81" y="107"/>
                  </a:cubicBezTo>
                  <a:cubicBezTo>
                    <a:pt x="80" y="107"/>
                    <a:pt x="80" y="107"/>
                    <a:pt x="79" y="107"/>
                  </a:cubicBezTo>
                  <a:cubicBezTo>
                    <a:pt x="79" y="107"/>
                    <a:pt x="79" y="107"/>
                    <a:pt x="79" y="107"/>
                  </a:cubicBezTo>
                  <a:cubicBezTo>
                    <a:pt x="74" y="107"/>
                    <a:pt x="74" y="107"/>
                    <a:pt x="74" y="107"/>
                  </a:cubicBezTo>
                  <a:cubicBezTo>
                    <a:pt x="74" y="102"/>
                    <a:pt x="74" y="102"/>
                    <a:pt x="74" y="102"/>
                  </a:cubicBezTo>
                  <a:cubicBezTo>
                    <a:pt x="75" y="102"/>
                    <a:pt x="75" y="102"/>
                    <a:pt x="75" y="102"/>
                  </a:cubicBezTo>
                  <a:cubicBezTo>
                    <a:pt x="74" y="101"/>
                    <a:pt x="74" y="101"/>
                    <a:pt x="74" y="101"/>
                  </a:cubicBezTo>
                  <a:cubicBezTo>
                    <a:pt x="74" y="85"/>
                    <a:pt x="74" y="85"/>
                    <a:pt x="74" y="85"/>
                  </a:cubicBezTo>
                  <a:lnTo>
                    <a:pt x="82" y="96"/>
                  </a:lnTo>
                  <a:close/>
                  <a:moveTo>
                    <a:pt x="68" y="116"/>
                  </a:moveTo>
                  <a:cubicBezTo>
                    <a:pt x="74" y="116"/>
                    <a:pt x="74" y="116"/>
                    <a:pt x="74" y="116"/>
                  </a:cubicBezTo>
                  <a:cubicBezTo>
                    <a:pt x="74" y="121"/>
                    <a:pt x="74" y="121"/>
                    <a:pt x="74" y="121"/>
                  </a:cubicBezTo>
                  <a:cubicBezTo>
                    <a:pt x="68" y="121"/>
                    <a:pt x="68" y="121"/>
                    <a:pt x="68" y="121"/>
                  </a:cubicBezTo>
                  <a:cubicBezTo>
                    <a:pt x="68" y="116"/>
                    <a:pt x="68" y="116"/>
                    <a:pt x="68" y="116"/>
                  </a:cubicBezTo>
                  <a:close/>
                  <a:moveTo>
                    <a:pt x="74" y="5"/>
                  </a:moveTo>
                  <a:cubicBezTo>
                    <a:pt x="68" y="5"/>
                    <a:pt x="68" y="5"/>
                    <a:pt x="68" y="5"/>
                  </a:cubicBezTo>
                  <a:cubicBezTo>
                    <a:pt x="68" y="0"/>
                    <a:pt x="68" y="0"/>
                    <a:pt x="68" y="0"/>
                  </a:cubicBezTo>
                  <a:cubicBezTo>
                    <a:pt x="74" y="0"/>
                    <a:pt x="74" y="0"/>
                    <a:pt x="74" y="0"/>
                  </a:cubicBezTo>
                  <a:cubicBezTo>
                    <a:pt x="74" y="5"/>
                    <a:pt x="74" y="5"/>
                    <a:pt x="74" y="5"/>
                  </a:cubicBezTo>
                  <a:close/>
                  <a:moveTo>
                    <a:pt x="74" y="74"/>
                  </a:moveTo>
                  <a:cubicBezTo>
                    <a:pt x="74" y="83"/>
                    <a:pt x="74" y="83"/>
                    <a:pt x="74" y="83"/>
                  </a:cubicBezTo>
                  <a:cubicBezTo>
                    <a:pt x="73" y="84"/>
                    <a:pt x="73" y="84"/>
                    <a:pt x="73" y="84"/>
                  </a:cubicBezTo>
                  <a:cubicBezTo>
                    <a:pt x="74" y="85"/>
                    <a:pt x="74" y="85"/>
                    <a:pt x="74" y="85"/>
                  </a:cubicBezTo>
                  <a:cubicBezTo>
                    <a:pt x="74" y="101"/>
                    <a:pt x="74" y="101"/>
                    <a:pt x="74" y="101"/>
                  </a:cubicBezTo>
                  <a:cubicBezTo>
                    <a:pt x="68" y="93"/>
                    <a:pt x="68" y="93"/>
                    <a:pt x="68" y="93"/>
                  </a:cubicBezTo>
                  <a:cubicBezTo>
                    <a:pt x="68" y="82"/>
                    <a:pt x="68" y="82"/>
                    <a:pt x="68" y="82"/>
                  </a:cubicBezTo>
                  <a:cubicBezTo>
                    <a:pt x="69" y="82"/>
                    <a:pt x="69" y="82"/>
                    <a:pt x="69" y="82"/>
                  </a:cubicBezTo>
                  <a:cubicBezTo>
                    <a:pt x="69" y="82"/>
                    <a:pt x="68" y="82"/>
                    <a:pt x="68" y="82"/>
                  </a:cubicBezTo>
                  <a:cubicBezTo>
                    <a:pt x="68" y="82"/>
                    <a:pt x="68" y="82"/>
                    <a:pt x="68" y="82"/>
                  </a:cubicBezTo>
                  <a:cubicBezTo>
                    <a:pt x="74" y="74"/>
                    <a:pt x="74" y="74"/>
                    <a:pt x="74" y="74"/>
                  </a:cubicBezTo>
                  <a:close/>
                  <a:moveTo>
                    <a:pt x="74" y="102"/>
                  </a:moveTo>
                  <a:cubicBezTo>
                    <a:pt x="74" y="107"/>
                    <a:pt x="74" y="107"/>
                    <a:pt x="74" y="107"/>
                  </a:cubicBezTo>
                  <a:cubicBezTo>
                    <a:pt x="68" y="107"/>
                    <a:pt x="68" y="107"/>
                    <a:pt x="68" y="107"/>
                  </a:cubicBezTo>
                  <a:cubicBezTo>
                    <a:pt x="68" y="102"/>
                    <a:pt x="68" y="102"/>
                    <a:pt x="68" y="102"/>
                  </a:cubicBezTo>
                  <a:lnTo>
                    <a:pt x="74" y="102"/>
                  </a:lnTo>
                  <a:close/>
                  <a:moveTo>
                    <a:pt x="50" y="116"/>
                  </a:moveTo>
                  <a:cubicBezTo>
                    <a:pt x="68" y="116"/>
                    <a:pt x="68" y="116"/>
                    <a:pt x="68" y="116"/>
                  </a:cubicBezTo>
                  <a:cubicBezTo>
                    <a:pt x="68" y="121"/>
                    <a:pt x="68" y="121"/>
                    <a:pt x="68" y="121"/>
                  </a:cubicBezTo>
                  <a:cubicBezTo>
                    <a:pt x="50" y="121"/>
                    <a:pt x="50" y="121"/>
                    <a:pt x="50" y="121"/>
                  </a:cubicBezTo>
                  <a:cubicBezTo>
                    <a:pt x="50" y="116"/>
                    <a:pt x="50" y="116"/>
                    <a:pt x="50" y="116"/>
                  </a:cubicBezTo>
                  <a:close/>
                  <a:moveTo>
                    <a:pt x="68" y="5"/>
                  </a:moveTo>
                  <a:cubicBezTo>
                    <a:pt x="50" y="5"/>
                    <a:pt x="50" y="5"/>
                    <a:pt x="50" y="5"/>
                  </a:cubicBezTo>
                  <a:cubicBezTo>
                    <a:pt x="50" y="0"/>
                    <a:pt x="50" y="0"/>
                    <a:pt x="50" y="0"/>
                  </a:cubicBezTo>
                  <a:cubicBezTo>
                    <a:pt x="68" y="0"/>
                    <a:pt x="68" y="0"/>
                    <a:pt x="68" y="0"/>
                  </a:cubicBezTo>
                  <a:cubicBezTo>
                    <a:pt x="68" y="5"/>
                    <a:pt x="68" y="5"/>
                    <a:pt x="68" y="5"/>
                  </a:cubicBezTo>
                  <a:close/>
                  <a:moveTo>
                    <a:pt x="68" y="82"/>
                  </a:moveTo>
                  <a:cubicBezTo>
                    <a:pt x="68" y="82"/>
                    <a:pt x="68" y="82"/>
                    <a:pt x="68" y="82"/>
                  </a:cubicBezTo>
                  <a:cubicBezTo>
                    <a:pt x="68" y="82"/>
                    <a:pt x="68" y="82"/>
                    <a:pt x="68" y="82"/>
                  </a:cubicBezTo>
                  <a:cubicBezTo>
                    <a:pt x="68" y="82"/>
                    <a:pt x="68" y="82"/>
                    <a:pt x="68" y="82"/>
                  </a:cubicBezTo>
                  <a:cubicBezTo>
                    <a:pt x="68" y="93"/>
                    <a:pt x="68" y="93"/>
                    <a:pt x="68" y="93"/>
                  </a:cubicBezTo>
                  <a:cubicBezTo>
                    <a:pt x="65" y="89"/>
                    <a:pt x="65" y="89"/>
                    <a:pt x="65" y="89"/>
                  </a:cubicBezTo>
                  <a:cubicBezTo>
                    <a:pt x="50" y="67"/>
                    <a:pt x="50" y="67"/>
                    <a:pt x="50" y="67"/>
                  </a:cubicBezTo>
                  <a:cubicBezTo>
                    <a:pt x="50" y="61"/>
                    <a:pt x="50" y="61"/>
                    <a:pt x="50" y="61"/>
                  </a:cubicBezTo>
                  <a:cubicBezTo>
                    <a:pt x="50" y="61"/>
                    <a:pt x="50" y="60"/>
                    <a:pt x="50" y="59"/>
                  </a:cubicBezTo>
                  <a:cubicBezTo>
                    <a:pt x="50" y="59"/>
                    <a:pt x="50" y="59"/>
                    <a:pt x="50" y="59"/>
                  </a:cubicBezTo>
                  <a:cubicBezTo>
                    <a:pt x="68" y="84"/>
                    <a:pt x="68" y="84"/>
                    <a:pt x="68" y="84"/>
                  </a:cubicBezTo>
                  <a:cubicBezTo>
                    <a:pt x="68" y="84"/>
                    <a:pt x="68" y="83"/>
                    <a:pt x="68" y="82"/>
                  </a:cubicBezTo>
                  <a:cubicBezTo>
                    <a:pt x="68" y="82"/>
                    <a:pt x="68" y="82"/>
                    <a:pt x="68" y="82"/>
                  </a:cubicBezTo>
                  <a:close/>
                  <a:moveTo>
                    <a:pt x="68" y="102"/>
                  </a:moveTo>
                  <a:cubicBezTo>
                    <a:pt x="68" y="107"/>
                    <a:pt x="68" y="107"/>
                    <a:pt x="68" y="107"/>
                  </a:cubicBezTo>
                  <a:cubicBezTo>
                    <a:pt x="55" y="107"/>
                    <a:pt x="55" y="107"/>
                    <a:pt x="55" y="107"/>
                  </a:cubicBezTo>
                  <a:cubicBezTo>
                    <a:pt x="50" y="107"/>
                    <a:pt x="50" y="107"/>
                    <a:pt x="50" y="107"/>
                  </a:cubicBezTo>
                  <a:cubicBezTo>
                    <a:pt x="50" y="102"/>
                    <a:pt x="50" y="102"/>
                    <a:pt x="50" y="102"/>
                  </a:cubicBezTo>
                  <a:cubicBezTo>
                    <a:pt x="55" y="102"/>
                    <a:pt x="55" y="102"/>
                    <a:pt x="55" y="102"/>
                  </a:cubicBezTo>
                  <a:cubicBezTo>
                    <a:pt x="68" y="102"/>
                    <a:pt x="68" y="102"/>
                    <a:pt x="68" y="102"/>
                  </a:cubicBezTo>
                  <a:close/>
                  <a:moveTo>
                    <a:pt x="50" y="39"/>
                  </a:moveTo>
                  <a:cubicBezTo>
                    <a:pt x="50" y="21"/>
                    <a:pt x="50" y="21"/>
                    <a:pt x="50" y="21"/>
                  </a:cubicBezTo>
                  <a:cubicBezTo>
                    <a:pt x="52" y="24"/>
                    <a:pt x="53" y="27"/>
                    <a:pt x="53" y="30"/>
                  </a:cubicBezTo>
                  <a:cubicBezTo>
                    <a:pt x="53" y="33"/>
                    <a:pt x="52" y="37"/>
                    <a:pt x="50" y="39"/>
                  </a:cubicBezTo>
                  <a:close/>
                  <a:moveTo>
                    <a:pt x="48" y="116"/>
                  </a:moveTo>
                  <a:cubicBezTo>
                    <a:pt x="50" y="116"/>
                    <a:pt x="50" y="116"/>
                    <a:pt x="50" y="116"/>
                  </a:cubicBezTo>
                  <a:cubicBezTo>
                    <a:pt x="50" y="121"/>
                    <a:pt x="50" y="121"/>
                    <a:pt x="50" y="121"/>
                  </a:cubicBezTo>
                  <a:cubicBezTo>
                    <a:pt x="48" y="121"/>
                    <a:pt x="48" y="121"/>
                    <a:pt x="48" y="121"/>
                  </a:cubicBezTo>
                  <a:cubicBezTo>
                    <a:pt x="48" y="116"/>
                    <a:pt x="48" y="116"/>
                    <a:pt x="48" y="116"/>
                  </a:cubicBezTo>
                  <a:close/>
                  <a:moveTo>
                    <a:pt x="50" y="5"/>
                  </a:moveTo>
                  <a:cubicBezTo>
                    <a:pt x="48" y="5"/>
                    <a:pt x="48" y="5"/>
                    <a:pt x="48" y="5"/>
                  </a:cubicBezTo>
                  <a:cubicBezTo>
                    <a:pt x="48" y="0"/>
                    <a:pt x="48" y="0"/>
                    <a:pt x="48" y="0"/>
                  </a:cubicBezTo>
                  <a:cubicBezTo>
                    <a:pt x="50" y="0"/>
                    <a:pt x="50" y="0"/>
                    <a:pt x="50" y="0"/>
                  </a:cubicBezTo>
                  <a:cubicBezTo>
                    <a:pt x="50" y="5"/>
                    <a:pt x="50" y="5"/>
                    <a:pt x="50" y="5"/>
                  </a:cubicBezTo>
                  <a:close/>
                  <a:moveTo>
                    <a:pt x="50" y="21"/>
                  </a:moveTo>
                  <a:cubicBezTo>
                    <a:pt x="50" y="39"/>
                    <a:pt x="50" y="39"/>
                    <a:pt x="50" y="39"/>
                  </a:cubicBezTo>
                  <a:cubicBezTo>
                    <a:pt x="49" y="40"/>
                    <a:pt x="49" y="40"/>
                    <a:pt x="48" y="41"/>
                  </a:cubicBezTo>
                  <a:cubicBezTo>
                    <a:pt x="48" y="41"/>
                    <a:pt x="48" y="41"/>
                    <a:pt x="48" y="41"/>
                  </a:cubicBezTo>
                  <a:cubicBezTo>
                    <a:pt x="48" y="33"/>
                    <a:pt x="48" y="33"/>
                    <a:pt x="48" y="33"/>
                  </a:cubicBezTo>
                  <a:cubicBezTo>
                    <a:pt x="48" y="32"/>
                    <a:pt x="48" y="31"/>
                    <a:pt x="48" y="30"/>
                  </a:cubicBezTo>
                  <a:cubicBezTo>
                    <a:pt x="48" y="29"/>
                    <a:pt x="48" y="28"/>
                    <a:pt x="48" y="27"/>
                  </a:cubicBezTo>
                  <a:cubicBezTo>
                    <a:pt x="48" y="19"/>
                    <a:pt x="48" y="19"/>
                    <a:pt x="48" y="19"/>
                  </a:cubicBezTo>
                  <a:cubicBezTo>
                    <a:pt x="48" y="19"/>
                    <a:pt x="48" y="19"/>
                    <a:pt x="48" y="19"/>
                  </a:cubicBezTo>
                  <a:cubicBezTo>
                    <a:pt x="49" y="20"/>
                    <a:pt x="49" y="20"/>
                    <a:pt x="50" y="21"/>
                  </a:cubicBezTo>
                  <a:close/>
                  <a:moveTo>
                    <a:pt x="50" y="59"/>
                  </a:moveTo>
                  <a:cubicBezTo>
                    <a:pt x="50" y="59"/>
                    <a:pt x="50" y="59"/>
                    <a:pt x="50" y="59"/>
                  </a:cubicBezTo>
                  <a:cubicBezTo>
                    <a:pt x="50" y="59"/>
                    <a:pt x="50" y="59"/>
                    <a:pt x="49" y="59"/>
                  </a:cubicBezTo>
                  <a:cubicBezTo>
                    <a:pt x="49" y="62"/>
                    <a:pt x="49" y="62"/>
                    <a:pt x="49" y="62"/>
                  </a:cubicBezTo>
                  <a:cubicBezTo>
                    <a:pt x="50" y="62"/>
                    <a:pt x="50" y="61"/>
                    <a:pt x="50" y="61"/>
                  </a:cubicBezTo>
                  <a:cubicBezTo>
                    <a:pt x="50" y="67"/>
                    <a:pt x="50" y="67"/>
                    <a:pt x="50" y="67"/>
                  </a:cubicBezTo>
                  <a:cubicBezTo>
                    <a:pt x="48" y="64"/>
                    <a:pt x="48" y="64"/>
                    <a:pt x="48" y="64"/>
                  </a:cubicBezTo>
                  <a:cubicBezTo>
                    <a:pt x="48" y="58"/>
                    <a:pt x="48" y="58"/>
                    <a:pt x="48" y="58"/>
                  </a:cubicBezTo>
                  <a:cubicBezTo>
                    <a:pt x="48" y="58"/>
                    <a:pt x="48" y="58"/>
                    <a:pt x="49" y="58"/>
                  </a:cubicBezTo>
                  <a:cubicBezTo>
                    <a:pt x="49" y="59"/>
                    <a:pt x="49" y="59"/>
                    <a:pt x="49" y="59"/>
                  </a:cubicBezTo>
                  <a:cubicBezTo>
                    <a:pt x="50" y="59"/>
                    <a:pt x="50" y="59"/>
                    <a:pt x="50" y="59"/>
                  </a:cubicBezTo>
                  <a:close/>
                  <a:moveTo>
                    <a:pt x="50" y="102"/>
                  </a:moveTo>
                  <a:cubicBezTo>
                    <a:pt x="50" y="107"/>
                    <a:pt x="50" y="107"/>
                    <a:pt x="50" y="107"/>
                  </a:cubicBezTo>
                  <a:cubicBezTo>
                    <a:pt x="48" y="107"/>
                    <a:pt x="48" y="107"/>
                    <a:pt x="48" y="107"/>
                  </a:cubicBezTo>
                  <a:cubicBezTo>
                    <a:pt x="48" y="102"/>
                    <a:pt x="48" y="102"/>
                    <a:pt x="48" y="102"/>
                  </a:cubicBezTo>
                  <a:lnTo>
                    <a:pt x="50" y="102"/>
                  </a:lnTo>
                  <a:close/>
                  <a:moveTo>
                    <a:pt x="5" y="116"/>
                  </a:moveTo>
                  <a:cubicBezTo>
                    <a:pt x="48" y="116"/>
                    <a:pt x="48" y="116"/>
                    <a:pt x="48" y="116"/>
                  </a:cubicBezTo>
                  <a:cubicBezTo>
                    <a:pt x="48" y="121"/>
                    <a:pt x="48" y="121"/>
                    <a:pt x="48" y="121"/>
                  </a:cubicBezTo>
                  <a:cubicBezTo>
                    <a:pt x="2" y="121"/>
                    <a:pt x="2" y="121"/>
                    <a:pt x="2" y="121"/>
                  </a:cubicBezTo>
                  <a:cubicBezTo>
                    <a:pt x="1" y="121"/>
                    <a:pt x="0" y="120"/>
                    <a:pt x="0" y="118"/>
                  </a:cubicBezTo>
                  <a:cubicBezTo>
                    <a:pt x="0" y="2"/>
                    <a:pt x="0" y="2"/>
                    <a:pt x="0" y="2"/>
                  </a:cubicBezTo>
                  <a:cubicBezTo>
                    <a:pt x="0" y="1"/>
                    <a:pt x="1" y="0"/>
                    <a:pt x="2" y="0"/>
                  </a:cubicBezTo>
                  <a:cubicBezTo>
                    <a:pt x="48" y="0"/>
                    <a:pt x="48" y="0"/>
                    <a:pt x="48" y="0"/>
                  </a:cubicBezTo>
                  <a:cubicBezTo>
                    <a:pt x="48" y="5"/>
                    <a:pt x="48" y="5"/>
                    <a:pt x="48" y="5"/>
                  </a:cubicBezTo>
                  <a:cubicBezTo>
                    <a:pt x="5" y="5"/>
                    <a:pt x="5" y="5"/>
                    <a:pt x="5" y="5"/>
                  </a:cubicBezTo>
                  <a:cubicBezTo>
                    <a:pt x="5" y="116"/>
                    <a:pt x="5" y="116"/>
                    <a:pt x="5" y="116"/>
                  </a:cubicBezTo>
                  <a:close/>
                  <a:moveTo>
                    <a:pt x="48" y="19"/>
                  </a:moveTo>
                  <a:cubicBezTo>
                    <a:pt x="45" y="16"/>
                    <a:pt x="41" y="15"/>
                    <a:pt x="38" y="15"/>
                  </a:cubicBezTo>
                  <a:cubicBezTo>
                    <a:pt x="34" y="15"/>
                    <a:pt x="30" y="17"/>
                    <a:pt x="27" y="19"/>
                  </a:cubicBezTo>
                  <a:cubicBezTo>
                    <a:pt x="27" y="19"/>
                    <a:pt x="27" y="19"/>
                    <a:pt x="27" y="19"/>
                  </a:cubicBezTo>
                  <a:cubicBezTo>
                    <a:pt x="24" y="22"/>
                    <a:pt x="23" y="26"/>
                    <a:pt x="23" y="30"/>
                  </a:cubicBezTo>
                  <a:cubicBezTo>
                    <a:pt x="23" y="30"/>
                    <a:pt x="23" y="30"/>
                    <a:pt x="23" y="30"/>
                  </a:cubicBezTo>
                  <a:cubicBezTo>
                    <a:pt x="23" y="34"/>
                    <a:pt x="24" y="38"/>
                    <a:pt x="27" y="41"/>
                  </a:cubicBezTo>
                  <a:cubicBezTo>
                    <a:pt x="27" y="41"/>
                    <a:pt x="27" y="41"/>
                    <a:pt x="27" y="41"/>
                  </a:cubicBezTo>
                  <a:cubicBezTo>
                    <a:pt x="27" y="41"/>
                    <a:pt x="27" y="41"/>
                    <a:pt x="27" y="41"/>
                  </a:cubicBezTo>
                  <a:cubicBezTo>
                    <a:pt x="30" y="43"/>
                    <a:pt x="34" y="45"/>
                    <a:pt x="38" y="45"/>
                  </a:cubicBezTo>
                  <a:cubicBezTo>
                    <a:pt x="41" y="45"/>
                    <a:pt x="45" y="44"/>
                    <a:pt x="48" y="41"/>
                  </a:cubicBezTo>
                  <a:cubicBezTo>
                    <a:pt x="48" y="33"/>
                    <a:pt x="48" y="33"/>
                    <a:pt x="48" y="33"/>
                  </a:cubicBezTo>
                  <a:cubicBezTo>
                    <a:pt x="47" y="34"/>
                    <a:pt x="46" y="36"/>
                    <a:pt x="45" y="37"/>
                  </a:cubicBezTo>
                  <a:cubicBezTo>
                    <a:pt x="43" y="39"/>
                    <a:pt x="41" y="40"/>
                    <a:pt x="38" y="40"/>
                  </a:cubicBezTo>
                  <a:cubicBezTo>
                    <a:pt x="35" y="40"/>
                    <a:pt x="32" y="39"/>
                    <a:pt x="30" y="37"/>
                  </a:cubicBezTo>
                  <a:cubicBezTo>
                    <a:pt x="30" y="37"/>
                    <a:pt x="30" y="37"/>
                    <a:pt x="30" y="37"/>
                  </a:cubicBezTo>
                  <a:cubicBezTo>
                    <a:pt x="29" y="35"/>
                    <a:pt x="27" y="33"/>
                    <a:pt x="27" y="30"/>
                  </a:cubicBezTo>
                  <a:cubicBezTo>
                    <a:pt x="27" y="30"/>
                    <a:pt x="27" y="30"/>
                    <a:pt x="27" y="30"/>
                  </a:cubicBezTo>
                  <a:cubicBezTo>
                    <a:pt x="27" y="27"/>
                    <a:pt x="29" y="25"/>
                    <a:pt x="30" y="23"/>
                  </a:cubicBezTo>
                  <a:cubicBezTo>
                    <a:pt x="30" y="23"/>
                    <a:pt x="30" y="23"/>
                    <a:pt x="30" y="23"/>
                  </a:cubicBezTo>
                  <a:cubicBezTo>
                    <a:pt x="30" y="23"/>
                    <a:pt x="30" y="23"/>
                    <a:pt x="30" y="23"/>
                  </a:cubicBezTo>
                  <a:cubicBezTo>
                    <a:pt x="32" y="21"/>
                    <a:pt x="35" y="20"/>
                    <a:pt x="38" y="20"/>
                  </a:cubicBezTo>
                  <a:cubicBezTo>
                    <a:pt x="41" y="20"/>
                    <a:pt x="43" y="21"/>
                    <a:pt x="45" y="23"/>
                  </a:cubicBezTo>
                  <a:cubicBezTo>
                    <a:pt x="46" y="24"/>
                    <a:pt x="47" y="26"/>
                    <a:pt x="48" y="27"/>
                  </a:cubicBezTo>
                  <a:cubicBezTo>
                    <a:pt x="48" y="19"/>
                    <a:pt x="48" y="19"/>
                    <a:pt x="48" y="19"/>
                  </a:cubicBezTo>
                  <a:close/>
                  <a:moveTo>
                    <a:pt x="48" y="58"/>
                  </a:moveTo>
                  <a:cubicBezTo>
                    <a:pt x="47" y="58"/>
                    <a:pt x="46" y="58"/>
                    <a:pt x="46" y="59"/>
                  </a:cubicBezTo>
                  <a:cubicBezTo>
                    <a:pt x="14" y="103"/>
                    <a:pt x="14" y="103"/>
                    <a:pt x="14" y="103"/>
                  </a:cubicBezTo>
                  <a:cubicBezTo>
                    <a:pt x="13" y="103"/>
                    <a:pt x="13" y="104"/>
                    <a:pt x="13" y="105"/>
                  </a:cubicBezTo>
                  <a:cubicBezTo>
                    <a:pt x="13" y="106"/>
                    <a:pt x="14" y="107"/>
                    <a:pt x="16" y="107"/>
                  </a:cubicBezTo>
                  <a:cubicBezTo>
                    <a:pt x="48" y="107"/>
                    <a:pt x="48" y="107"/>
                    <a:pt x="48" y="107"/>
                  </a:cubicBezTo>
                  <a:cubicBezTo>
                    <a:pt x="48" y="102"/>
                    <a:pt x="48" y="102"/>
                    <a:pt x="48" y="102"/>
                  </a:cubicBezTo>
                  <a:cubicBezTo>
                    <a:pt x="20" y="102"/>
                    <a:pt x="20" y="102"/>
                    <a:pt x="20" y="102"/>
                  </a:cubicBezTo>
                  <a:cubicBezTo>
                    <a:pt x="48" y="64"/>
                    <a:pt x="48" y="64"/>
                    <a:pt x="48" y="64"/>
                  </a:cubicBezTo>
                  <a:lnTo>
                    <a:pt x="48"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224"/>
            <p:cNvSpPr>
              <a:spLocks noEditPoints="1"/>
            </p:cNvSpPr>
            <p:nvPr/>
          </p:nvSpPr>
          <p:spPr bwMode="auto">
            <a:xfrm>
              <a:off x="9666288" y="687388"/>
              <a:ext cx="360363" cy="361950"/>
            </a:xfrm>
            <a:custGeom>
              <a:avLst/>
              <a:gdLst>
                <a:gd name="T0" fmla="*/ 145 w 160"/>
                <a:gd name="T1" fmla="*/ 55 h 160"/>
                <a:gd name="T2" fmla="*/ 104 w 160"/>
                <a:gd name="T3" fmla="*/ 11 h 160"/>
                <a:gd name="T4" fmla="*/ 136 w 160"/>
                <a:gd name="T5" fmla="*/ 110 h 160"/>
                <a:gd name="T6" fmla="*/ 99 w 160"/>
                <a:gd name="T7" fmla="*/ 153 h 160"/>
                <a:gd name="T8" fmla="*/ 123 w 160"/>
                <a:gd name="T9" fmla="*/ 96 h 160"/>
                <a:gd name="T10" fmla="*/ 99 w 160"/>
                <a:gd name="T11" fmla="*/ 33 h 160"/>
                <a:gd name="T12" fmla="*/ 103 w 160"/>
                <a:gd name="T13" fmla="*/ 132 h 160"/>
                <a:gd name="T14" fmla="*/ 109 w 160"/>
                <a:gd name="T15" fmla="*/ 102 h 160"/>
                <a:gd name="T16" fmla="*/ 104 w 160"/>
                <a:gd name="T17" fmla="*/ 104 h 160"/>
                <a:gd name="T18" fmla="*/ 112 w 160"/>
                <a:gd name="T19" fmla="*/ 89 h 160"/>
                <a:gd name="T20" fmla="*/ 118 w 160"/>
                <a:gd name="T21" fmla="*/ 56 h 160"/>
                <a:gd name="T22" fmla="*/ 121 w 160"/>
                <a:gd name="T23" fmla="*/ 36 h 160"/>
                <a:gd name="T24" fmla="*/ 99 w 160"/>
                <a:gd name="T25" fmla="*/ 47 h 160"/>
                <a:gd name="T26" fmla="*/ 114 w 160"/>
                <a:gd name="T27" fmla="*/ 53 h 160"/>
                <a:gd name="T28" fmla="*/ 107 w 160"/>
                <a:gd name="T29" fmla="*/ 88 h 160"/>
                <a:gd name="T30" fmla="*/ 99 w 160"/>
                <a:gd name="T31" fmla="*/ 92 h 160"/>
                <a:gd name="T32" fmla="*/ 80 w 160"/>
                <a:gd name="T33" fmla="*/ 158 h 160"/>
                <a:gd name="T34" fmla="*/ 99 w 160"/>
                <a:gd name="T35" fmla="*/ 12 h 160"/>
                <a:gd name="T36" fmla="*/ 80 w 160"/>
                <a:gd name="T37" fmla="*/ 32 h 160"/>
                <a:gd name="T38" fmla="*/ 85 w 160"/>
                <a:gd name="T39" fmla="*/ 64 h 160"/>
                <a:gd name="T40" fmla="*/ 87 w 160"/>
                <a:gd name="T41" fmla="*/ 44 h 160"/>
                <a:gd name="T42" fmla="*/ 99 w 160"/>
                <a:gd name="T43" fmla="*/ 47 h 160"/>
                <a:gd name="T44" fmla="*/ 96 w 160"/>
                <a:gd name="T45" fmla="*/ 71 h 160"/>
                <a:gd name="T46" fmla="*/ 98 w 160"/>
                <a:gd name="T47" fmla="*/ 87 h 160"/>
                <a:gd name="T48" fmla="*/ 95 w 160"/>
                <a:gd name="T49" fmla="*/ 92 h 160"/>
                <a:gd name="T50" fmla="*/ 92 w 160"/>
                <a:gd name="T51" fmla="*/ 87 h 160"/>
                <a:gd name="T52" fmla="*/ 99 w 160"/>
                <a:gd name="T53" fmla="*/ 99 h 160"/>
                <a:gd name="T54" fmla="*/ 99 w 160"/>
                <a:gd name="T55" fmla="*/ 115 h 160"/>
                <a:gd name="T56" fmla="*/ 80 w 160"/>
                <a:gd name="T57" fmla="*/ 119 h 160"/>
                <a:gd name="T58" fmla="*/ 99 w 160"/>
                <a:gd name="T59" fmla="*/ 115 h 160"/>
                <a:gd name="T60" fmla="*/ 80 w 160"/>
                <a:gd name="T61" fmla="*/ 135 h 160"/>
                <a:gd name="T62" fmla="*/ 72 w 160"/>
                <a:gd name="T63" fmla="*/ 150 h 160"/>
                <a:gd name="T64" fmla="*/ 66 w 160"/>
                <a:gd name="T65" fmla="*/ 146 h 160"/>
                <a:gd name="T66" fmla="*/ 80 w 160"/>
                <a:gd name="T67" fmla="*/ 21 h 160"/>
                <a:gd name="T68" fmla="*/ 80 w 160"/>
                <a:gd name="T69" fmla="*/ 32 h 160"/>
                <a:gd name="T70" fmla="*/ 73 w 160"/>
                <a:gd name="T71" fmla="*/ 65 h 160"/>
                <a:gd name="T72" fmla="*/ 66 w 160"/>
                <a:gd name="T73" fmla="*/ 80 h 160"/>
                <a:gd name="T74" fmla="*/ 68 w 160"/>
                <a:gd name="T75" fmla="*/ 65 h 160"/>
                <a:gd name="T76" fmla="*/ 80 w 160"/>
                <a:gd name="T77" fmla="*/ 94 h 160"/>
                <a:gd name="T78" fmla="*/ 66 w 160"/>
                <a:gd name="T79" fmla="*/ 102 h 160"/>
                <a:gd name="T80" fmla="*/ 79 w 160"/>
                <a:gd name="T81" fmla="*/ 88 h 160"/>
                <a:gd name="T82" fmla="*/ 80 w 160"/>
                <a:gd name="T83" fmla="*/ 115 h 160"/>
                <a:gd name="T84" fmla="*/ 80 w 160"/>
                <a:gd name="T85" fmla="*/ 140 h 160"/>
                <a:gd name="T86" fmla="*/ 67 w 160"/>
                <a:gd name="T87" fmla="*/ 117 h 160"/>
                <a:gd name="T88" fmla="*/ 20 w 160"/>
                <a:gd name="T89" fmla="*/ 147 h 160"/>
                <a:gd name="T90" fmla="*/ 66 w 160"/>
                <a:gd name="T91" fmla="*/ 146 h 160"/>
                <a:gd name="T92" fmla="*/ 22 w 160"/>
                <a:gd name="T93" fmla="*/ 152 h 160"/>
                <a:gd name="T94" fmla="*/ 8 w 160"/>
                <a:gd name="T95" fmla="*/ 141 h 160"/>
                <a:gd name="T96" fmla="*/ 2 w 160"/>
                <a:gd name="T97" fmla="*/ 61 h 160"/>
                <a:gd name="T98" fmla="*/ 66 w 160"/>
                <a:gd name="T99" fmla="*/ 25 h 160"/>
                <a:gd name="T100" fmla="*/ 10 w 160"/>
                <a:gd name="T101" fmla="*/ 88 h 160"/>
                <a:gd name="T102" fmla="*/ 39 w 160"/>
                <a:gd name="T103" fmla="*/ 113 h 160"/>
                <a:gd name="T104" fmla="*/ 57 w 160"/>
                <a:gd name="T105" fmla="*/ 39 h 160"/>
                <a:gd name="T106" fmla="*/ 28 w 160"/>
                <a:gd name="T107" fmla="*/ 91 h 160"/>
                <a:gd name="T108" fmla="*/ 45 w 160"/>
                <a:gd name="T109" fmla="*/ 65 h 160"/>
                <a:gd name="T110" fmla="*/ 56 w 160"/>
                <a:gd name="T111" fmla="*/ 91 h 160"/>
                <a:gd name="T112" fmla="*/ 61 w 160"/>
                <a:gd name="T113" fmla="*/ 85 h 160"/>
                <a:gd name="T114" fmla="*/ 44 w 160"/>
                <a:gd name="T115" fmla="*/ 55 h 160"/>
                <a:gd name="T116" fmla="*/ 41 w 160"/>
                <a:gd name="T117" fmla="*/ 92 h 160"/>
                <a:gd name="T118" fmla="*/ 53 w 160"/>
                <a:gd name="T119" fmla="*/ 44 h 160"/>
                <a:gd name="T120" fmla="*/ 66 w 160"/>
                <a:gd name="T121" fmla="*/ 115 h 160"/>
                <a:gd name="T122" fmla="*/ 66 w 160"/>
                <a:gd name="T123" fmla="*/ 11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0" h="160">
                  <a:moveTo>
                    <a:pt x="99" y="153"/>
                  </a:moveTo>
                  <a:cubicBezTo>
                    <a:pt x="101" y="153"/>
                    <a:pt x="103" y="152"/>
                    <a:pt x="106" y="151"/>
                  </a:cubicBezTo>
                  <a:cubicBezTo>
                    <a:pt x="114" y="147"/>
                    <a:pt x="119" y="141"/>
                    <a:pt x="123" y="134"/>
                  </a:cubicBezTo>
                  <a:cubicBezTo>
                    <a:pt x="127" y="126"/>
                    <a:pt x="129" y="118"/>
                    <a:pt x="131" y="109"/>
                  </a:cubicBezTo>
                  <a:cubicBezTo>
                    <a:pt x="136" y="91"/>
                    <a:pt x="141" y="73"/>
                    <a:pt x="145" y="55"/>
                  </a:cubicBezTo>
                  <a:cubicBezTo>
                    <a:pt x="148" y="38"/>
                    <a:pt x="152" y="22"/>
                    <a:pt x="155" y="5"/>
                  </a:cubicBezTo>
                  <a:cubicBezTo>
                    <a:pt x="138" y="8"/>
                    <a:pt x="122" y="12"/>
                    <a:pt x="105" y="15"/>
                  </a:cubicBezTo>
                  <a:cubicBezTo>
                    <a:pt x="103" y="16"/>
                    <a:pt x="101" y="16"/>
                    <a:pt x="99" y="17"/>
                  </a:cubicBezTo>
                  <a:cubicBezTo>
                    <a:pt x="99" y="12"/>
                    <a:pt x="99" y="12"/>
                    <a:pt x="99" y="12"/>
                  </a:cubicBezTo>
                  <a:cubicBezTo>
                    <a:pt x="101" y="12"/>
                    <a:pt x="102" y="11"/>
                    <a:pt x="104" y="11"/>
                  </a:cubicBezTo>
                  <a:cubicBezTo>
                    <a:pt x="122" y="7"/>
                    <a:pt x="140" y="3"/>
                    <a:pt x="157" y="0"/>
                  </a:cubicBezTo>
                  <a:cubicBezTo>
                    <a:pt x="158" y="0"/>
                    <a:pt x="158" y="0"/>
                    <a:pt x="158" y="0"/>
                  </a:cubicBezTo>
                  <a:cubicBezTo>
                    <a:pt x="160" y="0"/>
                    <a:pt x="160" y="1"/>
                    <a:pt x="160" y="3"/>
                  </a:cubicBezTo>
                  <a:cubicBezTo>
                    <a:pt x="157" y="20"/>
                    <a:pt x="153" y="38"/>
                    <a:pt x="149" y="56"/>
                  </a:cubicBezTo>
                  <a:cubicBezTo>
                    <a:pt x="145" y="74"/>
                    <a:pt x="141" y="92"/>
                    <a:pt x="136" y="110"/>
                  </a:cubicBezTo>
                  <a:cubicBezTo>
                    <a:pt x="134" y="119"/>
                    <a:pt x="131" y="128"/>
                    <a:pt x="127" y="136"/>
                  </a:cubicBezTo>
                  <a:cubicBezTo>
                    <a:pt x="123" y="144"/>
                    <a:pt x="117" y="151"/>
                    <a:pt x="108" y="155"/>
                  </a:cubicBezTo>
                  <a:cubicBezTo>
                    <a:pt x="105" y="156"/>
                    <a:pt x="102" y="157"/>
                    <a:pt x="99" y="158"/>
                  </a:cubicBezTo>
                  <a:cubicBezTo>
                    <a:pt x="99" y="158"/>
                    <a:pt x="99" y="158"/>
                    <a:pt x="99" y="158"/>
                  </a:cubicBezTo>
                  <a:cubicBezTo>
                    <a:pt x="99" y="153"/>
                    <a:pt x="99" y="153"/>
                    <a:pt x="99" y="153"/>
                  </a:cubicBezTo>
                  <a:close/>
                  <a:moveTo>
                    <a:pt x="99" y="140"/>
                  </a:moveTo>
                  <a:cubicBezTo>
                    <a:pt x="101" y="139"/>
                    <a:pt x="104" y="138"/>
                    <a:pt x="106" y="136"/>
                  </a:cubicBezTo>
                  <a:cubicBezTo>
                    <a:pt x="115" y="129"/>
                    <a:pt x="118" y="118"/>
                    <a:pt x="120" y="108"/>
                  </a:cubicBezTo>
                  <a:cubicBezTo>
                    <a:pt x="121" y="106"/>
                    <a:pt x="121" y="105"/>
                    <a:pt x="121" y="103"/>
                  </a:cubicBezTo>
                  <a:cubicBezTo>
                    <a:pt x="123" y="96"/>
                    <a:pt x="123" y="96"/>
                    <a:pt x="123" y="96"/>
                  </a:cubicBezTo>
                  <a:cubicBezTo>
                    <a:pt x="130" y="72"/>
                    <a:pt x="136" y="47"/>
                    <a:pt x="140" y="23"/>
                  </a:cubicBezTo>
                  <a:cubicBezTo>
                    <a:pt x="140" y="22"/>
                    <a:pt x="140" y="22"/>
                    <a:pt x="140" y="22"/>
                  </a:cubicBezTo>
                  <a:cubicBezTo>
                    <a:pt x="140" y="21"/>
                    <a:pt x="139" y="20"/>
                    <a:pt x="137" y="20"/>
                  </a:cubicBezTo>
                  <a:cubicBezTo>
                    <a:pt x="124" y="22"/>
                    <a:pt x="112" y="25"/>
                    <a:pt x="99" y="28"/>
                  </a:cubicBezTo>
                  <a:cubicBezTo>
                    <a:pt x="99" y="33"/>
                    <a:pt x="99" y="33"/>
                    <a:pt x="99" y="33"/>
                  </a:cubicBezTo>
                  <a:cubicBezTo>
                    <a:pt x="111" y="30"/>
                    <a:pt x="123" y="27"/>
                    <a:pt x="135" y="25"/>
                  </a:cubicBezTo>
                  <a:cubicBezTo>
                    <a:pt x="131" y="49"/>
                    <a:pt x="125" y="72"/>
                    <a:pt x="119" y="95"/>
                  </a:cubicBezTo>
                  <a:cubicBezTo>
                    <a:pt x="117" y="102"/>
                    <a:pt x="117" y="102"/>
                    <a:pt x="117" y="102"/>
                  </a:cubicBezTo>
                  <a:cubicBezTo>
                    <a:pt x="116" y="104"/>
                    <a:pt x="116" y="105"/>
                    <a:pt x="116" y="107"/>
                  </a:cubicBezTo>
                  <a:cubicBezTo>
                    <a:pt x="113" y="116"/>
                    <a:pt x="111" y="126"/>
                    <a:pt x="103" y="132"/>
                  </a:cubicBezTo>
                  <a:cubicBezTo>
                    <a:pt x="102" y="133"/>
                    <a:pt x="100" y="134"/>
                    <a:pt x="99" y="135"/>
                  </a:cubicBezTo>
                  <a:cubicBezTo>
                    <a:pt x="99" y="140"/>
                    <a:pt x="99" y="140"/>
                    <a:pt x="99" y="140"/>
                  </a:cubicBezTo>
                  <a:close/>
                  <a:moveTo>
                    <a:pt x="99" y="120"/>
                  </a:moveTo>
                  <a:cubicBezTo>
                    <a:pt x="102" y="120"/>
                    <a:pt x="104" y="120"/>
                    <a:pt x="105" y="116"/>
                  </a:cubicBezTo>
                  <a:cubicBezTo>
                    <a:pt x="109" y="102"/>
                    <a:pt x="109" y="102"/>
                    <a:pt x="109" y="102"/>
                  </a:cubicBezTo>
                  <a:cubicBezTo>
                    <a:pt x="110" y="101"/>
                    <a:pt x="109" y="100"/>
                    <a:pt x="108" y="99"/>
                  </a:cubicBezTo>
                  <a:cubicBezTo>
                    <a:pt x="108" y="99"/>
                    <a:pt x="107" y="99"/>
                    <a:pt x="107" y="99"/>
                  </a:cubicBezTo>
                  <a:cubicBezTo>
                    <a:pt x="99" y="99"/>
                    <a:pt x="99" y="99"/>
                    <a:pt x="99" y="99"/>
                  </a:cubicBezTo>
                  <a:cubicBezTo>
                    <a:pt x="99" y="104"/>
                    <a:pt x="99" y="104"/>
                    <a:pt x="99" y="104"/>
                  </a:cubicBezTo>
                  <a:cubicBezTo>
                    <a:pt x="104" y="104"/>
                    <a:pt x="104" y="104"/>
                    <a:pt x="104" y="104"/>
                  </a:cubicBezTo>
                  <a:cubicBezTo>
                    <a:pt x="101" y="115"/>
                    <a:pt x="101" y="115"/>
                    <a:pt x="101" y="115"/>
                  </a:cubicBezTo>
                  <a:cubicBezTo>
                    <a:pt x="101" y="115"/>
                    <a:pt x="100" y="115"/>
                    <a:pt x="99" y="115"/>
                  </a:cubicBezTo>
                  <a:cubicBezTo>
                    <a:pt x="99" y="120"/>
                    <a:pt x="99" y="120"/>
                    <a:pt x="99" y="120"/>
                  </a:cubicBezTo>
                  <a:close/>
                  <a:moveTo>
                    <a:pt x="99" y="92"/>
                  </a:moveTo>
                  <a:cubicBezTo>
                    <a:pt x="104" y="92"/>
                    <a:pt x="111" y="92"/>
                    <a:pt x="112" y="89"/>
                  </a:cubicBezTo>
                  <a:cubicBezTo>
                    <a:pt x="116" y="73"/>
                    <a:pt x="116" y="73"/>
                    <a:pt x="116" y="73"/>
                  </a:cubicBezTo>
                  <a:cubicBezTo>
                    <a:pt x="117" y="72"/>
                    <a:pt x="116" y="71"/>
                    <a:pt x="115" y="70"/>
                  </a:cubicBezTo>
                  <a:cubicBezTo>
                    <a:pt x="114" y="70"/>
                    <a:pt x="114" y="70"/>
                    <a:pt x="114" y="70"/>
                  </a:cubicBezTo>
                  <a:cubicBezTo>
                    <a:pt x="104" y="70"/>
                    <a:pt x="104" y="70"/>
                    <a:pt x="104" y="70"/>
                  </a:cubicBezTo>
                  <a:cubicBezTo>
                    <a:pt x="118" y="56"/>
                    <a:pt x="118" y="56"/>
                    <a:pt x="118" y="56"/>
                  </a:cubicBezTo>
                  <a:cubicBezTo>
                    <a:pt x="118" y="56"/>
                    <a:pt x="118" y="56"/>
                    <a:pt x="118" y="56"/>
                  </a:cubicBezTo>
                  <a:cubicBezTo>
                    <a:pt x="122" y="52"/>
                    <a:pt x="123" y="47"/>
                    <a:pt x="123" y="42"/>
                  </a:cubicBezTo>
                  <a:cubicBezTo>
                    <a:pt x="124" y="41"/>
                    <a:pt x="124" y="40"/>
                    <a:pt x="124" y="39"/>
                  </a:cubicBezTo>
                  <a:cubicBezTo>
                    <a:pt x="124" y="38"/>
                    <a:pt x="123" y="36"/>
                    <a:pt x="122" y="36"/>
                  </a:cubicBezTo>
                  <a:cubicBezTo>
                    <a:pt x="122" y="36"/>
                    <a:pt x="121" y="36"/>
                    <a:pt x="121" y="36"/>
                  </a:cubicBezTo>
                  <a:cubicBezTo>
                    <a:pt x="120" y="36"/>
                    <a:pt x="119" y="36"/>
                    <a:pt x="118" y="37"/>
                  </a:cubicBezTo>
                  <a:cubicBezTo>
                    <a:pt x="113" y="37"/>
                    <a:pt x="108" y="38"/>
                    <a:pt x="104" y="42"/>
                  </a:cubicBezTo>
                  <a:cubicBezTo>
                    <a:pt x="104" y="42"/>
                    <a:pt x="104" y="42"/>
                    <a:pt x="104" y="42"/>
                  </a:cubicBezTo>
                  <a:cubicBezTo>
                    <a:pt x="104" y="42"/>
                    <a:pt x="104" y="42"/>
                    <a:pt x="104" y="42"/>
                  </a:cubicBezTo>
                  <a:cubicBezTo>
                    <a:pt x="99" y="47"/>
                    <a:pt x="99" y="47"/>
                    <a:pt x="99" y="47"/>
                  </a:cubicBezTo>
                  <a:cubicBezTo>
                    <a:pt x="99" y="54"/>
                    <a:pt x="99" y="54"/>
                    <a:pt x="99" y="54"/>
                  </a:cubicBezTo>
                  <a:cubicBezTo>
                    <a:pt x="107" y="46"/>
                    <a:pt x="107" y="46"/>
                    <a:pt x="107" y="46"/>
                  </a:cubicBezTo>
                  <a:cubicBezTo>
                    <a:pt x="107" y="46"/>
                    <a:pt x="107" y="46"/>
                    <a:pt x="107" y="46"/>
                  </a:cubicBezTo>
                  <a:cubicBezTo>
                    <a:pt x="110" y="43"/>
                    <a:pt x="114" y="42"/>
                    <a:pt x="119" y="41"/>
                  </a:cubicBezTo>
                  <a:cubicBezTo>
                    <a:pt x="118" y="46"/>
                    <a:pt x="117" y="50"/>
                    <a:pt x="114" y="53"/>
                  </a:cubicBezTo>
                  <a:cubicBezTo>
                    <a:pt x="114" y="53"/>
                    <a:pt x="114" y="53"/>
                    <a:pt x="114" y="53"/>
                  </a:cubicBezTo>
                  <a:cubicBezTo>
                    <a:pt x="99" y="68"/>
                    <a:pt x="99" y="68"/>
                    <a:pt x="99" y="68"/>
                  </a:cubicBezTo>
                  <a:cubicBezTo>
                    <a:pt x="99" y="75"/>
                    <a:pt x="99" y="75"/>
                    <a:pt x="99" y="75"/>
                  </a:cubicBezTo>
                  <a:cubicBezTo>
                    <a:pt x="111" y="75"/>
                    <a:pt x="111" y="75"/>
                    <a:pt x="111" y="75"/>
                  </a:cubicBezTo>
                  <a:cubicBezTo>
                    <a:pt x="107" y="88"/>
                    <a:pt x="107" y="88"/>
                    <a:pt x="107" y="88"/>
                  </a:cubicBezTo>
                  <a:cubicBezTo>
                    <a:pt x="107" y="88"/>
                    <a:pt x="102" y="87"/>
                    <a:pt x="99" y="87"/>
                  </a:cubicBezTo>
                  <a:cubicBezTo>
                    <a:pt x="99" y="87"/>
                    <a:pt x="99" y="87"/>
                    <a:pt x="99" y="87"/>
                  </a:cubicBezTo>
                  <a:cubicBezTo>
                    <a:pt x="99" y="88"/>
                    <a:pt x="100" y="89"/>
                    <a:pt x="100" y="89"/>
                  </a:cubicBezTo>
                  <a:cubicBezTo>
                    <a:pt x="99" y="88"/>
                    <a:pt x="99" y="88"/>
                    <a:pt x="99" y="88"/>
                  </a:cubicBezTo>
                  <a:lnTo>
                    <a:pt x="99" y="92"/>
                  </a:lnTo>
                  <a:close/>
                  <a:moveTo>
                    <a:pt x="80" y="153"/>
                  </a:moveTo>
                  <a:cubicBezTo>
                    <a:pt x="86" y="155"/>
                    <a:pt x="92" y="155"/>
                    <a:pt x="98" y="153"/>
                  </a:cubicBezTo>
                  <a:cubicBezTo>
                    <a:pt x="98" y="153"/>
                    <a:pt x="98" y="153"/>
                    <a:pt x="99" y="153"/>
                  </a:cubicBezTo>
                  <a:cubicBezTo>
                    <a:pt x="99" y="158"/>
                    <a:pt x="99" y="158"/>
                    <a:pt x="99" y="158"/>
                  </a:cubicBezTo>
                  <a:cubicBezTo>
                    <a:pt x="92" y="160"/>
                    <a:pt x="86" y="159"/>
                    <a:pt x="80" y="158"/>
                  </a:cubicBezTo>
                  <a:cubicBezTo>
                    <a:pt x="80" y="153"/>
                    <a:pt x="80" y="153"/>
                    <a:pt x="80" y="153"/>
                  </a:cubicBezTo>
                  <a:close/>
                  <a:moveTo>
                    <a:pt x="99" y="17"/>
                  </a:moveTo>
                  <a:cubicBezTo>
                    <a:pt x="93" y="18"/>
                    <a:pt x="86" y="20"/>
                    <a:pt x="80" y="21"/>
                  </a:cubicBezTo>
                  <a:cubicBezTo>
                    <a:pt x="80" y="16"/>
                    <a:pt x="80" y="16"/>
                    <a:pt x="80" y="16"/>
                  </a:cubicBezTo>
                  <a:cubicBezTo>
                    <a:pt x="86" y="15"/>
                    <a:pt x="93" y="13"/>
                    <a:pt x="99" y="12"/>
                  </a:cubicBezTo>
                  <a:cubicBezTo>
                    <a:pt x="99" y="17"/>
                    <a:pt x="99" y="17"/>
                    <a:pt x="99" y="17"/>
                  </a:cubicBezTo>
                  <a:close/>
                  <a:moveTo>
                    <a:pt x="99" y="28"/>
                  </a:moveTo>
                  <a:cubicBezTo>
                    <a:pt x="99" y="33"/>
                    <a:pt x="99" y="33"/>
                    <a:pt x="99" y="33"/>
                  </a:cubicBezTo>
                  <a:cubicBezTo>
                    <a:pt x="93" y="34"/>
                    <a:pt x="86" y="36"/>
                    <a:pt x="80" y="37"/>
                  </a:cubicBezTo>
                  <a:cubicBezTo>
                    <a:pt x="80" y="32"/>
                    <a:pt x="80" y="32"/>
                    <a:pt x="80" y="32"/>
                  </a:cubicBezTo>
                  <a:cubicBezTo>
                    <a:pt x="86" y="31"/>
                    <a:pt x="93" y="29"/>
                    <a:pt x="99" y="28"/>
                  </a:cubicBezTo>
                  <a:close/>
                  <a:moveTo>
                    <a:pt x="99" y="47"/>
                  </a:moveTo>
                  <a:cubicBezTo>
                    <a:pt x="99" y="54"/>
                    <a:pt x="99" y="54"/>
                    <a:pt x="99" y="54"/>
                  </a:cubicBezTo>
                  <a:cubicBezTo>
                    <a:pt x="89" y="64"/>
                    <a:pt x="89" y="64"/>
                    <a:pt x="89" y="64"/>
                  </a:cubicBezTo>
                  <a:cubicBezTo>
                    <a:pt x="88" y="65"/>
                    <a:pt x="86" y="65"/>
                    <a:pt x="85" y="64"/>
                  </a:cubicBezTo>
                  <a:cubicBezTo>
                    <a:pt x="85" y="63"/>
                    <a:pt x="85" y="63"/>
                    <a:pt x="85" y="62"/>
                  </a:cubicBezTo>
                  <a:cubicBezTo>
                    <a:pt x="85" y="49"/>
                    <a:pt x="85" y="49"/>
                    <a:pt x="85" y="49"/>
                  </a:cubicBezTo>
                  <a:cubicBezTo>
                    <a:pt x="80" y="51"/>
                    <a:pt x="80" y="51"/>
                    <a:pt x="80" y="51"/>
                  </a:cubicBezTo>
                  <a:cubicBezTo>
                    <a:pt x="80" y="46"/>
                    <a:pt x="80" y="46"/>
                    <a:pt x="80" y="46"/>
                  </a:cubicBezTo>
                  <a:cubicBezTo>
                    <a:pt x="87" y="44"/>
                    <a:pt x="87" y="44"/>
                    <a:pt x="87" y="44"/>
                  </a:cubicBezTo>
                  <a:cubicBezTo>
                    <a:pt x="87" y="44"/>
                    <a:pt x="87" y="44"/>
                    <a:pt x="87" y="44"/>
                  </a:cubicBezTo>
                  <a:cubicBezTo>
                    <a:pt x="87" y="44"/>
                    <a:pt x="87" y="44"/>
                    <a:pt x="87" y="44"/>
                  </a:cubicBezTo>
                  <a:cubicBezTo>
                    <a:pt x="89" y="44"/>
                    <a:pt x="90" y="45"/>
                    <a:pt x="90" y="46"/>
                  </a:cubicBezTo>
                  <a:cubicBezTo>
                    <a:pt x="90" y="56"/>
                    <a:pt x="90" y="56"/>
                    <a:pt x="90" y="56"/>
                  </a:cubicBezTo>
                  <a:cubicBezTo>
                    <a:pt x="99" y="47"/>
                    <a:pt x="99" y="47"/>
                    <a:pt x="99" y="47"/>
                  </a:cubicBezTo>
                  <a:close/>
                  <a:moveTo>
                    <a:pt x="99" y="68"/>
                  </a:moveTo>
                  <a:cubicBezTo>
                    <a:pt x="99" y="75"/>
                    <a:pt x="99" y="75"/>
                    <a:pt x="99" y="75"/>
                  </a:cubicBezTo>
                  <a:cubicBezTo>
                    <a:pt x="98" y="75"/>
                    <a:pt x="98" y="75"/>
                    <a:pt x="98" y="75"/>
                  </a:cubicBezTo>
                  <a:cubicBezTo>
                    <a:pt x="96" y="75"/>
                    <a:pt x="95" y="74"/>
                    <a:pt x="95" y="73"/>
                  </a:cubicBezTo>
                  <a:cubicBezTo>
                    <a:pt x="95" y="72"/>
                    <a:pt x="96" y="72"/>
                    <a:pt x="96" y="71"/>
                  </a:cubicBezTo>
                  <a:cubicBezTo>
                    <a:pt x="96" y="71"/>
                    <a:pt x="96" y="71"/>
                    <a:pt x="96" y="71"/>
                  </a:cubicBezTo>
                  <a:cubicBezTo>
                    <a:pt x="99" y="68"/>
                    <a:pt x="99" y="68"/>
                    <a:pt x="99" y="68"/>
                  </a:cubicBezTo>
                  <a:close/>
                  <a:moveTo>
                    <a:pt x="99" y="87"/>
                  </a:moveTo>
                  <a:cubicBezTo>
                    <a:pt x="99" y="87"/>
                    <a:pt x="99" y="87"/>
                    <a:pt x="99" y="87"/>
                  </a:cubicBezTo>
                  <a:cubicBezTo>
                    <a:pt x="98" y="87"/>
                    <a:pt x="98" y="87"/>
                    <a:pt x="98" y="87"/>
                  </a:cubicBezTo>
                  <a:cubicBezTo>
                    <a:pt x="99" y="88"/>
                    <a:pt x="99" y="88"/>
                    <a:pt x="99" y="88"/>
                  </a:cubicBezTo>
                  <a:cubicBezTo>
                    <a:pt x="99" y="92"/>
                    <a:pt x="99" y="92"/>
                    <a:pt x="99" y="92"/>
                  </a:cubicBezTo>
                  <a:cubicBezTo>
                    <a:pt x="97" y="92"/>
                    <a:pt x="97" y="92"/>
                    <a:pt x="97" y="92"/>
                  </a:cubicBezTo>
                  <a:cubicBezTo>
                    <a:pt x="97" y="92"/>
                    <a:pt x="97" y="92"/>
                    <a:pt x="97" y="92"/>
                  </a:cubicBezTo>
                  <a:cubicBezTo>
                    <a:pt x="96" y="92"/>
                    <a:pt x="95" y="92"/>
                    <a:pt x="95" y="92"/>
                  </a:cubicBezTo>
                  <a:cubicBezTo>
                    <a:pt x="94" y="92"/>
                    <a:pt x="93" y="91"/>
                    <a:pt x="92" y="91"/>
                  </a:cubicBezTo>
                  <a:cubicBezTo>
                    <a:pt x="89" y="91"/>
                    <a:pt x="83" y="91"/>
                    <a:pt x="83" y="91"/>
                  </a:cubicBezTo>
                  <a:cubicBezTo>
                    <a:pt x="80" y="94"/>
                    <a:pt x="80" y="94"/>
                    <a:pt x="80" y="94"/>
                  </a:cubicBezTo>
                  <a:cubicBezTo>
                    <a:pt x="80" y="87"/>
                    <a:pt x="80" y="87"/>
                    <a:pt x="80" y="87"/>
                  </a:cubicBezTo>
                  <a:cubicBezTo>
                    <a:pt x="83" y="86"/>
                    <a:pt x="89" y="86"/>
                    <a:pt x="92" y="87"/>
                  </a:cubicBezTo>
                  <a:cubicBezTo>
                    <a:pt x="94" y="87"/>
                    <a:pt x="95" y="87"/>
                    <a:pt x="95" y="87"/>
                  </a:cubicBezTo>
                  <a:cubicBezTo>
                    <a:pt x="96" y="87"/>
                    <a:pt x="97" y="87"/>
                    <a:pt x="98" y="87"/>
                  </a:cubicBezTo>
                  <a:cubicBezTo>
                    <a:pt x="98" y="87"/>
                    <a:pt x="98" y="87"/>
                    <a:pt x="98" y="87"/>
                  </a:cubicBezTo>
                  <a:cubicBezTo>
                    <a:pt x="99" y="87"/>
                    <a:pt x="99" y="87"/>
                    <a:pt x="99" y="87"/>
                  </a:cubicBezTo>
                  <a:close/>
                  <a:moveTo>
                    <a:pt x="99" y="99"/>
                  </a:moveTo>
                  <a:cubicBezTo>
                    <a:pt x="99" y="104"/>
                    <a:pt x="99" y="104"/>
                    <a:pt x="99" y="104"/>
                  </a:cubicBezTo>
                  <a:cubicBezTo>
                    <a:pt x="80" y="104"/>
                    <a:pt x="80" y="104"/>
                    <a:pt x="80" y="104"/>
                  </a:cubicBezTo>
                  <a:cubicBezTo>
                    <a:pt x="80" y="99"/>
                    <a:pt x="80" y="99"/>
                    <a:pt x="80" y="99"/>
                  </a:cubicBezTo>
                  <a:cubicBezTo>
                    <a:pt x="99" y="99"/>
                    <a:pt x="99" y="99"/>
                    <a:pt x="99" y="99"/>
                  </a:cubicBezTo>
                  <a:close/>
                  <a:moveTo>
                    <a:pt x="99" y="115"/>
                  </a:moveTo>
                  <a:cubicBezTo>
                    <a:pt x="99" y="120"/>
                    <a:pt x="99" y="120"/>
                    <a:pt x="99" y="120"/>
                  </a:cubicBezTo>
                  <a:cubicBezTo>
                    <a:pt x="98" y="120"/>
                    <a:pt x="98" y="120"/>
                    <a:pt x="97" y="120"/>
                  </a:cubicBezTo>
                  <a:cubicBezTo>
                    <a:pt x="97" y="120"/>
                    <a:pt x="96" y="120"/>
                    <a:pt x="95" y="120"/>
                  </a:cubicBezTo>
                  <a:cubicBezTo>
                    <a:pt x="95" y="120"/>
                    <a:pt x="95" y="120"/>
                    <a:pt x="95" y="120"/>
                  </a:cubicBezTo>
                  <a:cubicBezTo>
                    <a:pt x="80" y="119"/>
                    <a:pt x="80" y="119"/>
                    <a:pt x="80" y="119"/>
                  </a:cubicBezTo>
                  <a:cubicBezTo>
                    <a:pt x="80" y="115"/>
                    <a:pt x="80" y="115"/>
                    <a:pt x="80" y="115"/>
                  </a:cubicBezTo>
                  <a:cubicBezTo>
                    <a:pt x="95" y="115"/>
                    <a:pt x="95" y="115"/>
                    <a:pt x="95" y="115"/>
                  </a:cubicBezTo>
                  <a:cubicBezTo>
                    <a:pt x="95" y="115"/>
                    <a:pt x="95" y="115"/>
                    <a:pt x="95" y="115"/>
                  </a:cubicBezTo>
                  <a:cubicBezTo>
                    <a:pt x="96" y="115"/>
                    <a:pt x="97" y="115"/>
                    <a:pt x="98" y="115"/>
                  </a:cubicBezTo>
                  <a:cubicBezTo>
                    <a:pt x="98" y="115"/>
                    <a:pt x="98" y="115"/>
                    <a:pt x="99" y="115"/>
                  </a:cubicBezTo>
                  <a:close/>
                  <a:moveTo>
                    <a:pt x="99" y="135"/>
                  </a:moveTo>
                  <a:cubicBezTo>
                    <a:pt x="99" y="140"/>
                    <a:pt x="99" y="140"/>
                    <a:pt x="99" y="140"/>
                  </a:cubicBezTo>
                  <a:cubicBezTo>
                    <a:pt x="96" y="141"/>
                    <a:pt x="94" y="142"/>
                    <a:pt x="92" y="142"/>
                  </a:cubicBezTo>
                  <a:cubicBezTo>
                    <a:pt x="88" y="142"/>
                    <a:pt x="84" y="142"/>
                    <a:pt x="80" y="140"/>
                  </a:cubicBezTo>
                  <a:cubicBezTo>
                    <a:pt x="80" y="135"/>
                    <a:pt x="80" y="135"/>
                    <a:pt x="80" y="135"/>
                  </a:cubicBezTo>
                  <a:cubicBezTo>
                    <a:pt x="81" y="136"/>
                    <a:pt x="81" y="136"/>
                    <a:pt x="81" y="136"/>
                  </a:cubicBezTo>
                  <a:cubicBezTo>
                    <a:pt x="84" y="137"/>
                    <a:pt x="88" y="138"/>
                    <a:pt x="91" y="137"/>
                  </a:cubicBezTo>
                  <a:cubicBezTo>
                    <a:pt x="94" y="137"/>
                    <a:pt x="96" y="136"/>
                    <a:pt x="99" y="135"/>
                  </a:cubicBezTo>
                  <a:close/>
                  <a:moveTo>
                    <a:pt x="66" y="146"/>
                  </a:moveTo>
                  <a:cubicBezTo>
                    <a:pt x="68" y="148"/>
                    <a:pt x="70" y="149"/>
                    <a:pt x="72" y="150"/>
                  </a:cubicBezTo>
                  <a:cubicBezTo>
                    <a:pt x="75" y="151"/>
                    <a:pt x="77" y="152"/>
                    <a:pt x="80" y="153"/>
                  </a:cubicBezTo>
                  <a:cubicBezTo>
                    <a:pt x="80" y="158"/>
                    <a:pt x="80" y="158"/>
                    <a:pt x="80" y="158"/>
                  </a:cubicBezTo>
                  <a:cubicBezTo>
                    <a:pt x="77" y="157"/>
                    <a:pt x="73" y="156"/>
                    <a:pt x="70" y="154"/>
                  </a:cubicBezTo>
                  <a:cubicBezTo>
                    <a:pt x="69" y="153"/>
                    <a:pt x="67" y="153"/>
                    <a:pt x="66" y="152"/>
                  </a:cubicBezTo>
                  <a:cubicBezTo>
                    <a:pt x="66" y="146"/>
                    <a:pt x="66" y="146"/>
                    <a:pt x="66" y="146"/>
                  </a:cubicBezTo>
                  <a:close/>
                  <a:moveTo>
                    <a:pt x="80" y="21"/>
                  </a:moveTo>
                  <a:cubicBezTo>
                    <a:pt x="76" y="22"/>
                    <a:pt x="71" y="23"/>
                    <a:pt x="66" y="25"/>
                  </a:cubicBezTo>
                  <a:cubicBezTo>
                    <a:pt x="66" y="20"/>
                    <a:pt x="66" y="20"/>
                    <a:pt x="66" y="20"/>
                  </a:cubicBezTo>
                  <a:cubicBezTo>
                    <a:pt x="71" y="18"/>
                    <a:pt x="76" y="17"/>
                    <a:pt x="80" y="16"/>
                  </a:cubicBezTo>
                  <a:cubicBezTo>
                    <a:pt x="80" y="21"/>
                    <a:pt x="80" y="21"/>
                    <a:pt x="80" y="21"/>
                  </a:cubicBezTo>
                  <a:close/>
                  <a:moveTo>
                    <a:pt x="80" y="32"/>
                  </a:moveTo>
                  <a:cubicBezTo>
                    <a:pt x="80" y="37"/>
                    <a:pt x="80" y="37"/>
                    <a:pt x="80" y="37"/>
                  </a:cubicBezTo>
                  <a:cubicBezTo>
                    <a:pt x="76" y="39"/>
                    <a:pt x="71" y="40"/>
                    <a:pt x="66" y="41"/>
                  </a:cubicBezTo>
                  <a:cubicBezTo>
                    <a:pt x="66" y="36"/>
                    <a:pt x="66" y="36"/>
                    <a:pt x="66" y="36"/>
                  </a:cubicBezTo>
                  <a:cubicBezTo>
                    <a:pt x="71" y="35"/>
                    <a:pt x="76" y="34"/>
                    <a:pt x="80" y="32"/>
                  </a:cubicBezTo>
                  <a:close/>
                  <a:moveTo>
                    <a:pt x="80" y="46"/>
                  </a:moveTo>
                  <a:cubicBezTo>
                    <a:pt x="80" y="51"/>
                    <a:pt x="80" y="51"/>
                    <a:pt x="80" y="51"/>
                  </a:cubicBezTo>
                  <a:cubicBezTo>
                    <a:pt x="72" y="53"/>
                    <a:pt x="72" y="53"/>
                    <a:pt x="72" y="53"/>
                  </a:cubicBezTo>
                  <a:cubicBezTo>
                    <a:pt x="72" y="53"/>
                    <a:pt x="73" y="59"/>
                    <a:pt x="73" y="62"/>
                  </a:cubicBezTo>
                  <a:cubicBezTo>
                    <a:pt x="73" y="63"/>
                    <a:pt x="73" y="64"/>
                    <a:pt x="73" y="65"/>
                  </a:cubicBezTo>
                  <a:cubicBezTo>
                    <a:pt x="73" y="65"/>
                    <a:pt x="73" y="65"/>
                    <a:pt x="73" y="65"/>
                  </a:cubicBezTo>
                  <a:cubicBezTo>
                    <a:pt x="73" y="65"/>
                    <a:pt x="73" y="66"/>
                    <a:pt x="73" y="68"/>
                  </a:cubicBezTo>
                  <a:cubicBezTo>
                    <a:pt x="74" y="72"/>
                    <a:pt x="74" y="79"/>
                    <a:pt x="72" y="81"/>
                  </a:cubicBezTo>
                  <a:cubicBezTo>
                    <a:pt x="66" y="87"/>
                    <a:pt x="66" y="87"/>
                    <a:pt x="66" y="87"/>
                  </a:cubicBezTo>
                  <a:cubicBezTo>
                    <a:pt x="66" y="80"/>
                    <a:pt x="66" y="80"/>
                    <a:pt x="66" y="80"/>
                  </a:cubicBezTo>
                  <a:cubicBezTo>
                    <a:pt x="69" y="77"/>
                    <a:pt x="69" y="77"/>
                    <a:pt x="69" y="77"/>
                  </a:cubicBezTo>
                  <a:cubicBezTo>
                    <a:pt x="69" y="77"/>
                    <a:pt x="69" y="77"/>
                    <a:pt x="69" y="77"/>
                  </a:cubicBezTo>
                  <a:cubicBezTo>
                    <a:pt x="69" y="77"/>
                    <a:pt x="69" y="71"/>
                    <a:pt x="69" y="68"/>
                  </a:cubicBezTo>
                  <a:cubicBezTo>
                    <a:pt x="69" y="67"/>
                    <a:pt x="68" y="66"/>
                    <a:pt x="68" y="65"/>
                  </a:cubicBezTo>
                  <a:cubicBezTo>
                    <a:pt x="68" y="65"/>
                    <a:pt x="68" y="65"/>
                    <a:pt x="68" y="65"/>
                  </a:cubicBezTo>
                  <a:cubicBezTo>
                    <a:pt x="68" y="65"/>
                    <a:pt x="68" y="64"/>
                    <a:pt x="68" y="63"/>
                  </a:cubicBezTo>
                  <a:cubicBezTo>
                    <a:pt x="68" y="58"/>
                    <a:pt x="68" y="49"/>
                    <a:pt x="71" y="48"/>
                  </a:cubicBezTo>
                  <a:cubicBezTo>
                    <a:pt x="80" y="46"/>
                    <a:pt x="80" y="46"/>
                    <a:pt x="80" y="46"/>
                  </a:cubicBezTo>
                  <a:close/>
                  <a:moveTo>
                    <a:pt x="80" y="87"/>
                  </a:moveTo>
                  <a:cubicBezTo>
                    <a:pt x="80" y="94"/>
                    <a:pt x="80" y="94"/>
                    <a:pt x="80" y="94"/>
                  </a:cubicBezTo>
                  <a:cubicBezTo>
                    <a:pt x="75" y="99"/>
                    <a:pt x="75" y="99"/>
                    <a:pt x="75" y="99"/>
                  </a:cubicBezTo>
                  <a:cubicBezTo>
                    <a:pt x="80" y="99"/>
                    <a:pt x="80" y="99"/>
                    <a:pt x="80" y="99"/>
                  </a:cubicBezTo>
                  <a:cubicBezTo>
                    <a:pt x="80" y="104"/>
                    <a:pt x="80" y="104"/>
                    <a:pt x="80" y="104"/>
                  </a:cubicBezTo>
                  <a:cubicBezTo>
                    <a:pt x="69" y="104"/>
                    <a:pt x="69" y="104"/>
                    <a:pt x="69" y="104"/>
                  </a:cubicBezTo>
                  <a:cubicBezTo>
                    <a:pt x="67" y="104"/>
                    <a:pt x="66" y="103"/>
                    <a:pt x="66" y="102"/>
                  </a:cubicBezTo>
                  <a:cubicBezTo>
                    <a:pt x="66" y="101"/>
                    <a:pt x="67" y="100"/>
                    <a:pt x="67" y="100"/>
                  </a:cubicBezTo>
                  <a:cubicBezTo>
                    <a:pt x="67" y="100"/>
                    <a:pt x="67" y="100"/>
                    <a:pt x="67" y="100"/>
                  </a:cubicBezTo>
                  <a:cubicBezTo>
                    <a:pt x="79" y="88"/>
                    <a:pt x="79" y="88"/>
                    <a:pt x="79" y="88"/>
                  </a:cubicBezTo>
                  <a:cubicBezTo>
                    <a:pt x="79" y="88"/>
                    <a:pt x="79" y="88"/>
                    <a:pt x="79" y="88"/>
                  </a:cubicBezTo>
                  <a:cubicBezTo>
                    <a:pt x="79" y="88"/>
                    <a:pt x="79" y="88"/>
                    <a:pt x="79" y="88"/>
                  </a:cubicBezTo>
                  <a:cubicBezTo>
                    <a:pt x="80" y="88"/>
                    <a:pt x="80" y="88"/>
                    <a:pt x="80" y="88"/>
                  </a:cubicBezTo>
                  <a:cubicBezTo>
                    <a:pt x="80" y="88"/>
                    <a:pt x="80" y="88"/>
                    <a:pt x="80" y="88"/>
                  </a:cubicBezTo>
                  <a:cubicBezTo>
                    <a:pt x="80" y="88"/>
                    <a:pt x="80" y="88"/>
                    <a:pt x="80" y="88"/>
                  </a:cubicBezTo>
                  <a:cubicBezTo>
                    <a:pt x="80" y="87"/>
                    <a:pt x="80" y="87"/>
                    <a:pt x="80" y="87"/>
                  </a:cubicBezTo>
                  <a:close/>
                  <a:moveTo>
                    <a:pt x="80" y="115"/>
                  </a:moveTo>
                  <a:cubicBezTo>
                    <a:pt x="80" y="119"/>
                    <a:pt x="80" y="119"/>
                    <a:pt x="80" y="119"/>
                  </a:cubicBezTo>
                  <a:cubicBezTo>
                    <a:pt x="68" y="119"/>
                    <a:pt x="68" y="119"/>
                    <a:pt x="68" y="119"/>
                  </a:cubicBezTo>
                  <a:cubicBezTo>
                    <a:pt x="69" y="123"/>
                    <a:pt x="70" y="126"/>
                    <a:pt x="72" y="129"/>
                  </a:cubicBezTo>
                  <a:cubicBezTo>
                    <a:pt x="75" y="132"/>
                    <a:pt x="77" y="134"/>
                    <a:pt x="80" y="135"/>
                  </a:cubicBezTo>
                  <a:cubicBezTo>
                    <a:pt x="80" y="140"/>
                    <a:pt x="80" y="140"/>
                    <a:pt x="80" y="140"/>
                  </a:cubicBezTo>
                  <a:cubicBezTo>
                    <a:pt x="80" y="140"/>
                    <a:pt x="79" y="140"/>
                    <a:pt x="79" y="140"/>
                  </a:cubicBezTo>
                  <a:cubicBezTo>
                    <a:pt x="75" y="138"/>
                    <a:pt x="71" y="136"/>
                    <a:pt x="69" y="132"/>
                  </a:cubicBezTo>
                  <a:cubicBezTo>
                    <a:pt x="68" y="131"/>
                    <a:pt x="67" y="130"/>
                    <a:pt x="66" y="129"/>
                  </a:cubicBezTo>
                  <a:cubicBezTo>
                    <a:pt x="66" y="116"/>
                    <a:pt x="66" y="116"/>
                    <a:pt x="66" y="116"/>
                  </a:cubicBezTo>
                  <a:cubicBezTo>
                    <a:pt x="67" y="117"/>
                    <a:pt x="67" y="117"/>
                    <a:pt x="67" y="117"/>
                  </a:cubicBezTo>
                  <a:cubicBezTo>
                    <a:pt x="67" y="116"/>
                    <a:pt x="67" y="115"/>
                    <a:pt x="66" y="115"/>
                  </a:cubicBezTo>
                  <a:cubicBezTo>
                    <a:pt x="66" y="115"/>
                    <a:pt x="66" y="115"/>
                    <a:pt x="66" y="115"/>
                  </a:cubicBezTo>
                  <a:lnTo>
                    <a:pt x="80" y="115"/>
                  </a:lnTo>
                  <a:close/>
                  <a:moveTo>
                    <a:pt x="17" y="143"/>
                  </a:moveTo>
                  <a:cubicBezTo>
                    <a:pt x="20" y="147"/>
                    <a:pt x="20" y="147"/>
                    <a:pt x="20" y="147"/>
                  </a:cubicBezTo>
                  <a:cubicBezTo>
                    <a:pt x="47" y="121"/>
                    <a:pt x="47" y="121"/>
                    <a:pt x="47" y="121"/>
                  </a:cubicBezTo>
                  <a:cubicBezTo>
                    <a:pt x="48" y="120"/>
                    <a:pt x="49" y="120"/>
                    <a:pt x="50" y="121"/>
                  </a:cubicBezTo>
                  <a:cubicBezTo>
                    <a:pt x="50" y="121"/>
                    <a:pt x="51" y="121"/>
                    <a:pt x="51" y="122"/>
                  </a:cubicBezTo>
                  <a:cubicBezTo>
                    <a:pt x="51" y="125"/>
                    <a:pt x="52" y="128"/>
                    <a:pt x="54" y="130"/>
                  </a:cubicBezTo>
                  <a:cubicBezTo>
                    <a:pt x="57" y="137"/>
                    <a:pt x="61" y="142"/>
                    <a:pt x="66" y="146"/>
                  </a:cubicBezTo>
                  <a:cubicBezTo>
                    <a:pt x="66" y="152"/>
                    <a:pt x="66" y="152"/>
                    <a:pt x="66" y="152"/>
                  </a:cubicBezTo>
                  <a:cubicBezTo>
                    <a:pt x="59" y="147"/>
                    <a:pt x="53" y="141"/>
                    <a:pt x="49" y="133"/>
                  </a:cubicBezTo>
                  <a:cubicBezTo>
                    <a:pt x="48" y="131"/>
                    <a:pt x="48" y="129"/>
                    <a:pt x="47" y="127"/>
                  </a:cubicBezTo>
                  <a:cubicBezTo>
                    <a:pt x="22" y="152"/>
                    <a:pt x="22" y="152"/>
                    <a:pt x="22" y="152"/>
                  </a:cubicBezTo>
                  <a:cubicBezTo>
                    <a:pt x="22" y="152"/>
                    <a:pt x="22" y="152"/>
                    <a:pt x="22" y="152"/>
                  </a:cubicBezTo>
                  <a:cubicBezTo>
                    <a:pt x="21" y="153"/>
                    <a:pt x="20" y="153"/>
                    <a:pt x="19" y="152"/>
                  </a:cubicBezTo>
                  <a:cubicBezTo>
                    <a:pt x="14" y="146"/>
                    <a:pt x="14" y="146"/>
                    <a:pt x="14" y="146"/>
                  </a:cubicBezTo>
                  <a:cubicBezTo>
                    <a:pt x="14" y="146"/>
                    <a:pt x="14" y="146"/>
                    <a:pt x="14" y="146"/>
                  </a:cubicBezTo>
                  <a:cubicBezTo>
                    <a:pt x="8" y="141"/>
                    <a:pt x="8" y="141"/>
                    <a:pt x="8" y="141"/>
                  </a:cubicBezTo>
                  <a:cubicBezTo>
                    <a:pt x="8" y="141"/>
                    <a:pt x="8" y="141"/>
                    <a:pt x="8" y="141"/>
                  </a:cubicBezTo>
                  <a:cubicBezTo>
                    <a:pt x="7" y="140"/>
                    <a:pt x="7" y="139"/>
                    <a:pt x="8" y="138"/>
                  </a:cubicBezTo>
                  <a:cubicBezTo>
                    <a:pt x="33" y="113"/>
                    <a:pt x="33" y="113"/>
                    <a:pt x="33" y="113"/>
                  </a:cubicBezTo>
                  <a:cubicBezTo>
                    <a:pt x="31" y="112"/>
                    <a:pt x="29" y="112"/>
                    <a:pt x="27" y="111"/>
                  </a:cubicBezTo>
                  <a:cubicBezTo>
                    <a:pt x="18" y="106"/>
                    <a:pt x="11" y="99"/>
                    <a:pt x="6" y="90"/>
                  </a:cubicBezTo>
                  <a:cubicBezTo>
                    <a:pt x="1" y="82"/>
                    <a:pt x="0" y="71"/>
                    <a:pt x="2" y="61"/>
                  </a:cubicBezTo>
                  <a:cubicBezTo>
                    <a:pt x="3" y="58"/>
                    <a:pt x="4" y="55"/>
                    <a:pt x="5" y="52"/>
                  </a:cubicBezTo>
                  <a:cubicBezTo>
                    <a:pt x="9" y="43"/>
                    <a:pt x="16" y="37"/>
                    <a:pt x="24" y="33"/>
                  </a:cubicBezTo>
                  <a:cubicBezTo>
                    <a:pt x="32" y="29"/>
                    <a:pt x="41" y="26"/>
                    <a:pt x="50" y="24"/>
                  </a:cubicBezTo>
                  <a:cubicBezTo>
                    <a:pt x="55" y="22"/>
                    <a:pt x="61" y="21"/>
                    <a:pt x="66" y="20"/>
                  </a:cubicBezTo>
                  <a:cubicBezTo>
                    <a:pt x="66" y="25"/>
                    <a:pt x="66" y="25"/>
                    <a:pt x="66" y="25"/>
                  </a:cubicBezTo>
                  <a:cubicBezTo>
                    <a:pt x="61" y="26"/>
                    <a:pt x="56" y="27"/>
                    <a:pt x="51" y="29"/>
                  </a:cubicBezTo>
                  <a:cubicBezTo>
                    <a:pt x="42" y="31"/>
                    <a:pt x="34" y="33"/>
                    <a:pt x="26" y="37"/>
                  </a:cubicBezTo>
                  <a:cubicBezTo>
                    <a:pt x="19" y="41"/>
                    <a:pt x="13" y="46"/>
                    <a:pt x="9" y="54"/>
                  </a:cubicBezTo>
                  <a:cubicBezTo>
                    <a:pt x="8" y="57"/>
                    <a:pt x="7" y="59"/>
                    <a:pt x="7" y="62"/>
                  </a:cubicBezTo>
                  <a:cubicBezTo>
                    <a:pt x="5" y="71"/>
                    <a:pt x="6" y="80"/>
                    <a:pt x="10" y="88"/>
                  </a:cubicBezTo>
                  <a:cubicBezTo>
                    <a:pt x="14" y="96"/>
                    <a:pt x="21" y="102"/>
                    <a:pt x="30" y="106"/>
                  </a:cubicBezTo>
                  <a:cubicBezTo>
                    <a:pt x="32" y="108"/>
                    <a:pt x="35" y="109"/>
                    <a:pt x="38" y="109"/>
                  </a:cubicBezTo>
                  <a:cubicBezTo>
                    <a:pt x="40" y="110"/>
                    <a:pt x="40" y="111"/>
                    <a:pt x="40" y="112"/>
                  </a:cubicBezTo>
                  <a:cubicBezTo>
                    <a:pt x="40" y="113"/>
                    <a:pt x="40" y="113"/>
                    <a:pt x="39" y="113"/>
                  </a:cubicBezTo>
                  <a:cubicBezTo>
                    <a:pt x="39" y="113"/>
                    <a:pt x="39" y="113"/>
                    <a:pt x="39" y="113"/>
                  </a:cubicBezTo>
                  <a:cubicBezTo>
                    <a:pt x="13" y="140"/>
                    <a:pt x="13" y="140"/>
                    <a:pt x="13" y="140"/>
                  </a:cubicBezTo>
                  <a:cubicBezTo>
                    <a:pt x="17" y="143"/>
                    <a:pt x="17" y="143"/>
                    <a:pt x="17" y="143"/>
                  </a:cubicBezTo>
                  <a:close/>
                  <a:moveTo>
                    <a:pt x="66" y="36"/>
                  </a:moveTo>
                  <a:cubicBezTo>
                    <a:pt x="63" y="37"/>
                    <a:pt x="63" y="37"/>
                    <a:pt x="63" y="37"/>
                  </a:cubicBezTo>
                  <a:cubicBezTo>
                    <a:pt x="57" y="39"/>
                    <a:pt x="57" y="39"/>
                    <a:pt x="57" y="39"/>
                  </a:cubicBezTo>
                  <a:cubicBezTo>
                    <a:pt x="55" y="39"/>
                    <a:pt x="54" y="39"/>
                    <a:pt x="52" y="40"/>
                  </a:cubicBezTo>
                  <a:cubicBezTo>
                    <a:pt x="42" y="42"/>
                    <a:pt x="31" y="45"/>
                    <a:pt x="24" y="54"/>
                  </a:cubicBezTo>
                  <a:cubicBezTo>
                    <a:pt x="20" y="58"/>
                    <a:pt x="18" y="63"/>
                    <a:pt x="18" y="68"/>
                  </a:cubicBezTo>
                  <a:cubicBezTo>
                    <a:pt x="18" y="73"/>
                    <a:pt x="18" y="77"/>
                    <a:pt x="20" y="81"/>
                  </a:cubicBezTo>
                  <a:cubicBezTo>
                    <a:pt x="22" y="85"/>
                    <a:pt x="24" y="89"/>
                    <a:pt x="28" y="91"/>
                  </a:cubicBezTo>
                  <a:cubicBezTo>
                    <a:pt x="32" y="95"/>
                    <a:pt x="37" y="97"/>
                    <a:pt x="43" y="97"/>
                  </a:cubicBezTo>
                  <a:cubicBezTo>
                    <a:pt x="43" y="97"/>
                    <a:pt x="43" y="97"/>
                    <a:pt x="43" y="97"/>
                  </a:cubicBezTo>
                  <a:cubicBezTo>
                    <a:pt x="43" y="97"/>
                    <a:pt x="43" y="97"/>
                    <a:pt x="43" y="97"/>
                  </a:cubicBezTo>
                  <a:cubicBezTo>
                    <a:pt x="44" y="97"/>
                    <a:pt x="45" y="96"/>
                    <a:pt x="45" y="95"/>
                  </a:cubicBezTo>
                  <a:cubicBezTo>
                    <a:pt x="45" y="65"/>
                    <a:pt x="45" y="65"/>
                    <a:pt x="45" y="65"/>
                  </a:cubicBezTo>
                  <a:cubicBezTo>
                    <a:pt x="45" y="65"/>
                    <a:pt x="45" y="65"/>
                    <a:pt x="45" y="65"/>
                  </a:cubicBezTo>
                  <a:cubicBezTo>
                    <a:pt x="45" y="64"/>
                    <a:pt x="45" y="63"/>
                    <a:pt x="45" y="62"/>
                  </a:cubicBezTo>
                  <a:cubicBezTo>
                    <a:pt x="45" y="61"/>
                    <a:pt x="45" y="59"/>
                    <a:pt x="45" y="59"/>
                  </a:cubicBezTo>
                  <a:cubicBezTo>
                    <a:pt x="56" y="56"/>
                    <a:pt x="56" y="56"/>
                    <a:pt x="56" y="56"/>
                  </a:cubicBezTo>
                  <a:cubicBezTo>
                    <a:pt x="56" y="91"/>
                    <a:pt x="56" y="91"/>
                    <a:pt x="56" y="91"/>
                  </a:cubicBezTo>
                  <a:cubicBezTo>
                    <a:pt x="56" y="92"/>
                    <a:pt x="56" y="92"/>
                    <a:pt x="57" y="93"/>
                  </a:cubicBezTo>
                  <a:cubicBezTo>
                    <a:pt x="58" y="94"/>
                    <a:pt x="59" y="94"/>
                    <a:pt x="60" y="93"/>
                  </a:cubicBezTo>
                  <a:cubicBezTo>
                    <a:pt x="66" y="87"/>
                    <a:pt x="66" y="87"/>
                    <a:pt x="66" y="87"/>
                  </a:cubicBezTo>
                  <a:cubicBezTo>
                    <a:pt x="66" y="80"/>
                    <a:pt x="66" y="80"/>
                    <a:pt x="66" y="80"/>
                  </a:cubicBezTo>
                  <a:cubicBezTo>
                    <a:pt x="61" y="85"/>
                    <a:pt x="61" y="85"/>
                    <a:pt x="61" y="85"/>
                  </a:cubicBezTo>
                  <a:cubicBezTo>
                    <a:pt x="61" y="53"/>
                    <a:pt x="61" y="53"/>
                    <a:pt x="61" y="53"/>
                  </a:cubicBezTo>
                  <a:cubicBezTo>
                    <a:pt x="61" y="52"/>
                    <a:pt x="60" y="50"/>
                    <a:pt x="58" y="50"/>
                  </a:cubicBezTo>
                  <a:cubicBezTo>
                    <a:pt x="58" y="50"/>
                    <a:pt x="58" y="51"/>
                    <a:pt x="58" y="51"/>
                  </a:cubicBezTo>
                  <a:cubicBezTo>
                    <a:pt x="58" y="51"/>
                    <a:pt x="58" y="51"/>
                    <a:pt x="58" y="51"/>
                  </a:cubicBezTo>
                  <a:cubicBezTo>
                    <a:pt x="44" y="55"/>
                    <a:pt x="44" y="55"/>
                    <a:pt x="44" y="55"/>
                  </a:cubicBezTo>
                  <a:cubicBezTo>
                    <a:pt x="40" y="56"/>
                    <a:pt x="40" y="59"/>
                    <a:pt x="40" y="63"/>
                  </a:cubicBezTo>
                  <a:cubicBezTo>
                    <a:pt x="40" y="63"/>
                    <a:pt x="41" y="64"/>
                    <a:pt x="41" y="65"/>
                  </a:cubicBezTo>
                  <a:cubicBezTo>
                    <a:pt x="41" y="65"/>
                    <a:pt x="41" y="65"/>
                    <a:pt x="41" y="65"/>
                  </a:cubicBezTo>
                  <a:cubicBezTo>
                    <a:pt x="41" y="65"/>
                    <a:pt x="41" y="65"/>
                    <a:pt x="41" y="65"/>
                  </a:cubicBezTo>
                  <a:cubicBezTo>
                    <a:pt x="41" y="92"/>
                    <a:pt x="41" y="92"/>
                    <a:pt x="41" y="92"/>
                  </a:cubicBezTo>
                  <a:cubicBezTo>
                    <a:pt x="37" y="91"/>
                    <a:pt x="34" y="90"/>
                    <a:pt x="31" y="88"/>
                  </a:cubicBezTo>
                  <a:cubicBezTo>
                    <a:pt x="28" y="85"/>
                    <a:pt x="26" y="82"/>
                    <a:pt x="24" y="79"/>
                  </a:cubicBezTo>
                  <a:cubicBezTo>
                    <a:pt x="23" y="76"/>
                    <a:pt x="22" y="72"/>
                    <a:pt x="23" y="69"/>
                  </a:cubicBezTo>
                  <a:cubicBezTo>
                    <a:pt x="23" y="64"/>
                    <a:pt x="25" y="60"/>
                    <a:pt x="28" y="57"/>
                  </a:cubicBezTo>
                  <a:cubicBezTo>
                    <a:pt x="34" y="49"/>
                    <a:pt x="44" y="47"/>
                    <a:pt x="53" y="44"/>
                  </a:cubicBezTo>
                  <a:cubicBezTo>
                    <a:pt x="55" y="44"/>
                    <a:pt x="56" y="44"/>
                    <a:pt x="58" y="43"/>
                  </a:cubicBezTo>
                  <a:cubicBezTo>
                    <a:pt x="65" y="41"/>
                    <a:pt x="65" y="41"/>
                    <a:pt x="65" y="41"/>
                  </a:cubicBezTo>
                  <a:cubicBezTo>
                    <a:pt x="66" y="41"/>
                    <a:pt x="66" y="41"/>
                    <a:pt x="66" y="41"/>
                  </a:cubicBezTo>
                  <a:cubicBezTo>
                    <a:pt x="66" y="36"/>
                    <a:pt x="66" y="36"/>
                    <a:pt x="66" y="36"/>
                  </a:cubicBezTo>
                  <a:close/>
                  <a:moveTo>
                    <a:pt x="66" y="115"/>
                  </a:moveTo>
                  <a:cubicBezTo>
                    <a:pt x="65" y="115"/>
                    <a:pt x="65" y="115"/>
                    <a:pt x="65" y="115"/>
                  </a:cubicBezTo>
                  <a:cubicBezTo>
                    <a:pt x="65" y="115"/>
                    <a:pt x="65" y="115"/>
                    <a:pt x="65" y="115"/>
                  </a:cubicBezTo>
                  <a:cubicBezTo>
                    <a:pt x="64" y="115"/>
                    <a:pt x="63" y="116"/>
                    <a:pt x="63" y="117"/>
                  </a:cubicBezTo>
                  <a:cubicBezTo>
                    <a:pt x="63" y="122"/>
                    <a:pt x="64" y="126"/>
                    <a:pt x="66" y="129"/>
                  </a:cubicBezTo>
                  <a:cubicBezTo>
                    <a:pt x="66" y="116"/>
                    <a:pt x="66" y="116"/>
                    <a:pt x="66" y="116"/>
                  </a:cubicBezTo>
                  <a:cubicBezTo>
                    <a:pt x="65" y="115"/>
                    <a:pt x="65" y="115"/>
                    <a:pt x="65" y="115"/>
                  </a:cubicBezTo>
                  <a:cubicBezTo>
                    <a:pt x="66" y="115"/>
                    <a:pt x="66" y="115"/>
                    <a:pt x="66"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226"/>
            <p:cNvSpPr>
              <a:spLocks noEditPoints="1"/>
            </p:cNvSpPr>
            <p:nvPr/>
          </p:nvSpPr>
          <p:spPr bwMode="auto">
            <a:xfrm>
              <a:off x="5557838" y="292100"/>
              <a:ext cx="358775" cy="271463"/>
            </a:xfrm>
            <a:custGeom>
              <a:avLst/>
              <a:gdLst>
                <a:gd name="T0" fmla="*/ 154 w 159"/>
                <a:gd name="T1" fmla="*/ 41 h 120"/>
                <a:gd name="T2" fmla="*/ 151 w 159"/>
                <a:gd name="T3" fmla="*/ 22 h 120"/>
                <a:gd name="T4" fmla="*/ 145 w 159"/>
                <a:gd name="T5" fmla="*/ 6 h 120"/>
                <a:gd name="T6" fmla="*/ 114 w 159"/>
                <a:gd name="T7" fmla="*/ 23 h 120"/>
                <a:gd name="T8" fmla="*/ 112 w 159"/>
                <a:gd name="T9" fmla="*/ 23 h 120"/>
                <a:gd name="T10" fmla="*/ 80 w 159"/>
                <a:gd name="T11" fmla="*/ 6 h 120"/>
                <a:gd name="T12" fmla="*/ 80 w 159"/>
                <a:gd name="T13" fmla="*/ 6 h 120"/>
                <a:gd name="T14" fmla="*/ 80 w 159"/>
                <a:gd name="T15" fmla="*/ 0 h 120"/>
                <a:gd name="T16" fmla="*/ 81 w 159"/>
                <a:gd name="T17" fmla="*/ 1 h 120"/>
                <a:gd name="T18" fmla="*/ 113 w 159"/>
                <a:gd name="T19" fmla="*/ 19 h 120"/>
                <a:gd name="T20" fmla="*/ 145 w 159"/>
                <a:gd name="T21" fmla="*/ 1 h 120"/>
                <a:gd name="T22" fmla="*/ 145 w 159"/>
                <a:gd name="T23" fmla="*/ 1 h 120"/>
                <a:gd name="T24" fmla="*/ 148 w 159"/>
                <a:gd name="T25" fmla="*/ 2 h 120"/>
                <a:gd name="T26" fmla="*/ 156 w 159"/>
                <a:gd name="T27" fmla="*/ 21 h 120"/>
                <a:gd name="T28" fmla="*/ 159 w 159"/>
                <a:gd name="T29" fmla="*/ 41 h 120"/>
                <a:gd name="T30" fmla="*/ 138 w 159"/>
                <a:gd name="T31" fmla="*/ 94 h 120"/>
                <a:gd name="T32" fmla="*/ 88 w 159"/>
                <a:gd name="T33" fmla="*/ 120 h 120"/>
                <a:gd name="T34" fmla="*/ 84 w 159"/>
                <a:gd name="T35" fmla="*/ 120 h 120"/>
                <a:gd name="T36" fmla="*/ 80 w 159"/>
                <a:gd name="T37" fmla="*/ 120 h 120"/>
                <a:gd name="T38" fmla="*/ 80 w 159"/>
                <a:gd name="T39" fmla="*/ 120 h 120"/>
                <a:gd name="T40" fmla="*/ 80 w 159"/>
                <a:gd name="T41" fmla="*/ 115 h 120"/>
                <a:gd name="T42" fmla="*/ 80 w 159"/>
                <a:gd name="T43" fmla="*/ 115 h 120"/>
                <a:gd name="T44" fmla="*/ 83 w 159"/>
                <a:gd name="T45" fmla="*/ 115 h 120"/>
                <a:gd name="T46" fmla="*/ 87 w 159"/>
                <a:gd name="T47" fmla="*/ 115 h 120"/>
                <a:gd name="T48" fmla="*/ 135 w 159"/>
                <a:gd name="T49" fmla="*/ 91 h 120"/>
                <a:gd name="T50" fmla="*/ 154 w 159"/>
                <a:gd name="T51" fmla="*/ 41 h 120"/>
                <a:gd name="T52" fmla="*/ 80 w 159"/>
                <a:gd name="T53" fmla="*/ 6 h 120"/>
                <a:gd name="T54" fmla="*/ 47 w 159"/>
                <a:gd name="T55" fmla="*/ 23 h 120"/>
                <a:gd name="T56" fmla="*/ 45 w 159"/>
                <a:gd name="T57" fmla="*/ 23 h 120"/>
                <a:gd name="T58" fmla="*/ 45 w 159"/>
                <a:gd name="T59" fmla="*/ 23 h 120"/>
                <a:gd name="T60" fmla="*/ 14 w 159"/>
                <a:gd name="T61" fmla="*/ 6 h 120"/>
                <a:gd name="T62" fmla="*/ 8 w 159"/>
                <a:gd name="T63" fmla="*/ 22 h 120"/>
                <a:gd name="T64" fmla="*/ 5 w 159"/>
                <a:gd name="T65" fmla="*/ 41 h 120"/>
                <a:gd name="T66" fmla="*/ 24 w 159"/>
                <a:gd name="T67" fmla="*/ 91 h 120"/>
                <a:gd name="T68" fmla="*/ 72 w 159"/>
                <a:gd name="T69" fmla="*/ 115 h 120"/>
                <a:gd name="T70" fmla="*/ 76 w 159"/>
                <a:gd name="T71" fmla="*/ 115 h 120"/>
                <a:gd name="T72" fmla="*/ 80 w 159"/>
                <a:gd name="T73" fmla="*/ 115 h 120"/>
                <a:gd name="T74" fmla="*/ 80 w 159"/>
                <a:gd name="T75" fmla="*/ 115 h 120"/>
                <a:gd name="T76" fmla="*/ 80 w 159"/>
                <a:gd name="T77" fmla="*/ 120 h 120"/>
                <a:gd name="T78" fmla="*/ 80 w 159"/>
                <a:gd name="T79" fmla="*/ 120 h 120"/>
                <a:gd name="T80" fmla="*/ 75 w 159"/>
                <a:gd name="T81" fmla="*/ 120 h 120"/>
                <a:gd name="T82" fmla="*/ 71 w 159"/>
                <a:gd name="T83" fmla="*/ 120 h 120"/>
                <a:gd name="T84" fmla="*/ 21 w 159"/>
                <a:gd name="T85" fmla="*/ 94 h 120"/>
                <a:gd name="T86" fmla="*/ 0 w 159"/>
                <a:gd name="T87" fmla="*/ 41 h 120"/>
                <a:gd name="T88" fmla="*/ 3 w 159"/>
                <a:gd name="T89" fmla="*/ 21 h 120"/>
                <a:gd name="T90" fmla="*/ 11 w 159"/>
                <a:gd name="T91" fmla="*/ 2 h 120"/>
                <a:gd name="T92" fmla="*/ 11 w 159"/>
                <a:gd name="T93" fmla="*/ 2 h 120"/>
                <a:gd name="T94" fmla="*/ 14 w 159"/>
                <a:gd name="T95" fmla="*/ 1 h 120"/>
                <a:gd name="T96" fmla="*/ 46 w 159"/>
                <a:gd name="T97" fmla="*/ 19 h 120"/>
                <a:gd name="T98" fmla="*/ 78 w 159"/>
                <a:gd name="T99" fmla="*/ 1 h 120"/>
                <a:gd name="T100" fmla="*/ 78 w 159"/>
                <a:gd name="T101" fmla="*/ 1 h 120"/>
                <a:gd name="T102" fmla="*/ 78 w 159"/>
                <a:gd name="T103" fmla="*/ 1 h 120"/>
                <a:gd name="T104" fmla="*/ 80 w 159"/>
                <a:gd name="T105" fmla="*/ 0 h 120"/>
                <a:gd name="T106" fmla="*/ 80 w 159"/>
                <a:gd name="T107" fmla="*/ 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20">
                  <a:moveTo>
                    <a:pt x="154" y="41"/>
                  </a:moveTo>
                  <a:cubicBezTo>
                    <a:pt x="154" y="34"/>
                    <a:pt x="153" y="28"/>
                    <a:pt x="151" y="22"/>
                  </a:cubicBezTo>
                  <a:cubicBezTo>
                    <a:pt x="150" y="16"/>
                    <a:pt x="148" y="11"/>
                    <a:pt x="145" y="6"/>
                  </a:cubicBezTo>
                  <a:cubicBezTo>
                    <a:pt x="114" y="23"/>
                    <a:pt x="114" y="23"/>
                    <a:pt x="114" y="23"/>
                  </a:cubicBezTo>
                  <a:cubicBezTo>
                    <a:pt x="113" y="24"/>
                    <a:pt x="112" y="24"/>
                    <a:pt x="112" y="23"/>
                  </a:cubicBezTo>
                  <a:cubicBezTo>
                    <a:pt x="80" y="6"/>
                    <a:pt x="80" y="6"/>
                    <a:pt x="80" y="6"/>
                  </a:cubicBezTo>
                  <a:cubicBezTo>
                    <a:pt x="80" y="6"/>
                    <a:pt x="80" y="6"/>
                    <a:pt x="80" y="6"/>
                  </a:cubicBezTo>
                  <a:cubicBezTo>
                    <a:pt x="80" y="0"/>
                    <a:pt x="80" y="0"/>
                    <a:pt x="80" y="0"/>
                  </a:cubicBezTo>
                  <a:cubicBezTo>
                    <a:pt x="80" y="0"/>
                    <a:pt x="80" y="0"/>
                    <a:pt x="81" y="1"/>
                  </a:cubicBezTo>
                  <a:cubicBezTo>
                    <a:pt x="113" y="19"/>
                    <a:pt x="113" y="19"/>
                    <a:pt x="113" y="19"/>
                  </a:cubicBezTo>
                  <a:cubicBezTo>
                    <a:pt x="145" y="1"/>
                    <a:pt x="145" y="1"/>
                    <a:pt x="145" y="1"/>
                  </a:cubicBezTo>
                  <a:cubicBezTo>
                    <a:pt x="145" y="1"/>
                    <a:pt x="145" y="1"/>
                    <a:pt x="145" y="1"/>
                  </a:cubicBezTo>
                  <a:cubicBezTo>
                    <a:pt x="146" y="0"/>
                    <a:pt x="148" y="0"/>
                    <a:pt x="148" y="2"/>
                  </a:cubicBezTo>
                  <a:cubicBezTo>
                    <a:pt x="152" y="7"/>
                    <a:pt x="154" y="14"/>
                    <a:pt x="156" y="21"/>
                  </a:cubicBezTo>
                  <a:cubicBezTo>
                    <a:pt x="158" y="27"/>
                    <a:pt x="159" y="34"/>
                    <a:pt x="159" y="41"/>
                  </a:cubicBezTo>
                  <a:cubicBezTo>
                    <a:pt x="159" y="61"/>
                    <a:pt x="151" y="80"/>
                    <a:pt x="138" y="94"/>
                  </a:cubicBezTo>
                  <a:cubicBezTo>
                    <a:pt x="126" y="108"/>
                    <a:pt x="108" y="118"/>
                    <a:pt x="88" y="120"/>
                  </a:cubicBezTo>
                  <a:cubicBezTo>
                    <a:pt x="87" y="120"/>
                    <a:pt x="85" y="120"/>
                    <a:pt x="84" y="120"/>
                  </a:cubicBezTo>
                  <a:cubicBezTo>
                    <a:pt x="82" y="120"/>
                    <a:pt x="81" y="120"/>
                    <a:pt x="80" y="120"/>
                  </a:cubicBezTo>
                  <a:cubicBezTo>
                    <a:pt x="80" y="120"/>
                    <a:pt x="80" y="120"/>
                    <a:pt x="80" y="120"/>
                  </a:cubicBezTo>
                  <a:cubicBezTo>
                    <a:pt x="80" y="115"/>
                    <a:pt x="80" y="115"/>
                    <a:pt x="80" y="115"/>
                  </a:cubicBezTo>
                  <a:cubicBezTo>
                    <a:pt x="80" y="115"/>
                    <a:pt x="80" y="115"/>
                    <a:pt x="80" y="115"/>
                  </a:cubicBezTo>
                  <a:cubicBezTo>
                    <a:pt x="81" y="115"/>
                    <a:pt x="82" y="115"/>
                    <a:pt x="83" y="115"/>
                  </a:cubicBezTo>
                  <a:cubicBezTo>
                    <a:pt x="85" y="115"/>
                    <a:pt x="86" y="115"/>
                    <a:pt x="87" y="115"/>
                  </a:cubicBezTo>
                  <a:cubicBezTo>
                    <a:pt x="106" y="113"/>
                    <a:pt x="123" y="104"/>
                    <a:pt x="135" y="91"/>
                  </a:cubicBezTo>
                  <a:cubicBezTo>
                    <a:pt x="147" y="77"/>
                    <a:pt x="154" y="60"/>
                    <a:pt x="154" y="41"/>
                  </a:cubicBezTo>
                  <a:close/>
                  <a:moveTo>
                    <a:pt x="80" y="6"/>
                  </a:moveTo>
                  <a:cubicBezTo>
                    <a:pt x="47" y="23"/>
                    <a:pt x="47" y="23"/>
                    <a:pt x="47" y="23"/>
                  </a:cubicBezTo>
                  <a:cubicBezTo>
                    <a:pt x="47" y="24"/>
                    <a:pt x="46" y="24"/>
                    <a:pt x="45" y="23"/>
                  </a:cubicBezTo>
                  <a:cubicBezTo>
                    <a:pt x="45" y="23"/>
                    <a:pt x="45" y="23"/>
                    <a:pt x="45" y="23"/>
                  </a:cubicBezTo>
                  <a:cubicBezTo>
                    <a:pt x="14" y="6"/>
                    <a:pt x="14" y="6"/>
                    <a:pt x="14" y="6"/>
                  </a:cubicBezTo>
                  <a:cubicBezTo>
                    <a:pt x="11" y="11"/>
                    <a:pt x="9" y="16"/>
                    <a:pt x="8" y="22"/>
                  </a:cubicBezTo>
                  <a:cubicBezTo>
                    <a:pt x="6" y="28"/>
                    <a:pt x="5" y="34"/>
                    <a:pt x="5" y="41"/>
                  </a:cubicBezTo>
                  <a:cubicBezTo>
                    <a:pt x="5" y="60"/>
                    <a:pt x="12" y="77"/>
                    <a:pt x="24" y="91"/>
                  </a:cubicBezTo>
                  <a:cubicBezTo>
                    <a:pt x="36" y="104"/>
                    <a:pt x="53" y="113"/>
                    <a:pt x="72" y="115"/>
                  </a:cubicBezTo>
                  <a:cubicBezTo>
                    <a:pt x="73" y="115"/>
                    <a:pt x="74" y="115"/>
                    <a:pt x="76" y="115"/>
                  </a:cubicBezTo>
                  <a:cubicBezTo>
                    <a:pt x="77" y="115"/>
                    <a:pt x="78" y="115"/>
                    <a:pt x="80" y="115"/>
                  </a:cubicBezTo>
                  <a:cubicBezTo>
                    <a:pt x="80" y="115"/>
                    <a:pt x="80" y="115"/>
                    <a:pt x="80" y="115"/>
                  </a:cubicBezTo>
                  <a:cubicBezTo>
                    <a:pt x="80" y="120"/>
                    <a:pt x="80" y="120"/>
                    <a:pt x="80" y="120"/>
                  </a:cubicBezTo>
                  <a:cubicBezTo>
                    <a:pt x="80" y="120"/>
                    <a:pt x="80" y="120"/>
                    <a:pt x="80" y="120"/>
                  </a:cubicBezTo>
                  <a:cubicBezTo>
                    <a:pt x="78" y="120"/>
                    <a:pt x="77" y="120"/>
                    <a:pt x="75" y="120"/>
                  </a:cubicBezTo>
                  <a:cubicBezTo>
                    <a:pt x="74" y="120"/>
                    <a:pt x="72" y="120"/>
                    <a:pt x="71" y="120"/>
                  </a:cubicBezTo>
                  <a:cubicBezTo>
                    <a:pt x="51" y="118"/>
                    <a:pt x="33" y="108"/>
                    <a:pt x="21" y="94"/>
                  </a:cubicBezTo>
                  <a:cubicBezTo>
                    <a:pt x="8" y="80"/>
                    <a:pt x="0" y="61"/>
                    <a:pt x="0" y="41"/>
                  </a:cubicBezTo>
                  <a:cubicBezTo>
                    <a:pt x="0" y="34"/>
                    <a:pt x="1" y="27"/>
                    <a:pt x="3" y="21"/>
                  </a:cubicBezTo>
                  <a:cubicBezTo>
                    <a:pt x="5" y="14"/>
                    <a:pt x="7" y="8"/>
                    <a:pt x="11" y="2"/>
                  </a:cubicBezTo>
                  <a:cubicBezTo>
                    <a:pt x="11" y="2"/>
                    <a:pt x="11" y="2"/>
                    <a:pt x="11" y="2"/>
                  </a:cubicBezTo>
                  <a:cubicBezTo>
                    <a:pt x="11" y="0"/>
                    <a:pt x="13" y="0"/>
                    <a:pt x="14" y="1"/>
                  </a:cubicBezTo>
                  <a:cubicBezTo>
                    <a:pt x="46" y="19"/>
                    <a:pt x="46" y="19"/>
                    <a:pt x="46" y="19"/>
                  </a:cubicBezTo>
                  <a:cubicBezTo>
                    <a:pt x="78" y="1"/>
                    <a:pt x="78" y="1"/>
                    <a:pt x="78" y="1"/>
                  </a:cubicBezTo>
                  <a:cubicBezTo>
                    <a:pt x="78" y="1"/>
                    <a:pt x="78" y="1"/>
                    <a:pt x="78" y="1"/>
                  </a:cubicBezTo>
                  <a:cubicBezTo>
                    <a:pt x="78" y="1"/>
                    <a:pt x="78" y="1"/>
                    <a:pt x="78" y="1"/>
                  </a:cubicBezTo>
                  <a:cubicBezTo>
                    <a:pt x="79" y="1"/>
                    <a:pt x="79" y="0"/>
                    <a:pt x="80" y="0"/>
                  </a:cubicBezTo>
                  <a:lnTo>
                    <a:pt x="8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Freeform 267"/>
            <p:cNvSpPr>
              <a:spLocks noEditPoints="1"/>
            </p:cNvSpPr>
            <p:nvPr/>
          </p:nvSpPr>
          <p:spPr bwMode="auto">
            <a:xfrm>
              <a:off x="8856663" y="3765550"/>
              <a:ext cx="53975" cy="120650"/>
            </a:xfrm>
            <a:custGeom>
              <a:avLst/>
              <a:gdLst>
                <a:gd name="T0" fmla="*/ 17 w 24"/>
                <a:gd name="T1" fmla="*/ 42 h 53"/>
                <a:gd name="T2" fmla="*/ 14 w 24"/>
                <a:gd name="T3" fmla="*/ 24 h 53"/>
                <a:gd name="T4" fmla="*/ 12 w 24"/>
                <a:gd name="T5" fmla="*/ 19 h 53"/>
                <a:gd name="T6" fmla="*/ 13 w 24"/>
                <a:gd name="T7" fmla="*/ 10 h 53"/>
                <a:gd name="T8" fmla="*/ 14 w 24"/>
                <a:gd name="T9" fmla="*/ 6 h 53"/>
                <a:gd name="T10" fmla="*/ 13 w 24"/>
                <a:gd name="T11" fmla="*/ 5 h 53"/>
                <a:gd name="T12" fmla="*/ 12 w 24"/>
                <a:gd name="T13" fmla="*/ 0 h 53"/>
                <a:gd name="T14" fmla="*/ 18 w 24"/>
                <a:gd name="T15" fmla="*/ 3 h 53"/>
                <a:gd name="T16" fmla="*/ 20 w 24"/>
                <a:gd name="T17" fmla="*/ 6 h 53"/>
                <a:gd name="T18" fmla="*/ 16 w 24"/>
                <a:gd name="T19" fmla="*/ 16 h 53"/>
                <a:gd name="T20" fmla="*/ 18 w 24"/>
                <a:gd name="T21" fmla="*/ 22 h 53"/>
                <a:gd name="T22" fmla="*/ 21 w 24"/>
                <a:gd name="T23" fmla="*/ 44 h 53"/>
                <a:gd name="T24" fmla="*/ 12 w 24"/>
                <a:gd name="T25" fmla="*/ 52 h 53"/>
                <a:gd name="T26" fmla="*/ 12 w 24"/>
                <a:gd name="T27" fmla="*/ 40 h 53"/>
                <a:gd name="T28" fmla="*/ 12 w 24"/>
                <a:gd name="T29" fmla="*/ 32 h 53"/>
                <a:gd name="T30" fmla="*/ 9 w 24"/>
                <a:gd name="T31" fmla="*/ 41 h 53"/>
                <a:gd name="T32" fmla="*/ 8 w 24"/>
                <a:gd name="T33" fmla="*/ 45 h 53"/>
                <a:gd name="T34" fmla="*/ 8 w 24"/>
                <a:gd name="T35" fmla="*/ 47 h 53"/>
                <a:gd name="T36" fmla="*/ 12 w 24"/>
                <a:gd name="T37" fmla="*/ 47 h 53"/>
                <a:gd name="T38" fmla="*/ 5 w 24"/>
                <a:gd name="T39" fmla="*/ 50 h 53"/>
                <a:gd name="T40" fmla="*/ 3 w 24"/>
                <a:gd name="T41" fmla="*/ 47 h 53"/>
                <a:gd name="T42" fmla="*/ 8 w 24"/>
                <a:gd name="T43" fmla="*/ 37 h 53"/>
                <a:gd name="T44" fmla="*/ 3 w 24"/>
                <a:gd name="T45" fmla="*/ 26 h 53"/>
                <a:gd name="T46" fmla="*/ 1 w 24"/>
                <a:gd name="T47" fmla="*/ 22 h 53"/>
                <a:gd name="T48" fmla="*/ 8 w 24"/>
                <a:gd name="T49" fmla="*/ 1 h 53"/>
                <a:gd name="T50" fmla="*/ 12 w 24"/>
                <a:gd name="T51" fmla="*/ 5 h 53"/>
                <a:gd name="T52" fmla="*/ 6 w 24"/>
                <a:gd name="T53" fmla="*/ 11 h 53"/>
                <a:gd name="T54" fmla="*/ 6 w 24"/>
                <a:gd name="T55" fmla="*/ 21 h 53"/>
                <a:gd name="T56" fmla="*/ 12 w 24"/>
                <a:gd name="T57" fmla="*/ 19 h 53"/>
                <a:gd name="T58" fmla="*/ 11 w 24"/>
                <a:gd name="T59" fmla="*/ 17 h 53"/>
                <a:gd name="T60" fmla="*/ 12 w 24"/>
                <a:gd name="T61" fmla="*/ 32 h 53"/>
                <a:gd name="T62" fmla="*/ 9 w 24"/>
                <a:gd name="T63" fmla="*/ 41 h 53"/>
                <a:gd name="T64" fmla="*/ 12 w 24"/>
                <a:gd name="T65" fmla="*/ 3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 h="53">
                  <a:moveTo>
                    <a:pt x="12" y="47"/>
                  </a:moveTo>
                  <a:cubicBezTo>
                    <a:pt x="14" y="46"/>
                    <a:pt x="16" y="44"/>
                    <a:pt x="17" y="42"/>
                  </a:cubicBezTo>
                  <a:cubicBezTo>
                    <a:pt x="18" y="39"/>
                    <a:pt x="19" y="35"/>
                    <a:pt x="18" y="32"/>
                  </a:cubicBezTo>
                  <a:cubicBezTo>
                    <a:pt x="17" y="29"/>
                    <a:pt x="16" y="27"/>
                    <a:pt x="14" y="24"/>
                  </a:cubicBezTo>
                  <a:cubicBezTo>
                    <a:pt x="14" y="23"/>
                    <a:pt x="13" y="22"/>
                    <a:pt x="13" y="22"/>
                  </a:cubicBezTo>
                  <a:cubicBezTo>
                    <a:pt x="13" y="21"/>
                    <a:pt x="12" y="20"/>
                    <a:pt x="12" y="19"/>
                  </a:cubicBezTo>
                  <a:cubicBezTo>
                    <a:pt x="12" y="12"/>
                    <a:pt x="12" y="12"/>
                    <a:pt x="12" y="12"/>
                  </a:cubicBezTo>
                  <a:cubicBezTo>
                    <a:pt x="12" y="11"/>
                    <a:pt x="13" y="11"/>
                    <a:pt x="13" y="10"/>
                  </a:cubicBezTo>
                  <a:cubicBezTo>
                    <a:pt x="15" y="10"/>
                    <a:pt x="15" y="8"/>
                    <a:pt x="15" y="7"/>
                  </a:cubicBezTo>
                  <a:cubicBezTo>
                    <a:pt x="15" y="7"/>
                    <a:pt x="15" y="6"/>
                    <a:pt x="14" y="6"/>
                  </a:cubicBezTo>
                  <a:cubicBezTo>
                    <a:pt x="14" y="6"/>
                    <a:pt x="14" y="6"/>
                    <a:pt x="14" y="6"/>
                  </a:cubicBezTo>
                  <a:cubicBezTo>
                    <a:pt x="14" y="6"/>
                    <a:pt x="14" y="5"/>
                    <a:pt x="13" y="5"/>
                  </a:cubicBezTo>
                  <a:cubicBezTo>
                    <a:pt x="13" y="5"/>
                    <a:pt x="12" y="4"/>
                    <a:pt x="12" y="5"/>
                  </a:cubicBezTo>
                  <a:cubicBezTo>
                    <a:pt x="12" y="0"/>
                    <a:pt x="12" y="0"/>
                    <a:pt x="12" y="0"/>
                  </a:cubicBezTo>
                  <a:cubicBezTo>
                    <a:pt x="13" y="0"/>
                    <a:pt x="15" y="0"/>
                    <a:pt x="16" y="1"/>
                  </a:cubicBezTo>
                  <a:cubicBezTo>
                    <a:pt x="17" y="2"/>
                    <a:pt x="18" y="3"/>
                    <a:pt x="18" y="3"/>
                  </a:cubicBezTo>
                  <a:cubicBezTo>
                    <a:pt x="18" y="4"/>
                    <a:pt x="18" y="4"/>
                    <a:pt x="18" y="4"/>
                  </a:cubicBezTo>
                  <a:cubicBezTo>
                    <a:pt x="19" y="4"/>
                    <a:pt x="19" y="5"/>
                    <a:pt x="20" y="6"/>
                  </a:cubicBezTo>
                  <a:cubicBezTo>
                    <a:pt x="20" y="9"/>
                    <a:pt x="19" y="12"/>
                    <a:pt x="16" y="14"/>
                  </a:cubicBezTo>
                  <a:cubicBezTo>
                    <a:pt x="16" y="15"/>
                    <a:pt x="16" y="15"/>
                    <a:pt x="16" y="16"/>
                  </a:cubicBezTo>
                  <a:cubicBezTo>
                    <a:pt x="16" y="17"/>
                    <a:pt x="17" y="18"/>
                    <a:pt x="17" y="19"/>
                  </a:cubicBezTo>
                  <a:cubicBezTo>
                    <a:pt x="18" y="20"/>
                    <a:pt x="18" y="21"/>
                    <a:pt x="18" y="22"/>
                  </a:cubicBezTo>
                  <a:cubicBezTo>
                    <a:pt x="20" y="24"/>
                    <a:pt x="22" y="27"/>
                    <a:pt x="22" y="31"/>
                  </a:cubicBezTo>
                  <a:cubicBezTo>
                    <a:pt x="24" y="35"/>
                    <a:pt x="23" y="40"/>
                    <a:pt x="21" y="44"/>
                  </a:cubicBezTo>
                  <a:cubicBezTo>
                    <a:pt x="20" y="47"/>
                    <a:pt x="17" y="50"/>
                    <a:pt x="12" y="52"/>
                  </a:cubicBezTo>
                  <a:cubicBezTo>
                    <a:pt x="12" y="52"/>
                    <a:pt x="12" y="52"/>
                    <a:pt x="12" y="52"/>
                  </a:cubicBezTo>
                  <a:cubicBezTo>
                    <a:pt x="12" y="47"/>
                    <a:pt x="12" y="47"/>
                    <a:pt x="12" y="47"/>
                  </a:cubicBezTo>
                  <a:close/>
                  <a:moveTo>
                    <a:pt x="12" y="40"/>
                  </a:moveTo>
                  <a:cubicBezTo>
                    <a:pt x="13" y="38"/>
                    <a:pt x="13" y="35"/>
                    <a:pt x="12" y="32"/>
                  </a:cubicBezTo>
                  <a:cubicBezTo>
                    <a:pt x="12" y="32"/>
                    <a:pt x="12" y="32"/>
                    <a:pt x="12" y="32"/>
                  </a:cubicBezTo>
                  <a:lnTo>
                    <a:pt x="12" y="40"/>
                  </a:lnTo>
                  <a:close/>
                  <a:moveTo>
                    <a:pt x="9" y="41"/>
                  </a:moveTo>
                  <a:cubicBezTo>
                    <a:pt x="8" y="42"/>
                    <a:pt x="7" y="43"/>
                    <a:pt x="7" y="44"/>
                  </a:cubicBezTo>
                  <a:cubicBezTo>
                    <a:pt x="7" y="44"/>
                    <a:pt x="7" y="45"/>
                    <a:pt x="8" y="45"/>
                  </a:cubicBezTo>
                  <a:cubicBezTo>
                    <a:pt x="8" y="46"/>
                    <a:pt x="8" y="46"/>
                    <a:pt x="8" y="46"/>
                  </a:cubicBezTo>
                  <a:cubicBezTo>
                    <a:pt x="8" y="47"/>
                    <a:pt x="8" y="47"/>
                    <a:pt x="8" y="47"/>
                  </a:cubicBezTo>
                  <a:cubicBezTo>
                    <a:pt x="9" y="47"/>
                    <a:pt x="10" y="47"/>
                    <a:pt x="11" y="47"/>
                  </a:cubicBezTo>
                  <a:cubicBezTo>
                    <a:pt x="11" y="47"/>
                    <a:pt x="11" y="47"/>
                    <a:pt x="12" y="47"/>
                  </a:cubicBezTo>
                  <a:cubicBezTo>
                    <a:pt x="12" y="52"/>
                    <a:pt x="12" y="52"/>
                    <a:pt x="12" y="52"/>
                  </a:cubicBezTo>
                  <a:cubicBezTo>
                    <a:pt x="9" y="53"/>
                    <a:pt x="6" y="52"/>
                    <a:pt x="5" y="50"/>
                  </a:cubicBezTo>
                  <a:cubicBezTo>
                    <a:pt x="4" y="50"/>
                    <a:pt x="4" y="50"/>
                    <a:pt x="4" y="50"/>
                  </a:cubicBezTo>
                  <a:cubicBezTo>
                    <a:pt x="4" y="49"/>
                    <a:pt x="3" y="48"/>
                    <a:pt x="3" y="47"/>
                  </a:cubicBezTo>
                  <a:cubicBezTo>
                    <a:pt x="3" y="46"/>
                    <a:pt x="3" y="45"/>
                    <a:pt x="3" y="44"/>
                  </a:cubicBezTo>
                  <a:cubicBezTo>
                    <a:pt x="3" y="41"/>
                    <a:pt x="4" y="38"/>
                    <a:pt x="8" y="37"/>
                  </a:cubicBezTo>
                  <a:cubicBezTo>
                    <a:pt x="8" y="37"/>
                    <a:pt x="8" y="35"/>
                    <a:pt x="7" y="34"/>
                  </a:cubicBezTo>
                  <a:cubicBezTo>
                    <a:pt x="6" y="31"/>
                    <a:pt x="5" y="28"/>
                    <a:pt x="3" y="26"/>
                  </a:cubicBezTo>
                  <a:cubicBezTo>
                    <a:pt x="2" y="24"/>
                    <a:pt x="2" y="23"/>
                    <a:pt x="2" y="22"/>
                  </a:cubicBezTo>
                  <a:cubicBezTo>
                    <a:pt x="1" y="22"/>
                    <a:pt x="1" y="22"/>
                    <a:pt x="1" y="22"/>
                  </a:cubicBezTo>
                  <a:cubicBezTo>
                    <a:pt x="0" y="18"/>
                    <a:pt x="0" y="14"/>
                    <a:pt x="1" y="10"/>
                  </a:cubicBezTo>
                  <a:cubicBezTo>
                    <a:pt x="2" y="6"/>
                    <a:pt x="4" y="3"/>
                    <a:pt x="8" y="1"/>
                  </a:cubicBezTo>
                  <a:cubicBezTo>
                    <a:pt x="9" y="0"/>
                    <a:pt x="10" y="0"/>
                    <a:pt x="12" y="0"/>
                  </a:cubicBezTo>
                  <a:cubicBezTo>
                    <a:pt x="12" y="5"/>
                    <a:pt x="12" y="5"/>
                    <a:pt x="12" y="5"/>
                  </a:cubicBezTo>
                  <a:cubicBezTo>
                    <a:pt x="11" y="5"/>
                    <a:pt x="11" y="5"/>
                    <a:pt x="10" y="5"/>
                  </a:cubicBezTo>
                  <a:cubicBezTo>
                    <a:pt x="8" y="7"/>
                    <a:pt x="6" y="9"/>
                    <a:pt x="6" y="11"/>
                  </a:cubicBezTo>
                  <a:cubicBezTo>
                    <a:pt x="5" y="14"/>
                    <a:pt x="5" y="18"/>
                    <a:pt x="6" y="21"/>
                  </a:cubicBezTo>
                  <a:cubicBezTo>
                    <a:pt x="6" y="21"/>
                    <a:pt x="6" y="21"/>
                    <a:pt x="6" y="21"/>
                  </a:cubicBezTo>
                  <a:cubicBezTo>
                    <a:pt x="9" y="41"/>
                    <a:pt x="9" y="41"/>
                    <a:pt x="9" y="41"/>
                  </a:cubicBezTo>
                  <a:close/>
                  <a:moveTo>
                    <a:pt x="12" y="19"/>
                  </a:moveTo>
                  <a:cubicBezTo>
                    <a:pt x="12" y="12"/>
                    <a:pt x="12" y="12"/>
                    <a:pt x="12" y="12"/>
                  </a:cubicBezTo>
                  <a:cubicBezTo>
                    <a:pt x="11" y="13"/>
                    <a:pt x="11" y="15"/>
                    <a:pt x="11" y="17"/>
                  </a:cubicBezTo>
                  <a:cubicBezTo>
                    <a:pt x="11" y="17"/>
                    <a:pt x="11" y="18"/>
                    <a:pt x="12" y="19"/>
                  </a:cubicBezTo>
                  <a:close/>
                  <a:moveTo>
                    <a:pt x="12" y="32"/>
                  </a:moveTo>
                  <a:cubicBezTo>
                    <a:pt x="11" y="29"/>
                    <a:pt x="9" y="26"/>
                    <a:pt x="7" y="23"/>
                  </a:cubicBezTo>
                  <a:cubicBezTo>
                    <a:pt x="9" y="41"/>
                    <a:pt x="9" y="41"/>
                    <a:pt x="9" y="41"/>
                  </a:cubicBezTo>
                  <a:cubicBezTo>
                    <a:pt x="10" y="41"/>
                    <a:pt x="11" y="40"/>
                    <a:pt x="12" y="40"/>
                  </a:cubicBezTo>
                  <a:lnTo>
                    <a:pt x="1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Freeform 285"/>
            <p:cNvSpPr>
              <a:spLocks noEditPoints="1"/>
            </p:cNvSpPr>
            <p:nvPr/>
          </p:nvSpPr>
          <p:spPr bwMode="auto">
            <a:xfrm>
              <a:off x="7789863" y="4197350"/>
              <a:ext cx="85725" cy="219075"/>
            </a:xfrm>
            <a:custGeom>
              <a:avLst/>
              <a:gdLst>
                <a:gd name="T0" fmla="*/ 21 w 38"/>
                <a:gd name="T1" fmla="*/ 92 h 97"/>
                <a:gd name="T2" fmla="*/ 21 w 38"/>
                <a:gd name="T3" fmla="*/ 47 h 97"/>
                <a:gd name="T4" fmla="*/ 23 w 38"/>
                <a:gd name="T5" fmla="*/ 44 h 97"/>
                <a:gd name="T6" fmla="*/ 30 w 38"/>
                <a:gd name="T7" fmla="*/ 38 h 97"/>
                <a:gd name="T8" fmla="*/ 33 w 38"/>
                <a:gd name="T9" fmla="*/ 27 h 97"/>
                <a:gd name="T10" fmla="*/ 28 w 38"/>
                <a:gd name="T11" fmla="*/ 11 h 97"/>
                <a:gd name="T12" fmla="*/ 19 w 38"/>
                <a:gd name="T13" fmla="*/ 5 h 97"/>
                <a:gd name="T14" fmla="*/ 19 w 38"/>
                <a:gd name="T15" fmla="*/ 0 h 97"/>
                <a:gd name="T16" fmla="*/ 32 w 38"/>
                <a:gd name="T17" fmla="*/ 9 h 97"/>
                <a:gd name="T18" fmla="*/ 38 w 38"/>
                <a:gd name="T19" fmla="*/ 27 h 97"/>
                <a:gd name="T20" fmla="*/ 34 w 38"/>
                <a:gd name="T21" fmla="*/ 41 h 97"/>
                <a:gd name="T22" fmla="*/ 26 w 38"/>
                <a:gd name="T23" fmla="*/ 48 h 97"/>
                <a:gd name="T24" fmla="*/ 26 w 38"/>
                <a:gd name="T25" fmla="*/ 95 h 97"/>
                <a:gd name="T26" fmla="*/ 23 w 38"/>
                <a:gd name="T27" fmla="*/ 97 h 97"/>
                <a:gd name="T28" fmla="*/ 19 w 38"/>
                <a:gd name="T29" fmla="*/ 97 h 97"/>
                <a:gd name="T30" fmla="*/ 19 w 38"/>
                <a:gd name="T31" fmla="*/ 92 h 97"/>
                <a:gd name="T32" fmla="*/ 21 w 38"/>
                <a:gd name="T33" fmla="*/ 92 h 97"/>
                <a:gd name="T34" fmla="*/ 19 w 38"/>
                <a:gd name="T35" fmla="*/ 5 h 97"/>
                <a:gd name="T36" fmla="*/ 10 w 38"/>
                <a:gd name="T37" fmla="*/ 11 h 97"/>
                <a:gd name="T38" fmla="*/ 5 w 38"/>
                <a:gd name="T39" fmla="*/ 27 h 97"/>
                <a:gd name="T40" fmla="*/ 8 w 38"/>
                <a:gd name="T41" fmla="*/ 38 h 97"/>
                <a:gd name="T42" fmla="*/ 16 w 38"/>
                <a:gd name="T43" fmla="*/ 44 h 97"/>
                <a:gd name="T44" fmla="*/ 17 w 38"/>
                <a:gd name="T45" fmla="*/ 47 h 97"/>
                <a:gd name="T46" fmla="*/ 17 w 38"/>
                <a:gd name="T47" fmla="*/ 47 h 97"/>
                <a:gd name="T48" fmla="*/ 17 w 38"/>
                <a:gd name="T49" fmla="*/ 92 h 97"/>
                <a:gd name="T50" fmla="*/ 19 w 38"/>
                <a:gd name="T51" fmla="*/ 92 h 97"/>
                <a:gd name="T52" fmla="*/ 19 w 38"/>
                <a:gd name="T53" fmla="*/ 97 h 97"/>
                <a:gd name="T54" fmla="*/ 15 w 38"/>
                <a:gd name="T55" fmla="*/ 97 h 97"/>
                <a:gd name="T56" fmla="*/ 12 w 38"/>
                <a:gd name="T57" fmla="*/ 95 h 97"/>
                <a:gd name="T58" fmla="*/ 12 w 38"/>
                <a:gd name="T59" fmla="*/ 48 h 97"/>
                <a:gd name="T60" fmla="*/ 4 w 38"/>
                <a:gd name="T61" fmla="*/ 41 h 97"/>
                <a:gd name="T62" fmla="*/ 0 w 38"/>
                <a:gd name="T63" fmla="*/ 27 h 97"/>
                <a:gd name="T64" fmla="*/ 6 w 38"/>
                <a:gd name="T65" fmla="*/ 9 h 97"/>
                <a:gd name="T66" fmla="*/ 19 w 38"/>
                <a:gd name="T67" fmla="*/ 0 h 97"/>
                <a:gd name="T68" fmla="*/ 19 w 38"/>
                <a:gd name="T69" fmla="*/ 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 h="97">
                  <a:moveTo>
                    <a:pt x="21" y="92"/>
                  </a:moveTo>
                  <a:cubicBezTo>
                    <a:pt x="21" y="47"/>
                    <a:pt x="21" y="47"/>
                    <a:pt x="21" y="47"/>
                  </a:cubicBezTo>
                  <a:cubicBezTo>
                    <a:pt x="21" y="45"/>
                    <a:pt x="22" y="44"/>
                    <a:pt x="23" y="44"/>
                  </a:cubicBezTo>
                  <a:cubicBezTo>
                    <a:pt x="26" y="43"/>
                    <a:pt x="28" y="41"/>
                    <a:pt x="30" y="38"/>
                  </a:cubicBezTo>
                  <a:cubicBezTo>
                    <a:pt x="32" y="35"/>
                    <a:pt x="33" y="31"/>
                    <a:pt x="33" y="27"/>
                  </a:cubicBezTo>
                  <a:cubicBezTo>
                    <a:pt x="33" y="22"/>
                    <a:pt x="31" y="16"/>
                    <a:pt x="28" y="11"/>
                  </a:cubicBezTo>
                  <a:cubicBezTo>
                    <a:pt x="26" y="8"/>
                    <a:pt x="23" y="5"/>
                    <a:pt x="19" y="5"/>
                  </a:cubicBezTo>
                  <a:cubicBezTo>
                    <a:pt x="19" y="0"/>
                    <a:pt x="19" y="0"/>
                    <a:pt x="19" y="0"/>
                  </a:cubicBezTo>
                  <a:cubicBezTo>
                    <a:pt x="24" y="0"/>
                    <a:pt x="29" y="4"/>
                    <a:pt x="32" y="9"/>
                  </a:cubicBezTo>
                  <a:cubicBezTo>
                    <a:pt x="36" y="14"/>
                    <a:pt x="38" y="21"/>
                    <a:pt x="38" y="27"/>
                  </a:cubicBezTo>
                  <a:cubicBezTo>
                    <a:pt x="38" y="32"/>
                    <a:pt x="37" y="37"/>
                    <a:pt x="34" y="41"/>
                  </a:cubicBezTo>
                  <a:cubicBezTo>
                    <a:pt x="32" y="44"/>
                    <a:pt x="29" y="47"/>
                    <a:pt x="26" y="48"/>
                  </a:cubicBezTo>
                  <a:cubicBezTo>
                    <a:pt x="26" y="95"/>
                    <a:pt x="26" y="95"/>
                    <a:pt x="26" y="95"/>
                  </a:cubicBezTo>
                  <a:cubicBezTo>
                    <a:pt x="26" y="96"/>
                    <a:pt x="25" y="97"/>
                    <a:pt x="23" y="97"/>
                  </a:cubicBezTo>
                  <a:cubicBezTo>
                    <a:pt x="19" y="97"/>
                    <a:pt x="19" y="97"/>
                    <a:pt x="19" y="97"/>
                  </a:cubicBezTo>
                  <a:cubicBezTo>
                    <a:pt x="19" y="92"/>
                    <a:pt x="19" y="92"/>
                    <a:pt x="19" y="92"/>
                  </a:cubicBezTo>
                  <a:lnTo>
                    <a:pt x="21" y="92"/>
                  </a:lnTo>
                  <a:close/>
                  <a:moveTo>
                    <a:pt x="19" y="5"/>
                  </a:moveTo>
                  <a:cubicBezTo>
                    <a:pt x="16" y="5"/>
                    <a:pt x="12" y="8"/>
                    <a:pt x="10" y="11"/>
                  </a:cubicBezTo>
                  <a:cubicBezTo>
                    <a:pt x="7" y="16"/>
                    <a:pt x="5" y="22"/>
                    <a:pt x="5" y="27"/>
                  </a:cubicBezTo>
                  <a:cubicBezTo>
                    <a:pt x="5" y="31"/>
                    <a:pt x="6" y="35"/>
                    <a:pt x="8" y="38"/>
                  </a:cubicBezTo>
                  <a:cubicBezTo>
                    <a:pt x="10" y="41"/>
                    <a:pt x="13" y="43"/>
                    <a:pt x="16" y="44"/>
                  </a:cubicBezTo>
                  <a:cubicBezTo>
                    <a:pt x="17" y="45"/>
                    <a:pt x="17" y="46"/>
                    <a:pt x="17" y="47"/>
                  </a:cubicBezTo>
                  <a:cubicBezTo>
                    <a:pt x="17" y="47"/>
                    <a:pt x="17" y="47"/>
                    <a:pt x="17" y="47"/>
                  </a:cubicBezTo>
                  <a:cubicBezTo>
                    <a:pt x="17" y="92"/>
                    <a:pt x="17" y="92"/>
                    <a:pt x="17" y="92"/>
                  </a:cubicBezTo>
                  <a:cubicBezTo>
                    <a:pt x="19" y="92"/>
                    <a:pt x="19" y="92"/>
                    <a:pt x="19" y="92"/>
                  </a:cubicBezTo>
                  <a:cubicBezTo>
                    <a:pt x="19" y="97"/>
                    <a:pt x="19" y="97"/>
                    <a:pt x="19" y="97"/>
                  </a:cubicBezTo>
                  <a:cubicBezTo>
                    <a:pt x="15" y="97"/>
                    <a:pt x="15" y="97"/>
                    <a:pt x="15" y="97"/>
                  </a:cubicBezTo>
                  <a:cubicBezTo>
                    <a:pt x="14" y="97"/>
                    <a:pt x="12" y="96"/>
                    <a:pt x="12" y="95"/>
                  </a:cubicBezTo>
                  <a:cubicBezTo>
                    <a:pt x="12" y="48"/>
                    <a:pt x="12" y="48"/>
                    <a:pt x="12" y="48"/>
                  </a:cubicBezTo>
                  <a:cubicBezTo>
                    <a:pt x="9" y="47"/>
                    <a:pt x="6" y="44"/>
                    <a:pt x="4" y="41"/>
                  </a:cubicBezTo>
                  <a:cubicBezTo>
                    <a:pt x="2" y="37"/>
                    <a:pt x="0" y="32"/>
                    <a:pt x="0" y="27"/>
                  </a:cubicBezTo>
                  <a:cubicBezTo>
                    <a:pt x="0" y="21"/>
                    <a:pt x="2" y="14"/>
                    <a:pt x="6" y="9"/>
                  </a:cubicBezTo>
                  <a:cubicBezTo>
                    <a:pt x="9" y="4"/>
                    <a:pt x="14" y="0"/>
                    <a:pt x="19" y="0"/>
                  </a:cubicBezTo>
                  <a:lnTo>
                    <a:pt x="19"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288"/>
            <p:cNvSpPr>
              <a:spLocks noEditPoints="1"/>
            </p:cNvSpPr>
            <p:nvPr/>
          </p:nvSpPr>
          <p:spPr bwMode="auto">
            <a:xfrm>
              <a:off x="11193463" y="79375"/>
              <a:ext cx="363538" cy="358775"/>
            </a:xfrm>
            <a:custGeom>
              <a:avLst/>
              <a:gdLst>
                <a:gd name="T0" fmla="*/ 145 w 161"/>
                <a:gd name="T1" fmla="*/ 55 h 159"/>
                <a:gd name="T2" fmla="*/ 105 w 161"/>
                <a:gd name="T3" fmla="*/ 11 h 159"/>
                <a:gd name="T4" fmla="*/ 137 w 161"/>
                <a:gd name="T5" fmla="*/ 110 h 159"/>
                <a:gd name="T6" fmla="*/ 99 w 161"/>
                <a:gd name="T7" fmla="*/ 153 h 159"/>
                <a:gd name="T8" fmla="*/ 124 w 161"/>
                <a:gd name="T9" fmla="*/ 96 h 159"/>
                <a:gd name="T10" fmla="*/ 99 w 161"/>
                <a:gd name="T11" fmla="*/ 33 h 159"/>
                <a:gd name="T12" fmla="*/ 104 w 161"/>
                <a:gd name="T13" fmla="*/ 132 h 159"/>
                <a:gd name="T14" fmla="*/ 110 w 161"/>
                <a:gd name="T15" fmla="*/ 102 h 159"/>
                <a:gd name="T16" fmla="*/ 104 w 161"/>
                <a:gd name="T17" fmla="*/ 104 h 159"/>
                <a:gd name="T18" fmla="*/ 112 w 161"/>
                <a:gd name="T19" fmla="*/ 89 h 159"/>
                <a:gd name="T20" fmla="*/ 118 w 161"/>
                <a:gd name="T21" fmla="*/ 56 h 159"/>
                <a:gd name="T22" fmla="*/ 122 w 161"/>
                <a:gd name="T23" fmla="*/ 36 h 159"/>
                <a:gd name="T24" fmla="*/ 99 w 161"/>
                <a:gd name="T25" fmla="*/ 47 h 159"/>
                <a:gd name="T26" fmla="*/ 115 w 161"/>
                <a:gd name="T27" fmla="*/ 53 h 159"/>
                <a:gd name="T28" fmla="*/ 108 w 161"/>
                <a:gd name="T29" fmla="*/ 88 h 159"/>
                <a:gd name="T30" fmla="*/ 99 w 161"/>
                <a:gd name="T31" fmla="*/ 92 h 159"/>
                <a:gd name="T32" fmla="*/ 81 w 161"/>
                <a:gd name="T33" fmla="*/ 158 h 159"/>
                <a:gd name="T34" fmla="*/ 99 w 161"/>
                <a:gd name="T35" fmla="*/ 12 h 159"/>
                <a:gd name="T36" fmla="*/ 81 w 161"/>
                <a:gd name="T37" fmla="*/ 32 h 159"/>
                <a:gd name="T38" fmla="*/ 86 w 161"/>
                <a:gd name="T39" fmla="*/ 64 h 159"/>
                <a:gd name="T40" fmla="*/ 87 w 161"/>
                <a:gd name="T41" fmla="*/ 44 h 159"/>
                <a:gd name="T42" fmla="*/ 99 w 161"/>
                <a:gd name="T43" fmla="*/ 47 h 159"/>
                <a:gd name="T44" fmla="*/ 96 w 161"/>
                <a:gd name="T45" fmla="*/ 71 h 159"/>
                <a:gd name="T46" fmla="*/ 98 w 161"/>
                <a:gd name="T47" fmla="*/ 87 h 159"/>
                <a:gd name="T48" fmla="*/ 96 w 161"/>
                <a:gd name="T49" fmla="*/ 92 h 159"/>
                <a:gd name="T50" fmla="*/ 93 w 161"/>
                <a:gd name="T51" fmla="*/ 87 h 159"/>
                <a:gd name="T52" fmla="*/ 99 w 161"/>
                <a:gd name="T53" fmla="*/ 99 h 159"/>
                <a:gd name="T54" fmla="*/ 99 w 161"/>
                <a:gd name="T55" fmla="*/ 115 h 159"/>
                <a:gd name="T56" fmla="*/ 81 w 161"/>
                <a:gd name="T57" fmla="*/ 119 h 159"/>
                <a:gd name="T58" fmla="*/ 99 w 161"/>
                <a:gd name="T59" fmla="*/ 115 h 159"/>
                <a:gd name="T60" fmla="*/ 81 w 161"/>
                <a:gd name="T61" fmla="*/ 135 h 159"/>
                <a:gd name="T62" fmla="*/ 72 w 161"/>
                <a:gd name="T63" fmla="*/ 150 h 159"/>
                <a:gd name="T64" fmla="*/ 67 w 161"/>
                <a:gd name="T65" fmla="*/ 146 h 159"/>
                <a:gd name="T66" fmla="*/ 81 w 161"/>
                <a:gd name="T67" fmla="*/ 21 h 159"/>
                <a:gd name="T68" fmla="*/ 81 w 161"/>
                <a:gd name="T69" fmla="*/ 32 h 159"/>
                <a:gd name="T70" fmla="*/ 74 w 161"/>
                <a:gd name="T71" fmla="*/ 65 h 159"/>
                <a:gd name="T72" fmla="*/ 67 w 161"/>
                <a:gd name="T73" fmla="*/ 80 h 159"/>
                <a:gd name="T74" fmla="*/ 69 w 161"/>
                <a:gd name="T75" fmla="*/ 65 h 159"/>
                <a:gd name="T76" fmla="*/ 81 w 161"/>
                <a:gd name="T77" fmla="*/ 94 h 159"/>
                <a:gd name="T78" fmla="*/ 67 w 161"/>
                <a:gd name="T79" fmla="*/ 102 h 159"/>
                <a:gd name="T80" fmla="*/ 80 w 161"/>
                <a:gd name="T81" fmla="*/ 88 h 159"/>
                <a:gd name="T82" fmla="*/ 81 w 161"/>
                <a:gd name="T83" fmla="*/ 115 h 159"/>
                <a:gd name="T84" fmla="*/ 81 w 161"/>
                <a:gd name="T85" fmla="*/ 140 h 159"/>
                <a:gd name="T86" fmla="*/ 68 w 161"/>
                <a:gd name="T87" fmla="*/ 117 h 159"/>
                <a:gd name="T88" fmla="*/ 21 w 161"/>
                <a:gd name="T89" fmla="*/ 147 h 159"/>
                <a:gd name="T90" fmla="*/ 67 w 161"/>
                <a:gd name="T91" fmla="*/ 146 h 159"/>
                <a:gd name="T92" fmla="*/ 23 w 161"/>
                <a:gd name="T93" fmla="*/ 152 h 159"/>
                <a:gd name="T94" fmla="*/ 9 w 161"/>
                <a:gd name="T95" fmla="*/ 141 h 159"/>
                <a:gd name="T96" fmla="*/ 2 w 161"/>
                <a:gd name="T97" fmla="*/ 61 h 159"/>
                <a:gd name="T98" fmla="*/ 67 w 161"/>
                <a:gd name="T99" fmla="*/ 25 h 159"/>
                <a:gd name="T100" fmla="*/ 11 w 161"/>
                <a:gd name="T101" fmla="*/ 88 h 159"/>
                <a:gd name="T102" fmla="*/ 40 w 161"/>
                <a:gd name="T103" fmla="*/ 113 h 159"/>
                <a:gd name="T104" fmla="*/ 57 w 161"/>
                <a:gd name="T105" fmla="*/ 39 h 159"/>
                <a:gd name="T106" fmla="*/ 28 w 161"/>
                <a:gd name="T107" fmla="*/ 91 h 159"/>
                <a:gd name="T108" fmla="*/ 46 w 161"/>
                <a:gd name="T109" fmla="*/ 65 h 159"/>
                <a:gd name="T110" fmla="*/ 56 w 161"/>
                <a:gd name="T111" fmla="*/ 91 h 159"/>
                <a:gd name="T112" fmla="*/ 61 w 161"/>
                <a:gd name="T113" fmla="*/ 85 h 159"/>
                <a:gd name="T114" fmla="*/ 45 w 161"/>
                <a:gd name="T115" fmla="*/ 55 h 159"/>
                <a:gd name="T116" fmla="*/ 41 w 161"/>
                <a:gd name="T117" fmla="*/ 92 h 159"/>
                <a:gd name="T118" fmla="*/ 54 w 161"/>
                <a:gd name="T119" fmla="*/ 44 h 159"/>
                <a:gd name="T120" fmla="*/ 67 w 161"/>
                <a:gd name="T121" fmla="*/ 115 h 159"/>
                <a:gd name="T122" fmla="*/ 67 w 161"/>
                <a:gd name="T123" fmla="*/ 11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1" h="159">
                  <a:moveTo>
                    <a:pt x="99" y="153"/>
                  </a:moveTo>
                  <a:cubicBezTo>
                    <a:pt x="102" y="153"/>
                    <a:pt x="104" y="152"/>
                    <a:pt x="106" y="151"/>
                  </a:cubicBezTo>
                  <a:cubicBezTo>
                    <a:pt x="115" y="147"/>
                    <a:pt x="120" y="141"/>
                    <a:pt x="124" y="134"/>
                  </a:cubicBezTo>
                  <a:cubicBezTo>
                    <a:pt x="127" y="126"/>
                    <a:pt x="130" y="118"/>
                    <a:pt x="132" y="109"/>
                  </a:cubicBezTo>
                  <a:cubicBezTo>
                    <a:pt x="137" y="91"/>
                    <a:pt x="141" y="73"/>
                    <a:pt x="145" y="55"/>
                  </a:cubicBezTo>
                  <a:cubicBezTo>
                    <a:pt x="149" y="38"/>
                    <a:pt x="152" y="22"/>
                    <a:pt x="155" y="5"/>
                  </a:cubicBezTo>
                  <a:cubicBezTo>
                    <a:pt x="139" y="8"/>
                    <a:pt x="122" y="12"/>
                    <a:pt x="106" y="15"/>
                  </a:cubicBezTo>
                  <a:cubicBezTo>
                    <a:pt x="104" y="16"/>
                    <a:pt x="101" y="16"/>
                    <a:pt x="99" y="17"/>
                  </a:cubicBezTo>
                  <a:cubicBezTo>
                    <a:pt x="99" y="12"/>
                    <a:pt x="99" y="12"/>
                    <a:pt x="99" y="12"/>
                  </a:cubicBezTo>
                  <a:cubicBezTo>
                    <a:pt x="101" y="11"/>
                    <a:pt x="103" y="11"/>
                    <a:pt x="105" y="11"/>
                  </a:cubicBezTo>
                  <a:cubicBezTo>
                    <a:pt x="122" y="7"/>
                    <a:pt x="140" y="3"/>
                    <a:pt x="158" y="0"/>
                  </a:cubicBezTo>
                  <a:cubicBezTo>
                    <a:pt x="158" y="0"/>
                    <a:pt x="158" y="0"/>
                    <a:pt x="159" y="0"/>
                  </a:cubicBezTo>
                  <a:cubicBezTo>
                    <a:pt x="160" y="0"/>
                    <a:pt x="161" y="1"/>
                    <a:pt x="161" y="3"/>
                  </a:cubicBezTo>
                  <a:cubicBezTo>
                    <a:pt x="157" y="20"/>
                    <a:pt x="154" y="38"/>
                    <a:pt x="150" y="56"/>
                  </a:cubicBezTo>
                  <a:cubicBezTo>
                    <a:pt x="146" y="74"/>
                    <a:pt x="141" y="92"/>
                    <a:pt x="137" y="110"/>
                  </a:cubicBezTo>
                  <a:cubicBezTo>
                    <a:pt x="134" y="119"/>
                    <a:pt x="132" y="128"/>
                    <a:pt x="128" y="136"/>
                  </a:cubicBezTo>
                  <a:cubicBezTo>
                    <a:pt x="124" y="144"/>
                    <a:pt x="118" y="151"/>
                    <a:pt x="108" y="155"/>
                  </a:cubicBezTo>
                  <a:cubicBezTo>
                    <a:pt x="105" y="156"/>
                    <a:pt x="102" y="157"/>
                    <a:pt x="99" y="158"/>
                  </a:cubicBezTo>
                  <a:cubicBezTo>
                    <a:pt x="99" y="158"/>
                    <a:pt x="99" y="158"/>
                    <a:pt x="99" y="158"/>
                  </a:cubicBezTo>
                  <a:cubicBezTo>
                    <a:pt x="99" y="153"/>
                    <a:pt x="99" y="153"/>
                    <a:pt x="99" y="153"/>
                  </a:cubicBezTo>
                  <a:close/>
                  <a:moveTo>
                    <a:pt x="99" y="140"/>
                  </a:moveTo>
                  <a:cubicBezTo>
                    <a:pt x="102" y="139"/>
                    <a:pt x="104" y="138"/>
                    <a:pt x="107" y="136"/>
                  </a:cubicBezTo>
                  <a:cubicBezTo>
                    <a:pt x="116" y="129"/>
                    <a:pt x="118" y="118"/>
                    <a:pt x="121" y="108"/>
                  </a:cubicBezTo>
                  <a:cubicBezTo>
                    <a:pt x="121" y="106"/>
                    <a:pt x="122" y="105"/>
                    <a:pt x="122" y="103"/>
                  </a:cubicBezTo>
                  <a:cubicBezTo>
                    <a:pt x="124" y="96"/>
                    <a:pt x="124" y="96"/>
                    <a:pt x="124" y="96"/>
                  </a:cubicBezTo>
                  <a:cubicBezTo>
                    <a:pt x="130" y="72"/>
                    <a:pt x="136" y="47"/>
                    <a:pt x="141" y="23"/>
                  </a:cubicBezTo>
                  <a:cubicBezTo>
                    <a:pt x="141" y="22"/>
                    <a:pt x="141" y="22"/>
                    <a:pt x="141" y="22"/>
                  </a:cubicBezTo>
                  <a:cubicBezTo>
                    <a:pt x="140" y="20"/>
                    <a:pt x="139" y="20"/>
                    <a:pt x="138" y="20"/>
                  </a:cubicBezTo>
                  <a:cubicBezTo>
                    <a:pt x="125" y="22"/>
                    <a:pt x="112" y="25"/>
                    <a:pt x="99" y="28"/>
                  </a:cubicBezTo>
                  <a:cubicBezTo>
                    <a:pt x="99" y="33"/>
                    <a:pt x="99" y="33"/>
                    <a:pt x="99" y="33"/>
                  </a:cubicBezTo>
                  <a:cubicBezTo>
                    <a:pt x="111" y="30"/>
                    <a:pt x="123" y="27"/>
                    <a:pt x="135" y="25"/>
                  </a:cubicBezTo>
                  <a:cubicBezTo>
                    <a:pt x="131" y="49"/>
                    <a:pt x="125" y="72"/>
                    <a:pt x="119" y="95"/>
                  </a:cubicBezTo>
                  <a:cubicBezTo>
                    <a:pt x="117" y="102"/>
                    <a:pt x="117" y="102"/>
                    <a:pt x="117" y="102"/>
                  </a:cubicBezTo>
                  <a:cubicBezTo>
                    <a:pt x="117" y="104"/>
                    <a:pt x="117" y="105"/>
                    <a:pt x="116" y="107"/>
                  </a:cubicBezTo>
                  <a:cubicBezTo>
                    <a:pt x="114" y="116"/>
                    <a:pt x="111" y="126"/>
                    <a:pt x="104" y="132"/>
                  </a:cubicBezTo>
                  <a:cubicBezTo>
                    <a:pt x="102" y="133"/>
                    <a:pt x="101" y="134"/>
                    <a:pt x="99" y="135"/>
                  </a:cubicBezTo>
                  <a:cubicBezTo>
                    <a:pt x="99" y="140"/>
                    <a:pt x="99" y="140"/>
                    <a:pt x="99" y="140"/>
                  </a:cubicBezTo>
                  <a:close/>
                  <a:moveTo>
                    <a:pt x="99" y="120"/>
                  </a:moveTo>
                  <a:cubicBezTo>
                    <a:pt x="102" y="120"/>
                    <a:pt x="105" y="120"/>
                    <a:pt x="106" y="116"/>
                  </a:cubicBezTo>
                  <a:cubicBezTo>
                    <a:pt x="110" y="102"/>
                    <a:pt x="110" y="102"/>
                    <a:pt x="110" y="102"/>
                  </a:cubicBezTo>
                  <a:cubicBezTo>
                    <a:pt x="110" y="101"/>
                    <a:pt x="110" y="100"/>
                    <a:pt x="108" y="99"/>
                  </a:cubicBezTo>
                  <a:cubicBezTo>
                    <a:pt x="108" y="99"/>
                    <a:pt x="108" y="99"/>
                    <a:pt x="107" y="99"/>
                  </a:cubicBezTo>
                  <a:cubicBezTo>
                    <a:pt x="99" y="99"/>
                    <a:pt x="99" y="99"/>
                    <a:pt x="99" y="99"/>
                  </a:cubicBezTo>
                  <a:cubicBezTo>
                    <a:pt x="99" y="104"/>
                    <a:pt x="99" y="104"/>
                    <a:pt x="99" y="104"/>
                  </a:cubicBezTo>
                  <a:cubicBezTo>
                    <a:pt x="104" y="104"/>
                    <a:pt x="104" y="104"/>
                    <a:pt x="104" y="104"/>
                  </a:cubicBezTo>
                  <a:cubicBezTo>
                    <a:pt x="101" y="115"/>
                    <a:pt x="101" y="115"/>
                    <a:pt x="101" y="115"/>
                  </a:cubicBezTo>
                  <a:cubicBezTo>
                    <a:pt x="101" y="115"/>
                    <a:pt x="100" y="115"/>
                    <a:pt x="99" y="115"/>
                  </a:cubicBezTo>
                  <a:cubicBezTo>
                    <a:pt x="99" y="120"/>
                    <a:pt x="99" y="120"/>
                    <a:pt x="99" y="120"/>
                  </a:cubicBezTo>
                  <a:close/>
                  <a:moveTo>
                    <a:pt x="99" y="92"/>
                  </a:moveTo>
                  <a:cubicBezTo>
                    <a:pt x="104" y="92"/>
                    <a:pt x="111" y="92"/>
                    <a:pt x="112" y="89"/>
                  </a:cubicBezTo>
                  <a:cubicBezTo>
                    <a:pt x="117" y="73"/>
                    <a:pt x="117" y="73"/>
                    <a:pt x="117" y="73"/>
                  </a:cubicBezTo>
                  <a:cubicBezTo>
                    <a:pt x="117" y="72"/>
                    <a:pt x="116" y="71"/>
                    <a:pt x="115" y="70"/>
                  </a:cubicBezTo>
                  <a:cubicBezTo>
                    <a:pt x="115" y="70"/>
                    <a:pt x="114" y="70"/>
                    <a:pt x="114" y="70"/>
                  </a:cubicBezTo>
                  <a:cubicBezTo>
                    <a:pt x="104" y="70"/>
                    <a:pt x="104" y="70"/>
                    <a:pt x="104" y="70"/>
                  </a:cubicBezTo>
                  <a:cubicBezTo>
                    <a:pt x="118" y="56"/>
                    <a:pt x="118" y="56"/>
                    <a:pt x="118" y="56"/>
                  </a:cubicBezTo>
                  <a:cubicBezTo>
                    <a:pt x="118" y="56"/>
                    <a:pt x="118" y="56"/>
                    <a:pt x="118" y="56"/>
                  </a:cubicBezTo>
                  <a:cubicBezTo>
                    <a:pt x="122" y="52"/>
                    <a:pt x="123" y="47"/>
                    <a:pt x="124" y="42"/>
                  </a:cubicBezTo>
                  <a:cubicBezTo>
                    <a:pt x="124" y="41"/>
                    <a:pt x="124" y="40"/>
                    <a:pt x="124" y="39"/>
                  </a:cubicBezTo>
                  <a:cubicBezTo>
                    <a:pt x="125" y="37"/>
                    <a:pt x="124" y="36"/>
                    <a:pt x="123" y="36"/>
                  </a:cubicBezTo>
                  <a:cubicBezTo>
                    <a:pt x="122" y="36"/>
                    <a:pt x="122" y="36"/>
                    <a:pt x="122" y="36"/>
                  </a:cubicBezTo>
                  <a:cubicBezTo>
                    <a:pt x="120" y="36"/>
                    <a:pt x="119" y="36"/>
                    <a:pt x="118" y="37"/>
                  </a:cubicBezTo>
                  <a:cubicBezTo>
                    <a:pt x="113" y="37"/>
                    <a:pt x="108" y="38"/>
                    <a:pt x="104" y="42"/>
                  </a:cubicBezTo>
                  <a:cubicBezTo>
                    <a:pt x="104" y="42"/>
                    <a:pt x="104" y="42"/>
                    <a:pt x="104" y="42"/>
                  </a:cubicBezTo>
                  <a:cubicBezTo>
                    <a:pt x="104" y="42"/>
                    <a:pt x="104" y="42"/>
                    <a:pt x="104" y="42"/>
                  </a:cubicBezTo>
                  <a:cubicBezTo>
                    <a:pt x="99" y="47"/>
                    <a:pt x="99" y="47"/>
                    <a:pt x="99" y="47"/>
                  </a:cubicBezTo>
                  <a:cubicBezTo>
                    <a:pt x="99" y="54"/>
                    <a:pt x="99" y="54"/>
                    <a:pt x="99" y="54"/>
                  </a:cubicBezTo>
                  <a:cubicBezTo>
                    <a:pt x="108" y="46"/>
                    <a:pt x="108" y="46"/>
                    <a:pt x="108" y="46"/>
                  </a:cubicBezTo>
                  <a:cubicBezTo>
                    <a:pt x="108" y="46"/>
                    <a:pt x="108" y="46"/>
                    <a:pt x="108" y="46"/>
                  </a:cubicBezTo>
                  <a:cubicBezTo>
                    <a:pt x="111" y="43"/>
                    <a:pt x="115" y="42"/>
                    <a:pt x="119" y="41"/>
                  </a:cubicBezTo>
                  <a:cubicBezTo>
                    <a:pt x="118" y="46"/>
                    <a:pt x="118" y="50"/>
                    <a:pt x="115" y="53"/>
                  </a:cubicBezTo>
                  <a:cubicBezTo>
                    <a:pt x="115" y="53"/>
                    <a:pt x="115" y="53"/>
                    <a:pt x="115" y="53"/>
                  </a:cubicBezTo>
                  <a:cubicBezTo>
                    <a:pt x="99" y="68"/>
                    <a:pt x="99" y="68"/>
                    <a:pt x="99" y="68"/>
                  </a:cubicBezTo>
                  <a:cubicBezTo>
                    <a:pt x="99" y="75"/>
                    <a:pt x="99" y="75"/>
                    <a:pt x="99" y="75"/>
                  </a:cubicBezTo>
                  <a:cubicBezTo>
                    <a:pt x="111" y="75"/>
                    <a:pt x="111" y="75"/>
                    <a:pt x="111" y="75"/>
                  </a:cubicBezTo>
                  <a:cubicBezTo>
                    <a:pt x="108" y="88"/>
                    <a:pt x="108" y="88"/>
                    <a:pt x="108" y="88"/>
                  </a:cubicBezTo>
                  <a:cubicBezTo>
                    <a:pt x="107" y="88"/>
                    <a:pt x="103" y="87"/>
                    <a:pt x="99" y="87"/>
                  </a:cubicBezTo>
                  <a:cubicBezTo>
                    <a:pt x="99" y="87"/>
                    <a:pt x="99" y="87"/>
                    <a:pt x="99" y="87"/>
                  </a:cubicBezTo>
                  <a:cubicBezTo>
                    <a:pt x="100" y="88"/>
                    <a:pt x="100" y="88"/>
                    <a:pt x="100" y="89"/>
                  </a:cubicBezTo>
                  <a:cubicBezTo>
                    <a:pt x="99" y="88"/>
                    <a:pt x="99" y="88"/>
                    <a:pt x="99" y="88"/>
                  </a:cubicBezTo>
                  <a:lnTo>
                    <a:pt x="99" y="92"/>
                  </a:lnTo>
                  <a:close/>
                  <a:moveTo>
                    <a:pt x="81" y="153"/>
                  </a:moveTo>
                  <a:cubicBezTo>
                    <a:pt x="86" y="154"/>
                    <a:pt x="92" y="155"/>
                    <a:pt x="98" y="153"/>
                  </a:cubicBezTo>
                  <a:cubicBezTo>
                    <a:pt x="99" y="153"/>
                    <a:pt x="99" y="153"/>
                    <a:pt x="99" y="153"/>
                  </a:cubicBezTo>
                  <a:cubicBezTo>
                    <a:pt x="99" y="158"/>
                    <a:pt x="99" y="158"/>
                    <a:pt x="99" y="158"/>
                  </a:cubicBezTo>
                  <a:cubicBezTo>
                    <a:pt x="93" y="159"/>
                    <a:pt x="87" y="159"/>
                    <a:pt x="81" y="158"/>
                  </a:cubicBezTo>
                  <a:cubicBezTo>
                    <a:pt x="81" y="153"/>
                    <a:pt x="81" y="153"/>
                    <a:pt x="81" y="153"/>
                  </a:cubicBezTo>
                  <a:close/>
                  <a:moveTo>
                    <a:pt x="99" y="17"/>
                  </a:moveTo>
                  <a:cubicBezTo>
                    <a:pt x="93" y="18"/>
                    <a:pt x="87" y="20"/>
                    <a:pt x="81" y="21"/>
                  </a:cubicBezTo>
                  <a:cubicBezTo>
                    <a:pt x="81" y="16"/>
                    <a:pt x="81" y="16"/>
                    <a:pt x="81" y="16"/>
                  </a:cubicBezTo>
                  <a:cubicBezTo>
                    <a:pt x="87" y="15"/>
                    <a:pt x="93" y="13"/>
                    <a:pt x="99" y="12"/>
                  </a:cubicBezTo>
                  <a:cubicBezTo>
                    <a:pt x="99" y="17"/>
                    <a:pt x="99" y="17"/>
                    <a:pt x="99" y="17"/>
                  </a:cubicBezTo>
                  <a:close/>
                  <a:moveTo>
                    <a:pt x="99" y="28"/>
                  </a:moveTo>
                  <a:cubicBezTo>
                    <a:pt x="99" y="33"/>
                    <a:pt x="99" y="33"/>
                    <a:pt x="99" y="33"/>
                  </a:cubicBezTo>
                  <a:cubicBezTo>
                    <a:pt x="93" y="34"/>
                    <a:pt x="87" y="36"/>
                    <a:pt x="81" y="37"/>
                  </a:cubicBezTo>
                  <a:cubicBezTo>
                    <a:pt x="81" y="32"/>
                    <a:pt x="81" y="32"/>
                    <a:pt x="81" y="32"/>
                  </a:cubicBezTo>
                  <a:cubicBezTo>
                    <a:pt x="87" y="31"/>
                    <a:pt x="93" y="29"/>
                    <a:pt x="99" y="28"/>
                  </a:cubicBezTo>
                  <a:close/>
                  <a:moveTo>
                    <a:pt x="99" y="47"/>
                  </a:moveTo>
                  <a:cubicBezTo>
                    <a:pt x="99" y="54"/>
                    <a:pt x="99" y="54"/>
                    <a:pt x="99" y="54"/>
                  </a:cubicBezTo>
                  <a:cubicBezTo>
                    <a:pt x="89" y="64"/>
                    <a:pt x="89" y="64"/>
                    <a:pt x="89" y="64"/>
                  </a:cubicBezTo>
                  <a:cubicBezTo>
                    <a:pt x="88" y="65"/>
                    <a:pt x="87" y="65"/>
                    <a:pt x="86" y="64"/>
                  </a:cubicBezTo>
                  <a:cubicBezTo>
                    <a:pt x="85" y="63"/>
                    <a:pt x="85" y="63"/>
                    <a:pt x="85" y="62"/>
                  </a:cubicBezTo>
                  <a:cubicBezTo>
                    <a:pt x="85" y="49"/>
                    <a:pt x="85" y="49"/>
                    <a:pt x="85" y="49"/>
                  </a:cubicBezTo>
                  <a:cubicBezTo>
                    <a:pt x="81" y="51"/>
                    <a:pt x="81" y="51"/>
                    <a:pt x="81" y="51"/>
                  </a:cubicBezTo>
                  <a:cubicBezTo>
                    <a:pt x="81" y="46"/>
                    <a:pt x="81" y="46"/>
                    <a:pt x="81" y="46"/>
                  </a:cubicBezTo>
                  <a:cubicBezTo>
                    <a:pt x="87" y="44"/>
                    <a:pt x="87" y="44"/>
                    <a:pt x="87" y="44"/>
                  </a:cubicBezTo>
                  <a:cubicBezTo>
                    <a:pt x="87" y="44"/>
                    <a:pt x="87" y="44"/>
                    <a:pt x="87" y="44"/>
                  </a:cubicBezTo>
                  <a:cubicBezTo>
                    <a:pt x="87" y="44"/>
                    <a:pt x="88" y="44"/>
                    <a:pt x="88" y="44"/>
                  </a:cubicBezTo>
                  <a:cubicBezTo>
                    <a:pt x="89" y="44"/>
                    <a:pt x="90" y="45"/>
                    <a:pt x="90" y="46"/>
                  </a:cubicBezTo>
                  <a:cubicBezTo>
                    <a:pt x="90" y="56"/>
                    <a:pt x="90" y="56"/>
                    <a:pt x="90" y="56"/>
                  </a:cubicBezTo>
                  <a:cubicBezTo>
                    <a:pt x="99" y="47"/>
                    <a:pt x="99" y="47"/>
                    <a:pt x="99" y="47"/>
                  </a:cubicBezTo>
                  <a:close/>
                  <a:moveTo>
                    <a:pt x="99" y="68"/>
                  </a:moveTo>
                  <a:cubicBezTo>
                    <a:pt x="99" y="75"/>
                    <a:pt x="99" y="75"/>
                    <a:pt x="99" y="75"/>
                  </a:cubicBezTo>
                  <a:cubicBezTo>
                    <a:pt x="98" y="75"/>
                    <a:pt x="98" y="75"/>
                    <a:pt x="98" y="75"/>
                  </a:cubicBezTo>
                  <a:cubicBezTo>
                    <a:pt x="97" y="75"/>
                    <a:pt x="96" y="74"/>
                    <a:pt x="96" y="73"/>
                  </a:cubicBezTo>
                  <a:cubicBezTo>
                    <a:pt x="96" y="72"/>
                    <a:pt x="96" y="72"/>
                    <a:pt x="96" y="71"/>
                  </a:cubicBezTo>
                  <a:cubicBezTo>
                    <a:pt x="96" y="71"/>
                    <a:pt x="96" y="71"/>
                    <a:pt x="96" y="71"/>
                  </a:cubicBezTo>
                  <a:cubicBezTo>
                    <a:pt x="99" y="68"/>
                    <a:pt x="99" y="68"/>
                    <a:pt x="99" y="68"/>
                  </a:cubicBezTo>
                  <a:close/>
                  <a:moveTo>
                    <a:pt x="99" y="87"/>
                  </a:moveTo>
                  <a:cubicBezTo>
                    <a:pt x="99" y="87"/>
                    <a:pt x="99" y="87"/>
                    <a:pt x="99" y="87"/>
                  </a:cubicBezTo>
                  <a:cubicBezTo>
                    <a:pt x="99" y="87"/>
                    <a:pt x="99" y="87"/>
                    <a:pt x="98" y="87"/>
                  </a:cubicBezTo>
                  <a:cubicBezTo>
                    <a:pt x="99" y="88"/>
                    <a:pt x="99" y="88"/>
                    <a:pt x="99" y="88"/>
                  </a:cubicBezTo>
                  <a:cubicBezTo>
                    <a:pt x="99" y="92"/>
                    <a:pt x="99" y="92"/>
                    <a:pt x="99" y="92"/>
                  </a:cubicBezTo>
                  <a:cubicBezTo>
                    <a:pt x="98" y="92"/>
                    <a:pt x="98" y="92"/>
                    <a:pt x="98" y="92"/>
                  </a:cubicBezTo>
                  <a:cubicBezTo>
                    <a:pt x="98" y="92"/>
                    <a:pt x="98" y="92"/>
                    <a:pt x="98" y="92"/>
                  </a:cubicBezTo>
                  <a:cubicBezTo>
                    <a:pt x="97" y="92"/>
                    <a:pt x="96" y="92"/>
                    <a:pt x="96" y="92"/>
                  </a:cubicBezTo>
                  <a:cubicBezTo>
                    <a:pt x="95" y="92"/>
                    <a:pt x="94" y="91"/>
                    <a:pt x="92" y="91"/>
                  </a:cubicBezTo>
                  <a:cubicBezTo>
                    <a:pt x="89" y="91"/>
                    <a:pt x="84" y="91"/>
                    <a:pt x="83" y="91"/>
                  </a:cubicBezTo>
                  <a:cubicBezTo>
                    <a:pt x="81" y="94"/>
                    <a:pt x="81" y="94"/>
                    <a:pt x="81" y="94"/>
                  </a:cubicBezTo>
                  <a:cubicBezTo>
                    <a:pt x="81" y="87"/>
                    <a:pt x="81" y="87"/>
                    <a:pt x="81" y="87"/>
                  </a:cubicBezTo>
                  <a:cubicBezTo>
                    <a:pt x="83" y="86"/>
                    <a:pt x="89" y="86"/>
                    <a:pt x="93" y="87"/>
                  </a:cubicBezTo>
                  <a:cubicBezTo>
                    <a:pt x="94" y="87"/>
                    <a:pt x="95" y="87"/>
                    <a:pt x="96" y="87"/>
                  </a:cubicBezTo>
                  <a:cubicBezTo>
                    <a:pt x="96" y="87"/>
                    <a:pt x="97" y="87"/>
                    <a:pt x="98" y="87"/>
                  </a:cubicBezTo>
                  <a:cubicBezTo>
                    <a:pt x="98" y="87"/>
                    <a:pt x="98" y="87"/>
                    <a:pt x="98" y="87"/>
                  </a:cubicBezTo>
                  <a:cubicBezTo>
                    <a:pt x="99" y="87"/>
                    <a:pt x="99" y="87"/>
                    <a:pt x="99" y="87"/>
                  </a:cubicBezTo>
                  <a:close/>
                  <a:moveTo>
                    <a:pt x="99" y="99"/>
                  </a:moveTo>
                  <a:cubicBezTo>
                    <a:pt x="99" y="104"/>
                    <a:pt x="99" y="104"/>
                    <a:pt x="99" y="104"/>
                  </a:cubicBezTo>
                  <a:cubicBezTo>
                    <a:pt x="81" y="104"/>
                    <a:pt x="81" y="104"/>
                    <a:pt x="81" y="104"/>
                  </a:cubicBezTo>
                  <a:cubicBezTo>
                    <a:pt x="81" y="99"/>
                    <a:pt x="81" y="99"/>
                    <a:pt x="81" y="99"/>
                  </a:cubicBezTo>
                  <a:cubicBezTo>
                    <a:pt x="99" y="99"/>
                    <a:pt x="99" y="99"/>
                    <a:pt x="99" y="99"/>
                  </a:cubicBezTo>
                  <a:close/>
                  <a:moveTo>
                    <a:pt x="99" y="115"/>
                  </a:moveTo>
                  <a:cubicBezTo>
                    <a:pt x="99" y="120"/>
                    <a:pt x="99" y="120"/>
                    <a:pt x="99" y="120"/>
                  </a:cubicBezTo>
                  <a:cubicBezTo>
                    <a:pt x="99" y="120"/>
                    <a:pt x="98" y="120"/>
                    <a:pt x="98" y="120"/>
                  </a:cubicBezTo>
                  <a:cubicBezTo>
                    <a:pt x="97" y="120"/>
                    <a:pt x="96" y="119"/>
                    <a:pt x="96" y="119"/>
                  </a:cubicBezTo>
                  <a:cubicBezTo>
                    <a:pt x="96" y="119"/>
                    <a:pt x="96" y="119"/>
                    <a:pt x="96" y="119"/>
                  </a:cubicBezTo>
                  <a:cubicBezTo>
                    <a:pt x="81" y="119"/>
                    <a:pt x="81" y="119"/>
                    <a:pt x="81" y="119"/>
                  </a:cubicBezTo>
                  <a:cubicBezTo>
                    <a:pt x="81" y="115"/>
                    <a:pt x="81" y="115"/>
                    <a:pt x="81" y="115"/>
                  </a:cubicBezTo>
                  <a:cubicBezTo>
                    <a:pt x="96" y="115"/>
                    <a:pt x="96" y="115"/>
                    <a:pt x="96" y="115"/>
                  </a:cubicBezTo>
                  <a:cubicBezTo>
                    <a:pt x="96" y="115"/>
                    <a:pt x="96" y="115"/>
                    <a:pt x="96" y="115"/>
                  </a:cubicBezTo>
                  <a:cubicBezTo>
                    <a:pt x="97" y="115"/>
                    <a:pt x="98" y="115"/>
                    <a:pt x="98" y="115"/>
                  </a:cubicBezTo>
                  <a:cubicBezTo>
                    <a:pt x="99" y="115"/>
                    <a:pt x="99" y="115"/>
                    <a:pt x="99" y="115"/>
                  </a:cubicBezTo>
                  <a:close/>
                  <a:moveTo>
                    <a:pt x="99" y="135"/>
                  </a:moveTo>
                  <a:cubicBezTo>
                    <a:pt x="99" y="140"/>
                    <a:pt x="99" y="140"/>
                    <a:pt x="99" y="140"/>
                  </a:cubicBezTo>
                  <a:cubicBezTo>
                    <a:pt x="97" y="141"/>
                    <a:pt x="95" y="142"/>
                    <a:pt x="92" y="142"/>
                  </a:cubicBezTo>
                  <a:cubicBezTo>
                    <a:pt x="88" y="142"/>
                    <a:pt x="84" y="142"/>
                    <a:pt x="81" y="140"/>
                  </a:cubicBezTo>
                  <a:cubicBezTo>
                    <a:pt x="81" y="135"/>
                    <a:pt x="81" y="135"/>
                    <a:pt x="81" y="135"/>
                  </a:cubicBezTo>
                  <a:cubicBezTo>
                    <a:pt x="81" y="135"/>
                    <a:pt x="81" y="135"/>
                    <a:pt x="81" y="135"/>
                  </a:cubicBezTo>
                  <a:cubicBezTo>
                    <a:pt x="85" y="137"/>
                    <a:pt x="88" y="137"/>
                    <a:pt x="92" y="137"/>
                  </a:cubicBezTo>
                  <a:cubicBezTo>
                    <a:pt x="94" y="137"/>
                    <a:pt x="97" y="136"/>
                    <a:pt x="99" y="135"/>
                  </a:cubicBezTo>
                  <a:close/>
                  <a:moveTo>
                    <a:pt x="67" y="146"/>
                  </a:moveTo>
                  <a:cubicBezTo>
                    <a:pt x="69" y="148"/>
                    <a:pt x="71" y="149"/>
                    <a:pt x="72" y="150"/>
                  </a:cubicBezTo>
                  <a:cubicBezTo>
                    <a:pt x="75" y="151"/>
                    <a:pt x="78" y="152"/>
                    <a:pt x="81" y="153"/>
                  </a:cubicBezTo>
                  <a:cubicBezTo>
                    <a:pt x="81" y="158"/>
                    <a:pt x="81" y="158"/>
                    <a:pt x="81" y="158"/>
                  </a:cubicBezTo>
                  <a:cubicBezTo>
                    <a:pt x="77" y="157"/>
                    <a:pt x="74" y="156"/>
                    <a:pt x="70" y="154"/>
                  </a:cubicBezTo>
                  <a:cubicBezTo>
                    <a:pt x="69" y="153"/>
                    <a:pt x="68" y="153"/>
                    <a:pt x="67" y="152"/>
                  </a:cubicBezTo>
                  <a:cubicBezTo>
                    <a:pt x="67" y="146"/>
                    <a:pt x="67" y="146"/>
                    <a:pt x="67" y="146"/>
                  </a:cubicBezTo>
                  <a:close/>
                  <a:moveTo>
                    <a:pt x="81" y="21"/>
                  </a:moveTo>
                  <a:cubicBezTo>
                    <a:pt x="76" y="22"/>
                    <a:pt x="71" y="23"/>
                    <a:pt x="67" y="25"/>
                  </a:cubicBezTo>
                  <a:cubicBezTo>
                    <a:pt x="67" y="20"/>
                    <a:pt x="67" y="20"/>
                    <a:pt x="67" y="20"/>
                  </a:cubicBezTo>
                  <a:cubicBezTo>
                    <a:pt x="71" y="18"/>
                    <a:pt x="76" y="17"/>
                    <a:pt x="81" y="16"/>
                  </a:cubicBezTo>
                  <a:cubicBezTo>
                    <a:pt x="81" y="21"/>
                    <a:pt x="81" y="21"/>
                    <a:pt x="81" y="21"/>
                  </a:cubicBezTo>
                  <a:close/>
                  <a:moveTo>
                    <a:pt x="81" y="32"/>
                  </a:moveTo>
                  <a:cubicBezTo>
                    <a:pt x="81" y="37"/>
                    <a:pt x="81" y="37"/>
                    <a:pt x="81" y="37"/>
                  </a:cubicBezTo>
                  <a:cubicBezTo>
                    <a:pt x="76" y="39"/>
                    <a:pt x="71" y="40"/>
                    <a:pt x="67" y="41"/>
                  </a:cubicBezTo>
                  <a:cubicBezTo>
                    <a:pt x="67" y="36"/>
                    <a:pt x="67" y="36"/>
                    <a:pt x="67" y="36"/>
                  </a:cubicBezTo>
                  <a:cubicBezTo>
                    <a:pt x="71" y="35"/>
                    <a:pt x="76" y="34"/>
                    <a:pt x="81" y="32"/>
                  </a:cubicBezTo>
                  <a:close/>
                  <a:moveTo>
                    <a:pt x="81" y="46"/>
                  </a:moveTo>
                  <a:cubicBezTo>
                    <a:pt x="81" y="51"/>
                    <a:pt x="81" y="51"/>
                    <a:pt x="81" y="51"/>
                  </a:cubicBezTo>
                  <a:cubicBezTo>
                    <a:pt x="73" y="53"/>
                    <a:pt x="73" y="53"/>
                    <a:pt x="73" y="53"/>
                  </a:cubicBezTo>
                  <a:cubicBezTo>
                    <a:pt x="73" y="53"/>
                    <a:pt x="73" y="59"/>
                    <a:pt x="74" y="62"/>
                  </a:cubicBezTo>
                  <a:cubicBezTo>
                    <a:pt x="74" y="63"/>
                    <a:pt x="74" y="64"/>
                    <a:pt x="74" y="65"/>
                  </a:cubicBezTo>
                  <a:cubicBezTo>
                    <a:pt x="74" y="65"/>
                    <a:pt x="74" y="65"/>
                    <a:pt x="74" y="65"/>
                  </a:cubicBezTo>
                  <a:cubicBezTo>
                    <a:pt x="74" y="65"/>
                    <a:pt x="74" y="66"/>
                    <a:pt x="74" y="68"/>
                  </a:cubicBezTo>
                  <a:cubicBezTo>
                    <a:pt x="74" y="72"/>
                    <a:pt x="75" y="78"/>
                    <a:pt x="73" y="81"/>
                  </a:cubicBezTo>
                  <a:cubicBezTo>
                    <a:pt x="67" y="86"/>
                    <a:pt x="67" y="86"/>
                    <a:pt x="67" y="86"/>
                  </a:cubicBezTo>
                  <a:cubicBezTo>
                    <a:pt x="67" y="80"/>
                    <a:pt x="67" y="80"/>
                    <a:pt x="67" y="80"/>
                  </a:cubicBezTo>
                  <a:cubicBezTo>
                    <a:pt x="69" y="77"/>
                    <a:pt x="69" y="77"/>
                    <a:pt x="69" y="77"/>
                  </a:cubicBezTo>
                  <a:cubicBezTo>
                    <a:pt x="69" y="77"/>
                    <a:pt x="69" y="77"/>
                    <a:pt x="69" y="77"/>
                  </a:cubicBezTo>
                  <a:cubicBezTo>
                    <a:pt x="70" y="77"/>
                    <a:pt x="69" y="71"/>
                    <a:pt x="69" y="68"/>
                  </a:cubicBezTo>
                  <a:cubicBezTo>
                    <a:pt x="69" y="67"/>
                    <a:pt x="69" y="66"/>
                    <a:pt x="69" y="65"/>
                  </a:cubicBezTo>
                  <a:cubicBezTo>
                    <a:pt x="69" y="65"/>
                    <a:pt x="69" y="65"/>
                    <a:pt x="69" y="65"/>
                  </a:cubicBezTo>
                  <a:cubicBezTo>
                    <a:pt x="69" y="64"/>
                    <a:pt x="69" y="64"/>
                    <a:pt x="69" y="63"/>
                  </a:cubicBezTo>
                  <a:cubicBezTo>
                    <a:pt x="69" y="58"/>
                    <a:pt x="68" y="49"/>
                    <a:pt x="72" y="48"/>
                  </a:cubicBezTo>
                  <a:cubicBezTo>
                    <a:pt x="81" y="46"/>
                    <a:pt x="81" y="46"/>
                    <a:pt x="81" y="46"/>
                  </a:cubicBezTo>
                  <a:close/>
                  <a:moveTo>
                    <a:pt x="81" y="87"/>
                  </a:moveTo>
                  <a:cubicBezTo>
                    <a:pt x="81" y="94"/>
                    <a:pt x="81" y="94"/>
                    <a:pt x="81" y="94"/>
                  </a:cubicBezTo>
                  <a:cubicBezTo>
                    <a:pt x="75" y="99"/>
                    <a:pt x="75" y="99"/>
                    <a:pt x="75" y="99"/>
                  </a:cubicBezTo>
                  <a:cubicBezTo>
                    <a:pt x="81" y="99"/>
                    <a:pt x="81" y="99"/>
                    <a:pt x="81" y="99"/>
                  </a:cubicBezTo>
                  <a:cubicBezTo>
                    <a:pt x="81" y="104"/>
                    <a:pt x="81" y="104"/>
                    <a:pt x="81" y="104"/>
                  </a:cubicBezTo>
                  <a:cubicBezTo>
                    <a:pt x="69" y="104"/>
                    <a:pt x="69" y="104"/>
                    <a:pt x="69" y="104"/>
                  </a:cubicBezTo>
                  <a:cubicBezTo>
                    <a:pt x="68" y="104"/>
                    <a:pt x="67" y="103"/>
                    <a:pt x="67" y="102"/>
                  </a:cubicBezTo>
                  <a:cubicBezTo>
                    <a:pt x="67" y="101"/>
                    <a:pt x="67" y="100"/>
                    <a:pt x="68" y="100"/>
                  </a:cubicBezTo>
                  <a:cubicBezTo>
                    <a:pt x="68" y="100"/>
                    <a:pt x="68" y="100"/>
                    <a:pt x="68" y="100"/>
                  </a:cubicBezTo>
                  <a:cubicBezTo>
                    <a:pt x="80" y="88"/>
                    <a:pt x="80" y="88"/>
                    <a:pt x="80" y="88"/>
                  </a:cubicBezTo>
                  <a:cubicBezTo>
                    <a:pt x="80" y="88"/>
                    <a:pt x="80" y="88"/>
                    <a:pt x="80" y="88"/>
                  </a:cubicBezTo>
                  <a:cubicBezTo>
                    <a:pt x="80" y="88"/>
                    <a:pt x="80" y="88"/>
                    <a:pt x="80" y="88"/>
                  </a:cubicBezTo>
                  <a:cubicBezTo>
                    <a:pt x="80" y="88"/>
                    <a:pt x="80" y="88"/>
                    <a:pt x="80" y="88"/>
                  </a:cubicBezTo>
                  <a:cubicBezTo>
                    <a:pt x="80" y="88"/>
                    <a:pt x="80" y="88"/>
                    <a:pt x="80" y="88"/>
                  </a:cubicBezTo>
                  <a:cubicBezTo>
                    <a:pt x="80" y="88"/>
                    <a:pt x="80" y="88"/>
                    <a:pt x="80" y="88"/>
                  </a:cubicBezTo>
                  <a:cubicBezTo>
                    <a:pt x="80" y="87"/>
                    <a:pt x="81" y="87"/>
                    <a:pt x="81" y="87"/>
                  </a:cubicBezTo>
                  <a:close/>
                  <a:moveTo>
                    <a:pt x="81" y="115"/>
                  </a:moveTo>
                  <a:cubicBezTo>
                    <a:pt x="81" y="119"/>
                    <a:pt x="81" y="119"/>
                    <a:pt x="81" y="119"/>
                  </a:cubicBezTo>
                  <a:cubicBezTo>
                    <a:pt x="68" y="119"/>
                    <a:pt x="68" y="119"/>
                    <a:pt x="68" y="119"/>
                  </a:cubicBezTo>
                  <a:cubicBezTo>
                    <a:pt x="69" y="123"/>
                    <a:pt x="71" y="126"/>
                    <a:pt x="73" y="129"/>
                  </a:cubicBezTo>
                  <a:cubicBezTo>
                    <a:pt x="75" y="132"/>
                    <a:pt x="78" y="134"/>
                    <a:pt x="81" y="135"/>
                  </a:cubicBezTo>
                  <a:cubicBezTo>
                    <a:pt x="81" y="140"/>
                    <a:pt x="81" y="140"/>
                    <a:pt x="81" y="140"/>
                  </a:cubicBezTo>
                  <a:cubicBezTo>
                    <a:pt x="80" y="140"/>
                    <a:pt x="80" y="140"/>
                    <a:pt x="80" y="140"/>
                  </a:cubicBezTo>
                  <a:cubicBezTo>
                    <a:pt x="76" y="138"/>
                    <a:pt x="72" y="136"/>
                    <a:pt x="69" y="132"/>
                  </a:cubicBezTo>
                  <a:cubicBezTo>
                    <a:pt x="68" y="131"/>
                    <a:pt x="68" y="130"/>
                    <a:pt x="67" y="129"/>
                  </a:cubicBezTo>
                  <a:cubicBezTo>
                    <a:pt x="67" y="116"/>
                    <a:pt x="67" y="116"/>
                    <a:pt x="67" y="116"/>
                  </a:cubicBezTo>
                  <a:cubicBezTo>
                    <a:pt x="68" y="117"/>
                    <a:pt x="68" y="117"/>
                    <a:pt x="68" y="117"/>
                  </a:cubicBezTo>
                  <a:cubicBezTo>
                    <a:pt x="68" y="116"/>
                    <a:pt x="67" y="115"/>
                    <a:pt x="67" y="115"/>
                  </a:cubicBezTo>
                  <a:cubicBezTo>
                    <a:pt x="67" y="115"/>
                    <a:pt x="67" y="115"/>
                    <a:pt x="67" y="115"/>
                  </a:cubicBezTo>
                  <a:lnTo>
                    <a:pt x="81" y="115"/>
                  </a:lnTo>
                  <a:close/>
                  <a:moveTo>
                    <a:pt x="17" y="143"/>
                  </a:moveTo>
                  <a:cubicBezTo>
                    <a:pt x="21" y="147"/>
                    <a:pt x="21" y="147"/>
                    <a:pt x="21" y="147"/>
                  </a:cubicBezTo>
                  <a:cubicBezTo>
                    <a:pt x="47" y="120"/>
                    <a:pt x="47" y="120"/>
                    <a:pt x="47" y="120"/>
                  </a:cubicBezTo>
                  <a:cubicBezTo>
                    <a:pt x="48" y="120"/>
                    <a:pt x="50" y="120"/>
                    <a:pt x="50" y="120"/>
                  </a:cubicBezTo>
                  <a:cubicBezTo>
                    <a:pt x="51" y="121"/>
                    <a:pt x="51" y="121"/>
                    <a:pt x="51" y="122"/>
                  </a:cubicBezTo>
                  <a:cubicBezTo>
                    <a:pt x="52" y="125"/>
                    <a:pt x="53" y="128"/>
                    <a:pt x="54" y="130"/>
                  </a:cubicBezTo>
                  <a:cubicBezTo>
                    <a:pt x="57" y="137"/>
                    <a:pt x="62" y="142"/>
                    <a:pt x="67" y="146"/>
                  </a:cubicBezTo>
                  <a:cubicBezTo>
                    <a:pt x="67" y="152"/>
                    <a:pt x="67" y="152"/>
                    <a:pt x="67" y="152"/>
                  </a:cubicBezTo>
                  <a:cubicBezTo>
                    <a:pt x="60" y="147"/>
                    <a:pt x="54" y="141"/>
                    <a:pt x="50" y="132"/>
                  </a:cubicBezTo>
                  <a:cubicBezTo>
                    <a:pt x="49" y="131"/>
                    <a:pt x="48" y="129"/>
                    <a:pt x="48" y="127"/>
                  </a:cubicBezTo>
                  <a:cubicBezTo>
                    <a:pt x="23" y="152"/>
                    <a:pt x="23" y="152"/>
                    <a:pt x="23" y="152"/>
                  </a:cubicBezTo>
                  <a:cubicBezTo>
                    <a:pt x="23" y="152"/>
                    <a:pt x="23" y="152"/>
                    <a:pt x="23" y="152"/>
                  </a:cubicBezTo>
                  <a:cubicBezTo>
                    <a:pt x="22" y="153"/>
                    <a:pt x="20" y="153"/>
                    <a:pt x="19" y="152"/>
                  </a:cubicBezTo>
                  <a:cubicBezTo>
                    <a:pt x="14" y="146"/>
                    <a:pt x="14" y="146"/>
                    <a:pt x="14" y="146"/>
                  </a:cubicBezTo>
                  <a:cubicBezTo>
                    <a:pt x="14" y="146"/>
                    <a:pt x="14" y="146"/>
                    <a:pt x="14" y="146"/>
                  </a:cubicBezTo>
                  <a:cubicBezTo>
                    <a:pt x="9" y="141"/>
                    <a:pt x="9" y="141"/>
                    <a:pt x="9" y="141"/>
                  </a:cubicBezTo>
                  <a:cubicBezTo>
                    <a:pt x="9" y="141"/>
                    <a:pt x="9" y="141"/>
                    <a:pt x="9" y="141"/>
                  </a:cubicBezTo>
                  <a:cubicBezTo>
                    <a:pt x="8" y="140"/>
                    <a:pt x="8" y="139"/>
                    <a:pt x="9" y="138"/>
                  </a:cubicBezTo>
                  <a:cubicBezTo>
                    <a:pt x="34" y="113"/>
                    <a:pt x="34" y="113"/>
                    <a:pt x="34" y="113"/>
                  </a:cubicBezTo>
                  <a:cubicBezTo>
                    <a:pt x="32" y="112"/>
                    <a:pt x="30" y="112"/>
                    <a:pt x="28" y="111"/>
                  </a:cubicBezTo>
                  <a:cubicBezTo>
                    <a:pt x="19" y="106"/>
                    <a:pt x="11" y="99"/>
                    <a:pt x="6" y="90"/>
                  </a:cubicBezTo>
                  <a:cubicBezTo>
                    <a:pt x="2" y="81"/>
                    <a:pt x="0" y="71"/>
                    <a:pt x="2" y="61"/>
                  </a:cubicBezTo>
                  <a:cubicBezTo>
                    <a:pt x="3" y="58"/>
                    <a:pt x="4" y="55"/>
                    <a:pt x="5" y="52"/>
                  </a:cubicBezTo>
                  <a:cubicBezTo>
                    <a:pt x="10" y="43"/>
                    <a:pt x="17" y="37"/>
                    <a:pt x="25" y="33"/>
                  </a:cubicBezTo>
                  <a:cubicBezTo>
                    <a:pt x="32" y="29"/>
                    <a:pt x="41" y="26"/>
                    <a:pt x="50" y="24"/>
                  </a:cubicBezTo>
                  <a:cubicBezTo>
                    <a:pt x="56" y="22"/>
                    <a:pt x="61" y="21"/>
                    <a:pt x="67" y="20"/>
                  </a:cubicBezTo>
                  <a:cubicBezTo>
                    <a:pt x="67" y="25"/>
                    <a:pt x="67" y="25"/>
                    <a:pt x="67" y="25"/>
                  </a:cubicBezTo>
                  <a:cubicBezTo>
                    <a:pt x="62" y="26"/>
                    <a:pt x="56" y="27"/>
                    <a:pt x="51" y="29"/>
                  </a:cubicBezTo>
                  <a:cubicBezTo>
                    <a:pt x="43" y="31"/>
                    <a:pt x="34" y="33"/>
                    <a:pt x="27" y="37"/>
                  </a:cubicBezTo>
                  <a:cubicBezTo>
                    <a:pt x="20" y="41"/>
                    <a:pt x="14" y="46"/>
                    <a:pt x="10" y="54"/>
                  </a:cubicBezTo>
                  <a:cubicBezTo>
                    <a:pt x="9" y="57"/>
                    <a:pt x="8" y="59"/>
                    <a:pt x="7" y="62"/>
                  </a:cubicBezTo>
                  <a:cubicBezTo>
                    <a:pt x="5" y="71"/>
                    <a:pt x="7" y="80"/>
                    <a:pt x="11" y="88"/>
                  </a:cubicBezTo>
                  <a:cubicBezTo>
                    <a:pt x="15" y="96"/>
                    <a:pt x="22" y="102"/>
                    <a:pt x="30" y="106"/>
                  </a:cubicBezTo>
                  <a:cubicBezTo>
                    <a:pt x="33" y="108"/>
                    <a:pt x="36" y="109"/>
                    <a:pt x="39" y="109"/>
                  </a:cubicBezTo>
                  <a:cubicBezTo>
                    <a:pt x="40" y="110"/>
                    <a:pt x="41" y="111"/>
                    <a:pt x="41" y="112"/>
                  </a:cubicBezTo>
                  <a:cubicBezTo>
                    <a:pt x="40" y="113"/>
                    <a:pt x="40" y="113"/>
                    <a:pt x="40" y="113"/>
                  </a:cubicBezTo>
                  <a:cubicBezTo>
                    <a:pt x="40" y="113"/>
                    <a:pt x="40" y="113"/>
                    <a:pt x="40" y="113"/>
                  </a:cubicBezTo>
                  <a:cubicBezTo>
                    <a:pt x="14" y="139"/>
                    <a:pt x="14" y="139"/>
                    <a:pt x="14" y="139"/>
                  </a:cubicBezTo>
                  <a:cubicBezTo>
                    <a:pt x="17" y="143"/>
                    <a:pt x="17" y="143"/>
                    <a:pt x="17" y="143"/>
                  </a:cubicBezTo>
                  <a:close/>
                  <a:moveTo>
                    <a:pt x="67" y="36"/>
                  </a:moveTo>
                  <a:cubicBezTo>
                    <a:pt x="64" y="37"/>
                    <a:pt x="64" y="37"/>
                    <a:pt x="64" y="37"/>
                  </a:cubicBezTo>
                  <a:cubicBezTo>
                    <a:pt x="57" y="39"/>
                    <a:pt x="57" y="39"/>
                    <a:pt x="57" y="39"/>
                  </a:cubicBezTo>
                  <a:cubicBezTo>
                    <a:pt x="56" y="39"/>
                    <a:pt x="54" y="39"/>
                    <a:pt x="53" y="40"/>
                  </a:cubicBezTo>
                  <a:cubicBezTo>
                    <a:pt x="42" y="42"/>
                    <a:pt x="32" y="45"/>
                    <a:pt x="25" y="54"/>
                  </a:cubicBezTo>
                  <a:cubicBezTo>
                    <a:pt x="21" y="58"/>
                    <a:pt x="19" y="63"/>
                    <a:pt x="19" y="68"/>
                  </a:cubicBezTo>
                  <a:cubicBezTo>
                    <a:pt x="18" y="73"/>
                    <a:pt x="19" y="77"/>
                    <a:pt x="21" y="81"/>
                  </a:cubicBezTo>
                  <a:cubicBezTo>
                    <a:pt x="22" y="85"/>
                    <a:pt x="25" y="89"/>
                    <a:pt x="28" y="91"/>
                  </a:cubicBezTo>
                  <a:cubicBezTo>
                    <a:pt x="32" y="95"/>
                    <a:pt x="37" y="97"/>
                    <a:pt x="43" y="97"/>
                  </a:cubicBezTo>
                  <a:cubicBezTo>
                    <a:pt x="43" y="97"/>
                    <a:pt x="43" y="97"/>
                    <a:pt x="43" y="97"/>
                  </a:cubicBezTo>
                  <a:cubicBezTo>
                    <a:pt x="43" y="97"/>
                    <a:pt x="43" y="97"/>
                    <a:pt x="43" y="97"/>
                  </a:cubicBezTo>
                  <a:cubicBezTo>
                    <a:pt x="45" y="97"/>
                    <a:pt x="46" y="96"/>
                    <a:pt x="46" y="95"/>
                  </a:cubicBezTo>
                  <a:cubicBezTo>
                    <a:pt x="46" y="65"/>
                    <a:pt x="46" y="65"/>
                    <a:pt x="46" y="65"/>
                  </a:cubicBezTo>
                  <a:cubicBezTo>
                    <a:pt x="46" y="65"/>
                    <a:pt x="46" y="65"/>
                    <a:pt x="46" y="65"/>
                  </a:cubicBezTo>
                  <a:cubicBezTo>
                    <a:pt x="46" y="64"/>
                    <a:pt x="46" y="63"/>
                    <a:pt x="46" y="62"/>
                  </a:cubicBezTo>
                  <a:cubicBezTo>
                    <a:pt x="45" y="61"/>
                    <a:pt x="45" y="59"/>
                    <a:pt x="46" y="59"/>
                  </a:cubicBezTo>
                  <a:cubicBezTo>
                    <a:pt x="57" y="56"/>
                    <a:pt x="57" y="56"/>
                    <a:pt x="57" y="56"/>
                  </a:cubicBezTo>
                  <a:cubicBezTo>
                    <a:pt x="56" y="91"/>
                    <a:pt x="56" y="91"/>
                    <a:pt x="56" y="91"/>
                  </a:cubicBezTo>
                  <a:cubicBezTo>
                    <a:pt x="56" y="92"/>
                    <a:pt x="57" y="92"/>
                    <a:pt x="57" y="93"/>
                  </a:cubicBezTo>
                  <a:cubicBezTo>
                    <a:pt x="58" y="94"/>
                    <a:pt x="60" y="94"/>
                    <a:pt x="60" y="93"/>
                  </a:cubicBezTo>
                  <a:cubicBezTo>
                    <a:pt x="67" y="86"/>
                    <a:pt x="67" y="86"/>
                    <a:pt x="67" y="86"/>
                  </a:cubicBezTo>
                  <a:cubicBezTo>
                    <a:pt x="67" y="80"/>
                    <a:pt x="67" y="80"/>
                    <a:pt x="67" y="80"/>
                  </a:cubicBezTo>
                  <a:cubicBezTo>
                    <a:pt x="61" y="85"/>
                    <a:pt x="61" y="85"/>
                    <a:pt x="61" y="85"/>
                  </a:cubicBezTo>
                  <a:cubicBezTo>
                    <a:pt x="61" y="53"/>
                    <a:pt x="61" y="53"/>
                    <a:pt x="61" y="53"/>
                  </a:cubicBezTo>
                  <a:cubicBezTo>
                    <a:pt x="61" y="52"/>
                    <a:pt x="60" y="50"/>
                    <a:pt x="59" y="50"/>
                  </a:cubicBezTo>
                  <a:cubicBezTo>
                    <a:pt x="59" y="50"/>
                    <a:pt x="58" y="50"/>
                    <a:pt x="58" y="51"/>
                  </a:cubicBezTo>
                  <a:cubicBezTo>
                    <a:pt x="58" y="51"/>
                    <a:pt x="58" y="51"/>
                    <a:pt x="58" y="51"/>
                  </a:cubicBezTo>
                  <a:cubicBezTo>
                    <a:pt x="45" y="55"/>
                    <a:pt x="45" y="55"/>
                    <a:pt x="45" y="55"/>
                  </a:cubicBezTo>
                  <a:cubicBezTo>
                    <a:pt x="40" y="56"/>
                    <a:pt x="40" y="59"/>
                    <a:pt x="41" y="63"/>
                  </a:cubicBezTo>
                  <a:cubicBezTo>
                    <a:pt x="41" y="63"/>
                    <a:pt x="41" y="64"/>
                    <a:pt x="41" y="65"/>
                  </a:cubicBezTo>
                  <a:cubicBezTo>
                    <a:pt x="41" y="65"/>
                    <a:pt x="41" y="65"/>
                    <a:pt x="41" y="65"/>
                  </a:cubicBezTo>
                  <a:cubicBezTo>
                    <a:pt x="41" y="65"/>
                    <a:pt x="41" y="65"/>
                    <a:pt x="41" y="65"/>
                  </a:cubicBezTo>
                  <a:cubicBezTo>
                    <a:pt x="41" y="92"/>
                    <a:pt x="41" y="92"/>
                    <a:pt x="41" y="92"/>
                  </a:cubicBezTo>
                  <a:cubicBezTo>
                    <a:pt x="37" y="91"/>
                    <a:pt x="34" y="90"/>
                    <a:pt x="31" y="88"/>
                  </a:cubicBezTo>
                  <a:cubicBezTo>
                    <a:pt x="29" y="85"/>
                    <a:pt x="26" y="82"/>
                    <a:pt x="25" y="79"/>
                  </a:cubicBezTo>
                  <a:cubicBezTo>
                    <a:pt x="24" y="76"/>
                    <a:pt x="23" y="72"/>
                    <a:pt x="23" y="69"/>
                  </a:cubicBezTo>
                  <a:cubicBezTo>
                    <a:pt x="24" y="64"/>
                    <a:pt x="25" y="60"/>
                    <a:pt x="28" y="57"/>
                  </a:cubicBezTo>
                  <a:cubicBezTo>
                    <a:pt x="34" y="49"/>
                    <a:pt x="44" y="47"/>
                    <a:pt x="54" y="44"/>
                  </a:cubicBezTo>
                  <a:cubicBezTo>
                    <a:pt x="55" y="44"/>
                    <a:pt x="57" y="44"/>
                    <a:pt x="58" y="43"/>
                  </a:cubicBezTo>
                  <a:cubicBezTo>
                    <a:pt x="65" y="41"/>
                    <a:pt x="65" y="41"/>
                    <a:pt x="65" y="41"/>
                  </a:cubicBezTo>
                  <a:cubicBezTo>
                    <a:pt x="67" y="41"/>
                    <a:pt x="67" y="41"/>
                    <a:pt x="67" y="41"/>
                  </a:cubicBezTo>
                  <a:cubicBezTo>
                    <a:pt x="67" y="36"/>
                    <a:pt x="67" y="36"/>
                    <a:pt x="67" y="36"/>
                  </a:cubicBezTo>
                  <a:close/>
                  <a:moveTo>
                    <a:pt x="67" y="115"/>
                  </a:moveTo>
                  <a:cubicBezTo>
                    <a:pt x="66" y="115"/>
                    <a:pt x="66" y="115"/>
                    <a:pt x="66" y="115"/>
                  </a:cubicBezTo>
                  <a:cubicBezTo>
                    <a:pt x="66" y="115"/>
                    <a:pt x="66" y="115"/>
                    <a:pt x="65" y="115"/>
                  </a:cubicBezTo>
                  <a:cubicBezTo>
                    <a:pt x="64" y="115"/>
                    <a:pt x="63" y="116"/>
                    <a:pt x="63" y="117"/>
                  </a:cubicBezTo>
                  <a:cubicBezTo>
                    <a:pt x="64" y="122"/>
                    <a:pt x="65" y="125"/>
                    <a:pt x="67" y="129"/>
                  </a:cubicBezTo>
                  <a:cubicBezTo>
                    <a:pt x="67" y="116"/>
                    <a:pt x="67" y="116"/>
                    <a:pt x="67" y="116"/>
                  </a:cubicBezTo>
                  <a:cubicBezTo>
                    <a:pt x="66" y="115"/>
                    <a:pt x="66" y="115"/>
                    <a:pt x="66" y="115"/>
                  </a:cubicBezTo>
                  <a:cubicBezTo>
                    <a:pt x="66" y="115"/>
                    <a:pt x="67" y="115"/>
                    <a:pt x="67" y="1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3" name="Freeform 289"/>
            <p:cNvSpPr>
              <a:spLocks noEditPoints="1"/>
            </p:cNvSpPr>
            <p:nvPr/>
          </p:nvSpPr>
          <p:spPr bwMode="auto">
            <a:xfrm>
              <a:off x="9786938" y="2409825"/>
              <a:ext cx="260350" cy="260350"/>
            </a:xfrm>
            <a:custGeom>
              <a:avLst/>
              <a:gdLst>
                <a:gd name="T0" fmla="*/ 58 w 115"/>
                <a:gd name="T1" fmla="*/ 110 h 115"/>
                <a:gd name="T2" fmla="*/ 95 w 115"/>
                <a:gd name="T3" fmla="*/ 95 h 115"/>
                <a:gd name="T4" fmla="*/ 111 w 115"/>
                <a:gd name="T5" fmla="*/ 57 h 115"/>
                <a:gd name="T6" fmla="*/ 95 w 115"/>
                <a:gd name="T7" fmla="*/ 20 h 115"/>
                <a:gd name="T8" fmla="*/ 58 w 115"/>
                <a:gd name="T9" fmla="*/ 4 h 115"/>
                <a:gd name="T10" fmla="*/ 58 w 115"/>
                <a:gd name="T11" fmla="*/ 4 h 115"/>
                <a:gd name="T12" fmla="*/ 58 w 115"/>
                <a:gd name="T13" fmla="*/ 0 h 115"/>
                <a:gd name="T14" fmla="*/ 58 w 115"/>
                <a:gd name="T15" fmla="*/ 0 h 115"/>
                <a:gd name="T16" fmla="*/ 98 w 115"/>
                <a:gd name="T17" fmla="*/ 17 h 115"/>
                <a:gd name="T18" fmla="*/ 115 w 115"/>
                <a:gd name="T19" fmla="*/ 57 h 115"/>
                <a:gd name="T20" fmla="*/ 98 w 115"/>
                <a:gd name="T21" fmla="*/ 98 h 115"/>
                <a:gd name="T22" fmla="*/ 58 w 115"/>
                <a:gd name="T23" fmla="*/ 115 h 115"/>
                <a:gd name="T24" fmla="*/ 58 w 115"/>
                <a:gd name="T25" fmla="*/ 115 h 115"/>
                <a:gd name="T26" fmla="*/ 58 w 115"/>
                <a:gd name="T27" fmla="*/ 110 h 115"/>
                <a:gd name="T28" fmla="*/ 58 w 115"/>
                <a:gd name="T29" fmla="*/ 110 h 115"/>
                <a:gd name="T30" fmla="*/ 58 w 115"/>
                <a:gd name="T31" fmla="*/ 76 h 115"/>
                <a:gd name="T32" fmla="*/ 70 w 115"/>
                <a:gd name="T33" fmla="*/ 71 h 115"/>
                <a:gd name="T34" fmla="*/ 71 w 115"/>
                <a:gd name="T35" fmla="*/ 69 h 115"/>
                <a:gd name="T36" fmla="*/ 88 w 115"/>
                <a:gd name="T37" fmla="*/ 30 h 115"/>
                <a:gd name="T38" fmla="*/ 88 w 115"/>
                <a:gd name="T39" fmla="*/ 30 h 115"/>
                <a:gd name="T40" fmla="*/ 88 w 115"/>
                <a:gd name="T41" fmla="*/ 30 h 115"/>
                <a:gd name="T42" fmla="*/ 88 w 115"/>
                <a:gd name="T43" fmla="*/ 28 h 115"/>
                <a:gd name="T44" fmla="*/ 85 w 115"/>
                <a:gd name="T45" fmla="*/ 27 h 115"/>
                <a:gd name="T46" fmla="*/ 58 w 115"/>
                <a:gd name="T47" fmla="*/ 39 h 115"/>
                <a:gd name="T48" fmla="*/ 58 w 115"/>
                <a:gd name="T49" fmla="*/ 44 h 115"/>
                <a:gd name="T50" fmla="*/ 81 w 115"/>
                <a:gd name="T51" fmla="*/ 34 h 115"/>
                <a:gd name="T52" fmla="*/ 67 w 115"/>
                <a:gd name="T53" fmla="*/ 67 h 115"/>
                <a:gd name="T54" fmla="*/ 58 w 115"/>
                <a:gd name="T55" fmla="*/ 71 h 115"/>
                <a:gd name="T56" fmla="*/ 58 w 115"/>
                <a:gd name="T57" fmla="*/ 76 h 115"/>
                <a:gd name="T58" fmla="*/ 58 w 115"/>
                <a:gd name="T59" fmla="*/ 4 h 115"/>
                <a:gd name="T60" fmla="*/ 20 w 115"/>
                <a:gd name="T61" fmla="*/ 20 h 115"/>
                <a:gd name="T62" fmla="*/ 5 w 115"/>
                <a:gd name="T63" fmla="*/ 57 h 115"/>
                <a:gd name="T64" fmla="*/ 20 w 115"/>
                <a:gd name="T65" fmla="*/ 95 h 115"/>
                <a:gd name="T66" fmla="*/ 58 w 115"/>
                <a:gd name="T67" fmla="*/ 110 h 115"/>
                <a:gd name="T68" fmla="*/ 58 w 115"/>
                <a:gd name="T69" fmla="*/ 115 h 115"/>
                <a:gd name="T70" fmla="*/ 17 w 115"/>
                <a:gd name="T71" fmla="*/ 98 h 115"/>
                <a:gd name="T72" fmla="*/ 0 w 115"/>
                <a:gd name="T73" fmla="*/ 57 h 115"/>
                <a:gd name="T74" fmla="*/ 17 w 115"/>
                <a:gd name="T75" fmla="*/ 17 h 115"/>
                <a:gd name="T76" fmla="*/ 58 w 115"/>
                <a:gd name="T77" fmla="*/ 0 h 115"/>
                <a:gd name="T78" fmla="*/ 58 w 115"/>
                <a:gd name="T79" fmla="*/ 4 h 115"/>
                <a:gd name="T80" fmla="*/ 58 w 115"/>
                <a:gd name="T81" fmla="*/ 39 h 115"/>
                <a:gd name="T82" fmla="*/ 46 w 115"/>
                <a:gd name="T83" fmla="*/ 44 h 115"/>
                <a:gd name="T84" fmla="*/ 44 w 115"/>
                <a:gd name="T85" fmla="*/ 45 h 115"/>
                <a:gd name="T86" fmla="*/ 27 w 115"/>
                <a:gd name="T87" fmla="*/ 85 h 115"/>
                <a:gd name="T88" fmla="*/ 27 w 115"/>
                <a:gd name="T89" fmla="*/ 85 h 115"/>
                <a:gd name="T90" fmla="*/ 27 w 115"/>
                <a:gd name="T91" fmla="*/ 85 h 115"/>
                <a:gd name="T92" fmla="*/ 27 w 115"/>
                <a:gd name="T93" fmla="*/ 87 h 115"/>
                <a:gd name="T94" fmla="*/ 30 w 115"/>
                <a:gd name="T95" fmla="*/ 88 h 115"/>
                <a:gd name="T96" fmla="*/ 58 w 115"/>
                <a:gd name="T97" fmla="*/ 76 h 115"/>
                <a:gd name="T98" fmla="*/ 58 w 115"/>
                <a:gd name="T99" fmla="*/ 71 h 115"/>
                <a:gd name="T100" fmla="*/ 34 w 115"/>
                <a:gd name="T101" fmla="*/ 81 h 115"/>
                <a:gd name="T102" fmla="*/ 48 w 115"/>
                <a:gd name="T103" fmla="*/ 48 h 115"/>
                <a:gd name="T104" fmla="*/ 58 w 115"/>
                <a:gd name="T105" fmla="*/ 44 h 115"/>
                <a:gd name="T106" fmla="*/ 58 w 115"/>
                <a:gd name="T107" fmla="*/ 3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5">
                  <a:moveTo>
                    <a:pt x="58" y="110"/>
                  </a:moveTo>
                  <a:cubicBezTo>
                    <a:pt x="72" y="110"/>
                    <a:pt x="85" y="104"/>
                    <a:pt x="95" y="95"/>
                  </a:cubicBezTo>
                  <a:cubicBezTo>
                    <a:pt x="105" y="85"/>
                    <a:pt x="111" y="72"/>
                    <a:pt x="111" y="57"/>
                  </a:cubicBezTo>
                  <a:cubicBezTo>
                    <a:pt x="111" y="43"/>
                    <a:pt x="105" y="30"/>
                    <a:pt x="95" y="20"/>
                  </a:cubicBezTo>
                  <a:cubicBezTo>
                    <a:pt x="85" y="10"/>
                    <a:pt x="72" y="4"/>
                    <a:pt x="58" y="4"/>
                  </a:cubicBezTo>
                  <a:cubicBezTo>
                    <a:pt x="58" y="4"/>
                    <a:pt x="58" y="4"/>
                    <a:pt x="58" y="4"/>
                  </a:cubicBezTo>
                  <a:cubicBezTo>
                    <a:pt x="58" y="0"/>
                    <a:pt x="58" y="0"/>
                    <a:pt x="58" y="0"/>
                  </a:cubicBezTo>
                  <a:cubicBezTo>
                    <a:pt x="58" y="0"/>
                    <a:pt x="58" y="0"/>
                    <a:pt x="58" y="0"/>
                  </a:cubicBezTo>
                  <a:cubicBezTo>
                    <a:pt x="74" y="0"/>
                    <a:pt x="88" y="6"/>
                    <a:pt x="98" y="17"/>
                  </a:cubicBezTo>
                  <a:cubicBezTo>
                    <a:pt x="109" y="27"/>
                    <a:pt x="115" y="41"/>
                    <a:pt x="115" y="57"/>
                  </a:cubicBezTo>
                  <a:cubicBezTo>
                    <a:pt x="115" y="73"/>
                    <a:pt x="109" y="88"/>
                    <a:pt x="98" y="98"/>
                  </a:cubicBezTo>
                  <a:cubicBezTo>
                    <a:pt x="88" y="109"/>
                    <a:pt x="74" y="115"/>
                    <a:pt x="58" y="115"/>
                  </a:cubicBezTo>
                  <a:cubicBezTo>
                    <a:pt x="58" y="115"/>
                    <a:pt x="58" y="115"/>
                    <a:pt x="58" y="115"/>
                  </a:cubicBezTo>
                  <a:cubicBezTo>
                    <a:pt x="58" y="110"/>
                    <a:pt x="58" y="110"/>
                    <a:pt x="58" y="110"/>
                  </a:cubicBezTo>
                  <a:cubicBezTo>
                    <a:pt x="58" y="110"/>
                    <a:pt x="58" y="110"/>
                    <a:pt x="58" y="110"/>
                  </a:cubicBezTo>
                  <a:close/>
                  <a:moveTo>
                    <a:pt x="58" y="76"/>
                  </a:moveTo>
                  <a:cubicBezTo>
                    <a:pt x="70" y="71"/>
                    <a:pt x="70" y="71"/>
                    <a:pt x="70" y="71"/>
                  </a:cubicBezTo>
                  <a:cubicBezTo>
                    <a:pt x="70" y="70"/>
                    <a:pt x="71" y="70"/>
                    <a:pt x="71" y="69"/>
                  </a:cubicBezTo>
                  <a:cubicBezTo>
                    <a:pt x="88" y="30"/>
                    <a:pt x="88" y="30"/>
                    <a:pt x="88" y="30"/>
                  </a:cubicBezTo>
                  <a:cubicBezTo>
                    <a:pt x="88" y="30"/>
                    <a:pt x="88" y="30"/>
                    <a:pt x="88" y="30"/>
                  </a:cubicBezTo>
                  <a:cubicBezTo>
                    <a:pt x="88" y="30"/>
                    <a:pt x="88" y="30"/>
                    <a:pt x="88" y="30"/>
                  </a:cubicBezTo>
                  <a:cubicBezTo>
                    <a:pt x="88" y="29"/>
                    <a:pt x="88" y="29"/>
                    <a:pt x="88" y="28"/>
                  </a:cubicBezTo>
                  <a:cubicBezTo>
                    <a:pt x="88" y="27"/>
                    <a:pt x="86" y="26"/>
                    <a:pt x="85" y="27"/>
                  </a:cubicBezTo>
                  <a:cubicBezTo>
                    <a:pt x="58" y="39"/>
                    <a:pt x="58" y="39"/>
                    <a:pt x="58" y="39"/>
                  </a:cubicBezTo>
                  <a:cubicBezTo>
                    <a:pt x="58" y="44"/>
                    <a:pt x="58" y="44"/>
                    <a:pt x="58" y="44"/>
                  </a:cubicBezTo>
                  <a:cubicBezTo>
                    <a:pt x="81" y="34"/>
                    <a:pt x="81" y="34"/>
                    <a:pt x="81" y="34"/>
                  </a:cubicBezTo>
                  <a:cubicBezTo>
                    <a:pt x="67" y="67"/>
                    <a:pt x="67" y="67"/>
                    <a:pt x="67" y="67"/>
                  </a:cubicBezTo>
                  <a:cubicBezTo>
                    <a:pt x="58" y="71"/>
                    <a:pt x="58" y="71"/>
                    <a:pt x="58" y="71"/>
                  </a:cubicBezTo>
                  <a:lnTo>
                    <a:pt x="58" y="76"/>
                  </a:lnTo>
                  <a:close/>
                  <a:moveTo>
                    <a:pt x="58" y="4"/>
                  </a:moveTo>
                  <a:cubicBezTo>
                    <a:pt x="43" y="4"/>
                    <a:pt x="30" y="10"/>
                    <a:pt x="20" y="20"/>
                  </a:cubicBezTo>
                  <a:cubicBezTo>
                    <a:pt x="11" y="30"/>
                    <a:pt x="5" y="43"/>
                    <a:pt x="5" y="57"/>
                  </a:cubicBezTo>
                  <a:cubicBezTo>
                    <a:pt x="5" y="72"/>
                    <a:pt x="11" y="85"/>
                    <a:pt x="20" y="95"/>
                  </a:cubicBezTo>
                  <a:cubicBezTo>
                    <a:pt x="30" y="104"/>
                    <a:pt x="43" y="110"/>
                    <a:pt x="58" y="110"/>
                  </a:cubicBezTo>
                  <a:cubicBezTo>
                    <a:pt x="58" y="115"/>
                    <a:pt x="58" y="115"/>
                    <a:pt x="58" y="115"/>
                  </a:cubicBezTo>
                  <a:cubicBezTo>
                    <a:pt x="42" y="115"/>
                    <a:pt x="27" y="109"/>
                    <a:pt x="17" y="98"/>
                  </a:cubicBezTo>
                  <a:cubicBezTo>
                    <a:pt x="6" y="88"/>
                    <a:pt x="0" y="73"/>
                    <a:pt x="0" y="57"/>
                  </a:cubicBezTo>
                  <a:cubicBezTo>
                    <a:pt x="0" y="41"/>
                    <a:pt x="6" y="27"/>
                    <a:pt x="17" y="17"/>
                  </a:cubicBezTo>
                  <a:cubicBezTo>
                    <a:pt x="27" y="6"/>
                    <a:pt x="42" y="0"/>
                    <a:pt x="58" y="0"/>
                  </a:cubicBezTo>
                  <a:cubicBezTo>
                    <a:pt x="58" y="4"/>
                    <a:pt x="58" y="4"/>
                    <a:pt x="58" y="4"/>
                  </a:cubicBezTo>
                  <a:close/>
                  <a:moveTo>
                    <a:pt x="58" y="39"/>
                  </a:moveTo>
                  <a:cubicBezTo>
                    <a:pt x="46" y="44"/>
                    <a:pt x="46" y="44"/>
                    <a:pt x="46" y="44"/>
                  </a:cubicBezTo>
                  <a:cubicBezTo>
                    <a:pt x="45" y="44"/>
                    <a:pt x="45" y="45"/>
                    <a:pt x="44" y="45"/>
                  </a:cubicBezTo>
                  <a:cubicBezTo>
                    <a:pt x="27" y="85"/>
                    <a:pt x="27" y="85"/>
                    <a:pt x="27" y="85"/>
                  </a:cubicBezTo>
                  <a:cubicBezTo>
                    <a:pt x="27" y="85"/>
                    <a:pt x="27" y="85"/>
                    <a:pt x="27" y="85"/>
                  </a:cubicBezTo>
                  <a:cubicBezTo>
                    <a:pt x="27" y="85"/>
                    <a:pt x="27" y="85"/>
                    <a:pt x="27" y="85"/>
                  </a:cubicBezTo>
                  <a:cubicBezTo>
                    <a:pt x="27" y="85"/>
                    <a:pt x="27" y="86"/>
                    <a:pt x="27" y="87"/>
                  </a:cubicBezTo>
                  <a:cubicBezTo>
                    <a:pt x="28" y="88"/>
                    <a:pt x="29" y="88"/>
                    <a:pt x="30" y="88"/>
                  </a:cubicBezTo>
                  <a:cubicBezTo>
                    <a:pt x="58" y="76"/>
                    <a:pt x="58" y="76"/>
                    <a:pt x="58" y="76"/>
                  </a:cubicBezTo>
                  <a:cubicBezTo>
                    <a:pt x="58" y="71"/>
                    <a:pt x="58" y="71"/>
                    <a:pt x="58" y="71"/>
                  </a:cubicBezTo>
                  <a:cubicBezTo>
                    <a:pt x="34" y="81"/>
                    <a:pt x="34" y="81"/>
                    <a:pt x="34" y="81"/>
                  </a:cubicBezTo>
                  <a:cubicBezTo>
                    <a:pt x="48" y="48"/>
                    <a:pt x="48" y="48"/>
                    <a:pt x="48" y="48"/>
                  </a:cubicBezTo>
                  <a:cubicBezTo>
                    <a:pt x="58" y="44"/>
                    <a:pt x="58" y="44"/>
                    <a:pt x="58" y="44"/>
                  </a:cubicBezTo>
                  <a:lnTo>
                    <a:pt x="58"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Freeform 291"/>
            <p:cNvSpPr>
              <a:spLocks noEditPoints="1"/>
            </p:cNvSpPr>
            <p:nvPr/>
          </p:nvSpPr>
          <p:spPr bwMode="auto">
            <a:xfrm>
              <a:off x="5459413" y="1279525"/>
              <a:ext cx="312738" cy="309563"/>
            </a:xfrm>
            <a:custGeom>
              <a:avLst/>
              <a:gdLst>
                <a:gd name="T0" fmla="*/ 98 w 138"/>
                <a:gd name="T1" fmla="*/ 66 h 137"/>
                <a:gd name="T2" fmla="*/ 102 w 138"/>
                <a:gd name="T3" fmla="*/ 39 h 137"/>
                <a:gd name="T4" fmla="*/ 99 w 138"/>
                <a:gd name="T5" fmla="*/ 36 h 137"/>
                <a:gd name="T6" fmla="*/ 115 w 138"/>
                <a:gd name="T7" fmla="*/ 31 h 137"/>
                <a:gd name="T8" fmla="*/ 135 w 138"/>
                <a:gd name="T9" fmla="*/ 51 h 137"/>
                <a:gd name="T10" fmla="*/ 113 w 138"/>
                <a:gd name="T11" fmla="*/ 78 h 137"/>
                <a:gd name="T12" fmla="*/ 115 w 138"/>
                <a:gd name="T13" fmla="*/ 120 h 137"/>
                <a:gd name="T14" fmla="*/ 106 w 138"/>
                <a:gd name="T15" fmla="*/ 107 h 137"/>
                <a:gd name="T16" fmla="*/ 98 w 138"/>
                <a:gd name="T17" fmla="*/ 90 h 137"/>
                <a:gd name="T18" fmla="*/ 107 w 138"/>
                <a:gd name="T19" fmla="*/ 70 h 137"/>
                <a:gd name="T20" fmla="*/ 86 w 138"/>
                <a:gd name="T21" fmla="*/ 62 h 137"/>
                <a:gd name="T22" fmla="*/ 96 w 138"/>
                <a:gd name="T23" fmla="*/ 46 h 137"/>
                <a:gd name="T24" fmla="*/ 84 w 138"/>
                <a:gd name="T25" fmla="*/ 46 h 137"/>
                <a:gd name="T26" fmla="*/ 79 w 138"/>
                <a:gd name="T27" fmla="*/ 16 h 137"/>
                <a:gd name="T28" fmla="*/ 86 w 138"/>
                <a:gd name="T29" fmla="*/ 127 h 137"/>
                <a:gd name="T30" fmla="*/ 84 w 138"/>
                <a:gd name="T31" fmla="*/ 91 h 137"/>
                <a:gd name="T32" fmla="*/ 91 w 138"/>
                <a:gd name="T33" fmla="*/ 101 h 137"/>
                <a:gd name="T34" fmla="*/ 84 w 138"/>
                <a:gd name="T35" fmla="*/ 82 h 137"/>
                <a:gd name="T36" fmla="*/ 96 w 138"/>
                <a:gd name="T37" fmla="*/ 88 h 137"/>
                <a:gd name="T38" fmla="*/ 79 w 138"/>
                <a:gd name="T39" fmla="*/ 25 h 137"/>
                <a:gd name="T40" fmla="*/ 79 w 138"/>
                <a:gd name="T41" fmla="*/ 121 h 137"/>
                <a:gd name="T42" fmla="*/ 79 w 138"/>
                <a:gd name="T43" fmla="*/ 89 h 137"/>
                <a:gd name="T44" fmla="*/ 75 w 138"/>
                <a:gd name="T45" fmla="*/ 46 h 137"/>
                <a:gd name="T46" fmla="*/ 75 w 138"/>
                <a:gd name="T47" fmla="*/ 17 h 137"/>
                <a:gd name="T48" fmla="*/ 78 w 138"/>
                <a:gd name="T49" fmla="*/ 104 h 137"/>
                <a:gd name="T50" fmla="*/ 75 w 138"/>
                <a:gd name="T51" fmla="*/ 52 h 137"/>
                <a:gd name="T52" fmla="*/ 75 w 138"/>
                <a:gd name="T53" fmla="*/ 32 h 137"/>
                <a:gd name="T54" fmla="*/ 69 w 138"/>
                <a:gd name="T55" fmla="*/ 5 h 137"/>
                <a:gd name="T56" fmla="*/ 75 w 138"/>
                <a:gd name="T57" fmla="*/ 135 h 137"/>
                <a:gd name="T58" fmla="*/ 70 w 138"/>
                <a:gd name="T59" fmla="*/ 96 h 137"/>
                <a:gd name="T60" fmla="*/ 63 w 138"/>
                <a:gd name="T61" fmla="*/ 17 h 137"/>
                <a:gd name="T62" fmla="*/ 63 w 138"/>
                <a:gd name="T63" fmla="*/ 20 h 137"/>
                <a:gd name="T64" fmla="*/ 68 w 138"/>
                <a:gd name="T65" fmla="*/ 89 h 137"/>
                <a:gd name="T66" fmla="*/ 67 w 138"/>
                <a:gd name="T67" fmla="*/ 104 h 137"/>
                <a:gd name="T68" fmla="*/ 66 w 138"/>
                <a:gd name="T69" fmla="*/ 137 h 137"/>
                <a:gd name="T70" fmla="*/ 61 w 138"/>
                <a:gd name="T71" fmla="*/ 18 h 137"/>
                <a:gd name="T72" fmla="*/ 63 w 138"/>
                <a:gd name="T73" fmla="*/ 52 h 137"/>
                <a:gd name="T74" fmla="*/ 63 w 138"/>
                <a:gd name="T75" fmla="*/ 102 h 137"/>
                <a:gd name="T76" fmla="*/ 61 w 138"/>
                <a:gd name="T77" fmla="*/ 8 h 137"/>
                <a:gd name="T78" fmla="*/ 59 w 138"/>
                <a:gd name="T79" fmla="*/ 54 h 137"/>
                <a:gd name="T80" fmla="*/ 59 w 138"/>
                <a:gd name="T81" fmla="*/ 83 h 137"/>
                <a:gd name="T82" fmla="*/ 61 w 138"/>
                <a:gd name="T83" fmla="*/ 129 h 137"/>
                <a:gd name="T84" fmla="*/ 59 w 138"/>
                <a:gd name="T85" fmla="*/ 6 h 137"/>
                <a:gd name="T86" fmla="*/ 42 w 138"/>
                <a:gd name="T87" fmla="*/ 10 h 137"/>
                <a:gd name="T88" fmla="*/ 42 w 138"/>
                <a:gd name="T89" fmla="*/ 43 h 137"/>
                <a:gd name="T90" fmla="*/ 49 w 138"/>
                <a:gd name="T91" fmla="*/ 57 h 137"/>
                <a:gd name="T92" fmla="*/ 46 w 138"/>
                <a:gd name="T93" fmla="*/ 83 h 137"/>
                <a:gd name="T94" fmla="*/ 45 w 138"/>
                <a:gd name="T95" fmla="*/ 106 h 137"/>
                <a:gd name="T96" fmla="*/ 50 w 138"/>
                <a:gd name="T97" fmla="*/ 90 h 137"/>
                <a:gd name="T98" fmla="*/ 52 w 138"/>
                <a:gd name="T99" fmla="*/ 134 h 137"/>
                <a:gd name="T100" fmla="*/ 25 w 138"/>
                <a:gd name="T101" fmla="*/ 22 h 137"/>
                <a:gd name="T102" fmla="*/ 40 w 138"/>
                <a:gd name="T103" fmla="*/ 47 h 137"/>
                <a:gd name="T104" fmla="*/ 32 w 138"/>
                <a:gd name="T105" fmla="*/ 67 h 137"/>
                <a:gd name="T106" fmla="*/ 10 w 138"/>
                <a:gd name="T107" fmla="*/ 85 h 137"/>
                <a:gd name="T108" fmla="*/ 42 w 138"/>
                <a:gd name="T109" fmla="*/ 83 h 137"/>
                <a:gd name="T110" fmla="*/ 31 w 138"/>
                <a:gd name="T111" fmla="*/ 105 h 137"/>
                <a:gd name="T112" fmla="*/ 32 w 138"/>
                <a:gd name="T113" fmla="*/ 125 h 137"/>
                <a:gd name="T114" fmla="*/ 32 w 138"/>
                <a:gd name="T115" fmla="*/ 84 h 137"/>
                <a:gd name="T116" fmla="*/ 11 w 138"/>
                <a:gd name="T117" fmla="*/ 62 h 137"/>
                <a:gd name="T118" fmla="*/ 13 w 138"/>
                <a:gd name="T119" fmla="*/ 44 h 137"/>
                <a:gd name="T120" fmla="*/ 42 w 138"/>
                <a:gd name="T121" fmla="*/ 3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8" h="137">
                  <a:moveTo>
                    <a:pt x="133" y="67"/>
                  </a:moveTo>
                  <a:cubicBezTo>
                    <a:pt x="122" y="67"/>
                    <a:pt x="122" y="67"/>
                    <a:pt x="122" y="67"/>
                  </a:cubicBezTo>
                  <a:cubicBezTo>
                    <a:pt x="121" y="67"/>
                    <a:pt x="119" y="66"/>
                    <a:pt x="119" y="65"/>
                  </a:cubicBezTo>
                  <a:cubicBezTo>
                    <a:pt x="119" y="64"/>
                    <a:pt x="120" y="63"/>
                    <a:pt x="120" y="63"/>
                  </a:cubicBezTo>
                  <a:cubicBezTo>
                    <a:pt x="130" y="53"/>
                    <a:pt x="130" y="53"/>
                    <a:pt x="130" y="53"/>
                  </a:cubicBezTo>
                  <a:cubicBezTo>
                    <a:pt x="128" y="51"/>
                    <a:pt x="128" y="51"/>
                    <a:pt x="128" y="51"/>
                  </a:cubicBezTo>
                  <a:cubicBezTo>
                    <a:pt x="113" y="66"/>
                    <a:pt x="113" y="66"/>
                    <a:pt x="113" y="66"/>
                  </a:cubicBezTo>
                  <a:cubicBezTo>
                    <a:pt x="113" y="67"/>
                    <a:pt x="112" y="67"/>
                    <a:pt x="112" y="67"/>
                  </a:cubicBezTo>
                  <a:cubicBezTo>
                    <a:pt x="112" y="67"/>
                    <a:pt x="112" y="67"/>
                    <a:pt x="112" y="67"/>
                  </a:cubicBezTo>
                  <a:cubicBezTo>
                    <a:pt x="107" y="67"/>
                    <a:pt x="107" y="67"/>
                    <a:pt x="107" y="67"/>
                  </a:cubicBezTo>
                  <a:cubicBezTo>
                    <a:pt x="106" y="67"/>
                    <a:pt x="105" y="66"/>
                    <a:pt x="105" y="65"/>
                  </a:cubicBezTo>
                  <a:cubicBezTo>
                    <a:pt x="105" y="64"/>
                    <a:pt x="105" y="63"/>
                    <a:pt x="105" y="63"/>
                  </a:cubicBezTo>
                  <a:cubicBezTo>
                    <a:pt x="108" y="60"/>
                    <a:pt x="108" y="60"/>
                    <a:pt x="108" y="60"/>
                  </a:cubicBezTo>
                  <a:cubicBezTo>
                    <a:pt x="106" y="59"/>
                    <a:pt x="106" y="59"/>
                    <a:pt x="106" y="59"/>
                  </a:cubicBezTo>
                  <a:cubicBezTo>
                    <a:pt x="98" y="66"/>
                    <a:pt x="98" y="66"/>
                    <a:pt x="98" y="66"/>
                  </a:cubicBezTo>
                  <a:cubicBezTo>
                    <a:pt x="98" y="67"/>
                    <a:pt x="97" y="67"/>
                    <a:pt x="97" y="67"/>
                  </a:cubicBezTo>
                  <a:cubicBezTo>
                    <a:pt x="97" y="67"/>
                    <a:pt x="97" y="67"/>
                    <a:pt x="97" y="67"/>
                  </a:cubicBezTo>
                  <a:cubicBezTo>
                    <a:pt x="96" y="67"/>
                    <a:pt x="96" y="67"/>
                    <a:pt x="96" y="67"/>
                  </a:cubicBezTo>
                  <a:cubicBezTo>
                    <a:pt x="96" y="62"/>
                    <a:pt x="96" y="62"/>
                    <a:pt x="96" y="62"/>
                  </a:cubicBezTo>
                  <a:cubicBezTo>
                    <a:pt x="104" y="54"/>
                    <a:pt x="104" y="54"/>
                    <a:pt x="104" y="54"/>
                  </a:cubicBezTo>
                  <a:cubicBezTo>
                    <a:pt x="96" y="54"/>
                    <a:pt x="96" y="54"/>
                    <a:pt x="96" y="54"/>
                  </a:cubicBezTo>
                  <a:cubicBezTo>
                    <a:pt x="96" y="49"/>
                    <a:pt x="96" y="49"/>
                    <a:pt x="96" y="49"/>
                  </a:cubicBezTo>
                  <a:cubicBezTo>
                    <a:pt x="102" y="49"/>
                    <a:pt x="102" y="49"/>
                    <a:pt x="102" y="49"/>
                  </a:cubicBezTo>
                  <a:cubicBezTo>
                    <a:pt x="102" y="47"/>
                    <a:pt x="102" y="47"/>
                    <a:pt x="102" y="47"/>
                  </a:cubicBezTo>
                  <a:cubicBezTo>
                    <a:pt x="98" y="47"/>
                    <a:pt x="98" y="47"/>
                    <a:pt x="98" y="47"/>
                  </a:cubicBezTo>
                  <a:cubicBezTo>
                    <a:pt x="98" y="47"/>
                    <a:pt x="97" y="46"/>
                    <a:pt x="96" y="46"/>
                  </a:cubicBezTo>
                  <a:cubicBezTo>
                    <a:pt x="96" y="43"/>
                    <a:pt x="96" y="43"/>
                    <a:pt x="96" y="43"/>
                  </a:cubicBezTo>
                  <a:cubicBezTo>
                    <a:pt x="97" y="43"/>
                    <a:pt x="97" y="43"/>
                    <a:pt x="97" y="43"/>
                  </a:cubicBezTo>
                  <a:cubicBezTo>
                    <a:pt x="100" y="39"/>
                    <a:pt x="100" y="39"/>
                    <a:pt x="100" y="39"/>
                  </a:cubicBezTo>
                  <a:cubicBezTo>
                    <a:pt x="100" y="39"/>
                    <a:pt x="101" y="39"/>
                    <a:pt x="102" y="39"/>
                  </a:cubicBezTo>
                  <a:cubicBezTo>
                    <a:pt x="102" y="39"/>
                    <a:pt x="102" y="39"/>
                    <a:pt x="102" y="39"/>
                  </a:cubicBezTo>
                  <a:cubicBezTo>
                    <a:pt x="123" y="39"/>
                    <a:pt x="123" y="39"/>
                    <a:pt x="123" y="39"/>
                  </a:cubicBezTo>
                  <a:cubicBezTo>
                    <a:pt x="123" y="36"/>
                    <a:pt x="123" y="36"/>
                    <a:pt x="123" y="36"/>
                  </a:cubicBezTo>
                  <a:cubicBezTo>
                    <a:pt x="109" y="36"/>
                    <a:pt x="109" y="36"/>
                    <a:pt x="109" y="36"/>
                  </a:cubicBezTo>
                  <a:cubicBezTo>
                    <a:pt x="108" y="36"/>
                    <a:pt x="107" y="35"/>
                    <a:pt x="107" y="34"/>
                  </a:cubicBezTo>
                  <a:cubicBezTo>
                    <a:pt x="107" y="33"/>
                    <a:pt x="107" y="33"/>
                    <a:pt x="107" y="32"/>
                  </a:cubicBezTo>
                  <a:cubicBezTo>
                    <a:pt x="115" y="24"/>
                    <a:pt x="115" y="24"/>
                    <a:pt x="115" y="24"/>
                  </a:cubicBezTo>
                  <a:cubicBezTo>
                    <a:pt x="114" y="22"/>
                    <a:pt x="114" y="22"/>
                    <a:pt x="114" y="22"/>
                  </a:cubicBezTo>
                  <a:cubicBezTo>
                    <a:pt x="106" y="30"/>
                    <a:pt x="106" y="30"/>
                    <a:pt x="106" y="30"/>
                  </a:cubicBezTo>
                  <a:cubicBezTo>
                    <a:pt x="105" y="31"/>
                    <a:pt x="103" y="31"/>
                    <a:pt x="102" y="30"/>
                  </a:cubicBezTo>
                  <a:cubicBezTo>
                    <a:pt x="102" y="30"/>
                    <a:pt x="101" y="29"/>
                    <a:pt x="101" y="29"/>
                  </a:cubicBezTo>
                  <a:cubicBezTo>
                    <a:pt x="101" y="29"/>
                    <a:pt x="101" y="29"/>
                    <a:pt x="101" y="29"/>
                  </a:cubicBezTo>
                  <a:cubicBezTo>
                    <a:pt x="101" y="15"/>
                    <a:pt x="101" y="15"/>
                    <a:pt x="101" y="15"/>
                  </a:cubicBezTo>
                  <a:cubicBezTo>
                    <a:pt x="99" y="15"/>
                    <a:pt x="99" y="15"/>
                    <a:pt x="99" y="15"/>
                  </a:cubicBezTo>
                  <a:cubicBezTo>
                    <a:pt x="99" y="36"/>
                    <a:pt x="99" y="36"/>
                    <a:pt x="99" y="36"/>
                  </a:cubicBezTo>
                  <a:cubicBezTo>
                    <a:pt x="99" y="37"/>
                    <a:pt x="99" y="37"/>
                    <a:pt x="98" y="38"/>
                  </a:cubicBezTo>
                  <a:cubicBezTo>
                    <a:pt x="96" y="39"/>
                    <a:pt x="96" y="39"/>
                    <a:pt x="96" y="39"/>
                  </a:cubicBezTo>
                  <a:cubicBezTo>
                    <a:pt x="96" y="10"/>
                    <a:pt x="96" y="10"/>
                    <a:pt x="96" y="10"/>
                  </a:cubicBezTo>
                  <a:cubicBezTo>
                    <a:pt x="97" y="10"/>
                    <a:pt x="97" y="10"/>
                    <a:pt x="97" y="10"/>
                  </a:cubicBezTo>
                  <a:cubicBezTo>
                    <a:pt x="104" y="10"/>
                    <a:pt x="104" y="10"/>
                    <a:pt x="104" y="10"/>
                  </a:cubicBezTo>
                  <a:cubicBezTo>
                    <a:pt x="105" y="10"/>
                    <a:pt x="106" y="11"/>
                    <a:pt x="106" y="12"/>
                  </a:cubicBezTo>
                  <a:cubicBezTo>
                    <a:pt x="106" y="23"/>
                    <a:pt x="106" y="23"/>
                    <a:pt x="106" y="23"/>
                  </a:cubicBezTo>
                  <a:cubicBezTo>
                    <a:pt x="112" y="17"/>
                    <a:pt x="112" y="17"/>
                    <a:pt x="112" y="17"/>
                  </a:cubicBezTo>
                  <a:cubicBezTo>
                    <a:pt x="112" y="17"/>
                    <a:pt x="112" y="17"/>
                    <a:pt x="112" y="17"/>
                  </a:cubicBezTo>
                  <a:cubicBezTo>
                    <a:pt x="112" y="17"/>
                    <a:pt x="112" y="17"/>
                    <a:pt x="112" y="17"/>
                  </a:cubicBezTo>
                  <a:cubicBezTo>
                    <a:pt x="113" y="16"/>
                    <a:pt x="114" y="16"/>
                    <a:pt x="115" y="17"/>
                  </a:cubicBezTo>
                  <a:cubicBezTo>
                    <a:pt x="120" y="22"/>
                    <a:pt x="120" y="22"/>
                    <a:pt x="120" y="22"/>
                  </a:cubicBezTo>
                  <a:cubicBezTo>
                    <a:pt x="120" y="22"/>
                    <a:pt x="120" y="22"/>
                    <a:pt x="120" y="22"/>
                  </a:cubicBezTo>
                  <a:cubicBezTo>
                    <a:pt x="121" y="23"/>
                    <a:pt x="121" y="25"/>
                    <a:pt x="120" y="26"/>
                  </a:cubicBezTo>
                  <a:cubicBezTo>
                    <a:pt x="115" y="31"/>
                    <a:pt x="115" y="31"/>
                    <a:pt x="115" y="31"/>
                  </a:cubicBezTo>
                  <a:cubicBezTo>
                    <a:pt x="125" y="31"/>
                    <a:pt x="125" y="31"/>
                    <a:pt x="125" y="31"/>
                  </a:cubicBezTo>
                  <a:cubicBezTo>
                    <a:pt x="127" y="31"/>
                    <a:pt x="128" y="32"/>
                    <a:pt x="128" y="34"/>
                  </a:cubicBezTo>
                  <a:cubicBezTo>
                    <a:pt x="128" y="41"/>
                    <a:pt x="128" y="41"/>
                    <a:pt x="128" y="41"/>
                  </a:cubicBezTo>
                  <a:cubicBezTo>
                    <a:pt x="128" y="42"/>
                    <a:pt x="127" y="44"/>
                    <a:pt x="125" y="44"/>
                  </a:cubicBezTo>
                  <a:cubicBezTo>
                    <a:pt x="107" y="44"/>
                    <a:pt x="107" y="44"/>
                    <a:pt x="107" y="44"/>
                  </a:cubicBezTo>
                  <a:cubicBezTo>
                    <a:pt x="107" y="44"/>
                    <a:pt x="107" y="44"/>
                    <a:pt x="107" y="44"/>
                  </a:cubicBezTo>
                  <a:cubicBezTo>
                    <a:pt x="107" y="52"/>
                    <a:pt x="107" y="52"/>
                    <a:pt x="107" y="52"/>
                  </a:cubicBezTo>
                  <a:cubicBezTo>
                    <a:pt x="107" y="52"/>
                    <a:pt x="107" y="53"/>
                    <a:pt x="107" y="53"/>
                  </a:cubicBezTo>
                  <a:cubicBezTo>
                    <a:pt x="107" y="53"/>
                    <a:pt x="107" y="53"/>
                    <a:pt x="108" y="54"/>
                  </a:cubicBezTo>
                  <a:cubicBezTo>
                    <a:pt x="113" y="59"/>
                    <a:pt x="113" y="59"/>
                    <a:pt x="113" y="59"/>
                  </a:cubicBezTo>
                  <a:cubicBezTo>
                    <a:pt x="113" y="59"/>
                    <a:pt x="113" y="59"/>
                    <a:pt x="113" y="59"/>
                  </a:cubicBezTo>
                  <a:cubicBezTo>
                    <a:pt x="127" y="46"/>
                    <a:pt x="127" y="46"/>
                    <a:pt x="127" y="46"/>
                  </a:cubicBezTo>
                  <a:cubicBezTo>
                    <a:pt x="127" y="46"/>
                    <a:pt x="127" y="46"/>
                    <a:pt x="127" y="46"/>
                  </a:cubicBezTo>
                  <a:cubicBezTo>
                    <a:pt x="127" y="45"/>
                    <a:pt x="129" y="45"/>
                    <a:pt x="130" y="46"/>
                  </a:cubicBezTo>
                  <a:cubicBezTo>
                    <a:pt x="135" y="51"/>
                    <a:pt x="135" y="51"/>
                    <a:pt x="135" y="51"/>
                  </a:cubicBezTo>
                  <a:cubicBezTo>
                    <a:pt x="135" y="52"/>
                    <a:pt x="135" y="52"/>
                    <a:pt x="135" y="52"/>
                  </a:cubicBezTo>
                  <a:cubicBezTo>
                    <a:pt x="136" y="52"/>
                    <a:pt x="136" y="54"/>
                    <a:pt x="135" y="55"/>
                  </a:cubicBezTo>
                  <a:cubicBezTo>
                    <a:pt x="128" y="62"/>
                    <a:pt x="128" y="62"/>
                    <a:pt x="128" y="62"/>
                  </a:cubicBezTo>
                  <a:cubicBezTo>
                    <a:pt x="136" y="62"/>
                    <a:pt x="136" y="62"/>
                    <a:pt x="136" y="62"/>
                  </a:cubicBezTo>
                  <a:cubicBezTo>
                    <a:pt x="137" y="62"/>
                    <a:pt x="138" y="63"/>
                    <a:pt x="138" y="65"/>
                  </a:cubicBezTo>
                  <a:cubicBezTo>
                    <a:pt x="138" y="72"/>
                    <a:pt x="138" y="72"/>
                    <a:pt x="138" y="72"/>
                  </a:cubicBezTo>
                  <a:cubicBezTo>
                    <a:pt x="138" y="73"/>
                    <a:pt x="137" y="75"/>
                    <a:pt x="136" y="75"/>
                  </a:cubicBezTo>
                  <a:cubicBezTo>
                    <a:pt x="128" y="75"/>
                    <a:pt x="128" y="75"/>
                    <a:pt x="128" y="75"/>
                  </a:cubicBezTo>
                  <a:cubicBezTo>
                    <a:pt x="135" y="82"/>
                    <a:pt x="135" y="82"/>
                    <a:pt x="135" y="82"/>
                  </a:cubicBezTo>
                  <a:cubicBezTo>
                    <a:pt x="136" y="83"/>
                    <a:pt x="136" y="84"/>
                    <a:pt x="135" y="85"/>
                  </a:cubicBezTo>
                  <a:cubicBezTo>
                    <a:pt x="130" y="90"/>
                    <a:pt x="130" y="90"/>
                    <a:pt x="130" y="90"/>
                  </a:cubicBezTo>
                  <a:cubicBezTo>
                    <a:pt x="130" y="91"/>
                    <a:pt x="130" y="91"/>
                    <a:pt x="130" y="91"/>
                  </a:cubicBezTo>
                  <a:cubicBezTo>
                    <a:pt x="129" y="92"/>
                    <a:pt x="128" y="92"/>
                    <a:pt x="127" y="91"/>
                  </a:cubicBezTo>
                  <a:cubicBezTo>
                    <a:pt x="113" y="77"/>
                    <a:pt x="113" y="77"/>
                    <a:pt x="113" y="77"/>
                  </a:cubicBezTo>
                  <a:cubicBezTo>
                    <a:pt x="113" y="78"/>
                    <a:pt x="113" y="78"/>
                    <a:pt x="113" y="78"/>
                  </a:cubicBezTo>
                  <a:cubicBezTo>
                    <a:pt x="108" y="83"/>
                    <a:pt x="108" y="83"/>
                    <a:pt x="108" y="83"/>
                  </a:cubicBezTo>
                  <a:cubicBezTo>
                    <a:pt x="107" y="84"/>
                    <a:pt x="107" y="84"/>
                    <a:pt x="107" y="84"/>
                  </a:cubicBezTo>
                  <a:cubicBezTo>
                    <a:pt x="107" y="84"/>
                    <a:pt x="107" y="85"/>
                    <a:pt x="107" y="85"/>
                  </a:cubicBezTo>
                  <a:cubicBezTo>
                    <a:pt x="107" y="93"/>
                    <a:pt x="107" y="93"/>
                    <a:pt x="107" y="93"/>
                  </a:cubicBezTo>
                  <a:cubicBezTo>
                    <a:pt x="107" y="93"/>
                    <a:pt x="107" y="93"/>
                    <a:pt x="107" y="93"/>
                  </a:cubicBezTo>
                  <a:cubicBezTo>
                    <a:pt x="125" y="93"/>
                    <a:pt x="125" y="93"/>
                    <a:pt x="125" y="93"/>
                  </a:cubicBezTo>
                  <a:cubicBezTo>
                    <a:pt x="127" y="93"/>
                    <a:pt x="128" y="94"/>
                    <a:pt x="128" y="96"/>
                  </a:cubicBezTo>
                  <a:cubicBezTo>
                    <a:pt x="128" y="103"/>
                    <a:pt x="128" y="103"/>
                    <a:pt x="128" y="103"/>
                  </a:cubicBezTo>
                  <a:cubicBezTo>
                    <a:pt x="128" y="104"/>
                    <a:pt x="127" y="105"/>
                    <a:pt x="125" y="105"/>
                  </a:cubicBezTo>
                  <a:cubicBezTo>
                    <a:pt x="115" y="105"/>
                    <a:pt x="115" y="105"/>
                    <a:pt x="115" y="105"/>
                  </a:cubicBezTo>
                  <a:cubicBezTo>
                    <a:pt x="120" y="111"/>
                    <a:pt x="120" y="111"/>
                    <a:pt x="120" y="111"/>
                  </a:cubicBezTo>
                  <a:cubicBezTo>
                    <a:pt x="120" y="111"/>
                    <a:pt x="120" y="111"/>
                    <a:pt x="120" y="111"/>
                  </a:cubicBezTo>
                  <a:cubicBezTo>
                    <a:pt x="121" y="112"/>
                    <a:pt x="121" y="114"/>
                    <a:pt x="120" y="114"/>
                  </a:cubicBezTo>
                  <a:cubicBezTo>
                    <a:pt x="115" y="120"/>
                    <a:pt x="115" y="120"/>
                    <a:pt x="115" y="120"/>
                  </a:cubicBezTo>
                  <a:cubicBezTo>
                    <a:pt x="115" y="120"/>
                    <a:pt x="115" y="120"/>
                    <a:pt x="115" y="120"/>
                  </a:cubicBezTo>
                  <a:cubicBezTo>
                    <a:pt x="114" y="121"/>
                    <a:pt x="113" y="121"/>
                    <a:pt x="112" y="120"/>
                  </a:cubicBezTo>
                  <a:cubicBezTo>
                    <a:pt x="106" y="114"/>
                    <a:pt x="106" y="114"/>
                    <a:pt x="106" y="114"/>
                  </a:cubicBezTo>
                  <a:cubicBezTo>
                    <a:pt x="106" y="125"/>
                    <a:pt x="106" y="125"/>
                    <a:pt x="106" y="125"/>
                  </a:cubicBezTo>
                  <a:cubicBezTo>
                    <a:pt x="106" y="126"/>
                    <a:pt x="105" y="127"/>
                    <a:pt x="104" y="127"/>
                  </a:cubicBezTo>
                  <a:cubicBezTo>
                    <a:pt x="97" y="127"/>
                    <a:pt x="97" y="127"/>
                    <a:pt x="97" y="127"/>
                  </a:cubicBezTo>
                  <a:cubicBezTo>
                    <a:pt x="96" y="127"/>
                    <a:pt x="96" y="127"/>
                    <a:pt x="96" y="127"/>
                  </a:cubicBezTo>
                  <a:cubicBezTo>
                    <a:pt x="96" y="97"/>
                    <a:pt x="96" y="97"/>
                    <a:pt x="96" y="97"/>
                  </a:cubicBezTo>
                  <a:cubicBezTo>
                    <a:pt x="98" y="99"/>
                    <a:pt x="98" y="99"/>
                    <a:pt x="98" y="99"/>
                  </a:cubicBezTo>
                  <a:cubicBezTo>
                    <a:pt x="99" y="100"/>
                    <a:pt x="99" y="100"/>
                    <a:pt x="99" y="101"/>
                  </a:cubicBezTo>
                  <a:cubicBezTo>
                    <a:pt x="99" y="101"/>
                    <a:pt x="99" y="101"/>
                    <a:pt x="99" y="101"/>
                  </a:cubicBezTo>
                  <a:cubicBezTo>
                    <a:pt x="99" y="122"/>
                    <a:pt x="99" y="122"/>
                    <a:pt x="99" y="122"/>
                  </a:cubicBezTo>
                  <a:cubicBezTo>
                    <a:pt x="101" y="122"/>
                    <a:pt x="101" y="122"/>
                    <a:pt x="101" y="122"/>
                  </a:cubicBezTo>
                  <a:cubicBezTo>
                    <a:pt x="101" y="108"/>
                    <a:pt x="101" y="108"/>
                    <a:pt x="101" y="108"/>
                  </a:cubicBezTo>
                  <a:cubicBezTo>
                    <a:pt x="101" y="107"/>
                    <a:pt x="103" y="106"/>
                    <a:pt x="104" y="106"/>
                  </a:cubicBezTo>
                  <a:cubicBezTo>
                    <a:pt x="105" y="106"/>
                    <a:pt x="105" y="106"/>
                    <a:pt x="106" y="107"/>
                  </a:cubicBezTo>
                  <a:cubicBezTo>
                    <a:pt x="114" y="115"/>
                    <a:pt x="114" y="115"/>
                    <a:pt x="114" y="115"/>
                  </a:cubicBezTo>
                  <a:cubicBezTo>
                    <a:pt x="115" y="113"/>
                    <a:pt x="115" y="113"/>
                    <a:pt x="115" y="113"/>
                  </a:cubicBezTo>
                  <a:cubicBezTo>
                    <a:pt x="107" y="105"/>
                    <a:pt x="107" y="105"/>
                    <a:pt x="107" y="105"/>
                  </a:cubicBezTo>
                  <a:cubicBezTo>
                    <a:pt x="106" y="104"/>
                    <a:pt x="106" y="102"/>
                    <a:pt x="107" y="101"/>
                  </a:cubicBezTo>
                  <a:cubicBezTo>
                    <a:pt x="108" y="101"/>
                    <a:pt x="108" y="101"/>
                    <a:pt x="109" y="101"/>
                  </a:cubicBezTo>
                  <a:cubicBezTo>
                    <a:pt x="109" y="101"/>
                    <a:pt x="109" y="101"/>
                    <a:pt x="109" y="101"/>
                  </a:cubicBezTo>
                  <a:cubicBezTo>
                    <a:pt x="123" y="101"/>
                    <a:pt x="123" y="101"/>
                    <a:pt x="123" y="101"/>
                  </a:cubicBezTo>
                  <a:cubicBezTo>
                    <a:pt x="123" y="98"/>
                    <a:pt x="123" y="98"/>
                    <a:pt x="123" y="98"/>
                  </a:cubicBezTo>
                  <a:cubicBezTo>
                    <a:pt x="102" y="98"/>
                    <a:pt x="102" y="98"/>
                    <a:pt x="102" y="98"/>
                  </a:cubicBezTo>
                  <a:cubicBezTo>
                    <a:pt x="101" y="98"/>
                    <a:pt x="100" y="98"/>
                    <a:pt x="100" y="97"/>
                  </a:cubicBezTo>
                  <a:cubicBezTo>
                    <a:pt x="97" y="94"/>
                    <a:pt x="97" y="94"/>
                    <a:pt x="97" y="94"/>
                  </a:cubicBezTo>
                  <a:cubicBezTo>
                    <a:pt x="97" y="94"/>
                    <a:pt x="97" y="94"/>
                    <a:pt x="96" y="94"/>
                  </a:cubicBezTo>
                  <a:cubicBezTo>
                    <a:pt x="96" y="91"/>
                    <a:pt x="96" y="91"/>
                    <a:pt x="96" y="91"/>
                  </a:cubicBezTo>
                  <a:cubicBezTo>
                    <a:pt x="97" y="91"/>
                    <a:pt x="97" y="91"/>
                    <a:pt x="97" y="91"/>
                  </a:cubicBezTo>
                  <a:cubicBezTo>
                    <a:pt x="97" y="90"/>
                    <a:pt x="98" y="90"/>
                    <a:pt x="98" y="90"/>
                  </a:cubicBezTo>
                  <a:cubicBezTo>
                    <a:pt x="98" y="90"/>
                    <a:pt x="98" y="90"/>
                    <a:pt x="98" y="90"/>
                  </a:cubicBezTo>
                  <a:cubicBezTo>
                    <a:pt x="102" y="90"/>
                    <a:pt x="102" y="90"/>
                    <a:pt x="102" y="90"/>
                  </a:cubicBezTo>
                  <a:cubicBezTo>
                    <a:pt x="102" y="88"/>
                    <a:pt x="102" y="88"/>
                    <a:pt x="102" y="88"/>
                  </a:cubicBezTo>
                  <a:cubicBezTo>
                    <a:pt x="96" y="88"/>
                    <a:pt x="96" y="88"/>
                    <a:pt x="96" y="88"/>
                  </a:cubicBezTo>
                  <a:cubicBezTo>
                    <a:pt x="96" y="83"/>
                    <a:pt x="96" y="83"/>
                    <a:pt x="96" y="83"/>
                  </a:cubicBezTo>
                  <a:cubicBezTo>
                    <a:pt x="104" y="83"/>
                    <a:pt x="104" y="83"/>
                    <a:pt x="104" y="83"/>
                  </a:cubicBezTo>
                  <a:cubicBezTo>
                    <a:pt x="96" y="75"/>
                    <a:pt x="96" y="75"/>
                    <a:pt x="96" y="75"/>
                  </a:cubicBezTo>
                  <a:cubicBezTo>
                    <a:pt x="96" y="70"/>
                    <a:pt x="96" y="70"/>
                    <a:pt x="96" y="70"/>
                  </a:cubicBezTo>
                  <a:cubicBezTo>
                    <a:pt x="97" y="70"/>
                    <a:pt x="97" y="70"/>
                    <a:pt x="97" y="70"/>
                  </a:cubicBezTo>
                  <a:cubicBezTo>
                    <a:pt x="97" y="70"/>
                    <a:pt x="98" y="70"/>
                    <a:pt x="98" y="70"/>
                  </a:cubicBezTo>
                  <a:cubicBezTo>
                    <a:pt x="106" y="78"/>
                    <a:pt x="106" y="78"/>
                    <a:pt x="106" y="78"/>
                  </a:cubicBezTo>
                  <a:cubicBezTo>
                    <a:pt x="108" y="76"/>
                    <a:pt x="108" y="76"/>
                    <a:pt x="108" y="76"/>
                  </a:cubicBezTo>
                  <a:cubicBezTo>
                    <a:pt x="105" y="74"/>
                    <a:pt x="105" y="74"/>
                    <a:pt x="105" y="74"/>
                  </a:cubicBezTo>
                  <a:cubicBezTo>
                    <a:pt x="104" y="73"/>
                    <a:pt x="104" y="71"/>
                    <a:pt x="105" y="70"/>
                  </a:cubicBezTo>
                  <a:cubicBezTo>
                    <a:pt x="106" y="70"/>
                    <a:pt x="106" y="70"/>
                    <a:pt x="107" y="70"/>
                  </a:cubicBezTo>
                  <a:cubicBezTo>
                    <a:pt x="107" y="70"/>
                    <a:pt x="107" y="70"/>
                    <a:pt x="107" y="70"/>
                  </a:cubicBezTo>
                  <a:cubicBezTo>
                    <a:pt x="112" y="70"/>
                    <a:pt x="112" y="70"/>
                    <a:pt x="112" y="70"/>
                  </a:cubicBezTo>
                  <a:cubicBezTo>
                    <a:pt x="112" y="70"/>
                    <a:pt x="113" y="70"/>
                    <a:pt x="113" y="70"/>
                  </a:cubicBezTo>
                  <a:cubicBezTo>
                    <a:pt x="128" y="85"/>
                    <a:pt x="128" y="85"/>
                    <a:pt x="128" y="85"/>
                  </a:cubicBezTo>
                  <a:cubicBezTo>
                    <a:pt x="130" y="84"/>
                    <a:pt x="130" y="84"/>
                    <a:pt x="130" y="84"/>
                  </a:cubicBezTo>
                  <a:cubicBezTo>
                    <a:pt x="120" y="74"/>
                    <a:pt x="120" y="74"/>
                    <a:pt x="120" y="74"/>
                  </a:cubicBezTo>
                  <a:cubicBezTo>
                    <a:pt x="119" y="73"/>
                    <a:pt x="119" y="71"/>
                    <a:pt x="120" y="70"/>
                  </a:cubicBezTo>
                  <a:cubicBezTo>
                    <a:pt x="121" y="70"/>
                    <a:pt x="121" y="70"/>
                    <a:pt x="122" y="70"/>
                  </a:cubicBezTo>
                  <a:cubicBezTo>
                    <a:pt x="122" y="70"/>
                    <a:pt x="122" y="70"/>
                    <a:pt x="122" y="70"/>
                  </a:cubicBezTo>
                  <a:cubicBezTo>
                    <a:pt x="133" y="70"/>
                    <a:pt x="133" y="70"/>
                    <a:pt x="133" y="70"/>
                  </a:cubicBezTo>
                  <a:lnTo>
                    <a:pt x="133" y="67"/>
                  </a:lnTo>
                  <a:close/>
                  <a:moveTo>
                    <a:pt x="96" y="67"/>
                  </a:moveTo>
                  <a:cubicBezTo>
                    <a:pt x="89" y="67"/>
                    <a:pt x="89" y="67"/>
                    <a:pt x="89" y="67"/>
                  </a:cubicBezTo>
                  <a:cubicBezTo>
                    <a:pt x="88" y="67"/>
                    <a:pt x="87" y="66"/>
                    <a:pt x="87" y="65"/>
                  </a:cubicBezTo>
                  <a:cubicBezTo>
                    <a:pt x="87" y="64"/>
                    <a:pt x="86" y="63"/>
                    <a:pt x="86" y="62"/>
                  </a:cubicBezTo>
                  <a:cubicBezTo>
                    <a:pt x="85" y="60"/>
                    <a:pt x="85" y="59"/>
                    <a:pt x="84" y="58"/>
                  </a:cubicBezTo>
                  <a:cubicBezTo>
                    <a:pt x="83" y="57"/>
                    <a:pt x="84" y="56"/>
                    <a:pt x="84" y="55"/>
                  </a:cubicBezTo>
                  <a:cubicBezTo>
                    <a:pt x="89" y="50"/>
                    <a:pt x="89" y="50"/>
                    <a:pt x="89" y="50"/>
                  </a:cubicBezTo>
                  <a:cubicBezTo>
                    <a:pt x="90" y="50"/>
                    <a:pt x="91" y="49"/>
                    <a:pt x="91" y="49"/>
                  </a:cubicBezTo>
                  <a:cubicBezTo>
                    <a:pt x="91" y="49"/>
                    <a:pt x="91" y="49"/>
                    <a:pt x="91" y="49"/>
                  </a:cubicBezTo>
                  <a:cubicBezTo>
                    <a:pt x="96" y="49"/>
                    <a:pt x="96" y="49"/>
                    <a:pt x="96" y="49"/>
                  </a:cubicBezTo>
                  <a:cubicBezTo>
                    <a:pt x="96" y="54"/>
                    <a:pt x="96" y="54"/>
                    <a:pt x="96" y="54"/>
                  </a:cubicBezTo>
                  <a:cubicBezTo>
                    <a:pt x="92" y="54"/>
                    <a:pt x="92" y="54"/>
                    <a:pt x="92" y="54"/>
                  </a:cubicBezTo>
                  <a:cubicBezTo>
                    <a:pt x="89" y="57"/>
                    <a:pt x="89" y="57"/>
                    <a:pt x="89" y="57"/>
                  </a:cubicBezTo>
                  <a:cubicBezTo>
                    <a:pt x="90" y="58"/>
                    <a:pt x="90" y="59"/>
                    <a:pt x="90" y="60"/>
                  </a:cubicBezTo>
                  <a:cubicBezTo>
                    <a:pt x="91" y="61"/>
                    <a:pt x="91" y="61"/>
                    <a:pt x="91" y="62"/>
                  </a:cubicBezTo>
                  <a:cubicBezTo>
                    <a:pt x="96" y="62"/>
                    <a:pt x="96" y="62"/>
                    <a:pt x="96" y="62"/>
                  </a:cubicBezTo>
                  <a:cubicBezTo>
                    <a:pt x="96" y="62"/>
                    <a:pt x="96" y="62"/>
                    <a:pt x="96" y="62"/>
                  </a:cubicBezTo>
                  <a:cubicBezTo>
                    <a:pt x="96" y="67"/>
                    <a:pt x="96" y="67"/>
                    <a:pt x="96" y="67"/>
                  </a:cubicBezTo>
                  <a:close/>
                  <a:moveTo>
                    <a:pt x="96" y="46"/>
                  </a:moveTo>
                  <a:cubicBezTo>
                    <a:pt x="96" y="45"/>
                    <a:pt x="96" y="45"/>
                    <a:pt x="96" y="44"/>
                  </a:cubicBezTo>
                  <a:cubicBezTo>
                    <a:pt x="96" y="44"/>
                    <a:pt x="96" y="43"/>
                    <a:pt x="96" y="43"/>
                  </a:cubicBezTo>
                  <a:cubicBezTo>
                    <a:pt x="96" y="46"/>
                    <a:pt x="96" y="46"/>
                    <a:pt x="96" y="46"/>
                  </a:cubicBezTo>
                  <a:close/>
                  <a:moveTo>
                    <a:pt x="96" y="39"/>
                  </a:moveTo>
                  <a:cubicBezTo>
                    <a:pt x="96" y="10"/>
                    <a:pt x="96" y="10"/>
                    <a:pt x="96" y="10"/>
                  </a:cubicBezTo>
                  <a:cubicBezTo>
                    <a:pt x="95" y="10"/>
                    <a:pt x="94" y="11"/>
                    <a:pt x="94" y="12"/>
                  </a:cubicBezTo>
                  <a:cubicBezTo>
                    <a:pt x="94" y="31"/>
                    <a:pt x="94" y="31"/>
                    <a:pt x="94" y="31"/>
                  </a:cubicBezTo>
                  <a:cubicBezTo>
                    <a:pt x="94" y="31"/>
                    <a:pt x="94" y="31"/>
                    <a:pt x="93" y="31"/>
                  </a:cubicBezTo>
                  <a:cubicBezTo>
                    <a:pt x="86" y="31"/>
                    <a:pt x="86" y="31"/>
                    <a:pt x="86" y="31"/>
                  </a:cubicBezTo>
                  <a:cubicBezTo>
                    <a:pt x="85" y="31"/>
                    <a:pt x="85" y="31"/>
                    <a:pt x="85" y="31"/>
                  </a:cubicBezTo>
                  <a:cubicBezTo>
                    <a:pt x="85" y="31"/>
                    <a:pt x="84" y="30"/>
                    <a:pt x="84" y="30"/>
                  </a:cubicBezTo>
                  <a:cubicBezTo>
                    <a:pt x="79" y="25"/>
                    <a:pt x="79" y="25"/>
                    <a:pt x="79" y="25"/>
                  </a:cubicBezTo>
                  <a:cubicBezTo>
                    <a:pt x="79" y="38"/>
                    <a:pt x="79" y="38"/>
                    <a:pt x="79" y="38"/>
                  </a:cubicBezTo>
                  <a:cubicBezTo>
                    <a:pt x="84" y="34"/>
                    <a:pt x="84" y="34"/>
                    <a:pt x="84" y="34"/>
                  </a:cubicBezTo>
                  <a:cubicBezTo>
                    <a:pt x="84" y="46"/>
                    <a:pt x="84" y="46"/>
                    <a:pt x="84" y="46"/>
                  </a:cubicBezTo>
                  <a:cubicBezTo>
                    <a:pt x="80" y="49"/>
                    <a:pt x="80" y="49"/>
                    <a:pt x="80" y="49"/>
                  </a:cubicBezTo>
                  <a:cubicBezTo>
                    <a:pt x="80" y="48"/>
                    <a:pt x="80" y="48"/>
                    <a:pt x="79" y="48"/>
                  </a:cubicBezTo>
                  <a:cubicBezTo>
                    <a:pt x="79" y="54"/>
                    <a:pt x="79" y="54"/>
                    <a:pt x="79" y="54"/>
                  </a:cubicBezTo>
                  <a:cubicBezTo>
                    <a:pt x="79" y="54"/>
                    <a:pt x="79" y="54"/>
                    <a:pt x="79" y="54"/>
                  </a:cubicBezTo>
                  <a:cubicBezTo>
                    <a:pt x="80" y="54"/>
                    <a:pt x="82" y="54"/>
                    <a:pt x="83" y="53"/>
                  </a:cubicBezTo>
                  <a:cubicBezTo>
                    <a:pt x="87" y="48"/>
                    <a:pt x="87" y="48"/>
                    <a:pt x="87" y="48"/>
                  </a:cubicBezTo>
                  <a:cubicBezTo>
                    <a:pt x="88" y="48"/>
                    <a:pt x="88" y="47"/>
                    <a:pt x="88" y="47"/>
                  </a:cubicBezTo>
                  <a:cubicBezTo>
                    <a:pt x="88" y="36"/>
                    <a:pt x="88" y="36"/>
                    <a:pt x="88" y="36"/>
                  </a:cubicBezTo>
                  <a:cubicBezTo>
                    <a:pt x="91" y="36"/>
                    <a:pt x="91" y="36"/>
                    <a:pt x="91" y="36"/>
                  </a:cubicBezTo>
                  <a:cubicBezTo>
                    <a:pt x="91" y="39"/>
                    <a:pt x="91" y="39"/>
                    <a:pt x="91" y="39"/>
                  </a:cubicBezTo>
                  <a:cubicBezTo>
                    <a:pt x="91" y="39"/>
                    <a:pt x="91" y="39"/>
                    <a:pt x="91" y="39"/>
                  </a:cubicBezTo>
                  <a:cubicBezTo>
                    <a:pt x="91" y="40"/>
                    <a:pt x="91" y="40"/>
                    <a:pt x="92" y="41"/>
                  </a:cubicBezTo>
                  <a:cubicBezTo>
                    <a:pt x="93" y="42"/>
                    <a:pt x="94" y="42"/>
                    <a:pt x="95" y="41"/>
                  </a:cubicBezTo>
                  <a:cubicBezTo>
                    <a:pt x="96" y="39"/>
                    <a:pt x="96" y="39"/>
                    <a:pt x="96" y="39"/>
                  </a:cubicBezTo>
                  <a:close/>
                  <a:moveTo>
                    <a:pt x="79" y="16"/>
                  </a:moveTo>
                  <a:cubicBezTo>
                    <a:pt x="86" y="9"/>
                    <a:pt x="86" y="9"/>
                    <a:pt x="86" y="9"/>
                  </a:cubicBezTo>
                  <a:cubicBezTo>
                    <a:pt x="84" y="8"/>
                    <a:pt x="84" y="8"/>
                    <a:pt x="84" y="8"/>
                  </a:cubicBezTo>
                  <a:cubicBezTo>
                    <a:pt x="79" y="13"/>
                    <a:pt x="79" y="13"/>
                    <a:pt x="79" y="13"/>
                  </a:cubicBezTo>
                  <a:cubicBezTo>
                    <a:pt x="79" y="6"/>
                    <a:pt x="79" y="6"/>
                    <a:pt x="79" y="6"/>
                  </a:cubicBezTo>
                  <a:cubicBezTo>
                    <a:pt x="83" y="3"/>
                    <a:pt x="83" y="3"/>
                    <a:pt x="83" y="3"/>
                  </a:cubicBezTo>
                  <a:cubicBezTo>
                    <a:pt x="83" y="3"/>
                    <a:pt x="83" y="3"/>
                    <a:pt x="83" y="3"/>
                  </a:cubicBezTo>
                  <a:cubicBezTo>
                    <a:pt x="84" y="2"/>
                    <a:pt x="85" y="2"/>
                    <a:pt x="86" y="3"/>
                  </a:cubicBezTo>
                  <a:cubicBezTo>
                    <a:pt x="91" y="8"/>
                    <a:pt x="91" y="8"/>
                    <a:pt x="91" y="8"/>
                  </a:cubicBezTo>
                  <a:cubicBezTo>
                    <a:pt x="91" y="8"/>
                    <a:pt x="91" y="8"/>
                    <a:pt x="91" y="8"/>
                  </a:cubicBezTo>
                  <a:cubicBezTo>
                    <a:pt x="92" y="9"/>
                    <a:pt x="92" y="10"/>
                    <a:pt x="91" y="11"/>
                  </a:cubicBezTo>
                  <a:cubicBezTo>
                    <a:pt x="79" y="23"/>
                    <a:pt x="79" y="23"/>
                    <a:pt x="79" y="23"/>
                  </a:cubicBezTo>
                  <a:cubicBezTo>
                    <a:pt x="79" y="16"/>
                    <a:pt x="79" y="16"/>
                    <a:pt x="79" y="16"/>
                  </a:cubicBezTo>
                  <a:close/>
                  <a:moveTo>
                    <a:pt x="79" y="124"/>
                  </a:moveTo>
                  <a:cubicBezTo>
                    <a:pt x="84" y="129"/>
                    <a:pt x="84" y="129"/>
                    <a:pt x="84" y="129"/>
                  </a:cubicBezTo>
                  <a:cubicBezTo>
                    <a:pt x="86" y="127"/>
                    <a:pt x="86" y="127"/>
                    <a:pt x="86" y="127"/>
                  </a:cubicBezTo>
                  <a:cubicBezTo>
                    <a:pt x="79" y="121"/>
                    <a:pt x="79" y="121"/>
                    <a:pt x="79" y="121"/>
                  </a:cubicBezTo>
                  <a:cubicBezTo>
                    <a:pt x="79" y="114"/>
                    <a:pt x="79" y="114"/>
                    <a:pt x="79" y="114"/>
                  </a:cubicBezTo>
                  <a:cubicBezTo>
                    <a:pt x="91" y="126"/>
                    <a:pt x="91" y="126"/>
                    <a:pt x="91" y="126"/>
                  </a:cubicBezTo>
                  <a:cubicBezTo>
                    <a:pt x="91" y="126"/>
                    <a:pt x="91" y="126"/>
                    <a:pt x="91" y="126"/>
                  </a:cubicBezTo>
                  <a:cubicBezTo>
                    <a:pt x="91" y="126"/>
                    <a:pt x="91" y="126"/>
                    <a:pt x="91" y="126"/>
                  </a:cubicBezTo>
                  <a:cubicBezTo>
                    <a:pt x="92" y="127"/>
                    <a:pt x="92" y="128"/>
                    <a:pt x="91" y="129"/>
                  </a:cubicBezTo>
                  <a:cubicBezTo>
                    <a:pt x="86" y="134"/>
                    <a:pt x="86" y="134"/>
                    <a:pt x="86" y="134"/>
                  </a:cubicBezTo>
                  <a:cubicBezTo>
                    <a:pt x="86" y="134"/>
                    <a:pt x="86" y="134"/>
                    <a:pt x="86" y="134"/>
                  </a:cubicBezTo>
                  <a:cubicBezTo>
                    <a:pt x="85" y="135"/>
                    <a:pt x="84" y="135"/>
                    <a:pt x="83" y="134"/>
                  </a:cubicBezTo>
                  <a:cubicBezTo>
                    <a:pt x="79" y="131"/>
                    <a:pt x="79" y="131"/>
                    <a:pt x="79" y="131"/>
                  </a:cubicBezTo>
                  <a:cubicBezTo>
                    <a:pt x="79" y="124"/>
                    <a:pt x="79" y="124"/>
                    <a:pt x="79" y="124"/>
                  </a:cubicBezTo>
                  <a:close/>
                  <a:moveTo>
                    <a:pt x="79" y="83"/>
                  </a:moveTo>
                  <a:cubicBezTo>
                    <a:pt x="79" y="89"/>
                    <a:pt x="79" y="89"/>
                    <a:pt x="79" y="89"/>
                  </a:cubicBezTo>
                  <a:cubicBezTo>
                    <a:pt x="80" y="89"/>
                    <a:pt x="80" y="88"/>
                    <a:pt x="80" y="88"/>
                  </a:cubicBezTo>
                  <a:cubicBezTo>
                    <a:pt x="84" y="91"/>
                    <a:pt x="84" y="91"/>
                    <a:pt x="84" y="91"/>
                  </a:cubicBezTo>
                  <a:cubicBezTo>
                    <a:pt x="84" y="103"/>
                    <a:pt x="84" y="103"/>
                    <a:pt x="84" y="103"/>
                  </a:cubicBezTo>
                  <a:cubicBezTo>
                    <a:pt x="79" y="99"/>
                    <a:pt x="79" y="99"/>
                    <a:pt x="79" y="99"/>
                  </a:cubicBezTo>
                  <a:cubicBezTo>
                    <a:pt x="79" y="112"/>
                    <a:pt x="79" y="112"/>
                    <a:pt x="79" y="112"/>
                  </a:cubicBezTo>
                  <a:cubicBezTo>
                    <a:pt x="84" y="107"/>
                    <a:pt x="84" y="107"/>
                    <a:pt x="84" y="107"/>
                  </a:cubicBezTo>
                  <a:cubicBezTo>
                    <a:pt x="84" y="107"/>
                    <a:pt x="85" y="106"/>
                    <a:pt x="85" y="106"/>
                  </a:cubicBezTo>
                  <a:cubicBezTo>
                    <a:pt x="85" y="106"/>
                    <a:pt x="85" y="106"/>
                    <a:pt x="86" y="106"/>
                  </a:cubicBezTo>
                  <a:cubicBezTo>
                    <a:pt x="93" y="106"/>
                    <a:pt x="93" y="106"/>
                    <a:pt x="93" y="106"/>
                  </a:cubicBezTo>
                  <a:cubicBezTo>
                    <a:pt x="94" y="106"/>
                    <a:pt x="94" y="106"/>
                    <a:pt x="94" y="106"/>
                  </a:cubicBezTo>
                  <a:cubicBezTo>
                    <a:pt x="94" y="125"/>
                    <a:pt x="94" y="125"/>
                    <a:pt x="94" y="125"/>
                  </a:cubicBezTo>
                  <a:cubicBezTo>
                    <a:pt x="94" y="126"/>
                    <a:pt x="95" y="127"/>
                    <a:pt x="96" y="127"/>
                  </a:cubicBezTo>
                  <a:cubicBezTo>
                    <a:pt x="96" y="97"/>
                    <a:pt x="96" y="97"/>
                    <a:pt x="96" y="97"/>
                  </a:cubicBezTo>
                  <a:cubicBezTo>
                    <a:pt x="95" y="96"/>
                    <a:pt x="95" y="96"/>
                    <a:pt x="95" y="96"/>
                  </a:cubicBezTo>
                  <a:cubicBezTo>
                    <a:pt x="95" y="96"/>
                    <a:pt x="94" y="95"/>
                    <a:pt x="93" y="95"/>
                  </a:cubicBezTo>
                  <a:cubicBezTo>
                    <a:pt x="92" y="95"/>
                    <a:pt x="91" y="96"/>
                    <a:pt x="91" y="98"/>
                  </a:cubicBezTo>
                  <a:cubicBezTo>
                    <a:pt x="91" y="101"/>
                    <a:pt x="91" y="101"/>
                    <a:pt x="91" y="101"/>
                  </a:cubicBezTo>
                  <a:cubicBezTo>
                    <a:pt x="88" y="101"/>
                    <a:pt x="88" y="101"/>
                    <a:pt x="88" y="101"/>
                  </a:cubicBezTo>
                  <a:cubicBezTo>
                    <a:pt x="88" y="90"/>
                    <a:pt x="88" y="90"/>
                    <a:pt x="88" y="90"/>
                  </a:cubicBezTo>
                  <a:cubicBezTo>
                    <a:pt x="88" y="90"/>
                    <a:pt x="88" y="90"/>
                    <a:pt x="88" y="90"/>
                  </a:cubicBezTo>
                  <a:cubicBezTo>
                    <a:pt x="88" y="90"/>
                    <a:pt x="88" y="89"/>
                    <a:pt x="88" y="89"/>
                  </a:cubicBezTo>
                  <a:cubicBezTo>
                    <a:pt x="83" y="84"/>
                    <a:pt x="83" y="84"/>
                    <a:pt x="83" y="84"/>
                  </a:cubicBezTo>
                  <a:cubicBezTo>
                    <a:pt x="83" y="84"/>
                    <a:pt x="83" y="84"/>
                    <a:pt x="83" y="84"/>
                  </a:cubicBezTo>
                  <a:cubicBezTo>
                    <a:pt x="82" y="83"/>
                    <a:pt x="80" y="83"/>
                    <a:pt x="79" y="83"/>
                  </a:cubicBezTo>
                  <a:cubicBezTo>
                    <a:pt x="79" y="83"/>
                    <a:pt x="79" y="83"/>
                    <a:pt x="79" y="83"/>
                  </a:cubicBezTo>
                  <a:close/>
                  <a:moveTo>
                    <a:pt x="96" y="94"/>
                  </a:moveTo>
                  <a:cubicBezTo>
                    <a:pt x="96" y="93"/>
                    <a:pt x="96" y="92"/>
                    <a:pt x="96" y="91"/>
                  </a:cubicBezTo>
                  <a:cubicBezTo>
                    <a:pt x="96" y="94"/>
                    <a:pt x="96" y="94"/>
                    <a:pt x="96" y="94"/>
                  </a:cubicBezTo>
                  <a:close/>
                  <a:moveTo>
                    <a:pt x="96" y="88"/>
                  </a:moveTo>
                  <a:cubicBezTo>
                    <a:pt x="91" y="88"/>
                    <a:pt x="91" y="88"/>
                    <a:pt x="91" y="88"/>
                  </a:cubicBezTo>
                  <a:cubicBezTo>
                    <a:pt x="90" y="88"/>
                    <a:pt x="90" y="87"/>
                    <a:pt x="89" y="87"/>
                  </a:cubicBezTo>
                  <a:cubicBezTo>
                    <a:pt x="84" y="82"/>
                    <a:pt x="84" y="82"/>
                    <a:pt x="84" y="82"/>
                  </a:cubicBezTo>
                  <a:cubicBezTo>
                    <a:pt x="83" y="81"/>
                    <a:pt x="83" y="80"/>
                    <a:pt x="84" y="79"/>
                  </a:cubicBezTo>
                  <a:cubicBezTo>
                    <a:pt x="84" y="79"/>
                    <a:pt x="84" y="79"/>
                    <a:pt x="84" y="79"/>
                  </a:cubicBezTo>
                  <a:cubicBezTo>
                    <a:pt x="85" y="78"/>
                    <a:pt x="85" y="77"/>
                    <a:pt x="86" y="75"/>
                  </a:cubicBezTo>
                  <a:cubicBezTo>
                    <a:pt x="86" y="74"/>
                    <a:pt x="87" y="73"/>
                    <a:pt x="87" y="72"/>
                  </a:cubicBezTo>
                  <a:cubicBezTo>
                    <a:pt x="87" y="71"/>
                    <a:pt x="88" y="70"/>
                    <a:pt x="89" y="70"/>
                  </a:cubicBezTo>
                  <a:cubicBezTo>
                    <a:pt x="89" y="70"/>
                    <a:pt x="89" y="70"/>
                    <a:pt x="89" y="70"/>
                  </a:cubicBezTo>
                  <a:cubicBezTo>
                    <a:pt x="96" y="70"/>
                    <a:pt x="96" y="70"/>
                    <a:pt x="96" y="70"/>
                  </a:cubicBezTo>
                  <a:cubicBezTo>
                    <a:pt x="96" y="75"/>
                    <a:pt x="96" y="75"/>
                    <a:pt x="96" y="75"/>
                  </a:cubicBezTo>
                  <a:cubicBezTo>
                    <a:pt x="96" y="75"/>
                    <a:pt x="96" y="75"/>
                    <a:pt x="96" y="75"/>
                  </a:cubicBezTo>
                  <a:cubicBezTo>
                    <a:pt x="91" y="75"/>
                    <a:pt x="91" y="75"/>
                    <a:pt x="91" y="75"/>
                  </a:cubicBezTo>
                  <a:cubicBezTo>
                    <a:pt x="91" y="75"/>
                    <a:pt x="91" y="76"/>
                    <a:pt x="90" y="77"/>
                  </a:cubicBezTo>
                  <a:cubicBezTo>
                    <a:pt x="90" y="78"/>
                    <a:pt x="90" y="79"/>
                    <a:pt x="89" y="80"/>
                  </a:cubicBezTo>
                  <a:cubicBezTo>
                    <a:pt x="92" y="83"/>
                    <a:pt x="92" y="83"/>
                    <a:pt x="92" y="83"/>
                  </a:cubicBezTo>
                  <a:cubicBezTo>
                    <a:pt x="96" y="83"/>
                    <a:pt x="96" y="83"/>
                    <a:pt x="96" y="83"/>
                  </a:cubicBezTo>
                  <a:lnTo>
                    <a:pt x="96" y="88"/>
                  </a:lnTo>
                  <a:close/>
                  <a:moveTo>
                    <a:pt x="79" y="54"/>
                  </a:moveTo>
                  <a:cubicBezTo>
                    <a:pt x="79" y="53"/>
                    <a:pt x="78" y="53"/>
                    <a:pt x="78" y="53"/>
                  </a:cubicBezTo>
                  <a:cubicBezTo>
                    <a:pt x="78" y="47"/>
                    <a:pt x="78" y="47"/>
                    <a:pt x="78" y="47"/>
                  </a:cubicBezTo>
                  <a:cubicBezTo>
                    <a:pt x="78" y="47"/>
                    <a:pt x="78" y="47"/>
                    <a:pt x="78" y="47"/>
                  </a:cubicBezTo>
                  <a:cubicBezTo>
                    <a:pt x="78" y="47"/>
                    <a:pt x="78" y="47"/>
                    <a:pt x="78" y="47"/>
                  </a:cubicBezTo>
                  <a:cubicBezTo>
                    <a:pt x="78" y="48"/>
                    <a:pt x="79" y="48"/>
                    <a:pt x="79" y="48"/>
                  </a:cubicBezTo>
                  <a:cubicBezTo>
                    <a:pt x="79" y="54"/>
                    <a:pt x="79" y="54"/>
                    <a:pt x="79" y="54"/>
                  </a:cubicBezTo>
                  <a:close/>
                  <a:moveTo>
                    <a:pt x="78" y="33"/>
                  </a:moveTo>
                  <a:cubicBezTo>
                    <a:pt x="79" y="32"/>
                    <a:pt x="79" y="32"/>
                    <a:pt x="79" y="32"/>
                  </a:cubicBezTo>
                  <a:cubicBezTo>
                    <a:pt x="78" y="30"/>
                    <a:pt x="78" y="30"/>
                    <a:pt x="78" y="30"/>
                  </a:cubicBezTo>
                  <a:cubicBezTo>
                    <a:pt x="78" y="18"/>
                    <a:pt x="78" y="18"/>
                    <a:pt x="78" y="18"/>
                  </a:cubicBezTo>
                  <a:cubicBezTo>
                    <a:pt x="79" y="16"/>
                    <a:pt x="79" y="16"/>
                    <a:pt x="79" y="16"/>
                  </a:cubicBezTo>
                  <a:cubicBezTo>
                    <a:pt x="79" y="23"/>
                    <a:pt x="79" y="23"/>
                    <a:pt x="79" y="23"/>
                  </a:cubicBezTo>
                  <a:cubicBezTo>
                    <a:pt x="78" y="24"/>
                    <a:pt x="78" y="24"/>
                    <a:pt x="78" y="24"/>
                  </a:cubicBezTo>
                  <a:cubicBezTo>
                    <a:pt x="78" y="24"/>
                    <a:pt x="79" y="25"/>
                    <a:pt x="79" y="25"/>
                  </a:cubicBezTo>
                  <a:cubicBezTo>
                    <a:pt x="79" y="25"/>
                    <a:pt x="79" y="25"/>
                    <a:pt x="79" y="25"/>
                  </a:cubicBezTo>
                  <a:cubicBezTo>
                    <a:pt x="79" y="38"/>
                    <a:pt x="79" y="38"/>
                    <a:pt x="79" y="38"/>
                  </a:cubicBezTo>
                  <a:cubicBezTo>
                    <a:pt x="78" y="40"/>
                    <a:pt x="78" y="40"/>
                    <a:pt x="78" y="40"/>
                  </a:cubicBezTo>
                  <a:cubicBezTo>
                    <a:pt x="78" y="33"/>
                    <a:pt x="78" y="33"/>
                    <a:pt x="78" y="33"/>
                  </a:cubicBezTo>
                  <a:close/>
                  <a:moveTo>
                    <a:pt x="79" y="13"/>
                  </a:moveTo>
                  <a:cubicBezTo>
                    <a:pt x="78" y="14"/>
                    <a:pt x="78" y="14"/>
                    <a:pt x="78" y="14"/>
                  </a:cubicBezTo>
                  <a:cubicBezTo>
                    <a:pt x="78" y="8"/>
                    <a:pt x="78" y="8"/>
                    <a:pt x="78" y="8"/>
                  </a:cubicBezTo>
                  <a:cubicBezTo>
                    <a:pt x="79" y="6"/>
                    <a:pt x="79" y="6"/>
                    <a:pt x="79" y="6"/>
                  </a:cubicBezTo>
                  <a:cubicBezTo>
                    <a:pt x="79" y="13"/>
                    <a:pt x="79" y="13"/>
                    <a:pt x="79" y="13"/>
                  </a:cubicBezTo>
                  <a:close/>
                  <a:moveTo>
                    <a:pt x="78" y="123"/>
                  </a:moveTo>
                  <a:cubicBezTo>
                    <a:pt x="79" y="124"/>
                    <a:pt x="79" y="124"/>
                    <a:pt x="79" y="124"/>
                  </a:cubicBezTo>
                  <a:cubicBezTo>
                    <a:pt x="79" y="131"/>
                    <a:pt x="79" y="131"/>
                    <a:pt x="79" y="131"/>
                  </a:cubicBezTo>
                  <a:cubicBezTo>
                    <a:pt x="78" y="129"/>
                    <a:pt x="78" y="129"/>
                    <a:pt x="78" y="129"/>
                  </a:cubicBezTo>
                  <a:cubicBezTo>
                    <a:pt x="78" y="123"/>
                    <a:pt x="78" y="123"/>
                    <a:pt x="78" y="123"/>
                  </a:cubicBezTo>
                  <a:close/>
                  <a:moveTo>
                    <a:pt x="79" y="121"/>
                  </a:moveTo>
                  <a:cubicBezTo>
                    <a:pt x="78" y="119"/>
                    <a:pt x="78" y="119"/>
                    <a:pt x="78" y="119"/>
                  </a:cubicBezTo>
                  <a:cubicBezTo>
                    <a:pt x="78" y="107"/>
                    <a:pt x="78" y="107"/>
                    <a:pt x="78" y="107"/>
                  </a:cubicBezTo>
                  <a:cubicBezTo>
                    <a:pt x="79" y="105"/>
                    <a:pt x="79" y="105"/>
                    <a:pt x="79" y="105"/>
                  </a:cubicBezTo>
                  <a:cubicBezTo>
                    <a:pt x="78" y="104"/>
                    <a:pt x="78" y="104"/>
                    <a:pt x="78" y="104"/>
                  </a:cubicBezTo>
                  <a:cubicBezTo>
                    <a:pt x="78" y="97"/>
                    <a:pt x="78" y="97"/>
                    <a:pt x="78" y="97"/>
                  </a:cubicBezTo>
                  <a:cubicBezTo>
                    <a:pt x="79" y="99"/>
                    <a:pt x="79" y="99"/>
                    <a:pt x="79" y="99"/>
                  </a:cubicBezTo>
                  <a:cubicBezTo>
                    <a:pt x="79" y="112"/>
                    <a:pt x="79" y="112"/>
                    <a:pt x="79" y="112"/>
                  </a:cubicBezTo>
                  <a:cubicBezTo>
                    <a:pt x="79" y="112"/>
                    <a:pt x="79" y="112"/>
                    <a:pt x="79" y="112"/>
                  </a:cubicBezTo>
                  <a:cubicBezTo>
                    <a:pt x="79" y="112"/>
                    <a:pt x="79" y="112"/>
                    <a:pt x="79" y="112"/>
                  </a:cubicBezTo>
                  <a:cubicBezTo>
                    <a:pt x="79" y="112"/>
                    <a:pt x="78" y="113"/>
                    <a:pt x="78" y="113"/>
                  </a:cubicBezTo>
                  <a:cubicBezTo>
                    <a:pt x="79" y="114"/>
                    <a:pt x="79" y="114"/>
                    <a:pt x="79" y="114"/>
                  </a:cubicBezTo>
                  <a:cubicBezTo>
                    <a:pt x="79" y="121"/>
                    <a:pt x="79" y="121"/>
                    <a:pt x="79" y="121"/>
                  </a:cubicBezTo>
                  <a:close/>
                  <a:moveTo>
                    <a:pt x="78" y="84"/>
                  </a:moveTo>
                  <a:cubicBezTo>
                    <a:pt x="78" y="84"/>
                    <a:pt x="79" y="84"/>
                    <a:pt x="79" y="83"/>
                  </a:cubicBezTo>
                  <a:cubicBezTo>
                    <a:pt x="79" y="89"/>
                    <a:pt x="79" y="89"/>
                    <a:pt x="79" y="89"/>
                  </a:cubicBezTo>
                  <a:cubicBezTo>
                    <a:pt x="79" y="89"/>
                    <a:pt x="79" y="89"/>
                    <a:pt x="78" y="89"/>
                  </a:cubicBezTo>
                  <a:cubicBezTo>
                    <a:pt x="78" y="90"/>
                    <a:pt x="78" y="90"/>
                    <a:pt x="78" y="90"/>
                  </a:cubicBezTo>
                  <a:cubicBezTo>
                    <a:pt x="78" y="90"/>
                    <a:pt x="78" y="90"/>
                    <a:pt x="78" y="90"/>
                  </a:cubicBezTo>
                  <a:cubicBezTo>
                    <a:pt x="78" y="86"/>
                    <a:pt x="78" y="86"/>
                    <a:pt x="78" y="86"/>
                  </a:cubicBezTo>
                  <a:cubicBezTo>
                    <a:pt x="79" y="86"/>
                    <a:pt x="79" y="86"/>
                    <a:pt x="79" y="86"/>
                  </a:cubicBezTo>
                  <a:cubicBezTo>
                    <a:pt x="79" y="86"/>
                    <a:pt x="78" y="85"/>
                    <a:pt x="78" y="85"/>
                  </a:cubicBezTo>
                  <a:lnTo>
                    <a:pt x="78" y="84"/>
                  </a:lnTo>
                  <a:close/>
                  <a:moveTo>
                    <a:pt x="78" y="53"/>
                  </a:moveTo>
                  <a:cubicBezTo>
                    <a:pt x="77" y="52"/>
                    <a:pt x="77" y="52"/>
                    <a:pt x="76" y="52"/>
                  </a:cubicBezTo>
                  <a:cubicBezTo>
                    <a:pt x="76" y="52"/>
                    <a:pt x="76" y="52"/>
                    <a:pt x="76" y="52"/>
                  </a:cubicBezTo>
                  <a:cubicBezTo>
                    <a:pt x="76" y="52"/>
                    <a:pt x="76" y="52"/>
                    <a:pt x="75" y="52"/>
                  </a:cubicBezTo>
                  <a:cubicBezTo>
                    <a:pt x="75" y="51"/>
                    <a:pt x="75" y="51"/>
                    <a:pt x="75" y="51"/>
                  </a:cubicBezTo>
                  <a:cubicBezTo>
                    <a:pt x="76" y="51"/>
                    <a:pt x="76" y="52"/>
                    <a:pt x="76" y="52"/>
                  </a:cubicBezTo>
                  <a:cubicBezTo>
                    <a:pt x="75" y="50"/>
                    <a:pt x="75" y="50"/>
                    <a:pt x="75" y="50"/>
                  </a:cubicBezTo>
                  <a:cubicBezTo>
                    <a:pt x="75" y="46"/>
                    <a:pt x="75" y="46"/>
                    <a:pt x="75" y="46"/>
                  </a:cubicBezTo>
                  <a:cubicBezTo>
                    <a:pt x="76" y="47"/>
                    <a:pt x="77" y="47"/>
                    <a:pt x="78" y="47"/>
                  </a:cubicBezTo>
                  <a:cubicBezTo>
                    <a:pt x="78" y="53"/>
                    <a:pt x="78" y="53"/>
                    <a:pt x="78" y="53"/>
                  </a:cubicBezTo>
                  <a:close/>
                  <a:moveTo>
                    <a:pt x="75" y="35"/>
                  </a:moveTo>
                  <a:cubicBezTo>
                    <a:pt x="78" y="33"/>
                    <a:pt x="78" y="33"/>
                    <a:pt x="78" y="33"/>
                  </a:cubicBezTo>
                  <a:cubicBezTo>
                    <a:pt x="78" y="40"/>
                    <a:pt x="78" y="40"/>
                    <a:pt x="78" y="40"/>
                  </a:cubicBezTo>
                  <a:cubicBezTo>
                    <a:pt x="75" y="42"/>
                    <a:pt x="75" y="42"/>
                    <a:pt x="75" y="42"/>
                  </a:cubicBezTo>
                  <a:cubicBezTo>
                    <a:pt x="75" y="35"/>
                    <a:pt x="75" y="35"/>
                    <a:pt x="75" y="35"/>
                  </a:cubicBezTo>
                  <a:close/>
                  <a:moveTo>
                    <a:pt x="78" y="30"/>
                  </a:moveTo>
                  <a:cubicBezTo>
                    <a:pt x="77" y="30"/>
                    <a:pt x="77" y="30"/>
                    <a:pt x="77" y="30"/>
                  </a:cubicBezTo>
                  <a:cubicBezTo>
                    <a:pt x="75" y="32"/>
                    <a:pt x="75" y="32"/>
                    <a:pt x="75" y="32"/>
                  </a:cubicBezTo>
                  <a:cubicBezTo>
                    <a:pt x="75" y="20"/>
                    <a:pt x="75" y="20"/>
                    <a:pt x="75" y="20"/>
                  </a:cubicBezTo>
                  <a:cubicBezTo>
                    <a:pt x="78" y="18"/>
                    <a:pt x="78" y="18"/>
                    <a:pt x="78" y="18"/>
                  </a:cubicBezTo>
                  <a:cubicBezTo>
                    <a:pt x="78" y="30"/>
                    <a:pt x="78" y="30"/>
                    <a:pt x="78" y="30"/>
                  </a:cubicBezTo>
                  <a:close/>
                  <a:moveTo>
                    <a:pt x="78" y="14"/>
                  </a:moveTo>
                  <a:cubicBezTo>
                    <a:pt x="75" y="17"/>
                    <a:pt x="75" y="17"/>
                    <a:pt x="75" y="17"/>
                  </a:cubicBezTo>
                  <a:cubicBezTo>
                    <a:pt x="75" y="10"/>
                    <a:pt x="75" y="10"/>
                    <a:pt x="75" y="10"/>
                  </a:cubicBezTo>
                  <a:cubicBezTo>
                    <a:pt x="78" y="8"/>
                    <a:pt x="78" y="8"/>
                    <a:pt x="78" y="8"/>
                  </a:cubicBezTo>
                  <a:cubicBezTo>
                    <a:pt x="78" y="14"/>
                    <a:pt x="78" y="14"/>
                    <a:pt x="78" y="14"/>
                  </a:cubicBezTo>
                  <a:close/>
                  <a:moveTo>
                    <a:pt x="75" y="120"/>
                  </a:moveTo>
                  <a:cubicBezTo>
                    <a:pt x="78" y="123"/>
                    <a:pt x="78" y="123"/>
                    <a:pt x="78" y="123"/>
                  </a:cubicBezTo>
                  <a:cubicBezTo>
                    <a:pt x="78" y="129"/>
                    <a:pt x="78" y="129"/>
                    <a:pt x="78" y="129"/>
                  </a:cubicBezTo>
                  <a:cubicBezTo>
                    <a:pt x="75" y="127"/>
                    <a:pt x="75" y="127"/>
                    <a:pt x="75" y="127"/>
                  </a:cubicBezTo>
                  <a:cubicBezTo>
                    <a:pt x="75" y="120"/>
                    <a:pt x="75" y="120"/>
                    <a:pt x="75" y="120"/>
                  </a:cubicBezTo>
                  <a:close/>
                  <a:moveTo>
                    <a:pt x="78" y="119"/>
                  </a:moveTo>
                  <a:cubicBezTo>
                    <a:pt x="75" y="117"/>
                    <a:pt x="75" y="117"/>
                    <a:pt x="75" y="117"/>
                  </a:cubicBezTo>
                  <a:cubicBezTo>
                    <a:pt x="75" y="105"/>
                    <a:pt x="75" y="105"/>
                    <a:pt x="75" y="105"/>
                  </a:cubicBezTo>
                  <a:cubicBezTo>
                    <a:pt x="77" y="107"/>
                    <a:pt x="77" y="107"/>
                    <a:pt x="77" y="107"/>
                  </a:cubicBezTo>
                  <a:cubicBezTo>
                    <a:pt x="78" y="107"/>
                    <a:pt x="78" y="107"/>
                    <a:pt x="78" y="107"/>
                  </a:cubicBezTo>
                  <a:cubicBezTo>
                    <a:pt x="78" y="119"/>
                    <a:pt x="78" y="119"/>
                    <a:pt x="78" y="119"/>
                  </a:cubicBezTo>
                  <a:close/>
                  <a:moveTo>
                    <a:pt x="78" y="104"/>
                  </a:moveTo>
                  <a:cubicBezTo>
                    <a:pt x="75" y="102"/>
                    <a:pt x="75" y="102"/>
                    <a:pt x="75" y="102"/>
                  </a:cubicBezTo>
                  <a:cubicBezTo>
                    <a:pt x="75" y="95"/>
                    <a:pt x="75" y="95"/>
                    <a:pt x="75" y="95"/>
                  </a:cubicBezTo>
                  <a:cubicBezTo>
                    <a:pt x="78" y="97"/>
                    <a:pt x="78" y="97"/>
                    <a:pt x="78" y="97"/>
                  </a:cubicBezTo>
                  <a:cubicBezTo>
                    <a:pt x="78" y="104"/>
                    <a:pt x="78" y="104"/>
                    <a:pt x="78" y="104"/>
                  </a:cubicBezTo>
                  <a:close/>
                  <a:moveTo>
                    <a:pt x="75" y="85"/>
                  </a:moveTo>
                  <a:cubicBezTo>
                    <a:pt x="76" y="85"/>
                    <a:pt x="76" y="85"/>
                    <a:pt x="76" y="85"/>
                  </a:cubicBezTo>
                  <a:cubicBezTo>
                    <a:pt x="76" y="85"/>
                    <a:pt x="76" y="85"/>
                    <a:pt x="76" y="85"/>
                  </a:cubicBezTo>
                  <a:cubicBezTo>
                    <a:pt x="77" y="85"/>
                    <a:pt x="77" y="85"/>
                    <a:pt x="78" y="84"/>
                  </a:cubicBezTo>
                  <a:cubicBezTo>
                    <a:pt x="78" y="85"/>
                    <a:pt x="78" y="85"/>
                    <a:pt x="78" y="85"/>
                  </a:cubicBezTo>
                  <a:cubicBezTo>
                    <a:pt x="77" y="85"/>
                    <a:pt x="77" y="85"/>
                    <a:pt x="76" y="85"/>
                  </a:cubicBezTo>
                  <a:cubicBezTo>
                    <a:pt x="78" y="86"/>
                    <a:pt x="78" y="86"/>
                    <a:pt x="78" y="86"/>
                  </a:cubicBezTo>
                  <a:cubicBezTo>
                    <a:pt x="78" y="90"/>
                    <a:pt x="78" y="90"/>
                    <a:pt x="78" y="90"/>
                  </a:cubicBezTo>
                  <a:cubicBezTo>
                    <a:pt x="77" y="90"/>
                    <a:pt x="76" y="90"/>
                    <a:pt x="75" y="90"/>
                  </a:cubicBezTo>
                  <a:lnTo>
                    <a:pt x="75" y="85"/>
                  </a:lnTo>
                  <a:close/>
                  <a:moveTo>
                    <a:pt x="75" y="52"/>
                  </a:moveTo>
                  <a:cubicBezTo>
                    <a:pt x="74" y="51"/>
                    <a:pt x="73" y="51"/>
                    <a:pt x="72" y="51"/>
                  </a:cubicBezTo>
                  <a:cubicBezTo>
                    <a:pt x="71" y="51"/>
                    <a:pt x="70" y="50"/>
                    <a:pt x="70" y="48"/>
                  </a:cubicBezTo>
                  <a:cubicBezTo>
                    <a:pt x="70" y="48"/>
                    <a:pt x="70" y="48"/>
                    <a:pt x="70" y="48"/>
                  </a:cubicBezTo>
                  <a:cubicBezTo>
                    <a:pt x="70" y="41"/>
                    <a:pt x="70" y="41"/>
                    <a:pt x="70" y="41"/>
                  </a:cubicBezTo>
                  <a:cubicBezTo>
                    <a:pt x="70" y="40"/>
                    <a:pt x="71" y="40"/>
                    <a:pt x="71" y="39"/>
                  </a:cubicBezTo>
                  <a:cubicBezTo>
                    <a:pt x="75" y="35"/>
                    <a:pt x="75" y="35"/>
                    <a:pt x="75" y="35"/>
                  </a:cubicBezTo>
                  <a:cubicBezTo>
                    <a:pt x="75" y="42"/>
                    <a:pt x="75" y="42"/>
                    <a:pt x="75" y="42"/>
                  </a:cubicBezTo>
                  <a:cubicBezTo>
                    <a:pt x="75" y="42"/>
                    <a:pt x="75" y="42"/>
                    <a:pt x="75" y="42"/>
                  </a:cubicBezTo>
                  <a:cubicBezTo>
                    <a:pt x="75" y="46"/>
                    <a:pt x="75" y="46"/>
                    <a:pt x="75" y="46"/>
                  </a:cubicBezTo>
                  <a:cubicBezTo>
                    <a:pt x="75" y="46"/>
                    <a:pt x="75" y="46"/>
                    <a:pt x="75" y="46"/>
                  </a:cubicBezTo>
                  <a:cubicBezTo>
                    <a:pt x="75" y="50"/>
                    <a:pt x="75" y="50"/>
                    <a:pt x="75" y="50"/>
                  </a:cubicBezTo>
                  <a:cubicBezTo>
                    <a:pt x="75" y="49"/>
                    <a:pt x="75" y="49"/>
                    <a:pt x="75" y="49"/>
                  </a:cubicBezTo>
                  <a:cubicBezTo>
                    <a:pt x="74" y="50"/>
                    <a:pt x="75" y="51"/>
                    <a:pt x="75" y="51"/>
                  </a:cubicBezTo>
                  <a:cubicBezTo>
                    <a:pt x="75" y="52"/>
                    <a:pt x="75" y="52"/>
                    <a:pt x="75" y="52"/>
                  </a:cubicBezTo>
                  <a:close/>
                  <a:moveTo>
                    <a:pt x="75" y="32"/>
                  </a:moveTo>
                  <a:cubicBezTo>
                    <a:pt x="75" y="32"/>
                    <a:pt x="75" y="32"/>
                    <a:pt x="75" y="32"/>
                  </a:cubicBezTo>
                  <a:cubicBezTo>
                    <a:pt x="74" y="33"/>
                    <a:pt x="72" y="33"/>
                    <a:pt x="71" y="32"/>
                  </a:cubicBezTo>
                  <a:cubicBezTo>
                    <a:pt x="71" y="32"/>
                    <a:pt x="70" y="31"/>
                    <a:pt x="70" y="31"/>
                  </a:cubicBezTo>
                  <a:cubicBezTo>
                    <a:pt x="70" y="31"/>
                    <a:pt x="70" y="31"/>
                    <a:pt x="70" y="31"/>
                  </a:cubicBezTo>
                  <a:cubicBezTo>
                    <a:pt x="70" y="26"/>
                    <a:pt x="70" y="26"/>
                    <a:pt x="70" y="26"/>
                  </a:cubicBezTo>
                  <a:cubicBezTo>
                    <a:pt x="70" y="25"/>
                    <a:pt x="71" y="25"/>
                    <a:pt x="71" y="24"/>
                  </a:cubicBezTo>
                  <a:cubicBezTo>
                    <a:pt x="75" y="20"/>
                    <a:pt x="75" y="20"/>
                    <a:pt x="75" y="20"/>
                  </a:cubicBezTo>
                  <a:cubicBezTo>
                    <a:pt x="75" y="32"/>
                    <a:pt x="75" y="32"/>
                    <a:pt x="75" y="32"/>
                  </a:cubicBezTo>
                  <a:close/>
                  <a:moveTo>
                    <a:pt x="75" y="17"/>
                  </a:moveTo>
                  <a:cubicBezTo>
                    <a:pt x="75" y="18"/>
                    <a:pt x="75" y="18"/>
                    <a:pt x="75" y="18"/>
                  </a:cubicBezTo>
                  <a:cubicBezTo>
                    <a:pt x="74" y="18"/>
                    <a:pt x="72" y="18"/>
                    <a:pt x="71" y="18"/>
                  </a:cubicBezTo>
                  <a:cubicBezTo>
                    <a:pt x="71" y="17"/>
                    <a:pt x="70" y="16"/>
                    <a:pt x="70" y="16"/>
                  </a:cubicBezTo>
                  <a:cubicBezTo>
                    <a:pt x="70" y="16"/>
                    <a:pt x="70" y="16"/>
                    <a:pt x="70" y="16"/>
                  </a:cubicBezTo>
                  <a:cubicBezTo>
                    <a:pt x="70" y="5"/>
                    <a:pt x="70" y="5"/>
                    <a:pt x="70" y="5"/>
                  </a:cubicBezTo>
                  <a:cubicBezTo>
                    <a:pt x="69" y="5"/>
                    <a:pt x="69" y="5"/>
                    <a:pt x="69" y="5"/>
                  </a:cubicBezTo>
                  <a:cubicBezTo>
                    <a:pt x="69" y="0"/>
                    <a:pt x="69" y="0"/>
                    <a:pt x="69" y="0"/>
                  </a:cubicBezTo>
                  <a:cubicBezTo>
                    <a:pt x="73" y="0"/>
                    <a:pt x="73" y="0"/>
                    <a:pt x="73" y="0"/>
                  </a:cubicBezTo>
                  <a:cubicBezTo>
                    <a:pt x="74" y="0"/>
                    <a:pt x="75" y="1"/>
                    <a:pt x="75" y="2"/>
                  </a:cubicBezTo>
                  <a:cubicBezTo>
                    <a:pt x="75" y="10"/>
                    <a:pt x="75" y="10"/>
                    <a:pt x="75" y="10"/>
                  </a:cubicBezTo>
                  <a:cubicBezTo>
                    <a:pt x="75" y="10"/>
                    <a:pt x="75" y="10"/>
                    <a:pt x="75" y="10"/>
                  </a:cubicBezTo>
                  <a:cubicBezTo>
                    <a:pt x="75" y="17"/>
                    <a:pt x="75" y="17"/>
                    <a:pt x="75" y="17"/>
                  </a:cubicBezTo>
                  <a:close/>
                  <a:moveTo>
                    <a:pt x="69" y="132"/>
                  </a:moveTo>
                  <a:cubicBezTo>
                    <a:pt x="70" y="132"/>
                    <a:pt x="70" y="132"/>
                    <a:pt x="70" y="132"/>
                  </a:cubicBezTo>
                  <a:cubicBezTo>
                    <a:pt x="70" y="121"/>
                    <a:pt x="70" y="121"/>
                    <a:pt x="70" y="121"/>
                  </a:cubicBezTo>
                  <a:cubicBezTo>
                    <a:pt x="70" y="120"/>
                    <a:pt x="72" y="119"/>
                    <a:pt x="73" y="119"/>
                  </a:cubicBezTo>
                  <a:cubicBezTo>
                    <a:pt x="74" y="119"/>
                    <a:pt x="74" y="119"/>
                    <a:pt x="75" y="119"/>
                  </a:cubicBezTo>
                  <a:cubicBezTo>
                    <a:pt x="75" y="120"/>
                    <a:pt x="75" y="120"/>
                    <a:pt x="75" y="120"/>
                  </a:cubicBezTo>
                  <a:cubicBezTo>
                    <a:pt x="75" y="127"/>
                    <a:pt x="75" y="127"/>
                    <a:pt x="75" y="127"/>
                  </a:cubicBezTo>
                  <a:cubicBezTo>
                    <a:pt x="75" y="127"/>
                    <a:pt x="75" y="127"/>
                    <a:pt x="75" y="127"/>
                  </a:cubicBezTo>
                  <a:cubicBezTo>
                    <a:pt x="75" y="135"/>
                    <a:pt x="75" y="135"/>
                    <a:pt x="75" y="135"/>
                  </a:cubicBezTo>
                  <a:cubicBezTo>
                    <a:pt x="75" y="136"/>
                    <a:pt x="74" y="137"/>
                    <a:pt x="73" y="137"/>
                  </a:cubicBezTo>
                  <a:cubicBezTo>
                    <a:pt x="69" y="137"/>
                    <a:pt x="69" y="137"/>
                    <a:pt x="69" y="137"/>
                  </a:cubicBezTo>
                  <a:cubicBezTo>
                    <a:pt x="69" y="132"/>
                    <a:pt x="69" y="132"/>
                    <a:pt x="69" y="132"/>
                  </a:cubicBezTo>
                  <a:close/>
                  <a:moveTo>
                    <a:pt x="75" y="117"/>
                  </a:moveTo>
                  <a:cubicBezTo>
                    <a:pt x="71" y="112"/>
                    <a:pt x="71" y="112"/>
                    <a:pt x="71" y="112"/>
                  </a:cubicBezTo>
                  <a:cubicBezTo>
                    <a:pt x="71" y="112"/>
                    <a:pt x="70" y="111"/>
                    <a:pt x="70" y="111"/>
                  </a:cubicBezTo>
                  <a:cubicBezTo>
                    <a:pt x="70" y="111"/>
                    <a:pt x="70" y="111"/>
                    <a:pt x="70" y="111"/>
                  </a:cubicBezTo>
                  <a:cubicBezTo>
                    <a:pt x="70" y="106"/>
                    <a:pt x="70" y="106"/>
                    <a:pt x="70" y="106"/>
                  </a:cubicBezTo>
                  <a:cubicBezTo>
                    <a:pt x="70" y="105"/>
                    <a:pt x="72" y="104"/>
                    <a:pt x="73" y="104"/>
                  </a:cubicBezTo>
                  <a:cubicBezTo>
                    <a:pt x="74" y="104"/>
                    <a:pt x="74" y="104"/>
                    <a:pt x="75" y="104"/>
                  </a:cubicBezTo>
                  <a:cubicBezTo>
                    <a:pt x="75" y="105"/>
                    <a:pt x="75" y="105"/>
                    <a:pt x="75" y="105"/>
                  </a:cubicBezTo>
                  <a:cubicBezTo>
                    <a:pt x="75" y="117"/>
                    <a:pt x="75" y="117"/>
                    <a:pt x="75" y="117"/>
                  </a:cubicBezTo>
                  <a:close/>
                  <a:moveTo>
                    <a:pt x="75" y="102"/>
                  </a:moveTo>
                  <a:cubicBezTo>
                    <a:pt x="71" y="97"/>
                    <a:pt x="71" y="97"/>
                    <a:pt x="71" y="97"/>
                  </a:cubicBezTo>
                  <a:cubicBezTo>
                    <a:pt x="71" y="97"/>
                    <a:pt x="70" y="96"/>
                    <a:pt x="70" y="96"/>
                  </a:cubicBezTo>
                  <a:cubicBezTo>
                    <a:pt x="70" y="96"/>
                    <a:pt x="70" y="96"/>
                    <a:pt x="70" y="96"/>
                  </a:cubicBezTo>
                  <a:cubicBezTo>
                    <a:pt x="70" y="89"/>
                    <a:pt x="70" y="89"/>
                    <a:pt x="70" y="89"/>
                  </a:cubicBezTo>
                  <a:cubicBezTo>
                    <a:pt x="70" y="87"/>
                    <a:pt x="71" y="86"/>
                    <a:pt x="73" y="86"/>
                  </a:cubicBezTo>
                  <a:cubicBezTo>
                    <a:pt x="74" y="86"/>
                    <a:pt x="74" y="86"/>
                    <a:pt x="75" y="85"/>
                  </a:cubicBezTo>
                  <a:cubicBezTo>
                    <a:pt x="75" y="90"/>
                    <a:pt x="75" y="90"/>
                    <a:pt x="75" y="90"/>
                  </a:cubicBezTo>
                  <a:cubicBezTo>
                    <a:pt x="75" y="90"/>
                    <a:pt x="75" y="90"/>
                    <a:pt x="75" y="90"/>
                  </a:cubicBezTo>
                  <a:cubicBezTo>
                    <a:pt x="75" y="95"/>
                    <a:pt x="75" y="95"/>
                    <a:pt x="75" y="95"/>
                  </a:cubicBezTo>
                  <a:cubicBezTo>
                    <a:pt x="75" y="95"/>
                    <a:pt x="75" y="95"/>
                    <a:pt x="75" y="95"/>
                  </a:cubicBezTo>
                  <a:lnTo>
                    <a:pt x="75" y="102"/>
                  </a:lnTo>
                  <a:close/>
                  <a:moveTo>
                    <a:pt x="69" y="5"/>
                  </a:moveTo>
                  <a:cubicBezTo>
                    <a:pt x="68" y="5"/>
                    <a:pt x="68" y="5"/>
                    <a:pt x="68" y="5"/>
                  </a:cubicBezTo>
                  <a:cubicBezTo>
                    <a:pt x="68" y="16"/>
                    <a:pt x="68" y="16"/>
                    <a:pt x="68" y="16"/>
                  </a:cubicBezTo>
                  <a:cubicBezTo>
                    <a:pt x="68" y="17"/>
                    <a:pt x="67" y="18"/>
                    <a:pt x="66" y="18"/>
                  </a:cubicBezTo>
                  <a:cubicBezTo>
                    <a:pt x="65" y="18"/>
                    <a:pt x="64" y="18"/>
                    <a:pt x="64" y="17"/>
                  </a:cubicBezTo>
                  <a:cubicBezTo>
                    <a:pt x="63" y="17"/>
                    <a:pt x="63" y="17"/>
                    <a:pt x="63" y="17"/>
                  </a:cubicBezTo>
                  <a:cubicBezTo>
                    <a:pt x="63" y="10"/>
                    <a:pt x="63" y="10"/>
                    <a:pt x="63" y="10"/>
                  </a:cubicBezTo>
                  <a:cubicBezTo>
                    <a:pt x="63" y="10"/>
                    <a:pt x="63" y="10"/>
                    <a:pt x="63" y="10"/>
                  </a:cubicBezTo>
                  <a:cubicBezTo>
                    <a:pt x="63" y="2"/>
                    <a:pt x="63" y="2"/>
                    <a:pt x="63" y="2"/>
                  </a:cubicBezTo>
                  <a:cubicBezTo>
                    <a:pt x="63" y="1"/>
                    <a:pt x="64" y="0"/>
                    <a:pt x="66" y="0"/>
                  </a:cubicBezTo>
                  <a:cubicBezTo>
                    <a:pt x="69" y="0"/>
                    <a:pt x="69" y="0"/>
                    <a:pt x="69" y="0"/>
                  </a:cubicBezTo>
                  <a:cubicBezTo>
                    <a:pt x="69" y="5"/>
                    <a:pt x="69" y="5"/>
                    <a:pt x="69" y="5"/>
                  </a:cubicBezTo>
                  <a:close/>
                  <a:moveTo>
                    <a:pt x="63" y="20"/>
                  </a:moveTo>
                  <a:cubicBezTo>
                    <a:pt x="67" y="24"/>
                    <a:pt x="67" y="24"/>
                    <a:pt x="67" y="24"/>
                  </a:cubicBezTo>
                  <a:cubicBezTo>
                    <a:pt x="68" y="25"/>
                    <a:pt x="68" y="26"/>
                    <a:pt x="68" y="26"/>
                  </a:cubicBezTo>
                  <a:cubicBezTo>
                    <a:pt x="68" y="26"/>
                    <a:pt x="68" y="26"/>
                    <a:pt x="68" y="26"/>
                  </a:cubicBezTo>
                  <a:cubicBezTo>
                    <a:pt x="68" y="31"/>
                    <a:pt x="68" y="31"/>
                    <a:pt x="68" y="31"/>
                  </a:cubicBezTo>
                  <a:cubicBezTo>
                    <a:pt x="68" y="32"/>
                    <a:pt x="67" y="33"/>
                    <a:pt x="66" y="33"/>
                  </a:cubicBezTo>
                  <a:cubicBezTo>
                    <a:pt x="65" y="33"/>
                    <a:pt x="64" y="33"/>
                    <a:pt x="64" y="32"/>
                  </a:cubicBezTo>
                  <a:cubicBezTo>
                    <a:pt x="63" y="32"/>
                    <a:pt x="63" y="32"/>
                    <a:pt x="63" y="32"/>
                  </a:cubicBezTo>
                  <a:cubicBezTo>
                    <a:pt x="63" y="20"/>
                    <a:pt x="63" y="20"/>
                    <a:pt x="63" y="20"/>
                  </a:cubicBezTo>
                  <a:close/>
                  <a:moveTo>
                    <a:pt x="63" y="35"/>
                  </a:moveTo>
                  <a:cubicBezTo>
                    <a:pt x="67" y="39"/>
                    <a:pt x="67" y="39"/>
                    <a:pt x="67" y="39"/>
                  </a:cubicBezTo>
                  <a:cubicBezTo>
                    <a:pt x="68" y="40"/>
                    <a:pt x="68" y="41"/>
                    <a:pt x="68" y="41"/>
                  </a:cubicBezTo>
                  <a:cubicBezTo>
                    <a:pt x="68" y="41"/>
                    <a:pt x="68" y="41"/>
                    <a:pt x="68" y="41"/>
                  </a:cubicBezTo>
                  <a:cubicBezTo>
                    <a:pt x="68" y="48"/>
                    <a:pt x="68" y="48"/>
                    <a:pt x="68" y="48"/>
                  </a:cubicBezTo>
                  <a:cubicBezTo>
                    <a:pt x="68" y="50"/>
                    <a:pt x="67" y="51"/>
                    <a:pt x="66" y="51"/>
                  </a:cubicBezTo>
                  <a:cubicBezTo>
                    <a:pt x="65" y="51"/>
                    <a:pt x="64" y="51"/>
                    <a:pt x="63" y="52"/>
                  </a:cubicBezTo>
                  <a:cubicBezTo>
                    <a:pt x="63" y="46"/>
                    <a:pt x="63" y="46"/>
                    <a:pt x="63" y="46"/>
                  </a:cubicBezTo>
                  <a:cubicBezTo>
                    <a:pt x="63" y="46"/>
                    <a:pt x="63" y="46"/>
                    <a:pt x="63" y="46"/>
                  </a:cubicBezTo>
                  <a:cubicBezTo>
                    <a:pt x="63" y="42"/>
                    <a:pt x="63" y="42"/>
                    <a:pt x="63" y="42"/>
                  </a:cubicBezTo>
                  <a:cubicBezTo>
                    <a:pt x="63" y="42"/>
                    <a:pt x="63" y="42"/>
                    <a:pt x="63" y="42"/>
                  </a:cubicBezTo>
                  <a:cubicBezTo>
                    <a:pt x="63" y="35"/>
                    <a:pt x="63" y="35"/>
                    <a:pt x="63" y="35"/>
                  </a:cubicBezTo>
                  <a:close/>
                  <a:moveTo>
                    <a:pt x="63" y="85"/>
                  </a:moveTo>
                  <a:cubicBezTo>
                    <a:pt x="64" y="86"/>
                    <a:pt x="65" y="86"/>
                    <a:pt x="66" y="86"/>
                  </a:cubicBezTo>
                  <a:cubicBezTo>
                    <a:pt x="67" y="86"/>
                    <a:pt x="68" y="87"/>
                    <a:pt x="68" y="89"/>
                  </a:cubicBezTo>
                  <a:cubicBezTo>
                    <a:pt x="68" y="89"/>
                    <a:pt x="68" y="89"/>
                    <a:pt x="68" y="89"/>
                  </a:cubicBezTo>
                  <a:cubicBezTo>
                    <a:pt x="68" y="96"/>
                    <a:pt x="68" y="96"/>
                    <a:pt x="68" y="96"/>
                  </a:cubicBezTo>
                  <a:cubicBezTo>
                    <a:pt x="68" y="96"/>
                    <a:pt x="68" y="97"/>
                    <a:pt x="67" y="98"/>
                  </a:cubicBezTo>
                  <a:cubicBezTo>
                    <a:pt x="63" y="102"/>
                    <a:pt x="63" y="102"/>
                    <a:pt x="63" y="102"/>
                  </a:cubicBezTo>
                  <a:cubicBezTo>
                    <a:pt x="63" y="95"/>
                    <a:pt x="63" y="95"/>
                    <a:pt x="63" y="95"/>
                  </a:cubicBezTo>
                  <a:cubicBezTo>
                    <a:pt x="63" y="95"/>
                    <a:pt x="63" y="95"/>
                    <a:pt x="63" y="95"/>
                  </a:cubicBezTo>
                  <a:cubicBezTo>
                    <a:pt x="63" y="90"/>
                    <a:pt x="63" y="90"/>
                    <a:pt x="63" y="90"/>
                  </a:cubicBezTo>
                  <a:cubicBezTo>
                    <a:pt x="63" y="90"/>
                    <a:pt x="63" y="90"/>
                    <a:pt x="63" y="90"/>
                  </a:cubicBezTo>
                  <a:cubicBezTo>
                    <a:pt x="63" y="87"/>
                    <a:pt x="63" y="87"/>
                    <a:pt x="63" y="87"/>
                  </a:cubicBezTo>
                  <a:cubicBezTo>
                    <a:pt x="64" y="88"/>
                    <a:pt x="64" y="88"/>
                    <a:pt x="64" y="88"/>
                  </a:cubicBezTo>
                  <a:cubicBezTo>
                    <a:pt x="64" y="87"/>
                    <a:pt x="64" y="86"/>
                    <a:pt x="63" y="86"/>
                  </a:cubicBezTo>
                  <a:cubicBezTo>
                    <a:pt x="63" y="85"/>
                    <a:pt x="63" y="85"/>
                    <a:pt x="63" y="85"/>
                  </a:cubicBezTo>
                  <a:close/>
                  <a:moveTo>
                    <a:pt x="63" y="105"/>
                  </a:moveTo>
                  <a:cubicBezTo>
                    <a:pt x="64" y="104"/>
                    <a:pt x="64" y="104"/>
                    <a:pt x="64" y="104"/>
                  </a:cubicBezTo>
                  <a:cubicBezTo>
                    <a:pt x="65" y="104"/>
                    <a:pt x="66" y="104"/>
                    <a:pt x="67" y="104"/>
                  </a:cubicBezTo>
                  <a:cubicBezTo>
                    <a:pt x="68" y="105"/>
                    <a:pt x="68" y="106"/>
                    <a:pt x="68" y="106"/>
                  </a:cubicBezTo>
                  <a:cubicBezTo>
                    <a:pt x="68" y="106"/>
                    <a:pt x="68" y="106"/>
                    <a:pt x="68" y="106"/>
                  </a:cubicBezTo>
                  <a:cubicBezTo>
                    <a:pt x="68" y="111"/>
                    <a:pt x="68" y="111"/>
                    <a:pt x="68" y="111"/>
                  </a:cubicBezTo>
                  <a:cubicBezTo>
                    <a:pt x="68" y="111"/>
                    <a:pt x="68" y="112"/>
                    <a:pt x="67" y="112"/>
                  </a:cubicBezTo>
                  <a:cubicBezTo>
                    <a:pt x="63" y="117"/>
                    <a:pt x="63" y="117"/>
                    <a:pt x="63" y="117"/>
                  </a:cubicBezTo>
                  <a:cubicBezTo>
                    <a:pt x="63" y="105"/>
                    <a:pt x="63" y="105"/>
                    <a:pt x="63" y="105"/>
                  </a:cubicBezTo>
                  <a:close/>
                  <a:moveTo>
                    <a:pt x="63" y="120"/>
                  </a:moveTo>
                  <a:cubicBezTo>
                    <a:pt x="64" y="119"/>
                    <a:pt x="64" y="119"/>
                    <a:pt x="64" y="119"/>
                  </a:cubicBezTo>
                  <a:cubicBezTo>
                    <a:pt x="65" y="118"/>
                    <a:pt x="66" y="118"/>
                    <a:pt x="67" y="119"/>
                  </a:cubicBezTo>
                  <a:cubicBezTo>
                    <a:pt x="68" y="120"/>
                    <a:pt x="68" y="120"/>
                    <a:pt x="68" y="121"/>
                  </a:cubicBezTo>
                  <a:cubicBezTo>
                    <a:pt x="68" y="121"/>
                    <a:pt x="68" y="121"/>
                    <a:pt x="68" y="121"/>
                  </a:cubicBezTo>
                  <a:cubicBezTo>
                    <a:pt x="68" y="132"/>
                    <a:pt x="68" y="132"/>
                    <a:pt x="68" y="132"/>
                  </a:cubicBezTo>
                  <a:cubicBezTo>
                    <a:pt x="69" y="132"/>
                    <a:pt x="69" y="132"/>
                    <a:pt x="69" y="132"/>
                  </a:cubicBezTo>
                  <a:cubicBezTo>
                    <a:pt x="69" y="137"/>
                    <a:pt x="69" y="137"/>
                    <a:pt x="69" y="137"/>
                  </a:cubicBezTo>
                  <a:cubicBezTo>
                    <a:pt x="66" y="137"/>
                    <a:pt x="66" y="137"/>
                    <a:pt x="66" y="137"/>
                  </a:cubicBezTo>
                  <a:cubicBezTo>
                    <a:pt x="64" y="137"/>
                    <a:pt x="63" y="136"/>
                    <a:pt x="63" y="135"/>
                  </a:cubicBezTo>
                  <a:cubicBezTo>
                    <a:pt x="63" y="127"/>
                    <a:pt x="63" y="127"/>
                    <a:pt x="63" y="127"/>
                  </a:cubicBezTo>
                  <a:cubicBezTo>
                    <a:pt x="63" y="127"/>
                    <a:pt x="63" y="127"/>
                    <a:pt x="63" y="127"/>
                  </a:cubicBezTo>
                  <a:lnTo>
                    <a:pt x="63" y="120"/>
                  </a:lnTo>
                  <a:close/>
                  <a:moveTo>
                    <a:pt x="63" y="17"/>
                  </a:moveTo>
                  <a:cubicBezTo>
                    <a:pt x="61" y="14"/>
                    <a:pt x="61" y="14"/>
                    <a:pt x="61" y="14"/>
                  </a:cubicBezTo>
                  <a:cubicBezTo>
                    <a:pt x="61" y="8"/>
                    <a:pt x="61" y="8"/>
                    <a:pt x="61" y="8"/>
                  </a:cubicBezTo>
                  <a:cubicBezTo>
                    <a:pt x="63" y="10"/>
                    <a:pt x="63" y="10"/>
                    <a:pt x="63" y="10"/>
                  </a:cubicBezTo>
                  <a:cubicBezTo>
                    <a:pt x="63" y="17"/>
                    <a:pt x="63" y="17"/>
                    <a:pt x="63" y="17"/>
                  </a:cubicBezTo>
                  <a:close/>
                  <a:moveTo>
                    <a:pt x="61" y="18"/>
                  </a:moveTo>
                  <a:cubicBezTo>
                    <a:pt x="63" y="20"/>
                    <a:pt x="63" y="20"/>
                    <a:pt x="63" y="20"/>
                  </a:cubicBezTo>
                  <a:cubicBezTo>
                    <a:pt x="63" y="32"/>
                    <a:pt x="63" y="32"/>
                    <a:pt x="63" y="32"/>
                  </a:cubicBezTo>
                  <a:cubicBezTo>
                    <a:pt x="61" y="30"/>
                    <a:pt x="61" y="30"/>
                    <a:pt x="61" y="30"/>
                  </a:cubicBezTo>
                  <a:cubicBezTo>
                    <a:pt x="61" y="30"/>
                    <a:pt x="61" y="30"/>
                    <a:pt x="61" y="30"/>
                  </a:cubicBezTo>
                  <a:cubicBezTo>
                    <a:pt x="61" y="18"/>
                    <a:pt x="61" y="18"/>
                    <a:pt x="61" y="18"/>
                  </a:cubicBezTo>
                  <a:close/>
                  <a:moveTo>
                    <a:pt x="61" y="33"/>
                  </a:moveTo>
                  <a:cubicBezTo>
                    <a:pt x="63" y="35"/>
                    <a:pt x="63" y="35"/>
                    <a:pt x="63" y="35"/>
                  </a:cubicBezTo>
                  <a:cubicBezTo>
                    <a:pt x="63" y="42"/>
                    <a:pt x="63" y="42"/>
                    <a:pt x="63" y="42"/>
                  </a:cubicBezTo>
                  <a:cubicBezTo>
                    <a:pt x="61" y="40"/>
                    <a:pt x="61" y="40"/>
                    <a:pt x="61" y="40"/>
                  </a:cubicBezTo>
                  <a:cubicBezTo>
                    <a:pt x="61" y="33"/>
                    <a:pt x="61" y="33"/>
                    <a:pt x="61" y="33"/>
                  </a:cubicBezTo>
                  <a:close/>
                  <a:moveTo>
                    <a:pt x="63" y="52"/>
                  </a:moveTo>
                  <a:cubicBezTo>
                    <a:pt x="63" y="52"/>
                    <a:pt x="63" y="52"/>
                    <a:pt x="62" y="52"/>
                  </a:cubicBezTo>
                  <a:cubicBezTo>
                    <a:pt x="62" y="52"/>
                    <a:pt x="62" y="52"/>
                    <a:pt x="62" y="52"/>
                  </a:cubicBezTo>
                  <a:cubicBezTo>
                    <a:pt x="62" y="52"/>
                    <a:pt x="61" y="52"/>
                    <a:pt x="61" y="53"/>
                  </a:cubicBezTo>
                  <a:cubicBezTo>
                    <a:pt x="61" y="52"/>
                    <a:pt x="61" y="52"/>
                    <a:pt x="61" y="52"/>
                  </a:cubicBezTo>
                  <a:cubicBezTo>
                    <a:pt x="61" y="52"/>
                    <a:pt x="62" y="52"/>
                    <a:pt x="62" y="52"/>
                  </a:cubicBezTo>
                  <a:cubicBezTo>
                    <a:pt x="61" y="51"/>
                    <a:pt x="61" y="51"/>
                    <a:pt x="61" y="51"/>
                  </a:cubicBezTo>
                  <a:cubicBezTo>
                    <a:pt x="61" y="47"/>
                    <a:pt x="61" y="47"/>
                    <a:pt x="61" y="47"/>
                  </a:cubicBezTo>
                  <a:cubicBezTo>
                    <a:pt x="61" y="47"/>
                    <a:pt x="62" y="47"/>
                    <a:pt x="63" y="46"/>
                  </a:cubicBezTo>
                  <a:cubicBezTo>
                    <a:pt x="63" y="52"/>
                    <a:pt x="63" y="52"/>
                    <a:pt x="63" y="52"/>
                  </a:cubicBezTo>
                  <a:close/>
                  <a:moveTo>
                    <a:pt x="61" y="84"/>
                  </a:moveTo>
                  <a:cubicBezTo>
                    <a:pt x="61" y="85"/>
                    <a:pt x="62" y="85"/>
                    <a:pt x="62" y="85"/>
                  </a:cubicBezTo>
                  <a:cubicBezTo>
                    <a:pt x="62" y="85"/>
                    <a:pt x="62" y="85"/>
                    <a:pt x="62" y="85"/>
                  </a:cubicBezTo>
                  <a:cubicBezTo>
                    <a:pt x="63" y="85"/>
                    <a:pt x="63" y="85"/>
                    <a:pt x="63" y="85"/>
                  </a:cubicBezTo>
                  <a:cubicBezTo>
                    <a:pt x="63" y="86"/>
                    <a:pt x="63" y="86"/>
                    <a:pt x="63" y="86"/>
                  </a:cubicBezTo>
                  <a:cubicBezTo>
                    <a:pt x="63" y="85"/>
                    <a:pt x="63" y="85"/>
                    <a:pt x="62" y="85"/>
                  </a:cubicBezTo>
                  <a:cubicBezTo>
                    <a:pt x="63" y="87"/>
                    <a:pt x="63" y="87"/>
                    <a:pt x="63" y="87"/>
                  </a:cubicBezTo>
                  <a:cubicBezTo>
                    <a:pt x="63" y="90"/>
                    <a:pt x="63" y="90"/>
                    <a:pt x="63" y="90"/>
                  </a:cubicBezTo>
                  <a:cubicBezTo>
                    <a:pt x="62" y="90"/>
                    <a:pt x="61" y="90"/>
                    <a:pt x="61" y="90"/>
                  </a:cubicBezTo>
                  <a:cubicBezTo>
                    <a:pt x="61" y="84"/>
                    <a:pt x="61" y="84"/>
                    <a:pt x="61" y="84"/>
                  </a:cubicBezTo>
                  <a:close/>
                  <a:moveTo>
                    <a:pt x="63" y="102"/>
                  </a:moveTo>
                  <a:cubicBezTo>
                    <a:pt x="61" y="104"/>
                    <a:pt x="61" y="104"/>
                    <a:pt x="61" y="104"/>
                  </a:cubicBezTo>
                  <a:cubicBezTo>
                    <a:pt x="61" y="97"/>
                    <a:pt x="61" y="97"/>
                    <a:pt x="61" y="97"/>
                  </a:cubicBezTo>
                  <a:cubicBezTo>
                    <a:pt x="63" y="95"/>
                    <a:pt x="63" y="95"/>
                    <a:pt x="63" y="95"/>
                  </a:cubicBezTo>
                  <a:cubicBezTo>
                    <a:pt x="63" y="102"/>
                    <a:pt x="63" y="102"/>
                    <a:pt x="63" y="102"/>
                  </a:cubicBezTo>
                  <a:close/>
                  <a:moveTo>
                    <a:pt x="61" y="107"/>
                  </a:moveTo>
                  <a:cubicBezTo>
                    <a:pt x="61" y="107"/>
                    <a:pt x="61" y="107"/>
                    <a:pt x="61" y="107"/>
                  </a:cubicBezTo>
                  <a:cubicBezTo>
                    <a:pt x="63" y="105"/>
                    <a:pt x="63" y="105"/>
                    <a:pt x="63" y="105"/>
                  </a:cubicBezTo>
                  <a:cubicBezTo>
                    <a:pt x="63" y="117"/>
                    <a:pt x="63" y="117"/>
                    <a:pt x="63" y="117"/>
                  </a:cubicBezTo>
                  <a:cubicBezTo>
                    <a:pt x="61" y="119"/>
                    <a:pt x="61" y="119"/>
                    <a:pt x="61" y="119"/>
                  </a:cubicBezTo>
                  <a:cubicBezTo>
                    <a:pt x="61" y="107"/>
                    <a:pt x="61" y="107"/>
                    <a:pt x="61" y="107"/>
                  </a:cubicBezTo>
                  <a:close/>
                  <a:moveTo>
                    <a:pt x="61" y="123"/>
                  </a:moveTo>
                  <a:cubicBezTo>
                    <a:pt x="63" y="120"/>
                    <a:pt x="63" y="120"/>
                    <a:pt x="63" y="120"/>
                  </a:cubicBezTo>
                  <a:cubicBezTo>
                    <a:pt x="63" y="127"/>
                    <a:pt x="63" y="127"/>
                    <a:pt x="63" y="127"/>
                  </a:cubicBezTo>
                  <a:cubicBezTo>
                    <a:pt x="61" y="129"/>
                    <a:pt x="61" y="129"/>
                    <a:pt x="61" y="129"/>
                  </a:cubicBezTo>
                  <a:lnTo>
                    <a:pt x="61" y="123"/>
                  </a:lnTo>
                  <a:close/>
                  <a:moveTo>
                    <a:pt x="61" y="14"/>
                  </a:moveTo>
                  <a:cubicBezTo>
                    <a:pt x="59" y="13"/>
                    <a:pt x="59" y="13"/>
                    <a:pt x="59" y="13"/>
                  </a:cubicBezTo>
                  <a:cubicBezTo>
                    <a:pt x="59" y="6"/>
                    <a:pt x="59" y="6"/>
                    <a:pt x="59" y="6"/>
                  </a:cubicBezTo>
                  <a:cubicBezTo>
                    <a:pt x="61" y="8"/>
                    <a:pt x="61" y="8"/>
                    <a:pt x="61" y="8"/>
                  </a:cubicBezTo>
                  <a:cubicBezTo>
                    <a:pt x="61" y="14"/>
                    <a:pt x="61" y="14"/>
                    <a:pt x="61" y="14"/>
                  </a:cubicBezTo>
                  <a:close/>
                  <a:moveTo>
                    <a:pt x="59" y="16"/>
                  </a:moveTo>
                  <a:cubicBezTo>
                    <a:pt x="61" y="18"/>
                    <a:pt x="61" y="18"/>
                    <a:pt x="61" y="18"/>
                  </a:cubicBezTo>
                  <a:cubicBezTo>
                    <a:pt x="61" y="30"/>
                    <a:pt x="61" y="30"/>
                    <a:pt x="61" y="30"/>
                  </a:cubicBezTo>
                  <a:cubicBezTo>
                    <a:pt x="59" y="32"/>
                    <a:pt x="59" y="32"/>
                    <a:pt x="59" y="32"/>
                  </a:cubicBezTo>
                  <a:cubicBezTo>
                    <a:pt x="61" y="33"/>
                    <a:pt x="61" y="33"/>
                    <a:pt x="61" y="33"/>
                  </a:cubicBezTo>
                  <a:cubicBezTo>
                    <a:pt x="61" y="40"/>
                    <a:pt x="61" y="40"/>
                    <a:pt x="61" y="40"/>
                  </a:cubicBezTo>
                  <a:cubicBezTo>
                    <a:pt x="59" y="38"/>
                    <a:pt x="59" y="38"/>
                    <a:pt x="59" y="38"/>
                  </a:cubicBezTo>
                  <a:cubicBezTo>
                    <a:pt x="59" y="25"/>
                    <a:pt x="59" y="25"/>
                    <a:pt x="59" y="25"/>
                  </a:cubicBezTo>
                  <a:cubicBezTo>
                    <a:pt x="60" y="25"/>
                    <a:pt x="60" y="25"/>
                    <a:pt x="60" y="25"/>
                  </a:cubicBezTo>
                  <a:cubicBezTo>
                    <a:pt x="60" y="25"/>
                    <a:pt x="60" y="24"/>
                    <a:pt x="60" y="24"/>
                  </a:cubicBezTo>
                  <a:cubicBezTo>
                    <a:pt x="59" y="23"/>
                    <a:pt x="59" y="23"/>
                    <a:pt x="59" y="23"/>
                  </a:cubicBezTo>
                  <a:cubicBezTo>
                    <a:pt x="59" y="16"/>
                    <a:pt x="59" y="16"/>
                    <a:pt x="59" y="16"/>
                  </a:cubicBezTo>
                  <a:close/>
                  <a:moveTo>
                    <a:pt x="61" y="53"/>
                  </a:moveTo>
                  <a:cubicBezTo>
                    <a:pt x="60" y="53"/>
                    <a:pt x="60" y="53"/>
                    <a:pt x="59" y="54"/>
                  </a:cubicBezTo>
                  <a:cubicBezTo>
                    <a:pt x="59" y="48"/>
                    <a:pt x="59" y="48"/>
                    <a:pt x="59" y="48"/>
                  </a:cubicBezTo>
                  <a:cubicBezTo>
                    <a:pt x="59" y="48"/>
                    <a:pt x="60" y="48"/>
                    <a:pt x="60" y="47"/>
                  </a:cubicBezTo>
                  <a:cubicBezTo>
                    <a:pt x="60" y="47"/>
                    <a:pt x="60" y="47"/>
                    <a:pt x="60" y="47"/>
                  </a:cubicBezTo>
                  <a:cubicBezTo>
                    <a:pt x="61" y="47"/>
                    <a:pt x="61" y="47"/>
                    <a:pt x="61" y="47"/>
                  </a:cubicBezTo>
                  <a:cubicBezTo>
                    <a:pt x="61" y="51"/>
                    <a:pt x="61" y="51"/>
                    <a:pt x="61" y="51"/>
                  </a:cubicBezTo>
                  <a:cubicBezTo>
                    <a:pt x="59" y="51"/>
                    <a:pt x="59" y="51"/>
                    <a:pt x="59" y="51"/>
                  </a:cubicBezTo>
                  <a:cubicBezTo>
                    <a:pt x="59" y="51"/>
                    <a:pt x="60" y="52"/>
                    <a:pt x="61" y="52"/>
                  </a:cubicBezTo>
                  <a:cubicBezTo>
                    <a:pt x="61" y="53"/>
                    <a:pt x="61" y="53"/>
                    <a:pt x="61" y="53"/>
                  </a:cubicBezTo>
                  <a:close/>
                  <a:moveTo>
                    <a:pt x="59" y="83"/>
                  </a:moveTo>
                  <a:cubicBezTo>
                    <a:pt x="60" y="84"/>
                    <a:pt x="60" y="84"/>
                    <a:pt x="61" y="84"/>
                  </a:cubicBezTo>
                  <a:cubicBezTo>
                    <a:pt x="61" y="90"/>
                    <a:pt x="61" y="90"/>
                    <a:pt x="61" y="90"/>
                  </a:cubicBezTo>
                  <a:cubicBezTo>
                    <a:pt x="61" y="90"/>
                    <a:pt x="61" y="90"/>
                    <a:pt x="61" y="90"/>
                  </a:cubicBezTo>
                  <a:cubicBezTo>
                    <a:pt x="60" y="90"/>
                    <a:pt x="60" y="90"/>
                    <a:pt x="60" y="90"/>
                  </a:cubicBezTo>
                  <a:cubicBezTo>
                    <a:pt x="60" y="89"/>
                    <a:pt x="60" y="89"/>
                    <a:pt x="59" y="89"/>
                  </a:cubicBezTo>
                  <a:cubicBezTo>
                    <a:pt x="59" y="83"/>
                    <a:pt x="59" y="83"/>
                    <a:pt x="59" y="83"/>
                  </a:cubicBezTo>
                  <a:close/>
                  <a:moveTo>
                    <a:pt x="61" y="104"/>
                  </a:moveTo>
                  <a:cubicBezTo>
                    <a:pt x="59" y="105"/>
                    <a:pt x="59" y="105"/>
                    <a:pt x="59" y="105"/>
                  </a:cubicBezTo>
                  <a:cubicBezTo>
                    <a:pt x="61" y="107"/>
                    <a:pt x="61" y="107"/>
                    <a:pt x="61" y="107"/>
                  </a:cubicBezTo>
                  <a:cubicBezTo>
                    <a:pt x="61" y="119"/>
                    <a:pt x="61" y="119"/>
                    <a:pt x="61" y="119"/>
                  </a:cubicBezTo>
                  <a:cubicBezTo>
                    <a:pt x="59" y="121"/>
                    <a:pt x="59" y="121"/>
                    <a:pt x="59" y="121"/>
                  </a:cubicBezTo>
                  <a:cubicBezTo>
                    <a:pt x="59" y="114"/>
                    <a:pt x="59" y="114"/>
                    <a:pt x="59" y="114"/>
                  </a:cubicBezTo>
                  <a:cubicBezTo>
                    <a:pt x="60" y="113"/>
                    <a:pt x="60" y="113"/>
                    <a:pt x="60" y="113"/>
                  </a:cubicBezTo>
                  <a:cubicBezTo>
                    <a:pt x="60" y="113"/>
                    <a:pt x="60" y="112"/>
                    <a:pt x="60" y="112"/>
                  </a:cubicBezTo>
                  <a:cubicBezTo>
                    <a:pt x="59" y="112"/>
                    <a:pt x="59" y="112"/>
                    <a:pt x="59" y="112"/>
                  </a:cubicBezTo>
                  <a:cubicBezTo>
                    <a:pt x="59" y="99"/>
                    <a:pt x="59" y="99"/>
                    <a:pt x="59" y="99"/>
                  </a:cubicBezTo>
                  <a:cubicBezTo>
                    <a:pt x="61" y="97"/>
                    <a:pt x="61" y="97"/>
                    <a:pt x="61" y="97"/>
                  </a:cubicBezTo>
                  <a:cubicBezTo>
                    <a:pt x="61" y="104"/>
                    <a:pt x="61" y="104"/>
                    <a:pt x="61" y="104"/>
                  </a:cubicBezTo>
                  <a:close/>
                  <a:moveTo>
                    <a:pt x="59" y="124"/>
                  </a:moveTo>
                  <a:cubicBezTo>
                    <a:pt x="61" y="123"/>
                    <a:pt x="61" y="123"/>
                    <a:pt x="61" y="123"/>
                  </a:cubicBezTo>
                  <a:cubicBezTo>
                    <a:pt x="61" y="129"/>
                    <a:pt x="61" y="129"/>
                    <a:pt x="61" y="129"/>
                  </a:cubicBezTo>
                  <a:cubicBezTo>
                    <a:pt x="59" y="131"/>
                    <a:pt x="59" y="131"/>
                    <a:pt x="59" y="131"/>
                  </a:cubicBezTo>
                  <a:lnTo>
                    <a:pt x="59" y="124"/>
                  </a:lnTo>
                  <a:close/>
                  <a:moveTo>
                    <a:pt x="59" y="13"/>
                  </a:moveTo>
                  <a:cubicBezTo>
                    <a:pt x="54" y="8"/>
                    <a:pt x="54" y="8"/>
                    <a:pt x="54" y="8"/>
                  </a:cubicBezTo>
                  <a:cubicBezTo>
                    <a:pt x="52" y="9"/>
                    <a:pt x="52" y="9"/>
                    <a:pt x="52" y="9"/>
                  </a:cubicBezTo>
                  <a:cubicBezTo>
                    <a:pt x="59" y="16"/>
                    <a:pt x="59" y="16"/>
                    <a:pt x="59" y="16"/>
                  </a:cubicBezTo>
                  <a:cubicBezTo>
                    <a:pt x="59" y="23"/>
                    <a:pt x="59" y="23"/>
                    <a:pt x="59" y="23"/>
                  </a:cubicBezTo>
                  <a:cubicBezTo>
                    <a:pt x="47" y="11"/>
                    <a:pt x="47" y="11"/>
                    <a:pt x="47" y="11"/>
                  </a:cubicBezTo>
                  <a:cubicBezTo>
                    <a:pt x="47" y="11"/>
                    <a:pt x="47" y="11"/>
                    <a:pt x="47" y="11"/>
                  </a:cubicBezTo>
                  <a:cubicBezTo>
                    <a:pt x="47" y="11"/>
                    <a:pt x="47" y="11"/>
                    <a:pt x="47" y="11"/>
                  </a:cubicBezTo>
                  <a:cubicBezTo>
                    <a:pt x="46" y="10"/>
                    <a:pt x="46" y="9"/>
                    <a:pt x="47" y="8"/>
                  </a:cubicBezTo>
                  <a:cubicBezTo>
                    <a:pt x="52" y="3"/>
                    <a:pt x="52" y="3"/>
                    <a:pt x="52" y="3"/>
                  </a:cubicBezTo>
                  <a:cubicBezTo>
                    <a:pt x="52" y="3"/>
                    <a:pt x="52" y="3"/>
                    <a:pt x="52" y="3"/>
                  </a:cubicBezTo>
                  <a:cubicBezTo>
                    <a:pt x="53" y="2"/>
                    <a:pt x="55" y="2"/>
                    <a:pt x="56" y="3"/>
                  </a:cubicBezTo>
                  <a:cubicBezTo>
                    <a:pt x="59" y="6"/>
                    <a:pt x="59" y="6"/>
                    <a:pt x="59" y="6"/>
                  </a:cubicBezTo>
                  <a:cubicBezTo>
                    <a:pt x="59" y="13"/>
                    <a:pt x="59" y="13"/>
                    <a:pt x="59" y="13"/>
                  </a:cubicBezTo>
                  <a:close/>
                  <a:moveTo>
                    <a:pt x="59" y="54"/>
                  </a:moveTo>
                  <a:cubicBezTo>
                    <a:pt x="59" y="48"/>
                    <a:pt x="59" y="48"/>
                    <a:pt x="59" y="48"/>
                  </a:cubicBezTo>
                  <a:cubicBezTo>
                    <a:pt x="59" y="48"/>
                    <a:pt x="58" y="48"/>
                    <a:pt x="58" y="49"/>
                  </a:cubicBezTo>
                  <a:cubicBezTo>
                    <a:pt x="55" y="46"/>
                    <a:pt x="55" y="46"/>
                    <a:pt x="55" y="46"/>
                  </a:cubicBezTo>
                  <a:cubicBezTo>
                    <a:pt x="55" y="34"/>
                    <a:pt x="55" y="34"/>
                    <a:pt x="55" y="34"/>
                  </a:cubicBezTo>
                  <a:cubicBezTo>
                    <a:pt x="59" y="38"/>
                    <a:pt x="59" y="38"/>
                    <a:pt x="59" y="38"/>
                  </a:cubicBezTo>
                  <a:cubicBezTo>
                    <a:pt x="59" y="25"/>
                    <a:pt x="59" y="25"/>
                    <a:pt x="59" y="25"/>
                  </a:cubicBezTo>
                  <a:cubicBezTo>
                    <a:pt x="54" y="30"/>
                    <a:pt x="54" y="30"/>
                    <a:pt x="54" y="30"/>
                  </a:cubicBezTo>
                  <a:cubicBezTo>
                    <a:pt x="54" y="30"/>
                    <a:pt x="54" y="31"/>
                    <a:pt x="54" y="31"/>
                  </a:cubicBezTo>
                  <a:cubicBezTo>
                    <a:pt x="53" y="31"/>
                    <a:pt x="53" y="31"/>
                    <a:pt x="53" y="31"/>
                  </a:cubicBezTo>
                  <a:cubicBezTo>
                    <a:pt x="45" y="31"/>
                    <a:pt x="45" y="31"/>
                    <a:pt x="45" y="31"/>
                  </a:cubicBezTo>
                  <a:cubicBezTo>
                    <a:pt x="45" y="31"/>
                    <a:pt x="45" y="31"/>
                    <a:pt x="44" y="31"/>
                  </a:cubicBezTo>
                  <a:cubicBezTo>
                    <a:pt x="44" y="12"/>
                    <a:pt x="44" y="12"/>
                    <a:pt x="44" y="12"/>
                  </a:cubicBezTo>
                  <a:cubicBezTo>
                    <a:pt x="44" y="11"/>
                    <a:pt x="43" y="10"/>
                    <a:pt x="42" y="10"/>
                  </a:cubicBezTo>
                  <a:cubicBezTo>
                    <a:pt x="42" y="39"/>
                    <a:pt x="42" y="39"/>
                    <a:pt x="42" y="39"/>
                  </a:cubicBezTo>
                  <a:cubicBezTo>
                    <a:pt x="43" y="41"/>
                    <a:pt x="43" y="41"/>
                    <a:pt x="43" y="41"/>
                  </a:cubicBezTo>
                  <a:cubicBezTo>
                    <a:pt x="44" y="41"/>
                    <a:pt x="44" y="42"/>
                    <a:pt x="45" y="42"/>
                  </a:cubicBezTo>
                  <a:cubicBezTo>
                    <a:pt x="46" y="42"/>
                    <a:pt x="48" y="41"/>
                    <a:pt x="48" y="39"/>
                  </a:cubicBezTo>
                  <a:cubicBezTo>
                    <a:pt x="48" y="36"/>
                    <a:pt x="48" y="36"/>
                    <a:pt x="48" y="36"/>
                  </a:cubicBezTo>
                  <a:cubicBezTo>
                    <a:pt x="50" y="36"/>
                    <a:pt x="50" y="36"/>
                    <a:pt x="50" y="36"/>
                  </a:cubicBezTo>
                  <a:cubicBezTo>
                    <a:pt x="50" y="47"/>
                    <a:pt x="50" y="47"/>
                    <a:pt x="50" y="47"/>
                  </a:cubicBezTo>
                  <a:cubicBezTo>
                    <a:pt x="50" y="47"/>
                    <a:pt x="50" y="47"/>
                    <a:pt x="50" y="47"/>
                  </a:cubicBezTo>
                  <a:cubicBezTo>
                    <a:pt x="50" y="47"/>
                    <a:pt x="50" y="48"/>
                    <a:pt x="51" y="48"/>
                  </a:cubicBezTo>
                  <a:cubicBezTo>
                    <a:pt x="56" y="53"/>
                    <a:pt x="56" y="53"/>
                    <a:pt x="56" y="53"/>
                  </a:cubicBezTo>
                  <a:cubicBezTo>
                    <a:pt x="57" y="54"/>
                    <a:pt x="58" y="54"/>
                    <a:pt x="59" y="54"/>
                  </a:cubicBezTo>
                  <a:cubicBezTo>
                    <a:pt x="59" y="54"/>
                    <a:pt x="59" y="54"/>
                    <a:pt x="59" y="54"/>
                  </a:cubicBezTo>
                  <a:close/>
                  <a:moveTo>
                    <a:pt x="42" y="43"/>
                  </a:moveTo>
                  <a:cubicBezTo>
                    <a:pt x="43" y="44"/>
                    <a:pt x="43" y="45"/>
                    <a:pt x="42" y="46"/>
                  </a:cubicBezTo>
                  <a:cubicBezTo>
                    <a:pt x="42" y="43"/>
                    <a:pt x="42" y="43"/>
                    <a:pt x="42" y="43"/>
                  </a:cubicBezTo>
                  <a:close/>
                  <a:moveTo>
                    <a:pt x="42" y="49"/>
                  </a:moveTo>
                  <a:cubicBezTo>
                    <a:pt x="47" y="49"/>
                    <a:pt x="47" y="49"/>
                    <a:pt x="47" y="49"/>
                  </a:cubicBezTo>
                  <a:cubicBezTo>
                    <a:pt x="48" y="49"/>
                    <a:pt x="49" y="50"/>
                    <a:pt x="49" y="50"/>
                  </a:cubicBezTo>
                  <a:cubicBezTo>
                    <a:pt x="54" y="55"/>
                    <a:pt x="54" y="55"/>
                    <a:pt x="54" y="55"/>
                  </a:cubicBezTo>
                  <a:cubicBezTo>
                    <a:pt x="55" y="56"/>
                    <a:pt x="55" y="57"/>
                    <a:pt x="54" y="58"/>
                  </a:cubicBezTo>
                  <a:cubicBezTo>
                    <a:pt x="54" y="59"/>
                    <a:pt x="53" y="60"/>
                    <a:pt x="53" y="62"/>
                  </a:cubicBezTo>
                  <a:cubicBezTo>
                    <a:pt x="52" y="63"/>
                    <a:pt x="52" y="64"/>
                    <a:pt x="52" y="65"/>
                  </a:cubicBezTo>
                  <a:cubicBezTo>
                    <a:pt x="51" y="66"/>
                    <a:pt x="50" y="67"/>
                    <a:pt x="49" y="67"/>
                  </a:cubicBezTo>
                  <a:cubicBezTo>
                    <a:pt x="49" y="67"/>
                    <a:pt x="49" y="67"/>
                    <a:pt x="49" y="67"/>
                  </a:cubicBezTo>
                  <a:cubicBezTo>
                    <a:pt x="42" y="67"/>
                    <a:pt x="42" y="67"/>
                    <a:pt x="42" y="67"/>
                  </a:cubicBezTo>
                  <a:cubicBezTo>
                    <a:pt x="42" y="62"/>
                    <a:pt x="42" y="62"/>
                    <a:pt x="42" y="62"/>
                  </a:cubicBezTo>
                  <a:cubicBezTo>
                    <a:pt x="43" y="62"/>
                    <a:pt x="43" y="62"/>
                    <a:pt x="43" y="62"/>
                  </a:cubicBezTo>
                  <a:cubicBezTo>
                    <a:pt x="47" y="62"/>
                    <a:pt x="47" y="62"/>
                    <a:pt x="47" y="62"/>
                  </a:cubicBezTo>
                  <a:cubicBezTo>
                    <a:pt x="48" y="61"/>
                    <a:pt x="48" y="61"/>
                    <a:pt x="48" y="60"/>
                  </a:cubicBezTo>
                  <a:cubicBezTo>
                    <a:pt x="49" y="59"/>
                    <a:pt x="49" y="58"/>
                    <a:pt x="49" y="57"/>
                  </a:cubicBezTo>
                  <a:cubicBezTo>
                    <a:pt x="46" y="54"/>
                    <a:pt x="46" y="54"/>
                    <a:pt x="46" y="54"/>
                  </a:cubicBezTo>
                  <a:cubicBezTo>
                    <a:pt x="42" y="54"/>
                    <a:pt x="42" y="54"/>
                    <a:pt x="42" y="54"/>
                  </a:cubicBezTo>
                  <a:cubicBezTo>
                    <a:pt x="42" y="49"/>
                    <a:pt x="42" y="49"/>
                    <a:pt x="42" y="49"/>
                  </a:cubicBezTo>
                  <a:close/>
                  <a:moveTo>
                    <a:pt x="42" y="70"/>
                  </a:moveTo>
                  <a:cubicBezTo>
                    <a:pt x="49" y="70"/>
                    <a:pt x="49" y="70"/>
                    <a:pt x="49" y="70"/>
                  </a:cubicBezTo>
                  <a:cubicBezTo>
                    <a:pt x="50" y="70"/>
                    <a:pt x="51" y="71"/>
                    <a:pt x="52" y="72"/>
                  </a:cubicBezTo>
                  <a:cubicBezTo>
                    <a:pt x="52" y="73"/>
                    <a:pt x="52" y="74"/>
                    <a:pt x="53" y="75"/>
                  </a:cubicBezTo>
                  <a:cubicBezTo>
                    <a:pt x="53" y="77"/>
                    <a:pt x="54" y="78"/>
                    <a:pt x="54" y="79"/>
                  </a:cubicBezTo>
                  <a:cubicBezTo>
                    <a:pt x="55" y="80"/>
                    <a:pt x="55" y="81"/>
                    <a:pt x="54" y="82"/>
                  </a:cubicBezTo>
                  <a:cubicBezTo>
                    <a:pt x="49" y="87"/>
                    <a:pt x="49" y="87"/>
                    <a:pt x="49" y="87"/>
                  </a:cubicBezTo>
                  <a:cubicBezTo>
                    <a:pt x="49" y="87"/>
                    <a:pt x="48" y="88"/>
                    <a:pt x="47" y="88"/>
                  </a:cubicBezTo>
                  <a:cubicBezTo>
                    <a:pt x="47" y="88"/>
                    <a:pt x="47" y="88"/>
                    <a:pt x="47" y="88"/>
                  </a:cubicBezTo>
                  <a:cubicBezTo>
                    <a:pt x="42" y="88"/>
                    <a:pt x="42" y="88"/>
                    <a:pt x="42" y="88"/>
                  </a:cubicBezTo>
                  <a:cubicBezTo>
                    <a:pt x="42" y="83"/>
                    <a:pt x="42" y="83"/>
                    <a:pt x="42" y="83"/>
                  </a:cubicBezTo>
                  <a:cubicBezTo>
                    <a:pt x="46" y="83"/>
                    <a:pt x="46" y="83"/>
                    <a:pt x="46" y="83"/>
                  </a:cubicBezTo>
                  <a:cubicBezTo>
                    <a:pt x="49" y="80"/>
                    <a:pt x="49" y="80"/>
                    <a:pt x="49" y="80"/>
                  </a:cubicBezTo>
                  <a:cubicBezTo>
                    <a:pt x="49" y="79"/>
                    <a:pt x="49" y="78"/>
                    <a:pt x="48" y="77"/>
                  </a:cubicBezTo>
                  <a:cubicBezTo>
                    <a:pt x="48" y="76"/>
                    <a:pt x="48" y="75"/>
                    <a:pt x="47" y="75"/>
                  </a:cubicBezTo>
                  <a:cubicBezTo>
                    <a:pt x="43" y="75"/>
                    <a:pt x="43" y="75"/>
                    <a:pt x="43" y="75"/>
                  </a:cubicBezTo>
                  <a:cubicBezTo>
                    <a:pt x="42" y="75"/>
                    <a:pt x="42" y="75"/>
                    <a:pt x="42" y="75"/>
                  </a:cubicBezTo>
                  <a:cubicBezTo>
                    <a:pt x="42" y="70"/>
                    <a:pt x="42" y="70"/>
                    <a:pt x="42" y="70"/>
                  </a:cubicBezTo>
                  <a:close/>
                  <a:moveTo>
                    <a:pt x="42" y="91"/>
                  </a:moveTo>
                  <a:cubicBezTo>
                    <a:pt x="42" y="92"/>
                    <a:pt x="42" y="92"/>
                    <a:pt x="42" y="93"/>
                  </a:cubicBezTo>
                  <a:cubicBezTo>
                    <a:pt x="42" y="93"/>
                    <a:pt x="42" y="93"/>
                    <a:pt x="42" y="94"/>
                  </a:cubicBezTo>
                  <a:cubicBezTo>
                    <a:pt x="42" y="91"/>
                    <a:pt x="42" y="91"/>
                    <a:pt x="42" y="91"/>
                  </a:cubicBezTo>
                  <a:close/>
                  <a:moveTo>
                    <a:pt x="42" y="97"/>
                  </a:moveTo>
                  <a:cubicBezTo>
                    <a:pt x="42" y="127"/>
                    <a:pt x="42" y="127"/>
                    <a:pt x="42" y="127"/>
                  </a:cubicBezTo>
                  <a:cubicBezTo>
                    <a:pt x="43" y="127"/>
                    <a:pt x="44" y="126"/>
                    <a:pt x="44" y="125"/>
                  </a:cubicBezTo>
                  <a:cubicBezTo>
                    <a:pt x="44" y="106"/>
                    <a:pt x="44" y="106"/>
                    <a:pt x="44" y="106"/>
                  </a:cubicBezTo>
                  <a:cubicBezTo>
                    <a:pt x="45" y="106"/>
                    <a:pt x="45" y="106"/>
                    <a:pt x="45" y="106"/>
                  </a:cubicBezTo>
                  <a:cubicBezTo>
                    <a:pt x="53" y="106"/>
                    <a:pt x="53" y="106"/>
                    <a:pt x="53" y="106"/>
                  </a:cubicBezTo>
                  <a:cubicBezTo>
                    <a:pt x="53" y="106"/>
                    <a:pt x="53" y="106"/>
                    <a:pt x="54" y="106"/>
                  </a:cubicBezTo>
                  <a:cubicBezTo>
                    <a:pt x="54" y="106"/>
                    <a:pt x="54" y="107"/>
                    <a:pt x="54" y="107"/>
                  </a:cubicBezTo>
                  <a:cubicBezTo>
                    <a:pt x="59" y="112"/>
                    <a:pt x="59" y="112"/>
                    <a:pt x="59" y="112"/>
                  </a:cubicBezTo>
                  <a:cubicBezTo>
                    <a:pt x="59" y="99"/>
                    <a:pt x="59" y="99"/>
                    <a:pt x="59" y="99"/>
                  </a:cubicBezTo>
                  <a:cubicBezTo>
                    <a:pt x="55" y="103"/>
                    <a:pt x="55" y="103"/>
                    <a:pt x="55" y="103"/>
                  </a:cubicBezTo>
                  <a:cubicBezTo>
                    <a:pt x="55" y="91"/>
                    <a:pt x="55" y="91"/>
                    <a:pt x="55" y="91"/>
                  </a:cubicBezTo>
                  <a:cubicBezTo>
                    <a:pt x="58" y="88"/>
                    <a:pt x="58" y="88"/>
                    <a:pt x="58" y="88"/>
                  </a:cubicBezTo>
                  <a:cubicBezTo>
                    <a:pt x="58" y="88"/>
                    <a:pt x="59" y="89"/>
                    <a:pt x="59" y="89"/>
                  </a:cubicBezTo>
                  <a:cubicBezTo>
                    <a:pt x="59" y="83"/>
                    <a:pt x="59" y="83"/>
                    <a:pt x="59" y="83"/>
                  </a:cubicBezTo>
                  <a:cubicBezTo>
                    <a:pt x="59" y="83"/>
                    <a:pt x="59" y="83"/>
                    <a:pt x="59" y="83"/>
                  </a:cubicBezTo>
                  <a:cubicBezTo>
                    <a:pt x="59" y="83"/>
                    <a:pt x="59" y="83"/>
                    <a:pt x="59" y="83"/>
                  </a:cubicBezTo>
                  <a:cubicBezTo>
                    <a:pt x="58" y="83"/>
                    <a:pt x="57" y="83"/>
                    <a:pt x="56" y="84"/>
                  </a:cubicBezTo>
                  <a:cubicBezTo>
                    <a:pt x="51" y="89"/>
                    <a:pt x="51" y="89"/>
                    <a:pt x="51" y="89"/>
                  </a:cubicBezTo>
                  <a:cubicBezTo>
                    <a:pt x="50" y="89"/>
                    <a:pt x="50" y="90"/>
                    <a:pt x="50" y="90"/>
                  </a:cubicBezTo>
                  <a:cubicBezTo>
                    <a:pt x="50" y="101"/>
                    <a:pt x="50" y="101"/>
                    <a:pt x="50" y="101"/>
                  </a:cubicBezTo>
                  <a:cubicBezTo>
                    <a:pt x="48" y="101"/>
                    <a:pt x="48" y="101"/>
                    <a:pt x="48" y="101"/>
                  </a:cubicBezTo>
                  <a:cubicBezTo>
                    <a:pt x="48" y="98"/>
                    <a:pt x="48" y="98"/>
                    <a:pt x="48" y="98"/>
                  </a:cubicBezTo>
                  <a:cubicBezTo>
                    <a:pt x="48" y="98"/>
                    <a:pt x="48" y="98"/>
                    <a:pt x="48" y="98"/>
                  </a:cubicBezTo>
                  <a:cubicBezTo>
                    <a:pt x="48" y="97"/>
                    <a:pt x="47" y="96"/>
                    <a:pt x="47" y="96"/>
                  </a:cubicBezTo>
                  <a:cubicBezTo>
                    <a:pt x="46" y="95"/>
                    <a:pt x="44" y="95"/>
                    <a:pt x="43" y="96"/>
                  </a:cubicBezTo>
                  <a:cubicBezTo>
                    <a:pt x="42" y="97"/>
                    <a:pt x="42" y="97"/>
                    <a:pt x="42" y="97"/>
                  </a:cubicBezTo>
                  <a:close/>
                  <a:moveTo>
                    <a:pt x="59" y="121"/>
                  </a:moveTo>
                  <a:cubicBezTo>
                    <a:pt x="52" y="127"/>
                    <a:pt x="52" y="127"/>
                    <a:pt x="52" y="127"/>
                  </a:cubicBezTo>
                  <a:cubicBezTo>
                    <a:pt x="54" y="129"/>
                    <a:pt x="54" y="129"/>
                    <a:pt x="54" y="129"/>
                  </a:cubicBezTo>
                  <a:cubicBezTo>
                    <a:pt x="59" y="124"/>
                    <a:pt x="59" y="124"/>
                    <a:pt x="59" y="124"/>
                  </a:cubicBezTo>
                  <a:cubicBezTo>
                    <a:pt x="59" y="131"/>
                    <a:pt x="59" y="131"/>
                    <a:pt x="59" y="131"/>
                  </a:cubicBezTo>
                  <a:cubicBezTo>
                    <a:pt x="56" y="134"/>
                    <a:pt x="56" y="134"/>
                    <a:pt x="56" y="134"/>
                  </a:cubicBezTo>
                  <a:cubicBezTo>
                    <a:pt x="56" y="134"/>
                    <a:pt x="56" y="134"/>
                    <a:pt x="56" y="134"/>
                  </a:cubicBezTo>
                  <a:cubicBezTo>
                    <a:pt x="55" y="135"/>
                    <a:pt x="53" y="135"/>
                    <a:pt x="52" y="134"/>
                  </a:cubicBezTo>
                  <a:cubicBezTo>
                    <a:pt x="47" y="129"/>
                    <a:pt x="47" y="129"/>
                    <a:pt x="47" y="129"/>
                  </a:cubicBezTo>
                  <a:cubicBezTo>
                    <a:pt x="47" y="129"/>
                    <a:pt x="47" y="129"/>
                    <a:pt x="47" y="129"/>
                  </a:cubicBezTo>
                  <a:cubicBezTo>
                    <a:pt x="46" y="128"/>
                    <a:pt x="46" y="127"/>
                    <a:pt x="47" y="126"/>
                  </a:cubicBezTo>
                  <a:cubicBezTo>
                    <a:pt x="59" y="114"/>
                    <a:pt x="59" y="114"/>
                    <a:pt x="59" y="114"/>
                  </a:cubicBezTo>
                  <a:lnTo>
                    <a:pt x="59" y="121"/>
                  </a:lnTo>
                  <a:close/>
                  <a:moveTo>
                    <a:pt x="42" y="39"/>
                  </a:moveTo>
                  <a:cubicBezTo>
                    <a:pt x="40" y="38"/>
                    <a:pt x="40" y="38"/>
                    <a:pt x="40" y="38"/>
                  </a:cubicBezTo>
                  <a:cubicBezTo>
                    <a:pt x="40" y="37"/>
                    <a:pt x="40" y="37"/>
                    <a:pt x="40" y="36"/>
                  </a:cubicBezTo>
                  <a:cubicBezTo>
                    <a:pt x="40" y="36"/>
                    <a:pt x="40" y="36"/>
                    <a:pt x="40" y="36"/>
                  </a:cubicBezTo>
                  <a:cubicBezTo>
                    <a:pt x="40" y="15"/>
                    <a:pt x="40" y="15"/>
                    <a:pt x="40" y="15"/>
                  </a:cubicBezTo>
                  <a:cubicBezTo>
                    <a:pt x="37" y="15"/>
                    <a:pt x="37" y="15"/>
                    <a:pt x="37" y="15"/>
                  </a:cubicBezTo>
                  <a:cubicBezTo>
                    <a:pt x="37" y="29"/>
                    <a:pt x="37" y="29"/>
                    <a:pt x="37" y="29"/>
                  </a:cubicBezTo>
                  <a:cubicBezTo>
                    <a:pt x="37" y="30"/>
                    <a:pt x="36" y="31"/>
                    <a:pt x="35" y="31"/>
                  </a:cubicBezTo>
                  <a:cubicBezTo>
                    <a:pt x="34" y="31"/>
                    <a:pt x="33" y="31"/>
                    <a:pt x="33" y="30"/>
                  </a:cubicBezTo>
                  <a:cubicBezTo>
                    <a:pt x="25" y="22"/>
                    <a:pt x="25" y="22"/>
                    <a:pt x="25" y="22"/>
                  </a:cubicBezTo>
                  <a:cubicBezTo>
                    <a:pt x="23" y="24"/>
                    <a:pt x="23" y="24"/>
                    <a:pt x="23" y="24"/>
                  </a:cubicBezTo>
                  <a:cubicBezTo>
                    <a:pt x="31" y="32"/>
                    <a:pt x="31" y="32"/>
                    <a:pt x="31" y="32"/>
                  </a:cubicBezTo>
                  <a:cubicBezTo>
                    <a:pt x="32" y="33"/>
                    <a:pt x="32" y="35"/>
                    <a:pt x="31" y="36"/>
                  </a:cubicBezTo>
                  <a:cubicBezTo>
                    <a:pt x="31" y="36"/>
                    <a:pt x="30" y="36"/>
                    <a:pt x="29" y="36"/>
                  </a:cubicBezTo>
                  <a:cubicBezTo>
                    <a:pt x="29" y="36"/>
                    <a:pt x="29" y="36"/>
                    <a:pt x="29" y="36"/>
                  </a:cubicBezTo>
                  <a:cubicBezTo>
                    <a:pt x="15" y="36"/>
                    <a:pt x="15" y="36"/>
                    <a:pt x="15" y="36"/>
                  </a:cubicBezTo>
                  <a:cubicBezTo>
                    <a:pt x="15" y="39"/>
                    <a:pt x="15" y="39"/>
                    <a:pt x="15" y="39"/>
                  </a:cubicBezTo>
                  <a:cubicBezTo>
                    <a:pt x="37" y="39"/>
                    <a:pt x="37" y="39"/>
                    <a:pt x="37" y="39"/>
                  </a:cubicBezTo>
                  <a:cubicBezTo>
                    <a:pt x="37" y="39"/>
                    <a:pt x="38" y="39"/>
                    <a:pt x="39" y="40"/>
                  </a:cubicBezTo>
                  <a:cubicBezTo>
                    <a:pt x="42" y="43"/>
                    <a:pt x="42" y="43"/>
                    <a:pt x="42" y="43"/>
                  </a:cubicBezTo>
                  <a:cubicBezTo>
                    <a:pt x="42" y="43"/>
                    <a:pt x="42" y="43"/>
                    <a:pt x="42" y="43"/>
                  </a:cubicBezTo>
                  <a:cubicBezTo>
                    <a:pt x="42" y="46"/>
                    <a:pt x="42" y="46"/>
                    <a:pt x="42" y="46"/>
                  </a:cubicBezTo>
                  <a:cubicBezTo>
                    <a:pt x="42" y="46"/>
                    <a:pt x="42" y="46"/>
                    <a:pt x="42" y="46"/>
                  </a:cubicBezTo>
                  <a:cubicBezTo>
                    <a:pt x="41" y="47"/>
                    <a:pt x="41" y="47"/>
                    <a:pt x="40" y="47"/>
                  </a:cubicBezTo>
                  <a:cubicBezTo>
                    <a:pt x="40" y="47"/>
                    <a:pt x="40" y="47"/>
                    <a:pt x="40" y="47"/>
                  </a:cubicBezTo>
                  <a:cubicBezTo>
                    <a:pt x="36" y="47"/>
                    <a:pt x="36" y="47"/>
                    <a:pt x="36" y="47"/>
                  </a:cubicBezTo>
                  <a:cubicBezTo>
                    <a:pt x="36" y="49"/>
                    <a:pt x="36" y="49"/>
                    <a:pt x="36" y="49"/>
                  </a:cubicBezTo>
                  <a:cubicBezTo>
                    <a:pt x="42" y="49"/>
                    <a:pt x="42" y="49"/>
                    <a:pt x="42" y="49"/>
                  </a:cubicBezTo>
                  <a:cubicBezTo>
                    <a:pt x="42" y="54"/>
                    <a:pt x="42" y="54"/>
                    <a:pt x="42" y="54"/>
                  </a:cubicBezTo>
                  <a:cubicBezTo>
                    <a:pt x="35" y="54"/>
                    <a:pt x="35" y="54"/>
                    <a:pt x="35" y="54"/>
                  </a:cubicBezTo>
                  <a:cubicBezTo>
                    <a:pt x="42" y="62"/>
                    <a:pt x="42" y="62"/>
                    <a:pt x="42" y="62"/>
                  </a:cubicBezTo>
                  <a:cubicBezTo>
                    <a:pt x="42" y="67"/>
                    <a:pt x="42" y="67"/>
                    <a:pt x="42" y="67"/>
                  </a:cubicBezTo>
                  <a:cubicBezTo>
                    <a:pt x="42" y="67"/>
                    <a:pt x="42" y="67"/>
                    <a:pt x="42" y="67"/>
                  </a:cubicBezTo>
                  <a:cubicBezTo>
                    <a:pt x="41" y="67"/>
                    <a:pt x="41" y="67"/>
                    <a:pt x="40" y="66"/>
                  </a:cubicBezTo>
                  <a:cubicBezTo>
                    <a:pt x="32" y="59"/>
                    <a:pt x="32" y="59"/>
                    <a:pt x="32" y="59"/>
                  </a:cubicBezTo>
                  <a:cubicBezTo>
                    <a:pt x="31" y="60"/>
                    <a:pt x="31" y="60"/>
                    <a:pt x="31" y="60"/>
                  </a:cubicBezTo>
                  <a:cubicBezTo>
                    <a:pt x="33" y="63"/>
                    <a:pt x="33" y="63"/>
                    <a:pt x="33" y="63"/>
                  </a:cubicBezTo>
                  <a:cubicBezTo>
                    <a:pt x="34" y="64"/>
                    <a:pt x="34" y="66"/>
                    <a:pt x="33" y="66"/>
                  </a:cubicBezTo>
                  <a:cubicBezTo>
                    <a:pt x="33" y="67"/>
                    <a:pt x="32" y="67"/>
                    <a:pt x="32" y="67"/>
                  </a:cubicBezTo>
                  <a:cubicBezTo>
                    <a:pt x="32" y="67"/>
                    <a:pt x="32" y="67"/>
                    <a:pt x="32" y="67"/>
                  </a:cubicBezTo>
                  <a:cubicBezTo>
                    <a:pt x="27" y="67"/>
                    <a:pt x="27" y="67"/>
                    <a:pt x="27" y="67"/>
                  </a:cubicBezTo>
                  <a:cubicBezTo>
                    <a:pt x="26" y="67"/>
                    <a:pt x="26" y="67"/>
                    <a:pt x="25" y="66"/>
                  </a:cubicBezTo>
                  <a:cubicBezTo>
                    <a:pt x="10" y="51"/>
                    <a:pt x="10" y="51"/>
                    <a:pt x="10" y="51"/>
                  </a:cubicBezTo>
                  <a:cubicBezTo>
                    <a:pt x="8" y="53"/>
                    <a:pt x="8" y="53"/>
                    <a:pt x="8" y="53"/>
                  </a:cubicBezTo>
                  <a:cubicBezTo>
                    <a:pt x="18" y="63"/>
                    <a:pt x="18" y="63"/>
                    <a:pt x="18" y="63"/>
                  </a:cubicBezTo>
                  <a:cubicBezTo>
                    <a:pt x="19" y="64"/>
                    <a:pt x="19" y="66"/>
                    <a:pt x="18" y="66"/>
                  </a:cubicBezTo>
                  <a:cubicBezTo>
                    <a:pt x="18" y="67"/>
                    <a:pt x="17" y="67"/>
                    <a:pt x="17" y="67"/>
                  </a:cubicBezTo>
                  <a:cubicBezTo>
                    <a:pt x="17" y="67"/>
                    <a:pt x="17" y="67"/>
                    <a:pt x="17" y="67"/>
                  </a:cubicBezTo>
                  <a:cubicBezTo>
                    <a:pt x="5" y="67"/>
                    <a:pt x="5" y="67"/>
                    <a:pt x="5" y="67"/>
                  </a:cubicBezTo>
                  <a:cubicBezTo>
                    <a:pt x="5" y="70"/>
                    <a:pt x="5" y="70"/>
                    <a:pt x="5" y="70"/>
                  </a:cubicBezTo>
                  <a:cubicBezTo>
                    <a:pt x="17" y="70"/>
                    <a:pt x="17" y="70"/>
                    <a:pt x="17" y="70"/>
                  </a:cubicBezTo>
                  <a:cubicBezTo>
                    <a:pt x="18" y="70"/>
                    <a:pt x="19" y="71"/>
                    <a:pt x="19" y="72"/>
                  </a:cubicBezTo>
                  <a:cubicBezTo>
                    <a:pt x="19" y="73"/>
                    <a:pt x="19" y="73"/>
                    <a:pt x="18" y="74"/>
                  </a:cubicBezTo>
                  <a:cubicBezTo>
                    <a:pt x="8" y="84"/>
                    <a:pt x="8" y="84"/>
                    <a:pt x="8" y="84"/>
                  </a:cubicBezTo>
                  <a:cubicBezTo>
                    <a:pt x="10" y="85"/>
                    <a:pt x="10" y="85"/>
                    <a:pt x="10" y="85"/>
                  </a:cubicBezTo>
                  <a:cubicBezTo>
                    <a:pt x="25" y="70"/>
                    <a:pt x="25" y="70"/>
                    <a:pt x="25" y="70"/>
                  </a:cubicBezTo>
                  <a:cubicBezTo>
                    <a:pt x="26" y="70"/>
                    <a:pt x="26" y="70"/>
                    <a:pt x="27" y="70"/>
                  </a:cubicBezTo>
                  <a:cubicBezTo>
                    <a:pt x="27" y="70"/>
                    <a:pt x="27" y="70"/>
                    <a:pt x="27" y="70"/>
                  </a:cubicBezTo>
                  <a:cubicBezTo>
                    <a:pt x="32" y="70"/>
                    <a:pt x="32" y="70"/>
                    <a:pt x="32" y="70"/>
                  </a:cubicBezTo>
                  <a:cubicBezTo>
                    <a:pt x="33" y="70"/>
                    <a:pt x="34" y="71"/>
                    <a:pt x="34" y="72"/>
                  </a:cubicBezTo>
                  <a:cubicBezTo>
                    <a:pt x="34" y="73"/>
                    <a:pt x="34" y="74"/>
                    <a:pt x="33" y="74"/>
                  </a:cubicBezTo>
                  <a:cubicBezTo>
                    <a:pt x="31" y="76"/>
                    <a:pt x="31" y="76"/>
                    <a:pt x="31" y="76"/>
                  </a:cubicBezTo>
                  <a:cubicBezTo>
                    <a:pt x="32" y="78"/>
                    <a:pt x="32" y="78"/>
                    <a:pt x="32" y="78"/>
                  </a:cubicBezTo>
                  <a:cubicBezTo>
                    <a:pt x="40" y="70"/>
                    <a:pt x="40" y="70"/>
                    <a:pt x="40" y="70"/>
                  </a:cubicBezTo>
                  <a:cubicBezTo>
                    <a:pt x="41" y="70"/>
                    <a:pt x="41" y="70"/>
                    <a:pt x="42" y="70"/>
                  </a:cubicBezTo>
                  <a:cubicBezTo>
                    <a:pt x="42" y="70"/>
                    <a:pt x="42" y="70"/>
                    <a:pt x="42" y="70"/>
                  </a:cubicBezTo>
                  <a:cubicBezTo>
                    <a:pt x="42" y="70"/>
                    <a:pt x="42" y="70"/>
                    <a:pt x="42" y="70"/>
                  </a:cubicBezTo>
                  <a:cubicBezTo>
                    <a:pt x="42" y="75"/>
                    <a:pt x="42" y="75"/>
                    <a:pt x="42" y="75"/>
                  </a:cubicBezTo>
                  <a:cubicBezTo>
                    <a:pt x="35" y="83"/>
                    <a:pt x="35" y="83"/>
                    <a:pt x="35" y="83"/>
                  </a:cubicBezTo>
                  <a:cubicBezTo>
                    <a:pt x="42" y="83"/>
                    <a:pt x="42" y="83"/>
                    <a:pt x="42" y="83"/>
                  </a:cubicBezTo>
                  <a:cubicBezTo>
                    <a:pt x="42" y="88"/>
                    <a:pt x="42" y="88"/>
                    <a:pt x="42" y="88"/>
                  </a:cubicBezTo>
                  <a:cubicBezTo>
                    <a:pt x="36" y="88"/>
                    <a:pt x="36" y="88"/>
                    <a:pt x="36" y="88"/>
                  </a:cubicBezTo>
                  <a:cubicBezTo>
                    <a:pt x="36" y="90"/>
                    <a:pt x="36" y="90"/>
                    <a:pt x="36" y="90"/>
                  </a:cubicBezTo>
                  <a:cubicBezTo>
                    <a:pt x="40" y="90"/>
                    <a:pt x="40" y="90"/>
                    <a:pt x="40" y="90"/>
                  </a:cubicBezTo>
                  <a:cubicBezTo>
                    <a:pt x="41" y="90"/>
                    <a:pt x="42" y="91"/>
                    <a:pt x="42" y="91"/>
                  </a:cubicBezTo>
                  <a:cubicBezTo>
                    <a:pt x="42" y="94"/>
                    <a:pt x="42" y="94"/>
                    <a:pt x="42" y="94"/>
                  </a:cubicBezTo>
                  <a:cubicBezTo>
                    <a:pt x="42" y="94"/>
                    <a:pt x="42" y="94"/>
                    <a:pt x="42" y="94"/>
                  </a:cubicBezTo>
                  <a:cubicBezTo>
                    <a:pt x="38" y="97"/>
                    <a:pt x="38" y="97"/>
                    <a:pt x="38" y="97"/>
                  </a:cubicBezTo>
                  <a:cubicBezTo>
                    <a:pt x="38" y="98"/>
                    <a:pt x="37" y="98"/>
                    <a:pt x="37" y="98"/>
                  </a:cubicBezTo>
                  <a:cubicBezTo>
                    <a:pt x="37" y="98"/>
                    <a:pt x="37" y="98"/>
                    <a:pt x="37" y="98"/>
                  </a:cubicBezTo>
                  <a:cubicBezTo>
                    <a:pt x="15" y="98"/>
                    <a:pt x="15" y="98"/>
                    <a:pt x="15" y="98"/>
                  </a:cubicBezTo>
                  <a:cubicBezTo>
                    <a:pt x="15" y="101"/>
                    <a:pt x="15" y="101"/>
                    <a:pt x="15" y="101"/>
                  </a:cubicBezTo>
                  <a:cubicBezTo>
                    <a:pt x="29" y="101"/>
                    <a:pt x="29" y="101"/>
                    <a:pt x="29" y="101"/>
                  </a:cubicBezTo>
                  <a:cubicBezTo>
                    <a:pt x="31" y="101"/>
                    <a:pt x="32" y="102"/>
                    <a:pt x="32" y="103"/>
                  </a:cubicBezTo>
                  <a:cubicBezTo>
                    <a:pt x="32" y="104"/>
                    <a:pt x="31" y="104"/>
                    <a:pt x="31" y="105"/>
                  </a:cubicBezTo>
                  <a:cubicBezTo>
                    <a:pt x="23" y="113"/>
                    <a:pt x="23" y="113"/>
                    <a:pt x="23" y="113"/>
                  </a:cubicBezTo>
                  <a:cubicBezTo>
                    <a:pt x="25" y="115"/>
                    <a:pt x="25" y="115"/>
                    <a:pt x="25" y="115"/>
                  </a:cubicBezTo>
                  <a:cubicBezTo>
                    <a:pt x="33" y="107"/>
                    <a:pt x="33" y="107"/>
                    <a:pt x="33" y="107"/>
                  </a:cubicBezTo>
                  <a:cubicBezTo>
                    <a:pt x="34" y="106"/>
                    <a:pt x="35" y="106"/>
                    <a:pt x="36" y="107"/>
                  </a:cubicBezTo>
                  <a:cubicBezTo>
                    <a:pt x="37" y="107"/>
                    <a:pt x="37" y="108"/>
                    <a:pt x="37" y="108"/>
                  </a:cubicBezTo>
                  <a:cubicBezTo>
                    <a:pt x="37" y="108"/>
                    <a:pt x="37" y="108"/>
                    <a:pt x="37" y="108"/>
                  </a:cubicBezTo>
                  <a:cubicBezTo>
                    <a:pt x="37" y="122"/>
                    <a:pt x="37" y="122"/>
                    <a:pt x="37" y="122"/>
                  </a:cubicBezTo>
                  <a:cubicBezTo>
                    <a:pt x="40" y="122"/>
                    <a:pt x="40" y="122"/>
                    <a:pt x="40" y="122"/>
                  </a:cubicBezTo>
                  <a:cubicBezTo>
                    <a:pt x="40" y="101"/>
                    <a:pt x="40" y="101"/>
                    <a:pt x="40" y="101"/>
                  </a:cubicBezTo>
                  <a:cubicBezTo>
                    <a:pt x="40" y="100"/>
                    <a:pt x="40" y="100"/>
                    <a:pt x="40" y="99"/>
                  </a:cubicBezTo>
                  <a:cubicBezTo>
                    <a:pt x="42" y="97"/>
                    <a:pt x="42" y="97"/>
                    <a:pt x="42" y="97"/>
                  </a:cubicBezTo>
                  <a:cubicBezTo>
                    <a:pt x="42" y="127"/>
                    <a:pt x="42" y="127"/>
                    <a:pt x="42" y="127"/>
                  </a:cubicBezTo>
                  <a:cubicBezTo>
                    <a:pt x="42" y="127"/>
                    <a:pt x="42" y="127"/>
                    <a:pt x="42" y="127"/>
                  </a:cubicBezTo>
                  <a:cubicBezTo>
                    <a:pt x="35" y="127"/>
                    <a:pt x="35" y="127"/>
                    <a:pt x="35" y="127"/>
                  </a:cubicBezTo>
                  <a:cubicBezTo>
                    <a:pt x="33" y="127"/>
                    <a:pt x="32" y="126"/>
                    <a:pt x="32" y="125"/>
                  </a:cubicBezTo>
                  <a:cubicBezTo>
                    <a:pt x="32" y="114"/>
                    <a:pt x="32" y="114"/>
                    <a:pt x="32" y="114"/>
                  </a:cubicBezTo>
                  <a:cubicBezTo>
                    <a:pt x="27" y="120"/>
                    <a:pt x="27" y="120"/>
                    <a:pt x="27" y="120"/>
                  </a:cubicBezTo>
                  <a:cubicBezTo>
                    <a:pt x="27" y="120"/>
                    <a:pt x="27" y="120"/>
                    <a:pt x="27" y="120"/>
                  </a:cubicBezTo>
                  <a:cubicBezTo>
                    <a:pt x="26" y="121"/>
                    <a:pt x="24" y="121"/>
                    <a:pt x="23" y="120"/>
                  </a:cubicBezTo>
                  <a:cubicBezTo>
                    <a:pt x="18" y="114"/>
                    <a:pt x="18" y="114"/>
                    <a:pt x="18" y="114"/>
                  </a:cubicBezTo>
                  <a:cubicBezTo>
                    <a:pt x="17" y="114"/>
                    <a:pt x="17" y="112"/>
                    <a:pt x="18" y="111"/>
                  </a:cubicBezTo>
                  <a:cubicBezTo>
                    <a:pt x="24" y="105"/>
                    <a:pt x="24" y="105"/>
                    <a:pt x="24" y="105"/>
                  </a:cubicBezTo>
                  <a:cubicBezTo>
                    <a:pt x="13" y="105"/>
                    <a:pt x="13" y="105"/>
                    <a:pt x="13" y="105"/>
                  </a:cubicBezTo>
                  <a:cubicBezTo>
                    <a:pt x="12" y="105"/>
                    <a:pt x="11" y="104"/>
                    <a:pt x="11" y="103"/>
                  </a:cubicBezTo>
                  <a:cubicBezTo>
                    <a:pt x="11" y="96"/>
                    <a:pt x="11" y="96"/>
                    <a:pt x="11" y="96"/>
                  </a:cubicBezTo>
                  <a:cubicBezTo>
                    <a:pt x="11" y="94"/>
                    <a:pt x="12" y="93"/>
                    <a:pt x="13" y="93"/>
                  </a:cubicBezTo>
                  <a:cubicBezTo>
                    <a:pt x="32" y="93"/>
                    <a:pt x="32" y="93"/>
                    <a:pt x="32" y="93"/>
                  </a:cubicBezTo>
                  <a:cubicBezTo>
                    <a:pt x="32" y="93"/>
                    <a:pt x="31" y="93"/>
                    <a:pt x="31" y="93"/>
                  </a:cubicBezTo>
                  <a:cubicBezTo>
                    <a:pt x="31" y="85"/>
                    <a:pt x="31" y="85"/>
                    <a:pt x="31" y="85"/>
                  </a:cubicBezTo>
                  <a:cubicBezTo>
                    <a:pt x="31" y="85"/>
                    <a:pt x="32" y="84"/>
                    <a:pt x="32" y="84"/>
                  </a:cubicBezTo>
                  <a:cubicBezTo>
                    <a:pt x="31" y="84"/>
                    <a:pt x="31" y="84"/>
                    <a:pt x="31" y="83"/>
                  </a:cubicBezTo>
                  <a:cubicBezTo>
                    <a:pt x="26" y="78"/>
                    <a:pt x="26" y="78"/>
                    <a:pt x="26" y="78"/>
                  </a:cubicBezTo>
                  <a:cubicBezTo>
                    <a:pt x="25" y="78"/>
                    <a:pt x="25" y="78"/>
                    <a:pt x="25" y="77"/>
                  </a:cubicBezTo>
                  <a:cubicBezTo>
                    <a:pt x="12" y="91"/>
                    <a:pt x="12" y="91"/>
                    <a:pt x="12" y="91"/>
                  </a:cubicBezTo>
                  <a:cubicBezTo>
                    <a:pt x="12" y="91"/>
                    <a:pt x="12" y="91"/>
                    <a:pt x="12" y="91"/>
                  </a:cubicBezTo>
                  <a:cubicBezTo>
                    <a:pt x="11" y="92"/>
                    <a:pt x="9" y="92"/>
                    <a:pt x="8" y="91"/>
                  </a:cubicBezTo>
                  <a:cubicBezTo>
                    <a:pt x="3" y="86"/>
                    <a:pt x="3" y="86"/>
                    <a:pt x="3" y="86"/>
                  </a:cubicBezTo>
                  <a:cubicBezTo>
                    <a:pt x="3" y="85"/>
                    <a:pt x="3" y="85"/>
                    <a:pt x="3" y="85"/>
                  </a:cubicBezTo>
                  <a:cubicBezTo>
                    <a:pt x="2" y="84"/>
                    <a:pt x="2" y="83"/>
                    <a:pt x="3" y="82"/>
                  </a:cubicBezTo>
                  <a:cubicBezTo>
                    <a:pt x="11" y="75"/>
                    <a:pt x="11" y="75"/>
                    <a:pt x="11" y="75"/>
                  </a:cubicBezTo>
                  <a:cubicBezTo>
                    <a:pt x="3" y="75"/>
                    <a:pt x="3" y="75"/>
                    <a:pt x="3" y="75"/>
                  </a:cubicBezTo>
                  <a:cubicBezTo>
                    <a:pt x="2" y="75"/>
                    <a:pt x="0" y="73"/>
                    <a:pt x="0" y="72"/>
                  </a:cubicBezTo>
                  <a:cubicBezTo>
                    <a:pt x="0" y="65"/>
                    <a:pt x="0" y="65"/>
                    <a:pt x="0" y="65"/>
                  </a:cubicBezTo>
                  <a:cubicBezTo>
                    <a:pt x="0" y="63"/>
                    <a:pt x="2" y="62"/>
                    <a:pt x="3" y="62"/>
                  </a:cubicBezTo>
                  <a:cubicBezTo>
                    <a:pt x="11" y="62"/>
                    <a:pt x="11" y="62"/>
                    <a:pt x="11" y="62"/>
                  </a:cubicBezTo>
                  <a:cubicBezTo>
                    <a:pt x="3" y="55"/>
                    <a:pt x="3" y="55"/>
                    <a:pt x="3" y="55"/>
                  </a:cubicBezTo>
                  <a:cubicBezTo>
                    <a:pt x="3" y="55"/>
                    <a:pt x="3" y="55"/>
                    <a:pt x="3" y="55"/>
                  </a:cubicBezTo>
                  <a:cubicBezTo>
                    <a:pt x="2" y="54"/>
                    <a:pt x="2" y="52"/>
                    <a:pt x="3" y="52"/>
                  </a:cubicBezTo>
                  <a:cubicBezTo>
                    <a:pt x="8" y="46"/>
                    <a:pt x="8" y="46"/>
                    <a:pt x="8" y="46"/>
                  </a:cubicBezTo>
                  <a:cubicBezTo>
                    <a:pt x="8" y="46"/>
                    <a:pt x="8" y="46"/>
                    <a:pt x="8" y="46"/>
                  </a:cubicBezTo>
                  <a:cubicBezTo>
                    <a:pt x="9" y="45"/>
                    <a:pt x="11" y="45"/>
                    <a:pt x="12" y="46"/>
                  </a:cubicBezTo>
                  <a:cubicBezTo>
                    <a:pt x="25" y="60"/>
                    <a:pt x="25" y="60"/>
                    <a:pt x="25" y="60"/>
                  </a:cubicBezTo>
                  <a:cubicBezTo>
                    <a:pt x="25" y="59"/>
                    <a:pt x="25" y="59"/>
                    <a:pt x="26" y="59"/>
                  </a:cubicBezTo>
                  <a:cubicBezTo>
                    <a:pt x="31" y="54"/>
                    <a:pt x="31" y="54"/>
                    <a:pt x="31" y="54"/>
                  </a:cubicBezTo>
                  <a:cubicBezTo>
                    <a:pt x="31" y="54"/>
                    <a:pt x="31" y="54"/>
                    <a:pt x="31" y="54"/>
                  </a:cubicBezTo>
                  <a:cubicBezTo>
                    <a:pt x="31" y="53"/>
                    <a:pt x="31" y="53"/>
                    <a:pt x="32" y="53"/>
                  </a:cubicBezTo>
                  <a:cubicBezTo>
                    <a:pt x="32" y="53"/>
                    <a:pt x="31" y="52"/>
                    <a:pt x="31" y="52"/>
                  </a:cubicBezTo>
                  <a:cubicBezTo>
                    <a:pt x="31" y="44"/>
                    <a:pt x="31" y="44"/>
                    <a:pt x="31" y="44"/>
                  </a:cubicBezTo>
                  <a:cubicBezTo>
                    <a:pt x="31" y="44"/>
                    <a:pt x="32" y="44"/>
                    <a:pt x="32" y="44"/>
                  </a:cubicBezTo>
                  <a:cubicBezTo>
                    <a:pt x="13" y="44"/>
                    <a:pt x="13" y="44"/>
                    <a:pt x="13" y="44"/>
                  </a:cubicBezTo>
                  <a:cubicBezTo>
                    <a:pt x="12" y="44"/>
                    <a:pt x="11" y="42"/>
                    <a:pt x="11" y="41"/>
                  </a:cubicBezTo>
                  <a:cubicBezTo>
                    <a:pt x="11" y="34"/>
                    <a:pt x="11" y="34"/>
                    <a:pt x="11" y="34"/>
                  </a:cubicBezTo>
                  <a:cubicBezTo>
                    <a:pt x="11" y="32"/>
                    <a:pt x="12" y="31"/>
                    <a:pt x="13" y="31"/>
                  </a:cubicBezTo>
                  <a:cubicBezTo>
                    <a:pt x="24" y="31"/>
                    <a:pt x="24" y="31"/>
                    <a:pt x="24" y="31"/>
                  </a:cubicBezTo>
                  <a:cubicBezTo>
                    <a:pt x="18" y="26"/>
                    <a:pt x="18" y="26"/>
                    <a:pt x="18" y="26"/>
                  </a:cubicBezTo>
                  <a:cubicBezTo>
                    <a:pt x="17" y="25"/>
                    <a:pt x="17" y="23"/>
                    <a:pt x="18" y="22"/>
                  </a:cubicBezTo>
                  <a:cubicBezTo>
                    <a:pt x="23" y="17"/>
                    <a:pt x="23" y="17"/>
                    <a:pt x="23" y="17"/>
                  </a:cubicBezTo>
                  <a:cubicBezTo>
                    <a:pt x="23" y="17"/>
                    <a:pt x="23" y="17"/>
                    <a:pt x="23" y="17"/>
                  </a:cubicBezTo>
                  <a:cubicBezTo>
                    <a:pt x="24" y="16"/>
                    <a:pt x="26" y="16"/>
                    <a:pt x="27" y="17"/>
                  </a:cubicBezTo>
                  <a:cubicBezTo>
                    <a:pt x="32" y="23"/>
                    <a:pt x="32" y="23"/>
                    <a:pt x="32" y="23"/>
                  </a:cubicBezTo>
                  <a:cubicBezTo>
                    <a:pt x="32" y="12"/>
                    <a:pt x="32" y="12"/>
                    <a:pt x="32" y="12"/>
                  </a:cubicBezTo>
                  <a:cubicBezTo>
                    <a:pt x="32" y="11"/>
                    <a:pt x="33" y="10"/>
                    <a:pt x="35" y="10"/>
                  </a:cubicBezTo>
                  <a:cubicBezTo>
                    <a:pt x="42" y="10"/>
                    <a:pt x="42" y="10"/>
                    <a:pt x="42" y="10"/>
                  </a:cubicBezTo>
                  <a:cubicBezTo>
                    <a:pt x="42" y="10"/>
                    <a:pt x="42" y="10"/>
                    <a:pt x="42" y="10"/>
                  </a:cubicBezTo>
                  <a:lnTo>
                    <a:pt x="42"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2" name="Freeform 298"/>
            <p:cNvSpPr>
              <a:spLocks noEditPoints="1"/>
            </p:cNvSpPr>
            <p:nvPr/>
          </p:nvSpPr>
          <p:spPr bwMode="auto">
            <a:xfrm>
              <a:off x="6951663" y="142875"/>
              <a:ext cx="95250" cy="165100"/>
            </a:xfrm>
            <a:custGeom>
              <a:avLst/>
              <a:gdLst>
                <a:gd name="T0" fmla="*/ 21 w 42"/>
                <a:gd name="T1" fmla="*/ 67 h 73"/>
                <a:gd name="T2" fmla="*/ 29 w 42"/>
                <a:gd name="T3" fmla="*/ 68 h 73"/>
                <a:gd name="T4" fmla="*/ 38 w 42"/>
                <a:gd name="T5" fmla="*/ 68 h 73"/>
                <a:gd name="T6" fmla="*/ 38 w 42"/>
                <a:gd name="T7" fmla="*/ 5 h 73"/>
                <a:gd name="T8" fmla="*/ 29 w 42"/>
                <a:gd name="T9" fmla="*/ 5 h 73"/>
                <a:gd name="T10" fmla="*/ 21 w 42"/>
                <a:gd name="T11" fmla="*/ 6 h 73"/>
                <a:gd name="T12" fmla="*/ 21 w 42"/>
                <a:gd name="T13" fmla="*/ 1 h 73"/>
                <a:gd name="T14" fmla="*/ 29 w 42"/>
                <a:gd name="T15" fmla="*/ 0 h 73"/>
                <a:gd name="T16" fmla="*/ 40 w 42"/>
                <a:gd name="T17" fmla="*/ 0 h 73"/>
                <a:gd name="T18" fmla="*/ 42 w 42"/>
                <a:gd name="T19" fmla="*/ 2 h 73"/>
                <a:gd name="T20" fmla="*/ 42 w 42"/>
                <a:gd name="T21" fmla="*/ 71 h 73"/>
                <a:gd name="T22" fmla="*/ 40 w 42"/>
                <a:gd name="T23" fmla="*/ 73 h 73"/>
                <a:gd name="T24" fmla="*/ 29 w 42"/>
                <a:gd name="T25" fmla="*/ 73 h 73"/>
                <a:gd name="T26" fmla="*/ 21 w 42"/>
                <a:gd name="T27" fmla="*/ 72 h 73"/>
                <a:gd name="T28" fmla="*/ 21 w 42"/>
                <a:gd name="T29" fmla="*/ 67 h 73"/>
                <a:gd name="T30" fmla="*/ 5 w 42"/>
                <a:gd name="T31" fmla="*/ 17 h 73"/>
                <a:gd name="T32" fmla="*/ 5 w 42"/>
                <a:gd name="T33" fmla="*/ 19 h 73"/>
                <a:gd name="T34" fmla="*/ 5 w 42"/>
                <a:gd name="T35" fmla="*/ 19 h 73"/>
                <a:gd name="T36" fmla="*/ 5 w 42"/>
                <a:gd name="T37" fmla="*/ 19 h 73"/>
                <a:gd name="T38" fmla="*/ 5 w 42"/>
                <a:gd name="T39" fmla="*/ 20 h 73"/>
                <a:gd name="T40" fmla="*/ 5 w 42"/>
                <a:gd name="T41" fmla="*/ 42 h 73"/>
                <a:gd name="T42" fmla="*/ 5 w 42"/>
                <a:gd name="T43" fmla="*/ 53 h 73"/>
                <a:gd name="T44" fmla="*/ 11 w 42"/>
                <a:gd name="T45" fmla="*/ 63 h 73"/>
                <a:gd name="T46" fmla="*/ 21 w 42"/>
                <a:gd name="T47" fmla="*/ 67 h 73"/>
                <a:gd name="T48" fmla="*/ 21 w 42"/>
                <a:gd name="T49" fmla="*/ 72 h 73"/>
                <a:gd name="T50" fmla="*/ 9 w 42"/>
                <a:gd name="T51" fmla="*/ 67 h 73"/>
                <a:gd name="T52" fmla="*/ 0 w 42"/>
                <a:gd name="T53" fmla="*/ 53 h 73"/>
                <a:gd name="T54" fmla="*/ 0 w 42"/>
                <a:gd name="T55" fmla="*/ 42 h 73"/>
                <a:gd name="T56" fmla="*/ 0 w 42"/>
                <a:gd name="T57" fmla="*/ 20 h 73"/>
                <a:gd name="T58" fmla="*/ 0 w 42"/>
                <a:gd name="T59" fmla="*/ 18 h 73"/>
                <a:gd name="T60" fmla="*/ 0 w 42"/>
                <a:gd name="T61" fmla="*/ 18 h 73"/>
                <a:gd name="T62" fmla="*/ 1 w 42"/>
                <a:gd name="T63" fmla="*/ 16 h 73"/>
                <a:gd name="T64" fmla="*/ 11 w 42"/>
                <a:gd name="T65" fmla="*/ 4 h 73"/>
                <a:gd name="T66" fmla="*/ 21 w 42"/>
                <a:gd name="T67" fmla="*/ 1 h 73"/>
                <a:gd name="T68" fmla="*/ 21 w 42"/>
                <a:gd name="T69" fmla="*/ 6 h 73"/>
                <a:gd name="T70" fmla="*/ 13 w 42"/>
                <a:gd name="T71" fmla="*/ 8 h 73"/>
                <a:gd name="T72" fmla="*/ 5 w 42"/>
                <a:gd name="T73" fmla="*/ 1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2" h="73">
                  <a:moveTo>
                    <a:pt x="21" y="67"/>
                  </a:moveTo>
                  <a:cubicBezTo>
                    <a:pt x="24" y="68"/>
                    <a:pt x="26" y="68"/>
                    <a:pt x="29" y="68"/>
                  </a:cubicBezTo>
                  <a:cubicBezTo>
                    <a:pt x="38" y="68"/>
                    <a:pt x="38" y="68"/>
                    <a:pt x="38" y="68"/>
                  </a:cubicBezTo>
                  <a:cubicBezTo>
                    <a:pt x="38" y="5"/>
                    <a:pt x="38" y="5"/>
                    <a:pt x="38" y="5"/>
                  </a:cubicBezTo>
                  <a:cubicBezTo>
                    <a:pt x="29" y="5"/>
                    <a:pt x="29" y="5"/>
                    <a:pt x="29" y="5"/>
                  </a:cubicBezTo>
                  <a:cubicBezTo>
                    <a:pt x="26" y="5"/>
                    <a:pt x="24" y="5"/>
                    <a:pt x="21" y="6"/>
                  </a:cubicBezTo>
                  <a:cubicBezTo>
                    <a:pt x="21" y="1"/>
                    <a:pt x="21" y="1"/>
                    <a:pt x="21" y="1"/>
                  </a:cubicBezTo>
                  <a:cubicBezTo>
                    <a:pt x="24" y="0"/>
                    <a:pt x="26" y="0"/>
                    <a:pt x="29" y="0"/>
                  </a:cubicBezTo>
                  <a:cubicBezTo>
                    <a:pt x="40" y="0"/>
                    <a:pt x="40" y="0"/>
                    <a:pt x="40" y="0"/>
                  </a:cubicBezTo>
                  <a:cubicBezTo>
                    <a:pt x="41" y="0"/>
                    <a:pt x="42" y="1"/>
                    <a:pt x="42" y="2"/>
                  </a:cubicBezTo>
                  <a:cubicBezTo>
                    <a:pt x="42" y="71"/>
                    <a:pt x="42" y="71"/>
                    <a:pt x="42" y="71"/>
                  </a:cubicBezTo>
                  <a:cubicBezTo>
                    <a:pt x="42" y="72"/>
                    <a:pt x="41" y="73"/>
                    <a:pt x="40" y="73"/>
                  </a:cubicBezTo>
                  <a:cubicBezTo>
                    <a:pt x="29" y="73"/>
                    <a:pt x="29" y="73"/>
                    <a:pt x="29" y="73"/>
                  </a:cubicBezTo>
                  <a:cubicBezTo>
                    <a:pt x="26" y="73"/>
                    <a:pt x="24" y="73"/>
                    <a:pt x="21" y="72"/>
                  </a:cubicBezTo>
                  <a:lnTo>
                    <a:pt x="21" y="67"/>
                  </a:lnTo>
                  <a:close/>
                  <a:moveTo>
                    <a:pt x="5" y="17"/>
                  </a:moveTo>
                  <a:cubicBezTo>
                    <a:pt x="5" y="18"/>
                    <a:pt x="5" y="18"/>
                    <a:pt x="5" y="19"/>
                  </a:cubicBezTo>
                  <a:cubicBezTo>
                    <a:pt x="5" y="19"/>
                    <a:pt x="5" y="19"/>
                    <a:pt x="5" y="19"/>
                  </a:cubicBezTo>
                  <a:cubicBezTo>
                    <a:pt x="5" y="19"/>
                    <a:pt x="5" y="19"/>
                    <a:pt x="5" y="19"/>
                  </a:cubicBezTo>
                  <a:cubicBezTo>
                    <a:pt x="5" y="19"/>
                    <a:pt x="5" y="20"/>
                    <a:pt x="5" y="20"/>
                  </a:cubicBezTo>
                  <a:cubicBezTo>
                    <a:pt x="5" y="42"/>
                    <a:pt x="5" y="42"/>
                    <a:pt x="5" y="42"/>
                  </a:cubicBezTo>
                  <a:cubicBezTo>
                    <a:pt x="5" y="53"/>
                    <a:pt x="5" y="53"/>
                    <a:pt x="5" y="53"/>
                  </a:cubicBezTo>
                  <a:cubicBezTo>
                    <a:pt x="5" y="57"/>
                    <a:pt x="7" y="61"/>
                    <a:pt x="11" y="63"/>
                  </a:cubicBezTo>
                  <a:cubicBezTo>
                    <a:pt x="14" y="65"/>
                    <a:pt x="17" y="67"/>
                    <a:pt x="21" y="67"/>
                  </a:cubicBezTo>
                  <a:cubicBezTo>
                    <a:pt x="21" y="72"/>
                    <a:pt x="21" y="72"/>
                    <a:pt x="21" y="72"/>
                  </a:cubicBezTo>
                  <a:cubicBezTo>
                    <a:pt x="16" y="71"/>
                    <a:pt x="12" y="70"/>
                    <a:pt x="9" y="67"/>
                  </a:cubicBezTo>
                  <a:cubicBezTo>
                    <a:pt x="3" y="64"/>
                    <a:pt x="0" y="58"/>
                    <a:pt x="0" y="53"/>
                  </a:cubicBezTo>
                  <a:cubicBezTo>
                    <a:pt x="0" y="42"/>
                    <a:pt x="0" y="42"/>
                    <a:pt x="0" y="42"/>
                  </a:cubicBezTo>
                  <a:cubicBezTo>
                    <a:pt x="0" y="20"/>
                    <a:pt x="0" y="20"/>
                    <a:pt x="0" y="20"/>
                  </a:cubicBezTo>
                  <a:cubicBezTo>
                    <a:pt x="0" y="20"/>
                    <a:pt x="0" y="19"/>
                    <a:pt x="0" y="18"/>
                  </a:cubicBezTo>
                  <a:cubicBezTo>
                    <a:pt x="0" y="18"/>
                    <a:pt x="0" y="18"/>
                    <a:pt x="0" y="18"/>
                  </a:cubicBezTo>
                  <a:cubicBezTo>
                    <a:pt x="0" y="17"/>
                    <a:pt x="0" y="17"/>
                    <a:pt x="1" y="16"/>
                  </a:cubicBezTo>
                  <a:cubicBezTo>
                    <a:pt x="2" y="11"/>
                    <a:pt x="6" y="7"/>
                    <a:pt x="11" y="4"/>
                  </a:cubicBezTo>
                  <a:cubicBezTo>
                    <a:pt x="14" y="3"/>
                    <a:pt x="17" y="1"/>
                    <a:pt x="21" y="1"/>
                  </a:cubicBezTo>
                  <a:cubicBezTo>
                    <a:pt x="21" y="6"/>
                    <a:pt x="21" y="6"/>
                    <a:pt x="21" y="6"/>
                  </a:cubicBezTo>
                  <a:cubicBezTo>
                    <a:pt x="18" y="6"/>
                    <a:pt x="16" y="7"/>
                    <a:pt x="13" y="8"/>
                  </a:cubicBezTo>
                  <a:cubicBezTo>
                    <a:pt x="9" y="11"/>
                    <a:pt x="6" y="1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0" name="Freeform 316"/>
            <p:cNvSpPr>
              <a:spLocks noEditPoints="1"/>
            </p:cNvSpPr>
            <p:nvPr/>
          </p:nvSpPr>
          <p:spPr bwMode="auto">
            <a:xfrm>
              <a:off x="5773738" y="1588"/>
              <a:ext cx="239713" cy="142875"/>
            </a:xfrm>
            <a:custGeom>
              <a:avLst/>
              <a:gdLst>
                <a:gd name="T0" fmla="*/ 101 w 106"/>
                <a:gd name="T1" fmla="*/ 0 h 63"/>
                <a:gd name="T2" fmla="*/ 104 w 106"/>
                <a:gd name="T3" fmla="*/ 63 h 63"/>
                <a:gd name="T4" fmla="*/ 83 w 106"/>
                <a:gd name="T5" fmla="*/ 52 h 63"/>
                <a:gd name="T6" fmla="*/ 95 w 106"/>
                <a:gd name="T7" fmla="*/ 37 h 63"/>
                <a:gd name="T8" fmla="*/ 83 w 106"/>
                <a:gd name="T9" fmla="*/ 39 h 63"/>
                <a:gd name="T10" fmla="*/ 83 w 106"/>
                <a:gd name="T11" fmla="*/ 47 h 63"/>
                <a:gd name="T12" fmla="*/ 93 w 106"/>
                <a:gd name="T13" fmla="*/ 30 h 63"/>
                <a:gd name="T14" fmla="*/ 93 w 106"/>
                <a:gd name="T15" fmla="*/ 12 h 63"/>
                <a:gd name="T16" fmla="*/ 91 w 106"/>
                <a:gd name="T17" fmla="*/ 17 h 63"/>
                <a:gd name="T18" fmla="*/ 83 w 106"/>
                <a:gd name="T19" fmla="*/ 30 h 63"/>
                <a:gd name="T20" fmla="*/ 95 w 106"/>
                <a:gd name="T21" fmla="*/ 3 h 63"/>
                <a:gd name="T22" fmla="*/ 83 w 106"/>
                <a:gd name="T23" fmla="*/ 0 h 63"/>
                <a:gd name="T24" fmla="*/ 83 w 106"/>
                <a:gd name="T25" fmla="*/ 58 h 63"/>
                <a:gd name="T26" fmla="*/ 53 w 106"/>
                <a:gd name="T27" fmla="*/ 58 h 63"/>
                <a:gd name="T28" fmla="*/ 53 w 106"/>
                <a:gd name="T29" fmla="*/ 5 h 63"/>
                <a:gd name="T30" fmla="*/ 83 w 106"/>
                <a:gd name="T31" fmla="*/ 12 h 63"/>
                <a:gd name="T32" fmla="*/ 76 w 106"/>
                <a:gd name="T33" fmla="*/ 25 h 63"/>
                <a:gd name="T34" fmla="*/ 73 w 106"/>
                <a:gd name="T35" fmla="*/ 30 h 63"/>
                <a:gd name="T36" fmla="*/ 73 w 106"/>
                <a:gd name="T37" fmla="*/ 12 h 63"/>
                <a:gd name="T38" fmla="*/ 83 w 106"/>
                <a:gd name="T39" fmla="*/ 39 h 63"/>
                <a:gd name="T40" fmla="*/ 83 w 106"/>
                <a:gd name="T41" fmla="*/ 47 h 63"/>
                <a:gd name="T42" fmla="*/ 71 w 106"/>
                <a:gd name="T43" fmla="*/ 50 h 63"/>
                <a:gd name="T44" fmla="*/ 83 w 106"/>
                <a:gd name="T45" fmla="*/ 34 h 63"/>
                <a:gd name="T46" fmla="*/ 60 w 106"/>
                <a:gd name="T47" fmla="*/ 47 h 63"/>
                <a:gd name="T48" fmla="*/ 53 w 106"/>
                <a:gd name="T49" fmla="*/ 34 h 63"/>
                <a:gd name="T50" fmla="*/ 65 w 106"/>
                <a:gd name="T51" fmla="*/ 50 h 63"/>
                <a:gd name="T52" fmla="*/ 53 w 106"/>
                <a:gd name="T53" fmla="*/ 30 h 63"/>
                <a:gd name="T54" fmla="*/ 60 w 106"/>
                <a:gd name="T55" fmla="*/ 17 h 63"/>
                <a:gd name="T56" fmla="*/ 63 w 106"/>
                <a:gd name="T57" fmla="*/ 12 h 63"/>
                <a:gd name="T58" fmla="*/ 63 w 106"/>
                <a:gd name="T59" fmla="*/ 30 h 63"/>
                <a:gd name="T60" fmla="*/ 53 w 106"/>
                <a:gd name="T61" fmla="*/ 58 h 63"/>
                <a:gd name="T62" fmla="*/ 23 w 106"/>
                <a:gd name="T63" fmla="*/ 58 h 63"/>
                <a:gd name="T64" fmla="*/ 23 w 106"/>
                <a:gd name="T65" fmla="*/ 5 h 63"/>
                <a:gd name="T66" fmla="*/ 53 w 106"/>
                <a:gd name="T67" fmla="*/ 12 h 63"/>
                <a:gd name="T68" fmla="*/ 46 w 106"/>
                <a:gd name="T69" fmla="*/ 25 h 63"/>
                <a:gd name="T70" fmla="*/ 43 w 106"/>
                <a:gd name="T71" fmla="*/ 30 h 63"/>
                <a:gd name="T72" fmla="*/ 43 w 106"/>
                <a:gd name="T73" fmla="*/ 12 h 63"/>
                <a:gd name="T74" fmla="*/ 53 w 106"/>
                <a:gd name="T75" fmla="*/ 39 h 63"/>
                <a:gd name="T76" fmla="*/ 53 w 106"/>
                <a:gd name="T77" fmla="*/ 47 h 63"/>
                <a:gd name="T78" fmla="*/ 41 w 106"/>
                <a:gd name="T79" fmla="*/ 50 h 63"/>
                <a:gd name="T80" fmla="*/ 53 w 106"/>
                <a:gd name="T81" fmla="*/ 34 h 63"/>
                <a:gd name="T82" fmla="*/ 30 w 106"/>
                <a:gd name="T83" fmla="*/ 47 h 63"/>
                <a:gd name="T84" fmla="*/ 23 w 106"/>
                <a:gd name="T85" fmla="*/ 34 h 63"/>
                <a:gd name="T86" fmla="*/ 35 w 106"/>
                <a:gd name="T87" fmla="*/ 50 h 63"/>
                <a:gd name="T88" fmla="*/ 23 w 106"/>
                <a:gd name="T89" fmla="*/ 30 h 63"/>
                <a:gd name="T90" fmla="*/ 30 w 106"/>
                <a:gd name="T91" fmla="*/ 17 h 63"/>
                <a:gd name="T92" fmla="*/ 33 w 106"/>
                <a:gd name="T93" fmla="*/ 12 h 63"/>
                <a:gd name="T94" fmla="*/ 33 w 106"/>
                <a:gd name="T95" fmla="*/ 30 h 63"/>
                <a:gd name="T96" fmla="*/ 5 w 106"/>
                <a:gd name="T97" fmla="*/ 58 h 63"/>
                <a:gd name="T98" fmla="*/ 2 w 106"/>
                <a:gd name="T99" fmla="*/ 63 h 63"/>
                <a:gd name="T100" fmla="*/ 5 w 106"/>
                <a:gd name="T101" fmla="*/ 0 h 63"/>
                <a:gd name="T102" fmla="*/ 11 w 106"/>
                <a:gd name="T103" fmla="*/ 0 h 63"/>
                <a:gd name="T104" fmla="*/ 23 w 106"/>
                <a:gd name="T105" fmla="*/ 5 h 63"/>
                <a:gd name="T106" fmla="*/ 13 w 106"/>
                <a:gd name="T107" fmla="*/ 12 h 63"/>
                <a:gd name="T108" fmla="*/ 13 w 106"/>
                <a:gd name="T109" fmla="*/ 30 h 63"/>
                <a:gd name="T110" fmla="*/ 16 w 106"/>
                <a:gd name="T111" fmla="*/ 25 h 63"/>
                <a:gd name="T112" fmla="*/ 23 w 106"/>
                <a:gd name="T113" fmla="*/ 12 h 63"/>
                <a:gd name="T114" fmla="*/ 11 w 106"/>
                <a:gd name="T115" fmla="*/ 37 h 63"/>
                <a:gd name="T116" fmla="*/ 23 w 106"/>
                <a:gd name="T117" fmla="*/ 52 h 63"/>
                <a:gd name="T118" fmla="*/ 16 w 106"/>
                <a:gd name="T119" fmla="*/ 3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6" h="63">
                  <a:moveTo>
                    <a:pt x="83" y="58"/>
                  </a:moveTo>
                  <a:cubicBezTo>
                    <a:pt x="101" y="58"/>
                    <a:pt x="101" y="58"/>
                    <a:pt x="101" y="58"/>
                  </a:cubicBezTo>
                  <a:cubicBezTo>
                    <a:pt x="101" y="0"/>
                    <a:pt x="101" y="0"/>
                    <a:pt x="101" y="0"/>
                  </a:cubicBezTo>
                  <a:cubicBezTo>
                    <a:pt x="106" y="0"/>
                    <a:pt x="106" y="0"/>
                    <a:pt x="106" y="0"/>
                  </a:cubicBezTo>
                  <a:cubicBezTo>
                    <a:pt x="106" y="60"/>
                    <a:pt x="106" y="60"/>
                    <a:pt x="106" y="60"/>
                  </a:cubicBezTo>
                  <a:cubicBezTo>
                    <a:pt x="106" y="62"/>
                    <a:pt x="105" y="63"/>
                    <a:pt x="104" y="63"/>
                  </a:cubicBezTo>
                  <a:cubicBezTo>
                    <a:pt x="83" y="63"/>
                    <a:pt x="83" y="63"/>
                    <a:pt x="83" y="63"/>
                  </a:cubicBezTo>
                  <a:cubicBezTo>
                    <a:pt x="83" y="58"/>
                    <a:pt x="83" y="58"/>
                    <a:pt x="83" y="58"/>
                  </a:cubicBezTo>
                  <a:close/>
                  <a:moveTo>
                    <a:pt x="83" y="52"/>
                  </a:moveTo>
                  <a:cubicBezTo>
                    <a:pt x="93" y="52"/>
                    <a:pt x="93" y="52"/>
                    <a:pt x="93" y="52"/>
                  </a:cubicBezTo>
                  <a:cubicBezTo>
                    <a:pt x="94" y="52"/>
                    <a:pt x="95" y="51"/>
                    <a:pt x="95" y="50"/>
                  </a:cubicBezTo>
                  <a:cubicBezTo>
                    <a:pt x="95" y="37"/>
                    <a:pt x="95" y="37"/>
                    <a:pt x="95" y="37"/>
                  </a:cubicBezTo>
                  <a:cubicBezTo>
                    <a:pt x="95" y="35"/>
                    <a:pt x="94" y="34"/>
                    <a:pt x="93" y="34"/>
                  </a:cubicBezTo>
                  <a:cubicBezTo>
                    <a:pt x="83" y="34"/>
                    <a:pt x="83" y="34"/>
                    <a:pt x="83" y="34"/>
                  </a:cubicBezTo>
                  <a:cubicBezTo>
                    <a:pt x="83" y="39"/>
                    <a:pt x="83" y="39"/>
                    <a:pt x="83" y="39"/>
                  </a:cubicBezTo>
                  <a:cubicBezTo>
                    <a:pt x="91" y="39"/>
                    <a:pt x="91" y="39"/>
                    <a:pt x="91" y="39"/>
                  </a:cubicBezTo>
                  <a:cubicBezTo>
                    <a:pt x="91" y="47"/>
                    <a:pt x="91" y="47"/>
                    <a:pt x="91" y="47"/>
                  </a:cubicBezTo>
                  <a:cubicBezTo>
                    <a:pt x="83" y="47"/>
                    <a:pt x="83" y="47"/>
                    <a:pt x="83" y="47"/>
                  </a:cubicBezTo>
                  <a:cubicBezTo>
                    <a:pt x="83" y="52"/>
                    <a:pt x="83" y="52"/>
                    <a:pt x="83" y="52"/>
                  </a:cubicBezTo>
                  <a:close/>
                  <a:moveTo>
                    <a:pt x="83" y="30"/>
                  </a:moveTo>
                  <a:cubicBezTo>
                    <a:pt x="93" y="30"/>
                    <a:pt x="93" y="30"/>
                    <a:pt x="93" y="30"/>
                  </a:cubicBezTo>
                  <a:cubicBezTo>
                    <a:pt x="94" y="30"/>
                    <a:pt x="95" y="29"/>
                    <a:pt x="95" y="27"/>
                  </a:cubicBezTo>
                  <a:cubicBezTo>
                    <a:pt x="95" y="14"/>
                    <a:pt x="95" y="14"/>
                    <a:pt x="95" y="14"/>
                  </a:cubicBezTo>
                  <a:cubicBezTo>
                    <a:pt x="95" y="13"/>
                    <a:pt x="94" y="12"/>
                    <a:pt x="93" y="12"/>
                  </a:cubicBezTo>
                  <a:cubicBezTo>
                    <a:pt x="83" y="12"/>
                    <a:pt x="83" y="12"/>
                    <a:pt x="83" y="12"/>
                  </a:cubicBezTo>
                  <a:cubicBezTo>
                    <a:pt x="83" y="17"/>
                    <a:pt x="83" y="17"/>
                    <a:pt x="83" y="17"/>
                  </a:cubicBezTo>
                  <a:cubicBezTo>
                    <a:pt x="91" y="17"/>
                    <a:pt x="91" y="17"/>
                    <a:pt x="91" y="17"/>
                  </a:cubicBezTo>
                  <a:cubicBezTo>
                    <a:pt x="91" y="25"/>
                    <a:pt x="91" y="25"/>
                    <a:pt x="91" y="25"/>
                  </a:cubicBezTo>
                  <a:cubicBezTo>
                    <a:pt x="83" y="25"/>
                    <a:pt x="83" y="25"/>
                    <a:pt x="83" y="25"/>
                  </a:cubicBezTo>
                  <a:cubicBezTo>
                    <a:pt x="83" y="30"/>
                    <a:pt x="83" y="30"/>
                    <a:pt x="83" y="30"/>
                  </a:cubicBezTo>
                  <a:close/>
                  <a:moveTo>
                    <a:pt x="83" y="5"/>
                  </a:moveTo>
                  <a:cubicBezTo>
                    <a:pt x="93" y="5"/>
                    <a:pt x="93" y="5"/>
                    <a:pt x="93" y="5"/>
                  </a:cubicBezTo>
                  <a:cubicBezTo>
                    <a:pt x="94" y="5"/>
                    <a:pt x="95" y="4"/>
                    <a:pt x="95" y="3"/>
                  </a:cubicBezTo>
                  <a:cubicBezTo>
                    <a:pt x="95" y="0"/>
                    <a:pt x="95" y="0"/>
                    <a:pt x="95" y="0"/>
                  </a:cubicBezTo>
                  <a:cubicBezTo>
                    <a:pt x="91" y="0"/>
                    <a:pt x="91" y="0"/>
                    <a:pt x="91" y="0"/>
                  </a:cubicBezTo>
                  <a:cubicBezTo>
                    <a:pt x="83" y="0"/>
                    <a:pt x="83" y="0"/>
                    <a:pt x="83" y="0"/>
                  </a:cubicBezTo>
                  <a:lnTo>
                    <a:pt x="83" y="5"/>
                  </a:lnTo>
                  <a:close/>
                  <a:moveTo>
                    <a:pt x="53" y="58"/>
                  </a:moveTo>
                  <a:cubicBezTo>
                    <a:pt x="83" y="58"/>
                    <a:pt x="83" y="58"/>
                    <a:pt x="83" y="58"/>
                  </a:cubicBezTo>
                  <a:cubicBezTo>
                    <a:pt x="83" y="63"/>
                    <a:pt x="83" y="63"/>
                    <a:pt x="83" y="63"/>
                  </a:cubicBezTo>
                  <a:cubicBezTo>
                    <a:pt x="53" y="63"/>
                    <a:pt x="53" y="63"/>
                    <a:pt x="53" y="63"/>
                  </a:cubicBezTo>
                  <a:cubicBezTo>
                    <a:pt x="53" y="58"/>
                    <a:pt x="53" y="58"/>
                    <a:pt x="53" y="58"/>
                  </a:cubicBezTo>
                  <a:close/>
                  <a:moveTo>
                    <a:pt x="83" y="0"/>
                  </a:moveTo>
                  <a:cubicBezTo>
                    <a:pt x="83" y="5"/>
                    <a:pt x="83" y="5"/>
                    <a:pt x="83" y="5"/>
                  </a:cubicBezTo>
                  <a:cubicBezTo>
                    <a:pt x="53" y="5"/>
                    <a:pt x="53" y="5"/>
                    <a:pt x="53" y="5"/>
                  </a:cubicBezTo>
                  <a:cubicBezTo>
                    <a:pt x="53" y="0"/>
                    <a:pt x="53" y="0"/>
                    <a:pt x="53" y="0"/>
                  </a:cubicBezTo>
                  <a:cubicBezTo>
                    <a:pt x="83" y="0"/>
                    <a:pt x="83" y="0"/>
                    <a:pt x="83" y="0"/>
                  </a:cubicBezTo>
                  <a:close/>
                  <a:moveTo>
                    <a:pt x="83" y="12"/>
                  </a:moveTo>
                  <a:cubicBezTo>
                    <a:pt x="83" y="17"/>
                    <a:pt x="83" y="17"/>
                    <a:pt x="83" y="17"/>
                  </a:cubicBezTo>
                  <a:cubicBezTo>
                    <a:pt x="76" y="17"/>
                    <a:pt x="76" y="17"/>
                    <a:pt x="76" y="17"/>
                  </a:cubicBezTo>
                  <a:cubicBezTo>
                    <a:pt x="76" y="25"/>
                    <a:pt x="76" y="25"/>
                    <a:pt x="76" y="25"/>
                  </a:cubicBezTo>
                  <a:cubicBezTo>
                    <a:pt x="83" y="25"/>
                    <a:pt x="83" y="25"/>
                    <a:pt x="83" y="25"/>
                  </a:cubicBezTo>
                  <a:cubicBezTo>
                    <a:pt x="83" y="30"/>
                    <a:pt x="83" y="30"/>
                    <a:pt x="83" y="30"/>
                  </a:cubicBezTo>
                  <a:cubicBezTo>
                    <a:pt x="73" y="30"/>
                    <a:pt x="73" y="30"/>
                    <a:pt x="73" y="30"/>
                  </a:cubicBezTo>
                  <a:cubicBezTo>
                    <a:pt x="72" y="30"/>
                    <a:pt x="71" y="29"/>
                    <a:pt x="71" y="27"/>
                  </a:cubicBezTo>
                  <a:cubicBezTo>
                    <a:pt x="71" y="14"/>
                    <a:pt x="71" y="14"/>
                    <a:pt x="71" y="14"/>
                  </a:cubicBezTo>
                  <a:cubicBezTo>
                    <a:pt x="71" y="13"/>
                    <a:pt x="72" y="12"/>
                    <a:pt x="73" y="12"/>
                  </a:cubicBezTo>
                  <a:cubicBezTo>
                    <a:pt x="83" y="12"/>
                    <a:pt x="83" y="12"/>
                    <a:pt x="83" y="12"/>
                  </a:cubicBezTo>
                  <a:close/>
                  <a:moveTo>
                    <a:pt x="83" y="34"/>
                  </a:moveTo>
                  <a:cubicBezTo>
                    <a:pt x="83" y="39"/>
                    <a:pt x="83" y="39"/>
                    <a:pt x="83" y="39"/>
                  </a:cubicBezTo>
                  <a:cubicBezTo>
                    <a:pt x="76" y="39"/>
                    <a:pt x="76" y="39"/>
                    <a:pt x="76" y="39"/>
                  </a:cubicBezTo>
                  <a:cubicBezTo>
                    <a:pt x="76" y="47"/>
                    <a:pt x="76" y="47"/>
                    <a:pt x="76" y="47"/>
                  </a:cubicBezTo>
                  <a:cubicBezTo>
                    <a:pt x="83" y="47"/>
                    <a:pt x="83" y="47"/>
                    <a:pt x="83" y="47"/>
                  </a:cubicBezTo>
                  <a:cubicBezTo>
                    <a:pt x="83" y="52"/>
                    <a:pt x="83" y="52"/>
                    <a:pt x="83" y="52"/>
                  </a:cubicBezTo>
                  <a:cubicBezTo>
                    <a:pt x="73" y="52"/>
                    <a:pt x="73" y="52"/>
                    <a:pt x="73" y="52"/>
                  </a:cubicBezTo>
                  <a:cubicBezTo>
                    <a:pt x="72" y="52"/>
                    <a:pt x="71" y="51"/>
                    <a:pt x="71" y="50"/>
                  </a:cubicBezTo>
                  <a:cubicBezTo>
                    <a:pt x="71" y="37"/>
                    <a:pt x="71" y="37"/>
                    <a:pt x="71" y="37"/>
                  </a:cubicBezTo>
                  <a:cubicBezTo>
                    <a:pt x="71" y="35"/>
                    <a:pt x="72" y="34"/>
                    <a:pt x="73" y="34"/>
                  </a:cubicBezTo>
                  <a:cubicBezTo>
                    <a:pt x="83" y="34"/>
                    <a:pt x="83" y="34"/>
                    <a:pt x="83" y="34"/>
                  </a:cubicBezTo>
                  <a:close/>
                  <a:moveTo>
                    <a:pt x="53" y="52"/>
                  </a:moveTo>
                  <a:cubicBezTo>
                    <a:pt x="53" y="47"/>
                    <a:pt x="53" y="47"/>
                    <a:pt x="53" y="47"/>
                  </a:cubicBezTo>
                  <a:cubicBezTo>
                    <a:pt x="60" y="47"/>
                    <a:pt x="60" y="47"/>
                    <a:pt x="60" y="47"/>
                  </a:cubicBezTo>
                  <a:cubicBezTo>
                    <a:pt x="60" y="39"/>
                    <a:pt x="60" y="39"/>
                    <a:pt x="60" y="39"/>
                  </a:cubicBezTo>
                  <a:cubicBezTo>
                    <a:pt x="53" y="39"/>
                    <a:pt x="53" y="39"/>
                    <a:pt x="53" y="39"/>
                  </a:cubicBezTo>
                  <a:cubicBezTo>
                    <a:pt x="53" y="34"/>
                    <a:pt x="53" y="34"/>
                    <a:pt x="53" y="34"/>
                  </a:cubicBezTo>
                  <a:cubicBezTo>
                    <a:pt x="63" y="34"/>
                    <a:pt x="63" y="34"/>
                    <a:pt x="63" y="34"/>
                  </a:cubicBezTo>
                  <a:cubicBezTo>
                    <a:pt x="64" y="34"/>
                    <a:pt x="65" y="35"/>
                    <a:pt x="65" y="37"/>
                  </a:cubicBezTo>
                  <a:cubicBezTo>
                    <a:pt x="65" y="50"/>
                    <a:pt x="65" y="50"/>
                    <a:pt x="65" y="50"/>
                  </a:cubicBezTo>
                  <a:cubicBezTo>
                    <a:pt x="65" y="51"/>
                    <a:pt x="64" y="52"/>
                    <a:pt x="63" y="52"/>
                  </a:cubicBezTo>
                  <a:cubicBezTo>
                    <a:pt x="53" y="52"/>
                    <a:pt x="53" y="52"/>
                    <a:pt x="53" y="52"/>
                  </a:cubicBezTo>
                  <a:close/>
                  <a:moveTo>
                    <a:pt x="53" y="30"/>
                  </a:moveTo>
                  <a:cubicBezTo>
                    <a:pt x="53" y="25"/>
                    <a:pt x="53" y="25"/>
                    <a:pt x="53" y="25"/>
                  </a:cubicBezTo>
                  <a:cubicBezTo>
                    <a:pt x="60" y="25"/>
                    <a:pt x="60" y="25"/>
                    <a:pt x="60" y="25"/>
                  </a:cubicBezTo>
                  <a:cubicBezTo>
                    <a:pt x="60" y="17"/>
                    <a:pt x="60" y="17"/>
                    <a:pt x="60" y="17"/>
                  </a:cubicBezTo>
                  <a:cubicBezTo>
                    <a:pt x="53" y="17"/>
                    <a:pt x="53" y="17"/>
                    <a:pt x="53" y="17"/>
                  </a:cubicBezTo>
                  <a:cubicBezTo>
                    <a:pt x="53" y="12"/>
                    <a:pt x="53" y="12"/>
                    <a:pt x="53" y="12"/>
                  </a:cubicBezTo>
                  <a:cubicBezTo>
                    <a:pt x="63" y="12"/>
                    <a:pt x="63" y="12"/>
                    <a:pt x="63" y="12"/>
                  </a:cubicBezTo>
                  <a:cubicBezTo>
                    <a:pt x="64" y="12"/>
                    <a:pt x="65" y="13"/>
                    <a:pt x="65" y="14"/>
                  </a:cubicBezTo>
                  <a:cubicBezTo>
                    <a:pt x="65" y="27"/>
                    <a:pt x="65" y="27"/>
                    <a:pt x="65" y="27"/>
                  </a:cubicBezTo>
                  <a:cubicBezTo>
                    <a:pt x="65" y="29"/>
                    <a:pt x="64" y="30"/>
                    <a:pt x="63" y="30"/>
                  </a:cubicBezTo>
                  <a:lnTo>
                    <a:pt x="53" y="30"/>
                  </a:lnTo>
                  <a:close/>
                  <a:moveTo>
                    <a:pt x="23" y="58"/>
                  </a:moveTo>
                  <a:cubicBezTo>
                    <a:pt x="53" y="58"/>
                    <a:pt x="53" y="58"/>
                    <a:pt x="53" y="58"/>
                  </a:cubicBezTo>
                  <a:cubicBezTo>
                    <a:pt x="53" y="63"/>
                    <a:pt x="53" y="63"/>
                    <a:pt x="53" y="63"/>
                  </a:cubicBezTo>
                  <a:cubicBezTo>
                    <a:pt x="23" y="63"/>
                    <a:pt x="23" y="63"/>
                    <a:pt x="23" y="63"/>
                  </a:cubicBezTo>
                  <a:cubicBezTo>
                    <a:pt x="23" y="58"/>
                    <a:pt x="23" y="58"/>
                    <a:pt x="23" y="58"/>
                  </a:cubicBezTo>
                  <a:close/>
                  <a:moveTo>
                    <a:pt x="53" y="0"/>
                  </a:moveTo>
                  <a:cubicBezTo>
                    <a:pt x="53" y="5"/>
                    <a:pt x="53" y="5"/>
                    <a:pt x="53" y="5"/>
                  </a:cubicBezTo>
                  <a:cubicBezTo>
                    <a:pt x="23" y="5"/>
                    <a:pt x="23" y="5"/>
                    <a:pt x="23" y="5"/>
                  </a:cubicBezTo>
                  <a:cubicBezTo>
                    <a:pt x="23" y="0"/>
                    <a:pt x="23" y="0"/>
                    <a:pt x="23" y="0"/>
                  </a:cubicBezTo>
                  <a:cubicBezTo>
                    <a:pt x="53" y="0"/>
                    <a:pt x="53" y="0"/>
                    <a:pt x="53" y="0"/>
                  </a:cubicBezTo>
                  <a:close/>
                  <a:moveTo>
                    <a:pt x="53" y="12"/>
                  </a:moveTo>
                  <a:cubicBezTo>
                    <a:pt x="53" y="17"/>
                    <a:pt x="53" y="17"/>
                    <a:pt x="53" y="17"/>
                  </a:cubicBezTo>
                  <a:cubicBezTo>
                    <a:pt x="46" y="17"/>
                    <a:pt x="46" y="17"/>
                    <a:pt x="46" y="17"/>
                  </a:cubicBezTo>
                  <a:cubicBezTo>
                    <a:pt x="46" y="25"/>
                    <a:pt x="46" y="25"/>
                    <a:pt x="46" y="25"/>
                  </a:cubicBezTo>
                  <a:cubicBezTo>
                    <a:pt x="53" y="25"/>
                    <a:pt x="53" y="25"/>
                    <a:pt x="53" y="25"/>
                  </a:cubicBezTo>
                  <a:cubicBezTo>
                    <a:pt x="53" y="30"/>
                    <a:pt x="53" y="30"/>
                    <a:pt x="53" y="30"/>
                  </a:cubicBezTo>
                  <a:cubicBezTo>
                    <a:pt x="43" y="30"/>
                    <a:pt x="43" y="30"/>
                    <a:pt x="43" y="30"/>
                  </a:cubicBezTo>
                  <a:cubicBezTo>
                    <a:pt x="42" y="30"/>
                    <a:pt x="41" y="29"/>
                    <a:pt x="41" y="27"/>
                  </a:cubicBezTo>
                  <a:cubicBezTo>
                    <a:pt x="41" y="14"/>
                    <a:pt x="41" y="14"/>
                    <a:pt x="41" y="14"/>
                  </a:cubicBezTo>
                  <a:cubicBezTo>
                    <a:pt x="41" y="13"/>
                    <a:pt x="42" y="12"/>
                    <a:pt x="43" y="12"/>
                  </a:cubicBezTo>
                  <a:cubicBezTo>
                    <a:pt x="53" y="12"/>
                    <a:pt x="53" y="12"/>
                    <a:pt x="53" y="12"/>
                  </a:cubicBezTo>
                  <a:close/>
                  <a:moveTo>
                    <a:pt x="53" y="34"/>
                  </a:moveTo>
                  <a:cubicBezTo>
                    <a:pt x="53" y="39"/>
                    <a:pt x="53" y="39"/>
                    <a:pt x="53" y="39"/>
                  </a:cubicBezTo>
                  <a:cubicBezTo>
                    <a:pt x="46" y="39"/>
                    <a:pt x="46" y="39"/>
                    <a:pt x="46" y="39"/>
                  </a:cubicBezTo>
                  <a:cubicBezTo>
                    <a:pt x="46" y="47"/>
                    <a:pt x="46" y="47"/>
                    <a:pt x="46" y="47"/>
                  </a:cubicBezTo>
                  <a:cubicBezTo>
                    <a:pt x="53" y="47"/>
                    <a:pt x="53" y="47"/>
                    <a:pt x="53" y="47"/>
                  </a:cubicBezTo>
                  <a:cubicBezTo>
                    <a:pt x="53" y="52"/>
                    <a:pt x="53" y="52"/>
                    <a:pt x="53" y="52"/>
                  </a:cubicBezTo>
                  <a:cubicBezTo>
                    <a:pt x="43" y="52"/>
                    <a:pt x="43" y="52"/>
                    <a:pt x="43" y="52"/>
                  </a:cubicBezTo>
                  <a:cubicBezTo>
                    <a:pt x="42" y="52"/>
                    <a:pt x="41" y="51"/>
                    <a:pt x="41" y="50"/>
                  </a:cubicBezTo>
                  <a:cubicBezTo>
                    <a:pt x="41" y="37"/>
                    <a:pt x="41" y="37"/>
                    <a:pt x="41" y="37"/>
                  </a:cubicBezTo>
                  <a:cubicBezTo>
                    <a:pt x="41" y="35"/>
                    <a:pt x="42" y="34"/>
                    <a:pt x="43" y="34"/>
                  </a:cubicBezTo>
                  <a:cubicBezTo>
                    <a:pt x="53" y="34"/>
                    <a:pt x="53" y="34"/>
                    <a:pt x="53" y="34"/>
                  </a:cubicBezTo>
                  <a:close/>
                  <a:moveTo>
                    <a:pt x="23" y="52"/>
                  </a:moveTo>
                  <a:cubicBezTo>
                    <a:pt x="23" y="47"/>
                    <a:pt x="23" y="47"/>
                    <a:pt x="23" y="47"/>
                  </a:cubicBezTo>
                  <a:cubicBezTo>
                    <a:pt x="30" y="47"/>
                    <a:pt x="30" y="47"/>
                    <a:pt x="30" y="47"/>
                  </a:cubicBezTo>
                  <a:cubicBezTo>
                    <a:pt x="30" y="39"/>
                    <a:pt x="30" y="39"/>
                    <a:pt x="30" y="39"/>
                  </a:cubicBezTo>
                  <a:cubicBezTo>
                    <a:pt x="23" y="39"/>
                    <a:pt x="23" y="39"/>
                    <a:pt x="23" y="39"/>
                  </a:cubicBezTo>
                  <a:cubicBezTo>
                    <a:pt x="23" y="34"/>
                    <a:pt x="23" y="34"/>
                    <a:pt x="23" y="34"/>
                  </a:cubicBezTo>
                  <a:cubicBezTo>
                    <a:pt x="33" y="34"/>
                    <a:pt x="33" y="34"/>
                    <a:pt x="33" y="34"/>
                  </a:cubicBezTo>
                  <a:cubicBezTo>
                    <a:pt x="34" y="34"/>
                    <a:pt x="35" y="35"/>
                    <a:pt x="35" y="37"/>
                  </a:cubicBezTo>
                  <a:cubicBezTo>
                    <a:pt x="35" y="50"/>
                    <a:pt x="35" y="50"/>
                    <a:pt x="35" y="50"/>
                  </a:cubicBezTo>
                  <a:cubicBezTo>
                    <a:pt x="35" y="51"/>
                    <a:pt x="34" y="52"/>
                    <a:pt x="33" y="52"/>
                  </a:cubicBezTo>
                  <a:cubicBezTo>
                    <a:pt x="23" y="52"/>
                    <a:pt x="23" y="52"/>
                    <a:pt x="23" y="52"/>
                  </a:cubicBezTo>
                  <a:close/>
                  <a:moveTo>
                    <a:pt x="23" y="30"/>
                  </a:moveTo>
                  <a:cubicBezTo>
                    <a:pt x="23" y="25"/>
                    <a:pt x="23" y="25"/>
                    <a:pt x="23" y="25"/>
                  </a:cubicBezTo>
                  <a:cubicBezTo>
                    <a:pt x="30" y="25"/>
                    <a:pt x="30" y="25"/>
                    <a:pt x="30" y="25"/>
                  </a:cubicBezTo>
                  <a:cubicBezTo>
                    <a:pt x="30" y="17"/>
                    <a:pt x="30" y="17"/>
                    <a:pt x="30" y="17"/>
                  </a:cubicBezTo>
                  <a:cubicBezTo>
                    <a:pt x="23" y="17"/>
                    <a:pt x="23" y="17"/>
                    <a:pt x="23" y="17"/>
                  </a:cubicBezTo>
                  <a:cubicBezTo>
                    <a:pt x="23" y="12"/>
                    <a:pt x="23" y="12"/>
                    <a:pt x="23" y="12"/>
                  </a:cubicBezTo>
                  <a:cubicBezTo>
                    <a:pt x="33" y="12"/>
                    <a:pt x="33" y="12"/>
                    <a:pt x="33" y="12"/>
                  </a:cubicBezTo>
                  <a:cubicBezTo>
                    <a:pt x="34" y="12"/>
                    <a:pt x="35" y="13"/>
                    <a:pt x="35" y="14"/>
                  </a:cubicBezTo>
                  <a:cubicBezTo>
                    <a:pt x="35" y="27"/>
                    <a:pt x="35" y="27"/>
                    <a:pt x="35" y="27"/>
                  </a:cubicBezTo>
                  <a:cubicBezTo>
                    <a:pt x="35" y="29"/>
                    <a:pt x="34" y="30"/>
                    <a:pt x="33" y="30"/>
                  </a:cubicBezTo>
                  <a:lnTo>
                    <a:pt x="23" y="30"/>
                  </a:lnTo>
                  <a:close/>
                  <a:moveTo>
                    <a:pt x="5" y="0"/>
                  </a:moveTo>
                  <a:cubicBezTo>
                    <a:pt x="5" y="58"/>
                    <a:pt x="5" y="58"/>
                    <a:pt x="5" y="58"/>
                  </a:cubicBezTo>
                  <a:cubicBezTo>
                    <a:pt x="23" y="58"/>
                    <a:pt x="23" y="58"/>
                    <a:pt x="23" y="58"/>
                  </a:cubicBezTo>
                  <a:cubicBezTo>
                    <a:pt x="23" y="63"/>
                    <a:pt x="23" y="63"/>
                    <a:pt x="23" y="63"/>
                  </a:cubicBezTo>
                  <a:cubicBezTo>
                    <a:pt x="2" y="63"/>
                    <a:pt x="2" y="63"/>
                    <a:pt x="2" y="63"/>
                  </a:cubicBezTo>
                  <a:cubicBezTo>
                    <a:pt x="1" y="63"/>
                    <a:pt x="0" y="62"/>
                    <a:pt x="0" y="60"/>
                  </a:cubicBezTo>
                  <a:cubicBezTo>
                    <a:pt x="0" y="0"/>
                    <a:pt x="0" y="0"/>
                    <a:pt x="0" y="0"/>
                  </a:cubicBezTo>
                  <a:cubicBezTo>
                    <a:pt x="5" y="0"/>
                    <a:pt x="5" y="0"/>
                    <a:pt x="5" y="0"/>
                  </a:cubicBezTo>
                  <a:close/>
                  <a:moveTo>
                    <a:pt x="23" y="0"/>
                  </a:moveTo>
                  <a:cubicBezTo>
                    <a:pt x="16" y="0"/>
                    <a:pt x="16" y="0"/>
                    <a:pt x="16" y="0"/>
                  </a:cubicBezTo>
                  <a:cubicBezTo>
                    <a:pt x="11" y="0"/>
                    <a:pt x="11" y="0"/>
                    <a:pt x="11" y="0"/>
                  </a:cubicBezTo>
                  <a:cubicBezTo>
                    <a:pt x="11" y="3"/>
                    <a:pt x="11" y="3"/>
                    <a:pt x="11" y="3"/>
                  </a:cubicBezTo>
                  <a:cubicBezTo>
                    <a:pt x="11" y="4"/>
                    <a:pt x="12" y="5"/>
                    <a:pt x="13" y="5"/>
                  </a:cubicBezTo>
                  <a:cubicBezTo>
                    <a:pt x="23" y="5"/>
                    <a:pt x="23" y="5"/>
                    <a:pt x="23" y="5"/>
                  </a:cubicBezTo>
                  <a:cubicBezTo>
                    <a:pt x="23" y="0"/>
                    <a:pt x="23" y="0"/>
                    <a:pt x="23" y="0"/>
                  </a:cubicBezTo>
                  <a:close/>
                  <a:moveTo>
                    <a:pt x="23" y="12"/>
                  </a:moveTo>
                  <a:cubicBezTo>
                    <a:pt x="13" y="12"/>
                    <a:pt x="13" y="12"/>
                    <a:pt x="13" y="12"/>
                  </a:cubicBezTo>
                  <a:cubicBezTo>
                    <a:pt x="12" y="12"/>
                    <a:pt x="11" y="13"/>
                    <a:pt x="11" y="14"/>
                  </a:cubicBezTo>
                  <a:cubicBezTo>
                    <a:pt x="11" y="27"/>
                    <a:pt x="11" y="27"/>
                    <a:pt x="11" y="27"/>
                  </a:cubicBezTo>
                  <a:cubicBezTo>
                    <a:pt x="11" y="29"/>
                    <a:pt x="12" y="30"/>
                    <a:pt x="13" y="30"/>
                  </a:cubicBezTo>
                  <a:cubicBezTo>
                    <a:pt x="23" y="30"/>
                    <a:pt x="23" y="30"/>
                    <a:pt x="23" y="30"/>
                  </a:cubicBezTo>
                  <a:cubicBezTo>
                    <a:pt x="23" y="25"/>
                    <a:pt x="23" y="25"/>
                    <a:pt x="23" y="25"/>
                  </a:cubicBezTo>
                  <a:cubicBezTo>
                    <a:pt x="16" y="25"/>
                    <a:pt x="16" y="25"/>
                    <a:pt x="16" y="25"/>
                  </a:cubicBezTo>
                  <a:cubicBezTo>
                    <a:pt x="16" y="17"/>
                    <a:pt x="16" y="17"/>
                    <a:pt x="16" y="17"/>
                  </a:cubicBezTo>
                  <a:cubicBezTo>
                    <a:pt x="23" y="17"/>
                    <a:pt x="23" y="17"/>
                    <a:pt x="23" y="17"/>
                  </a:cubicBezTo>
                  <a:cubicBezTo>
                    <a:pt x="23" y="12"/>
                    <a:pt x="23" y="12"/>
                    <a:pt x="23" y="12"/>
                  </a:cubicBezTo>
                  <a:close/>
                  <a:moveTo>
                    <a:pt x="23" y="34"/>
                  </a:moveTo>
                  <a:cubicBezTo>
                    <a:pt x="13" y="34"/>
                    <a:pt x="13" y="34"/>
                    <a:pt x="13" y="34"/>
                  </a:cubicBezTo>
                  <a:cubicBezTo>
                    <a:pt x="12" y="34"/>
                    <a:pt x="11" y="35"/>
                    <a:pt x="11" y="37"/>
                  </a:cubicBezTo>
                  <a:cubicBezTo>
                    <a:pt x="11" y="50"/>
                    <a:pt x="11" y="50"/>
                    <a:pt x="11" y="50"/>
                  </a:cubicBezTo>
                  <a:cubicBezTo>
                    <a:pt x="11" y="51"/>
                    <a:pt x="12" y="52"/>
                    <a:pt x="13" y="52"/>
                  </a:cubicBezTo>
                  <a:cubicBezTo>
                    <a:pt x="23" y="52"/>
                    <a:pt x="23" y="52"/>
                    <a:pt x="23" y="52"/>
                  </a:cubicBezTo>
                  <a:cubicBezTo>
                    <a:pt x="23" y="47"/>
                    <a:pt x="23" y="47"/>
                    <a:pt x="23" y="47"/>
                  </a:cubicBezTo>
                  <a:cubicBezTo>
                    <a:pt x="16" y="47"/>
                    <a:pt x="16" y="47"/>
                    <a:pt x="16" y="47"/>
                  </a:cubicBezTo>
                  <a:cubicBezTo>
                    <a:pt x="16" y="39"/>
                    <a:pt x="16" y="39"/>
                    <a:pt x="16" y="39"/>
                  </a:cubicBezTo>
                  <a:cubicBezTo>
                    <a:pt x="23" y="39"/>
                    <a:pt x="23" y="39"/>
                    <a:pt x="23" y="39"/>
                  </a:cubicBezTo>
                  <a:lnTo>
                    <a:pt x="23"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1" name="Freeform 317"/>
            <p:cNvSpPr/>
            <p:nvPr/>
          </p:nvSpPr>
          <p:spPr bwMode="auto">
            <a:xfrm>
              <a:off x="6486525" y="1588"/>
              <a:ext cx="317500" cy="131763"/>
            </a:xfrm>
            <a:custGeom>
              <a:avLst/>
              <a:gdLst>
                <a:gd name="T0" fmla="*/ 135 w 141"/>
                <a:gd name="T1" fmla="*/ 12 h 58"/>
                <a:gd name="T2" fmla="*/ 123 w 141"/>
                <a:gd name="T3" fmla="*/ 0 h 58"/>
                <a:gd name="T4" fmla="*/ 130 w 141"/>
                <a:gd name="T5" fmla="*/ 0 h 58"/>
                <a:gd name="T6" fmla="*/ 139 w 141"/>
                <a:gd name="T7" fmla="*/ 9 h 58"/>
                <a:gd name="T8" fmla="*/ 141 w 141"/>
                <a:gd name="T9" fmla="*/ 15 h 58"/>
                <a:gd name="T10" fmla="*/ 139 w 141"/>
                <a:gd name="T11" fmla="*/ 22 h 58"/>
                <a:gd name="T12" fmla="*/ 105 w 141"/>
                <a:gd name="T13" fmla="*/ 55 h 58"/>
                <a:gd name="T14" fmla="*/ 105 w 141"/>
                <a:gd name="T15" fmla="*/ 55 h 58"/>
                <a:gd name="T16" fmla="*/ 105 w 141"/>
                <a:gd name="T17" fmla="*/ 55 h 58"/>
                <a:gd name="T18" fmla="*/ 105 w 141"/>
                <a:gd name="T19" fmla="*/ 55 h 58"/>
                <a:gd name="T20" fmla="*/ 99 w 141"/>
                <a:gd name="T21" fmla="*/ 58 h 58"/>
                <a:gd name="T22" fmla="*/ 99 w 141"/>
                <a:gd name="T23" fmla="*/ 58 h 58"/>
                <a:gd name="T24" fmla="*/ 92 w 141"/>
                <a:gd name="T25" fmla="*/ 55 h 58"/>
                <a:gd name="T26" fmla="*/ 92 w 141"/>
                <a:gd name="T27" fmla="*/ 55 h 58"/>
                <a:gd name="T28" fmla="*/ 92 w 141"/>
                <a:gd name="T29" fmla="*/ 55 h 58"/>
                <a:gd name="T30" fmla="*/ 92 w 141"/>
                <a:gd name="T31" fmla="*/ 55 h 58"/>
                <a:gd name="T32" fmla="*/ 90 w 141"/>
                <a:gd name="T33" fmla="*/ 53 h 58"/>
                <a:gd name="T34" fmla="*/ 90 w 141"/>
                <a:gd name="T35" fmla="*/ 53 h 58"/>
                <a:gd name="T36" fmla="*/ 85 w 141"/>
                <a:gd name="T37" fmla="*/ 50 h 58"/>
                <a:gd name="T38" fmla="*/ 85 w 141"/>
                <a:gd name="T39" fmla="*/ 50 h 58"/>
                <a:gd name="T40" fmla="*/ 80 w 141"/>
                <a:gd name="T41" fmla="*/ 49 h 58"/>
                <a:gd name="T42" fmla="*/ 26 w 141"/>
                <a:gd name="T43" fmla="*/ 49 h 58"/>
                <a:gd name="T44" fmla="*/ 19 w 141"/>
                <a:gd name="T45" fmla="*/ 46 h 58"/>
                <a:gd name="T46" fmla="*/ 15 w 141"/>
                <a:gd name="T47" fmla="*/ 40 h 58"/>
                <a:gd name="T48" fmla="*/ 0 w 141"/>
                <a:gd name="T49" fmla="*/ 0 h 58"/>
                <a:gd name="T50" fmla="*/ 5 w 141"/>
                <a:gd name="T51" fmla="*/ 0 h 58"/>
                <a:gd name="T52" fmla="*/ 19 w 141"/>
                <a:gd name="T53" fmla="*/ 39 h 58"/>
                <a:gd name="T54" fmla="*/ 22 w 141"/>
                <a:gd name="T55" fmla="*/ 42 h 58"/>
                <a:gd name="T56" fmla="*/ 26 w 141"/>
                <a:gd name="T57" fmla="*/ 44 h 58"/>
                <a:gd name="T58" fmla="*/ 80 w 141"/>
                <a:gd name="T59" fmla="*/ 44 h 58"/>
                <a:gd name="T60" fmla="*/ 87 w 141"/>
                <a:gd name="T61" fmla="*/ 45 h 58"/>
                <a:gd name="T62" fmla="*/ 87 w 141"/>
                <a:gd name="T63" fmla="*/ 45 h 58"/>
                <a:gd name="T64" fmla="*/ 87 w 141"/>
                <a:gd name="T65" fmla="*/ 45 h 58"/>
                <a:gd name="T66" fmla="*/ 93 w 141"/>
                <a:gd name="T67" fmla="*/ 49 h 58"/>
                <a:gd name="T68" fmla="*/ 96 w 141"/>
                <a:gd name="T69" fmla="*/ 52 h 58"/>
                <a:gd name="T70" fmla="*/ 96 w 141"/>
                <a:gd name="T71" fmla="*/ 52 h 58"/>
                <a:gd name="T72" fmla="*/ 96 w 141"/>
                <a:gd name="T73" fmla="*/ 52 h 58"/>
                <a:gd name="T74" fmla="*/ 96 w 141"/>
                <a:gd name="T75" fmla="*/ 52 h 58"/>
                <a:gd name="T76" fmla="*/ 96 w 141"/>
                <a:gd name="T77" fmla="*/ 52 h 58"/>
                <a:gd name="T78" fmla="*/ 99 w 141"/>
                <a:gd name="T79" fmla="*/ 53 h 58"/>
                <a:gd name="T80" fmla="*/ 99 w 141"/>
                <a:gd name="T81" fmla="*/ 53 h 58"/>
                <a:gd name="T82" fmla="*/ 102 w 141"/>
                <a:gd name="T83" fmla="*/ 52 h 58"/>
                <a:gd name="T84" fmla="*/ 102 w 141"/>
                <a:gd name="T85" fmla="*/ 52 h 58"/>
                <a:gd name="T86" fmla="*/ 102 w 141"/>
                <a:gd name="T87" fmla="*/ 52 h 58"/>
                <a:gd name="T88" fmla="*/ 135 w 141"/>
                <a:gd name="T89" fmla="*/ 19 h 58"/>
                <a:gd name="T90" fmla="*/ 137 w 141"/>
                <a:gd name="T91" fmla="*/ 15 h 58"/>
                <a:gd name="T92" fmla="*/ 135 w 141"/>
                <a:gd name="T93"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1" h="58">
                  <a:moveTo>
                    <a:pt x="135" y="12"/>
                  </a:moveTo>
                  <a:cubicBezTo>
                    <a:pt x="123" y="0"/>
                    <a:pt x="123" y="0"/>
                    <a:pt x="123" y="0"/>
                  </a:cubicBezTo>
                  <a:cubicBezTo>
                    <a:pt x="130" y="0"/>
                    <a:pt x="130" y="0"/>
                    <a:pt x="130" y="0"/>
                  </a:cubicBezTo>
                  <a:cubicBezTo>
                    <a:pt x="139" y="9"/>
                    <a:pt x="139" y="9"/>
                    <a:pt x="139" y="9"/>
                  </a:cubicBezTo>
                  <a:cubicBezTo>
                    <a:pt x="140" y="11"/>
                    <a:pt x="141" y="13"/>
                    <a:pt x="141" y="15"/>
                  </a:cubicBezTo>
                  <a:cubicBezTo>
                    <a:pt x="141" y="18"/>
                    <a:pt x="140" y="20"/>
                    <a:pt x="139" y="22"/>
                  </a:cubicBezTo>
                  <a:cubicBezTo>
                    <a:pt x="105" y="55"/>
                    <a:pt x="105" y="55"/>
                    <a:pt x="105" y="55"/>
                  </a:cubicBezTo>
                  <a:cubicBezTo>
                    <a:pt x="105" y="55"/>
                    <a:pt x="105" y="55"/>
                    <a:pt x="105" y="55"/>
                  </a:cubicBezTo>
                  <a:cubicBezTo>
                    <a:pt x="105" y="55"/>
                    <a:pt x="105" y="55"/>
                    <a:pt x="105" y="55"/>
                  </a:cubicBezTo>
                  <a:cubicBezTo>
                    <a:pt x="105" y="55"/>
                    <a:pt x="105" y="55"/>
                    <a:pt x="105" y="55"/>
                  </a:cubicBezTo>
                  <a:cubicBezTo>
                    <a:pt x="104" y="57"/>
                    <a:pt x="101" y="58"/>
                    <a:pt x="99" y="58"/>
                  </a:cubicBezTo>
                  <a:cubicBezTo>
                    <a:pt x="99" y="58"/>
                    <a:pt x="99" y="58"/>
                    <a:pt x="99" y="58"/>
                  </a:cubicBezTo>
                  <a:cubicBezTo>
                    <a:pt x="97" y="58"/>
                    <a:pt x="94" y="57"/>
                    <a:pt x="92" y="55"/>
                  </a:cubicBezTo>
                  <a:cubicBezTo>
                    <a:pt x="92" y="55"/>
                    <a:pt x="92" y="55"/>
                    <a:pt x="92" y="55"/>
                  </a:cubicBezTo>
                  <a:cubicBezTo>
                    <a:pt x="92" y="55"/>
                    <a:pt x="92" y="55"/>
                    <a:pt x="92" y="55"/>
                  </a:cubicBezTo>
                  <a:cubicBezTo>
                    <a:pt x="92" y="55"/>
                    <a:pt x="92" y="55"/>
                    <a:pt x="92" y="55"/>
                  </a:cubicBezTo>
                  <a:cubicBezTo>
                    <a:pt x="90" y="53"/>
                    <a:pt x="90" y="53"/>
                    <a:pt x="90" y="53"/>
                  </a:cubicBezTo>
                  <a:cubicBezTo>
                    <a:pt x="90" y="53"/>
                    <a:pt x="90" y="53"/>
                    <a:pt x="90" y="53"/>
                  </a:cubicBezTo>
                  <a:cubicBezTo>
                    <a:pt x="89" y="52"/>
                    <a:pt x="87" y="51"/>
                    <a:pt x="85" y="50"/>
                  </a:cubicBezTo>
                  <a:cubicBezTo>
                    <a:pt x="85" y="50"/>
                    <a:pt x="85" y="50"/>
                    <a:pt x="85" y="50"/>
                  </a:cubicBezTo>
                  <a:cubicBezTo>
                    <a:pt x="83" y="49"/>
                    <a:pt x="81" y="49"/>
                    <a:pt x="80" y="49"/>
                  </a:cubicBezTo>
                  <a:cubicBezTo>
                    <a:pt x="26" y="49"/>
                    <a:pt x="26" y="49"/>
                    <a:pt x="26" y="49"/>
                  </a:cubicBezTo>
                  <a:cubicBezTo>
                    <a:pt x="24" y="49"/>
                    <a:pt x="21" y="48"/>
                    <a:pt x="19" y="46"/>
                  </a:cubicBezTo>
                  <a:cubicBezTo>
                    <a:pt x="17" y="45"/>
                    <a:pt x="15" y="43"/>
                    <a:pt x="15" y="40"/>
                  </a:cubicBezTo>
                  <a:cubicBezTo>
                    <a:pt x="0" y="0"/>
                    <a:pt x="0" y="0"/>
                    <a:pt x="0" y="0"/>
                  </a:cubicBezTo>
                  <a:cubicBezTo>
                    <a:pt x="5" y="0"/>
                    <a:pt x="5" y="0"/>
                    <a:pt x="5" y="0"/>
                  </a:cubicBezTo>
                  <a:cubicBezTo>
                    <a:pt x="19" y="39"/>
                    <a:pt x="19" y="39"/>
                    <a:pt x="19" y="39"/>
                  </a:cubicBezTo>
                  <a:cubicBezTo>
                    <a:pt x="20" y="40"/>
                    <a:pt x="21" y="41"/>
                    <a:pt x="22" y="42"/>
                  </a:cubicBezTo>
                  <a:cubicBezTo>
                    <a:pt x="23" y="43"/>
                    <a:pt x="25" y="44"/>
                    <a:pt x="26" y="44"/>
                  </a:cubicBezTo>
                  <a:cubicBezTo>
                    <a:pt x="80" y="44"/>
                    <a:pt x="80" y="44"/>
                    <a:pt x="80" y="44"/>
                  </a:cubicBezTo>
                  <a:cubicBezTo>
                    <a:pt x="82" y="44"/>
                    <a:pt x="85" y="44"/>
                    <a:pt x="87" y="45"/>
                  </a:cubicBezTo>
                  <a:cubicBezTo>
                    <a:pt x="87" y="45"/>
                    <a:pt x="87" y="45"/>
                    <a:pt x="87" y="45"/>
                  </a:cubicBezTo>
                  <a:cubicBezTo>
                    <a:pt x="87" y="45"/>
                    <a:pt x="87" y="45"/>
                    <a:pt x="87" y="45"/>
                  </a:cubicBezTo>
                  <a:cubicBezTo>
                    <a:pt x="89" y="46"/>
                    <a:pt x="92" y="48"/>
                    <a:pt x="93" y="49"/>
                  </a:cubicBezTo>
                  <a:cubicBezTo>
                    <a:pt x="96" y="52"/>
                    <a:pt x="96" y="52"/>
                    <a:pt x="96" y="52"/>
                  </a:cubicBezTo>
                  <a:cubicBezTo>
                    <a:pt x="96" y="52"/>
                    <a:pt x="96" y="52"/>
                    <a:pt x="96" y="52"/>
                  </a:cubicBezTo>
                  <a:cubicBezTo>
                    <a:pt x="96" y="52"/>
                    <a:pt x="96" y="52"/>
                    <a:pt x="96" y="52"/>
                  </a:cubicBezTo>
                  <a:cubicBezTo>
                    <a:pt x="96" y="52"/>
                    <a:pt x="96" y="52"/>
                    <a:pt x="96" y="52"/>
                  </a:cubicBezTo>
                  <a:cubicBezTo>
                    <a:pt x="96" y="52"/>
                    <a:pt x="96" y="52"/>
                    <a:pt x="96" y="52"/>
                  </a:cubicBezTo>
                  <a:cubicBezTo>
                    <a:pt x="97" y="53"/>
                    <a:pt x="98" y="53"/>
                    <a:pt x="99" y="53"/>
                  </a:cubicBezTo>
                  <a:cubicBezTo>
                    <a:pt x="99" y="53"/>
                    <a:pt x="99" y="53"/>
                    <a:pt x="99" y="53"/>
                  </a:cubicBezTo>
                  <a:cubicBezTo>
                    <a:pt x="100" y="53"/>
                    <a:pt x="101" y="53"/>
                    <a:pt x="102" y="52"/>
                  </a:cubicBezTo>
                  <a:cubicBezTo>
                    <a:pt x="102" y="52"/>
                    <a:pt x="102" y="52"/>
                    <a:pt x="102" y="52"/>
                  </a:cubicBezTo>
                  <a:cubicBezTo>
                    <a:pt x="102" y="52"/>
                    <a:pt x="102" y="52"/>
                    <a:pt x="102" y="52"/>
                  </a:cubicBezTo>
                  <a:cubicBezTo>
                    <a:pt x="135" y="19"/>
                    <a:pt x="135" y="19"/>
                    <a:pt x="135" y="19"/>
                  </a:cubicBezTo>
                  <a:cubicBezTo>
                    <a:pt x="136" y="18"/>
                    <a:pt x="137" y="16"/>
                    <a:pt x="137" y="15"/>
                  </a:cubicBezTo>
                  <a:cubicBezTo>
                    <a:pt x="137" y="14"/>
                    <a:pt x="136" y="13"/>
                    <a:pt x="13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1" name="Freeform 327"/>
            <p:cNvSpPr>
              <a:spLocks noEditPoints="1"/>
            </p:cNvSpPr>
            <p:nvPr/>
          </p:nvSpPr>
          <p:spPr bwMode="auto">
            <a:xfrm>
              <a:off x="8174038" y="3722688"/>
              <a:ext cx="223838" cy="169863"/>
            </a:xfrm>
            <a:custGeom>
              <a:avLst/>
              <a:gdLst>
                <a:gd name="T0" fmla="*/ 49 w 99"/>
                <a:gd name="T1" fmla="*/ 7 h 75"/>
                <a:gd name="T2" fmla="*/ 79 w 99"/>
                <a:gd name="T3" fmla="*/ 20 h 75"/>
                <a:gd name="T4" fmla="*/ 91 w 99"/>
                <a:gd name="T5" fmla="*/ 49 h 75"/>
                <a:gd name="T6" fmla="*/ 91 w 99"/>
                <a:gd name="T7" fmla="*/ 51 h 75"/>
                <a:gd name="T8" fmla="*/ 91 w 99"/>
                <a:gd name="T9" fmla="*/ 51 h 75"/>
                <a:gd name="T10" fmla="*/ 91 w 99"/>
                <a:gd name="T11" fmla="*/ 53 h 75"/>
                <a:gd name="T12" fmla="*/ 92 w 99"/>
                <a:gd name="T13" fmla="*/ 55 h 75"/>
                <a:gd name="T14" fmla="*/ 93 w 99"/>
                <a:gd name="T15" fmla="*/ 59 h 75"/>
                <a:gd name="T16" fmla="*/ 93 w 99"/>
                <a:gd name="T17" fmla="*/ 60 h 75"/>
                <a:gd name="T18" fmla="*/ 94 w 99"/>
                <a:gd name="T19" fmla="*/ 49 h 75"/>
                <a:gd name="T20" fmla="*/ 81 w 99"/>
                <a:gd name="T21" fmla="*/ 18 h 75"/>
                <a:gd name="T22" fmla="*/ 49 w 99"/>
                <a:gd name="T23" fmla="*/ 4 h 75"/>
                <a:gd name="T24" fmla="*/ 49 w 99"/>
                <a:gd name="T25" fmla="*/ 0 h 75"/>
                <a:gd name="T26" fmla="*/ 84 w 99"/>
                <a:gd name="T27" fmla="*/ 14 h 75"/>
                <a:gd name="T28" fmla="*/ 99 w 99"/>
                <a:gd name="T29" fmla="*/ 49 h 75"/>
                <a:gd name="T30" fmla="*/ 97 w 99"/>
                <a:gd name="T31" fmla="*/ 62 h 75"/>
                <a:gd name="T32" fmla="*/ 92 w 99"/>
                <a:gd name="T33" fmla="*/ 73 h 75"/>
                <a:gd name="T34" fmla="*/ 90 w 99"/>
                <a:gd name="T35" fmla="*/ 75 h 75"/>
                <a:gd name="T36" fmla="*/ 88 w 99"/>
                <a:gd name="T37" fmla="*/ 72 h 75"/>
                <a:gd name="T38" fmla="*/ 88 w 99"/>
                <a:gd name="T39" fmla="*/ 59 h 75"/>
                <a:gd name="T40" fmla="*/ 87 w 99"/>
                <a:gd name="T41" fmla="*/ 57 h 75"/>
                <a:gd name="T42" fmla="*/ 86 w 99"/>
                <a:gd name="T43" fmla="*/ 55 h 75"/>
                <a:gd name="T44" fmla="*/ 86 w 99"/>
                <a:gd name="T45" fmla="*/ 55 h 75"/>
                <a:gd name="T46" fmla="*/ 86 w 99"/>
                <a:gd name="T47" fmla="*/ 53 h 75"/>
                <a:gd name="T48" fmla="*/ 86 w 99"/>
                <a:gd name="T49" fmla="*/ 51 h 75"/>
                <a:gd name="T50" fmla="*/ 86 w 99"/>
                <a:gd name="T51" fmla="*/ 51 h 75"/>
                <a:gd name="T52" fmla="*/ 86 w 99"/>
                <a:gd name="T53" fmla="*/ 49 h 75"/>
                <a:gd name="T54" fmla="*/ 75 w 99"/>
                <a:gd name="T55" fmla="*/ 23 h 75"/>
                <a:gd name="T56" fmla="*/ 49 w 99"/>
                <a:gd name="T57" fmla="*/ 12 h 75"/>
                <a:gd name="T58" fmla="*/ 49 w 99"/>
                <a:gd name="T59" fmla="*/ 7 h 75"/>
                <a:gd name="T60" fmla="*/ 49 w 99"/>
                <a:gd name="T61" fmla="*/ 4 h 75"/>
                <a:gd name="T62" fmla="*/ 18 w 99"/>
                <a:gd name="T63" fmla="*/ 18 h 75"/>
                <a:gd name="T64" fmla="*/ 5 w 99"/>
                <a:gd name="T65" fmla="*/ 49 h 75"/>
                <a:gd name="T66" fmla="*/ 6 w 99"/>
                <a:gd name="T67" fmla="*/ 58 h 75"/>
                <a:gd name="T68" fmla="*/ 6 w 99"/>
                <a:gd name="T69" fmla="*/ 55 h 75"/>
                <a:gd name="T70" fmla="*/ 8 w 99"/>
                <a:gd name="T71" fmla="*/ 52 h 75"/>
                <a:gd name="T72" fmla="*/ 8 w 99"/>
                <a:gd name="T73" fmla="*/ 51 h 75"/>
                <a:gd name="T74" fmla="*/ 8 w 99"/>
                <a:gd name="T75" fmla="*/ 49 h 75"/>
                <a:gd name="T76" fmla="*/ 20 w 99"/>
                <a:gd name="T77" fmla="*/ 20 h 75"/>
                <a:gd name="T78" fmla="*/ 49 w 99"/>
                <a:gd name="T79" fmla="*/ 7 h 75"/>
                <a:gd name="T80" fmla="*/ 49 w 99"/>
                <a:gd name="T81" fmla="*/ 7 h 75"/>
                <a:gd name="T82" fmla="*/ 49 w 99"/>
                <a:gd name="T83" fmla="*/ 7 h 75"/>
                <a:gd name="T84" fmla="*/ 49 w 99"/>
                <a:gd name="T85" fmla="*/ 12 h 75"/>
                <a:gd name="T86" fmla="*/ 49 w 99"/>
                <a:gd name="T87" fmla="*/ 12 h 75"/>
                <a:gd name="T88" fmla="*/ 23 w 99"/>
                <a:gd name="T89" fmla="*/ 23 h 75"/>
                <a:gd name="T90" fmla="*/ 13 w 99"/>
                <a:gd name="T91" fmla="*/ 49 h 75"/>
                <a:gd name="T92" fmla="*/ 13 w 99"/>
                <a:gd name="T93" fmla="*/ 51 h 75"/>
                <a:gd name="T94" fmla="*/ 13 w 99"/>
                <a:gd name="T95" fmla="*/ 52 h 75"/>
                <a:gd name="T96" fmla="*/ 12 w 99"/>
                <a:gd name="T97" fmla="*/ 54 h 75"/>
                <a:gd name="T98" fmla="*/ 11 w 99"/>
                <a:gd name="T99" fmla="*/ 57 h 75"/>
                <a:gd name="T100" fmla="*/ 10 w 99"/>
                <a:gd name="T101" fmla="*/ 59 h 75"/>
                <a:gd name="T102" fmla="*/ 10 w 99"/>
                <a:gd name="T103" fmla="*/ 72 h 75"/>
                <a:gd name="T104" fmla="*/ 10 w 99"/>
                <a:gd name="T105" fmla="*/ 72 h 75"/>
                <a:gd name="T106" fmla="*/ 9 w 99"/>
                <a:gd name="T107" fmla="*/ 74 h 75"/>
                <a:gd name="T108" fmla="*/ 6 w 99"/>
                <a:gd name="T109" fmla="*/ 73 h 75"/>
                <a:gd name="T110" fmla="*/ 2 w 99"/>
                <a:gd name="T111" fmla="*/ 61 h 75"/>
                <a:gd name="T112" fmla="*/ 0 w 99"/>
                <a:gd name="T113" fmla="*/ 49 h 75"/>
                <a:gd name="T114" fmla="*/ 14 w 99"/>
                <a:gd name="T115" fmla="*/ 14 h 75"/>
                <a:gd name="T116" fmla="*/ 49 w 99"/>
                <a:gd name="T117" fmla="*/ 0 h 75"/>
                <a:gd name="T118" fmla="*/ 49 w 99"/>
                <a:gd name="T119" fmla="*/ 0 h 75"/>
                <a:gd name="T120" fmla="*/ 49 w 99"/>
                <a:gd name="T121" fmla="*/ 0 h 75"/>
                <a:gd name="T122" fmla="*/ 49 w 99"/>
                <a:gd name="T123" fmla="*/ 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9" h="75">
                  <a:moveTo>
                    <a:pt x="49" y="7"/>
                  </a:moveTo>
                  <a:cubicBezTo>
                    <a:pt x="61" y="7"/>
                    <a:pt x="71" y="12"/>
                    <a:pt x="79" y="20"/>
                  </a:cubicBezTo>
                  <a:cubicBezTo>
                    <a:pt x="86" y="27"/>
                    <a:pt x="91" y="38"/>
                    <a:pt x="91" y="49"/>
                  </a:cubicBezTo>
                  <a:cubicBezTo>
                    <a:pt x="91" y="50"/>
                    <a:pt x="91" y="51"/>
                    <a:pt x="91" y="51"/>
                  </a:cubicBezTo>
                  <a:cubicBezTo>
                    <a:pt x="91" y="51"/>
                    <a:pt x="91" y="51"/>
                    <a:pt x="91" y="51"/>
                  </a:cubicBezTo>
                  <a:cubicBezTo>
                    <a:pt x="91" y="52"/>
                    <a:pt x="91" y="52"/>
                    <a:pt x="91" y="53"/>
                  </a:cubicBezTo>
                  <a:cubicBezTo>
                    <a:pt x="91" y="53"/>
                    <a:pt x="92" y="54"/>
                    <a:pt x="92" y="55"/>
                  </a:cubicBezTo>
                  <a:cubicBezTo>
                    <a:pt x="92" y="57"/>
                    <a:pt x="93" y="58"/>
                    <a:pt x="93" y="59"/>
                  </a:cubicBezTo>
                  <a:cubicBezTo>
                    <a:pt x="93" y="60"/>
                    <a:pt x="93" y="60"/>
                    <a:pt x="93" y="60"/>
                  </a:cubicBezTo>
                  <a:cubicBezTo>
                    <a:pt x="93" y="56"/>
                    <a:pt x="94" y="53"/>
                    <a:pt x="94" y="49"/>
                  </a:cubicBezTo>
                  <a:cubicBezTo>
                    <a:pt x="94" y="37"/>
                    <a:pt x="89" y="26"/>
                    <a:pt x="81" y="18"/>
                  </a:cubicBezTo>
                  <a:cubicBezTo>
                    <a:pt x="73" y="10"/>
                    <a:pt x="62" y="4"/>
                    <a:pt x="49" y="4"/>
                  </a:cubicBezTo>
                  <a:cubicBezTo>
                    <a:pt x="49" y="0"/>
                    <a:pt x="49" y="0"/>
                    <a:pt x="49" y="0"/>
                  </a:cubicBezTo>
                  <a:cubicBezTo>
                    <a:pt x="63" y="0"/>
                    <a:pt x="75" y="5"/>
                    <a:pt x="84" y="14"/>
                  </a:cubicBezTo>
                  <a:cubicBezTo>
                    <a:pt x="93" y="23"/>
                    <a:pt x="99" y="36"/>
                    <a:pt x="99" y="49"/>
                  </a:cubicBezTo>
                  <a:cubicBezTo>
                    <a:pt x="99" y="53"/>
                    <a:pt x="98" y="58"/>
                    <a:pt x="97" y="62"/>
                  </a:cubicBezTo>
                  <a:cubicBezTo>
                    <a:pt x="96" y="66"/>
                    <a:pt x="94" y="70"/>
                    <a:pt x="92" y="73"/>
                  </a:cubicBezTo>
                  <a:cubicBezTo>
                    <a:pt x="92" y="74"/>
                    <a:pt x="91" y="75"/>
                    <a:pt x="90" y="75"/>
                  </a:cubicBezTo>
                  <a:cubicBezTo>
                    <a:pt x="89" y="75"/>
                    <a:pt x="88" y="73"/>
                    <a:pt x="88" y="72"/>
                  </a:cubicBezTo>
                  <a:cubicBezTo>
                    <a:pt x="88" y="59"/>
                    <a:pt x="88" y="59"/>
                    <a:pt x="88" y="59"/>
                  </a:cubicBezTo>
                  <a:cubicBezTo>
                    <a:pt x="88" y="58"/>
                    <a:pt x="88" y="58"/>
                    <a:pt x="87" y="57"/>
                  </a:cubicBezTo>
                  <a:cubicBezTo>
                    <a:pt x="87" y="56"/>
                    <a:pt x="87" y="55"/>
                    <a:pt x="86" y="55"/>
                  </a:cubicBezTo>
                  <a:cubicBezTo>
                    <a:pt x="86" y="55"/>
                    <a:pt x="86" y="55"/>
                    <a:pt x="86" y="55"/>
                  </a:cubicBezTo>
                  <a:cubicBezTo>
                    <a:pt x="86" y="54"/>
                    <a:pt x="86" y="54"/>
                    <a:pt x="86" y="53"/>
                  </a:cubicBezTo>
                  <a:cubicBezTo>
                    <a:pt x="86" y="52"/>
                    <a:pt x="86" y="52"/>
                    <a:pt x="86" y="51"/>
                  </a:cubicBezTo>
                  <a:cubicBezTo>
                    <a:pt x="86" y="51"/>
                    <a:pt x="86" y="51"/>
                    <a:pt x="86" y="51"/>
                  </a:cubicBezTo>
                  <a:cubicBezTo>
                    <a:pt x="86" y="50"/>
                    <a:pt x="86" y="50"/>
                    <a:pt x="86" y="49"/>
                  </a:cubicBezTo>
                  <a:cubicBezTo>
                    <a:pt x="86" y="39"/>
                    <a:pt x="82" y="30"/>
                    <a:pt x="75" y="23"/>
                  </a:cubicBezTo>
                  <a:cubicBezTo>
                    <a:pt x="69" y="16"/>
                    <a:pt x="59" y="12"/>
                    <a:pt x="49" y="12"/>
                  </a:cubicBezTo>
                  <a:lnTo>
                    <a:pt x="49" y="7"/>
                  </a:lnTo>
                  <a:close/>
                  <a:moveTo>
                    <a:pt x="49" y="4"/>
                  </a:moveTo>
                  <a:cubicBezTo>
                    <a:pt x="37" y="4"/>
                    <a:pt x="26" y="10"/>
                    <a:pt x="18" y="18"/>
                  </a:cubicBezTo>
                  <a:cubicBezTo>
                    <a:pt x="10" y="26"/>
                    <a:pt x="5" y="37"/>
                    <a:pt x="5" y="49"/>
                  </a:cubicBezTo>
                  <a:cubicBezTo>
                    <a:pt x="5" y="52"/>
                    <a:pt x="5" y="55"/>
                    <a:pt x="6" y="58"/>
                  </a:cubicBezTo>
                  <a:cubicBezTo>
                    <a:pt x="6" y="57"/>
                    <a:pt x="6" y="56"/>
                    <a:pt x="6" y="55"/>
                  </a:cubicBezTo>
                  <a:cubicBezTo>
                    <a:pt x="7" y="54"/>
                    <a:pt x="7" y="53"/>
                    <a:pt x="8" y="52"/>
                  </a:cubicBezTo>
                  <a:cubicBezTo>
                    <a:pt x="8" y="52"/>
                    <a:pt x="8" y="51"/>
                    <a:pt x="8" y="51"/>
                  </a:cubicBezTo>
                  <a:cubicBezTo>
                    <a:pt x="8" y="50"/>
                    <a:pt x="8" y="50"/>
                    <a:pt x="8" y="49"/>
                  </a:cubicBezTo>
                  <a:cubicBezTo>
                    <a:pt x="8" y="38"/>
                    <a:pt x="12" y="27"/>
                    <a:pt x="20" y="20"/>
                  </a:cubicBezTo>
                  <a:cubicBezTo>
                    <a:pt x="27" y="12"/>
                    <a:pt x="38" y="7"/>
                    <a:pt x="49" y="7"/>
                  </a:cubicBezTo>
                  <a:cubicBezTo>
                    <a:pt x="49" y="7"/>
                    <a:pt x="49" y="7"/>
                    <a:pt x="49" y="7"/>
                  </a:cubicBezTo>
                  <a:cubicBezTo>
                    <a:pt x="49" y="7"/>
                    <a:pt x="49" y="7"/>
                    <a:pt x="49" y="7"/>
                  </a:cubicBezTo>
                  <a:cubicBezTo>
                    <a:pt x="49" y="12"/>
                    <a:pt x="49" y="12"/>
                    <a:pt x="49" y="12"/>
                  </a:cubicBezTo>
                  <a:cubicBezTo>
                    <a:pt x="49" y="12"/>
                    <a:pt x="49" y="12"/>
                    <a:pt x="49" y="12"/>
                  </a:cubicBezTo>
                  <a:cubicBezTo>
                    <a:pt x="39" y="12"/>
                    <a:pt x="30" y="16"/>
                    <a:pt x="23" y="23"/>
                  </a:cubicBezTo>
                  <a:cubicBezTo>
                    <a:pt x="17" y="30"/>
                    <a:pt x="13" y="39"/>
                    <a:pt x="13" y="49"/>
                  </a:cubicBezTo>
                  <a:cubicBezTo>
                    <a:pt x="13" y="50"/>
                    <a:pt x="13" y="50"/>
                    <a:pt x="13" y="51"/>
                  </a:cubicBezTo>
                  <a:cubicBezTo>
                    <a:pt x="13" y="51"/>
                    <a:pt x="13" y="52"/>
                    <a:pt x="13" y="52"/>
                  </a:cubicBezTo>
                  <a:cubicBezTo>
                    <a:pt x="13" y="53"/>
                    <a:pt x="13" y="54"/>
                    <a:pt x="12" y="54"/>
                  </a:cubicBezTo>
                  <a:cubicBezTo>
                    <a:pt x="12" y="55"/>
                    <a:pt x="11" y="56"/>
                    <a:pt x="11" y="57"/>
                  </a:cubicBezTo>
                  <a:cubicBezTo>
                    <a:pt x="11" y="57"/>
                    <a:pt x="10" y="58"/>
                    <a:pt x="10" y="59"/>
                  </a:cubicBezTo>
                  <a:cubicBezTo>
                    <a:pt x="10" y="72"/>
                    <a:pt x="10" y="72"/>
                    <a:pt x="10" y="72"/>
                  </a:cubicBezTo>
                  <a:cubicBezTo>
                    <a:pt x="10" y="72"/>
                    <a:pt x="10" y="72"/>
                    <a:pt x="10" y="72"/>
                  </a:cubicBezTo>
                  <a:cubicBezTo>
                    <a:pt x="10" y="72"/>
                    <a:pt x="10" y="73"/>
                    <a:pt x="9" y="74"/>
                  </a:cubicBezTo>
                  <a:cubicBezTo>
                    <a:pt x="8" y="74"/>
                    <a:pt x="7" y="74"/>
                    <a:pt x="6" y="73"/>
                  </a:cubicBezTo>
                  <a:cubicBezTo>
                    <a:pt x="4" y="69"/>
                    <a:pt x="3" y="65"/>
                    <a:pt x="2" y="61"/>
                  </a:cubicBezTo>
                  <a:cubicBezTo>
                    <a:pt x="1" y="57"/>
                    <a:pt x="0" y="53"/>
                    <a:pt x="0" y="49"/>
                  </a:cubicBezTo>
                  <a:cubicBezTo>
                    <a:pt x="0" y="36"/>
                    <a:pt x="6" y="23"/>
                    <a:pt x="14" y="14"/>
                  </a:cubicBezTo>
                  <a:cubicBezTo>
                    <a:pt x="23" y="5"/>
                    <a:pt x="36" y="0"/>
                    <a:pt x="49" y="0"/>
                  </a:cubicBezTo>
                  <a:cubicBezTo>
                    <a:pt x="49" y="0"/>
                    <a:pt x="49" y="0"/>
                    <a:pt x="49" y="0"/>
                  </a:cubicBezTo>
                  <a:cubicBezTo>
                    <a:pt x="49" y="0"/>
                    <a:pt x="49" y="0"/>
                    <a:pt x="49" y="0"/>
                  </a:cubicBezTo>
                  <a:cubicBezTo>
                    <a:pt x="49" y="4"/>
                    <a:pt x="49" y="4"/>
                    <a:pt x="4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336"/>
            <p:cNvSpPr>
              <a:spLocks noEditPoints="1"/>
            </p:cNvSpPr>
            <p:nvPr/>
          </p:nvSpPr>
          <p:spPr bwMode="auto">
            <a:xfrm>
              <a:off x="5207000" y="1588"/>
              <a:ext cx="444500" cy="200025"/>
            </a:xfrm>
            <a:custGeom>
              <a:avLst/>
              <a:gdLst>
                <a:gd name="T0" fmla="*/ 139 w 197"/>
                <a:gd name="T1" fmla="*/ 79 h 88"/>
                <a:gd name="T2" fmla="*/ 180 w 197"/>
                <a:gd name="T3" fmla="*/ 37 h 88"/>
                <a:gd name="T4" fmla="*/ 171 w 197"/>
                <a:gd name="T5" fmla="*/ 39 h 88"/>
                <a:gd name="T6" fmla="*/ 165 w 197"/>
                <a:gd name="T7" fmla="*/ 36 h 88"/>
                <a:gd name="T8" fmla="*/ 159 w 197"/>
                <a:gd name="T9" fmla="*/ 34 h 88"/>
                <a:gd name="T10" fmla="*/ 156 w 197"/>
                <a:gd name="T11" fmla="*/ 31 h 88"/>
                <a:gd name="T12" fmla="*/ 154 w 197"/>
                <a:gd name="T13" fmla="*/ 27 h 88"/>
                <a:gd name="T14" fmla="*/ 152 w 197"/>
                <a:gd name="T15" fmla="*/ 24 h 88"/>
                <a:gd name="T16" fmla="*/ 148 w 197"/>
                <a:gd name="T17" fmla="*/ 22 h 88"/>
                <a:gd name="T18" fmla="*/ 139 w 197"/>
                <a:gd name="T19" fmla="*/ 12 h 88"/>
                <a:gd name="T20" fmla="*/ 149 w 197"/>
                <a:gd name="T21" fmla="*/ 17 h 88"/>
                <a:gd name="T22" fmla="*/ 156 w 197"/>
                <a:gd name="T23" fmla="*/ 21 h 88"/>
                <a:gd name="T24" fmla="*/ 158 w 197"/>
                <a:gd name="T25" fmla="*/ 25 h 88"/>
                <a:gd name="T26" fmla="*/ 162 w 197"/>
                <a:gd name="T27" fmla="*/ 31 h 88"/>
                <a:gd name="T28" fmla="*/ 166 w 197"/>
                <a:gd name="T29" fmla="*/ 32 h 88"/>
                <a:gd name="T30" fmla="*/ 167 w 197"/>
                <a:gd name="T31" fmla="*/ 32 h 88"/>
                <a:gd name="T32" fmla="*/ 176 w 197"/>
                <a:gd name="T33" fmla="*/ 35 h 88"/>
                <a:gd name="T34" fmla="*/ 180 w 197"/>
                <a:gd name="T35" fmla="*/ 36 h 88"/>
                <a:gd name="T36" fmla="*/ 139 w 197"/>
                <a:gd name="T37" fmla="*/ 79 h 88"/>
                <a:gd name="T38" fmla="*/ 0 w 197"/>
                <a:gd name="T39" fmla="*/ 0 h 88"/>
                <a:gd name="T40" fmla="*/ 99 w 197"/>
                <a:gd name="T41" fmla="*/ 83 h 88"/>
                <a:gd name="T42" fmla="*/ 114 w 197"/>
                <a:gd name="T43" fmla="*/ 68 h 88"/>
                <a:gd name="T44" fmla="*/ 104 w 197"/>
                <a:gd name="T45" fmla="*/ 60 h 88"/>
                <a:gd name="T46" fmla="*/ 102 w 197"/>
                <a:gd name="T47" fmla="*/ 57 h 88"/>
                <a:gd name="T48" fmla="*/ 93 w 197"/>
                <a:gd name="T49" fmla="*/ 40 h 88"/>
                <a:gd name="T50" fmla="*/ 94 w 197"/>
                <a:gd name="T51" fmla="*/ 37 h 88"/>
                <a:gd name="T52" fmla="*/ 95 w 197"/>
                <a:gd name="T53" fmla="*/ 32 h 88"/>
                <a:gd name="T54" fmla="*/ 98 w 197"/>
                <a:gd name="T55" fmla="*/ 27 h 88"/>
                <a:gd name="T56" fmla="*/ 94 w 197"/>
                <a:gd name="T57" fmla="*/ 18 h 88"/>
                <a:gd name="T58" fmla="*/ 88 w 197"/>
                <a:gd name="T59" fmla="*/ 14 h 88"/>
                <a:gd name="T60" fmla="*/ 77 w 197"/>
                <a:gd name="T61" fmla="*/ 6 h 88"/>
                <a:gd name="T62" fmla="*/ 61 w 197"/>
                <a:gd name="T63" fmla="*/ 0 h 88"/>
                <a:gd name="T64" fmla="*/ 103 w 197"/>
                <a:gd name="T65" fmla="*/ 11 h 88"/>
                <a:gd name="T66" fmla="*/ 105 w 197"/>
                <a:gd name="T67" fmla="*/ 11 h 88"/>
                <a:gd name="T68" fmla="*/ 112 w 197"/>
                <a:gd name="T69" fmla="*/ 6 h 88"/>
                <a:gd name="T70" fmla="*/ 113 w 197"/>
                <a:gd name="T71" fmla="*/ 5 h 88"/>
                <a:gd name="T72" fmla="*/ 122 w 197"/>
                <a:gd name="T73" fmla="*/ 7 h 88"/>
                <a:gd name="T74" fmla="*/ 134 w 197"/>
                <a:gd name="T75" fmla="*/ 8 h 88"/>
                <a:gd name="T76" fmla="*/ 139 w 197"/>
                <a:gd name="T77" fmla="*/ 18 h 88"/>
                <a:gd name="T78" fmla="*/ 134 w 197"/>
                <a:gd name="T79" fmla="*/ 14 h 88"/>
                <a:gd name="T80" fmla="*/ 120 w 197"/>
                <a:gd name="T81" fmla="*/ 11 h 88"/>
                <a:gd name="T82" fmla="*/ 114 w 197"/>
                <a:gd name="T83" fmla="*/ 11 h 88"/>
                <a:gd name="T84" fmla="*/ 113 w 197"/>
                <a:gd name="T85" fmla="*/ 11 h 88"/>
                <a:gd name="T86" fmla="*/ 107 w 197"/>
                <a:gd name="T87" fmla="*/ 15 h 88"/>
                <a:gd name="T88" fmla="*/ 102 w 197"/>
                <a:gd name="T89" fmla="*/ 29 h 88"/>
                <a:gd name="T90" fmla="*/ 100 w 197"/>
                <a:gd name="T91" fmla="*/ 32 h 88"/>
                <a:gd name="T92" fmla="*/ 98 w 197"/>
                <a:gd name="T93" fmla="*/ 35 h 88"/>
                <a:gd name="T94" fmla="*/ 98 w 197"/>
                <a:gd name="T95" fmla="*/ 41 h 88"/>
                <a:gd name="T96" fmla="*/ 100 w 197"/>
                <a:gd name="T97" fmla="*/ 44 h 88"/>
                <a:gd name="T98" fmla="*/ 106 w 197"/>
                <a:gd name="T99" fmla="*/ 54 h 88"/>
                <a:gd name="T100" fmla="*/ 115 w 197"/>
                <a:gd name="T101" fmla="*/ 63 h 88"/>
                <a:gd name="T102" fmla="*/ 121 w 197"/>
                <a:gd name="T103" fmla="*/ 68 h 88"/>
                <a:gd name="T104" fmla="*/ 120 w 197"/>
                <a:gd name="T105" fmla="*/ 8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97" h="88">
                  <a:moveTo>
                    <a:pt x="197" y="0"/>
                  </a:moveTo>
                  <a:cubicBezTo>
                    <a:pt x="195" y="23"/>
                    <a:pt x="184" y="43"/>
                    <a:pt x="169" y="59"/>
                  </a:cubicBezTo>
                  <a:cubicBezTo>
                    <a:pt x="160" y="67"/>
                    <a:pt x="150" y="74"/>
                    <a:pt x="139" y="79"/>
                  </a:cubicBezTo>
                  <a:cubicBezTo>
                    <a:pt x="139" y="74"/>
                    <a:pt x="139" y="74"/>
                    <a:pt x="139" y="74"/>
                  </a:cubicBezTo>
                  <a:cubicBezTo>
                    <a:pt x="149" y="69"/>
                    <a:pt x="158" y="63"/>
                    <a:pt x="166" y="55"/>
                  </a:cubicBezTo>
                  <a:cubicBezTo>
                    <a:pt x="171" y="50"/>
                    <a:pt x="176" y="44"/>
                    <a:pt x="180" y="37"/>
                  </a:cubicBezTo>
                  <a:cubicBezTo>
                    <a:pt x="178" y="38"/>
                    <a:pt x="177" y="39"/>
                    <a:pt x="176" y="40"/>
                  </a:cubicBezTo>
                  <a:cubicBezTo>
                    <a:pt x="174" y="40"/>
                    <a:pt x="173" y="39"/>
                    <a:pt x="171" y="39"/>
                  </a:cubicBezTo>
                  <a:cubicBezTo>
                    <a:pt x="171" y="39"/>
                    <a:pt x="171" y="39"/>
                    <a:pt x="171" y="39"/>
                  </a:cubicBezTo>
                  <a:cubicBezTo>
                    <a:pt x="169" y="39"/>
                    <a:pt x="167" y="39"/>
                    <a:pt x="166" y="37"/>
                  </a:cubicBezTo>
                  <a:cubicBezTo>
                    <a:pt x="165" y="36"/>
                    <a:pt x="165" y="36"/>
                    <a:pt x="165" y="36"/>
                  </a:cubicBezTo>
                  <a:cubicBezTo>
                    <a:pt x="165" y="36"/>
                    <a:pt x="165" y="36"/>
                    <a:pt x="165" y="36"/>
                  </a:cubicBezTo>
                  <a:cubicBezTo>
                    <a:pt x="164" y="36"/>
                    <a:pt x="164" y="36"/>
                    <a:pt x="164" y="36"/>
                  </a:cubicBezTo>
                  <a:cubicBezTo>
                    <a:pt x="164" y="36"/>
                    <a:pt x="164" y="36"/>
                    <a:pt x="164" y="36"/>
                  </a:cubicBezTo>
                  <a:cubicBezTo>
                    <a:pt x="162" y="35"/>
                    <a:pt x="160" y="36"/>
                    <a:pt x="159" y="34"/>
                  </a:cubicBezTo>
                  <a:cubicBezTo>
                    <a:pt x="159" y="34"/>
                    <a:pt x="159" y="34"/>
                    <a:pt x="159" y="34"/>
                  </a:cubicBezTo>
                  <a:cubicBezTo>
                    <a:pt x="158" y="33"/>
                    <a:pt x="156" y="33"/>
                    <a:pt x="156" y="31"/>
                  </a:cubicBezTo>
                  <a:cubicBezTo>
                    <a:pt x="156" y="31"/>
                    <a:pt x="156" y="31"/>
                    <a:pt x="156" y="31"/>
                  </a:cubicBezTo>
                  <a:cubicBezTo>
                    <a:pt x="155" y="29"/>
                    <a:pt x="155" y="29"/>
                    <a:pt x="155" y="29"/>
                  </a:cubicBezTo>
                  <a:cubicBezTo>
                    <a:pt x="155" y="28"/>
                    <a:pt x="154" y="28"/>
                    <a:pt x="154" y="27"/>
                  </a:cubicBezTo>
                  <a:cubicBezTo>
                    <a:pt x="154" y="27"/>
                    <a:pt x="154" y="27"/>
                    <a:pt x="154" y="27"/>
                  </a:cubicBezTo>
                  <a:cubicBezTo>
                    <a:pt x="153" y="25"/>
                    <a:pt x="153" y="25"/>
                    <a:pt x="153" y="25"/>
                  </a:cubicBezTo>
                  <a:cubicBezTo>
                    <a:pt x="153" y="24"/>
                    <a:pt x="153" y="24"/>
                    <a:pt x="153" y="24"/>
                  </a:cubicBezTo>
                  <a:cubicBezTo>
                    <a:pt x="152" y="24"/>
                    <a:pt x="152" y="24"/>
                    <a:pt x="152" y="24"/>
                  </a:cubicBezTo>
                  <a:cubicBezTo>
                    <a:pt x="152" y="24"/>
                    <a:pt x="152" y="24"/>
                    <a:pt x="152" y="24"/>
                  </a:cubicBezTo>
                  <a:cubicBezTo>
                    <a:pt x="151" y="23"/>
                    <a:pt x="150" y="22"/>
                    <a:pt x="148" y="22"/>
                  </a:cubicBezTo>
                  <a:cubicBezTo>
                    <a:pt x="148" y="22"/>
                    <a:pt x="148" y="22"/>
                    <a:pt x="148" y="22"/>
                  </a:cubicBezTo>
                  <a:cubicBezTo>
                    <a:pt x="144" y="22"/>
                    <a:pt x="143" y="23"/>
                    <a:pt x="139" y="18"/>
                  </a:cubicBezTo>
                  <a:cubicBezTo>
                    <a:pt x="139" y="12"/>
                    <a:pt x="139" y="12"/>
                    <a:pt x="139" y="12"/>
                  </a:cubicBezTo>
                  <a:cubicBezTo>
                    <a:pt x="139" y="12"/>
                    <a:pt x="139" y="12"/>
                    <a:pt x="139" y="12"/>
                  </a:cubicBezTo>
                  <a:cubicBezTo>
                    <a:pt x="143" y="15"/>
                    <a:pt x="143" y="15"/>
                    <a:pt x="143" y="15"/>
                  </a:cubicBezTo>
                  <a:cubicBezTo>
                    <a:pt x="145" y="18"/>
                    <a:pt x="145" y="17"/>
                    <a:pt x="149" y="17"/>
                  </a:cubicBezTo>
                  <a:cubicBezTo>
                    <a:pt x="149" y="17"/>
                    <a:pt x="149" y="17"/>
                    <a:pt x="149" y="17"/>
                  </a:cubicBezTo>
                  <a:cubicBezTo>
                    <a:pt x="152" y="17"/>
                    <a:pt x="153" y="19"/>
                    <a:pt x="155" y="20"/>
                  </a:cubicBezTo>
                  <a:cubicBezTo>
                    <a:pt x="155" y="20"/>
                    <a:pt x="155" y="20"/>
                    <a:pt x="155" y="20"/>
                  </a:cubicBezTo>
                  <a:cubicBezTo>
                    <a:pt x="156" y="21"/>
                    <a:pt x="156" y="21"/>
                    <a:pt x="156" y="21"/>
                  </a:cubicBezTo>
                  <a:cubicBezTo>
                    <a:pt x="156" y="21"/>
                    <a:pt x="156" y="21"/>
                    <a:pt x="156" y="21"/>
                  </a:cubicBezTo>
                  <a:cubicBezTo>
                    <a:pt x="157" y="22"/>
                    <a:pt x="158" y="23"/>
                    <a:pt x="158" y="25"/>
                  </a:cubicBezTo>
                  <a:cubicBezTo>
                    <a:pt x="158" y="25"/>
                    <a:pt x="158" y="25"/>
                    <a:pt x="158" y="25"/>
                  </a:cubicBezTo>
                  <a:cubicBezTo>
                    <a:pt x="158" y="25"/>
                    <a:pt x="158" y="25"/>
                    <a:pt x="158" y="25"/>
                  </a:cubicBezTo>
                  <a:cubicBezTo>
                    <a:pt x="159" y="27"/>
                    <a:pt x="160" y="27"/>
                    <a:pt x="160" y="30"/>
                  </a:cubicBezTo>
                  <a:cubicBezTo>
                    <a:pt x="162" y="31"/>
                    <a:pt x="162" y="31"/>
                    <a:pt x="162" y="31"/>
                  </a:cubicBezTo>
                  <a:cubicBezTo>
                    <a:pt x="162" y="31"/>
                    <a:pt x="162" y="31"/>
                    <a:pt x="162" y="31"/>
                  </a:cubicBezTo>
                  <a:cubicBezTo>
                    <a:pt x="162" y="31"/>
                    <a:pt x="162" y="31"/>
                    <a:pt x="162" y="31"/>
                  </a:cubicBezTo>
                  <a:cubicBezTo>
                    <a:pt x="166" y="32"/>
                    <a:pt x="166" y="32"/>
                    <a:pt x="166" y="32"/>
                  </a:cubicBezTo>
                  <a:cubicBezTo>
                    <a:pt x="166" y="32"/>
                    <a:pt x="166" y="32"/>
                    <a:pt x="166" y="32"/>
                  </a:cubicBezTo>
                  <a:cubicBezTo>
                    <a:pt x="167" y="32"/>
                    <a:pt x="167" y="32"/>
                    <a:pt x="167" y="32"/>
                  </a:cubicBezTo>
                  <a:cubicBezTo>
                    <a:pt x="167" y="32"/>
                    <a:pt x="167" y="32"/>
                    <a:pt x="167" y="32"/>
                  </a:cubicBezTo>
                  <a:cubicBezTo>
                    <a:pt x="168" y="32"/>
                    <a:pt x="170" y="33"/>
                    <a:pt x="171" y="34"/>
                  </a:cubicBezTo>
                  <a:cubicBezTo>
                    <a:pt x="172" y="34"/>
                    <a:pt x="172" y="34"/>
                    <a:pt x="172" y="34"/>
                  </a:cubicBezTo>
                  <a:cubicBezTo>
                    <a:pt x="176" y="35"/>
                    <a:pt x="176" y="35"/>
                    <a:pt x="176" y="35"/>
                  </a:cubicBezTo>
                  <a:cubicBezTo>
                    <a:pt x="177" y="35"/>
                    <a:pt x="177" y="35"/>
                    <a:pt x="177" y="35"/>
                  </a:cubicBezTo>
                  <a:cubicBezTo>
                    <a:pt x="177" y="35"/>
                    <a:pt x="177" y="35"/>
                    <a:pt x="177" y="35"/>
                  </a:cubicBezTo>
                  <a:cubicBezTo>
                    <a:pt x="178" y="35"/>
                    <a:pt x="179" y="35"/>
                    <a:pt x="180" y="36"/>
                  </a:cubicBezTo>
                  <a:cubicBezTo>
                    <a:pt x="187" y="25"/>
                    <a:pt x="191" y="13"/>
                    <a:pt x="193" y="0"/>
                  </a:cubicBezTo>
                  <a:lnTo>
                    <a:pt x="197" y="0"/>
                  </a:lnTo>
                  <a:close/>
                  <a:moveTo>
                    <a:pt x="139" y="79"/>
                  </a:moveTo>
                  <a:cubicBezTo>
                    <a:pt x="127" y="85"/>
                    <a:pt x="113" y="88"/>
                    <a:pt x="99" y="88"/>
                  </a:cubicBezTo>
                  <a:cubicBezTo>
                    <a:pt x="71" y="88"/>
                    <a:pt x="46" y="77"/>
                    <a:pt x="28" y="59"/>
                  </a:cubicBezTo>
                  <a:cubicBezTo>
                    <a:pt x="13" y="43"/>
                    <a:pt x="3" y="23"/>
                    <a:pt x="0" y="0"/>
                  </a:cubicBezTo>
                  <a:cubicBezTo>
                    <a:pt x="5" y="0"/>
                    <a:pt x="5" y="0"/>
                    <a:pt x="5" y="0"/>
                  </a:cubicBezTo>
                  <a:cubicBezTo>
                    <a:pt x="7" y="22"/>
                    <a:pt x="17" y="41"/>
                    <a:pt x="32" y="55"/>
                  </a:cubicBezTo>
                  <a:cubicBezTo>
                    <a:pt x="49" y="72"/>
                    <a:pt x="73" y="83"/>
                    <a:pt x="99" y="83"/>
                  </a:cubicBezTo>
                  <a:cubicBezTo>
                    <a:pt x="105" y="83"/>
                    <a:pt x="112" y="82"/>
                    <a:pt x="118" y="81"/>
                  </a:cubicBezTo>
                  <a:cubicBezTo>
                    <a:pt x="118" y="78"/>
                    <a:pt x="119" y="74"/>
                    <a:pt x="117" y="71"/>
                  </a:cubicBezTo>
                  <a:cubicBezTo>
                    <a:pt x="114" y="68"/>
                    <a:pt x="114" y="68"/>
                    <a:pt x="114" y="68"/>
                  </a:cubicBezTo>
                  <a:cubicBezTo>
                    <a:pt x="114" y="68"/>
                    <a:pt x="114" y="68"/>
                    <a:pt x="114" y="68"/>
                  </a:cubicBezTo>
                  <a:cubicBezTo>
                    <a:pt x="112" y="67"/>
                    <a:pt x="112" y="67"/>
                    <a:pt x="112" y="67"/>
                  </a:cubicBezTo>
                  <a:cubicBezTo>
                    <a:pt x="106" y="64"/>
                    <a:pt x="106" y="64"/>
                    <a:pt x="104" y="60"/>
                  </a:cubicBezTo>
                  <a:cubicBezTo>
                    <a:pt x="104" y="60"/>
                    <a:pt x="104" y="60"/>
                    <a:pt x="104" y="60"/>
                  </a:cubicBezTo>
                  <a:cubicBezTo>
                    <a:pt x="102" y="57"/>
                    <a:pt x="102" y="57"/>
                    <a:pt x="102" y="57"/>
                  </a:cubicBezTo>
                  <a:cubicBezTo>
                    <a:pt x="102" y="57"/>
                    <a:pt x="102" y="57"/>
                    <a:pt x="102" y="57"/>
                  </a:cubicBezTo>
                  <a:cubicBezTo>
                    <a:pt x="100" y="54"/>
                    <a:pt x="99" y="50"/>
                    <a:pt x="96" y="47"/>
                  </a:cubicBezTo>
                  <a:cubicBezTo>
                    <a:pt x="96" y="47"/>
                    <a:pt x="96" y="47"/>
                    <a:pt x="96" y="47"/>
                  </a:cubicBezTo>
                  <a:cubicBezTo>
                    <a:pt x="96" y="47"/>
                    <a:pt x="92" y="45"/>
                    <a:pt x="93" y="40"/>
                  </a:cubicBezTo>
                  <a:cubicBezTo>
                    <a:pt x="93" y="40"/>
                    <a:pt x="93" y="40"/>
                    <a:pt x="93" y="40"/>
                  </a:cubicBezTo>
                  <a:cubicBezTo>
                    <a:pt x="93" y="39"/>
                    <a:pt x="94" y="38"/>
                    <a:pt x="95" y="38"/>
                  </a:cubicBezTo>
                  <a:cubicBezTo>
                    <a:pt x="94" y="37"/>
                    <a:pt x="94" y="37"/>
                    <a:pt x="94" y="37"/>
                  </a:cubicBezTo>
                  <a:cubicBezTo>
                    <a:pt x="94" y="37"/>
                    <a:pt x="94" y="37"/>
                    <a:pt x="94" y="37"/>
                  </a:cubicBezTo>
                  <a:cubicBezTo>
                    <a:pt x="93" y="34"/>
                    <a:pt x="94" y="33"/>
                    <a:pt x="95" y="32"/>
                  </a:cubicBezTo>
                  <a:cubicBezTo>
                    <a:pt x="95" y="32"/>
                    <a:pt x="95" y="32"/>
                    <a:pt x="95" y="32"/>
                  </a:cubicBezTo>
                  <a:cubicBezTo>
                    <a:pt x="95" y="30"/>
                    <a:pt x="96" y="29"/>
                    <a:pt x="97" y="28"/>
                  </a:cubicBezTo>
                  <a:cubicBezTo>
                    <a:pt x="97" y="28"/>
                    <a:pt x="97" y="28"/>
                    <a:pt x="97" y="28"/>
                  </a:cubicBezTo>
                  <a:cubicBezTo>
                    <a:pt x="98" y="27"/>
                    <a:pt x="98" y="27"/>
                    <a:pt x="98" y="27"/>
                  </a:cubicBezTo>
                  <a:cubicBezTo>
                    <a:pt x="98" y="27"/>
                    <a:pt x="98" y="27"/>
                    <a:pt x="98" y="27"/>
                  </a:cubicBezTo>
                  <a:cubicBezTo>
                    <a:pt x="99" y="25"/>
                    <a:pt x="103" y="24"/>
                    <a:pt x="100" y="18"/>
                  </a:cubicBezTo>
                  <a:cubicBezTo>
                    <a:pt x="99" y="20"/>
                    <a:pt x="95" y="19"/>
                    <a:pt x="94" y="18"/>
                  </a:cubicBezTo>
                  <a:cubicBezTo>
                    <a:pt x="94" y="18"/>
                    <a:pt x="94" y="18"/>
                    <a:pt x="94" y="18"/>
                  </a:cubicBezTo>
                  <a:cubicBezTo>
                    <a:pt x="93" y="18"/>
                    <a:pt x="93" y="18"/>
                    <a:pt x="93" y="18"/>
                  </a:cubicBezTo>
                  <a:cubicBezTo>
                    <a:pt x="88" y="16"/>
                    <a:pt x="89" y="15"/>
                    <a:pt x="88" y="14"/>
                  </a:cubicBezTo>
                  <a:cubicBezTo>
                    <a:pt x="84" y="13"/>
                    <a:pt x="86" y="12"/>
                    <a:pt x="85" y="10"/>
                  </a:cubicBezTo>
                  <a:cubicBezTo>
                    <a:pt x="83" y="7"/>
                    <a:pt x="83" y="7"/>
                    <a:pt x="83" y="7"/>
                  </a:cubicBezTo>
                  <a:cubicBezTo>
                    <a:pt x="77" y="6"/>
                    <a:pt x="77" y="6"/>
                    <a:pt x="77" y="6"/>
                  </a:cubicBezTo>
                  <a:cubicBezTo>
                    <a:pt x="77" y="6"/>
                    <a:pt x="77" y="6"/>
                    <a:pt x="77" y="6"/>
                  </a:cubicBezTo>
                  <a:cubicBezTo>
                    <a:pt x="74" y="5"/>
                    <a:pt x="72" y="1"/>
                    <a:pt x="70" y="2"/>
                  </a:cubicBezTo>
                  <a:cubicBezTo>
                    <a:pt x="67" y="3"/>
                    <a:pt x="64" y="1"/>
                    <a:pt x="61" y="0"/>
                  </a:cubicBezTo>
                  <a:cubicBezTo>
                    <a:pt x="95" y="0"/>
                    <a:pt x="95" y="0"/>
                    <a:pt x="95" y="0"/>
                  </a:cubicBezTo>
                  <a:cubicBezTo>
                    <a:pt x="96" y="4"/>
                    <a:pt x="92" y="7"/>
                    <a:pt x="95" y="10"/>
                  </a:cubicBezTo>
                  <a:cubicBezTo>
                    <a:pt x="97" y="13"/>
                    <a:pt x="99" y="9"/>
                    <a:pt x="103" y="11"/>
                  </a:cubicBezTo>
                  <a:cubicBezTo>
                    <a:pt x="103" y="11"/>
                    <a:pt x="103" y="11"/>
                    <a:pt x="103" y="11"/>
                  </a:cubicBezTo>
                  <a:cubicBezTo>
                    <a:pt x="103" y="11"/>
                    <a:pt x="104" y="11"/>
                    <a:pt x="104" y="12"/>
                  </a:cubicBezTo>
                  <a:cubicBezTo>
                    <a:pt x="104" y="11"/>
                    <a:pt x="105" y="11"/>
                    <a:pt x="105" y="11"/>
                  </a:cubicBezTo>
                  <a:cubicBezTo>
                    <a:pt x="107" y="7"/>
                    <a:pt x="107" y="8"/>
                    <a:pt x="111" y="6"/>
                  </a:cubicBezTo>
                  <a:cubicBezTo>
                    <a:pt x="111" y="6"/>
                    <a:pt x="111" y="6"/>
                    <a:pt x="111" y="6"/>
                  </a:cubicBezTo>
                  <a:cubicBezTo>
                    <a:pt x="112" y="6"/>
                    <a:pt x="112" y="6"/>
                    <a:pt x="112" y="6"/>
                  </a:cubicBezTo>
                  <a:cubicBezTo>
                    <a:pt x="112" y="6"/>
                    <a:pt x="112" y="6"/>
                    <a:pt x="112" y="6"/>
                  </a:cubicBezTo>
                  <a:cubicBezTo>
                    <a:pt x="113" y="5"/>
                    <a:pt x="113" y="5"/>
                    <a:pt x="113" y="5"/>
                  </a:cubicBezTo>
                  <a:cubicBezTo>
                    <a:pt x="113" y="5"/>
                    <a:pt x="113" y="5"/>
                    <a:pt x="113" y="5"/>
                  </a:cubicBezTo>
                  <a:cubicBezTo>
                    <a:pt x="114" y="4"/>
                    <a:pt x="116" y="3"/>
                    <a:pt x="118" y="5"/>
                  </a:cubicBezTo>
                  <a:cubicBezTo>
                    <a:pt x="119" y="5"/>
                    <a:pt x="121" y="6"/>
                    <a:pt x="122" y="7"/>
                  </a:cubicBezTo>
                  <a:cubicBezTo>
                    <a:pt x="122" y="7"/>
                    <a:pt x="122" y="7"/>
                    <a:pt x="122" y="7"/>
                  </a:cubicBezTo>
                  <a:cubicBezTo>
                    <a:pt x="123" y="7"/>
                    <a:pt x="123" y="7"/>
                    <a:pt x="124" y="8"/>
                  </a:cubicBezTo>
                  <a:cubicBezTo>
                    <a:pt x="124" y="8"/>
                    <a:pt x="127" y="8"/>
                    <a:pt x="128" y="9"/>
                  </a:cubicBezTo>
                  <a:cubicBezTo>
                    <a:pt x="130" y="7"/>
                    <a:pt x="133" y="7"/>
                    <a:pt x="134" y="8"/>
                  </a:cubicBezTo>
                  <a:cubicBezTo>
                    <a:pt x="137" y="7"/>
                    <a:pt x="138" y="10"/>
                    <a:pt x="139" y="12"/>
                  </a:cubicBezTo>
                  <a:cubicBezTo>
                    <a:pt x="139" y="18"/>
                    <a:pt x="139" y="18"/>
                    <a:pt x="139" y="18"/>
                  </a:cubicBezTo>
                  <a:cubicBezTo>
                    <a:pt x="139" y="18"/>
                    <a:pt x="139" y="18"/>
                    <a:pt x="139" y="18"/>
                  </a:cubicBezTo>
                  <a:cubicBezTo>
                    <a:pt x="138" y="16"/>
                    <a:pt x="137" y="17"/>
                    <a:pt x="135" y="16"/>
                  </a:cubicBezTo>
                  <a:cubicBezTo>
                    <a:pt x="135" y="16"/>
                    <a:pt x="135" y="16"/>
                    <a:pt x="135" y="16"/>
                  </a:cubicBezTo>
                  <a:cubicBezTo>
                    <a:pt x="134" y="14"/>
                    <a:pt x="134" y="14"/>
                    <a:pt x="134" y="14"/>
                  </a:cubicBezTo>
                  <a:cubicBezTo>
                    <a:pt x="133" y="14"/>
                    <a:pt x="132" y="12"/>
                    <a:pt x="131" y="12"/>
                  </a:cubicBezTo>
                  <a:cubicBezTo>
                    <a:pt x="128" y="15"/>
                    <a:pt x="127" y="12"/>
                    <a:pt x="125" y="13"/>
                  </a:cubicBezTo>
                  <a:cubicBezTo>
                    <a:pt x="122" y="13"/>
                    <a:pt x="121" y="12"/>
                    <a:pt x="120" y="11"/>
                  </a:cubicBezTo>
                  <a:cubicBezTo>
                    <a:pt x="120" y="11"/>
                    <a:pt x="120" y="11"/>
                    <a:pt x="120" y="11"/>
                  </a:cubicBezTo>
                  <a:cubicBezTo>
                    <a:pt x="119" y="10"/>
                    <a:pt x="119" y="10"/>
                    <a:pt x="119" y="10"/>
                  </a:cubicBezTo>
                  <a:cubicBezTo>
                    <a:pt x="118" y="11"/>
                    <a:pt x="117" y="12"/>
                    <a:pt x="114" y="11"/>
                  </a:cubicBezTo>
                  <a:cubicBezTo>
                    <a:pt x="114" y="11"/>
                    <a:pt x="114" y="11"/>
                    <a:pt x="114" y="11"/>
                  </a:cubicBezTo>
                  <a:cubicBezTo>
                    <a:pt x="114" y="11"/>
                    <a:pt x="114" y="11"/>
                    <a:pt x="114" y="11"/>
                  </a:cubicBezTo>
                  <a:cubicBezTo>
                    <a:pt x="113" y="11"/>
                    <a:pt x="113" y="11"/>
                    <a:pt x="113" y="11"/>
                  </a:cubicBezTo>
                  <a:cubicBezTo>
                    <a:pt x="113" y="11"/>
                    <a:pt x="113" y="11"/>
                    <a:pt x="113" y="11"/>
                  </a:cubicBezTo>
                  <a:cubicBezTo>
                    <a:pt x="110" y="12"/>
                    <a:pt x="111" y="10"/>
                    <a:pt x="109" y="13"/>
                  </a:cubicBezTo>
                  <a:cubicBezTo>
                    <a:pt x="109" y="14"/>
                    <a:pt x="108" y="15"/>
                    <a:pt x="107" y="15"/>
                  </a:cubicBezTo>
                  <a:cubicBezTo>
                    <a:pt x="107" y="16"/>
                    <a:pt x="106" y="17"/>
                    <a:pt x="105" y="17"/>
                  </a:cubicBezTo>
                  <a:cubicBezTo>
                    <a:pt x="107" y="20"/>
                    <a:pt x="106" y="26"/>
                    <a:pt x="103" y="28"/>
                  </a:cubicBezTo>
                  <a:cubicBezTo>
                    <a:pt x="102" y="29"/>
                    <a:pt x="102" y="29"/>
                    <a:pt x="102" y="29"/>
                  </a:cubicBezTo>
                  <a:cubicBezTo>
                    <a:pt x="102" y="29"/>
                    <a:pt x="102" y="29"/>
                    <a:pt x="102" y="29"/>
                  </a:cubicBezTo>
                  <a:cubicBezTo>
                    <a:pt x="100" y="32"/>
                    <a:pt x="100" y="32"/>
                    <a:pt x="100" y="32"/>
                  </a:cubicBezTo>
                  <a:cubicBezTo>
                    <a:pt x="100" y="32"/>
                    <a:pt x="100" y="32"/>
                    <a:pt x="100" y="32"/>
                  </a:cubicBezTo>
                  <a:cubicBezTo>
                    <a:pt x="99" y="34"/>
                    <a:pt x="99" y="34"/>
                    <a:pt x="99" y="34"/>
                  </a:cubicBezTo>
                  <a:cubicBezTo>
                    <a:pt x="99" y="34"/>
                    <a:pt x="99" y="34"/>
                    <a:pt x="99" y="34"/>
                  </a:cubicBezTo>
                  <a:cubicBezTo>
                    <a:pt x="99" y="34"/>
                    <a:pt x="98" y="35"/>
                    <a:pt x="98" y="35"/>
                  </a:cubicBezTo>
                  <a:cubicBezTo>
                    <a:pt x="99" y="35"/>
                    <a:pt x="101" y="38"/>
                    <a:pt x="98" y="41"/>
                  </a:cubicBezTo>
                  <a:cubicBezTo>
                    <a:pt x="98" y="41"/>
                    <a:pt x="98" y="41"/>
                    <a:pt x="98" y="41"/>
                  </a:cubicBezTo>
                  <a:cubicBezTo>
                    <a:pt x="98" y="41"/>
                    <a:pt x="98" y="41"/>
                    <a:pt x="98" y="41"/>
                  </a:cubicBezTo>
                  <a:cubicBezTo>
                    <a:pt x="98" y="43"/>
                    <a:pt x="98" y="43"/>
                    <a:pt x="98" y="43"/>
                  </a:cubicBezTo>
                  <a:cubicBezTo>
                    <a:pt x="99" y="43"/>
                    <a:pt x="99" y="43"/>
                    <a:pt x="99" y="43"/>
                  </a:cubicBezTo>
                  <a:cubicBezTo>
                    <a:pt x="99" y="43"/>
                    <a:pt x="100" y="44"/>
                    <a:pt x="100" y="44"/>
                  </a:cubicBezTo>
                  <a:cubicBezTo>
                    <a:pt x="100" y="44"/>
                    <a:pt x="100" y="44"/>
                    <a:pt x="100" y="44"/>
                  </a:cubicBezTo>
                  <a:cubicBezTo>
                    <a:pt x="103" y="47"/>
                    <a:pt x="104" y="51"/>
                    <a:pt x="106" y="54"/>
                  </a:cubicBezTo>
                  <a:cubicBezTo>
                    <a:pt x="106" y="54"/>
                    <a:pt x="106" y="54"/>
                    <a:pt x="106" y="54"/>
                  </a:cubicBezTo>
                  <a:cubicBezTo>
                    <a:pt x="109" y="58"/>
                    <a:pt x="109" y="58"/>
                    <a:pt x="109" y="58"/>
                  </a:cubicBezTo>
                  <a:cubicBezTo>
                    <a:pt x="109" y="58"/>
                    <a:pt x="109" y="58"/>
                    <a:pt x="109" y="58"/>
                  </a:cubicBezTo>
                  <a:cubicBezTo>
                    <a:pt x="110" y="60"/>
                    <a:pt x="109" y="61"/>
                    <a:pt x="115" y="63"/>
                  </a:cubicBezTo>
                  <a:cubicBezTo>
                    <a:pt x="115" y="63"/>
                    <a:pt x="116" y="64"/>
                    <a:pt x="117" y="64"/>
                  </a:cubicBezTo>
                  <a:cubicBezTo>
                    <a:pt x="117" y="64"/>
                    <a:pt x="117" y="64"/>
                    <a:pt x="117" y="64"/>
                  </a:cubicBezTo>
                  <a:cubicBezTo>
                    <a:pt x="118" y="65"/>
                    <a:pt x="121" y="67"/>
                    <a:pt x="121" y="68"/>
                  </a:cubicBezTo>
                  <a:cubicBezTo>
                    <a:pt x="121" y="68"/>
                    <a:pt x="121" y="68"/>
                    <a:pt x="121" y="68"/>
                  </a:cubicBezTo>
                  <a:cubicBezTo>
                    <a:pt x="123" y="71"/>
                    <a:pt x="123" y="75"/>
                    <a:pt x="123" y="78"/>
                  </a:cubicBezTo>
                  <a:cubicBezTo>
                    <a:pt x="122" y="79"/>
                    <a:pt x="121" y="80"/>
                    <a:pt x="120" y="81"/>
                  </a:cubicBezTo>
                  <a:cubicBezTo>
                    <a:pt x="127" y="79"/>
                    <a:pt x="133" y="77"/>
                    <a:pt x="139" y="74"/>
                  </a:cubicBezTo>
                  <a:lnTo>
                    <a:pt x="139"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Freeform 337"/>
            <p:cNvSpPr>
              <a:spLocks noEditPoints="1"/>
            </p:cNvSpPr>
            <p:nvPr/>
          </p:nvSpPr>
          <p:spPr bwMode="auto">
            <a:xfrm>
              <a:off x="8270875" y="1576388"/>
              <a:ext cx="655638" cy="654050"/>
            </a:xfrm>
            <a:custGeom>
              <a:avLst/>
              <a:gdLst>
                <a:gd name="T0" fmla="*/ 258 w 290"/>
                <a:gd name="T1" fmla="*/ 220 h 290"/>
                <a:gd name="T2" fmla="*/ 232 w 290"/>
                <a:gd name="T3" fmla="*/ 211 h 290"/>
                <a:gd name="T4" fmla="*/ 227 w 290"/>
                <a:gd name="T5" fmla="*/ 191 h 290"/>
                <a:gd name="T6" fmla="*/ 237 w 290"/>
                <a:gd name="T7" fmla="*/ 206 h 290"/>
                <a:gd name="T8" fmla="*/ 259 w 290"/>
                <a:gd name="T9" fmla="*/ 212 h 290"/>
                <a:gd name="T10" fmla="*/ 248 w 290"/>
                <a:gd name="T11" fmla="*/ 68 h 290"/>
                <a:gd name="T12" fmla="*/ 236 w 290"/>
                <a:gd name="T13" fmla="*/ 71 h 290"/>
                <a:gd name="T14" fmla="*/ 232 w 290"/>
                <a:gd name="T15" fmla="*/ 54 h 290"/>
                <a:gd name="T16" fmla="*/ 230 w 290"/>
                <a:gd name="T17" fmla="*/ 38 h 290"/>
                <a:gd name="T18" fmla="*/ 225 w 290"/>
                <a:gd name="T19" fmla="*/ 24 h 290"/>
                <a:gd name="T20" fmla="*/ 217 w 290"/>
                <a:gd name="T21" fmla="*/ 34 h 290"/>
                <a:gd name="T22" fmla="*/ 204 w 290"/>
                <a:gd name="T23" fmla="*/ 35 h 290"/>
                <a:gd name="T24" fmla="*/ 203 w 290"/>
                <a:gd name="T25" fmla="*/ 277 h 290"/>
                <a:gd name="T26" fmla="*/ 209 w 290"/>
                <a:gd name="T27" fmla="*/ 71 h 290"/>
                <a:gd name="T28" fmla="*/ 225 w 290"/>
                <a:gd name="T29" fmla="*/ 198 h 290"/>
                <a:gd name="T30" fmla="*/ 209 w 290"/>
                <a:gd name="T31" fmla="*/ 183 h 290"/>
                <a:gd name="T32" fmla="*/ 170 w 290"/>
                <a:gd name="T33" fmla="*/ 24 h 290"/>
                <a:gd name="T34" fmla="*/ 185 w 290"/>
                <a:gd name="T35" fmla="*/ 14 h 290"/>
                <a:gd name="T36" fmla="*/ 170 w 290"/>
                <a:gd name="T37" fmla="*/ 287 h 290"/>
                <a:gd name="T38" fmla="*/ 178 w 290"/>
                <a:gd name="T39" fmla="*/ 261 h 290"/>
                <a:gd name="T40" fmla="*/ 170 w 290"/>
                <a:gd name="T41" fmla="*/ 38 h 290"/>
                <a:gd name="T42" fmla="*/ 203 w 290"/>
                <a:gd name="T43" fmla="*/ 28 h 290"/>
                <a:gd name="T44" fmla="*/ 181 w 290"/>
                <a:gd name="T45" fmla="*/ 94 h 290"/>
                <a:gd name="T46" fmla="*/ 174 w 290"/>
                <a:gd name="T47" fmla="*/ 90 h 290"/>
                <a:gd name="T48" fmla="*/ 203 w 290"/>
                <a:gd name="T49" fmla="*/ 179 h 290"/>
                <a:gd name="T50" fmla="*/ 176 w 290"/>
                <a:gd name="T51" fmla="*/ 177 h 290"/>
                <a:gd name="T52" fmla="*/ 197 w 290"/>
                <a:gd name="T53" fmla="*/ 174 h 290"/>
                <a:gd name="T54" fmla="*/ 170 w 290"/>
                <a:gd name="T55" fmla="*/ 287 h 290"/>
                <a:gd name="T56" fmla="*/ 170 w 290"/>
                <a:gd name="T57" fmla="*/ 46 h 290"/>
                <a:gd name="T58" fmla="*/ 170 w 290"/>
                <a:gd name="T59" fmla="*/ 24 h 290"/>
                <a:gd name="T60" fmla="*/ 168 w 290"/>
                <a:gd name="T61" fmla="*/ 95 h 290"/>
                <a:gd name="T62" fmla="*/ 166 w 290"/>
                <a:gd name="T63" fmla="*/ 177 h 290"/>
                <a:gd name="T64" fmla="*/ 165 w 290"/>
                <a:gd name="T65" fmla="*/ 169 h 290"/>
                <a:gd name="T66" fmla="*/ 159 w 290"/>
                <a:gd name="T67" fmla="*/ 246 h 290"/>
                <a:gd name="T68" fmla="*/ 156 w 290"/>
                <a:gd name="T69" fmla="*/ 8 h 290"/>
                <a:gd name="T70" fmla="*/ 118 w 290"/>
                <a:gd name="T71" fmla="*/ 9 h 290"/>
                <a:gd name="T72" fmla="*/ 159 w 290"/>
                <a:gd name="T73" fmla="*/ 282 h 290"/>
                <a:gd name="T74" fmla="*/ 159 w 290"/>
                <a:gd name="T75" fmla="*/ 114 h 290"/>
                <a:gd name="T76" fmla="*/ 119 w 290"/>
                <a:gd name="T77" fmla="*/ 124 h 290"/>
                <a:gd name="T78" fmla="*/ 103 w 290"/>
                <a:gd name="T79" fmla="*/ 145 h 290"/>
                <a:gd name="T80" fmla="*/ 130 w 290"/>
                <a:gd name="T81" fmla="*/ 151 h 290"/>
                <a:gd name="T82" fmla="*/ 151 w 290"/>
                <a:gd name="T83" fmla="*/ 177 h 290"/>
                <a:gd name="T84" fmla="*/ 150 w 290"/>
                <a:gd name="T85" fmla="*/ 204 h 290"/>
                <a:gd name="T86" fmla="*/ 143 w 290"/>
                <a:gd name="T87" fmla="*/ 221 h 290"/>
                <a:gd name="T88" fmla="*/ 153 w 290"/>
                <a:gd name="T89" fmla="*/ 249 h 290"/>
                <a:gd name="T90" fmla="*/ 138 w 290"/>
                <a:gd name="T91" fmla="*/ 215 h 290"/>
                <a:gd name="T92" fmla="*/ 138 w 290"/>
                <a:gd name="T93" fmla="*/ 188 h 290"/>
                <a:gd name="T94" fmla="*/ 90 w 290"/>
                <a:gd name="T95" fmla="*/ 162 h 290"/>
                <a:gd name="T96" fmla="*/ 99 w 290"/>
                <a:gd name="T97" fmla="*/ 131 h 290"/>
                <a:gd name="T98" fmla="*/ 157 w 290"/>
                <a:gd name="T99" fmla="*/ 107 h 290"/>
                <a:gd name="T100" fmla="*/ 61 w 290"/>
                <a:gd name="T101" fmla="*/ 36 h 290"/>
                <a:gd name="T102" fmla="*/ 64 w 290"/>
                <a:gd name="T103" fmla="*/ 51 h 290"/>
                <a:gd name="T104" fmla="*/ 49 w 290"/>
                <a:gd name="T105" fmla="*/ 100 h 290"/>
                <a:gd name="T106" fmla="*/ 68 w 290"/>
                <a:gd name="T107" fmla="*/ 123 h 290"/>
                <a:gd name="T108" fmla="*/ 89 w 290"/>
                <a:gd name="T109" fmla="*/ 162 h 290"/>
                <a:gd name="T110" fmla="*/ 66 w 290"/>
                <a:gd name="T111" fmla="*/ 142 h 290"/>
                <a:gd name="T112" fmla="*/ 50 w 290"/>
                <a:gd name="T113" fmla="*/ 116 h 290"/>
                <a:gd name="T114" fmla="*/ 46 w 290"/>
                <a:gd name="T115" fmla="*/ 82 h 290"/>
                <a:gd name="T116" fmla="*/ 7 w 290"/>
                <a:gd name="T117" fmla="*/ 145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0" h="290">
                  <a:moveTo>
                    <a:pt x="225" y="24"/>
                  </a:moveTo>
                  <a:cubicBezTo>
                    <a:pt x="233" y="29"/>
                    <a:pt x="241" y="35"/>
                    <a:pt x="247" y="42"/>
                  </a:cubicBezTo>
                  <a:cubicBezTo>
                    <a:pt x="274" y="68"/>
                    <a:pt x="290" y="105"/>
                    <a:pt x="290" y="145"/>
                  </a:cubicBezTo>
                  <a:cubicBezTo>
                    <a:pt x="290" y="185"/>
                    <a:pt x="274" y="221"/>
                    <a:pt x="247" y="247"/>
                  </a:cubicBezTo>
                  <a:cubicBezTo>
                    <a:pt x="241" y="254"/>
                    <a:pt x="233" y="260"/>
                    <a:pt x="225" y="266"/>
                  </a:cubicBezTo>
                  <a:cubicBezTo>
                    <a:pt x="225" y="257"/>
                    <a:pt x="225" y="257"/>
                    <a:pt x="225" y="257"/>
                  </a:cubicBezTo>
                  <a:cubicBezTo>
                    <a:pt x="231" y="253"/>
                    <a:pt x="237" y="248"/>
                    <a:pt x="242" y="242"/>
                  </a:cubicBezTo>
                  <a:cubicBezTo>
                    <a:pt x="250" y="234"/>
                    <a:pt x="257" y="225"/>
                    <a:pt x="263" y="215"/>
                  </a:cubicBezTo>
                  <a:cubicBezTo>
                    <a:pt x="261" y="217"/>
                    <a:pt x="259" y="218"/>
                    <a:pt x="258" y="220"/>
                  </a:cubicBezTo>
                  <a:cubicBezTo>
                    <a:pt x="255" y="220"/>
                    <a:pt x="253" y="219"/>
                    <a:pt x="251" y="218"/>
                  </a:cubicBezTo>
                  <a:cubicBezTo>
                    <a:pt x="251" y="218"/>
                    <a:pt x="251" y="218"/>
                    <a:pt x="251" y="218"/>
                  </a:cubicBezTo>
                  <a:cubicBezTo>
                    <a:pt x="247" y="218"/>
                    <a:pt x="245" y="218"/>
                    <a:pt x="244" y="215"/>
                  </a:cubicBezTo>
                  <a:cubicBezTo>
                    <a:pt x="242" y="214"/>
                    <a:pt x="242" y="214"/>
                    <a:pt x="242" y="214"/>
                  </a:cubicBezTo>
                  <a:cubicBezTo>
                    <a:pt x="242" y="214"/>
                    <a:pt x="242" y="214"/>
                    <a:pt x="242" y="214"/>
                  </a:cubicBezTo>
                  <a:cubicBezTo>
                    <a:pt x="241" y="214"/>
                    <a:pt x="241" y="214"/>
                    <a:pt x="241" y="214"/>
                  </a:cubicBezTo>
                  <a:cubicBezTo>
                    <a:pt x="241" y="214"/>
                    <a:pt x="241" y="214"/>
                    <a:pt x="241" y="214"/>
                  </a:cubicBezTo>
                  <a:cubicBezTo>
                    <a:pt x="238" y="213"/>
                    <a:pt x="235" y="214"/>
                    <a:pt x="232" y="211"/>
                  </a:cubicBezTo>
                  <a:cubicBezTo>
                    <a:pt x="232" y="211"/>
                    <a:pt x="232" y="211"/>
                    <a:pt x="232" y="211"/>
                  </a:cubicBezTo>
                  <a:cubicBezTo>
                    <a:pt x="231" y="210"/>
                    <a:pt x="229" y="210"/>
                    <a:pt x="228" y="207"/>
                  </a:cubicBezTo>
                  <a:cubicBezTo>
                    <a:pt x="228" y="207"/>
                    <a:pt x="228" y="207"/>
                    <a:pt x="228" y="207"/>
                  </a:cubicBezTo>
                  <a:cubicBezTo>
                    <a:pt x="227" y="204"/>
                    <a:pt x="227" y="204"/>
                    <a:pt x="227" y="204"/>
                  </a:cubicBezTo>
                  <a:cubicBezTo>
                    <a:pt x="226" y="203"/>
                    <a:pt x="226" y="202"/>
                    <a:pt x="225" y="201"/>
                  </a:cubicBezTo>
                  <a:cubicBezTo>
                    <a:pt x="225" y="201"/>
                    <a:pt x="225" y="201"/>
                    <a:pt x="225" y="201"/>
                  </a:cubicBezTo>
                  <a:cubicBezTo>
                    <a:pt x="225" y="198"/>
                    <a:pt x="225" y="198"/>
                    <a:pt x="225" y="198"/>
                  </a:cubicBezTo>
                  <a:cubicBezTo>
                    <a:pt x="225" y="198"/>
                    <a:pt x="225" y="198"/>
                    <a:pt x="225" y="198"/>
                  </a:cubicBezTo>
                  <a:cubicBezTo>
                    <a:pt x="225" y="189"/>
                    <a:pt x="225" y="189"/>
                    <a:pt x="225" y="189"/>
                  </a:cubicBezTo>
                  <a:cubicBezTo>
                    <a:pt x="225" y="190"/>
                    <a:pt x="226" y="190"/>
                    <a:pt x="227" y="191"/>
                  </a:cubicBezTo>
                  <a:cubicBezTo>
                    <a:pt x="227" y="191"/>
                    <a:pt x="227" y="191"/>
                    <a:pt x="227" y="191"/>
                  </a:cubicBezTo>
                  <a:cubicBezTo>
                    <a:pt x="228" y="191"/>
                    <a:pt x="228" y="191"/>
                    <a:pt x="228" y="191"/>
                  </a:cubicBezTo>
                  <a:cubicBezTo>
                    <a:pt x="228" y="191"/>
                    <a:pt x="228" y="191"/>
                    <a:pt x="228" y="191"/>
                  </a:cubicBezTo>
                  <a:cubicBezTo>
                    <a:pt x="230" y="193"/>
                    <a:pt x="231" y="195"/>
                    <a:pt x="232" y="198"/>
                  </a:cubicBezTo>
                  <a:cubicBezTo>
                    <a:pt x="232" y="198"/>
                    <a:pt x="232" y="198"/>
                    <a:pt x="232" y="198"/>
                  </a:cubicBezTo>
                  <a:cubicBezTo>
                    <a:pt x="232" y="198"/>
                    <a:pt x="232" y="198"/>
                    <a:pt x="232" y="198"/>
                  </a:cubicBezTo>
                  <a:cubicBezTo>
                    <a:pt x="233" y="201"/>
                    <a:pt x="235" y="201"/>
                    <a:pt x="235" y="205"/>
                  </a:cubicBezTo>
                  <a:cubicBezTo>
                    <a:pt x="237" y="206"/>
                    <a:pt x="237" y="206"/>
                    <a:pt x="237" y="206"/>
                  </a:cubicBezTo>
                  <a:cubicBezTo>
                    <a:pt x="237" y="206"/>
                    <a:pt x="237" y="206"/>
                    <a:pt x="237" y="206"/>
                  </a:cubicBezTo>
                  <a:cubicBezTo>
                    <a:pt x="237" y="206"/>
                    <a:pt x="237" y="206"/>
                    <a:pt x="237" y="206"/>
                  </a:cubicBezTo>
                  <a:cubicBezTo>
                    <a:pt x="243" y="208"/>
                    <a:pt x="243" y="208"/>
                    <a:pt x="243" y="208"/>
                  </a:cubicBezTo>
                  <a:cubicBezTo>
                    <a:pt x="243" y="208"/>
                    <a:pt x="243" y="208"/>
                    <a:pt x="243" y="208"/>
                  </a:cubicBezTo>
                  <a:cubicBezTo>
                    <a:pt x="244" y="208"/>
                    <a:pt x="244" y="208"/>
                    <a:pt x="244" y="208"/>
                  </a:cubicBezTo>
                  <a:cubicBezTo>
                    <a:pt x="244" y="208"/>
                    <a:pt x="244" y="208"/>
                    <a:pt x="244" y="208"/>
                  </a:cubicBezTo>
                  <a:cubicBezTo>
                    <a:pt x="247" y="209"/>
                    <a:pt x="249" y="209"/>
                    <a:pt x="250" y="212"/>
                  </a:cubicBezTo>
                  <a:cubicBezTo>
                    <a:pt x="251" y="212"/>
                    <a:pt x="251" y="212"/>
                    <a:pt x="251" y="212"/>
                  </a:cubicBezTo>
                  <a:cubicBezTo>
                    <a:pt x="257" y="213"/>
                    <a:pt x="257" y="213"/>
                    <a:pt x="257" y="213"/>
                  </a:cubicBezTo>
                  <a:cubicBezTo>
                    <a:pt x="259" y="212"/>
                    <a:pt x="259" y="212"/>
                    <a:pt x="259" y="212"/>
                  </a:cubicBezTo>
                  <a:cubicBezTo>
                    <a:pt x="259" y="212"/>
                    <a:pt x="259" y="212"/>
                    <a:pt x="259" y="212"/>
                  </a:cubicBezTo>
                  <a:cubicBezTo>
                    <a:pt x="261" y="213"/>
                    <a:pt x="263" y="213"/>
                    <a:pt x="264" y="214"/>
                  </a:cubicBezTo>
                  <a:cubicBezTo>
                    <a:pt x="276" y="194"/>
                    <a:pt x="283" y="170"/>
                    <a:pt x="283" y="145"/>
                  </a:cubicBezTo>
                  <a:cubicBezTo>
                    <a:pt x="283" y="109"/>
                    <a:pt x="269" y="76"/>
                    <a:pt x="247" y="51"/>
                  </a:cubicBezTo>
                  <a:cubicBezTo>
                    <a:pt x="247" y="54"/>
                    <a:pt x="246" y="54"/>
                    <a:pt x="244" y="58"/>
                  </a:cubicBezTo>
                  <a:cubicBezTo>
                    <a:pt x="245" y="59"/>
                    <a:pt x="246" y="60"/>
                    <a:pt x="247" y="61"/>
                  </a:cubicBezTo>
                  <a:cubicBezTo>
                    <a:pt x="247" y="61"/>
                    <a:pt x="247" y="61"/>
                    <a:pt x="247" y="61"/>
                  </a:cubicBezTo>
                  <a:cubicBezTo>
                    <a:pt x="248" y="63"/>
                    <a:pt x="247" y="64"/>
                    <a:pt x="247" y="66"/>
                  </a:cubicBezTo>
                  <a:cubicBezTo>
                    <a:pt x="247" y="66"/>
                    <a:pt x="248" y="67"/>
                    <a:pt x="248" y="68"/>
                  </a:cubicBezTo>
                  <a:cubicBezTo>
                    <a:pt x="248" y="68"/>
                    <a:pt x="248" y="68"/>
                    <a:pt x="248" y="68"/>
                  </a:cubicBezTo>
                  <a:cubicBezTo>
                    <a:pt x="246" y="72"/>
                    <a:pt x="246" y="72"/>
                    <a:pt x="246" y="72"/>
                  </a:cubicBezTo>
                  <a:cubicBezTo>
                    <a:pt x="246" y="72"/>
                    <a:pt x="246" y="72"/>
                    <a:pt x="246" y="72"/>
                  </a:cubicBezTo>
                  <a:cubicBezTo>
                    <a:pt x="245" y="73"/>
                    <a:pt x="244" y="73"/>
                    <a:pt x="242" y="73"/>
                  </a:cubicBezTo>
                  <a:cubicBezTo>
                    <a:pt x="242" y="73"/>
                    <a:pt x="242" y="73"/>
                    <a:pt x="242" y="73"/>
                  </a:cubicBezTo>
                  <a:cubicBezTo>
                    <a:pt x="238" y="71"/>
                    <a:pt x="238" y="71"/>
                    <a:pt x="238" y="71"/>
                  </a:cubicBezTo>
                  <a:cubicBezTo>
                    <a:pt x="238" y="71"/>
                    <a:pt x="238" y="71"/>
                    <a:pt x="238" y="71"/>
                  </a:cubicBezTo>
                  <a:cubicBezTo>
                    <a:pt x="236" y="71"/>
                    <a:pt x="236" y="71"/>
                    <a:pt x="236" y="71"/>
                  </a:cubicBezTo>
                  <a:cubicBezTo>
                    <a:pt x="236" y="71"/>
                    <a:pt x="236" y="71"/>
                    <a:pt x="236" y="71"/>
                  </a:cubicBezTo>
                  <a:cubicBezTo>
                    <a:pt x="234" y="71"/>
                    <a:pt x="234" y="71"/>
                    <a:pt x="234" y="71"/>
                  </a:cubicBezTo>
                  <a:cubicBezTo>
                    <a:pt x="234" y="71"/>
                    <a:pt x="234" y="71"/>
                    <a:pt x="234" y="71"/>
                  </a:cubicBezTo>
                  <a:cubicBezTo>
                    <a:pt x="231" y="70"/>
                    <a:pt x="229" y="71"/>
                    <a:pt x="227" y="70"/>
                  </a:cubicBezTo>
                  <a:cubicBezTo>
                    <a:pt x="228" y="72"/>
                    <a:pt x="227" y="74"/>
                    <a:pt x="225" y="76"/>
                  </a:cubicBezTo>
                  <a:cubicBezTo>
                    <a:pt x="225" y="56"/>
                    <a:pt x="225" y="56"/>
                    <a:pt x="225" y="56"/>
                  </a:cubicBezTo>
                  <a:cubicBezTo>
                    <a:pt x="227" y="56"/>
                    <a:pt x="229" y="56"/>
                    <a:pt x="231" y="55"/>
                  </a:cubicBezTo>
                  <a:cubicBezTo>
                    <a:pt x="231" y="55"/>
                    <a:pt x="231" y="55"/>
                    <a:pt x="231" y="55"/>
                  </a:cubicBezTo>
                  <a:cubicBezTo>
                    <a:pt x="232" y="54"/>
                    <a:pt x="232" y="54"/>
                    <a:pt x="232" y="54"/>
                  </a:cubicBezTo>
                  <a:cubicBezTo>
                    <a:pt x="232" y="54"/>
                    <a:pt x="232" y="54"/>
                    <a:pt x="232" y="54"/>
                  </a:cubicBezTo>
                  <a:cubicBezTo>
                    <a:pt x="234" y="53"/>
                    <a:pt x="236" y="52"/>
                    <a:pt x="238" y="53"/>
                  </a:cubicBezTo>
                  <a:cubicBezTo>
                    <a:pt x="239" y="53"/>
                    <a:pt x="239" y="52"/>
                    <a:pt x="239" y="52"/>
                  </a:cubicBezTo>
                  <a:cubicBezTo>
                    <a:pt x="237" y="49"/>
                    <a:pt x="237" y="49"/>
                    <a:pt x="237" y="49"/>
                  </a:cubicBezTo>
                  <a:cubicBezTo>
                    <a:pt x="234" y="48"/>
                    <a:pt x="232" y="47"/>
                    <a:pt x="231" y="43"/>
                  </a:cubicBezTo>
                  <a:cubicBezTo>
                    <a:pt x="231" y="43"/>
                    <a:pt x="231" y="43"/>
                    <a:pt x="231" y="43"/>
                  </a:cubicBezTo>
                  <a:cubicBezTo>
                    <a:pt x="231" y="41"/>
                    <a:pt x="231" y="41"/>
                    <a:pt x="231" y="41"/>
                  </a:cubicBezTo>
                  <a:cubicBezTo>
                    <a:pt x="231" y="40"/>
                    <a:pt x="231" y="40"/>
                    <a:pt x="231" y="39"/>
                  </a:cubicBezTo>
                  <a:cubicBezTo>
                    <a:pt x="231" y="39"/>
                    <a:pt x="231" y="39"/>
                    <a:pt x="231" y="39"/>
                  </a:cubicBezTo>
                  <a:cubicBezTo>
                    <a:pt x="230" y="38"/>
                    <a:pt x="230" y="38"/>
                    <a:pt x="230" y="38"/>
                  </a:cubicBezTo>
                  <a:cubicBezTo>
                    <a:pt x="225" y="40"/>
                    <a:pt x="225" y="40"/>
                    <a:pt x="225" y="40"/>
                  </a:cubicBezTo>
                  <a:cubicBezTo>
                    <a:pt x="225" y="40"/>
                    <a:pt x="225" y="40"/>
                    <a:pt x="225" y="40"/>
                  </a:cubicBezTo>
                  <a:cubicBezTo>
                    <a:pt x="225" y="40"/>
                    <a:pt x="225" y="40"/>
                    <a:pt x="225" y="40"/>
                  </a:cubicBezTo>
                  <a:cubicBezTo>
                    <a:pt x="225" y="33"/>
                    <a:pt x="225" y="33"/>
                    <a:pt x="225" y="33"/>
                  </a:cubicBezTo>
                  <a:cubicBezTo>
                    <a:pt x="225" y="32"/>
                    <a:pt x="225" y="32"/>
                    <a:pt x="225" y="32"/>
                  </a:cubicBezTo>
                  <a:cubicBezTo>
                    <a:pt x="225" y="32"/>
                    <a:pt x="225" y="32"/>
                    <a:pt x="225" y="32"/>
                  </a:cubicBezTo>
                  <a:lnTo>
                    <a:pt x="225" y="24"/>
                  </a:lnTo>
                  <a:close/>
                  <a:moveTo>
                    <a:pt x="203" y="12"/>
                  </a:moveTo>
                  <a:cubicBezTo>
                    <a:pt x="211" y="15"/>
                    <a:pt x="218" y="19"/>
                    <a:pt x="225" y="24"/>
                  </a:cubicBezTo>
                  <a:cubicBezTo>
                    <a:pt x="225" y="32"/>
                    <a:pt x="225" y="32"/>
                    <a:pt x="225" y="32"/>
                  </a:cubicBezTo>
                  <a:cubicBezTo>
                    <a:pt x="225" y="32"/>
                    <a:pt x="225" y="32"/>
                    <a:pt x="225" y="32"/>
                  </a:cubicBezTo>
                  <a:cubicBezTo>
                    <a:pt x="225" y="32"/>
                    <a:pt x="224" y="33"/>
                    <a:pt x="224" y="33"/>
                  </a:cubicBezTo>
                  <a:cubicBezTo>
                    <a:pt x="225" y="33"/>
                    <a:pt x="225" y="33"/>
                    <a:pt x="225" y="33"/>
                  </a:cubicBezTo>
                  <a:cubicBezTo>
                    <a:pt x="225" y="40"/>
                    <a:pt x="225" y="40"/>
                    <a:pt x="225" y="40"/>
                  </a:cubicBezTo>
                  <a:cubicBezTo>
                    <a:pt x="222" y="41"/>
                    <a:pt x="220" y="40"/>
                    <a:pt x="218" y="38"/>
                  </a:cubicBezTo>
                  <a:cubicBezTo>
                    <a:pt x="218" y="38"/>
                    <a:pt x="218" y="38"/>
                    <a:pt x="218" y="38"/>
                  </a:cubicBezTo>
                  <a:cubicBezTo>
                    <a:pt x="217" y="34"/>
                    <a:pt x="217" y="34"/>
                    <a:pt x="217" y="34"/>
                  </a:cubicBezTo>
                  <a:cubicBezTo>
                    <a:pt x="217" y="34"/>
                    <a:pt x="217" y="34"/>
                    <a:pt x="217" y="34"/>
                  </a:cubicBezTo>
                  <a:cubicBezTo>
                    <a:pt x="216" y="33"/>
                    <a:pt x="217" y="32"/>
                    <a:pt x="217" y="32"/>
                  </a:cubicBezTo>
                  <a:cubicBezTo>
                    <a:pt x="216" y="31"/>
                    <a:pt x="216" y="31"/>
                    <a:pt x="215" y="30"/>
                  </a:cubicBezTo>
                  <a:cubicBezTo>
                    <a:pt x="215" y="30"/>
                    <a:pt x="215" y="30"/>
                    <a:pt x="215" y="30"/>
                  </a:cubicBezTo>
                  <a:cubicBezTo>
                    <a:pt x="215" y="30"/>
                    <a:pt x="215" y="30"/>
                    <a:pt x="215" y="30"/>
                  </a:cubicBezTo>
                  <a:cubicBezTo>
                    <a:pt x="213" y="30"/>
                    <a:pt x="210" y="30"/>
                    <a:pt x="208" y="29"/>
                  </a:cubicBezTo>
                  <a:cubicBezTo>
                    <a:pt x="207" y="30"/>
                    <a:pt x="207" y="30"/>
                    <a:pt x="207" y="30"/>
                  </a:cubicBezTo>
                  <a:cubicBezTo>
                    <a:pt x="207" y="30"/>
                    <a:pt x="207" y="30"/>
                    <a:pt x="207" y="30"/>
                  </a:cubicBezTo>
                  <a:cubicBezTo>
                    <a:pt x="204" y="35"/>
                    <a:pt x="204" y="35"/>
                    <a:pt x="204" y="35"/>
                  </a:cubicBezTo>
                  <a:cubicBezTo>
                    <a:pt x="204" y="35"/>
                    <a:pt x="204" y="35"/>
                    <a:pt x="204" y="35"/>
                  </a:cubicBezTo>
                  <a:cubicBezTo>
                    <a:pt x="204" y="35"/>
                    <a:pt x="204" y="35"/>
                    <a:pt x="204" y="35"/>
                  </a:cubicBezTo>
                  <a:cubicBezTo>
                    <a:pt x="204" y="36"/>
                    <a:pt x="204" y="36"/>
                    <a:pt x="204" y="36"/>
                  </a:cubicBezTo>
                  <a:cubicBezTo>
                    <a:pt x="204" y="38"/>
                    <a:pt x="204" y="40"/>
                    <a:pt x="203" y="42"/>
                  </a:cubicBezTo>
                  <a:cubicBezTo>
                    <a:pt x="203" y="28"/>
                    <a:pt x="203" y="28"/>
                    <a:pt x="203" y="28"/>
                  </a:cubicBezTo>
                  <a:cubicBezTo>
                    <a:pt x="205" y="26"/>
                    <a:pt x="207" y="24"/>
                    <a:pt x="208" y="22"/>
                  </a:cubicBezTo>
                  <a:cubicBezTo>
                    <a:pt x="208" y="22"/>
                    <a:pt x="206" y="21"/>
                    <a:pt x="203" y="20"/>
                  </a:cubicBezTo>
                  <a:cubicBezTo>
                    <a:pt x="203" y="12"/>
                    <a:pt x="203" y="12"/>
                    <a:pt x="203" y="12"/>
                  </a:cubicBezTo>
                  <a:close/>
                  <a:moveTo>
                    <a:pt x="225" y="266"/>
                  </a:moveTo>
                  <a:cubicBezTo>
                    <a:pt x="218" y="270"/>
                    <a:pt x="211" y="274"/>
                    <a:pt x="203" y="277"/>
                  </a:cubicBezTo>
                  <a:cubicBezTo>
                    <a:pt x="203" y="270"/>
                    <a:pt x="203" y="270"/>
                    <a:pt x="203" y="270"/>
                  </a:cubicBezTo>
                  <a:cubicBezTo>
                    <a:pt x="211" y="266"/>
                    <a:pt x="218" y="262"/>
                    <a:pt x="225" y="257"/>
                  </a:cubicBezTo>
                  <a:cubicBezTo>
                    <a:pt x="225" y="266"/>
                    <a:pt x="225" y="266"/>
                    <a:pt x="225" y="266"/>
                  </a:cubicBezTo>
                  <a:close/>
                  <a:moveTo>
                    <a:pt x="225" y="56"/>
                  </a:moveTo>
                  <a:cubicBezTo>
                    <a:pt x="225" y="76"/>
                    <a:pt x="225" y="76"/>
                    <a:pt x="225" y="76"/>
                  </a:cubicBezTo>
                  <a:cubicBezTo>
                    <a:pt x="222" y="77"/>
                    <a:pt x="218" y="78"/>
                    <a:pt x="216" y="79"/>
                  </a:cubicBezTo>
                  <a:cubicBezTo>
                    <a:pt x="212" y="80"/>
                    <a:pt x="206" y="85"/>
                    <a:pt x="203" y="81"/>
                  </a:cubicBezTo>
                  <a:cubicBezTo>
                    <a:pt x="203" y="72"/>
                    <a:pt x="203" y="72"/>
                    <a:pt x="203" y="72"/>
                  </a:cubicBezTo>
                  <a:cubicBezTo>
                    <a:pt x="205" y="71"/>
                    <a:pt x="207" y="71"/>
                    <a:pt x="209" y="71"/>
                  </a:cubicBezTo>
                  <a:cubicBezTo>
                    <a:pt x="209" y="71"/>
                    <a:pt x="209" y="71"/>
                    <a:pt x="209" y="71"/>
                  </a:cubicBezTo>
                  <a:cubicBezTo>
                    <a:pt x="210" y="72"/>
                    <a:pt x="210" y="72"/>
                    <a:pt x="210" y="72"/>
                  </a:cubicBezTo>
                  <a:cubicBezTo>
                    <a:pt x="210" y="71"/>
                    <a:pt x="209" y="71"/>
                    <a:pt x="209" y="70"/>
                  </a:cubicBezTo>
                  <a:cubicBezTo>
                    <a:pt x="209" y="70"/>
                    <a:pt x="209" y="70"/>
                    <a:pt x="209" y="70"/>
                  </a:cubicBezTo>
                  <a:cubicBezTo>
                    <a:pt x="210" y="66"/>
                    <a:pt x="210" y="66"/>
                    <a:pt x="210" y="66"/>
                  </a:cubicBezTo>
                  <a:cubicBezTo>
                    <a:pt x="201" y="64"/>
                    <a:pt x="210" y="53"/>
                    <a:pt x="220" y="57"/>
                  </a:cubicBezTo>
                  <a:cubicBezTo>
                    <a:pt x="221" y="56"/>
                    <a:pt x="223" y="56"/>
                    <a:pt x="225" y="56"/>
                  </a:cubicBezTo>
                  <a:close/>
                  <a:moveTo>
                    <a:pt x="225" y="189"/>
                  </a:moveTo>
                  <a:cubicBezTo>
                    <a:pt x="225" y="198"/>
                    <a:pt x="225" y="198"/>
                    <a:pt x="225" y="198"/>
                  </a:cubicBezTo>
                  <a:cubicBezTo>
                    <a:pt x="224" y="197"/>
                    <a:pt x="224" y="197"/>
                    <a:pt x="224" y="197"/>
                  </a:cubicBezTo>
                  <a:cubicBezTo>
                    <a:pt x="223" y="196"/>
                    <a:pt x="223" y="196"/>
                    <a:pt x="223" y="196"/>
                  </a:cubicBezTo>
                  <a:cubicBezTo>
                    <a:pt x="223" y="196"/>
                    <a:pt x="223" y="196"/>
                    <a:pt x="223" y="196"/>
                  </a:cubicBezTo>
                  <a:cubicBezTo>
                    <a:pt x="221" y="195"/>
                    <a:pt x="219" y="194"/>
                    <a:pt x="217" y="193"/>
                  </a:cubicBezTo>
                  <a:cubicBezTo>
                    <a:pt x="217" y="193"/>
                    <a:pt x="217" y="193"/>
                    <a:pt x="217" y="193"/>
                  </a:cubicBezTo>
                  <a:cubicBezTo>
                    <a:pt x="212" y="193"/>
                    <a:pt x="209" y="196"/>
                    <a:pt x="203" y="188"/>
                  </a:cubicBezTo>
                  <a:cubicBezTo>
                    <a:pt x="203" y="179"/>
                    <a:pt x="203" y="179"/>
                    <a:pt x="203" y="179"/>
                  </a:cubicBezTo>
                  <a:cubicBezTo>
                    <a:pt x="203" y="179"/>
                    <a:pt x="203" y="179"/>
                    <a:pt x="203" y="179"/>
                  </a:cubicBezTo>
                  <a:cubicBezTo>
                    <a:pt x="209" y="183"/>
                    <a:pt x="209" y="183"/>
                    <a:pt x="209" y="183"/>
                  </a:cubicBezTo>
                  <a:cubicBezTo>
                    <a:pt x="212" y="188"/>
                    <a:pt x="213" y="186"/>
                    <a:pt x="218" y="187"/>
                  </a:cubicBezTo>
                  <a:cubicBezTo>
                    <a:pt x="218" y="187"/>
                    <a:pt x="218" y="187"/>
                    <a:pt x="218" y="187"/>
                  </a:cubicBezTo>
                  <a:cubicBezTo>
                    <a:pt x="221" y="187"/>
                    <a:pt x="223" y="188"/>
                    <a:pt x="225" y="189"/>
                  </a:cubicBezTo>
                  <a:close/>
                  <a:moveTo>
                    <a:pt x="170" y="2"/>
                  </a:moveTo>
                  <a:cubicBezTo>
                    <a:pt x="182" y="4"/>
                    <a:pt x="193" y="7"/>
                    <a:pt x="203" y="12"/>
                  </a:cubicBezTo>
                  <a:cubicBezTo>
                    <a:pt x="203" y="20"/>
                    <a:pt x="203" y="20"/>
                    <a:pt x="203" y="20"/>
                  </a:cubicBezTo>
                  <a:cubicBezTo>
                    <a:pt x="201" y="19"/>
                    <a:pt x="198" y="18"/>
                    <a:pt x="197" y="17"/>
                  </a:cubicBezTo>
                  <a:cubicBezTo>
                    <a:pt x="186" y="22"/>
                    <a:pt x="175" y="27"/>
                    <a:pt x="170" y="31"/>
                  </a:cubicBezTo>
                  <a:cubicBezTo>
                    <a:pt x="170" y="24"/>
                    <a:pt x="170" y="24"/>
                    <a:pt x="170" y="24"/>
                  </a:cubicBezTo>
                  <a:cubicBezTo>
                    <a:pt x="173" y="22"/>
                    <a:pt x="176" y="22"/>
                    <a:pt x="178" y="20"/>
                  </a:cubicBezTo>
                  <a:cubicBezTo>
                    <a:pt x="179" y="20"/>
                    <a:pt x="180" y="19"/>
                    <a:pt x="181" y="19"/>
                  </a:cubicBezTo>
                  <a:cubicBezTo>
                    <a:pt x="181" y="19"/>
                    <a:pt x="181" y="19"/>
                    <a:pt x="181" y="19"/>
                  </a:cubicBezTo>
                  <a:cubicBezTo>
                    <a:pt x="184" y="18"/>
                    <a:pt x="184" y="18"/>
                    <a:pt x="184" y="18"/>
                  </a:cubicBezTo>
                  <a:cubicBezTo>
                    <a:pt x="185" y="18"/>
                    <a:pt x="185" y="18"/>
                    <a:pt x="185" y="18"/>
                  </a:cubicBezTo>
                  <a:cubicBezTo>
                    <a:pt x="185" y="18"/>
                    <a:pt x="185" y="18"/>
                    <a:pt x="185" y="18"/>
                  </a:cubicBezTo>
                  <a:cubicBezTo>
                    <a:pt x="187" y="17"/>
                    <a:pt x="187" y="17"/>
                    <a:pt x="187" y="17"/>
                  </a:cubicBezTo>
                  <a:cubicBezTo>
                    <a:pt x="191" y="16"/>
                    <a:pt x="191" y="16"/>
                    <a:pt x="191" y="16"/>
                  </a:cubicBezTo>
                  <a:cubicBezTo>
                    <a:pt x="185" y="14"/>
                    <a:pt x="185" y="14"/>
                    <a:pt x="185" y="14"/>
                  </a:cubicBezTo>
                  <a:cubicBezTo>
                    <a:pt x="184" y="14"/>
                    <a:pt x="183" y="14"/>
                    <a:pt x="183" y="15"/>
                  </a:cubicBezTo>
                  <a:cubicBezTo>
                    <a:pt x="183" y="15"/>
                    <a:pt x="183" y="15"/>
                    <a:pt x="183" y="15"/>
                  </a:cubicBezTo>
                  <a:cubicBezTo>
                    <a:pt x="178" y="14"/>
                    <a:pt x="178" y="14"/>
                    <a:pt x="178" y="14"/>
                  </a:cubicBezTo>
                  <a:cubicBezTo>
                    <a:pt x="178" y="14"/>
                    <a:pt x="178" y="14"/>
                    <a:pt x="178" y="14"/>
                  </a:cubicBezTo>
                  <a:cubicBezTo>
                    <a:pt x="177" y="14"/>
                    <a:pt x="177" y="14"/>
                    <a:pt x="177" y="13"/>
                  </a:cubicBezTo>
                  <a:cubicBezTo>
                    <a:pt x="175" y="15"/>
                    <a:pt x="172" y="16"/>
                    <a:pt x="170" y="15"/>
                  </a:cubicBezTo>
                  <a:cubicBezTo>
                    <a:pt x="170" y="2"/>
                    <a:pt x="170" y="2"/>
                    <a:pt x="170" y="2"/>
                  </a:cubicBezTo>
                  <a:close/>
                  <a:moveTo>
                    <a:pt x="203" y="277"/>
                  </a:moveTo>
                  <a:cubicBezTo>
                    <a:pt x="193" y="282"/>
                    <a:pt x="182" y="285"/>
                    <a:pt x="170" y="287"/>
                  </a:cubicBezTo>
                  <a:cubicBezTo>
                    <a:pt x="170" y="280"/>
                    <a:pt x="170" y="280"/>
                    <a:pt x="170" y="280"/>
                  </a:cubicBezTo>
                  <a:cubicBezTo>
                    <a:pt x="171" y="280"/>
                    <a:pt x="172" y="280"/>
                    <a:pt x="174" y="280"/>
                  </a:cubicBezTo>
                  <a:cubicBezTo>
                    <a:pt x="173" y="275"/>
                    <a:pt x="174" y="269"/>
                    <a:pt x="172" y="264"/>
                  </a:cubicBezTo>
                  <a:cubicBezTo>
                    <a:pt x="170" y="263"/>
                    <a:pt x="170" y="263"/>
                    <a:pt x="170" y="263"/>
                  </a:cubicBezTo>
                  <a:cubicBezTo>
                    <a:pt x="170" y="254"/>
                    <a:pt x="170" y="254"/>
                    <a:pt x="170" y="254"/>
                  </a:cubicBezTo>
                  <a:cubicBezTo>
                    <a:pt x="170" y="254"/>
                    <a:pt x="171" y="255"/>
                    <a:pt x="171" y="255"/>
                  </a:cubicBezTo>
                  <a:cubicBezTo>
                    <a:pt x="171" y="255"/>
                    <a:pt x="171" y="255"/>
                    <a:pt x="171" y="255"/>
                  </a:cubicBezTo>
                  <a:cubicBezTo>
                    <a:pt x="173" y="256"/>
                    <a:pt x="177" y="259"/>
                    <a:pt x="178" y="261"/>
                  </a:cubicBezTo>
                  <a:cubicBezTo>
                    <a:pt x="178" y="261"/>
                    <a:pt x="178" y="261"/>
                    <a:pt x="178" y="261"/>
                  </a:cubicBezTo>
                  <a:cubicBezTo>
                    <a:pt x="181" y="265"/>
                    <a:pt x="180" y="271"/>
                    <a:pt x="180" y="276"/>
                  </a:cubicBezTo>
                  <a:cubicBezTo>
                    <a:pt x="179" y="277"/>
                    <a:pt x="178" y="278"/>
                    <a:pt x="176" y="279"/>
                  </a:cubicBezTo>
                  <a:cubicBezTo>
                    <a:pt x="186" y="277"/>
                    <a:pt x="195" y="274"/>
                    <a:pt x="203" y="270"/>
                  </a:cubicBezTo>
                  <a:cubicBezTo>
                    <a:pt x="203" y="277"/>
                    <a:pt x="203" y="277"/>
                    <a:pt x="203" y="277"/>
                  </a:cubicBezTo>
                  <a:close/>
                  <a:moveTo>
                    <a:pt x="203" y="28"/>
                  </a:moveTo>
                  <a:cubicBezTo>
                    <a:pt x="202" y="30"/>
                    <a:pt x="200" y="32"/>
                    <a:pt x="198" y="34"/>
                  </a:cubicBezTo>
                  <a:cubicBezTo>
                    <a:pt x="196" y="36"/>
                    <a:pt x="198" y="41"/>
                    <a:pt x="195" y="43"/>
                  </a:cubicBezTo>
                  <a:cubicBezTo>
                    <a:pt x="190" y="47"/>
                    <a:pt x="180" y="46"/>
                    <a:pt x="174" y="41"/>
                  </a:cubicBezTo>
                  <a:cubicBezTo>
                    <a:pt x="173" y="40"/>
                    <a:pt x="171" y="39"/>
                    <a:pt x="170" y="38"/>
                  </a:cubicBezTo>
                  <a:cubicBezTo>
                    <a:pt x="170" y="46"/>
                    <a:pt x="170" y="46"/>
                    <a:pt x="170" y="46"/>
                  </a:cubicBezTo>
                  <a:cubicBezTo>
                    <a:pt x="172" y="47"/>
                    <a:pt x="174" y="49"/>
                    <a:pt x="176" y="49"/>
                  </a:cubicBezTo>
                  <a:cubicBezTo>
                    <a:pt x="176" y="51"/>
                    <a:pt x="176" y="51"/>
                    <a:pt x="176" y="51"/>
                  </a:cubicBezTo>
                  <a:cubicBezTo>
                    <a:pt x="171" y="58"/>
                    <a:pt x="185" y="65"/>
                    <a:pt x="189" y="55"/>
                  </a:cubicBezTo>
                  <a:cubicBezTo>
                    <a:pt x="189" y="55"/>
                    <a:pt x="189" y="55"/>
                    <a:pt x="189" y="55"/>
                  </a:cubicBezTo>
                  <a:cubicBezTo>
                    <a:pt x="189" y="53"/>
                    <a:pt x="189" y="52"/>
                    <a:pt x="190" y="51"/>
                  </a:cubicBezTo>
                  <a:cubicBezTo>
                    <a:pt x="190" y="51"/>
                    <a:pt x="190" y="51"/>
                    <a:pt x="190" y="51"/>
                  </a:cubicBezTo>
                  <a:cubicBezTo>
                    <a:pt x="196" y="50"/>
                    <a:pt x="201" y="47"/>
                    <a:pt x="203" y="42"/>
                  </a:cubicBezTo>
                  <a:cubicBezTo>
                    <a:pt x="203" y="28"/>
                    <a:pt x="203" y="28"/>
                    <a:pt x="203" y="28"/>
                  </a:cubicBezTo>
                  <a:close/>
                  <a:moveTo>
                    <a:pt x="203" y="72"/>
                  </a:moveTo>
                  <a:cubicBezTo>
                    <a:pt x="203" y="81"/>
                    <a:pt x="203" y="81"/>
                    <a:pt x="203" y="81"/>
                  </a:cubicBezTo>
                  <a:cubicBezTo>
                    <a:pt x="203" y="81"/>
                    <a:pt x="203" y="80"/>
                    <a:pt x="203" y="80"/>
                  </a:cubicBezTo>
                  <a:cubicBezTo>
                    <a:pt x="201" y="80"/>
                    <a:pt x="195" y="82"/>
                    <a:pt x="195" y="83"/>
                  </a:cubicBezTo>
                  <a:cubicBezTo>
                    <a:pt x="195" y="83"/>
                    <a:pt x="195" y="83"/>
                    <a:pt x="195" y="83"/>
                  </a:cubicBezTo>
                  <a:cubicBezTo>
                    <a:pt x="195" y="83"/>
                    <a:pt x="196" y="88"/>
                    <a:pt x="190" y="89"/>
                  </a:cubicBezTo>
                  <a:cubicBezTo>
                    <a:pt x="183" y="91"/>
                    <a:pt x="183" y="91"/>
                    <a:pt x="183" y="91"/>
                  </a:cubicBezTo>
                  <a:cubicBezTo>
                    <a:pt x="181" y="94"/>
                    <a:pt x="181" y="94"/>
                    <a:pt x="181" y="94"/>
                  </a:cubicBezTo>
                  <a:cubicBezTo>
                    <a:pt x="181" y="94"/>
                    <a:pt x="181" y="94"/>
                    <a:pt x="181" y="94"/>
                  </a:cubicBezTo>
                  <a:cubicBezTo>
                    <a:pt x="179" y="95"/>
                    <a:pt x="179" y="95"/>
                    <a:pt x="179" y="95"/>
                  </a:cubicBezTo>
                  <a:cubicBezTo>
                    <a:pt x="179" y="95"/>
                    <a:pt x="179" y="95"/>
                    <a:pt x="179" y="95"/>
                  </a:cubicBezTo>
                  <a:cubicBezTo>
                    <a:pt x="179" y="95"/>
                    <a:pt x="179" y="95"/>
                    <a:pt x="179" y="95"/>
                  </a:cubicBezTo>
                  <a:cubicBezTo>
                    <a:pt x="179" y="96"/>
                    <a:pt x="176" y="99"/>
                    <a:pt x="175" y="99"/>
                  </a:cubicBezTo>
                  <a:cubicBezTo>
                    <a:pt x="175" y="104"/>
                    <a:pt x="173" y="106"/>
                    <a:pt x="170" y="107"/>
                  </a:cubicBezTo>
                  <a:cubicBezTo>
                    <a:pt x="170" y="92"/>
                    <a:pt x="170" y="92"/>
                    <a:pt x="170" y="92"/>
                  </a:cubicBezTo>
                  <a:cubicBezTo>
                    <a:pt x="171" y="92"/>
                    <a:pt x="172" y="92"/>
                    <a:pt x="173" y="92"/>
                  </a:cubicBezTo>
                  <a:cubicBezTo>
                    <a:pt x="173" y="91"/>
                    <a:pt x="173" y="91"/>
                    <a:pt x="174" y="90"/>
                  </a:cubicBezTo>
                  <a:cubicBezTo>
                    <a:pt x="174" y="90"/>
                    <a:pt x="174" y="90"/>
                    <a:pt x="174" y="90"/>
                  </a:cubicBezTo>
                  <a:cubicBezTo>
                    <a:pt x="176" y="89"/>
                    <a:pt x="176" y="89"/>
                    <a:pt x="176" y="89"/>
                  </a:cubicBezTo>
                  <a:cubicBezTo>
                    <a:pt x="176" y="89"/>
                    <a:pt x="176" y="89"/>
                    <a:pt x="176" y="89"/>
                  </a:cubicBezTo>
                  <a:cubicBezTo>
                    <a:pt x="176" y="88"/>
                    <a:pt x="176" y="88"/>
                    <a:pt x="176" y="88"/>
                  </a:cubicBezTo>
                  <a:cubicBezTo>
                    <a:pt x="176" y="88"/>
                    <a:pt x="176" y="88"/>
                    <a:pt x="176" y="88"/>
                  </a:cubicBezTo>
                  <a:cubicBezTo>
                    <a:pt x="180" y="85"/>
                    <a:pt x="178" y="85"/>
                    <a:pt x="183" y="84"/>
                  </a:cubicBezTo>
                  <a:cubicBezTo>
                    <a:pt x="188" y="82"/>
                    <a:pt x="188" y="82"/>
                    <a:pt x="188" y="82"/>
                  </a:cubicBezTo>
                  <a:cubicBezTo>
                    <a:pt x="189" y="75"/>
                    <a:pt x="197" y="75"/>
                    <a:pt x="201" y="73"/>
                  </a:cubicBezTo>
                  <a:cubicBezTo>
                    <a:pt x="202" y="72"/>
                    <a:pt x="203" y="72"/>
                    <a:pt x="203" y="72"/>
                  </a:cubicBezTo>
                  <a:close/>
                  <a:moveTo>
                    <a:pt x="203" y="179"/>
                  </a:moveTo>
                  <a:cubicBezTo>
                    <a:pt x="203" y="188"/>
                    <a:pt x="203" y="188"/>
                    <a:pt x="203" y="188"/>
                  </a:cubicBezTo>
                  <a:cubicBezTo>
                    <a:pt x="203" y="187"/>
                    <a:pt x="203" y="187"/>
                    <a:pt x="203" y="187"/>
                  </a:cubicBezTo>
                  <a:cubicBezTo>
                    <a:pt x="202" y="185"/>
                    <a:pt x="200" y="186"/>
                    <a:pt x="198" y="184"/>
                  </a:cubicBezTo>
                  <a:cubicBezTo>
                    <a:pt x="198" y="184"/>
                    <a:pt x="198" y="184"/>
                    <a:pt x="198" y="184"/>
                  </a:cubicBezTo>
                  <a:cubicBezTo>
                    <a:pt x="197" y="182"/>
                    <a:pt x="197" y="182"/>
                    <a:pt x="197" y="182"/>
                  </a:cubicBezTo>
                  <a:cubicBezTo>
                    <a:pt x="195" y="181"/>
                    <a:pt x="193" y="179"/>
                    <a:pt x="192" y="180"/>
                  </a:cubicBezTo>
                  <a:cubicBezTo>
                    <a:pt x="187" y="184"/>
                    <a:pt x="186" y="179"/>
                    <a:pt x="183" y="180"/>
                  </a:cubicBezTo>
                  <a:cubicBezTo>
                    <a:pt x="179" y="180"/>
                    <a:pt x="178" y="179"/>
                    <a:pt x="176" y="177"/>
                  </a:cubicBezTo>
                  <a:cubicBezTo>
                    <a:pt x="176" y="177"/>
                    <a:pt x="176" y="177"/>
                    <a:pt x="176" y="177"/>
                  </a:cubicBezTo>
                  <a:cubicBezTo>
                    <a:pt x="175" y="177"/>
                    <a:pt x="175" y="177"/>
                    <a:pt x="175" y="177"/>
                  </a:cubicBezTo>
                  <a:cubicBezTo>
                    <a:pt x="173" y="178"/>
                    <a:pt x="172" y="179"/>
                    <a:pt x="170" y="179"/>
                  </a:cubicBezTo>
                  <a:cubicBezTo>
                    <a:pt x="170" y="168"/>
                    <a:pt x="170" y="168"/>
                    <a:pt x="170" y="168"/>
                  </a:cubicBezTo>
                  <a:cubicBezTo>
                    <a:pt x="171" y="168"/>
                    <a:pt x="172" y="168"/>
                    <a:pt x="173" y="169"/>
                  </a:cubicBezTo>
                  <a:cubicBezTo>
                    <a:pt x="175" y="169"/>
                    <a:pt x="178" y="170"/>
                    <a:pt x="179" y="171"/>
                  </a:cubicBezTo>
                  <a:cubicBezTo>
                    <a:pt x="179" y="171"/>
                    <a:pt x="179" y="171"/>
                    <a:pt x="179" y="171"/>
                  </a:cubicBezTo>
                  <a:cubicBezTo>
                    <a:pt x="180" y="172"/>
                    <a:pt x="181" y="172"/>
                    <a:pt x="181" y="173"/>
                  </a:cubicBezTo>
                  <a:cubicBezTo>
                    <a:pt x="181" y="173"/>
                    <a:pt x="186" y="173"/>
                    <a:pt x="188" y="174"/>
                  </a:cubicBezTo>
                  <a:cubicBezTo>
                    <a:pt x="190" y="172"/>
                    <a:pt x="194" y="172"/>
                    <a:pt x="197" y="174"/>
                  </a:cubicBezTo>
                  <a:cubicBezTo>
                    <a:pt x="201" y="171"/>
                    <a:pt x="202" y="177"/>
                    <a:pt x="203" y="179"/>
                  </a:cubicBezTo>
                  <a:close/>
                  <a:moveTo>
                    <a:pt x="159" y="0"/>
                  </a:moveTo>
                  <a:cubicBezTo>
                    <a:pt x="162" y="1"/>
                    <a:pt x="166" y="1"/>
                    <a:pt x="170" y="2"/>
                  </a:cubicBezTo>
                  <a:cubicBezTo>
                    <a:pt x="170" y="15"/>
                    <a:pt x="170" y="15"/>
                    <a:pt x="170" y="15"/>
                  </a:cubicBezTo>
                  <a:cubicBezTo>
                    <a:pt x="170" y="15"/>
                    <a:pt x="170" y="15"/>
                    <a:pt x="170" y="15"/>
                  </a:cubicBezTo>
                  <a:cubicBezTo>
                    <a:pt x="170" y="15"/>
                    <a:pt x="170" y="15"/>
                    <a:pt x="170" y="15"/>
                  </a:cubicBezTo>
                  <a:cubicBezTo>
                    <a:pt x="167" y="15"/>
                    <a:pt x="162" y="15"/>
                    <a:pt x="159" y="14"/>
                  </a:cubicBezTo>
                  <a:cubicBezTo>
                    <a:pt x="159" y="0"/>
                    <a:pt x="159" y="0"/>
                    <a:pt x="159" y="0"/>
                  </a:cubicBezTo>
                  <a:close/>
                  <a:moveTo>
                    <a:pt x="170" y="287"/>
                  </a:moveTo>
                  <a:cubicBezTo>
                    <a:pt x="166" y="288"/>
                    <a:pt x="162" y="289"/>
                    <a:pt x="159" y="289"/>
                  </a:cubicBezTo>
                  <a:cubicBezTo>
                    <a:pt x="159" y="282"/>
                    <a:pt x="159" y="282"/>
                    <a:pt x="159" y="282"/>
                  </a:cubicBezTo>
                  <a:cubicBezTo>
                    <a:pt x="162" y="282"/>
                    <a:pt x="166" y="281"/>
                    <a:pt x="170" y="280"/>
                  </a:cubicBezTo>
                  <a:cubicBezTo>
                    <a:pt x="170" y="287"/>
                    <a:pt x="170" y="287"/>
                    <a:pt x="170" y="287"/>
                  </a:cubicBezTo>
                  <a:close/>
                  <a:moveTo>
                    <a:pt x="170" y="24"/>
                  </a:moveTo>
                  <a:cubicBezTo>
                    <a:pt x="170" y="31"/>
                    <a:pt x="170" y="31"/>
                    <a:pt x="170" y="31"/>
                  </a:cubicBezTo>
                  <a:cubicBezTo>
                    <a:pt x="168" y="32"/>
                    <a:pt x="167" y="34"/>
                    <a:pt x="166" y="35"/>
                  </a:cubicBezTo>
                  <a:cubicBezTo>
                    <a:pt x="166" y="37"/>
                    <a:pt x="168" y="37"/>
                    <a:pt x="170" y="38"/>
                  </a:cubicBezTo>
                  <a:cubicBezTo>
                    <a:pt x="170" y="46"/>
                    <a:pt x="170" y="46"/>
                    <a:pt x="170" y="46"/>
                  </a:cubicBezTo>
                  <a:cubicBezTo>
                    <a:pt x="168" y="45"/>
                    <a:pt x="166" y="44"/>
                    <a:pt x="165" y="44"/>
                  </a:cubicBezTo>
                  <a:cubicBezTo>
                    <a:pt x="165" y="44"/>
                    <a:pt x="165" y="44"/>
                    <a:pt x="165" y="44"/>
                  </a:cubicBezTo>
                  <a:cubicBezTo>
                    <a:pt x="163" y="43"/>
                    <a:pt x="161" y="44"/>
                    <a:pt x="159" y="42"/>
                  </a:cubicBezTo>
                  <a:cubicBezTo>
                    <a:pt x="159" y="42"/>
                    <a:pt x="159" y="42"/>
                    <a:pt x="159" y="42"/>
                  </a:cubicBezTo>
                  <a:cubicBezTo>
                    <a:pt x="159" y="42"/>
                    <a:pt x="159" y="41"/>
                    <a:pt x="159" y="41"/>
                  </a:cubicBezTo>
                  <a:cubicBezTo>
                    <a:pt x="159" y="31"/>
                    <a:pt x="159" y="31"/>
                    <a:pt x="159" y="31"/>
                  </a:cubicBezTo>
                  <a:cubicBezTo>
                    <a:pt x="159" y="30"/>
                    <a:pt x="160" y="29"/>
                    <a:pt x="161" y="29"/>
                  </a:cubicBezTo>
                  <a:cubicBezTo>
                    <a:pt x="161" y="29"/>
                    <a:pt x="161" y="29"/>
                    <a:pt x="161" y="29"/>
                  </a:cubicBezTo>
                  <a:cubicBezTo>
                    <a:pt x="164" y="26"/>
                    <a:pt x="167" y="25"/>
                    <a:pt x="170" y="24"/>
                  </a:cubicBezTo>
                  <a:close/>
                  <a:moveTo>
                    <a:pt x="170" y="92"/>
                  </a:moveTo>
                  <a:cubicBezTo>
                    <a:pt x="170" y="107"/>
                    <a:pt x="170" y="107"/>
                    <a:pt x="170" y="107"/>
                  </a:cubicBezTo>
                  <a:cubicBezTo>
                    <a:pt x="167" y="109"/>
                    <a:pt x="164" y="110"/>
                    <a:pt x="161" y="112"/>
                  </a:cubicBezTo>
                  <a:cubicBezTo>
                    <a:pt x="160" y="113"/>
                    <a:pt x="160" y="113"/>
                    <a:pt x="159" y="114"/>
                  </a:cubicBezTo>
                  <a:cubicBezTo>
                    <a:pt x="159" y="105"/>
                    <a:pt x="159" y="105"/>
                    <a:pt x="159" y="105"/>
                  </a:cubicBezTo>
                  <a:cubicBezTo>
                    <a:pt x="159" y="105"/>
                    <a:pt x="159" y="105"/>
                    <a:pt x="159" y="105"/>
                  </a:cubicBezTo>
                  <a:cubicBezTo>
                    <a:pt x="159" y="105"/>
                    <a:pt x="159" y="105"/>
                    <a:pt x="159" y="105"/>
                  </a:cubicBezTo>
                  <a:cubicBezTo>
                    <a:pt x="168" y="100"/>
                    <a:pt x="168" y="100"/>
                    <a:pt x="168" y="100"/>
                  </a:cubicBezTo>
                  <a:cubicBezTo>
                    <a:pt x="168" y="95"/>
                    <a:pt x="168" y="95"/>
                    <a:pt x="168" y="95"/>
                  </a:cubicBezTo>
                  <a:cubicBezTo>
                    <a:pt x="168" y="95"/>
                    <a:pt x="168" y="95"/>
                    <a:pt x="168" y="95"/>
                  </a:cubicBezTo>
                  <a:cubicBezTo>
                    <a:pt x="168" y="94"/>
                    <a:pt x="169" y="93"/>
                    <a:pt x="170" y="92"/>
                  </a:cubicBezTo>
                  <a:close/>
                  <a:moveTo>
                    <a:pt x="170" y="168"/>
                  </a:moveTo>
                  <a:cubicBezTo>
                    <a:pt x="170" y="179"/>
                    <a:pt x="170" y="179"/>
                    <a:pt x="170" y="179"/>
                  </a:cubicBezTo>
                  <a:cubicBezTo>
                    <a:pt x="169" y="179"/>
                    <a:pt x="169" y="178"/>
                    <a:pt x="168" y="178"/>
                  </a:cubicBezTo>
                  <a:cubicBezTo>
                    <a:pt x="168" y="178"/>
                    <a:pt x="168" y="178"/>
                    <a:pt x="168" y="178"/>
                  </a:cubicBezTo>
                  <a:cubicBezTo>
                    <a:pt x="167" y="177"/>
                    <a:pt x="167" y="177"/>
                    <a:pt x="167" y="177"/>
                  </a:cubicBezTo>
                  <a:cubicBezTo>
                    <a:pt x="166" y="177"/>
                    <a:pt x="166" y="177"/>
                    <a:pt x="166" y="177"/>
                  </a:cubicBezTo>
                  <a:cubicBezTo>
                    <a:pt x="166" y="177"/>
                    <a:pt x="166" y="177"/>
                    <a:pt x="166" y="177"/>
                  </a:cubicBezTo>
                  <a:cubicBezTo>
                    <a:pt x="161" y="179"/>
                    <a:pt x="162" y="177"/>
                    <a:pt x="160" y="181"/>
                  </a:cubicBezTo>
                  <a:cubicBezTo>
                    <a:pt x="160" y="181"/>
                    <a:pt x="159" y="182"/>
                    <a:pt x="159" y="183"/>
                  </a:cubicBezTo>
                  <a:cubicBezTo>
                    <a:pt x="159" y="172"/>
                    <a:pt x="159" y="172"/>
                    <a:pt x="159" y="172"/>
                  </a:cubicBezTo>
                  <a:cubicBezTo>
                    <a:pt x="160" y="172"/>
                    <a:pt x="161" y="171"/>
                    <a:pt x="163" y="171"/>
                  </a:cubicBezTo>
                  <a:cubicBezTo>
                    <a:pt x="163" y="171"/>
                    <a:pt x="163" y="171"/>
                    <a:pt x="163" y="171"/>
                  </a:cubicBezTo>
                  <a:cubicBezTo>
                    <a:pt x="165" y="170"/>
                    <a:pt x="165" y="170"/>
                    <a:pt x="165" y="170"/>
                  </a:cubicBezTo>
                  <a:cubicBezTo>
                    <a:pt x="165" y="170"/>
                    <a:pt x="165" y="170"/>
                    <a:pt x="165" y="170"/>
                  </a:cubicBezTo>
                  <a:cubicBezTo>
                    <a:pt x="165" y="169"/>
                    <a:pt x="165" y="169"/>
                    <a:pt x="165" y="169"/>
                  </a:cubicBezTo>
                  <a:cubicBezTo>
                    <a:pt x="165" y="169"/>
                    <a:pt x="165" y="169"/>
                    <a:pt x="165" y="169"/>
                  </a:cubicBezTo>
                  <a:cubicBezTo>
                    <a:pt x="167" y="168"/>
                    <a:pt x="168" y="167"/>
                    <a:pt x="170" y="168"/>
                  </a:cubicBezTo>
                  <a:close/>
                  <a:moveTo>
                    <a:pt x="170" y="254"/>
                  </a:moveTo>
                  <a:cubicBezTo>
                    <a:pt x="170" y="263"/>
                    <a:pt x="170" y="263"/>
                    <a:pt x="170" y="263"/>
                  </a:cubicBezTo>
                  <a:cubicBezTo>
                    <a:pt x="168" y="261"/>
                    <a:pt x="168" y="261"/>
                    <a:pt x="168" y="261"/>
                  </a:cubicBezTo>
                  <a:cubicBezTo>
                    <a:pt x="168" y="261"/>
                    <a:pt x="168" y="261"/>
                    <a:pt x="168" y="261"/>
                  </a:cubicBezTo>
                  <a:cubicBezTo>
                    <a:pt x="164" y="259"/>
                    <a:pt x="164" y="259"/>
                    <a:pt x="164" y="259"/>
                  </a:cubicBezTo>
                  <a:cubicBezTo>
                    <a:pt x="162" y="258"/>
                    <a:pt x="160" y="257"/>
                    <a:pt x="159" y="257"/>
                  </a:cubicBezTo>
                  <a:cubicBezTo>
                    <a:pt x="159" y="245"/>
                    <a:pt x="159" y="245"/>
                    <a:pt x="159" y="245"/>
                  </a:cubicBezTo>
                  <a:cubicBezTo>
                    <a:pt x="159" y="246"/>
                    <a:pt x="159" y="246"/>
                    <a:pt x="159" y="246"/>
                  </a:cubicBezTo>
                  <a:cubicBezTo>
                    <a:pt x="159" y="246"/>
                    <a:pt x="159" y="246"/>
                    <a:pt x="159" y="246"/>
                  </a:cubicBezTo>
                  <a:cubicBezTo>
                    <a:pt x="161" y="249"/>
                    <a:pt x="161" y="251"/>
                    <a:pt x="168" y="254"/>
                  </a:cubicBezTo>
                  <a:cubicBezTo>
                    <a:pt x="169" y="254"/>
                    <a:pt x="169" y="254"/>
                    <a:pt x="170" y="254"/>
                  </a:cubicBezTo>
                  <a:close/>
                  <a:moveTo>
                    <a:pt x="145" y="0"/>
                  </a:moveTo>
                  <a:cubicBezTo>
                    <a:pt x="150" y="0"/>
                    <a:pt x="154" y="0"/>
                    <a:pt x="159" y="0"/>
                  </a:cubicBezTo>
                  <a:cubicBezTo>
                    <a:pt x="159" y="14"/>
                    <a:pt x="159" y="14"/>
                    <a:pt x="159" y="14"/>
                  </a:cubicBezTo>
                  <a:cubicBezTo>
                    <a:pt x="157" y="13"/>
                    <a:pt x="156" y="11"/>
                    <a:pt x="156" y="8"/>
                  </a:cubicBezTo>
                  <a:cubicBezTo>
                    <a:pt x="156" y="8"/>
                    <a:pt x="156" y="8"/>
                    <a:pt x="156" y="8"/>
                  </a:cubicBezTo>
                  <a:cubicBezTo>
                    <a:pt x="156" y="8"/>
                    <a:pt x="156" y="8"/>
                    <a:pt x="156" y="8"/>
                  </a:cubicBezTo>
                  <a:cubicBezTo>
                    <a:pt x="152" y="8"/>
                    <a:pt x="148" y="8"/>
                    <a:pt x="144" y="8"/>
                  </a:cubicBezTo>
                  <a:cubicBezTo>
                    <a:pt x="144" y="8"/>
                    <a:pt x="144" y="8"/>
                    <a:pt x="144" y="8"/>
                  </a:cubicBezTo>
                  <a:cubicBezTo>
                    <a:pt x="143" y="8"/>
                    <a:pt x="143" y="8"/>
                    <a:pt x="143" y="8"/>
                  </a:cubicBezTo>
                  <a:cubicBezTo>
                    <a:pt x="140" y="13"/>
                    <a:pt x="140" y="15"/>
                    <a:pt x="131" y="11"/>
                  </a:cubicBezTo>
                  <a:cubicBezTo>
                    <a:pt x="128" y="10"/>
                    <a:pt x="126" y="11"/>
                    <a:pt x="123" y="11"/>
                  </a:cubicBezTo>
                  <a:cubicBezTo>
                    <a:pt x="122" y="11"/>
                    <a:pt x="122" y="11"/>
                    <a:pt x="122" y="11"/>
                  </a:cubicBezTo>
                  <a:cubicBezTo>
                    <a:pt x="122" y="11"/>
                    <a:pt x="122" y="11"/>
                    <a:pt x="122" y="11"/>
                  </a:cubicBezTo>
                  <a:cubicBezTo>
                    <a:pt x="121" y="11"/>
                    <a:pt x="119" y="11"/>
                    <a:pt x="118" y="10"/>
                  </a:cubicBezTo>
                  <a:cubicBezTo>
                    <a:pt x="118" y="9"/>
                    <a:pt x="118" y="9"/>
                    <a:pt x="118" y="9"/>
                  </a:cubicBezTo>
                  <a:cubicBezTo>
                    <a:pt x="109" y="11"/>
                    <a:pt x="99" y="14"/>
                    <a:pt x="90" y="18"/>
                  </a:cubicBezTo>
                  <a:cubicBezTo>
                    <a:pt x="90" y="10"/>
                    <a:pt x="90" y="10"/>
                    <a:pt x="90" y="10"/>
                  </a:cubicBezTo>
                  <a:cubicBezTo>
                    <a:pt x="107" y="3"/>
                    <a:pt x="126" y="0"/>
                    <a:pt x="145" y="0"/>
                  </a:cubicBezTo>
                  <a:close/>
                  <a:moveTo>
                    <a:pt x="159" y="289"/>
                  </a:moveTo>
                  <a:cubicBezTo>
                    <a:pt x="154" y="289"/>
                    <a:pt x="150" y="290"/>
                    <a:pt x="145" y="290"/>
                  </a:cubicBezTo>
                  <a:cubicBezTo>
                    <a:pt x="126" y="290"/>
                    <a:pt x="107" y="286"/>
                    <a:pt x="90" y="279"/>
                  </a:cubicBezTo>
                  <a:cubicBezTo>
                    <a:pt x="90" y="271"/>
                    <a:pt x="90" y="271"/>
                    <a:pt x="90" y="271"/>
                  </a:cubicBezTo>
                  <a:cubicBezTo>
                    <a:pt x="107" y="279"/>
                    <a:pt x="126" y="283"/>
                    <a:pt x="145" y="283"/>
                  </a:cubicBezTo>
                  <a:cubicBezTo>
                    <a:pt x="150" y="283"/>
                    <a:pt x="154" y="282"/>
                    <a:pt x="159" y="282"/>
                  </a:cubicBezTo>
                  <a:cubicBezTo>
                    <a:pt x="159" y="289"/>
                    <a:pt x="159" y="289"/>
                    <a:pt x="159" y="289"/>
                  </a:cubicBezTo>
                  <a:close/>
                  <a:moveTo>
                    <a:pt x="159" y="31"/>
                  </a:moveTo>
                  <a:cubicBezTo>
                    <a:pt x="159" y="41"/>
                    <a:pt x="159" y="41"/>
                    <a:pt x="159" y="41"/>
                  </a:cubicBezTo>
                  <a:cubicBezTo>
                    <a:pt x="158" y="40"/>
                    <a:pt x="158" y="39"/>
                    <a:pt x="158" y="38"/>
                  </a:cubicBezTo>
                  <a:cubicBezTo>
                    <a:pt x="158" y="37"/>
                    <a:pt x="157" y="37"/>
                    <a:pt x="157" y="35"/>
                  </a:cubicBezTo>
                  <a:cubicBezTo>
                    <a:pt x="157" y="35"/>
                    <a:pt x="157" y="35"/>
                    <a:pt x="157" y="35"/>
                  </a:cubicBezTo>
                  <a:cubicBezTo>
                    <a:pt x="157" y="34"/>
                    <a:pt x="158" y="32"/>
                    <a:pt x="159" y="31"/>
                  </a:cubicBezTo>
                  <a:close/>
                  <a:moveTo>
                    <a:pt x="159" y="105"/>
                  </a:moveTo>
                  <a:cubicBezTo>
                    <a:pt x="159" y="114"/>
                    <a:pt x="159" y="114"/>
                    <a:pt x="159" y="114"/>
                  </a:cubicBezTo>
                  <a:cubicBezTo>
                    <a:pt x="156" y="115"/>
                    <a:pt x="154" y="117"/>
                    <a:pt x="154" y="119"/>
                  </a:cubicBezTo>
                  <a:cubicBezTo>
                    <a:pt x="154" y="119"/>
                    <a:pt x="154" y="119"/>
                    <a:pt x="154" y="119"/>
                  </a:cubicBezTo>
                  <a:cubicBezTo>
                    <a:pt x="154" y="119"/>
                    <a:pt x="154" y="120"/>
                    <a:pt x="154" y="120"/>
                  </a:cubicBezTo>
                  <a:cubicBezTo>
                    <a:pt x="156" y="127"/>
                    <a:pt x="156" y="135"/>
                    <a:pt x="148" y="132"/>
                  </a:cubicBezTo>
                  <a:cubicBezTo>
                    <a:pt x="141" y="130"/>
                    <a:pt x="139" y="125"/>
                    <a:pt x="142" y="123"/>
                  </a:cubicBezTo>
                  <a:cubicBezTo>
                    <a:pt x="140" y="124"/>
                    <a:pt x="138" y="123"/>
                    <a:pt x="136" y="122"/>
                  </a:cubicBezTo>
                  <a:cubicBezTo>
                    <a:pt x="135" y="121"/>
                    <a:pt x="131" y="121"/>
                    <a:pt x="130" y="122"/>
                  </a:cubicBezTo>
                  <a:cubicBezTo>
                    <a:pt x="125" y="126"/>
                    <a:pt x="124" y="125"/>
                    <a:pt x="119" y="124"/>
                  </a:cubicBezTo>
                  <a:cubicBezTo>
                    <a:pt x="119" y="124"/>
                    <a:pt x="119" y="124"/>
                    <a:pt x="119" y="124"/>
                  </a:cubicBezTo>
                  <a:cubicBezTo>
                    <a:pt x="116" y="123"/>
                    <a:pt x="115" y="123"/>
                    <a:pt x="112" y="125"/>
                  </a:cubicBezTo>
                  <a:cubicBezTo>
                    <a:pt x="103" y="131"/>
                    <a:pt x="108" y="126"/>
                    <a:pt x="106" y="133"/>
                  </a:cubicBezTo>
                  <a:cubicBezTo>
                    <a:pt x="106" y="133"/>
                    <a:pt x="106" y="133"/>
                    <a:pt x="106" y="133"/>
                  </a:cubicBezTo>
                  <a:cubicBezTo>
                    <a:pt x="105" y="134"/>
                    <a:pt x="105" y="134"/>
                    <a:pt x="105" y="135"/>
                  </a:cubicBezTo>
                  <a:cubicBezTo>
                    <a:pt x="105" y="135"/>
                    <a:pt x="105" y="135"/>
                    <a:pt x="105" y="135"/>
                  </a:cubicBezTo>
                  <a:cubicBezTo>
                    <a:pt x="104" y="135"/>
                    <a:pt x="104" y="135"/>
                    <a:pt x="104" y="135"/>
                  </a:cubicBezTo>
                  <a:cubicBezTo>
                    <a:pt x="104" y="135"/>
                    <a:pt x="104" y="135"/>
                    <a:pt x="104" y="135"/>
                  </a:cubicBezTo>
                  <a:cubicBezTo>
                    <a:pt x="103" y="138"/>
                    <a:pt x="102" y="142"/>
                    <a:pt x="103" y="145"/>
                  </a:cubicBezTo>
                  <a:cubicBezTo>
                    <a:pt x="103" y="145"/>
                    <a:pt x="103" y="145"/>
                    <a:pt x="103" y="145"/>
                  </a:cubicBezTo>
                  <a:cubicBezTo>
                    <a:pt x="104" y="150"/>
                    <a:pt x="105" y="150"/>
                    <a:pt x="110" y="149"/>
                  </a:cubicBezTo>
                  <a:cubicBezTo>
                    <a:pt x="110" y="149"/>
                    <a:pt x="110" y="149"/>
                    <a:pt x="110" y="149"/>
                  </a:cubicBezTo>
                  <a:cubicBezTo>
                    <a:pt x="110" y="149"/>
                    <a:pt x="111" y="149"/>
                    <a:pt x="112" y="149"/>
                  </a:cubicBezTo>
                  <a:cubicBezTo>
                    <a:pt x="116" y="149"/>
                    <a:pt x="115" y="144"/>
                    <a:pt x="119" y="142"/>
                  </a:cubicBezTo>
                  <a:cubicBezTo>
                    <a:pt x="119" y="142"/>
                    <a:pt x="119" y="142"/>
                    <a:pt x="119" y="142"/>
                  </a:cubicBezTo>
                  <a:cubicBezTo>
                    <a:pt x="121" y="141"/>
                    <a:pt x="127" y="139"/>
                    <a:pt x="129" y="141"/>
                  </a:cubicBezTo>
                  <a:cubicBezTo>
                    <a:pt x="129" y="141"/>
                    <a:pt x="129" y="141"/>
                    <a:pt x="129" y="141"/>
                  </a:cubicBezTo>
                  <a:cubicBezTo>
                    <a:pt x="132" y="144"/>
                    <a:pt x="131" y="147"/>
                    <a:pt x="130" y="151"/>
                  </a:cubicBezTo>
                  <a:cubicBezTo>
                    <a:pt x="130" y="151"/>
                    <a:pt x="130" y="151"/>
                    <a:pt x="130" y="151"/>
                  </a:cubicBezTo>
                  <a:cubicBezTo>
                    <a:pt x="129" y="154"/>
                    <a:pt x="129" y="154"/>
                    <a:pt x="129" y="154"/>
                  </a:cubicBezTo>
                  <a:cubicBezTo>
                    <a:pt x="127" y="156"/>
                    <a:pt x="127" y="156"/>
                    <a:pt x="127" y="156"/>
                  </a:cubicBezTo>
                  <a:cubicBezTo>
                    <a:pt x="127" y="156"/>
                    <a:pt x="127" y="156"/>
                    <a:pt x="127" y="156"/>
                  </a:cubicBezTo>
                  <a:cubicBezTo>
                    <a:pt x="127" y="157"/>
                    <a:pt x="127" y="157"/>
                    <a:pt x="127" y="157"/>
                  </a:cubicBezTo>
                  <a:cubicBezTo>
                    <a:pt x="127" y="157"/>
                    <a:pt x="127" y="157"/>
                    <a:pt x="127" y="157"/>
                  </a:cubicBezTo>
                  <a:cubicBezTo>
                    <a:pt x="127" y="157"/>
                    <a:pt x="127" y="157"/>
                    <a:pt x="127" y="157"/>
                  </a:cubicBezTo>
                  <a:cubicBezTo>
                    <a:pt x="131" y="157"/>
                    <a:pt x="135" y="156"/>
                    <a:pt x="138" y="160"/>
                  </a:cubicBezTo>
                  <a:cubicBezTo>
                    <a:pt x="144" y="165"/>
                    <a:pt x="135" y="172"/>
                    <a:pt x="139" y="177"/>
                  </a:cubicBezTo>
                  <a:cubicBezTo>
                    <a:pt x="143" y="180"/>
                    <a:pt x="145" y="174"/>
                    <a:pt x="151" y="177"/>
                  </a:cubicBezTo>
                  <a:cubicBezTo>
                    <a:pt x="151" y="177"/>
                    <a:pt x="151" y="177"/>
                    <a:pt x="151" y="177"/>
                  </a:cubicBezTo>
                  <a:cubicBezTo>
                    <a:pt x="152" y="177"/>
                    <a:pt x="152" y="178"/>
                    <a:pt x="153" y="178"/>
                  </a:cubicBezTo>
                  <a:cubicBezTo>
                    <a:pt x="153" y="178"/>
                    <a:pt x="154" y="178"/>
                    <a:pt x="154" y="177"/>
                  </a:cubicBezTo>
                  <a:cubicBezTo>
                    <a:pt x="156" y="174"/>
                    <a:pt x="157" y="173"/>
                    <a:pt x="159" y="172"/>
                  </a:cubicBezTo>
                  <a:cubicBezTo>
                    <a:pt x="159" y="183"/>
                    <a:pt x="159" y="183"/>
                    <a:pt x="159" y="183"/>
                  </a:cubicBezTo>
                  <a:cubicBezTo>
                    <a:pt x="158" y="183"/>
                    <a:pt x="158" y="184"/>
                    <a:pt x="157" y="184"/>
                  </a:cubicBezTo>
                  <a:cubicBezTo>
                    <a:pt x="156" y="185"/>
                    <a:pt x="155" y="186"/>
                    <a:pt x="154" y="186"/>
                  </a:cubicBezTo>
                  <a:cubicBezTo>
                    <a:pt x="157" y="190"/>
                    <a:pt x="156" y="199"/>
                    <a:pt x="151" y="202"/>
                  </a:cubicBezTo>
                  <a:cubicBezTo>
                    <a:pt x="150" y="204"/>
                    <a:pt x="150" y="204"/>
                    <a:pt x="150" y="204"/>
                  </a:cubicBezTo>
                  <a:cubicBezTo>
                    <a:pt x="150" y="204"/>
                    <a:pt x="150" y="204"/>
                    <a:pt x="150" y="204"/>
                  </a:cubicBezTo>
                  <a:cubicBezTo>
                    <a:pt x="147" y="208"/>
                    <a:pt x="147" y="208"/>
                    <a:pt x="147" y="208"/>
                  </a:cubicBezTo>
                  <a:cubicBezTo>
                    <a:pt x="147" y="208"/>
                    <a:pt x="147" y="208"/>
                    <a:pt x="147" y="208"/>
                  </a:cubicBezTo>
                  <a:cubicBezTo>
                    <a:pt x="145" y="211"/>
                    <a:pt x="145" y="211"/>
                    <a:pt x="145" y="211"/>
                  </a:cubicBezTo>
                  <a:cubicBezTo>
                    <a:pt x="145" y="211"/>
                    <a:pt x="145" y="211"/>
                    <a:pt x="145" y="211"/>
                  </a:cubicBezTo>
                  <a:cubicBezTo>
                    <a:pt x="145" y="211"/>
                    <a:pt x="144" y="212"/>
                    <a:pt x="145" y="213"/>
                  </a:cubicBezTo>
                  <a:cubicBezTo>
                    <a:pt x="145" y="212"/>
                    <a:pt x="149" y="217"/>
                    <a:pt x="144" y="221"/>
                  </a:cubicBezTo>
                  <a:cubicBezTo>
                    <a:pt x="144" y="222"/>
                    <a:pt x="144" y="221"/>
                    <a:pt x="143" y="221"/>
                  </a:cubicBezTo>
                  <a:cubicBezTo>
                    <a:pt x="143" y="221"/>
                    <a:pt x="143" y="221"/>
                    <a:pt x="143" y="221"/>
                  </a:cubicBezTo>
                  <a:cubicBezTo>
                    <a:pt x="145" y="225"/>
                    <a:pt x="145" y="225"/>
                    <a:pt x="145" y="225"/>
                  </a:cubicBezTo>
                  <a:cubicBezTo>
                    <a:pt x="145" y="225"/>
                    <a:pt x="145" y="225"/>
                    <a:pt x="145" y="225"/>
                  </a:cubicBezTo>
                  <a:cubicBezTo>
                    <a:pt x="145" y="224"/>
                    <a:pt x="146" y="225"/>
                    <a:pt x="147" y="226"/>
                  </a:cubicBezTo>
                  <a:cubicBezTo>
                    <a:pt x="147" y="226"/>
                    <a:pt x="147" y="226"/>
                    <a:pt x="147" y="226"/>
                  </a:cubicBezTo>
                  <a:cubicBezTo>
                    <a:pt x="151" y="230"/>
                    <a:pt x="153" y="236"/>
                    <a:pt x="156" y="241"/>
                  </a:cubicBezTo>
                  <a:cubicBezTo>
                    <a:pt x="156" y="241"/>
                    <a:pt x="156" y="241"/>
                    <a:pt x="156" y="241"/>
                  </a:cubicBezTo>
                  <a:cubicBezTo>
                    <a:pt x="159" y="245"/>
                    <a:pt x="159" y="245"/>
                    <a:pt x="159" y="245"/>
                  </a:cubicBezTo>
                  <a:cubicBezTo>
                    <a:pt x="159" y="257"/>
                    <a:pt x="159" y="257"/>
                    <a:pt x="159" y="257"/>
                  </a:cubicBezTo>
                  <a:cubicBezTo>
                    <a:pt x="155" y="254"/>
                    <a:pt x="155" y="253"/>
                    <a:pt x="153" y="249"/>
                  </a:cubicBezTo>
                  <a:cubicBezTo>
                    <a:pt x="153" y="249"/>
                    <a:pt x="153" y="249"/>
                    <a:pt x="153" y="249"/>
                  </a:cubicBezTo>
                  <a:cubicBezTo>
                    <a:pt x="150" y="245"/>
                    <a:pt x="150" y="245"/>
                    <a:pt x="150" y="245"/>
                  </a:cubicBezTo>
                  <a:cubicBezTo>
                    <a:pt x="150" y="245"/>
                    <a:pt x="150" y="245"/>
                    <a:pt x="150" y="245"/>
                  </a:cubicBezTo>
                  <a:cubicBezTo>
                    <a:pt x="147" y="240"/>
                    <a:pt x="145" y="234"/>
                    <a:pt x="142" y="230"/>
                  </a:cubicBezTo>
                  <a:cubicBezTo>
                    <a:pt x="142" y="230"/>
                    <a:pt x="142" y="230"/>
                    <a:pt x="142" y="230"/>
                  </a:cubicBezTo>
                  <a:cubicBezTo>
                    <a:pt x="142" y="230"/>
                    <a:pt x="136" y="226"/>
                    <a:pt x="137" y="220"/>
                  </a:cubicBezTo>
                  <a:cubicBezTo>
                    <a:pt x="137" y="220"/>
                    <a:pt x="137" y="220"/>
                    <a:pt x="137" y="220"/>
                  </a:cubicBezTo>
                  <a:cubicBezTo>
                    <a:pt x="137" y="219"/>
                    <a:pt x="138" y="218"/>
                    <a:pt x="139" y="217"/>
                  </a:cubicBezTo>
                  <a:cubicBezTo>
                    <a:pt x="138" y="215"/>
                    <a:pt x="138" y="215"/>
                    <a:pt x="138" y="215"/>
                  </a:cubicBezTo>
                  <a:cubicBezTo>
                    <a:pt x="138" y="215"/>
                    <a:pt x="138" y="215"/>
                    <a:pt x="138" y="215"/>
                  </a:cubicBezTo>
                  <a:cubicBezTo>
                    <a:pt x="137" y="212"/>
                    <a:pt x="138" y="210"/>
                    <a:pt x="139" y="207"/>
                  </a:cubicBezTo>
                  <a:cubicBezTo>
                    <a:pt x="139" y="207"/>
                    <a:pt x="139" y="207"/>
                    <a:pt x="139" y="207"/>
                  </a:cubicBezTo>
                  <a:cubicBezTo>
                    <a:pt x="140" y="205"/>
                    <a:pt x="141" y="203"/>
                    <a:pt x="143" y="202"/>
                  </a:cubicBezTo>
                  <a:cubicBezTo>
                    <a:pt x="143" y="202"/>
                    <a:pt x="143" y="202"/>
                    <a:pt x="143" y="202"/>
                  </a:cubicBezTo>
                  <a:cubicBezTo>
                    <a:pt x="144" y="201"/>
                    <a:pt x="144" y="201"/>
                    <a:pt x="144" y="201"/>
                  </a:cubicBezTo>
                  <a:cubicBezTo>
                    <a:pt x="144" y="201"/>
                    <a:pt x="144" y="201"/>
                    <a:pt x="144" y="201"/>
                  </a:cubicBezTo>
                  <a:cubicBezTo>
                    <a:pt x="145" y="197"/>
                    <a:pt x="152" y="197"/>
                    <a:pt x="147" y="187"/>
                  </a:cubicBezTo>
                  <a:cubicBezTo>
                    <a:pt x="145" y="191"/>
                    <a:pt x="140" y="190"/>
                    <a:pt x="138" y="188"/>
                  </a:cubicBezTo>
                  <a:cubicBezTo>
                    <a:pt x="138" y="188"/>
                    <a:pt x="138" y="188"/>
                    <a:pt x="138" y="188"/>
                  </a:cubicBezTo>
                  <a:cubicBezTo>
                    <a:pt x="137" y="187"/>
                    <a:pt x="137" y="187"/>
                    <a:pt x="137" y="187"/>
                  </a:cubicBezTo>
                  <a:cubicBezTo>
                    <a:pt x="129" y="185"/>
                    <a:pt x="131" y="183"/>
                    <a:pt x="129" y="182"/>
                  </a:cubicBezTo>
                  <a:cubicBezTo>
                    <a:pt x="124" y="181"/>
                    <a:pt x="126" y="180"/>
                    <a:pt x="125" y="176"/>
                  </a:cubicBezTo>
                  <a:cubicBezTo>
                    <a:pt x="121" y="172"/>
                    <a:pt x="121" y="172"/>
                    <a:pt x="121" y="172"/>
                  </a:cubicBezTo>
                  <a:cubicBezTo>
                    <a:pt x="114" y="170"/>
                    <a:pt x="114" y="170"/>
                    <a:pt x="114" y="170"/>
                  </a:cubicBezTo>
                  <a:cubicBezTo>
                    <a:pt x="114" y="170"/>
                    <a:pt x="114" y="170"/>
                    <a:pt x="114" y="170"/>
                  </a:cubicBezTo>
                  <a:cubicBezTo>
                    <a:pt x="109" y="170"/>
                    <a:pt x="106" y="162"/>
                    <a:pt x="103" y="164"/>
                  </a:cubicBezTo>
                  <a:cubicBezTo>
                    <a:pt x="98" y="166"/>
                    <a:pt x="95" y="164"/>
                    <a:pt x="90" y="162"/>
                  </a:cubicBezTo>
                  <a:cubicBezTo>
                    <a:pt x="90" y="154"/>
                    <a:pt x="90" y="154"/>
                    <a:pt x="90" y="154"/>
                  </a:cubicBezTo>
                  <a:cubicBezTo>
                    <a:pt x="91" y="155"/>
                    <a:pt x="91" y="155"/>
                    <a:pt x="91" y="155"/>
                  </a:cubicBezTo>
                  <a:cubicBezTo>
                    <a:pt x="106" y="160"/>
                    <a:pt x="95" y="157"/>
                    <a:pt x="103" y="156"/>
                  </a:cubicBezTo>
                  <a:cubicBezTo>
                    <a:pt x="99" y="155"/>
                    <a:pt x="97" y="151"/>
                    <a:pt x="96" y="147"/>
                  </a:cubicBezTo>
                  <a:cubicBezTo>
                    <a:pt x="96" y="147"/>
                    <a:pt x="96" y="147"/>
                    <a:pt x="96" y="147"/>
                  </a:cubicBezTo>
                  <a:cubicBezTo>
                    <a:pt x="94" y="142"/>
                    <a:pt x="96" y="136"/>
                    <a:pt x="98" y="132"/>
                  </a:cubicBezTo>
                  <a:cubicBezTo>
                    <a:pt x="98" y="132"/>
                    <a:pt x="98" y="132"/>
                    <a:pt x="98" y="132"/>
                  </a:cubicBezTo>
                  <a:cubicBezTo>
                    <a:pt x="99" y="131"/>
                    <a:pt x="99" y="131"/>
                    <a:pt x="99" y="131"/>
                  </a:cubicBezTo>
                  <a:cubicBezTo>
                    <a:pt x="99" y="131"/>
                    <a:pt x="99" y="131"/>
                    <a:pt x="99" y="131"/>
                  </a:cubicBezTo>
                  <a:cubicBezTo>
                    <a:pt x="99" y="130"/>
                    <a:pt x="99" y="130"/>
                    <a:pt x="99" y="130"/>
                  </a:cubicBezTo>
                  <a:cubicBezTo>
                    <a:pt x="99" y="130"/>
                    <a:pt x="99" y="130"/>
                    <a:pt x="99" y="130"/>
                  </a:cubicBezTo>
                  <a:cubicBezTo>
                    <a:pt x="101" y="126"/>
                    <a:pt x="97" y="125"/>
                    <a:pt x="107" y="120"/>
                  </a:cubicBezTo>
                  <a:cubicBezTo>
                    <a:pt x="113" y="117"/>
                    <a:pt x="114" y="115"/>
                    <a:pt x="121" y="117"/>
                  </a:cubicBezTo>
                  <a:cubicBezTo>
                    <a:pt x="121" y="117"/>
                    <a:pt x="121" y="117"/>
                    <a:pt x="121" y="117"/>
                  </a:cubicBezTo>
                  <a:cubicBezTo>
                    <a:pt x="126" y="118"/>
                    <a:pt x="122" y="118"/>
                    <a:pt x="128" y="115"/>
                  </a:cubicBezTo>
                  <a:cubicBezTo>
                    <a:pt x="130" y="114"/>
                    <a:pt x="138" y="114"/>
                    <a:pt x="140" y="116"/>
                  </a:cubicBezTo>
                  <a:cubicBezTo>
                    <a:pt x="143" y="115"/>
                    <a:pt x="145" y="116"/>
                    <a:pt x="147" y="118"/>
                  </a:cubicBezTo>
                  <a:cubicBezTo>
                    <a:pt x="147" y="111"/>
                    <a:pt x="153" y="110"/>
                    <a:pt x="157" y="107"/>
                  </a:cubicBezTo>
                  <a:cubicBezTo>
                    <a:pt x="157" y="106"/>
                    <a:pt x="158" y="106"/>
                    <a:pt x="159" y="105"/>
                  </a:cubicBezTo>
                  <a:close/>
                  <a:moveTo>
                    <a:pt x="90" y="279"/>
                  </a:moveTo>
                  <a:cubicBezTo>
                    <a:pt x="72" y="272"/>
                    <a:pt x="56" y="261"/>
                    <a:pt x="42" y="247"/>
                  </a:cubicBezTo>
                  <a:cubicBezTo>
                    <a:pt x="16" y="221"/>
                    <a:pt x="0" y="185"/>
                    <a:pt x="0" y="145"/>
                  </a:cubicBezTo>
                  <a:cubicBezTo>
                    <a:pt x="0" y="105"/>
                    <a:pt x="16" y="68"/>
                    <a:pt x="42" y="42"/>
                  </a:cubicBezTo>
                  <a:cubicBezTo>
                    <a:pt x="56" y="29"/>
                    <a:pt x="72" y="18"/>
                    <a:pt x="90" y="10"/>
                  </a:cubicBezTo>
                  <a:cubicBezTo>
                    <a:pt x="90" y="18"/>
                    <a:pt x="90" y="18"/>
                    <a:pt x="90" y="18"/>
                  </a:cubicBezTo>
                  <a:cubicBezTo>
                    <a:pt x="80" y="23"/>
                    <a:pt x="70" y="28"/>
                    <a:pt x="61" y="36"/>
                  </a:cubicBezTo>
                  <a:cubicBezTo>
                    <a:pt x="61" y="36"/>
                    <a:pt x="61" y="36"/>
                    <a:pt x="61" y="36"/>
                  </a:cubicBezTo>
                  <a:cubicBezTo>
                    <a:pt x="61" y="36"/>
                    <a:pt x="61" y="36"/>
                    <a:pt x="61" y="36"/>
                  </a:cubicBezTo>
                  <a:cubicBezTo>
                    <a:pt x="61" y="36"/>
                    <a:pt x="62" y="36"/>
                    <a:pt x="62" y="36"/>
                  </a:cubicBezTo>
                  <a:cubicBezTo>
                    <a:pt x="62" y="36"/>
                    <a:pt x="62" y="36"/>
                    <a:pt x="62" y="36"/>
                  </a:cubicBezTo>
                  <a:cubicBezTo>
                    <a:pt x="63" y="38"/>
                    <a:pt x="62" y="40"/>
                    <a:pt x="61" y="41"/>
                  </a:cubicBezTo>
                  <a:cubicBezTo>
                    <a:pt x="61" y="41"/>
                    <a:pt x="62" y="42"/>
                    <a:pt x="62" y="42"/>
                  </a:cubicBezTo>
                  <a:cubicBezTo>
                    <a:pt x="63" y="42"/>
                    <a:pt x="64" y="43"/>
                    <a:pt x="65" y="44"/>
                  </a:cubicBezTo>
                  <a:cubicBezTo>
                    <a:pt x="65" y="44"/>
                    <a:pt x="65" y="44"/>
                    <a:pt x="65" y="44"/>
                  </a:cubicBezTo>
                  <a:cubicBezTo>
                    <a:pt x="67" y="48"/>
                    <a:pt x="66" y="49"/>
                    <a:pt x="64" y="51"/>
                  </a:cubicBezTo>
                  <a:cubicBezTo>
                    <a:pt x="64" y="51"/>
                    <a:pt x="64" y="51"/>
                    <a:pt x="64" y="51"/>
                  </a:cubicBezTo>
                  <a:cubicBezTo>
                    <a:pt x="64" y="51"/>
                    <a:pt x="64" y="51"/>
                    <a:pt x="64" y="51"/>
                  </a:cubicBezTo>
                  <a:cubicBezTo>
                    <a:pt x="64" y="53"/>
                    <a:pt x="65" y="56"/>
                    <a:pt x="64" y="59"/>
                  </a:cubicBezTo>
                  <a:cubicBezTo>
                    <a:pt x="64" y="59"/>
                    <a:pt x="64" y="59"/>
                    <a:pt x="64" y="59"/>
                  </a:cubicBezTo>
                  <a:cubicBezTo>
                    <a:pt x="63" y="60"/>
                    <a:pt x="63" y="60"/>
                    <a:pt x="63" y="60"/>
                  </a:cubicBezTo>
                  <a:cubicBezTo>
                    <a:pt x="70" y="68"/>
                    <a:pt x="54" y="79"/>
                    <a:pt x="53" y="84"/>
                  </a:cubicBezTo>
                  <a:cubicBezTo>
                    <a:pt x="53" y="84"/>
                    <a:pt x="53" y="84"/>
                    <a:pt x="53" y="84"/>
                  </a:cubicBezTo>
                  <a:cubicBezTo>
                    <a:pt x="51" y="89"/>
                    <a:pt x="49" y="87"/>
                    <a:pt x="49" y="94"/>
                  </a:cubicBezTo>
                  <a:cubicBezTo>
                    <a:pt x="49" y="94"/>
                    <a:pt x="49" y="94"/>
                    <a:pt x="49" y="94"/>
                  </a:cubicBezTo>
                  <a:cubicBezTo>
                    <a:pt x="49" y="100"/>
                    <a:pt x="49" y="100"/>
                    <a:pt x="49" y="100"/>
                  </a:cubicBezTo>
                  <a:cubicBezTo>
                    <a:pt x="50" y="103"/>
                    <a:pt x="50" y="103"/>
                    <a:pt x="50" y="103"/>
                  </a:cubicBezTo>
                  <a:cubicBezTo>
                    <a:pt x="50" y="103"/>
                    <a:pt x="51" y="103"/>
                    <a:pt x="52" y="104"/>
                  </a:cubicBezTo>
                  <a:cubicBezTo>
                    <a:pt x="52" y="104"/>
                    <a:pt x="52" y="104"/>
                    <a:pt x="52" y="104"/>
                  </a:cubicBezTo>
                  <a:cubicBezTo>
                    <a:pt x="55" y="105"/>
                    <a:pt x="57" y="108"/>
                    <a:pt x="57" y="112"/>
                  </a:cubicBezTo>
                  <a:cubicBezTo>
                    <a:pt x="57" y="112"/>
                    <a:pt x="58" y="112"/>
                    <a:pt x="58" y="111"/>
                  </a:cubicBezTo>
                  <a:cubicBezTo>
                    <a:pt x="58" y="111"/>
                    <a:pt x="58" y="111"/>
                    <a:pt x="58" y="111"/>
                  </a:cubicBezTo>
                  <a:cubicBezTo>
                    <a:pt x="67" y="109"/>
                    <a:pt x="65" y="120"/>
                    <a:pt x="66" y="121"/>
                  </a:cubicBezTo>
                  <a:cubicBezTo>
                    <a:pt x="66" y="121"/>
                    <a:pt x="66" y="121"/>
                    <a:pt x="66" y="121"/>
                  </a:cubicBezTo>
                  <a:cubicBezTo>
                    <a:pt x="68" y="123"/>
                    <a:pt x="68" y="123"/>
                    <a:pt x="68" y="123"/>
                  </a:cubicBezTo>
                  <a:cubicBezTo>
                    <a:pt x="73" y="130"/>
                    <a:pt x="70" y="127"/>
                    <a:pt x="72" y="130"/>
                  </a:cubicBezTo>
                  <a:cubicBezTo>
                    <a:pt x="73" y="134"/>
                    <a:pt x="84" y="139"/>
                    <a:pt x="79" y="148"/>
                  </a:cubicBezTo>
                  <a:cubicBezTo>
                    <a:pt x="81" y="150"/>
                    <a:pt x="81" y="150"/>
                    <a:pt x="81" y="150"/>
                  </a:cubicBezTo>
                  <a:cubicBezTo>
                    <a:pt x="81" y="150"/>
                    <a:pt x="81" y="150"/>
                    <a:pt x="81" y="150"/>
                  </a:cubicBezTo>
                  <a:cubicBezTo>
                    <a:pt x="85" y="152"/>
                    <a:pt x="85" y="152"/>
                    <a:pt x="85" y="152"/>
                  </a:cubicBezTo>
                  <a:cubicBezTo>
                    <a:pt x="85" y="152"/>
                    <a:pt x="85" y="152"/>
                    <a:pt x="85" y="152"/>
                  </a:cubicBezTo>
                  <a:cubicBezTo>
                    <a:pt x="90" y="154"/>
                    <a:pt x="90" y="154"/>
                    <a:pt x="90" y="154"/>
                  </a:cubicBezTo>
                  <a:cubicBezTo>
                    <a:pt x="90" y="162"/>
                    <a:pt x="90" y="162"/>
                    <a:pt x="90" y="162"/>
                  </a:cubicBezTo>
                  <a:cubicBezTo>
                    <a:pt x="90" y="162"/>
                    <a:pt x="89" y="162"/>
                    <a:pt x="89" y="162"/>
                  </a:cubicBezTo>
                  <a:cubicBezTo>
                    <a:pt x="83" y="158"/>
                    <a:pt x="83" y="158"/>
                    <a:pt x="83" y="158"/>
                  </a:cubicBezTo>
                  <a:cubicBezTo>
                    <a:pt x="83" y="158"/>
                    <a:pt x="83" y="158"/>
                    <a:pt x="83" y="158"/>
                  </a:cubicBezTo>
                  <a:cubicBezTo>
                    <a:pt x="77" y="155"/>
                    <a:pt x="77" y="155"/>
                    <a:pt x="77" y="155"/>
                  </a:cubicBezTo>
                  <a:cubicBezTo>
                    <a:pt x="77" y="155"/>
                    <a:pt x="77" y="155"/>
                    <a:pt x="77" y="155"/>
                  </a:cubicBezTo>
                  <a:cubicBezTo>
                    <a:pt x="73" y="152"/>
                    <a:pt x="73" y="152"/>
                    <a:pt x="73" y="152"/>
                  </a:cubicBezTo>
                  <a:cubicBezTo>
                    <a:pt x="73" y="152"/>
                    <a:pt x="73" y="152"/>
                    <a:pt x="73" y="152"/>
                  </a:cubicBezTo>
                  <a:cubicBezTo>
                    <a:pt x="68" y="146"/>
                    <a:pt x="77" y="148"/>
                    <a:pt x="69" y="138"/>
                  </a:cubicBezTo>
                  <a:cubicBezTo>
                    <a:pt x="69" y="139"/>
                    <a:pt x="68" y="142"/>
                    <a:pt x="66" y="142"/>
                  </a:cubicBezTo>
                  <a:cubicBezTo>
                    <a:pt x="66" y="142"/>
                    <a:pt x="66" y="142"/>
                    <a:pt x="66" y="142"/>
                  </a:cubicBezTo>
                  <a:cubicBezTo>
                    <a:pt x="62" y="143"/>
                    <a:pt x="61" y="141"/>
                    <a:pt x="60" y="139"/>
                  </a:cubicBezTo>
                  <a:cubicBezTo>
                    <a:pt x="60" y="139"/>
                    <a:pt x="60" y="139"/>
                    <a:pt x="60" y="139"/>
                  </a:cubicBezTo>
                  <a:cubicBezTo>
                    <a:pt x="59" y="138"/>
                    <a:pt x="57" y="138"/>
                    <a:pt x="56" y="135"/>
                  </a:cubicBezTo>
                  <a:cubicBezTo>
                    <a:pt x="56" y="132"/>
                    <a:pt x="56" y="132"/>
                    <a:pt x="56" y="132"/>
                  </a:cubicBezTo>
                  <a:cubicBezTo>
                    <a:pt x="56" y="132"/>
                    <a:pt x="51" y="131"/>
                    <a:pt x="51" y="126"/>
                  </a:cubicBezTo>
                  <a:cubicBezTo>
                    <a:pt x="51" y="126"/>
                    <a:pt x="51" y="126"/>
                    <a:pt x="51" y="126"/>
                  </a:cubicBezTo>
                  <a:cubicBezTo>
                    <a:pt x="51" y="125"/>
                    <a:pt x="52" y="124"/>
                    <a:pt x="52" y="123"/>
                  </a:cubicBezTo>
                  <a:cubicBezTo>
                    <a:pt x="51" y="121"/>
                    <a:pt x="50" y="119"/>
                    <a:pt x="50" y="116"/>
                  </a:cubicBezTo>
                  <a:cubicBezTo>
                    <a:pt x="50" y="116"/>
                    <a:pt x="50" y="116"/>
                    <a:pt x="50" y="116"/>
                  </a:cubicBezTo>
                  <a:cubicBezTo>
                    <a:pt x="50" y="114"/>
                    <a:pt x="50" y="111"/>
                    <a:pt x="48" y="110"/>
                  </a:cubicBezTo>
                  <a:cubicBezTo>
                    <a:pt x="48" y="110"/>
                    <a:pt x="48" y="110"/>
                    <a:pt x="48" y="110"/>
                  </a:cubicBezTo>
                  <a:cubicBezTo>
                    <a:pt x="48" y="109"/>
                    <a:pt x="48" y="109"/>
                    <a:pt x="48" y="109"/>
                  </a:cubicBezTo>
                  <a:cubicBezTo>
                    <a:pt x="48" y="109"/>
                    <a:pt x="48" y="109"/>
                    <a:pt x="48" y="109"/>
                  </a:cubicBezTo>
                  <a:cubicBezTo>
                    <a:pt x="44" y="108"/>
                    <a:pt x="43" y="105"/>
                    <a:pt x="42" y="101"/>
                  </a:cubicBezTo>
                  <a:cubicBezTo>
                    <a:pt x="42" y="101"/>
                    <a:pt x="42" y="101"/>
                    <a:pt x="42" y="101"/>
                  </a:cubicBezTo>
                  <a:cubicBezTo>
                    <a:pt x="42" y="98"/>
                    <a:pt x="41" y="89"/>
                    <a:pt x="42" y="87"/>
                  </a:cubicBezTo>
                  <a:cubicBezTo>
                    <a:pt x="42" y="87"/>
                    <a:pt x="42" y="87"/>
                    <a:pt x="42" y="87"/>
                  </a:cubicBezTo>
                  <a:cubicBezTo>
                    <a:pt x="46" y="82"/>
                    <a:pt x="46" y="82"/>
                    <a:pt x="46" y="82"/>
                  </a:cubicBezTo>
                  <a:cubicBezTo>
                    <a:pt x="46" y="82"/>
                    <a:pt x="46" y="82"/>
                    <a:pt x="46" y="82"/>
                  </a:cubicBezTo>
                  <a:cubicBezTo>
                    <a:pt x="47" y="78"/>
                    <a:pt x="58" y="68"/>
                    <a:pt x="58" y="65"/>
                  </a:cubicBezTo>
                  <a:cubicBezTo>
                    <a:pt x="58" y="65"/>
                    <a:pt x="51" y="59"/>
                    <a:pt x="57" y="56"/>
                  </a:cubicBezTo>
                  <a:cubicBezTo>
                    <a:pt x="57" y="50"/>
                    <a:pt x="57" y="50"/>
                    <a:pt x="57" y="50"/>
                  </a:cubicBezTo>
                  <a:cubicBezTo>
                    <a:pt x="53" y="48"/>
                    <a:pt x="54" y="45"/>
                    <a:pt x="55" y="42"/>
                  </a:cubicBezTo>
                  <a:cubicBezTo>
                    <a:pt x="55" y="42"/>
                    <a:pt x="55" y="42"/>
                    <a:pt x="55" y="42"/>
                  </a:cubicBezTo>
                  <a:cubicBezTo>
                    <a:pt x="55" y="40"/>
                    <a:pt x="55" y="40"/>
                    <a:pt x="55" y="40"/>
                  </a:cubicBezTo>
                  <a:cubicBezTo>
                    <a:pt x="52" y="42"/>
                    <a:pt x="50" y="45"/>
                    <a:pt x="47" y="47"/>
                  </a:cubicBezTo>
                  <a:cubicBezTo>
                    <a:pt x="22" y="72"/>
                    <a:pt x="7" y="107"/>
                    <a:pt x="7" y="145"/>
                  </a:cubicBezTo>
                  <a:cubicBezTo>
                    <a:pt x="7" y="183"/>
                    <a:pt x="22" y="217"/>
                    <a:pt x="47" y="242"/>
                  </a:cubicBezTo>
                  <a:cubicBezTo>
                    <a:pt x="60" y="254"/>
                    <a:pt x="74" y="264"/>
                    <a:pt x="90" y="271"/>
                  </a:cubicBezTo>
                  <a:lnTo>
                    <a:pt x="90" y="2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338"/>
            <p:cNvSpPr>
              <a:spLocks noEditPoints="1"/>
            </p:cNvSpPr>
            <p:nvPr/>
          </p:nvSpPr>
          <p:spPr bwMode="auto">
            <a:xfrm>
              <a:off x="6948488" y="831850"/>
              <a:ext cx="338138" cy="255588"/>
            </a:xfrm>
            <a:custGeom>
              <a:avLst/>
              <a:gdLst>
                <a:gd name="T0" fmla="*/ 119 w 149"/>
                <a:gd name="T1" fmla="*/ 30 h 113"/>
                <a:gd name="T2" fmla="*/ 137 w 149"/>
                <a:gd name="T3" fmla="*/ 78 h 113"/>
                <a:gd name="T4" fmla="*/ 137 w 149"/>
                <a:gd name="T5" fmla="*/ 81 h 113"/>
                <a:gd name="T6" fmla="*/ 140 w 149"/>
                <a:gd name="T7" fmla="*/ 90 h 113"/>
                <a:gd name="T8" fmla="*/ 144 w 149"/>
                <a:gd name="T9" fmla="*/ 75 h 113"/>
                <a:gd name="T10" fmla="*/ 109 w 149"/>
                <a:gd name="T11" fmla="*/ 13 h 113"/>
                <a:gd name="T12" fmla="*/ 75 w 149"/>
                <a:gd name="T13" fmla="*/ 0 h 113"/>
                <a:gd name="T14" fmla="*/ 139 w 149"/>
                <a:gd name="T15" fmla="*/ 37 h 113"/>
                <a:gd name="T16" fmla="*/ 140 w 149"/>
                <a:gd name="T17" fmla="*/ 111 h 113"/>
                <a:gd name="T18" fmla="*/ 135 w 149"/>
                <a:gd name="T19" fmla="*/ 110 h 113"/>
                <a:gd name="T20" fmla="*/ 135 w 149"/>
                <a:gd name="T21" fmla="*/ 86 h 113"/>
                <a:gd name="T22" fmla="*/ 132 w 149"/>
                <a:gd name="T23" fmla="*/ 81 h 113"/>
                <a:gd name="T24" fmla="*/ 132 w 149"/>
                <a:gd name="T25" fmla="*/ 78 h 113"/>
                <a:gd name="T26" fmla="*/ 115 w 149"/>
                <a:gd name="T27" fmla="*/ 34 h 113"/>
                <a:gd name="T28" fmla="*/ 75 w 149"/>
                <a:gd name="T29" fmla="*/ 12 h 113"/>
                <a:gd name="T30" fmla="*/ 42 w 149"/>
                <a:gd name="T31" fmla="*/ 13 h 113"/>
                <a:gd name="T32" fmla="*/ 5 w 149"/>
                <a:gd name="T33" fmla="*/ 75 h 113"/>
                <a:gd name="T34" fmla="*/ 9 w 149"/>
                <a:gd name="T35" fmla="*/ 90 h 113"/>
                <a:gd name="T36" fmla="*/ 12 w 149"/>
                <a:gd name="T37" fmla="*/ 80 h 113"/>
                <a:gd name="T38" fmla="*/ 12 w 149"/>
                <a:gd name="T39" fmla="*/ 75 h 113"/>
                <a:gd name="T40" fmla="*/ 75 w 149"/>
                <a:gd name="T41" fmla="*/ 12 h 113"/>
                <a:gd name="T42" fmla="*/ 75 w 149"/>
                <a:gd name="T43" fmla="*/ 12 h 113"/>
                <a:gd name="T44" fmla="*/ 75 w 149"/>
                <a:gd name="T45" fmla="*/ 17 h 113"/>
                <a:gd name="T46" fmla="*/ 17 w 149"/>
                <a:gd name="T47" fmla="*/ 75 h 113"/>
                <a:gd name="T48" fmla="*/ 17 w 149"/>
                <a:gd name="T49" fmla="*/ 80 h 113"/>
                <a:gd name="T50" fmla="*/ 16 w 149"/>
                <a:gd name="T51" fmla="*/ 82 h 113"/>
                <a:gd name="T52" fmla="*/ 13 w 149"/>
                <a:gd name="T53" fmla="*/ 90 h 113"/>
                <a:gd name="T54" fmla="*/ 13 w 149"/>
                <a:gd name="T55" fmla="*/ 109 h 113"/>
                <a:gd name="T56" fmla="*/ 9 w 149"/>
                <a:gd name="T57" fmla="*/ 110 h 113"/>
                <a:gd name="T58" fmla="*/ 10 w 149"/>
                <a:gd name="T59" fmla="*/ 37 h 113"/>
                <a:gd name="T60" fmla="*/ 75 w 149"/>
                <a:gd name="T61" fmla="*/ 0 h 113"/>
                <a:gd name="T62" fmla="*/ 75 w 149"/>
                <a:gd name="T63"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9" h="113">
                  <a:moveTo>
                    <a:pt x="75" y="12"/>
                  </a:moveTo>
                  <a:cubicBezTo>
                    <a:pt x="92" y="12"/>
                    <a:pt x="108" y="19"/>
                    <a:pt x="119" y="30"/>
                  </a:cubicBezTo>
                  <a:cubicBezTo>
                    <a:pt x="130" y="42"/>
                    <a:pt x="137" y="57"/>
                    <a:pt x="137" y="75"/>
                  </a:cubicBezTo>
                  <a:cubicBezTo>
                    <a:pt x="137" y="76"/>
                    <a:pt x="137" y="77"/>
                    <a:pt x="137" y="78"/>
                  </a:cubicBezTo>
                  <a:cubicBezTo>
                    <a:pt x="137" y="78"/>
                    <a:pt x="137" y="78"/>
                    <a:pt x="137" y="78"/>
                  </a:cubicBezTo>
                  <a:cubicBezTo>
                    <a:pt x="137" y="79"/>
                    <a:pt x="137" y="80"/>
                    <a:pt x="137" y="81"/>
                  </a:cubicBezTo>
                  <a:cubicBezTo>
                    <a:pt x="138" y="82"/>
                    <a:pt x="139" y="83"/>
                    <a:pt x="139" y="85"/>
                  </a:cubicBezTo>
                  <a:cubicBezTo>
                    <a:pt x="140" y="86"/>
                    <a:pt x="140" y="88"/>
                    <a:pt x="140" y="90"/>
                  </a:cubicBezTo>
                  <a:cubicBezTo>
                    <a:pt x="140" y="100"/>
                    <a:pt x="140" y="100"/>
                    <a:pt x="140" y="100"/>
                  </a:cubicBezTo>
                  <a:cubicBezTo>
                    <a:pt x="143" y="92"/>
                    <a:pt x="144" y="83"/>
                    <a:pt x="144" y="75"/>
                  </a:cubicBezTo>
                  <a:cubicBezTo>
                    <a:pt x="145" y="63"/>
                    <a:pt x="141" y="50"/>
                    <a:pt x="135" y="40"/>
                  </a:cubicBezTo>
                  <a:cubicBezTo>
                    <a:pt x="129" y="29"/>
                    <a:pt x="120" y="20"/>
                    <a:pt x="109" y="13"/>
                  </a:cubicBezTo>
                  <a:cubicBezTo>
                    <a:pt x="99" y="8"/>
                    <a:pt x="87" y="5"/>
                    <a:pt x="75" y="5"/>
                  </a:cubicBezTo>
                  <a:cubicBezTo>
                    <a:pt x="75" y="0"/>
                    <a:pt x="75" y="0"/>
                    <a:pt x="75" y="0"/>
                  </a:cubicBezTo>
                  <a:cubicBezTo>
                    <a:pt x="88" y="0"/>
                    <a:pt x="100" y="3"/>
                    <a:pt x="111" y="9"/>
                  </a:cubicBezTo>
                  <a:cubicBezTo>
                    <a:pt x="123" y="16"/>
                    <a:pt x="132" y="26"/>
                    <a:pt x="139" y="37"/>
                  </a:cubicBezTo>
                  <a:cubicBezTo>
                    <a:pt x="146" y="49"/>
                    <a:pt x="149" y="62"/>
                    <a:pt x="149" y="75"/>
                  </a:cubicBezTo>
                  <a:cubicBezTo>
                    <a:pt x="149" y="87"/>
                    <a:pt x="146" y="100"/>
                    <a:pt x="140" y="111"/>
                  </a:cubicBezTo>
                  <a:cubicBezTo>
                    <a:pt x="139" y="112"/>
                    <a:pt x="138" y="113"/>
                    <a:pt x="138" y="113"/>
                  </a:cubicBezTo>
                  <a:cubicBezTo>
                    <a:pt x="136" y="113"/>
                    <a:pt x="135" y="112"/>
                    <a:pt x="135" y="110"/>
                  </a:cubicBezTo>
                  <a:cubicBezTo>
                    <a:pt x="135" y="90"/>
                    <a:pt x="135" y="90"/>
                    <a:pt x="135" y="90"/>
                  </a:cubicBezTo>
                  <a:cubicBezTo>
                    <a:pt x="135" y="89"/>
                    <a:pt x="135" y="87"/>
                    <a:pt x="135" y="86"/>
                  </a:cubicBezTo>
                  <a:cubicBezTo>
                    <a:pt x="134" y="85"/>
                    <a:pt x="133" y="84"/>
                    <a:pt x="133" y="83"/>
                  </a:cubicBezTo>
                  <a:cubicBezTo>
                    <a:pt x="132" y="82"/>
                    <a:pt x="132" y="82"/>
                    <a:pt x="132" y="81"/>
                  </a:cubicBezTo>
                  <a:cubicBezTo>
                    <a:pt x="132" y="80"/>
                    <a:pt x="132" y="79"/>
                    <a:pt x="132" y="78"/>
                  </a:cubicBezTo>
                  <a:cubicBezTo>
                    <a:pt x="132" y="78"/>
                    <a:pt x="132" y="78"/>
                    <a:pt x="132" y="78"/>
                  </a:cubicBezTo>
                  <a:cubicBezTo>
                    <a:pt x="132" y="77"/>
                    <a:pt x="132" y="76"/>
                    <a:pt x="132" y="75"/>
                  </a:cubicBezTo>
                  <a:cubicBezTo>
                    <a:pt x="132" y="59"/>
                    <a:pt x="126" y="44"/>
                    <a:pt x="115" y="34"/>
                  </a:cubicBezTo>
                  <a:cubicBezTo>
                    <a:pt x="105" y="23"/>
                    <a:pt x="91" y="17"/>
                    <a:pt x="75" y="17"/>
                  </a:cubicBezTo>
                  <a:lnTo>
                    <a:pt x="75" y="12"/>
                  </a:lnTo>
                  <a:close/>
                  <a:moveTo>
                    <a:pt x="75" y="5"/>
                  </a:moveTo>
                  <a:cubicBezTo>
                    <a:pt x="62" y="5"/>
                    <a:pt x="51" y="8"/>
                    <a:pt x="42" y="13"/>
                  </a:cubicBezTo>
                  <a:cubicBezTo>
                    <a:pt x="30" y="19"/>
                    <a:pt x="21" y="28"/>
                    <a:pt x="15" y="39"/>
                  </a:cubicBezTo>
                  <a:cubicBezTo>
                    <a:pt x="8" y="50"/>
                    <a:pt x="5" y="62"/>
                    <a:pt x="5" y="75"/>
                  </a:cubicBezTo>
                  <a:cubicBezTo>
                    <a:pt x="5" y="83"/>
                    <a:pt x="6" y="91"/>
                    <a:pt x="9" y="98"/>
                  </a:cubicBezTo>
                  <a:cubicBezTo>
                    <a:pt x="9" y="90"/>
                    <a:pt x="9" y="90"/>
                    <a:pt x="9" y="90"/>
                  </a:cubicBezTo>
                  <a:cubicBezTo>
                    <a:pt x="9" y="88"/>
                    <a:pt x="9" y="86"/>
                    <a:pt x="10" y="84"/>
                  </a:cubicBezTo>
                  <a:cubicBezTo>
                    <a:pt x="10" y="83"/>
                    <a:pt x="11" y="81"/>
                    <a:pt x="12" y="80"/>
                  </a:cubicBezTo>
                  <a:cubicBezTo>
                    <a:pt x="12" y="79"/>
                    <a:pt x="12" y="78"/>
                    <a:pt x="12" y="78"/>
                  </a:cubicBezTo>
                  <a:cubicBezTo>
                    <a:pt x="12" y="77"/>
                    <a:pt x="12" y="76"/>
                    <a:pt x="12" y="75"/>
                  </a:cubicBezTo>
                  <a:cubicBezTo>
                    <a:pt x="12" y="57"/>
                    <a:pt x="19" y="42"/>
                    <a:pt x="30" y="30"/>
                  </a:cubicBezTo>
                  <a:cubicBezTo>
                    <a:pt x="42" y="19"/>
                    <a:pt x="57" y="12"/>
                    <a:pt x="75" y="12"/>
                  </a:cubicBezTo>
                  <a:cubicBezTo>
                    <a:pt x="75" y="12"/>
                    <a:pt x="75" y="12"/>
                    <a:pt x="75" y="12"/>
                  </a:cubicBezTo>
                  <a:cubicBezTo>
                    <a:pt x="75" y="12"/>
                    <a:pt x="75" y="12"/>
                    <a:pt x="75" y="12"/>
                  </a:cubicBezTo>
                  <a:cubicBezTo>
                    <a:pt x="75" y="17"/>
                    <a:pt x="75" y="17"/>
                    <a:pt x="75" y="17"/>
                  </a:cubicBezTo>
                  <a:cubicBezTo>
                    <a:pt x="75" y="17"/>
                    <a:pt x="75" y="17"/>
                    <a:pt x="75" y="17"/>
                  </a:cubicBezTo>
                  <a:cubicBezTo>
                    <a:pt x="59" y="17"/>
                    <a:pt x="44" y="23"/>
                    <a:pt x="34" y="34"/>
                  </a:cubicBezTo>
                  <a:cubicBezTo>
                    <a:pt x="23" y="44"/>
                    <a:pt x="17" y="59"/>
                    <a:pt x="17" y="75"/>
                  </a:cubicBezTo>
                  <a:cubicBezTo>
                    <a:pt x="17" y="76"/>
                    <a:pt x="17" y="77"/>
                    <a:pt x="17" y="78"/>
                  </a:cubicBezTo>
                  <a:cubicBezTo>
                    <a:pt x="17" y="78"/>
                    <a:pt x="17" y="79"/>
                    <a:pt x="17" y="80"/>
                  </a:cubicBezTo>
                  <a:cubicBezTo>
                    <a:pt x="17" y="80"/>
                    <a:pt x="17" y="80"/>
                    <a:pt x="17" y="80"/>
                  </a:cubicBezTo>
                  <a:cubicBezTo>
                    <a:pt x="17" y="81"/>
                    <a:pt x="17" y="81"/>
                    <a:pt x="16" y="82"/>
                  </a:cubicBezTo>
                  <a:cubicBezTo>
                    <a:pt x="15" y="83"/>
                    <a:pt x="15" y="85"/>
                    <a:pt x="14" y="86"/>
                  </a:cubicBezTo>
                  <a:cubicBezTo>
                    <a:pt x="14" y="87"/>
                    <a:pt x="13" y="89"/>
                    <a:pt x="13" y="90"/>
                  </a:cubicBezTo>
                  <a:cubicBezTo>
                    <a:pt x="13" y="109"/>
                    <a:pt x="13" y="109"/>
                    <a:pt x="13" y="109"/>
                  </a:cubicBezTo>
                  <a:cubicBezTo>
                    <a:pt x="13" y="109"/>
                    <a:pt x="13" y="109"/>
                    <a:pt x="13" y="109"/>
                  </a:cubicBezTo>
                  <a:cubicBezTo>
                    <a:pt x="13" y="110"/>
                    <a:pt x="13" y="111"/>
                    <a:pt x="12" y="111"/>
                  </a:cubicBezTo>
                  <a:cubicBezTo>
                    <a:pt x="11" y="112"/>
                    <a:pt x="10" y="112"/>
                    <a:pt x="9" y="110"/>
                  </a:cubicBezTo>
                  <a:cubicBezTo>
                    <a:pt x="3" y="99"/>
                    <a:pt x="0" y="87"/>
                    <a:pt x="0" y="75"/>
                  </a:cubicBezTo>
                  <a:cubicBezTo>
                    <a:pt x="0" y="62"/>
                    <a:pt x="4" y="48"/>
                    <a:pt x="10" y="37"/>
                  </a:cubicBezTo>
                  <a:cubicBezTo>
                    <a:pt x="17" y="25"/>
                    <a:pt x="27" y="15"/>
                    <a:pt x="39" y="9"/>
                  </a:cubicBezTo>
                  <a:cubicBezTo>
                    <a:pt x="50" y="3"/>
                    <a:pt x="61" y="0"/>
                    <a:pt x="75" y="0"/>
                  </a:cubicBezTo>
                  <a:cubicBezTo>
                    <a:pt x="75" y="0"/>
                    <a:pt x="75" y="0"/>
                    <a:pt x="75" y="0"/>
                  </a:cubicBezTo>
                  <a:cubicBezTo>
                    <a:pt x="75" y="0"/>
                    <a:pt x="75" y="0"/>
                    <a:pt x="75" y="0"/>
                  </a:cubicBezTo>
                  <a:cubicBezTo>
                    <a:pt x="75" y="5"/>
                    <a:pt x="75" y="5"/>
                    <a:pt x="7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5" name="Freeform 341"/>
            <p:cNvSpPr>
              <a:spLocks noEditPoints="1"/>
            </p:cNvSpPr>
            <p:nvPr/>
          </p:nvSpPr>
          <p:spPr bwMode="auto">
            <a:xfrm>
              <a:off x="10418763" y="1438275"/>
              <a:ext cx="296863" cy="304800"/>
            </a:xfrm>
            <a:custGeom>
              <a:avLst/>
              <a:gdLst>
                <a:gd name="T0" fmla="*/ 68 w 132"/>
                <a:gd name="T1" fmla="*/ 13 h 135"/>
                <a:gd name="T2" fmla="*/ 70 w 132"/>
                <a:gd name="T3" fmla="*/ 3 h 135"/>
                <a:gd name="T4" fmla="*/ 79 w 132"/>
                <a:gd name="T5" fmla="*/ 1 h 135"/>
                <a:gd name="T6" fmla="*/ 90 w 132"/>
                <a:gd name="T7" fmla="*/ 12 h 135"/>
                <a:gd name="T8" fmla="*/ 85 w 132"/>
                <a:gd name="T9" fmla="*/ 37 h 135"/>
                <a:gd name="T10" fmla="*/ 83 w 132"/>
                <a:gd name="T11" fmla="*/ 40 h 135"/>
                <a:gd name="T12" fmla="*/ 82 w 132"/>
                <a:gd name="T13" fmla="*/ 48 h 135"/>
                <a:gd name="T14" fmla="*/ 124 w 132"/>
                <a:gd name="T15" fmla="*/ 49 h 135"/>
                <a:gd name="T16" fmla="*/ 132 w 132"/>
                <a:gd name="T17" fmla="*/ 60 h 135"/>
                <a:gd name="T18" fmla="*/ 111 w 132"/>
                <a:gd name="T19" fmla="*/ 120 h 135"/>
                <a:gd name="T20" fmla="*/ 101 w 132"/>
                <a:gd name="T21" fmla="*/ 127 h 135"/>
                <a:gd name="T22" fmla="*/ 66 w 132"/>
                <a:gd name="T23" fmla="*/ 122 h 135"/>
                <a:gd name="T24" fmla="*/ 104 w 132"/>
                <a:gd name="T25" fmla="*/ 121 h 135"/>
                <a:gd name="T26" fmla="*/ 126 w 132"/>
                <a:gd name="T27" fmla="*/ 63 h 135"/>
                <a:gd name="T28" fmla="*/ 126 w 132"/>
                <a:gd name="T29" fmla="*/ 56 h 135"/>
                <a:gd name="T30" fmla="*/ 119 w 132"/>
                <a:gd name="T31" fmla="*/ 53 h 135"/>
                <a:gd name="T32" fmla="*/ 80 w 132"/>
                <a:gd name="T33" fmla="*/ 53 h 135"/>
                <a:gd name="T34" fmla="*/ 77 w 132"/>
                <a:gd name="T35" fmla="*/ 44 h 135"/>
                <a:gd name="T36" fmla="*/ 79 w 132"/>
                <a:gd name="T37" fmla="*/ 37 h 135"/>
                <a:gd name="T38" fmla="*/ 87 w 132"/>
                <a:gd name="T39" fmla="*/ 19 h 135"/>
                <a:gd name="T40" fmla="*/ 83 w 132"/>
                <a:gd name="T41" fmla="*/ 9 h 135"/>
                <a:gd name="T42" fmla="*/ 75 w 132"/>
                <a:gd name="T43" fmla="*/ 5 h 135"/>
                <a:gd name="T44" fmla="*/ 73 w 132"/>
                <a:gd name="T45" fmla="*/ 8 h 135"/>
                <a:gd name="T46" fmla="*/ 66 w 132"/>
                <a:gd name="T47" fmla="*/ 32 h 135"/>
                <a:gd name="T48" fmla="*/ 2 w 132"/>
                <a:gd name="T49" fmla="*/ 92 h 135"/>
                <a:gd name="T50" fmla="*/ 28 w 132"/>
                <a:gd name="T51" fmla="*/ 66 h 135"/>
                <a:gd name="T52" fmla="*/ 32 w 132"/>
                <a:gd name="T53" fmla="*/ 63 h 135"/>
                <a:gd name="T54" fmla="*/ 58 w 132"/>
                <a:gd name="T55" fmla="*/ 32 h 135"/>
                <a:gd name="T56" fmla="*/ 66 w 132"/>
                <a:gd name="T57" fmla="*/ 32 h 135"/>
                <a:gd name="T58" fmla="*/ 48 w 132"/>
                <a:gd name="T59" fmla="*/ 48 h 135"/>
                <a:gd name="T60" fmla="*/ 34 w 132"/>
                <a:gd name="T61" fmla="*/ 66 h 135"/>
                <a:gd name="T62" fmla="*/ 31 w 132"/>
                <a:gd name="T63" fmla="*/ 69 h 135"/>
                <a:gd name="T64" fmla="*/ 6 w 132"/>
                <a:gd name="T65" fmla="*/ 95 h 135"/>
                <a:gd name="T66" fmla="*/ 6 w 132"/>
                <a:gd name="T67" fmla="*/ 100 h 135"/>
                <a:gd name="T68" fmla="*/ 35 w 132"/>
                <a:gd name="T69" fmla="*/ 129 h 135"/>
                <a:gd name="T70" fmla="*/ 35 w 132"/>
                <a:gd name="T71" fmla="*/ 129 h 135"/>
                <a:gd name="T72" fmla="*/ 40 w 132"/>
                <a:gd name="T73" fmla="*/ 129 h 135"/>
                <a:gd name="T74" fmla="*/ 40 w 132"/>
                <a:gd name="T75" fmla="*/ 129 h 135"/>
                <a:gd name="T76" fmla="*/ 42 w 132"/>
                <a:gd name="T77" fmla="*/ 127 h 135"/>
                <a:gd name="T78" fmla="*/ 48 w 132"/>
                <a:gd name="T79" fmla="*/ 124 h 135"/>
                <a:gd name="T80" fmla="*/ 54 w 132"/>
                <a:gd name="T81" fmla="*/ 122 h 135"/>
                <a:gd name="T82" fmla="*/ 66 w 132"/>
                <a:gd name="T83" fmla="*/ 127 h 135"/>
                <a:gd name="T84" fmla="*/ 49 w 132"/>
                <a:gd name="T85" fmla="*/ 128 h 135"/>
                <a:gd name="T86" fmla="*/ 45 w 132"/>
                <a:gd name="T87" fmla="*/ 131 h 135"/>
                <a:gd name="T88" fmla="*/ 43 w 132"/>
                <a:gd name="T89" fmla="*/ 133 h 135"/>
                <a:gd name="T90" fmla="*/ 43 w 132"/>
                <a:gd name="T91" fmla="*/ 133 h 135"/>
                <a:gd name="T92" fmla="*/ 31 w 132"/>
                <a:gd name="T93" fmla="*/ 133 h 135"/>
                <a:gd name="T94" fmla="*/ 31 w 132"/>
                <a:gd name="T95" fmla="*/ 133 h 135"/>
                <a:gd name="T96" fmla="*/ 2 w 132"/>
                <a:gd name="T97" fmla="*/ 104 h 135"/>
                <a:gd name="T98" fmla="*/ 0 w 132"/>
                <a:gd name="T99" fmla="*/ 98 h 135"/>
                <a:gd name="T100" fmla="*/ 2 w 132"/>
                <a:gd name="T101" fmla="*/ 9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2" h="135">
                  <a:moveTo>
                    <a:pt x="66" y="25"/>
                  </a:moveTo>
                  <a:cubicBezTo>
                    <a:pt x="69" y="21"/>
                    <a:pt x="69" y="17"/>
                    <a:pt x="68" y="13"/>
                  </a:cubicBezTo>
                  <a:cubicBezTo>
                    <a:pt x="68" y="11"/>
                    <a:pt x="68" y="10"/>
                    <a:pt x="68" y="8"/>
                  </a:cubicBezTo>
                  <a:cubicBezTo>
                    <a:pt x="68" y="6"/>
                    <a:pt x="69" y="5"/>
                    <a:pt x="70" y="3"/>
                  </a:cubicBezTo>
                  <a:cubicBezTo>
                    <a:pt x="71" y="2"/>
                    <a:pt x="72" y="1"/>
                    <a:pt x="74" y="0"/>
                  </a:cubicBezTo>
                  <a:cubicBezTo>
                    <a:pt x="76" y="0"/>
                    <a:pt x="77" y="0"/>
                    <a:pt x="79" y="1"/>
                  </a:cubicBezTo>
                  <a:cubicBezTo>
                    <a:pt x="82" y="1"/>
                    <a:pt x="84" y="3"/>
                    <a:pt x="87" y="6"/>
                  </a:cubicBezTo>
                  <a:cubicBezTo>
                    <a:pt x="88" y="7"/>
                    <a:pt x="89" y="10"/>
                    <a:pt x="90" y="12"/>
                  </a:cubicBezTo>
                  <a:cubicBezTo>
                    <a:pt x="91" y="14"/>
                    <a:pt x="91" y="16"/>
                    <a:pt x="91" y="18"/>
                  </a:cubicBezTo>
                  <a:cubicBezTo>
                    <a:pt x="93" y="27"/>
                    <a:pt x="88" y="33"/>
                    <a:pt x="85" y="37"/>
                  </a:cubicBezTo>
                  <a:cubicBezTo>
                    <a:pt x="84" y="38"/>
                    <a:pt x="84" y="39"/>
                    <a:pt x="83" y="39"/>
                  </a:cubicBezTo>
                  <a:cubicBezTo>
                    <a:pt x="83" y="40"/>
                    <a:pt x="83" y="40"/>
                    <a:pt x="83" y="40"/>
                  </a:cubicBezTo>
                  <a:cubicBezTo>
                    <a:pt x="83" y="41"/>
                    <a:pt x="82" y="42"/>
                    <a:pt x="82" y="44"/>
                  </a:cubicBezTo>
                  <a:cubicBezTo>
                    <a:pt x="82" y="45"/>
                    <a:pt x="82" y="47"/>
                    <a:pt x="82" y="48"/>
                  </a:cubicBezTo>
                  <a:cubicBezTo>
                    <a:pt x="119" y="48"/>
                    <a:pt x="119" y="48"/>
                    <a:pt x="119" y="48"/>
                  </a:cubicBezTo>
                  <a:cubicBezTo>
                    <a:pt x="121" y="48"/>
                    <a:pt x="123" y="49"/>
                    <a:pt x="124" y="49"/>
                  </a:cubicBezTo>
                  <a:cubicBezTo>
                    <a:pt x="127" y="50"/>
                    <a:pt x="129" y="51"/>
                    <a:pt x="130" y="53"/>
                  </a:cubicBezTo>
                  <a:cubicBezTo>
                    <a:pt x="131" y="55"/>
                    <a:pt x="132" y="57"/>
                    <a:pt x="132" y="60"/>
                  </a:cubicBezTo>
                  <a:cubicBezTo>
                    <a:pt x="132" y="61"/>
                    <a:pt x="132" y="63"/>
                    <a:pt x="131" y="65"/>
                  </a:cubicBezTo>
                  <a:cubicBezTo>
                    <a:pt x="111" y="120"/>
                    <a:pt x="111" y="120"/>
                    <a:pt x="111" y="120"/>
                  </a:cubicBezTo>
                  <a:cubicBezTo>
                    <a:pt x="110" y="122"/>
                    <a:pt x="109" y="124"/>
                    <a:pt x="107" y="125"/>
                  </a:cubicBezTo>
                  <a:cubicBezTo>
                    <a:pt x="105" y="126"/>
                    <a:pt x="103" y="127"/>
                    <a:pt x="101" y="127"/>
                  </a:cubicBezTo>
                  <a:cubicBezTo>
                    <a:pt x="66" y="127"/>
                    <a:pt x="66" y="127"/>
                    <a:pt x="66" y="127"/>
                  </a:cubicBezTo>
                  <a:cubicBezTo>
                    <a:pt x="66" y="122"/>
                    <a:pt x="66" y="122"/>
                    <a:pt x="66" y="122"/>
                  </a:cubicBezTo>
                  <a:cubicBezTo>
                    <a:pt x="101" y="122"/>
                    <a:pt x="101" y="122"/>
                    <a:pt x="101" y="122"/>
                  </a:cubicBezTo>
                  <a:cubicBezTo>
                    <a:pt x="102" y="122"/>
                    <a:pt x="103" y="122"/>
                    <a:pt x="104" y="121"/>
                  </a:cubicBezTo>
                  <a:cubicBezTo>
                    <a:pt x="105" y="120"/>
                    <a:pt x="106" y="119"/>
                    <a:pt x="107" y="118"/>
                  </a:cubicBezTo>
                  <a:cubicBezTo>
                    <a:pt x="126" y="63"/>
                    <a:pt x="126" y="63"/>
                    <a:pt x="126" y="63"/>
                  </a:cubicBezTo>
                  <a:cubicBezTo>
                    <a:pt x="127" y="62"/>
                    <a:pt x="127" y="61"/>
                    <a:pt x="127" y="60"/>
                  </a:cubicBezTo>
                  <a:cubicBezTo>
                    <a:pt x="127" y="58"/>
                    <a:pt x="127" y="57"/>
                    <a:pt x="126" y="56"/>
                  </a:cubicBezTo>
                  <a:cubicBezTo>
                    <a:pt x="125" y="55"/>
                    <a:pt x="124" y="54"/>
                    <a:pt x="123" y="54"/>
                  </a:cubicBezTo>
                  <a:cubicBezTo>
                    <a:pt x="122" y="53"/>
                    <a:pt x="121" y="53"/>
                    <a:pt x="119" y="53"/>
                  </a:cubicBezTo>
                  <a:cubicBezTo>
                    <a:pt x="80" y="53"/>
                    <a:pt x="80" y="53"/>
                    <a:pt x="80" y="53"/>
                  </a:cubicBezTo>
                  <a:cubicBezTo>
                    <a:pt x="80" y="53"/>
                    <a:pt x="80" y="53"/>
                    <a:pt x="80" y="53"/>
                  </a:cubicBezTo>
                  <a:cubicBezTo>
                    <a:pt x="79" y="53"/>
                    <a:pt x="78" y="52"/>
                    <a:pt x="78" y="51"/>
                  </a:cubicBezTo>
                  <a:cubicBezTo>
                    <a:pt x="77" y="49"/>
                    <a:pt x="77" y="46"/>
                    <a:pt x="77" y="44"/>
                  </a:cubicBezTo>
                  <a:cubicBezTo>
                    <a:pt x="77" y="41"/>
                    <a:pt x="78" y="39"/>
                    <a:pt x="79" y="37"/>
                  </a:cubicBezTo>
                  <a:cubicBezTo>
                    <a:pt x="79" y="37"/>
                    <a:pt x="79" y="37"/>
                    <a:pt x="79" y="37"/>
                  </a:cubicBezTo>
                  <a:cubicBezTo>
                    <a:pt x="80" y="36"/>
                    <a:pt x="80" y="35"/>
                    <a:pt x="81" y="35"/>
                  </a:cubicBezTo>
                  <a:cubicBezTo>
                    <a:pt x="84" y="31"/>
                    <a:pt x="88" y="26"/>
                    <a:pt x="87" y="19"/>
                  </a:cubicBezTo>
                  <a:cubicBezTo>
                    <a:pt x="87" y="17"/>
                    <a:pt x="86" y="15"/>
                    <a:pt x="85" y="14"/>
                  </a:cubicBezTo>
                  <a:cubicBezTo>
                    <a:pt x="85" y="12"/>
                    <a:pt x="84" y="10"/>
                    <a:pt x="83" y="9"/>
                  </a:cubicBezTo>
                  <a:cubicBezTo>
                    <a:pt x="81" y="7"/>
                    <a:pt x="79" y="6"/>
                    <a:pt x="78" y="5"/>
                  </a:cubicBezTo>
                  <a:cubicBezTo>
                    <a:pt x="77" y="5"/>
                    <a:pt x="76" y="5"/>
                    <a:pt x="75" y="5"/>
                  </a:cubicBezTo>
                  <a:cubicBezTo>
                    <a:pt x="75" y="5"/>
                    <a:pt x="74" y="6"/>
                    <a:pt x="74" y="6"/>
                  </a:cubicBezTo>
                  <a:cubicBezTo>
                    <a:pt x="73" y="7"/>
                    <a:pt x="73" y="7"/>
                    <a:pt x="73" y="8"/>
                  </a:cubicBezTo>
                  <a:cubicBezTo>
                    <a:pt x="73" y="10"/>
                    <a:pt x="73" y="11"/>
                    <a:pt x="73" y="13"/>
                  </a:cubicBezTo>
                  <a:cubicBezTo>
                    <a:pt x="74" y="19"/>
                    <a:pt x="74" y="25"/>
                    <a:pt x="66" y="32"/>
                  </a:cubicBezTo>
                  <a:lnTo>
                    <a:pt x="66" y="25"/>
                  </a:lnTo>
                  <a:close/>
                  <a:moveTo>
                    <a:pt x="2" y="92"/>
                  </a:moveTo>
                  <a:cubicBezTo>
                    <a:pt x="28" y="66"/>
                    <a:pt x="28" y="66"/>
                    <a:pt x="28" y="66"/>
                  </a:cubicBezTo>
                  <a:cubicBezTo>
                    <a:pt x="28" y="66"/>
                    <a:pt x="28" y="66"/>
                    <a:pt x="28" y="66"/>
                  </a:cubicBezTo>
                  <a:cubicBezTo>
                    <a:pt x="29" y="65"/>
                    <a:pt x="30" y="64"/>
                    <a:pt x="31" y="63"/>
                  </a:cubicBezTo>
                  <a:cubicBezTo>
                    <a:pt x="31" y="63"/>
                    <a:pt x="32" y="64"/>
                    <a:pt x="32" y="63"/>
                  </a:cubicBezTo>
                  <a:cubicBezTo>
                    <a:pt x="32" y="63"/>
                    <a:pt x="36" y="54"/>
                    <a:pt x="44" y="44"/>
                  </a:cubicBezTo>
                  <a:cubicBezTo>
                    <a:pt x="48" y="40"/>
                    <a:pt x="53" y="35"/>
                    <a:pt x="58" y="32"/>
                  </a:cubicBezTo>
                  <a:cubicBezTo>
                    <a:pt x="62" y="29"/>
                    <a:pt x="64" y="27"/>
                    <a:pt x="66" y="25"/>
                  </a:cubicBezTo>
                  <a:cubicBezTo>
                    <a:pt x="66" y="32"/>
                    <a:pt x="66" y="32"/>
                    <a:pt x="66" y="32"/>
                  </a:cubicBezTo>
                  <a:cubicBezTo>
                    <a:pt x="64" y="33"/>
                    <a:pt x="63" y="35"/>
                    <a:pt x="61" y="36"/>
                  </a:cubicBezTo>
                  <a:cubicBezTo>
                    <a:pt x="56" y="39"/>
                    <a:pt x="52" y="43"/>
                    <a:pt x="48" y="48"/>
                  </a:cubicBezTo>
                  <a:cubicBezTo>
                    <a:pt x="41" y="56"/>
                    <a:pt x="36" y="63"/>
                    <a:pt x="36" y="63"/>
                  </a:cubicBezTo>
                  <a:cubicBezTo>
                    <a:pt x="36" y="64"/>
                    <a:pt x="36" y="65"/>
                    <a:pt x="34" y="66"/>
                  </a:cubicBezTo>
                  <a:cubicBezTo>
                    <a:pt x="34" y="67"/>
                    <a:pt x="33" y="68"/>
                    <a:pt x="31" y="69"/>
                  </a:cubicBezTo>
                  <a:cubicBezTo>
                    <a:pt x="31" y="69"/>
                    <a:pt x="31" y="69"/>
                    <a:pt x="31" y="69"/>
                  </a:cubicBezTo>
                  <a:cubicBezTo>
                    <a:pt x="6" y="95"/>
                    <a:pt x="6" y="95"/>
                    <a:pt x="6" y="95"/>
                  </a:cubicBezTo>
                  <a:cubicBezTo>
                    <a:pt x="6" y="95"/>
                    <a:pt x="6" y="95"/>
                    <a:pt x="6" y="95"/>
                  </a:cubicBezTo>
                  <a:cubicBezTo>
                    <a:pt x="5" y="96"/>
                    <a:pt x="5" y="97"/>
                    <a:pt x="5" y="98"/>
                  </a:cubicBezTo>
                  <a:cubicBezTo>
                    <a:pt x="5" y="99"/>
                    <a:pt x="5" y="100"/>
                    <a:pt x="6" y="100"/>
                  </a:cubicBezTo>
                  <a:cubicBezTo>
                    <a:pt x="6" y="100"/>
                    <a:pt x="6" y="100"/>
                    <a:pt x="6" y="100"/>
                  </a:cubicBezTo>
                  <a:cubicBezTo>
                    <a:pt x="35" y="129"/>
                    <a:pt x="35" y="129"/>
                    <a:pt x="35" y="129"/>
                  </a:cubicBezTo>
                  <a:cubicBezTo>
                    <a:pt x="35" y="129"/>
                    <a:pt x="35" y="129"/>
                    <a:pt x="35" y="129"/>
                  </a:cubicBezTo>
                  <a:cubicBezTo>
                    <a:pt x="35" y="129"/>
                    <a:pt x="35" y="129"/>
                    <a:pt x="35" y="129"/>
                  </a:cubicBezTo>
                  <a:cubicBezTo>
                    <a:pt x="35" y="130"/>
                    <a:pt x="36" y="130"/>
                    <a:pt x="37" y="130"/>
                  </a:cubicBezTo>
                  <a:cubicBezTo>
                    <a:pt x="38" y="130"/>
                    <a:pt x="39" y="130"/>
                    <a:pt x="40" y="129"/>
                  </a:cubicBezTo>
                  <a:cubicBezTo>
                    <a:pt x="40" y="129"/>
                    <a:pt x="40" y="129"/>
                    <a:pt x="40" y="129"/>
                  </a:cubicBezTo>
                  <a:cubicBezTo>
                    <a:pt x="40" y="129"/>
                    <a:pt x="40" y="129"/>
                    <a:pt x="40" y="129"/>
                  </a:cubicBezTo>
                  <a:cubicBezTo>
                    <a:pt x="40" y="129"/>
                    <a:pt x="40" y="129"/>
                    <a:pt x="40" y="129"/>
                  </a:cubicBezTo>
                  <a:cubicBezTo>
                    <a:pt x="42" y="127"/>
                    <a:pt x="42" y="127"/>
                    <a:pt x="42" y="127"/>
                  </a:cubicBezTo>
                  <a:cubicBezTo>
                    <a:pt x="43" y="126"/>
                    <a:pt x="45" y="125"/>
                    <a:pt x="48" y="124"/>
                  </a:cubicBezTo>
                  <a:cubicBezTo>
                    <a:pt x="48" y="124"/>
                    <a:pt x="48" y="124"/>
                    <a:pt x="48" y="124"/>
                  </a:cubicBezTo>
                  <a:cubicBezTo>
                    <a:pt x="48" y="124"/>
                    <a:pt x="48" y="124"/>
                    <a:pt x="48" y="124"/>
                  </a:cubicBezTo>
                  <a:cubicBezTo>
                    <a:pt x="50" y="123"/>
                    <a:pt x="52" y="122"/>
                    <a:pt x="54" y="122"/>
                  </a:cubicBezTo>
                  <a:cubicBezTo>
                    <a:pt x="66" y="122"/>
                    <a:pt x="66" y="122"/>
                    <a:pt x="66" y="122"/>
                  </a:cubicBezTo>
                  <a:cubicBezTo>
                    <a:pt x="66" y="127"/>
                    <a:pt x="66" y="127"/>
                    <a:pt x="66" y="127"/>
                  </a:cubicBezTo>
                  <a:cubicBezTo>
                    <a:pt x="54" y="127"/>
                    <a:pt x="54" y="127"/>
                    <a:pt x="54" y="127"/>
                  </a:cubicBezTo>
                  <a:cubicBezTo>
                    <a:pt x="53" y="127"/>
                    <a:pt x="51" y="127"/>
                    <a:pt x="49" y="128"/>
                  </a:cubicBezTo>
                  <a:cubicBezTo>
                    <a:pt x="49" y="128"/>
                    <a:pt x="49" y="128"/>
                    <a:pt x="49" y="128"/>
                  </a:cubicBezTo>
                  <a:cubicBezTo>
                    <a:pt x="48" y="129"/>
                    <a:pt x="46" y="130"/>
                    <a:pt x="45" y="131"/>
                  </a:cubicBezTo>
                  <a:cubicBezTo>
                    <a:pt x="45" y="131"/>
                    <a:pt x="45" y="131"/>
                    <a:pt x="45" y="131"/>
                  </a:cubicBezTo>
                  <a:cubicBezTo>
                    <a:pt x="43" y="133"/>
                    <a:pt x="43" y="133"/>
                    <a:pt x="43" y="133"/>
                  </a:cubicBezTo>
                  <a:cubicBezTo>
                    <a:pt x="43" y="133"/>
                    <a:pt x="43" y="133"/>
                    <a:pt x="43" y="133"/>
                  </a:cubicBezTo>
                  <a:cubicBezTo>
                    <a:pt x="43" y="133"/>
                    <a:pt x="43" y="133"/>
                    <a:pt x="43" y="133"/>
                  </a:cubicBezTo>
                  <a:cubicBezTo>
                    <a:pt x="42" y="134"/>
                    <a:pt x="39" y="135"/>
                    <a:pt x="37" y="135"/>
                  </a:cubicBezTo>
                  <a:cubicBezTo>
                    <a:pt x="35" y="135"/>
                    <a:pt x="33" y="134"/>
                    <a:pt x="31" y="133"/>
                  </a:cubicBezTo>
                  <a:cubicBezTo>
                    <a:pt x="31" y="133"/>
                    <a:pt x="31" y="133"/>
                    <a:pt x="31" y="133"/>
                  </a:cubicBezTo>
                  <a:cubicBezTo>
                    <a:pt x="31" y="133"/>
                    <a:pt x="31" y="133"/>
                    <a:pt x="31" y="133"/>
                  </a:cubicBezTo>
                  <a:cubicBezTo>
                    <a:pt x="31" y="133"/>
                    <a:pt x="31" y="133"/>
                    <a:pt x="31" y="133"/>
                  </a:cubicBezTo>
                  <a:cubicBezTo>
                    <a:pt x="2" y="104"/>
                    <a:pt x="2" y="104"/>
                    <a:pt x="2" y="104"/>
                  </a:cubicBezTo>
                  <a:cubicBezTo>
                    <a:pt x="2" y="104"/>
                    <a:pt x="2" y="104"/>
                    <a:pt x="2" y="104"/>
                  </a:cubicBezTo>
                  <a:cubicBezTo>
                    <a:pt x="1" y="102"/>
                    <a:pt x="0" y="100"/>
                    <a:pt x="0" y="98"/>
                  </a:cubicBezTo>
                  <a:cubicBezTo>
                    <a:pt x="0" y="96"/>
                    <a:pt x="1" y="93"/>
                    <a:pt x="2" y="92"/>
                  </a:cubicBezTo>
                  <a:cubicBezTo>
                    <a:pt x="2" y="92"/>
                    <a:pt x="2" y="92"/>
                    <a:pt x="2"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54" name="Group 353"/>
          <p:cNvGrpSpPr/>
          <p:nvPr/>
        </p:nvGrpSpPr>
        <p:grpSpPr>
          <a:xfrm>
            <a:off x="4689475" y="1588"/>
            <a:ext cx="6588125" cy="5335588"/>
            <a:chOff x="4689475" y="1588"/>
            <a:chExt cx="6588125" cy="5335588"/>
          </a:xfrm>
          <a:solidFill>
            <a:schemeClr val="tx1">
              <a:lumMod val="65000"/>
              <a:lumOff val="35000"/>
            </a:schemeClr>
          </a:solidFill>
        </p:grpSpPr>
        <p:sp>
          <p:nvSpPr>
            <p:cNvPr id="152" name="Freeform 13"/>
            <p:cNvSpPr>
              <a:spLocks noEditPoints="1"/>
            </p:cNvSpPr>
            <p:nvPr/>
          </p:nvSpPr>
          <p:spPr bwMode="auto">
            <a:xfrm>
              <a:off x="9283701" y="2282825"/>
              <a:ext cx="400050" cy="303213"/>
            </a:xfrm>
            <a:custGeom>
              <a:avLst/>
              <a:gdLst>
                <a:gd name="T0" fmla="*/ 141 w 177"/>
                <a:gd name="T1" fmla="*/ 36 h 134"/>
                <a:gd name="T2" fmla="*/ 163 w 177"/>
                <a:gd name="T3" fmla="*/ 93 h 134"/>
                <a:gd name="T4" fmla="*/ 163 w 177"/>
                <a:gd name="T5" fmla="*/ 96 h 134"/>
                <a:gd name="T6" fmla="*/ 166 w 177"/>
                <a:gd name="T7" fmla="*/ 108 h 134"/>
                <a:gd name="T8" fmla="*/ 172 w 177"/>
                <a:gd name="T9" fmla="*/ 90 h 134"/>
                <a:gd name="T10" fmla="*/ 129 w 177"/>
                <a:gd name="T11" fmla="*/ 16 h 134"/>
                <a:gd name="T12" fmla="*/ 89 w 177"/>
                <a:gd name="T13" fmla="*/ 0 h 134"/>
                <a:gd name="T14" fmla="*/ 165 w 177"/>
                <a:gd name="T15" fmla="*/ 45 h 134"/>
                <a:gd name="T16" fmla="*/ 166 w 177"/>
                <a:gd name="T17" fmla="*/ 133 h 134"/>
                <a:gd name="T18" fmla="*/ 161 w 177"/>
                <a:gd name="T19" fmla="*/ 132 h 134"/>
                <a:gd name="T20" fmla="*/ 160 w 177"/>
                <a:gd name="T21" fmla="*/ 103 h 134"/>
                <a:gd name="T22" fmla="*/ 157 w 177"/>
                <a:gd name="T23" fmla="*/ 97 h 134"/>
                <a:gd name="T24" fmla="*/ 157 w 177"/>
                <a:gd name="T25" fmla="*/ 93 h 134"/>
                <a:gd name="T26" fmla="*/ 137 w 177"/>
                <a:gd name="T27" fmla="*/ 40 h 134"/>
                <a:gd name="T28" fmla="*/ 89 w 177"/>
                <a:gd name="T29" fmla="*/ 14 h 134"/>
                <a:gd name="T30" fmla="*/ 49 w 177"/>
                <a:gd name="T31" fmla="*/ 16 h 134"/>
                <a:gd name="T32" fmla="*/ 5 w 177"/>
                <a:gd name="T33" fmla="*/ 90 h 134"/>
                <a:gd name="T34" fmla="*/ 10 w 177"/>
                <a:gd name="T35" fmla="*/ 108 h 134"/>
                <a:gd name="T36" fmla="*/ 14 w 177"/>
                <a:gd name="T37" fmla="*/ 95 h 134"/>
                <a:gd name="T38" fmla="*/ 14 w 177"/>
                <a:gd name="T39" fmla="*/ 89 h 134"/>
                <a:gd name="T40" fmla="*/ 88 w 177"/>
                <a:gd name="T41" fmla="*/ 14 h 134"/>
                <a:gd name="T42" fmla="*/ 89 w 177"/>
                <a:gd name="T43" fmla="*/ 14 h 134"/>
                <a:gd name="T44" fmla="*/ 88 w 177"/>
                <a:gd name="T45" fmla="*/ 20 h 134"/>
                <a:gd name="T46" fmla="*/ 20 w 177"/>
                <a:gd name="T47" fmla="*/ 89 h 134"/>
                <a:gd name="T48" fmla="*/ 20 w 177"/>
                <a:gd name="T49" fmla="*/ 96 h 134"/>
                <a:gd name="T50" fmla="*/ 19 w 177"/>
                <a:gd name="T51" fmla="*/ 98 h 134"/>
                <a:gd name="T52" fmla="*/ 16 w 177"/>
                <a:gd name="T53" fmla="*/ 108 h 134"/>
                <a:gd name="T54" fmla="*/ 16 w 177"/>
                <a:gd name="T55" fmla="*/ 130 h 134"/>
                <a:gd name="T56" fmla="*/ 10 w 177"/>
                <a:gd name="T57" fmla="*/ 132 h 134"/>
                <a:gd name="T58" fmla="*/ 12 w 177"/>
                <a:gd name="T59" fmla="*/ 44 h 134"/>
                <a:gd name="T60" fmla="*/ 88 w 177"/>
                <a:gd name="T61" fmla="*/ 0 h 134"/>
                <a:gd name="T62" fmla="*/ 89 w 177"/>
                <a:gd name="T63" fmla="*/ 0 h 134"/>
                <a:gd name="T64" fmla="*/ 88 w 177"/>
                <a:gd name="T65" fmla="*/ 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7" h="134">
                  <a:moveTo>
                    <a:pt x="89" y="14"/>
                  </a:moveTo>
                  <a:cubicBezTo>
                    <a:pt x="109" y="14"/>
                    <a:pt x="128" y="23"/>
                    <a:pt x="141" y="36"/>
                  </a:cubicBezTo>
                  <a:cubicBezTo>
                    <a:pt x="155" y="50"/>
                    <a:pt x="163" y="69"/>
                    <a:pt x="163" y="89"/>
                  </a:cubicBezTo>
                  <a:cubicBezTo>
                    <a:pt x="163" y="90"/>
                    <a:pt x="163" y="92"/>
                    <a:pt x="163" y="93"/>
                  </a:cubicBezTo>
                  <a:cubicBezTo>
                    <a:pt x="163" y="93"/>
                    <a:pt x="163" y="93"/>
                    <a:pt x="163" y="93"/>
                  </a:cubicBezTo>
                  <a:cubicBezTo>
                    <a:pt x="163" y="94"/>
                    <a:pt x="163" y="95"/>
                    <a:pt x="163" y="96"/>
                  </a:cubicBezTo>
                  <a:cubicBezTo>
                    <a:pt x="164" y="98"/>
                    <a:pt x="165" y="99"/>
                    <a:pt x="165" y="101"/>
                  </a:cubicBezTo>
                  <a:cubicBezTo>
                    <a:pt x="166" y="103"/>
                    <a:pt x="166" y="105"/>
                    <a:pt x="166" y="108"/>
                  </a:cubicBezTo>
                  <a:cubicBezTo>
                    <a:pt x="166" y="119"/>
                    <a:pt x="166" y="119"/>
                    <a:pt x="166" y="119"/>
                  </a:cubicBezTo>
                  <a:cubicBezTo>
                    <a:pt x="170" y="109"/>
                    <a:pt x="172" y="100"/>
                    <a:pt x="172" y="90"/>
                  </a:cubicBezTo>
                  <a:cubicBezTo>
                    <a:pt x="172" y="75"/>
                    <a:pt x="168" y="60"/>
                    <a:pt x="160" y="47"/>
                  </a:cubicBezTo>
                  <a:cubicBezTo>
                    <a:pt x="153" y="35"/>
                    <a:pt x="142" y="24"/>
                    <a:pt x="129" y="16"/>
                  </a:cubicBezTo>
                  <a:cubicBezTo>
                    <a:pt x="117" y="10"/>
                    <a:pt x="104" y="6"/>
                    <a:pt x="89" y="6"/>
                  </a:cubicBezTo>
                  <a:cubicBezTo>
                    <a:pt x="89" y="0"/>
                    <a:pt x="89" y="0"/>
                    <a:pt x="89" y="0"/>
                  </a:cubicBezTo>
                  <a:cubicBezTo>
                    <a:pt x="105" y="0"/>
                    <a:pt x="119" y="4"/>
                    <a:pt x="132" y="11"/>
                  </a:cubicBezTo>
                  <a:cubicBezTo>
                    <a:pt x="146" y="19"/>
                    <a:pt x="157" y="31"/>
                    <a:pt x="165" y="45"/>
                  </a:cubicBezTo>
                  <a:cubicBezTo>
                    <a:pt x="173" y="58"/>
                    <a:pt x="177" y="74"/>
                    <a:pt x="177" y="90"/>
                  </a:cubicBezTo>
                  <a:cubicBezTo>
                    <a:pt x="177" y="104"/>
                    <a:pt x="174" y="119"/>
                    <a:pt x="166" y="133"/>
                  </a:cubicBezTo>
                  <a:cubicBezTo>
                    <a:pt x="166" y="134"/>
                    <a:pt x="165" y="134"/>
                    <a:pt x="163" y="134"/>
                  </a:cubicBezTo>
                  <a:cubicBezTo>
                    <a:pt x="162" y="134"/>
                    <a:pt x="161" y="133"/>
                    <a:pt x="161" y="132"/>
                  </a:cubicBezTo>
                  <a:cubicBezTo>
                    <a:pt x="161" y="108"/>
                    <a:pt x="161" y="108"/>
                    <a:pt x="161" y="108"/>
                  </a:cubicBezTo>
                  <a:cubicBezTo>
                    <a:pt x="161" y="106"/>
                    <a:pt x="160" y="104"/>
                    <a:pt x="160" y="103"/>
                  </a:cubicBezTo>
                  <a:cubicBezTo>
                    <a:pt x="159" y="101"/>
                    <a:pt x="159" y="100"/>
                    <a:pt x="158" y="99"/>
                  </a:cubicBezTo>
                  <a:cubicBezTo>
                    <a:pt x="157" y="98"/>
                    <a:pt x="157" y="97"/>
                    <a:pt x="157" y="97"/>
                  </a:cubicBezTo>
                  <a:cubicBezTo>
                    <a:pt x="157" y="95"/>
                    <a:pt x="157" y="94"/>
                    <a:pt x="157" y="93"/>
                  </a:cubicBezTo>
                  <a:cubicBezTo>
                    <a:pt x="157" y="93"/>
                    <a:pt x="157" y="93"/>
                    <a:pt x="157" y="93"/>
                  </a:cubicBezTo>
                  <a:cubicBezTo>
                    <a:pt x="157" y="92"/>
                    <a:pt x="157" y="91"/>
                    <a:pt x="157" y="89"/>
                  </a:cubicBezTo>
                  <a:cubicBezTo>
                    <a:pt x="157" y="70"/>
                    <a:pt x="150" y="53"/>
                    <a:pt x="137" y="40"/>
                  </a:cubicBezTo>
                  <a:cubicBezTo>
                    <a:pt x="125" y="28"/>
                    <a:pt x="108" y="20"/>
                    <a:pt x="89" y="20"/>
                  </a:cubicBezTo>
                  <a:lnTo>
                    <a:pt x="89" y="14"/>
                  </a:lnTo>
                  <a:close/>
                  <a:moveTo>
                    <a:pt x="88" y="6"/>
                  </a:moveTo>
                  <a:cubicBezTo>
                    <a:pt x="74" y="6"/>
                    <a:pt x="61" y="9"/>
                    <a:pt x="49" y="16"/>
                  </a:cubicBezTo>
                  <a:cubicBezTo>
                    <a:pt x="36" y="23"/>
                    <a:pt x="25" y="34"/>
                    <a:pt x="17" y="47"/>
                  </a:cubicBezTo>
                  <a:cubicBezTo>
                    <a:pt x="9" y="60"/>
                    <a:pt x="5" y="75"/>
                    <a:pt x="5" y="90"/>
                  </a:cubicBezTo>
                  <a:cubicBezTo>
                    <a:pt x="5" y="99"/>
                    <a:pt x="7" y="108"/>
                    <a:pt x="10" y="117"/>
                  </a:cubicBezTo>
                  <a:cubicBezTo>
                    <a:pt x="10" y="108"/>
                    <a:pt x="10" y="108"/>
                    <a:pt x="10" y="108"/>
                  </a:cubicBezTo>
                  <a:cubicBezTo>
                    <a:pt x="10" y="105"/>
                    <a:pt x="11" y="103"/>
                    <a:pt x="11" y="101"/>
                  </a:cubicBezTo>
                  <a:cubicBezTo>
                    <a:pt x="12" y="99"/>
                    <a:pt x="13" y="97"/>
                    <a:pt x="14" y="95"/>
                  </a:cubicBezTo>
                  <a:cubicBezTo>
                    <a:pt x="14" y="94"/>
                    <a:pt x="14" y="94"/>
                    <a:pt x="14" y="93"/>
                  </a:cubicBezTo>
                  <a:cubicBezTo>
                    <a:pt x="14" y="92"/>
                    <a:pt x="14" y="90"/>
                    <a:pt x="14" y="89"/>
                  </a:cubicBezTo>
                  <a:cubicBezTo>
                    <a:pt x="14" y="69"/>
                    <a:pt x="22" y="50"/>
                    <a:pt x="36" y="36"/>
                  </a:cubicBezTo>
                  <a:cubicBezTo>
                    <a:pt x="49" y="23"/>
                    <a:pt x="68" y="14"/>
                    <a:pt x="88" y="14"/>
                  </a:cubicBezTo>
                  <a:cubicBezTo>
                    <a:pt x="88" y="14"/>
                    <a:pt x="88" y="14"/>
                    <a:pt x="88" y="14"/>
                  </a:cubicBezTo>
                  <a:cubicBezTo>
                    <a:pt x="89" y="14"/>
                    <a:pt x="89" y="14"/>
                    <a:pt x="89" y="14"/>
                  </a:cubicBezTo>
                  <a:cubicBezTo>
                    <a:pt x="89" y="20"/>
                    <a:pt x="89" y="20"/>
                    <a:pt x="89" y="20"/>
                  </a:cubicBezTo>
                  <a:cubicBezTo>
                    <a:pt x="88" y="20"/>
                    <a:pt x="88" y="20"/>
                    <a:pt x="88" y="20"/>
                  </a:cubicBezTo>
                  <a:cubicBezTo>
                    <a:pt x="70" y="20"/>
                    <a:pt x="52" y="28"/>
                    <a:pt x="40" y="40"/>
                  </a:cubicBezTo>
                  <a:cubicBezTo>
                    <a:pt x="27" y="53"/>
                    <a:pt x="20" y="70"/>
                    <a:pt x="20" y="89"/>
                  </a:cubicBezTo>
                  <a:cubicBezTo>
                    <a:pt x="20" y="90"/>
                    <a:pt x="20" y="92"/>
                    <a:pt x="20" y="93"/>
                  </a:cubicBezTo>
                  <a:cubicBezTo>
                    <a:pt x="20" y="94"/>
                    <a:pt x="20" y="95"/>
                    <a:pt x="20" y="96"/>
                  </a:cubicBezTo>
                  <a:cubicBezTo>
                    <a:pt x="20" y="96"/>
                    <a:pt x="20" y="96"/>
                    <a:pt x="20" y="96"/>
                  </a:cubicBezTo>
                  <a:cubicBezTo>
                    <a:pt x="20" y="97"/>
                    <a:pt x="20" y="97"/>
                    <a:pt x="19" y="98"/>
                  </a:cubicBezTo>
                  <a:cubicBezTo>
                    <a:pt x="18" y="99"/>
                    <a:pt x="17" y="101"/>
                    <a:pt x="17" y="103"/>
                  </a:cubicBezTo>
                  <a:cubicBezTo>
                    <a:pt x="16" y="104"/>
                    <a:pt x="16" y="106"/>
                    <a:pt x="16" y="108"/>
                  </a:cubicBezTo>
                  <a:cubicBezTo>
                    <a:pt x="16" y="130"/>
                    <a:pt x="16" y="130"/>
                    <a:pt x="16" y="130"/>
                  </a:cubicBezTo>
                  <a:cubicBezTo>
                    <a:pt x="16" y="130"/>
                    <a:pt x="16" y="130"/>
                    <a:pt x="16" y="130"/>
                  </a:cubicBezTo>
                  <a:cubicBezTo>
                    <a:pt x="16" y="131"/>
                    <a:pt x="15" y="132"/>
                    <a:pt x="14" y="133"/>
                  </a:cubicBezTo>
                  <a:cubicBezTo>
                    <a:pt x="13" y="134"/>
                    <a:pt x="11" y="133"/>
                    <a:pt x="10" y="132"/>
                  </a:cubicBezTo>
                  <a:cubicBezTo>
                    <a:pt x="3" y="118"/>
                    <a:pt x="0" y="104"/>
                    <a:pt x="0" y="90"/>
                  </a:cubicBezTo>
                  <a:cubicBezTo>
                    <a:pt x="0" y="74"/>
                    <a:pt x="4" y="58"/>
                    <a:pt x="12" y="44"/>
                  </a:cubicBezTo>
                  <a:cubicBezTo>
                    <a:pt x="20" y="30"/>
                    <a:pt x="32" y="18"/>
                    <a:pt x="47" y="11"/>
                  </a:cubicBezTo>
                  <a:cubicBezTo>
                    <a:pt x="59" y="4"/>
                    <a:pt x="73" y="0"/>
                    <a:pt x="88" y="0"/>
                  </a:cubicBezTo>
                  <a:cubicBezTo>
                    <a:pt x="88" y="0"/>
                    <a:pt x="88" y="0"/>
                    <a:pt x="88" y="0"/>
                  </a:cubicBezTo>
                  <a:cubicBezTo>
                    <a:pt x="89" y="0"/>
                    <a:pt x="89" y="0"/>
                    <a:pt x="89" y="0"/>
                  </a:cubicBezTo>
                  <a:cubicBezTo>
                    <a:pt x="89" y="6"/>
                    <a:pt x="89" y="6"/>
                    <a:pt x="89" y="6"/>
                  </a:cubicBezTo>
                  <a:lnTo>
                    <a:pt x="88"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3" name="Freeform 14"/>
            <p:cNvSpPr>
              <a:spLocks noEditPoints="1"/>
            </p:cNvSpPr>
            <p:nvPr/>
          </p:nvSpPr>
          <p:spPr bwMode="auto">
            <a:xfrm>
              <a:off x="9539288" y="2479675"/>
              <a:ext cx="96838" cy="166688"/>
            </a:xfrm>
            <a:custGeom>
              <a:avLst/>
              <a:gdLst>
                <a:gd name="T0" fmla="*/ 38 w 43"/>
                <a:gd name="T1" fmla="*/ 53 h 74"/>
                <a:gd name="T2" fmla="*/ 38 w 43"/>
                <a:gd name="T3" fmla="*/ 43 h 74"/>
                <a:gd name="T4" fmla="*/ 38 w 43"/>
                <a:gd name="T5" fmla="*/ 21 h 74"/>
                <a:gd name="T6" fmla="*/ 38 w 43"/>
                <a:gd name="T7" fmla="*/ 20 h 74"/>
                <a:gd name="T8" fmla="*/ 37 w 43"/>
                <a:gd name="T9" fmla="*/ 19 h 74"/>
                <a:gd name="T10" fmla="*/ 37 w 43"/>
                <a:gd name="T11" fmla="*/ 19 h 74"/>
                <a:gd name="T12" fmla="*/ 30 w 43"/>
                <a:gd name="T13" fmla="*/ 10 h 74"/>
                <a:gd name="T14" fmla="*/ 22 w 43"/>
                <a:gd name="T15" fmla="*/ 7 h 74"/>
                <a:gd name="T16" fmla="*/ 22 w 43"/>
                <a:gd name="T17" fmla="*/ 1 h 74"/>
                <a:gd name="T18" fmla="*/ 33 w 43"/>
                <a:gd name="T19" fmla="*/ 5 h 74"/>
                <a:gd name="T20" fmla="*/ 43 w 43"/>
                <a:gd name="T21" fmla="*/ 18 h 74"/>
                <a:gd name="T22" fmla="*/ 43 w 43"/>
                <a:gd name="T23" fmla="*/ 18 h 74"/>
                <a:gd name="T24" fmla="*/ 43 w 43"/>
                <a:gd name="T25" fmla="*/ 20 h 74"/>
                <a:gd name="T26" fmla="*/ 43 w 43"/>
                <a:gd name="T27" fmla="*/ 21 h 74"/>
                <a:gd name="T28" fmla="*/ 43 w 43"/>
                <a:gd name="T29" fmla="*/ 43 h 74"/>
                <a:gd name="T30" fmla="*/ 43 w 43"/>
                <a:gd name="T31" fmla="*/ 53 h 74"/>
                <a:gd name="T32" fmla="*/ 34 w 43"/>
                <a:gd name="T33" fmla="*/ 69 h 74"/>
                <a:gd name="T34" fmla="*/ 22 w 43"/>
                <a:gd name="T35" fmla="*/ 74 h 74"/>
                <a:gd name="T36" fmla="*/ 22 w 43"/>
                <a:gd name="T37" fmla="*/ 68 h 74"/>
                <a:gd name="T38" fmla="*/ 31 w 43"/>
                <a:gd name="T39" fmla="*/ 64 h 74"/>
                <a:gd name="T40" fmla="*/ 38 w 43"/>
                <a:gd name="T41" fmla="*/ 53 h 74"/>
                <a:gd name="T42" fmla="*/ 22 w 43"/>
                <a:gd name="T43" fmla="*/ 7 h 74"/>
                <a:gd name="T44" fmla="*/ 14 w 43"/>
                <a:gd name="T45" fmla="*/ 6 h 74"/>
                <a:gd name="T46" fmla="*/ 6 w 43"/>
                <a:gd name="T47" fmla="*/ 6 h 74"/>
                <a:gd name="T48" fmla="*/ 6 w 43"/>
                <a:gd name="T49" fmla="*/ 69 h 74"/>
                <a:gd name="T50" fmla="*/ 14 w 43"/>
                <a:gd name="T51" fmla="*/ 69 h 74"/>
                <a:gd name="T52" fmla="*/ 22 w 43"/>
                <a:gd name="T53" fmla="*/ 68 h 74"/>
                <a:gd name="T54" fmla="*/ 22 w 43"/>
                <a:gd name="T55" fmla="*/ 74 h 74"/>
                <a:gd name="T56" fmla="*/ 14 w 43"/>
                <a:gd name="T57" fmla="*/ 74 h 74"/>
                <a:gd name="T58" fmla="*/ 3 w 43"/>
                <a:gd name="T59" fmla="*/ 74 h 74"/>
                <a:gd name="T60" fmla="*/ 0 w 43"/>
                <a:gd name="T61" fmla="*/ 71 h 74"/>
                <a:gd name="T62" fmla="*/ 0 w 43"/>
                <a:gd name="T63" fmla="*/ 3 h 74"/>
                <a:gd name="T64" fmla="*/ 3 w 43"/>
                <a:gd name="T65" fmla="*/ 0 h 74"/>
                <a:gd name="T66" fmla="*/ 14 w 43"/>
                <a:gd name="T67" fmla="*/ 0 h 74"/>
                <a:gd name="T68" fmla="*/ 22 w 43"/>
                <a:gd name="T69" fmla="*/ 1 h 74"/>
                <a:gd name="T70" fmla="*/ 22 w 43"/>
                <a:gd name="T71" fmla="*/ 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 h="74">
                  <a:moveTo>
                    <a:pt x="38" y="53"/>
                  </a:moveTo>
                  <a:cubicBezTo>
                    <a:pt x="38" y="43"/>
                    <a:pt x="38" y="43"/>
                    <a:pt x="38" y="43"/>
                  </a:cubicBezTo>
                  <a:cubicBezTo>
                    <a:pt x="38" y="21"/>
                    <a:pt x="38" y="21"/>
                    <a:pt x="38" y="21"/>
                  </a:cubicBezTo>
                  <a:cubicBezTo>
                    <a:pt x="38" y="21"/>
                    <a:pt x="38" y="21"/>
                    <a:pt x="38" y="20"/>
                  </a:cubicBezTo>
                  <a:cubicBezTo>
                    <a:pt x="37" y="20"/>
                    <a:pt x="37" y="20"/>
                    <a:pt x="37" y="19"/>
                  </a:cubicBezTo>
                  <a:cubicBezTo>
                    <a:pt x="37" y="19"/>
                    <a:pt x="37" y="19"/>
                    <a:pt x="37" y="19"/>
                  </a:cubicBezTo>
                  <a:cubicBezTo>
                    <a:pt x="37" y="16"/>
                    <a:pt x="34" y="12"/>
                    <a:pt x="30" y="10"/>
                  </a:cubicBezTo>
                  <a:cubicBezTo>
                    <a:pt x="28" y="9"/>
                    <a:pt x="25" y="8"/>
                    <a:pt x="22" y="7"/>
                  </a:cubicBezTo>
                  <a:cubicBezTo>
                    <a:pt x="22" y="1"/>
                    <a:pt x="22" y="1"/>
                    <a:pt x="22" y="1"/>
                  </a:cubicBezTo>
                  <a:cubicBezTo>
                    <a:pt x="26" y="2"/>
                    <a:pt x="30" y="3"/>
                    <a:pt x="33" y="5"/>
                  </a:cubicBezTo>
                  <a:cubicBezTo>
                    <a:pt x="38" y="8"/>
                    <a:pt x="42" y="13"/>
                    <a:pt x="43" y="18"/>
                  </a:cubicBezTo>
                  <a:cubicBezTo>
                    <a:pt x="43" y="18"/>
                    <a:pt x="43" y="18"/>
                    <a:pt x="43" y="18"/>
                  </a:cubicBezTo>
                  <a:cubicBezTo>
                    <a:pt x="43" y="19"/>
                    <a:pt x="43" y="19"/>
                    <a:pt x="43" y="20"/>
                  </a:cubicBezTo>
                  <a:cubicBezTo>
                    <a:pt x="43" y="20"/>
                    <a:pt x="43" y="21"/>
                    <a:pt x="43" y="21"/>
                  </a:cubicBezTo>
                  <a:cubicBezTo>
                    <a:pt x="43" y="43"/>
                    <a:pt x="43" y="43"/>
                    <a:pt x="43" y="43"/>
                  </a:cubicBezTo>
                  <a:cubicBezTo>
                    <a:pt x="43" y="53"/>
                    <a:pt x="43" y="53"/>
                    <a:pt x="43" y="53"/>
                  </a:cubicBezTo>
                  <a:cubicBezTo>
                    <a:pt x="43" y="59"/>
                    <a:pt x="40" y="65"/>
                    <a:pt x="34" y="69"/>
                  </a:cubicBezTo>
                  <a:cubicBezTo>
                    <a:pt x="31" y="71"/>
                    <a:pt x="26" y="73"/>
                    <a:pt x="22" y="74"/>
                  </a:cubicBezTo>
                  <a:cubicBezTo>
                    <a:pt x="22" y="68"/>
                    <a:pt x="22" y="68"/>
                    <a:pt x="22" y="68"/>
                  </a:cubicBezTo>
                  <a:cubicBezTo>
                    <a:pt x="25" y="67"/>
                    <a:pt x="28" y="66"/>
                    <a:pt x="31" y="64"/>
                  </a:cubicBezTo>
                  <a:cubicBezTo>
                    <a:pt x="35" y="61"/>
                    <a:pt x="38" y="57"/>
                    <a:pt x="38" y="53"/>
                  </a:cubicBezTo>
                  <a:close/>
                  <a:moveTo>
                    <a:pt x="22" y="7"/>
                  </a:moveTo>
                  <a:cubicBezTo>
                    <a:pt x="19" y="6"/>
                    <a:pt x="17" y="6"/>
                    <a:pt x="14" y="6"/>
                  </a:cubicBezTo>
                  <a:cubicBezTo>
                    <a:pt x="6" y="6"/>
                    <a:pt x="6" y="6"/>
                    <a:pt x="6" y="6"/>
                  </a:cubicBezTo>
                  <a:cubicBezTo>
                    <a:pt x="6" y="69"/>
                    <a:pt x="6" y="69"/>
                    <a:pt x="6" y="69"/>
                  </a:cubicBezTo>
                  <a:cubicBezTo>
                    <a:pt x="14" y="69"/>
                    <a:pt x="14" y="69"/>
                    <a:pt x="14" y="69"/>
                  </a:cubicBezTo>
                  <a:cubicBezTo>
                    <a:pt x="17" y="69"/>
                    <a:pt x="19" y="68"/>
                    <a:pt x="22" y="68"/>
                  </a:cubicBezTo>
                  <a:cubicBezTo>
                    <a:pt x="22" y="74"/>
                    <a:pt x="22" y="74"/>
                    <a:pt x="22" y="74"/>
                  </a:cubicBezTo>
                  <a:cubicBezTo>
                    <a:pt x="19" y="74"/>
                    <a:pt x="17" y="74"/>
                    <a:pt x="14" y="74"/>
                  </a:cubicBezTo>
                  <a:cubicBezTo>
                    <a:pt x="3" y="74"/>
                    <a:pt x="3" y="74"/>
                    <a:pt x="3" y="74"/>
                  </a:cubicBezTo>
                  <a:cubicBezTo>
                    <a:pt x="1" y="74"/>
                    <a:pt x="0" y="73"/>
                    <a:pt x="0" y="71"/>
                  </a:cubicBezTo>
                  <a:cubicBezTo>
                    <a:pt x="0" y="3"/>
                    <a:pt x="0" y="3"/>
                    <a:pt x="0" y="3"/>
                  </a:cubicBezTo>
                  <a:cubicBezTo>
                    <a:pt x="0" y="2"/>
                    <a:pt x="1" y="0"/>
                    <a:pt x="3" y="0"/>
                  </a:cubicBezTo>
                  <a:cubicBezTo>
                    <a:pt x="14" y="0"/>
                    <a:pt x="14" y="0"/>
                    <a:pt x="14" y="0"/>
                  </a:cubicBezTo>
                  <a:cubicBezTo>
                    <a:pt x="17" y="0"/>
                    <a:pt x="19" y="1"/>
                    <a:pt x="22" y="1"/>
                  </a:cubicBezTo>
                  <a:lnTo>
                    <a:pt x="2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4" name="Freeform 15"/>
            <p:cNvSpPr>
              <a:spLocks noEditPoints="1"/>
            </p:cNvSpPr>
            <p:nvPr/>
          </p:nvSpPr>
          <p:spPr bwMode="auto">
            <a:xfrm>
              <a:off x="9331326" y="2479675"/>
              <a:ext cx="96838" cy="166688"/>
            </a:xfrm>
            <a:custGeom>
              <a:avLst/>
              <a:gdLst>
                <a:gd name="T0" fmla="*/ 22 w 43"/>
                <a:gd name="T1" fmla="*/ 1 h 74"/>
                <a:gd name="T2" fmla="*/ 29 w 43"/>
                <a:gd name="T3" fmla="*/ 0 h 74"/>
                <a:gd name="T4" fmla="*/ 40 w 43"/>
                <a:gd name="T5" fmla="*/ 0 h 74"/>
                <a:gd name="T6" fmla="*/ 43 w 43"/>
                <a:gd name="T7" fmla="*/ 3 h 74"/>
                <a:gd name="T8" fmla="*/ 43 w 43"/>
                <a:gd name="T9" fmla="*/ 71 h 74"/>
                <a:gd name="T10" fmla="*/ 40 w 43"/>
                <a:gd name="T11" fmla="*/ 74 h 74"/>
                <a:gd name="T12" fmla="*/ 29 w 43"/>
                <a:gd name="T13" fmla="*/ 74 h 74"/>
                <a:gd name="T14" fmla="*/ 22 w 43"/>
                <a:gd name="T15" fmla="*/ 74 h 74"/>
                <a:gd name="T16" fmla="*/ 22 w 43"/>
                <a:gd name="T17" fmla="*/ 68 h 74"/>
                <a:gd name="T18" fmla="*/ 29 w 43"/>
                <a:gd name="T19" fmla="*/ 69 h 74"/>
                <a:gd name="T20" fmla="*/ 37 w 43"/>
                <a:gd name="T21" fmla="*/ 69 h 74"/>
                <a:gd name="T22" fmla="*/ 37 w 43"/>
                <a:gd name="T23" fmla="*/ 6 h 74"/>
                <a:gd name="T24" fmla="*/ 29 w 43"/>
                <a:gd name="T25" fmla="*/ 6 h 74"/>
                <a:gd name="T26" fmla="*/ 22 w 43"/>
                <a:gd name="T27" fmla="*/ 7 h 74"/>
                <a:gd name="T28" fmla="*/ 22 w 43"/>
                <a:gd name="T29" fmla="*/ 1 h 74"/>
                <a:gd name="T30" fmla="*/ 0 w 43"/>
                <a:gd name="T31" fmla="*/ 53 h 74"/>
                <a:gd name="T32" fmla="*/ 0 w 43"/>
                <a:gd name="T33" fmla="*/ 43 h 74"/>
                <a:gd name="T34" fmla="*/ 0 w 43"/>
                <a:gd name="T35" fmla="*/ 21 h 74"/>
                <a:gd name="T36" fmla="*/ 0 w 43"/>
                <a:gd name="T37" fmla="*/ 20 h 74"/>
                <a:gd name="T38" fmla="*/ 0 w 43"/>
                <a:gd name="T39" fmla="*/ 18 h 74"/>
                <a:gd name="T40" fmla="*/ 0 w 43"/>
                <a:gd name="T41" fmla="*/ 18 h 74"/>
                <a:gd name="T42" fmla="*/ 10 w 43"/>
                <a:gd name="T43" fmla="*/ 5 h 74"/>
                <a:gd name="T44" fmla="*/ 22 w 43"/>
                <a:gd name="T45" fmla="*/ 1 h 74"/>
                <a:gd name="T46" fmla="*/ 22 w 43"/>
                <a:gd name="T47" fmla="*/ 7 h 74"/>
                <a:gd name="T48" fmla="*/ 13 w 43"/>
                <a:gd name="T49" fmla="*/ 10 h 74"/>
                <a:gd name="T50" fmla="*/ 6 w 43"/>
                <a:gd name="T51" fmla="*/ 19 h 74"/>
                <a:gd name="T52" fmla="*/ 6 w 43"/>
                <a:gd name="T53" fmla="*/ 19 h 74"/>
                <a:gd name="T54" fmla="*/ 6 w 43"/>
                <a:gd name="T55" fmla="*/ 20 h 74"/>
                <a:gd name="T56" fmla="*/ 6 w 43"/>
                <a:gd name="T57" fmla="*/ 21 h 74"/>
                <a:gd name="T58" fmla="*/ 6 w 43"/>
                <a:gd name="T59" fmla="*/ 43 h 74"/>
                <a:gd name="T60" fmla="*/ 6 w 43"/>
                <a:gd name="T61" fmla="*/ 53 h 74"/>
                <a:gd name="T62" fmla="*/ 12 w 43"/>
                <a:gd name="T63" fmla="*/ 64 h 74"/>
                <a:gd name="T64" fmla="*/ 22 w 43"/>
                <a:gd name="T65" fmla="*/ 68 h 74"/>
                <a:gd name="T66" fmla="*/ 22 w 43"/>
                <a:gd name="T67" fmla="*/ 74 h 74"/>
                <a:gd name="T68" fmla="*/ 9 w 43"/>
                <a:gd name="T69" fmla="*/ 69 h 74"/>
                <a:gd name="T70" fmla="*/ 0 w 43"/>
                <a:gd name="T71" fmla="*/ 5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 h="74">
                  <a:moveTo>
                    <a:pt x="22" y="1"/>
                  </a:moveTo>
                  <a:cubicBezTo>
                    <a:pt x="24" y="1"/>
                    <a:pt x="27" y="0"/>
                    <a:pt x="29" y="0"/>
                  </a:cubicBezTo>
                  <a:cubicBezTo>
                    <a:pt x="40" y="0"/>
                    <a:pt x="40" y="0"/>
                    <a:pt x="40" y="0"/>
                  </a:cubicBezTo>
                  <a:cubicBezTo>
                    <a:pt x="42" y="0"/>
                    <a:pt x="43" y="2"/>
                    <a:pt x="43" y="3"/>
                  </a:cubicBezTo>
                  <a:cubicBezTo>
                    <a:pt x="43" y="71"/>
                    <a:pt x="43" y="71"/>
                    <a:pt x="43" y="71"/>
                  </a:cubicBezTo>
                  <a:cubicBezTo>
                    <a:pt x="43" y="73"/>
                    <a:pt x="42" y="74"/>
                    <a:pt x="40" y="74"/>
                  </a:cubicBezTo>
                  <a:cubicBezTo>
                    <a:pt x="29" y="74"/>
                    <a:pt x="29" y="74"/>
                    <a:pt x="29" y="74"/>
                  </a:cubicBezTo>
                  <a:cubicBezTo>
                    <a:pt x="27" y="74"/>
                    <a:pt x="24" y="74"/>
                    <a:pt x="22" y="74"/>
                  </a:cubicBezTo>
                  <a:cubicBezTo>
                    <a:pt x="22" y="68"/>
                    <a:pt x="22" y="68"/>
                    <a:pt x="22" y="68"/>
                  </a:cubicBezTo>
                  <a:cubicBezTo>
                    <a:pt x="24" y="68"/>
                    <a:pt x="27" y="69"/>
                    <a:pt x="29" y="69"/>
                  </a:cubicBezTo>
                  <a:cubicBezTo>
                    <a:pt x="37" y="69"/>
                    <a:pt x="37" y="69"/>
                    <a:pt x="37" y="69"/>
                  </a:cubicBezTo>
                  <a:cubicBezTo>
                    <a:pt x="37" y="6"/>
                    <a:pt x="37" y="6"/>
                    <a:pt x="37" y="6"/>
                  </a:cubicBezTo>
                  <a:cubicBezTo>
                    <a:pt x="29" y="6"/>
                    <a:pt x="29" y="6"/>
                    <a:pt x="29" y="6"/>
                  </a:cubicBezTo>
                  <a:cubicBezTo>
                    <a:pt x="27" y="6"/>
                    <a:pt x="24" y="6"/>
                    <a:pt x="22" y="7"/>
                  </a:cubicBezTo>
                  <a:lnTo>
                    <a:pt x="22" y="1"/>
                  </a:lnTo>
                  <a:close/>
                  <a:moveTo>
                    <a:pt x="0" y="53"/>
                  </a:moveTo>
                  <a:cubicBezTo>
                    <a:pt x="0" y="43"/>
                    <a:pt x="0" y="43"/>
                    <a:pt x="0" y="43"/>
                  </a:cubicBezTo>
                  <a:cubicBezTo>
                    <a:pt x="0" y="21"/>
                    <a:pt x="0" y="21"/>
                    <a:pt x="0" y="21"/>
                  </a:cubicBezTo>
                  <a:cubicBezTo>
                    <a:pt x="0" y="21"/>
                    <a:pt x="0" y="20"/>
                    <a:pt x="0" y="20"/>
                  </a:cubicBezTo>
                  <a:cubicBezTo>
                    <a:pt x="0" y="19"/>
                    <a:pt x="0" y="19"/>
                    <a:pt x="0" y="18"/>
                  </a:cubicBezTo>
                  <a:cubicBezTo>
                    <a:pt x="0" y="18"/>
                    <a:pt x="0" y="18"/>
                    <a:pt x="0" y="18"/>
                  </a:cubicBezTo>
                  <a:cubicBezTo>
                    <a:pt x="1" y="13"/>
                    <a:pt x="5" y="8"/>
                    <a:pt x="10" y="5"/>
                  </a:cubicBezTo>
                  <a:cubicBezTo>
                    <a:pt x="13" y="3"/>
                    <a:pt x="17" y="2"/>
                    <a:pt x="22" y="1"/>
                  </a:cubicBezTo>
                  <a:cubicBezTo>
                    <a:pt x="22" y="7"/>
                    <a:pt x="22" y="7"/>
                    <a:pt x="22" y="7"/>
                  </a:cubicBezTo>
                  <a:cubicBezTo>
                    <a:pt x="18" y="8"/>
                    <a:pt x="16" y="9"/>
                    <a:pt x="13" y="10"/>
                  </a:cubicBezTo>
                  <a:cubicBezTo>
                    <a:pt x="9" y="12"/>
                    <a:pt x="6" y="16"/>
                    <a:pt x="6" y="19"/>
                  </a:cubicBezTo>
                  <a:cubicBezTo>
                    <a:pt x="6" y="19"/>
                    <a:pt x="6" y="19"/>
                    <a:pt x="6" y="19"/>
                  </a:cubicBezTo>
                  <a:cubicBezTo>
                    <a:pt x="6" y="20"/>
                    <a:pt x="6" y="20"/>
                    <a:pt x="6" y="20"/>
                  </a:cubicBezTo>
                  <a:cubicBezTo>
                    <a:pt x="6" y="21"/>
                    <a:pt x="6" y="21"/>
                    <a:pt x="6" y="21"/>
                  </a:cubicBezTo>
                  <a:cubicBezTo>
                    <a:pt x="6" y="43"/>
                    <a:pt x="6" y="43"/>
                    <a:pt x="6" y="43"/>
                  </a:cubicBezTo>
                  <a:cubicBezTo>
                    <a:pt x="6" y="53"/>
                    <a:pt x="6" y="53"/>
                    <a:pt x="6" y="53"/>
                  </a:cubicBezTo>
                  <a:cubicBezTo>
                    <a:pt x="6" y="57"/>
                    <a:pt x="8" y="61"/>
                    <a:pt x="12" y="64"/>
                  </a:cubicBezTo>
                  <a:cubicBezTo>
                    <a:pt x="15" y="66"/>
                    <a:pt x="18" y="67"/>
                    <a:pt x="22" y="68"/>
                  </a:cubicBezTo>
                  <a:cubicBezTo>
                    <a:pt x="22" y="74"/>
                    <a:pt x="22" y="74"/>
                    <a:pt x="22" y="74"/>
                  </a:cubicBezTo>
                  <a:cubicBezTo>
                    <a:pt x="17" y="73"/>
                    <a:pt x="12" y="71"/>
                    <a:pt x="9" y="69"/>
                  </a:cubicBezTo>
                  <a:cubicBezTo>
                    <a:pt x="3" y="65"/>
                    <a:pt x="0" y="59"/>
                    <a:pt x="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5" name="Freeform 16"/>
            <p:cNvSpPr>
              <a:spLocks noEditPoints="1"/>
            </p:cNvSpPr>
            <p:nvPr/>
          </p:nvSpPr>
          <p:spPr bwMode="auto">
            <a:xfrm>
              <a:off x="8424863" y="2344738"/>
              <a:ext cx="250825" cy="223838"/>
            </a:xfrm>
            <a:custGeom>
              <a:avLst/>
              <a:gdLst>
                <a:gd name="T0" fmla="*/ 56 w 111"/>
                <a:gd name="T1" fmla="*/ 89 h 99"/>
                <a:gd name="T2" fmla="*/ 65 w 111"/>
                <a:gd name="T3" fmla="*/ 91 h 99"/>
                <a:gd name="T4" fmla="*/ 72 w 111"/>
                <a:gd name="T5" fmla="*/ 93 h 99"/>
                <a:gd name="T6" fmla="*/ 77 w 111"/>
                <a:gd name="T7" fmla="*/ 94 h 99"/>
                <a:gd name="T8" fmla="*/ 83 w 111"/>
                <a:gd name="T9" fmla="*/ 92 h 99"/>
                <a:gd name="T10" fmla="*/ 90 w 111"/>
                <a:gd name="T11" fmla="*/ 84 h 99"/>
                <a:gd name="T12" fmla="*/ 91 w 111"/>
                <a:gd name="T13" fmla="*/ 83 h 99"/>
                <a:gd name="T14" fmla="*/ 106 w 111"/>
                <a:gd name="T15" fmla="*/ 46 h 99"/>
                <a:gd name="T16" fmla="*/ 106 w 111"/>
                <a:gd name="T17" fmla="*/ 37 h 99"/>
                <a:gd name="T18" fmla="*/ 106 w 111"/>
                <a:gd name="T19" fmla="*/ 35 h 99"/>
                <a:gd name="T20" fmla="*/ 95 w 111"/>
                <a:gd name="T21" fmla="*/ 12 h 99"/>
                <a:gd name="T22" fmla="*/ 94 w 111"/>
                <a:gd name="T23" fmla="*/ 11 h 99"/>
                <a:gd name="T24" fmla="*/ 65 w 111"/>
                <a:gd name="T25" fmla="*/ 7 h 99"/>
                <a:gd name="T26" fmla="*/ 55 w 111"/>
                <a:gd name="T27" fmla="*/ 5 h 99"/>
                <a:gd name="T28" fmla="*/ 72 w 111"/>
                <a:gd name="T29" fmla="*/ 0 h 99"/>
                <a:gd name="T30" fmla="*/ 98 w 111"/>
                <a:gd name="T31" fmla="*/ 8 h 99"/>
                <a:gd name="T32" fmla="*/ 106 w 111"/>
                <a:gd name="T33" fmla="*/ 19 h 99"/>
                <a:gd name="T34" fmla="*/ 111 w 111"/>
                <a:gd name="T35" fmla="*/ 36 h 99"/>
                <a:gd name="T36" fmla="*/ 111 w 111"/>
                <a:gd name="T37" fmla="*/ 36 h 99"/>
                <a:gd name="T38" fmla="*/ 111 w 111"/>
                <a:gd name="T39" fmla="*/ 43 h 99"/>
                <a:gd name="T40" fmla="*/ 109 w 111"/>
                <a:gd name="T41" fmla="*/ 56 h 99"/>
                <a:gd name="T42" fmla="*/ 94 w 111"/>
                <a:gd name="T43" fmla="*/ 86 h 99"/>
                <a:gd name="T44" fmla="*/ 91 w 111"/>
                <a:gd name="T45" fmla="*/ 91 h 99"/>
                <a:gd name="T46" fmla="*/ 78 w 111"/>
                <a:gd name="T47" fmla="*/ 99 h 99"/>
                <a:gd name="T48" fmla="*/ 71 w 111"/>
                <a:gd name="T49" fmla="*/ 98 h 99"/>
                <a:gd name="T50" fmla="*/ 62 w 111"/>
                <a:gd name="T51" fmla="*/ 95 h 99"/>
                <a:gd name="T52" fmla="*/ 56 w 111"/>
                <a:gd name="T53" fmla="*/ 94 h 99"/>
                <a:gd name="T54" fmla="*/ 29 w 111"/>
                <a:gd name="T55" fmla="*/ 92 h 99"/>
                <a:gd name="T56" fmla="*/ 39 w 111"/>
                <a:gd name="T57" fmla="*/ 93 h 99"/>
                <a:gd name="T58" fmla="*/ 42 w 111"/>
                <a:gd name="T59" fmla="*/ 93 h 99"/>
                <a:gd name="T60" fmla="*/ 48 w 111"/>
                <a:gd name="T61" fmla="*/ 90 h 99"/>
                <a:gd name="T62" fmla="*/ 55 w 111"/>
                <a:gd name="T63" fmla="*/ 94 h 99"/>
                <a:gd name="T64" fmla="*/ 46 w 111"/>
                <a:gd name="T65" fmla="*/ 96 h 99"/>
                <a:gd name="T66" fmla="*/ 40 w 111"/>
                <a:gd name="T67" fmla="*/ 98 h 99"/>
                <a:gd name="T68" fmla="*/ 55 w 111"/>
                <a:gd name="T69" fmla="*/ 10 h 99"/>
                <a:gd name="T70" fmla="*/ 55 w 111"/>
                <a:gd name="T71" fmla="*/ 10 h 99"/>
                <a:gd name="T72" fmla="*/ 46 w 111"/>
                <a:gd name="T73" fmla="*/ 7 h 99"/>
                <a:gd name="T74" fmla="*/ 29 w 111"/>
                <a:gd name="T75" fmla="*/ 1 h 99"/>
                <a:gd name="T76" fmla="*/ 52 w 111"/>
                <a:gd name="T77" fmla="*/ 4 h 99"/>
                <a:gd name="T78" fmla="*/ 29 w 111"/>
                <a:gd name="T79" fmla="*/ 92 h 99"/>
                <a:gd name="T80" fmla="*/ 5 w 111"/>
                <a:gd name="T81" fmla="*/ 35 h 99"/>
                <a:gd name="T82" fmla="*/ 5 w 111"/>
                <a:gd name="T83" fmla="*/ 37 h 99"/>
                <a:gd name="T84" fmla="*/ 5 w 111"/>
                <a:gd name="T85" fmla="*/ 46 h 99"/>
                <a:gd name="T86" fmla="*/ 20 w 111"/>
                <a:gd name="T87" fmla="*/ 83 h 99"/>
                <a:gd name="T88" fmla="*/ 24 w 111"/>
                <a:gd name="T89" fmla="*/ 88 h 99"/>
                <a:gd name="T90" fmla="*/ 29 w 111"/>
                <a:gd name="T91" fmla="*/ 92 h 99"/>
                <a:gd name="T92" fmla="*/ 24 w 111"/>
                <a:gd name="T93" fmla="*/ 95 h 99"/>
                <a:gd name="T94" fmla="*/ 17 w 111"/>
                <a:gd name="T95" fmla="*/ 87 h 99"/>
                <a:gd name="T96" fmla="*/ 5 w 111"/>
                <a:gd name="T97" fmla="*/ 64 h 99"/>
                <a:gd name="T98" fmla="*/ 0 w 111"/>
                <a:gd name="T99" fmla="*/ 43 h 99"/>
                <a:gd name="T100" fmla="*/ 0 w 111"/>
                <a:gd name="T101" fmla="*/ 37 h 99"/>
                <a:gd name="T102" fmla="*/ 1 w 111"/>
                <a:gd name="T103" fmla="*/ 30 h 99"/>
                <a:gd name="T104" fmla="*/ 13 w 111"/>
                <a:gd name="T105" fmla="*/ 8 h 99"/>
                <a:gd name="T106" fmla="*/ 29 w 111"/>
                <a:gd name="T107" fmla="*/ 1 h 99"/>
                <a:gd name="T108" fmla="*/ 17 w 111"/>
                <a:gd name="T109" fmla="*/ 11 h 99"/>
                <a:gd name="T110" fmla="*/ 29 w 111"/>
                <a:gd name="T111" fmla="*/ 9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1" h="99">
                  <a:moveTo>
                    <a:pt x="55" y="89"/>
                  </a:moveTo>
                  <a:cubicBezTo>
                    <a:pt x="55" y="89"/>
                    <a:pt x="55" y="89"/>
                    <a:pt x="55" y="89"/>
                  </a:cubicBezTo>
                  <a:cubicBezTo>
                    <a:pt x="56" y="89"/>
                    <a:pt x="56" y="89"/>
                    <a:pt x="56" y="89"/>
                  </a:cubicBezTo>
                  <a:cubicBezTo>
                    <a:pt x="56" y="89"/>
                    <a:pt x="56" y="89"/>
                    <a:pt x="56" y="89"/>
                  </a:cubicBezTo>
                  <a:cubicBezTo>
                    <a:pt x="57" y="89"/>
                    <a:pt x="58" y="89"/>
                    <a:pt x="59" y="89"/>
                  </a:cubicBezTo>
                  <a:cubicBezTo>
                    <a:pt x="61" y="90"/>
                    <a:pt x="62" y="90"/>
                    <a:pt x="63" y="90"/>
                  </a:cubicBezTo>
                  <a:cubicBezTo>
                    <a:pt x="63" y="90"/>
                    <a:pt x="63" y="90"/>
                    <a:pt x="63" y="90"/>
                  </a:cubicBezTo>
                  <a:cubicBezTo>
                    <a:pt x="64" y="90"/>
                    <a:pt x="64" y="91"/>
                    <a:pt x="65" y="91"/>
                  </a:cubicBezTo>
                  <a:cubicBezTo>
                    <a:pt x="65" y="91"/>
                    <a:pt x="66" y="91"/>
                    <a:pt x="67" y="92"/>
                  </a:cubicBezTo>
                  <a:cubicBezTo>
                    <a:pt x="68" y="92"/>
                    <a:pt x="68" y="92"/>
                    <a:pt x="69" y="93"/>
                  </a:cubicBezTo>
                  <a:cubicBezTo>
                    <a:pt x="70" y="93"/>
                    <a:pt x="71" y="93"/>
                    <a:pt x="72" y="93"/>
                  </a:cubicBezTo>
                  <a:cubicBezTo>
                    <a:pt x="72" y="93"/>
                    <a:pt x="72" y="93"/>
                    <a:pt x="72" y="93"/>
                  </a:cubicBezTo>
                  <a:cubicBezTo>
                    <a:pt x="72" y="93"/>
                    <a:pt x="72" y="93"/>
                    <a:pt x="72" y="93"/>
                  </a:cubicBezTo>
                  <a:cubicBezTo>
                    <a:pt x="72" y="93"/>
                    <a:pt x="72" y="93"/>
                    <a:pt x="72" y="93"/>
                  </a:cubicBezTo>
                  <a:cubicBezTo>
                    <a:pt x="72" y="93"/>
                    <a:pt x="72" y="93"/>
                    <a:pt x="72" y="93"/>
                  </a:cubicBezTo>
                  <a:cubicBezTo>
                    <a:pt x="74" y="94"/>
                    <a:pt x="76" y="94"/>
                    <a:pt x="77" y="94"/>
                  </a:cubicBezTo>
                  <a:cubicBezTo>
                    <a:pt x="79" y="94"/>
                    <a:pt x="80" y="93"/>
                    <a:pt x="82" y="92"/>
                  </a:cubicBezTo>
                  <a:cubicBezTo>
                    <a:pt x="82" y="92"/>
                    <a:pt x="82" y="92"/>
                    <a:pt x="82" y="92"/>
                  </a:cubicBezTo>
                  <a:cubicBezTo>
                    <a:pt x="82" y="92"/>
                    <a:pt x="82" y="92"/>
                    <a:pt x="82" y="92"/>
                  </a:cubicBezTo>
                  <a:cubicBezTo>
                    <a:pt x="82" y="92"/>
                    <a:pt x="82" y="92"/>
                    <a:pt x="83" y="92"/>
                  </a:cubicBezTo>
                  <a:cubicBezTo>
                    <a:pt x="83" y="91"/>
                    <a:pt x="83" y="91"/>
                    <a:pt x="84" y="91"/>
                  </a:cubicBezTo>
                  <a:cubicBezTo>
                    <a:pt x="85" y="90"/>
                    <a:pt x="86" y="89"/>
                    <a:pt x="87" y="88"/>
                  </a:cubicBezTo>
                  <a:cubicBezTo>
                    <a:pt x="87" y="88"/>
                    <a:pt x="87" y="88"/>
                    <a:pt x="87" y="88"/>
                  </a:cubicBezTo>
                  <a:cubicBezTo>
                    <a:pt x="88" y="86"/>
                    <a:pt x="89" y="85"/>
                    <a:pt x="90" y="84"/>
                  </a:cubicBezTo>
                  <a:cubicBezTo>
                    <a:pt x="90" y="84"/>
                    <a:pt x="90" y="84"/>
                    <a:pt x="90" y="84"/>
                  </a:cubicBezTo>
                  <a:cubicBezTo>
                    <a:pt x="91" y="83"/>
                    <a:pt x="91" y="83"/>
                    <a:pt x="91" y="83"/>
                  </a:cubicBezTo>
                  <a:cubicBezTo>
                    <a:pt x="91" y="83"/>
                    <a:pt x="91" y="83"/>
                    <a:pt x="91" y="83"/>
                  </a:cubicBezTo>
                  <a:cubicBezTo>
                    <a:pt x="91" y="83"/>
                    <a:pt x="91" y="83"/>
                    <a:pt x="91" y="83"/>
                  </a:cubicBezTo>
                  <a:cubicBezTo>
                    <a:pt x="93" y="80"/>
                    <a:pt x="95" y="77"/>
                    <a:pt x="97" y="74"/>
                  </a:cubicBezTo>
                  <a:cubicBezTo>
                    <a:pt x="99" y="70"/>
                    <a:pt x="100" y="67"/>
                    <a:pt x="102" y="63"/>
                  </a:cubicBezTo>
                  <a:cubicBezTo>
                    <a:pt x="103" y="60"/>
                    <a:pt x="103" y="57"/>
                    <a:pt x="104" y="55"/>
                  </a:cubicBezTo>
                  <a:cubicBezTo>
                    <a:pt x="105" y="52"/>
                    <a:pt x="105" y="49"/>
                    <a:pt x="106" y="46"/>
                  </a:cubicBezTo>
                  <a:cubicBezTo>
                    <a:pt x="106" y="46"/>
                    <a:pt x="106" y="46"/>
                    <a:pt x="106" y="46"/>
                  </a:cubicBezTo>
                  <a:cubicBezTo>
                    <a:pt x="106" y="44"/>
                    <a:pt x="106" y="44"/>
                    <a:pt x="106" y="44"/>
                  </a:cubicBezTo>
                  <a:cubicBezTo>
                    <a:pt x="106" y="42"/>
                    <a:pt x="106" y="42"/>
                    <a:pt x="106" y="42"/>
                  </a:cubicBezTo>
                  <a:cubicBezTo>
                    <a:pt x="106" y="37"/>
                    <a:pt x="106" y="37"/>
                    <a:pt x="106" y="37"/>
                  </a:cubicBezTo>
                  <a:cubicBezTo>
                    <a:pt x="106" y="37"/>
                    <a:pt x="106" y="37"/>
                    <a:pt x="106" y="37"/>
                  </a:cubicBezTo>
                  <a:cubicBezTo>
                    <a:pt x="106" y="37"/>
                    <a:pt x="106" y="37"/>
                    <a:pt x="106" y="37"/>
                  </a:cubicBezTo>
                  <a:cubicBezTo>
                    <a:pt x="106" y="37"/>
                    <a:pt x="106" y="37"/>
                    <a:pt x="106" y="37"/>
                  </a:cubicBezTo>
                  <a:cubicBezTo>
                    <a:pt x="106" y="36"/>
                    <a:pt x="106" y="35"/>
                    <a:pt x="106" y="35"/>
                  </a:cubicBezTo>
                  <a:cubicBezTo>
                    <a:pt x="106" y="34"/>
                    <a:pt x="105" y="32"/>
                    <a:pt x="105" y="31"/>
                  </a:cubicBezTo>
                  <a:cubicBezTo>
                    <a:pt x="105" y="28"/>
                    <a:pt x="104" y="24"/>
                    <a:pt x="102" y="21"/>
                  </a:cubicBezTo>
                  <a:cubicBezTo>
                    <a:pt x="100" y="18"/>
                    <a:pt x="99" y="15"/>
                    <a:pt x="96" y="13"/>
                  </a:cubicBezTo>
                  <a:cubicBezTo>
                    <a:pt x="96" y="13"/>
                    <a:pt x="95" y="12"/>
                    <a:pt x="95" y="12"/>
                  </a:cubicBezTo>
                  <a:cubicBezTo>
                    <a:pt x="95" y="12"/>
                    <a:pt x="95" y="12"/>
                    <a:pt x="95" y="12"/>
                  </a:cubicBezTo>
                  <a:cubicBezTo>
                    <a:pt x="95" y="12"/>
                    <a:pt x="94" y="11"/>
                    <a:pt x="94" y="11"/>
                  </a:cubicBezTo>
                  <a:cubicBezTo>
                    <a:pt x="94" y="11"/>
                    <a:pt x="94" y="11"/>
                    <a:pt x="94" y="11"/>
                  </a:cubicBezTo>
                  <a:cubicBezTo>
                    <a:pt x="94" y="11"/>
                    <a:pt x="94" y="11"/>
                    <a:pt x="94" y="11"/>
                  </a:cubicBezTo>
                  <a:cubicBezTo>
                    <a:pt x="92" y="9"/>
                    <a:pt x="90" y="8"/>
                    <a:pt x="87" y="7"/>
                  </a:cubicBezTo>
                  <a:cubicBezTo>
                    <a:pt x="85" y="6"/>
                    <a:pt x="83" y="6"/>
                    <a:pt x="80" y="5"/>
                  </a:cubicBezTo>
                  <a:cubicBezTo>
                    <a:pt x="77" y="5"/>
                    <a:pt x="75" y="5"/>
                    <a:pt x="72" y="5"/>
                  </a:cubicBezTo>
                  <a:cubicBezTo>
                    <a:pt x="70" y="6"/>
                    <a:pt x="67" y="6"/>
                    <a:pt x="65" y="7"/>
                  </a:cubicBezTo>
                  <a:cubicBezTo>
                    <a:pt x="64" y="8"/>
                    <a:pt x="62" y="8"/>
                    <a:pt x="61" y="9"/>
                  </a:cubicBezTo>
                  <a:cubicBezTo>
                    <a:pt x="59" y="9"/>
                    <a:pt x="56" y="10"/>
                    <a:pt x="56" y="10"/>
                  </a:cubicBezTo>
                  <a:cubicBezTo>
                    <a:pt x="56" y="10"/>
                    <a:pt x="56" y="10"/>
                    <a:pt x="55" y="10"/>
                  </a:cubicBezTo>
                  <a:cubicBezTo>
                    <a:pt x="55" y="5"/>
                    <a:pt x="55" y="5"/>
                    <a:pt x="55" y="5"/>
                  </a:cubicBezTo>
                  <a:cubicBezTo>
                    <a:pt x="55" y="5"/>
                    <a:pt x="55" y="5"/>
                    <a:pt x="55" y="5"/>
                  </a:cubicBezTo>
                  <a:cubicBezTo>
                    <a:pt x="59" y="4"/>
                    <a:pt x="59" y="4"/>
                    <a:pt x="59" y="4"/>
                  </a:cubicBezTo>
                  <a:cubicBezTo>
                    <a:pt x="61" y="3"/>
                    <a:pt x="62" y="3"/>
                    <a:pt x="63" y="3"/>
                  </a:cubicBezTo>
                  <a:cubicBezTo>
                    <a:pt x="66" y="2"/>
                    <a:pt x="69" y="1"/>
                    <a:pt x="72" y="0"/>
                  </a:cubicBezTo>
                  <a:cubicBezTo>
                    <a:pt x="75" y="0"/>
                    <a:pt x="78" y="0"/>
                    <a:pt x="81" y="0"/>
                  </a:cubicBezTo>
                  <a:cubicBezTo>
                    <a:pt x="84" y="1"/>
                    <a:pt x="87" y="2"/>
                    <a:pt x="89" y="3"/>
                  </a:cubicBezTo>
                  <a:cubicBezTo>
                    <a:pt x="92" y="4"/>
                    <a:pt x="95" y="5"/>
                    <a:pt x="97" y="7"/>
                  </a:cubicBezTo>
                  <a:cubicBezTo>
                    <a:pt x="97" y="8"/>
                    <a:pt x="98" y="8"/>
                    <a:pt x="98" y="8"/>
                  </a:cubicBezTo>
                  <a:cubicBezTo>
                    <a:pt x="98" y="8"/>
                    <a:pt x="98" y="8"/>
                    <a:pt x="98" y="8"/>
                  </a:cubicBezTo>
                  <a:cubicBezTo>
                    <a:pt x="98" y="8"/>
                    <a:pt x="98" y="8"/>
                    <a:pt x="98" y="8"/>
                  </a:cubicBezTo>
                  <a:cubicBezTo>
                    <a:pt x="99" y="9"/>
                    <a:pt x="99" y="9"/>
                    <a:pt x="99" y="9"/>
                  </a:cubicBezTo>
                  <a:cubicBezTo>
                    <a:pt x="102" y="12"/>
                    <a:pt x="105" y="16"/>
                    <a:pt x="106" y="19"/>
                  </a:cubicBezTo>
                  <a:cubicBezTo>
                    <a:pt x="108" y="23"/>
                    <a:pt x="109" y="26"/>
                    <a:pt x="110" y="30"/>
                  </a:cubicBezTo>
                  <a:cubicBezTo>
                    <a:pt x="110" y="32"/>
                    <a:pt x="110" y="33"/>
                    <a:pt x="110" y="34"/>
                  </a:cubicBezTo>
                  <a:cubicBezTo>
                    <a:pt x="110" y="35"/>
                    <a:pt x="111" y="35"/>
                    <a:pt x="111" y="36"/>
                  </a:cubicBezTo>
                  <a:cubicBezTo>
                    <a:pt x="111" y="36"/>
                    <a:pt x="111" y="36"/>
                    <a:pt x="111" y="36"/>
                  </a:cubicBezTo>
                  <a:cubicBezTo>
                    <a:pt x="111" y="36"/>
                    <a:pt x="111" y="36"/>
                    <a:pt x="111" y="36"/>
                  </a:cubicBezTo>
                  <a:cubicBezTo>
                    <a:pt x="111" y="36"/>
                    <a:pt x="111" y="36"/>
                    <a:pt x="111" y="36"/>
                  </a:cubicBezTo>
                  <a:cubicBezTo>
                    <a:pt x="111" y="36"/>
                    <a:pt x="111" y="36"/>
                    <a:pt x="111" y="36"/>
                  </a:cubicBezTo>
                  <a:cubicBezTo>
                    <a:pt x="111" y="36"/>
                    <a:pt x="111" y="36"/>
                    <a:pt x="111" y="36"/>
                  </a:cubicBezTo>
                  <a:cubicBezTo>
                    <a:pt x="111" y="37"/>
                    <a:pt x="111" y="37"/>
                    <a:pt x="111" y="37"/>
                  </a:cubicBezTo>
                  <a:cubicBezTo>
                    <a:pt x="111" y="42"/>
                    <a:pt x="111" y="42"/>
                    <a:pt x="111" y="42"/>
                  </a:cubicBezTo>
                  <a:cubicBezTo>
                    <a:pt x="111" y="42"/>
                    <a:pt x="111" y="42"/>
                    <a:pt x="111" y="42"/>
                  </a:cubicBezTo>
                  <a:cubicBezTo>
                    <a:pt x="111" y="43"/>
                    <a:pt x="111" y="43"/>
                    <a:pt x="111" y="43"/>
                  </a:cubicBezTo>
                  <a:cubicBezTo>
                    <a:pt x="111" y="45"/>
                    <a:pt x="111" y="45"/>
                    <a:pt x="111" y="45"/>
                  </a:cubicBezTo>
                  <a:cubicBezTo>
                    <a:pt x="110" y="46"/>
                    <a:pt x="110" y="46"/>
                    <a:pt x="110" y="46"/>
                  </a:cubicBezTo>
                  <a:cubicBezTo>
                    <a:pt x="110" y="47"/>
                    <a:pt x="110" y="47"/>
                    <a:pt x="110" y="47"/>
                  </a:cubicBezTo>
                  <a:cubicBezTo>
                    <a:pt x="110" y="50"/>
                    <a:pt x="110" y="53"/>
                    <a:pt x="109" y="56"/>
                  </a:cubicBezTo>
                  <a:cubicBezTo>
                    <a:pt x="108" y="59"/>
                    <a:pt x="107" y="62"/>
                    <a:pt x="106" y="64"/>
                  </a:cubicBezTo>
                  <a:cubicBezTo>
                    <a:pt x="105" y="68"/>
                    <a:pt x="103" y="72"/>
                    <a:pt x="101" y="76"/>
                  </a:cubicBezTo>
                  <a:cubicBezTo>
                    <a:pt x="99" y="79"/>
                    <a:pt x="97" y="83"/>
                    <a:pt x="94" y="86"/>
                  </a:cubicBezTo>
                  <a:cubicBezTo>
                    <a:pt x="94" y="86"/>
                    <a:pt x="94" y="86"/>
                    <a:pt x="94" y="86"/>
                  </a:cubicBezTo>
                  <a:cubicBezTo>
                    <a:pt x="94" y="87"/>
                    <a:pt x="94" y="87"/>
                    <a:pt x="94" y="87"/>
                  </a:cubicBezTo>
                  <a:cubicBezTo>
                    <a:pt x="94" y="87"/>
                    <a:pt x="94" y="87"/>
                    <a:pt x="94" y="87"/>
                  </a:cubicBezTo>
                  <a:cubicBezTo>
                    <a:pt x="93" y="88"/>
                    <a:pt x="92" y="89"/>
                    <a:pt x="91" y="91"/>
                  </a:cubicBezTo>
                  <a:cubicBezTo>
                    <a:pt x="91" y="91"/>
                    <a:pt x="91" y="91"/>
                    <a:pt x="91" y="91"/>
                  </a:cubicBezTo>
                  <a:cubicBezTo>
                    <a:pt x="89" y="92"/>
                    <a:pt x="88" y="94"/>
                    <a:pt x="87" y="95"/>
                  </a:cubicBezTo>
                  <a:cubicBezTo>
                    <a:pt x="86" y="95"/>
                    <a:pt x="86" y="95"/>
                    <a:pt x="85" y="96"/>
                  </a:cubicBezTo>
                  <a:cubicBezTo>
                    <a:pt x="85" y="96"/>
                    <a:pt x="85" y="96"/>
                    <a:pt x="84" y="96"/>
                  </a:cubicBezTo>
                  <a:cubicBezTo>
                    <a:pt x="82" y="98"/>
                    <a:pt x="80" y="98"/>
                    <a:pt x="78" y="99"/>
                  </a:cubicBezTo>
                  <a:cubicBezTo>
                    <a:pt x="76" y="99"/>
                    <a:pt x="73" y="99"/>
                    <a:pt x="71" y="98"/>
                  </a:cubicBezTo>
                  <a:cubicBezTo>
                    <a:pt x="71" y="98"/>
                    <a:pt x="71" y="98"/>
                    <a:pt x="71" y="98"/>
                  </a:cubicBezTo>
                  <a:cubicBezTo>
                    <a:pt x="71" y="98"/>
                    <a:pt x="71" y="98"/>
                    <a:pt x="71" y="98"/>
                  </a:cubicBezTo>
                  <a:cubicBezTo>
                    <a:pt x="71" y="98"/>
                    <a:pt x="71" y="98"/>
                    <a:pt x="71" y="98"/>
                  </a:cubicBezTo>
                  <a:cubicBezTo>
                    <a:pt x="70" y="98"/>
                    <a:pt x="69" y="97"/>
                    <a:pt x="68" y="97"/>
                  </a:cubicBezTo>
                  <a:cubicBezTo>
                    <a:pt x="67" y="97"/>
                    <a:pt x="66" y="96"/>
                    <a:pt x="65" y="96"/>
                  </a:cubicBezTo>
                  <a:cubicBezTo>
                    <a:pt x="64" y="96"/>
                    <a:pt x="64" y="96"/>
                    <a:pt x="63" y="95"/>
                  </a:cubicBezTo>
                  <a:cubicBezTo>
                    <a:pt x="63" y="95"/>
                    <a:pt x="62" y="95"/>
                    <a:pt x="62" y="95"/>
                  </a:cubicBezTo>
                  <a:cubicBezTo>
                    <a:pt x="62" y="95"/>
                    <a:pt x="62" y="95"/>
                    <a:pt x="62" y="95"/>
                  </a:cubicBezTo>
                  <a:cubicBezTo>
                    <a:pt x="61" y="94"/>
                    <a:pt x="60" y="94"/>
                    <a:pt x="59" y="94"/>
                  </a:cubicBezTo>
                  <a:cubicBezTo>
                    <a:pt x="58" y="94"/>
                    <a:pt x="57" y="94"/>
                    <a:pt x="56" y="94"/>
                  </a:cubicBezTo>
                  <a:cubicBezTo>
                    <a:pt x="56" y="94"/>
                    <a:pt x="56" y="94"/>
                    <a:pt x="56" y="94"/>
                  </a:cubicBezTo>
                  <a:cubicBezTo>
                    <a:pt x="55" y="94"/>
                    <a:pt x="55" y="94"/>
                    <a:pt x="55" y="94"/>
                  </a:cubicBezTo>
                  <a:cubicBezTo>
                    <a:pt x="55" y="94"/>
                    <a:pt x="55" y="94"/>
                    <a:pt x="55" y="94"/>
                  </a:cubicBezTo>
                  <a:lnTo>
                    <a:pt x="55" y="89"/>
                  </a:lnTo>
                  <a:close/>
                  <a:moveTo>
                    <a:pt x="29" y="92"/>
                  </a:moveTo>
                  <a:cubicBezTo>
                    <a:pt x="29" y="92"/>
                    <a:pt x="29" y="92"/>
                    <a:pt x="29" y="92"/>
                  </a:cubicBezTo>
                  <a:cubicBezTo>
                    <a:pt x="31" y="93"/>
                    <a:pt x="32" y="94"/>
                    <a:pt x="34" y="94"/>
                  </a:cubicBezTo>
                  <a:cubicBezTo>
                    <a:pt x="35" y="94"/>
                    <a:pt x="37" y="94"/>
                    <a:pt x="39" y="93"/>
                  </a:cubicBezTo>
                  <a:cubicBezTo>
                    <a:pt x="39" y="93"/>
                    <a:pt x="39" y="93"/>
                    <a:pt x="39" y="93"/>
                  </a:cubicBezTo>
                  <a:cubicBezTo>
                    <a:pt x="39" y="93"/>
                    <a:pt x="39" y="93"/>
                    <a:pt x="39" y="93"/>
                  </a:cubicBezTo>
                  <a:cubicBezTo>
                    <a:pt x="39" y="93"/>
                    <a:pt x="39" y="93"/>
                    <a:pt x="39" y="93"/>
                  </a:cubicBezTo>
                  <a:cubicBezTo>
                    <a:pt x="39" y="93"/>
                    <a:pt x="39" y="93"/>
                    <a:pt x="39" y="93"/>
                  </a:cubicBezTo>
                  <a:cubicBezTo>
                    <a:pt x="40" y="93"/>
                    <a:pt x="41" y="93"/>
                    <a:pt x="42" y="93"/>
                  </a:cubicBezTo>
                  <a:cubicBezTo>
                    <a:pt x="42" y="92"/>
                    <a:pt x="43" y="92"/>
                    <a:pt x="44" y="92"/>
                  </a:cubicBezTo>
                  <a:cubicBezTo>
                    <a:pt x="45" y="91"/>
                    <a:pt x="46" y="91"/>
                    <a:pt x="46" y="91"/>
                  </a:cubicBezTo>
                  <a:cubicBezTo>
                    <a:pt x="47" y="91"/>
                    <a:pt x="47" y="90"/>
                    <a:pt x="48" y="90"/>
                  </a:cubicBezTo>
                  <a:cubicBezTo>
                    <a:pt x="48" y="90"/>
                    <a:pt x="48" y="90"/>
                    <a:pt x="48" y="90"/>
                  </a:cubicBezTo>
                  <a:cubicBezTo>
                    <a:pt x="48" y="90"/>
                    <a:pt x="48" y="90"/>
                    <a:pt x="48" y="90"/>
                  </a:cubicBezTo>
                  <a:cubicBezTo>
                    <a:pt x="49" y="90"/>
                    <a:pt x="50" y="90"/>
                    <a:pt x="51" y="90"/>
                  </a:cubicBezTo>
                  <a:cubicBezTo>
                    <a:pt x="53" y="89"/>
                    <a:pt x="55" y="89"/>
                    <a:pt x="55" y="89"/>
                  </a:cubicBezTo>
                  <a:cubicBezTo>
                    <a:pt x="55" y="94"/>
                    <a:pt x="55" y="94"/>
                    <a:pt x="55" y="94"/>
                  </a:cubicBezTo>
                  <a:cubicBezTo>
                    <a:pt x="55" y="94"/>
                    <a:pt x="54" y="94"/>
                    <a:pt x="52" y="94"/>
                  </a:cubicBezTo>
                  <a:cubicBezTo>
                    <a:pt x="51" y="94"/>
                    <a:pt x="50" y="95"/>
                    <a:pt x="49" y="95"/>
                  </a:cubicBezTo>
                  <a:cubicBezTo>
                    <a:pt x="49" y="95"/>
                    <a:pt x="48" y="95"/>
                    <a:pt x="48" y="95"/>
                  </a:cubicBezTo>
                  <a:cubicBezTo>
                    <a:pt x="47" y="96"/>
                    <a:pt x="47" y="96"/>
                    <a:pt x="46" y="96"/>
                  </a:cubicBezTo>
                  <a:cubicBezTo>
                    <a:pt x="45" y="96"/>
                    <a:pt x="44" y="97"/>
                    <a:pt x="43" y="97"/>
                  </a:cubicBezTo>
                  <a:cubicBezTo>
                    <a:pt x="42" y="97"/>
                    <a:pt x="41" y="98"/>
                    <a:pt x="40" y="98"/>
                  </a:cubicBezTo>
                  <a:cubicBezTo>
                    <a:pt x="40" y="98"/>
                    <a:pt x="40" y="98"/>
                    <a:pt x="40" y="98"/>
                  </a:cubicBezTo>
                  <a:cubicBezTo>
                    <a:pt x="40" y="98"/>
                    <a:pt x="40" y="98"/>
                    <a:pt x="40" y="98"/>
                  </a:cubicBezTo>
                  <a:cubicBezTo>
                    <a:pt x="38" y="99"/>
                    <a:pt x="35" y="99"/>
                    <a:pt x="33" y="99"/>
                  </a:cubicBezTo>
                  <a:cubicBezTo>
                    <a:pt x="32" y="99"/>
                    <a:pt x="30" y="98"/>
                    <a:pt x="29" y="98"/>
                  </a:cubicBezTo>
                  <a:cubicBezTo>
                    <a:pt x="29" y="92"/>
                    <a:pt x="29" y="92"/>
                    <a:pt x="29" y="92"/>
                  </a:cubicBezTo>
                  <a:close/>
                  <a:moveTo>
                    <a:pt x="55" y="10"/>
                  </a:moveTo>
                  <a:cubicBezTo>
                    <a:pt x="55" y="10"/>
                    <a:pt x="55" y="10"/>
                    <a:pt x="55" y="10"/>
                  </a:cubicBezTo>
                  <a:cubicBezTo>
                    <a:pt x="55" y="10"/>
                    <a:pt x="55" y="10"/>
                    <a:pt x="55" y="10"/>
                  </a:cubicBezTo>
                  <a:cubicBezTo>
                    <a:pt x="55" y="10"/>
                    <a:pt x="55" y="10"/>
                    <a:pt x="55" y="10"/>
                  </a:cubicBezTo>
                  <a:cubicBezTo>
                    <a:pt x="55" y="10"/>
                    <a:pt x="55" y="10"/>
                    <a:pt x="55" y="10"/>
                  </a:cubicBezTo>
                  <a:cubicBezTo>
                    <a:pt x="55" y="10"/>
                    <a:pt x="55" y="10"/>
                    <a:pt x="55" y="10"/>
                  </a:cubicBezTo>
                  <a:cubicBezTo>
                    <a:pt x="55" y="10"/>
                    <a:pt x="55" y="10"/>
                    <a:pt x="55" y="10"/>
                  </a:cubicBezTo>
                  <a:cubicBezTo>
                    <a:pt x="54" y="10"/>
                    <a:pt x="52" y="9"/>
                    <a:pt x="50" y="9"/>
                  </a:cubicBezTo>
                  <a:cubicBezTo>
                    <a:pt x="49" y="8"/>
                    <a:pt x="47" y="8"/>
                    <a:pt x="46" y="7"/>
                  </a:cubicBezTo>
                  <a:cubicBezTo>
                    <a:pt x="44" y="6"/>
                    <a:pt x="41" y="6"/>
                    <a:pt x="39" y="5"/>
                  </a:cubicBezTo>
                  <a:cubicBezTo>
                    <a:pt x="36" y="5"/>
                    <a:pt x="34" y="5"/>
                    <a:pt x="31" y="5"/>
                  </a:cubicBezTo>
                  <a:cubicBezTo>
                    <a:pt x="30" y="5"/>
                    <a:pt x="30" y="5"/>
                    <a:pt x="29" y="5"/>
                  </a:cubicBezTo>
                  <a:cubicBezTo>
                    <a:pt x="29" y="1"/>
                    <a:pt x="29" y="1"/>
                    <a:pt x="29" y="1"/>
                  </a:cubicBezTo>
                  <a:cubicBezTo>
                    <a:pt x="30" y="0"/>
                    <a:pt x="30" y="0"/>
                    <a:pt x="30" y="0"/>
                  </a:cubicBezTo>
                  <a:cubicBezTo>
                    <a:pt x="33" y="0"/>
                    <a:pt x="36" y="0"/>
                    <a:pt x="39" y="0"/>
                  </a:cubicBezTo>
                  <a:cubicBezTo>
                    <a:pt x="42" y="1"/>
                    <a:pt x="45" y="2"/>
                    <a:pt x="48" y="3"/>
                  </a:cubicBezTo>
                  <a:cubicBezTo>
                    <a:pt x="49" y="3"/>
                    <a:pt x="50" y="3"/>
                    <a:pt x="52" y="4"/>
                  </a:cubicBezTo>
                  <a:cubicBezTo>
                    <a:pt x="55" y="5"/>
                    <a:pt x="55" y="5"/>
                    <a:pt x="55" y="5"/>
                  </a:cubicBezTo>
                  <a:cubicBezTo>
                    <a:pt x="55" y="10"/>
                    <a:pt x="55" y="10"/>
                    <a:pt x="55" y="10"/>
                  </a:cubicBezTo>
                  <a:close/>
                  <a:moveTo>
                    <a:pt x="29" y="92"/>
                  </a:moveTo>
                  <a:cubicBezTo>
                    <a:pt x="29" y="92"/>
                    <a:pt x="29" y="92"/>
                    <a:pt x="29" y="92"/>
                  </a:cubicBezTo>
                  <a:close/>
                  <a:moveTo>
                    <a:pt x="15" y="13"/>
                  </a:moveTo>
                  <a:cubicBezTo>
                    <a:pt x="12" y="15"/>
                    <a:pt x="10" y="18"/>
                    <a:pt x="9" y="21"/>
                  </a:cubicBezTo>
                  <a:cubicBezTo>
                    <a:pt x="7" y="24"/>
                    <a:pt x="6" y="28"/>
                    <a:pt x="6" y="31"/>
                  </a:cubicBezTo>
                  <a:cubicBezTo>
                    <a:pt x="6" y="32"/>
                    <a:pt x="5" y="34"/>
                    <a:pt x="5" y="35"/>
                  </a:cubicBezTo>
                  <a:cubicBezTo>
                    <a:pt x="5" y="36"/>
                    <a:pt x="5" y="36"/>
                    <a:pt x="5" y="37"/>
                  </a:cubicBezTo>
                  <a:cubicBezTo>
                    <a:pt x="5" y="37"/>
                    <a:pt x="5" y="37"/>
                    <a:pt x="5" y="37"/>
                  </a:cubicBezTo>
                  <a:cubicBezTo>
                    <a:pt x="5" y="37"/>
                    <a:pt x="5" y="37"/>
                    <a:pt x="5" y="37"/>
                  </a:cubicBezTo>
                  <a:cubicBezTo>
                    <a:pt x="5" y="37"/>
                    <a:pt x="5" y="37"/>
                    <a:pt x="5" y="37"/>
                  </a:cubicBezTo>
                  <a:cubicBezTo>
                    <a:pt x="5" y="37"/>
                    <a:pt x="5" y="37"/>
                    <a:pt x="5" y="37"/>
                  </a:cubicBezTo>
                  <a:cubicBezTo>
                    <a:pt x="5" y="42"/>
                    <a:pt x="5" y="42"/>
                    <a:pt x="5" y="42"/>
                  </a:cubicBezTo>
                  <a:cubicBezTo>
                    <a:pt x="5" y="44"/>
                    <a:pt x="5" y="44"/>
                    <a:pt x="5" y="44"/>
                  </a:cubicBezTo>
                  <a:cubicBezTo>
                    <a:pt x="5" y="45"/>
                    <a:pt x="5" y="45"/>
                    <a:pt x="5" y="46"/>
                  </a:cubicBezTo>
                  <a:cubicBezTo>
                    <a:pt x="6" y="49"/>
                    <a:pt x="6" y="52"/>
                    <a:pt x="7" y="55"/>
                  </a:cubicBezTo>
                  <a:cubicBezTo>
                    <a:pt x="7" y="57"/>
                    <a:pt x="8" y="60"/>
                    <a:pt x="9" y="63"/>
                  </a:cubicBezTo>
                  <a:cubicBezTo>
                    <a:pt x="11" y="67"/>
                    <a:pt x="12" y="70"/>
                    <a:pt x="14" y="74"/>
                  </a:cubicBezTo>
                  <a:cubicBezTo>
                    <a:pt x="16" y="77"/>
                    <a:pt x="18" y="80"/>
                    <a:pt x="20" y="83"/>
                  </a:cubicBezTo>
                  <a:cubicBezTo>
                    <a:pt x="20" y="83"/>
                    <a:pt x="20" y="83"/>
                    <a:pt x="20" y="83"/>
                  </a:cubicBezTo>
                  <a:cubicBezTo>
                    <a:pt x="21" y="84"/>
                    <a:pt x="21" y="84"/>
                    <a:pt x="21" y="84"/>
                  </a:cubicBezTo>
                  <a:cubicBezTo>
                    <a:pt x="21" y="84"/>
                    <a:pt x="21" y="84"/>
                    <a:pt x="21" y="84"/>
                  </a:cubicBezTo>
                  <a:cubicBezTo>
                    <a:pt x="22" y="85"/>
                    <a:pt x="23" y="87"/>
                    <a:pt x="24" y="88"/>
                  </a:cubicBezTo>
                  <a:cubicBezTo>
                    <a:pt x="25" y="89"/>
                    <a:pt x="26" y="90"/>
                    <a:pt x="27" y="91"/>
                  </a:cubicBezTo>
                  <a:cubicBezTo>
                    <a:pt x="28" y="91"/>
                    <a:pt x="28" y="91"/>
                    <a:pt x="28" y="92"/>
                  </a:cubicBezTo>
                  <a:cubicBezTo>
                    <a:pt x="28" y="92"/>
                    <a:pt x="29" y="92"/>
                    <a:pt x="29" y="92"/>
                  </a:cubicBezTo>
                  <a:cubicBezTo>
                    <a:pt x="29" y="92"/>
                    <a:pt x="29" y="92"/>
                    <a:pt x="29" y="92"/>
                  </a:cubicBezTo>
                  <a:cubicBezTo>
                    <a:pt x="29" y="98"/>
                    <a:pt x="29" y="98"/>
                    <a:pt x="29" y="98"/>
                  </a:cubicBezTo>
                  <a:cubicBezTo>
                    <a:pt x="28" y="97"/>
                    <a:pt x="27" y="97"/>
                    <a:pt x="27" y="96"/>
                  </a:cubicBezTo>
                  <a:cubicBezTo>
                    <a:pt x="26" y="96"/>
                    <a:pt x="26" y="96"/>
                    <a:pt x="25" y="96"/>
                  </a:cubicBezTo>
                  <a:cubicBezTo>
                    <a:pt x="25" y="95"/>
                    <a:pt x="25" y="95"/>
                    <a:pt x="24" y="95"/>
                  </a:cubicBezTo>
                  <a:cubicBezTo>
                    <a:pt x="23" y="94"/>
                    <a:pt x="22" y="92"/>
                    <a:pt x="20" y="91"/>
                  </a:cubicBezTo>
                  <a:cubicBezTo>
                    <a:pt x="19" y="90"/>
                    <a:pt x="18" y="88"/>
                    <a:pt x="17" y="87"/>
                  </a:cubicBezTo>
                  <a:cubicBezTo>
                    <a:pt x="17" y="87"/>
                    <a:pt x="17" y="87"/>
                    <a:pt x="17" y="87"/>
                  </a:cubicBezTo>
                  <a:cubicBezTo>
                    <a:pt x="17" y="87"/>
                    <a:pt x="17" y="87"/>
                    <a:pt x="17" y="87"/>
                  </a:cubicBezTo>
                  <a:cubicBezTo>
                    <a:pt x="17" y="86"/>
                    <a:pt x="17" y="86"/>
                    <a:pt x="17" y="86"/>
                  </a:cubicBezTo>
                  <a:cubicBezTo>
                    <a:pt x="17" y="86"/>
                    <a:pt x="17" y="86"/>
                    <a:pt x="17" y="86"/>
                  </a:cubicBezTo>
                  <a:cubicBezTo>
                    <a:pt x="14" y="83"/>
                    <a:pt x="12" y="79"/>
                    <a:pt x="10" y="76"/>
                  </a:cubicBezTo>
                  <a:cubicBezTo>
                    <a:pt x="8" y="72"/>
                    <a:pt x="6" y="68"/>
                    <a:pt x="5" y="64"/>
                  </a:cubicBezTo>
                  <a:cubicBezTo>
                    <a:pt x="4" y="62"/>
                    <a:pt x="3" y="59"/>
                    <a:pt x="2" y="56"/>
                  </a:cubicBezTo>
                  <a:cubicBezTo>
                    <a:pt x="1" y="53"/>
                    <a:pt x="1" y="50"/>
                    <a:pt x="1" y="47"/>
                  </a:cubicBezTo>
                  <a:cubicBezTo>
                    <a:pt x="0" y="44"/>
                    <a:pt x="0" y="44"/>
                    <a:pt x="0" y="44"/>
                  </a:cubicBezTo>
                  <a:cubicBezTo>
                    <a:pt x="0" y="43"/>
                    <a:pt x="0" y="43"/>
                    <a:pt x="0" y="43"/>
                  </a:cubicBezTo>
                  <a:cubicBezTo>
                    <a:pt x="0" y="43"/>
                    <a:pt x="0" y="43"/>
                    <a:pt x="0" y="42"/>
                  </a:cubicBezTo>
                  <a:cubicBezTo>
                    <a:pt x="0" y="37"/>
                    <a:pt x="0" y="37"/>
                    <a:pt x="0" y="37"/>
                  </a:cubicBezTo>
                  <a:cubicBezTo>
                    <a:pt x="0" y="37"/>
                    <a:pt x="0" y="37"/>
                    <a:pt x="0" y="37"/>
                  </a:cubicBezTo>
                  <a:cubicBezTo>
                    <a:pt x="0" y="37"/>
                    <a:pt x="0" y="37"/>
                    <a:pt x="0" y="37"/>
                  </a:cubicBezTo>
                  <a:cubicBezTo>
                    <a:pt x="0" y="36"/>
                    <a:pt x="0" y="36"/>
                    <a:pt x="0" y="36"/>
                  </a:cubicBezTo>
                  <a:cubicBezTo>
                    <a:pt x="0" y="36"/>
                    <a:pt x="0" y="36"/>
                    <a:pt x="0" y="36"/>
                  </a:cubicBezTo>
                  <a:cubicBezTo>
                    <a:pt x="0" y="35"/>
                    <a:pt x="0" y="35"/>
                    <a:pt x="1" y="34"/>
                  </a:cubicBezTo>
                  <a:cubicBezTo>
                    <a:pt x="1" y="33"/>
                    <a:pt x="1" y="32"/>
                    <a:pt x="1" y="30"/>
                  </a:cubicBezTo>
                  <a:cubicBezTo>
                    <a:pt x="2" y="26"/>
                    <a:pt x="3" y="23"/>
                    <a:pt x="5" y="19"/>
                  </a:cubicBezTo>
                  <a:cubicBezTo>
                    <a:pt x="6" y="16"/>
                    <a:pt x="9" y="12"/>
                    <a:pt x="12" y="9"/>
                  </a:cubicBezTo>
                  <a:cubicBezTo>
                    <a:pt x="12" y="9"/>
                    <a:pt x="12" y="9"/>
                    <a:pt x="13" y="8"/>
                  </a:cubicBezTo>
                  <a:cubicBezTo>
                    <a:pt x="13" y="8"/>
                    <a:pt x="13" y="8"/>
                    <a:pt x="13" y="8"/>
                  </a:cubicBezTo>
                  <a:cubicBezTo>
                    <a:pt x="13" y="8"/>
                    <a:pt x="14" y="8"/>
                    <a:pt x="14" y="7"/>
                  </a:cubicBezTo>
                  <a:cubicBezTo>
                    <a:pt x="14" y="7"/>
                    <a:pt x="14" y="7"/>
                    <a:pt x="14" y="7"/>
                  </a:cubicBezTo>
                  <a:cubicBezTo>
                    <a:pt x="16" y="5"/>
                    <a:pt x="19" y="4"/>
                    <a:pt x="22" y="3"/>
                  </a:cubicBezTo>
                  <a:cubicBezTo>
                    <a:pt x="24" y="2"/>
                    <a:pt x="27" y="1"/>
                    <a:pt x="29" y="1"/>
                  </a:cubicBezTo>
                  <a:cubicBezTo>
                    <a:pt x="29" y="5"/>
                    <a:pt x="29" y="5"/>
                    <a:pt x="29" y="5"/>
                  </a:cubicBezTo>
                  <a:cubicBezTo>
                    <a:pt x="27" y="6"/>
                    <a:pt x="25" y="6"/>
                    <a:pt x="24" y="7"/>
                  </a:cubicBezTo>
                  <a:cubicBezTo>
                    <a:pt x="21" y="8"/>
                    <a:pt x="19" y="9"/>
                    <a:pt x="17" y="11"/>
                  </a:cubicBezTo>
                  <a:cubicBezTo>
                    <a:pt x="17" y="11"/>
                    <a:pt x="17" y="11"/>
                    <a:pt x="17" y="11"/>
                  </a:cubicBezTo>
                  <a:cubicBezTo>
                    <a:pt x="17" y="11"/>
                    <a:pt x="16" y="12"/>
                    <a:pt x="16" y="12"/>
                  </a:cubicBezTo>
                  <a:cubicBezTo>
                    <a:pt x="16" y="12"/>
                    <a:pt x="16" y="12"/>
                    <a:pt x="16" y="12"/>
                  </a:cubicBezTo>
                  <a:cubicBezTo>
                    <a:pt x="16" y="12"/>
                    <a:pt x="15" y="13"/>
                    <a:pt x="15" y="13"/>
                  </a:cubicBezTo>
                  <a:close/>
                  <a:moveTo>
                    <a:pt x="29" y="92"/>
                  </a:moveTo>
                  <a:cubicBezTo>
                    <a:pt x="29" y="92"/>
                    <a:pt x="29" y="92"/>
                    <a:pt x="29"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6" name="Freeform 17"/>
            <p:cNvSpPr>
              <a:spLocks noEditPoints="1"/>
            </p:cNvSpPr>
            <p:nvPr/>
          </p:nvSpPr>
          <p:spPr bwMode="auto">
            <a:xfrm>
              <a:off x="8488363" y="2276475"/>
              <a:ext cx="68263" cy="76200"/>
            </a:xfrm>
            <a:custGeom>
              <a:avLst/>
              <a:gdLst>
                <a:gd name="T0" fmla="*/ 15 w 30"/>
                <a:gd name="T1" fmla="*/ 25 h 34"/>
                <a:gd name="T2" fmla="*/ 16 w 30"/>
                <a:gd name="T3" fmla="*/ 26 h 34"/>
                <a:gd name="T4" fmla="*/ 16 w 30"/>
                <a:gd name="T5" fmla="*/ 26 h 34"/>
                <a:gd name="T6" fmla="*/ 21 w 30"/>
                <a:gd name="T7" fmla="*/ 28 h 34"/>
                <a:gd name="T8" fmla="*/ 24 w 30"/>
                <a:gd name="T9" fmla="*/ 29 h 34"/>
                <a:gd name="T10" fmla="*/ 24 w 30"/>
                <a:gd name="T11" fmla="*/ 29 h 34"/>
                <a:gd name="T12" fmla="*/ 25 w 30"/>
                <a:gd name="T13" fmla="*/ 29 h 34"/>
                <a:gd name="T14" fmla="*/ 24 w 30"/>
                <a:gd name="T15" fmla="*/ 22 h 34"/>
                <a:gd name="T16" fmla="*/ 20 w 30"/>
                <a:gd name="T17" fmla="*/ 15 h 34"/>
                <a:gd name="T18" fmla="*/ 15 w 30"/>
                <a:gd name="T19" fmla="*/ 10 h 34"/>
                <a:gd name="T20" fmla="*/ 15 w 30"/>
                <a:gd name="T21" fmla="*/ 4 h 34"/>
                <a:gd name="T22" fmla="*/ 16 w 30"/>
                <a:gd name="T23" fmla="*/ 4 h 34"/>
                <a:gd name="T24" fmla="*/ 24 w 30"/>
                <a:gd name="T25" fmla="*/ 12 h 34"/>
                <a:gd name="T26" fmla="*/ 29 w 30"/>
                <a:gd name="T27" fmla="*/ 21 h 34"/>
                <a:gd name="T28" fmla="*/ 30 w 30"/>
                <a:gd name="T29" fmla="*/ 31 h 34"/>
                <a:gd name="T30" fmla="*/ 30 w 30"/>
                <a:gd name="T31" fmla="*/ 31 h 34"/>
                <a:gd name="T32" fmla="*/ 29 w 30"/>
                <a:gd name="T33" fmla="*/ 33 h 34"/>
                <a:gd name="T34" fmla="*/ 29 w 30"/>
                <a:gd name="T35" fmla="*/ 33 h 34"/>
                <a:gd name="T36" fmla="*/ 27 w 30"/>
                <a:gd name="T37" fmla="*/ 34 h 34"/>
                <a:gd name="T38" fmla="*/ 23 w 30"/>
                <a:gd name="T39" fmla="*/ 33 h 34"/>
                <a:gd name="T40" fmla="*/ 23 w 30"/>
                <a:gd name="T41" fmla="*/ 33 h 34"/>
                <a:gd name="T42" fmla="*/ 20 w 30"/>
                <a:gd name="T43" fmla="*/ 33 h 34"/>
                <a:gd name="T44" fmla="*/ 15 w 30"/>
                <a:gd name="T45" fmla="*/ 31 h 34"/>
                <a:gd name="T46" fmla="*/ 15 w 30"/>
                <a:gd name="T47" fmla="*/ 25 h 34"/>
                <a:gd name="T48" fmla="*/ 12 w 30"/>
                <a:gd name="T49" fmla="*/ 22 h 34"/>
                <a:gd name="T50" fmla="*/ 15 w 30"/>
                <a:gd name="T51" fmla="*/ 25 h 34"/>
                <a:gd name="T52" fmla="*/ 15 w 30"/>
                <a:gd name="T53" fmla="*/ 31 h 34"/>
                <a:gd name="T54" fmla="*/ 14 w 30"/>
                <a:gd name="T55" fmla="*/ 30 h 34"/>
                <a:gd name="T56" fmla="*/ 14 w 30"/>
                <a:gd name="T57" fmla="*/ 30 h 34"/>
                <a:gd name="T58" fmla="*/ 9 w 30"/>
                <a:gd name="T59" fmla="*/ 26 h 34"/>
                <a:gd name="T60" fmla="*/ 8 w 30"/>
                <a:gd name="T61" fmla="*/ 25 h 34"/>
                <a:gd name="T62" fmla="*/ 3 w 30"/>
                <a:gd name="T63" fmla="*/ 18 h 34"/>
                <a:gd name="T64" fmla="*/ 0 w 30"/>
                <a:gd name="T65" fmla="*/ 10 h 34"/>
                <a:gd name="T66" fmla="*/ 0 w 30"/>
                <a:gd name="T67" fmla="*/ 6 h 34"/>
                <a:gd name="T68" fmla="*/ 0 w 30"/>
                <a:gd name="T69" fmla="*/ 3 h 34"/>
                <a:gd name="T70" fmla="*/ 3 w 30"/>
                <a:gd name="T71" fmla="*/ 0 h 34"/>
                <a:gd name="T72" fmla="*/ 3 w 30"/>
                <a:gd name="T73" fmla="*/ 0 h 34"/>
                <a:gd name="T74" fmla="*/ 3 w 30"/>
                <a:gd name="T75" fmla="*/ 0 h 34"/>
                <a:gd name="T76" fmla="*/ 4 w 30"/>
                <a:gd name="T77" fmla="*/ 0 h 34"/>
                <a:gd name="T78" fmla="*/ 4 w 30"/>
                <a:gd name="T79" fmla="*/ 0 h 34"/>
                <a:gd name="T80" fmla="*/ 4 w 30"/>
                <a:gd name="T81" fmla="*/ 0 h 34"/>
                <a:gd name="T82" fmla="*/ 5 w 30"/>
                <a:gd name="T83" fmla="*/ 0 h 34"/>
                <a:gd name="T84" fmla="*/ 5 w 30"/>
                <a:gd name="T85" fmla="*/ 0 h 34"/>
                <a:gd name="T86" fmla="*/ 15 w 30"/>
                <a:gd name="T87" fmla="*/ 4 h 34"/>
                <a:gd name="T88" fmla="*/ 15 w 30"/>
                <a:gd name="T89" fmla="*/ 10 h 34"/>
                <a:gd name="T90" fmla="*/ 13 w 30"/>
                <a:gd name="T91" fmla="*/ 9 h 34"/>
                <a:gd name="T92" fmla="*/ 5 w 30"/>
                <a:gd name="T93" fmla="*/ 5 h 34"/>
                <a:gd name="T94" fmla="*/ 5 w 30"/>
                <a:gd name="T95" fmla="*/ 6 h 34"/>
                <a:gd name="T96" fmla="*/ 5 w 30"/>
                <a:gd name="T97" fmla="*/ 9 h 34"/>
                <a:gd name="T98" fmla="*/ 8 w 30"/>
                <a:gd name="T99" fmla="*/ 16 h 34"/>
                <a:gd name="T100" fmla="*/ 12 w 30"/>
                <a:gd name="T101"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 h="34">
                  <a:moveTo>
                    <a:pt x="15" y="25"/>
                  </a:moveTo>
                  <a:cubicBezTo>
                    <a:pt x="15" y="25"/>
                    <a:pt x="16" y="26"/>
                    <a:pt x="16" y="26"/>
                  </a:cubicBezTo>
                  <a:cubicBezTo>
                    <a:pt x="16" y="26"/>
                    <a:pt x="16" y="26"/>
                    <a:pt x="16" y="26"/>
                  </a:cubicBezTo>
                  <a:cubicBezTo>
                    <a:pt x="18" y="27"/>
                    <a:pt x="19" y="28"/>
                    <a:pt x="21" y="28"/>
                  </a:cubicBezTo>
                  <a:cubicBezTo>
                    <a:pt x="22" y="28"/>
                    <a:pt x="23" y="29"/>
                    <a:pt x="24" y="29"/>
                  </a:cubicBezTo>
                  <a:cubicBezTo>
                    <a:pt x="24" y="29"/>
                    <a:pt x="24" y="29"/>
                    <a:pt x="24" y="29"/>
                  </a:cubicBezTo>
                  <a:cubicBezTo>
                    <a:pt x="24" y="29"/>
                    <a:pt x="25" y="29"/>
                    <a:pt x="25" y="29"/>
                  </a:cubicBezTo>
                  <a:cubicBezTo>
                    <a:pt x="25" y="27"/>
                    <a:pt x="25" y="24"/>
                    <a:pt x="24" y="22"/>
                  </a:cubicBezTo>
                  <a:cubicBezTo>
                    <a:pt x="23" y="20"/>
                    <a:pt x="22" y="17"/>
                    <a:pt x="20" y="15"/>
                  </a:cubicBezTo>
                  <a:cubicBezTo>
                    <a:pt x="19" y="13"/>
                    <a:pt x="17" y="11"/>
                    <a:pt x="15" y="10"/>
                  </a:cubicBezTo>
                  <a:cubicBezTo>
                    <a:pt x="15" y="4"/>
                    <a:pt x="15" y="4"/>
                    <a:pt x="15" y="4"/>
                  </a:cubicBezTo>
                  <a:cubicBezTo>
                    <a:pt x="16" y="4"/>
                    <a:pt x="16" y="4"/>
                    <a:pt x="16" y="4"/>
                  </a:cubicBezTo>
                  <a:cubicBezTo>
                    <a:pt x="19" y="6"/>
                    <a:pt x="22" y="9"/>
                    <a:pt x="24" y="12"/>
                  </a:cubicBezTo>
                  <a:cubicBezTo>
                    <a:pt x="26" y="15"/>
                    <a:pt x="28" y="18"/>
                    <a:pt x="29" y="21"/>
                  </a:cubicBezTo>
                  <a:cubicBezTo>
                    <a:pt x="30" y="24"/>
                    <a:pt x="30" y="27"/>
                    <a:pt x="30" y="31"/>
                  </a:cubicBezTo>
                  <a:cubicBezTo>
                    <a:pt x="30" y="31"/>
                    <a:pt x="30" y="31"/>
                    <a:pt x="30" y="31"/>
                  </a:cubicBezTo>
                  <a:cubicBezTo>
                    <a:pt x="30" y="31"/>
                    <a:pt x="30" y="32"/>
                    <a:pt x="29" y="33"/>
                  </a:cubicBezTo>
                  <a:cubicBezTo>
                    <a:pt x="29" y="33"/>
                    <a:pt x="29" y="33"/>
                    <a:pt x="29" y="33"/>
                  </a:cubicBezTo>
                  <a:cubicBezTo>
                    <a:pt x="29" y="33"/>
                    <a:pt x="28" y="33"/>
                    <a:pt x="27" y="34"/>
                  </a:cubicBezTo>
                  <a:cubicBezTo>
                    <a:pt x="26" y="34"/>
                    <a:pt x="25" y="34"/>
                    <a:pt x="23" y="33"/>
                  </a:cubicBezTo>
                  <a:cubicBezTo>
                    <a:pt x="23" y="33"/>
                    <a:pt x="23" y="33"/>
                    <a:pt x="23" y="33"/>
                  </a:cubicBezTo>
                  <a:cubicBezTo>
                    <a:pt x="22" y="33"/>
                    <a:pt x="21" y="33"/>
                    <a:pt x="20" y="33"/>
                  </a:cubicBezTo>
                  <a:cubicBezTo>
                    <a:pt x="18" y="32"/>
                    <a:pt x="17" y="32"/>
                    <a:pt x="15" y="31"/>
                  </a:cubicBezTo>
                  <a:lnTo>
                    <a:pt x="15" y="25"/>
                  </a:lnTo>
                  <a:close/>
                  <a:moveTo>
                    <a:pt x="12" y="22"/>
                  </a:moveTo>
                  <a:cubicBezTo>
                    <a:pt x="13" y="23"/>
                    <a:pt x="14" y="24"/>
                    <a:pt x="15" y="25"/>
                  </a:cubicBezTo>
                  <a:cubicBezTo>
                    <a:pt x="15" y="31"/>
                    <a:pt x="15" y="31"/>
                    <a:pt x="15" y="31"/>
                  </a:cubicBezTo>
                  <a:cubicBezTo>
                    <a:pt x="15" y="30"/>
                    <a:pt x="14" y="30"/>
                    <a:pt x="14" y="30"/>
                  </a:cubicBezTo>
                  <a:cubicBezTo>
                    <a:pt x="14" y="30"/>
                    <a:pt x="14" y="30"/>
                    <a:pt x="14" y="30"/>
                  </a:cubicBezTo>
                  <a:cubicBezTo>
                    <a:pt x="12" y="29"/>
                    <a:pt x="10" y="27"/>
                    <a:pt x="9" y="26"/>
                  </a:cubicBezTo>
                  <a:cubicBezTo>
                    <a:pt x="8" y="25"/>
                    <a:pt x="8" y="25"/>
                    <a:pt x="8" y="25"/>
                  </a:cubicBezTo>
                  <a:cubicBezTo>
                    <a:pt x="6" y="23"/>
                    <a:pt x="5" y="21"/>
                    <a:pt x="3" y="18"/>
                  </a:cubicBezTo>
                  <a:cubicBezTo>
                    <a:pt x="2" y="16"/>
                    <a:pt x="1" y="13"/>
                    <a:pt x="0" y="10"/>
                  </a:cubicBezTo>
                  <a:cubicBezTo>
                    <a:pt x="0" y="9"/>
                    <a:pt x="0" y="8"/>
                    <a:pt x="0" y="6"/>
                  </a:cubicBezTo>
                  <a:cubicBezTo>
                    <a:pt x="0" y="5"/>
                    <a:pt x="0" y="4"/>
                    <a:pt x="0" y="3"/>
                  </a:cubicBezTo>
                  <a:cubicBezTo>
                    <a:pt x="0" y="1"/>
                    <a:pt x="1" y="0"/>
                    <a:pt x="3" y="0"/>
                  </a:cubicBezTo>
                  <a:cubicBezTo>
                    <a:pt x="3" y="0"/>
                    <a:pt x="3" y="0"/>
                    <a:pt x="3" y="0"/>
                  </a:cubicBezTo>
                  <a:cubicBezTo>
                    <a:pt x="3" y="0"/>
                    <a:pt x="3" y="0"/>
                    <a:pt x="3" y="0"/>
                  </a:cubicBezTo>
                  <a:cubicBezTo>
                    <a:pt x="4" y="0"/>
                    <a:pt x="4" y="0"/>
                    <a:pt x="4" y="0"/>
                  </a:cubicBezTo>
                  <a:cubicBezTo>
                    <a:pt x="4" y="0"/>
                    <a:pt x="4" y="0"/>
                    <a:pt x="4" y="0"/>
                  </a:cubicBezTo>
                  <a:cubicBezTo>
                    <a:pt x="4" y="0"/>
                    <a:pt x="4" y="0"/>
                    <a:pt x="4" y="0"/>
                  </a:cubicBezTo>
                  <a:cubicBezTo>
                    <a:pt x="4" y="0"/>
                    <a:pt x="4" y="0"/>
                    <a:pt x="5" y="0"/>
                  </a:cubicBezTo>
                  <a:cubicBezTo>
                    <a:pt x="5" y="0"/>
                    <a:pt x="5" y="0"/>
                    <a:pt x="5" y="0"/>
                  </a:cubicBezTo>
                  <a:cubicBezTo>
                    <a:pt x="9" y="1"/>
                    <a:pt x="12" y="2"/>
                    <a:pt x="15" y="4"/>
                  </a:cubicBezTo>
                  <a:cubicBezTo>
                    <a:pt x="15" y="10"/>
                    <a:pt x="15" y="10"/>
                    <a:pt x="15" y="10"/>
                  </a:cubicBezTo>
                  <a:cubicBezTo>
                    <a:pt x="14" y="9"/>
                    <a:pt x="14" y="9"/>
                    <a:pt x="13" y="9"/>
                  </a:cubicBezTo>
                  <a:cubicBezTo>
                    <a:pt x="11" y="7"/>
                    <a:pt x="8" y="6"/>
                    <a:pt x="5" y="5"/>
                  </a:cubicBezTo>
                  <a:cubicBezTo>
                    <a:pt x="5" y="6"/>
                    <a:pt x="5" y="6"/>
                    <a:pt x="5" y="6"/>
                  </a:cubicBezTo>
                  <a:cubicBezTo>
                    <a:pt x="5" y="7"/>
                    <a:pt x="5" y="8"/>
                    <a:pt x="5" y="9"/>
                  </a:cubicBezTo>
                  <a:cubicBezTo>
                    <a:pt x="6" y="12"/>
                    <a:pt x="7" y="14"/>
                    <a:pt x="8" y="16"/>
                  </a:cubicBezTo>
                  <a:cubicBezTo>
                    <a:pt x="9" y="18"/>
                    <a:pt x="10" y="20"/>
                    <a:pt x="1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8" name="Freeform 19"/>
            <p:cNvSpPr>
              <a:spLocks noEditPoints="1"/>
            </p:cNvSpPr>
            <p:nvPr/>
          </p:nvSpPr>
          <p:spPr bwMode="auto">
            <a:xfrm>
              <a:off x="7900988" y="3168650"/>
              <a:ext cx="322263" cy="87313"/>
            </a:xfrm>
            <a:custGeom>
              <a:avLst/>
              <a:gdLst>
                <a:gd name="T0" fmla="*/ 139 w 143"/>
                <a:gd name="T1" fmla="*/ 5 h 38"/>
                <a:gd name="T2" fmla="*/ 131 w 143"/>
                <a:gd name="T3" fmla="*/ 5 h 38"/>
                <a:gd name="T4" fmla="*/ 131 w 143"/>
                <a:gd name="T5" fmla="*/ 23 h 38"/>
                <a:gd name="T6" fmla="*/ 128 w 143"/>
                <a:gd name="T7" fmla="*/ 25 h 38"/>
                <a:gd name="T8" fmla="*/ 71 w 143"/>
                <a:gd name="T9" fmla="*/ 25 h 38"/>
                <a:gd name="T10" fmla="*/ 71 w 143"/>
                <a:gd name="T11" fmla="*/ 21 h 38"/>
                <a:gd name="T12" fmla="*/ 126 w 143"/>
                <a:gd name="T13" fmla="*/ 21 h 38"/>
                <a:gd name="T14" fmla="*/ 126 w 143"/>
                <a:gd name="T15" fmla="*/ 2 h 38"/>
                <a:gd name="T16" fmla="*/ 128 w 143"/>
                <a:gd name="T17" fmla="*/ 0 h 38"/>
                <a:gd name="T18" fmla="*/ 141 w 143"/>
                <a:gd name="T19" fmla="*/ 0 h 38"/>
                <a:gd name="T20" fmla="*/ 143 w 143"/>
                <a:gd name="T21" fmla="*/ 2 h 38"/>
                <a:gd name="T22" fmla="*/ 143 w 143"/>
                <a:gd name="T23" fmla="*/ 36 h 38"/>
                <a:gd name="T24" fmla="*/ 141 w 143"/>
                <a:gd name="T25" fmla="*/ 38 h 38"/>
                <a:gd name="T26" fmla="*/ 71 w 143"/>
                <a:gd name="T27" fmla="*/ 38 h 38"/>
                <a:gd name="T28" fmla="*/ 71 w 143"/>
                <a:gd name="T29" fmla="*/ 33 h 38"/>
                <a:gd name="T30" fmla="*/ 139 w 143"/>
                <a:gd name="T31" fmla="*/ 33 h 38"/>
                <a:gd name="T32" fmla="*/ 139 w 143"/>
                <a:gd name="T33" fmla="*/ 5 h 38"/>
                <a:gd name="T34" fmla="*/ 71 w 143"/>
                <a:gd name="T35" fmla="*/ 25 h 38"/>
                <a:gd name="T36" fmla="*/ 15 w 143"/>
                <a:gd name="T37" fmla="*/ 25 h 38"/>
                <a:gd name="T38" fmla="*/ 12 w 143"/>
                <a:gd name="T39" fmla="*/ 23 h 38"/>
                <a:gd name="T40" fmla="*/ 12 w 143"/>
                <a:gd name="T41" fmla="*/ 5 h 38"/>
                <a:gd name="T42" fmla="*/ 4 w 143"/>
                <a:gd name="T43" fmla="*/ 5 h 38"/>
                <a:gd name="T44" fmla="*/ 4 w 143"/>
                <a:gd name="T45" fmla="*/ 33 h 38"/>
                <a:gd name="T46" fmla="*/ 71 w 143"/>
                <a:gd name="T47" fmla="*/ 33 h 38"/>
                <a:gd name="T48" fmla="*/ 71 w 143"/>
                <a:gd name="T49" fmla="*/ 38 h 38"/>
                <a:gd name="T50" fmla="*/ 2 w 143"/>
                <a:gd name="T51" fmla="*/ 38 h 38"/>
                <a:gd name="T52" fmla="*/ 0 w 143"/>
                <a:gd name="T53" fmla="*/ 36 h 38"/>
                <a:gd name="T54" fmla="*/ 0 w 143"/>
                <a:gd name="T55" fmla="*/ 3 h 38"/>
                <a:gd name="T56" fmla="*/ 2 w 143"/>
                <a:gd name="T57" fmla="*/ 1 h 38"/>
                <a:gd name="T58" fmla="*/ 15 w 143"/>
                <a:gd name="T59" fmla="*/ 1 h 38"/>
                <a:gd name="T60" fmla="*/ 17 w 143"/>
                <a:gd name="T61" fmla="*/ 3 h 38"/>
                <a:gd name="T62" fmla="*/ 17 w 143"/>
                <a:gd name="T63" fmla="*/ 21 h 38"/>
                <a:gd name="T64" fmla="*/ 71 w 143"/>
                <a:gd name="T65" fmla="*/ 21 h 38"/>
                <a:gd name="T66" fmla="*/ 71 w 143"/>
                <a:gd name="T67"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3" h="38">
                  <a:moveTo>
                    <a:pt x="139" y="5"/>
                  </a:moveTo>
                  <a:cubicBezTo>
                    <a:pt x="131" y="5"/>
                    <a:pt x="131" y="5"/>
                    <a:pt x="131" y="5"/>
                  </a:cubicBezTo>
                  <a:cubicBezTo>
                    <a:pt x="131" y="23"/>
                    <a:pt x="131" y="23"/>
                    <a:pt x="131" y="23"/>
                  </a:cubicBezTo>
                  <a:cubicBezTo>
                    <a:pt x="131" y="24"/>
                    <a:pt x="129" y="25"/>
                    <a:pt x="128" y="25"/>
                  </a:cubicBezTo>
                  <a:cubicBezTo>
                    <a:pt x="71" y="25"/>
                    <a:pt x="71" y="25"/>
                    <a:pt x="71" y="25"/>
                  </a:cubicBezTo>
                  <a:cubicBezTo>
                    <a:pt x="71" y="21"/>
                    <a:pt x="71" y="21"/>
                    <a:pt x="71" y="21"/>
                  </a:cubicBezTo>
                  <a:cubicBezTo>
                    <a:pt x="126" y="21"/>
                    <a:pt x="126" y="21"/>
                    <a:pt x="126" y="21"/>
                  </a:cubicBezTo>
                  <a:cubicBezTo>
                    <a:pt x="126" y="2"/>
                    <a:pt x="126" y="2"/>
                    <a:pt x="126" y="2"/>
                  </a:cubicBezTo>
                  <a:cubicBezTo>
                    <a:pt x="126" y="1"/>
                    <a:pt x="127" y="0"/>
                    <a:pt x="128" y="0"/>
                  </a:cubicBezTo>
                  <a:cubicBezTo>
                    <a:pt x="141" y="0"/>
                    <a:pt x="141" y="0"/>
                    <a:pt x="141" y="0"/>
                  </a:cubicBezTo>
                  <a:cubicBezTo>
                    <a:pt x="142" y="0"/>
                    <a:pt x="143" y="1"/>
                    <a:pt x="143" y="2"/>
                  </a:cubicBezTo>
                  <a:cubicBezTo>
                    <a:pt x="143" y="36"/>
                    <a:pt x="143" y="36"/>
                    <a:pt x="143" y="36"/>
                  </a:cubicBezTo>
                  <a:cubicBezTo>
                    <a:pt x="143" y="37"/>
                    <a:pt x="142" y="38"/>
                    <a:pt x="141" y="38"/>
                  </a:cubicBezTo>
                  <a:cubicBezTo>
                    <a:pt x="71" y="38"/>
                    <a:pt x="71" y="38"/>
                    <a:pt x="71" y="38"/>
                  </a:cubicBezTo>
                  <a:cubicBezTo>
                    <a:pt x="71" y="33"/>
                    <a:pt x="71" y="33"/>
                    <a:pt x="71" y="33"/>
                  </a:cubicBezTo>
                  <a:cubicBezTo>
                    <a:pt x="139" y="33"/>
                    <a:pt x="139" y="33"/>
                    <a:pt x="139" y="33"/>
                  </a:cubicBezTo>
                  <a:lnTo>
                    <a:pt x="139" y="5"/>
                  </a:lnTo>
                  <a:close/>
                  <a:moveTo>
                    <a:pt x="71" y="25"/>
                  </a:moveTo>
                  <a:cubicBezTo>
                    <a:pt x="15" y="25"/>
                    <a:pt x="15" y="25"/>
                    <a:pt x="15" y="25"/>
                  </a:cubicBezTo>
                  <a:cubicBezTo>
                    <a:pt x="13" y="25"/>
                    <a:pt x="12" y="24"/>
                    <a:pt x="12" y="23"/>
                  </a:cubicBezTo>
                  <a:cubicBezTo>
                    <a:pt x="12" y="5"/>
                    <a:pt x="12" y="5"/>
                    <a:pt x="12" y="5"/>
                  </a:cubicBezTo>
                  <a:cubicBezTo>
                    <a:pt x="4" y="5"/>
                    <a:pt x="4" y="5"/>
                    <a:pt x="4" y="5"/>
                  </a:cubicBezTo>
                  <a:cubicBezTo>
                    <a:pt x="4" y="33"/>
                    <a:pt x="4" y="33"/>
                    <a:pt x="4" y="33"/>
                  </a:cubicBezTo>
                  <a:cubicBezTo>
                    <a:pt x="71" y="33"/>
                    <a:pt x="71" y="33"/>
                    <a:pt x="71" y="33"/>
                  </a:cubicBezTo>
                  <a:cubicBezTo>
                    <a:pt x="71" y="38"/>
                    <a:pt x="71" y="38"/>
                    <a:pt x="71" y="38"/>
                  </a:cubicBezTo>
                  <a:cubicBezTo>
                    <a:pt x="2" y="38"/>
                    <a:pt x="2" y="38"/>
                    <a:pt x="2" y="38"/>
                  </a:cubicBezTo>
                  <a:cubicBezTo>
                    <a:pt x="1" y="38"/>
                    <a:pt x="0" y="37"/>
                    <a:pt x="0" y="36"/>
                  </a:cubicBezTo>
                  <a:cubicBezTo>
                    <a:pt x="0" y="3"/>
                    <a:pt x="0" y="3"/>
                    <a:pt x="0" y="3"/>
                  </a:cubicBezTo>
                  <a:cubicBezTo>
                    <a:pt x="0" y="2"/>
                    <a:pt x="1" y="1"/>
                    <a:pt x="2" y="1"/>
                  </a:cubicBezTo>
                  <a:cubicBezTo>
                    <a:pt x="15" y="1"/>
                    <a:pt x="15" y="1"/>
                    <a:pt x="15" y="1"/>
                  </a:cubicBezTo>
                  <a:cubicBezTo>
                    <a:pt x="16" y="1"/>
                    <a:pt x="17" y="2"/>
                    <a:pt x="17" y="3"/>
                  </a:cubicBezTo>
                  <a:cubicBezTo>
                    <a:pt x="17" y="21"/>
                    <a:pt x="17" y="21"/>
                    <a:pt x="17" y="21"/>
                  </a:cubicBezTo>
                  <a:cubicBezTo>
                    <a:pt x="71" y="21"/>
                    <a:pt x="71" y="21"/>
                    <a:pt x="71" y="21"/>
                  </a:cubicBezTo>
                  <a:lnTo>
                    <a:pt x="71"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1" name="Freeform 22"/>
            <p:cNvSpPr>
              <a:spLocks noEditPoints="1"/>
            </p:cNvSpPr>
            <p:nvPr/>
          </p:nvSpPr>
          <p:spPr bwMode="auto">
            <a:xfrm>
              <a:off x="8359776" y="2949575"/>
              <a:ext cx="287338" cy="174625"/>
            </a:xfrm>
            <a:custGeom>
              <a:avLst/>
              <a:gdLst>
                <a:gd name="T0" fmla="*/ 73 w 127"/>
                <a:gd name="T1" fmla="*/ 7 h 77"/>
                <a:gd name="T2" fmla="*/ 73 w 127"/>
                <a:gd name="T3" fmla="*/ 15 h 77"/>
                <a:gd name="T4" fmla="*/ 71 w 127"/>
                <a:gd name="T5" fmla="*/ 17 h 77"/>
                <a:gd name="T6" fmla="*/ 63 w 127"/>
                <a:gd name="T7" fmla="*/ 17 h 77"/>
                <a:gd name="T8" fmla="*/ 63 w 127"/>
                <a:gd name="T9" fmla="*/ 13 h 77"/>
                <a:gd name="T10" fmla="*/ 69 w 127"/>
                <a:gd name="T11" fmla="*/ 12 h 77"/>
                <a:gd name="T12" fmla="*/ 69 w 127"/>
                <a:gd name="T13" fmla="*/ 2 h 77"/>
                <a:gd name="T14" fmla="*/ 69 w 127"/>
                <a:gd name="T15" fmla="*/ 2 h 77"/>
                <a:gd name="T16" fmla="*/ 69 w 127"/>
                <a:gd name="T17" fmla="*/ 1 h 77"/>
                <a:gd name="T18" fmla="*/ 72 w 127"/>
                <a:gd name="T19" fmla="*/ 0 h 77"/>
                <a:gd name="T20" fmla="*/ 126 w 127"/>
                <a:gd name="T21" fmla="*/ 36 h 77"/>
                <a:gd name="T22" fmla="*/ 127 w 127"/>
                <a:gd name="T23" fmla="*/ 36 h 77"/>
                <a:gd name="T24" fmla="*/ 126 w 127"/>
                <a:gd name="T25" fmla="*/ 40 h 77"/>
                <a:gd name="T26" fmla="*/ 73 w 127"/>
                <a:gd name="T27" fmla="*/ 75 h 77"/>
                <a:gd name="T28" fmla="*/ 71 w 127"/>
                <a:gd name="T29" fmla="*/ 75 h 77"/>
                <a:gd name="T30" fmla="*/ 69 w 127"/>
                <a:gd name="T31" fmla="*/ 73 h 77"/>
                <a:gd name="T32" fmla="*/ 69 w 127"/>
                <a:gd name="T33" fmla="*/ 63 h 77"/>
                <a:gd name="T34" fmla="*/ 63 w 127"/>
                <a:gd name="T35" fmla="*/ 63 h 77"/>
                <a:gd name="T36" fmla="*/ 63 w 127"/>
                <a:gd name="T37" fmla="*/ 58 h 77"/>
                <a:gd name="T38" fmla="*/ 71 w 127"/>
                <a:gd name="T39" fmla="*/ 58 h 77"/>
                <a:gd name="T40" fmla="*/ 73 w 127"/>
                <a:gd name="T41" fmla="*/ 61 h 77"/>
                <a:gd name="T42" fmla="*/ 73 w 127"/>
                <a:gd name="T43" fmla="*/ 68 h 77"/>
                <a:gd name="T44" fmla="*/ 120 w 127"/>
                <a:gd name="T45" fmla="*/ 38 h 77"/>
                <a:gd name="T46" fmla="*/ 73 w 127"/>
                <a:gd name="T47" fmla="*/ 7 h 77"/>
                <a:gd name="T48" fmla="*/ 63 w 127"/>
                <a:gd name="T49" fmla="*/ 17 h 77"/>
                <a:gd name="T50" fmla="*/ 5 w 127"/>
                <a:gd name="T51" fmla="*/ 70 h 77"/>
                <a:gd name="T52" fmla="*/ 63 w 127"/>
                <a:gd name="T53" fmla="*/ 58 h 77"/>
                <a:gd name="T54" fmla="*/ 63 w 127"/>
                <a:gd name="T55" fmla="*/ 63 h 77"/>
                <a:gd name="T56" fmla="*/ 4 w 127"/>
                <a:gd name="T57" fmla="*/ 76 h 77"/>
                <a:gd name="T58" fmla="*/ 2 w 127"/>
                <a:gd name="T59" fmla="*/ 77 h 77"/>
                <a:gd name="T60" fmla="*/ 0 w 127"/>
                <a:gd name="T61" fmla="*/ 74 h 77"/>
                <a:gd name="T62" fmla="*/ 63 w 127"/>
                <a:gd name="T63" fmla="*/ 13 h 77"/>
                <a:gd name="T64" fmla="*/ 63 w 127"/>
                <a:gd name="T6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77">
                  <a:moveTo>
                    <a:pt x="73" y="7"/>
                  </a:moveTo>
                  <a:cubicBezTo>
                    <a:pt x="73" y="15"/>
                    <a:pt x="73" y="15"/>
                    <a:pt x="73" y="15"/>
                  </a:cubicBezTo>
                  <a:cubicBezTo>
                    <a:pt x="73" y="16"/>
                    <a:pt x="72" y="17"/>
                    <a:pt x="71" y="17"/>
                  </a:cubicBezTo>
                  <a:cubicBezTo>
                    <a:pt x="68" y="17"/>
                    <a:pt x="65" y="17"/>
                    <a:pt x="63" y="17"/>
                  </a:cubicBezTo>
                  <a:cubicBezTo>
                    <a:pt x="63" y="13"/>
                    <a:pt x="63" y="13"/>
                    <a:pt x="63" y="13"/>
                  </a:cubicBezTo>
                  <a:cubicBezTo>
                    <a:pt x="65" y="12"/>
                    <a:pt x="67" y="12"/>
                    <a:pt x="69" y="12"/>
                  </a:cubicBezTo>
                  <a:cubicBezTo>
                    <a:pt x="69" y="2"/>
                    <a:pt x="69" y="2"/>
                    <a:pt x="69" y="2"/>
                  </a:cubicBezTo>
                  <a:cubicBezTo>
                    <a:pt x="69" y="2"/>
                    <a:pt x="69" y="2"/>
                    <a:pt x="69" y="2"/>
                  </a:cubicBezTo>
                  <a:cubicBezTo>
                    <a:pt x="69" y="2"/>
                    <a:pt x="69" y="1"/>
                    <a:pt x="69" y="1"/>
                  </a:cubicBezTo>
                  <a:cubicBezTo>
                    <a:pt x="70" y="0"/>
                    <a:pt x="71" y="0"/>
                    <a:pt x="72" y="0"/>
                  </a:cubicBezTo>
                  <a:cubicBezTo>
                    <a:pt x="126" y="36"/>
                    <a:pt x="126" y="36"/>
                    <a:pt x="126" y="36"/>
                  </a:cubicBezTo>
                  <a:cubicBezTo>
                    <a:pt x="126" y="36"/>
                    <a:pt x="126" y="36"/>
                    <a:pt x="127" y="36"/>
                  </a:cubicBezTo>
                  <a:cubicBezTo>
                    <a:pt x="127" y="37"/>
                    <a:pt x="127" y="39"/>
                    <a:pt x="126" y="40"/>
                  </a:cubicBezTo>
                  <a:cubicBezTo>
                    <a:pt x="73" y="75"/>
                    <a:pt x="73" y="75"/>
                    <a:pt x="73" y="75"/>
                  </a:cubicBezTo>
                  <a:cubicBezTo>
                    <a:pt x="72" y="75"/>
                    <a:pt x="72" y="75"/>
                    <a:pt x="71" y="75"/>
                  </a:cubicBezTo>
                  <a:cubicBezTo>
                    <a:pt x="70" y="75"/>
                    <a:pt x="69" y="74"/>
                    <a:pt x="69" y="73"/>
                  </a:cubicBezTo>
                  <a:cubicBezTo>
                    <a:pt x="69" y="63"/>
                    <a:pt x="69" y="63"/>
                    <a:pt x="69" y="63"/>
                  </a:cubicBezTo>
                  <a:cubicBezTo>
                    <a:pt x="67" y="63"/>
                    <a:pt x="65" y="63"/>
                    <a:pt x="63" y="63"/>
                  </a:cubicBezTo>
                  <a:cubicBezTo>
                    <a:pt x="63" y="58"/>
                    <a:pt x="63" y="58"/>
                    <a:pt x="63" y="58"/>
                  </a:cubicBezTo>
                  <a:cubicBezTo>
                    <a:pt x="65" y="58"/>
                    <a:pt x="68" y="58"/>
                    <a:pt x="71" y="58"/>
                  </a:cubicBezTo>
                  <a:cubicBezTo>
                    <a:pt x="72" y="58"/>
                    <a:pt x="73" y="59"/>
                    <a:pt x="73" y="61"/>
                  </a:cubicBezTo>
                  <a:cubicBezTo>
                    <a:pt x="73" y="68"/>
                    <a:pt x="73" y="68"/>
                    <a:pt x="73" y="68"/>
                  </a:cubicBezTo>
                  <a:cubicBezTo>
                    <a:pt x="120" y="38"/>
                    <a:pt x="120" y="38"/>
                    <a:pt x="120" y="38"/>
                  </a:cubicBezTo>
                  <a:lnTo>
                    <a:pt x="73" y="7"/>
                  </a:lnTo>
                  <a:close/>
                  <a:moveTo>
                    <a:pt x="63" y="17"/>
                  </a:moveTo>
                  <a:cubicBezTo>
                    <a:pt x="21" y="21"/>
                    <a:pt x="9" y="57"/>
                    <a:pt x="5" y="70"/>
                  </a:cubicBezTo>
                  <a:cubicBezTo>
                    <a:pt x="13" y="66"/>
                    <a:pt x="31" y="59"/>
                    <a:pt x="63" y="58"/>
                  </a:cubicBezTo>
                  <a:cubicBezTo>
                    <a:pt x="63" y="63"/>
                    <a:pt x="63" y="63"/>
                    <a:pt x="63" y="63"/>
                  </a:cubicBezTo>
                  <a:cubicBezTo>
                    <a:pt x="22" y="64"/>
                    <a:pt x="5" y="75"/>
                    <a:pt x="4" y="76"/>
                  </a:cubicBezTo>
                  <a:cubicBezTo>
                    <a:pt x="3" y="77"/>
                    <a:pt x="2" y="77"/>
                    <a:pt x="2" y="77"/>
                  </a:cubicBezTo>
                  <a:cubicBezTo>
                    <a:pt x="0" y="76"/>
                    <a:pt x="0" y="75"/>
                    <a:pt x="0" y="74"/>
                  </a:cubicBezTo>
                  <a:cubicBezTo>
                    <a:pt x="0" y="74"/>
                    <a:pt x="7" y="18"/>
                    <a:pt x="63" y="13"/>
                  </a:cubicBezTo>
                  <a:lnTo>
                    <a:pt x="63"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2" name="Freeform 23"/>
            <p:cNvSpPr>
              <a:spLocks noEditPoints="1"/>
            </p:cNvSpPr>
            <p:nvPr/>
          </p:nvSpPr>
          <p:spPr bwMode="auto">
            <a:xfrm>
              <a:off x="8329613" y="3094038"/>
              <a:ext cx="287338" cy="174625"/>
            </a:xfrm>
            <a:custGeom>
              <a:avLst/>
              <a:gdLst>
                <a:gd name="T0" fmla="*/ 64 w 127"/>
                <a:gd name="T1" fmla="*/ 60 h 77"/>
                <a:gd name="T2" fmla="*/ 121 w 127"/>
                <a:gd name="T3" fmla="*/ 7 h 77"/>
                <a:gd name="T4" fmla="*/ 64 w 127"/>
                <a:gd name="T5" fmla="*/ 18 h 77"/>
                <a:gd name="T6" fmla="*/ 64 w 127"/>
                <a:gd name="T7" fmla="*/ 14 h 77"/>
                <a:gd name="T8" fmla="*/ 123 w 127"/>
                <a:gd name="T9" fmla="*/ 1 h 77"/>
                <a:gd name="T10" fmla="*/ 125 w 127"/>
                <a:gd name="T11" fmla="*/ 0 h 77"/>
                <a:gd name="T12" fmla="*/ 127 w 127"/>
                <a:gd name="T13" fmla="*/ 3 h 77"/>
                <a:gd name="T14" fmla="*/ 64 w 127"/>
                <a:gd name="T15" fmla="*/ 64 h 77"/>
                <a:gd name="T16" fmla="*/ 64 w 127"/>
                <a:gd name="T17" fmla="*/ 60 h 77"/>
                <a:gd name="T18" fmla="*/ 54 w 127"/>
                <a:gd name="T19" fmla="*/ 70 h 77"/>
                <a:gd name="T20" fmla="*/ 54 w 127"/>
                <a:gd name="T21" fmla="*/ 62 h 77"/>
                <a:gd name="T22" fmla="*/ 56 w 127"/>
                <a:gd name="T23" fmla="*/ 60 h 77"/>
                <a:gd name="T24" fmla="*/ 64 w 127"/>
                <a:gd name="T25" fmla="*/ 60 h 77"/>
                <a:gd name="T26" fmla="*/ 64 w 127"/>
                <a:gd name="T27" fmla="*/ 64 h 77"/>
                <a:gd name="T28" fmla="*/ 59 w 127"/>
                <a:gd name="T29" fmla="*/ 65 h 77"/>
                <a:gd name="T30" fmla="*/ 59 w 127"/>
                <a:gd name="T31" fmla="*/ 75 h 77"/>
                <a:gd name="T32" fmla="*/ 59 w 127"/>
                <a:gd name="T33" fmla="*/ 75 h 77"/>
                <a:gd name="T34" fmla="*/ 58 w 127"/>
                <a:gd name="T35" fmla="*/ 76 h 77"/>
                <a:gd name="T36" fmla="*/ 55 w 127"/>
                <a:gd name="T37" fmla="*/ 76 h 77"/>
                <a:gd name="T38" fmla="*/ 2 w 127"/>
                <a:gd name="T39" fmla="*/ 41 h 77"/>
                <a:gd name="T40" fmla="*/ 1 w 127"/>
                <a:gd name="T41" fmla="*/ 41 h 77"/>
                <a:gd name="T42" fmla="*/ 2 w 127"/>
                <a:gd name="T43" fmla="*/ 37 h 77"/>
                <a:gd name="T44" fmla="*/ 55 w 127"/>
                <a:gd name="T45" fmla="*/ 2 h 77"/>
                <a:gd name="T46" fmla="*/ 56 w 127"/>
                <a:gd name="T47" fmla="*/ 2 h 77"/>
                <a:gd name="T48" fmla="*/ 59 w 127"/>
                <a:gd name="T49" fmla="*/ 4 h 77"/>
                <a:gd name="T50" fmla="*/ 59 w 127"/>
                <a:gd name="T51" fmla="*/ 14 h 77"/>
                <a:gd name="T52" fmla="*/ 64 w 127"/>
                <a:gd name="T53" fmla="*/ 14 h 77"/>
                <a:gd name="T54" fmla="*/ 64 w 127"/>
                <a:gd name="T55" fmla="*/ 18 h 77"/>
                <a:gd name="T56" fmla="*/ 56 w 127"/>
                <a:gd name="T57" fmla="*/ 19 h 77"/>
                <a:gd name="T58" fmla="*/ 54 w 127"/>
                <a:gd name="T59" fmla="*/ 16 h 77"/>
                <a:gd name="T60" fmla="*/ 54 w 127"/>
                <a:gd name="T61" fmla="*/ 8 h 77"/>
                <a:gd name="T62" fmla="*/ 7 w 127"/>
                <a:gd name="T63" fmla="*/ 39 h 77"/>
                <a:gd name="T64" fmla="*/ 54 w 127"/>
                <a:gd name="T65"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77">
                  <a:moveTo>
                    <a:pt x="64" y="60"/>
                  </a:moveTo>
                  <a:cubicBezTo>
                    <a:pt x="107" y="56"/>
                    <a:pt x="118" y="20"/>
                    <a:pt x="121" y="7"/>
                  </a:cubicBezTo>
                  <a:cubicBezTo>
                    <a:pt x="114" y="11"/>
                    <a:pt x="96" y="17"/>
                    <a:pt x="64" y="18"/>
                  </a:cubicBezTo>
                  <a:cubicBezTo>
                    <a:pt x="64" y="14"/>
                    <a:pt x="64" y="14"/>
                    <a:pt x="64" y="14"/>
                  </a:cubicBezTo>
                  <a:cubicBezTo>
                    <a:pt x="106" y="12"/>
                    <a:pt x="122" y="1"/>
                    <a:pt x="123" y="1"/>
                  </a:cubicBezTo>
                  <a:cubicBezTo>
                    <a:pt x="124" y="0"/>
                    <a:pt x="124" y="0"/>
                    <a:pt x="125" y="0"/>
                  </a:cubicBezTo>
                  <a:cubicBezTo>
                    <a:pt x="126" y="0"/>
                    <a:pt x="127" y="2"/>
                    <a:pt x="127" y="3"/>
                  </a:cubicBezTo>
                  <a:cubicBezTo>
                    <a:pt x="127" y="3"/>
                    <a:pt x="120" y="59"/>
                    <a:pt x="64" y="64"/>
                  </a:cubicBezTo>
                  <a:lnTo>
                    <a:pt x="64" y="60"/>
                  </a:lnTo>
                  <a:close/>
                  <a:moveTo>
                    <a:pt x="54" y="70"/>
                  </a:moveTo>
                  <a:cubicBezTo>
                    <a:pt x="54" y="62"/>
                    <a:pt x="54" y="62"/>
                    <a:pt x="54" y="62"/>
                  </a:cubicBezTo>
                  <a:cubicBezTo>
                    <a:pt x="54" y="61"/>
                    <a:pt x="55" y="60"/>
                    <a:pt x="56" y="60"/>
                  </a:cubicBezTo>
                  <a:cubicBezTo>
                    <a:pt x="59" y="60"/>
                    <a:pt x="62" y="60"/>
                    <a:pt x="64" y="60"/>
                  </a:cubicBezTo>
                  <a:cubicBezTo>
                    <a:pt x="64" y="64"/>
                    <a:pt x="64" y="64"/>
                    <a:pt x="64" y="64"/>
                  </a:cubicBezTo>
                  <a:cubicBezTo>
                    <a:pt x="63" y="64"/>
                    <a:pt x="61" y="65"/>
                    <a:pt x="59" y="65"/>
                  </a:cubicBezTo>
                  <a:cubicBezTo>
                    <a:pt x="59" y="75"/>
                    <a:pt x="59" y="75"/>
                    <a:pt x="59" y="75"/>
                  </a:cubicBezTo>
                  <a:cubicBezTo>
                    <a:pt x="59" y="75"/>
                    <a:pt x="59" y="75"/>
                    <a:pt x="59" y="75"/>
                  </a:cubicBezTo>
                  <a:cubicBezTo>
                    <a:pt x="59" y="75"/>
                    <a:pt x="59" y="75"/>
                    <a:pt x="58" y="76"/>
                  </a:cubicBezTo>
                  <a:cubicBezTo>
                    <a:pt x="58" y="77"/>
                    <a:pt x="56" y="77"/>
                    <a:pt x="55" y="76"/>
                  </a:cubicBezTo>
                  <a:cubicBezTo>
                    <a:pt x="2" y="41"/>
                    <a:pt x="2" y="41"/>
                    <a:pt x="2" y="41"/>
                  </a:cubicBezTo>
                  <a:cubicBezTo>
                    <a:pt x="1" y="41"/>
                    <a:pt x="1" y="41"/>
                    <a:pt x="1" y="41"/>
                  </a:cubicBezTo>
                  <a:cubicBezTo>
                    <a:pt x="0" y="39"/>
                    <a:pt x="1" y="38"/>
                    <a:pt x="2" y="37"/>
                  </a:cubicBezTo>
                  <a:cubicBezTo>
                    <a:pt x="55" y="2"/>
                    <a:pt x="55" y="2"/>
                    <a:pt x="55" y="2"/>
                  </a:cubicBezTo>
                  <a:cubicBezTo>
                    <a:pt x="55" y="2"/>
                    <a:pt x="56" y="2"/>
                    <a:pt x="56" y="2"/>
                  </a:cubicBezTo>
                  <a:cubicBezTo>
                    <a:pt x="58" y="2"/>
                    <a:pt x="59" y="3"/>
                    <a:pt x="59" y="4"/>
                  </a:cubicBezTo>
                  <a:cubicBezTo>
                    <a:pt x="59" y="14"/>
                    <a:pt x="59" y="14"/>
                    <a:pt x="59" y="14"/>
                  </a:cubicBezTo>
                  <a:cubicBezTo>
                    <a:pt x="61" y="14"/>
                    <a:pt x="63" y="14"/>
                    <a:pt x="64" y="14"/>
                  </a:cubicBezTo>
                  <a:cubicBezTo>
                    <a:pt x="64" y="18"/>
                    <a:pt x="64" y="18"/>
                    <a:pt x="64" y="18"/>
                  </a:cubicBezTo>
                  <a:cubicBezTo>
                    <a:pt x="62" y="19"/>
                    <a:pt x="59" y="19"/>
                    <a:pt x="56" y="19"/>
                  </a:cubicBezTo>
                  <a:cubicBezTo>
                    <a:pt x="55" y="19"/>
                    <a:pt x="54" y="17"/>
                    <a:pt x="54" y="16"/>
                  </a:cubicBezTo>
                  <a:cubicBezTo>
                    <a:pt x="54" y="8"/>
                    <a:pt x="54" y="8"/>
                    <a:pt x="54" y="8"/>
                  </a:cubicBezTo>
                  <a:cubicBezTo>
                    <a:pt x="7" y="39"/>
                    <a:pt x="7" y="39"/>
                    <a:pt x="7" y="39"/>
                  </a:cubicBezTo>
                  <a:lnTo>
                    <a:pt x="54"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3" name="Freeform 24"/>
            <p:cNvSpPr>
              <a:spLocks noEditPoints="1"/>
            </p:cNvSpPr>
            <p:nvPr/>
          </p:nvSpPr>
          <p:spPr bwMode="auto">
            <a:xfrm>
              <a:off x="7458076" y="2038350"/>
              <a:ext cx="90488" cy="90488"/>
            </a:xfrm>
            <a:custGeom>
              <a:avLst/>
              <a:gdLst>
                <a:gd name="T0" fmla="*/ 20 w 40"/>
                <a:gd name="T1" fmla="*/ 0 h 40"/>
                <a:gd name="T2" fmla="*/ 34 w 40"/>
                <a:gd name="T3" fmla="*/ 6 h 40"/>
                <a:gd name="T4" fmla="*/ 34 w 40"/>
                <a:gd name="T5" fmla="*/ 6 h 40"/>
                <a:gd name="T6" fmla="*/ 34 w 40"/>
                <a:gd name="T7" fmla="*/ 6 h 40"/>
                <a:gd name="T8" fmla="*/ 40 w 40"/>
                <a:gd name="T9" fmla="*/ 20 h 40"/>
                <a:gd name="T10" fmla="*/ 34 w 40"/>
                <a:gd name="T11" fmla="*/ 35 h 40"/>
                <a:gd name="T12" fmla="*/ 20 w 40"/>
                <a:gd name="T13" fmla="*/ 40 h 40"/>
                <a:gd name="T14" fmla="*/ 20 w 40"/>
                <a:gd name="T15" fmla="*/ 36 h 40"/>
                <a:gd name="T16" fmla="*/ 31 w 40"/>
                <a:gd name="T17" fmla="*/ 31 h 40"/>
                <a:gd name="T18" fmla="*/ 35 w 40"/>
                <a:gd name="T19" fmla="*/ 20 h 40"/>
                <a:gd name="T20" fmla="*/ 31 w 40"/>
                <a:gd name="T21" fmla="*/ 10 h 40"/>
                <a:gd name="T22" fmla="*/ 31 w 40"/>
                <a:gd name="T23" fmla="*/ 10 h 40"/>
                <a:gd name="T24" fmla="*/ 20 w 40"/>
                <a:gd name="T25" fmla="*/ 5 h 40"/>
                <a:gd name="T26" fmla="*/ 20 w 40"/>
                <a:gd name="T27" fmla="*/ 0 h 40"/>
                <a:gd name="T28" fmla="*/ 20 w 40"/>
                <a:gd name="T29" fmla="*/ 40 h 40"/>
                <a:gd name="T30" fmla="*/ 6 w 40"/>
                <a:gd name="T31" fmla="*/ 35 h 40"/>
                <a:gd name="T32" fmla="*/ 0 w 40"/>
                <a:gd name="T33" fmla="*/ 20 h 40"/>
                <a:gd name="T34" fmla="*/ 6 w 40"/>
                <a:gd name="T35" fmla="*/ 6 h 40"/>
                <a:gd name="T36" fmla="*/ 6 w 40"/>
                <a:gd name="T37" fmla="*/ 6 h 40"/>
                <a:gd name="T38" fmla="*/ 20 w 40"/>
                <a:gd name="T39" fmla="*/ 0 h 40"/>
                <a:gd name="T40" fmla="*/ 20 w 40"/>
                <a:gd name="T41" fmla="*/ 5 h 40"/>
                <a:gd name="T42" fmla="*/ 9 w 40"/>
                <a:gd name="T43" fmla="*/ 10 h 40"/>
                <a:gd name="T44" fmla="*/ 9 w 40"/>
                <a:gd name="T45" fmla="*/ 10 h 40"/>
                <a:gd name="T46" fmla="*/ 9 w 40"/>
                <a:gd name="T47" fmla="*/ 10 h 40"/>
                <a:gd name="T48" fmla="*/ 5 w 40"/>
                <a:gd name="T49" fmla="*/ 20 h 40"/>
                <a:gd name="T50" fmla="*/ 9 w 40"/>
                <a:gd name="T51" fmla="*/ 31 h 40"/>
                <a:gd name="T52" fmla="*/ 20 w 40"/>
                <a:gd name="T53" fmla="*/ 36 h 40"/>
                <a:gd name="T54" fmla="*/ 20 w 40"/>
                <a:gd name="T5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 h="40">
                  <a:moveTo>
                    <a:pt x="20" y="0"/>
                  </a:moveTo>
                  <a:cubicBezTo>
                    <a:pt x="25" y="0"/>
                    <a:pt x="30" y="3"/>
                    <a:pt x="34" y="6"/>
                  </a:cubicBezTo>
                  <a:cubicBezTo>
                    <a:pt x="34" y="6"/>
                    <a:pt x="34" y="6"/>
                    <a:pt x="34" y="6"/>
                  </a:cubicBezTo>
                  <a:cubicBezTo>
                    <a:pt x="34" y="6"/>
                    <a:pt x="34" y="6"/>
                    <a:pt x="34" y="6"/>
                  </a:cubicBezTo>
                  <a:cubicBezTo>
                    <a:pt x="38" y="10"/>
                    <a:pt x="40" y="15"/>
                    <a:pt x="40" y="20"/>
                  </a:cubicBezTo>
                  <a:cubicBezTo>
                    <a:pt x="40" y="26"/>
                    <a:pt x="38" y="31"/>
                    <a:pt x="34" y="35"/>
                  </a:cubicBezTo>
                  <a:cubicBezTo>
                    <a:pt x="30" y="38"/>
                    <a:pt x="25" y="40"/>
                    <a:pt x="20" y="40"/>
                  </a:cubicBezTo>
                  <a:cubicBezTo>
                    <a:pt x="20" y="36"/>
                    <a:pt x="20" y="36"/>
                    <a:pt x="20" y="36"/>
                  </a:cubicBezTo>
                  <a:cubicBezTo>
                    <a:pt x="24" y="36"/>
                    <a:pt x="28" y="34"/>
                    <a:pt x="31" y="31"/>
                  </a:cubicBezTo>
                  <a:cubicBezTo>
                    <a:pt x="33" y="28"/>
                    <a:pt x="35" y="25"/>
                    <a:pt x="35" y="20"/>
                  </a:cubicBezTo>
                  <a:cubicBezTo>
                    <a:pt x="35" y="16"/>
                    <a:pt x="33" y="12"/>
                    <a:pt x="31" y="10"/>
                  </a:cubicBezTo>
                  <a:cubicBezTo>
                    <a:pt x="31" y="10"/>
                    <a:pt x="31" y="10"/>
                    <a:pt x="31" y="10"/>
                  </a:cubicBezTo>
                  <a:cubicBezTo>
                    <a:pt x="28" y="7"/>
                    <a:pt x="24" y="5"/>
                    <a:pt x="20" y="5"/>
                  </a:cubicBezTo>
                  <a:lnTo>
                    <a:pt x="20" y="0"/>
                  </a:lnTo>
                  <a:close/>
                  <a:moveTo>
                    <a:pt x="20" y="40"/>
                  </a:moveTo>
                  <a:cubicBezTo>
                    <a:pt x="14" y="40"/>
                    <a:pt x="9" y="38"/>
                    <a:pt x="6" y="35"/>
                  </a:cubicBezTo>
                  <a:cubicBezTo>
                    <a:pt x="2" y="31"/>
                    <a:pt x="0" y="26"/>
                    <a:pt x="0" y="20"/>
                  </a:cubicBezTo>
                  <a:cubicBezTo>
                    <a:pt x="0" y="15"/>
                    <a:pt x="2" y="10"/>
                    <a:pt x="6" y="6"/>
                  </a:cubicBezTo>
                  <a:cubicBezTo>
                    <a:pt x="6" y="6"/>
                    <a:pt x="6" y="6"/>
                    <a:pt x="6" y="6"/>
                  </a:cubicBezTo>
                  <a:cubicBezTo>
                    <a:pt x="9" y="3"/>
                    <a:pt x="14" y="0"/>
                    <a:pt x="20" y="0"/>
                  </a:cubicBezTo>
                  <a:cubicBezTo>
                    <a:pt x="20" y="5"/>
                    <a:pt x="20" y="5"/>
                    <a:pt x="20" y="5"/>
                  </a:cubicBezTo>
                  <a:cubicBezTo>
                    <a:pt x="16" y="5"/>
                    <a:pt x="12" y="7"/>
                    <a:pt x="9" y="10"/>
                  </a:cubicBezTo>
                  <a:cubicBezTo>
                    <a:pt x="9" y="10"/>
                    <a:pt x="9" y="10"/>
                    <a:pt x="9" y="10"/>
                  </a:cubicBezTo>
                  <a:cubicBezTo>
                    <a:pt x="9" y="10"/>
                    <a:pt x="9" y="10"/>
                    <a:pt x="9" y="10"/>
                  </a:cubicBezTo>
                  <a:cubicBezTo>
                    <a:pt x="6" y="12"/>
                    <a:pt x="5" y="16"/>
                    <a:pt x="5" y="20"/>
                  </a:cubicBezTo>
                  <a:cubicBezTo>
                    <a:pt x="5" y="25"/>
                    <a:pt x="6" y="28"/>
                    <a:pt x="9" y="31"/>
                  </a:cubicBezTo>
                  <a:cubicBezTo>
                    <a:pt x="12" y="34"/>
                    <a:pt x="16" y="36"/>
                    <a:pt x="20" y="36"/>
                  </a:cubicBezTo>
                  <a:lnTo>
                    <a:pt x="2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4" name="Freeform 25"/>
            <p:cNvSpPr>
              <a:spLocks noEditPoints="1"/>
            </p:cNvSpPr>
            <p:nvPr/>
          </p:nvSpPr>
          <p:spPr bwMode="auto">
            <a:xfrm>
              <a:off x="7399338" y="2133600"/>
              <a:ext cx="204788" cy="309563"/>
            </a:xfrm>
            <a:custGeom>
              <a:avLst/>
              <a:gdLst>
                <a:gd name="T0" fmla="*/ 49 w 91"/>
                <a:gd name="T1" fmla="*/ 63 h 137"/>
                <a:gd name="T2" fmla="*/ 51 w 91"/>
                <a:gd name="T3" fmla="*/ 133 h 137"/>
                <a:gd name="T4" fmla="*/ 67 w 91"/>
                <a:gd name="T5" fmla="*/ 66 h 137"/>
                <a:gd name="T6" fmla="*/ 67 w 91"/>
                <a:gd name="T7" fmla="*/ 27 h 137"/>
                <a:gd name="T8" fmla="*/ 75 w 91"/>
                <a:gd name="T9" fmla="*/ 25 h 137"/>
                <a:gd name="T10" fmla="*/ 77 w 91"/>
                <a:gd name="T11" fmla="*/ 63 h 137"/>
                <a:gd name="T12" fmla="*/ 86 w 91"/>
                <a:gd name="T13" fmla="*/ 5 h 137"/>
                <a:gd name="T14" fmla="*/ 45 w 91"/>
                <a:gd name="T15" fmla="*/ 0 h 137"/>
                <a:gd name="T16" fmla="*/ 91 w 91"/>
                <a:gd name="T17" fmla="*/ 3 h 137"/>
                <a:gd name="T18" fmla="*/ 88 w 91"/>
                <a:gd name="T19" fmla="*/ 68 h 137"/>
                <a:gd name="T20" fmla="*/ 72 w 91"/>
                <a:gd name="T21" fmla="*/ 66 h 137"/>
                <a:gd name="T22" fmla="*/ 72 w 91"/>
                <a:gd name="T23" fmla="*/ 30 h 137"/>
                <a:gd name="T24" fmla="*/ 72 w 91"/>
                <a:gd name="T25" fmla="*/ 66 h 137"/>
                <a:gd name="T26" fmla="*/ 70 w 91"/>
                <a:gd name="T27" fmla="*/ 137 h 137"/>
                <a:gd name="T28" fmla="*/ 47 w 91"/>
                <a:gd name="T29" fmla="*/ 135 h 137"/>
                <a:gd name="T30" fmla="*/ 45 w 91"/>
                <a:gd name="T31" fmla="*/ 68 h 137"/>
                <a:gd name="T32" fmla="*/ 17 w 91"/>
                <a:gd name="T33" fmla="*/ 25 h 137"/>
                <a:gd name="T34" fmla="*/ 25 w 91"/>
                <a:gd name="T35" fmla="*/ 27 h 137"/>
                <a:gd name="T36" fmla="*/ 25 w 91"/>
                <a:gd name="T37" fmla="*/ 70 h 137"/>
                <a:gd name="T38" fmla="*/ 41 w 91"/>
                <a:gd name="T39" fmla="*/ 133 h 137"/>
                <a:gd name="T40" fmla="*/ 43 w 91"/>
                <a:gd name="T41" fmla="*/ 63 h 137"/>
                <a:gd name="T42" fmla="*/ 45 w 91"/>
                <a:gd name="T43" fmla="*/ 68 h 137"/>
                <a:gd name="T44" fmla="*/ 45 w 91"/>
                <a:gd name="T45" fmla="*/ 135 h 137"/>
                <a:gd name="T46" fmla="*/ 22 w 91"/>
                <a:gd name="T47" fmla="*/ 137 h 137"/>
                <a:gd name="T48" fmla="*/ 20 w 91"/>
                <a:gd name="T49" fmla="*/ 70 h 137"/>
                <a:gd name="T50" fmla="*/ 20 w 91"/>
                <a:gd name="T51" fmla="*/ 30 h 137"/>
                <a:gd name="T52" fmla="*/ 20 w 91"/>
                <a:gd name="T53" fmla="*/ 66 h 137"/>
                <a:gd name="T54" fmla="*/ 3 w 91"/>
                <a:gd name="T55" fmla="*/ 68 h 137"/>
                <a:gd name="T56" fmla="*/ 0 w 91"/>
                <a:gd name="T57" fmla="*/ 3 h 137"/>
                <a:gd name="T58" fmla="*/ 45 w 91"/>
                <a:gd name="T59" fmla="*/ 0 h 137"/>
                <a:gd name="T60" fmla="*/ 5 w 91"/>
                <a:gd name="T61" fmla="*/ 5 h 137"/>
                <a:gd name="T62" fmla="*/ 15 w 91"/>
                <a:gd name="T63" fmla="*/ 63 h 137"/>
                <a:gd name="T64" fmla="*/ 17 w 91"/>
                <a:gd name="T65" fmla="*/ 25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1" h="137">
                  <a:moveTo>
                    <a:pt x="45" y="63"/>
                  </a:moveTo>
                  <a:cubicBezTo>
                    <a:pt x="49" y="63"/>
                    <a:pt x="49" y="63"/>
                    <a:pt x="49" y="63"/>
                  </a:cubicBezTo>
                  <a:cubicBezTo>
                    <a:pt x="50" y="63"/>
                    <a:pt x="51" y="64"/>
                    <a:pt x="51" y="66"/>
                  </a:cubicBezTo>
                  <a:cubicBezTo>
                    <a:pt x="51" y="133"/>
                    <a:pt x="51" y="133"/>
                    <a:pt x="51" y="133"/>
                  </a:cubicBezTo>
                  <a:cubicBezTo>
                    <a:pt x="67" y="133"/>
                    <a:pt x="67" y="133"/>
                    <a:pt x="67" y="133"/>
                  </a:cubicBezTo>
                  <a:cubicBezTo>
                    <a:pt x="67" y="66"/>
                    <a:pt x="67" y="66"/>
                    <a:pt x="67" y="66"/>
                  </a:cubicBezTo>
                  <a:cubicBezTo>
                    <a:pt x="67" y="65"/>
                    <a:pt x="67" y="65"/>
                    <a:pt x="67" y="65"/>
                  </a:cubicBezTo>
                  <a:cubicBezTo>
                    <a:pt x="67" y="27"/>
                    <a:pt x="67" y="27"/>
                    <a:pt x="67" y="27"/>
                  </a:cubicBezTo>
                  <a:cubicBezTo>
                    <a:pt x="67" y="26"/>
                    <a:pt x="68" y="25"/>
                    <a:pt x="70" y="25"/>
                  </a:cubicBezTo>
                  <a:cubicBezTo>
                    <a:pt x="75" y="25"/>
                    <a:pt x="75" y="25"/>
                    <a:pt x="75" y="25"/>
                  </a:cubicBezTo>
                  <a:cubicBezTo>
                    <a:pt x="76" y="25"/>
                    <a:pt x="77" y="26"/>
                    <a:pt x="77" y="27"/>
                  </a:cubicBezTo>
                  <a:cubicBezTo>
                    <a:pt x="77" y="63"/>
                    <a:pt x="77" y="63"/>
                    <a:pt x="77" y="63"/>
                  </a:cubicBezTo>
                  <a:cubicBezTo>
                    <a:pt x="86" y="63"/>
                    <a:pt x="86" y="63"/>
                    <a:pt x="86" y="63"/>
                  </a:cubicBezTo>
                  <a:cubicBezTo>
                    <a:pt x="86" y="5"/>
                    <a:pt x="86" y="5"/>
                    <a:pt x="86" y="5"/>
                  </a:cubicBezTo>
                  <a:cubicBezTo>
                    <a:pt x="45" y="5"/>
                    <a:pt x="45" y="5"/>
                    <a:pt x="45" y="5"/>
                  </a:cubicBezTo>
                  <a:cubicBezTo>
                    <a:pt x="45" y="0"/>
                    <a:pt x="45" y="0"/>
                    <a:pt x="45" y="0"/>
                  </a:cubicBezTo>
                  <a:cubicBezTo>
                    <a:pt x="88" y="0"/>
                    <a:pt x="88" y="0"/>
                    <a:pt x="88" y="0"/>
                  </a:cubicBezTo>
                  <a:cubicBezTo>
                    <a:pt x="90" y="0"/>
                    <a:pt x="91" y="1"/>
                    <a:pt x="91" y="3"/>
                  </a:cubicBezTo>
                  <a:cubicBezTo>
                    <a:pt x="91" y="66"/>
                    <a:pt x="91" y="66"/>
                    <a:pt x="91" y="66"/>
                  </a:cubicBezTo>
                  <a:cubicBezTo>
                    <a:pt x="91" y="67"/>
                    <a:pt x="90" y="68"/>
                    <a:pt x="88" y="68"/>
                  </a:cubicBezTo>
                  <a:cubicBezTo>
                    <a:pt x="75" y="68"/>
                    <a:pt x="75" y="68"/>
                    <a:pt x="75" y="68"/>
                  </a:cubicBezTo>
                  <a:cubicBezTo>
                    <a:pt x="73" y="68"/>
                    <a:pt x="72" y="67"/>
                    <a:pt x="72" y="66"/>
                  </a:cubicBezTo>
                  <a:cubicBezTo>
                    <a:pt x="72" y="30"/>
                    <a:pt x="72" y="30"/>
                    <a:pt x="72" y="30"/>
                  </a:cubicBezTo>
                  <a:cubicBezTo>
                    <a:pt x="72" y="30"/>
                    <a:pt x="72" y="30"/>
                    <a:pt x="72" y="30"/>
                  </a:cubicBezTo>
                  <a:cubicBezTo>
                    <a:pt x="72" y="66"/>
                    <a:pt x="72" y="66"/>
                    <a:pt x="72" y="66"/>
                  </a:cubicBezTo>
                  <a:cubicBezTo>
                    <a:pt x="72" y="66"/>
                    <a:pt x="72" y="66"/>
                    <a:pt x="72" y="66"/>
                  </a:cubicBezTo>
                  <a:cubicBezTo>
                    <a:pt x="72" y="135"/>
                    <a:pt x="72" y="135"/>
                    <a:pt x="72" y="135"/>
                  </a:cubicBezTo>
                  <a:cubicBezTo>
                    <a:pt x="72" y="136"/>
                    <a:pt x="71" y="137"/>
                    <a:pt x="70" y="137"/>
                  </a:cubicBezTo>
                  <a:cubicBezTo>
                    <a:pt x="49" y="137"/>
                    <a:pt x="49" y="137"/>
                    <a:pt x="49" y="137"/>
                  </a:cubicBezTo>
                  <a:cubicBezTo>
                    <a:pt x="48" y="137"/>
                    <a:pt x="47" y="136"/>
                    <a:pt x="47" y="135"/>
                  </a:cubicBezTo>
                  <a:cubicBezTo>
                    <a:pt x="47" y="68"/>
                    <a:pt x="47" y="68"/>
                    <a:pt x="47" y="68"/>
                  </a:cubicBezTo>
                  <a:cubicBezTo>
                    <a:pt x="45" y="68"/>
                    <a:pt x="45" y="68"/>
                    <a:pt x="45" y="68"/>
                  </a:cubicBezTo>
                  <a:lnTo>
                    <a:pt x="45" y="63"/>
                  </a:lnTo>
                  <a:close/>
                  <a:moveTo>
                    <a:pt x="17" y="25"/>
                  </a:moveTo>
                  <a:cubicBezTo>
                    <a:pt x="22" y="25"/>
                    <a:pt x="22" y="25"/>
                    <a:pt x="22" y="25"/>
                  </a:cubicBezTo>
                  <a:cubicBezTo>
                    <a:pt x="24" y="25"/>
                    <a:pt x="25" y="26"/>
                    <a:pt x="25" y="27"/>
                  </a:cubicBezTo>
                  <a:cubicBezTo>
                    <a:pt x="25" y="70"/>
                    <a:pt x="25" y="70"/>
                    <a:pt x="25" y="70"/>
                  </a:cubicBezTo>
                  <a:cubicBezTo>
                    <a:pt x="25" y="70"/>
                    <a:pt x="25" y="70"/>
                    <a:pt x="25" y="70"/>
                  </a:cubicBezTo>
                  <a:cubicBezTo>
                    <a:pt x="25" y="133"/>
                    <a:pt x="25" y="133"/>
                    <a:pt x="25" y="133"/>
                  </a:cubicBezTo>
                  <a:cubicBezTo>
                    <a:pt x="41" y="133"/>
                    <a:pt x="41" y="133"/>
                    <a:pt x="41" y="133"/>
                  </a:cubicBezTo>
                  <a:cubicBezTo>
                    <a:pt x="41" y="66"/>
                    <a:pt x="41" y="66"/>
                    <a:pt x="41" y="66"/>
                  </a:cubicBezTo>
                  <a:cubicBezTo>
                    <a:pt x="41" y="64"/>
                    <a:pt x="42" y="63"/>
                    <a:pt x="43" y="63"/>
                  </a:cubicBezTo>
                  <a:cubicBezTo>
                    <a:pt x="45" y="63"/>
                    <a:pt x="45" y="63"/>
                    <a:pt x="45" y="63"/>
                  </a:cubicBezTo>
                  <a:cubicBezTo>
                    <a:pt x="45" y="68"/>
                    <a:pt x="45" y="68"/>
                    <a:pt x="45" y="68"/>
                  </a:cubicBezTo>
                  <a:cubicBezTo>
                    <a:pt x="45" y="68"/>
                    <a:pt x="45" y="68"/>
                    <a:pt x="45" y="68"/>
                  </a:cubicBezTo>
                  <a:cubicBezTo>
                    <a:pt x="45" y="135"/>
                    <a:pt x="45" y="135"/>
                    <a:pt x="45" y="135"/>
                  </a:cubicBezTo>
                  <a:cubicBezTo>
                    <a:pt x="45" y="136"/>
                    <a:pt x="44" y="137"/>
                    <a:pt x="43" y="137"/>
                  </a:cubicBezTo>
                  <a:cubicBezTo>
                    <a:pt x="22" y="137"/>
                    <a:pt x="22" y="137"/>
                    <a:pt x="22" y="137"/>
                  </a:cubicBezTo>
                  <a:cubicBezTo>
                    <a:pt x="21" y="137"/>
                    <a:pt x="20" y="136"/>
                    <a:pt x="20" y="135"/>
                  </a:cubicBezTo>
                  <a:cubicBezTo>
                    <a:pt x="20" y="70"/>
                    <a:pt x="20" y="70"/>
                    <a:pt x="20" y="70"/>
                  </a:cubicBezTo>
                  <a:cubicBezTo>
                    <a:pt x="20" y="70"/>
                    <a:pt x="20" y="70"/>
                    <a:pt x="20" y="70"/>
                  </a:cubicBezTo>
                  <a:cubicBezTo>
                    <a:pt x="20" y="30"/>
                    <a:pt x="20" y="30"/>
                    <a:pt x="20" y="30"/>
                  </a:cubicBezTo>
                  <a:cubicBezTo>
                    <a:pt x="20" y="30"/>
                    <a:pt x="20" y="30"/>
                    <a:pt x="20" y="30"/>
                  </a:cubicBezTo>
                  <a:cubicBezTo>
                    <a:pt x="20" y="66"/>
                    <a:pt x="20" y="66"/>
                    <a:pt x="20" y="66"/>
                  </a:cubicBezTo>
                  <a:cubicBezTo>
                    <a:pt x="20" y="67"/>
                    <a:pt x="19" y="68"/>
                    <a:pt x="17" y="68"/>
                  </a:cubicBezTo>
                  <a:cubicBezTo>
                    <a:pt x="3" y="68"/>
                    <a:pt x="3" y="68"/>
                    <a:pt x="3" y="68"/>
                  </a:cubicBezTo>
                  <a:cubicBezTo>
                    <a:pt x="1" y="68"/>
                    <a:pt x="0" y="67"/>
                    <a:pt x="0" y="66"/>
                  </a:cubicBezTo>
                  <a:cubicBezTo>
                    <a:pt x="0" y="3"/>
                    <a:pt x="0" y="3"/>
                    <a:pt x="0" y="3"/>
                  </a:cubicBezTo>
                  <a:cubicBezTo>
                    <a:pt x="0" y="1"/>
                    <a:pt x="1" y="0"/>
                    <a:pt x="3" y="0"/>
                  </a:cubicBezTo>
                  <a:cubicBezTo>
                    <a:pt x="45" y="0"/>
                    <a:pt x="45" y="0"/>
                    <a:pt x="45" y="0"/>
                  </a:cubicBezTo>
                  <a:cubicBezTo>
                    <a:pt x="45" y="5"/>
                    <a:pt x="45" y="5"/>
                    <a:pt x="45" y="5"/>
                  </a:cubicBezTo>
                  <a:cubicBezTo>
                    <a:pt x="5" y="5"/>
                    <a:pt x="5" y="5"/>
                    <a:pt x="5" y="5"/>
                  </a:cubicBezTo>
                  <a:cubicBezTo>
                    <a:pt x="5" y="63"/>
                    <a:pt x="5" y="63"/>
                    <a:pt x="5" y="63"/>
                  </a:cubicBezTo>
                  <a:cubicBezTo>
                    <a:pt x="15" y="63"/>
                    <a:pt x="15" y="63"/>
                    <a:pt x="15" y="63"/>
                  </a:cubicBezTo>
                  <a:cubicBezTo>
                    <a:pt x="15" y="27"/>
                    <a:pt x="15" y="27"/>
                    <a:pt x="15" y="27"/>
                  </a:cubicBezTo>
                  <a:cubicBezTo>
                    <a:pt x="15" y="26"/>
                    <a:pt x="16" y="25"/>
                    <a:pt x="17"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5" name="Freeform 26"/>
            <p:cNvSpPr>
              <a:spLocks noEditPoints="1"/>
            </p:cNvSpPr>
            <p:nvPr/>
          </p:nvSpPr>
          <p:spPr bwMode="auto">
            <a:xfrm>
              <a:off x="7677151" y="2038350"/>
              <a:ext cx="90488" cy="90488"/>
            </a:xfrm>
            <a:custGeom>
              <a:avLst/>
              <a:gdLst>
                <a:gd name="T0" fmla="*/ 20 w 40"/>
                <a:gd name="T1" fmla="*/ 0 h 40"/>
                <a:gd name="T2" fmla="*/ 34 w 40"/>
                <a:gd name="T3" fmla="*/ 6 h 40"/>
                <a:gd name="T4" fmla="*/ 34 w 40"/>
                <a:gd name="T5" fmla="*/ 6 h 40"/>
                <a:gd name="T6" fmla="*/ 40 w 40"/>
                <a:gd name="T7" fmla="*/ 20 h 40"/>
                <a:gd name="T8" fmla="*/ 34 w 40"/>
                <a:gd name="T9" fmla="*/ 35 h 40"/>
                <a:gd name="T10" fmla="*/ 20 w 40"/>
                <a:gd name="T11" fmla="*/ 40 h 40"/>
                <a:gd name="T12" fmla="*/ 20 w 40"/>
                <a:gd name="T13" fmla="*/ 36 h 40"/>
                <a:gd name="T14" fmla="*/ 31 w 40"/>
                <a:gd name="T15" fmla="*/ 31 h 40"/>
                <a:gd name="T16" fmla="*/ 35 w 40"/>
                <a:gd name="T17" fmla="*/ 20 h 40"/>
                <a:gd name="T18" fmla="*/ 31 w 40"/>
                <a:gd name="T19" fmla="*/ 10 h 40"/>
                <a:gd name="T20" fmla="*/ 31 w 40"/>
                <a:gd name="T21" fmla="*/ 10 h 40"/>
                <a:gd name="T22" fmla="*/ 20 w 40"/>
                <a:gd name="T23" fmla="*/ 5 h 40"/>
                <a:gd name="T24" fmla="*/ 20 w 40"/>
                <a:gd name="T25" fmla="*/ 0 h 40"/>
                <a:gd name="T26" fmla="*/ 20 w 40"/>
                <a:gd name="T27" fmla="*/ 0 h 40"/>
                <a:gd name="T28" fmla="*/ 20 w 40"/>
                <a:gd name="T29" fmla="*/ 0 h 40"/>
                <a:gd name="T30" fmla="*/ 20 w 40"/>
                <a:gd name="T31" fmla="*/ 5 h 40"/>
                <a:gd name="T32" fmla="*/ 20 w 40"/>
                <a:gd name="T33" fmla="*/ 5 h 40"/>
                <a:gd name="T34" fmla="*/ 9 w 40"/>
                <a:gd name="T35" fmla="*/ 10 h 40"/>
                <a:gd name="T36" fmla="*/ 9 w 40"/>
                <a:gd name="T37" fmla="*/ 10 h 40"/>
                <a:gd name="T38" fmla="*/ 5 w 40"/>
                <a:gd name="T39" fmla="*/ 20 h 40"/>
                <a:gd name="T40" fmla="*/ 9 w 40"/>
                <a:gd name="T41" fmla="*/ 31 h 40"/>
                <a:gd name="T42" fmla="*/ 20 w 40"/>
                <a:gd name="T43" fmla="*/ 36 h 40"/>
                <a:gd name="T44" fmla="*/ 20 w 40"/>
                <a:gd name="T45" fmla="*/ 36 h 40"/>
                <a:gd name="T46" fmla="*/ 20 w 40"/>
                <a:gd name="T47" fmla="*/ 40 h 40"/>
                <a:gd name="T48" fmla="*/ 20 w 40"/>
                <a:gd name="T49" fmla="*/ 40 h 40"/>
                <a:gd name="T50" fmla="*/ 6 w 40"/>
                <a:gd name="T51" fmla="*/ 35 h 40"/>
                <a:gd name="T52" fmla="*/ 0 w 40"/>
                <a:gd name="T53" fmla="*/ 20 h 40"/>
                <a:gd name="T54" fmla="*/ 6 w 40"/>
                <a:gd name="T55" fmla="*/ 6 h 40"/>
                <a:gd name="T56" fmla="*/ 6 w 40"/>
                <a:gd name="T57" fmla="*/ 6 h 40"/>
                <a:gd name="T58" fmla="*/ 6 w 40"/>
                <a:gd name="T59" fmla="*/ 6 h 40"/>
                <a:gd name="T60" fmla="*/ 20 w 40"/>
                <a:gd name="T6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 h="40">
                  <a:moveTo>
                    <a:pt x="20" y="0"/>
                  </a:moveTo>
                  <a:cubicBezTo>
                    <a:pt x="25" y="0"/>
                    <a:pt x="30" y="3"/>
                    <a:pt x="34" y="6"/>
                  </a:cubicBezTo>
                  <a:cubicBezTo>
                    <a:pt x="34" y="6"/>
                    <a:pt x="34" y="6"/>
                    <a:pt x="34" y="6"/>
                  </a:cubicBezTo>
                  <a:cubicBezTo>
                    <a:pt x="38" y="10"/>
                    <a:pt x="40" y="15"/>
                    <a:pt x="40" y="20"/>
                  </a:cubicBezTo>
                  <a:cubicBezTo>
                    <a:pt x="40" y="26"/>
                    <a:pt x="38" y="31"/>
                    <a:pt x="34" y="35"/>
                  </a:cubicBezTo>
                  <a:cubicBezTo>
                    <a:pt x="30" y="38"/>
                    <a:pt x="25" y="40"/>
                    <a:pt x="20" y="40"/>
                  </a:cubicBezTo>
                  <a:cubicBezTo>
                    <a:pt x="20" y="36"/>
                    <a:pt x="20" y="36"/>
                    <a:pt x="20" y="36"/>
                  </a:cubicBezTo>
                  <a:cubicBezTo>
                    <a:pt x="24" y="36"/>
                    <a:pt x="28" y="34"/>
                    <a:pt x="31" y="31"/>
                  </a:cubicBezTo>
                  <a:cubicBezTo>
                    <a:pt x="33" y="28"/>
                    <a:pt x="35" y="25"/>
                    <a:pt x="35" y="20"/>
                  </a:cubicBezTo>
                  <a:cubicBezTo>
                    <a:pt x="35" y="16"/>
                    <a:pt x="33" y="12"/>
                    <a:pt x="31" y="10"/>
                  </a:cubicBezTo>
                  <a:cubicBezTo>
                    <a:pt x="31" y="10"/>
                    <a:pt x="31" y="10"/>
                    <a:pt x="31" y="10"/>
                  </a:cubicBezTo>
                  <a:cubicBezTo>
                    <a:pt x="28" y="7"/>
                    <a:pt x="24" y="5"/>
                    <a:pt x="20" y="5"/>
                  </a:cubicBezTo>
                  <a:lnTo>
                    <a:pt x="20" y="0"/>
                  </a:lnTo>
                  <a:close/>
                  <a:moveTo>
                    <a:pt x="20" y="0"/>
                  </a:moveTo>
                  <a:cubicBezTo>
                    <a:pt x="20" y="0"/>
                    <a:pt x="20" y="0"/>
                    <a:pt x="20" y="0"/>
                  </a:cubicBezTo>
                  <a:cubicBezTo>
                    <a:pt x="20" y="5"/>
                    <a:pt x="20" y="5"/>
                    <a:pt x="20" y="5"/>
                  </a:cubicBezTo>
                  <a:cubicBezTo>
                    <a:pt x="20" y="5"/>
                    <a:pt x="20" y="5"/>
                    <a:pt x="20" y="5"/>
                  </a:cubicBezTo>
                  <a:cubicBezTo>
                    <a:pt x="16" y="5"/>
                    <a:pt x="12" y="7"/>
                    <a:pt x="9" y="10"/>
                  </a:cubicBezTo>
                  <a:cubicBezTo>
                    <a:pt x="9" y="10"/>
                    <a:pt x="9" y="10"/>
                    <a:pt x="9" y="10"/>
                  </a:cubicBezTo>
                  <a:cubicBezTo>
                    <a:pt x="6" y="12"/>
                    <a:pt x="5" y="16"/>
                    <a:pt x="5" y="20"/>
                  </a:cubicBezTo>
                  <a:cubicBezTo>
                    <a:pt x="5" y="25"/>
                    <a:pt x="6" y="28"/>
                    <a:pt x="9" y="31"/>
                  </a:cubicBezTo>
                  <a:cubicBezTo>
                    <a:pt x="12" y="34"/>
                    <a:pt x="16" y="36"/>
                    <a:pt x="20" y="36"/>
                  </a:cubicBezTo>
                  <a:cubicBezTo>
                    <a:pt x="20" y="36"/>
                    <a:pt x="20" y="36"/>
                    <a:pt x="20" y="36"/>
                  </a:cubicBezTo>
                  <a:cubicBezTo>
                    <a:pt x="20" y="40"/>
                    <a:pt x="20" y="40"/>
                    <a:pt x="20" y="40"/>
                  </a:cubicBezTo>
                  <a:cubicBezTo>
                    <a:pt x="20" y="40"/>
                    <a:pt x="20" y="40"/>
                    <a:pt x="20" y="40"/>
                  </a:cubicBezTo>
                  <a:cubicBezTo>
                    <a:pt x="14" y="40"/>
                    <a:pt x="9" y="38"/>
                    <a:pt x="6" y="35"/>
                  </a:cubicBezTo>
                  <a:cubicBezTo>
                    <a:pt x="2" y="31"/>
                    <a:pt x="0" y="26"/>
                    <a:pt x="0" y="20"/>
                  </a:cubicBezTo>
                  <a:cubicBezTo>
                    <a:pt x="0" y="15"/>
                    <a:pt x="2" y="10"/>
                    <a:pt x="6" y="6"/>
                  </a:cubicBezTo>
                  <a:cubicBezTo>
                    <a:pt x="6" y="6"/>
                    <a:pt x="6" y="6"/>
                    <a:pt x="6" y="6"/>
                  </a:cubicBezTo>
                  <a:cubicBezTo>
                    <a:pt x="6" y="6"/>
                    <a:pt x="6" y="6"/>
                    <a:pt x="6" y="6"/>
                  </a:cubicBezTo>
                  <a:cubicBezTo>
                    <a:pt x="9" y="3"/>
                    <a:pt x="14" y="0"/>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6" name="Freeform 27"/>
            <p:cNvSpPr>
              <a:spLocks noEditPoints="1"/>
            </p:cNvSpPr>
            <p:nvPr/>
          </p:nvSpPr>
          <p:spPr bwMode="auto">
            <a:xfrm>
              <a:off x="7604126" y="2133600"/>
              <a:ext cx="234950" cy="309563"/>
            </a:xfrm>
            <a:custGeom>
              <a:avLst/>
              <a:gdLst>
                <a:gd name="T0" fmla="*/ 98 w 104"/>
                <a:gd name="T1" fmla="*/ 63 h 137"/>
                <a:gd name="T2" fmla="*/ 73 w 104"/>
                <a:gd name="T3" fmla="*/ 5 h 137"/>
                <a:gd name="T4" fmla="*/ 84 w 104"/>
                <a:gd name="T5" fmla="*/ 0 h 137"/>
                <a:gd name="T6" fmla="*/ 86 w 104"/>
                <a:gd name="T7" fmla="*/ 2 h 137"/>
                <a:gd name="T8" fmla="*/ 104 w 104"/>
                <a:gd name="T9" fmla="*/ 66 h 137"/>
                <a:gd name="T10" fmla="*/ 87 w 104"/>
                <a:gd name="T11" fmla="*/ 68 h 137"/>
                <a:gd name="T12" fmla="*/ 85 w 104"/>
                <a:gd name="T13" fmla="*/ 66 h 137"/>
                <a:gd name="T14" fmla="*/ 93 w 104"/>
                <a:gd name="T15" fmla="*/ 96 h 137"/>
                <a:gd name="T16" fmla="*/ 91 w 104"/>
                <a:gd name="T17" fmla="*/ 100 h 137"/>
                <a:gd name="T18" fmla="*/ 78 w 104"/>
                <a:gd name="T19" fmla="*/ 135 h 137"/>
                <a:gd name="T20" fmla="*/ 76 w 104"/>
                <a:gd name="T21" fmla="*/ 137 h 137"/>
                <a:gd name="T22" fmla="*/ 73 w 104"/>
                <a:gd name="T23" fmla="*/ 133 h 137"/>
                <a:gd name="T24" fmla="*/ 73 w 104"/>
                <a:gd name="T25" fmla="*/ 97 h 137"/>
                <a:gd name="T26" fmla="*/ 76 w 104"/>
                <a:gd name="T27" fmla="*/ 95 h 137"/>
                <a:gd name="T28" fmla="*/ 73 w 104"/>
                <a:gd name="T29" fmla="*/ 41 h 137"/>
                <a:gd name="T30" fmla="*/ 74 w 104"/>
                <a:gd name="T31" fmla="*/ 27 h 137"/>
                <a:gd name="T32" fmla="*/ 73 w 104"/>
                <a:gd name="T33" fmla="*/ 25 h 137"/>
                <a:gd name="T34" fmla="*/ 79 w 104"/>
                <a:gd name="T35" fmla="*/ 27 h 137"/>
                <a:gd name="T36" fmla="*/ 89 w 104"/>
                <a:gd name="T37" fmla="*/ 63 h 137"/>
                <a:gd name="T38" fmla="*/ 52 w 104"/>
                <a:gd name="T39" fmla="*/ 5 h 137"/>
                <a:gd name="T40" fmla="*/ 73 w 104"/>
                <a:gd name="T41" fmla="*/ 0 h 137"/>
                <a:gd name="T42" fmla="*/ 52 w 104"/>
                <a:gd name="T43" fmla="*/ 95 h 137"/>
                <a:gd name="T44" fmla="*/ 57 w 104"/>
                <a:gd name="T45" fmla="*/ 97 h 137"/>
                <a:gd name="T46" fmla="*/ 73 w 104"/>
                <a:gd name="T47" fmla="*/ 133 h 137"/>
                <a:gd name="T48" fmla="*/ 55 w 104"/>
                <a:gd name="T49" fmla="*/ 137 h 137"/>
                <a:gd name="T50" fmla="*/ 52 w 104"/>
                <a:gd name="T51" fmla="*/ 100 h 137"/>
                <a:gd name="T52" fmla="*/ 52 w 104"/>
                <a:gd name="T53" fmla="*/ 95 h 137"/>
                <a:gd name="T54" fmla="*/ 69 w 104"/>
                <a:gd name="T55" fmla="*/ 28 h 137"/>
                <a:gd name="T56" fmla="*/ 72 w 104"/>
                <a:gd name="T57" fmla="*/ 25 h 137"/>
                <a:gd name="T58" fmla="*/ 73 w 104"/>
                <a:gd name="T59" fmla="*/ 26 h 137"/>
                <a:gd name="T60" fmla="*/ 73 w 104"/>
                <a:gd name="T61" fmla="*/ 26 h 137"/>
                <a:gd name="T62" fmla="*/ 52 w 104"/>
                <a:gd name="T63" fmla="*/ 5 h 137"/>
                <a:gd name="T64" fmla="*/ 6 w 104"/>
                <a:gd name="T65" fmla="*/ 63 h 137"/>
                <a:gd name="T66" fmla="*/ 25 w 104"/>
                <a:gd name="T67" fmla="*/ 26 h 137"/>
                <a:gd name="T68" fmla="*/ 27 w 104"/>
                <a:gd name="T69" fmla="*/ 25 h 137"/>
                <a:gd name="T70" fmla="*/ 34 w 104"/>
                <a:gd name="T71" fmla="*/ 27 h 137"/>
                <a:gd name="T72" fmla="*/ 34 w 104"/>
                <a:gd name="T73" fmla="*/ 28 h 137"/>
                <a:gd name="T74" fmla="*/ 28 w 104"/>
                <a:gd name="T75" fmla="*/ 95 h 137"/>
                <a:gd name="T76" fmla="*/ 31 w 104"/>
                <a:gd name="T77" fmla="*/ 97 h 137"/>
                <a:gd name="T78" fmla="*/ 46 w 104"/>
                <a:gd name="T79" fmla="*/ 133 h 137"/>
                <a:gd name="T80" fmla="*/ 49 w 104"/>
                <a:gd name="T81" fmla="*/ 95 h 137"/>
                <a:gd name="T82" fmla="*/ 52 w 104"/>
                <a:gd name="T83" fmla="*/ 100 h 137"/>
                <a:gd name="T84" fmla="*/ 51 w 104"/>
                <a:gd name="T85" fmla="*/ 135 h 137"/>
                <a:gd name="T86" fmla="*/ 28 w 104"/>
                <a:gd name="T87" fmla="*/ 137 h 137"/>
                <a:gd name="T88" fmla="*/ 26 w 104"/>
                <a:gd name="T89" fmla="*/ 135 h 137"/>
                <a:gd name="T90" fmla="*/ 13 w 104"/>
                <a:gd name="T91" fmla="*/ 100 h 137"/>
                <a:gd name="T92" fmla="*/ 12 w 104"/>
                <a:gd name="T93" fmla="*/ 99 h 137"/>
                <a:gd name="T94" fmla="*/ 18 w 104"/>
                <a:gd name="T95" fmla="*/ 67 h 137"/>
                <a:gd name="T96" fmla="*/ 3 w 104"/>
                <a:gd name="T97" fmla="*/ 68 h 137"/>
                <a:gd name="T98" fmla="*/ 2 w 104"/>
                <a:gd name="T99" fmla="*/ 68 h 137"/>
                <a:gd name="T100" fmla="*/ 19 w 104"/>
                <a:gd name="T101" fmla="*/ 2 h 137"/>
                <a:gd name="T102" fmla="*/ 52 w 104"/>
                <a:gd name="T10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4" h="137">
                  <a:moveTo>
                    <a:pt x="89" y="63"/>
                  </a:moveTo>
                  <a:cubicBezTo>
                    <a:pt x="98" y="63"/>
                    <a:pt x="98" y="63"/>
                    <a:pt x="98" y="63"/>
                  </a:cubicBezTo>
                  <a:cubicBezTo>
                    <a:pt x="82" y="5"/>
                    <a:pt x="82" y="5"/>
                    <a:pt x="82" y="5"/>
                  </a:cubicBezTo>
                  <a:cubicBezTo>
                    <a:pt x="73" y="5"/>
                    <a:pt x="73" y="5"/>
                    <a:pt x="73" y="5"/>
                  </a:cubicBezTo>
                  <a:cubicBezTo>
                    <a:pt x="73" y="0"/>
                    <a:pt x="73" y="0"/>
                    <a:pt x="73" y="0"/>
                  </a:cubicBezTo>
                  <a:cubicBezTo>
                    <a:pt x="84" y="0"/>
                    <a:pt x="84" y="0"/>
                    <a:pt x="84" y="0"/>
                  </a:cubicBezTo>
                  <a:cubicBezTo>
                    <a:pt x="84" y="0"/>
                    <a:pt x="84" y="0"/>
                    <a:pt x="84" y="0"/>
                  </a:cubicBezTo>
                  <a:cubicBezTo>
                    <a:pt x="85" y="0"/>
                    <a:pt x="86" y="1"/>
                    <a:pt x="86" y="2"/>
                  </a:cubicBezTo>
                  <a:cubicBezTo>
                    <a:pt x="103" y="65"/>
                    <a:pt x="103" y="65"/>
                    <a:pt x="103" y="65"/>
                  </a:cubicBezTo>
                  <a:cubicBezTo>
                    <a:pt x="103" y="65"/>
                    <a:pt x="104" y="65"/>
                    <a:pt x="104" y="66"/>
                  </a:cubicBezTo>
                  <a:cubicBezTo>
                    <a:pt x="104" y="67"/>
                    <a:pt x="102" y="68"/>
                    <a:pt x="101" y="68"/>
                  </a:cubicBezTo>
                  <a:cubicBezTo>
                    <a:pt x="87" y="68"/>
                    <a:pt x="87" y="68"/>
                    <a:pt x="87" y="68"/>
                  </a:cubicBezTo>
                  <a:cubicBezTo>
                    <a:pt x="87" y="68"/>
                    <a:pt x="87" y="68"/>
                    <a:pt x="87" y="68"/>
                  </a:cubicBezTo>
                  <a:cubicBezTo>
                    <a:pt x="86" y="68"/>
                    <a:pt x="85" y="67"/>
                    <a:pt x="85" y="66"/>
                  </a:cubicBezTo>
                  <a:cubicBezTo>
                    <a:pt x="80" y="48"/>
                    <a:pt x="80" y="48"/>
                    <a:pt x="80" y="48"/>
                  </a:cubicBezTo>
                  <a:cubicBezTo>
                    <a:pt x="93" y="96"/>
                    <a:pt x="93" y="96"/>
                    <a:pt x="93" y="96"/>
                  </a:cubicBezTo>
                  <a:cubicBezTo>
                    <a:pt x="93" y="97"/>
                    <a:pt x="93" y="97"/>
                    <a:pt x="93" y="97"/>
                  </a:cubicBezTo>
                  <a:cubicBezTo>
                    <a:pt x="93" y="98"/>
                    <a:pt x="92" y="100"/>
                    <a:pt x="91" y="100"/>
                  </a:cubicBezTo>
                  <a:cubicBezTo>
                    <a:pt x="78" y="100"/>
                    <a:pt x="78" y="100"/>
                    <a:pt x="78" y="100"/>
                  </a:cubicBezTo>
                  <a:cubicBezTo>
                    <a:pt x="78" y="135"/>
                    <a:pt x="78" y="135"/>
                    <a:pt x="78" y="135"/>
                  </a:cubicBezTo>
                  <a:cubicBezTo>
                    <a:pt x="78" y="135"/>
                    <a:pt x="78" y="135"/>
                    <a:pt x="78" y="135"/>
                  </a:cubicBezTo>
                  <a:cubicBezTo>
                    <a:pt x="78" y="136"/>
                    <a:pt x="77" y="137"/>
                    <a:pt x="76" y="137"/>
                  </a:cubicBezTo>
                  <a:cubicBezTo>
                    <a:pt x="73" y="137"/>
                    <a:pt x="73" y="137"/>
                    <a:pt x="73" y="137"/>
                  </a:cubicBezTo>
                  <a:cubicBezTo>
                    <a:pt x="73" y="133"/>
                    <a:pt x="73" y="133"/>
                    <a:pt x="73" y="133"/>
                  </a:cubicBezTo>
                  <a:cubicBezTo>
                    <a:pt x="73" y="133"/>
                    <a:pt x="73" y="133"/>
                    <a:pt x="73" y="133"/>
                  </a:cubicBezTo>
                  <a:cubicBezTo>
                    <a:pt x="73" y="97"/>
                    <a:pt x="73" y="97"/>
                    <a:pt x="73" y="97"/>
                  </a:cubicBezTo>
                  <a:cubicBezTo>
                    <a:pt x="73" y="96"/>
                    <a:pt x="74" y="95"/>
                    <a:pt x="76" y="95"/>
                  </a:cubicBezTo>
                  <a:cubicBezTo>
                    <a:pt x="76" y="95"/>
                    <a:pt x="76" y="95"/>
                    <a:pt x="76" y="95"/>
                  </a:cubicBezTo>
                  <a:cubicBezTo>
                    <a:pt x="88" y="95"/>
                    <a:pt x="88" y="95"/>
                    <a:pt x="88" y="95"/>
                  </a:cubicBezTo>
                  <a:cubicBezTo>
                    <a:pt x="73" y="41"/>
                    <a:pt x="73" y="41"/>
                    <a:pt x="73" y="41"/>
                  </a:cubicBezTo>
                  <a:cubicBezTo>
                    <a:pt x="73" y="26"/>
                    <a:pt x="73" y="26"/>
                    <a:pt x="73" y="26"/>
                  </a:cubicBezTo>
                  <a:cubicBezTo>
                    <a:pt x="74" y="27"/>
                    <a:pt x="74" y="27"/>
                    <a:pt x="74" y="27"/>
                  </a:cubicBezTo>
                  <a:cubicBezTo>
                    <a:pt x="74" y="26"/>
                    <a:pt x="73" y="26"/>
                    <a:pt x="73" y="26"/>
                  </a:cubicBezTo>
                  <a:cubicBezTo>
                    <a:pt x="73" y="25"/>
                    <a:pt x="73" y="25"/>
                    <a:pt x="73" y="25"/>
                  </a:cubicBezTo>
                  <a:cubicBezTo>
                    <a:pt x="77" y="25"/>
                    <a:pt x="77" y="25"/>
                    <a:pt x="77" y="25"/>
                  </a:cubicBezTo>
                  <a:cubicBezTo>
                    <a:pt x="78" y="25"/>
                    <a:pt x="79" y="26"/>
                    <a:pt x="79" y="27"/>
                  </a:cubicBezTo>
                  <a:cubicBezTo>
                    <a:pt x="79" y="27"/>
                    <a:pt x="79" y="27"/>
                    <a:pt x="79" y="27"/>
                  </a:cubicBezTo>
                  <a:lnTo>
                    <a:pt x="89" y="63"/>
                  </a:lnTo>
                  <a:close/>
                  <a:moveTo>
                    <a:pt x="73" y="5"/>
                  </a:moveTo>
                  <a:cubicBezTo>
                    <a:pt x="52" y="5"/>
                    <a:pt x="52" y="5"/>
                    <a:pt x="52" y="5"/>
                  </a:cubicBezTo>
                  <a:cubicBezTo>
                    <a:pt x="52" y="0"/>
                    <a:pt x="52" y="0"/>
                    <a:pt x="52" y="0"/>
                  </a:cubicBezTo>
                  <a:cubicBezTo>
                    <a:pt x="73" y="0"/>
                    <a:pt x="73" y="0"/>
                    <a:pt x="73" y="0"/>
                  </a:cubicBezTo>
                  <a:cubicBezTo>
                    <a:pt x="73" y="5"/>
                    <a:pt x="73" y="5"/>
                    <a:pt x="73" y="5"/>
                  </a:cubicBezTo>
                  <a:close/>
                  <a:moveTo>
                    <a:pt x="52" y="95"/>
                  </a:moveTo>
                  <a:cubicBezTo>
                    <a:pt x="55" y="95"/>
                    <a:pt x="55" y="95"/>
                    <a:pt x="55" y="95"/>
                  </a:cubicBezTo>
                  <a:cubicBezTo>
                    <a:pt x="56" y="95"/>
                    <a:pt x="57" y="96"/>
                    <a:pt x="57" y="97"/>
                  </a:cubicBezTo>
                  <a:cubicBezTo>
                    <a:pt x="57" y="133"/>
                    <a:pt x="57" y="133"/>
                    <a:pt x="57" y="133"/>
                  </a:cubicBezTo>
                  <a:cubicBezTo>
                    <a:pt x="73" y="133"/>
                    <a:pt x="73" y="133"/>
                    <a:pt x="73" y="133"/>
                  </a:cubicBezTo>
                  <a:cubicBezTo>
                    <a:pt x="73" y="137"/>
                    <a:pt x="73" y="137"/>
                    <a:pt x="73" y="137"/>
                  </a:cubicBezTo>
                  <a:cubicBezTo>
                    <a:pt x="55" y="137"/>
                    <a:pt x="55" y="137"/>
                    <a:pt x="55" y="137"/>
                  </a:cubicBezTo>
                  <a:cubicBezTo>
                    <a:pt x="54" y="137"/>
                    <a:pt x="52" y="136"/>
                    <a:pt x="52" y="135"/>
                  </a:cubicBezTo>
                  <a:cubicBezTo>
                    <a:pt x="52" y="100"/>
                    <a:pt x="52" y="100"/>
                    <a:pt x="52" y="100"/>
                  </a:cubicBezTo>
                  <a:cubicBezTo>
                    <a:pt x="52" y="100"/>
                    <a:pt x="52" y="100"/>
                    <a:pt x="52" y="100"/>
                  </a:cubicBezTo>
                  <a:cubicBezTo>
                    <a:pt x="52" y="95"/>
                    <a:pt x="52" y="95"/>
                    <a:pt x="52" y="95"/>
                  </a:cubicBezTo>
                  <a:close/>
                  <a:moveTo>
                    <a:pt x="73" y="41"/>
                  </a:moveTo>
                  <a:cubicBezTo>
                    <a:pt x="69" y="28"/>
                    <a:pt x="69" y="28"/>
                    <a:pt x="69" y="28"/>
                  </a:cubicBezTo>
                  <a:cubicBezTo>
                    <a:pt x="69" y="27"/>
                    <a:pt x="70" y="26"/>
                    <a:pt x="71" y="25"/>
                  </a:cubicBezTo>
                  <a:cubicBezTo>
                    <a:pt x="71" y="25"/>
                    <a:pt x="72" y="25"/>
                    <a:pt x="72" y="25"/>
                  </a:cubicBezTo>
                  <a:cubicBezTo>
                    <a:pt x="73" y="25"/>
                    <a:pt x="73" y="25"/>
                    <a:pt x="73" y="25"/>
                  </a:cubicBezTo>
                  <a:cubicBezTo>
                    <a:pt x="73" y="26"/>
                    <a:pt x="73" y="26"/>
                    <a:pt x="73" y="26"/>
                  </a:cubicBezTo>
                  <a:cubicBezTo>
                    <a:pt x="73" y="25"/>
                    <a:pt x="72" y="25"/>
                    <a:pt x="72" y="25"/>
                  </a:cubicBezTo>
                  <a:cubicBezTo>
                    <a:pt x="73" y="26"/>
                    <a:pt x="73" y="26"/>
                    <a:pt x="73" y="26"/>
                  </a:cubicBezTo>
                  <a:lnTo>
                    <a:pt x="73" y="41"/>
                  </a:lnTo>
                  <a:close/>
                  <a:moveTo>
                    <a:pt x="52" y="5"/>
                  </a:moveTo>
                  <a:cubicBezTo>
                    <a:pt x="23" y="5"/>
                    <a:pt x="23" y="5"/>
                    <a:pt x="23" y="5"/>
                  </a:cubicBezTo>
                  <a:cubicBezTo>
                    <a:pt x="6" y="63"/>
                    <a:pt x="6" y="63"/>
                    <a:pt x="6" y="63"/>
                  </a:cubicBezTo>
                  <a:cubicBezTo>
                    <a:pt x="15" y="63"/>
                    <a:pt x="15" y="63"/>
                    <a:pt x="15" y="63"/>
                  </a:cubicBezTo>
                  <a:cubicBezTo>
                    <a:pt x="25" y="26"/>
                    <a:pt x="25" y="26"/>
                    <a:pt x="25" y="26"/>
                  </a:cubicBezTo>
                  <a:cubicBezTo>
                    <a:pt x="25" y="25"/>
                    <a:pt x="26" y="25"/>
                    <a:pt x="27" y="25"/>
                  </a:cubicBezTo>
                  <a:cubicBezTo>
                    <a:pt x="27" y="25"/>
                    <a:pt x="27" y="25"/>
                    <a:pt x="27" y="25"/>
                  </a:cubicBezTo>
                  <a:cubicBezTo>
                    <a:pt x="31" y="25"/>
                    <a:pt x="31" y="25"/>
                    <a:pt x="31" y="25"/>
                  </a:cubicBezTo>
                  <a:cubicBezTo>
                    <a:pt x="33" y="25"/>
                    <a:pt x="34" y="26"/>
                    <a:pt x="34" y="27"/>
                  </a:cubicBezTo>
                  <a:cubicBezTo>
                    <a:pt x="34" y="27"/>
                    <a:pt x="34" y="28"/>
                    <a:pt x="34" y="28"/>
                  </a:cubicBezTo>
                  <a:cubicBezTo>
                    <a:pt x="34" y="28"/>
                    <a:pt x="34" y="28"/>
                    <a:pt x="34" y="28"/>
                  </a:cubicBezTo>
                  <a:cubicBezTo>
                    <a:pt x="16" y="95"/>
                    <a:pt x="16" y="95"/>
                    <a:pt x="16" y="95"/>
                  </a:cubicBezTo>
                  <a:cubicBezTo>
                    <a:pt x="28" y="95"/>
                    <a:pt x="28" y="95"/>
                    <a:pt x="28" y="95"/>
                  </a:cubicBezTo>
                  <a:cubicBezTo>
                    <a:pt x="30" y="95"/>
                    <a:pt x="31" y="96"/>
                    <a:pt x="31" y="97"/>
                  </a:cubicBezTo>
                  <a:cubicBezTo>
                    <a:pt x="31" y="97"/>
                    <a:pt x="31" y="97"/>
                    <a:pt x="31" y="97"/>
                  </a:cubicBezTo>
                  <a:cubicBezTo>
                    <a:pt x="31" y="133"/>
                    <a:pt x="31" y="133"/>
                    <a:pt x="31" y="133"/>
                  </a:cubicBezTo>
                  <a:cubicBezTo>
                    <a:pt x="46" y="133"/>
                    <a:pt x="46" y="133"/>
                    <a:pt x="46" y="133"/>
                  </a:cubicBezTo>
                  <a:cubicBezTo>
                    <a:pt x="46" y="97"/>
                    <a:pt x="46" y="97"/>
                    <a:pt x="46" y="97"/>
                  </a:cubicBezTo>
                  <a:cubicBezTo>
                    <a:pt x="46" y="96"/>
                    <a:pt x="48" y="95"/>
                    <a:pt x="49" y="95"/>
                  </a:cubicBezTo>
                  <a:cubicBezTo>
                    <a:pt x="52" y="95"/>
                    <a:pt x="52" y="95"/>
                    <a:pt x="52" y="95"/>
                  </a:cubicBezTo>
                  <a:cubicBezTo>
                    <a:pt x="52" y="100"/>
                    <a:pt x="52" y="100"/>
                    <a:pt x="52" y="100"/>
                  </a:cubicBezTo>
                  <a:cubicBezTo>
                    <a:pt x="51" y="100"/>
                    <a:pt x="51" y="100"/>
                    <a:pt x="51" y="100"/>
                  </a:cubicBezTo>
                  <a:cubicBezTo>
                    <a:pt x="51" y="135"/>
                    <a:pt x="51" y="135"/>
                    <a:pt x="51" y="135"/>
                  </a:cubicBezTo>
                  <a:cubicBezTo>
                    <a:pt x="51" y="136"/>
                    <a:pt x="50" y="137"/>
                    <a:pt x="49" y="137"/>
                  </a:cubicBezTo>
                  <a:cubicBezTo>
                    <a:pt x="28" y="137"/>
                    <a:pt x="28" y="137"/>
                    <a:pt x="28" y="137"/>
                  </a:cubicBezTo>
                  <a:cubicBezTo>
                    <a:pt x="28" y="137"/>
                    <a:pt x="28" y="137"/>
                    <a:pt x="28" y="137"/>
                  </a:cubicBezTo>
                  <a:cubicBezTo>
                    <a:pt x="27" y="137"/>
                    <a:pt x="26" y="136"/>
                    <a:pt x="26" y="135"/>
                  </a:cubicBezTo>
                  <a:cubicBezTo>
                    <a:pt x="26" y="100"/>
                    <a:pt x="26" y="100"/>
                    <a:pt x="26" y="100"/>
                  </a:cubicBezTo>
                  <a:cubicBezTo>
                    <a:pt x="13" y="100"/>
                    <a:pt x="13" y="100"/>
                    <a:pt x="13" y="100"/>
                  </a:cubicBezTo>
                  <a:cubicBezTo>
                    <a:pt x="13" y="100"/>
                    <a:pt x="13" y="100"/>
                    <a:pt x="13" y="100"/>
                  </a:cubicBezTo>
                  <a:cubicBezTo>
                    <a:pt x="13" y="100"/>
                    <a:pt x="12" y="100"/>
                    <a:pt x="12" y="99"/>
                  </a:cubicBezTo>
                  <a:cubicBezTo>
                    <a:pt x="11" y="99"/>
                    <a:pt x="10" y="98"/>
                    <a:pt x="10" y="97"/>
                  </a:cubicBezTo>
                  <a:cubicBezTo>
                    <a:pt x="18" y="67"/>
                    <a:pt x="18" y="67"/>
                    <a:pt x="18" y="67"/>
                  </a:cubicBezTo>
                  <a:cubicBezTo>
                    <a:pt x="18" y="68"/>
                    <a:pt x="17" y="68"/>
                    <a:pt x="16" y="68"/>
                  </a:cubicBezTo>
                  <a:cubicBezTo>
                    <a:pt x="3" y="68"/>
                    <a:pt x="3" y="68"/>
                    <a:pt x="3" y="68"/>
                  </a:cubicBezTo>
                  <a:cubicBezTo>
                    <a:pt x="3" y="68"/>
                    <a:pt x="3" y="68"/>
                    <a:pt x="3" y="68"/>
                  </a:cubicBezTo>
                  <a:cubicBezTo>
                    <a:pt x="2" y="68"/>
                    <a:pt x="2" y="68"/>
                    <a:pt x="2" y="68"/>
                  </a:cubicBezTo>
                  <a:cubicBezTo>
                    <a:pt x="1" y="68"/>
                    <a:pt x="0" y="66"/>
                    <a:pt x="0" y="65"/>
                  </a:cubicBezTo>
                  <a:cubicBezTo>
                    <a:pt x="19" y="2"/>
                    <a:pt x="19" y="2"/>
                    <a:pt x="19" y="2"/>
                  </a:cubicBezTo>
                  <a:cubicBezTo>
                    <a:pt x="19" y="1"/>
                    <a:pt x="20" y="0"/>
                    <a:pt x="21" y="0"/>
                  </a:cubicBezTo>
                  <a:cubicBezTo>
                    <a:pt x="52" y="0"/>
                    <a:pt x="52" y="0"/>
                    <a:pt x="52" y="0"/>
                  </a:cubicBezTo>
                  <a:lnTo>
                    <a:pt x="5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8" name="Freeform 29"/>
            <p:cNvSpPr>
              <a:spLocks noEditPoints="1"/>
            </p:cNvSpPr>
            <p:nvPr/>
          </p:nvSpPr>
          <p:spPr bwMode="auto">
            <a:xfrm>
              <a:off x="8504238" y="2633663"/>
              <a:ext cx="365125" cy="341313"/>
            </a:xfrm>
            <a:custGeom>
              <a:avLst/>
              <a:gdLst>
                <a:gd name="T0" fmla="*/ 103 w 162"/>
                <a:gd name="T1" fmla="*/ 56 h 151"/>
                <a:gd name="T2" fmla="*/ 125 w 162"/>
                <a:gd name="T3" fmla="*/ 50 h 151"/>
                <a:gd name="T4" fmla="*/ 139 w 162"/>
                <a:gd name="T5" fmla="*/ 55 h 151"/>
                <a:gd name="T6" fmla="*/ 150 w 162"/>
                <a:gd name="T7" fmla="*/ 60 h 151"/>
                <a:gd name="T8" fmla="*/ 155 w 162"/>
                <a:gd name="T9" fmla="*/ 59 h 151"/>
                <a:gd name="T10" fmla="*/ 154 w 162"/>
                <a:gd name="T11" fmla="*/ 37 h 151"/>
                <a:gd name="T12" fmla="*/ 154 w 162"/>
                <a:gd name="T13" fmla="*/ 37 h 151"/>
                <a:gd name="T14" fmla="*/ 137 w 162"/>
                <a:gd name="T15" fmla="*/ 12 h 151"/>
                <a:gd name="T16" fmla="*/ 108 w 162"/>
                <a:gd name="T17" fmla="*/ 7 h 151"/>
                <a:gd name="T18" fmla="*/ 107 w 162"/>
                <a:gd name="T19" fmla="*/ 7 h 151"/>
                <a:gd name="T20" fmla="*/ 89 w 162"/>
                <a:gd name="T21" fmla="*/ 16 h 151"/>
                <a:gd name="T22" fmla="*/ 81 w 162"/>
                <a:gd name="T23" fmla="*/ 19 h 151"/>
                <a:gd name="T24" fmla="*/ 86 w 162"/>
                <a:gd name="T25" fmla="*/ 13 h 151"/>
                <a:gd name="T26" fmla="*/ 106 w 162"/>
                <a:gd name="T27" fmla="*/ 2 h 151"/>
                <a:gd name="T28" fmla="*/ 106 w 162"/>
                <a:gd name="T29" fmla="*/ 2 h 151"/>
                <a:gd name="T30" fmla="*/ 106 w 162"/>
                <a:gd name="T31" fmla="*/ 2 h 151"/>
                <a:gd name="T32" fmla="*/ 140 w 162"/>
                <a:gd name="T33" fmla="*/ 8 h 151"/>
                <a:gd name="T34" fmla="*/ 159 w 162"/>
                <a:gd name="T35" fmla="*/ 36 h 151"/>
                <a:gd name="T36" fmla="*/ 159 w 162"/>
                <a:gd name="T37" fmla="*/ 36 h 151"/>
                <a:gd name="T38" fmla="*/ 160 w 162"/>
                <a:gd name="T39" fmla="*/ 61 h 151"/>
                <a:gd name="T40" fmla="*/ 160 w 162"/>
                <a:gd name="T41" fmla="*/ 61 h 151"/>
                <a:gd name="T42" fmla="*/ 152 w 162"/>
                <a:gd name="T43" fmla="*/ 65 h 151"/>
                <a:gd name="T44" fmla="*/ 147 w 162"/>
                <a:gd name="T45" fmla="*/ 67 h 151"/>
                <a:gd name="T46" fmla="*/ 147 w 162"/>
                <a:gd name="T47" fmla="*/ 67 h 151"/>
                <a:gd name="T48" fmla="*/ 137 w 162"/>
                <a:gd name="T49" fmla="*/ 59 h 151"/>
                <a:gd name="T50" fmla="*/ 125 w 162"/>
                <a:gd name="T51" fmla="*/ 54 h 151"/>
                <a:gd name="T52" fmla="*/ 106 w 162"/>
                <a:gd name="T53" fmla="*/ 60 h 151"/>
                <a:gd name="T54" fmla="*/ 97 w 162"/>
                <a:gd name="T55" fmla="*/ 74 h 151"/>
                <a:gd name="T56" fmla="*/ 100 w 162"/>
                <a:gd name="T57" fmla="*/ 103 h 151"/>
                <a:gd name="T58" fmla="*/ 120 w 162"/>
                <a:gd name="T59" fmla="*/ 132 h 151"/>
                <a:gd name="T60" fmla="*/ 112 w 162"/>
                <a:gd name="T61" fmla="*/ 143 h 151"/>
                <a:gd name="T62" fmla="*/ 103 w 162"/>
                <a:gd name="T63" fmla="*/ 150 h 151"/>
                <a:gd name="T64" fmla="*/ 81 w 162"/>
                <a:gd name="T65" fmla="*/ 144 h 151"/>
                <a:gd name="T66" fmla="*/ 101 w 162"/>
                <a:gd name="T67" fmla="*/ 146 h 151"/>
                <a:gd name="T68" fmla="*/ 115 w 162"/>
                <a:gd name="T69" fmla="*/ 133 h 151"/>
                <a:gd name="T70" fmla="*/ 92 w 162"/>
                <a:gd name="T71" fmla="*/ 73 h 151"/>
                <a:gd name="T72" fmla="*/ 78 w 162"/>
                <a:gd name="T73" fmla="*/ 34 h 151"/>
                <a:gd name="T74" fmla="*/ 74 w 162"/>
                <a:gd name="T75" fmla="*/ 34 h 151"/>
                <a:gd name="T76" fmla="*/ 37 w 162"/>
                <a:gd name="T77" fmla="*/ 23 h 151"/>
                <a:gd name="T78" fmla="*/ 7 w 162"/>
                <a:gd name="T79" fmla="*/ 69 h 151"/>
                <a:gd name="T80" fmla="*/ 7 w 162"/>
                <a:gd name="T81" fmla="*/ 70 h 151"/>
                <a:gd name="T82" fmla="*/ 81 w 162"/>
                <a:gd name="T83" fmla="*/ 144 h 151"/>
                <a:gd name="T84" fmla="*/ 8 w 162"/>
                <a:gd name="T85" fmla="*/ 37 h 151"/>
                <a:gd name="T86" fmla="*/ 59 w 162"/>
                <a:gd name="T87" fmla="*/ 19 h 151"/>
                <a:gd name="T88" fmla="*/ 81 w 162"/>
                <a:gd name="T89" fmla="*/ 1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2" h="151">
                  <a:moveTo>
                    <a:pt x="92" y="73"/>
                  </a:moveTo>
                  <a:cubicBezTo>
                    <a:pt x="94" y="66"/>
                    <a:pt x="98" y="60"/>
                    <a:pt x="103" y="56"/>
                  </a:cubicBezTo>
                  <a:cubicBezTo>
                    <a:pt x="108" y="52"/>
                    <a:pt x="115" y="49"/>
                    <a:pt x="122" y="49"/>
                  </a:cubicBezTo>
                  <a:cubicBezTo>
                    <a:pt x="123" y="49"/>
                    <a:pt x="124" y="49"/>
                    <a:pt x="125" y="50"/>
                  </a:cubicBezTo>
                  <a:cubicBezTo>
                    <a:pt x="126" y="50"/>
                    <a:pt x="127" y="50"/>
                    <a:pt x="128" y="50"/>
                  </a:cubicBezTo>
                  <a:cubicBezTo>
                    <a:pt x="132" y="51"/>
                    <a:pt x="136" y="53"/>
                    <a:pt x="139" y="55"/>
                  </a:cubicBezTo>
                  <a:cubicBezTo>
                    <a:pt x="142" y="57"/>
                    <a:pt x="144" y="59"/>
                    <a:pt x="146" y="62"/>
                  </a:cubicBezTo>
                  <a:cubicBezTo>
                    <a:pt x="148" y="61"/>
                    <a:pt x="149" y="61"/>
                    <a:pt x="150" y="60"/>
                  </a:cubicBezTo>
                  <a:cubicBezTo>
                    <a:pt x="150" y="60"/>
                    <a:pt x="150" y="60"/>
                    <a:pt x="150" y="60"/>
                  </a:cubicBezTo>
                  <a:cubicBezTo>
                    <a:pt x="152" y="60"/>
                    <a:pt x="153" y="59"/>
                    <a:pt x="155" y="59"/>
                  </a:cubicBezTo>
                  <a:cubicBezTo>
                    <a:pt x="157" y="45"/>
                    <a:pt x="154" y="37"/>
                    <a:pt x="154" y="37"/>
                  </a:cubicBezTo>
                  <a:cubicBezTo>
                    <a:pt x="154" y="37"/>
                    <a:pt x="154" y="37"/>
                    <a:pt x="154" y="37"/>
                  </a:cubicBezTo>
                  <a:cubicBezTo>
                    <a:pt x="154" y="37"/>
                    <a:pt x="154" y="37"/>
                    <a:pt x="154" y="37"/>
                  </a:cubicBezTo>
                  <a:cubicBezTo>
                    <a:pt x="154" y="37"/>
                    <a:pt x="154" y="37"/>
                    <a:pt x="154" y="37"/>
                  </a:cubicBezTo>
                  <a:cubicBezTo>
                    <a:pt x="154" y="37"/>
                    <a:pt x="154" y="37"/>
                    <a:pt x="154" y="37"/>
                  </a:cubicBezTo>
                  <a:cubicBezTo>
                    <a:pt x="152" y="26"/>
                    <a:pt x="145" y="18"/>
                    <a:pt x="137" y="12"/>
                  </a:cubicBezTo>
                  <a:cubicBezTo>
                    <a:pt x="129" y="7"/>
                    <a:pt x="118" y="5"/>
                    <a:pt x="108" y="7"/>
                  </a:cubicBezTo>
                  <a:cubicBezTo>
                    <a:pt x="108" y="7"/>
                    <a:pt x="108" y="7"/>
                    <a:pt x="108" y="7"/>
                  </a:cubicBezTo>
                  <a:cubicBezTo>
                    <a:pt x="108" y="7"/>
                    <a:pt x="108" y="7"/>
                    <a:pt x="108" y="7"/>
                  </a:cubicBezTo>
                  <a:cubicBezTo>
                    <a:pt x="107" y="7"/>
                    <a:pt x="107" y="7"/>
                    <a:pt x="107" y="7"/>
                  </a:cubicBezTo>
                  <a:cubicBezTo>
                    <a:pt x="100" y="9"/>
                    <a:pt x="94" y="12"/>
                    <a:pt x="89" y="16"/>
                  </a:cubicBezTo>
                  <a:cubicBezTo>
                    <a:pt x="89" y="16"/>
                    <a:pt x="89" y="16"/>
                    <a:pt x="89" y="16"/>
                  </a:cubicBezTo>
                  <a:cubicBezTo>
                    <a:pt x="86" y="20"/>
                    <a:pt x="83" y="23"/>
                    <a:pt x="81" y="28"/>
                  </a:cubicBezTo>
                  <a:cubicBezTo>
                    <a:pt x="81" y="19"/>
                    <a:pt x="81" y="19"/>
                    <a:pt x="81" y="19"/>
                  </a:cubicBezTo>
                  <a:cubicBezTo>
                    <a:pt x="82" y="17"/>
                    <a:pt x="84" y="15"/>
                    <a:pt x="86" y="13"/>
                  </a:cubicBezTo>
                  <a:cubicBezTo>
                    <a:pt x="86" y="13"/>
                    <a:pt x="86" y="13"/>
                    <a:pt x="86" y="13"/>
                  </a:cubicBezTo>
                  <a:cubicBezTo>
                    <a:pt x="86" y="13"/>
                    <a:pt x="86" y="13"/>
                    <a:pt x="86" y="13"/>
                  </a:cubicBezTo>
                  <a:cubicBezTo>
                    <a:pt x="92" y="8"/>
                    <a:pt x="98" y="4"/>
                    <a:pt x="106" y="2"/>
                  </a:cubicBezTo>
                  <a:cubicBezTo>
                    <a:pt x="106" y="2"/>
                    <a:pt x="106" y="2"/>
                    <a:pt x="106" y="2"/>
                  </a:cubicBezTo>
                  <a:cubicBezTo>
                    <a:pt x="106" y="2"/>
                    <a:pt x="106" y="2"/>
                    <a:pt x="106" y="2"/>
                  </a:cubicBezTo>
                  <a:cubicBezTo>
                    <a:pt x="106" y="2"/>
                    <a:pt x="106" y="2"/>
                    <a:pt x="106" y="2"/>
                  </a:cubicBezTo>
                  <a:cubicBezTo>
                    <a:pt x="106" y="2"/>
                    <a:pt x="106" y="2"/>
                    <a:pt x="106" y="2"/>
                  </a:cubicBezTo>
                  <a:cubicBezTo>
                    <a:pt x="106" y="2"/>
                    <a:pt x="106" y="2"/>
                    <a:pt x="106" y="2"/>
                  </a:cubicBezTo>
                  <a:cubicBezTo>
                    <a:pt x="118" y="0"/>
                    <a:pt x="130" y="2"/>
                    <a:pt x="140" y="8"/>
                  </a:cubicBezTo>
                  <a:cubicBezTo>
                    <a:pt x="149" y="14"/>
                    <a:pt x="156" y="24"/>
                    <a:pt x="159" y="36"/>
                  </a:cubicBezTo>
                  <a:cubicBezTo>
                    <a:pt x="159" y="36"/>
                    <a:pt x="159" y="36"/>
                    <a:pt x="159" y="36"/>
                  </a:cubicBezTo>
                  <a:cubicBezTo>
                    <a:pt x="159" y="36"/>
                    <a:pt x="159" y="36"/>
                    <a:pt x="159" y="36"/>
                  </a:cubicBezTo>
                  <a:cubicBezTo>
                    <a:pt x="159" y="36"/>
                    <a:pt x="159" y="36"/>
                    <a:pt x="159" y="36"/>
                  </a:cubicBezTo>
                  <a:cubicBezTo>
                    <a:pt x="159" y="36"/>
                    <a:pt x="159" y="36"/>
                    <a:pt x="159" y="36"/>
                  </a:cubicBezTo>
                  <a:cubicBezTo>
                    <a:pt x="159" y="37"/>
                    <a:pt x="162" y="46"/>
                    <a:pt x="160" y="61"/>
                  </a:cubicBezTo>
                  <a:cubicBezTo>
                    <a:pt x="160" y="61"/>
                    <a:pt x="160" y="61"/>
                    <a:pt x="160" y="61"/>
                  </a:cubicBezTo>
                  <a:cubicBezTo>
                    <a:pt x="160" y="61"/>
                    <a:pt x="160" y="61"/>
                    <a:pt x="160" y="61"/>
                  </a:cubicBezTo>
                  <a:cubicBezTo>
                    <a:pt x="159" y="62"/>
                    <a:pt x="159" y="63"/>
                    <a:pt x="158" y="63"/>
                  </a:cubicBezTo>
                  <a:cubicBezTo>
                    <a:pt x="156" y="64"/>
                    <a:pt x="154" y="64"/>
                    <a:pt x="152" y="65"/>
                  </a:cubicBezTo>
                  <a:cubicBezTo>
                    <a:pt x="152" y="65"/>
                    <a:pt x="152" y="65"/>
                    <a:pt x="152" y="65"/>
                  </a:cubicBezTo>
                  <a:cubicBezTo>
                    <a:pt x="150" y="65"/>
                    <a:pt x="148" y="66"/>
                    <a:pt x="147" y="67"/>
                  </a:cubicBezTo>
                  <a:cubicBezTo>
                    <a:pt x="147" y="67"/>
                    <a:pt x="147" y="67"/>
                    <a:pt x="147" y="67"/>
                  </a:cubicBezTo>
                  <a:cubicBezTo>
                    <a:pt x="147" y="67"/>
                    <a:pt x="147" y="67"/>
                    <a:pt x="147" y="67"/>
                  </a:cubicBezTo>
                  <a:cubicBezTo>
                    <a:pt x="146" y="68"/>
                    <a:pt x="144" y="68"/>
                    <a:pt x="143" y="66"/>
                  </a:cubicBezTo>
                  <a:cubicBezTo>
                    <a:pt x="142" y="64"/>
                    <a:pt x="139" y="61"/>
                    <a:pt x="137" y="59"/>
                  </a:cubicBezTo>
                  <a:cubicBezTo>
                    <a:pt x="134" y="57"/>
                    <a:pt x="131" y="56"/>
                    <a:pt x="127" y="55"/>
                  </a:cubicBezTo>
                  <a:cubicBezTo>
                    <a:pt x="126" y="55"/>
                    <a:pt x="125" y="54"/>
                    <a:pt x="125" y="54"/>
                  </a:cubicBezTo>
                  <a:cubicBezTo>
                    <a:pt x="124" y="54"/>
                    <a:pt x="123" y="54"/>
                    <a:pt x="122" y="54"/>
                  </a:cubicBezTo>
                  <a:cubicBezTo>
                    <a:pt x="116" y="54"/>
                    <a:pt x="110" y="56"/>
                    <a:pt x="106" y="60"/>
                  </a:cubicBezTo>
                  <a:cubicBezTo>
                    <a:pt x="101" y="63"/>
                    <a:pt x="98" y="68"/>
                    <a:pt x="97" y="74"/>
                  </a:cubicBezTo>
                  <a:cubicBezTo>
                    <a:pt x="97" y="74"/>
                    <a:pt x="97" y="74"/>
                    <a:pt x="97" y="74"/>
                  </a:cubicBezTo>
                  <a:cubicBezTo>
                    <a:pt x="97" y="74"/>
                    <a:pt x="97" y="74"/>
                    <a:pt x="97" y="74"/>
                  </a:cubicBezTo>
                  <a:cubicBezTo>
                    <a:pt x="96" y="76"/>
                    <a:pt x="94" y="87"/>
                    <a:pt x="100" y="103"/>
                  </a:cubicBezTo>
                  <a:cubicBezTo>
                    <a:pt x="104" y="111"/>
                    <a:pt x="110" y="121"/>
                    <a:pt x="120" y="131"/>
                  </a:cubicBezTo>
                  <a:cubicBezTo>
                    <a:pt x="120" y="132"/>
                    <a:pt x="120" y="132"/>
                    <a:pt x="120" y="132"/>
                  </a:cubicBezTo>
                  <a:cubicBezTo>
                    <a:pt x="121" y="132"/>
                    <a:pt x="121" y="134"/>
                    <a:pt x="120" y="135"/>
                  </a:cubicBezTo>
                  <a:cubicBezTo>
                    <a:pt x="117" y="137"/>
                    <a:pt x="115" y="140"/>
                    <a:pt x="112" y="143"/>
                  </a:cubicBezTo>
                  <a:cubicBezTo>
                    <a:pt x="109" y="145"/>
                    <a:pt x="106" y="148"/>
                    <a:pt x="103" y="150"/>
                  </a:cubicBezTo>
                  <a:cubicBezTo>
                    <a:pt x="103" y="150"/>
                    <a:pt x="103" y="150"/>
                    <a:pt x="103" y="150"/>
                  </a:cubicBezTo>
                  <a:cubicBezTo>
                    <a:pt x="103" y="151"/>
                    <a:pt x="102" y="151"/>
                    <a:pt x="101" y="151"/>
                  </a:cubicBezTo>
                  <a:cubicBezTo>
                    <a:pt x="94" y="149"/>
                    <a:pt x="87" y="147"/>
                    <a:pt x="81" y="144"/>
                  </a:cubicBezTo>
                  <a:cubicBezTo>
                    <a:pt x="81" y="139"/>
                    <a:pt x="81" y="139"/>
                    <a:pt x="81" y="139"/>
                  </a:cubicBezTo>
                  <a:cubicBezTo>
                    <a:pt x="87" y="142"/>
                    <a:pt x="94" y="144"/>
                    <a:pt x="101" y="146"/>
                  </a:cubicBezTo>
                  <a:cubicBezTo>
                    <a:pt x="104" y="143"/>
                    <a:pt x="106" y="141"/>
                    <a:pt x="109" y="139"/>
                  </a:cubicBezTo>
                  <a:cubicBezTo>
                    <a:pt x="111" y="137"/>
                    <a:pt x="113" y="135"/>
                    <a:pt x="115" y="133"/>
                  </a:cubicBezTo>
                  <a:cubicBezTo>
                    <a:pt x="105" y="123"/>
                    <a:pt x="99" y="113"/>
                    <a:pt x="96" y="105"/>
                  </a:cubicBezTo>
                  <a:cubicBezTo>
                    <a:pt x="89" y="87"/>
                    <a:pt x="92" y="75"/>
                    <a:pt x="92" y="73"/>
                  </a:cubicBezTo>
                  <a:close/>
                  <a:moveTo>
                    <a:pt x="81" y="28"/>
                  </a:moveTo>
                  <a:cubicBezTo>
                    <a:pt x="80" y="30"/>
                    <a:pt x="79" y="32"/>
                    <a:pt x="78" y="34"/>
                  </a:cubicBezTo>
                  <a:cubicBezTo>
                    <a:pt x="78" y="35"/>
                    <a:pt x="77" y="36"/>
                    <a:pt x="75" y="35"/>
                  </a:cubicBezTo>
                  <a:cubicBezTo>
                    <a:pt x="75" y="35"/>
                    <a:pt x="75" y="35"/>
                    <a:pt x="74" y="34"/>
                  </a:cubicBezTo>
                  <a:cubicBezTo>
                    <a:pt x="70" y="29"/>
                    <a:pt x="64" y="26"/>
                    <a:pt x="57" y="24"/>
                  </a:cubicBezTo>
                  <a:cubicBezTo>
                    <a:pt x="51" y="22"/>
                    <a:pt x="44" y="21"/>
                    <a:pt x="37" y="23"/>
                  </a:cubicBezTo>
                  <a:cubicBezTo>
                    <a:pt x="26" y="25"/>
                    <a:pt x="18" y="31"/>
                    <a:pt x="12" y="40"/>
                  </a:cubicBezTo>
                  <a:cubicBezTo>
                    <a:pt x="7" y="48"/>
                    <a:pt x="5" y="59"/>
                    <a:pt x="7" y="69"/>
                  </a:cubicBezTo>
                  <a:cubicBezTo>
                    <a:pt x="7" y="70"/>
                    <a:pt x="7" y="70"/>
                    <a:pt x="7" y="70"/>
                  </a:cubicBezTo>
                  <a:cubicBezTo>
                    <a:pt x="7" y="70"/>
                    <a:pt x="7" y="70"/>
                    <a:pt x="7" y="70"/>
                  </a:cubicBezTo>
                  <a:cubicBezTo>
                    <a:pt x="7" y="70"/>
                    <a:pt x="14" y="114"/>
                    <a:pt x="81" y="139"/>
                  </a:cubicBezTo>
                  <a:cubicBezTo>
                    <a:pt x="81" y="144"/>
                    <a:pt x="81" y="144"/>
                    <a:pt x="81" y="144"/>
                  </a:cubicBezTo>
                  <a:cubicBezTo>
                    <a:pt x="10" y="118"/>
                    <a:pt x="2" y="71"/>
                    <a:pt x="2" y="70"/>
                  </a:cubicBezTo>
                  <a:cubicBezTo>
                    <a:pt x="0" y="59"/>
                    <a:pt x="2" y="47"/>
                    <a:pt x="8" y="37"/>
                  </a:cubicBezTo>
                  <a:cubicBezTo>
                    <a:pt x="14" y="28"/>
                    <a:pt x="24" y="21"/>
                    <a:pt x="36" y="18"/>
                  </a:cubicBezTo>
                  <a:cubicBezTo>
                    <a:pt x="44" y="16"/>
                    <a:pt x="52" y="17"/>
                    <a:pt x="59" y="19"/>
                  </a:cubicBezTo>
                  <a:cubicBezTo>
                    <a:pt x="65" y="21"/>
                    <a:pt x="70" y="24"/>
                    <a:pt x="75" y="29"/>
                  </a:cubicBezTo>
                  <a:cubicBezTo>
                    <a:pt x="77" y="25"/>
                    <a:pt x="79" y="22"/>
                    <a:pt x="81" y="19"/>
                  </a:cubicBezTo>
                  <a:lnTo>
                    <a:pt x="81"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9" name="Freeform 30"/>
            <p:cNvSpPr>
              <a:spLocks noEditPoints="1"/>
            </p:cNvSpPr>
            <p:nvPr/>
          </p:nvSpPr>
          <p:spPr bwMode="auto">
            <a:xfrm>
              <a:off x="8707438" y="2755900"/>
              <a:ext cx="219075" cy="192088"/>
            </a:xfrm>
            <a:custGeom>
              <a:avLst/>
              <a:gdLst>
                <a:gd name="T0" fmla="*/ 75 w 97"/>
                <a:gd name="T1" fmla="*/ 14 h 85"/>
                <a:gd name="T2" fmla="*/ 73 w 97"/>
                <a:gd name="T3" fmla="*/ 14 h 85"/>
                <a:gd name="T4" fmla="*/ 71 w 97"/>
                <a:gd name="T5" fmla="*/ 14 h 85"/>
                <a:gd name="T6" fmla="*/ 69 w 97"/>
                <a:gd name="T7" fmla="*/ 14 h 85"/>
                <a:gd name="T8" fmla="*/ 69 w 97"/>
                <a:gd name="T9" fmla="*/ 14 h 85"/>
                <a:gd name="T10" fmla="*/ 67 w 97"/>
                <a:gd name="T11" fmla="*/ 14 h 85"/>
                <a:gd name="T12" fmla="*/ 61 w 97"/>
                <a:gd name="T13" fmla="*/ 16 h 85"/>
                <a:gd name="T14" fmla="*/ 56 w 97"/>
                <a:gd name="T15" fmla="*/ 20 h 85"/>
                <a:gd name="T16" fmla="*/ 52 w 97"/>
                <a:gd name="T17" fmla="*/ 21 h 85"/>
                <a:gd name="T18" fmla="*/ 52 w 97"/>
                <a:gd name="T19" fmla="*/ 20 h 85"/>
                <a:gd name="T20" fmla="*/ 52 w 97"/>
                <a:gd name="T21" fmla="*/ 20 h 85"/>
                <a:gd name="T22" fmla="*/ 51 w 97"/>
                <a:gd name="T23" fmla="*/ 18 h 85"/>
                <a:gd name="T24" fmla="*/ 51 w 97"/>
                <a:gd name="T25" fmla="*/ 9 h 85"/>
                <a:gd name="T26" fmla="*/ 55 w 97"/>
                <a:gd name="T27" fmla="*/ 15 h 85"/>
                <a:gd name="T28" fmla="*/ 58 w 97"/>
                <a:gd name="T29" fmla="*/ 12 h 85"/>
                <a:gd name="T30" fmla="*/ 66 w 97"/>
                <a:gd name="T31" fmla="*/ 9 h 85"/>
                <a:gd name="T32" fmla="*/ 68 w 97"/>
                <a:gd name="T33" fmla="*/ 9 h 85"/>
                <a:gd name="T34" fmla="*/ 68 w 97"/>
                <a:gd name="T35" fmla="*/ 9 h 85"/>
                <a:gd name="T36" fmla="*/ 71 w 97"/>
                <a:gd name="T37" fmla="*/ 9 h 85"/>
                <a:gd name="T38" fmla="*/ 74 w 97"/>
                <a:gd name="T39" fmla="*/ 9 h 85"/>
                <a:gd name="T40" fmla="*/ 76 w 97"/>
                <a:gd name="T41" fmla="*/ 10 h 85"/>
                <a:gd name="T42" fmla="*/ 76 w 97"/>
                <a:gd name="T43" fmla="*/ 10 h 85"/>
                <a:gd name="T44" fmla="*/ 92 w 97"/>
                <a:gd name="T45" fmla="*/ 21 h 85"/>
                <a:gd name="T46" fmla="*/ 96 w 97"/>
                <a:gd name="T47" fmla="*/ 40 h 85"/>
                <a:gd name="T48" fmla="*/ 96 w 97"/>
                <a:gd name="T49" fmla="*/ 40 h 85"/>
                <a:gd name="T50" fmla="*/ 51 w 97"/>
                <a:gd name="T51" fmla="*/ 82 h 85"/>
                <a:gd name="T52" fmla="*/ 51 w 97"/>
                <a:gd name="T53" fmla="*/ 77 h 85"/>
                <a:gd name="T54" fmla="*/ 91 w 97"/>
                <a:gd name="T55" fmla="*/ 39 h 85"/>
                <a:gd name="T56" fmla="*/ 91 w 97"/>
                <a:gd name="T57" fmla="*/ 39 h 85"/>
                <a:gd name="T58" fmla="*/ 88 w 97"/>
                <a:gd name="T59" fmla="*/ 23 h 85"/>
                <a:gd name="T60" fmla="*/ 75 w 97"/>
                <a:gd name="T61" fmla="*/ 14 h 85"/>
                <a:gd name="T62" fmla="*/ 75 w 97"/>
                <a:gd name="T63" fmla="*/ 14 h 85"/>
                <a:gd name="T64" fmla="*/ 51 w 97"/>
                <a:gd name="T65" fmla="*/ 18 h 85"/>
                <a:gd name="T66" fmla="*/ 46 w 97"/>
                <a:gd name="T67" fmla="*/ 10 h 85"/>
                <a:gd name="T68" fmla="*/ 36 w 97"/>
                <a:gd name="T69" fmla="*/ 5 h 85"/>
                <a:gd name="T70" fmla="*/ 36 w 97"/>
                <a:gd name="T71" fmla="*/ 5 h 85"/>
                <a:gd name="T72" fmla="*/ 36 w 97"/>
                <a:gd name="T73" fmla="*/ 5 h 85"/>
                <a:gd name="T74" fmla="*/ 34 w 97"/>
                <a:gd name="T75" fmla="*/ 5 h 85"/>
                <a:gd name="T76" fmla="*/ 32 w 97"/>
                <a:gd name="T77" fmla="*/ 5 h 85"/>
                <a:gd name="T78" fmla="*/ 19 w 97"/>
                <a:gd name="T79" fmla="*/ 9 h 85"/>
                <a:gd name="T80" fmla="*/ 11 w 97"/>
                <a:gd name="T81" fmla="*/ 21 h 85"/>
                <a:gd name="T82" fmla="*/ 11 w 97"/>
                <a:gd name="T83" fmla="*/ 21 h 85"/>
                <a:gd name="T84" fmla="*/ 33 w 97"/>
                <a:gd name="T85" fmla="*/ 74 h 85"/>
                <a:gd name="T86" fmla="*/ 37 w 97"/>
                <a:gd name="T87" fmla="*/ 78 h 85"/>
                <a:gd name="T88" fmla="*/ 40 w 97"/>
                <a:gd name="T89" fmla="*/ 80 h 85"/>
                <a:gd name="T90" fmla="*/ 51 w 97"/>
                <a:gd name="T91" fmla="*/ 77 h 85"/>
                <a:gd name="T92" fmla="*/ 51 w 97"/>
                <a:gd name="T93" fmla="*/ 82 h 85"/>
                <a:gd name="T94" fmla="*/ 40 w 97"/>
                <a:gd name="T95" fmla="*/ 85 h 85"/>
                <a:gd name="T96" fmla="*/ 40 w 97"/>
                <a:gd name="T97" fmla="*/ 85 h 85"/>
                <a:gd name="T98" fmla="*/ 40 w 97"/>
                <a:gd name="T99" fmla="*/ 85 h 85"/>
                <a:gd name="T100" fmla="*/ 38 w 97"/>
                <a:gd name="T101" fmla="*/ 85 h 85"/>
                <a:gd name="T102" fmla="*/ 34 w 97"/>
                <a:gd name="T103" fmla="*/ 81 h 85"/>
                <a:gd name="T104" fmla="*/ 30 w 97"/>
                <a:gd name="T105" fmla="*/ 78 h 85"/>
                <a:gd name="T106" fmla="*/ 7 w 97"/>
                <a:gd name="T107" fmla="*/ 20 h 85"/>
                <a:gd name="T108" fmla="*/ 7 w 97"/>
                <a:gd name="T109" fmla="*/ 20 h 85"/>
                <a:gd name="T110" fmla="*/ 16 w 97"/>
                <a:gd name="T111" fmla="*/ 6 h 85"/>
                <a:gd name="T112" fmla="*/ 32 w 97"/>
                <a:gd name="T113" fmla="*/ 0 h 85"/>
                <a:gd name="T114" fmla="*/ 35 w 97"/>
                <a:gd name="T115" fmla="*/ 0 h 85"/>
                <a:gd name="T116" fmla="*/ 37 w 97"/>
                <a:gd name="T117" fmla="*/ 1 h 85"/>
                <a:gd name="T118" fmla="*/ 37 w 97"/>
                <a:gd name="T119" fmla="*/ 1 h 85"/>
                <a:gd name="T120" fmla="*/ 49 w 97"/>
                <a:gd name="T121" fmla="*/ 7 h 85"/>
                <a:gd name="T122" fmla="*/ 51 w 97"/>
                <a:gd name="T123" fmla="*/ 9 h 85"/>
                <a:gd name="T124" fmla="*/ 51 w 97"/>
                <a:gd name="T125"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 h="85">
                  <a:moveTo>
                    <a:pt x="75" y="14"/>
                  </a:moveTo>
                  <a:cubicBezTo>
                    <a:pt x="75" y="14"/>
                    <a:pt x="74" y="14"/>
                    <a:pt x="73" y="14"/>
                  </a:cubicBezTo>
                  <a:cubicBezTo>
                    <a:pt x="72" y="14"/>
                    <a:pt x="72" y="14"/>
                    <a:pt x="71" y="14"/>
                  </a:cubicBezTo>
                  <a:cubicBezTo>
                    <a:pt x="70" y="14"/>
                    <a:pt x="69" y="14"/>
                    <a:pt x="69" y="14"/>
                  </a:cubicBezTo>
                  <a:cubicBezTo>
                    <a:pt x="69" y="14"/>
                    <a:pt x="69" y="14"/>
                    <a:pt x="69" y="14"/>
                  </a:cubicBezTo>
                  <a:cubicBezTo>
                    <a:pt x="68" y="14"/>
                    <a:pt x="68" y="14"/>
                    <a:pt x="67" y="14"/>
                  </a:cubicBezTo>
                  <a:cubicBezTo>
                    <a:pt x="65" y="15"/>
                    <a:pt x="63" y="15"/>
                    <a:pt x="61" y="16"/>
                  </a:cubicBezTo>
                  <a:cubicBezTo>
                    <a:pt x="59" y="18"/>
                    <a:pt x="57" y="19"/>
                    <a:pt x="56" y="20"/>
                  </a:cubicBezTo>
                  <a:cubicBezTo>
                    <a:pt x="55" y="21"/>
                    <a:pt x="53" y="22"/>
                    <a:pt x="52" y="21"/>
                  </a:cubicBezTo>
                  <a:cubicBezTo>
                    <a:pt x="52" y="20"/>
                    <a:pt x="52" y="20"/>
                    <a:pt x="52" y="20"/>
                  </a:cubicBezTo>
                  <a:cubicBezTo>
                    <a:pt x="52" y="20"/>
                    <a:pt x="52" y="20"/>
                    <a:pt x="52" y="20"/>
                  </a:cubicBezTo>
                  <a:cubicBezTo>
                    <a:pt x="51" y="19"/>
                    <a:pt x="51" y="19"/>
                    <a:pt x="51" y="18"/>
                  </a:cubicBezTo>
                  <a:cubicBezTo>
                    <a:pt x="51" y="9"/>
                    <a:pt x="51" y="9"/>
                    <a:pt x="51" y="9"/>
                  </a:cubicBezTo>
                  <a:cubicBezTo>
                    <a:pt x="53" y="11"/>
                    <a:pt x="54" y="13"/>
                    <a:pt x="55" y="15"/>
                  </a:cubicBezTo>
                  <a:cubicBezTo>
                    <a:pt x="56" y="14"/>
                    <a:pt x="57" y="13"/>
                    <a:pt x="58" y="12"/>
                  </a:cubicBezTo>
                  <a:cubicBezTo>
                    <a:pt x="61" y="11"/>
                    <a:pt x="63" y="10"/>
                    <a:pt x="66" y="9"/>
                  </a:cubicBezTo>
                  <a:cubicBezTo>
                    <a:pt x="67" y="9"/>
                    <a:pt x="67" y="9"/>
                    <a:pt x="68" y="9"/>
                  </a:cubicBezTo>
                  <a:cubicBezTo>
                    <a:pt x="68" y="9"/>
                    <a:pt x="68" y="9"/>
                    <a:pt x="68" y="9"/>
                  </a:cubicBezTo>
                  <a:cubicBezTo>
                    <a:pt x="69" y="9"/>
                    <a:pt x="70" y="9"/>
                    <a:pt x="71" y="9"/>
                  </a:cubicBezTo>
                  <a:cubicBezTo>
                    <a:pt x="72" y="9"/>
                    <a:pt x="73" y="9"/>
                    <a:pt x="74" y="9"/>
                  </a:cubicBezTo>
                  <a:cubicBezTo>
                    <a:pt x="75" y="9"/>
                    <a:pt x="76" y="9"/>
                    <a:pt x="76" y="10"/>
                  </a:cubicBezTo>
                  <a:cubicBezTo>
                    <a:pt x="76" y="10"/>
                    <a:pt x="76" y="10"/>
                    <a:pt x="76" y="10"/>
                  </a:cubicBezTo>
                  <a:cubicBezTo>
                    <a:pt x="83" y="11"/>
                    <a:pt x="89" y="15"/>
                    <a:pt x="92" y="21"/>
                  </a:cubicBezTo>
                  <a:cubicBezTo>
                    <a:pt x="96" y="26"/>
                    <a:pt x="97" y="33"/>
                    <a:pt x="96" y="40"/>
                  </a:cubicBezTo>
                  <a:cubicBezTo>
                    <a:pt x="96" y="40"/>
                    <a:pt x="96" y="40"/>
                    <a:pt x="96" y="40"/>
                  </a:cubicBezTo>
                  <a:cubicBezTo>
                    <a:pt x="96" y="40"/>
                    <a:pt x="91" y="67"/>
                    <a:pt x="51" y="82"/>
                  </a:cubicBezTo>
                  <a:cubicBezTo>
                    <a:pt x="51" y="77"/>
                    <a:pt x="51" y="77"/>
                    <a:pt x="51" y="77"/>
                  </a:cubicBezTo>
                  <a:cubicBezTo>
                    <a:pt x="87" y="63"/>
                    <a:pt x="91" y="39"/>
                    <a:pt x="91" y="39"/>
                  </a:cubicBezTo>
                  <a:cubicBezTo>
                    <a:pt x="91" y="39"/>
                    <a:pt x="91" y="39"/>
                    <a:pt x="91" y="39"/>
                  </a:cubicBezTo>
                  <a:cubicBezTo>
                    <a:pt x="92" y="33"/>
                    <a:pt x="91" y="28"/>
                    <a:pt x="88" y="23"/>
                  </a:cubicBezTo>
                  <a:cubicBezTo>
                    <a:pt x="86" y="19"/>
                    <a:pt x="81" y="16"/>
                    <a:pt x="75" y="14"/>
                  </a:cubicBezTo>
                  <a:cubicBezTo>
                    <a:pt x="75" y="14"/>
                    <a:pt x="75" y="14"/>
                    <a:pt x="75" y="14"/>
                  </a:cubicBezTo>
                  <a:close/>
                  <a:moveTo>
                    <a:pt x="51" y="18"/>
                  </a:moveTo>
                  <a:cubicBezTo>
                    <a:pt x="50" y="15"/>
                    <a:pt x="48" y="13"/>
                    <a:pt x="46" y="10"/>
                  </a:cubicBezTo>
                  <a:cubicBezTo>
                    <a:pt x="43" y="8"/>
                    <a:pt x="40" y="6"/>
                    <a:pt x="36" y="5"/>
                  </a:cubicBezTo>
                  <a:cubicBezTo>
                    <a:pt x="36" y="5"/>
                    <a:pt x="36" y="5"/>
                    <a:pt x="36" y="5"/>
                  </a:cubicBezTo>
                  <a:cubicBezTo>
                    <a:pt x="36" y="5"/>
                    <a:pt x="36" y="5"/>
                    <a:pt x="36" y="5"/>
                  </a:cubicBezTo>
                  <a:cubicBezTo>
                    <a:pt x="36" y="5"/>
                    <a:pt x="35" y="5"/>
                    <a:pt x="34" y="5"/>
                  </a:cubicBezTo>
                  <a:cubicBezTo>
                    <a:pt x="33" y="5"/>
                    <a:pt x="32" y="5"/>
                    <a:pt x="32" y="5"/>
                  </a:cubicBezTo>
                  <a:cubicBezTo>
                    <a:pt x="27" y="5"/>
                    <a:pt x="22" y="7"/>
                    <a:pt x="19" y="9"/>
                  </a:cubicBezTo>
                  <a:cubicBezTo>
                    <a:pt x="15" y="12"/>
                    <a:pt x="13" y="16"/>
                    <a:pt x="11" y="21"/>
                  </a:cubicBezTo>
                  <a:cubicBezTo>
                    <a:pt x="11" y="21"/>
                    <a:pt x="11" y="21"/>
                    <a:pt x="11" y="21"/>
                  </a:cubicBezTo>
                  <a:cubicBezTo>
                    <a:pt x="11" y="23"/>
                    <a:pt x="5" y="47"/>
                    <a:pt x="33" y="74"/>
                  </a:cubicBezTo>
                  <a:cubicBezTo>
                    <a:pt x="34" y="75"/>
                    <a:pt x="36" y="76"/>
                    <a:pt x="37" y="78"/>
                  </a:cubicBezTo>
                  <a:cubicBezTo>
                    <a:pt x="38" y="79"/>
                    <a:pt x="39" y="79"/>
                    <a:pt x="40" y="80"/>
                  </a:cubicBezTo>
                  <a:cubicBezTo>
                    <a:pt x="44" y="79"/>
                    <a:pt x="48" y="78"/>
                    <a:pt x="51" y="77"/>
                  </a:cubicBezTo>
                  <a:cubicBezTo>
                    <a:pt x="51" y="82"/>
                    <a:pt x="51" y="82"/>
                    <a:pt x="51" y="82"/>
                  </a:cubicBezTo>
                  <a:cubicBezTo>
                    <a:pt x="48" y="83"/>
                    <a:pt x="44" y="84"/>
                    <a:pt x="40" y="85"/>
                  </a:cubicBezTo>
                  <a:cubicBezTo>
                    <a:pt x="40" y="85"/>
                    <a:pt x="40" y="85"/>
                    <a:pt x="40" y="85"/>
                  </a:cubicBezTo>
                  <a:cubicBezTo>
                    <a:pt x="40" y="85"/>
                    <a:pt x="40" y="85"/>
                    <a:pt x="40" y="85"/>
                  </a:cubicBezTo>
                  <a:cubicBezTo>
                    <a:pt x="39" y="85"/>
                    <a:pt x="38" y="85"/>
                    <a:pt x="38" y="85"/>
                  </a:cubicBezTo>
                  <a:cubicBezTo>
                    <a:pt x="36" y="83"/>
                    <a:pt x="35" y="82"/>
                    <a:pt x="34" y="81"/>
                  </a:cubicBezTo>
                  <a:cubicBezTo>
                    <a:pt x="32" y="80"/>
                    <a:pt x="31" y="79"/>
                    <a:pt x="30" y="78"/>
                  </a:cubicBezTo>
                  <a:cubicBezTo>
                    <a:pt x="0" y="48"/>
                    <a:pt x="6" y="22"/>
                    <a:pt x="7" y="20"/>
                  </a:cubicBezTo>
                  <a:cubicBezTo>
                    <a:pt x="7" y="20"/>
                    <a:pt x="7" y="20"/>
                    <a:pt x="7" y="20"/>
                  </a:cubicBezTo>
                  <a:cubicBezTo>
                    <a:pt x="8" y="14"/>
                    <a:pt x="11" y="9"/>
                    <a:pt x="16" y="6"/>
                  </a:cubicBezTo>
                  <a:cubicBezTo>
                    <a:pt x="20" y="2"/>
                    <a:pt x="26" y="0"/>
                    <a:pt x="32" y="0"/>
                  </a:cubicBezTo>
                  <a:cubicBezTo>
                    <a:pt x="33" y="0"/>
                    <a:pt x="34" y="0"/>
                    <a:pt x="35" y="0"/>
                  </a:cubicBezTo>
                  <a:cubicBezTo>
                    <a:pt x="35" y="0"/>
                    <a:pt x="36" y="1"/>
                    <a:pt x="37" y="1"/>
                  </a:cubicBezTo>
                  <a:cubicBezTo>
                    <a:pt x="37" y="1"/>
                    <a:pt x="37" y="1"/>
                    <a:pt x="37" y="1"/>
                  </a:cubicBezTo>
                  <a:cubicBezTo>
                    <a:pt x="42" y="2"/>
                    <a:pt x="46" y="4"/>
                    <a:pt x="49" y="7"/>
                  </a:cubicBezTo>
                  <a:cubicBezTo>
                    <a:pt x="50" y="8"/>
                    <a:pt x="50" y="8"/>
                    <a:pt x="51" y="9"/>
                  </a:cubicBezTo>
                  <a:lnTo>
                    <a:pt x="51"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0" name="Freeform 31"/>
            <p:cNvSpPr>
              <a:spLocks noEditPoints="1"/>
            </p:cNvSpPr>
            <p:nvPr/>
          </p:nvSpPr>
          <p:spPr bwMode="auto">
            <a:xfrm>
              <a:off x="8855076" y="2243138"/>
              <a:ext cx="285750" cy="230188"/>
            </a:xfrm>
            <a:custGeom>
              <a:avLst/>
              <a:gdLst>
                <a:gd name="T0" fmla="*/ 115 w 127"/>
                <a:gd name="T1" fmla="*/ 49 h 102"/>
                <a:gd name="T2" fmla="*/ 119 w 127"/>
                <a:gd name="T3" fmla="*/ 8 h 102"/>
                <a:gd name="T4" fmla="*/ 112 w 127"/>
                <a:gd name="T5" fmla="*/ 0 h 102"/>
                <a:gd name="T6" fmla="*/ 127 w 127"/>
                <a:gd name="T7" fmla="*/ 52 h 102"/>
                <a:gd name="T8" fmla="*/ 102 w 127"/>
                <a:gd name="T9" fmla="*/ 66 h 102"/>
                <a:gd name="T10" fmla="*/ 81 w 127"/>
                <a:gd name="T11" fmla="*/ 98 h 102"/>
                <a:gd name="T12" fmla="*/ 91 w 127"/>
                <a:gd name="T13" fmla="*/ 68 h 102"/>
                <a:gd name="T14" fmla="*/ 81 w 127"/>
                <a:gd name="T15" fmla="*/ 50 h 102"/>
                <a:gd name="T16" fmla="*/ 87 w 127"/>
                <a:gd name="T17" fmla="*/ 64 h 102"/>
                <a:gd name="T18" fmla="*/ 91 w 127"/>
                <a:gd name="T19" fmla="*/ 39 h 102"/>
                <a:gd name="T20" fmla="*/ 81 w 127"/>
                <a:gd name="T21" fmla="*/ 16 h 102"/>
                <a:gd name="T22" fmla="*/ 90 w 127"/>
                <a:gd name="T23" fmla="*/ 29 h 102"/>
                <a:gd name="T24" fmla="*/ 81 w 127"/>
                <a:gd name="T25" fmla="*/ 5 h 102"/>
                <a:gd name="T26" fmla="*/ 81 w 127"/>
                <a:gd name="T27" fmla="*/ 5 h 102"/>
                <a:gd name="T28" fmla="*/ 64 w 127"/>
                <a:gd name="T29" fmla="*/ 102 h 102"/>
                <a:gd name="T30" fmla="*/ 81 w 127"/>
                <a:gd name="T31" fmla="*/ 20 h 102"/>
                <a:gd name="T32" fmla="*/ 75 w 127"/>
                <a:gd name="T33" fmla="*/ 35 h 102"/>
                <a:gd name="T34" fmla="*/ 81 w 127"/>
                <a:gd name="T35" fmla="*/ 38 h 102"/>
                <a:gd name="T36" fmla="*/ 72 w 127"/>
                <a:gd name="T37" fmla="*/ 39 h 102"/>
                <a:gd name="T38" fmla="*/ 72 w 127"/>
                <a:gd name="T39" fmla="*/ 20 h 102"/>
                <a:gd name="T40" fmla="*/ 81 w 127"/>
                <a:gd name="T41" fmla="*/ 50 h 102"/>
                <a:gd name="T42" fmla="*/ 75 w 127"/>
                <a:gd name="T43" fmla="*/ 64 h 102"/>
                <a:gd name="T44" fmla="*/ 81 w 127"/>
                <a:gd name="T45" fmla="*/ 72 h 102"/>
                <a:gd name="T46" fmla="*/ 81 w 127"/>
                <a:gd name="T47" fmla="*/ 45 h 102"/>
                <a:gd name="T48" fmla="*/ 64 w 127"/>
                <a:gd name="T49" fmla="*/ 0 h 102"/>
                <a:gd name="T50" fmla="*/ 64 w 127"/>
                <a:gd name="T51" fmla="*/ 102 h 102"/>
                <a:gd name="T52" fmla="*/ 46 w 127"/>
                <a:gd name="T53" fmla="*/ 67 h 102"/>
                <a:gd name="T54" fmla="*/ 52 w 127"/>
                <a:gd name="T55" fmla="*/ 64 h 102"/>
                <a:gd name="T56" fmla="*/ 46 w 127"/>
                <a:gd name="T57" fmla="*/ 50 h 102"/>
                <a:gd name="T58" fmla="*/ 60 w 127"/>
                <a:gd name="T59" fmla="*/ 58 h 102"/>
                <a:gd name="T60" fmla="*/ 46 w 127"/>
                <a:gd name="T61" fmla="*/ 72 h 102"/>
                <a:gd name="T62" fmla="*/ 52 w 127"/>
                <a:gd name="T63" fmla="*/ 35 h 102"/>
                <a:gd name="T64" fmla="*/ 52 w 127"/>
                <a:gd name="T65" fmla="*/ 23 h 102"/>
                <a:gd name="T66" fmla="*/ 46 w 127"/>
                <a:gd name="T67" fmla="*/ 16 h 102"/>
                <a:gd name="T68" fmla="*/ 56 w 127"/>
                <a:gd name="T69" fmla="*/ 20 h 102"/>
                <a:gd name="T70" fmla="*/ 46 w 127"/>
                <a:gd name="T71" fmla="*/ 42 h 102"/>
                <a:gd name="T72" fmla="*/ 5 w 127"/>
                <a:gd name="T73" fmla="*/ 15 h 102"/>
                <a:gd name="T74" fmla="*/ 30 w 127"/>
                <a:gd name="T75" fmla="*/ 66 h 102"/>
                <a:gd name="T76" fmla="*/ 28 w 127"/>
                <a:gd name="T77" fmla="*/ 102 h 102"/>
                <a:gd name="T78" fmla="*/ 13 w 127"/>
                <a:gd name="T79" fmla="*/ 54 h 102"/>
                <a:gd name="T80" fmla="*/ 5 w 127"/>
                <a:gd name="T81" fmla="*/ 4 h 102"/>
                <a:gd name="T82" fmla="*/ 46 w 127"/>
                <a:gd name="T83" fmla="*/ 5 h 102"/>
                <a:gd name="T84" fmla="*/ 33 w 127"/>
                <a:gd name="T85" fmla="*/ 29 h 102"/>
                <a:gd name="T86" fmla="*/ 40 w 127"/>
                <a:gd name="T87" fmla="*/ 35 h 102"/>
                <a:gd name="T88" fmla="*/ 46 w 127"/>
                <a:gd name="T89" fmla="*/ 16 h 102"/>
                <a:gd name="T90" fmla="*/ 33 w 127"/>
                <a:gd name="T91" fmla="*/ 58 h 102"/>
                <a:gd name="T92" fmla="*/ 40 w 127"/>
                <a:gd name="T93" fmla="*/ 64 h 102"/>
                <a:gd name="T94" fmla="*/ 46 w 127"/>
                <a:gd name="T95" fmla="*/ 5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 h="102">
                  <a:moveTo>
                    <a:pt x="97" y="98"/>
                  </a:moveTo>
                  <a:cubicBezTo>
                    <a:pt x="97" y="66"/>
                    <a:pt x="97" y="66"/>
                    <a:pt x="97" y="66"/>
                  </a:cubicBezTo>
                  <a:cubicBezTo>
                    <a:pt x="97" y="61"/>
                    <a:pt x="99" y="57"/>
                    <a:pt x="102" y="54"/>
                  </a:cubicBezTo>
                  <a:cubicBezTo>
                    <a:pt x="105" y="51"/>
                    <a:pt x="110" y="49"/>
                    <a:pt x="115" y="49"/>
                  </a:cubicBezTo>
                  <a:cubicBezTo>
                    <a:pt x="123" y="49"/>
                    <a:pt x="123" y="49"/>
                    <a:pt x="123" y="49"/>
                  </a:cubicBezTo>
                  <a:cubicBezTo>
                    <a:pt x="123" y="15"/>
                    <a:pt x="123" y="15"/>
                    <a:pt x="123" y="15"/>
                  </a:cubicBezTo>
                  <a:cubicBezTo>
                    <a:pt x="123" y="12"/>
                    <a:pt x="121" y="10"/>
                    <a:pt x="119" y="8"/>
                  </a:cubicBezTo>
                  <a:cubicBezTo>
                    <a:pt x="119" y="8"/>
                    <a:pt x="119" y="8"/>
                    <a:pt x="119" y="8"/>
                  </a:cubicBezTo>
                  <a:cubicBezTo>
                    <a:pt x="117" y="6"/>
                    <a:pt x="115" y="5"/>
                    <a:pt x="112" y="5"/>
                  </a:cubicBezTo>
                  <a:cubicBezTo>
                    <a:pt x="81" y="5"/>
                    <a:pt x="81" y="5"/>
                    <a:pt x="81" y="5"/>
                  </a:cubicBezTo>
                  <a:cubicBezTo>
                    <a:pt x="81" y="0"/>
                    <a:pt x="81" y="0"/>
                    <a:pt x="81" y="0"/>
                  </a:cubicBezTo>
                  <a:cubicBezTo>
                    <a:pt x="112" y="0"/>
                    <a:pt x="112" y="0"/>
                    <a:pt x="112" y="0"/>
                  </a:cubicBezTo>
                  <a:cubicBezTo>
                    <a:pt x="116" y="0"/>
                    <a:pt x="120" y="2"/>
                    <a:pt x="123" y="4"/>
                  </a:cubicBezTo>
                  <a:cubicBezTo>
                    <a:pt x="123" y="4"/>
                    <a:pt x="123" y="4"/>
                    <a:pt x="123" y="4"/>
                  </a:cubicBezTo>
                  <a:cubicBezTo>
                    <a:pt x="126" y="7"/>
                    <a:pt x="127" y="11"/>
                    <a:pt x="127" y="15"/>
                  </a:cubicBezTo>
                  <a:cubicBezTo>
                    <a:pt x="127" y="52"/>
                    <a:pt x="127" y="52"/>
                    <a:pt x="127" y="52"/>
                  </a:cubicBezTo>
                  <a:cubicBezTo>
                    <a:pt x="127" y="53"/>
                    <a:pt x="126" y="54"/>
                    <a:pt x="125" y="54"/>
                  </a:cubicBezTo>
                  <a:cubicBezTo>
                    <a:pt x="115" y="54"/>
                    <a:pt x="115" y="54"/>
                    <a:pt x="115" y="54"/>
                  </a:cubicBezTo>
                  <a:cubicBezTo>
                    <a:pt x="111" y="54"/>
                    <a:pt x="107" y="55"/>
                    <a:pt x="105" y="57"/>
                  </a:cubicBezTo>
                  <a:cubicBezTo>
                    <a:pt x="103" y="59"/>
                    <a:pt x="102" y="62"/>
                    <a:pt x="102" y="66"/>
                  </a:cubicBezTo>
                  <a:cubicBezTo>
                    <a:pt x="102" y="100"/>
                    <a:pt x="102" y="100"/>
                    <a:pt x="102" y="100"/>
                  </a:cubicBezTo>
                  <a:cubicBezTo>
                    <a:pt x="102" y="101"/>
                    <a:pt x="101" y="102"/>
                    <a:pt x="99" y="102"/>
                  </a:cubicBezTo>
                  <a:cubicBezTo>
                    <a:pt x="81" y="102"/>
                    <a:pt x="81" y="102"/>
                    <a:pt x="81" y="102"/>
                  </a:cubicBezTo>
                  <a:cubicBezTo>
                    <a:pt x="81" y="98"/>
                    <a:pt x="81" y="98"/>
                    <a:pt x="81" y="98"/>
                  </a:cubicBezTo>
                  <a:cubicBezTo>
                    <a:pt x="97" y="98"/>
                    <a:pt x="97" y="98"/>
                    <a:pt x="97" y="98"/>
                  </a:cubicBezTo>
                  <a:close/>
                  <a:moveTo>
                    <a:pt x="81" y="72"/>
                  </a:moveTo>
                  <a:cubicBezTo>
                    <a:pt x="85" y="72"/>
                    <a:pt x="88" y="70"/>
                    <a:pt x="91" y="68"/>
                  </a:cubicBezTo>
                  <a:cubicBezTo>
                    <a:pt x="91" y="68"/>
                    <a:pt x="91" y="68"/>
                    <a:pt x="91" y="68"/>
                  </a:cubicBezTo>
                  <a:cubicBezTo>
                    <a:pt x="93" y="65"/>
                    <a:pt x="95" y="62"/>
                    <a:pt x="95" y="58"/>
                  </a:cubicBezTo>
                  <a:cubicBezTo>
                    <a:pt x="95" y="54"/>
                    <a:pt x="93" y="51"/>
                    <a:pt x="91" y="49"/>
                  </a:cubicBezTo>
                  <a:cubicBezTo>
                    <a:pt x="88" y="46"/>
                    <a:pt x="85" y="45"/>
                    <a:pt x="81" y="45"/>
                  </a:cubicBezTo>
                  <a:cubicBezTo>
                    <a:pt x="81" y="50"/>
                    <a:pt x="81" y="50"/>
                    <a:pt x="81" y="50"/>
                  </a:cubicBezTo>
                  <a:cubicBezTo>
                    <a:pt x="84" y="50"/>
                    <a:pt x="86" y="50"/>
                    <a:pt x="87" y="52"/>
                  </a:cubicBezTo>
                  <a:cubicBezTo>
                    <a:pt x="89" y="54"/>
                    <a:pt x="90" y="56"/>
                    <a:pt x="90" y="58"/>
                  </a:cubicBezTo>
                  <a:cubicBezTo>
                    <a:pt x="90" y="60"/>
                    <a:pt x="89" y="63"/>
                    <a:pt x="87" y="64"/>
                  </a:cubicBezTo>
                  <a:cubicBezTo>
                    <a:pt x="87" y="64"/>
                    <a:pt x="87" y="64"/>
                    <a:pt x="87" y="64"/>
                  </a:cubicBezTo>
                  <a:cubicBezTo>
                    <a:pt x="86" y="66"/>
                    <a:pt x="84" y="67"/>
                    <a:pt x="81" y="67"/>
                  </a:cubicBezTo>
                  <a:cubicBezTo>
                    <a:pt x="81" y="72"/>
                    <a:pt x="81" y="72"/>
                    <a:pt x="81" y="72"/>
                  </a:cubicBezTo>
                  <a:close/>
                  <a:moveTo>
                    <a:pt x="81" y="42"/>
                  </a:moveTo>
                  <a:cubicBezTo>
                    <a:pt x="85" y="42"/>
                    <a:pt x="88" y="41"/>
                    <a:pt x="91" y="39"/>
                  </a:cubicBezTo>
                  <a:cubicBezTo>
                    <a:pt x="93" y="36"/>
                    <a:pt x="95" y="33"/>
                    <a:pt x="95" y="29"/>
                  </a:cubicBezTo>
                  <a:cubicBezTo>
                    <a:pt x="95" y="25"/>
                    <a:pt x="93" y="22"/>
                    <a:pt x="91" y="20"/>
                  </a:cubicBezTo>
                  <a:cubicBezTo>
                    <a:pt x="91" y="20"/>
                    <a:pt x="91" y="20"/>
                    <a:pt x="91" y="20"/>
                  </a:cubicBezTo>
                  <a:cubicBezTo>
                    <a:pt x="88" y="17"/>
                    <a:pt x="85" y="16"/>
                    <a:pt x="81" y="16"/>
                  </a:cubicBezTo>
                  <a:cubicBezTo>
                    <a:pt x="81" y="20"/>
                    <a:pt x="81" y="20"/>
                    <a:pt x="81" y="20"/>
                  </a:cubicBezTo>
                  <a:cubicBezTo>
                    <a:pt x="84" y="20"/>
                    <a:pt x="86" y="21"/>
                    <a:pt x="87" y="23"/>
                  </a:cubicBezTo>
                  <a:cubicBezTo>
                    <a:pt x="88" y="23"/>
                    <a:pt x="88" y="23"/>
                    <a:pt x="88" y="23"/>
                  </a:cubicBezTo>
                  <a:cubicBezTo>
                    <a:pt x="89" y="25"/>
                    <a:pt x="90" y="27"/>
                    <a:pt x="90" y="29"/>
                  </a:cubicBezTo>
                  <a:cubicBezTo>
                    <a:pt x="90" y="31"/>
                    <a:pt x="89" y="34"/>
                    <a:pt x="87" y="35"/>
                  </a:cubicBezTo>
                  <a:cubicBezTo>
                    <a:pt x="86" y="37"/>
                    <a:pt x="84" y="38"/>
                    <a:pt x="81" y="38"/>
                  </a:cubicBezTo>
                  <a:lnTo>
                    <a:pt x="81" y="42"/>
                  </a:lnTo>
                  <a:close/>
                  <a:moveTo>
                    <a:pt x="81" y="5"/>
                  </a:moveTo>
                  <a:cubicBezTo>
                    <a:pt x="64" y="5"/>
                    <a:pt x="64" y="5"/>
                    <a:pt x="64" y="5"/>
                  </a:cubicBezTo>
                  <a:cubicBezTo>
                    <a:pt x="64" y="0"/>
                    <a:pt x="64" y="0"/>
                    <a:pt x="64" y="0"/>
                  </a:cubicBezTo>
                  <a:cubicBezTo>
                    <a:pt x="81" y="0"/>
                    <a:pt x="81" y="0"/>
                    <a:pt x="81" y="0"/>
                  </a:cubicBezTo>
                  <a:cubicBezTo>
                    <a:pt x="81" y="5"/>
                    <a:pt x="81" y="5"/>
                    <a:pt x="81" y="5"/>
                  </a:cubicBezTo>
                  <a:close/>
                  <a:moveTo>
                    <a:pt x="64" y="98"/>
                  </a:moveTo>
                  <a:cubicBezTo>
                    <a:pt x="81" y="98"/>
                    <a:pt x="81" y="98"/>
                    <a:pt x="81" y="98"/>
                  </a:cubicBezTo>
                  <a:cubicBezTo>
                    <a:pt x="81" y="102"/>
                    <a:pt x="81" y="102"/>
                    <a:pt x="81" y="102"/>
                  </a:cubicBezTo>
                  <a:cubicBezTo>
                    <a:pt x="64" y="102"/>
                    <a:pt x="64" y="102"/>
                    <a:pt x="64" y="102"/>
                  </a:cubicBezTo>
                  <a:cubicBezTo>
                    <a:pt x="64" y="98"/>
                    <a:pt x="64" y="98"/>
                    <a:pt x="64" y="98"/>
                  </a:cubicBezTo>
                  <a:close/>
                  <a:moveTo>
                    <a:pt x="81" y="16"/>
                  </a:moveTo>
                  <a:cubicBezTo>
                    <a:pt x="81" y="20"/>
                    <a:pt x="81" y="20"/>
                    <a:pt x="81" y="20"/>
                  </a:cubicBezTo>
                  <a:cubicBezTo>
                    <a:pt x="81" y="20"/>
                    <a:pt x="81" y="20"/>
                    <a:pt x="81" y="20"/>
                  </a:cubicBezTo>
                  <a:cubicBezTo>
                    <a:pt x="79" y="20"/>
                    <a:pt x="77" y="21"/>
                    <a:pt x="75" y="23"/>
                  </a:cubicBezTo>
                  <a:cubicBezTo>
                    <a:pt x="75" y="23"/>
                    <a:pt x="75" y="23"/>
                    <a:pt x="75" y="23"/>
                  </a:cubicBezTo>
                  <a:cubicBezTo>
                    <a:pt x="74" y="25"/>
                    <a:pt x="73" y="27"/>
                    <a:pt x="73" y="29"/>
                  </a:cubicBezTo>
                  <a:cubicBezTo>
                    <a:pt x="73" y="31"/>
                    <a:pt x="74" y="34"/>
                    <a:pt x="75" y="35"/>
                  </a:cubicBezTo>
                  <a:cubicBezTo>
                    <a:pt x="75" y="35"/>
                    <a:pt x="75" y="35"/>
                    <a:pt x="75" y="35"/>
                  </a:cubicBezTo>
                  <a:cubicBezTo>
                    <a:pt x="75" y="35"/>
                    <a:pt x="75" y="35"/>
                    <a:pt x="75" y="35"/>
                  </a:cubicBezTo>
                  <a:cubicBezTo>
                    <a:pt x="77" y="37"/>
                    <a:pt x="79" y="38"/>
                    <a:pt x="81" y="38"/>
                  </a:cubicBezTo>
                  <a:cubicBezTo>
                    <a:pt x="81" y="38"/>
                    <a:pt x="81" y="38"/>
                    <a:pt x="81" y="38"/>
                  </a:cubicBezTo>
                  <a:cubicBezTo>
                    <a:pt x="81" y="42"/>
                    <a:pt x="81" y="42"/>
                    <a:pt x="81" y="42"/>
                  </a:cubicBezTo>
                  <a:cubicBezTo>
                    <a:pt x="81" y="42"/>
                    <a:pt x="81" y="42"/>
                    <a:pt x="81" y="42"/>
                  </a:cubicBezTo>
                  <a:cubicBezTo>
                    <a:pt x="78" y="42"/>
                    <a:pt x="74" y="41"/>
                    <a:pt x="72" y="39"/>
                  </a:cubicBezTo>
                  <a:cubicBezTo>
                    <a:pt x="72" y="39"/>
                    <a:pt x="72" y="39"/>
                    <a:pt x="72" y="39"/>
                  </a:cubicBezTo>
                  <a:cubicBezTo>
                    <a:pt x="69" y="36"/>
                    <a:pt x="68" y="33"/>
                    <a:pt x="68" y="29"/>
                  </a:cubicBezTo>
                  <a:cubicBezTo>
                    <a:pt x="68" y="25"/>
                    <a:pt x="69" y="22"/>
                    <a:pt x="72" y="20"/>
                  </a:cubicBezTo>
                  <a:cubicBezTo>
                    <a:pt x="72" y="20"/>
                    <a:pt x="72" y="20"/>
                    <a:pt x="72" y="20"/>
                  </a:cubicBezTo>
                  <a:cubicBezTo>
                    <a:pt x="72" y="20"/>
                    <a:pt x="72" y="20"/>
                    <a:pt x="72" y="20"/>
                  </a:cubicBezTo>
                  <a:cubicBezTo>
                    <a:pt x="74" y="17"/>
                    <a:pt x="78" y="16"/>
                    <a:pt x="81" y="16"/>
                  </a:cubicBezTo>
                  <a:cubicBezTo>
                    <a:pt x="81" y="16"/>
                    <a:pt x="81" y="16"/>
                    <a:pt x="81" y="16"/>
                  </a:cubicBezTo>
                  <a:close/>
                  <a:moveTo>
                    <a:pt x="81" y="45"/>
                  </a:moveTo>
                  <a:cubicBezTo>
                    <a:pt x="81" y="50"/>
                    <a:pt x="81" y="50"/>
                    <a:pt x="81" y="50"/>
                  </a:cubicBezTo>
                  <a:cubicBezTo>
                    <a:pt x="81" y="50"/>
                    <a:pt x="81" y="50"/>
                    <a:pt x="81" y="50"/>
                  </a:cubicBezTo>
                  <a:cubicBezTo>
                    <a:pt x="79" y="50"/>
                    <a:pt x="77" y="50"/>
                    <a:pt x="75" y="52"/>
                  </a:cubicBezTo>
                  <a:cubicBezTo>
                    <a:pt x="74" y="54"/>
                    <a:pt x="73" y="56"/>
                    <a:pt x="73" y="58"/>
                  </a:cubicBezTo>
                  <a:cubicBezTo>
                    <a:pt x="73" y="60"/>
                    <a:pt x="74" y="63"/>
                    <a:pt x="75" y="64"/>
                  </a:cubicBezTo>
                  <a:cubicBezTo>
                    <a:pt x="77" y="66"/>
                    <a:pt x="79" y="67"/>
                    <a:pt x="81" y="67"/>
                  </a:cubicBezTo>
                  <a:cubicBezTo>
                    <a:pt x="81" y="67"/>
                    <a:pt x="81" y="67"/>
                    <a:pt x="81" y="67"/>
                  </a:cubicBezTo>
                  <a:cubicBezTo>
                    <a:pt x="81" y="72"/>
                    <a:pt x="81" y="72"/>
                    <a:pt x="81" y="72"/>
                  </a:cubicBezTo>
                  <a:cubicBezTo>
                    <a:pt x="81" y="72"/>
                    <a:pt x="81" y="72"/>
                    <a:pt x="81" y="72"/>
                  </a:cubicBezTo>
                  <a:cubicBezTo>
                    <a:pt x="78" y="72"/>
                    <a:pt x="74" y="70"/>
                    <a:pt x="72" y="68"/>
                  </a:cubicBezTo>
                  <a:cubicBezTo>
                    <a:pt x="69" y="65"/>
                    <a:pt x="68" y="62"/>
                    <a:pt x="68" y="58"/>
                  </a:cubicBezTo>
                  <a:cubicBezTo>
                    <a:pt x="68" y="54"/>
                    <a:pt x="69" y="51"/>
                    <a:pt x="72" y="49"/>
                  </a:cubicBezTo>
                  <a:cubicBezTo>
                    <a:pt x="74" y="46"/>
                    <a:pt x="78" y="45"/>
                    <a:pt x="81" y="45"/>
                  </a:cubicBezTo>
                  <a:close/>
                  <a:moveTo>
                    <a:pt x="64" y="5"/>
                  </a:moveTo>
                  <a:cubicBezTo>
                    <a:pt x="46" y="5"/>
                    <a:pt x="46" y="5"/>
                    <a:pt x="46" y="5"/>
                  </a:cubicBezTo>
                  <a:cubicBezTo>
                    <a:pt x="46" y="0"/>
                    <a:pt x="46" y="0"/>
                    <a:pt x="46" y="0"/>
                  </a:cubicBezTo>
                  <a:cubicBezTo>
                    <a:pt x="64" y="0"/>
                    <a:pt x="64" y="0"/>
                    <a:pt x="64" y="0"/>
                  </a:cubicBezTo>
                  <a:cubicBezTo>
                    <a:pt x="64" y="5"/>
                    <a:pt x="64" y="5"/>
                    <a:pt x="64" y="5"/>
                  </a:cubicBezTo>
                  <a:close/>
                  <a:moveTo>
                    <a:pt x="46" y="98"/>
                  </a:moveTo>
                  <a:cubicBezTo>
                    <a:pt x="64" y="98"/>
                    <a:pt x="64" y="98"/>
                    <a:pt x="64" y="98"/>
                  </a:cubicBezTo>
                  <a:cubicBezTo>
                    <a:pt x="64" y="102"/>
                    <a:pt x="64" y="102"/>
                    <a:pt x="64" y="102"/>
                  </a:cubicBezTo>
                  <a:cubicBezTo>
                    <a:pt x="46" y="102"/>
                    <a:pt x="46" y="102"/>
                    <a:pt x="46" y="102"/>
                  </a:cubicBezTo>
                  <a:cubicBezTo>
                    <a:pt x="46" y="98"/>
                    <a:pt x="46" y="98"/>
                    <a:pt x="46" y="98"/>
                  </a:cubicBezTo>
                  <a:close/>
                  <a:moveTo>
                    <a:pt x="46" y="72"/>
                  </a:moveTo>
                  <a:cubicBezTo>
                    <a:pt x="46" y="67"/>
                    <a:pt x="46" y="67"/>
                    <a:pt x="46" y="67"/>
                  </a:cubicBezTo>
                  <a:cubicBezTo>
                    <a:pt x="46" y="67"/>
                    <a:pt x="46" y="67"/>
                    <a:pt x="46" y="67"/>
                  </a:cubicBezTo>
                  <a:cubicBezTo>
                    <a:pt x="48" y="67"/>
                    <a:pt x="51" y="66"/>
                    <a:pt x="52" y="64"/>
                  </a:cubicBezTo>
                  <a:cubicBezTo>
                    <a:pt x="52" y="64"/>
                    <a:pt x="52" y="64"/>
                    <a:pt x="52" y="64"/>
                  </a:cubicBezTo>
                  <a:cubicBezTo>
                    <a:pt x="52" y="64"/>
                    <a:pt x="52" y="64"/>
                    <a:pt x="52" y="64"/>
                  </a:cubicBezTo>
                  <a:cubicBezTo>
                    <a:pt x="54" y="63"/>
                    <a:pt x="55" y="60"/>
                    <a:pt x="55" y="58"/>
                  </a:cubicBezTo>
                  <a:cubicBezTo>
                    <a:pt x="55" y="56"/>
                    <a:pt x="54" y="54"/>
                    <a:pt x="52" y="52"/>
                  </a:cubicBezTo>
                  <a:cubicBezTo>
                    <a:pt x="51" y="50"/>
                    <a:pt x="48" y="50"/>
                    <a:pt x="46" y="50"/>
                  </a:cubicBezTo>
                  <a:cubicBezTo>
                    <a:pt x="46" y="50"/>
                    <a:pt x="46" y="50"/>
                    <a:pt x="46" y="50"/>
                  </a:cubicBezTo>
                  <a:cubicBezTo>
                    <a:pt x="46" y="45"/>
                    <a:pt x="46" y="45"/>
                    <a:pt x="46" y="45"/>
                  </a:cubicBezTo>
                  <a:cubicBezTo>
                    <a:pt x="46" y="45"/>
                    <a:pt x="46" y="45"/>
                    <a:pt x="46" y="45"/>
                  </a:cubicBezTo>
                  <a:cubicBezTo>
                    <a:pt x="50" y="45"/>
                    <a:pt x="53" y="46"/>
                    <a:pt x="56" y="49"/>
                  </a:cubicBezTo>
                  <a:cubicBezTo>
                    <a:pt x="58" y="51"/>
                    <a:pt x="60" y="54"/>
                    <a:pt x="60" y="58"/>
                  </a:cubicBezTo>
                  <a:cubicBezTo>
                    <a:pt x="60" y="62"/>
                    <a:pt x="58" y="65"/>
                    <a:pt x="56" y="68"/>
                  </a:cubicBezTo>
                  <a:cubicBezTo>
                    <a:pt x="56" y="68"/>
                    <a:pt x="56" y="68"/>
                    <a:pt x="56" y="68"/>
                  </a:cubicBezTo>
                  <a:cubicBezTo>
                    <a:pt x="53" y="70"/>
                    <a:pt x="50" y="72"/>
                    <a:pt x="46" y="72"/>
                  </a:cubicBezTo>
                  <a:cubicBezTo>
                    <a:pt x="46" y="72"/>
                    <a:pt x="46" y="72"/>
                    <a:pt x="46" y="72"/>
                  </a:cubicBezTo>
                  <a:close/>
                  <a:moveTo>
                    <a:pt x="46" y="42"/>
                  </a:moveTo>
                  <a:cubicBezTo>
                    <a:pt x="46" y="38"/>
                    <a:pt x="46" y="38"/>
                    <a:pt x="46" y="38"/>
                  </a:cubicBezTo>
                  <a:cubicBezTo>
                    <a:pt x="46" y="38"/>
                    <a:pt x="46" y="38"/>
                    <a:pt x="46" y="38"/>
                  </a:cubicBezTo>
                  <a:cubicBezTo>
                    <a:pt x="48" y="38"/>
                    <a:pt x="51" y="37"/>
                    <a:pt x="52" y="35"/>
                  </a:cubicBezTo>
                  <a:cubicBezTo>
                    <a:pt x="52" y="35"/>
                    <a:pt x="52" y="35"/>
                    <a:pt x="52" y="35"/>
                  </a:cubicBezTo>
                  <a:cubicBezTo>
                    <a:pt x="54" y="34"/>
                    <a:pt x="55" y="31"/>
                    <a:pt x="55" y="29"/>
                  </a:cubicBezTo>
                  <a:cubicBezTo>
                    <a:pt x="55" y="27"/>
                    <a:pt x="54" y="25"/>
                    <a:pt x="52" y="23"/>
                  </a:cubicBezTo>
                  <a:cubicBezTo>
                    <a:pt x="52" y="23"/>
                    <a:pt x="52" y="23"/>
                    <a:pt x="52" y="23"/>
                  </a:cubicBezTo>
                  <a:cubicBezTo>
                    <a:pt x="51" y="21"/>
                    <a:pt x="48" y="20"/>
                    <a:pt x="46" y="20"/>
                  </a:cubicBezTo>
                  <a:cubicBezTo>
                    <a:pt x="46" y="20"/>
                    <a:pt x="46" y="20"/>
                    <a:pt x="46" y="20"/>
                  </a:cubicBezTo>
                  <a:cubicBezTo>
                    <a:pt x="46" y="16"/>
                    <a:pt x="46" y="16"/>
                    <a:pt x="46" y="16"/>
                  </a:cubicBezTo>
                  <a:cubicBezTo>
                    <a:pt x="46" y="16"/>
                    <a:pt x="46" y="16"/>
                    <a:pt x="46" y="16"/>
                  </a:cubicBezTo>
                  <a:cubicBezTo>
                    <a:pt x="50" y="16"/>
                    <a:pt x="53" y="17"/>
                    <a:pt x="56" y="20"/>
                  </a:cubicBezTo>
                  <a:cubicBezTo>
                    <a:pt x="56" y="20"/>
                    <a:pt x="56" y="20"/>
                    <a:pt x="56" y="20"/>
                  </a:cubicBezTo>
                  <a:cubicBezTo>
                    <a:pt x="56" y="20"/>
                    <a:pt x="56" y="20"/>
                    <a:pt x="56" y="20"/>
                  </a:cubicBezTo>
                  <a:cubicBezTo>
                    <a:pt x="56" y="20"/>
                    <a:pt x="56" y="20"/>
                    <a:pt x="56" y="20"/>
                  </a:cubicBezTo>
                  <a:cubicBezTo>
                    <a:pt x="58" y="22"/>
                    <a:pt x="60" y="25"/>
                    <a:pt x="60" y="29"/>
                  </a:cubicBezTo>
                  <a:cubicBezTo>
                    <a:pt x="60" y="33"/>
                    <a:pt x="58" y="36"/>
                    <a:pt x="56" y="39"/>
                  </a:cubicBezTo>
                  <a:cubicBezTo>
                    <a:pt x="55" y="39"/>
                    <a:pt x="55" y="39"/>
                    <a:pt x="55" y="39"/>
                  </a:cubicBezTo>
                  <a:cubicBezTo>
                    <a:pt x="53" y="41"/>
                    <a:pt x="50" y="42"/>
                    <a:pt x="46" y="42"/>
                  </a:cubicBezTo>
                  <a:close/>
                  <a:moveTo>
                    <a:pt x="46" y="5"/>
                  </a:moveTo>
                  <a:cubicBezTo>
                    <a:pt x="16" y="5"/>
                    <a:pt x="16" y="5"/>
                    <a:pt x="16" y="5"/>
                  </a:cubicBezTo>
                  <a:cubicBezTo>
                    <a:pt x="13" y="5"/>
                    <a:pt x="10" y="6"/>
                    <a:pt x="8" y="8"/>
                  </a:cubicBezTo>
                  <a:cubicBezTo>
                    <a:pt x="6" y="10"/>
                    <a:pt x="5" y="12"/>
                    <a:pt x="5" y="15"/>
                  </a:cubicBezTo>
                  <a:cubicBezTo>
                    <a:pt x="5" y="49"/>
                    <a:pt x="5" y="49"/>
                    <a:pt x="5" y="49"/>
                  </a:cubicBezTo>
                  <a:cubicBezTo>
                    <a:pt x="13" y="49"/>
                    <a:pt x="13" y="49"/>
                    <a:pt x="13" y="49"/>
                  </a:cubicBezTo>
                  <a:cubicBezTo>
                    <a:pt x="19" y="49"/>
                    <a:pt x="23" y="51"/>
                    <a:pt x="26" y="54"/>
                  </a:cubicBezTo>
                  <a:cubicBezTo>
                    <a:pt x="29" y="57"/>
                    <a:pt x="30" y="61"/>
                    <a:pt x="30" y="66"/>
                  </a:cubicBezTo>
                  <a:cubicBezTo>
                    <a:pt x="30" y="98"/>
                    <a:pt x="30" y="98"/>
                    <a:pt x="30" y="98"/>
                  </a:cubicBezTo>
                  <a:cubicBezTo>
                    <a:pt x="46" y="98"/>
                    <a:pt x="46" y="98"/>
                    <a:pt x="46" y="98"/>
                  </a:cubicBezTo>
                  <a:cubicBezTo>
                    <a:pt x="46" y="102"/>
                    <a:pt x="46" y="102"/>
                    <a:pt x="46" y="102"/>
                  </a:cubicBezTo>
                  <a:cubicBezTo>
                    <a:pt x="28" y="102"/>
                    <a:pt x="28" y="102"/>
                    <a:pt x="28" y="102"/>
                  </a:cubicBezTo>
                  <a:cubicBezTo>
                    <a:pt x="27" y="102"/>
                    <a:pt x="26" y="101"/>
                    <a:pt x="26" y="100"/>
                  </a:cubicBezTo>
                  <a:cubicBezTo>
                    <a:pt x="26" y="66"/>
                    <a:pt x="26" y="66"/>
                    <a:pt x="26" y="66"/>
                  </a:cubicBezTo>
                  <a:cubicBezTo>
                    <a:pt x="26" y="62"/>
                    <a:pt x="25" y="59"/>
                    <a:pt x="23" y="57"/>
                  </a:cubicBezTo>
                  <a:cubicBezTo>
                    <a:pt x="21" y="55"/>
                    <a:pt x="17" y="54"/>
                    <a:pt x="13" y="54"/>
                  </a:cubicBezTo>
                  <a:cubicBezTo>
                    <a:pt x="3" y="54"/>
                    <a:pt x="3" y="54"/>
                    <a:pt x="3" y="54"/>
                  </a:cubicBezTo>
                  <a:cubicBezTo>
                    <a:pt x="1" y="54"/>
                    <a:pt x="0" y="53"/>
                    <a:pt x="0" y="52"/>
                  </a:cubicBezTo>
                  <a:cubicBezTo>
                    <a:pt x="0" y="15"/>
                    <a:pt x="0" y="15"/>
                    <a:pt x="0" y="15"/>
                  </a:cubicBezTo>
                  <a:cubicBezTo>
                    <a:pt x="0" y="11"/>
                    <a:pt x="2" y="7"/>
                    <a:pt x="5" y="4"/>
                  </a:cubicBezTo>
                  <a:cubicBezTo>
                    <a:pt x="5" y="4"/>
                    <a:pt x="5" y="4"/>
                    <a:pt x="5" y="4"/>
                  </a:cubicBezTo>
                  <a:cubicBezTo>
                    <a:pt x="8" y="2"/>
                    <a:pt x="11" y="0"/>
                    <a:pt x="16" y="0"/>
                  </a:cubicBezTo>
                  <a:cubicBezTo>
                    <a:pt x="46" y="0"/>
                    <a:pt x="46" y="0"/>
                    <a:pt x="46" y="0"/>
                  </a:cubicBezTo>
                  <a:cubicBezTo>
                    <a:pt x="46" y="5"/>
                    <a:pt x="46" y="5"/>
                    <a:pt x="46" y="5"/>
                  </a:cubicBezTo>
                  <a:close/>
                  <a:moveTo>
                    <a:pt x="46" y="16"/>
                  </a:moveTo>
                  <a:cubicBezTo>
                    <a:pt x="42" y="16"/>
                    <a:pt x="39" y="17"/>
                    <a:pt x="37" y="20"/>
                  </a:cubicBezTo>
                  <a:cubicBezTo>
                    <a:pt x="37" y="20"/>
                    <a:pt x="37" y="20"/>
                    <a:pt x="37" y="20"/>
                  </a:cubicBezTo>
                  <a:cubicBezTo>
                    <a:pt x="34" y="22"/>
                    <a:pt x="33" y="25"/>
                    <a:pt x="33" y="29"/>
                  </a:cubicBezTo>
                  <a:cubicBezTo>
                    <a:pt x="33" y="33"/>
                    <a:pt x="34" y="36"/>
                    <a:pt x="37" y="39"/>
                  </a:cubicBezTo>
                  <a:cubicBezTo>
                    <a:pt x="39" y="41"/>
                    <a:pt x="42" y="42"/>
                    <a:pt x="46" y="42"/>
                  </a:cubicBezTo>
                  <a:cubicBezTo>
                    <a:pt x="46" y="38"/>
                    <a:pt x="46" y="38"/>
                    <a:pt x="46" y="38"/>
                  </a:cubicBezTo>
                  <a:cubicBezTo>
                    <a:pt x="44" y="38"/>
                    <a:pt x="42" y="37"/>
                    <a:pt x="40" y="35"/>
                  </a:cubicBezTo>
                  <a:cubicBezTo>
                    <a:pt x="38" y="34"/>
                    <a:pt x="38" y="31"/>
                    <a:pt x="38" y="29"/>
                  </a:cubicBezTo>
                  <a:cubicBezTo>
                    <a:pt x="38" y="27"/>
                    <a:pt x="38" y="25"/>
                    <a:pt x="40" y="23"/>
                  </a:cubicBezTo>
                  <a:cubicBezTo>
                    <a:pt x="42" y="21"/>
                    <a:pt x="44" y="20"/>
                    <a:pt x="46" y="20"/>
                  </a:cubicBezTo>
                  <a:cubicBezTo>
                    <a:pt x="46" y="16"/>
                    <a:pt x="46" y="16"/>
                    <a:pt x="46" y="16"/>
                  </a:cubicBezTo>
                  <a:close/>
                  <a:moveTo>
                    <a:pt x="46" y="45"/>
                  </a:moveTo>
                  <a:cubicBezTo>
                    <a:pt x="42" y="45"/>
                    <a:pt x="39" y="46"/>
                    <a:pt x="37" y="49"/>
                  </a:cubicBezTo>
                  <a:cubicBezTo>
                    <a:pt x="37" y="49"/>
                    <a:pt x="37" y="49"/>
                    <a:pt x="37" y="49"/>
                  </a:cubicBezTo>
                  <a:cubicBezTo>
                    <a:pt x="34" y="51"/>
                    <a:pt x="33" y="54"/>
                    <a:pt x="33" y="58"/>
                  </a:cubicBezTo>
                  <a:cubicBezTo>
                    <a:pt x="33" y="62"/>
                    <a:pt x="34" y="65"/>
                    <a:pt x="37" y="68"/>
                  </a:cubicBezTo>
                  <a:cubicBezTo>
                    <a:pt x="39" y="70"/>
                    <a:pt x="42" y="72"/>
                    <a:pt x="46" y="72"/>
                  </a:cubicBezTo>
                  <a:cubicBezTo>
                    <a:pt x="46" y="67"/>
                    <a:pt x="46" y="67"/>
                    <a:pt x="46" y="67"/>
                  </a:cubicBezTo>
                  <a:cubicBezTo>
                    <a:pt x="44" y="67"/>
                    <a:pt x="42" y="66"/>
                    <a:pt x="40" y="64"/>
                  </a:cubicBezTo>
                  <a:cubicBezTo>
                    <a:pt x="38" y="63"/>
                    <a:pt x="38" y="60"/>
                    <a:pt x="38" y="58"/>
                  </a:cubicBezTo>
                  <a:cubicBezTo>
                    <a:pt x="38" y="56"/>
                    <a:pt x="38" y="54"/>
                    <a:pt x="40" y="52"/>
                  </a:cubicBezTo>
                  <a:cubicBezTo>
                    <a:pt x="40" y="52"/>
                    <a:pt x="40" y="52"/>
                    <a:pt x="40" y="52"/>
                  </a:cubicBezTo>
                  <a:cubicBezTo>
                    <a:pt x="42" y="50"/>
                    <a:pt x="44" y="50"/>
                    <a:pt x="46" y="50"/>
                  </a:cubicBezTo>
                  <a:lnTo>
                    <a:pt x="46"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1" name="Freeform 32"/>
            <p:cNvSpPr>
              <a:spLocks noEditPoints="1"/>
            </p:cNvSpPr>
            <p:nvPr/>
          </p:nvSpPr>
          <p:spPr bwMode="auto">
            <a:xfrm>
              <a:off x="8804276" y="2363788"/>
              <a:ext cx="387350" cy="211138"/>
            </a:xfrm>
            <a:custGeom>
              <a:avLst/>
              <a:gdLst>
                <a:gd name="T0" fmla="*/ 137 w 171"/>
                <a:gd name="T1" fmla="*/ 4 h 93"/>
                <a:gd name="T2" fmla="*/ 128 w 171"/>
                <a:gd name="T3" fmla="*/ 50 h 93"/>
                <a:gd name="T4" fmla="*/ 86 w 171"/>
                <a:gd name="T5" fmla="*/ 48 h 93"/>
                <a:gd name="T6" fmla="*/ 127 w 171"/>
                <a:gd name="T7" fmla="*/ 3 h 93"/>
                <a:gd name="T8" fmla="*/ 158 w 171"/>
                <a:gd name="T9" fmla="*/ 0 h 93"/>
                <a:gd name="T10" fmla="*/ 171 w 171"/>
                <a:gd name="T11" fmla="*/ 68 h 93"/>
                <a:gd name="T12" fmla="*/ 168 w 171"/>
                <a:gd name="T13" fmla="*/ 81 h 93"/>
                <a:gd name="T14" fmla="*/ 154 w 171"/>
                <a:gd name="T15" fmla="*/ 88 h 93"/>
                <a:gd name="T16" fmla="*/ 146 w 171"/>
                <a:gd name="T17" fmla="*/ 93 h 93"/>
                <a:gd name="T18" fmla="*/ 136 w 171"/>
                <a:gd name="T19" fmla="*/ 90 h 93"/>
                <a:gd name="T20" fmla="*/ 134 w 171"/>
                <a:gd name="T21" fmla="*/ 86 h 93"/>
                <a:gd name="T22" fmla="*/ 136 w 171"/>
                <a:gd name="T23" fmla="*/ 81 h 93"/>
                <a:gd name="T24" fmla="*/ 139 w 171"/>
                <a:gd name="T25" fmla="*/ 85 h 93"/>
                <a:gd name="T26" fmla="*/ 139 w 171"/>
                <a:gd name="T27" fmla="*/ 86 h 93"/>
                <a:gd name="T28" fmla="*/ 140 w 171"/>
                <a:gd name="T29" fmla="*/ 87 h 93"/>
                <a:gd name="T30" fmla="*/ 146 w 171"/>
                <a:gd name="T31" fmla="*/ 88 h 93"/>
                <a:gd name="T32" fmla="*/ 150 w 171"/>
                <a:gd name="T33" fmla="*/ 86 h 93"/>
                <a:gd name="T34" fmla="*/ 151 w 171"/>
                <a:gd name="T35" fmla="*/ 85 h 93"/>
                <a:gd name="T36" fmla="*/ 153 w 171"/>
                <a:gd name="T37" fmla="*/ 81 h 93"/>
                <a:gd name="T38" fmla="*/ 164 w 171"/>
                <a:gd name="T39" fmla="*/ 78 h 93"/>
                <a:gd name="T40" fmla="*/ 165 w 171"/>
                <a:gd name="T41" fmla="*/ 6 h 93"/>
                <a:gd name="T42" fmla="*/ 46 w 171"/>
                <a:gd name="T43" fmla="*/ 53 h 93"/>
                <a:gd name="T44" fmla="*/ 41 w 171"/>
                <a:gd name="T45" fmla="*/ 6 h 93"/>
                <a:gd name="T46" fmla="*/ 25 w 171"/>
                <a:gd name="T47" fmla="*/ 4 h 93"/>
                <a:gd name="T48" fmla="*/ 7 w 171"/>
                <a:gd name="T49" fmla="*/ 6 h 93"/>
                <a:gd name="T50" fmla="*/ 9 w 171"/>
                <a:gd name="T51" fmla="*/ 77 h 93"/>
                <a:gd name="T52" fmla="*/ 21 w 171"/>
                <a:gd name="T53" fmla="*/ 84 h 93"/>
                <a:gd name="T54" fmla="*/ 21 w 171"/>
                <a:gd name="T55" fmla="*/ 86 h 93"/>
                <a:gd name="T56" fmla="*/ 25 w 171"/>
                <a:gd name="T57" fmla="*/ 88 h 93"/>
                <a:gd name="T58" fmla="*/ 32 w 171"/>
                <a:gd name="T59" fmla="*/ 87 h 93"/>
                <a:gd name="T60" fmla="*/ 33 w 171"/>
                <a:gd name="T61" fmla="*/ 85 h 93"/>
                <a:gd name="T62" fmla="*/ 33 w 171"/>
                <a:gd name="T63" fmla="*/ 84 h 93"/>
                <a:gd name="T64" fmla="*/ 35 w 171"/>
                <a:gd name="T65" fmla="*/ 81 h 93"/>
                <a:gd name="T66" fmla="*/ 37 w 171"/>
                <a:gd name="T67" fmla="*/ 86 h 93"/>
                <a:gd name="T68" fmla="*/ 35 w 171"/>
                <a:gd name="T69" fmla="*/ 90 h 93"/>
                <a:gd name="T70" fmla="*/ 25 w 171"/>
                <a:gd name="T71" fmla="*/ 93 h 93"/>
                <a:gd name="T72" fmla="*/ 17 w 171"/>
                <a:gd name="T73" fmla="*/ 88 h 93"/>
                <a:gd name="T74" fmla="*/ 16 w 171"/>
                <a:gd name="T75" fmla="*/ 86 h 93"/>
                <a:gd name="T76" fmla="*/ 0 w 171"/>
                <a:gd name="T77" fmla="*/ 12 h 93"/>
                <a:gd name="T78" fmla="*/ 14 w 171"/>
                <a:gd name="T79" fmla="*/ 0 h 93"/>
                <a:gd name="T80" fmla="*/ 45 w 171"/>
                <a:gd name="T81" fmla="*/ 3 h 93"/>
                <a:gd name="T82" fmla="*/ 48 w 171"/>
                <a:gd name="T83" fmla="*/ 4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1" h="93">
                  <a:moveTo>
                    <a:pt x="158" y="4"/>
                  </a:moveTo>
                  <a:cubicBezTo>
                    <a:pt x="147" y="4"/>
                    <a:pt x="147" y="4"/>
                    <a:pt x="147" y="4"/>
                  </a:cubicBezTo>
                  <a:cubicBezTo>
                    <a:pt x="137" y="4"/>
                    <a:pt x="137" y="4"/>
                    <a:pt x="137" y="4"/>
                  </a:cubicBezTo>
                  <a:cubicBezTo>
                    <a:pt x="134" y="4"/>
                    <a:pt x="132" y="5"/>
                    <a:pt x="130" y="6"/>
                  </a:cubicBezTo>
                  <a:cubicBezTo>
                    <a:pt x="129" y="8"/>
                    <a:pt x="128" y="10"/>
                    <a:pt x="128" y="12"/>
                  </a:cubicBezTo>
                  <a:cubicBezTo>
                    <a:pt x="128" y="50"/>
                    <a:pt x="128" y="50"/>
                    <a:pt x="128" y="50"/>
                  </a:cubicBezTo>
                  <a:cubicBezTo>
                    <a:pt x="128" y="52"/>
                    <a:pt x="127" y="53"/>
                    <a:pt x="126" y="53"/>
                  </a:cubicBezTo>
                  <a:cubicBezTo>
                    <a:pt x="86" y="53"/>
                    <a:pt x="86" y="53"/>
                    <a:pt x="86" y="53"/>
                  </a:cubicBezTo>
                  <a:cubicBezTo>
                    <a:pt x="86" y="48"/>
                    <a:pt x="86" y="48"/>
                    <a:pt x="86" y="48"/>
                  </a:cubicBezTo>
                  <a:cubicBezTo>
                    <a:pt x="123" y="48"/>
                    <a:pt x="123" y="48"/>
                    <a:pt x="123" y="48"/>
                  </a:cubicBezTo>
                  <a:cubicBezTo>
                    <a:pt x="123" y="12"/>
                    <a:pt x="123" y="12"/>
                    <a:pt x="123" y="12"/>
                  </a:cubicBezTo>
                  <a:cubicBezTo>
                    <a:pt x="123" y="8"/>
                    <a:pt x="125" y="5"/>
                    <a:pt x="127" y="3"/>
                  </a:cubicBezTo>
                  <a:cubicBezTo>
                    <a:pt x="129" y="1"/>
                    <a:pt x="133" y="0"/>
                    <a:pt x="137" y="0"/>
                  </a:cubicBezTo>
                  <a:cubicBezTo>
                    <a:pt x="147" y="0"/>
                    <a:pt x="147" y="0"/>
                    <a:pt x="147" y="0"/>
                  </a:cubicBezTo>
                  <a:cubicBezTo>
                    <a:pt x="158" y="0"/>
                    <a:pt x="158" y="0"/>
                    <a:pt x="158" y="0"/>
                  </a:cubicBezTo>
                  <a:cubicBezTo>
                    <a:pt x="163" y="0"/>
                    <a:pt x="166" y="1"/>
                    <a:pt x="168" y="3"/>
                  </a:cubicBezTo>
                  <a:cubicBezTo>
                    <a:pt x="170" y="5"/>
                    <a:pt x="171" y="8"/>
                    <a:pt x="171" y="12"/>
                  </a:cubicBezTo>
                  <a:cubicBezTo>
                    <a:pt x="171" y="68"/>
                    <a:pt x="171" y="68"/>
                    <a:pt x="171" y="68"/>
                  </a:cubicBezTo>
                  <a:cubicBezTo>
                    <a:pt x="171" y="72"/>
                    <a:pt x="170" y="77"/>
                    <a:pt x="168" y="81"/>
                  </a:cubicBezTo>
                  <a:cubicBezTo>
                    <a:pt x="168" y="81"/>
                    <a:pt x="168" y="81"/>
                    <a:pt x="168" y="81"/>
                  </a:cubicBezTo>
                  <a:cubicBezTo>
                    <a:pt x="168" y="81"/>
                    <a:pt x="168" y="81"/>
                    <a:pt x="168" y="81"/>
                  </a:cubicBezTo>
                  <a:cubicBezTo>
                    <a:pt x="166" y="84"/>
                    <a:pt x="163" y="86"/>
                    <a:pt x="158" y="86"/>
                  </a:cubicBezTo>
                  <a:cubicBezTo>
                    <a:pt x="155" y="86"/>
                    <a:pt x="155" y="86"/>
                    <a:pt x="155" y="86"/>
                  </a:cubicBezTo>
                  <a:cubicBezTo>
                    <a:pt x="155" y="87"/>
                    <a:pt x="155" y="87"/>
                    <a:pt x="154" y="88"/>
                  </a:cubicBezTo>
                  <a:cubicBezTo>
                    <a:pt x="154" y="89"/>
                    <a:pt x="154" y="89"/>
                    <a:pt x="153" y="90"/>
                  </a:cubicBezTo>
                  <a:cubicBezTo>
                    <a:pt x="153" y="91"/>
                    <a:pt x="151" y="92"/>
                    <a:pt x="150" y="92"/>
                  </a:cubicBezTo>
                  <a:cubicBezTo>
                    <a:pt x="149" y="93"/>
                    <a:pt x="147" y="93"/>
                    <a:pt x="146" y="93"/>
                  </a:cubicBezTo>
                  <a:cubicBezTo>
                    <a:pt x="143" y="93"/>
                    <a:pt x="143" y="93"/>
                    <a:pt x="143" y="93"/>
                  </a:cubicBezTo>
                  <a:cubicBezTo>
                    <a:pt x="142" y="93"/>
                    <a:pt x="141" y="93"/>
                    <a:pt x="139" y="92"/>
                  </a:cubicBezTo>
                  <a:cubicBezTo>
                    <a:pt x="138" y="92"/>
                    <a:pt x="137" y="91"/>
                    <a:pt x="136" y="90"/>
                  </a:cubicBezTo>
                  <a:cubicBezTo>
                    <a:pt x="136" y="89"/>
                    <a:pt x="135" y="89"/>
                    <a:pt x="135" y="88"/>
                  </a:cubicBezTo>
                  <a:cubicBezTo>
                    <a:pt x="135" y="88"/>
                    <a:pt x="135" y="88"/>
                    <a:pt x="135" y="88"/>
                  </a:cubicBezTo>
                  <a:cubicBezTo>
                    <a:pt x="135" y="87"/>
                    <a:pt x="134" y="87"/>
                    <a:pt x="134" y="86"/>
                  </a:cubicBezTo>
                  <a:cubicBezTo>
                    <a:pt x="86" y="86"/>
                    <a:pt x="86" y="86"/>
                    <a:pt x="86" y="86"/>
                  </a:cubicBezTo>
                  <a:cubicBezTo>
                    <a:pt x="86" y="81"/>
                    <a:pt x="86" y="81"/>
                    <a:pt x="86" y="81"/>
                  </a:cubicBezTo>
                  <a:cubicBezTo>
                    <a:pt x="136" y="81"/>
                    <a:pt x="136" y="81"/>
                    <a:pt x="136" y="81"/>
                  </a:cubicBezTo>
                  <a:cubicBezTo>
                    <a:pt x="138" y="81"/>
                    <a:pt x="139" y="82"/>
                    <a:pt x="139" y="84"/>
                  </a:cubicBezTo>
                  <a:cubicBezTo>
                    <a:pt x="139" y="84"/>
                    <a:pt x="139" y="84"/>
                    <a:pt x="139" y="84"/>
                  </a:cubicBezTo>
                  <a:cubicBezTo>
                    <a:pt x="139" y="85"/>
                    <a:pt x="139" y="85"/>
                    <a:pt x="139" y="85"/>
                  </a:cubicBezTo>
                  <a:cubicBezTo>
                    <a:pt x="139" y="85"/>
                    <a:pt x="139" y="85"/>
                    <a:pt x="139" y="85"/>
                  </a:cubicBezTo>
                  <a:cubicBezTo>
                    <a:pt x="139" y="85"/>
                    <a:pt x="139" y="85"/>
                    <a:pt x="139" y="85"/>
                  </a:cubicBezTo>
                  <a:cubicBezTo>
                    <a:pt x="139" y="85"/>
                    <a:pt x="139" y="86"/>
                    <a:pt x="139" y="86"/>
                  </a:cubicBezTo>
                  <a:cubicBezTo>
                    <a:pt x="139" y="86"/>
                    <a:pt x="139" y="86"/>
                    <a:pt x="139" y="86"/>
                  </a:cubicBezTo>
                  <a:cubicBezTo>
                    <a:pt x="139" y="86"/>
                    <a:pt x="139" y="86"/>
                    <a:pt x="139" y="86"/>
                  </a:cubicBezTo>
                  <a:cubicBezTo>
                    <a:pt x="139" y="86"/>
                    <a:pt x="140" y="86"/>
                    <a:pt x="140" y="87"/>
                  </a:cubicBezTo>
                  <a:cubicBezTo>
                    <a:pt x="140" y="87"/>
                    <a:pt x="141" y="88"/>
                    <a:pt x="141" y="88"/>
                  </a:cubicBezTo>
                  <a:cubicBezTo>
                    <a:pt x="142" y="88"/>
                    <a:pt x="143" y="88"/>
                    <a:pt x="143" y="88"/>
                  </a:cubicBezTo>
                  <a:cubicBezTo>
                    <a:pt x="146" y="88"/>
                    <a:pt x="146" y="88"/>
                    <a:pt x="146" y="88"/>
                  </a:cubicBezTo>
                  <a:cubicBezTo>
                    <a:pt x="147" y="88"/>
                    <a:pt x="147" y="88"/>
                    <a:pt x="148" y="88"/>
                  </a:cubicBezTo>
                  <a:cubicBezTo>
                    <a:pt x="149" y="88"/>
                    <a:pt x="149" y="87"/>
                    <a:pt x="150" y="87"/>
                  </a:cubicBezTo>
                  <a:cubicBezTo>
                    <a:pt x="150" y="86"/>
                    <a:pt x="150" y="86"/>
                    <a:pt x="150" y="86"/>
                  </a:cubicBezTo>
                  <a:cubicBezTo>
                    <a:pt x="150" y="86"/>
                    <a:pt x="150" y="85"/>
                    <a:pt x="151" y="85"/>
                  </a:cubicBezTo>
                  <a:cubicBezTo>
                    <a:pt x="151" y="85"/>
                    <a:pt x="151" y="85"/>
                    <a:pt x="151" y="85"/>
                  </a:cubicBezTo>
                  <a:cubicBezTo>
                    <a:pt x="151" y="85"/>
                    <a:pt x="151" y="85"/>
                    <a:pt x="151" y="85"/>
                  </a:cubicBezTo>
                  <a:cubicBezTo>
                    <a:pt x="151" y="85"/>
                    <a:pt x="151" y="85"/>
                    <a:pt x="151" y="84"/>
                  </a:cubicBezTo>
                  <a:cubicBezTo>
                    <a:pt x="151" y="84"/>
                    <a:pt x="151" y="84"/>
                    <a:pt x="151" y="84"/>
                  </a:cubicBezTo>
                  <a:cubicBezTo>
                    <a:pt x="151" y="82"/>
                    <a:pt x="152" y="81"/>
                    <a:pt x="153" y="81"/>
                  </a:cubicBezTo>
                  <a:cubicBezTo>
                    <a:pt x="158" y="81"/>
                    <a:pt x="158" y="81"/>
                    <a:pt x="158" y="81"/>
                  </a:cubicBezTo>
                  <a:cubicBezTo>
                    <a:pt x="161" y="81"/>
                    <a:pt x="163" y="80"/>
                    <a:pt x="164" y="78"/>
                  </a:cubicBezTo>
                  <a:cubicBezTo>
                    <a:pt x="164" y="78"/>
                    <a:pt x="164" y="78"/>
                    <a:pt x="164" y="78"/>
                  </a:cubicBezTo>
                  <a:cubicBezTo>
                    <a:pt x="166" y="75"/>
                    <a:pt x="167" y="72"/>
                    <a:pt x="167" y="68"/>
                  </a:cubicBezTo>
                  <a:cubicBezTo>
                    <a:pt x="167" y="12"/>
                    <a:pt x="167" y="12"/>
                    <a:pt x="167" y="12"/>
                  </a:cubicBezTo>
                  <a:cubicBezTo>
                    <a:pt x="167" y="9"/>
                    <a:pt x="166" y="7"/>
                    <a:pt x="165" y="6"/>
                  </a:cubicBezTo>
                  <a:cubicBezTo>
                    <a:pt x="163" y="5"/>
                    <a:pt x="161" y="4"/>
                    <a:pt x="158" y="4"/>
                  </a:cubicBezTo>
                  <a:close/>
                  <a:moveTo>
                    <a:pt x="86" y="53"/>
                  </a:moveTo>
                  <a:cubicBezTo>
                    <a:pt x="46" y="53"/>
                    <a:pt x="46" y="53"/>
                    <a:pt x="46" y="53"/>
                  </a:cubicBezTo>
                  <a:cubicBezTo>
                    <a:pt x="44" y="53"/>
                    <a:pt x="43" y="52"/>
                    <a:pt x="43" y="50"/>
                  </a:cubicBezTo>
                  <a:cubicBezTo>
                    <a:pt x="43" y="12"/>
                    <a:pt x="43" y="12"/>
                    <a:pt x="43" y="12"/>
                  </a:cubicBezTo>
                  <a:cubicBezTo>
                    <a:pt x="43" y="9"/>
                    <a:pt x="43" y="7"/>
                    <a:pt x="41" y="6"/>
                  </a:cubicBezTo>
                  <a:cubicBezTo>
                    <a:pt x="41" y="6"/>
                    <a:pt x="41" y="6"/>
                    <a:pt x="41" y="6"/>
                  </a:cubicBezTo>
                  <a:cubicBezTo>
                    <a:pt x="40" y="5"/>
                    <a:pt x="38" y="4"/>
                    <a:pt x="35" y="4"/>
                  </a:cubicBezTo>
                  <a:cubicBezTo>
                    <a:pt x="25" y="4"/>
                    <a:pt x="25" y="4"/>
                    <a:pt x="25" y="4"/>
                  </a:cubicBezTo>
                  <a:cubicBezTo>
                    <a:pt x="14" y="4"/>
                    <a:pt x="14" y="4"/>
                    <a:pt x="14" y="4"/>
                  </a:cubicBezTo>
                  <a:cubicBezTo>
                    <a:pt x="11" y="4"/>
                    <a:pt x="9" y="5"/>
                    <a:pt x="7" y="6"/>
                  </a:cubicBezTo>
                  <a:cubicBezTo>
                    <a:pt x="7" y="6"/>
                    <a:pt x="7" y="6"/>
                    <a:pt x="7" y="6"/>
                  </a:cubicBezTo>
                  <a:cubicBezTo>
                    <a:pt x="6" y="8"/>
                    <a:pt x="5" y="10"/>
                    <a:pt x="5" y="12"/>
                  </a:cubicBezTo>
                  <a:cubicBezTo>
                    <a:pt x="5" y="68"/>
                    <a:pt x="5" y="68"/>
                    <a:pt x="5" y="68"/>
                  </a:cubicBezTo>
                  <a:cubicBezTo>
                    <a:pt x="5" y="71"/>
                    <a:pt x="7" y="74"/>
                    <a:pt x="9" y="77"/>
                  </a:cubicBezTo>
                  <a:cubicBezTo>
                    <a:pt x="12" y="80"/>
                    <a:pt x="15" y="81"/>
                    <a:pt x="18" y="81"/>
                  </a:cubicBezTo>
                  <a:cubicBezTo>
                    <a:pt x="20" y="81"/>
                    <a:pt x="21" y="82"/>
                    <a:pt x="21" y="84"/>
                  </a:cubicBezTo>
                  <a:cubicBezTo>
                    <a:pt x="21" y="84"/>
                    <a:pt x="21" y="84"/>
                    <a:pt x="21" y="84"/>
                  </a:cubicBezTo>
                  <a:cubicBezTo>
                    <a:pt x="21" y="85"/>
                    <a:pt x="21" y="85"/>
                    <a:pt x="21" y="85"/>
                  </a:cubicBezTo>
                  <a:cubicBezTo>
                    <a:pt x="21" y="85"/>
                    <a:pt x="21" y="85"/>
                    <a:pt x="21" y="85"/>
                  </a:cubicBezTo>
                  <a:cubicBezTo>
                    <a:pt x="21" y="85"/>
                    <a:pt x="21" y="86"/>
                    <a:pt x="21" y="86"/>
                  </a:cubicBezTo>
                  <a:cubicBezTo>
                    <a:pt x="21" y="86"/>
                    <a:pt x="22" y="86"/>
                    <a:pt x="22" y="87"/>
                  </a:cubicBezTo>
                  <a:cubicBezTo>
                    <a:pt x="22" y="87"/>
                    <a:pt x="23" y="88"/>
                    <a:pt x="23" y="88"/>
                  </a:cubicBezTo>
                  <a:cubicBezTo>
                    <a:pt x="24" y="88"/>
                    <a:pt x="25" y="88"/>
                    <a:pt x="25" y="88"/>
                  </a:cubicBezTo>
                  <a:cubicBezTo>
                    <a:pt x="28" y="88"/>
                    <a:pt x="28" y="88"/>
                    <a:pt x="28" y="88"/>
                  </a:cubicBezTo>
                  <a:cubicBezTo>
                    <a:pt x="29" y="88"/>
                    <a:pt x="29" y="88"/>
                    <a:pt x="30" y="88"/>
                  </a:cubicBezTo>
                  <a:cubicBezTo>
                    <a:pt x="31" y="88"/>
                    <a:pt x="31" y="87"/>
                    <a:pt x="32" y="87"/>
                  </a:cubicBezTo>
                  <a:cubicBezTo>
                    <a:pt x="32" y="86"/>
                    <a:pt x="32" y="86"/>
                    <a:pt x="32" y="86"/>
                  </a:cubicBezTo>
                  <a:cubicBezTo>
                    <a:pt x="32" y="86"/>
                    <a:pt x="32" y="86"/>
                    <a:pt x="32" y="86"/>
                  </a:cubicBezTo>
                  <a:cubicBezTo>
                    <a:pt x="32" y="85"/>
                    <a:pt x="32" y="85"/>
                    <a:pt x="33" y="85"/>
                  </a:cubicBezTo>
                  <a:cubicBezTo>
                    <a:pt x="33" y="85"/>
                    <a:pt x="33" y="85"/>
                    <a:pt x="33" y="85"/>
                  </a:cubicBezTo>
                  <a:cubicBezTo>
                    <a:pt x="33" y="85"/>
                    <a:pt x="33" y="85"/>
                    <a:pt x="33" y="85"/>
                  </a:cubicBezTo>
                  <a:cubicBezTo>
                    <a:pt x="33" y="85"/>
                    <a:pt x="33" y="85"/>
                    <a:pt x="33" y="84"/>
                  </a:cubicBezTo>
                  <a:cubicBezTo>
                    <a:pt x="33" y="84"/>
                    <a:pt x="33" y="84"/>
                    <a:pt x="33" y="84"/>
                  </a:cubicBezTo>
                  <a:cubicBezTo>
                    <a:pt x="33" y="84"/>
                    <a:pt x="33" y="84"/>
                    <a:pt x="33" y="84"/>
                  </a:cubicBezTo>
                  <a:cubicBezTo>
                    <a:pt x="33" y="82"/>
                    <a:pt x="34" y="81"/>
                    <a:pt x="35" y="81"/>
                  </a:cubicBezTo>
                  <a:cubicBezTo>
                    <a:pt x="86" y="81"/>
                    <a:pt x="86" y="81"/>
                    <a:pt x="86" y="81"/>
                  </a:cubicBezTo>
                  <a:cubicBezTo>
                    <a:pt x="86" y="86"/>
                    <a:pt x="86" y="86"/>
                    <a:pt x="86" y="86"/>
                  </a:cubicBezTo>
                  <a:cubicBezTo>
                    <a:pt x="37" y="86"/>
                    <a:pt x="37" y="86"/>
                    <a:pt x="37" y="86"/>
                  </a:cubicBezTo>
                  <a:cubicBezTo>
                    <a:pt x="37" y="87"/>
                    <a:pt x="37" y="87"/>
                    <a:pt x="37" y="88"/>
                  </a:cubicBezTo>
                  <a:cubicBezTo>
                    <a:pt x="37" y="88"/>
                    <a:pt x="37" y="88"/>
                    <a:pt x="37" y="88"/>
                  </a:cubicBezTo>
                  <a:cubicBezTo>
                    <a:pt x="36" y="89"/>
                    <a:pt x="36" y="89"/>
                    <a:pt x="35" y="90"/>
                  </a:cubicBezTo>
                  <a:cubicBezTo>
                    <a:pt x="35" y="91"/>
                    <a:pt x="33" y="92"/>
                    <a:pt x="32" y="92"/>
                  </a:cubicBezTo>
                  <a:cubicBezTo>
                    <a:pt x="31" y="93"/>
                    <a:pt x="30" y="93"/>
                    <a:pt x="28" y="93"/>
                  </a:cubicBezTo>
                  <a:cubicBezTo>
                    <a:pt x="25" y="93"/>
                    <a:pt x="25" y="93"/>
                    <a:pt x="25" y="93"/>
                  </a:cubicBezTo>
                  <a:cubicBezTo>
                    <a:pt x="24" y="93"/>
                    <a:pt x="23" y="93"/>
                    <a:pt x="21" y="92"/>
                  </a:cubicBezTo>
                  <a:cubicBezTo>
                    <a:pt x="20" y="92"/>
                    <a:pt x="19" y="91"/>
                    <a:pt x="18" y="90"/>
                  </a:cubicBezTo>
                  <a:cubicBezTo>
                    <a:pt x="18" y="89"/>
                    <a:pt x="17" y="89"/>
                    <a:pt x="17" y="88"/>
                  </a:cubicBezTo>
                  <a:cubicBezTo>
                    <a:pt x="17" y="87"/>
                    <a:pt x="17" y="87"/>
                    <a:pt x="16" y="86"/>
                  </a:cubicBezTo>
                  <a:cubicBezTo>
                    <a:pt x="16" y="86"/>
                    <a:pt x="16" y="86"/>
                    <a:pt x="16" y="86"/>
                  </a:cubicBezTo>
                  <a:cubicBezTo>
                    <a:pt x="16" y="86"/>
                    <a:pt x="16" y="86"/>
                    <a:pt x="16" y="86"/>
                  </a:cubicBezTo>
                  <a:cubicBezTo>
                    <a:pt x="13" y="85"/>
                    <a:pt x="9" y="83"/>
                    <a:pt x="6" y="80"/>
                  </a:cubicBezTo>
                  <a:cubicBezTo>
                    <a:pt x="3" y="77"/>
                    <a:pt x="0" y="72"/>
                    <a:pt x="0" y="68"/>
                  </a:cubicBezTo>
                  <a:cubicBezTo>
                    <a:pt x="0" y="12"/>
                    <a:pt x="0" y="12"/>
                    <a:pt x="0" y="12"/>
                  </a:cubicBezTo>
                  <a:cubicBezTo>
                    <a:pt x="0" y="8"/>
                    <a:pt x="1" y="5"/>
                    <a:pt x="4" y="3"/>
                  </a:cubicBezTo>
                  <a:cubicBezTo>
                    <a:pt x="4" y="3"/>
                    <a:pt x="4" y="3"/>
                    <a:pt x="4" y="3"/>
                  </a:cubicBezTo>
                  <a:cubicBezTo>
                    <a:pt x="6" y="1"/>
                    <a:pt x="10" y="0"/>
                    <a:pt x="14" y="0"/>
                  </a:cubicBezTo>
                  <a:cubicBezTo>
                    <a:pt x="25" y="0"/>
                    <a:pt x="25" y="0"/>
                    <a:pt x="25" y="0"/>
                  </a:cubicBezTo>
                  <a:cubicBezTo>
                    <a:pt x="35" y="0"/>
                    <a:pt x="35" y="0"/>
                    <a:pt x="35" y="0"/>
                  </a:cubicBezTo>
                  <a:cubicBezTo>
                    <a:pt x="39" y="0"/>
                    <a:pt x="42" y="1"/>
                    <a:pt x="45" y="3"/>
                  </a:cubicBezTo>
                  <a:cubicBezTo>
                    <a:pt x="45" y="3"/>
                    <a:pt x="45" y="3"/>
                    <a:pt x="45" y="3"/>
                  </a:cubicBezTo>
                  <a:cubicBezTo>
                    <a:pt x="47" y="5"/>
                    <a:pt x="48" y="8"/>
                    <a:pt x="48" y="12"/>
                  </a:cubicBezTo>
                  <a:cubicBezTo>
                    <a:pt x="48" y="48"/>
                    <a:pt x="48" y="48"/>
                    <a:pt x="48" y="48"/>
                  </a:cubicBezTo>
                  <a:cubicBezTo>
                    <a:pt x="86" y="48"/>
                    <a:pt x="86" y="48"/>
                    <a:pt x="86" y="48"/>
                  </a:cubicBezTo>
                  <a:lnTo>
                    <a:pt x="86"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2" name="Freeform 33"/>
            <p:cNvSpPr>
              <a:spLocks noEditPoints="1"/>
            </p:cNvSpPr>
            <p:nvPr/>
          </p:nvSpPr>
          <p:spPr bwMode="auto">
            <a:xfrm>
              <a:off x="8937626" y="2287588"/>
              <a:ext cx="41275" cy="41275"/>
            </a:xfrm>
            <a:custGeom>
              <a:avLst/>
              <a:gdLst>
                <a:gd name="T0" fmla="*/ 9 w 18"/>
                <a:gd name="T1" fmla="*/ 0 h 18"/>
                <a:gd name="T2" fmla="*/ 15 w 18"/>
                <a:gd name="T3" fmla="*/ 3 h 18"/>
                <a:gd name="T4" fmla="*/ 18 w 18"/>
                <a:gd name="T5" fmla="*/ 9 h 18"/>
                <a:gd name="T6" fmla="*/ 15 w 18"/>
                <a:gd name="T7" fmla="*/ 15 h 18"/>
                <a:gd name="T8" fmla="*/ 9 w 18"/>
                <a:gd name="T9" fmla="*/ 18 h 18"/>
                <a:gd name="T10" fmla="*/ 9 w 18"/>
                <a:gd name="T11" fmla="*/ 13 h 18"/>
                <a:gd name="T12" fmla="*/ 12 w 18"/>
                <a:gd name="T13" fmla="*/ 12 h 18"/>
                <a:gd name="T14" fmla="*/ 13 w 18"/>
                <a:gd name="T15" fmla="*/ 9 h 18"/>
                <a:gd name="T16" fmla="*/ 12 w 18"/>
                <a:gd name="T17" fmla="*/ 6 h 18"/>
                <a:gd name="T18" fmla="*/ 9 w 18"/>
                <a:gd name="T19" fmla="*/ 5 h 18"/>
                <a:gd name="T20" fmla="*/ 9 w 18"/>
                <a:gd name="T21" fmla="*/ 0 h 18"/>
                <a:gd name="T22" fmla="*/ 9 w 18"/>
                <a:gd name="T23" fmla="*/ 18 h 18"/>
                <a:gd name="T24" fmla="*/ 4 w 18"/>
                <a:gd name="T25" fmla="*/ 17 h 18"/>
                <a:gd name="T26" fmla="*/ 4 w 18"/>
                <a:gd name="T27" fmla="*/ 3 h 18"/>
                <a:gd name="T28" fmla="*/ 6 w 18"/>
                <a:gd name="T29" fmla="*/ 3 h 18"/>
                <a:gd name="T30" fmla="*/ 4 w 18"/>
                <a:gd name="T31" fmla="*/ 2 h 18"/>
                <a:gd name="T32" fmla="*/ 4 w 18"/>
                <a:gd name="T33" fmla="*/ 1 h 18"/>
                <a:gd name="T34" fmla="*/ 9 w 18"/>
                <a:gd name="T35" fmla="*/ 0 h 18"/>
                <a:gd name="T36" fmla="*/ 9 w 18"/>
                <a:gd name="T37" fmla="*/ 5 h 18"/>
                <a:gd name="T38" fmla="*/ 6 w 18"/>
                <a:gd name="T39" fmla="*/ 6 h 18"/>
                <a:gd name="T40" fmla="*/ 6 w 18"/>
                <a:gd name="T41" fmla="*/ 6 h 18"/>
                <a:gd name="T42" fmla="*/ 5 w 18"/>
                <a:gd name="T43" fmla="*/ 9 h 18"/>
                <a:gd name="T44" fmla="*/ 6 w 18"/>
                <a:gd name="T45" fmla="*/ 12 h 18"/>
                <a:gd name="T46" fmla="*/ 6 w 18"/>
                <a:gd name="T47" fmla="*/ 12 h 18"/>
                <a:gd name="T48" fmla="*/ 9 w 18"/>
                <a:gd name="T49" fmla="*/ 13 h 18"/>
                <a:gd name="T50" fmla="*/ 9 w 18"/>
                <a:gd name="T51" fmla="*/ 18 h 18"/>
                <a:gd name="T52" fmla="*/ 4 w 18"/>
                <a:gd name="T53" fmla="*/ 17 h 18"/>
                <a:gd name="T54" fmla="*/ 3 w 18"/>
                <a:gd name="T55" fmla="*/ 15 h 18"/>
                <a:gd name="T56" fmla="*/ 3 w 18"/>
                <a:gd name="T57" fmla="*/ 15 h 18"/>
                <a:gd name="T58" fmla="*/ 3 w 18"/>
                <a:gd name="T59" fmla="*/ 15 h 18"/>
                <a:gd name="T60" fmla="*/ 0 w 18"/>
                <a:gd name="T61" fmla="*/ 9 h 18"/>
                <a:gd name="T62" fmla="*/ 3 w 18"/>
                <a:gd name="T63" fmla="*/ 3 h 18"/>
                <a:gd name="T64" fmla="*/ 3 w 18"/>
                <a:gd name="T65" fmla="*/ 3 h 18"/>
                <a:gd name="T66" fmla="*/ 3 w 18"/>
                <a:gd name="T67" fmla="*/ 3 h 18"/>
                <a:gd name="T68" fmla="*/ 3 w 18"/>
                <a:gd name="T69" fmla="*/ 3 h 18"/>
                <a:gd name="T70" fmla="*/ 4 w 18"/>
                <a:gd name="T71" fmla="*/ 1 h 18"/>
                <a:gd name="T72" fmla="*/ 4 w 18"/>
                <a:gd name="T73" fmla="*/ 2 h 18"/>
                <a:gd name="T74" fmla="*/ 3 w 18"/>
                <a:gd name="T75" fmla="*/ 3 h 18"/>
                <a:gd name="T76" fmla="*/ 4 w 18"/>
                <a:gd name="T77" fmla="*/ 3 h 18"/>
                <a:gd name="T78" fmla="*/ 4 w 18"/>
                <a:gd name="T79" fmla="*/ 1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 h="18">
                  <a:moveTo>
                    <a:pt x="9" y="0"/>
                  </a:moveTo>
                  <a:cubicBezTo>
                    <a:pt x="12" y="0"/>
                    <a:pt x="14" y="1"/>
                    <a:pt x="15" y="3"/>
                  </a:cubicBezTo>
                  <a:cubicBezTo>
                    <a:pt x="17" y="4"/>
                    <a:pt x="18" y="7"/>
                    <a:pt x="18" y="9"/>
                  </a:cubicBezTo>
                  <a:cubicBezTo>
                    <a:pt x="18" y="12"/>
                    <a:pt x="17" y="14"/>
                    <a:pt x="15" y="15"/>
                  </a:cubicBezTo>
                  <a:cubicBezTo>
                    <a:pt x="14" y="17"/>
                    <a:pt x="12" y="18"/>
                    <a:pt x="9" y="18"/>
                  </a:cubicBezTo>
                  <a:cubicBezTo>
                    <a:pt x="9" y="13"/>
                    <a:pt x="9" y="13"/>
                    <a:pt x="9" y="13"/>
                  </a:cubicBezTo>
                  <a:cubicBezTo>
                    <a:pt x="10" y="13"/>
                    <a:pt x="11" y="13"/>
                    <a:pt x="12" y="12"/>
                  </a:cubicBezTo>
                  <a:cubicBezTo>
                    <a:pt x="13" y="11"/>
                    <a:pt x="13" y="10"/>
                    <a:pt x="13" y="9"/>
                  </a:cubicBezTo>
                  <a:cubicBezTo>
                    <a:pt x="13" y="8"/>
                    <a:pt x="13" y="7"/>
                    <a:pt x="12" y="6"/>
                  </a:cubicBezTo>
                  <a:cubicBezTo>
                    <a:pt x="11" y="5"/>
                    <a:pt x="10" y="5"/>
                    <a:pt x="9" y="5"/>
                  </a:cubicBezTo>
                  <a:lnTo>
                    <a:pt x="9" y="0"/>
                  </a:lnTo>
                  <a:close/>
                  <a:moveTo>
                    <a:pt x="9" y="18"/>
                  </a:moveTo>
                  <a:cubicBezTo>
                    <a:pt x="7" y="18"/>
                    <a:pt x="6" y="18"/>
                    <a:pt x="4" y="17"/>
                  </a:cubicBezTo>
                  <a:cubicBezTo>
                    <a:pt x="4" y="3"/>
                    <a:pt x="4" y="3"/>
                    <a:pt x="4" y="3"/>
                  </a:cubicBezTo>
                  <a:cubicBezTo>
                    <a:pt x="6" y="3"/>
                    <a:pt x="6" y="3"/>
                    <a:pt x="6" y="3"/>
                  </a:cubicBezTo>
                  <a:cubicBezTo>
                    <a:pt x="6" y="2"/>
                    <a:pt x="5" y="2"/>
                    <a:pt x="4" y="2"/>
                  </a:cubicBezTo>
                  <a:cubicBezTo>
                    <a:pt x="4" y="1"/>
                    <a:pt x="4" y="1"/>
                    <a:pt x="4" y="1"/>
                  </a:cubicBezTo>
                  <a:cubicBezTo>
                    <a:pt x="6" y="1"/>
                    <a:pt x="7" y="0"/>
                    <a:pt x="9" y="0"/>
                  </a:cubicBezTo>
                  <a:cubicBezTo>
                    <a:pt x="9" y="5"/>
                    <a:pt x="9" y="5"/>
                    <a:pt x="9" y="5"/>
                  </a:cubicBezTo>
                  <a:cubicBezTo>
                    <a:pt x="8" y="5"/>
                    <a:pt x="7" y="5"/>
                    <a:pt x="6" y="6"/>
                  </a:cubicBezTo>
                  <a:cubicBezTo>
                    <a:pt x="6" y="6"/>
                    <a:pt x="6" y="6"/>
                    <a:pt x="6" y="6"/>
                  </a:cubicBezTo>
                  <a:cubicBezTo>
                    <a:pt x="5" y="7"/>
                    <a:pt x="5" y="8"/>
                    <a:pt x="5" y="9"/>
                  </a:cubicBezTo>
                  <a:cubicBezTo>
                    <a:pt x="5" y="10"/>
                    <a:pt x="5" y="11"/>
                    <a:pt x="6" y="12"/>
                  </a:cubicBezTo>
                  <a:cubicBezTo>
                    <a:pt x="6" y="12"/>
                    <a:pt x="6" y="12"/>
                    <a:pt x="6" y="12"/>
                  </a:cubicBezTo>
                  <a:cubicBezTo>
                    <a:pt x="7" y="13"/>
                    <a:pt x="8" y="13"/>
                    <a:pt x="9" y="13"/>
                  </a:cubicBezTo>
                  <a:lnTo>
                    <a:pt x="9" y="18"/>
                  </a:lnTo>
                  <a:close/>
                  <a:moveTo>
                    <a:pt x="4" y="17"/>
                  </a:moveTo>
                  <a:cubicBezTo>
                    <a:pt x="4" y="16"/>
                    <a:pt x="3" y="16"/>
                    <a:pt x="3" y="15"/>
                  </a:cubicBezTo>
                  <a:cubicBezTo>
                    <a:pt x="3" y="15"/>
                    <a:pt x="3" y="15"/>
                    <a:pt x="3" y="15"/>
                  </a:cubicBezTo>
                  <a:cubicBezTo>
                    <a:pt x="3" y="15"/>
                    <a:pt x="3" y="15"/>
                    <a:pt x="3" y="15"/>
                  </a:cubicBezTo>
                  <a:cubicBezTo>
                    <a:pt x="1" y="14"/>
                    <a:pt x="0" y="12"/>
                    <a:pt x="0" y="9"/>
                  </a:cubicBezTo>
                  <a:cubicBezTo>
                    <a:pt x="0" y="7"/>
                    <a:pt x="1" y="4"/>
                    <a:pt x="3" y="3"/>
                  </a:cubicBezTo>
                  <a:cubicBezTo>
                    <a:pt x="3" y="3"/>
                    <a:pt x="3" y="3"/>
                    <a:pt x="3" y="3"/>
                  </a:cubicBezTo>
                  <a:cubicBezTo>
                    <a:pt x="3" y="3"/>
                    <a:pt x="3" y="3"/>
                    <a:pt x="3" y="3"/>
                  </a:cubicBezTo>
                  <a:cubicBezTo>
                    <a:pt x="3" y="3"/>
                    <a:pt x="3" y="3"/>
                    <a:pt x="3" y="3"/>
                  </a:cubicBezTo>
                  <a:cubicBezTo>
                    <a:pt x="3" y="2"/>
                    <a:pt x="4" y="2"/>
                    <a:pt x="4" y="1"/>
                  </a:cubicBezTo>
                  <a:cubicBezTo>
                    <a:pt x="4" y="2"/>
                    <a:pt x="4" y="2"/>
                    <a:pt x="4" y="2"/>
                  </a:cubicBezTo>
                  <a:cubicBezTo>
                    <a:pt x="4" y="2"/>
                    <a:pt x="3" y="2"/>
                    <a:pt x="3" y="3"/>
                  </a:cubicBezTo>
                  <a:cubicBezTo>
                    <a:pt x="4" y="3"/>
                    <a:pt x="4" y="3"/>
                    <a:pt x="4" y="3"/>
                  </a:cubicBezTo>
                  <a:lnTo>
                    <a:pt x="4"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3" name="Freeform 34"/>
            <p:cNvSpPr>
              <a:spLocks noEditPoints="1"/>
            </p:cNvSpPr>
            <p:nvPr/>
          </p:nvSpPr>
          <p:spPr bwMode="auto">
            <a:xfrm>
              <a:off x="9017001" y="2287588"/>
              <a:ext cx="41275" cy="41275"/>
            </a:xfrm>
            <a:custGeom>
              <a:avLst/>
              <a:gdLst>
                <a:gd name="T0" fmla="*/ 9 w 18"/>
                <a:gd name="T1" fmla="*/ 0 h 18"/>
                <a:gd name="T2" fmla="*/ 16 w 18"/>
                <a:gd name="T3" fmla="*/ 3 h 18"/>
                <a:gd name="T4" fmla="*/ 16 w 18"/>
                <a:gd name="T5" fmla="*/ 3 h 18"/>
                <a:gd name="T6" fmla="*/ 18 w 18"/>
                <a:gd name="T7" fmla="*/ 9 h 18"/>
                <a:gd name="T8" fmla="*/ 16 w 18"/>
                <a:gd name="T9" fmla="*/ 15 h 18"/>
                <a:gd name="T10" fmla="*/ 9 w 18"/>
                <a:gd name="T11" fmla="*/ 18 h 18"/>
                <a:gd name="T12" fmla="*/ 9 w 18"/>
                <a:gd name="T13" fmla="*/ 13 h 18"/>
                <a:gd name="T14" fmla="*/ 12 w 18"/>
                <a:gd name="T15" fmla="*/ 12 h 18"/>
                <a:gd name="T16" fmla="*/ 14 w 18"/>
                <a:gd name="T17" fmla="*/ 9 h 18"/>
                <a:gd name="T18" fmla="*/ 12 w 18"/>
                <a:gd name="T19" fmla="*/ 6 h 18"/>
                <a:gd name="T20" fmla="*/ 12 w 18"/>
                <a:gd name="T21" fmla="*/ 6 h 18"/>
                <a:gd name="T22" fmla="*/ 9 w 18"/>
                <a:gd name="T23" fmla="*/ 5 h 18"/>
                <a:gd name="T24" fmla="*/ 9 w 18"/>
                <a:gd name="T25" fmla="*/ 0 h 18"/>
                <a:gd name="T26" fmla="*/ 9 w 18"/>
                <a:gd name="T27" fmla="*/ 0 h 18"/>
                <a:gd name="T28" fmla="*/ 9 w 18"/>
                <a:gd name="T29" fmla="*/ 0 h 18"/>
                <a:gd name="T30" fmla="*/ 9 w 18"/>
                <a:gd name="T31" fmla="*/ 5 h 18"/>
                <a:gd name="T32" fmla="*/ 9 w 18"/>
                <a:gd name="T33" fmla="*/ 5 h 18"/>
                <a:gd name="T34" fmla="*/ 6 w 18"/>
                <a:gd name="T35" fmla="*/ 6 h 18"/>
                <a:gd name="T36" fmla="*/ 6 w 18"/>
                <a:gd name="T37" fmla="*/ 6 h 18"/>
                <a:gd name="T38" fmla="*/ 5 w 18"/>
                <a:gd name="T39" fmla="*/ 9 h 18"/>
                <a:gd name="T40" fmla="*/ 6 w 18"/>
                <a:gd name="T41" fmla="*/ 12 h 18"/>
                <a:gd name="T42" fmla="*/ 6 w 18"/>
                <a:gd name="T43" fmla="*/ 12 h 18"/>
                <a:gd name="T44" fmla="*/ 9 w 18"/>
                <a:gd name="T45" fmla="*/ 13 h 18"/>
                <a:gd name="T46" fmla="*/ 9 w 18"/>
                <a:gd name="T47" fmla="*/ 13 h 18"/>
                <a:gd name="T48" fmla="*/ 9 w 18"/>
                <a:gd name="T49" fmla="*/ 18 h 18"/>
                <a:gd name="T50" fmla="*/ 9 w 18"/>
                <a:gd name="T51" fmla="*/ 18 h 18"/>
                <a:gd name="T52" fmla="*/ 3 w 18"/>
                <a:gd name="T53" fmla="*/ 15 h 18"/>
                <a:gd name="T54" fmla="*/ 3 w 18"/>
                <a:gd name="T55" fmla="*/ 15 h 18"/>
                <a:gd name="T56" fmla="*/ 3 w 18"/>
                <a:gd name="T57" fmla="*/ 15 h 18"/>
                <a:gd name="T58" fmla="*/ 0 w 18"/>
                <a:gd name="T59" fmla="*/ 9 h 18"/>
                <a:gd name="T60" fmla="*/ 3 w 18"/>
                <a:gd name="T61" fmla="*/ 3 h 18"/>
                <a:gd name="T62" fmla="*/ 3 w 18"/>
                <a:gd name="T63" fmla="*/ 3 h 18"/>
                <a:gd name="T64" fmla="*/ 9 w 18"/>
                <a:gd name="T6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 h="18">
                  <a:moveTo>
                    <a:pt x="9" y="0"/>
                  </a:moveTo>
                  <a:cubicBezTo>
                    <a:pt x="12" y="0"/>
                    <a:pt x="14" y="1"/>
                    <a:pt x="16" y="3"/>
                  </a:cubicBezTo>
                  <a:cubicBezTo>
                    <a:pt x="16" y="3"/>
                    <a:pt x="16" y="3"/>
                    <a:pt x="16" y="3"/>
                  </a:cubicBezTo>
                  <a:cubicBezTo>
                    <a:pt x="17" y="4"/>
                    <a:pt x="18" y="7"/>
                    <a:pt x="18" y="9"/>
                  </a:cubicBezTo>
                  <a:cubicBezTo>
                    <a:pt x="18" y="12"/>
                    <a:pt x="17" y="14"/>
                    <a:pt x="16" y="15"/>
                  </a:cubicBezTo>
                  <a:cubicBezTo>
                    <a:pt x="14" y="17"/>
                    <a:pt x="12" y="18"/>
                    <a:pt x="9" y="18"/>
                  </a:cubicBezTo>
                  <a:cubicBezTo>
                    <a:pt x="9" y="13"/>
                    <a:pt x="9" y="13"/>
                    <a:pt x="9" y="13"/>
                  </a:cubicBezTo>
                  <a:cubicBezTo>
                    <a:pt x="10" y="13"/>
                    <a:pt x="12" y="13"/>
                    <a:pt x="12" y="12"/>
                  </a:cubicBezTo>
                  <a:cubicBezTo>
                    <a:pt x="13" y="11"/>
                    <a:pt x="14" y="10"/>
                    <a:pt x="14" y="9"/>
                  </a:cubicBezTo>
                  <a:cubicBezTo>
                    <a:pt x="14" y="8"/>
                    <a:pt x="13" y="7"/>
                    <a:pt x="12" y="6"/>
                  </a:cubicBezTo>
                  <a:cubicBezTo>
                    <a:pt x="12" y="6"/>
                    <a:pt x="12" y="6"/>
                    <a:pt x="12" y="6"/>
                  </a:cubicBezTo>
                  <a:cubicBezTo>
                    <a:pt x="12" y="5"/>
                    <a:pt x="10" y="5"/>
                    <a:pt x="9" y="5"/>
                  </a:cubicBezTo>
                  <a:lnTo>
                    <a:pt x="9" y="0"/>
                  </a:lnTo>
                  <a:close/>
                  <a:moveTo>
                    <a:pt x="9" y="0"/>
                  </a:moveTo>
                  <a:cubicBezTo>
                    <a:pt x="9" y="0"/>
                    <a:pt x="9" y="0"/>
                    <a:pt x="9" y="0"/>
                  </a:cubicBezTo>
                  <a:cubicBezTo>
                    <a:pt x="9" y="5"/>
                    <a:pt x="9" y="5"/>
                    <a:pt x="9" y="5"/>
                  </a:cubicBezTo>
                  <a:cubicBezTo>
                    <a:pt x="9" y="5"/>
                    <a:pt x="9" y="5"/>
                    <a:pt x="9" y="5"/>
                  </a:cubicBezTo>
                  <a:cubicBezTo>
                    <a:pt x="8" y="5"/>
                    <a:pt x="7" y="5"/>
                    <a:pt x="6" y="6"/>
                  </a:cubicBezTo>
                  <a:cubicBezTo>
                    <a:pt x="6" y="6"/>
                    <a:pt x="6" y="6"/>
                    <a:pt x="6" y="6"/>
                  </a:cubicBezTo>
                  <a:cubicBezTo>
                    <a:pt x="6" y="7"/>
                    <a:pt x="5" y="8"/>
                    <a:pt x="5" y="9"/>
                  </a:cubicBezTo>
                  <a:cubicBezTo>
                    <a:pt x="5" y="10"/>
                    <a:pt x="6" y="11"/>
                    <a:pt x="6" y="12"/>
                  </a:cubicBezTo>
                  <a:cubicBezTo>
                    <a:pt x="6" y="12"/>
                    <a:pt x="6" y="12"/>
                    <a:pt x="6" y="12"/>
                  </a:cubicBezTo>
                  <a:cubicBezTo>
                    <a:pt x="7" y="13"/>
                    <a:pt x="8" y="13"/>
                    <a:pt x="9" y="13"/>
                  </a:cubicBezTo>
                  <a:cubicBezTo>
                    <a:pt x="9" y="13"/>
                    <a:pt x="9" y="13"/>
                    <a:pt x="9" y="13"/>
                  </a:cubicBezTo>
                  <a:cubicBezTo>
                    <a:pt x="9" y="18"/>
                    <a:pt x="9" y="18"/>
                    <a:pt x="9" y="18"/>
                  </a:cubicBezTo>
                  <a:cubicBezTo>
                    <a:pt x="9" y="18"/>
                    <a:pt x="9" y="18"/>
                    <a:pt x="9" y="18"/>
                  </a:cubicBezTo>
                  <a:cubicBezTo>
                    <a:pt x="7" y="18"/>
                    <a:pt x="5" y="17"/>
                    <a:pt x="3" y="15"/>
                  </a:cubicBezTo>
                  <a:cubicBezTo>
                    <a:pt x="3" y="15"/>
                    <a:pt x="3" y="15"/>
                    <a:pt x="3" y="15"/>
                  </a:cubicBezTo>
                  <a:cubicBezTo>
                    <a:pt x="3" y="15"/>
                    <a:pt x="3" y="15"/>
                    <a:pt x="3" y="15"/>
                  </a:cubicBezTo>
                  <a:cubicBezTo>
                    <a:pt x="1" y="14"/>
                    <a:pt x="0" y="12"/>
                    <a:pt x="0" y="9"/>
                  </a:cubicBezTo>
                  <a:cubicBezTo>
                    <a:pt x="0" y="7"/>
                    <a:pt x="1" y="4"/>
                    <a:pt x="3" y="3"/>
                  </a:cubicBezTo>
                  <a:cubicBezTo>
                    <a:pt x="3" y="3"/>
                    <a:pt x="3" y="3"/>
                    <a:pt x="3" y="3"/>
                  </a:cubicBezTo>
                  <a:cubicBezTo>
                    <a:pt x="5" y="1"/>
                    <a:pt x="7"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4" name="Freeform 35"/>
            <p:cNvSpPr>
              <a:spLocks noEditPoints="1"/>
            </p:cNvSpPr>
            <p:nvPr/>
          </p:nvSpPr>
          <p:spPr bwMode="auto">
            <a:xfrm>
              <a:off x="8937626" y="2352675"/>
              <a:ext cx="41275" cy="41275"/>
            </a:xfrm>
            <a:custGeom>
              <a:avLst/>
              <a:gdLst>
                <a:gd name="T0" fmla="*/ 9 w 18"/>
                <a:gd name="T1" fmla="*/ 0 h 18"/>
                <a:gd name="T2" fmla="*/ 15 w 18"/>
                <a:gd name="T3" fmla="*/ 3 h 18"/>
                <a:gd name="T4" fmla="*/ 16 w 18"/>
                <a:gd name="T5" fmla="*/ 3 h 18"/>
                <a:gd name="T6" fmla="*/ 18 w 18"/>
                <a:gd name="T7" fmla="*/ 9 h 18"/>
                <a:gd name="T8" fmla="*/ 15 w 18"/>
                <a:gd name="T9" fmla="*/ 15 h 18"/>
                <a:gd name="T10" fmla="*/ 9 w 18"/>
                <a:gd name="T11" fmla="*/ 18 h 18"/>
                <a:gd name="T12" fmla="*/ 9 w 18"/>
                <a:gd name="T13" fmla="*/ 13 h 18"/>
                <a:gd name="T14" fmla="*/ 12 w 18"/>
                <a:gd name="T15" fmla="*/ 12 h 18"/>
                <a:gd name="T16" fmla="*/ 13 w 18"/>
                <a:gd name="T17" fmla="*/ 9 h 18"/>
                <a:gd name="T18" fmla="*/ 12 w 18"/>
                <a:gd name="T19" fmla="*/ 6 h 18"/>
                <a:gd name="T20" fmla="*/ 12 w 18"/>
                <a:gd name="T21" fmla="*/ 6 h 18"/>
                <a:gd name="T22" fmla="*/ 9 w 18"/>
                <a:gd name="T23" fmla="*/ 5 h 18"/>
                <a:gd name="T24" fmla="*/ 9 w 18"/>
                <a:gd name="T25" fmla="*/ 0 h 18"/>
                <a:gd name="T26" fmla="*/ 9 w 18"/>
                <a:gd name="T27" fmla="*/ 18 h 18"/>
                <a:gd name="T28" fmla="*/ 3 w 18"/>
                <a:gd name="T29" fmla="*/ 15 h 18"/>
                <a:gd name="T30" fmla="*/ 0 w 18"/>
                <a:gd name="T31" fmla="*/ 9 h 18"/>
                <a:gd name="T32" fmla="*/ 3 w 18"/>
                <a:gd name="T33" fmla="*/ 3 h 18"/>
                <a:gd name="T34" fmla="*/ 3 w 18"/>
                <a:gd name="T35" fmla="*/ 3 h 18"/>
                <a:gd name="T36" fmla="*/ 9 w 18"/>
                <a:gd name="T37" fmla="*/ 0 h 18"/>
                <a:gd name="T38" fmla="*/ 9 w 18"/>
                <a:gd name="T39" fmla="*/ 5 h 18"/>
                <a:gd name="T40" fmla="*/ 6 w 18"/>
                <a:gd name="T41" fmla="*/ 6 h 18"/>
                <a:gd name="T42" fmla="*/ 6 w 18"/>
                <a:gd name="T43" fmla="*/ 6 h 18"/>
                <a:gd name="T44" fmla="*/ 5 w 18"/>
                <a:gd name="T45" fmla="*/ 9 h 18"/>
                <a:gd name="T46" fmla="*/ 6 w 18"/>
                <a:gd name="T47" fmla="*/ 12 h 18"/>
                <a:gd name="T48" fmla="*/ 9 w 18"/>
                <a:gd name="T49" fmla="*/ 13 h 18"/>
                <a:gd name="T50" fmla="*/ 9 w 18"/>
                <a:gd name="T51"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 h="18">
                  <a:moveTo>
                    <a:pt x="9" y="0"/>
                  </a:moveTo>
                  <a:cubicBezTo>
                    <a:pt x="12" y="0"/>
                    <a:pt x="14" y="1"/>
                    <a:pt x="15" y="3"/>
                  </a:cubicBezTo>
                  <a:cubicBezTo>
                    <a:pt x="16" y="3"/>
                    <a:pt x="16" y="3"/>
                    <a:pt x="16" y="3"/>
                  </a:cubicBezTo>
                  <a:cubicBezTo>
                    <a:pt x="17" y="5"/>
                    <a:pt x="18" y="7"/>
                    <a:pt x="18" y="9"/>
                  </a:cubicBezTo>
                  <a:cubicBezTo>
                    <a:pt x="18" y="12"/>
                    <a:pt x="17" y="14"/>
                    <a:pt x="15" y="15"/>
                  </a:cubicBezTo>
                  <a:cubicBezTo>
                    <a:pt x="14" y="17"/>
                    <a:pt x="12" y="18"/>
                    <a:pt x="9" y="18"/>
                  </a:cubicBezTo>
                  <a:cubicBezTo>
                    <a:pt x="9" y="13"/>
                    <a:pt x="9" y="13"/>
                    <a:pt x="9" y="13"/>
                  </a:cubicBezTo>
                  <a:cubicBezTo>
                    <a:pt x="10" y="13"/>
                    <a:pt x="11" y="13"/>
                    <a:pt x="12" y="12"/>
                  </a:cubicBezTo>
                  <a:cubicBezTo>
                    <a:pt x="13" y="11"/>
                    <a:pt x="13" y="10"/>
                    <a:pt x="13" y="9"/>
                  </a:cubicBezTo>
                  <a:cubicBezTo>
                    <a:pt x="13" y="8"/>
                    <a:pt x="13" y="7"/>
                    <a:pt x="12" y="6"/>
                  </a:cubicBezTo>
                  <a:cubicBezTo>
                    <a:pt x="12" y="6"/>
                    <a:pt x="12" y="6"/>
                    <a:pt x="12" y="6"/>
                  </a:cubicBezTo>
                  <a:cubicBezTo>
                    <a:pt x="11" y="5"/>
                    <a:pt x="10" y="5"/>
                    <a:pt x="9" y="5"/>
                  </a:cubicBezTo>
                  <a:lnTo>
                    <a:pt x="9" y="0"/>
                  </a:lnTo>
                  <a:close/>
                  <a:moveTo>
                    <a:pt x="9" y="18"/>
                  </a:moveTo>
                  <a:cubicBezTo>
                    <a:pt x="7" y="18"/>
                    <a:pt x="4" y="17"/>
                    <a:pt x="3" y="15"/>
                  </a:cubicBezTo>
                  <a:cubicBezTo>
                    <a:pt x="1" y="14"/>
                    <a:pt x="0" y="12"/>
                    <a:pt x="0" y="9"/>
                  </a:cubicBezTo>
                  <a:cubicBezTo>
                    <a:pt x="0" y="7"/>
                    <a:pt x="1" y="4"/>
                    <a:pt x="3" y="3"/>
                  </a:cubicBezTo>
                  <a:cubicBezTo>
                    <a:pt x="3" y="3"/>
                    <a:pt x="3" y="3"/>
                    <a:pt x="3" y="3"/>
                  </a:cubicBezTo>
                  <a:cubicBezTo>
                    <a:pt x="5" y="1"/>
                    <a:pt x="7" y="0"/>
                    <a:pt x="9" y="0"/>
                  </a:cubicBezTo>
                  <a:cubicBezTo>
                    <a:pt x="9" y="5"/>
                    <a:pt x="9" y="5"/>
                    <a:pt x="9" y="5"/>
                  </a:cubicBezTo>
                  <a:cubicBezTo>
                    <a:pt x="8" y="5"/>
                    <a:pt x="7" y="5"/>
                    <a:pt x="6" y="6"/>
                  </a:cubicBezTo>
                  <a:cubicBezTo>
                    <a:pt x="6" y="6"/>
                    <a:pt x="6" y="6"/>
                    <a:pt x="6" y="6"/>
                  </a:cubicBezTo>
                  <a:cubicBezTo>
                    <a:pt x="5" y="7"/>
                    <a:pt x="5" y="8"/>
                    <a:pt x="5" y="9"/>
                  </a:cubicBezTo>
                  <a:cubicBezTo>
                    <a:pt x="5" y="10"/>
                    <a:pt x="5" y="11"/>
                    <a:pt x="6" y="12"/>
                  </a:cubicBezTo>
                  <a:cubicBezTo>
                    <a:pt x="7" y="13"/>
                    <a:pt x="8" y="13"/>
                    <a:pt x="9" y="13"/>
                  </a:cubicBezTo>
                  <a:lnTo>
                    <a:pt x="9"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5" name="Freeform 36"/>
            <p:cNvSpPr>
              <a:spLocks noEditPoints="1"/>
            </p:cNvSpPr>
            <p:nvPr/>
          </p:nvSpPr>
          <p:spPr bwMode="auto">
            <a:xfrm>
              <a:off x="9017001" y="2352675"/>
              <a:ext cx="41275" cy="41275"/>
            </a:xfrm>
            <a:custGeom>
              <a:avLst/>
              <a:gdLst>
                <a:gd name="T0" fmla="*/ 9 w 18"/>
                <a:gd name="T1" fmla="*/ 0 h 18"/>
                <a:gd name="T2" fmla="*/ 16 w 18"/>
                <a:gd name="T3" fmla="*/ 3 h 18"/>
                <a:gd name="T4" fmla="*/ 16 w 18"/>
                <a:gd name="T5" fmla="*/ 3 h 18"/>
                <a:gd name="T6" fmla="*/ 18 w 18"/>
                <a:gd name="T7" fmla="*/ 9 h 18"/>
                <a:gd name="T8" fmla="*/ 16 w 18"/>
                <a:gd name="T9" fmla="*/ 15 h 18"/>
                <a:gd name="T10" fmla="*/ 16 w 18"/>
                <a:gd name="T11" fmla="*/ 16 h 18"/>
                <a:gd name="T12" fmla="*/ 9 w 18"/>
                <a:gd name="T13" fmla="*/ 18 h 18"/>
                <a:gd name="T14" fmla="*/ 9 w 18"/>
                <a:gd name="T15" fmla="*/ 13 h 18"/>
                <a:gd name="T16" fmla="*/ 12 w 18"/>
                <a:gd name="T17" fmla="*/ 12 h 18"/>
                <a:gd name="T18" fmla="*/ 12 w 18"/>
                <a:gd name="T19" fmla="*/ 12 h 18"/>
                <a:gd name="T20" fmla="*/ 14 w 18"/>
                <a:gd name="T21" fmla="*/ 9 h 18"/>
                <a:gd name="T22" fmla="*/ 12 w 18"/>
                <a:gd name="T23" fmla="*/ 6 h 18"/>
                <a:gd name="T24" fmla="*/ 12 w 18"/>
                <a:gd name="T25" fmla="*/ 6 h 18"/>
                <a:gd name="T26" fmla="*/ 9 w 18"/>
                <a:gd name="T27" fmla="*/ 5 h 18"/>
                <a:gd name="T28" fmla="*/ 9 w 18"/>
                <a:gd name="T29" fmla="*/ 0 h 18"/>
                <a:gd name="T30" fmla="*/ 9 w 18"/>
                <a:gd name="T31" fmla="*/ 0 h 18"/>
                <a:gd name="T32" fmla="*/ 9 w 18"/>
                <a:gd name="T33" fmla="*/ 0 h 18"/>
                <a:gd name="T34" fmla="*/ 9 w 18"/>
                <a:gd name="T35" fmla="*/ 5 h 18"/>
                <a:gd name="T36" fmla="*/ 9 w 18"/>
                <a:gd name="T37" fmla="*/ 5 h 18"/>
                <a:gd name="T38" fmla="*/ 6 w 18"/>
                <a:gd name="T39" fmla="*/ 6 h 18"/>
                <a:gd name="T40" fmla="*/ 5 w 18"/>
                <a:gd name="T41" fmla="*/ 9 h 18"/>
                <a:gd name="T42" fmla="*/ 6 w 18"/>
                <a:gd name="T43" fmla="*/ 12 h 18"/>
                <a:gd name="T44" fmla="*/ 6 w 18"/>
                <a:gd name="T45" fmla="*/ 12 h 18"/>
                <a:gd name="T46" fmla="*/ 9 w 18"/>
                <a:gd name="T47" fmla="*/ 13 h 18"/>
                <a:gd name="T48" fmla="*/ 9 w 18"/>
                <a:gd name="T49" fmla="*/ 13 h 18"/>
                <a:gd name="T50" fmla="*/ 9 w 18"/>
                <a:gd name="T51" fmla="*/ 18 h 18"/>
                <a:gd name="T52" fmla="*/ 9 w 18"/>
                <a:gd name="T53" fmla="*/ 18 h 18"/>
                <a:gd name="T54" fmla="*/ 3 w 18"/>
                <a:gd name="T55" fmla="*/ 15 h 18"/>
                <a:gd name="T56" fmla="*/ 3 w 18"/>
                <a:gd name="T57" fmla="*/ 15 h 18"/>
                <a:gd name="T58" fmla="*/ 0 w 18"/>
                <a:gd name="T59" fmla="*/ 9 h 18"/>
                <a:gd name="T60" fmla="*/ 3 w 18"/>
                <a:gd name="T61" fmla="*/ 3 h 18"/>
                <a:gd name="T62" fmla="*/ 9 w 18"/>
                <a:gd name="T6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18">
                  <a:moveTo>
                    <a:pt x="9" y="0"/>
                  </a:moveTo>
                  <a:cubicBezTo>
                    <a:pt x="12" y="0"/>
                    <a:pt x="14" y="1"/>
                    <a:pt x="16" y="3"/>
                  </a:cubicBezTo>
                  <a:cubicBezTo>
                    <a:pt x="16" y="3"/>
                    <a:pt x="16" y="3"/>
                    <a:pt x="16" y="3"/>
                  </a:cubicBezTo>
                  <a:cubicBezTo>
                    <a:pt x="17" y="5"/>
                    <a:pt x="18" y="7"/>
                    <a:pt x="18" y="9"/>
                  </a:cubicBezTo>
                  <a:cubicBezTo>
                    <a:pt x="18" y="12"/>
                    <a:pt x="17" y="14"/>
                    <a:pt x="16" y="15"/>
                  </a:cubicBezTo>
                  <a:cubicBezTo>
                    <a:pt x="16" y="16"/>
                    <a:pt x="16" y="16"/>
                    <a:pt x="16" y="16"/>
                  </a:cubicBezTo>
                  <a:cubicBezTo>
                    <a:pt x="14" y="17"/>
                    <a:pt x="12" y="18"/>
                    <a:pt x="9" y="18"/>
                  </a:cubicBezTo>
                  <a:cubicBezTo>
                    <a:pt x="9" y="13"/>
                    <a:pt x="9" y="13"/>
                    <a:pt x="9" y="13"/>
                  </a:cubicBezTo>
                  <a:cubicBezTo>
                    <a:pt x="10" y="13"/>
                    <a:pt x="11" y="13"/>
                    <a:pt x="12" y="12"/>
                  </a:cubicBezTo>
                  <a:cubicBezTo>
                    <a:pt x="12" y="12"/>
                    <a:pt x="12" y="12"/>
                    <a:pt x="12" y="12"/>
                  </a:cubicBezTo>
                  <a:cubicBezTo>
                    <a:pt x="13" y="11"/>
                    <a:pt x="14" y="10"/>
                    <a:pt x="14" y="9"/>
                  </a:cubicBezTo>
                  <a:cubicBezTo>
                    <a:pt x="14" y="8"/>
                    <a:pt x="13" y="7"/>
                    <a:pt x="12" y="6"/>
                  </a:cubicBezTo>
                  <a:cubicBezTo>
                    <a:pt x="12" y="6"/>
                    <a:pt x="12" y="6"/>
                    <a:pt x="12" y="6"/>
                  </a:cubicBezTo>
                  <a:cubicBezTo>
                    <a:pt x="12" y="5"/>
                    <a:pt x="10" y="5"/>
                    <a:pt x="9" y="5"/>
                  </a:cubicBezTo>
                  <a:lnTo>
                    <a:pt x="9" y="0"/>
                  </a:lnTo>
                  <a:close/>
                  <a:moveTo>
                    <a:pt x="9" y="0"/>
                  </a:moveTo>
                  <a:cubicBezTo>
                    <a:pt x="9" y="0"/>
                    <a:pt x="9" y="0"/>
                    <a:pt x="9" y="0"/>
                  </a:cubicBezTo>
                  <a:cubicBezTo>
                    <a:pt x="9" y="5"/>
                    <a:pt x="9" y="5"/>
                    <a:pt x="9" y="5"/>
                  </a:cubicBezTo>
                  <a:cubicBezTo>
                    <a:pt x="9" y="5"/>
                    <a:pt x="9" y="5"/>
                    <a:pt x="9" y="5"/>
                  </a:cubicBezTo>
                  <a:cubicBezTo>
                    <a:pt x="8" y="5"/>
                    <a:pt x="7" y="5"/>
                    <a:pt x="6" y="6"/>
                  </a:cubicBezTo>
                  <a:cubicBezTo>
                    <a:pt x="6" y="7"/>
                    <a:pt x="5" y="8"/>
                    <a:pt x="5" y="9"/>
                  </a:cubicBezTo>
                  <a:cubicBezTo>
                    <a:pt x="5" y="10"/>
                    <a:pt x="6" y="11"/>
                    <a:pt x="6" y="12"/>
                  </a:cubicBezTo>
                  <a:cubicBezTo>
                    <a:pt x="6" y="12"/>
                    <a:pt x="6" y="12"/>
                    <a:pt x="6" y="12"/>
                  </a:cubicBezTo>
                  <a:cubicBezTo>
                    <a:pt x="7" y="13"/>
                    <a:pt x="8" y="13"/>
                    <a:pt x="9" y="13"/>
                  </a:cubicBezTo>
                  <a:cubicBezTo>
                    <a:pt x="9" y="13"/>
                    <a:pt x="9" y="13"/>
                    <a:pt x="9" y="13"/>
                  </a:cubicBezTo>
                  <a:cubicBezTo>
                    <a:pt x="9" y="18"/>
                    <a:pt x="9" y="18"/>
                    <a:pt x="9" y="18"/>
                  </a:cubicBezTo>
                  <a:cubicBezTo>
                    <a:pt x="9" y="18"/>
                    <a:pt x="9" y="18"/>
                    <a:pt x="9" y="18"/>
                  </a:cubicBezTo>
                  <a:cubicBezTo>
                    <a:pt x="7" y="18"/>
                    <a:pt x="5" y="17"/>
                    <a:pt x="3" y="15"/>
                  </a:cubicBezTo>
                  <a:cubicBezTo>
                    <a:pt x="3" y="15"/>
                    <a:pt x="3" y="15"/>
                    <a:pt x="3" y="15"/>
                  </a:cubicBezTo>
                  <a:cubicBezTo>
                    <a:pt x="1" y="14"/>
                    <a:pt x="0" y="12"/>
                    <a:pt x="0" y="9"/>
                  </a:cubicBezTo>
                  <a:cubicBezTo>
                    <a:pt x="0" y="7"/>
                    <a:pt x="1" y="4"/>
                    <a:pt x="3" y="3"/>
                  </a:cubicBezTo>
                  <a:cubicBezTo>
                    <a:pt x="5" y="1"/>
                    <a:pt x="7"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7" name="Freeform 38"/>
            <p:cNvSpPr>
              <a:spLocks noEditPoints="1"/>
            </p:cNvSpPr>
            <p:nvPr/>
          </p:nvSpPr>
          <p:spPr bwMode="auto">
            <a:xfrm>
              <a:off x="7997826" y="2547938"/>
              <a:ext cx="273050" cy="76200"/>
            </a:xfrm>
            <a:custGeom>
              <a:avLst/>
              <a:gdLst>
                <a:gd name="T0" fmla="*/ 60 w 121"/>
                <a:gd name="T1" fmla="*/ 17 h 34"/>
                <a:gd name="T2" fmla="*/ 60 w 121"/>
                <a:gd name="T3" fmla="*/ 17 h 34"/>
                <a:gd name="T4" fmla="*/ 88 w 121"/>
                <a:gd name="T5" fmla="*/ 20 h 34"/>
                <a:gd name="T6" fmla="*/ 110 w 121"/>
                <a:gd name="T7" fmla="*/ 28 h 34"/>
                <a:gd name="T8" fmla="*/ 115 w 121"/>
                <a:gd name="T9" fmla="*/ 17 h 34"/>
                <a:gd name="T10" fmla="*/ 91 w 121"/>
                <a:gd name="T11" fmla="*/ 8 h 34"/>
                <a:gd name="T12" fmla="*/ 60 w 121"/>
                <a:gd name="T13" fmla="*/ 5 h 34"/>
                <a:gd name="T14" fmla="*/ 60 w 121"/>
                <a:gd name="T15" fmla="*/ 5 h 34"/>
                <a:gd name="T16" fmla="*/ 60 w 121"/>
                <a:gd name="T17" fmla="*/ 0 h 34"/>
                <a:gd name="T18" fmla="*/ 60 w 121"/>
                <a:gd name="T19" fmla="*/ 0 h 34"/>
                <a:gd name="T20" fmla="*/ 92 w 121"/>
                <a:gd name="T21" fmla="*/ 4 h 34"/>
                <a:gd name="T22" fmla="*/ 120 w 121"/>
                <a:gd name="T23" fmla="*/ 14 h 34"/>
                <a:gd name="T24" fmla="*/ 121 w 121"/>
                <a:gd name="T25" fmla="*/ 18 h 34"/>
                <a:gd name="T26" fmla="*/ 113 w 121"/>
                <a:gd name="T27" fmla="*/ 32 h 34"/>
                <a:gd name="T28" fmla="*/ 110 w 121"/>
                <a:gd name="T29" fmla="*/ 33 h 34"/>
                <a:gd name="T30" fmla="*/ 87 w 121"/>
                <a:gd name="T31" fmla="*/ 24 h 34"/>
                <a:gd name="T32" fmla="*/ 60 w 121"/>
                <a:gd name="T33" fmla="*/ 21 h 34"/>
                <a:gd name="T34" fmla="*/ 60 w 121"/>
                <a:gd name="T35" fmla="*/ 21 h 34"/>
                <a:gd name="T36" fmla="*/ 60 w 121"/>
                <a:gd name="T37" fmla="*/ 17 h 34"/>
                <a:gd name="T38" fmla="*/ 6 w 121"/>
                <a:gd name="T39" fmla="*/ 17 h 34"/>
                <a:gd name="T40" fmla="*/ 11 w 121"/>
                <a:gd name="T41" fmla="*/ 28 h 34"/>
                <a:gd name="T42" fmla="*/ 33 w 121"/>
                <a:gd name="T43" fmla="*/ 20 h 34"/>
                <a:gd name="T44" fmla="*/ 60 w 121"/>
                <a:gd name="T45" fmla="*/ 17 h 34"/>
                <a:gd name="T46" fmla="*/ 60 w 121"/>
                <a:gd name="T47" fmla="*/ 21 h 34"/>
                <a:gd name="T48" fmla="*/ 34 w 121"/>
                <a:gd name="T49" fmla="*/ 24 h 34"/>
                <a:gd name="T50" fmla="*/ 11 w 121"/>
                <a:gd name="T51" fmla="*/ 33 h 34"/>
                <a:gd name="T52" fmla="*/ 8 w 121"/>
                <a:gd name="T53" fmla="*/ 32 h 34"/>
                <a:gd name="T54" fmla="*/ 0 w 121"/>
                <a:gd name="T55" fmla="*/ 18 h 34"/>
                <a:gd name="T56" fmla="*/ 1 w 121"/>
                <a:gd name="T57" fmla="*/ 14 h 34"/>
                <a:gd name="T58" fmla="*/ 29 w 121"/>
                <a:gd name="T59" fmla="*/ 4 h 34"/>
                <a:gd name="T60" fmla="*/ 60 w 121"/>
                <a:gd name="T61" fmla="*/ 0 h 34"/>
                <a:gd name="T62" fmla="*/ 60 w 121"/>
                <a:gd name="T63" fmla="*/ 5 h 34"/>
                <a:gd name="T64" fmla="*/ 30 w 121"/>
                <a:gd name="T65" fmla="*/ 8 h 34"/>
                <a:gd name="T66" fmla="*/ 6 w 121"/>
                <a:gd name="T67" fmla="*/ 1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1" h="34">
                  <a:moveTo>
                    <a:pt x="60" y="17"/>
                  </a:moveTo>
                  <a:cubicBezTo>
                    <a:pt x="60" y="17"/>
                    <a:pt x="60" y="17"/>
                    <a:pt x="60" y="17"/>
                  </a:cubicBezTo>
                  <a:cubicBezTo>
                    <a:pt x="70" y="17"/>
                    <a:pt x="79" y="18"/>
                    <a:pt x="88" y="20"/>
                  </a:cubicBezTo>
                  <a:cubicBezTo>
                    <a:pt x="96" y="22"/>
                    <a:pt x="103" y="24"/>
                    <a:pt x="110" y="28"/>
                  </a:cubicBezTo>
                  <a:cubicBezTo>
                    <a:pt x="115" y="17"/>
                    <a:pt x="115" y="17"/>
                    <a:pt x="115" y="17"/>
                  </a:cubicBezTo>
                  <a:cubicBezTo>
                    <a:pt x="108" y="14"/>
                    <a:pt x="100" y="11"/>
                    <a:pt x="91" y="8"/>
                  </a:cubicBezTo>
                  <a:cubicBezTo>
                    <a:pt x="81" y="6"/>
                    <a:pt x="71" y="5"/>
                    <a:pt x="60" y="5"/>
                  </a:cubicBezTo>
                  <a:cubicBezTo>
                    <a:pt x="60" y="5"/>
                    <a:pt x="60" y="5"/>
                    <a:pt x="60" y="5"/>
                  </a:cubicBezTo>
                  <a:cubicBezTo>
                    <a:pt x="60" y="0"/>
                    <a:pt x="60" y="0"/>
                    <a:pt x="60" y="0"/>
                  </a:cubicBezTo>
                  <a:cubicBezTo>
                    <a:pt x="60" y="0"/>
                    <a:pt x="60" y="0"/>
                    <a:pt x="60" y="0"/>
                  </a:cubicBezTo>
                  <a:cubicBezTo>
                    <a:pt x="71" y="0"/>
                    <a:pt x="82" y="1"/>
                    <a:pt x="92" y="4"/>
                  </a:cubicBezTo>
                  <a:cubicBezTo>
                    <a:pt x="102" y="6"/>
                    <a:pt x="111" y="10"/>
                    <a:pt x="120" y="14"/>
                  </a:cubicBezTo>
                  <a:cubicBezTo>
                    <a:pt x="121" y="15"/>
                    <a:pt x="121" y="16"/>
                    <a:pt x="121" y="18"/>
                  </a:cubicBezTo>
                  <a:cubicBezTo>
                    <a:pt x="113" y="32"/>
                    <a:pt x="113" y="32"/>
                    <a:pt x="113" y="32"/>
                  </a:cubicBezTo>
                  <a:cubicBezTo>
                    <a:pt x="112" y="33"/>
                    <a:pt x="111" y="34"/>
                    <a:pt x="110" y="33"/>
                  </a:cubicBezTo>
                  <a:cubicBezTo>
                    <a:pt x="103" y="29"/>
                    <a:pt x="95" y="26"/>
                    <a:pt x="87" y="24"/>
                  </a:cubicBezTo>
                  <a:cubicBezTo>
                    <a:pt x="78" y="23"/>
                    <a:pt x="70" y="21"/>
                    <a:pt x="60" y="21"/>
                  </a:cubicBezTo>
                  <a:cubicBezTo>
                    <a:pt x="60" y="21"/>
                    <a:pt x="60" y="21"/>
                    <a:pt x="60" y="21"/>
                  </a:cubicBezTo>
                  <a:lnTo>
                    <a:pt x="60" y="17"/>
                  </a:lnTo>
                  <a:close/>
                  <a:moveTo>
                    <a:pt x="6" y="17"/>
                  </a:moveTo>
                  <a:cubicBezTo>
                    <a:pt x="11" y="28"/>
                    <a:pt x="11" y="28"/>
                    <a:pt x="11" y="28"/>
                  </a:cubicBezTo>
                  <a:cubicBezTo>
                    <a:pt x="18" y="24"/>
                    <a:pt x="25" y="22"/>
                    <a:pt x="33" y="20"/>
                  </a:cubicBezTo>
                  <a:cubicBezTo>
                    <a:pt x="42" y="18"/>
                    <a:pt x="51" y="17"/>
                    <a:pt x="60" y="17"/>
                  </a:cubicBezTo>
                  <a:cubicBezTo>
                    <a:pt x="60" y="21"/>
                    <a:pt x="60" y="21"/>
                    <a:pt x="60" y="21"/>
                  </a:cubicBezTo>
                  <a:cubicBezTo>
                    <a:pt x="51" y="21"/>
                    <a:pt x="43" y="23"/>
                    <a:pt x="34" y="24"/>
                  </a:cubicBezTo>
                  <a:cubicBezTo>
                    <a:pt x="26" y="26"/>
                    <a:pt x="18" y="29"/>
                    <a:pt x="11" y="33"/>
                  </a:cubicBezTo>
                  <a:cubicBezTo>
                    <a:pt x="10" y="34"/>
                    <a:pt x="9" y="33"/>
                    <a:pt x="8" y="32"/>
                  </a:cubicBezTo>
                  <a:cubicBezTo>
                    <a:pt x="0" y="18"/>
                    <a:pt x="0" y="18"/>
                    <a:pt x="0" y="18"/>
                  </a:cubicBezTo>
                  <a:cubicBezTo>
                    <a:pt x="0" y="16"/>
                    <a:pt x="0" y="15"/>
                    <a:pt x="1" y="14"/>
                  </a:cubicBezTo>
                  <a:cubicBezTo>
                    <a:pt x="10" y="10"/>
                    <a:pt x="19" y="6"/>
                    <a:pt x="29" y="4"/>
                  </a:cubicBezTo>
                  <a:cubicBezTo>
                    <a:pt x="39" y="1"/>
                    <a:pt x="50" y="0"/>
                    <a:pt x="60" y="0"/>
                  </a:cubicBezTo>
                  <a:cubicBezTo>
                    <a:pt x="60" y="5"/>
                    <a:pt x="60" y="5"/>
                    <a:pt x="60" y="5"/>
                  </a:cubicBezTo>
                  <a:cubicBezTo>
                    <a:pt x="50" y="5"/>
                    <a:pt x="40" y="6"/>
                    <a:pt x="30" y="8"/>
                  </a:cubicBezTo>
                  <a:cubicBezTo>
                    <a:pt x="21" y="11"/>
                    <a:pt x="13" y="14"/>
                    <a:pt x="6"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8" name="Freeform 39"/>
            <p:cNvSpPr>
              <a:spLocks noEditPoints="1"/>
            </p:cNvSpPr>
            <p:nvPr/>
          </p:nvSpPr>
          <p:spPr bwMode="auto">
            <a:xfrm>
              <a:off x="7953376" y="2478088"/>
              <a:ext cx="363538" cy="85725"/>
            </a:xfrm>
            <a:custGeom>
              <a:avLst/>
              <a:gdLst>
                <a:gd name="T0" fmla="*/ 155 w 161"/>
                <a:gd name="T1" fmla="*/ 22 h 38"/>
                <a:gd name="T2" fmla="*/ 121 w 161"/>
                <a:gd name="T3" fmla="*/ 9 h 38"/>
                <a:gd name="T4" fmla="*/ 80 w 161"/>
                <a:gd name="T5" fmla="*/ 4 h 38"/>
                <a:gd name="T6" fmla="*/ 80 w 161"/>
                <a:gd name="T7" fmla="*/ 4 h 38"/>
                <a:gd name="T8" fmla="*/ 80 w 161"/>
                <a:gd name="T9" fmla="*/ 0 h 38"/>
                <a:gd name="T10" fmla="*/ 80 w 161"/>
                <a:gd name="T11" fmla="*/ 0 h 38"/>
                <a:gd name="T12" fmla="*/ 122 w 161"/>
                <a:gd name="T13" fmla="*/ 4 h 38"/>
                <a:gd name="T14" fmla="*/ 159 w 161"/>
                <a:gd name="T15" fmla="*/ 19 h 38"/>
                <a:gd name="T16" fmla="*/ 160 w 161"/>
                <a:gd name="T17" fmla="*/ 22 h 38"/>
                <a:gd name="T18" fmla="*/ 152 w 161"/>
                <a:gd name="T19" fmla="*/ 36 h 38"/>
                <a:gd name="T20" fmla="*/ 149 w 161"/>
                <a:gd name="T21" fmla="*/ 37 h 38"/>
                <a:gd name="T22" fmla="*/ 117 w 161"/>
                <a:gd name="T23" fmla="*/ 25 h 38"/>
                <a:gd name="T24" fmla="*/ 80 w 161"/>
                <a:gd name="T25" fmla="*/ 21 h 38"/>
                <a:gd name="T26" fmla="*/ 80 w 161"/>
                <a:gd name="T27" fmla="*/ 21 h 38"/>
                <a:gd name="T28" fmla="*/ 80 w 161"/>
                <a:gd name="T29" fmla="*/ 16 h 38"/>
                <a:gd name="T30" fmla="*/ 80 w 161"/>
                <a:gd name="T31" fmla="*/ 16 h 38"/>
                <a:gd name="T32" fmla="*/ 118 w 161"/>
                <a:gd name="T33" fmla="*/ 21 h 38"/>
                <a:gd name="T34" fmla="*/ 149 w 161"/>
                <a:gd name="T35" fmla="*/ 32 h 38"/>
                <a:gd name="T36" fmla="*/ 155 w 161"/>
                <a:gd name="T37" fmla="*/ 22 h 38"/>
                <a:gd name="T38" fmla="*/ 80 w 161"/>
                <a:gd name="T39" fmla="*/ 4 h 38"/>
                <a:gd name="T40" fmla="*/ 40 w 161"/>
                <a:gd name="T41" fmla="*/ 9 h 38"/>
                <a:gd name="T42" fmla="*/ 6 w 161"/>
                <a:gd name="T43" fmla="*/ 22 h 38"/>
                <a:gd name="T44" fmla="*/ 12 w 161"/>
                <a:gd name="T45" fmla="*/ 32 h 38"/>
                <a:gd name="T46" fmla="*/ 43 w 161"/>
                <a:gd name="T47" fmla="*/ 21 h 38"/>
                <a:gd name="T48" fmla="*/ 80 w 161"/>
                <a:gd name="T49" fmla="*/ 16 h 38"/>
                <a:gd name="T50" fmla="*/ 80 w 161"/>
                <a:gd name="T51" fmla="*/ 21 h 38"/>
                <a:gd name="T52" fmla="*/ 44 w 161"/>
                <a:gd name="T53" fmla="*/ 25 h 38"/>
                <a:gd name="T54" fmla="*/ 12 w 161"/>
                <a:gd name="T55" fmla="*/ 37 h 38"/>
                <a:gd name="T56" fmla="*/ 8 w 161"/>
                <a:gd name="T57" fmla="*/ 36 h 38"/>
                <a:gd name="T58" fmla="*/ 1 w 161"/>
                <a:gd name="T59" fmla="*/ 22 h 38"/>
                <a:gd name="T60" fmla="*/ 1 w 161"/>
                <a:gd name="T61" fmla="*/ 19 h 38"/>
                <a:gd name="T62" fmla="*/ 39 w 161"/>
                <a:gd name="T63" fmla="*/ 4 h 38"/>
                <a:gd name="T64" fmla="*/ 80 w 161"/>
                <a:gd name="T65" fmla="*/ 0 h 38"/>
                <a:gd name="T66" fmla="*/ 80 w 161"/>
                <a:gd name="T6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1" h="38">
                  <a:moveTo>
                    <a:pt x="155" y="22"/>
                  </a:moveTo>
                  <a:cubicBezTo>
                    <a:pt x="145" y="16"/>
                    <a:pt x="133" y="12"/>
                    <a:pt x="121" y="9"/>
                  </a:cubicBezTo>
                  <a:cubicBezTo>
                    <a:pt x="108" y="6"/>
                    <a:pt x="94" y="4"/>
                    <a:pt x="80" y="4"/>
                  </a:cubicBezTo>
                  <a:cubicBezTo>
                    <a:pt x="80" y="4"/>
                    <a:pt x="80" y="4"/>
                    <a:pt x="80" y="4"/>
                  </a:cubicBezTo>
                  <a:cubicBezTo>
                    <a:pt x="80" y="0"/>
                    <a:pt x="80" y="0"/>
                    <a:pt x="80" y="0"/>
                  </a:cubicBezTo>
                  <a:cubicBezTo>
                    <a:pt x="80" y="0"/>
                    <a:pt x="80" y="0"/>
                    <a:pt x="80" y="0"/>
                  </a:cubicBezTo>
                  <a:cubicBezTo>
                    <a:pt x="95" y="0"/>
                    <a:pt x="109" y="1"/>
                    <a:pt x="122" y="4"/>
                  </a:cubicBezTo>
                  <a:cubicBezTo>
                    <a:pt x="136" y="8"/>
                    <a:pt x="148" y="12"/>
                    <a:pt x="159" y="19"/>
                  </a:cubicBezTo>
                  <a:cubicBezTo>
                    <a:pt x="161" y="19"/>
                    <a:pt x="161" y="21"/>
                    <a:pt x="160" y="22"/>
                  </a:cubicBezTo>
                  <a:cubicBezTo>
                    <a:pt x="152" y="36"/>
                    <a:pt x="152" y="36"/>
                    <a:pt x="152" y="36"/>
                  </a:cubicBezTo>
                  <a:cubicBezTo>
                    <a:pt x="152" y="37"/>
                    <a:pt x="150" y="38"/>
                    <a:pt x="149" y="37"/>
                  </a:cubicBezTo>
                  <a:cubicBezTo>
                    <a:pt x="140" y="32"/>
                    <a:pt x="129" y="28"/>
                    <a:pt x="117" y="25"/>
                  </a:cubicBezTo>
                  <a:cubicBezTo>
                    <a:pt x="106" y="22"/>
                    <a:pt x="93" y="21"/>
                    <a:pt x="80" y="21"/>
                  </a:cubicBezTo>
                  <a:cubicBezTo>
                    <a:pt x="80" y="21"/>
                    <a:pt x="80" y="21"/>
                    <a:pt x="80" y="21"/>
                  </a:cubicBezTo>
                  <a:cubicBezTo>
                    <a:pt x="80" y="16"/>
                    <a:pt x="80" y="16"/>
                    <a:pt x="80" y="16"/>
                  </a:cubicBezTo>
                  <a:cubicBezTo>
                    <a:pt x="80" y="16"/>
                    <a:pt x="80" y="16"/>
                    <a:pt x="80" y="16"/>
                  </a:cubicBezTo>
                  <a:cubicBezTo>
                    <a:pt x="93" y="16"/>
                    <a:pt x="106" y="18"/>
                    <a:pt x="118" y="21"/>
                  </a:cubicBezTo>
                  <a:cubicBezTo>
                    <a:pt x="129" y="23"/>
                    <a:pt x="140" y="27"/>
                    <a:pt x="149" y="32"/>
                  </a:cubicBezTo>
                  <a:lnTo>
                    <a:pt x="155" y="22"/>
                  </a:lnTo>
                  <a:close/>
                  <a:moveTo>
                    <a:pt x="80" y="4"/>
                  </a:moveTo>
                  <a:cubicBezTo>
                    <a:pt x="67" y="4"/>
                    <a:pt x="53" y="6"/>
                    <a:pt x="40" y="9"/>
                  </a:cubicBezTo>
                  <a:cubicBezTo>
                    <a:pt x="28" y="12"/>
                    <a:pt x="16" y="16"/>
                    <a:pt x="6" y="22"/>
                  </a:cubicBezTo>
                  <a:cubicBezTo>
                    <a:pt x="12" y="32"/>
                    <a:pt x="12" y="32"/>
                    <a:pt x="12" y="32"/>
                  </a:cubicBezTo>
                  <a:cubicBezTo>
                    <a:pt x="21" y="27"/>
                    <a:pt x="32" y="23"/>
                    <a:pt x="43" y="21"/>
                  </a:cubicBezTo>
                  <a:cubicBezTo>
                    <a:pt x="55" y="18"/>
                    <a:pt x="68" y="16"/>
                    <a:pt x="80" y="16"/>
                  </a:cubicBezTo>
                  <a:cubicBezTo>
                    <a:pt x="80" y="21"/>
                    <a:pt x="80" y="21"/>
                    <a:pt x="80" y="21"/>
                  </a:cubicBezTo>
                  <a:cubicBezTo>
                    <a:pt x="68" y="21"/>
                    <a:pt x="55" y="22"/>
                    <a:pt x="44" y="25"/>
                  </a:cubicBezTo>
                  <a:cubicBezTo>
                    <a:pt x="32" y="28"/>
                    <a:pt x="21" y="32"/>
                    <a:pt x="12" y="37"/>
                  </a:cubicBezTo>
                  <a:cubicBezTo>
                    <a:pt x="11" y="38"/>
                    <a:pt x="9" y="37"/>
                    <a:pt x="8" y="36"/>
                  </a:cubicBezTo>
                  <a:cubicBezTo>
                    <a:pt x="1" y="22"/>
                    <a:pt x="1" y="22"/>
                    <a:pt x="1" y="22"/>
                  </a:cubicBezTo>
                  <a:cubicBezTo>
                    <a:pt x="0" y="21"/>
                    <a:pt x="0" y="19"/>
                    <a:pt x="1" y="19"/>
                  </a:cubicBezTo>
                  <a:cubicBezTo>
                    <a:pt x="13" y="12"/>
                    <a:pt x="25" y="8"/>
                    <a:pt x="39" y="4"/>
                  </a:cubicBezTo>
                  <a:cubicBezTo>
                    <a:pt x="52" y="1"/>
                    <a:pt x="66" y="0"/>
                    <a:pt x="80" y="0"/>
                  </a:cubicBezTo>
                  <a:lnTo>
                    <a:pt x="8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9" name="Freeform 40"/>
            <p:cNvSpPr>
              <a:spLocks noEditPoints="1"/>
            </p:cNvSpPr>
            <p:nvPr/>
          </p:nvSpPr>
          <p:spPr bwMode="auto">
            <a:xfrm>
              <a:off x="7916863" y="2032000"/>
              <a:ext cx="384175" cy="384175"/>
            </a:xfrm>
            <a:custGeom>
              <a:avLst/>
              <a:gdLst>
                <a:gd name="T0" fmla="*/ 142 w 170"/>
                <a:gd name="T1" fmla="*/ 142 h 170"/>
                <a:gd name="T2" fmla="*/ 142 w 170"/>
                <a:gd name="T3" fmla="*/ 28 h 170"/>
                <a:gd name="T4" fmla="*/ 85 w 170"/>
                <a:gd name="T5" fmla="*/ 0 h 170"/>
                <a:gd name="T6" fmla="*/ 170 w 170"/>
                <a:gd name="T7" fmla="*/ 85 h 170"/>
                <a:gd name="T8" fmla="*/ 85 w 170"/>
                <a:gd name="T9" fmla="*/ 170 h 170"/>
                <a:gd name="T10" fmla="*/ 85 w 170"/>
                <a:gd name="T11" fmla="*/ 111 h 170"/>
                <a:gd name="T12" fmla="*/ 104 w 170"/>
                <a:gd name="T13" fmla="*/ 104 h 170"/>
                <a:gd name="T14" fmla="*/ 104 w 170"/>
                <a:gd name="T15" fmla="*/ 104 h 170"/>
                <a:gd name="T16" fmla="*/ 104 w 170"/>
                <a:gd name="T17" fmla="*/ 66 h 170"/>
                <a:gd name="T18" fmla="*/ 104 w 170"/>
                <a:gd name="T19" fmla="*/ 66 h 170"/>
                <a:gd name="T20" fmla="*/ 85 w 170"/>
                <a:gd name="T21" fmla="*/ 64 h 170"/>
                <a:gd name="T22" fmla="*/ 100 w 170"/>
                <a:gd name="T23" fmla="*/ 70 h 170"/>
                <a:gd name="T24" fmla="*/ 100 w 170"/>
                <a:gd name="T25" fmla="*/ 100 h 170"/>
                <a:gd name="T26" fmla="*/ 85 w 170"/>
                <a:gd name="T27" fmla="*/ 106 h 170"/>
                <a:gd name="T28" fmla="*/ 85 w 170"/>
                <a:gd name="T29" fmla="*/ 5 h 170"/>
                <a:gd name="T30" fmla="*/ 5 w 170"/>
                <a:gd name="T31" fmla="*/ 85 h 170"/>
                <a:gd name="T32" fmla="*/ 85 w 170"/>
                <a:gd name="T33" fmla="*/ 165 h 170"/>
                <a:gd name="T34" fmla="*/ 85 w 170"/>
                <a:gd name="T35" fmla="*/ 170 h 170"/>
                <a:gd name="T36" fmla="*/ 25 w 170"/>
                <a:gd name="T37" fmla="*/ 145 h 170"/>
                <a:gd name="T38" fmla="*/ 25 w 170"/>
                <a:gd name="T39" fmla="*/ 25 h 170"/>
                <a:gd name="T40" fmla="*/ 85 w 170"/>
                <a:gd name="T41" fmla="*/ 0 h 170"/>
                <a:gd name="T42" fmla="*/ 85 w 170"/>
                <a:gd name="T43" fmla="*/ 5 h 170"/>
                <a:gd name="T44" fmla="*/ 85 w 170"/>
                <a:gd name="T45" fmla="*/ 59 h 170"/>
                <a:gd name="T46" fmla="*/ 67 w 170"/>
                <a:gd name="T47" fmla="*/ 66 h 170"/>
                <a:gd name="T48" fmla="*/ 67 w 170"/>
                <a:gd name="T49" fmla="*/ 104 h 170"/>
                <a:gd name="T50" fmla="*/ 85 w 170"/>
                <a:gd name="T51" fmla="*/ 111 h 170"/>
                <a:gd name="T52" fmla="*/ 85 w 170"/>
                <a:gd name="T53" fmla="*/ 106 h 170"/>
                <a:gd name="T54" fmla="*/ 70 w 170"/>
                <a:gd name="T55" fmla="*/ 100 h 170"/>
                <a:gd name="T56" fmla="*/ 70 w 170"/>
                <a:gd name="T57" fmla="*/ 100 h 170"/>
                <a:gd name="T58" fmla="*/ 70 w 170"/>
                <a:gd name="T59" fmla="*/ 70 h 170"/>
                <a:gd name="T60" fmla="*/ 70 w 170"/>
                <a:gd name="T61" fmla="*/ 70 h 170"/>
                <a:gd name="T62" fmla="*/ 85 w 170"/>
                <a:gd name="T63" fmla="*/ 6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0" h="170">
                  <a:moveTo>
                    <a:pt x="85" y="165"/>
                  </a:moveTo>
                  <a:cubicBezTo>
                    <a:pt x="107" y="165"/>
                    <a:pt x="127" y="156"/>
                    <a:pt x="142" y="142"/>
                  </a:cubicBezTo>
                  <a:cubicBezTo>
                    <a:pt x="157" y="127"/>
                    <a:pt x="165" y="107"/>
                    <a:pt x="165" y="85"/>
                  </a:cubicBezTo>
                  <a:cubicBezTo>
                    <a:pt x="165" y="63"/>
                    <a:pt x="157" y="43"/>
                    <a:pt x="142" y="28"/>
                  </a:cubicBezTo>
                  <a:cubicBezTo>
                    <a:pt x="127" y="14"/>
                    <a:pt x="107" y="5"/>
                    <a:pt x="85" y="5"/>
                  </a:cubicBezTo>
                  <a:cubicBezTo>
                    <a:pt x="85" y="0"/>
                    <a:pt x="85" y="0"/>
                    <a:pt x="85" y="0"/>
                  </a:cubicBezTo>
                  <a:cubicBezTo>
                    <a:pt x="109" y="0"/>
                    <a:pt x="130" y="9"/>
                    <a:pt x="145" y="25"/>
                  </a:cubicBezTo>
                  <a:cubicBezTo>
                    <a:pt x="161" y="40"/>
                    <a:pt x="170" y="61"/>
                    <a:pt x="170" y="85"/>
                  </a:cubicBezTo>
                  <a:cubicBezTo>
                    <a:pt x="170" y="108"/>
                    <a:pt x="161" y="130"/>
                    <a:pt x="145" y="145"/>
                  </a:cubicBezTo>
                  <a:cubicBezTo>
                    <a:pt x="130" y="160"/>
                    <a:pt x="109" y="170"/>
                    <a:pt x="85" y="170"/>
                  </a:cubicBezTo>
                  <a:cubicBezTo>
                    <a:pt x="85" y="165"/>
                    <a:pt x="85" y="165"/>
                    <a:pt x="85" y="165"/>
                  </a:cubicBezTo>
                  <a:close/>
                  <a:moveTo>
                    <a:pt x="85" y="111"/>
                  </a:moveTo>
                  <a:cubicBezTo>
                    <a:pt x="92" y="111"/>
                    <a:pt x="99" y="108"/>
                    <a:pt x="104" y="104"/>
                  </a:cubicBezTo>
                  <a:cubicBezTo>
                    <a:pt x="104" y="104"/>
                    <a:pt x="104" y="104"/>
                    <a:pt x="104" y="104"/>
                  </a:cubicBezTo>
                  <a:cubicBezTo>
                    <a:pt x="104" y="104"/>
                    <a:pt x="104" y="104"/>
                    <a:pt x="104" y="104"/>
                  </a:cubicBezTo>
                  <a:cubicBezTo>
                    <a:pt x="104" y="104"/>
                    <a:pt x="104" y="104"/>
                    <a:pt x="104" y="104"/>
                  </a:cubicBezTo>
                  <a:cubicBezTo>
                    <a:pt x="109" y="99"/>
                    <a:pt x="112" y="92"/>
                    <a:pt x="112" y="85"/>
                  </a:cubicBezTo>
                  <a:cubicBezTo>
                    <a:pt x="112" y="78"/>
                    <a:pt x="109" y="71"/>
                    <a:pt x="104" y="66"/>
                  </a:cubicBezTo>
                  <a:cubicBezTo>
                    <a:pt x="104" y="66"/>
                    <a:pt x="104" y="66"/>
                    <a:pt x="104" y="66"/>
                  </a:cubicBezTo>
                  <a:cubicBezTo>
                    <a:pt x="104" y="66"/>
                    <a:pt x="104" y="66"/>
                    <a:pt x="104" y="66"/>
                  </a:cubicBezTo>
                  <a:cubicBezTo>
                    <a:pt x="99" y="62"/>
                    <a:pt x="92" y="59"/>
                    <a:pt x="85" y="59"/>
                  </a:cubicBezTo>
                  <a:cubicBezTo>
                    <a:pt x="85" y="64"/>
                    <a:pt x="85" y="64"/>
                    <a:pt x="85" y="64"/>
                  </a:cubicBezTo>
                  <a:cubicBezTo>
                    <a:pt x="91" y="64"/>
                    <a:pt x="97" y="66"/>
                    <a:pt x="100" y="70"/>
                  </a:cubicBezTo>
                  <a:cubicBezTo>
                    <a:pt x="100" y="70"/>
                    <a:pt x="100" y="70"/>
                    <a:pt x="100" y="70"/>
                  </a:cubicBezTo>
                  <a:cubicBezTo>
                    <a:pt x="104" y="74"/>
                    <a:pt x="107" y="79"/>
                    <a:pt x="107" y="85"/>
                  </a:cubicBezTo>
                  <a:cubicBezTo>
                    <a:pt x="107" y="91"/>
                    <a:pt x="104" y="96"/>
                    <a:pt x="100" y="100"/>
                  </a:cubicBezTo>
                  <a:cubicBezTo>
                    <a:pt x="100" y="100"/>
                    <a:pt x="100" y="100"/>
                    <a:pt x="100" y="100"/>
                  </a:cubicBezTo>
                  <a:cubicBezTo>
                    <a:pt x="97" y="104"/>
                    <a:pt x="91" y="106"/>
                    <a:pt x="85" y="106"/>
                  </a:cubicBezTo>
                  <a:lnTo>
                    <a:pt x="85" y="111"/>
                  </a:lnTo>
                  <a:close/>
                  <a:moveTo>
                    <a:pt x="85" y="5"/>
                  </a:moveTo>
                  <a:cubicBezTo>
                    <a:pt x="63" y="5"/>
                    <a:pt x="43" y="14"/>
                    <a:pt x="29" y="28"/>
                  </a:cubicBezTo>
                  <a:cubicBezTo>
                    <a:pt x="14" y="43"/>
                    <a:pt x="5" y="63"/>
                    <a:pt x="5" y="85"/>
                  </a:cubicBezTo>
                  <a:cubicBezTo>
                    <a:pt x="5" y="107"/>
                    <a:pt x="14" y="127"/>
                    <a:pt x="29" y="142"/>
                  </a:cubicBezTo>
                  <a:cubicBezTo>
                    <a:pt x="43" y="156"/>
                    <a:pt x="63" y="165"/>
                    <a:pt x="85" y="165"/>
                  </a:cubicBezTo>
                  <a:cubicBezTo>
                    <a:pt x="85" y="165"/>
                    <a:pt x="85" y="165"/>
                    <a:pt x="85" y="165"/>
                  </a:cubicBezTo>
                  <a:cubicBezTo>
                    <a:pt x="85" y="170"/>
                    <a:pt x="85" y="170"/>
                    <a:pt x="85" y="170"/>
                  </a:cubicBezTo>
                  <a:cubicBezTo>
                    <a:pt x="85" y="170"/>
                    <a:pt x="85" y="170"/>
                    <a:pt x="85" y="170"/>
                  </a:cubicBezTo>
                  <a:cubicBezTo>
                    <a:pt x="62" y="170"/>
                    <a:pt x="41" y="160"/>
                    <a:pt x="25" y="145"/>
                  </a:cubicBezTo>
                  <a:cubicBezTo>
                    <a:pt x="10" y="130"/>
                    <a:pt x="0" y="108"/>
                    <a:pt x="0" y="85"/>
                  </a:cubicBezTo>
                  <a:cubicBezTo>
                    <a:pt x="0" y="61"/>
                    <a:pt x="10" y="40"/>
                    <a:pt x="25" y="25"/>
                  </a:cubicBezTo>
                  <a:cubicBezTo>
                    <a:pt x="41" y="9"/>
                    <a:pt x="62" y="0"/>
                    <a:pt x="85" y="0"/>
                  </a:cubicBezTo>
                  <a:cubicBezTo>
                    <a:pt x="85" y="0"/>
                    <a:pt x="85" y="0"/>
                    <a:pt x="85" y="0"/>
                  </a:cubicBezTo>
                  <a:cubicBezTo>
                    <a:pt x="85" y="5"/>
                    <a:pt x="85" y="5"/>
                    <a:pt x="85" y="5"/>
                  </a:cubicBezTo>
                  <a:cubicBezTo>
                    <a:pt x="85" y="5"/>
                    <a:pt x="85" y="5"/>
                    <a:pt x="85" y="5"/>
                  </a:cubicBezTo>
                  <a:close/>
                  <a:moveTo>
                    <a:pt x="85" y="59"/>
                  </a:moveTo>
                  <a:cubicBezTo>
                    <a:pt x="85" y="59"/>
                    <a:pt x="85" y="59"/>
                    <a:pt x="85" y="59"/>
                  </a:cubicBezTo>
                  <a:cubicBezTo>
                    <a:pt x="78" y="59"/>
                    <a:pt x="71" y="62"/>
                    <a:pt x="67" y="66"/>
                  </a:cubicBezTo>
                  <a:cubicBezTo>
                    <a:pt x="67" y="66"/>
                    <a:pt x="67" y="66"/>
                    <a:pt x="67" y="66"/>
                  </a:cubicBezTo>
                  <a:cubicBezTo>
                    <a:pt x="62" y="71"/>
                    <a:pt x="59" y="78"/>
                    <a:pt x="59" y="85"/>
                  </a:cubicBezTo>
                  <a:cubicBezTo>
                    <a:pt x="59" y="92"/>
                    <a:pt x="62" y="99"/>
                    <a:pt x="67" y="104"/>
                  </a:cubicBezTo>
                  <a:cubicBezTo>
                    <a:pt x="67" y="104"/>
                    <a:pt x="67" y="104"/>
                    <a:pt x="67" y="104"/>
                  </a:cubicBezTo>
                  <a:cubicBezTo>
                    <a:pt x="71" y="108"/>
                    <a:pt x="78" y="111"/>
                    <a:pt x="85" y="111"/>
                  </a:cubicBezTo>
                  <a:cubicBezTo>
                    <a:pt x="85" y="111"/>
                    <a:pt x="85" y="111"/>
                    <a:pt x="85" y="111"/>
                  </a:cubicBezTo>
                  <a:cubicBezTo>
                    <a:pt x="85" y="106"/>
                    <a:pt x="85" y="106"/>
                    <a:pt x="85" y="106"/>
                  </a:cubicBezTo>
                  <a:cubicBezTo>
                    <a:pt x="85" y="106"/>
                    <a:pt x="85" y="106"/>
                    <a:pt x="85" y="106"/>
                  </a:cubicBezTo>
                  <a:cubicBezTo>
                    <a:pt x="79" y="106"/>
                    <a:pt x="74" y="104"/>
                    <a:pt x="70" y="100"/>
                  </a:cubicBezTo>
                  <a:cubicBezTo>
                    <a:pt x="70" y="100"/>
                    <a:pt x="70" y="100"/>
                    <a:pt x="70" y="100"/>
                  </a:cubicBezTo>
                  <a:cubicBezTo>
                    <a:pt x="70" y="100"/>
                    <a:pt x="70" y="100"/>
                    <a:pt x="70" y="100"/>
                  </a:cubicBezTo>
                  <a:cubicBezTo>
                    <a:pt x="66" y="96"/>
                    <a:pt x="64" y="91"/>
                    <a:pt x="64" y="85"/>
                  </a:cubicBezTo>
                  <a:cubicBezTo>
                    <a:pt x="64" y="79"/>
                    <a:pt x="66" y="74"/>
                    <a:pt x="70" y="70"/>
                  </a:cubicBezTo>
                  <a:cubicBezTo>
                    <a:pt x="70" y="70"/>
                    <a:pt x="70" y="70"/>
                    <a:pt x="70" y="70"/>
                  </a:cubicBezTo>
                  <a:cubicBezTo>
                    <a:pt x="70" y="70"/>
                    <a:pt x="70" y="70"/>
                    <a:pt x="70" y="70"/>
                  </a:cubicBezTo>
                  <a:cubicBezTo>
                    <a:pt x="74" y="66"/>
                    <a:pt x="79" y="64"/>
                    <a:pt x="85" y="64"/>
                  </a:cubicBezTo>
                  <a:cubicBezTo>
                    <a:pt x="85" y="64"/>
                    <a:pt x="85" y="64"/>
                    <a:pt x="85" y="64"/>
                  </a:cubicBezTo>
                  <a:lnTo>
                    <a:pt x="8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0" name="Freeform 41"/>
            <p:cNvSpPr>
              <a:spLocks noEditPoints="1"/>
            </p:cNvSpPr>
            <p:nvPr/>
          </p:nvSpPr>
          <p:spPr bwMode="auto">
            <a:xfrm>
              <a:off x="8061326" y="2174875"/>
              <a:ext cx="96838" cy="100013"/>
            </a:xfrm>
            <a:custGeom>
              <a:avLst/>
              <a:gdLst>
                <a:gd name="T0" fmla="*/ 21 w 43"/>
                <a:gd name="T1" fmla="*/ 39 h 44"/>
                <a:gd name="T2" fmla="*/ 33 w 43"/>
                <a:gd name="T3" fmla="*/ 34 h 44"/>
                <a:gd name="T4" fmla="*/ 33 w 43"/>
                <a:gd name="T5" fmla="*/ 34 h 44"/>
                <a:gd name="T6" fmla="*/ 33 w 43"/>
                <a:gd name="T7" fmla="*/ 34 h 44"/>
                <a:gd name="T8" fmla="*/ 38 w 43"/>
                <a:gd name="T9" fmla="*/ 22 h 44"/>
                <a:gd name="T10" fmla="*/ 33 w 43"/>
                <a:gd name="T11" fmla="*/ 10 h 44"/>
                <a:gd name="T12" fmla="*/ 21 w 43"/>
                <a:gd name="T13" fmla="*/ 5 h 44"/>
                <a:gd name="T14" fmla="*/ 21 w 43"/>
                <a:gd name="T15" fmla="*/ 0 h 44"/>
                <a:gd name="T16" fmla="*/ 37 w 43"/>
                <a:gd name="T17" fmla="*/ 7 h 44"/>
                <a:gd name="T18" fmla="*/ 43 w 43"/>
                <a:gd name="T19" fmla="*/ 22 h 44"/>
                <a:gd name="T20" fmla="*/ 37 w 43"/>
                <a:gd name="T21" fmla="*/ 37 h 44"/>
                <a:gd name="T22" fmla="*/ 37 w 43"/>
                <a:gd name="T23" fmla="*/ 37 h 44"/>
                <a:gd name="T24" fmla="*/ 21 w 43"/>
                <a:gd name="T25" fmla="*/ 44 h 44"/>
                <a:gd name="T26" fmla="*/ 21 w 43"/>
                <a:gd name="T27" fmla="*/ 39 h 44"/>
                <a:gd name="T28" fmla="*/ 21 w 43"/>
                <a:gd name="T29" fmla="*/ 38 h 44"/>
                <a:gd name="T30" fmla="*/ 33 w 43"/>
                <a:gd name="T31" fmla="*/ 33 h 44"/>
                <a:gd name="T32" fmla="*/ 37 w 43"/>
                <a:gd name="T33" fmla="*/ 22 h 44"/>
                <a:gd name="T34" fmla="*/ 33 w 43"/>
                <a:gd name="T35" fmla="*/ 11 h 44"/>
                <a:gd name="T36" fmla="*/ 21 w 43"/>
                <a:gd name="T37" fmla="*/ 6 h 44"/>
                <a:gd name="T38" fmla="*/ 21 w 43"/>
                <a:gd name="T39" fmla="*/ 11 h 44"/>
                <a:gd name="T40" fmla="*/ 29 w 43"/>
                <a:gd name="T41" fmla="*/ 14 h 44"/>
                <a:gd name="T42" fmla="*/ 32 w 43"/>
                <a:gd name="T43" fmla="*/ 22 h 44"/>
                <a:gd name="T44" fmla="*/ 29 w 43"/>
                <a:gd name="T45" fmla="*/ 30 h 44"/>
                <a:gd name="T46" fmla="*/ 21 w 43"/>
                <a:gd name="T47" fmla="*/ 33 h 44"/>
                <a:gd name="T48" fmla="*/ 21 w 43"/>
                <a:gd name="T49" fmla="*/ 38 h 44"/>
                <a:gd name="T50" fmla="*/ 21 w 43"/>
                <a:gd name="T51" fmla="*/ 5 h 44"/>
                <a:gd name="T52" fmla="*/ 9 w 43"/>
                <a:gd name="T53" fmla="*/ 10 h 44"/>
                <a:gd name="T54" fmla="*/ 9 w 43"/>
                <a:gd name="T55" fmla="*/ 10 h 44"/>
                <a:gd name="T56" fmla="*/ 4 w 43"/>
                <a:gd name="T57" fmla="*/ 22 h 44"/>
                <a:gd name="T58" fmla="*/ 9 w 43"/>
                <a:gd name="T59" fmla="*/ 34 h 44"/>
                <a:gd name="T60" fmla="*/ 9 w 43"/>
                <a:gd name="T61" fmla="*/ 34 h 44"/>
                <a:gd name="T62" fmla="*/ 21 w 43"/>
                <a:gd name="T63" fmla="*/ 39 h 44"/>
                <a:gd name="T64" fmla="*/ 21 w 43"/>
                <a:gd name="T65" fmla="*/ 44 h 44"/>
                <a:gd name="T66" fmla="*/ 6 w 43"/>
                <a:gd name="T67" fmla="*/ 37 h 44"/>
                <a:gd name="T68" fmla="*/ 6 w 43"/>
                <a:gd name="T69" fmla="*/ 37 h 44"/>
                <a:gd name="T70" fmla="*/ 0 w 43"/>
                <a:gd name="T71" fmla="*/ 22 h 44"/>
                <a:gd name="T72" fmla="*/ 6 w 43"/>
                <a:gd name="T73" fmla="*/ 7 h 44"/>
                <a:gd name="T74" fmla="*/ 6 w 43"/>
                <a:gd name="T75" fmla="*/ 7 h 44"/>
                <a:gd name="T76" fmla="*/ 21 w 43"/>
                <a:gd name="T77" fmla="*/ 0 h 44"/>
                <a:gd name="T78" fmla="*/ 21 w 43"/>
                <a:gd name="T79" fmla="*/ 5 h 44"/>
                <a:gd name="T80" fmla="*/ 21 w 43"/>
                <a:gd name="T81" fmla="*/ 6 h 44"/>
                <a:gd name="T82" fmla="*/ 10 w 43"/>
                <a:gd name="T83" fmla="*/ 11 h 44"/>
                <a:gd name="T84" fmla="*/ 5 w 43"/>
                <a:gd name="T85" fmla="*/ 22 h 44"/>
                <a:gd name="T86" fmla="*/ 10 w 43"/>
                <a:gd name="T87" fmla="*/ 33 h 44"/>
                <a:gd name="T88" fmla="*/ 10 w 43"/>
                <a:gd name="T89" fmla="*/ 33 h 44"/>
                <a:gd name="T90" fmla="*/ 21 w 43"/>
                <a:gd name="T91" fmla="*/ 38 h 44"/>
                <a:gd name="T92" fmla="*/ 21 w 43"/>
                <a:gd name="T93" fmla="*/ 33 h 44"/>
                <a:gd name="T94" fmla="*/ 13 w 43"/>
                <a:gd name="T95" fmla="*/ 30 h 44"/>
                <a:gd name="T96" fmla="*/ 10 w 43"/>
                <a:gd name="T97" fmla="*/ 22 h 44"/>
                <a:gd name="T98" fmla="*/ 13 w 43"/>
                <a:gd name="T99" fmla="*/ 14 h 44"/>
                <a:gd name="T100" fmla="*/ 21 w 43"/>
                <a:gd name="T101" fmla="*/ 11 h 44"/>
                <a:gd name="T102" fmla="*/ 21 w 43"/>
                <a:gd name="T103" fmla="*/ 6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3" h="44">
                  <a:moveTo>
                    <a:pt x="21" y="39"/>
                  </a:moveTo>
                  <a:cubicBezTo>
                    <a:pt x="26" y="39"/>
                    <a:pt x="30" y="37"/>
                    <a:pt x="33" y="34"/>
                  </a:cubicBezTo>
                  <a:cubicBezTo>
                    <a:pt x="33" y="34"/>
                    <a:pt x="33" y="34"/>
                    <a:pt x="33" y="34"/>
                  </a:cubicBezTo>
                  <a:cubicBezTo>
                    <a:pt x="33" y="34"/>
                    <a:pt x="33" y="34"/>
                    <a:pt x="33" y="34"/>
                  </a:cubicBezTo>
                  <a:cubicBezTo>
                    <a:pt x="36" y="31"/>
                    <a:pt x="38" y="27"/>
                    <a:pt x="38" y="22"/>
                  </a:cubicBezTo>
                  <a:cubicBezTo>
                    <a:pt x="38" y="17"/>
                    <a:pt x="36" y="13"/>
                    <a:pt x="33" y="10"/>
                  </a:cubicBezTo>
                  <a:cubicBezTo>
                    <a:pt x="30" y="7"/>
                    <a:pt x="26" y="5"/>
                    <a:pt x="21" y="5"/>
                  </a:cubicBezTo>
                  <a:cubicBezTo>
                    <a:pt x="21" y="0"/>
                    <a:pt x="21" y="0"/>
                    <a:pt x="21" y="0"/>
                  </a:cubicBezTo>
                  <a:cubicBezTo>
                    <a:pt x="27" y="0"/>
                    <a:pt x="33" y="3"/>
                    <a:pt x="37" y="7"/>
                  </a:cubicBezTo>
                  <a:cubicBezTo>
                    <a:pt x="40" y="11"/>
                    <a:pt x="43" y="16"/>
                    <a:pt x="43" y="22"/>
                  </a:cubicBezTo>
                  <a:cubicBezTo>
                    <a:pt x="43" y="28"/>
                    <a:pt x="40" y="33"/>
                    <a:pt x="37" y="37"/>
                  </a:cubicBezTo>
                  <a:cubicBezTo>
                    <a:pt x="37" y="37"/>
                    <a:pt x="37" y="37"/>
                    <a:pt x="37" y="37"/>
                  </a:cubicBezTo>
                  <a:cubicBezTo>
                    <a:pt x="33" y="41"/>
                    <a:pt x="27" y="44"/>
                    <a:pt x="21" y="44"/>
                  </a:cubicBezTo>
                  <a:cubicBezTo>
                    <a:pt x="21" y="39"/>
                    <a:pt x="21" y="39"/>
                    <a:pt x="21" y="39"/>
                  </a:cubicBezTo>
                  <a:close/>
                  <a:moveTo>
                    <a:pt x="21" y="38"/>
                  </a:moveTo>
                  <a:cubicBezTo>
                    <a:pt x="26" y="38"/>
                    <a:pt x="30" y="36"/>
                    <a:pt x="33" y="33"/>
                  </a:cubicBezTo>
                  <a:cubicBezTo>
                    <a:pt x="35" y="30"/>
                    <a:pt x="37" y="26"/>
                    <a:pt x="37" y="22"/>
                  </a:cubicBezTo>
                  <a:cubicBezTo>
                    <a:pt x="37" y="18"/>
                    <a:pt x="35" y="14"/>
                    <a:pt x="33" y="11"/>
                  </a:cubicBezTo>
                  <a:cubicBezTo>
                    <a:pt x="30" y="8"/>
                    <a:pt x="26" y="6"/>
                    <a:pt x="21" y="6"/>
                  </a:cubicBezTo>
                  <a:cubicBezTo>
                    <a:pt x="21" y="11"/>
                    <a:pt x="21" y="11"/>
                    <a:pt x="21" y="11"/>
                  </a:cubicBezTo>
                  <a:cubicBezTo>
                    <a:pt x="24" y="11"/>
                    <a:pt x="27" y="12"/>
                    <a:pt x="29" y="14"/>
                  </a:cubicBezTo>
                  <a:cubicBezTo>
                    <a:pt x="31" y="16"/>
                    <a:pt x="32" y="19"/>
                    <a:pt x="32" y="22"/>
                  </a:cubicBezTo>
                  <a:cubicBezTo>
                    <a:pt x="32" y="25"/>
                    <a:pt x="31" y="28"/>
                    <a:pt x="29" y="30"/>
                  </a:cubicBezTo>
                  <a:cubicBezTo>
                    <a:pt x="27" y="32"/>
                    <a:pt x="24" y="33"/>
                    <a:pt x="21" y="33"/>
                  </a:cubicBezTo>
                  <a:lnTo>
                    <a:pt x="21" y="38"/>
                  </a:lnTo>
                  <a:close/>
                  <a:moveTo>
                    <a:pt x="21" y="5"/>
                  </a:moveTo>
                  <a:cubicBezTo>
                    <a:pt x="17" y="5"/>
                    <a:pt x="12" y="7"/>
                    <a:pt x="9" y="10"/>
                  </a:cubicBezTo>
                  <a:cubicBezTo>
                    <a:pt x="9" y="10"/>
                    <a:pt x="9" y="10"/>
                    <a:pt x="9" y="10"/>
                  </a:cubicBezTo>
                  <a:cubicBezTo>
                    <a:pt x="6" y="13"/>
                    <a:pt x="4" y="17"/>
                    <a:pt x="4" y="22"/>
                  </a:cubicBezTo>
                  <a:cubicBezTo>
                    <a:pt x="4" y="27"/>
                    <a:pt x="6" y="31"/>
                    <a:pt x="9" y="34"/>
                  </a:cubicBezTo>
                  <a:cubicBezTo>
                    <a:pt x="9" y="34"/>
                    <a:pt x="9" y="34"/>
                    <a:pt x="9" y="34"/>
                  </a:cubicBezTo>
                  <a:cubicBezTo>
                    <a:pt x="13" y="37"/>
                    <a:pt x="17" y="39"/>
                    <a:pt x="21" y="39"/>
                  </a:cubicBezTo>
                  <a:cubicBezTo>
                    <a:pt x="21" y="44"/>
                    <a:pt x="21" y="44"/>
                    <a:pt x="21" y="44"/>
                  </a:cubicBezTo>
                  <a:cubicBezTo>
                    <a:pt x="15" y="44"/>
                    <a:pt x="10" y="41"/>
                    <a:pt x="6" y="37"/>
                  </a:cubicBezTo>
                  <a:cubicBezTo>
                    <a:pt x="6" y="37"/>
                    <a:pt x="6" y="37"/>
                    <a:pt x="6" y="37"/>
                  </a:cubicBezTo>
                  <a:cubicBezTo>
                    <a:pt x="2" y="33"/>
                    <a:pt x="0" y="28"/>
                    <a:pt x="0" y="22"/>
                  </a:cubicBezTo>
                  <a:cubicBezTo>
                    <a:pt x="0" y="16"/>
                    <a:pt x="2" y="11"/>
                    <a:pt x="6" y="7"/>
                  </a:cubicBezTo>
                  <a:cubicBezTo>
                    <a:pt x="6" y="7"/>
                    <a:pt x="6" y="7"/>
                    <a:pt x="6" y="7"/>
                  </a:cubicBezTo>
                  <a:cubicBezTo>
                    <a:pt x="10" y="3"/>
                    <a:pt x="15" y="0"/>
                    <a:pt x="21" y="0"/>
                  </a:cubicBezTo>
                  <a:cubicBezTo>
                    <a:pt x="21" y="5"/>
                    <a:pt x="21" y="5"/>
                    <a:pt x="21" y="5"/>
                  </a:cubicBezTo>
                  <a:close/>
                  <a:moveTo>
                    <a:pt x="21" y="6"/>
                  </a:moveTo>
                  <a:cubicBezTo>
                    <a:pt x="17" y="6"/>
                    <a:pt x="13" y="8"/>
                    <a:pt x="10" y="11"/>
                  </a:cubicBezTo>
                  <a:cubicBezTo>
                    <a:pt x="7" y="14"/>
                    <a:pt x="5" y="18"/>
                    <a:pt x="5" y="22"/>
                  </a:cubicBezTo>
                  <a:cubicBezTo>
                    <a:pt x="5" y="26"/>
                    <a:pt x="7" y="30"/>
                    <a:pt x="10" y="33"/>
                  </a:cubicBezTo>
                  <a:cubicBezTo>
                    <a:pt x="10" y="33"/>
                    <a:pt x="10" y="33"/>
                    <a:pt x="10" y="33"/>
                  </a:cubicBezTo>
                  <a:cubicBezTo>
                    <a:pt x="13" y="36"/>
                    <a:pt x="17" y="38"/>
                    <a:pt x="21" y="38"/>
                  </a:cubicBezTo>
                  <a:cubicBezTo>
                    <a:pt x="21" y="33"/>
                    <a:pt x="21" y="33"/>
                    <a:pt x="21" y="33"/>
                  </a:cubicBezTo>
                  <a:cubicBezTo>
                    <a:pt x="18" y="33"/>
                    <a:pt x="15" y="32"/>
                    <a:pt x="13" y="30"/>
                  </a:cubicBezTo>
                  <a:cubicBezTo>
                    <a:pt x="11" y="28"/>
                    <a:pt x="10" y="25"/>
                    <a:pt x="10" y="22"/>
                  </a:cubicBezTo>
                  <a:cubicBezTo>
                    <a:pt x="10" y="19"/>
                    <a:pt x="11" y="16"/>
                    <a:pt x="13" y="14"/>
                  </a:cubicBezTo>
                  <a:cubicBezTo>
                    <a:pt x="15" y="12"/>
                    <a:pt x="18" y="11"/>
                    <a:pt x="21" y="11"/>
                  </a:cubicBezTo>
                  <a:lnTo>
                    <a:pt x="2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1" name="Freeform 42"/>
            <p:cNvSpPr>
              <a:spLocks noEditPoints="1"/>
            </p:cNvSpPr>
            <p:nvPr/>
          </p:nvSpPr>
          <p:spPr bwMode="auto">
            <a:xfrm>
              <a:off x="8034338" y="4941888"/>
              <a:ext cx="161925" cy="266700"/>
            </a:xfrm>
            <a:custGeom>
              <a:avLst/>
              <a:gdLst>
                <a:gd name="T0" fmla="*/ 50 w 72"/>
                <a:gd name="T1" fmla="*/ 113 h 118"/>
                <a:gd name="T2" fmla="*/ 62 w 72"/>
                <a:gd name="T3" fmla="*/ 108 h 118"/>
                <a:gd name="T4" fmla="*/ 67 w 72"/>
                <a:gd name="T5" fmla="*/ 83 h 118"/>
                <a:gd name="T6" fmla="*/ 43 w 72"/>
                <a:gd name="T7" fmla="*/ 81 h 118"/>
                <a:gd name="T8" fmla="*/ 46 w 72"/>
                <a:gd name="T9" fmla="*/ 64 h 118"/>
                <a:gd name="T10" fmla="*/ 67 w 72"/>
                <a:gd name="T11" fmla="*/ 47 h 118"/>
                <a:gd name="T12" fmla="*/ 43 w 72"/>
                <a:gd name="T13" fmla="*/ 45 h 118"/>
                <a:gd name="T14" fmla="*/ 46 w 72"/>
                <a:gd name="T15" fmla="*/ 28 h 118"/>
                <a:gd name="T16" fmla="*/ 67 w 72"/>
                <a:gd name="T17" fmla="*/ 21 h 118"/>
                <a:gd name="T18" fmla="*/ 50 w 72"/>
                <a:gd name="T19" fmla="*/ 4 h 118"/>
                <a:gd name="T20" fmla="*/ 36 w 72"/>
                <a:gd name="T21" fmla="*/ 0 h 118"/>
                <a:gd name="T22" fmla="*/ 66 w 72"/>
                <a:gd name="T23" fmla="*/ 6 h 118"/>
                <a:gd name="T24" fmla="*/ 72 w 72"/>
                <a:gd name="T25" fmla="*/ 30 h 118"/>
                <a:gd name="T26" fmla="*/ 48 w 72"/>
                <a:gd name="T27" fmla="*/ 33 h 118"/>
                <a:gd name="T28" fmla="*/ 70 w 72"/>
                <a:gd name="T29" fmla="*/ 42 h 118"/>
                <a:gd name="T30" fmla="*/ 72 w 72"/>
                <a:gd name="T31" fmla="*/ 67 h 118"/>
                <a:gd name="T32" fmla="*/ 48 w 72"/>
                <a:gd name="T33" fmla="*/ 69 h 118"/>
                <a:gd name="T34" fmla="*/ 70 w 72"/>
                <a:gd name="T35" fmla="*/ 78 h 118"/>
                <a:gd name="T36" fmla="*/ 72 w 72"/>
                <a:gd name="T37" fmla="*/ 97 h 118"/>
                <a:gd name="T38" fmla="*/ 66 w 72"/>
                <a:gd name="T39" fmla="*/ 112 h 118"/>
                <a:gd name="T40" fmla="*/ 36 w 72"/>
                <a:gd name="T41" fmla="*/ 118 h 118"/>
                <a:gd name="T42" fmla="*/ 5 w 72"/>
                <a:gd name="T43" fmla="*/ 83 h 118"/>
                <a:gd name="T44" fmla="*/ 10 w 72"/>
                <a:gd name="T45" fmla="*/ 108 h 118"/>
                <a:gd name="T46" fmla="*/ 36 w 72"/>
                <a:gd name="T47" fmla="*/ 113 h 118"/>
                <a:gd name="T48" fmla="*/ 22 w 72"/>
                <a:gd name="T49" fmla="*/ 118 h 118"/>
                <a:gd name="T50" fmla="*/ 0 w 72"/>
                <a:gd name="T51" fmla="*/ 97 h 118"/>
                <a:gd name="T52" fmla="*/ 3 w 72"/>
                <a:gd name="T53" fmla="*/ 78 h 118"/>
                <a:gd name="T54" fmla="*/ 24 w 72"/>
                <a:gd name="T55" fmla="*/ 69 h 118"/>
                <a:gd name="T56" fmla="*/ 0 w 72"/>
                <a:gd name="T57" fmla="*/ 67 h 118"/>
                <a:gd name="T58" fmla="*/ 3 w 72"/>
                <a:gd name="T59" fmla="*/ 42 h 118"/>
                <a:gd name="T60" fmla="*/ 24 w 72"/>
                <a:gd name="T61" fmla="*/ 33 h 118"/>
                <a:gd name="T62" fmla="*/ 0 w 72"/>
                <a:gd name="T63" fmla="*/ 30 h 118"/>
                <a:gd name="T64" fmla="*/ 7 w 72"/>
                <a:gd name="T65" fmla="*/ 6 h 118"/>
                <a:gd name="T66" fmla="*/ 36 w 72"/>
                <a:gd name="T67" fmla="*/ 0 h 118"/>
                <a:gd name="T68" fmla="*/ 22 w 72"/>
                <a:gd name="T69" fmla="*/ 4 h 118"/>
                <a:gd name="T70" fmla="*/ 5 w 72"/>
                <a:gd name="T71" fmla="*/ 21 h 118"/>
                <a:gd name="T72" fmla="*/ 27 w 72"/>
                <a:gd name="T73" fmla="*/ 28 h 118"/>
                <a:gd name="T74" fmla="*/ 29 w 72"/>
                <a:gd name="T75" fmla="*/ 45 h 118"/>
                <a:gd name="T76" fmla="*/ 5 w 72"/>
                <a:gd name="T77" fmla="*/ 47 h 118"/>
                <a:gd name="T78" fmla="*/ 27 w 72"/>
                <a:gd name="T79" fmla="*/ 64 h 118"/>
                <a:gd name="T80" fmla="*/ 29 w 72"/>
                <a:gd name="T81" fmla="*/ 81 h 118"/>
                <a:gd name="T82" fmla="*/ 5 w 72"/>
                <a:gd name="T83" fmla="*/ 83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118">
                  <a:moveTo>
                    <a:pt x="36" y="113"/>
                  </a:moveTo>
                  <a:cubicBezTo>
                    <a:pt x="50" y="113"/>
                    <a:pt x="50" y="113"/>
                    <a:pt x="50" y="113"/>
                  </a:cubicBezTo>
                  <a:cubicBezTo>
                    <a:pt x="55" y="113"/>
                    <a:pt x="59" y="111"/>
                    <a:pt x="62" y="108"/>
                  </a:cubicBezTo>
                  <a:cubicBezTo>
                    <a:pt x="62" y="108"/>
                    <a:pt x="62" y="108"/>
                    <a:pt x="62" y="108"/>
                  </a:cubicBezTo>
                  <a:cubicBezTo>
                    <a:pt x="65" y="105"/>
                    <a:pt x="67" y="101"/>
                    <a:pt x="67" y="97"/>
                  </a:cubicBezTo>
                  <a:cubicBezTo>
                    <a:pt x="67" y="83"/>
                    <a:pt x="67" y="83"/>
                    <a:pt x="67" y="83"/>
                  </a:cubicBezTo>
                  <a:cubicBezTo>
                    <a:pt x="46" y="83"/>
                    <a:pt x="46" y="83"/>
                    <a:pt x="46" y="83"/>
                  </a:cubicBezTo>
                  <a:cubicBezTo>
                    <a:pt x="44" y="83"/>
                    <a:pt x="43" y="82"/>
                    <a:pt x="43" y="81"/>
                  </a:cubicBezTo>
                  <a:cubicBezTo>
                    <a:pt x="43" y="67"/>
                    <a:pt x="43" y="67"/>
                    <a:pt x="43" y="67"/>
                  </a:cubicBezTo>
                  <a:cubicBezTo>
                    <a:pt x="43" y="65"/>
                    <a:pt x="44" y="64"/>
                    <a:pt x="46" y="64"/>
                  </a:cubicBezTo>
                  <a:cubicBezTo>
                    <a:pt x="67" y="64"/>
                    <a:pt x="67" y="64"/>
                    <a:pt x="67" y="64"/>
                  </a:cubicBezTo>
                  <a:cubicBezTo>
                    <a:pt x="67" y="47"/>
                    <a:pt x="67" y="47"/>
                    <a:pt x="67" y="47"/>
                  </a:cubicBezTo>
                  <a:cubicBezTo>
                    <a:pt x="46" y="47"/>
                    <a:pt x="46" y="47"/>
                    <a:pt x="46" y="47"/>
                  </a:cubicBezTo>
                  <a:cubicBezTo>
                    <a:pt x="44" y="47"/>
                    <a:pt x="43" y="46"/>
                    <a:pt x="43" y="45"/>
                  </a:cubicBezTo>
                  <a:cubicBezTo>
                    <a:pt x="43" y="30"/>
                    <a:pt x="43" y="30"/>
                    <a:pt x="43" y="30"/>
                  </a:cubicBezTo>
                  <a:cubicBezTo>
                    <a:pt x="43" y="29"/>
                    <a:pt x="44" y="28"/>
                    <a:pt x="46" y="28"/>
                  </a:cubicBezTo>
                  <a:cubicBezTo>
                    <a:pt x="67" y="28"/>
                    <a:pt x="67" y="28"/>
                    <a:pt x="67" y="28"/>
                  </a:cubicBezTo>
                  <a:cubicBezTo>
                    <a:pt x="67" y="21"/>
                    <a:pt x="67" y="21"/>
                    <a:pt x="67" y="21"/>
                  </a:cubicBezTo>
                  <a:cubicBezTo>
                    <a:pt x="67" y="16"/>
                    <a:pt x="65" y="12"/>
                    <a:pt x="62" y="9"/>
                  </a:cubicBezTo>
                  <a:cubicBezTo>
                    <a:pt x="59" y="6"/>
                    <a:pt x="55" y="4"/>
                    <a:pt x="50" y="4"/>
                  </a:cubicBezTo>
                  <a:cubicBezTo>
                    <a:pt x="36" y="4"/>
                    <a:pt x="36" y="4"/>
                    <a:pt x="36" y="4"/>
                  </a:cubicBezTo>
                  <a:cubicBezTo>
                    <a:pt x="36" y="0"/>
                    <a:pt x="36" y="0"/>
                    <a:pt x="36" y="0"/>
                  </a:cubicBezTo>
                  <a:cubicBezTo>
                    <a:pt x="50" y="0"/>
                    <a:pt x="50" y="0"/>
                    <a:pt x="50" y="0"/>
                  </a:cubicBezTo>
                  <a:cubicBezTo>
                    <a:pt x="56" y="0"/>
                    <a:pt x="62" y="2"/>
                    <a:pt x="66" y="6"/>
                  </a:cubicBezTo>
                  <a:cubicBezTo>
                    <a:pt x="70" y="10"/>
                    <a:pt x="72" y="15"/>
                    <a:pt x="72" y="21"/>
                  </a:cubicBezTo>
                  <a:cubicBezTo>
                    <a:pt x="72" y="30"/>
                    <a:pt x="72" y="30"/>
                    <a:pt x="72" y="30"/>
                  </a:cubicBezTo>
                  <a:cubicBezTo>
                    <a:pt x="72" y="32"/>
                    <a:pt x="71" y="33"/>
                    <a:pt x="70" y="33"/>
                  </a:cubicBezTo>
                  <a:cubicBezTo>
                    <a:pt x="48" y="33"/>
                    <a:pt x="48" y="33"/>
                    <a:pt x="48" y="33"/>
                  </a:cubicBezTo>
                  <a:cubicBezTo>
                    <a:pt x="48" y="42"/>
                    <a:pt x="48" y="42"/>
                    <a:pt x="48" y="42"/>
                  </a:cubicBezTo>
                  <a:cubicBezTo>
                    <a:pt x="70" y="42"/>
                    <a:pt x="70" y="42"/>
                    <a:pt x="70" y="42"/>
                  </a:cubicBezTo>
                  <a:cubicBezTo>
                    <a:pt x="71" y="42"/>
                    <a:pt x="72" y="43"/>
                    <a:pt x="72" y="45"/>
                  </a:cubicBezTo>
                  <a:cubicBezTo>
                    <a:pt x="72" y="67"/>
                    <a:pt x="72" y="67"/>
                    <a:pt x="72" y="67"/>
                  </a:cubicBezTo>
                  <a:cubicBezTo>
                    <a:pt x="72" y="68"/>
                    <a:pt x="71" y="69"/>
                    <a:pt x="70" y="69"/>
                  </a:cubicBezTo>
                  <a:cubicBezTo>
                    <a:pt x="48" y="69"/>
                    <a:pt x="48" y="69"/>
                    <a:pt x="48" y="69"/>
                  </a:cubicBezTo>
                  <a:cubicBezTo>
                    <a:pt x="48" y="78"/>
                    <a:pt x="48" y="78"/>
                    <a:pt x="48" y="78"/>
                  </a:cubicBezTo>
                  <a:cubicBezTo>
                    <a:pt x="70" y="78"/>
                    <a:pt x="70" y="78"/>
                    <a:pt x="70" y="78"/>
                  </a:cubicBezTo>
                  <a:cubicBezTo>
                    <a:pt x="71" y="78"/>
                    <a:pt x="72" y="79"/>
                    <a:pt x="72" y="81"/>
                  </a:cubicBezTo>
                  <a:cubicBezTo>
                    <a:pt x="72" y="97"/>
                    <a:pt x="72" y="97"/>
                    <a:pt x="72" y="97"/>
                  </a:cubicBezTo>
                  <a:cubicBezTo>
                    <a:pt x="72" y="102"/>
                    <a:pt x="70" y="108"/>
                    <a:pt x="66" y="112"/>
                  </a:cubicBezTo>
                  <a:cubicBezTo>
                    <a:pt x="66" y="112"/>
                    <a:pt x="66" y="112"/>
                    <a:pt x="66" y="112"/>
                  </a:cubicBezTo>
                  <a:cubicBezTo>
                    <a:pt x="62" y="116"/>
                    <a:pt x="56" y="118"/>
                    <a:pt x="50" y="118"/>
                  </a:cubicBezTo>
                  <a:cubicBezTo>
                    <a:pt x="36" y="118"/>
                    <a:pt x="36" y="118"/>
                    <a:pt x="36" y="118"/>
                  </a:cubicBezTo>
                  <a:lnTo>
                    <a:pt x="36" y="113"/>
                  </a:lnTo>
                  <a:close/>
                  <a:moveTo>
                    <a:pt x="5" y="83"/>
                  </a:moveTo>
                  <a:cubicBezTo>
                    <a:pt x="5" y="97"/>
                    <a:pt x="5" y="97"/>
                    <a:pt x="5" y="97"/>
                  </a:cubicBezTo>
                  <a:cubicBezTo>
                    <a:pt x="5" y="101"/>
                    <a:pt x="7" y="105"/>
                    <a:pt x="10" y="108"/>
                  </a:cubicBezTo>
                  <a:cubicBezTo>
                    <a:pt x="13" y="111"/>
                    <a:pt x="17" y="113"/>
                    <a:pt x="22" y="113"/>
                  </a:cubicBezTo>
                  <a:cubicBezTo>
                    <a:pt x="36" y="113"/>
                    <a:pt x="36" y="113"/>
                    <a:pt x="36" y="113"/>
                  </a:cubicBezTo>
                  <a:cubicBezTo>
                    <a:pt x="36" y="118"/>
                    <a:pt x="36" y="118"/>
                    <a:pt x="36" y="118"/>
                  </a:cubicBezTo>
                  <a:cubicBezTo>
                    <a:pt x="22" y="118"/>
                    <a:pt x="22" y="118"/>
                    <a:pt x="22" y="118"/>
                  </a:cubicBezTo>
                  <a:cubicBezTo>
                    <a:pt x="16" y="118"/>
                    <a:pt x="11" y="116"/>
                    <a:pt x="7" y="112"/>
                  </a:cubicBezTo>
                  <a:cubicBezTo>
                    <a:pt x="3" y="108"/>
                    <a:pt x="0" y="103"/>
                    <a:pt x="0" y="97"/>
                  </a:cubicBezTo>
                  <a:cubicBezTo>
                    <a:pt x="0" y="81"/>
                    <a:pt x="0" y="81"/>
                    <a:pt x="0" y="81"/>
                  </a:cubicBezTo>
                  <a:cubicBezTo>
                    <a:pt x="0" y="79"/>
                    <a:pt x="2" y="78"/>
                    <a:pt x="3" y="78"/>
                  </a:cubicBezTo>
                  <a:cubicBezTo>
                    <a:pt x="24" y="78"/>
                    <a:pt x="24" y="78"/>
                    <a:pt x="24" y="78"/>
                  </a:cubicBezTo>
                  <a:cubicBezTo>
                    <a:pt x="24" y="69"/>
                    <a:pt x="24" y="69"/>
                    <a:pt x="24" y="69"/>
                  </a:cubicBezTo>
                  <a:cubicBezTo>
                    <a:pt x="3" y="69"/>
                    <a:pt x="3" y="69"/>
                    <a:pt x="3" y="69"/>
                  </a:cubicBezTo>
                  <a:cubicBezTo>
                    <a:pt x="2" y="69"/>
                    <a:pt x="0" y="68"/>
                    <a:pt x="0" y="67"/>
                  </a:cubicBezTo>
                  <a:cubicBezTo>
                    <a:pt x="0" y="45"/>
                    <a:pt x="0" y="45"/>
                    <a:pt x="0" y="45"/>
                  </a:cubicBezTo>
                  <a:cubicBezTo>
                    <a:pt x="0" y="43"/>
                    <a:pt x="2" y="42"/>
                    <a:pt x="3" y="42"/>
                  </a:cubicBezTo>
                  <a:cubicBezTo>
                    <a:pt x="24" y="42"/>
                    <a:pt x="24" y="42"/>
                    <a:pt x="24" y="42"/>
                  </a:cubicBezTo>
                  <a:cubicBezTo>
                    <a:pt x="24" y="33"/>
                    <a:pt x="24" y="33"/>
                    <a:pt x="24" y="33"/>
                  </a:cubicBezTo>
                  <a:cubicBezTo>
                    <a:pt x="3" y="33"/>
                    <a:pt x="3" y="33"/>
                    <a:pt x="3" y="33"/>
                  </a:cubicBezTo>
                  <a:cubicBezTo>
                    <a:pt x="2" y="33"/>
                    <a:pt x="0" y="32"/>
                    <a:pt x="0" y="30"/>
                  </a:cubicBezTo>
                  <a:cubicBezTo>
                    <a:pt x="0" y="21"/>
                    <a:pt x="0" y="21"/>
                    <a:pt x="0" y="21"/>
                  </a:cubicBezTo>
                  <a:cubicBezTo>
                    <a:pt x="0" y="15"/>
                    <a:pt x="3" y="10"/>
                    <a:pt x="7" y="6"/>
                  </a:cubicBezTo>
                  <a:cubicBezTo>
                    <a:pt x="11" y="2"/>
                    <a:pt x="16" y="0"/>
                    <a:pt x="22" y="0"/>
                  </a:cubicBezTo>
                  <a:cubicBezTo>
                    <a:pt x="36" y="0"/>
                    <a:pt x="36" y="0"/>
                    <a:pt x="36" y="0"/>
                  </a:cubicBezTo>
                  <a:cubicBezTo>
                    <a:pt x="36" y="4"/>
                    <a:pt x="36" y="4"/>
                    <a:pt x="36" y="4"/>
                  </a:cubicBezTo>
                  <a:cubicBezTo>
                    <a:pt x="22" y="4"/>
                    <a:pt x="22" y="4"/>
                    <a:pt x="22" y="4"/>
                  </a:cubicBezTo>
                  <a:cubicBezTo>
                    <a:pt x="17" y="4"/>
                    <a:pt x="13" y="6"/>
                    <a:pt x="10" y="9"/>
                  </a:cubicBezTo>
                  <a:cubicBezTo>
                    <a:pt x="7" y="12"/>
                    <a:pt x="5" y="16"/>
                    <a:pt x="5" y="21"/>
                  </a:cubicBezTo>
                  <a:cubicBezTo>
                    <a:pt x="5" y="28"/>
                    <a:pt x="5" y="28"/>
                    <a:pt x="5" y="28"/>
                  </a:cubicBezTo>
                  <a:cubicBezTo>
                    <a:pt x="27" y="28"/>
                    <a:pt x="27" y="28"/>
                    <a:pt x="27" y="28"/>
                  </a:cubicBezTo>
                  <a:cubicBezTo>
                    <a:pt x="28" y="28"/>
                    <a:pt x="29" y="29"/>
                    <a:pt x="29" y="30"/>
                  </a:cubicBezTo>
                  <a:cubicBezTo>
                    <a:pt x="29" y="45"/>
                    <a:pt x="29" y="45"/>
                    <a:pt x="29" y="45"/>
                  </a:cubicBezTo>
                  <a:cubicBezTo>
                    <a:pt x="29" y="46"/>
                    <a:pt x="28" y="47"/>
                    <a:pt x="27" y="47"/>
                  </a:cubicBezTo>
                  <a:cubicBezTo>
                    <a:pt x="5" y="47"/>
                    <a:pt x="5" y="47"/>
                    <a:pt x="5" y="47"/>
                  </a:cubicBezTo>
                  <a:cubicBezTo>
                    <a:pt x="5" y="64"/>
                    <a:pt x="5" y="64"/>
                    <a:pt x="5" y="64"/>
                  </a:cubicBezTo>
                  <a:cubicBezTo>
                    <a:pt x="27" y="64"/>
                    <a:pt x="27" y="64"/>
                    <a:pt x="27" y="64"/>
                  </a:cubicBezTo>
                  <a:cubicBezTo>
                    <a:pt x="28" y="64"/>
                    <a:pt x="29" y="65"/>
                    <a:pt x="29" y="67"/>
                  </a:cubicBezTo>
                  <a:cubicBezTo>
                    <a:pt x="29" y="81"/>
                    <a:pt x="29" y="81"/>
                    <a:pt x="29" y="81"/>
                  </a:cubicBezTo>
                  <a:cubicBezTo>
                    <a:pt x="29" y="82"/>
                    <a:pt x="28" y="83"/>
                    <a:pt x="27" y="83"/>
                  </a:cubicBezTo>
                  <a:lnTo>
                    <a:pt x="5"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2" name="Freeform 43"/>
            <p:cNvSpPr>
              <a:spLocks noEditPoints="1"/>
            </p:cNvSpPr>
            <p:nvPr/>
          </p:nvSpPr>
          <p:spPr bwMode="auto">
            <a:xfrm>
              <a:off x="7988301" y="5167313"/>
              <a:ext cx="254000" cy="169863"/>
            </a:xfrm>
            <a:custGeom>
              <a:avLst/>
              <a:gdLst>
                <a:gd name="T0" fmla="*/ 56 w 112"/>
                <a:gd name="T1" fmla="*/ 70 h 75"/>
                <a:gd name="T2" fmla="*/ 75 w 112"/>
                <a:gd name="T3" fmla="*/ 70 h 75"/>
                <a:gd name="T4" fmla="*/ 75 w 112"/>
                <a:gd name="T5" fmla="*/ 60 h 75"/>
                <a:gd name="T6" fmla="*/ 63 w 112"/>
                <a:gd name="T7" fmla="*/ 60 h 75"/>
                <a:gd name="T8" fmla="*/ 61 w 112"/>
                <a:gd name="T9" fmla="*/ 58 h 75"/>
                <a:gd name="T10" fmla="*/ 61 w 112"/>
                <a:gd name="T11" fmla="*/ 36 h 75"/>
                <a:gd name="T12" fmla="*/ 63 w 112"/>
                <a:gd name="T13" fmla="*/ 34 h 75"/>
                <a:gd name="T14" fmla="*/ 74 w 112"/>
                <a:gd name="T15" fmla="*/ 34 h 75"/>
                <a:gd name="T16" fmla="*/ 94 w 112"/>
                <a:gd name="T17" fmla="*/ 26 h 75"/>
                <a:gd name="T18" fmla="*/ 106 w 112"/>
                <a:gd name="T19" fmla="*/ 8 h 75"/>
                <a:gd name="T20" fmla="*/ 97 w 112"/>
                <a:gd name="T21" fmla="*/ 6 h 75"/>
                <a:gd name="T22" fmla="*/ 89 w 112"/>
                <a:gd name="T23" fmla="*/ 18 h 75"/>
                <a:gd name="T24" fmla="*/ 74 w 112"/>
                <a:gd name="T25" fmla="*/ 24 h 75"/>
                <a:gd name="T26" fmla="*/ 56 w 112"/>
                <a:gd name="T27" fmla="*/ 24 h 75"/>
                <a:gd name="T28" fmla="*/ 56 w 112"/>
                <a:gd name="T29" fmla="*/ 19 h 75"/>
                <a:gd name="T30" fmla="*/ 74 w 112"/>
                <a:gd name="T31" fmla="*/ 19 h 75"/>
                <a:gd name="T32" fmla="*/ 86 w 112"/>
                <a:gd name="T33" fmla="*/ 14 h 75"/>
                <a:gd name="T34" fmla="*/ 93 w 112"/>
                <a:gd name="T35" fmla="*/ 2 h 75"/>
                <a:gd name="T36" fmla="*/ 96 w 112"/>
                <a:gd name="T37" fmla="*/ 0 h 75"/>
                <a:gd name="T38" fmla="*/ 110 w 112"/>
                <a:gd name="T39" fmla="*/ 4 h 75"/>
                <a:gd name="T40" fmla="*/ 112 w 112"/>
                <a:gd name="T41" fmla="*/ 7 h 75"/>
                <a:gd name="T42" fmla="*/ 98 w 112"/>
                <a:gd name="T43" fmla="*/ 29 h 75"/>
                <a:gd name="T44" fmla="*/ 74 w 112"/>
                <a:gd name="T45" fmla="*/ 38 h 75"/>
                <a:gd name="T46" fmla="*/ 66 w 112"/>
                <a:gd name="T47" fmla="*/ 38 h 75"/>
                <a:gd name="T48" fmla="*/ 66 w 112"/>
                <a:gd name="T49" fmla="*/ 56 h 75"/>
                <a:gd name="T50" fmla="*/ 77 w 112"/>
                <a:gd name="T51" fmla="*/ 56 h 75"/>
                <a:gd name="T52" fmla="*/ 80 w 112"/>
                <a:gd name="T53" fmla="*/ 58 h 75"/>
                <a:gd name="T54" fmla="*/ 80 w 112"/>
                <a:gd name="T55" fmla="*/ 72 h 75"/>
                <a:gd name="T56" fmla="*/ 77 w 112"/>
                <a:gd name="T57" fmla="*/ 75 h 75"/>
                <a:gd name="T58" fmla="*/ 56 w 112"/>
                <a:gd name="T59" fmla="*/ 75 h 75"/>
                <a:gd name="T60" fmla="*/ 56 w 112"/>
                <a:gd name="T61" fmla="*/ 70 h 75"/>
                <a:gd name="T62" fmla="*/ 6 w 112"/>
                <a:gd name="T63" fmla="*/ 8 h 75"/>
                <a:gd name="T64" fmla="*/ 17 w 112"/>
                <a:gd name="T65" fmla="*/ 26 h 75"/>
                <a:gd name="T66" fmla="*/ 38 w 112"/>
                <a:gd name="T67" fmla="*/ 34 h 75"/>
                <a:gd name="T68" fmla="*/ 49 w 112"/>
                <a:gd name="T69" fmla="*/ 34 h 75"/>
                <a:gd name="T70" fmla="*/ 51 w 112"/>
                <a:gd name="T71" fmla="*/ 36 h 75"/>
                <a:gd name="T72" fmla="*/ 51 w 112"/>
                <a:gd name="T73" fmla="*/ 58 h 75"/>
                <a:gd name="T74" fmla="*/ 49 w 112"/>
                <a:gd name="T75" fmla="*/ 60 h 75"/>
                <a:gd name="T76" fmla="*/ 38 w 112"/>
                <a:gd name="T77" fmla="*/ 60 h 75"/>
                <a:gd name="T78" fmla="*/ 38 w 112"/>
                <a:gd name="T79" fmla="*/ 70 h 75"/>
                <a:gd name="T80" fmla="*/ 56 w 112"/>
                <a:gd name="T81" fmla="*/ 70 h 75"/>
                <a:gd name="T82" fmla="*/ 56 w 112"/>
                <a:gd name="T83" fmla="*/ 75 h 75"/>
                <a:gd name="T84" fmla="*/ 35 w 112"/>
                <a:gd name="T85" fmla="*/ 75 h 75"/>
                <a:gd name="T86" fmla="*/ 33 w 112"/>
                <a:gd name="T87" fmla="*/ 72 h 75"/>
                <a:gd name="T88" fmla="*/ 33 w 112"/>
                <a:gd name="T89" fmla="*/ 58 h 75"/>
                <a:gd name="T90" fmla="*/ 35 w 112"/>
                <a:gd name="T91" fmla="*/ 56 h 75"/>
                <a:gd name="T92" fmla="*/ 47 w 112"/>
                <a:gd name="T93" fmla="*/ 56 h 75"/>
                <a:gd name="T94" fmla="*/ 47 w 112"/>
                <a:gd name="T95" fmla="*/ 38 h 75"/>
                <a:gd name="T96" fmla="*/ 38 w 112"/>
                <a:gd name="T97" fmla="*/ 38 h 75"/>
                <a:gd name="T98" fmla="*/ 14 w 112"/>
                <a:gd name="T99" fmla="*/ 29 h 75"/>
                <a:gd name="T100" fmla="*/ 1 w 112"/>
                <a:gd name="T101" fmla="*/ 6 h 75"/>
                <a:gd name="T102" fmla="*/ 2 w 112"/>
                <a:gd name="T103" fmla="*/ 4 h 75"/>
                <a:gd name="T104" fmla="*/ 16 w 112"/>
                <a:gd name="T105" fmla="*/ 1 h 75"/>
                <a:gd name="T106" fmla="*/ 19 w 112"/>
                <a:gd name="T107" fmla="*/ 3 h 75"/>
                <a:gd name="T108" fmla="*/ 26 w 112"/>
                <a:gd name="T109" fmla="*/ 14 h 75"/>
                <a:gd name="T110" fmla="*/ 38 w 112"/>
                <a:gd name="T111" fmla="*/ 19 h 75"/>
                <a:gd name="T112" fmla="*/ 56 w 112"/>
                <a:gd name="T113" fmla="*/ 19 h 75"/>
                <a:gd name="T114" fmla="*/ 56 w 112"/>
                <a:gd name="T115" fmla="*/ 24 h 75"/>
                <a:gd name="T116" fmla="*/ 38 w 112"/>
                <a:gd name="T117" fmla="*/ 24 h 75"/>
                <a:gd name="T118" fmla="*/ 23 w 112"/>
                <a:gd name="T119" fmla="*/ 18 h 75"/>
                <a:gd name="T120" fmla="*/ 15 w 112"/>
                <a:gd name="T121" fmla="*/ 6 h 75"/>
                <a:gd name="T122" fmla="*/ 6 w 112"/>
                <a:gd name="T123" fmla="*/ 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 h="75">
                  <a:moveTo>
                    <a:pt x="56" y="70"/>
                  </a:moveTo>
                  <a:cubicBezTo>
                    <a:pt x="75" y="70"/>
                    <a:pt x="75" y="70"/>
                    <a:pt x="75" y="70"/>
                  </a:cubicBezTo>
                  <a:cubicBezTo>
                    <a:pt x="75" y="60"/>
                    <a:pt x="75" y="60"/>
                    <a:pt x="75" y="60"/>
                  </a:cubicBezTo>
                  <a:cubicBezTo>
                    <a:pt x="63" y="60"/>
                    <a:pt x="63" y="60"/>
                    <a:pt x="63" y="60"/>
                  </a:cubicBezTo>
                  <a:cubicBezTo>
                    <a:pt x="62" y="60"/>
                    <a:pt x="61" y="59"/>
                    <a:pt x="61" y="58"/>
                  </a:cubicBezTo>
                  <a:cubicBezTo>
                    <a:pt x="61" y="36"/>
                    <a:pt x="61" y="36"/>
                    <a:pt x="61" y="36"/>
                  </a:cubicBezTo>
                  <a:cubicBezTo>
                    <a:pt x="61" y="35"/>
                    <a:pt x="62" y="34"/>
                    <a:pt x="63" y="34"/>
                  </a:cubicBezTo>
                  <a:cubicBezTo>
                    <a:pt x="74" y="34"/>
                    <a:pt x="74" y="34"/>
                    <a:pt x="74" y="34"/>
                  </a:cubicBezTo>
                  <a:cubicBezTo>
                    <a:pt x="82" y="34"/>
                    <a:pt x="89" y="30"/>
                    <a:pt x="94" y="26"/>
                  </a:cubicBezTo>
                  <a:cubicBezTo>
                    <a:pt x="100" y="21"/>
                    <a:pt x="104" y="14"/>
                    <a:pt x="106" y="8"/>
                  </a:cubicBezTo>
                  <a:cubicBezTo>
                    <a:pt x="97" y="6"/>
                    <a:pt x="97" y="6"/>
                    <a:pt x="97" y="6"/>
                  </a:cubicBezTo>
                  <a:cubicBezTo>
                    <a:pt x="96" y="10"/>
                    <a:pt x="93" y="15"/>
                    <a:pt x="89" y="18"/>
                  </a:cubicBezTo>
                  <a:cubicBezTo>
                    <a:pt x="85" y="22"/>
                    <a:pt x="80" y="24"/>
                    <a:pt x="74" y="24"/>
                  </a:cubicBezTo>
                  <a:cubicBezTo>
                    <a:pt x="56" y="24"/>
                    <a:pt x="56" y="24"/>
                    <a:pt x="56" y="24"/>
                  </a:cubicBezTo>
                  <a:cubicBezTo>
                    <a:pt x="56" y="19"/>
                    <a:pt x="56" y="19"/>
                    <a:pt x="56" y="19"/>
                  </a:cubicBezTo>
                  <a:cubicBezTo>
                    <a:pt x="74" y="19"/>
                    <a:pt x="74" y="19"/>
                    <a:pt x="74" y="19"/>
                  </a:cubicBezTo>
                  <a:cubicBezTo>
                    <a:pt x="78" y="19"/>
                    <a:pt x="82" y="17"/>
                    <a:pt x="86" y="14"/>
                  </a:cubicBezTo>
                  <a:cubicBezTo>
                    <a:pt x="89" y="11"/>
                    <a:pt x="92" y="7"/>
                    <a:pt x="93" y="2"/>
                  </a:cubicBezTo>
                  <a:cubicBezTo>
                    <a:pt x="94" y="1"/>
                    <a:pt x="95" y="0"/>
                    <a:pt x="96" y="0"/>
                  </a:cubicBezTo>
                  <a:cubicBezTo>
                    <a:pt x="110" y="4"/>
                    <a:pt x="110" y="4"/>
                    <a:pt x="110" y="4"/>
                  </a:cubicBezTo>
                  <a:cubicBezTo>
                    <a:pt x="111" y="4"/>
                    <a:pt x="112" y="5"/>
                    <a:pt x="112" y="7"/>
                  </a:cubicBezTo>
                  <a:cubicBezTo>
                    <a:pt x="110" y="15"/>
                    <a:pt x="105" y="23"/>
                    <a:pt x="98" y="29"/>
                  </a:cubicBezTo>
                  <a:cubicBezTo>
                    <a:pt x="91" y="35"/>
                    <a:pt x="83" y="38"/>
                    <a:pt x="74" y="38"/>
                  </a:cubicBezTo>
                  <a:cubicBezTo>
                    <a:pt x="66" y="38"/>
                    <a:pt x="66" y="38"/>
                    <a:pt x="66" y="38"/>
                  </a:cubicBezTo>
                  <a:cubicBezTo>
                    <a:pt x="66" y="56"/>
                    <a:pt x="66" y="56"/>
                    <a:pt x="66" y="56"/>
                  </a:cubicBezTo>
                  <a:cubicBezTo>
                    <a:pt x="77" y="56"/>
                    <a:pt x="77" y="56"/>
                    <a:pt x="77" y="56"/>
                  </a:cubicBezTo>
                  <a:cubicBezTo>
                    <a:pt x="78" y="56"/>
                    <a:pt x="80" y="57"/>
                    <a:pt x="80" y="58"/>
                  </a:cubicBezTo>
                  <a:cubicBezTo>
                    <a:pt x="80" y="72"/>
                    <a:pt x="80" y="72"/>
                    <a:pt x="80" y="72"/>
                  </a:cubicBezTo>
                  <a:cubicBezTo>
                    <a:pt x="80" y="74"/>
                    <a:pt x="78" y="75"/>
                    <a:pt x="77" y="75"/>
                  </a:cubicBezTo>
                  <a:cubicBezTo>
                    <a:pt x="56" y="75"/>
                    <a:pt x="56" y="75"/>
                    <a:pt x="56" y="75"/>
                  </a:cubicBezTo>
                  <a:lnTo>
                    <a:pt x="56" y="70"/>
                  </a:lnTo>
                  <a:close/>
                  <a:moveTo>
                    <a:pt x="6" y="8"/>
                  </a:moveTo>
                  <a:cubicBezTo>
                    <a:pt x="8" y="15"/>
                    <a:pt x="12" y="21"/>
                    <a:pt x="17" y="26"/>
                  </a:cubicBezTo>
                  <a:cubicBezTo>
                    <a:pt x="23" y="31"/>
                    <a:pt x="30" y="34"/>
                    <a:pt x="38" y="34"/>
                  </a:cubicBezTo>
                  <a:cubicBezTo>
                    <a:pt x="49" y="34"/>
                    <a:pt x="49" y="34"/>
                    <a:pt x="49" y="34"/>
                  </a:cubicBezTo>
                  <a:cubicBezTo>
                    <a:pt x="50" y="34"/>
                    <a:pt x="51" y="35"/>
                    <a:pt x="51" y="36"/>
                  </a:cubicBezTo>
                  <a:cubicBezTo>
                    <a:pt x="51" y="58"/>
                    <a:pt x="51" y="58"/>
                    <a:pt x="51" y="58"/>
                  </a:cubicBezTo>
                  <a:cubicBezTo>
                    <a:pt x="51" y="59"/>
                    <a:pt x="50" y="60"/>
                    <a:pt x="49" y="60"/>
                  </a:cubicBezTo>
                  <a:cubicBezTo>
                    <a:pt x="38" y="60"/>
                    <a:pt x="38" y="60"/>
                    <a:pt x="38" y="60"/>
                  </a:cubicBezTo>
                  <a:cubicBezTo>
                    <a:pt x="38" y="70"/>
                    <a:pt x="38" y="70"/>
                    <a:pt x="38" y="70"/>
                  </a:cubicBezTo>
                  <a:cubicBezTo>
                    <a:pt x="56" y="70"/>
                    <a:pt x="56" y="70"/>
                    <a:pt x="56" y="70"/>
                  </a:cubicBezTo>
                  <a:cubicBezTo>
                    <a:pt x="56" y="75"/>
                    <a:pt x="56" y="75"/>
                    <a:pt x="56" y="75"/>
                  </a:cubicBezTo>
                  <a:cubicBezTo>
                    <a:pt x="35" y="75"/>
                    <a:pt x="35" y="75"/>
                    <a:pt x="35" y="75"/>
                  </a:cubicBezTo>
                  <a:cubicBezTo>
                    <a:pt x="34" y="75"/>
                    <a:pt x="33" y="74"/>
                    <a:pt x="33" y="72"/>
                  </a:cubicBezTo>
                  <a:cubicBezTo>
                    <a:pt x="33" y="58"/>
                    <a:pt x="33" y="58"/>
                    <a:pt x="33" y="58"/>
                  </a:cubicBezTo>
                  <a:cubicBezTo>
                    <a:pt x="33" y="57"/>
                    <a:pt x="34" y="56"/>
                    <a:pt x="35" y="56"/>
                  </a:cubicBezTo>
                  <a:cubicBezTo>
                    <a:pt x="47" y="56"/>
                    <a:pt x="47" y="56"/>
                    <a:pt x="47" y="56"/>
                  </a:cubicBezTo>
                  <a:cubicBezTo>
                    <a:pt x="47" y="38"/>
                    <a:pt x="47" y="38"/>
                    <a:pt x="47" y="38"/>
                  </a:cubicBezTo>
                  <a:cubicBezTo>
                    <a:pt x="38" y="38"/>
                    <a:pt x="38" y="38"/>
                    <a:pt x="38" y="38"/>
                  </a:cubicBezTo>
                  <a:cubicBezTo>
                    <a:pt x="29" y="38"/>
                    <a:pt x="21" y="35"/>
                    <a:pt x="14" y="29"/>
                  </a:cubicBezTo>
                  <a:cubicBezTo>
                    <a:pt x="7" y="23"/>
                    <a:pt x="2" y="16"/>
                    <a:pt x="1" y="6"/>
                  </a:cubicBezTo>
                  <a:cubicBezTo>
                    <a:pt x="0" y="5"/>
                    <a:pt x="1" y="4"/>
                    <a:pt x="2" y="4"/>
                  </a:cubicBezTo>
                  <a:cubicBezTo>
                    <a:pt x="16" y="1"/>
                    <a:pt x="16" y="1"/>
                    <a:pt x="16" y="1"/>
                  </a:cubicBezTo>
                  <a:cubicBezTo>
                    <a:pt x="18" y="0"/>
                    <a:pt x="19" y="1"/>
                    <a:pt x="19" y="3"/>
                  </a:cubicBezTo>
                  <a:cubicBezTo>
                    <a:pt x="20" y="7"/>
                    <a:pt x="23" y="11"/>
                    <a:pt x="26" y="14"/>
                  </a:cubicBezTo>
                  <a:cubicBezTo>
                    <a:pt x="30" y="17"/>
                    <a:pt x="34" y="19"/>
                    <a:pt x="38" y="19"/>
                  </a:cubicBezTo>
                  <a:cubicBezTo>
                    <a:pt x="56" y="19"/>
                    <a:pt x="56" y="19"/>
                    <a:pt x="56" y="19"/>
                  </a:cubicBezTo>
                  <a:cubicBezTo>
                    <a:pt x="56" y="24"/>
                    <a:pt x="56" y="24"/>
                    <a:pt x="56" y="24"/>
                  </a:cubicBezTo>
                  <a:cubicBezTo>
                    <a:pt x="38" y="24"/>
                    <a:pt x="38" y="24"/>
                    <a:pt x="38" y="24"/>
                  </a:cubicBezTo>
                  <a:cubicBezTo>
                    <a:pt x="33" y="24"/>
                    <a:pt x="27" y="22"/>
                    <a:pt x="23" y="18"/>
                  </a:cubicBezTo>
                  <a:cubicBezTo>
                    <a:pt x="19" y="15"/>
                    <a:pt x="17" y="11"/>
                    <a:pt x="15" y="6"/>
                  </a:cubicBezTo>
                  <a:lnTo>
                    <a:pt x="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3" name="Freeform 44"/>
            <p:cNvSpPr>
              <a:spLocks noEditPoints="1"/>
            </p:cNvSpPr>
            <p:nvPr/>
          </p:nvSpPr>
          <p:spPr bwMode="auto">
            <a:xfrm>
              <a:off x="8116888" y="538163"/>
              <a:ext cx="306388" cy="265113"/>
            </a:xfrm>
            <a:custGeom>
              <a:avLst/>
              <a:gdLst>
                <a:gd name="T0" fmla="*/ 68 w 135"/>
                <a:gd name="T1" fmla="*/ 87 h 117"/>
                <a:gd name="T2" fmla="*/ 131 w 135"/>
                <a:gd name="T3" fmla="*/ 87 h 117"/>
                <a:gd name="T4" fmla="*/ 131 w 135"/>
                <a:gd name="T5" fmla="*/ 66 h 117"/>
                <a:gd name="T6" fmla="*/ 68 w 135"/>
                <a:gd name="T7" fmla="*/ 66 h 117"/>
                <a:gd name="T8" fmla="*/ 68 w 135"/>
                <a:gd name="T9" fmla="*/ 61 h 117"/>
                <a:gd name="T10" fmla="*/ 133 w 135"/>
                <a:gd name="T11" fmla="*/ 61 h 117"/>
                <a:gd name="T12" fmla="*/ 135 w 135"/>
                <a:gd name="T13" fmla="*/ 64 h 117"/>
                <a:gd name="T14" fmla="*/ 135 w 135"/>
                <a:gd name="T15" fmla="*/ 90 h 117"/>
                <a:gd name="T16" fmla="*/ 133 w 135"/>
                <a:gd name="T17" fmla="*/ 92 h 117"/>
                <a:gd name="T18" fmla="*/ 68 w 135"/>
                <a:gd name="T19" fmla="*/ 92 h 117"/>
                <a:gd name="T20" fmla="*/ 68 w 135"/>
                <a:gd name="T21" fmla="*/ 87 h 117"/>
                <a:gd name="T22" fmla="*/ 18 w 135"/>
                <a:gd name="T23" fmla="*/ 109 h 117"/>
                <a:gd name="T24" fmla="*/ 37 w 135"/>
                <a:gd name="T25" fmla="*/ 88 h 117"/>
                <a:gd name="T26" fmla="*/ 39 w 135"/>
                <a:gd name="T27" fmla="*/ 87 h 117"/>
                <a:gd name="T28" fmla="*/ 39 w 135"/>
                <a:gd name="T29" fmla="*/ 87 h 117"/>
                <a:gd name="T30" fmla="*/ 68 w 135"/>
                <a:gd name="T31" fmla="*/ 87 h 117"/>
                <a:gd name="T32" fmla="*/ 68 w 135"/>
                <a:gd name="T33" fmla="*/ 92 h 117"/>
                <a:gd name="T34" fmla="*/ 40 w 135"/>
                <a:gd name="T35" fmla="*/ 92 h 117"/>
                <a:gd name="T36" fmla="*/ 18 w 135"/>
                <a:gd name="T37" fmla="*/ 116 h 117"/>
                <a:gd name="T38" fmla="*/ 16 w 135"/>
                <a:gd name="T39" fmla="*/ 117 h 117"/>
                <a:gd name="T40" fmla="*/ 13 w 135"/>
                <a:gd name="T41" fmla="*/ 115 h 117"/>
                <a:gd name="T42" fmla="*/ 13 w 135"/>
                <a:gd name="T43" fmla="*/ 92 h 117"/>
                <a:gd name="T44" fmla="*/ 2 w 135"/>
                <a:gd name="T45" fmla="*/ 92 h 117"/>
                <a:gd name="T46" fmla="*/ 0 w 135"/>
                <a:gd name="T47" fmla="*/ 90 h 117"/>
                <a:gd name="T48" fmla="*/ 0 w 135"/>
                <a:gd name="T49" fmla="*/ 2 h 117"/>
                <a:gd name="T50" fmla="*/ 2 w 135"/>
                <a:gd name="T51" fmla="*/ 0 h 117"/>
                <a:gd name="T52" fmla="*/ 43 w 135"/>
                <a:gd name="T53" fmla="*/ 0 h 117"/>
                <a:gd name="T54" fmla="*/ 45 w 135"/>
                <a:gd name="T55" fmla="*/ 2 h 117"/>
                <a:gd name="T56" fmla="*/ 45 w 135"/>
                <a:gd name="T57" fmla="*/ 59 h 117"/>
                <a:gd name="T58" fmla="*/ 45 w 135"/>
                <a:gd name="T59" fmla="*/ 61 h 117"/>
                <a:gd name="T60" fmla="*/ 48 w 135"/>
                <a:gd name="T61" fmla="*/ 61 h 117"/>
                <a:gd name="T62" fmla="*/ 68 w 135"/>
                <a:gd name="T63" fmla="*/ 61 h 117"/>
                <a:gd name="T64" fmla="*/ 68 w 135"/>
                <a:gd name="T65" fmla="*/ 66 h 117"/>
                <a:gd name="T66" fmla="*/ 48 w 135"/>
                <a:gd name="T67" fmla="*/ 66 h 117"/>
                <a:gd name="T68" fmla="*/ 43 w 135"/>
                <a:gd name="T69" fmla="*/ 66 h 117"/>
                <a:gd name="T70" fmla="*/ 40 w 135"/>
                <a:gd name="T71" fmla="*/ 64 h 117"/>
                <a:gd name="T72" fmla="*/ 40 w 135"/>
                <a:gd name="T73" fmla="*/ 59 h 117"/>
                <a:gd name="T74" fmla="*/ 40 w 135"/>
                <a:gd name="T75" fmla="*/ 5 h 117"/>
                <a:gd name="T76" fmla="*/ 4 w 135"/>
                <a:gd name="T77" fmla="*/ 5 h 117"/>
                <a:gd name="T78" fmla="*/ 4 w 135"/>
                <a:gd name="T79" fmla="*/ 87 h 117"/>
                <a:gd name="T80" fmla="*/ 16 w 135"/>
                <a:gd name="T81" fmla="*/ 87 h 117"/>
                <a:gd name="T82" fmla="*/ 18 w 135"/>
                <a:gd name="T83" fmla="*/ 90 h 117"/>
                <a:gd name="T84" fmla="*/ 18 w 135"/>
                <a:gd name="T85" fmla="*/ 10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5" h="117">
                  <a:moveTo>
                    <a:pt x="68" y="87"/>
                  </a:moveTo>
                  <a:cubicBezTo>
                    <a:pt x="131" y="87"/>
                    <a:pt x="131" y="87"/>
                    <a:pt x="131" y="87"/>
                  </a:cubicBezTo>
                  <a:cubicBezTo>
                    <a:pt x="131" y="66"/>
                    <a:pt x="131" y="66"/>
                    <a:pt x="131" y="66"/>
                  </a:cubicBezTo>
                  <a:cubicBezTo>
                    <a:pt x="68" y="66"/>
                    <a:pt x="68" y="66"/>
                    <a:pt x="68" y="66"/>
                  </a:cubicBezTo>
                  <a:cubicBezTo>
                    <a:pt x="68" y="61"/>
                    <a:pt x="68" y="61"/>
                    <a:pt x="68" y="61"/>
                  </a:cubicBezTo>
                  <a:cubicBezTo>
                    <a:pt x="133" y="61"/>
                    <a:pt x="133" y="61"/>
                    <a:pt x="133" y="61"/>
                  </a:cubicBezTo>
                  <a:cubicBezTo>
                    <a:pt x="134" y="61"/>
                    <a:pt x="135" y="62"/>
                    <a:pt x="135" y="64"/>
                  </a:cubicBezTo>
                  <a:cubicBezTo>
                    <a:pt x="135" y="90"/>
                    <a:pt x="135" y="90"/>
                    <a:pt x="135" y="90"/>
                  </a:cubicBezTo>
                  <a:cubicBezTo>
                    <a:pt x="135" y="91"/>
                    <a:pt x="134" y="92"/>
                    <a:pt x="133" y="92"/>
                  </a:cubicBezTo>
                  <a:cubicBezTo>
                    <a:pt x="68" y="92"/>
                    <a:pt x="68" y="92"/>
                    <a:pt x="68" y="92"/>
                  </a:cubicBezTo>
                  <a:lnTo>
                    <a:pt x="68" y="87"/>
                  </a:lnTo>
                  <a:close/>
                  <a:moveTo>
                    <a:pt x="18" y="109"/>
                  </a:moveTo>
                  <a:cubicBezTo>
                    <a:pt x="37" y="88"/>
                    <a:pt x="37" y="88"/>
                    <a:pt x="37" y="88"/>
                  </a:cubicBezTo>
                  <a:cubicBezTo>
                    <a:pt x="38" y="88"/>
                    <a:pt x="38" y="87"/>
                    <a:pt x="39" y="87"/>
                  </a:cubicBezTo>
                  <a:cubicBezTo>
                    <a:pt x="39" y="87"/>
                    <a:pt x="39" y="87"/>
                    <a:pt x="39" y="87"/>
                  </a:cubicBezTo>
                  <a:cubicBezTo>
                    <a:pt x="68" y="87"/>
                    <a:pt x="68" y="87"/>
                    <a:pt x="68" y="87"/>
                  </a:cubicBezTo>
                  <a:cubicBezTo>
                    <a:pt x="68" y="92"/>
                    <a:pt x="68" y="92"/>
                    <a:pt x="68" y="92"/>
                  </a:cubicBezTo>
                  <a:cubicBezTo>
                    <a:pt x="40" y="92"/>
                    <a:pt x="40" y="92"/>
                    <a:pt x="40" y="92"/>
                  </a:cubicBezTo>
                  <a:cubicBezTo>
                    <a:pt x="18" y="116"/>
                    <a:pt x="18" y="116"/>
                    <a:pt x="18" y="116"/>
                  </a:cubicBezTo>
                  <a:cubicBezTo>
                    <a:pt x="17" y="117"/>
                    <a:pt x="16" y="117"/>
                    <a:pt x="16" y="117"/>
                  </a:cubicBezTo>
                  <a:cubicBezTo>
                    <a:pt x="14" y="117"/>
                    <a:pt x="13" y="116"/>
                    <a:pt x="13" y="115"/>
                  </a:cubicBezTo>
                  <a:cubicBezTo>
                    <a:pt x="13" y="92"/>
                    <a:pt x="13" y="92"/>
                    <a:pt x="13" y="92"/>
                  </a:cubicBezTo>
                  <a:cubicBezTo>
                    <a:pt x="2" y="92"/>
                    <a:pt x="2" y="92"/>
                    <a:pt x="2" y="92"/>
                  </a:cubicBezTo>
                  <a:cubicBezTo>
                    <a:pt x="1" y="92"/>
                    <a:pt x="0" y="91"/>
                    <a:pt x="0" y="90"/>
                  </a:cubicBezTo>
                  <a:cubicBezTo>
                    <a:pt x="0" y="2"/>
                    <a:pt x="0" y="2"/>
                    <a:pt x="0" y="2"/>
                  </a:cubicBezTo>
                  <a:cubicBezTo>
                    <a:pt x="0" y="1"/>
                    <a:pt x="1" y="0"/>
                    <a:pt x="2" y="0"/>
                  </a:cubicBezTo>
                  <a:cubicBezTo>
                    <a:pt x="43" y="0"/>
                    <a:pt x="43" y="0"/>
                    <a:pt x="43" y="0"/>
                  </a:cubicBezTo>
                  <a:cubicBezTo>
                    <a:pt x="44" y="0"/>
                    <a:pt x="45" y="1"/>
                    <a:pt x="45" y="2"/>
                  </a:cubicBezTo>
                  <a:cubicBezTo>
                    <a:pt x="45" y="59"/>
                    <a:pt x="45" y="59"/>
                    <a:pt x="45" y="59"/>
                  </a:cubicBezTo>
                  <a:cubicBezTo>
                    <a:pt x="45" y="61"/>
                    <a:pt x="45" y="61"/>
                    <a:pt x="45" y="61"/>
                  </a:cubicBezTo>
                  <a:cubicBezTo>
                    <a:pt x="48" y="61"/>
                    <a:pt x="48" y="61"/>
                    <a:pt x="48" y="61"/>
                  </a:cubicBezTo>
                  <a:cubicBezTo>
                    <a:pt x="68" y="61"/>
                    <a:pt x="68" y="61"/>
                    <a:pt x="68" y="61"/>
                  </a:cubicBezTo>
                  <a:cubicBezTo>
                    <a:pt x="68" y="66"/>
                    <a:pt x="68" y="66"/>
                    <a:pt x="68" y="66"/>
                  </a:cubicBezTo>
                  <a:cubicBezTo>
                    <a:pt x="48" y="66"/>
                    <a:pt x="48" y="66"/>
                    <a:pt x="48" y="66"/>
                  </a:cubicBezTo>
                  <a:cubicBezTo>
                    <a:pt x="43" y="66"/>
                    <a:pt x="43" y="66"/>
                    <a:pt x="43" y="66"/>
                  </a:cubicBezTo>
                  <a:cubicBezTo>
                    <a:pt x="41" y="66"/>
                    <a:pt x="40" y="65"/>
                    <a:pt x="40" y="64"/>
                  </a:cubicBezTo>
                  <a:cubicBezTo>
                    <a:pt x="40" y="59"/>
                    <a:pt x="40" y="59"/>
                    <a:pt x="40" y="59"/>
                  </a:cubicBezTo>
                  <a:cubicBezTo>
                    <a:pt x="40" y="5"/>
                    <a:pt x="40" y="5"/>
                    <a:pt x="40" y="5"/>
                  </a:cubicBezTo>
                  <a:cubicBezTo>
                    <a:pt x="4" y="5"/>
                    <a:pt x="4" y="5"/>
                    <a:pt x="4" y="5"/>
                  </a:cubicBezTo>
                  <a:cubicBezTo>
                    <a:pt x="4" y="87"/>
                    <a:pt x="4" y="87"/>
                    <a:pt x="4" y="87"/>
                  </a:cubicBezTo>
                  <a:cubicBezTo>
                    <a:pt x="16" y="87"/>
                    <a:pt x="16" y="87"/>
                    <a:pt x="16" y="87"/>
                  </a:cubicBezTo>
                  <a:cubicBezTo>
                    <a:pt x="17" y="87"/>
                    <a:pt x="18" y="88"/>
                    <a:pt x="18" y="90"/>
                  </a:cubicBezTo>
                  <a:lnTo>
                    <a:pt x="18" y="1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5" name="Freeform 46"/>
            <p:cNvSpPr>
              <a:spLocks noEditPoints="1"/>
            </p:cNvSpPr>
            <p:nvPr/>
          </p:nvSpPr>
          <p:spPr bwMode="auto">
            <a:xfrm>
              <a:off x="8456613" y="1238250"/>
              <a:ext cx="277813" cy="279400"/>
            </a:xfrm>
            <a:custGeom>
              <a:avLst/>
              <a:gdLst>
                <a:gd name="T0" fmla="*/ 94 w 123"/>
                <a:gd name="T1" fmla="*/ 56 h 123"/>
                <a:gd name="T2" fmla="*/ 91 w 123"/>
                <a:gd name="T3" fmla="*/ 42 h 123"/>
                <a:gd name="T4" fmla="*/ 96 w 123"/>
                <a:gd name="T5" fmla="*/ 29 h 123"/>
                <a:gd name="T6" fmla="*/ 86 w 123"/>
                <a:gd name="T7" fmla="*/ 9 h 123"/>
                <a:gd name="T8" fmla="*/ 103 w 123"/>
                <a:gd name="T9" fmla="*/ 28 h 123"/>
                <a:gd name="T10" fmla="*/ 113 w 123"/>
                <a:gd name="T11" fmla="*/ 41 h 123"/>
                <a:gd name="T12" fmla="*/ 121 w 123"/>
                <a:gd name="T13" fmla="*/ 73 h 123"/>
                <a:gd name="T14" fmla="*/ 96 w 123"/>
                <a:gd name="T15" fmla="*/ 83 h 123"/>
                <a:gd name="T16" fmla="*/ 95 w 123"/>
                <a:gd name="T17" fmla="*/ 102 h 123"/>
                <a:gd name="T18" fmla="*/ 93 w 123"/>
                <a:gd name="T19" fmla="*/ 94 h 123"/>
                <a:gd name="T20" fmla="*/ 86 w 123"/>
                <a:gd name="T21" fmla="*/ 84 h 123"/>
                <a:gd name="T22" fmla="*/ 86 w 123"/>
                <a:gd name="T23" fmla="*/ 62 h 123"/>
                <a:gd name="T24" fmla="*/ 116 w 123"/>
                <a:gd name="T25" fmla="*/ 75 h 123"/>
                <a:gd name="T26" fmla="*/ 75 w 123"/>
                <a:gd name="T27" fmla="*/ 52 h 123"/>
                <a:gd name="T28" fmla="*/ 82 w 123"/>
                <a:gd name="T29" fmla="*/ 56 h 123"/>
                <a:gd name="T30" fmla="*/ 83 w 123"/>
                <a:gd name="T31" fmla="*/ 27 h 123"/>
                <a:gd name="T32" fmla="*/ 74 w 123"/>
                <a:gd name="T33" fmla="*/ 48 h 123"/>
                <a:gd name="T34" fmla="*/ 75 w 123"/>
                <a:gd name="T35" fmla="*/ 7 h 123"/>
                <a:gd name="T36" fmla="*/ 75 w 123"/>
                <a:gd name="T37" fmla="*/ 115 h 123"/>
                <a:gd name="T38" fmla="*/ 71 w 123"/>
                <a:gd name="T39" fmla="*/ 111 h 123"/>
                <a:gd name="T40" fmla="*/ 84 w 123"/>
                <a:gd name="T41" fmla="*/ 95 h 123"/>
                <a:gd name="T42" fmla="*/ 74 w 123"/>
                <a:gd name="T43" fmla="*/ 74 h 123"/>
                <a:gd name="T44" fmla="*/ 76 w 123"/>
                <a:gd name="T45" fmla="*/ 67 h 123"/>
                <a:gd name="T46" fmla="*/ 86 w 123"/>
                <a:gd name="T47" fmla="*/ 79 h 123"/>
                <a:gd name="T48" fmla="*/ 63 w 123"/>
                <a:gd name="T49" fmla="*/ 29 h 123"/>
                <a:gd name="T50" fmla="*/ 67 w 123"/>
                <a:gd name="T51" fmla="*/ 41 h 123"/>
                <a:gd name="T52" fmla="*/ 63 w 123"/>
                <a:gd name="T53" fmla="*/ 14 h 123"/>
                <a:gd name="T54" fmla="*/ 67 w 123"/>
                <a:gd name="T55" fmla="*/ 114 h 123"/>
                <a:gd name="T56" fmla="*/ 67 w 123"/>
                <a:gd name="T57" fmla="*/ 81 h 123"/>
                <a:gd name="T58" fmla="*/ 63 w 123"/>
                <a:gd name="T59" fmla="*/ 86 h 123"/>
                <a:gd name="T60" fmla="*/ 61 w 123"/>
                <a:gd name="T61" fmla="*/ 5 h 123"/>
                <a:gd name="T62" fmla="*/ 53 w 123"/>
                <a:gd name="T63" fmla="*/ 21 h 123"/>
                <a:gd name="T64" fmla="*/ 53 w 123"/>
                <a:gd name="T65" fmla="*/ 48 h 123"/>
                <a:gd name="T66" fmla="*/ 61 w 123"/>
                <a:gd name="T67" fmla="*/ 28 h 123"/>
                <a:gd name="T68" fmla="*/ 61 w 123"/>
                <a:gd name="T69" fmla="*/ 79 h 123"/>
                <a:gd name="T70" fmla="*/ 53 w 123"/>
                <a:gd name="T71" fmla="*/ 101 h 123"/>
                <a:gd name="T72" fmla="*/ 56 w 123"/>
                <a:gd name="T73" fmla="*/ 114 h 123"/>
                <a:gd name="T74" fmla="*/ 48 w 123"/>
                <a:gd name="T75" fmla="*/ 7 h 123"/>
                <a:gd name="T76" fmla="*/ 53 w 123"/>
                <a:gd name="T77" fmla="*/ 12 h 123"/>
                <a:gd name="T78" fmla="*/ 40 w 123"/>
                <a:gd name="T79" fmla="*/ 27 h 123"/>
                <a:gd name="T80" fmla="*/ 50 w 123"/>
                <a:gd name="T81" fmla="*/ 48 h 123"/>
                <a:gd name="T82" fmla="*/ 44 w 123"/>
                <a:gd name="T83" fmla="*/ 60 h 123"/>
                <a:gd name="T84" fmla="*/ 44 w 123"/>
                <a:gd name="T85" fmla="*/ 62 h 123"/>
                <a:gd name="T86" fmla="*/ 43 w 123"/>
                <a:gd name="T87" fmla="*/ 69 h 123"/>
                <a:gd name="T88" fmla="*/ 40 w 123"/>
                <a:gd name="T89" fmla="*/ 95 h 123"/>
                <a:gd name="T90" fmla="*/ 53 w 123"/>
                <a:gd name="T91" fmla="*/ 74 h 123"/>
                <a:gd name="T92" fmla="*/ 47 w 123"/>
                <a:gd name="T93" fmla="*/ 114 h 123"/>
                <a:gd name="T94" fmla="*/ 38 w 123"/>
                <a:gd name="T95" fmla="*/ 36 h 123"/>
                <a:gd name="T96" fmla="*/ 28 w 123"/>
                <a:gd name="T97" fmla="*/ 32 h 123"/>
                <a:gd name="T98" fmla="*/ 36 w 123"/>
                <a:gd name="T99" fmla="*/ 42 h 123"/>
                <a:gd name="T100" fmla="*/ 30 w 123"/>
                <a:gd name="T101" fmla="*/ 56 h 123"/>
                <a:gd name="T102" fmla="*/ 5 w 123"/>
                <a:gd name="T103" fmla="*/ 60 h 123"/>
                <a:gd name="T104" fmla="*/ 30 w 123"/>
                <a:gd name="T105" fmla="*/ 66 h 123"/>
                <a:gd name="T106" fmla="*/ 33 w 123"/>
                <a:gd name="T107" fmla="*/ 80 h 123"/>
                <a:gd name="T108" fmla="*/ 28 w 123"/>
                <a:gd name="T109" fmla="*/ 94 h 123"/>
                <a:gd name="T110" fmla="*/ 38 w 123"/>
                <a:gd name="T111" fmla="*/ 114 h 123"/>
                <a:gd name="T112" fmla="*/ 9 w 123"/>
                <a:gd name="T113" fmla="*/ 86 h 123"/>
                <a:gd name="T114" fmla="*/ 3 w 123"/>
                <a:gd name="T115" fmla="*/ 76 h 123"/>
                <a:gd name="T116" fmla="*/ 7 w 123"/>
                <a:gd name="T117" fmla="*/ 41 h 123"/>
                <a:gd name="T118" fmla="*/ 9 w 123"/>
                <a:gd name="T119" fmla="*/ 37 h 123"/>
                <a:gd name="T120" fmla="*/ 38 w 123"/>
                <a:gd name="T121" fmla="*/ 9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3" h="123">
                  <a:moveTo>
                    <a:pt x="118" y="60"/>
                  </a:moveTo>
                  <a:cubicBezTo>
                    <a:pt x="109" y="60"/>
                    <a:pt x="109" y="60"/>
                    <a:pt x="109" y="60"/>
                  </a:cubicBezTo>
                  <a:cubicBezTo>
                    <a:pt x="107" y="60"/>
                    <a:pt x="106" y="59"/>
                    <a:pt x="106" y="58"/>
                  </a:cubicBezTo>
                  <a:cubicBezTo>
                    <a:pt x="106" y="57"/>
                    <a:pt x="107" y="57"/>
                    <a:pt x="107" y="56"/>
                  </a:cubicBezTo>
                  <a:cubicBezTo>
                    <a:pt x="116" y="48"/>
                    <a:pt x="116" y="48"/>
                    <a:pt x="116" y="48"/>
                  </a:cubicBezTo>
                  <a:cubicBezTo>
                    <a:pt x="114" y="46"/>
                    <a:pt x="114" y="46"/>
                    <a:pt x="114" y="46"/>
                  </a:cubicBezTo>
                  <a:cubicBezTo>
                    <a:pt x="101" y="60"/>
                    <a:pt x="101" y="60"/>
                    <a:pt x="101" y="60"/>
                  </a:cubicBezTo>
                  <a:cubicBezTo>
                    <a:pt x="101" y="60"/>
                    <a:pt x="100" y="60"/>
                    <a:pt x="99" y="60"/>
                  </a:cubicBezTo>
                  <a:cubicBezTo>
                    <a:pt x="99" y="60"/>
                    <a:pt x="99" y="60"/>
                    <a:pt x="99" y="60"/>
                  </a:cubicBezTo>
                  <a:cubicBezTo>
                    <a:pt x="95" y="60"/>
                    <a:pt x="95" y="60"/>
                    <a:pt x="95" y="60"/>
                  </a:cubicBezTo>
                  <a:cubicBezTo>
                    <a:pt x="94" y="60"/>
                    <a:pt x="93" y="59"/>
                    <a:pt x="93" y="58"/>
                  </a:cubicBezTo>
                  <a:cubicBezTo>
                    <a:pt x="93" y="57"/>
                    <a:pt x="93" y="57"/>
                    <a:pt x="94" y="56"/>
                  </a:cubicBezTo>
                  <a:cubicBezTo>
                    <a:pt x="96" y="54"/>
                    <a:pt x="96" y="54"/>
                    <a:pt x="96" y="54"/>
                  </a:cubicBezTo>
                  <a:cubicBezTo>
                    <a:pt x="95" y="53"/>
                    <a:pt x="95" y="53"/>
                    <a:pt x="95" y="53"/>
                  </a:cubicBezTo>
                  <a:cubicBezTo>
                    <a:pt x="88" y="60"/>
                    <a:pt x="88" y="60"/>
                    <a:pt x="88" y="60"/>
                  </a:cubicBezTo>
                  <a:cubicBezTo>
                    <a:pt x="87" y="60"/>
                    <a:pt x="87" y="60"/>
                    <a:pt x="86" y="60"/>
                  </a:cubicBezTo>
                  <a:cubicBezTo>
                    <a:pt x="86" y="60"/>
                    <a:pt x="86" y="60"/>
                    <a:pt x="86" y="60"/>
                  </a:cubicBezTo>
                  <a:cubicBezTo>
                    <a:pt x="86" y="60"/>
                    <a:pt x="86" y="60"/>
                    <a:pt x="86" y="60"/>
                  </a:cubicBezTo>
                  <a:cubicBezTo>
                    <a:pt x="86" y="55"/>
                    <a:pt x="86" y="55"/>
                    <a:pt x="86" y="55"/>
                  </a:cubicBezTo>
                  <a:cubicBezTo>
                    <a:pt x="92" y="49"/>
                    <a:pt x="92" y="49"/>
                    <a:pt x="92" y="49"/>
                  </a:cubicBezTo>
                  <a:cubicBezTo>
                    <a:pt x="86" y="49"/>
                    <a:pt x="86" y="49"/>
                    <a:pt x="86" y="49"/>
                  </a:cubicBezTo>
                  <a:cubicBezTo>
                    <a:pt x="86" y="44"/>
                    <a:pt x="86" y="44"/>
                    <a:pt x="86" y="44"/>
                  </a:cubicBezTo>
                  <a:cubicBezTo>
                    <a:pt x="91" y="44"/>
                    <a:pt x="91" y="44"/>
                    <a:pt x="91" y="44"/>
                  </a:cubicBezTo>
                  <a:cubicBezTo>
                    <a:pt x="91" y="42"/>
                    <a:pt x="91" y="42"/>
                    <a:pt x="91" y="42"/>
                  </a:cubicBezTo>
                  <a:cubicBezTo>
                    <a:pt x="88" y="42"/>
                    <a:pt x="88" y="42"/>
                    <a:pt x="88" y="42"/>
                  </a:cubicBezTo>
                  <a:cubicBezTo>
                    <a:pt x="87" y="42"/>
                    <a:pt x="86" y="42"/>
                    <a:pt x="86" y="41"/>
                  </a:cubicBezTo>
                  <a:cubicBezTo>
                    <a:pt x="86" y="38"/>
                    <a:pt x="86" y="38"/>
                    <a:pt x="86" y="38"/>
                  </a:cubicBezTo>
                  <a:cubicBezTo>
                    <a:pt x="86" y="38"/>
                    <a:pt x="86" y="38"/>
                    <a:pt x="86" y="38"/>
                  </a:cubicBezTo>
                  <a:cubicBezTo>
                    <a:pt x="89" y="35"/>
                    <a:pt x="89" y="35"/>
                    <a:pt x="89" y="35"/>
                  </a:cubicBezTo>
                  <a:cubicBezTo>
                    <a:pt x="89" y="35"/>
                    <a:pt x="90" y="35"/>
                    <a:pt x="91" y="35"/>
                  </a:cubicBezTo>
                  <a:cubicBezTo>
                    <a:pt x="91" y="35"/>
                    <a:pt x="91" y="35"/>
                    <a:pt x="91" y="35"/>
                  </a:cubicBezTo>
                  <a:cubicBezTo>
                    <a:pt x="109" y="35"/>
                    <a:pt x="109" y="35"/>
                    <a:pt x="109" y="35"/>
                  </a:cubicBezTo>
                  <a:cubicBezTo>
                    <a:pt x="109" y="33"/>
                    <a:pt x="109" y="33"/>
                    <a:pt x="109" y="33"/>
                  </a:cubicBezTo>
                  <a:cubicBezTo>
                    <a:pt x="97" y="33"/>
                    <a:pt x="97" y="33"/>
                    <a:pt x="97" y="33"/>
                  </a:cubicBezTo>
                  <a:cubicBezTo>
                    <a:pt x="96" y="33"/>
                    <a:pt x="95" y="32"/>
                    <a:pt x="95" y="30"/>
                  </a:cubicBezTo>
                  <a:cubicBezTo>
                    <a:pt x="95" y="30"/>
                    <a:pt x="95" y="29"/>
                    <a:pt x="96" y="29"/>
                  </a:cubicBezTo>
                  <a:cubicBezTo>
                    <a:pt x="102" y="22"/>
                    <a:pt x="102" y="22"/>
                    <a:pt x="102" y="22"/>
                  </a:cubicBezTo>
                  <a:cubicBezTo>
                    <a:pt x="101" y="21"/>
                    <a:pt x="101" y="21"/>
                    <a:pt x="101" y="21"/>
                  </a:cubicBezTo>
                  <a:cubicBezTo>
                    <a:pt x="94" y="27"/>
                    <a:pt x="94" y="27"/>
                    <a:pt x="94" y="27"/>
                  </a:cubicBezTo>
                  <a:cubicBezTo>
                    <a:pt x="93" y="28"/>
                    <a:pt x="92" y="28"/>
                    <a:pt x="91" y="27"/>
                  </a:cubicBezTo>
                  <a:cubicBezTo>
                    <a:pt x="90" y="27"/>
                    <a:pt x="90" y="26"/>
                    <a:pt x="90" y="26"/>
                  </a:cubicBezTo>
                  <a:cubicBezTo>
                    <a:pt x="90" y="26"/>
                    <a:pt x="90" y="26"/>
                    <a:pt x="90" y="26"/>
                  </a:cubicBezTo>
                  <a:cubicBezTo>
                    <a:pt x="90" y="14"/>
                    <a:pt x="90" y="14"/>
                    <a:pt x="90" y="14"/>
                  </a:cubicBezTo>
                  <a:cubicBezTo>
                    <a:pt x="89" y="14"/>
                    <a:pt x="89" y="14"/>
                    <a:pt x="89" y="14"/>
                  </a:cubicBezTo>
                  <a:cubicBezTo>
                    <a:pt x="89" y="32"/>
                    <a:pt x="89" y="32"/>
                    <a:pt x="89" y="32"/>
                  </a:cubicBezTo>
                  <a:cubicBezTo>
                    <a:pt x="89" y="33"/>
                    <a:pt x="88" y="34"/>
                    <a:pt x="88" y="34"/>
                  </a:cubicBezTo>
                  <a:cubicBezTo>
                    <a:pt x="86" y="36"/>
                    <a:pt x="86" y="36"/>
                    <a:pt x="86" y="36"/>
                  </a:cubicBezTo>
                  <a:cubicBezTo>
                    <a:pt x="86" y="9"/>
                    <a:pt x="86" y="9"/>
                    <a:pt x="86" y="9"/>
                  </a:cubicBezTo>
                  <a:cubicBezTo>
                    <a:pt x="86" y="9"/>
                    <a:pt x="86" y="9"/>
                    <a:pt x="86" y="9"/>
                  </a:cubicBezTo>
                  <a:cubicBezTo>
                    <a:pt x="93" y="9"/>
                    <a:pt x="93" y="9"/>
                    <a:pt x="93" y="9"/>
                  </a:cubicBezTo>
                  <a:cubicBezTo>
                    <a:pt x="94" y="9"/>
                    <a:pt x="95" y="10"/>
                    <a:pt x="95" y="11"/>
                  </a:cubicBezTo>
                  <a:cubicBezTo>
                    <a:pt x="95" y="20"/>
                    <a:pt x="95" y="20"/>
                    <a:pt x="95" y="20"/>
                  </a:cubicBezTo>
                  <a:cubicBezTo>
                    <a:pt x="100" y="15"/>
                    <a:pt x="100" y="15"/>
                    <a:pt x="100" y="15"/>
                  </a:cubicBezTo>
                  <a:cubicBezTo>
                    <a:pt x="100" y="15"/>
                    <a:pt x="100" y="15"/>
                    <a:pt x="100" y="15"/>
                  </a:cubicBezTo>
                  <a:cubicBezTo>
                    <a:pt x="100" y="15"/>
                    <a:pt x="100" y="15"/>
                    <a:pt x="100" y="15"/>
                  </a:cubicBezTo>
                  <a:cubicBezTo>
                    <a:pt x="100" y="15"/>
                    <a:pt x="102" y="15"/>
                    <a:pt x="103" y="15"/>
                  </a:cubicBezTo>
                  <a:cubicBezTo>
                    <a:pt x="107" y="20"/>
                    <a:pt x="107" y="20"/>
                    <a:pt x="107" y="20"/>
                  </a:cubicBezTo>
                  <a:cubicBezTo>
                    <a:pt x="108" y="20"/>
                    <a:pt x="108" y="20"/>
                    <a:pt x="108" y="20"/>
                  </a:cubicBezTo>
                  <a:cubicBezTo>
                    <a:pt x="108" y="21"/>
                    <a:pt x="108" y="23"/>
                    <a:pt x="108" y="23"/>
                  </a:cubicBezTo>
                  <a:cubicBezTo>
                    <a:pt x="103" y="28"/>
                    <a:pt x="103" y="28"/>
                    <a:pt x="103" y="28"/>
                  </a:cubicBezTo>
                  <a:cubicBezTo>
                    <a:pt x="112" y="28"/>
                    <a:pt x="112" y="28"/>
                    <a:pt x="112" y="28"/>
                  </a:cubicBezTo>
                  <a:cubicBezTo>
                    <a:pt x="113" y="28"/>
                    <a:pt x="114" y="29"/>
                    <a:pt x="114" y="30"/>
                  </a:cubicBezTo>
                  <a:cubicBezTo>
                    <a:pt x="114" y="37"/>
                    <a:pt x="114" y="37"/>
                    <a:pt x="114" y="37"/>
                  </a:cubicBezTo>
                  <a:cubicBezTo>
                    <a:pt x="114" y="38"/>
                    <a:pt x="113" y="39"/>
                    <a:pt x="112" y="39"/>
                  </a:cubicBezTo>
                  <a:cubicBezTo>
                    <a:pt x="96" y="39"/>
                    <a:pt x="96" y="39"/>
                    <a:pt x="96" y="39"/>
                  </a:cubicBezTo>
                  <a:cubicBezTo>
                    <a:pt x="96" y="39"/>
                    <a:pt x="96" y="40"/>
                    <a:pt x="96" y="40"/>
                  </a:cubicBezTo>
                  <a:cubicBezTo>
                    <a:pt x="96" y="46"/>
                    <a:pt x="96" y="46"/>
                    <a:pt x="96" y="46"/>
                  </a:cubicBezTo>
                  <a:cubicBezTo>
                    <a:pt x="96" y="47"/>
                    <a:pt x="96" y="47"/>
                    <a:pt x="95" y="47"/>
                  </a:cubicBezTo>
                  <a:cubicBezTo>
                    <a:pt x="96" y="47"/>
                    <a:pt x="96" y="48"/>
                    <a:pt x="96" y="48"/>
                  </a:cubicBezTo>
                  <a:cubicBezTo>
                    <a:pt x="101" y="52"/>
                    <a:pt x="101" y="52"/>
                    <a:pt x="101" y="52"/>
                  </a:cubicBezTo>
                  <a:cubicBezTo>
                    <a:pt x="101" y="53"/>
                    <a:pt x="101" y="53"/>
                    <a:pt x="101" y="53"/>
                  </a:cubicBezTo>
                  <a:cubicBezTo>
                    <a:pt x="113" y="41"/>
                    <a:pt x="113" y="41"/>
                    <a:pt x="113" y="41"/>
                  </a:cubicBezTo>
                  <a:cubicBezTo>
                    <a:pt x="113" y="41"/>
                    <a:pt x="113" y="41"/>
                    <a:pt x="113" y="41"/>
                  </a:cubicBezTo>
                  <a:cubicBezTo>
                    <a:pt x="114" y="40"/>
                    <a:pt x="115" y="40"/>
                    <a:pt x="116" y="41"/>
                  </a:cubicBezTo>
                  <a:cubicBezTo>
                    <a:pt x="121" y="46"/>
                    <a:pt x="121" y="46"/>
                    <a:pt x="121" y="46"/>
                  </a:cubicBezTo>
                  <a:cubicBezTo>
                    <a:pt x="121" y="46"/>
                    <a:pt x="121" y="46"/>
                    <a:pt x="121" y="46"/>
                  </a:cubicBezTo>
                  <a:cubicBezTo>
                    <a:pt x="122" y="47"/>
                    <a:pt x="122" y="48"/>
                    <a:pt x="121" y="49"/>
                  </a:cubicBezTo>
                  <a:cubicBezTo>
                    <a:pt x="114" y="56"/>
                    <a:pt x="114" y="56"/>
                    <a:pt x="114" y="56"/>
                  </a:cubicBezTo>
                  <a:cubicBezTo>
                    <a:pt x="121" y="56"/>
                    <a:pt x="121" y="56"/>
                    <a:pt x="121" y="56"/>
                  </a:cubicBezTo>
                  <a:cubicBezTo>
                    <a:pt x="122" y="56"/>
                    <a:pt x="123" y="57"/>
                    <a:pt x="123" y="58"/>
                  </a:cubicBezTo>
                  <a:cubicBezTo>
                    <a:pt x="123" y="64"/>
                    <a:pt x="123" y="64"/>
                    <a:pt x="123" y="64"/>
                  </a:cubicBezTo>
                  <a:cubicBezTo>
                    <a:pt x="123" y="66"/>
                    <a:pt x="122" y="67"/>
                    <a:pt x="121" y="67"/>
                  </a:cubicBezTo>
                  <a:cubicBezTo>
                    <a:pt x="114" y="67"/>
                    <a:pt x="114" y="67"/>
                    <a:pt x="114" y="67"/>
                  </a:cubicBezTo>
                  <a:cubicBezTo>
                    <a:pt x="121" y="73"/>
                    <a:pt x="121" y="73"/>
                    <a:pt x="121" y="73"/>
                  </a:cubicBezTo>
                  <a:cubicBezTo>
                    <a:pt x="122" y="74"/>
                    <a:pt x="122" y="76"/>
                    <a:pt x="121" y="76"/>
                  </a:cubicBezTo>
                  <a:cubicBezTo>
                    <a:pt x="116" y="81"/>
                    <a:pt x="116" y="81"/>
                    <a:pt x="116" y="81"/>
                  </a:cubicBezTo>
                  <a:cubicBezTo>
                    <a:pt x="116" y="81"/>
                    <a:pt x="116" y="81"/>
                    <a:pt x="116" y="81"/>
                  </a:cubicBezTo>
                  <a:cubicBezTo>
                    <a:pt x="115" y="82"/>
                    <a:pt x="114" y="82"/>
                    <a:pt x="113" y="81"/>
                  </a:cubicBezTo>
                  <a:cubicBezTo>
                    <a:pt x="101" y="70"/>
                    <a:pt x="101" y="70"/>
                    <a:pt x="101" y="70"/>
                  </a:cubicBezTo>
                  <a:cubicBezTo>
                    <a:pt x="101" y="70"/>
                    <a:pt x="101" y="70"/>
                    <a:pt x="101" y="70"/>
                  </a:cubicBezTo>
                  <a:cubicBezTo>
                    <a:pt x="96" y="75"/>
                    <a:pt x="96" y="75"/>
                    <a:pt x="96" y="75"/>
                  </a:cubicBezTo>
                  <a:cubicBezTo>
                    <a:pt x="96" y="75"/>
                    <a:pt x="96" y="75"/>
                    <a:pt x="96" y="75"/>
                  </a:cubicBezTo>
                  <a:cubicBezTo>
                    <a:pt x="96" y="75"/>
                    <a:pt x="96" y="75"/>
                    <a:pt x="95" y="75"/>
                  </a:cubicBezTo>
                  <a:cubicBezTo>
                    <a:pt x="96" y="75"/>
                    <a:pt x="96" y="76"/>
                    <a:pt x="96" y="76"/>
                  </a:cubicBezTo>
                  <a:cubicBezTo>
                    <a:pt x="96" y="83"/>
                    <a:pt x="96" y="83"/>
                    <a:pt x="96" y="83"/>
                  </a:cubicBezTo>
                  <a:cubicBezTo>
                    <a:pt x="96" y="83"/>
                    <a:pt x="96" y="83"/>
                    <a:pt x="96" y="83"/>
                  </a:cubicBezTo>
                  <a:cubicBezTo>
                    <a:pt x="112" y="83"/>
                    <a:pt x="112" y="83"/>
                    <a:pt x="112" y="83"/>
                  </a:cubicBezTo>
                  <a:cubicBezTo>
                    <a:pt x="113" y="83"/>
                    <a:pt x="114" y="84"/>
                    <a:pt x="114" y="86"/>
                  </a:cubicBezTo>
                  <a:cubicBezTo>
                    <a:pt x="114" y="92"/>
                    <a:pt x="114" y="92"/>
                    <a:pt x="114" y="92"/>
                  </a:cubicBezTo>
                  <a:cubicBezTo>
                    <a:pt x="114" y="93"/>
                    <a:pt x="113" y="94"/>
                    <a:pt x="112" y="94"/>
                  </a:cubicBezTo>
                  <a:cubicBezTo>
                    <a:pt x="103" y="94"/>
                    <a:pt x="103" y="94"/>
                    <a:pt x="103" y="94"/>
                  </a:cubicBezTo>
                  <a:cubicBezTo>
                    <a:pt x="108" y="99"/>
                    <a:pt x="108" y="99"/>
                    <a:pt x="108" y="99"/>
                  </a:cubicBezTo>
                  <a:cubicBezTo>
                    <a:pt x="108" y="99"/>
                    <a:pt x="108" y="99"/>
                    <a:pt x="108" y="99"/>
                  </a:cubicBezTo>
                  <a:cubicBezTo>
                    <a:pt x="108" y="100"/>
                    <a:pt x="108" y="101"/>
                    <a:pt x="108" y="102"/>
                  </a:cubicBezTo>
                  <a:cubicBezTo>
                    <a:pt x="103" y="107"/>
                    <a:pt x="103" y="107"/>
                    <a:pt x="103" y="107"/>
                  </a:cubicBezTo>
                  <a:cubicBezTo>
                    <a:pt x="103" y="107"/>
                    <a:pt x="103" y="107"/>
                    <a:pt x="103" y="107"/>
                  </a:cubicBezTo>
                  <a:cubicBezTo>
                    <a:pt x="102" y="108"/>
                    <a:pt x="100" y="108"/>
                    <a:pt x="100" y="107"/>
                  </a:cubicBezTo>
                  <a:cubicBezTo>
                    <a:pt x="95" y="102"/>
                    <a:pt x="95" y="102"/>
                    <a:pt x="95" y="102"/>
                  </a:cubicBezTo>
                  <a:cubicBezTo>
                    <a:pt x="95" y="111"/>
                    <a:pt x="95" y="111"/>
                    <a:pt x="95" y="111"/>
                  </a:cubicBezTo>
                  <a:cubicBezTo>
                    <a:pt x="95" y="113"/>
                    <a:pt x="94" y="114"/>
                    <a:pt x="93" y="114"/>
                  </a:cubicBezTo>
                  <a:cubicBezTo>
                    <a:pt x="86" y="114"/>
                    <a:pt x="86" y="114"/>
                    <a:pt x="86" y="114"/>
                  </a:cubicBezTo>
                  <a:cubicBezTo>
                    <a:pt x="86" y="114"/>
                    <a:pt x="86" y="114"/>
                    <a:pt x="86" y="114"/>
                  </a:cubicBezTo>
                  <a:cubicBezTo>
                    <a:pt x="86" y="87"/>
                    <a:pt x="86" y="87"/>
                    <a:pt x="86" y="87"/>
                  </a:cubicBezTo>
                  <a:cubicBezTo>
                    <a:pt x="88" y="88"/>
                    <a:pt x="88" y="88"/>
                    <a:pt x="88" y="88"/>
                  </a:cubicBezTo>
                  <a:cubicBezTo>
                    <a:pt x="88" y="89"/>
                    <a:pt x="88" y="90"/>
                    <a:pt x="88" y="90"/>
                  </a:cubicBezTo>
                  <a:cubicBezTo>
                    <a:pt x="89" y="90"/>
                    <a:pt x="89" y="90"/>
                    <a:pt x="89" y="90"/>
                  </a:cubicBezTo>
                  <a:cubicBezTo>
                    <a:pt x="89" y="109"/>
                    <a:pt x="89" y="109"/>
                    <a:pt x="89" y="109"/>
                  </a:cubicBezTo>
                  <a:cubicBezTo>
                    <a:pt x="90" y="109"/>
                    <a:pt x="90" y="109"/>
                    <a:pt x="90" y="109"/>
                  </a:cubicBezTo>
                  <a:cubicBezTo>
                    <a:pt x="90" y="97"/>
                    <a:pt x="90" y="97"/>
                    <a:pt x="90" y="97"/>
                  </a:cubicBezTo>
                  <a:cubicBezTo>
                    <a:pt x="90" y="95"/>
                    <a:pt x="91" y="94"/>
                    <a:pt x="93" y="94"/>
                  </a:cubicBezTo>
                  <a:cubicBezTo>
                    <a:pt x="93" y="94"/>
                    <a:pt x="94" y="95"/>
                    <a:pt x="94" y="95"/>
                  </a:cubicBezTo>
                  <a:cubicBezTo>
                    <a:pt x="101" y="102"/>
                    <a:pt x="101" y="102"/>
                    <a:pt x="101" y="102"/>
                  </a:cubicBezTo>
                  <a:cubicBezTo>
                    <a:pt x="102" y="101"/>
                    <a:pt x="102" y="101"/>
                    <a:pt x="102" y="101"/>
                  </a:cubicBezTo>
                  <a:cubicBezTo>
                    <a:pt x="96" y="94"/>
                    <a:pt x="96" y="94"/>
                    <a:pt x="96" y="94"/>
                  </a:cubicBezTo>
                  <a:cubicBezTo>
                    <a:pt x="95" y="93"/>
                    <a:pt x="95" y="91"/>
                    <a:pt x="96" y="90"/>
                  </a:cubicBezTo>
                  <a:cubicBezTo>
                    <a:pt x="96" y="90"/>
                    <a:pt x="97" y="90"/>
                    <a:pt x="97" y="90"/>
                  </a:cubicBezTo>
                  <a:cubicBezTo>
                    <a:pt x="97" y="90"/>
                    <a:pt x="97" y="90"/>
                    <a:pt x="97" y="90"/>
                  </a:cubicBezTo>
                  <a:cubicBezTo>
                    <a:pt x="109" y="90"/>
                    <a:pt x="109" y="90"/>
                    <a:pt x="109" y="90"/>
                  </a:cubicBezTo>
                  <a:cubicBezTo>
                    <a:pt x="109" y="88"/>
                    <a:pt x="109" y="88"/>
                    <a:pt x="109" y="88"/>
                  </a:cubicBezTo>
                  <a:cubicBezTo>
                    <a:pt x="91" y="88"/>
                    <a:pt x="91" y="88"/>
                    <a:pt x="91" y="88"/>
                  </a:cubicBezTo>
                  <a:cubicBezTo>
                    <a:pt x="90" y="88"/>
                    <a:pt x="89" y="88"/>
                    <a:pt x="89" y="87"/>
                  </a:cubicBezTo>
                  <a:cubicBezTo>
                    <a:pt x="86" y="84"/>
                    <a:pt x="86" y="84"/>
                    <a:pt x="86" y="84"/>
                  </a:cubicBezTo>
                  <a:cubicBezTo>
                    <a:pt x="86" y="84"/>
                    <a:pt x="86" y="84"/>
                    <a:pt x="86" y="84"/>
                  </a:cubicBezTo>
                  <a:cubicBezTo>
                    <a:pt x="86" y="81"/>
                    <a:pt x="86" y="81"/>
                    <a:pt x="86" y="81"/>
                  </a:cubicBezTo>
                  <a:cubicBezTo>
                    <a:pt x="86" y="81"/>
                    <a:pt x="86" y="81"/>
                    <a:pt x="86" y="81"/>
                  </a:cubicBezTo>
                  <a:cubicBezTo>
                    <a:pt x="87" y="80"/>
                    <a:pt x="87" y="80"/>
                    <a:pt x="88" y="80"/>
                  </a:cubicBezTo>
                  <a:cubicBezTo>
                    <a:pt x="88" y="80"/>
                    <a:pt x="88" y="80"/>
                    <a:pt x="88" y="80"/>
                  </a:cubicBezTo>
                  <a:cubicBezTo>
                    <a:pt x="91" y="80"/>
                    <a:pt x="91" y="80"/>
                    <a:pt x="91" y="80"/>
                  </a:cubicBezTo>
                  <a:cubicBezTo>
                    <a:pt x="91" y="79"/>
                    <a:pt x="91" y="79"/>
                    <a:pt x="91" y="79"/>
                  </a:cubicBezTo>
                  <a:cubicBezTo>
                    <a:pt x="86" y="79"/>
                    <a:pt x="86" y="79"/>
                    <a:pt x="86" y="79"/>
                  </a:cubicBezTo>
                  <a:cubicBezTo>
                    <a:pt x="86" y="74"/>
                    <a:pt x="86" y="74"/>
                    <a:pt x="86" y="74"/>
                  </a:cubicBezTo>
                  <a:cubicBezTo>
                    <a:pt x="92" y="74"/>
                    <a:pt x="92" y="74"/>
                    <a:pt x="92" y="74"/>
                  </a:cubicBezTo>
                  <a:cubicBezTo>
                    <a:pt x="86" y="68"/>
                    <a:pt x="86" y="68"/>
                    <a:pt x="86" y="68"/>
                  </a:cubicBezTo>
                  <a:cubicBezTo>
                    <a:pt x="86" y="62"/>
                    <a:pt x="86" y="62"/>
                    <a:pt x="86" y="62"/>
                  </a:cubicBezTo>
                  <a:cubicBezTo>
                    <a:pt x="86" y="62"/>
                    <a:pt x="86" y="62"/>
                    <a:pt x="86" y="62"/>
                  </a:cubicBezTo>
                  <a:cubicBezTo>
                    <a:pt x="87" y="62"/>
                    <a:pt x="87" y="62"/>
                    <a:pt x="88" y="63"/>
                  </a:cubicBezTo>
                  <a:cubicBezTo>
                    <a:pt x="95" y="70"/>
                    <a:pt x="95" y="70"/>
                    <a:pt x="95" y="70"/>
                  </a:cubicBezTo>
                  <a:cubicBezTo>
                    <a:pt x="96" y="68"/>
                    <a:pt x="96" y="68"/>
                    <a:pt x="96" y="68"/>
                  </a:cubicBezTo>
                  <a:cubicBezTo>
                    <a:pt x="94" y="66"/>
                    <a:pt x="94" y="66"/>
                    <a:pt x="94" y="66"/>
                  </a:cubicBezTo>
                  <a:cubicBezTo>
                    <a:pt x="93" y="65"/>
                    <a:pt x="93" y="64"/>
                    <a:pt x="94" y="63"/>
                  </a:cubicBezTo>
                  <a:cubicBezTo>
                    <a:pt x="94" y="62"/>
                    <a:pt x="95" y="62"/>
                    <a:pt x="95" y="62"/>
                  </a:cubicBezTo>
                  <a:cubicBezTo>
                    <a:pt x="95" y="62"/>
                    <a:pt x="95" y="62"/>
                    <a:pt x="95" y="62"/>
                  </a:cubicBezTo>
                  <a:cubicBezTo>
                    <a:pt x="99" y="62"/>
                    <a:pt x="99" y="62"/>
                    <a:pt x="99" y="62"/>
                  </a:cubicBezTo>
                  <a:cubicBezTo>
                    <a:pt x="100" y="62"/>
                    <a:pt x="101" y="62"/>
                    <a:pt x="101" y="63"/>
                  </a:cubicBezTo>
                  <a:cubicBezTo>
                    <a:pt x="114" y="76"/>
                    <a:pt x="114" y="76"/>
                    <a:pt x="114" y="76"/>
                  </a:cubicBezTo>
                  <a:cubicBezTo>
                    <a:pt x="116" y="75"/>
                    <a:pt x="116" y="75"/>
                    <a:pt x="116" y="75"/>
                  </a:cubicBezTo>
                  <a:cubicBezTo>
                    <a:pt x="107" y="66"/>
                    <a:pt x="107" y="66"/>
                    <a:pt x="107" y="66"/>
                  </a:cubicBezTo>
                  <a:cubicBezTo>
                    <a:pt x="106" y="65"/>
                    <a:pt x="106" y="64"/>
                    <a:pt x="107" y="63"/>
                  </a:cubicBezTo>
                  <a:cubicBezTo>
                    <a:pt x="107" y="62"/>
                    <a:pt x="108" y="62"/>
                    <a:pt x="109" y="62"/>
                  </a:cubicBezTo>
                  <a:cubicBezTo>
                    <a:pt x="109" y="62"/>
                    <a:pt x="109" y="62"/>
                    <a:pt x="109" y="62"/>
                  </a:cubicBezTo>
                  <a:cubicBezTo>
                    <a:pt x="118" y="62"/>
                    <a:pt x="118" y="62"/>
                    <a:pt x="118" y="62"/>
                  </a:cubicBezTo>
                  <a:lnTo>
                    <a:pt x="118" y="60"/>
                  </a:lnTo>
                  <a:close/>
                  <a:moveTo>
                    <a:pt x="86" y="60"/>
                  </a:moveTo>
                  <a:cubicBezTo>
                    <a:pt x="80" y="60"/>
                    <a:pt x="80" y="60"/>
                    <a:pt x="80" y="60"/>
                  </a:cubicBezTo>
                  <a:cubicBezTo>
                    <a:pt x="78" y="60"/>
                    <a:pt x="77" y="59"/>
                    <a:pt x="77" y="58"/>
                  </a:cubicBezTo>
                  <a:cubicBezTo>
                    <a:pt x="77" y="57"/>
                    <a:pt x="77" y="56"/>
                    <a:pt x="76" y="55"/>
                  </a:cubicBezTo>
                  <a:cubicBezTo>
                    <a:pt x="76" y="55"/>
                    <a:pt x="76" y="55"/>
                    <a:pt x="76" y="55"/>
                  </a:cubicBezTo>
                  <a:cubicBezTo>
                    <a:pt x="76" y="54"/>
                    <a:pt x="75" y="53"/>
                    <a:pt x="75" y="52"/>
                  </a:cubicBezTo>
                  <a:cubicBezTo>
                    <a:pt x="74" y="51"/>
                    <a:pt x="74" y="50"/>
                    <a:pt x="75" y="49"/>
                  </a:cubicBezTo>
                  <a:cubicBezTo>
                    <a:pt x="75" y="49"/>
                    <a:pt x="75" y="49"/>
                    <a:pt x="75" y="49"/>
                  </a:cubicBezTo>
                  <a:cubicBezTo>
                    <a:pt x="80" y="45"/>
                    <a:pt x="80" y="45"/>
                    <a:pt x="80" y="45"/>
                  </a:cubicBezTo>
                  <a:cubicBezTo>
                    <a:pt x="80" y="44"/>
                    <a:pt x="81" y="44"/>
                    <a:pt x="81" y="44"/>
                  </a:cubicBezTo>
                  <a:cubicBezTo>
                    <a:pt x="81" y="44"/>
                    <a:pt x="81" y="44"/>
                    <a:pt x="81" y="44"/>
                  </a:cubicBezTo>
                  <a:cubicBezTo>
                    <a:pt x="86" y="44"/>
                    <a:pt x="86" y="44"/>
                    <a:pt x="86" y="44"/>
                  </a:cubicBezTo>
                  <a:cubicBezTo>
                    <a:pt x="86" y="49"/>
                    <a:pt x="86" y="49"/>
                    <a:pt x="86" y="49"/>
                  </a:cubicBezTo>
                  <a:cubicBezTo>
                    <a:pt x="82" y="49"/>
                    <a:pt x="82" y="49"/>
                    <a:pt x="82" y="49"/>
                  </a:cubicBezTo>
                  <a:cubicBezTo>
                    <a:pt x="80" y="51"/>
                    <a:pt x="80" y="51"/>
                    <a:pt x="80" y="51"/>
                  </a:cubicBezTo>
                  <a:cubicBezTo>
                    <a:pt x="80" y="52"/>
                    <a:pt x="80" y="53"/>
                    <a:pt x="81" y="53"/>
                  </a:cubicBezTo>
                  <a:cubicBezTo>
                    <a:pt x="81" y="53"/>
                    <a:pt x="81" y="53"/>
                    <a:pt x="81" y="53"/>
                  </a:cubicBezTo>
                  <a:cubicBezTo>
                    <a:pt x="81" y="54"/>
                    <a:pt x="81" y="55"/>
                    <a:pt x="82" y="56"/>
                  </a:cubicBezTo>
                  <a:cubicBezTo>
                    <a:pt x="85" y="56"/>
                    <a:pt x="85" y="56"/>
                    <a:pt x="85" y="56"/>
                  </a:cubicBezTo>
                  <a:cubicBezTo>
                    <a:pt x="86" y="55"/>
                    <a:pt x="86" y="55"/>
                    <a:pt x="86" y="55"/>
                  </a:cubicBezTo>
                  <a:cubicBezTo>
                    <a:pt x="86" y="60"/>
                    <a:pt x="86" y="60"/>
                    <a:pt x="86" y="60"/>
                  </a:cubicBezTo>
                  <a:close/>
                  <a:moveTo>
                    <a:pt x="86" y="41"/>
                  </a:moveTo>
                  <a:cubicBezTo>
                    <a:pt x="86" y="41"/>
                    <a:pt x="85" y="40"/>
                    <a:pt x="85" y="40"/>
                  </a:cubicBezTo>
                  <a:cubicBezTo>
                    <a:pt x="85" y="39"/>
                    <a:pt x="86" y="39"/>
                    <a:pt x="86" y="38"/>
                  </a:cubicBezTo>
                  <a:cubicBezTo>
                    <a:pt x="86" y="41"/>
                    <a:pt x="86" y="41"/>
                    <a:pt x="86" y="41"/>
                  </a:cubicBezTo>
                  <a:close/>
                  <a:moveTo>
                    <a:pt x="86" y="36"/>
                  </a:moveTo>
                  <a:cubicBezTo>
                    <a:pt x="86" y="9"/>
                    <a:pt x="86" y="9"/>
                    <a:pt x="86" y="9"/>
                  </a:cubicBezTo>
                  <a:cubicBezTo>
                    <a:pt x="85" y="9"/>
                    <a:pt x="84" y="10"/>
                    <a:pt x="84" y="11"/>
                  </a:cubicBezTo>
                  <a:cubicBezTo>
                    <a:pt x="84" y="27"/>
                    <a:pt x="84" y="27"/>
                    <a:pt x="84" y="27"/>
                  </a:cubicBezTo>
                  <a:cubicBezTo>
                    <a:pt x="84" y="27"/>
                    <a:pt x="83" y="27"/>
                    <a:pt x="83" y="27"/>
                  </a:cubicBezTo>
                  <a:cubicBezTo>
                    <a:pt x="77" y="27"/>
                    <a:pt x="77" y="27"/>
                    <a:pt x="77" y="27"/>
                  </a:cubicBezTo>
                  <a:cubicBezTo>
                    <a:pt x="76" y="27"/>
                    <a:pt x="76" y="27"/>
                    <a:pt x="76" y="28"/>
                  </a:cubicBezTo>
                  <a:cubicBezTo>
                    <a:pt x="76" y="27"/>
                    <a:pt x="75" y="27"/>
                    <a:pt x="75" y="27"/>
                  </a:cubicBezTo>
                  <a:cubicBezTo>
                    <a:pt x="75" y="27"/>
                    <a:pt x="75" y="27"/>
                    <a:pt x="75" y="27"/>
                  </a:cubicBezTo>
                  <a:cubicBezTo>
                    <a:pt x="71" y="22"/>
                    <a:pt x="71" y="22"/>
                    <a:pt x="71" y="22"/>
                  </a:cubicBezTo>
                  <a:cubicBezTo>
                    <a:pt x="71" y="34"/>
                    <a:pt x="71" y="34"/>
                    <a:pt x="71" y="34"/>
                  </a:cubicBezTo>
                  <a:cubicBezTo>
                    <a:pt x="74" y="31"/>
                    <a:pt x="74" y="31"/>
                    <a:pt x="74" y="31"/>
                  </a:cubicBezTo>
                  <a:cubicBezTo>
                    <a:pt x="74" y="41"/>
                    <a:pt x="74" y="41"/>
                    <a:pt x="74" y="41"/>
                  </a:cubicBezTo>
                  <a:cubicBezTo>
                    <a:pt x="72" y="43"/>
                    <a:pt x="72" y="43"/>
                    <a:pt x="72" y="43"/>
                  </a:cubicBezTo>
                  <a:cubicBezTo>
                    <a:pt x="71" y="43"/>
                    <a:pt x="71" y="43"/>
                    <a:pt x="71" y="43"/>
                  </a:cubicBezTo>
                  <a:cubicBezTo>
                    <a:pt x="71" y="48"/>
                    <a:pt x="71" y="48"/>
                    <a:pt x="71" y="48"/>
                  </a:cubicBezTo>
                  <a:cubicBezTo>
                    <a:pt x="72" y="49"/>
                    <a:pt x="73" y="49"/>
                    <a:pt x="74" y="48"/>
                  </a:cubicBezTo>
                  <a:cubicBezTo>
                    <a:pt x="78" y="44"/>
                    <a:pt x="78" y="44"/>
                    <a:pt x="78" y="44"/>
                  </a:cubicBezTo>
                  <a:cubicBezTo>
                    <a:pt x="79" y="43"/>
                    <a:pt x="79" y="42"/>
                    <a:pt x="79" y="42"/>
                  </a:cubicBezTo>
                  <a:cubicBezTo>
                    <a:pt x="79" y="32"/>
                    <a:pt x="79" y="32"/>
                    <a:pt x="79" y="32"/>
                  </a:cubicBezTo>
                  <a:cubicBezTo>
                    <a:pt x="81" y="32"/>
                    <a:pt x="81" y="32"/>
                    <a:pt x="81" y="32"/>
                  </a:cubicBezTo>
                  <a:cubicBezTo>
                    <a:pt x="81" y="35"/>
                    <a:pt x="81" y="35"/>
                    <a:pt x="81" y="35"/>
                  </a:cubicBezTo>
                  <a:cubicBezTo>
                    <a:pt x="81" y="35"/>
                    <a:pt x="81" y="35"/>
                    <a:pt x="81" y="35"/>
                  </a:cubicBezTo>
                  <a:cubicBezTo>
                    <a:pt x="81" y="36"/>
                    <a:pt x="81" y="36"/>
                    <a:pt x="82" y="37"/>
                  </a:cubicBezTo>
                  <a:cubicBezTo>
                    <a:pt x="82" y="38"/>
                    <a:pt x="84" y="38"/>
                    <a:pt x="85" y="37"/>
                  </a:cubicBezTo>
                  <a:cubicBezTo>
                    <a:pt x="86" y="36"/>
                    <a:pt x="86" y="36"/>
                    <a:pt x="86" y="36"/>
                  </a:cubicBezTo>
                  <a:close/>
                  <a:moveTo>
                    <a:pt x="71" y="14"/>
                  </a:moveTo>
                  <a:cubicBezTo>
                    <a:pt x="77" y="9"/>
                    <a:pt x="77" y="9"/>
                    <a:pt x="77" y="9"/>
                  </a:cubicBezTo>
                  <a:cubicBezTo>
                    <a:pt x="75" y="7"/>
                    <a:pt x="75" y="7"/>
                    <a:pt x="75" y="7"/>
                  </a:cubicBezTo>
                  <a:cubicBezTo>
                    <a:pt x="71" y="12"/>
                    <a:pt x="71" y="12"/>
                    <a:pt x="71" y="12"/>
                  </a:cubicBezTo>
                  <a:cubicBezTo>
                    <a:pt x="71" y="5"/>
                    <a:pt x="71" y="5"/>
                    <a:pt x="71" y="5"/>
                  </a:cubicBezTo>
                  <a:cubicBezTo>
                    <a:pt x="74" y="2"/>
                    <a:pt x="74" y="2"/>
                    <a:pt x="74" y="2"/>
                  </a:cubicBezTo>
                  <a:cubicBezTo>
                    <a:pt x="74" y="2"/>
                    <a:pt x="74" y="2"/>
                    <a:pt x="74" y="2"/>
                  </a:cubicBezTo>
                  <a:cubicBezTo>
                    <a:pt x="75" y="1"/>
                    <a:pt x="76" y="1"/>
                    <a:pt x="77" y="2"/>
                  </a:cubicBezTo>
                  <a:cubicBezTo>
                    <a:pt x="82" y="7"/>
                    <a:pt x="82" y="7"/>
                    <a:pt x="82" y="7"/>
                  </a:cubicBezTo>
                  <a:cubicBezTo>
                    <a:pt x="82" y="7"/>
                    <a:pt x="82" y="7"/>
                    <a:pt x="82" y="7"/>
                  </a:cubicBezTo>
                  <a:cubicBezTo>
                    <a:pt x="83" y="8"/>
                    <a:pt x="83" y="9"/>
                    <a:pt x="82" y="10"/>
                  </a:cubicBezTo>
                  <a:cubicBezTo>
                    <a:pt x="71" y="21"/>
                    <a:pt x="71" y="21"/>
                    <a:pt x="71" y="21"/>
                  </a:cubicBezTo>
                  <a:cubicBezTo>
                    <a:pt x="71" y="14"/>
                    <a:pt x="71" y="14"/>
                    <a:pt x="71" y="14"/>
                  </a:cubicBezTo>
                  <a:close/>
                  <a:moveTo>
                    <a:pt x="71" y="111"/>
                  </a:moveTo>
                  <a:cubicBezTo>
                    <a:pt x="75" y="115"/>
                    <a:pt x="75" y="115"/>
                    <a:pt x="75" y="115"/>
                  </a:cubicBezTo>
                  <a:cubicBezTo>
                    <a:pt x="77" y="114"/>
                    <a:pt x="77" y="114"/>
                    <a:pt x="77" y="114"/>
                  </a:cubicBezTo>
                  <a:cubicBezTo>
                    <a:pt x="71" y="108"/>
                    <a:pt x="71" y="108"/>
                    <a:pt x="71" y="108"/>
                  </a:cubicBezTo>
                  <a:cubicBezTo>
                    <a:pt x="71" y="101"/>
                    <a:pt x="71" y="101"/>
                    <a:pt x="71" y="101"/>
                  </a:cubicBezTo>
                  <a:cubicBezTo>
                    <a:pt x="82" y="112"/>
                    <a:pt x="82" y="112"/>
                    <a:pt x="82" y="112"/>
                  </a:cubicBezTo>
                  <a:cubicBezTo>
                    <a:pt x="82" y="112"/>
                    <a:pt x="82" y="112"/>
                    <a:pt x="82" y="112"/>
                  </a:cubicBezTo>
                  <a:cubicBezTo>
                    <a:pt x="82" y="112"/>
                    <a:pt x="82" y="112"/>
                    <a:pt x="82" y="112"/>
                  </a:cubicBezTo>
                  <a:cubicBezTo>
                    <a:pt x="83" y="113"/>
                    <a:pt x="83" y="115"/>
                    <a:pt x="82" y="115"/>
                  </a:cubicBezTo>
                  <a:cubicBezTo>
                    <a:pt x="77" y="120"/>
                    <a:pt x="77" y="120"/>
                    <a:pt x="77" y="120"/>
                  </a:cubicBezTo>
                  <a:cubicBezTo>
                    <a:pt x="77" y="120"/>
                    <a:pt x="77" y="120"/>
                    <a:pt x="77" y="120"/>
                  </a:cubicBezTo>
                  <a:cubicBezTo>
                    <a:pt x="76" y="121"/>
                    <a:pt x="75" y="121"/>
                    <a:pt x="74" y="120"/>
                  </a:cubicBezTo>
                  <a:cubicBezTo>
                    <a:pt x="71" y="117"/>
                    <a:pt x="71" y="117"/>
                    <a:pt x="71" y="117"/>
                  </a:cubicBezTo>
                  <a:cubicBezTo>
                    <a:pt x="71" y="111"/>
                    <a:pt x="71" y="111"/>
                    <a:pt x="71" y="111"/>
                  </a:cubicBezTo>
                  <a:close/>
                  <a:moveTo>
                    <a:pt x="71" y="74"/>
                  </a:moveTo>
                  <a:cubicBezTo>
                    <a:pt x="71" y="80"/>
                    <a:pt x="71" y="80"/>
                    <a:pt x="71" y="80"/>
                  </a:cubicBezTo>
                  <a:cubicBezTo>
                    <a:pt x="71" y="80"/>
                    <a:pt x="71" y="79"/>
                    <a:pt x="72" y="79"/>
                  </a:cubicBezTo>
                  <a:cubicBezTo>
                    <a:pt x="74" y="82"/>
                    <a:pt x="74" y="82"/>
                    <a:pt x="74" y="82"/>
                  </a:cubicBezTo>
                  <a:cubicBezTo>
                    <a:pt x="74" y="91"/>
                    <a:pt x="74" y="91"/>
                    <a:pt x="74" y="91"/>
                  </a:cubicBezTo>
                  <a:cubicBezTo>
                    <a:pt x="71" y="88"/>
                    <a:pt x="71" y="88"/>
                    <a:pt x="71" y="88"/>
                  </a:cubicBezTo>
                  <a:cubicBezTo>
                    <a:pt x="71" y="100"/>
                    <a:pt x="71" y="100"/>
                    <a:pt x="71" y="100"/>
                  </a:cubicBezTo>
                  <a:cubicBezTo>
                    <a:pt x="75" y="96"/>
                    <a:pt x="75" y="96"/>
                    <a:pt x="75" y="96"/>
                  </a:cubicBezTo>
                  <a:cubicBezTo>
                    <a:pt x="75" y="95"/>
                    <a:pt x="76" y="95"/>
                    <a:pt x="76" y="95"/>
                  </a:cubicBezTo>
                  <a:cubicBezTo>
                    <a:pt x="76" y="95"/>
                    <a:pt x="76" y="95"/>
                    <a:pt x="77" y="95"/>
                  </a:cubicBezTo>
                  <a:cubicBezTo>
                    <a:pt x="83" y="95"/>
                    <a:pt x="83" y="95"/>
                    <a:pt x="83" y="95"/>
                  </a:cubicBezTo>
                  <a:cubicBezTo>
                    <a:pt x="83" y="95"/>
                    <a:pt x="84" y="95"/>
                    <a:pt x="84" y="95"/>
                  </a:cubicBezTo>
                  <a:cubicBezTo>
                    <a:pt x="84" y="111"/>
                    <a:pt x="84" y="111"/>
                    <a:pt x="84" y="111"/>
                  </a:cubicBezTo>
                  <a:cubicBezTo>
                    <a:pt x="84" y="112"/>
                    <a:pt x="85" y="114"/>
                    <a:pt x="86" y="114"/>
                  </a:cubicBezTo>
                  <a:cubicBezTo>
                    <a:pt x="86" y="87"/>
                    <a:pt x="86" y="87"/>
                    <a:pt x="86" y="87"/>
                  </a:cubicBezTo>
                  <a:cubicBezTo>
                    <a:pt x="85" y="86"/>
                    <a:pt x="85" y="86"/>
                    <a:pt x="85" y="86"/>
                  </a:cubicBezTo>
                  <a:cubicBezTo>
                    <a:pt x="85" y="85"/>
                    <a:pt x="84" y="85"/>
                    <a:pt x="83" y="85"/>
                  </a:cubicBezTo>
                  <a:cubicBezTo>
                    <a:pt x="82" y="85"/>
                    <a:pt x="81" y="86"/>
                    <a:pt x="81" y="87"/>
                  </a:cubicBezTo>
                  <a:cubicBezTo>
                    <a:pt x="81" y="90"/>
                    <a:pt x="81" y="90"/>
                    <a:pt x="81" y="90"/>
                  </a:cubicBezTo>
                  <a:cubicBezTo>
                    <a:pt x="79" y="90"/>
                    <a:pt x="79" y="90"/>
                    <a:pt x="79" y="90"/>
                  </a:cubicBezTo>
                  <a:cubicBezTo>
                    <a:pt x="79" y="81"/>
                    <a:pt x="79" y="81"/>
                    <a:pt x="79" y="81"/>
                  </a:cubicBezTo>
                  <a:cubicBezTo>
                    <a:pt x="79" y="81"/>
                    <a:pt x="79" y="81"/>
                    <a:pt x="79" y="81"/>
                  </a:cubicBezTo>
                  <a:cubicBezTo>
                    <a:pt x="79" y="80"/>
                    <a:pt x="79" y="80"/>
                    <a:pt x="78" y="79"/>
                  </a:cubicBezTo>
                  <a:cubicBezTo>
                    <a:pt x="74" y="74"/>
                    <a:pt x="74" y="74"/>
                    <a:pt x="74" y="74"/>
                  </a:cubicBezTo>
                  <a:cubicBezTo>
                    <a:pt x="74" y="74"/>
                    <a:pt x="74" y="74"/>
                    <a:pt x="74" y="74"/>
                  </a:cubicBezTo>
                  <a:cubicBezTo>
                    <a:pt x="73" y="74"/>
                    <a:pt x="72" y="74"/>
                    <a:pt x="71" y="74"/>
                  </a:cubicBezTo>
                  <a:close/>
                  <a:moveTo>
                    <a:pt x="86" y="84"/>
                  </a:moveTo>
                  <a:cubicBezTo>
                    <a:pt x="85" y="83"/>
                    <a:pt x="85" y="82"/>
                    <a:pt x="86" y="81"/>
                  </a:cubicBezTo>
                  <a:cubicBezTo>
                    <a:pt x="86" y="84"/>
                    <a:pt x="86" y="84"/>
                    <a:pt x="86" y="84"/>
                  </a:cubicBezTo>
                  <a:close/>
                  <a:moveTo>
                    <a:pt x="86" y="79"/>
                  </a:moveTo>
                  <a:cubicBezTo>
                    <a:pt x="81" y="79"/>
                    <a:pt x="81" y="79"/>
                    <a:pt x="81" y="79"/>
                  </a:cubicBezTo>
                  <a:cubicBezTo>
                    <a:pt x="81" y="79"/>
                    <a:pt x="80" y="78"/>
                    <a:pt x="79" y="78"/>
                  </a:cubicBezTo>
                  <a:cubicBezTo>
                    <a:pt x="75" y="73"/>
                    <a:pt x="75" y="73"/>
                    <a:pt x="75" y="73"/>
                  </a:cubicBezTo>
                  <a:cubicBezTo>
                    <a:pt x="74" y="72"/>
                    <a:pt x="74" y="71"/>
                    <a:pt x="75" y="70"/>
                  </a:cubicBezTo>
                  <a:cubicBezTo>
                    <a:pt x="75" y="70"/>
                    <a:pt x="75" y="70"/>
                    <a:pt x="75" y="70"/>
                  </a:cubicBezTo>
                  <a:cubicBezTo>
                    <a:pt x="75" y="69"/>
                    <a:pt x="76" y="68"/>
                    <a:pt x="76" y="67"/>
                  </a:cubicBezTo>
                  <a:cubicBezTo>
                    <a:pt x="77" y="66"/>
                    <a:pt x="77" y="65"/>
                    <a:pt x="77" y="64"/>
                  </a:cubicBezTo>
                  <a:cubicBezTo>
                    <a:pt x="78" y="63"/>
                    <a:pt x="79" y="62"/>
                    <a:pt x="80" y="62"/>
                  </a:cubicBezTo>
                  <a:cubicBezTo>
                    <a:pt x="80" y="62"/>
                    <a:pt x="80" y="62"/>
                    <a:pt x="80" y="62"/>
                  </a:cubicBezTo>
                  <a:cubicBezTo>
                    <a:pt x="86" y="62"/>
                    <a:pt x="86" y="62"/>
                    <a:pt x="86" y="62"/>
                  </a:cubicBezTo>
                  <a:cubicBezTo>
                    <a:pt x="86" y="68"/>
                    <a:pt x="86" y="68"/>
                    <a:pt x="86" y="68"/>
                  </a:cubicBezTo>
                  <a:cubicBezTo>
                    <a:pt x="85" y="67"/>
                    <a:pt x="85" y="67"/>
                    <a:pt x="85" y="67"/>
                  </a:cubicBezTo>
                  <a:cubicBezTo>
                    <a:pt x="82" y="67"/>
                    <a:pt x="82" y="67"/>
                    <a:pt x="82" y="67"/>
                  </a:cubicBezTo>
                  <a:cubicBezTo>
                    <a:pt x="81" y="68"/>
                    <a:pt x="81" y="68"/>
                    <a:pt x="81" y="69"/>
                  </a:cubicBezTo>
                  <a:cubicBezTo>
                    <a:pt x="80" y="70"/>
                    <a:pt x="80" y="71"/>
                    <a:pt x="80" y="71"/>
                  </a:cubicBezTo>
                  <a:cubicBezTo>
                    <a:pt x="82" y="74"/>
                    <a:pt x="82" y="74"/>
                    <a:pt x="82" y="74"/>
                  </a:cubicBezTo>
                  <a:cubicBezTo>
                    <a:pt x="86" y="74"/>
                    <a:pt x="86" y="74"/>
                    <a:pt x="86" y="74"/>
                  </a:cubicBezTo>
                  <a:lnTo>
                    <a:pt x="86" y="79"/>
                  </a:lnTo>
                  <a:close/>
                  <a:moveTo>
                    <a:pt x="71" y="48"/>
                  </a:moveTo>
                  <a:cubicBezTo>
                    <a:pt x="71" y="48"/>
                    <a:pt x="71" y="48"/>
                    <a:pt x="71" y="48"/>
                  </a:cubicBezTo>
                  <a:cubicBezTo>
                    <a:pt x="70" y="48"/>
                    <a:pt x="69" y="47"/>
                    <a:pt x="68" y="47"/>
                  </a:cubicBezTo>
                  <a:cubicBezTo>
                    <a:pt x="67" y="46"/>
                    <a:pt x="66" y="46"/>
                    <a:pt x="65" y="46"/>
                  </a:cubicBezTo>
                  <a:cubicBezTo>
                    <a:pt x="63" y="46"/>
                    <a:pt x="63" y="45"/>
                    <a:pt x="63" y="43"/>
                  </a:cubicBezTo>
                  <a:cubicBezTo>
                    <a:pt x="63" y="43"/>
                    <a:pt x="63" y="43"/>
                    <a:pt x="63" y="43"/>
                  </a:cubicBezTo>
                  <a:cubicBezTo>
                    <a:pt x="63" y="37"/>
                    <a:pt x="63" y="37"/>
                    <a:pt x="63" y="37"/>
                  </a:cubicBezTo>
                  <a:cubicBezTo>
                    <a:pt x="63" y="36"/>
                    <a:pt x="63" y="36"/>
                    <a:pt x="63" y="35"/>
                  </a:cubicBezTo>
                  <a:cubicBezTo>
                    <a:pt x="70" y="28"/>
                    <a:pt x="70" y="28"/>
                    <a:pt x="70" y="28"/>
                  </a:cubicBezTo>
                  <a:cubicBezTo>
                    <a:pt x="69" y="27"/>
                    <a:pt x="69" y="27"/>
                    <a:pt x="69" y="27"/>
                  </a:cubicBezTo>
                  <a:cubicBezTo>
                    <a:pt x="67" y="29"/>
                    <a:pt x="67" y="29"/>
                    <a:pt x="67" y="29"/>
                  </a:cubicBezTo>
                  <a:cubicBezTo>
                    <a:pt x="66" y="30"/>
                    <a:pt x="64" y="30"/>
                    <a:pt x="63" y="29"/>
                  </a:cubicBezTo>
                  <a:cubicBezTo>
                    <a:pt x="63" y="29"/>
                    <a:pt x="63" y="28"/>
                    <a:pt x="63" y="28"/>
                  </a:cubicBezTo>
                  <a:cubicBezTo>
                    <a:pt x="63" y="28"/>
                    <a:pt x="63" y="28"/>
                    <a:pt x="63" y="28"/>
                  </a:cubicBezTo>
                  <a:cubicBezTo>
                    <a:pt x="63" y="24"/>
                    <a:pt x="63" y="24"/>
                    <a:pt x="63" y="24"/>
                  </a:cubicBezTo>
                  <a:cubicBezTo>
                    <a:pt x="63" y="23"/>
                    <a:pt x="63" y="22"/>
                    <a:pt x="63" y="22"/>
                  </a:cubicBezTo>
                  <a:cubicBezTo>
                    <a:pt x="71" y="14"/>
                    <a:pt x="71" y="14"/>
                    <a:pt x="71" y="14"/>
                  </a:cubicBezTo>
                  <a:cubicBezTo>
                    <a:pt x="71" y="21"/>
                    <a:pt x="71" y="21"/>
                    <a:pt x="71" y="21"/>
                  </a:cubicBezTo>
                  <a:cubicBezTo>
                    <a:pt x="70" y="22"/>
                    <a:pt x="70" y="22"/>
                    <a:pt x="70" y="22"/>
                  </a:cubicBezTo>
                  <a:cubicBezTo>
                    <a:pt x="70" y="22"/>
                    <a:pt x="70" y="22"/>
                    <a:pt x="71" y="22"/>
                  </a:cubicBezTo>
                  <a:cubicBezTo>
                    <a:pt x="71" y="22"/>
                    <a:pt x="71" y="22"/>
                    <a:pt x="71" y="22"/>
                  </a:cubicBezTo>
                  <a:cubicBezTo>
                    <a:pt x="71" y="34"/>
                    <a:pt x="71" y="34"/>
                    <a:pt x="71" y="34"/>
                  </a:cubicBezTo>
                  <a:cubicBezTo>
                    <a:pt x="67" y="38"/>
                    <a:pt x="67" y="38"/>
                    <a:pt x="67" y="38"/>
                  </a:cubicBezTo>
                  <a:cubicBezTo>
                    <a:pt x="67" y="41"/>
                    <a:pt x="67" y="41"/>
                    <a:pt x="67" y="41"/>
                  </a:cubicBezTo>
                  <a:cubicBezTo>
                    <a:pt x="68" y="42"/>
                    <a:pt x="69" y="42"/>
                    <a:pt x="70" y="42"/>
                  </a:cubicBezTo>
                  <a:cubicBezTo>
                    <a:pt x="70" y="42"/>
                    <a:pt x="70" y="43"/>
                    <a:pt x="71" y="43"/>
                  </a:cubicBezTo>
                  <a:cubicBezTo>
                    <a:pt x="71" y="48"/>
                    <a:pt x="71" y="48"/>
                    <a:pt x="71" y="48"/>
                  </a:cubicBezTo>
                  <a:close/>
                  <a:moveTo>
                    <a:pt x="71" y="12"/>
                  </a:moveTo>
                  <a:cubicBezTo>
                    <a:pt x="71" y="5"/>
                    <a:pt x="71" y="5"/>
                    <a:pt x="71" y="5"/>
                  </a:cubicBezTo>
                  <a:cubicBezTo>
                    <a:pt x="67" y="9"/>
                    <a:pt x="67" y="9"/>
                    <a:pt x="67" y="9"/>
                  </a:cubicBezTo>
                  <a:cubicBezTo>
                    <a:pt x="67" y="2"/>
                    <a:pt x="67" y="2"/>
                    <a:pt x="67" y="2"/>
                  </a:cubicBezTo>
                  <a:cubicBezTo>
                    <a:pt x="67" y="1"/>
                    <a:pt x="66" y="0"/>
                    <a:pt x="65" y="0"/>
                  </a:cubicBezTo>
                  <a:cubicBezTo>
                    <a:pt x="62" y="0"/>
                    <a:pt x="62" y="0"/>
                    <a:pt x="62" y="0"/>
                  </a:cubicBezTo>
                  <a:cubicBezTo>
                    <a:pt x="62" y="5"/>
                    <a:pt x="62" y="5"/>
                    <a:pt x="62" y="5"/>
                  </a:cubicBezTo>
                  <a:cubicBezTo>
                    <a:pt x="63" y="5"/>
                    <a:pt x="63" y="5"/>
                    <a:pt x="63" y="5"/>
                  </a:cubicBezTo>
                  <a:cubicBezTo>
                    <a:pt x="63" y="14"/>
                    <a:pt x="63" y="14"/>
                    <a:pt x="63" y="14"/>
                  </a:cubicBezTo>
                  <a:cubicBezTo>
                    <a:pt x="63" y="14"/>
                    <a:pt x="63" y="14"/>
                    <a:pt x="63" y="14"/>
                  </a:cubicBezTo>
                  <a:cubicBezTo>
                    <a:pt x="63" y="15"/>
                    <a:pt x="63" y="16"/>
                    <a:pt x="63" y="16"/>
                  </a:cubicBezTo>
                  <a:cubicBezTo>
                    <a:pt x="64" y="17"/>
                    <a:pt x="66" y="17"/>
                    <a:pt x="67" y="16"/>
                  </a:cubicBezTo>
                  <a:cubicBezTo>
                    <a:pt x="71" y="12"/>
                    <a:pt x="71" y="12"/>
                    <a:pt x="71" y="12"/>
                  </a:cubicBezTo>
                  <a:close/>
                  <a:moveTo>
                    <a:pt x="62" y="118"/>
                  </a:moveTo>
                  <a:cubicBezTo>
                    <a:pt x="63" y="118"/>
                    <a:pt x="63" y="118"/>
                    <a:pt x="63" y="118"/>
                  </a:cubicBezTo>
                  <a:cubicBezTo>
                    <a:pt x="63" y="108"/>
                    <a:pt x="63" y="108"/>
                    <a:pt x="63" y="108"/>
                  </a:cubicBezTo>
                  <a:cubicBezTo>
                    <a:pt x="63" y="107"/>
                    <a:pt x="64" y="106"/>
                    <a:pt x="65" y="106"/>
                  </a:cubicBezTo>
                  <a:cubicBezTo>
                    <a:pt x="66" y="106"/>
                    <a:pt x="66" y="106"/>
                    <a:pt x="67" y="106"/>
                  </a:cubicBezTo>
                  <a:cubicBezTo>
                    <a:pt x="71" y="111"/>
                    <a:pt x="71" y="111"/>
                    <a:pt x="71" y="111"/>
                  </a:cubicBezTo>
                  <a:cubicBezTo>
                    <a:pt x="71" y="117"/>
                    <a:pt x="71" y="117"/>
                    <a:pt x="71" y="117"/>
                  </a:cubicBezTo>
                  <a:cubicBezTo>
                    <a:pt x="67" y="114"/>
                    <a:pt x="67" y="114"/>
                    <a:pt x="67" y="114"/>
                  </a:cubicBezTo>
                  <a:cubicBezTo>
                    <a:pt x="67" y="120"/>
                    <a:pt x="67" y="120"/>
                    <a:pt x="67" y="120"/>
                  </a:cubicBezTo>
                  <a:cubicBezTo>
                    <a:pt x="67" y="122"/>
                    <a:pt x="66" y="123"/>
                    <a:pt x="65" y="123"/>
                  </a:cubicBezTo>
                  <a:cubicBezTo>
                    <a:pt x="62" y="123"/>
                    <a:pt x="62" y="123"/>
                    <a:pt x="62" y="123"/>
                  </a:cubicBezTo>
                  <a:cubicBezTo>
                    <a:pt x="62" y="118"/>
                    <a:pt x="62" y="118"/>
                    <a:pt x="62" y="118"/>
                  </a:cubicBezTo>
                  <a:close/>
                  <a:moveTo>
                    <a:pt x="71" y="108"/>
                  </a:moveTo>
                  <a:cubicBezTo>
                    <a:pt x="71" y="101"/>
                    <a:pt x="71" y="101"/>
                    <a:pt x="71" y="101"/>
                  </a:cubicBezTo>
                  <a:cubicBezTo>
                    <a:pt x="70" y="101"/>
                    <a:pt x="70" y="101"/>
                    <a:pt x="70" y="101"/>
                  </a:cubicBezTo>
                  <a:cubicBezTo>
                    <a:pt x="70" y="101"/>
                    <a:pt x="70" y="100"/>
                    <a:pt x="71" y="100"/>
                  </a:cubicBezTo>
                  <a:cubicBezTo>
                    <a:pt x="71" y="100"/>
                    <a:pt x="71" y="100"/>
                    <a:pt x="71" y="100"/>
                  </a:cubicBezTo>
                  <a:cubicBezTo>
                    <a:pt x="71" y="88"/>
                    <a:pt x="71" y="88"/>
                    <a:pt x="71" y="88"/>
                  </a:cubicBezTo>
                  <a:cubicBezTo>
                    <a:pt x="67" y="85"/>
                    <a:pt x="67" y="85"/>
                    <a:pt x="67" y="85"/>
                  </a:cubicBezTo>
                  <a:cubicBezTo>
                    <a:pt x="67" y="81"/>
                    <a:pt x="67" y="81"/>
                    <a:pt x="67" y="81"/>
                  </a:cubicBezTo>
                  <a:cubicBezTo>
                    <a:pt x="68" y="81"/>
                    <a:pt x="69" y="81"/>
                    <a:pt x="70" y="80"/>
                  </a:cubicBezTo>
                  <a:cubicBezTo>
                    <a:pt x="70" y="80"/>
                    <a:pt x="70" y="80"/>
                    <a:pt x="70" y="80"/>
                  </a:cubicBezTo>
                  <a:cubicBezTo>
                    <a:pt x="70" y="80"/>
                    <a:pt x="70" y="80"/>
                    <a:pt x="70" y="80"/>
                  </a:cubicBezTo>
                  <a:cubicBezTo>
                    <a:pt x="70" y="80"/>
                    <a:pt x="70" y="80"/>
                    <a:pt x="71" y="80"/>
                  </a:cubicBezTo>
                  <a:cubicBezTo>
                    <a:pt x="71" y="74"/>
                    <a:pt x="71" y="74"/>
                    <a:pt x="71" y="74"/>
                  </a:cubicBezTo>
                  <a:cubicBezTo>
                    <a:pt x="71" y="74"/>
                    <a:pt x="71" y="74"/>
                    <a:pt x="71" y="74"/>
                  </a:cubicBezTo>
                  <a:cubicBezTo>
                    <a:pt x="70" y="75"/>
                    <a:pt x="69" y="75"/>
                    <a:pt x="68" y="76"/>
                  </a:cubicBezTo>
                  <a:cubicBezTo>
                    <a:pt x="68" y="76"/>
                    <a:pt x="68" y="76"/>
                    <a:pt x="68" y="76"/>
                  </a:cubicBezTo>
                  <a:cubicBezTo>
                    <a:pt x="67" y="76"/>
                    <a:pt x="66" y="77"/>
                    <a:pt x="65" y="77"/>
                  </a:cubicBezTo>
                  <a:cubicBezTo>
                    <a:pt x="64" y="77"/>
                    <a:pt x="63" y="78"/>
                    <a:pt x="63" y="79"/>
                  </a:cubicBezTo>
                  <a:cubicBezTo>
                    <a:pt x="63" y="86"/>
                    <a:pt x="63" y="86"/>
                    <a:pt x="63" y="86"/>
                  </a:cubicBezTo>
                  <a:cubicBezTo>
                    <a:pt x="63" y="86"/>
                    <a:pt x="63" y="86"/>
                    <a:pt x="63" y="86"/>
                  </a:cubicBezTo>
                  <a:cubicBezTo>
                    <a:pt x="63" y="86"/>
                    <a:pt x="63" y="87"/>
                    <a:pt x="63" y="87"/>
                  </a:cubicBezTo>
                  <a:cubicBezTo>
                    <a:pt x="70" y="94"/>
                    <a:pt x="70" y="94"/>
                    <a:pt x="70" y="94"/>
                  </a:cubicBezTo>
                  <a:cubicBezTo>
                    <a:pt x="69" y="95"/>
                    <a:pt x="69" y="95"/>
                    <a:pt x="69" y="95"/>
                  </a:cubicBezTo>
                  <a:cubicBezTo>
                    <a:pt x="67" y="93"/>
                    <a:pt x="67" y="93"/>
                    <a:pt x="67" y="93"/>
                  </a:cubicBezTo>
                  <a:cubicBezTo>
                    <a:pt x="66" y="93"/>
                    <a:pt x="66" y="92"/>
                    <a:pt x="65" y="92"/>
                  </a:cubicBezTo>
                  <a:cubicBezTo>
                    <a:pt x="64" y="92"/>
                    <a:pt x="63" y="93"/>
                    <a:pt x="63" y="95"/>
                  </a:cubicBezTo>
                  <a:cubicBezTo>
                    <a:pt x="63" y="99"/>
                    <a:pt x="63" y="99"/>
                    <a:pt x="63" y="99"/>
                  </a:cubicBezTo>
                  <a:cubicBezTo>
                    <a:pt x="63" y="99"/>
                    <a:pt x="63" y="99"/>
                    <a:pt x="63" y="99"/>
                  </a:cubicBezTo>
                  <a:cubicBezTo>
                    <a:pt x="63" y="99"/>
                    <a:pt x="63" y="100"/>
                    <a:pt x="63" y="101"/>
                  </a:cubicBezTo>
                  <a:lnTo>
                    <a:pt x="71" y="108"/>
                  </a:lnTo>
                  <a:close/>
                  <a:moveTo>
                    <a:pt x="62" y="5"/>
                  </a:moveTo>
                  <a:cubicBezTo>
                    <a:pt x="61" y="5"/>
                    <a:pt x="61" y="5"/>
                    <a:pt x="61" y="5"/>
                  </a:cubicBezTo>
                  <a:cubicBezTo>
                    <a:pt x="61" y="14"/>
                    <a:pt x="61" y="14"/>
                    <a:pt x="61" y="14"/>
                  </a:cubicBezTo>
                  <a:cubicBezTo>
                    <a:pt x="61" y="16"/>
                    <a:pt x="60" y="17"/>
                    <a:pt x="59" y="17"/>
                  </a:cubicBezTo>
                  <a:cubicBezTo>
                    <a:pt x="58" y="17"/>
                    <a:pt x="57" y="16"/>
                    <a:pt x="57" y="16"/>
                  </a:cubicBezTo>
                  <a:cubicBezTo>
                    <a:pt x="53" y="12"/>
                    <a:pt x="53" y="12"/>
                    <a:pt x="53" y="12"/>
                  </a:cubicBezTo>
                  <a:cubicBezTo>
                    <a:pt x="53" y="5"/>
                    <a:pt x="53" y="5"/>
                    <a:pt x="53" y="5"/>
                  </a:cubicBezTo>
                  <a:cubicBezTo>
                    <a:pt x="56" y="9"/>
                    <a:pt x="56" y="9"/>
                    <a:pt x="56" y="9"/>
                  </a:cubicBezTo>
                  <a:cubicBezTo>
                    <a:pt x="56" y="2"/>
                    <a:pt x="56" y="2"/>
                    <a:pt x="56" y="2"/>
                  </a:cubicBezTo>
                  <a:cubicBezTo>
                    <a:pt x="56" y="1"/>
                    <a:pt x="57" y="0"/>
                    <a:pt x="59" y="0"/>
                  </a:cubicBezTo>
                  <a:cubicBezTo>
                    <a:pt x="62" y="0"/>
                    <a:pt x="62" y="0"/>
                    <a:pt x="62" y="0"/>
                  </a:cubicBezTo>
                  <a:cubicBezTo>
                    <a:pt x="62" y="5"/>
                    <a:pt x="62" y="5"/>
                    <a:pt x="62" y="5"/>
                  </a:cubicBezTo>
                  <a:close/>
                  <a:moveTo>
                    <a:pt x="53" y="14"/>
                  </a:moveTo>
                  <a:cubicBezTo>
                    <a:pt x="53" y="21"/>
                    <a:pt x="53" y="21"/>
                    <a:pt x="53" y="21"/>
                  </a:cubicBezTo>
                  <a:cubicBezTo>
                    <a:pt x="53" y="22"/>
                    <a:pt x="53" y="22"/>
                    <a:pt x="53" y="22"/>
                  </a:cubicBezTo>
                  <a:cubicBezTo>
                    <a:pt x="53" y="22"/>
                    <a:pt x="53" y="22"/>
                    <a:pt x="53" y="22"/>
                  </a:cubicBezTo>
                  <a:cubicBezTo>
                    <a:pt x="53" y="22"/>
                    <a:pt x="53" y="22"/>
                    <a:pt x="53" y="22"/>
                  </a:cubicBezTo>
                  <a:cubicBezTo>
                    <a:pt x="53" y="34"/>
                    <a:pt x="53" y="34"/>
                    <a:pt x="53" y="34"/>
                  </a:cubicBezTo>
                  <a:cubicBezTo>
                    <a:pt x="56" y="38"/>
                    <a:pt x="56" y="38"/>
                    <a:pt x="56" y="38"/>
                  </a:cubicBezTo>
                  <a:cubicBezTo>
                    <a:pt x="56" y="41"/>
                    <a:pt x="56" y="41"/>
                    <a:pt x="56" y="41"/>
                  </a:cubicBezTo>
                  <a:cubicBezTo>
                    <a:pt x="55" y="42"/>
                    <a:pt x="55" y="42"/>
                    <a:pt x="54" y="42"/>
                  </a:cubicBezTo>
                  <a:cubicBezTo>
                    <a:pt x="54" y="42"/>
                    <a:pt x="54" y="42"/>
                    <a:pt x="54" y="42"/>
                  </a:cubicBezTo>
                  <a:cubicBezTo>
                    <a:pt x="54" y="42"/>
                    <a:pt x="54" y="42"/>
                    <a:pt x="54" y="42"/>
                  </a:cubicBezTo>
                  <a:cubicBezTo>
                    <a:pt x="54" y="42"/>
                    <a:pt x="53" y="43"/>
                    <a:pt x="53" y="43"/>
                  </a:cubicBezTo>
                  <a:cubicBezTo>
                    <a:pt x="53" y="48"/>
                    <a:pt x="53" y="48"/>
                    <a:pt x="53" y="48"/>
                  </a:cubicBezTo>
                  <a:cubicBezTo>
                    <a:pt x="53" y="48"/>
                    <a:pt x="53" y="48"/>
                    <a:pt x="53" y="48"/>
                  </a:cubicBezTo>
                  <a:cubicBezTo>
                    <a:pt x="54" y="48"/>
                    <a:pt x="55" y="47"/>
                    <a:pt x="56" y="47"/>
                  </a:cubicBezTo>
                  <a:cubicBezTo>
                    <a:pt x="56" y="47"/>
                    <a:pt x="56" y="47"/>
                    <a:pt x="56" y="47"/>
                  </a:cubicBezTo>
                  <a:cubicBezTo>
                    <a:pt x="57" y="46"/>
                    <a:pt x="58" y="46"/>
                    <a:pt x="59" y="46"/>
                  </a:cubicBezTo>
                  <a:cubicBezTo>
                    <a:pt x="60" y="46"/>
                    <a:pt x="61" y="45"/>
                    <a:pt x="61" y="43"/>
                  </a:cubicBezTo>
                  <a:cubicBezTo>
                    <a:pt x="61" y="37"/>
                    <a:pt x="61" y="37"/>
                    <a:pt x="61" y="37"/>
                  </a:cubicBezTo>
                  <a:cubicBezTo>
                    <a:pt x="61" y="37"/>
                    <a:pt x="61" y="37"/>
                    <a:pt x="61" y="37"/>
                  </a:cubicBezTo>
                  <a:cubicBezTo>
                    <a:pt x="61" y="36"/>
                    <a:pt x="61" y="36"/>
                    <a:pt x="60" y="35"/>
                  </a:cubicBezTo>
                  <a:cubicBezTo>
                    <a:pt x="53" y="28"/>
                    <a:pt x="53" y="28"/>
                    <a:pt x="53" y="28"/>
                  </a:cubicBezTo>
                  <a:cubicBezTo>
                    <a:pt x="55" y="27"/>
                    <a:pt x="55" y="27"/>
                    <a:pt x="55" y="27"/>
                  </a:cubicBezTo>
                  <a:cubicBezTo>
                    <a:pt x="57" y="29"/>
                    <a:pt x="57" y="29"/>
                    <a:pt x="57" y="29"/>
                  </a:cubicBezTo>
                  <a:cubicBezTo>
                    <a:pt x="57" y="30"/>
                    <a:pt x="58" y="30"/>
                    <a:pt x="59" y="30"/>
                  </a:cubicBezTo>
                  <a:cubicBezTo>
                    <a:pt x="60" y="30"/>
                    <a:pt x="61" y="29"/>
                    <a:pt x="61" y="28"/>
                  </a:cubicBezTo>
                  <a:cubicBezTo>
                    <a:pt x="61" y="24"/>
                    <a:pt x="61" y="24"/>
                    <a:pt x="61" y="24"/>
                  </a:cubicBezTo>
                  <a:cubicBezTo>
                    <a:pt x="61" y="24"/>
                    <a:pt x="61" y="24"/>
                    <a:pt x="61" y="24"/>
                  </a:cubicBezTo>
                  <a:cubicBezTo>
                    <a:pt x="61" y="23"/>
                    <a:pt x="61" y="22"/>
                    <a:pt x="60" y="22"/>
                  </a:cubicBezTo>
                  <a:cubicBezTo>
                    <a:pt x="53" y="14"/>
                    <a:pt x="53" y="14"/>
                    <a:pt x="53" y="14"/>
                  </a:cubicBezTo>
                  <a:close/>
                  <a:moveTo>
                    <a:pt x="53" y="74"/>
                  </a:moveTo>
                  <a:cubicBezTo>
                    <a:pt x="53" y="74"/>
                    <a:pt x="53" y="74"/>
                    <a:pt x="53" y="74"/>
                  </a:cubicBezTo>
                  <a:cubicBezTo>
                    <a:pt x="53" y="74"/>
                    <a:pt x="53" y="74"/>
                    <a:pt x="53" y="74"/>
                  </a:cubicBezTo>
                  <a:cubicBezTo>
                    <a:pt x="53" y="74"/>
                    <a:pt x="53" y="74"/>
                    <a:pt x="53" y="74"/>
                  </a:cubicBezTo>
                  <a:cubicBezTo>
                    <a:pt x="54" y="75"/>
                    <a:pt x="55" y="75"/>
                    <a:pt x="56" y="76"/>
                  </a:cubicBezTo>
                  <a:cubicBezTo>
                    <a:pt x="57" y="76"/>
                    <a:pt x="58" y="77"/>
                    <a:pt x="59" y="77"/>
                  </a:cubicBezTo>
                  <a:cubicBezTo>
                    <a:pt x="60" y="77"/>
                    <a:pt x="61" y="78"/>
                    <a:pt x="61" y="79"/>
                  </a:cubicBezTo>
                  <a:cubicBezTo>
                    <a:pt x="61" y="79"/>
                    <a:pt x="61" y="79"/>
                    <a:pt x="61" y="79"/>
                  </a:cubicBezTo>
                  <a:cubicBezTo>
                    <a:pt x="61" y="86"/>
                    <a:pt x="61" y="86"/>
                    <a:pt x="61" y="86"/>
                  </a:cubicBezTo>
                  <a:cubicBezTo>
                    <a:pt x="61" y="86"/>
                    <a:pt x="61" y="87"/>
                    <a:pt x="60" y="87"/>
                  </a:cubicBezTo>
                  <a:cubicBezTo>
                    <a:pt x="53" y="94"/>
                    <a:pt x="53" y="94"/>
                    <a:pt x="53" y="94"/>
                  </a:cubicBezTo>
                  <a:cubicBezTo>
                    <a:pt x="55" y="95"/>
                    <a:pt x="55" y="95"/>
                    <a:pt x="55" y="95"/>
                  </a:cubicBezTo>
                  <a:cubicBezTo>
                    <a:pt x="57" y="93"/>
                    <a:pt x="57" y="93"/>
                    <a:pt x="57" y="93"/>
                  </a:cubicBezTo>
                  <a:cubicBezTo>
                    <a:pt x="58" y="92"/>
                    <a:pt x="59" y="92"/>
                    <a:pt x="60" y="93"/>
                  </a:cubicBezTo>
                  <a:cubicBezTo>
                    <a:pt x="61" y="94"/>
                    <a:pt x="61" y="94"/>
                    <a:pt x="61" y="95"/>
                  </a:cubicBezTo>
                  <a:cubicBezTo>
                    <a:pt x="61" y="95"/>
                    <a:pt x="61" y="95"/>
                    <a:pt x="61" y="95"/>
                  </a:cubicBezTo>
                  <a:cubicBezTo>
                    <a:pt x="61" y="99"/>
                    <a:pt x="61" y="99"/>
                    <a:pt x="61" y="99"/>
                  </a:cubicBezTo>
                  <a:cubicBezTo>
                    <a:pt x="61" y="100"/>
                    <a:pt x="61" y="100"/>
                    <a:pt x="60" y="101"/>
                  </a:cubicBezTo>
                  <a:cubicBezTo>
                    <a:pt x="53" y="108"/>
                    <a:pt x="53" y="108"/>
                    <a:pt x="53" y="108"/>
                  </a:cubicBezTo>
                  <a:cubicBezTo>
                    <a:pt x="53" y="101"/>
                    <a:pt x="53" y="101"/>
                    <a:pt x="53" y="101"/>
                  </a:cubicBezTo>
                  <a:cubicBezTo>
                    <a:pt x="53" y="101"/>
                    <a:pt x="53" y="101"/>
                    <a:pt x="53" y="101"/>
                  </a:cubicBezTo>
                  <a:cubicBezTo>
                    <a:pt x="53" y="101"/>
                    <a:pt x="53" y="100"/>
                    <a:pt x="53" y="100"/>
                  </a:cubicBezTo>
                  <a:cubicBezTo>
                    <a:pt x="53" y="100"/>
                    <a:pt x="53" y="100"/>
                    <a:pt x="53" y="100"/>
                  </a:cubicBezTo>
                  <a:cubicBezTo>
                    <a:pt x="53" y="88"/>
                    <a:pt x="53" y="88"/>
                    <a:pt x="53" y="88"/>
                  </a:cubicBezTo>
                  <a:cubicBezTo>
                    <a:pt x="56" y="85"/>
                    <a:pt x="56" y="85"/>
                    <a:pt x="56" y="85"/>
                  </a:cubicBezTo>
                  <a:cubicBezTo>
                    <a:pt x="56" y="81"/>
                    <a:pt x="56" y="81"/>
                    <a:pt x="56" y="81"/>
                  </a:cubicBezTo>
                  <a:cubicBezTo>
                    <a:pt x="55" y="81"/>
                    <a:pt x="55" y="81"/>
                    <a:pt x="54" y="80"/>
                  </a:cubicBezTo>
                  <a:cubicBezTo>
                    <a:pt x="54" y="80"/>
                    <a:pt x="53" y="80"/>
                    <a:pt x="53" y="80"/>
                  </a:cubicBezTo>
                  <a:cubicBezTo>
                    <a:pt x="53" y="74"/>
                    <a:pt x="53" y="74"/>
                    <a:pt x="53" y="74"/>
                  </a:cubicBezTo>
                  <a:close/>
                  <a:moveTo>
                    <a:pt x="53" y="111"/>
                  </a:moveTo>
                  <a:cubicBezTo>
                    <a:pt x="53" y="117"/>
                    <a:pt x="53" y="117"/>
                    <a:pt x="53" y="117"/>
                  </a:cubicBezTo>
                  <a:cubicBezTo>
                    <a:pt x="56" y="114"/>
                    <a:pt x="56" y="114"/>
                    <a:pt x="56" y="114"/>
                  </a:cubicBezTo>
                  <a:cubicBezTo>
                    <a:pt x="56" y="120"/>
                    <a:pt x="56" y="120"/>
                    <a:pt x="56" y="120"/>
                  </a:cubicBezTo>
                  <a:cubicBezTo>
                    <a:pt x="56" y="122"/>
                    <a:pt x="57" y="123"/>
                    <a:pt x="59" y="123"/>
                  </a:cubicBezTo>
                  <a:cubicBezTo>
                    <a:pt x="62" y="123"/>
                    <a:pt x="62" y="123"/>
                    <a:pt x="62" y="123"/>
                  </a:cubicBezTo>
                  <a:cubicBezTo>
                    <a:pt x="62" y="118"/>
                    <a:pt x="62" y="118"/>
                    <a:pt x="62" y="118"/>
                  </a:cubicBezTo>
                  <a:cubicBezTo>
                    <a:pt x="61" y="118"/>
                    <a:pt x="61" y="118"/>
                    <a:pt x="61" y="118"/>
                  </a:cubicBezTo>
                  <a:cubicBezTo>
                    <a:pt x="61" y="108"/>
                    <a:pt x="61" y="108"/>
                    <a:pt x="61" y="108"/>
                  </a:cubicBezTo>
                  <a:cubicBezTo>
                    <a:pt x="61" y="108"/>
                    <a:pt x="61" y="108"/>
                    <a:pt x="61" y="108"/>
                  </a:cubicBezTo>
                  <a:cubicBezTo>
                    <a:pt x="61" y="107"/>
                    <a:pt x="61" y="107"/>
                    <a:pt x="60" y="106"/>
                  </a:cubicBezTo>
                  <a:cubicBezTo>
                    <a:pt x="59" y="105"/>
                    <a:pt x="58" y="105"/>
                    <a:pt x="57" y="106"/>
                  </a:cubicBezTo>
                  <a:lnTo>
                    <a:pt x="53" y="111"/>
                  </a:lnTo>
                  <a:close/>
                  <a:moveTo>
                    <a:pt x="53" y="12"/>
                  </a:moveTo>
                  <a:cubicBezTo>
                    <a:pt x="48" y="7"/>
                    <a:pt x="48" y="7"/>
                    <a:pt x="48" y="7"/>
                  </a:cubicBezTo>
                  <a:cubicBezTo>
                    <a:pt x="47" y="9"/>
                    <a:pt x="47" y="9"/>
                    <a:pt x="47" y="9"/>
                  </a:cubicBezTo>
                  <a:cubicBezTo>
                    <a:pt x="53" y="14"/>
                    <a:pt x="53" y="14"/>
                    <a:pt x="53" y="14"/>
                  </a:cubicBezTo>
                  <a:cubicBezTo>
                    <a:pt x="53" y="21"/>
                    <a:pt x="53" y="21"/>
                    <a:pt x="53" y="21"/>
                  </a:cubicBezTo>
                  <a:cubicBezTo>
                    <a:pt x="42" y="10"/>
                    <a:pt x="42" y="10"/>
                    <a:pt x="42" y="10"/>
                  </a:cubicBezTo>
                  <a:cubicBezTo>
                    <a:pt x="42" y="10"/>
                    <a:pt x="42" y="10"/>
                    <a:pt x="42" y="10"/>
                  </a:cubicBezTo>
                  <a:cubicBezTo>
                    <a:pt x="42" y="10"/>
                    <a:pt x="42" y="10"/>
                    <a:pt x="42" y="10"/>
                  </a:cubicBezTo>
                  <a:cubicBezTo>
                    <a:pt x="41" y="9"/>
                    <a:pt x="41" y="8"/>
                    <a:pt x="42" y="7"/>
                  </a:cubicBezTo>
                  <a:cubicBezTo>
                    <a:pt x="46" y="2"/>
                    <a:pt x="46" y="2"/>
                    <a:pt x="46" y="2"/>
                  </a:cubicBezTo>
                  <a:cubicBezTo>
                    <a:pt x="47" y="2"/>
                    <a:pt x="47" y="2"/>
                    <a:pt x="47" y="2"/>
                  </a:cubicBezTo>
                  <a:cubicBezTo>
                    <a:pt x="47" y="1"/>
                    <a:pt x="49" y="1"/>
                    <a:pt x="50" y="2"/>
                  </a:cubicBezTo>
                  <a:cubicBezTo>
                    <a:pt x="53" y="5"/>
                    <a:pt x="53" y="5"/>
                    <a:pt x="53" y="5"/>
                  </a:cubicBezTo>
                  <a:cubicBezTo>
                    <a:pt x="53" y="12"/>
                    <a:pt x="53" y="12"/>
                    <a:pt x="53" y="12"/>
                  </a:cubicBezTo>
                  <a:close/>
                  <a:moveTo>
                    <a:pt x="53" y="48"/>
                  </a:moveTo>
                  <a:cubicBezTo>
                    <a:pt x="53" y="43"/>
                    <a:pt x="53" y="43"/>
                    <a:pt x="53" y="43"/>
                  </a:cubicBezTo>
                  <a:cubicBezTo>
                    <a:pt x="52" y="43"/>
                    <a:pt x="52" y="43"/>
                    <a:pt x="52" y="43"/>
                  </a:cubicBezTo>
                  <a:cubicBezTo>
                    <a:pt x="49" y="41"/>
                    <a:pt x="49" y="41"/>
                    <a:pt x="49" y="41"/>
                  </a:cubicBezTo>
                  <a:cubicBezTo>
                    <a:pt x="49" y="31"/>
                    <a:pt x="49" y="31"/>
                    <a:pt x="49" y="31"/>
                  </a:cubicBezTo>
                  <a:cubicBezTo>
                    <a:pt x="53" y="34"/>
                    <a:pt x="53" y="34"/>
                    <a:pt x="53" y="34"/>
                  </a:cubicBezTo>
                  <a:cubicBezTo>
                    <a:pt x="53" y="22"/>
                    <a:pt x="53" y="22"/>
                    <a:pt x="53" y="22"/>
                  </a:cubicBezTo>
                  <a:cubicBezTo>
                    <a:pt x="48" y="27"/>
                    <a:pt x="48" y="27"/>
                    <a:pt x="48" y="27"/>
                  </a:cubicBezTo>
                  <a:cubicBezTo>
                    <a:pt x="48" y="27"/>
                    <a:pt x="48" y="27"/>
                    <a:pt x="48" y="28"/>
                  </a:cubicBezTo>
                  <a:cubicBezTo>
                    <a:pt x="48" y="27"/>
                    <a:pt x="47" y="27"/>
                    <a:pt x="47" y="27"/>
                  </a:cubicBezTo>
                  <a:cubicBezTo>
                    <a:pt x="40" y="27"/>
                    <a:pt x="40" y="27"/>
                    <a:pt x="40" y="27"/>
                  </a:cubicBezTo>
                  <a:cubicBezTo>
                    <a:pt x="40" y="27"/>
                    <a:pt x="40" y="27"/>
                    <a:pt x="40" y="27"/>
                  </a:cubicBezTo>
                  <a:cubicBezTo>
                    <a:pt x="40" y="11"/>
                    <a:pt x="40" y="11"/>
                    <a:pt x="40" y="11"/>
                  </a:cubicBezTo>
                  <a:cubicBezTo>
                    <a:pt x="40" y="10"/>
                    <a:pt x="39" y="9"/>
                    <a:pt x="38" y="9"/>
                  </a:cubicBezTo>
                  <a:cubicBezTo>
                    <a:pt x="38" y="36"/>
                    <a:pt x="38" y="36"/>
                    <a:pt x="38" y="36"/>
                  </a:cubicBezTo>
                  <a:cubicBezTo>
                    <a:pt x="39" y="37"/>
                    <a:pt x="39" y="37"/>
                    <a:pt x="39" y="37"/>
                  </a:cubicBezTo>
                  <a:cubicBezTo>
                    <a:pt x="39" y="37"/>
                    <a:pt x="40" y="38"/>
                    <a:pt x="40" y="38"/>
                  </a:cubicBezTo>
                  <a:cubicBezTo>
                    <a:pt x="42" y="38"/>
                    <a:pt x="43" y="37"/>
                    <a:pt x="43" y="35"/>
                  </a:cubicBezTo>
                  <a:cubicBezTo>
                    <a:pt x="43" y="32"/>
                    <a:pt x="43" y="32"/>
                    <a:pt x="43" y="32"/>
                  </a:cubicBezTo>
                  <a:cubicBezTo>
                    <a:pt x="45" y="32"/>
                    <a:pt x="45" y="32"/>
                    <a:pt x="45" y="32"/>
                  </a:cubicBezTo>
                  <a:cubicBezTo>
                    <a:pt x="45" y="42"/>
                    <a:pt x="45" y="42"/>
                    <a:pt x="45" y="42"/>
                  </a:cubicBezTo>
                  <a:cubicBezTo>
                    <a:pt x="45" y="42"/>
                    <a:pt x="45" y="42"/>
                    <a:pt x="45" y="42"/>
                  </a:cubicBezTo>
                  <a:cubicBezTo>
                    <a:pt x="45" y="42"/>
                    <a:pt x="45" y="43"/>
                    <a:pt x="45" y="43"/>
                  </a:cubicBezTo>
                  <a:cubicBezTo>
                    <a:pt x="50" y="48"/>
                    <a:pt x="50" y="48"/>
                    <a:pt x="50" y="48"/>
                  </a:cubicBezTo>
                  <a:cubicBezTo>
                    <a:pt x="51" y="49"/>
                    <a:pt x="52" y="49"/>
                    <a:pt x="53" y="48"/>
                  </a:cubicBezTo>
                  <a:close/>
                  <a:moveTo>
                    <a:pt x="38" y="38"/>
                  </a:moveTo>
                  <a:cubicBezTo>
                    <a:pt x="38" y="39"/>
                    <a:pt x="38" y="40"/>
                    <a:pt x="38" y="41"/>
                  </a:cubicBezTo>
                  <a:cubicBezTo>
                    <a:pt x="38" y="38"/>
                    <a:pt x="38" y="38"/>
                    <a:pt x="38" y="38"/>
                  </a:cubicBezTo>
                  <a:close/>
                  <a:moveTo>
                    <a:pt x="38" y="44"/>
                  </a:moveTo>
                  <a:cubicBezTo>
                    <a:pt x="42" y="44"/>
                    <a:pt x="42" y="44"/>
                    <a:pt x="42" y="44"/>
                  </a:cubicBezTo>
                  <a:cubicBezTo>
                    <a:pt x="43" y="44"/>
                    <a:pt x="44" y="44"/>
                    <a:pt x="44" y="45"/>
                  </a:cubicBezTo>
                  <a:cubicBezTo>
                    <a:pt x="49" y="49"/>
                    <a:pt x="49" y="49"/>
                    <a:pt x="49" y="49"/>
                  </a:cubicBezTo>
                  <a:cubicBezTo>
                    <a:pt x="49" y="50"/>
                    <a:pt x="49" y="51"/>
                    <a:pt x="49" y="52"/>
                  </a:cubicBezTo>
                  <a:cubicBezTo>
                    <a:pt x="48" y="53"/>
                    <a:pt x="48" y="54"/>
                    <a:pt x="47" y="55"/>
                  </a:cubicBezTo>
                  <a:cubicBezTo>
                    <a:pt x="47" y="56"/>
                    <a:pt x="46" y="57"/>
                    <a:pt x="46" y="58"/>
                  </a:cubicBezTo>
                  <a:cubicBezTo>
                    <a:pt x="46" y="60"/>
                    <a:pt x="45" y="60"/>
                    <a:pt x="44" y="60"/>
                  </a:cubicBezTo>
                  <a:cubicBezTo>
                    <a:pt x="44" y="60"/>
                    <a:pt x="44" y="60"/>
                    <a:pt x="44" y="60"/>
                  </a:cubicBezTo>
                  <a:cubicBezTo>
                    <a:pt x="38" y="60"/>
                    <a:pt x="38" y="60"/>
                    <a:pt x="38" y="60"/>
                  </a:cubicBezTo>
                  <a:cubicBezTo>
                    <a:pt x="38" y="55"/>
                    <a:pt x="38" y="55"/>
                    <a:pt x="38" y="55"/>
                  </a:cubicBezTo>
                  <a:cubicBezTo>
                    <a:pt x="38" y="56"/>
                    <a:pt x="38" y="56"/>
                    <a:pt x="38" y="56"/>
                  </a:cubicBezTo>
                  <a:cubicBezTo>
                    <a:pt x="42" y="56"/>
                    <a:pt x="42" y="56"/>
                    <a:pt x="42" y="56"/>
                  </a:cubicBezTo>
                  <a:cubicBezTo>
                    <a:pt x="42" y="55"/>
                    <a:pt x="43" y="54"/>
                    <a:pt x="43" y="53"/>
                  </a:cubicBezTo>
                  <a:cubicBezTo>
                    <a:pt x="43" y="53"/>
                    <a:pt x="43" y="52"/>
                    <a:pt x="44" y="51"/>
                  </a:cubicBezTo>
                  <a:cubicBezTo>
                    <a:pt x="41" y="49"/>
                    <a:pt x="41" y="49"/>
                    <a:pt x="41" y="49"/>
                  </a:cubicBezTo>
                  <a:cubicBezTo>
                    <a:pt x="38" y="49"/>
                    <a:pt x="38" y="49"/>
                    <a:pt x="38" y="49"/>
                  </a:cubicBezTo>
                  <a:cubicBezTo>
                    <a:pt x="38" y="44"/>
                    <a:pt x="38" y="44"/>
                    <a:pt x="38" y="44"/>
                  </a:cubicBezTo>
                  <a:close/>
                  <a:moveTo>
                    <a:pt x="38" y="62"/>
                  </a:moveTo>
                  <a:cubicBezTo>
                    <a:pt x="44" y="62"/>
                    <a:pt x="44" y="62"/>
                    <a:pt x="44" y="62"/>
                  </a:cubicBezTo>
                  <a:cubicBezTo>
                    <a:pt x="45" y="62"/>
                    <a:pt x="46" y="63"/>
                    <a:pt x="46" y="64"/>
                  </a:cubicBezTo>
                  <a:cubicBezTo>
                    <a:pt x="47" y="65"/>
                    <a:pt x="47" y="66"/>
                    <a:pt x="47" y="67"/>
                  </a:cubicBezTo>
                  <a:cubicBezTo>
                    <a:pt x="48" y="68"/>
                    <a:pt x="48" y="69"/>
                    <a:pt x="49" y="70"/>
                  </a:cubicBezTo>
                  <a:cubicBezTo>
                    <a:pt x="49" y="71"/>
                    <a:pt x="49" y="72"/>
                    <a:pt x="49" y="73"/>
                  </a:cubicBezTo>
                  <a:cubicBezTo>
                    <a:pt x="44" y="78"/>
                    <a:pt x="44" y="78"/>
                    <a:pt x="44" y="78"/>
                  </a:cubicBezTo>
                  <a:cubicBezTo>
                    <a:pt x="44" y="78"/>
                    <a:pt x="43" y="79"/>
                    <a:pt x="42" y="79"/>
                  </a:cubicBezTo>
                  <a:cubicBezTo>
                    <a:pt x="42" y="79"/>
                    <a:pt x="42" y="79"/>
                    <a:pt x="42" y="79"/>
                  </a:cubicBezTo>
                  <a:cubicBezTo>
                    <a:pt x="38" y="79"/>
                    <a:pt x="38" y="79"/>
                    <a:pt x="38" y="79"/>
                  </a:cubicBezTo>
                  <a:cubicBezTo>
                    <a:pt x="38" y="74"/>
                    <a:pt x="38" y="74"/>
                    <a:pt x="38" y="74"/>
                  </a:cubicBezTo>
                  <a:cubicBezTo>
                    <a:pt x="41" y="74"/>
                    <a:pt x="41" y="74"/>
                    <a:pt x="41" y="74"/>
                  </a:cubicBezTo>
                  <a:cubicBezTo>
                    <a:pt x="44" y="71"/>
                    <a:pt x="44" y="71"/>
                    <a:pt x="44" y="71"/>
                  </a:cubicBezTo>
                  <a:cubicBezTo>
                    <a:pt x="43" y="71"/>
                    <a:pt x="43" y="70"/>
                    <a:pt x="43" y="69"/>
                  </a:cubicBezTo>
                  <a:cubicBezTo>
                    <a:pt x="43" y="68"/>
                    <a:pt x="42" y="68"/>
                    <a:pt x="42" y="67"/>
                  </a:cubicBezTo>
                  <a:cubicBezTo>
                    <a:pt x="38" y="67"/>
                    <a:pt x="38" y="67"/>
                    <a:pt x="38" y="67"/>
                  </a:cubicBezTo>
                  <a:cubicBezTo>
                    <a:pt x="38" y="68"/>
                    <a:pt x="38" y="68"/>
                    <a:pt x="38" y="68"/>
                  </a:cubicBezTo>
                  <a:cubicBezTo>
                    <a:pt x="38" y="62"/>
                    <a:pt x="38" y="62"/>
                    <a:pt x="38" y="62"/>
                  </a:cubicBezTo>
                  <a:close/>
                  <a:moveTo>
                    <a:pt x="38" y="81"/>
                  </a:moveTo>
                  <a:cubicBezTo>
                    <a:pt x="38" y="82"/>
                    <a:pt x="38" y="82"/>
                    <a:pt x="38" y="83"/>
                  </a:cubicBezTo>
                  <a:cubicBezTo>
                    <a:pt x="38" y="83"/>
                    <a:pt x="38" y="84"/>
                    <a:pt x="38" y="84"/>
                  </a:cubicBezTo>
                  <a:cubicBezTo>
                    <a:pt x="38" y="81"/>
                    <a:pt x="38" y="81"/>
                    <a:pt x="38" y="81"/>
                  </a:cubicBezTo>
                  <a:close/>
                  <a:moveTo>
                    <a:pt x="38" y="87"/>
                  </a:moveTo>
                  <a:cubicBezTo>
                    <a:pt x="38" y="114"/>
                    <a:pt x="38" y="114"/>
                    <a:pt x="38" y="114"/>
                  </a:cubicBezTo>
                  <a:cubicBezTo>
                    <a:pt x="39" y="114"/>
                    <a:pt x="40" y="112"/>
                    <a:pt x="40" y="111"/>
                  </a:cubicBezTo>
                  <a:cubicBezTo>
                    <a:pt x="40" y="95"/>
                    <a:pt x="40" y="95"/>
                    <a:pt x="40" y="95"/>
                  </a:cubicBezTo>
                  <a:cubicBezTo>
                    <a:pt x="40" y="95"/>
                    <a:pt x="40" y="95"/>
                    <a:pt x="40" y="95"/>
                  </a:cubicBezTo>
                  <a:cubicBezTo>
                    <a:pt x="47" y="95"/>
                    <a:pt x="47" y="95"/>
                    <a:pt x="47" y="95"/>
                  </a:cubicBezTo>
                  <a:cubicBezTo>
                    <a:pt x="47" y="95"/>
                    <a:pt x="48" y="95"/>
                    <a:pt x="48" y="95"/>
                  </a:cubicBezTo>
                  <a:cubicBezTo>
                    <a:pt x="48" y="95"/>
                    <a:pt x="48" y="95"/>
                    <a:pt x="48" y="96"/>
                  </a:cubicBezTo>
                  <a:cubicBezTo>
                    <a:pt x="49" y="96"/>
                    <a:pt x="49" y="96"/>
                    <a:pt x="49" y="96"/>
                  </a:cubicBezTo>
                  <a:cubicBezTo>
                    <a:pt x="53" y="100"/>
                    <a:pt x="53" y="100"/>
                    <a:pt x="53" y="100"/>
                  </a:cubicBezTo>
                  <a:cubicBezTo>
                    <a:pt x="53" y="88"/>
                    <a:pt x="53" y="88"/>
                    <a:pt x="53" y="88"/>
                  </a:cubicBezTo>
                  <a:cubicBezTo>
                    <a:pt x="49" y="91"/>
                    <a:pt x="49" y="91"/>
                    <a:pt x="49" y="91"/>
                  </a:cubicBezTo>
                  <a:cubicBezTo>
                    <a:pt x="49" y="82"/>
                    <a:pt x="49" y="82"/>
                    <a:pt x="49" y="82"/>
                  </a:cubicBezTo>
                  <a:cubicBezTo>
                    <a:pt x="52" y="79"/>
                    <a:pt x="52" y="79"/>
                    <a:pt x="52" y="79"/>
                  </a:cubicBezTo>
                  <a:cubicBezTo>
                    <a:pt x="52" y="79"/>
                    <a:pt x="52" y="80"/>
                    <a:pt x="53" y="80"/>
                  </a:cubicBezTo>
                  <a:cubicBezTo>
                    <a:pt x="53" y="74"/>
                    <a:pt x="53" y="74"/>
                    <a:pt x="53" y="74"/>
                  </a:cubicBezTo>
                  <a:cubicBezTo>
                    <a:pt x="52" y="74"/>
                    <a:pt x="51" y="74"/>
                    <a:pt x="50" y="74"/>
                  </a:cubicBezTo>
                  <a:cubicBezTo>
                    <a:pt x="45" y="79"/>
                    <a:pt x="45" y="79"/>
                    <a:pt x="45" y="79"/>
                  </a:cubicBezTo>
                  <a:cubicBezTo>
                    <a:pt x="45" y="79"/>
                    <a:pt x="45" y="80"/>
                    <a:pt x="45" y="81"/>
                  </a:cubicBezTo>
                  <a:cubicBezTo>
                    <a:pt x="45" y="90"/>
                    <a:pt x="45" y="90"/>
                    <a:pt x="45" y="90"/>
                  </a:cubicBezTo>
                  <a:cubicBezTo>
                    <a:pt x="43" y="90"/>
                    <a:pt x="43" y="90"/>
                    <a:pt x="43" y="90"/>
                  </a:cubicBezTo>
                  <a:cubicBezTo>
                    <a:pt x="43" y="87"/>
                    <a:pt x="43" y="87"/>
                    <a:pt x="43" y="87"/>
                  </a:cubicBezTo>
                  <a:cubicBezTo>
                    <a:pt x="43" y="87"/>
                    <a:pt x="43" y="87"/>
                    <a:pt x="43" y="87"/>
                  </a:cubicBezTo>
                  <a:cubicBezTo>
                    <a:pt x="43" y="87"/>
                    <a:pt x="43" y="86"/>
                    <a:pt x="42" y="86"/>
                  </a:cubicBezTo>
                  <a:cubicBezTo>
                    <a:pt x="41" y="85"/>
                    <a:pt x="40" y="85"/>
                    <a:pt x="39" y="86"/>
                  </a:cubicBezTo>
                  <a:cubicBezTo>
                    <a:pt x="38" y="87"/>
                    <a:pt x="38" y="87"/>
                    <a:pt x="38" y="87"/>
                  </a:cubicBezTo>
                  <a:close/>
                  <a:moveTo>
                    <a:pt x="53" y="108"/>
                  </a:moveTo>
                  <a:cubicBezTo>
                    <a:pt x="47" y="114"/>
                    <a:pt x="47" y="114"/>
                    <a:pt x="47" y="114"/>
                  </a:cubicBezTo>
                  <a:cubicBezTo>
                    <a:pt x="48" y="115"/>
                    <a:pt x="48" y="115"/>
                    <a:pt x="48" y="115"/>
                  </a:cubicBezTo>
                  <a:cubicBezTo>
                    <a:pt x="53" y="111"/>
                    <a:pt x="53" y="111"/>
                    <a:pt x="53" y="111"/>
                  </a:cubicBezTo>
                  <a:cubicBezTo>
                    <a:pt x="53" y="117"/>
                    <a:pt x="53" y="117"/>
                    <a:pt x="53" y="117"/>
                  </a:cubicBezTo>
                  <a:cubicBezTo>
                    <a:pt x="50" y="120"/>
                    <a:pt x="50" y="120"/>
                    <a:pt x="50" y="120"/>
                  </a:cubicBezTo>
                  <a:cubicBezTo>
                    <a:pt x="50" y="120"/>
                    <a:pt x="50" y="120"/>
                    <a:pt x="50" y="120"/>
                  </a:cubicBezTo>
                  <a:cubicBezTo>
                    <a:pt x="49" y="121"/>
                    <a:pt x="47" y="121"/>
                    <a:pt x="47" y="120"/>
                  </a:cubicBezTo>
                  <a:cubicBezTo>
                    <a:pt x="42" y="116"/>
                    <a:pt x="42" y="116"/>
                    <a:pt x="42" y="116"/>
                  </a:cubicBezTo>
                  <a:cubicBezTo>
                    <a:pt x="42" y="115"/>
                    <a:pt x="42" y="115"/>
                    <a:pt x="42" y="115"/>
                  </a:cubicBezTo>
                  <a:cubicBezTo>
                    <a:pt x="41" y="115"/>
                    <a:pt x="41" y="113"/>
                    <a:pt x="42" y="112"/>
                  </a:cubicBezTo>
                  <a:cubicBezTo>
                    <a:pt x="53" y="101"/>
                    <a:pt x="53" y="101"/>
                    <a:pt x="53" y="101"/>
                  </a:cubicBezTo>
                  <a:lnTo>
                    <a:pt x="53" y="108"/>
                  </a:lnTo>
                  <a:close/>
                  <a:moveTo>
                    <a:pt x="38" y="36"/>
                  </a:moveTo>
                  <a:cubicBezTo>
                    <a:pt x="36" y="34"/>
                    <a:pt x="36" y="34"/>
                    <a:pt x="36" y="34"/>
                  </a:cubicBezTo>
                  <a:cubicBezTo>
                    <a:pt x="35" y="34"/>
                    <a:pt x="35" y="33"/>
                    <a:pt x="35" y="32"/>
                  </a:cubicBezTo>
                  <a:cubicBezTo>
                    <a:pt x="35" y="32"/>
                    <a:pt x="35" y="32"/>
                    <a:pt x="35" y="32"/>
                  </a:cubicBezTo>
                  <a:cubicBezTo>
                    <a:pt x="35" y="14"/>
                    <a:pt x="35" y="14"/>
                    <a:pt x="35" y="14"/>
                  </a:cubicBezTo>
                  <a:cubicBezTo>
                    <a:pt x="33" y="14"/>
                    <a:pt x="33" y="14"/>
                    <a:pt x="33" y="14"/>
                  </a:cubicBezTo>
                  <a:cubicBezTo>
                    <a:pt x="33" y="26"/>
                    <a:pt x="33" y="26"/>
                    <a:pt x="33" y="26"/>
                  </a:cubicBezTo>
                  <a:cubicBezTo>
                    <a:pt x="33" y="27"/>
                    <a:pt x="32" y="28"/>
                    <a:pt x="31" y="28"/>
                  </a:cubicBezTo>
                  <a:cubicBezTo>
                    <a:pt x="30" y="28"/>
                    <a:pt x="30" y="28"/>
                    <a:pt x="29" y="27"/>
                  </a:cubicBezTo>
                  <a:cubicBezTo>
                    <a:pt x="22" y="21"/>
                    <a:pt x="22" y="21"/>
                    <a:pt x="22" y="21"/>
                  </a:cubicBezTo>
                  <a:cubicBezTo>
                    <a:pt x="21" y="22"/>
                    <a:pt x="21" y="22"/>
                    <a:pt x="21" y="22"/>
                  </a:cubicBezTo>
                  <a:cubicBezTo>
                    <a:pt x="28" y="29"/>
                    <a:pt x="28" y="29"/>
                    <a:pt x="28" y="29"/>
                  </a:cubicBezTo>
                  <a:cubicBezTo>
                    <a:pt x="29" y="30"/>
                    <a:pt x="29" y="31"/>
                    <a:pt x="28" y="32"/>
                  </a:cubicBezTo>
                  <a:cubicBezTo>
                    <a:pt x="28" y="33"/>
                    <a:pt x="27" y="33"/>
                    <a:pt x="26" y="33"/>
                  </a:cubicBezTo>
                  <a:cubicBezTo>
                    <a:pt x="26" y="33"/>
                    <a:pt x="26" y="33"/>
                    <a:pt x="26" y="33"/>
                  </a:cubicBezTo>
                  <a:cubicBezTo>
                    <a:pt x="14" y="33"/>
                    <a:pt x="14" y="33"/>
                    <a:pt x="14" y="33"/>
                  </a:cubicBezTo>
                  <a:cubicBezTo>
                    <a:pt x="14" y="35"/>
                    <a:pt x="14" y="35"/>
                    <a:pt x="14" y="35"/>
                  </a:cubicBezTo>
                  <a:cubicBezTo>
                    <a:pt x="33" y="35"/>
                    <a:pt x="33" y="35"/>
                    <a:pt x="33" y="35"/>
                  </a:cubicBezTo>
                  <a:cubicBezTo>
                    <a:pt x="34" y="35"/>
                    <a:pt x="34" y="35"/>
                    <a:pt x="35" y="35"/>
                  </a:cubicBezTo>
                  <a:cubicBezTo>
                    <a:pt x="37" y="38"/>
                    <a:pt x="37" y="38"/>
                    <a:pt x="37" y="38"/>
                  </a:cubicBezTo>
                  <a:cubicBezTo>
                    <a:pt x="38" y="38"/>
                    <a:pt x="38" y="38"/>
                    <a:pt x="38" y="38"/>
                  </a:cubicBezTo>
                  <a:cubicBezTo>
                    <a:pt x="38" y="41"/>
                    <a:pt x="38" y="41"/>
                    <a:pt x="38" y="41"/>
                  </a:cubicBezTo>
                  <a:cubicBezTo>
                    <a:pt x="38" y="41"/>
                    <a:pt x="38" y="41"/>
                    <a:pt x="37" y="42"/>
                  </a:cubicBezTo>
                  <a:cubicBezTo>
                    <a:pt x="37" y="42"/>
                    <a:pt x="36" y="42"/>
                    <a:pt x="36" y="42"/>
                  </a:cubicBezTo>
                  <a:cubicBezTo>
                    <a:pt x="36" y="42"/>
                    <a:pt x="36" y="42"/>
                    <a:pt x="36" y="42"/>
                  </a:cubicBezTo>
                  <a:cubicBezTo>
                    <a:pt x="33" y="42"/>
                    <a:pt x="33" y="42"/>
                    <a:pt x="33" y="42"/>
                  </a:cubicBezTo>
                  <a:cubicBezTo>
                    <a:pt x="33" y="44"/>
                    <a:pt x="33" y="44"/>
                    <a:pt x="33" y="44"/>
                  </a:cubicBezTo>
                  <a:cubicBezTo>
                    <a:pt x="38" y="44"/>
                    <a:pt x="38" y="44"/>
                    <a:pt x="38" y="44"/>
                  </a:cubicBezTo>
                  <a:cubicBezTo>
                    <a:pt x="38" y="49"/>
                    <a:pt x="38" y="49"/>
                    <a:pt x="38" y="49"/>
                  </a:cubicBezTo>
                  <a:cubicBezTo>
                    <a:pt x="32" y="49"/>
                    <a:pt x="32" y="49"/>
                    <a:pt x="32" y="49"/>
                  </a:cubicBezTo>
                  <a:cubicBezTo>
                    <a:pt x="38" y="55"/>
                    <a:pt x="38" y="55"/>
                    <a:pt x="38" y="55"/>
                  </a:cubicBezTo>
                  <a:cubicBezTo>
                    <a:pt x="38" y="60"/>
                    <a:pt x="38" y="60"/>
                    <a:pt x="38" y="60"/>
                  </a:cubicBezTo>
                  <a:cubicBezTo>
                    <a:pt x="37" y="60"/>
                    <a:pt x="37" y="60"/>
                    <a:pt x="37" y="60"/>
                  </a:cubicBezTo>
                  <a:cubicBezTo>
                    <a:pt x="37" y="60"/>
                    <a:pt x="36" y="60"/>
                    <a:pt x="36" y="60"/>
                  </a:cubicBezTo>
                  <a:cubicBezTo>
                    <a:pt x="29" y="53"/>
                    <a:pt x="29" y="53"/>
                    <a:pt x="29" y="53"/>
                  </a:cubicBezTo>
                  <a:cubicBezTo>
                    <a:pt x="28" y="54"/>
                    <a:pt x="28" y="54"/>
                    <a:pt x="28" y="54"/>
                  </a:cubicBezTo>
                  <a:cubicBezTo>
                    <a:pt x="30" y="56"/>
                    <a:pt x="30" y="56"/>
                    <a:pt x="30" y="56"/>
                  </a:cubicBezTo>
                  <a:cubicBezTo>
                    <a:pt x="31" y="57"/>
                    <a:pt x="31" y="59"/>
                    <a:pt x="30" y="60"/>
                  </a:cubicBezTo>
                  <a:cubicBezTo>
                    <a:pt x="29" y="60"/>
                    <a:pt x="29" y="60"/>
                    <a:pt x="28" y="60"/>
                  </a:cubicBezTo>
                  <a:cubicBezTo>
                    <a:pt x="28" y="60"/>
                    <a:pt x="28" y="60"/>
                    <a:pt x="28" y="60"/>
                  </a:cubicBezTo>
                  <a:cubicBezTo>
                    <a:pt x="24" y="60"/>
                    <a:pt x="24" y="60"/>
                    <a:pt x="24" y="60"/>
                  </a:cubicBezTo>
                  <a:cubicBezTo>
                    <a:pt x="23" y="60"/>
                    <a:pt x="23" y="60"/>
                    <a:pt x="22" y="60"/>
                  </a:cubicBezTo>
                  <a:cubicBezTo>
                    <a:pt x="9" y="46"/>
                    <a:pt x="9" y="46"/>
                    <a:pt x="9" y="46"/>
                  </a:cubicBezTo>
                  <a:cubicBezTo>
                    <a:pt x="8" y="48"/>
                    <a:pt x="8" y="48"/>
                    <a:pt x="8" y="48"/>
                  </a:cubicBezTo>
                  <a:cubicBezTo>
                    <a:pt x="17" y="56"/>
                    <a:pt x="17" y="56"/>
                    <a:pt x="17" y="56"/>
                  </a:cubicBezTo>
                  <a:cubicBezTo>
                    <a:pt x="18" y="57"/>
                    <a:pt x="18" y="59"/>
                    <a:pt x="17" y="60"/>
                  </a:cubicBezTo>
                  <a:cubicBezTo>
                    <a:pt x="16" y="60"/>
                    <a:pt x="16" y="60"/>
                    <a:pt x="15" y="60"/>
                  </a:cubicBezTo>
                  <a:cubicBezTo>
                    <a:pt x="15" y="60"/>
                    <a:pt x="15" y="60"/>
                    <a:pt x="15" y="60"/>
                  </a:cubicBezTo>
                  <a:cubicBezTo>
                    <a:pt x="5" y="60"/>
                    <a:pt x="5" y="60"/>
                    <a:pt x="5" y="60"/>
                  </a:cubicBezTo>
                  <a:cubicBezTo>
                    <a:pt x="5" y="62"/>
                    <a:pt x="5" y="62"/>
                    <a:pt x="5" y="62"/>
                  </a:cubicBezTo>
                  <a:cubicBezTo>
                    <a:pt x="15" y="62"/>
                    <a:pt x="15" y="62"/>
                    <a:pt x="15" y="62"/>
                  </a:cubicBezTo>
                  <a:cubicBezTo>
                    <a:pt x="16" y="62"/>
                    <a:pt x="17" y="63"/>
                    <a:pt x="17" y="64"/>
                  </a:cubicBezTo>
                  <a:cubicBezTo>
                    <a:pt x="17" y="65"/>
                    <a:pt x="17" y="66"/>
                    <a:pt x="16" y="66"/>
                  </a:cubicBezTo>
                  <a:cubicBezTo>
                    <a:pt x="8" y="75"/>
                    <a:pt x="8" y="75"/>
                    <a:pt x="8" y="75"/>
                  </a:cubicBezTo>
                  <a:cubicBezTo>
                    <a:pt x="9" y="76"/>
                    <a:pt x="9" y="76"/>
                    <a:pt x="9" y="76"/>
                  </a:cubicBezTo>
                  <a:cubicBezTo>
                    <a:pt x="22" y="63"/>
                    <a:pt x="22" y="63"/>
                    <a:pt x="22" y="63"/>
                  </a:cubicBezTo>
                  <a:cubicBezTo>
                    <a:pt x="23" y="62"/>
                    <a:pt x="24" y="62"/>
                    <a:pt x="24" y="62"/>
                  </a:cubicBezTo>
                  <a:cubicBezTo>
                    <a:pt x="24" y="62"/>
                    <a:pt x="24" y="62"/>
                    <a:pt x="24" y="62"/>
                  </a:cubicBezTo>
                  <a:cubicBezTo>
                    <a:pt x="28" y="62"/>
                    <a:pt x="28" y="62"/>
                    <a:pt x="28" y="62"/>
                  </a:cubicBezTo>
                  <a:cubicBezTo>
                    <a:pt x="30" y="62"/>
                    <a:pt x="31" y="63"/>
                    <a:pt x="31" y="64"/>
                  </a:cubicBezTo>
                  <a:cubicBezTo>
                    <a:pt x="31" y="65"/>
                    <a:pt x="30" y="66"/>
                    <a:pt x="30" y="66"/>
                  </a:cubicBezTo>
                  <a:cubicBezTo>
                    <a:pt x="28" y="68"/>
                    <a:pt x="28" y="68"/>
                    <a:pt x="28" y="68"/>
                  </a:cubicBezTo>
                  <a:cubicBezTo>
                    <a:pt x="29" y="70"/>
                    <a:pt x="29" y="70"/>
                    <a:pt x="29" y="70"/>
                  </a:cubicBezTo>
                  <a:cubicBezTo>
                    <a:pt x="36" y="63"/>
                    <a:pt x="36" y="63"/>
                    <a:pt x="36" y="63"/>
                  </a:cubicBezTo>
                  <a:cubicBezTo>
                    <a:pt x="36" y="62"/>
                    <a:pt x="37" y="62"/>
                    <a:pt x="37" y="62"/>
                  </a:cubicBezTo>
                  <a:cubicBezTo>
                    <a:pt x="37" y="62"/>
                    <a:pt x="37" y="62"/>
                    <a:pt x="37" y="62"/>
                  </a:cubicBezTo>
                  <a:cubicBezTo>
                    <a:pt x="38" y="62"/>
                    <a:pt x="38" y="62"/>
                    <a:pt x="38" y="62"/>
                  </a:cubicBezTo>
                  <a:cubicBezTo>
                    <a:pt x="38" y="68"/>
                    <a:pt x="38" y="68"/>
                    <a:pt x="38" y="68"/>
                  </a:cubicBezTo>
                  <a:cubicBezTo>
                    <a:pt x="32" y="74"/>
                    <a:pt x="32" y="74"/>
                    <a:pt x="32" y="74"/>
                  </a:cubicBezTo>
                  <a:cubicBezTo>
                    <a:pt x="38" y="74"/>
                    <a:pt x="38" y="74"/>
                    <a:pt x="38" y="74"/>
                  </a:cubicBezTo>
                  <a:cubicBezTo>
                    <a:pt x="38" y="79"/>
                    <a:pt x="38" y="79"/>
                    <a:pt x="38" y="79"/>
                  </a:cubicBezTo>
                  <a:cubicBezTo>
                    <a:pt x="33" y="79"/>
                    <a:pt x="33" y="79"/>
                    <a:pt x="33" y="79"/>
                  </a:cubicBezTo>
                  <a:cubicBezTo>
                    <a:pt x="33" y="80"/>
                    <a:pt x="33" y="80"/>
                    <a:pt x="33" y="80"/>
                  </a:cubicBezTo>
                  <a:cubicBezTo>
                    <a:pt x="36" y="80"/>
                    <a:pt x="36" y="80"/>
                    <a:pt x="36" y="80"/>
                  </a:cubicBezTo>
                  <a:cubicBezTo>
                    <a:pt x="37" y="80"/>
                    <a:pt x="37" y="81"/>
                    <a:pt x="38" y="81"/>
                  </a:cubicBezTo>
                  <a:cubicBezTo>
                    <a:pt x="38" y="84"/>
                    <a:pt x="38" y="84"/>
                    <a:pt x="38" y="84"/>
                  </a:cubicBezTo>
                  <a:cubicBezTo>
                    <a:pt x="38" y="84"/>
                    <a:pt x="37" y="84"/>
                    <a:pt x="37" y="84"/>
                  </a:cubicBezTo>
                  <a:cubicBezTo>
                    <a:pt x="35" y="87"/>
                    <a:pt x="35" y="87"/>
                    <a:pt x="35" y="87"/>
                  </a:cubicBezTo>
                  <a:cubicBezTo>
                    <a:pt x="34" y="88"/>
                    <a:pt x="33" y="88"/>
                    <a:pt x="33" y="88"/>
                  </a:cubicBezTo>
                  <a:cubicBezTo>
                    <a:pt x="33" y="88"/>
                    <a:pt x="33" y="88"/>
                    <a:pt x="33" y="88"/>
                  </a:cubicBezTo>
                  <a:cubicBezTo>
                    <a:pt x="14" y="88"/>
                    <a:pt x="14" y="88"/>
                    <a:pt x="14" y="88"/>
                  </a:cubicBezTo>
                  <a:cubicBezTo>
                    <a:pt x="14" y="90"/>
                    <a:pt x="14" y="90"/>
                    <a:pt x="14" y="90"/>
                  </a:cubicBezTo>
                  <a:cubicBezTo>
                    <a:pt x="26" y="90"/>
                    <a:pt x="26" y="90"/>
                    <a:pt x="26" y="90"/>
                  </a:cubicBezTo>
                  <a:cubicBezTo>
                    <a:pt x="28" y="90"/>
                    <a:pt x="29" y="91"/>
                    <a:pt x="29" y="92"/>
                  </a:cubicBezTo>
                  <a:cubicBezTo>
                    <a:pt x="29" y="93"/>
                    <a:pt x="28" y="93"/>
                    <a:pt x="28" y="94"/>
                  </a:cubicBezTo>
                  <a:cubicBezTo>
                    <a:pt x="21" y="101"/>
                    <a:pt x="21" y="101"/>
                    <a:pt x="21" y="101"/>
                  </a:cubicBezTo>
                  <a:cubicBezTo>
                    <a:pt x="22" y="102"/>
                    <a:pt x="22" y="102"/>
                    <a:pt x="22" y="102"/>
                  </a:cubicBezTo>
                  <a:cubicBezTo>
                    <a:pt x="29" y="95"/>
                    <a:pt x="29" y="95"/>
                    <a:pt x="29" y="95"/>
                  </a:cubicBezTo>
                  <a:cubicBezTo>
                    <a:pt x="30" y="94"/>
                    <a:pt x="32" y="94"/>
                    <a:pt x="33" y="95"/>
                  </a:cubicBezTo>
                  <a:cubicBezTo>
                    <a:pt x="33" y="95"/>
                    <a:pt x="33" y="96"/>
                    <a:pt x="33" y="97"/>
                  </a:cubicBezTo>
                  <a:cubicBezTo>
                    <a:pt x="33" y="97"/>
                    <a:pt x="33" y="97"/>
                    <a:pt x="33" y="97"/>
                  </a:cubicBezTo>
                  <a:cubicBezTo>
                    <a:pt x="33" y="109"/>
                    <a:pt x="33" y="109"/>
                    <a:pt x="33" y="109"/>
                  </a:cubicBezTo>
                  <a:cubicBezTo>
                    <a:pt x="35" y="109"/>
                    <a:pt x="35" y="109"/>
                    <a:pt x="35" y="109"/>
                  </a:cubicBezTo>
                  <a:cubicBezTo>
                    <a:pt x="35" y="90"/>
                    <a:pt x="35" y="90"/>
                    <a:pt x="35" y="90"/>
                  </a:cubicBezTo>
                  <a:cubicBezTo>
                    <a:pt x="35" y="89"/>
                    <a:pt x="35" y="89"/>
                    <a:pt x="36" y="88"/>
                  </a:cubicBezTo>
                  <a:cubicBezTo>
                    <a:pt x="38" y="87"/>
                    <a:pt x="38" y="87"/>
                    <a:pt x="38" y="87"/>
                  </a:cubicBezTo>
                  <a:cubicBezTo>
                    <a:pt x="38" y="114"/>
                    <a:pt x="38" y="114"/>
                    <a:pt x="38" y="114"/>
                  </a:cubicBezTo>
                  <a:cubicBezTo>
                    <a:pt x="38" y="114"/>
                    <a:pt x="38" y="114"/>
                    <a:pt x="37" y="114"/>
                  </a:cubicBezTo>
                  <a:cubicBezTo>
                    <a:pt x="31" y="114"/>
                    <a:pt x="31" y="114"/>
                    <a:pt x="31" y="114"/>
                  </a:cubicBezTo>
                  <a:cubicBezTo>
                    <a:pt x="30" y="114"/>
                    <a:pt x="29" y="113"/>
                    <a:pt x="29" y="111"/>
                  </a:cubicBezTo>
                  <a:cubicBezTo>
                    <a:pt x="29" y="102"/>
                    <a:pt x="29" y="102"/>
                    <a:pt x="29" y="102"/>
                  </a:cubicBezTo>
                  <a:cubicBezTo>
                    <a:pt x="24" y="107"/>
                    <a:pt x="24" y="107"/>
                    <a:pt x="24" y="107"/>
                  </a:cubicBezTo>
                  <a:cubicBezTo>
                    <a:pt x="23" y="108"/>
                    <a:pt x="22" y="108"/>
                    <a:pt x="21" y="107"/>
                  </a:cubicBezTo>
                  <a:cubicBezTo>
                    <a:pt x="16" y="102"/>
                    <a:pt x="16" y="102"/>
                    <a:pt x="16" y="102"/>
                  </a:cubicBezTo>
                  <a:cubicBezTo>
                    <a:pt x="15" y="101"/>
                    <a:pt x="15" y="100"/>
                    <a:pt x="16" y="99"/>
                  </a:cubicBezTo>
                  <a:cubicBezTo>
                    <a:pt x="21" y="94"/>
                    <a:pt x="21" y="94"/>
                    <a:pt x="21" y="94"/>
                  </a:cubicBezTo>
                  <a:cubicBezTo>
                    <a:pt x="12" y="94"/>
                    <a:pt x="12" y="94"/>
                    <a:pt x="12" y="94"/>
                  </a:cubicBezTo>
                  <a:cubicBezTo>
                    <a:pt x="10" y="94"/>
                    <a:pt x="9" y="93"/>
                    <a:pt x="9" y="92"/>
                  </a:cubicBezTo>
                  <a:cubicBezTo>
                    <a:pt x="9" y="86"/>
                    <a:pt x="9" y="86"/>
                    <a:pt x="9" y="86"/>
                  </a:cubicBezTo>
                  <a:cubicBezTo>
                    <a:pt x="9" y="84"/>
                    <a:pt x="10" y="83"/>
                    <a:pt x="12" y="83"/>
                  </a:cubicBezTo>
                  <a:cubicBezTo>
                    <a:pt x="28" y="83"/>
                    <a:pt x="28" y="83"/>
                    <a:pt x="28" y="83"/>
                  </a:cubicBezTo>
                  <a:cubicBezTo>
                    <a:pt x="28" y="83"/>
                    <a:pt x="28" y="83"/>
                    <a:pt x="28" y="83"/>
                  </a:cubicBezTo>
                  <a:cubicBezTo>
                    <a:pt x="28" y="76"/>
                    <a:pt x="28" y="76"/>
                    <a:pt x="28" y="76"/>
                  </a:cubicBezTo>
                  <a:cubicBezTo>
                    <a:pt x="28" y="76"/>
                    <a:pt x="28" y="75"/>
                    <a:pt x="28" y="75"/>
                  </a:cubicBezTo>
                  <a:cubicBezTo>
                    <a:pt x="28" y="75"/>
                    <a:pt x="28" y="75"/>
                    <a:pt x="27" y="75"/>
                  </a:cubicBezTo>
                  <a:cubicBezTo>
                    <a:pt x="23" y="70"/>
                    <a:pt x="23" y="70"/>
                    <a:pt x="23" y="70"/>
                  </a:cubicBezTo>
                  <a:cubicBezTo>
                    <a:pt x="23" y="70"/>
                    <a:pt x="22" y="70"/>
                    <a:pt x="22" y="70"/>
                  </a:cubicBezTo>
                  <a:cubicBezTo>
                    <a:pt x="11" y="81"/>
                    <a:pt x="11" y="81"/>
                    <a:pt x="11" y="81"/>
                  </a:cubicBezTo>
                  <a:cubicBezTo>
                    <a:pt x="11" y="81"/>
                    <a:pt x="11" y="81"/>
                    <a:pt x="11" y="81"/>
                  </a:cubicBezTo>
                  <a:cubicBezTo>
                    <a:pt x="10" y="82"/>
                    <a:pt x="8" y="82"/>
                    <a:pt x="8" y="81"/>
                  </a:cubicBezTo>
                  <a:cubicBezTo>
                    <a:pt x="3" y="76"/>
                    <a:pt x="3" y="76"/>
                    <a:pt x="3" y="76"/>
                  </a:cubicBezTo>
                  <a:cubicBezTo>
                    <a:pt x="3" y="76"/>
                    <a:pt x="3" y="76"/>
                    <a:pt x="3" y="76"/>
                  </a:cubicBezTo>
                  <a:cubicBezTo>
                    <a:pt x="2" y="76"/>
                    <a:pt x="2" y="74"/>
                    <a:pt x="3" y="73"/>
                  </a:cubicBezTo>
                  <a:cubicBezTo>
                    <a:pt x="9" y="67"/>
                    <a:pt x="9" y="67"/>
                    <a:pt x="9" y="67"/>
                  </a:cubicBezTo>
                  <a:cubicBezTo>
                    <a:pt x="3" y="67"/>
                    <a:pt x="3" y="67"/>
                    <a:pt x="3" y="67"/>
                  </a:cubicBezTo>
                  <a:cubicBezTo>
                    <a:pt x="1" y="67"/>
                    <a:pt x="0" y="66"/>
                    <a:pt x="0" y="64"/>
                  </a:cubicBezTo>
                  <a:cubicBezTo>
                    <a:pt x="0" y="58"/>
                    <a:pt x="0" y="58"/>
                    <a:pt x="0" y="58"/>
                  </a:cubicBezTo>
                  <a:cubicBezTo>
                    <a:pt x="0" y="57"/>
                    <a:pt x="1" y="56"/>
                    <a:pt x="3" y="56"/>
                  </a:cubicBezTo>
                  <a:cubicBezTo>
                    <a:pt x="9" y="56"/>
                    <a:pt x="9" y="56"/>
                    <a:pt x="9" y="56"/>
                  </a:cubicBezTo>
                  <a:cubicBezTo>
                    <a:pt x="3" y="49"/>
                    <a:pt x="3" y="49"/>
                    <a:pt x="3" y="49"/>
                  </a:cubicBezTo>
                  <a:cubicBezTo>
                    <a:pt x="3" y="49"/>
                    <a:pt x="3" y="49"/>
                    <a:pt x="3" y="49"/>
                  </a:cubicBezTo>
                  <a:cubicBezTo>
                    <a:pt x="2" y="48"/>
                    <a:pt x="2" y="47"/>
                    <a:pt x="3" y="46"/>
                  </a:cubicBezTo>
                  <a:cubicBezTo>
                    <a:pt x="7" y="41"/>
                    <a:pt x="7" y="41"/>
                    <a:pt x="7" y="41"/>
                  </a:cubicBezTo>
                  <a:cubicBezTo>
                    <a:pt x="8" y="41"/>
                    <a:pt x="8" y="41"/>
                    <a:pt x="8" y="41"/>
                  </a:cubicBezTo>
                  <a:cubicBezTo>
                    <a:pt x="8" y="40"/>
                    <a:pt x="10" y="40"/>
                    <a:pt x="11" y="41"/>
                  </a:cubicBezTo>
                  <a:cubicBezTo>
                    <a:pt x="22" y="53"/>
                    <a:pt x="22" y="53"/>
                    <a:pt x="22" y="53"/>
                  </a:cubicBezTo>
                  <a:cubicBezTo>
                    <a:pt x="22" y="53"/>
                    <a:pt x="23" y="53"/>
                    <a:pt x="23" y="52"/>
                  </a:cubicBezTo>
                  <a:cubicBezTo>
                    <a:pt x="27" y="48"/>
                    <a:pt x="27" y="48"/>
                    <a:pt x="27" y="48"/>
                  </a:cubicBezTo>
                  <a:cubicBezTo>
                    <a:pt x="27" y="48"/>
                    <a:pt x="27" y="48"/>
                    <a:pt x="27" y="48"/>
                  </a:cubicBezTo>
                  <a:cubicBezTo>
                    <a:pt x="28" y="48"/>
                    <a:pt x="28" y="47"/>
                    <a:pt x="28" y="47"/>
                  </a:cubicBezTo>
                  <a:cubicBezTo>
                    <a:pt x="28" y="47"/>
                    <a:pt x="28" y="47"/>
                    <a:pt x="28" y="46"/>
                  </a:cubicBezTo>
                  <a:cubicBezTo>
                    <a:pt x="28" y="40"/>
                    <a:pt x="28" y="40"/>
                    <a:pt x="28" y="40"/>
                  </a:cubicBezTo>
                  <a:cubicBezTo>
                    <a:pt x="28" y="40"/>
                    <a:pt x="28" y="39"/>
                    <a:pt x="28" y="39"/>
                  </a:cubicBezTo>
                  <a:cubicBezTo>
                    <a:pt x="12" y="39"/>
                    <a:pt x="12" y="39"/>
                    <a:pt x="12" y="39"/>
                  </a:cubicBezTo>
                  <a:cubicBezTo>
                    <a:pt x="10" y="39"/>
                    <a:pt x="9" y="38"/>
                    <a:pt x="9" y="37"/>
                  </a:cubicBezTo>
                  <a:cubicBezTo>
                    <a:pt x="9" y="30"/>
                    <a:pt x="9" y="30"/>
                    <a:pt x="9" y="30"/>
                  </a:cubicBezTo>
                  <a:cubicBezTo>
                    <a:pt x="9" y="29"/>
                    <a:pt x="10" y="28"/>
                    <a:pt x="12" y="28"/>
                  </a:cubicBezTo>
                  <a:cubicBezTo>
                    <a:pt x="21" y="28"/>
                    <a:pt x="21" y="28"/>
                    <a:pt x="21" y="28"/>
                  </a:cubicBezTo>
                  <a:cubicBezTo>
                    <a:pt x="16" y="23"/>
                    <a:pt x="16" y="23"/>
                    <a:pt x="16" y="23"/>
                  </a:cubicBezTo>
                  <a:cubicBezTo>
                    <a:pt x="15" y="23"/>
                    <a:pt x="15" y="21"/>
                    <a:pt x="16" y="20"/>
                  </a:cubicBezTo>
                  <a:cubicBezTo>
                    <a:pt x="21" y="15"/>
                    <a:pt x="21" y="15"/>
                    <a:pt x="21" y="15"/>
                  </a:cubicBezTo>
                  <a:cubicBezTo>
                    <a:pt x="22" y="15"/>
                    <a:pt x="23" y="15"/>
                    <a:pt x="24" y="15"/>
                  </a:cubicBezTo>
                  <a:cubicBezTo>
                    <a:pt x="29" y="20"/>
                    <a:pt x="29" y="20"/>
                    <a:pt x="29" y="20"/>
                  </a:cubicBezTo>
                  <a:cubicBezTo>
                    <a:pt x="29" y="11"/>
                    <a:pt x="29" y="11"/>
                    <a:pt x="29" y="11"/>
                  </a:cubicBezTo>
                  <a:cubicBezTo>
                    <a:pt x="29" y="10"/>
                    <a:pt x="30" y="9"/>
                    <a:pt x="31" y="9"/>
                  </a:cubicBezTo>
                  <a:cubicBezTo>
                    <a:pt x="37" y="9"/>
                    <a:pt x="37" y="9"/>
                    <a:pt x="37" y="9"/>
                  </a:cubicBezTo>
                  <a:cubicBezTo>
                    <a:pt x="38" y="9"/>
                    <a:pt x="38" y="9"/>
                    <a:pt x="38" y="9"/>
                  </a:cubicBezTo>
                  <a:lnTo>
                    <a:pt x="3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6" name="Freeform 47"/>
            <p:cNvSpPr>
              <a:spLocks noEditPoints="1"/>
            </p:cNvSpPr>
            <p:nvPr/>
          </p:nvSpPr>
          <p:spPr bwMode="auto">
            <a:xfrm>
              <a:off x="6224588" y="1738313"/>
              <a:ext cx="192088" cy="190500"/>
            </a:xfrm>
            <a:custGeom>
              <a:avLst/>
              <a:gdLst>
                <a:gd name="T0" fmla="*/ 42 w 85"/>
                <a:gd name="T1" fmla="*/ 0 h 84"/>
                <a:gd name="T2" fmla="*/ 72 w 85"/>
                <a:gd name="T3" fmla="*/ 12 h 84"/>
                <a:gd name="T4" fmla="*/ 85 w 85"/>
                <a:gd name="T5" fmla="*/ 42 h 84"/>
                <a:gd name="T6" fmla="*/ 72 w 85"/>
                <a:gd name="T7" fmla="*/ 72 h 84"/>
                <a:gd name="T8" fmla="*/ 42 w 85"/>
                <a:gd name="T9" fmla="*/ 84 h 84"/>
                <a:gd name="T10" fmla="*/ 42 w 85"/>
                <a:gd name="T11" fmla="*/ 84 h 84"/>
                <a:gd name="T12" fmla="*/ 42 w 85"/>
                <a:gd name="T13" fmla="*/ 79 h 84"/>
                <a:gd name="T14" fmla="*/ 42 w 85"/>
                <a:gd name="T15" fmla="*/ 79 h 84"/>
                <a:gd name="T16" fmla="*/ 69 w 85"/>
                <a:gd name="T17" fmla="*/ 68 h 84"/>
                <a:gd name="T18" fmla="*/ 80 w 85"/>
                <a:gd name="T19" fmla="*/ 42 h 84"/>
                <a:gd name="T20" fmla="*/ 69 w 85"/>
                <a:gd name="T21" fmla="*/ 15 h 84"/>
                <a:gd name="T22" fmla="*/ 42 w 85"/>
                <a:gd name="T23" fmla="*/ 4 h 84"/>
                <a:gd name="T24" fmla="*/ 42 w 85"/>
                <a:gd name="T25" fmla="*/ 4 h 84"/>
                <a:gd name="T26" fmla="*/ 42 w 85"/>
                <a:gd name="T27" fmla="*/ 0 h 84"/>
                <a:gd name="T28" fmla="*/ 42 w 85"/>
                <a:gd name="T29" fmla="*/ 84 h 84"/>
                <a:gd name="T30" fmla="*/ 13 w 85"/>
                <a:gd name="T31" fmla="*/ 72 h 84"/>
                <a:gd name="T32" fmla="*/ 0 w 85"/>
                <a:gd name="T33" fmla="*/ 42 h 84"/>
                <a:gd name="T34" fmla="*/ 13 w 85"/>
                <a:gd name="T35" fmla="*/ 12 h 84"/>
                <a:gd name="T36" fmla="*/ 42 w 85"/>
                <a:gd name="T37" fmla="*/ 0 h 84"/>
                <a:gd name="T38" fmla="*/ 42 w 85"/>
                <a:gd name="T39" fmla="*/ 4 h 84"/>
                <a:gd name="T40" fmla="*/ 16 w 85"/>
                <a:gd name="T41" fmla="*/ 15 h 84"/>
                <a:gd name="T42" fmla="*/ 5 w 85"/>
                <a:gd name="T43" fmla="*/ 42 h 84"/>
                <a:gd name="T44" fmla="*/ 16 w 85"/>
                <a:gd name="T45" fmla="*/ 68 h 84"/>
                <a:gd name="T46" fmla="*/ 42 w 85"/>
                <a:gd name="T47" fmla="*/ 79 h 84"/>
                <a:gd name="T48" fmla="*/ 42 w 85"/>
                <a:gd name="T4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5" h="84">
                  <a:moveTo>
                    <a:pt x="42" y="0"/>
                  </a:moveTo>
                  <a:cubicBezTo>
                    <a:pt x="54" y="0"/>
                    <a:pt x="65" y="4"/>
                    <a:pt x="72" y="12"/>
                  </a:cubicBezTo>
                  <a:cubicBezTo>
                    <a:pt x="80" y="20"/>
                    <a:pt x="85" y="30"/>
                    <a:pt x="85" y="42"/>
                  </a:cubicBezTo>
                  <a:cubicBezTo>
                    <a:pt x="85" y="54"/>
                    <a:pt x="80" y="64"/>
                    <a:pt x="72" y="72"/>
                  </a:cubicBezTo>
                  <a:cubicBezTo>
                    <a:pt x="65" y="79"/>
                    <a:pt x="54" y="84"/>
                    <a:pt x="42" y="84"/>
                  </a:cubicBezTo>
                  <a:cubicBezTo>
                    <a:pt x="42" y="84"/>
                    <a:pt x="42" y="84"/>
                    <a:pt x="42" y="84"/>
                  </a:cubicBezTo>
                  <a:cubicBezTo>
                    <a:pt x="42" y="79"/>
                    <a:pt x="42" y="79"/>
                    <a:pt x="42" y="79"/>
                  </a:cubicBezTo>
                  <a:cubicBezTo>
                    <a:pt x="42" y="79"/>
                    <a:pt x="42" y="79"/>
                    <a:pt x="42" y="79"/>
                  </a:cubicBezTo>
                  <a:cubicBezTo>
                    <a:pt x="53" y="79"/>
                    <a:pt x="62" y="75"/>
                    <a:pt x="69" y="68"/>
                  </a:cubicBezTo>
                  <a:cubicBezTo>
                    <a:pt x="76" y="62"/>
                    <a:pt x="80" y="52"/>
                    <a:pt x="80" y="42"/>
                  </a:cubicBezTo>
                  <a:cubicBezTo>
                    <a:pt x="80" y="32"/>
                    <a:pt x="76" y="22"/>
                    <a:pt x="69" y="15"/>
                  </a:cubicBezTo>
                  <a:cubicBezTo>
                    <a:pt x="62" y="9"/>
                    <a:pt x="53" y="4"/>
                    <a:pt x="42" y="4"/>
                  </a:cubicBezTo>
                  <a:cubicBezTo>
                    <a:pt x="42" y="4"/>
                    <a:pt x="42" y="4"/>
                    <a:pt x="42" y="4"/>
                  </a:cubicBezTo>
                  <a:cubicBezTo>
                    <a:pt x="42" y="0"/>
                    <a:pt x="42" y="0"/>
                    <a:pt x="42" y="0"/>
                  </a:cubicBezTo>
                  <a:close/>
                  <a:moveTo>
                    <a:pt x="42" y="84"/>
                  </a:moveTo>
                  <a:cubicBezTo>
                    <a:pt x="31" y="84"/>
                    <a:pt x="20" y="79"/>
                    <a:pt x="13" y="72"/>
                  </a:cubicBezTo>
                  <a:cubicBezTo>
                    <a:pt x="5" y="64"/>
                    <a:pt x="0" y="54"/>
                    <a:pt x="0" y="42"/>
                  </a:cubicBezTo>
                  <a:cubicBezTo>
                    <a:pt x="0" y="30"/>
                    <a:pt x="5" y="20"/>
                    <a:pt x="13" y="12"/>
                  </a:cubicBezTo>
                  <a:cubicBezTo>
                    <a:pt x="20" y="4"/>
                    <a:pt x="31" y="0"/>
                    <a:pt x="42" y="0"/>
                  </a:cubicBezTo>
                  <a:cubicBezTo>
                    <a:pt x="42" y="4"/>
                    <a:pt x="42" y="4"/>
                    <a:pt x="42" y="4"/>
                  </a:cubicBezTo>
                  <a:cubicBezTo>
                    <a:pt x="32" y="4"/>
                    <a:pt x="23" y="9"/>
                    <a:pt x="16" y="15"/>
                  </a:cubicBezTo>
                  <a:cubicBezTo>
                    <a:pt x="9" y="22"/>
                    <a:pt x="5" y="32"/>
                    <a:pt x="5" y="42"/>
                  </a:cubicBezTo>
                  <a:cubicBezTo>
                    <a:pt x="5" y="52"/>
                    <a:pt x="9" y="62"/>
                    <a:pt x="16" y="68"/>
                  </a:cubicBezTo>
                  <a:cubicBezTo>
                    <a:pt x="23" y="75"/>
                    <a:pt x="32" y="79"/>
                    <a:pt x="42" y="79"/>
                  </a:cubicBezTo>
                  <a:lnTo>
                    <a:pt x="42" y="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7" name="Freeform 48"/>
            <p:cNvSpPr>
              <a:spLocks noEditPoints="1"/>
            </p:cNvSpPr>
            <p:nvPr/>
          </p:nvSpPr>
          <p:spPr bwMode="auto">
            <a:xfrm>
              <a:off x="6302376" y="1693863"/>
              <a:ext cx="34925" cy="42863"/>
            </a:xfrm>
            <a:custGeom>
              <a:avLst/>
              <a:gdLst>
                <a:gd name="T0" fmla="*/ 7 w 15"/>
                <a:gd name="T1" fmla="*/ 0 h 19"/>
                <a:gd name="T2" fmla="*/ 13 w 15"/>
                <a:gd name="T3" fmla="*/ 0 h 19"/>
                <a:gd name="T4" fmla="*/ 15 w 15"/>
                <a:gd name="T5" fmla="*/ 2 h 19"/>
                <a:gd name="T6" fmla="*/ 15 w 15"/>
                <a:gd name="T7" fmla="*/ 16 h 19"/>
                <a:gd name="T8" fmla="*/ 13 w 15"/>
                <a:gd name="T9" fmla="*/ 19 h 19"/>
                <a:gd name="T10" fmla="*/ 7 w 15"/>
                <a:gd name="T11" fmla="*/ 19 h 19"/>
                <a:gd name="T12" fmla="*/ 7 w 15"/>
                <a:gd name="T13" fmla="*/ 14 h 19"/>
                <a:gd name="T14" fmla="*/ 10 w 15"/>
                <a:gd name="T15" fmla="*/ 14 h 19"/>
                <a:gd name="T16" fmla="*/ 10 w 15"/>
                <a:gd name="T17" fmla="*/ 5 h 19"/>
                <a:gd name="T18" fmla="*/ 7 w 15"/>
                <a:gd name="T19" fmla="*/ 5 h 19"/>
                <a:gd name="T20" fmla="*/ 7 w 15"/>
                <a:gd name="T21" fmla="*/ 0 h 19"/>
                <a:gd name="T22" fmla="*/ 2 w 15"/>
                <a:gd name="T23" fmla="*/ 0 h 19"/>
                <a:gd name="T24" fmla="*/ 7 w 15"/>
                <a:gd name="T25" fmla="*/ 0 h 19"/>
                <a:gd name="T26" fmla="*/ 7 w 15"/>
                <a:gd name="T27" fmla="*/ 5 h 19"/>
                <a:gd name="T28" fmla="*/ 5 w 15"/>
                <a:gd name="T29" fmla="*/ 5 h 19"/>
                <a:gd name="T30" fmla="*/ 5 w 15"/>
                <a:gd name="T31" fmla="*/ 14 h 19"/>
                <a:gd name="T32" fmla="*/ 7 w 15"/>
                <a:gd name="T33" fmla="*/ 14 h 19"/>
                <a:gd name="T34" fmla="*/ 7 w 15"/>
                <a:gd name="T35" fmla="*/ 19 h 19"/>
                <a:gd name="T36" fmla="*/ 2 w 15"/>
                <a:gd name="T37" fmla="*/ 19 h 19"/>
                <a:gd name="T38" fmla="*/ 0 w 15"/>
                <a:gd name="T39" fmla="*/ 16 h 19"/>
                <a:gd name="T40" fmla="*/ 0 w 15"/>
                <a:gd name="T41" fmla="*/ 2 h 19"/>
                <a:gd name="T42" fmla="*/ 2 w 15"/>
                <a:gd name="T4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9">
                  <a:moveTo>
                    <a:pt x="7" y="0"/>
                  </a:moveTo>
                  <a:cubicBezTo>
                    <a:pt x="13" y="0"/>
                    <a:pt x="13" y="0"/>
                    <a:pt x="13" y="0"/>
                  </a:cubicBezTo>
                  <a:cubicBezTo>
                    <a:pt x="14" y="0"/>
                    <a:pt x="15" y="1"/>
                    <a:pt x="15" y="2"/>
                  </a:cubicBezTo>
                  <a:cubicBezTo>
                    <a:pt x="15" y="16"/>
                    <a:pt x="15" y="16"/>
                    <a:pt x="15" y="16"/>
                  </a:cubicBezTo>
                  <a:cubicBezTo>
                    <a:pt x="15" y="18"/>
                    <a:pt x="14" y="19"/>
                    <a:pt x="13" y="19"/>
                  </a:cubicBezTo>
                  <a:cubicBezTo>
                    <a:pt x="7" y="19"/>
                    <a:pt x="7" y="19"/>
                    <a:pt x="7" y="19"/>
                  </a:cubicBezTo>
                  <a:cubicBezTo>
                    <a:pt x="7" y="14"/>
                    <a:pt x="7" y="14"/>
                    <a:pt x="7" y="14"/>
                  </a:cubicBezTo>
                  <a:cubicBezTo>
                    <a:pt x="10" y="14"/>
                    <a:pt x="10" y="14"/>
                    <a:pt x="10" y="14"/>
                  </a:cubicBezTo>
                  <a:cubicBezTo>
                    <a:pt x="10" y="5"/>
                    <a:pt x="10" y="5"/>
                    <a:pt x="10" y="5"/>
                  </a:cubicBezTo>
                  <a:cubicBezTo>
                    <a:pt x="7" y="5"/>
                    <a:pt x="7" y="5"/>
                    <a:pt x="7" y="5"/>
                  </a:cubicBezTo>
                  <a:lnTo>
                    <a:pt x="7" y="0"/>
                  </a:lnTo>
                  <a:close/>
                  <a:moveTo>
                    <a:pt x="2" y="0"/>
                  </a:moveTo>
                  <a:cubicBezTo>
                    <a:pt x="7" y="0"/>
                    <a:pt x="7" y="0"/>
                    <a:pt x="7" y="0"/>
                  </a:cubicBezTo>
                  <a:cubicBezTo>
                    <a:pt x="7" y="5"/>
                    <a:pt x="7" y="5"/>
                    <a:pt x="7" y="5"/>
                  </a:cubicBezTo>
                  <a:cubicBezTo>
                    <a:pt x="5" y="5"/>
                    <a:pt x="5" y="5"/>
                    <a:pt x="5" y="5"/>
                  </a:cubicBezTo>
                  <a:cubicBezTo>
                    <a:pt x="5" y="14"/>
                    <a:pt x="5" y="14"/>
                    <a:pt x="5" y="14"/>
                  </a:cubicBezTo>
                  <a:cubicBezTo>
                    <a:pt x="7" y="14"/>
                    <a:pt x="7" y="14"/>
                    <a:pt x="7" y="14"/>
                  </a:cubicBezTo>
                  <a:cubicBezTo>
                    <a:pt x="7" y="19"/>
                    <a:pt x="7" y="19"/>
                    <a:pt x="7" y="19"/>
                  </a:cubicBezTo>
                  <a:cubicBezTo>
                    <a:pt x="2" y="19"/>
                    <a:pt x="2" y="19"/>
                    <a:pt x="2" y="19"/>
                  </a:cubicBezTo>
                  <a:cubicBezTo>
                    <a:pt x="1" y="19"/>
                    <a:pt x="0" y="18"/>
                    <a:pt x="0" y="16"/>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8" name="Freeform 49"/>
            <p:cNvSpPr>
              <a:spLocks noEditPoints="1"/>
            </p:cNvSpPr>
            <p:nvPr/>
          </p:nvSpPr>
          <p:spPr bwMode="auto">
            <a:xfrm>
              <a:off x="6418263" y="1814513"/>
              <a:ext cx="42863" cy="34925"/>
            </a:xfrm>
            <a:custGeom>
              <a:avLst/>
              <a:gdLst>
                <a:gd name="T0" fmla="*/ 9 w 19"/>
                <a:gd name="T1" fmla="*/ 0 h 15"/>
                <a:gd name="T2" fmla="*/ 16 w 19"/>
                <a:gd name="T3" fmla="*/ 0 h 15"/>
                <a:gd name="T4" fmla="*/ 19 w 19"/>
                <a:gd name="T5" fmla="*/ 3 h 15"/>
                <a:gd name="T6" fmla="*/ 19 w 19"/>
                <a:gd name="T7" fmla="*/ 13 h 15"/>
                <a:gd name="T8" fmla="*/ 16 w 19"/>
                <a:gd name="T9" fmla="*/ 15 h 15"/>
                <a:gd name="T10" fmla="*/ 9 w 19"/>
                <a:gd name="T11" fmla="*/ 15 h 15"/>
                <a:gd name="T12" fmla="*/ 9 w 19"/>
                <a:gd name="T13" fmla="*/ 11 h 15"/>
                <a:gd name="T14" fmla="*/ 14 w 19"/>
                <a:gd name="T15" fmla="*/ 11 h 15"/>
                <a:gd name="T16" fmla="*/ 14 w 19"/>
                <a:gd name="T17" fmla="*/ 5 h 15"/>
                <a:gd name="T18" fmla="*/ 9 w 19"/>
                <a:gd name="T19" fmla="*/ 5 h 15"/>
                <a:gd name="T20" fmla="*/ 9 w 19"/>
                <a:gd name="T21" fmla="*/ 0 h 15"/>
                <a:gd name="T22" fmla="*/ 2 w 19"/>
                <a:gd name="T23" fmla="*/ 0 h 15"/>
                <a:gd name="T24" fmla="*/ 9 w 19"/>
                <a:gd name="T25" fmla="*/ 0 h 15"/>
                <a:gd name="T26" fmla="*/ 9 w 19"/>
                <a:gd name="T27" fmla="*/ 5 h 15"/>
                <a:gd name="T28" fmla="*/ 4 w 19"/>
                <a:gd name="T29" fmla="*/ 5 h 15"/>
                <a:gd name="T30" fmla="*/ 4 w 19"/>
                <a:gd name="T31" fmla="*/ 11 h 15"/>
                <a:gd name="T32" fmla="*/ 9 w 19"/>
                <a:gd name="T33" fmla="*/ 11 h 15"/>
                <a:gd name="T34" fmla="*/ 9 w 19"/>
                <a:gd name="T35" fmla="*/ 15 h 15"/>
                <a:gd name="T36" fmla="*/ 2 w 19"/>
                <a:gd name="T37" fmla="*/ 15 h 15"/>
                <a:gd name="T38" fmla="*/ 0 w 19"/>
                <a:gd name="T39" fmla="*/ 13 h 15"/>
                <a:gd name="T40" fmla="*/ 0 w 19"/>
                <a:gd name="T41" fmla="*/ 3 h 15"/>
                <a:gd name="T42" fmla="*/ 2 w 19"/>
                <a:gd name="T4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15">
                  <a:moveTo>
                    <a:pt x="9" y="0"/>
                  </a:moveTo>
                  <a:cubicBezTo>
                    <a:pt x="16" y="0"/>
                    <a:pt x="16" y="0"/>
                    <a:pt x="16" y="0"/>
                  </a:cubicBezTo>
                  <a:cubicBezTo>
                    <a:pt x="18" y="0"/>
                    <a:pt x="19" y="2"/>
                    <a:pt x="19" y="3"/>
                  </a:cubicBezTo>
                  <a:cubicBezTo>
                    <a:pt x="19" y="13"/>
                    <a:pt x="19" y="13"/>
                    <a:pt x="19" y="13"/>
                  </a:cubicBezTo>
                  <a:cubicBezTo>
                    <a:pt x="19" y="14"/>
                    <a:pt x="18" y="15"/>
                    <a:pt x="16" y="15"/>
                  </a:cubicBezTo>
                  <a:cubicBezTo>
                    <a:pt x="9" y="15"/>
                    <a:pt x="9" y="15"/>
                    <a:pt x="9" y="15"/>
                  </a:cubicBezTo>
                  <a:cubicBezTo>
                    <a:pt x="9" y="11"/>
                    <a:pt x="9" y="11"/>
                    <a:pt x="9" y="11"/>
                  </a:cubicBezTo>
                  <a:cubicBezTo>
                    <a:pt x="14" y="11"/>
                    <a:pt x="14" y="11"/>
                    <a:pt x="14" y="11"/>
                  </a:cubicBezTo>
                  <a:cubicBezTo>
                    <a:pt x="14" y="5"/>
                    <a:pt x="14" y="5"/>
                    <a:pt x="14" y="5"/>
                  </a:cubicBezTo>
                  <a:cubicBezTo>
                    <a:pt x="9" y="5"/>
                    <a:pt x="9" y="5"/>
                    <a:pt x="9" y="5"/>
                  </a:cubicBezTo>
                  <a:lnTo>
                    <a:pt x="9" y="0"/>
                  </a:lnTo>
                  <a:close/>
                  <a:moveTo>
                    <a:pt x="2" y="0"/>
                  </a:moveTo>
                  <a:cubicBezTo>
                    <a:pt x="9" y="0"/>
                    <a:pt x="9" y="0"/>
                    <a:pt x="9" y="0"/>
                  </a:cubicBezTo>
                  <a:cubicBezTo>
                    <a:pt x="9" y="5"/>
                    <a:pt x="9" y="5"/>
                    <a:pt x="9" y="5"/>
                  </a:cubicBezTo>
                  <a:cubicBezTo>
                    <a:pt x="4" y="5"/>
                    <a:pt x="4" y="5"/>
                    <a:pt x="4" y="5"/>
                  </a:cubicBezTo>
                  <a:cubicBezTo>
                    <a:pt x="4" y="11"/>
                    <a:pt x="4" y="11"/>
                    <a:pt x="4" y="11"/>
                  </a:cubicBezTo>
                  <a:cubicBezTo>
                    <a:pt x="9" y="11"/>
                    <a:pt x="9" y="11"/>
                    <a:pt x="9" y="11"/>
                  </a:cubicBezTo>
                  <a:cubicBezTo>
                    <a:pt x="9" y="15"/>
                    <a:pt x="9" y="15"/>
                    <a:pt x="9" y="15"/>
                  </a:cubicBezTo>
                  <a:cubicBezTo>
                    <a:pt x="2" y="15"/>
                    <a:pt x="2" y="15"/>
                    <a:pt x="2" y="15"/>
                  </a:cubicBezTo>
                  <a:cubicBezTo>
                    <a:pt x="1" y="15"/>
                    <a:pt x="0" y="14"/>
                    <a:pt x="0" y="13"/>
                  </a:cubicBezTo>
                  <a:cubicBezTo>
                    <a:pt x="0" y="3"/>
                    <a:pt x="0" y="3"/>
                    <a:pt x="0" y="3"/>
                  </a:cubicBezTo>
                  <a:cubicBezTo>
                    <a:pt x="0" y="2"/>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9" name="Freeform 50"/>
            <p:cNvSpPr>
              <a:spLocks noEditPoints="1"/>
            </p:cNvSpPr>
            <p:nvPr/>
          </p:nvSpPr>
          <p:spPr bwMode="auto">
            <a:xfrm>
              <a:off x="6302376" y="1930400"/>
              <a:ext cx="34925" cy="42863"/>
            </a:xfrm>
            <a:custGeom>
              <a:avLst/>
              <a:gdLst>
                <a:gd name="T0" fmla="*/ 7 w 15"/>
                <a:gd name="T1" fmla="*/ 0 h 19"/>
                <a:gd name="T2" fmla="*/ 13 w 15"/>
                <a:gd name="T3" fmla="*/ 0 h 19"/>
                <a:gd name="T4" fmla="*/ 15 w 15"/>
                <a:gd name="T5" fmla="*/ 2 h 19"/>
                <a:gd name="T6" fmla="*/ 15 w 15"/>
                <a:gd name="T7" fmla="*/ 17 h 19"/>
                <a:gd name="T8" fmla="*/ 13 w 15"/>
                <a:gd name="T9" fmla="*/ 19 h 19"/>
                <a:gd name="T10" fmla="*/ 7 w 15"/>
                <a:gd name="T11" fmla="*/ 19 h 19"/>
                <a:gd name="T12" fmla="*/ 7 w 15"/>
                <a:gd name="T13" fmla="*/ 14 h 19"/>
                <a:gd name="T14" fmla="*/ 10 w 15"/>
                <a:gd name="T15" fmla="*/ 14 h 19"/>
                <a:gd name="T16" fmla="*/ 10 w 15"/>
                <a:gd name="T17" fmla="*/ 5 h 19"/>
                <a:gd name="T18" fmla="*/ 7 w 15"/>
                <a:gd name="T19" fmla="*/ 5 h 19"/>
                <a:gd name="T20" fmla="*/ 7 w 15"/>
                <a:gd name="T21" fmla="*/ 0 h 19"/>
                <a:gd name="T22" fmla="*/ 2 w 15"/>
                <a:gd name="T23" fmla="*/ 0 h 19"/>
                <a:gd name="T24" fmla="*/ 7 w 15"/>
                <a:gd name="T25" fmla="*/ 0 h 19"/>
                <a:gd name="T26" fmla="*/ 7 w 15"/>
                <a:gd name="T27" fmla="*/ 5 h 19"/>
                <a:gd name="T28" fmla="*/ 5 w 15"/>
                <a:gd name="T29" fmla="*/ 5 h 19"/>
                <a:gd name="T30" fmla="*/ 5 w 15"/>
                <a:gd name="T31" fmla="*/ 14 h 19"/>
                <a:gd name="T32" fmla="*/ 7 w 15"/>
                <a:gd name="T33" fmla="*/ 14 h 19"/>
                <a:gd name="T34" fmla="*/ 7 w 15"/>
                <a:gd name="T35" fmla="*/ 19 h 19"/>
                <a:gd name="T36" fmla="*/ 2 w 15"/>
                <a:gd name="T37" fmla="*/ 19 h 19"/>
                <a:gd name="T38" fmla="*/ 0 w 15"/>
                <a:gd name="T39" fmla="*/ 17 h 19"/>
                <a:gd name="T40" fmla="*/ 0 w 15"/>
                <a:gd name="T41" fmla="*/ 2 h 19"/>
                <a:gd name="T42" fmla="*/ 2 w 15"/>
                <a:gd name="T4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 h="19">
                  <a:moveTo>
                    <a:pt x="7" y="0"/>
                  </a:moveTo>
                  <a:cubicBezTo>
                    <a:pt x="13" y="0"/>
                    <a:pt x="13" y="0"/>
                    <a:pt x="13" y="0"/>
                  </a:cubicBezTo>
                  <a:cubicBezTo>
                    <a:pt x="14" y="0"/>
                    <a:pt x="15" y="1"/>
                    <a:pt x="15" y="2"/>
                  </a:cubicBezTo>
                  <a:cubicBezTo>
                    <a:pt x="15" y="17"/>
                    <a:pt x="15" y="17"/>
                    <a:pt x="15" y="17"/>
                  </a:cubicBezTo>
                  <a:cubicBezTo>
                    <a:pt x="15" y="18"/>
                    <a:pt x="14" y="19"/>
                    <a:pt x="13" y="19"/>
                  </a:cubicBezTo>
                  <a:cubicBezTo>
                    <a:pt x="7" y="19"/>
                    <a:pt x="7" y="19"/>
                    <a:pt x="7" y="19"/>
                  </a:cubicBezTo>
                  <a:cubicBezTo>
                    <a:pt x="7" y="14"/>
                    <a:pt x="7" y="14"/>
                    <a:pt x="7" y="14"/>
                  </a:cubicBezTo>
                  <a:cubicBezTo>
                    <a:pt x="10" y="14"/>
                    <a:pt x="10" y="14"/>
                    <a:pt x="10" y="14"/>
                  </a:cubicBezTo>
                  <a:cubicBezTo>
                    <a:pt x="10" y="5"/>
                    <a:pt x="10" y="5"/>
                    <a:pt x="10" y="5"/>
                  </a:cubicBezTo>
                  <a:cubicBezTo>
                    <a:pt x="7" y="5"/>
                    <a:pt x="7" y="5"/>
                    <a:pt x="7" y="5"/>
                  </a:cubicBezTo>
                  <a:lnTo>
                    <a:pt x="7" y="0"/>
                  </a:lnTo>
                  <a:close/>
                  <a:moveTo>
                    <a:pt x="2" y="0"/>
                  </a:moveTo>
                  <a:cubicBezTo>
                    <a:pt x="7" y="0"/>
                    <a:pt x="7" y="0"/>
                    <a:pt x="7" y="0"/>
                  </a:cubicBezTo>
                  <a:cubicBezTo>
                    <a:pt x="7" y="5"/>
                    <a:pt x="7" y="5"/>
                    <a:pt x="7" y="5"/>
                  </a:cubicBezTo>
                  <a:cubicBezTo>
                    <a:pt x="5" y="5"/>
                    <a:pt x="5" y="5"/>
                    <a:pt x="5" y="5"/>
                  </a:cubicBezTo>
                  <a:cubicBezTo>
                    <a:pt x="5" y="14"/>
                    <a:pt x="5" y="14"/>
                    <a:pt x="5" y="14"/>
                  </a:cubicBezTo>
                  <a:cubicBezTo>
                    <a:pt x="7" y="14"/>
                    <a:pt x="7" y="14"/>
                    <a:pt x="7" y="14"/>
                  </a:cubicBezTo>
                  <a:cubicBezTo>
                    <a:pt x="7" y="19"/>
                    <a:pt x="7" y="19"/>
                    <a:pt x="7" y="19"/>
                  </a:cubicBezTo>
                  <a:cubicBezTo>
                    <a:pt x="2" y="19"/>
                    <a:pt x="2" y="19"/>
                    <a:pt x="2" y="19"/>
                  </a:cubicBezTo>
                  <a:cubicBezTo>
                    <a:pt x="1" y="19"/>
                    <a:pt x="0" y="18"/>
                    <a:pt x="0" y="17"/>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0" name="Freeform 51"/>
            <p:cNvSpPr>
              <a:spLocks noEditPoints="1"/>
            </p:cNvSpPr>
            <p:nvPr/>
          </p:nvSpPr>
          <p:spPr bwMode="auto">
            <a:xfrm>
              <a:off x="6178551" y="1814513"/>
              <a:ext cx="42863" cy="34925"/>
            </a:xfrm>
            <a:custGeom>
              <a:avLst/>
              <a:gdLst>
                <a:gd name="T0" fmla="*/ 10 w 19"/>
                <a:gd name="T1" fmla="*/ 0 h 15"/>
                <a:gd name="T2" fmla="*/ 17 w 19"/>
                <a:gd name="T3" fmla="*/ 0 h 15"/>
                <a:gd name="T4" fmla="*/ 19 w 19"/>
                <a:gd name="T5" fmla="*/ 3 h 15"/>
                <a:gd name="T6" fmla="*/ 19 w 19"/>
                <a:gd name="T7" fmla="*/ 13 h 15"/>
                <a:gd name="T8" fmla="*/ 17 w 19"/>
                <a:gd name="T9" fmla="*/ 15 h 15"/>
                <a:gd name="T10" fmla="*/ 10 w 19"/>
                <a:gd name="T11" fmla="*/ 15 h 15"/>
                <a:gd name="T12" fmla="*/ 10 w 19"/>
                <a:gd name="T13" fmla="*/ 11 h 15"/>
                <a:gd name="T14" fmla="*/ 15 w 19"/>
                <a:gd name="T15" fmla="*/ 11 h 15"/>
                <a:gd name="T16" fmla="*/ 15 w 19"/>
                <a:gd name="T17" fmla="*/ 5 h 15"/>
                <a:gd name="T18" fmla="*/ 10 w 19"/>
                <a:gd name="T19" fmla="*/ 5 h 15"/>
                <a:gd name="T20" fmla="*/ 10 w 19"/>
                <a:gd name="T21" fmla="*/ 0 h 15"/>
                <a:gd name="T22" fmla="*/ 3 w 19"/>
                <a:gd name="T23" fmla="*/ 0 h 15"/>
                <a:gd name="T24" fmla="*/ 10 w 19"/>
                <a:gd name="T25" fmla="*/ 0 h 15"/>
                <a:gd name="T26" fmla="*/ 10 w 19"/>
                <a:gd name="T27" fmla="*/ 5 h 15"/>
                <a:gd name="T28" fmla="*/ 5 w 19"/>
                <a:gd name="T29" fmla="*/ 5 h 15"/>
                <a:gd name="T30" fmla="*/ 5 w 19"/>
                <a:gd name="T31" fmla="*/ 11 h 15"/>
                <a:gd name="T32" fmla="*/ 10 w 19"/>
                <a:gd name="T33" fmla="*/ 11 h 15"/>
                <a:gd name="T34" fmla="*/ 10 w 19"/>
                <a:gd name="T35" fmla="*/ 15 h 15"/>
                <a:gd name="T36" fmla="*/ 3 w 19"/>
                <a:gd name="T37" fmla="*/ 15 h 15"/>
                <a:gd name="T38" fmla="*/ 0 w 19"/>
                <a:gd name="T39" fmla="*/ 13 h 15"/>
                <a:gd name="T40" fmla="*/ 0 w 19"/>
                <a:gd name="T41" fmla="*/ 3 h 15"/>
                <a:gd name="T42" fmla="*/ 3 w 19"/>
                <a:gd name="T4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15">
                  <a:moveTo>
                    <a:pt x="10" y="0"/>
                  </a:moveTo>
                  <a:cubicBezTo>
                    <a:pt x="17" y="0"/>
                    <a:pt x="17" y="0"/>
                    <a:pt x="17" y="0"/>
                  </a:cubicBezTo>
                  <a:cubicBezTo>
                    <a:pt x="18" y="0"/>
                    <a:pt x="19" y="2"/>
                    <a:pt x="19" y="3"/>
                  </a:cubicBezTo>
                  <a:cubicBezTo>
                    <a:pt x="19" y="13"/>
                    <a:pt x="19" y="13"/>
                    <a:pt x="19" y="13"/>
                  </a:cubicBezTo>
                  <a:cubicBezTo>
                    <a:pt x="19" y="14"/>
                    <a:pt x="18" y="15"/>
                    <a:pt x="17" y="15"/>
                  </a:cubicBezTo>
                  <a:cubicBezTo>
                    <a:pt x="10" y="15"/>
                    <a:pt x="10" y="15"/>
                    <a:pt x="10" y="15"/>
                  </a:cubicBezTo>
                  <a:cubicBezTo>
                    <a:pt x="10" y="11"/>
                    <a:pt x="10" y="11"/>
                    <a:pt x="10" y="11"/>
                  </a:cubicBezTo>
                  <a:cubicBezTo>
                    <a:pt x="15" y="11"/>
                    <a:pt x="15" y="11"/>
                    <a:pt x="15" y="11"/>
                  </a:cubicBezTo>
                  <a:cubicBezTo>
                    <a:pt x="15" y="5"/>
                    <a:pt x="15" y="5"/>
                    <a:pt x="15" y="5"/>
                  </a:cubicBezTo>
                  <a:cubicBezTo>
                    <a:pt x="10" y="5"/>
                    <a:pt x="10" y="5"/>
                    <a:pt x="10" y="5"/>
                  </a:cubicBezTo>
                  <a:lnTo>
                    <a:pt x="10" y="0"/>
                  </a:lnTo>
                  <a:close/>
                  <a:moveTo>
                    <a:pt x="3" y="0"/>
                  </a:moveTo>
                  <a:cubicBezTo>
                    <a:pt x="10" y="0"/>
                    <a:pt x="10" y="0"/>
                    <a:pt x="10" y="0"/>
                  </a:cubicBezTo>
                  <a:cubicBezTo>
                    <a:pt x="10" y="5"/>
                    <a:pt x="10" y="5"/>
                    <a:pt x="10" y="5"/>
                  </a:cubicBezTo>
                  <a:cubicBezTo>
                    <a:pt x="5" y="5"/>
                    <a:pt x="5" y="5"/>
                    <a:pt x="5" y="5"/>
                  </a:cubicBezTo>
                  <a:cubicBezTo>
                    <a:pt x="5" y="11"/>
                    <a:pt x="5" y="11"/>
                    <a:pt x="5" y="11"/>
                  </a:cubicBezTo>
                  <a:cubicBezTo>
                    <a:pt x="10" y="11"/>
                    <a:pt x="10" y="11"/>
                    <a:pt x="10" y="11"/>
                  </a:cubicBezTo>
                  <a:cubicBezTo>
                    <a:pt x="10" y="15"/>
                    <a:pt x="10" y="15"/>
                    <a:pt x="10" y="15"/>
                  </a:cubicBezTo>
                  <a:cubicBezTo>
                    <a:pt x="3" y="15"/>
                    <a:pt x="3" y="15"/>
                    <a:pt x="3" y="15"/>
                  </a:cubicBezTo>
                  <a:cubicBezTo>
                    <a:pt x="1" y="15"/>
                    <a:pt x="0" y="14"/>
                    <a:pt x="0" y="13"/>
                  </a:cubicBezTo>
                  <a:cubicBezTo>
                    <a:pt x="0" y="3"/>
                    <a:pt x="0" y="3"/>
                    <a:pt x="0" y="3"/>
                  </a:cubicBezTo>
                  <a:cubicBezTo>
                    <a:pt x="0" y="2"/>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1" name="Freeform 52"/>
            <p:cNvSpPr>
              <a:spLocks noEditPoints="1"/>
            </p:cNvSpPr>
            <p:nvPr/>
          </p:nvSpPr>
          <p:spPr bwMode="auto">
            <a:xfrm>
              <a:off x="6376988" y="1722438"/>
              <a:ext cx="52388" cy="52388"/>
            </a:xfrm>
            <a:custGeom>
              <a:avLst/>
              <a:gdLst>
                <a:gd name="T0" fmla="*/ 22 w 23"/>
                <a:gd name="T1" fmla="*/ 12 h 23"/>
                <a:gd name="T2" fmla="*/ 12 w 23"/>
                <a:gd name="T3" fmla="*/ 22 h 23"/>
                <a:gd name="T4" fmla="*/ 12 w 23"/>
                <a:gd name="T5" fmla="*/ 22 h 23"/>
                <a:gd name="T6" fmla="*/ 12 w 23"/>
                <a:gd name="T7" fmla="*/ 15 h 23"/>
                <a:gd name="T8" fmla="*/ 17 w 23"/>
                <a:gd name="T9" fmla="*/ 10 h 23"/>
                <a:gd name="T10" fmla="*/ 13 w 23"/>
                <a:gd name="T11" fmla="*/ 6 h 23"/>
                <a:gd name="T12" fmla="*/ 12 w 23"/>
                <a:gd name="T13" fmla="*/ 8 h 23"/>
                <a:gd name="T14" fmla="*/ 12 w 23"/>
                <a:gd name="T15" fmla="*/ 1 h 23"/>
                <a:gd name="T16" fmla="*/ 15 w 23"/>
                <a:gd name="T17" fmla="*/ 1 h 23"/>
                <a:gd name="T18" fmla="*/ 22 w 23"/>
                <a:gd name="T19" fmla="*/ 9 h 23"/>
                <a:gd name="T20" fmla="*/ 22 w 23"/>
                <a:gd name="T21" fmla="*/ 12 h 23"/>
                <a:gd name="T22" fmla="*/ 12 w 23"/>
                <a:gd name="T23" fmla="*/ 22 h 23"/>
                <a:gd name="T24" fmla="*/ 9 w 23"/>
                <a:gd name="T25" fmla="*/ 22 h 23"/>
                <a:gd name="T26" fmla="*/ 8 w 23"/>
                <a:gd name="T27" fmla="*/ 22 h 23"/>
                <a:gd name="T28" fmla="*/ 1 w 23"/>
                <a:gd name="T29" fmla="*/ 15 h 23"/>
                <a:gd name="T30" fmla="*/ 1 w 23"/>
                <a:gd name="T31" fmla="*/ 11 h 23"/>
                <a:gd name="T32" fmla="*/ 1 w 23"/>
                <a:gd name="T33" fmla="*/ 11 h 23"/>
                <a:gd name="T34" fmla="*/ 1 w 23"/>
                <a:gd name="T35" fmla="*/ 11 h 23"/>
                <a:gd name="T36" fmla="*/ 11 w 23"/>
                <a:gd name="T37" fmla="*/ 1 h 23"/>
                <a:gd name="T38" fmla="*/ 12 w 23"/>
                <a:gd name="T39" fmla="*/ 1 h 23"/>
                <a:gd name="T40" fmla="*/ 12 w 23"/>
                <a:gd name="T41" fmla="*/ 8 h 23"/>
                <a:gd name="T42" fmla="*/ 6 w 23"/>
                <a:gd name="T43" fmla="*/ 13 h 23"/>
                <a:gd name="T44" fmla="*/ 10 w 23"/>
                <a:gd name="T45" fmla="*/ 17 h 23"/>
                <a:gd name="T46" fmla="*/ 12 w 23"/>
                <a:gd name="T47" fmla="*/ 15 h 23"/>
                <a:gd name="T48" fmla="*/ 12 w 23"/>
                <a:gd name="T4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 h="23">
                  <a:moveTo>
                    <a:pt x="22" y="12"/>
                  </a:moveTo>
                  <a:cubicBezTo>
                    <a:pt x="12" y="22"/>
                    <a:pt x="12" y="22"/>
                    <a:pt x="12" y="22"/>
                  </a:cubicBezTo>
                  <a:cubicBezTo>
                    <a:pt x="12" y="22"/>
                    <a:pt x="12" y="22"/>
                    <a:pt x="12" y="22"/>
                  </a:cubicBezTo>
                  <a:cubicBezTo>
                    <a:pt x="12" y="15"/>
                    <a:pt x="12" y="15"/>
                    <a:pt x="12" y="15"/>
                  </a:cubicBezTo>
                  <a:cubicBezTo>
                    <a:pt x="17" y="10"/>
                    <a:pt x="17" y="10"/>
                    <a:pt x="17" y="10"/>
                  </a:cubicBezTo>
                  <a:cubicBezTo>
                    <a:pt x="13" y="6"/>
                    <a:pt x="13" y="6"/>
                    <a:pt x="13" y="6"/>
                  </a:cubicBezTo>
                  <a:cubicBezTo>
                    <a:pt x="12" y="8"/>
                    <a:pt x="12" y="8"/>
                    <a:pt x="12" y="8"/>
                  </a:cubicBezTo>
                  <a:cubicBezTo>
                    <a:pt x="12" y="1"/>
                    <a:pt x="12" y="1"/>
                    <a:pt x="12" y="1"/>
                  </a:cubicBezTo>
                  <a:cubicBezTo>
                    <a:pt x="13" y="0"/>
                    <a:pt x="14" y="1"/>
                    <a:pt x="15" y="1"/>
                  </a:cubicBezTo>
                  <a:cubicBezTo>
                    <a:pt x="22" y="9"/>
                    <a:pt x="22" y="9"/>
                    <a:pt x="22" y="9"/>
                  </a:cubicBezTo>
                  <a:cubicBezTo>
                    <a:pt x="23" y="9"/>
                    <a:pt x="23" y="11"/>
                    <a:pt x="22" y="12"/>
                  </a:cubicBezTo>
                  <a:close/>
                  <a:moveTo>
                    <a:pt x="12" y="22"/>
                  </a:moveTo>
                  <a:cubicBezTo>
                    <a:pt x="11" y="23"/>
                    <a:pt x="9" y="23"/>
                    <a:pt x="9" y="22"/>
                  </a:cubicBezTo>
                  <a:cubicBezTo>
                    <a:pt x="8" y="22"/>
                    <a:pt x="8" y="22"/>
                    <a:pt x="8" y="22"/>
                  </a:cubicBezTo>
                  <a:cubicBezTo>
                    <a:pt x="1" y="15"/>
                    <a:pt x="1" y="15"/>
                    <a:pt x="1" y="15"/>
                  </a:cubicBezTo>
                  <a:cubicBezTo>
                    <a:pt x="0" y="14"/>
                    <a:pt x="0" y="12"/>
                    <a:pt x="1" y="11"/>
                  </a:cubicBezTo>
                  <a:cubicBezTo>
                    <a:pt x="1" y="11"/>
                    <a:pt x="1" y="11"/>
                    <a:pt x="1" y="11"/>
                  </a:cubicBezTo>
                  <a:cubicBezTo>
                    <a:pt x="1" y="11"/>
                    <a:pt x="1" y="11"/>
                    <a:pt x="1" y="11"/>
                  </a:cubicBezTo>
                  <a:cubicBezTo>
                    <a:pt x="11" y="1"/>
                    <a:pt x="11" y="1"/>
                    <a:pt x="11" y="1"/>
                  </a:cubicBezTo>
                  <a:cubicBezTo>
                    <a:pt x="11" y="1"/>
                    <a:pt x="12" y="1"/>
                    <a:pt x="12" y="1"/>
                  </a:cubicBezTo>
                  <a:cubicBezTo>
                    <a:pt x="12" y="8"/>
                    <a:pt x="12" y="8"/>
                    <a:pt x="12" y="8"/>
                  </a:cubicBezTo>
                  <a:cubicBezTo>
                    <a:pt x="6" y="13"/>
                    <a:pt x="6" y="13"/>
                    <a:pt x="6" y="13"/>
                  </a:cubicBezTo>
                  <a:cubicBezTo>
                    <a:pt x="10" y="17"/>
                    <a:pt x="10" y="17"/>
                    <a:pt x="10" y="17"/>
                  </a:cubicBezTo>
                  <a:cubicBezTo>
                    <a:pt x="12" y="15"/>
                    <a:pt x="12" y="15"/>
                    <a:pt x="12" y="15"/>
                  </a:cubicBezTo>
                  <a:lnTo>
                    <a:pt x="1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2" name="Freeform 53"/>
            <p:cNvSpPr>
              <a:spLocks noEditPoints="1"/>
            </p:cNvSpPr>
            <p:nvPr/>
          </p:nvSpPr>
          <p:spPr bwMode="auto">
            <a:xfrm>
              <a:off x="6376988" y="1892300"/>
              <a:ext cx="52388" cy="49213"/>
            </a:xfrm>
            <a:custGeom>
              <a:avLst/>
              <a:gdLst>
                <a:gd name="T0" fmla="*/ 12 w 23"/>
                <a:gd name="T1" fmla="*/ 1 h 22"/>
                <a:gd name="T2" fmla="*/ 22 w 23"/>
                <a:gd name="T3" fmla="*/ 11 h 22"/>
                <a:gd name="T4" fmla="*/ 22 w 23"/>
                <a:gd name="T5" fmla="*/ 14 h 22"/>
                <a:gd name="T6" fmla="*/ 22 w 23"/>
                <a:gd name="T7" fmla="*/ 14 h 22"/>
                <a:gd name="T8" fmla="*/ 15 w 23"/>
                <a:gd name="T9" fmla="*/ 21 h 22"/>
                <a:gd name="T10" fmla="*/ 12 w 23"/>
                <a:gd name="T11" fmla="*/ 22 h 22"/>
                <a:gd name="T12" fmla="*/ 12 w 23"/>
                <a:gd name="T13" fmla="*/ 15 h 22"/>
                <a:gd name="T14" fmla="*/ 13 w 23"/>
                <a:gd name="T15" fmla="*/ 16 h 22"/>
                <a:gd name="T16" fmla="*/ 17 w 23"/>
                <a:gd name="T17" fmla="*/ 13 h 22"/>
                <a:gd name="T18" fmla="*/ 12 w 23"/>
                <a:gd name="T19" fmla="*/ 7 h 22"/>
                <a:gd name="T20" fmla="*/ 12 w 23"/>
                <a:gd name="T21" fmla="*/ 1 h 22"/>
                <a:gd name="T22" fmla="*/ 12 w 23"/>
                <a:gd name="T23" fmla="*/ 1 h 22"/>
                <a:gd name="T24" fmla="*/ 12 w 23"/>
                <a:gd name="T25" fmla="*/ 22 h 22"/>
                <a:gd name="T26" fmla="*/ 11 w 23"/>
                <a:gd name="T27" fmla="*/ 21 h 22"/>
                <a:gd name="T28" fmla="*/ 1 w 23"/>
                <a:gd name="T29" fmla="*/ 11 h 22"/>
                <a:gd name="T30" fmla="*/ 1 w 23"/>
                <a:gd name="T31" fmla="*/ 8 h 22"/>
                <a:gd name="T32" fmla="*/ 1 w 23"/>
                <a:gd name="T33" fmla="*/ 8 h 22"/>
                <a:gd name="T34" fmla="*/ 9 w 23"/>
                <a:gd name="T35" fmla="*/ 1 h 22"/>
                <a:gd name="T36" fmla="*/ 12 w 23"/>
                <a:gd name="T37" fmla="*/ 1 h 22"/>
                <a:gd name="T38" fmla="*/ 12 w 23"/>
                <a:gd name="T39" fmla="*/ 7 h 22"/>
                <a:gd name="T40" fmla="*/ 10 w 23"/>
                <a:gd name="T41" fmla="*/ 6 h 22"/>
                <a:gd name="T42" fmla="*/ 6 w 23"/>
                <a:gd name="T43" fmla="*/ 10 h 22"/>
                <a:gd name="T44" fmla="*/ 12 w 23"/>
                <a:gd name="T45" fmla="*/ 15 h 22"/>
                <a:gd name="T46" fmla="*/ 12 w 23"/>
                <a:gd name="T4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 h="22">
                  <a:moveTo>
                    <a:pt x="12" y="1"/>
                  </a:moveTo>
                  <a:cubicBezTo>
                    <a:pt x="22" y="11"/>
                    <a:pt x="22" y="11"/>
                    <a:pt x="22" y="11"/>
                  </a:cubicBezTo>
                  <a:cubicBezTo>
                    <a:pt x="23" y="12"/>
                    <a:pt x="23" y="13"/>
                    <a:pt x="22" y="14"/>
                  </a:cubicBezTo>
                  <a:cubicBezTo>
                    <a:pt x="22" y="14"/>
                    <a:pt x="22" y="14"/>
                    <a:pt x="22" y="14"/>
                  </a:cubicBezTo>
                  <a:cubicBezTo>
                    <a:pt x="15" y="21"/>
                    <a:pt x="15" y="21"/>
                    <a:pt x="15" y="21"/>
                  </a:cubicBezTo>
                  <a:cubicBezTo>
                    <a:pt x="14" y="22"/>
                    <a:pt x="13" y="22"/>
                    <a:pt x="12" y="22"/>
                  </a:cubicBezTo>
                  <a:cubicBezTo>
                    <a:pt x="12" y="15"/>
                    <a:pt x="12" y="15"/>
                    <a:pt x="12" y="15"/>
                  </a:cubicBezTo>
                  <a:cubicBezTo>
                    <a:pt x="13" y="16"/>
                    <a:pt x="13" y="16"/>
                    <a:pt x="13" y="16"/>
                  </a:cubicBezTo>
                  <a:cubicBezTo>
                    <a:pt x="17" y="13"/>
                    <a:pt x="17" y="13"/>
                    <a:pt x="17" y="13"/>
                  </a:cubicBezTo>
                  <a:cubicBezTo>
                    <a:pt x="12" y="7"/>
                    <a:pt x="12" y="7"/>
                    <a:pt x="12" y="7"/>
                  </a:cubicBezTo>
                  <a:cubicBezTo>
                    <a:pt x="12" y="1"/>
                    <a:pt x="12" y="1"/>
                    <a:pt x="12" y="1"/>
                  </a:cubicBezTo>
                  <a:cubicBezTo>
                    <a:pt x="12" y="1"/>
                    <a:pt x="12" y="1"/>
                    <a:pt x="12" y="1"/>
                  </a:cubicBezTo>
                  <a:close/>
                  <a:moveTo>
                    <a:pt x="12" y="22"/>
                  </a:moveTo>
                  <a:cubicBezTo>
                    <a:pt x="12" y="22"/>
                    <a:pt x="12" y="21"/>
                    <a:pt x="11" y="21"/>
                  </a:cubicBezTo>
                  <a:cubicBezTo>
                    <a:pt x="1" y="11"/>
                    <a:pt x="1" y="11"/>
                    <a:pt x="1" y="11"/>
                  </a:cubicBezTo>
                  <a:cubicBezTo>
                    <a:pt x="0" y="10"/>
                    <a:pt x="0" y="9"/>
                    <a:pt x="1" y="8"/>
                  </a:cubicBezTo>
                  <a:cubicBezTo>
                    <a:pt x="1" y="8"/>
                    <a:pt x="1" y="8"/>
                    <a:pt x="1" y="8"/>
                  </a:cubicBezTo>
                  <a:cubicBezTo>
                    <a:pt x="9" y="1"/>
                    <a:pt x="9" y="1"/>
                    <a:pt x="9" y="1"/>
                  </a:cubicBezTo>
                  <a:cubicBezTo>
                    <a:pt x="9" y="0"/>
                    <a:pt x="11" y="0"/>
                    <a:pt x="12" y="1"/>
                  </a:cubicBezTo>
                  <a:cubicBezTo>
                    <a:pt x="12" y="7"/>
                    <a:pt x="12" y="7"/>
                    <a:pt x="12" y="7"/>
                  </a:cubicBezTo>
                  <a:cubicBezTo>
                    <a:pt x="10" y="6"/>
                    <a:pt x="10" y="6"/>
                    <a:pt x="10" y="6"/>
                  </a:cubicBezTo>
                  <a:cubicBezTo>
                    <a:pt x="6" y="10"/>
                    <a:pt x="6" y="10"/>
                    <a:pt x="6" y="10"/>
                  </a:cubicBezTo>
                  <a:cubicBezTo>
                    <a:pt x="12" y="15"/>
                    <a:pt x="12" y="15"/>
                    <a:pt x="12" y="15"/>
                  </a:cubicBezTo>
                  <a:lnTo>
                    <a:pt x="12"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3" name="Freeform 54"/>
            <p:cNvSpPr>
              <a:spLocks noEditPoints="1"/>
            </p:cNvSpPr>
            <p:nvPr/>
          </p:nvSpPr>
          <p:spPr bwMode="auto">
            <a:xfrm>
              <a:off x="6210301" y="1892300"/>
              <a:ext cx="49213" cy="49213"/>
            </a:xfrm>
            <a:custGeom>
              <a:avLst/>
              <a:gdLst>
                <a:gd name="T0" fmla="*/ 14 w 22"/>
                <a:gd name="T1" fmla="*/ 1 h 22"/>
                <a:gd name="T2" fmla="*/ 22 w 22"/>
                <a:gd name="T3" fmla="*/ 8 h 22"/>
                <a:gd name="T4" fmla="*/ 22 w 22"/>
                <a:gd name="T5" fmla="*/ 11 h 22"/>
                <a:gd name="T6" fmla="*/ 22 w 22"/>
                <a:gd name="T7" fmla="*/ 11 h 22"/>
                <a:gd name="T8" fmla="*/ 22 w 22"/>
                <a:gd name="T9" fmla="*/ 11 h 22"/>
                <a:gd name="T10" fmla="*/ 12 w 22"/>
                <a:gd name="T11" fmla="*/ 21 h 22"/>
                <a:gd name="T12" fmla="*/ 11 w 22"/>
                <a:gd name="T13" fmla="*/ 22 h 22"/>
                <a:gd name="T14" fmla="*/ 11 w 22"/>
                <a:gd name="T15" fmla="*/ 15 h 22"/>
                <a:gd name="T16" fmla="*/ 16 w 22"/>
                <a:gd name="T17" fmla="*/ 10 h 22"/>
                <a:gd name="T18" fmla="*/ 13 w 22"/>
                <a:gd name="T19" fmla="*/ 6 h 22"/>
                <a:gd name="T20" fmla="*/ 11 w 22"/>
                <a:gd name="T21" fmla="*/ 7 h 22"/>
                <a:gd name="T22" fmla="*/ 11 w 22"/>
                <a:gd name="T23" fmla="*/ 1 h 22"/>
                <a:gd name="T24" fmla="*/ 14 w 22"/>
                <a:gd name="T25" fmla="*/ 1 h 22"/>
                <a:gd name="T26" fmla="*/ 11 w 22"/>
                <a:gd name="T27" fmla="*/ 22 h 22"/>
                <a:gd name="T28" fmla="*/ 8 w 22"/>
                <a:gd name="T29" fmla="*/ 21 h 22"/>
                <a:gd name="T30" fmla="*/ 1 w 22"/>
                <a:gd name="T31" fmla="*/ 14 h 22"/>
                <a:gd name="T32" fmla="*/ 1 w 22"/>
                <a:gd name="T33" fmla="*/ 11 h 22"/>
                <a:gd name="T34" fmla="*/ 1 w 22"/>
                <a:gd name="T35" fmla="*/ 11 h 22"/>
                <a:gd name="T36" fmla="*/ 11 w 22"/>
                <a:gd name="T37" fmla="*/ 1 h 22"/>
                <a:gd name="T38" fmla="*/ 11 w 22"/>
                <a:gd name="T39" fmla="*/ 1 h 22"/>
                <a:gd name="T40" fmla="*/ 11 w 22"/>
                <a:gd name="T41" fmla="*/ 7 h 22"/>
                <a:gd name="T42" fmla="*/ 6 w 22"/>
                <a:gd name="T43" fmla="*/ 13 h 22"/>
                <a:gd name="T44" fmla="*/ 10 w 22"/>
                <a:gd name="T45" fmla="*/ 16 h 22"/>
                <a:gd name="T46" fmla="*/ 11 w 22"/>
                <a:gd name="T47" fmla="*/ 15 h 22"/>
                <a:gd name="T48" fmla="*/ 11 w 22"/>
                <a:gd name="T4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 h="22">
                  <a:moveTo>
                    <a:pt x="14" y="1"/>
                  </a:moveTo>
                  <a:cubicBezTo>
                    <a:pt x="22" y="8"/>
                    <a:pt x="22" y="8"/>
                    <a:pt x="22" y="8"/>
                  </a:cubicBezTo>
                  <a:cubicBezTo>
                    <a:pt x="22" y="9"/>
                    <a:pt x="22" y="10"/>
                    <a:pt x="22" y="11"/>
                  </a:cubicBezTo>
                  <a:cubicBezTo>
                    <a:pt x="22" y="11"/>
                    <a:pt x="22" y="11"/>
                    <a:pt x="22" y="11"/>
                  </a:cubicBezTo>
                  <a:cubicBezTo>
                    <a:pt x="22" y="11"/>
                    <a:pt x="22" y="11"/>
                    <a:pt x="22" y="11"/>
                  </a:cubicBezTo>
                  <a:cubicBezTo>
                    <a:pt x="12" y="21"/>
                    <a:pt x="12" y="21"/>
                    <a:pt x="12" y="21"/>
                  </a:cubicBezTo>
                  <a:cubicBezTo>
                    <a:pt x="11" y="21"/>
                    <a:pt x="11" y="22"/>
                    <a:pt x="11" y="22"/>
                  </a:cubicBezTo>
                  <a:cubicBezTo>
                    <a:pt x="11" y="15"/>
                    <a:pt x="11" y="15"/>
                    <a:pt x="11" y="15"/>
                  </a:cubicBezTo>
                  <a:cubicBezTo>
                    <a:pt x="16" y="10"/>
                    <a:pt x="16" y="10"/>
                    <a:pt x="16" y="10"/>
                  </a:cubicBezTo>
                  <a:cubicBezTo>
                    <a:pt x="13" y="6"/>
                    <a:pt x="13" y="6"/>
                    <a:pt x="13" y="6"/>
                  </a:cubicBezTo>
                  <a:cubicBezTo>
                    <a:pt x="11" y="7"/>
                    <a:pt x="11" y="7"/>
                    <a:pt x="11" y="7"/>
                  </a:cubicBezTo>
                  <a:cubicBezTo>
                    <a:pt x="11" y="1"/>
                    <a:pt x="11" y="1"/>
                    <a:pt x="11" y="1"/>
                  </a:cubicBezTo>
                  <a:cubicBezTo>
                    <a:pt x="12" y="0"/>
                    <a:pt x="14" y="0"/>
                    <a:pt x="14" y="1"/>
                  </a:cubicBezTo>
                  <a:close/>
                  <a:moveTo>
                    <a:pt x="11" y="22"/>
                  </a:moveTo>
                  <a:cubicBezTo>
                    <a:pt x="10" y="22"/>
                    <a:pt x="9" y="22"/>
                    <a:pt x="8" y="21"/>
                  </a:cubicBezTo>
                  <a:cubicBezTo>
                    <a:pt x="1" y="14"/>
                    <a:pt x="1" y="14"/>
                    <a:pt x="1" y="14"/>
                  </a:cubicBezTo>
                  <a:cubicBezTo>
                    <a:pt x="0" y="13"/>
                    <a:pt x="0" y="12"/>
                    <a:pt x="1" y="11"/>
                  </a:cubicBezTo>
                  <a:cubicBezTo>
                    <a:pt x="1" y="11"/>
                    <a:pt x="1" y="11"/>
                    <a:pt x="1" y="11"/>
                  </a:cubicBezTo>
                  <a:cubicBezTo>
                    <a:pt x="11" y="1"/>
                    <a:pt x="11" y="1"/>
                    <a:pt x="11" y="1"/>
                  </a:cubicBezTo>
                  <a:cubicBezTo>
                    <a:pt x="11" y="1"/>
                    <a:pt x="11" y="1"/>
                    <a:pt x="11" y="1"/>
                  </a:cubicBezTo>
                  <a:cubicBezTo>
                    <a:pt x="11" y="7"/>
                    <a:pt x="11" y="7"/>
                    <a:pt x="11" y="7"/>
                  </a:cubicBezTo>
                  <a:cubicBezTo>
                    <a:pt x="6" y="13"/>
                    <a:pt x="6" y="13"/>
                    <a:pt x="6" y="13"/>
                  </a:cubicBezTo>
                  <a:cubicBezTo>
                    <a:pt x="10" y="16"/>
                    <a:pt x="10" y="16"/>
                    <a:pt x="10" y="16"/>
                  </a:cubicBezTo>
                  <a:cubicBezTo>
                    <a:pt x="11" y="15"/>
                    <a:pt x="11" y="15"/>
                    <a:pt x="11" y="15"/>
                  </a:cubicBezTo>
                  <a:lnTo>
                    <a:pt x="11"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4" name="Freeform 55"/>
            <p:cNvSpPr>
              <a:spLocks noEditPoints="1"/>
            </p:cNvSpPr>
            <p:nvPr/>
          </p:nvSpPr>
          <p:spPr bwMode="auto">
            <a:xfrm>
              <a:off x="6210301" y="1722438"/>
              <a:ext cx="49213" cy="52388"/>
            </a:xfrm>
            <a:custGeom>
              <a:avLst/>
              <a:gdLst>
                <a:gd name="T0" fmla="*/ 21 w 22"/>
                <a:gd name="T1" fmla="*/ 15 h 23"/>
                <a:gd name="T2" fmla="*/ 14 w 22"/>
                <a:gd name="T3" fmla="*/ 22 h 23"/>
                <a:gd name="T4" fmla="*/ 11 w 22"/>
                <a:gd name="T5" fmla="*/ 22 h 23"/>
                <a:gd name="T6" fmla="*/ 11 w 22"/>
                <a:gd name="T7" fmla="*/ 15 h 23"/>
                <a:gd name="T8" fmla="*/ 13 w 22"/>
                <a:gd name="T9" fmla="*/ 17 h 23"/>
                <a:gd name="T10" fmla="*/ 16 w 22"/>
                <a:gd name="T11" fmla="*/ 13 h 23"/>
                <a:gd name="T12" fmla="*/ 11 w 22"/>
                <a:gd name="T13" fmla="*/ 8 h 23"/>
                <a:gd name="T14" fmla="*/ 11 w 22"/>
                <a:gd name="T15" fmla="*/ 1 h 23"/>
                <a:gd name="T16" fmla="*/ 12 w 22"/>
                <a:gd name="T17" fmla="*/ 1 h 23"/>
                <a:gd name="T18" fmla="*/ 12 w 22"/>
                <a:gd name="T19" fmla="*/ 1 h 23"/>
                <a:gd name="T20" fmla="*/ 22 w 22"/>
                <a:gd name="T21" fmla="*/ 11 h 23"/>
                <a:gd name="T22" fmla="*/ 22 w 22"/>
                <a:gd name="T23" fmla="*/ 15 h 23"/>
                <a:gd name="T24" fmla="*/ 21 w 22"/>
                <a:gd name="T25" fmla="*/ 15 h 23"/>
                <a:gd name="T26" fmla="*/ 11 w 22"/>
                <a:gd name="T27" fmla="*/ 22 h 23"/>
                <a:gd name="T28" fmla="*/ 11 w 22"/>
                <a:gd name="T29" fmla="*/ 22 h 23"/>
                <a:gd name="T30" fmla="*/ 11 w 22"/>
                <a:gd name="T31" fmla="*/ 22 h 23"/>
                <a:gd name="T32" fmla="*/ 1 w 22"/>
                <a:gd name="T33" fmla="*/ 12 h 23"/>
                <a:gd name="T34" fmla="*/ 1 w 22"/>
                <a:gd name="T35" fmla="*/ 9 h 23"/>
                <a:gd name="T36" fmla="*/ 1 w 22"/>
                <a:gd name="T37" fmla="*/ 8 h 23"/>
                <a:gd name="T38" fmla="*/ 8 w 22"/>
                <a:gd name="T39" fmla="*/ 1 h 23"/>
                <a:gd name="T40" fmla="*/ 11 w 22"/>
                <a:gd name="T41" fmla="*/ 1 h 23"/>
                <a:gd name="T42" fmla="*/ 11 w 22"/>
                <a:gd name="T43" fmla="*/ 8 h 23"/>
                <a:gd name="T44" fmla="*/ 10 w 22"/>
                <a:gd name="T45" fmla="*/ 6 h 23"/>
                <a:gd name="T46" fmla="*/ 6 w 22"/>
                <a:gd name="T47" fmla="*/ 10 h 23"/>
                <a:gd name="T48" fmla="*/ 11 w 22"/>
                <a:gd name="T49" fmla="*/ 15 h 23"/>
                <a:gd name="T50" fmla="*/ 11 w 22"/>
                <a:gd name="T51"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2" h="23">
                  <a:moveTo>
                    <a:pt x="21" y="15"/>
                  </a:moveTo>
                  <a:cubicBezTo>
                    <a:pt x="14" y="22"/>
                    <a:pt x="14" y="22"/>
                    <a:pt x="14" y="22"/>
                  </a:cubicBezTo>
                  <a:cubicBezTo>
                    <a:pt x="14" y="23"/>
                    <a:pt x="12" y="23"/>
                    <a:pt x="11" y="22"/>
                  </a:cubicBezTo>
                  <a:cubicBezTo>
                    <a:pt x="11" y="15"/>
                    <a:pt x="11" y="15"/>
                    <a:pt x="11" y="15"/>
                  </a:cubicBezTo>
                  <a:cubicBezTo>
                    <a:pt x="13" y="17"/>
                    <a:pt x="13" y="17"/>
                    <a:pt x="13" y="17"/>
                  </a:cubicBezTo>
                  <a:cubicBezTo>
                    <a:pt x="16" y="13"/>
                    <a:pt x="16" y="13"/>
                    <a:pt x="16" y="13"/>
                  </a:cubicBezTo>
                  <a:cubicBezTo>
                    <a:pt x="11" y="8"/>
                    <a:pt x="11" y="8"/>
                    <a:pt x="11" y="8"/>
                  </a:cubicBezTo>
                  <a:cubicBezTo>
                    <a:pt x="11" y="1"/>
                    <a:pt x="11" y="1"/>
                    <a:pt x="11" y="1"/>
                  </a:cubicBezTo>
                  <a:cubicBezTo>
                    <a:pt x="11" y="1"/>
                    <a:pt x="11" y="1"/>
                    <a:pt x="12" y="1"/>
                  </a:cubicBezTo>
                  <a:cubicBezTo>
                    <a:pt x="12" y="1"/>
                    <a:pt x="12" y="1"/>
                    <a:pt x="12" y="1"/>
                  </a:cubicBezTo>
                  <a:cubicBezTo>
                    <a:pt x="22" y="11"/>
                    <a:pt x="22" y="11"/>
                    <a:pt x="22" y="11"/>
                  </a:cubicBezTo>
                  <a:cubicBezTo>
                    <a:pt x="22" y="12"/>
                    <a:pt x="22" y="14"/>
                    <a:pt x="22" y="15"/>
                  </a:cubicBezTo>
                  <a:lnTo>
                    <a:pt x="21" y="15"/>
                  </a:lnTo>
                  <a:close/>
                  <a:moveTo>
                    <a:pt x="11" y="22"/>
                  </a:moveTo>
                  <a:cubicBezTo>
                    <a:pt x="11" y="22"/>
                    <a:pt x="11" y="22"/>
                    <a:pt x="11" y="22"/>
                  </a:cubicBezTo>
                  <a:cubicBezTo>
                    <a:pt x="11" y="22"/>
                    <a:pt x="11" y="22"/>
                    <a:pt x="11" y="22"/>
                  </a:cubicBezTo>
                  <a:cubicBezTo>
                    <a:pt x="1" y="12"/>
                    <a:pt x="1" y="12"/>
                    <a:pt x="1" y="12"/>
                  </a:cubicBezTo>
                  <a:cubicBezTo>
                    <a:pt x="0" y="11"/>
                    <a:pt x="0" y="9"/>
                    <a:pt x="1" y="9"/>
                  </a:cubicBezTo>
                  <a:cubicBezTo>
                    <a:pt x="1" y="8"/>
                    <a:pt x="1" y="8"/>
                    <a:pt x="1" y="8"/>
                  </a:cubicBezTo>
                  <a:cubicBezTo>
                    <a:pt x="8" y="1"/>
                    <a:pt x="8" y="1"/>
                    <a:pt x="8" y="1"/>
                  </a:cubicBezTo>
                  <a:cubicBezTo>
                    <a:pt x="9" y="1"/>
                    <a:pt x="10" y="0"/>
                    <a:pt x="11" y="1"/>
                  </a:cubicBezTo>
                  <a:cubicBezTo>
                    <a:pt x="11" y="8"/>
                    <a:pt x="11" y="8"/>
                    <a:pt x="11" y="8"/>
                  </a:cubicBezTo>
                  <a:cubicBezTo>
                    <a:pt x="10" y="6"/>
                    <a:pt x="10" y="6"/>
                    <a:pt x="10" y="6"/>
                  </a:cubicBezTo>
                  <a:cubicBezTo>
                    <a:pt x="6" y="10"/>
                    <a:pt x="6" y="10"/>
                    <a:pt x="6" y="10"/>
                  </a:cubicBezTo>
                  <a:cubicBezTo>
                    <a:pt x="11" y="15"/>
                    <a:pt x="11" y="15"/>
                    <a:pt x="11" y="15"/>
                  </a:cubicBezTo>
                  <a:lnTo>
                    <a:pt x="11"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5" name="Freeform 56"/>
            <p:cNvSpPr>
              <a:spLocks noEditPoints="1"/>
            </p:cNvSpPr>
            <p:nvPr/>
          </p:nvSpPr>
          <p:spPr bwMode="auto">
            <a:xfrm>
              <a:off x="6342063" y="1697038"/>
              <a:ext cx="46038" cy="50800"/>
            </a:xfrm>
            <a:custGeom>
              <a:avLst/>
              <a:gdLst>
                <a:gd name="T0" fmla="*/ 20 w 21"/>
                <a:gd name="T1" fmla="*/ 7 h 22"/>
                <a:gd name="T2" fmla="*/ 15 w 21"/>
                <a:gd name="T3" fmla="*/ 21 h 22"/>
                <a:gd name="T4" fmla="*/ 12 w 21"/>
                <a:gd name="T5" fmla="*/ 22 h 22"/>
                <a:gd name="T6" fmla="*/ 10 w 21"/>
                <a:gd name="T7" fmla="*/ 21 h 22"/>
                <a:gd name="T8" fmla="*/ 10 w 21"/>
                <a:gd name="T9" fmla="*/ 16 h 22"/>
                <a:gd name="T10" fmla="*/ 11 w 21"/>
                <a:gd name="T11" fmla="*/ 17 h 22"/>
                <a:gd name="T12" fmla="*/ 15 w 21"/>
                <a:gd name="T13" fmla="*/ 8 h 22"/>
                <a:gd name="T14" fmla="*/ 10 w 21"/>
                <a:gd name="T15" fmla="*/ 6 h 22"/>
                <a:gd name="T16" fmla="*/ 10 w 21"/>
                <a:gd name="T17" fmla="*/ 1 h 22"/>
                <a:gd name="T18" fmla="*/ 19 w 21"/>
                <a:gd name="T19" fmla="*/ 4 h 22"/>
                <a:gd name="T20" fmla="*/ 20 w 21"/>
                <a:gd name="T21" fmla="*/ 7 h 22"/>
                <a:gd name="T22" fmla="*/ 10 w 21"/>
                <a:gd name="T23" fmla="*/ 21 h 22"/>
                <a:gd name="T24" fmla="*/ 2 w 21"/>
                <a:gd name="T25" fmla="*/ 18 h 22"/>
                <a:gd name="T26" fmla="*/ 1 w 21"/>
                <a:gd name="T27" fmla="*/ 15 h 22"/>
                <a:gd name="T28" fmla="*/ 6 w 21"/>
                <a:gd name="T29" fmla="*/ 2 h 22"/>
                <a:gd name="T30" fmla="*/ 9 w 21"/>
                <a:gd name="T31" fmla="*/ 1 h 22"/>
                <a:gd name="T32" fmla="*/ 10 w 21"/>
                <a:gd name="T33" fmla="*/ 1 h 22"/>
                <a:gd name="T34" fmla="*/ 10 w 21"/>
                <a:gd name="T35" fmla="*/ 6 h 22"/>
                <a:gd name="T36" fmla="*/ 10 w 21"/>
                <a:gd name="T37" fmla="*/ 6 h 22"/>
                <a:gd name="T38" fmla="*/ 6 w 21"/>
                <a:gd name="T39" fmla="*/ 15 h 22"/>
                <a:gd name="T40" fmla="*/ 10 w 21"/>
                <a:gd name="T41" fmla="*/ 16 h 22"/>
                <a:gd name="T42" fmla="*/ 10 w 21"/>
                <a:gd name="T43"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22">
                  <a:moveTo>
                    <a:pt x="20" y="7"/>
                  </a:moveTo>
                  <a:cubicBezTo>
                    <a:pt x="15" y="21"/>
                    <a:pt x="15" y="21"/>
                    <a:pt x="15" y="21"/>
                  </a:cubicBezTo>
                  <a:cubicBezTo>
                    <a:pt x="14" y="22"/>
                    <a:pt x="13" y="22"/>
                    <a:pt x="12" y="22"/>
                  </a:cubicBezTo>
                  <a:cubicBezTo>
                    <a:pt x="10" y="21"/>
                    <a:pt x="10" y="21"/>
                    <a:pt x="10" y="21"/>
                  </a:cubicBezTo>
                  <a:cubicBezTo>
                    <a:pt x="10" y="16"/>
                    <a:pt x="10" y="16"/>
                    <a:pt x="10" y="16"/>
                  </a:cubicBezTo>
                  <a:cubicBezTo>
                    <a:pt x="11" y="17"/>
                    <a:pt x="11" y="17"/>
                    <a:pt x="11" y="17"/>
                  </a:cubicBezTo>
                  <a:cubicBezTo>
                    <a:pt x="15" y="8"/>
                    <a:pt x="15" y="8"/>
                    <a:pt x="15" y="8"/>
                  </a:cubicBezTo>
                  <a:cubicBezTo>
                    <a:pt x="10" y="6"/>
                    <a:pt x="10" y="6"/>
                    <a:pt x="10" y="6"/>
                  </a:cubicBezTo>
                  <a:cubicBezTo>
                    <a:pt x="10" y="1"/>
                    <a:pt x="10" y="1"/>
                    <a:pt x="10" y="1"/>
                  </a:cubicBezTo>
                  <a:cubicBezTo>
                    <a:pt x="19" y="4"/>
                    <a:pt x="19" y="4"/>
                    <a:pt x="19" y="4"/>
                  </a:cubicBezTo>
                  <a:cubicBezTo>
                    <a:pt x="20" y="5"/>
                    <a:pt x="21" y="6"/>
                    <a:pt x="20" y="7"/>
                  </a:cubicBezTo>
                  <a:close/>
                  <a:moveTo>
                    <a:pt x="10" y="21"/>
                  </a:moveTo>
                  <a:cubicBezTo>
                    <a:pt x="2" y="18"/>
                    <a:pt x="2" y="18"/>
                    <a:pt x="2" y="18"/>
                  </a:cubicBezTo>
                  <a:cubicBezTo>
                    <a:pt x="1" y="18"/>
                    <a:pt x="0" y="16"/>
                    <a:pt x="1" y="15"/>
                  </a:cubicBezTo>
                  <a:cubicBezTo>
                    <a:pt x="6" y="2"/>
                    <a:pt x="6" y="2"/>
                    <a:pt x="6" y="2"/>
                  </a:cubicBezTo>
                  <a:cubicBezTo>
                    <a:pt x="7" y="1"/>
                    <a:pt x="8" y="0"/>
                    <a:pt x="9" y="1"/>
                  </a:cubicBezTo>
                  <a:cubicBezTo>
                    <a:pt x="10" y="1"/>
                    <a:pt x="10" y="1"/>
                    <a:pt x="10" y="1"/>
                  </a:cubicBezTo>
                  <a:cubicBezTo>
                    <a:pt x="10" y="6"/>
                    <a:pt x="10" y="6"/>
                    <a:pt x="10" y="6"/>
                  </a:cubicBezTo>
                  <a:cubicBezTo>
                    <a:pt x="10" y="6"/>
                    <a:pt x="10" y="6"/>
                    <a:pt x="10" y="6"/>
                  </a:cubicBezTo>
                  <a:cubicBezTo>
                    <a:pt x="6" y="15"/>
                    <a:pt x="6" y="15"/>
                    <a:pt x="6" y="15"/>
                  </a:cubicBezTo>
                  <a:cubicBezTo>
                    <a:pt x="10" y="16"/>
                    <a:pt x="10" y="16"/>
                    <a:pt x="10" y="16"/>
                  </a:cubicBezTo>
                  <a:lnTo>
                    <a:pt x="1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6" name="Freeform 57"/>
            <p:cNvSpPr>
              <a:spLocks noEditPoints="1"/>
            </p:cNvSpPr>
            <p:nvPr/>
          </p:nvSpPr>
          <p:spPr bwMode="auto">
            <a:xfrm>
              <a:off x="6403976" y="1855788"/>
              <a:ext cx="50800" cy="46038"/>
            </a:xfrm>
            <a:custGeom>
              <a:avLst/>
              <a:gdLst>
                <a:gd name="T0" fmla="*/ 11 w 22"/>
                <a:gd name="T1" fmla="*/ 2 h 20"/>
                <a:gd name="T2" fmla="*/ 21 w 22"/>
                <a:gd name="T3" fmla="*/ 6 h 20"/>
                <a:gd name="T4" fmla="*/ 22 w 22"/>
                <a:gd name="T5" fmla="*/ 9 h 20"/>
                <a:gd name="T6" fmla="*/ 18 w 22"/>
                <a:gd name="T7" fmla="*/ 18 h 20"/>
                <a:gd name="T8" fmla="*/ 15 w 22"/>
                <a:gd name="T9" fmla="*/ 19 h 20"/>
                <a:gd name="T10" fmla="*/ 11 w 22"/>
                <a:gd name="T11" fmla="*/ 18 h 20"/>
                <a:gd name="T12" fmla="*/ 11 w 22"/>
                <a:gd name="T13" fmla="*/ 13 h 20"/>
                <a:gd name="T14" fmla="*/ 14 w 22"/>
                <a:gd name="T15" fmla="*/ 14 h 20"/>
                <a:gd name="T16" fmla="*/ 17 w 22"/>
                <a:gd name="T17" fmla="*/ 9 h 20"/>
                <a:gd name="T18" fmla="*/ 11 w 22"/>
                <a:gd name="T19" fmla="*/ 7 h 20"/>
                <a:gd name="T20" fmla="*/ 11 w 22"/>
                <a:gd name="T21" fmla="*/ 2 h 20"/>
                <a:gd name="T22" fmla="*/ 7 w 22"/>
                <a:gd name="T23" fmla="*/ 0 h 20"/>
                <a:gd name="T24" fmla="*/ 11 w 22"/>
                <a:gd name="T25" fmla="*/ 2 h 20"/>
                <a:gd name="T26" fmla="*/ 11 w 22"/>
                <a:gd name="T27" fmla="*/ 7 h 20"/>
                <a:gd name="T28" fmla="*/ 8 w 22"/>
                <a:gd name="T29" fmla="*/ 6 h 20"/>
                <a:gd name="T30" fmla="*/ 6 w 22"/>
                <a:gd name="T31" fmla="*/ 11 h 20"/>
                <a:gd name="T32" fmla="*/ 11 w 22"/>
                <a:gd name="T33" fmla="*/ 13 h 20"/>
                <a:gd name="T34" fmla="*/ 11 w 22"/>
                <a:gd name="T35" fmla="*/ 18 h 20"/>
                <a:gd name="T36" fmla="*/ 2 w 22"/>
                <a:gd name="T37" fmla="*/ 14 h 20"/>
                <a:gd name="T38" fmla="*/ 0 w 22"/>
                <a:gd name="T39" fmla="*/ 11 h 20"/>
                <a:gd name="T40" fmla="*/ 4 w 22"/>
                <a:gd name="T41" fmla="*/ 2 h 20"/>
                <a:gd name="T42" fmla="*/ 7 w 2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0">
                  <a:moveTo>
                    <a:pt x="11" y="2"/>
                  </a:moveTo>
                  <a:cubicBezTo>
                    <a:pt x="21" y="6"/>
                    <a:pt x="21" y="6"/>
                    <a:pt x="21" y="6"/>
                  </a:cubicBezTo>
                  <a:cubicBezTo>
                    <a:pt x="22" y="6"/>
                    <a:pt x="22" y="8"/>
                    <a:pt x="22" y="9"/>
                  </a:cubicBezTo>
                  <a:cubicBezTo>
                    <a:pt x="18" y="18"/>
                    <a:pt x="18" y="18"/>
                    <a:pt x="18" y="18"/>
                  </a:cubicBezTo>
                  <a:cubicBezTo>
                    <a:pt x="18" y="19"/>
                    <a:pt x="16" y="20"/>
                    <a:pt x="15" y="19"/>
                  </a:cubicBezTo>
                  <a:cubicBezTo>
                    <a:pt x="11" y="18"/>
                    <a:pt x="11" y="18"/>
                    <a:pt x="11" y="18"/>
                  </a:cubicBezTo>
                  <a:cubicBezTo>
                    <a:pt x="11" y="13"/>
                    <a:pt x="11" y="13"/>
                    <a:pt x="11" y="13"/>
                  </a:cubicBezTo>
                  <a:cubicBezTo>
                    <a:pt x="14" y="14"/>
                    <a:pt x="14" y="14"/>
                    <a:pt x="14" y="14"/>
                  </a:cubicBezTo>
                  <a:cubicBezTo>
                    <a:pt x="17" y="9"/>
                    <a:pt x="17" y="9"/>
                    <a:pt x="17" y="9"/>
                  </a:cubicBezTo>
                  <a:cubicBezTo>
                    <a:pt x="11" y="7"/>
                    <a:pt x="11" y="7"/>
                    <a:pt x="11" y="7"/>
                  </a:cubicBezTo>
                  <a:lnTo>
                    <a:pt x="11" y="2"/>
                  </a:lnTo>
                  <a:close/>
                  <a:moveTo>
                    <a:pt x="7" y="0"/>
                  </a:moveTo>
                  <a:cubicBezTo>
                    <a:pt x="11" y="2"/>
                    <a:pt x="11" y="2"/>
                    <a:pt x="11" y="2"/>
                  </a:cubicBezTo>
                  <a:cubicBezTo>
                    <a:pt x="11" y="7"/>
                    <a:pt x="11" y="7"/>
                    <a:pt x="11" y="7"/>
                  </a:cubicBezTo>
                  <a:cubicBezTo>
                    <a:pt x="8" y="6"/>
                    <a:pt x="8" y="6"/>
                    <a:pt x="8" y="6"/>
                  </a:cubicBezTo>
                  <a:cubicBezTo>
                    <a:pt x="6" y="11"/>
                    <a:pt x="6" y="11"/>
                    <a:pt x="6" y="11"/>
                  </a:cubicBezTo>
                  <a:cubicBezTo>
                    <a:pt x="11" y="13"/>
                    <a:pt x="11" y="13"/>
                    <a:pt x="11" y="13"/>
                  </a:cubicBezTo>
                  <a:cubicBezTo>
                    <a:pt x="11" y="18"/>
                    <a:pt x="11" y="18"/>
                    <a:pt x="11" y="18"/>
                  </a:cubicBezTo>
                  <a:cubicBezTo>
                    <a:pt x="2" y="14"/>
                    <a:pt x="2" y="14"/>
                    <a:pt x="2" y="14"/>
                  </a:cubicBezTo>
                  <a:cubicBezTo>
                    <a:pt x="1" y="14"/>
                    <a:pt x="0" y="12"/>
                    <a:pt x="0" y="11"/>
                  </a:cubicBezTo>
                  <a:cubicBezTo>
                    <a:pt x="4" y="2"/>
                    <a:pt x="4" y="2"/>
                    <a:pt x="4" y="2"/>
                  </a:cubicBezTo>
                  <a:cubicBezTo>
                    <a:pt x="5" y="0"/>
                    <a:pt x="6"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7" name="Freeform 58"/>
            <p:cNvSpPr>
              <a:spLocks noEditPoints="1"/>
            </p:cNvSpPr>
            <p:nvPr/>
          </p:nvSpPr>
          <p:spPr bwMode="auto">
            <a:xfrm>
              <a:off x="6251576" y="1917700"/>
              <a:ext cx="47625" cy="50800"/>
            </a:xfrm>
            <a:custGeom>
              <a:avLst/>
              <a:gdLst>
                <a:gd name="T0" fmla="*/ 20 w 21"/>
                <a:gd name="T1" fmla="*/ 8 h 23"/>
                <a:gd name="T2" fmla="*/ 15 w 21"/>
                <a:gd name="T3" fmla="*/ 21 h 23"/>
                <a:gd name="T4" fmla="*/ 12 w 21"/>
                <a:gd name="T5" fmla="*/ 22 h 23"/>
                <a:gd name="T6" fmla="*/ 10 w 21"/>
                <a:gd name="T7" fmla="*/ 22 h 23"/>
                <a:gd name="T8" fmla="*/ 10 w 21"/>
                <a:gd name="T9" fmla="*/ 17 h 23"/>
                <a:gd name="T10" fmla="*/ 11 w 21"/>
                <a:gd name="T11" fmla="*/ 17 h 23"/>
                <a:gd name="T12" fmla="*/ 15 w 21"/>
                <a:gd name="T13" fmla="*/ 8 h 23"/>
                <a:gd name="T14" fmla="*/ 10 w 21"/>
                <a:gd name="T15" fmla="*/ 7 h 23"/>
                <a:gd name="T16" fmla="*/ 10 w 21"/>
                <a:gd name="T17" fmla="*/ 1 h 23"/>
                <a:gd name="T18" fmla="*/ 19 w 21"/>
                <a:gd name="T19" fmla="*/ 5 h 23"/>
                <a:gd name="T20" fmla="*/ 20 w 21"/>
                <a:gd name="T21" fmla="*/ 8 h 23"/>
                <a:gd name="T22" fmla="*/ 10 w 21"/>
                <a:gd name="T23" fmla="*/ 22 h 23"/>
                <a:gd name="T24" fmla="*/ 2 w 21"/>
                <a:gd name="T25" fmla="*/ 18 h 23"/>
                <a:gd name="T26" fmla="*/ 1 w 21"/>
                <a:gd name="T27" fmla="*/ 15 h 23"/>
                <a:gd name="T28" fmla="*/ 6 w 21"/>
                <a:gd name="T29" fmla="*/ 2 h 23"/>
                <a:gd name="T30" fmla="*/ 9 w 21"/>
                <a:gd name="T31" fmla="*/ 1 h 23"/>
                <a:gd name="T32" fmla="*/ 10 w 21"/>
                <a:gd name="T33" fmla="*/ 1 h 23"/>
                <a:gd name="T34" fmla="*/ 10 w 21"/>
                <a:gd name="T35" fmla="*/ 7 h 23"/>
                <a:gd name="T36" fmla="*/ 10 w 21"/>
                <a:gd name="T37" fmla="*/ 6 h 23"/>
                <a:gd name="T38" fmla="*/ 6 w 21"/>
                <a:gd name="T39" fmla="*/ 15 h 23"/>
                <a:gd name="T40" fmla="*/ 10 w 21"/>
                <a:gd name="T41" fmla="*/ 17 h 23"/>
                <a:gd name="T42" fmla="*/ 10 w 21"/>
                <a:gd name="T4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23">
                  <a:moveTo>
                    <a:pt x="20" y="8"/>
                  </a:moveTo>
                  <a:cubicBezTo>
                    <a:pt x="15" y="21"/>
                    <a:pt x="15" y="21"/>
                    <a:pt x="15" y="21"/>
                  </a:cubicBezTo>
                  <a:cubicBezTo>
                    <a:pt x="14" y="22"/>
                    <a:pt x="13" y="23"/>
                    <a:pt x="12" y="22"/>
                  </a:cubicBezTo>
                  <a:cubicBezTo>
                    <a:pt x="10" y="22"/>
                    <a:pt x="10" y="22"/>
                    <a:pt x="10" y="22"/>
                  </a:cubicBezTo>
                  <a:cubicBezTo>
                    <a:pt x="10" y="17"/>
                    <a:pt x="10" y="17"/>
                    <a:pt x="10" y="17"/>
                  </a:cubicBezTo>
                  <a:cubicBezTo>
                    <a:pt x="11" y="17"/>
                    <a:pt x="11" y="17"/>
                    <a:pt x="11" y="17"/>
                  </a:cubicBezTo>
                  <a:cubicBezTo>
                    <a:pt x="15" y="8"/>
                    <a:pt x="15" y="8"/>
                    <a:pt x="15" y="8"/>
                  </a:cubicBezTo>
                  <a:cubicBezTo>
                    <a:pt x="10" y="7"/>
                    <a:pt x="10" y="7"/>
                    <a:pt x="10" y="7"/>
                  </a:cubicBezTo>
                  <a:cubicBezTo>
                    <a:pt x="10" y="1"/>
                    <a:pt x="10" y="1"/>
                    <a:pt x="10" y="1"/>
                  </a:cubicBezTo>
                  <a:cubicBezTo>
                    <a:pt x="19" y="5"/>
                    <a:pt x="19" y="5"/>
                    <a:pt x="19" y="5"/>
                  </a:cubicBezTo>
                  <a:cubicBezTo>
                    <a:pt x="20" y="5"/>
                    <a:pt x="21" y="7"/>
                    <a:pt x="20" y="8"/>
                  </a:cubicBezTo>
                  <a:close/>
                  <a:moveTo>
                    <a:pt x="10" y="22"/>
                  </a:moveTo>
                  <a:cubicBezTo>
                    <a:pt x="2" y="18"/>
                    <a:pt x="2" y="18"/>
                    <a:pt x="2" y="18"/>
                  </a:cubicBezTo>
                  <a:cubicBezTo>
                    <a:pt x="1" y="18"/>
                    <a:pt x="0" y="17"/>
                    <a:pt x="1" y="15"/>
                  </a:cubicBezTo>
                  <a:cubicBezTo>
                    <a:pt x="6" y="2"/>
                    <a:pt x="6" y="2"/>
                    <a:pt x="6" y="2"/>
                  </a:cubicBezTo>
                  <a:cubicBezTo>
                    <a:pt x="7" y="1"/>
                    <a:pt x="8" y="0"/>
                    <a:pt x="9" y="1"/>
                  </a:cubicBezTo>
                  <a:cubicBezTo>
                    <a:pt x="10" y="1"/>
                    <a:pt x="10" y="1"/>
                    <a:pt x="10" y="1"/>
                  </a:cubicBezTo>
                  <a:cubicBezTo>
                    <a:pt x="10" y="7"/>
                    <a:pt x="10" y="7"/>
                    <a:pt x="10" y="7"/>
                  </a:cubicBezTo>
                  <a:cubicBezTo>
                    <a:pt x="10" y="6"/>
                    <a:pt x="10" y="6"/>
                    <a:pt x="10" y="6"/>
                  </a:cubicBezTo>
                  <a:cubicBezTo>
                    <a:pt x="6" y="15"/>
                    <a:pt x="6" y="15"/>
                    <a:pt x="6" y="15"/>
                  </a:cubicBezTo>
                  <a:cubicBezTo>
                    <a:pt x="10" y="17"/>
                    <a:pt x="10" y="17"/>
                    <a:pt x="10" y="17"/>
                  </a:cubicBezTo>
                  <a:lnTo>
                    <a:pt x="1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8" name="Freeform 59"/>
            <p:cNvSpPr>
              <a:spLocks noEditPoints="1"/>
            </p:cNvSpPr>
            <p:nvPr/>
          </p:nvSpPr>
          <p:spPr bwMode="auto">
            <a:xfrm>
              <a:off x="6184901" y="1765300"/>
              <a:ext cx="50800" cy="46038"/>
            </a:xfrm>
            <a:custGeom>
              <a:avLst/>
              <a:gdLst>
                <a:gd name="T0" fmla="*/ 14 w 22"/>
                <a:gd name="T1" fmla="*/ 19 h 20"/>
                <a:gd name="T2" fmla="*/ 11 w 22"/>
                <a:gd name="T3" fmla="*/ 18 h 20"/>
                <a:gd name="T4" fmla="*/ 11 w 22"/>
                <a:gd name="T5" fmla="*/ 13 h 20"/>
                <a:gd name="T6" fmla="*/ 14 w 22"/>
                <a:gd name="T7" fmla="*/ 14 h 20"/>
                <a:gd name="T8" fmla="*/ 16 w 22"/>
                <a:gd name="T9" fmla="*/ 9 h 20"/>
                <a:gd name="T10" fmla="*/ 11 w 22"/>
                <a:gd name="T11" fmla="*/ 7 h 20"/>
                <a:gd name="T12" fmla="*/ 11 w 22"/>
                <a:gd name="T13" fmla="*/ 2 h 20"/>
                <a:gd name="T14" fmla="*/ 20 w 22"/>
                <a:gd name="T15" fmla="*/ 6 h 20"/>
                <a:gd name="T16" fmla="*/ 21 w 22"/>
                <a:gd name="T17" fmla="*/ 9 h 20"/>
                <a:gd name="T18" fmla="*/ 18 w 22"/>
                <a:gd name="T19" fmla="*/ 18 h 20"/>
                <a:gd name="T20" fmla="*/ 14 w 22"/>
                <a:gd name="T21" fmla="*/ 19 h 20"/>
                <a:gd name="T22" fmla="*/ 11 w 22"/>
                <a:gd name="T23" fmla="*/ 18 h 20"/>
                <a:gd name="T24" fmla="*/ 1 w 22"/>
                <a:gd name="T25" fmla="*/ 14 h 20"/>
                <a:gd name="T26" fmla="*/ 0 w 22"/>
                <a:gd name="T27" fmla="*/ 11 h 20"/>
                <a:gd name="T28" fmla="*/ 4 w 22"/>
                <a:gd name="T29" fmla="*/ 2 h 20"/>
                <a:gd name="T30" fmla="*/ 7 w 22"/>
                <a:gd name="T31" fmla="*/ 0 h 20"/>
                <a:gd name="T32" fmla="*/ 11 w 22"/>
                <a:gd name="T33" fmla="*/ 2 h 20"/>
                <a:gd name="T34" fmla="*/ 11 w 22"/>
                <a:gd name="T35" fmla="*/ 7 h 20"/>
                <a:gd name="T36" fmla="*/ 7 w 22"/>
                <a:gd name="T37" fmla="*/ 6 h 20"/>
                <a:gd name="T38" fmla="*/ 5 w 22"/>
                <a:gd name="T39" fmla="*/ 11 h 20"/>
                <a:gd name="T40" fmla="*/ 11 w 22"/>
                <a:gd name="T41" fmla="*/ 13 h 20"/>
                <a:gd name="T42" fmla="*/ 11 w 22"/>
                <a:gd name="T43"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0">
                  <a:moveTo>
                    <a:pt x="14" y="19"/>
                  </a:moveTo>
                  <a:cubicBezTo>
                    <a:pt x="11" y="18"/>
                    <a:pt x="11" y="18"/>
                    <a:pt x="11" y="18"/>
                  </a:cubicBezTo>
                  <a:cubicBezTo>
                    <a:pt x="11" y="13"/>
                    <a:pt x="11" y="13"/>
                    <a:pt x="11" y="13"/>
                  </a:cubicBezTo>
                  <a:cubicBezTo>
                    <a:pt x="14" y="14"/>
                    <a:pt x="14" y="14"/>
                    <a:pt x="14" y="14"/>
                  </a:cubicBezTo>
                  <a:cubicBezTo>
                    <a:pt x="16" y="9"/>
                    <a:pt x="16" y="9"/>
                    <a:pt x="16" y="9"/>
                  </a:cubicBezTo>
                  <a:cubicBezTo>
                    <a:pt x="11" y="7"/>
                    <a:pt x="11" y="7"/>
                    <a:pt x="11" y="7"/>
                  </a:cubicBezTo>
                  <a:cubicBezTo>
                    <a:pt x="11" y="2"/>
                    <a:pt x="11" y="2"/>
                    <a:pt x="11" y="2"/>
                  </a:cubicBezTo>
                  <a:cubicBezTo>
                    <a:pt x="20" y="6"/>
                    <a:pt x="20" y="6"/>
                    <a:pt x="20" y="6"/>
                  </a:cubicBezTo>
                  <a:cubicBezTo>
                    <a:pt x="21" y="6"/>
                    <a:pt x="22" y="8"/>
                    <a:pt x="21" y="9"/>
                  </a:cubicBezTo>
                  <a:cubicBezTo>
                    <a:pt x="18" y="18"/>
                    <a:pt x="18" y="18"/>
                    <a:pt x="18" y="18"/>
                  </a:cubicBezTo>
                  <a:cubicBezTo>
                    <a:pt x="17" y="19"/>
                    <a:pt x="16" y="20"/>
                    <a:pt x="14" y="19"/>
                  </a:cubicBezTo>
                  <a:close/>
                  <a:moveTo>
                    <a:pt x="11" y="18"/>
                  </a:moveTo>
                  <a:cubicBezTo>
                    <a:pt x="1" y="14"/>
                    <a:pt x="1" y="14"/>
                    <a:pt x="1" y="14"/>
                  </a:cubicBezTo>
                  <a:cubicBezTo>
                    <a:pt x="0" y="14"/>
                    <a:pt x="0" y="12"/>
                    <a:pt x="0" y="11"/>
                  </a:cubicBezTo>
                  <a:cubicBezTo>
                    <a:pt x="4" y="2"/>
                    <a:pt x="4" y="2"/>
                    <a:pt x="4" y="2"/>
                  </a:cubicBezTo>
                  <a:cubicBezTo>
                    <a:pt x="4" y="0"/>
                    <a:pt x="6" y="0"/>
                    <a:pt x="7" y="0"/>
                  </a:cubicBezTo>
                  <a:cubicBezTo>
                    <a:pt x="11" y="2"/>
                    <a:pt x="11" y="2"/>
                    <a:pt x="11" y="2"/>
                  </a:cubicBezTo>
                  <a:cubicBezTo>
                    <a:pt x="11" y="7"/>
                    <a:pt x="11" y="7"/>
                    <a:pt x="11" y="7"/>
                  </a:cubicBezTo>
                  <a:cubicBezTo>
                    <a:pt x="7" y="6"/>
                    <a:pt x="7" y="6"/>
                    <a:pt x="7" y="6"/>
                  </a:cubicBezTo>
                  <a:cubicBezTo>
                    <a:pt x="5" y="11"/>
                    <a:pt x="5" y="11"/>
                    <a:pt x="5" y="11"/>
                  </a:cubicBezTo>
                  <a:cubicBezTo>
                    <a:pt x="11" y="13"/>
                    <a:pt x="11" y="13"/>
                    <a:pt x="11" y="13"/>
                  </a:cubicBezTo>
                  <a:lnTo>
                    <a:pt x="11"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9" name="Freeform 60"/>
            <p:cNvSpPr>
              <a:spLocks noEditPoints="1"/>
            </p:cNvSpPr>
            <p:nvPr/>
          </p:nvSpPr>
          <p:spPr bwMode="auto">
            <a:xfrm>
              <a:off x="6403976" y="1763713"/>
              <a:ext cx="50800" cy="47625"/>
            </a:xfrm>
            <a:custGeom>
              <a:avLst/>
              <a:gdLst>
                <a:gd name="T0" fmla="*/ 11 w 22"/>
                <a:gd name="T1" fmla="*/ 2 h 21"/>
                <a:gd name="T2" fmla="*/ 15 w 22"/>
                <a:gd name="T3" fmla="*/ 1 h 21"/>
                <a:gd name="T4" fmla="*/ 18 w 22"/>
                <a:gd name="T5" fmla="*/ 2 h 21"/>
                <a:gd name="T6" fmla="*/ 22 w 22"/>
                <a:gd name="T7" fmla="*/ 12 h 21"/>
                <a:gd name="T8" fmla="*/ 20 w 22"/>
                <a:gd name="T9" fmla="*/ 15 h 21"/>
                <a:gd name="T10" fmla="*/ 11 w 22"/>
                <a:gd name="T11" fmla="*/ 19 h 21"/>
                <a:gd name="T12" fmla="*/ 11 w 22"/>
                <a:gd name="T13" fmla="*/ 13 h 21"/>
                <a:gd name="T14" fmla="*/ 16 w 22"/>
                <a:gd name="T15" fmla="*/ 11 h 21"/>
                <a:gd name="T16" fmla="*/ 14 w 22"/>
                <a:gd name="T17" fmla="*/ 6 h 21"/>
                <a:gd name="T18" fmla="*/ 11 w 22"/>
                <a:gd name="T19" fmla="*/ 8 h 21"/>
                <a:gd name="T20" fmla="*/ 11 w 22"/>
                <a:gd name="T21" fmla="*/ 2 h 21"/>
                <a:gd name="T22" fmla="*/ 2 w 22"/>
                <a:gd name="T23" fmla="*/ 6 h 21"/>
                <a:gd name="T24" fmla="*/ 11 w 22"/>
                <a:gd name="T25" fmla="*/ 2 h 21"/>
                <a:gd name="T26" fmla="*/ 11 w 22"/>
                <a:gd name="T27" fmla="*/ 8 h 21"/>
                <a:gd name="T28" fmla="*/ 6 w 22"/>
                <a:gd name="T29" fmla="*/ 10 h 21"/>
                <a:gd name="T30" fmla="*/ 8 w 22"/>
                <a:gd name="T31" fmla="*/ 15 h 21"/>
                <a:gd name="T32" fmla="*/ 11 w 22"/>
                <a:gd name="T33" fmla="*/ 13 h 21"/>
                <a:gd name="T34" fmla="*/ 11 w 22"/>
                <a:gd name="T35" fmla="*/ 19 h 21"/>
                <a:gd name="T36" fmla="*/ 7 w 22"/>
                <a:gd name="T37" fmla="*/ 20 h 21"/>
                <a:gd name="T38" fmla="*/ 4 w 22"/>
                <a:gd name="T39" fmla="*/ 19 h 21"/>
                <a:gd name="T40" fmla="*/ 0 w 22"/>
                <a:gd name="T41" fmla="*/ 10 h 21"/>
                <a:gd name="T42" fmla="*/ 2 w 22"/>
                <a:gd name="T43"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1">
                  <a:moveTo>
                    <a:pt x="11" y="2"/>
                  </a:moveTo>
                  <a:cubicBezTo>
                    <a:pt x="15" y="1"/>
                    <a:pt x="15" y="1"/>
                    <a:pt x="15" y="1"/>
                  </a:cubicBezTo>
                  <a:cubicBezTo>
                    <a:pt x="16" y="0"/>
                    <a:pt x="17" y="1"/>
                    <a:pt x="18" y="2"/>
                  </a:cubicBezTo>
                  <a:cubicBezTo>
                    <a:pt x="22" y="12"/>
                    <a:pt x="22" y="12"/>
                    <a:pt x="22" y="12"/>
                  </a:cubicBezTo>
                  <a:cubicBezTo>
                    <a:pt x="22" y="13"/>
                    <a:pt x="22" y="14"/>
                    <a:pt x="20" y="15"/>
                  </a:cubicBezTo>
                  <a:cubicBezTo>
                    <a:pt x="11" y="19"/>
                    <a:pt x="11" y="19"/>
                    <a:pt x="11" y="19"/>
                  </a:cubicBezTo>
                  <a:cubicBezTo>
                    <a:pt x="11" y="13"/>
                    <a:pt x="11" y="13"/>
                    <a:pt x="11" y="13"/>
                  </a:cubicBezTo>
                  <a:cubicBezTo>
                    <a:pt x="16" y="11"/>
                    <a:pt x="16" y="11"/>
                    <a:pt x="16" y="11"/>
                  </a:cubicBezTo>
                  <a:cubicBezTo>
                    <a:pt x="14" y="6"/>
                    <a:pt x="14" y="6"/>
                    <a:pt x="14" y="6"/>
                  </a:cubicBezTo>
                  <a:cubicBezTo>
                    <a:pt x="11" y="8"/>
                    <a:pt x="11" y="8"/>
                    <a:pt x="11" y="8"/>
                  </a:cubicBezTo>
                  <a:lnTo>
                    <a:pt x="11" y="2"/>
                  </a:lnTo>
                  <a:close/>
                  <a:moveTo>
                    <a:pt x="2" y="6"/>
                  </a:moveTo>
                  <a:cubicBezTo>
                    <a:pt x="11" y="2"/>
                    <a:pt x="11" y="2"/>
                    <a:pt x="11" y="2"/>
                  </a:cubicBezTo>
                  <a:cubicBezTo>
                    <a:pt x="11" y="8"/>
                    <a:pt x="11" y="8"/>
                    <a:pt x="11" y="8"/>
                  </a:cubicBezTo>
                  <a:cubicBezTo>
                    <a:pt x="6" y="10"/>
                    <a:pt x="6" y="10"/>
                    <a:pt x="6" y="10"/>
                  </a:cubicBezTo>
                  <a:cubicBezTo>
                    <a:pt x="8" y="15"/>
                    <a:pt x="8" y="15"/>
                    <a:pt x="8" y="15"/>
                  </a:cubicBezTo>
                  <a:cubicBezTo>
                    <a:pt x="11" y="13"/>
                    <a:pt x="11" y="13"/>
                    <a:pt x="11" y="13"/>
                  </a:cubicBezTo>
                  <a:cubicBezTo>
                    <a:pt x="11" y="19"/>
                    <a:pt x="11" y="19"/>
                    <a:pt x="11" y="19"/>
                  </a:cubicBezTo>
                  <a:cubicBezTo>
                    <a:pt x="7" y="20"/>
                    <a:pt x="7" y="20"/>
                    <a:pt x="7" y="20"/>
                  </a:cubicBezTo>
                  <a:cubicBezTo>
                    <a:pt x="6" y="21"/>
                    <a:pt x="5" y="20"/>
                    <a:pt x="4" y="19"/>
                  </a:cubicBezTo>
                  <a:cubicBezTo>
                    <a:pt x="0" y="10"/>
                    <a:pt x="0" y="10"/>
                    <a:pt x="0" y="10"/>
                  </a:cubicBezTo>
                  <a:cubicBezTo>
                    <a:pt x="0" y="8"/>
                    <a:pt x="0" y="7"/>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0" name="Freeform 61"/>
            <p:cNvSpPr>
              <a:spLocks noEditPoints="1"/>
            </p:cNvSpPr>
            <p:nvPr/>
          </p:nvSpPr>
          <p:spPr bwMode="auto">
            <a:xfrm>
              <a:off x="6343651" y="1917700"/>
              <a:ext cx="44450" cy="50800"/>
            </a:xfrm>
            <a:custGeom>
              <a:avLst/>
              <a:gdLst>
                <a:gd name="T0" fmla="*/ 18 w 20"/>
                <a:gd name="T1" fmla="*/ 18 h 23"/>
                <a:gd name="T2" fmla="*/ 10 w 20"/>
                <a:gd name="T3" fmla="*/ 22 h 23"/>
                <a:gd name="T4" fmla="*/ 10 w 20"/>
                <a:gd name="T5" fmla="*/ 17 h 23"/>
                <a:gd name="T6" fmla="*/ 14 w 20"/>
                <a:gd name="T7" fmla="*/ 15 h 23"/>
                <a:gd name="T8" fmla="*/ 10 w 20"/>
                <a:gd name="T9" fmla="*/ 6 h 23"/>
                <a:gd name="T10" fmla="*/ 10 w 20"/>
                <a:gd name="T11" fmla="*/ 6 h 23"/>
                <a:gd name="T12" fmla="*/ 10 w 20"/>
                <a:gd name="T13" fmla="*/ 1 h 23"/>
                <a:gd name="T14" fmla="*/ 11 w 20"/>
                <a:gd name="T15" fmla="*/ 1 h 23"/>
                <a:gd name="T16" fmla="*/ 14 w 20"/>
                <a:gd name="T17" fmla="*/ 2 h 23"/>
                <a:gd name="T18" fmla="*/ 19 w 20"/>
                <a:gd name="T19" fmla="*/ 15 h 23"/>
                <a:gd name="T20" fmla="*/ 18 w 20"/>
                <a:gd name="T21" fmla="*/ 18 h 23"/>
                <a:gd name="T22" fmla="*/ 10 w 20"/>
                <a:gd name="T23" fmla="*/ 22 h 23"/>
                <a:gd name="T24" fmla="*/ 9 w 20"/>
                <a:gd name="T25" fmla="*/ 22 h 23"/>
                <a:gd name="T26" fmla="*/ 6 w 20"/>
                <a:gd name="T27" fmla="*/ 21 h 23"/>
                <a:gd name="T28" fmla="*/ 0 w 20"/>
                <a:gd name="T29" fmla="*/ 8 h 23"/>
                <a:gd name="T30" fmla="*/ 1 w 20"/>
                <a:gd name="T31" fmla="*/ 5 h 23"/>
                <a:gd name="T32" fmla="*/ 10 w 20"/>
                <a:gd name="T33" fmla="*/ 1 h 23"/>
                <a:gd name="T34" fmla="*/ 10 w 20"/>
                <a:gd name="T35" fmla="*/ 6 h 23"/>
                <a:gd name="T36" fmla="*/ 6 w 20"/>
                <a:gd name="T37" fmla="*/ 8 h 23"/>
                <a:gd name="T38" fmla="*/ 9 w 20"/>
                <a:gd name="T39" fmla="*/ 17 h 23"/>
                <a:gd name="T40" fmla="*/ 10 w 20"/>
                <a:gd name="T41" fmla="*/ 17 h 23"/>
                <a:gd name="T42" fmla="*/ 10 w 20"/>
                <a:gd name="T4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23">
                  <a:moveTo>
                    <a:pt x="18" y="18"/>
                  </a:moveTo>
                  <a:cubicBezTo>
                    <a:pt x="10" y="22"/>
                    <a:pt x="10" y="22"/>
                    <a:pt x="10" y="22"/>
                  </a:cubicBezTo>
                  <a:cubicBezTo>
                    <a:pt x="10" y="17"/>
                    <a:pt x="10" y="17"/>
                    <a:pt x="10" y="17"/>
                  </a:cubicBezTo>
                  <a:cubicBezTo>
                    <a:pt x="14" y="15"/>
                    <a:pt x="14" y="15"/>
                    <a:pt x="14" y="15"/>
                  </a:cubicBezTo>
                  <a:cubicBezTo>
                    <a:pt x="10" y="6"/>
                    <a:pt x="10" y="6"/>
                    <a:pt x="10" y="6"/>
                  </a:cubicBezTo>
                  <a:cubicBezTo>
                    <a:pt x="10" y="6"/>
                    <a:pt x="10" y="6"/>
                    <a:pt x="10" y="6"/>
                  </a:cubicBezTo>
                  <a:cubicBezTo>
                    <a:pt x="10" y="1"/>
                    <a:pt x="10" y="1"/>
                    <a:pt x="10" y="1"/>
                  </a:cubicBezTo>
                  <a:cubicBezTo>
                    <a:pt x="11" y="1"/>
                    <a:pt x="11" y="1"/>
                    <a:pt x="11" y="1"/>
                  </a:cubicBezTo>
                  <a:cubicBezTo>
                    <a:pt x="12" y="0"/>
                    <a:pt x="13" y="1"/>
                    <a:pt x="14" y="2"/>
                  </a:cubicBezTo>
                  <a:cubicBezTo>
                    <a:pt x="19" y="15"/>
                    <a:pt x="19" y="15"/>
                    <a:pt x="19" y="15"/>
                  </a:cubicBezTo>
                  <a:cubicBezTo>
                    <a:pt x="20" y="16"/>
                    <a:pt x="19" y="18"/>
                    <a:pt x="18" y="18"/>
                  </a:cubicBezTo>
                  <a:close/>
                  <a:moveTo>
                    <a:pt x="10" y="22"/>
                  </a:moveTo>
                  <a:cubicBezTo>
                    <a:pt x="9" y="22"/>
                    <a:pt x="9" y="22"/>
                    <a:pt x="9" y="22"/>
                  </a:cubicBezTo>
                  <a:cubicBezTo>
                    <a:pt x="8" y="23"/>
                    <a:pt x="6" y="22"/>
                    <a:pt x="6" y="21"/>
                  </a:cubicBezTo>
                  <a:cubicBezTo>
                    <a:pt x="0" y="8"/>
                    <a:pt x="0" y="8"/>
                    <a:pt x="0" y="8"/>
                  </a:cubicBezTo>
                  <a:cubicBezTo>
                    <a:pt x="0" y="7"/>
                    <a:pt x="0" y="5"/>
                    <a:pt x="1" y="5"/>
                  </a:cubicBezTo>
                  <a:cubicBezTo>
                    <a:pt x="10" y="1"/>
                    <a:pt x="10" y="1"/>
                    <a:pt x="10" y="1"/>
                  </a:cubicBezTo>
                  <a:cubicBezTo>
                    <a:pt x="10" y="6"/>
                    <a:pt x="10" y="6"/>
                    <a:pt x="10" y="6"/>
                  </a:cubicBezTo>
                  <a:cubicBezTo>
                    <a:pt x="6" y="8"/>
                    <a:pt x="6" y="8"/>
                    <a:pt x="6" y="8"/>
                  </a:cubicBezTo>
                  <a:cubicBezTo>
                    <a:pt x="9" y="17"/>
                    <a:pt x="9" y="17"/>
                    <a:pt x="9" y="17"/>
                  </a:cubicBezTo>
                  <a:cubicBezTo>
                    <a:pt x="10" y="17"/>
                    <a:pt x="10" y="17"/>
                    <a:pt x="10" y="17"/>
                  </a:cubicBezTo>
                  <a:lnTo>
                    <a:pt x="1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1" name="Freeform 62"/>
            <p:cNvSpPr>
              <a:spLocks noEditPoints="1"/>
            </p:cNvSpPr>
            <p:nvPr/>
          </p:nvSpPr>
          <p:spPr bwMode="auto">
            <a:xfrm>
              <a:off x="6184901" y="1855788"/>
              <a:ext cx="50800" cy="46038"/>
            </a:xfrm>
            <a:custGeom>
              <a:avLst/>
              <a:gdLst>
                <a:gd name="T0" fmla="*/ 20 w 22"/>
                <a:gd name="T1" fmla="*/ 14 h 20"/>
                <a:gd name="T2" fmla="*/ 11 w 22"/>
                <a:gd name="T3" fmla="*/ 18 h 20"/>
                <a:gd name="T4" fmla="*/ 11 w 22"/>
                <a:gd name="T5" fmla="*/ 13 h 20"/>
                <a:gd name="T6" fmla="*/ 16 w 22"/>
                <a:gd name="T7" fmla="*/ 11 h 20"/>
                <a:gd name="T8" fmla="*/ 14 w 22"/>
                <a:gd name="T9" fmla="*/ 6 h 20"/>
                <a:gd name="T10" fmla="*/ 11 w 22"/>
                <a:gd name="T11" fmla="*/ 7 h 20"/>
                <a:gd name="T12" fmla="*/ 11 w 22"/>
                <a:gd name="T13" fmla="*/ 2 h 20"/>
                <a:gd name="T14" fmla="*/ 15 w 22"/>
                <a:gd name="T15" fmla="*/ 1 h 20"/>
                <a:gd name="T16" fmla="*/ 18 w 22"/>
                <a:gd name="T17" fmla="*/ 2 h 20"/>
                <a:gd name="T18" fmla="*/ 22 w 22"/>
                <a:gd name="T19" fmla="*/ 11 h 20"/>
                <a:gd name="T20" fmla="*/ 20 w 22"/>
                <a:gd name="T21" fmla="*/ 14 h 20"/>
                <a:gd name="T22" fmla="*/ 11 w 22"/>
                <a:gd name="T23" fmla="*/ 18 h 20"/>
                <a:gd name="T24" fmla="*/ 7 w 22"/>
                <a:gd name="T25" fmla="*/ 20 h 20"/>
                <a:gd name="T26" fmla="*/ 4 w 22"/>
                <a:gd name="T27" fmla="*/ 19 h 20"/>
                <a:gd name="T28" fmla="*/ 0 w 22"/>
                <a:gd name="T29" fmla="*/ 9 h 20"/>
                <a:gd name="T30" fmla="*/ 1 w 22"/>
                <a:gd name="T31" fmla="*/ 6 h 20"/>
                <a:gd name="T32" fmla="*/ 11 w 22"/>
                <a:gd name="T33" fmla="*/ 2 h 20"/>
                <a:gd name="T34" fmla="*/ 11 w 22"/>
                <a:gd name="T35" fmla="*/ 7 h 20"/>
                <a:gd name="T36" fmla="*/ 6 w 22"/>
                <a:gd name="T37" fmla="*/ 10 h 20"/>
                <a:gd name="T38" fmla="*/ 8 w 22"/>
                <a:gd name="T39" fmla="*/ 14 h 20"/>
                <a:gd name="T40" fmla="*/ 11 w 22"/>
                <a:gd name="T41" fmla="*/ 13 h 20"/>
                <a:gd name="T42" fmla="*/ 11 w 22"/>
                <a:gd name="T43" fmla="*/ 1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0">
                  <a:moveTo>
                    <a:pt x="20" y="14"/>
                  </a:moveTo>
                  <a:cubicBezTo>
                    <a:pt x="11" y="18"/>
                    <a:pt x="11" y="18"/>
                    <a:pt x="11" y="18"/>
                  </a:cubicBezTo>
                  <a:cubicBezTo>
                    <a:pt x="11" y="13"/>
                    <a:pt x="11" y="13"/>
                    <a:pt x="11" y="13"/>
                  </a:cubicBezTo>
                  <a:cubicBezTo>
                    <a:pt x="16" y="11"/>
                    <a:pt x="16" y="11"/>
                    <a:pt x="16" y="11"/>
                  </a:cubicBezTo>
                  <a:cubicBezTo>
                    <a:pt x="14" y="6"/>
                    <a:pt x="14" y="6"/>
                    <a:pt x="14" y="6"/>
                  </a:cubicBezTo>
                  <a:cubicBezTo>
                    <a:pt x="11" y="7"/>
                    <a:pt x="11" y="7"/>
                    <a:pt x="11" y="7"/>
                  </a:cubicBezTo>
                  <a:cubicBezTo>
                    <a:pt x="11" y="2"/>
                    <a:pt x="11" y="2"/>
                    <a:pt x="11" y="2"/>
                  </a:cubicBezTo>
                  <a:cubicBezTo>
                    <a:pt x="15" y="1"/>
                    <a:pt x="15" y="1"/>
                    <a:pt x="15" y="1"/>
                  </a:cubicBezTo>
                  <a:cubicBezTo>
                    <a:pt x="16" y="0"/>
                    <a:pt x="17" y="1"/>
                    <a:pt x="18" y="2"/>
                  </a:cubicBezTo>
                  <a:cubicBezTo>
                    <a:pt x="22" y="11"/>
                    <a:pt x="22" y="11"/>
                    <a:pt x="22" y="11"/>
                  </a:cubicBezTo>
                  <a:cubicBezTo>
                    <a:pt x="22" y="12"/>
                    <a:pt x="22" y="14"/>
                    <a:pt x="20" y="14"/>
                  </a:cubicBezTo>
                  <a:close/>
                  <a:moveTo>
                    <a:pt x="11" y="18"/>
                  </a:moveTo>
                  <a:cubicBezTo>
                    <a:pt x="7" y="20"/>
                    <a:pt x="7" y="20"/>
                    <a:pt x="7" y="20"/>
                  </a:cubicBezTo>
                  <a:cubicBezTo>
                    <a:pt x="6" y="20"/>
                    <a:pt x="5" y="20"/>
                    <a:pt x="4" y="19"/>
                  </a:cubicBezTo>
                  <a:cubicBezTo>
                    <a:pt x="0" y="9"/>
                    <a:pt x="0" y="9"/>
                    <a:pt x="0" y="9"/>
                  </a:cubicBezTo>
                  <a:cubicBezTo>
                    <a:pt x="0" y="8"/>
                    <a:pt x="0" y="7"/>
                    <a:pt x="1" y="6"/>
                  </a:cubicBezTo>
                  <a:cubicBezTo>
                    <a:pt x="11" y="2"/>
                    <a:pt x="11" y="2"/>
                    <a:pt x="11" y="2"/>
                  </a:cubicBezTo>
                  <a:cubicBezTo>
                    <a:pt x="11" y="7"/>
                    <a:pt x="11" y="7"/>
                    <a:pt x="11" y="7"/>
                  </a:cubicBezTo>
                  <a:cubicBezTo>
                    <a:pt x="6" y="10"/>
                    <a:pt x="6" y="10"/>
                    <a:pt x="6" y="10"/>
                  </a:cubicBezTo>
                  <a:cubicBezTo>
                    <a:pt x="8" y="14"/>
                    <a:pt x="8" y="14"/>
                    <a:pt x="8" y="14"/>
                  </a:cubicBezTo>
                  <a:cubicBezTo>
                    <a:pt x="11" y="13"/>
                    <a:pt x="11" y="13"/>
                    <a:pt x="11" y="13"/>
                  </a:cubicBezTo>
                  <a:lnTo>
                    <a:pt x="11"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2" name="Freeform 63"/>
            <p:cNvSpPr>
              <a:spLocks noEditPoints="1"/>
            </p:cNvSpPr>
            <p:nvPr/>
          </p:nvSpPr>
          <p:spPr bwMode="auto">
            <a:xfrm>
              <a:off x="6251576" y="1697038"/>
              <a:ext cx="44450" cy="52388"/>
            </a:xfrm>
            <a:custGeom>
              <a:avLst/>
              <a:gdLst>
                <a:gd name="T0" fmla="*/ 18 w 20"/>
                <a:gd name="T1" fmla="*/ 18 h 23"/>
                <a:gd name="T2" fmla="*/ 10 w 20"/>
                <a:gd name="T3" fmla="*/ 22 h 23"/>
                <a:gd name="T4" fmla="*/ 10 w 20"/>
                <a:gd name="T5" fmla="*/ 16 h 23"/>
                <a:gd name="T6" fmla="*/ 14 w 20"/>
                <a:gd name="T7" fmla="*/ 15 h 23"/>
                <a:gd name="T8" fmla="*/ 11 w 20"/>
                <a:gd name="T9" fmla="*/ 6 h 23"/>
                <a:gd name="T10" fmla="*/ 10 w 20"/>
                <a:gd name="T11" fmla="*/ 6 h 23"/>
                <a:gd name="T12" fmla="*/ 10 w 20"/>
                <a:gd name="T13" fmla="*/ 1 h 23"/>
                <a:gd name="T14" fmla="*/ 11 w 20"/>
                <a:gd name="T15" fmla="*/ 1 h 23"/>
                <a:gd name="T16" fmla="*/ 14 w 20"/>
                <a:gd name="T17" fmla="*/ 2 h 23"/>
                <a:gd name="T18" fmla="*/ 20 w 20"/>
                <a:gd name="T19" fmla="*/ 15 h 23"/>
                <a:gd name="T20" fmla="*/ 18 w 20"/>
                <a:gd name="T21" fmla="*/ 18 h 23"/>
                <a:gd name="T22" fmla="*/ 10 w 20"/>
                <a:gd name="T23" fmla="*/ 22 h 23"/>
                <a:gd name="T24" fmla="*/ 9 w 20"/>
                <a:gd name="T25" fmla="*/ 22 h 23"/>
                <a:gd name="T26" fmla="*/ 6 w 20"/>
                <a:gd name="T27" fmla="*/ 21 h 23"/>
                <a:gd name="T28" fmla="*/ 1 w 20"/>
                <a:gd name="T29" fmla="*/ 8 h 23"/>
                <a:gd name="T30" fmla="*/ 2 w 20"/>
                <a:gd name="T31" fmla="*/ 5 h 23"/>
                <a:gd name="T32" fmla="*/ 10 w 20"/>
                <a:gd name="T33" fmla="*/ 1 h 23"/>
                <a:gd name="T34" fmla="*/ 10 w 20"/>
                <a:gd name="T35" fmla="*/ 6 h 23"/>
                <a:gd name="T36" fmla="*/ 6 w 20"/>
                <a:gd name="T37" fmla="*/ 8 h 23"/>
                <a:gd name="T38" fmla="*/ 9 w 20"/>
                <a:gd name="T39" fmla="*/ 17 h 23"/>
                <a:gd name="T40" fmla="*/ 10 w 20"/>
                <a:gd name="T41" fmla="*/ 16 h 23"/>
                <a:gd name="T42" fmla="*/ 10 w 20"/>
                <a:gd name="T43"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 h="23">
                  <a:moveTo>
                    <a:pt x="18" y="18"/>
                  </a:moveTo>
                  <a:cubicBezTo>
                    <a:pt x="10" y="22"/>
                    <a:pt x="10" y="22"/>
                    <a:pt x="10" y="22"/>
                  </a:cubicBezTo>
                  <a:cubicBezTo>
                    <a:pt x="10" y="16"/>
                    <a:pt x="10" y="16"/>
                    <a:pt x="10" y="16"/>
                  </a:cubicBezTo>
                  <a:cubicBezTo>
                    <a:pt x="14" y="15"/>
                    <a:pt x="14" y="15"/>
                    <a:pt x="14" y="15"/>
                  </a:cubicBezTo>
                  <a:cubicBezTo>
                    <a:pt x="11" y="6"/>
                    <a:pt x="11" y="6"/>
                    <a:pt x="11" y="6"/>
                  </a:cubicBezTo>
                  <a:cubicBezTo>
                    <a:pt x="10" y="6"/>
                    <a:pt x="10" y="6"/>
                    <a:pt x="10" y="6"/>
                  </a:cubicBezTo>
                  <a:cubicBezTo>
                    <a:pt x="10" y="1"/>
                    <a:pt x="10" y="1"/>
                    <a:pt x="10" y="1"/>
                  </a:cubicBezTo>
                  <a:cubicBezTo>
                    <a:pt x="11" y="1"/>
                    <a:pt x="11" y="1"/>
                    <a:pt x="11" y="1"/>
                  </a:cubicBezTo>
                  <a:cubicBezTo>
                    <a:pt x="12" y="0"/>
                    <a:pt x="14" y="1"/>
                    <a:pt x="14" y="2"/>
                  </a:cubicBezTo>
                  <a:cubicBezTo>
                    <a:pt x="20" y="15"/>
                    <a:pt x="20" y="15"/>
                    <a:pt x="20" y="15"/>
                  </a:cubicBezTo>
                  <a:cubicBezTo>
                    <a:pt x="20" y="16"/>
                    <a:pt x="20" y="18"/>
                    <a:pt x="18" y="18"/>
                  </a:cubicBezTo>
                  <a:close/>
                  <a:moveTo>
                    <a:pt x="10" y="22"/>
                  </a:moveTo>
                  <a:cubicBezTo>
                    <a:pt x="9" y="22"/>
                    <a:pt x="9" y="22"/>
                    <a:pt x="9" y="22"/>
                  </a:cubicBezTo>
                  <a:cubicBezTo>
                    <a:pt x="8" y="23"/>
                    <a:pt x="7" y="22"/>
                    <a:pt x="6" y="21"/>
                  </a:cubicBezTo>
                  <a:cubicBezTo>
                    <a:pt x="1" y="8"/>
                    <a:pt x="1" y="8"/>
                    <a:pt x="1" y="8"/>
                  </a:cubicBezTo>
                  <a:cubicBezTo>
                    <a:pt x="0" y="6"/>
                    <a:pt x="1" y="5"/>
                    <a:pt x="2" y="5"/>
                  </a:cubicBezTo>
                  <a:cubicBezTo>
                    <a:pt x="10" y="1"/>
                    <a:pt x="10" y="1"/>
                    <a:pt x="10" y="1"/>
                  </a:cubicBezTo>
                  <a:cubicBezTo>
                    <a:pt x="10" y="6"/>
                    <a:pt x="10" y="6"/>
                    <a:pt x="10" y="6"/>
                  </a:cubicBezTo>
                  <a:cubicBezTo>
                    <a:pt x="6" y="8"/>
                    <a:pt x="6" y="8"/>
                    <a:pt x="6" y="8"/>
                  </a:cubicBezTo>
                  <a:cubicBezTo>
                    <a:pt x="9" y="17"/>
                    <a:pt x="9" y="17"/>
                    <a:pt x="9" y="17"/>
                  </a:cubicBezTo>
                  <a:cubicBezTo>
                    <a:pt x="10" y="16"/>
                    <a:pt x="10" y="16"/>
                    <a:pt x="10" y="16"/>
                  </a:cubicBezTo>
                  <a:lnTo>
                    <a:pt x="10"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4" name="Freeform 65"/>
            <p:cNvSpPr>
              <a:spLocks noEditPoints="1"/>
            </p:cNvSpPr>
            <p:nvPr/>
          </p:nvSpPr>
          <p:spPr bwMode="auto">
            <a:xfrm>
              <a:off x="5297488" y="762000"/>
              <a:ext cx="169863" cy="342900"/>
            </a:xfrm>
            <a:custGeom>
              <a:avLst/>
              <a:gdLst>
                <a:gd name="T0" fmla="*/ 60 w 75"/>
                <a:gd name="T1" fmla="*/ 130 h 152"/>
                <a:gd name="T2" fmla="*/ 70 w 75"/>
                <a:gd name="T3" fmla="*/ 34 h 152"/>
                <a:gd name="T4" fmla="*/ 69 w 75"/>
                <a:gd name="T5" fmla="*/ 19 h 152"/>
                <a:gd name="T6" fmla="*/ 37 w 75"/>
                <a:gd name="T7" fmla="*/ 4 h 152"/>
                <a:gd name="T8" fmla="*/ 60 w 75"/>
                <a:gd name="T9" fmla="*/ 3 h 152"/>
                <a:gd name="T10" fmla="*/ 75 w 75"/>
                <a:gd name="T11" fmla="*/ 33 h 152"/>
                <a:gd name="T12" fmla="*/ 75 w 75"/>
                <a:gd name="T13" fmla="*/ 146 h 152"/>
                <a:gd name="T14" fmla="*/ 73 w 75"/>
                <a:gd name="T15" fmla="*/ 151 h 152"/>
                <a:gd name="T16" fmla="*/ 70 w 75"/>
                <a:gd name="T17" fmla="*/ 148 h 152"/>
                <a:gd name="T18" fmla="*/ 58 w 75"/>
                <a:gd name="T19" fmla="*/ 135 h 152"/>
                <a:gd name="T20" fmla="*/ 37 w 75"/>
                <a:gd name="T21" fmla="*/ 127 h 152"/>
                <a:gd name="T22" fmla="*/ 47 w 75"/>
                <a:gd name="T23" fmla="*/ 69 h 152"/>
                <a:gd name="T24" fmla="*/ 59 w 75"/>
                <a:gd name="T25" fmla="*/ 72 h 152"/>
                <a:gd name="T26" fmla="*/ 60 w 75"/>
                <a:gd name="T27" fmla="*/ 73 h 152"/>
                <a:gd name="T28" fmla="*/ 63 w 75"/>
                <a:gd name="T29" fmla="*/ 72 h 152"/>
                <a:gd name="T30" fmla="*/ 65 w 75"/>
                <a:gd name="T31" fmla="*/ 67 h 152"/>
                <a:gd name="T32" fmla="*/ 63 w 75"/>
                <a:gd name="T33" fmla="*/ 64 h 152"/>
                <a:gd name="T34" fmla="*/ 37 w 75"/>
                <a:gd name="T35" fmla="*/ 60 h 152"/>
                <a:gd name="T36" fmla="*/ 37 w 75"/>
                <a:gd name="T37" fmla="*/ 49 h 152"/>
                <a:gd name="T38" fmla="*/ 57 w 75"/>
                <a:gd name="T39" fmla="*/ 51 h 152"/>
                <a:gd name="T40" fmla="*/ 59 w 75"/>
                <a:gd name="T41" fmla="*/ 52 h 152"/>
                <a:gd name="T42" fmla="*/ 61 w 75"/>
                <a:gd name="T43" fmla="*/ 53 h 152"/>
                <a:gd name="T44" fmla="*/ 65 w 75"/>
                <a:gd name="T45" fmla="*/ 50 h 152"/>
                <a:gd name="T46" fmla="*/ 65 w 75"/>
                <a:gd name="T47" fmla="*/ 47 h 152"/>
                <a:gd name="T48" fmla="*/ 63 w 75"/>
                <a:gd name="T49" fmla="*/ 44 h 152"/>
                <a:gd name="T50" fmla="*/ 37 w 75"/>
                <a:gd name="T51" fmla="*/ 40 h 152"/>
                <a:gd name="T52" fmla="*/ 37 w 75"/>
                <a:gd name="T53" fmla="*/ 29 h 152"/>
                <a:gd name="T54" fmla="*/ 54 w 75"/>
                <a:gd name="T55" fmla="*/ 31 h 152"/>
                <a:gd name="T56" fmla="*/ 57 w 75"/>
                <a:gd name="T57" fmla="*/ 31 h 152"/>
                <a:gd name="T58" fmla="*/ 60 w 75"/>
                <a:gd name="T59" fmla="*/ 33 h 152"/>
                <a:gd name="T60" fmla="*/ 63 w 75"/>
                <a:gd name="T61" fmla="*/ 32 h 152"/>
                <a:gd name="T62" fmla="*/ 65 w 75"/>
                <a:gd name="T63" fmla="*/ 27 h 152"/>
                <a:gd name="T64" fmla="*/ 63 w 75"/>
                <a:gd name="T65" fmla="*/ 24 h 152"/>
                <a:gd name="T66" fmla="*/ 37 w 75"/>
                <a:gd name="T67" fmla="*/ 20 h 152"/>
                <a:gd name="T68" fmla="*/ 15 w 75"/>
                <a:gd name="T69" fmla="*/ 130 h 152"/>
                <a:gd name="T70" fmla="*/ 17 w 75"/>
                <a:gd name="T71" fmla="*/ 135 h 152"/>
                <a:gd name="T72" fmla="*/ 2 w 75"/>
                <a:gd name="T73" fmla="*/ 152 h 152"/>
                <a:gd name="T74" fmla="*/ 0 w 75"/>
                <a:gd name="T75" fmla="*/ 147 h 152"/>
                <a:gd name="T76" fmla="*/ 0 w 75"/>
                <a:gd name="T77" fmla="*/ 34 h 152"/>
                <a:gd name="T78" fmla="*/ 15 w 75"/>
                <a:gd name="T79" fmla="*/ 3 h 152"/>
                <a:gd name="T80" fmla="*/ 17 w 75"/>
                <a:gd name="T81" fmla="*/ 8 h 152"/>
                <a:gd name="T82" fmla="*/ 5 w 75"/>
                <a:gd name="T83" fmla="*/ 34 h 152"/>
                <a:gd name="T84" fmla="*/ 37 w 75"/>
                <a:gd name="T85" fmla="*/ 20 h 152"/>
                <a:gd name="T86" fmla="*/ 12 w 75"/>
                <a:gd name="T87" fmla="*/ 24 h 152"/>
                <a:gd name="T88" fmla="*/ 10 w 75"/>
                <a:gd name="T89" fmla="*/ 30 h 152"/>
                <a:gd name="T90" fmla="*/ 13 w 75"/>
                <a:gd name="T91" fmla="*/ 33 h 152"/>
                <a:gd name="T92" fmla="*/ 16 w 75"/>
                <a:gd name="T93" fmla="*/ 32 h 152"/>
                <a:gd name="T94" fmla="*/ 21 w 75"/>
                <a:gd name="T95" fmla="*/ 31 h 152"/>
                <a:gd name="T96" fmla="*/ 37 w 75"/>
                <a:gd name="T97" fmla="*/ 20 h 152"/>
                <a:gd name="T98" fmla="*/ 12 w 75"/>
                <a:gd name="T99" fmla="*/ 44 h 152"/>
                <a:gd name="T100" fmla="*/ 10 w 75"/>
                <a:gd name="T101" fmla="*/ 50 h 152"/>
                <a:gd name="T102" fmla="*/ 16 w 75"/>
                <a:gd name="T103" fmla="*/ 52 h 152"/>
                <a:gd name="T104" fmla="*/ 21 w 75"/>
                <a:gd name="T105" fmla="*/ 51 h 152"/>
                <a:gd name="T106" fmla="*/ 37 w 75"/>
                <a:gd name="T107" fmla="*/ 40 h 152"/>
                <a:gd name="T108" fmla="*/ 12 w 75"/>
                <a:gd name="T109" fmla="*/ 64 h 152"/>
                <a:gd name="T110" fmla="*/ 10 w 75"/>
                <a:gd name="T111" fmla="*/ 67 h 152"/>
                <a:gd name="T112" fmla="*/ 13 w 75"/>
                <a:gd name="T113" fmla="*/ 72 h 152"/>
                <a:gd name="T114" fmla="*/ 18 w 75"/>
                <a:gd name="T115" fmla="*/ 71 h 152"/>
                <a:gd name="T116" fmla="*/ 28 w 75"/>
                <a:gd name="T117" fmla="*/ 69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5" h="152">
                  <a:moveTo>
                    <a:pt x="37" y="127"/>
                  </a:moveTo>
                  <a:cubicBezTo>
                    <a:pt x="37" y="127"/>
                    <a:pt x="37" y="127"/>
                    <a:pt x="37" y="127"/>
                  </a:cubicBezTo>
                  <a:cubicBezTo>
                    <a:pt x="46" y="127"/>
                    <a:pt x="54" y="128"/>
                    <a:pt x="60" y="130"/>
                  </a:cubicBezTo>
                  <a:cubicBezTo>
                    <a:pt x="64" y="132"/>
                    <a:pt x="67" y="135"/>
                    <a:pt x="70" y="138"/>
                  </a:cubicBezTo>
                  <a:cubicBezTo>
                    <a:pt x="70" y="107"/>
                    <a:pt x="70" y="43"/>
                    <a:pt x="70" y="34"/>
                  </a:cubicBezTo>
                  <a:cubicBezTo>
                    <a:pt x="70" y="34"/>
                    <a:pt x="70" y="34"/>
                    <a:pt x="70" y="34"/>
                  </a:cubicBezTo>
                  <a:cubicBezTo>
                    <a:pt x="70" y="33"/>
                    <a:pt x="70" y="33"/>
                    <a:pt x="70" y="33"/>
                  </a:cubicBezTo>
                  <a:cubicBezTo>
                    <a:pt x="70" y="33"/>
                    <a:pt x="70" y="33"/>
                    <a:pt x="70" y="33"/>
                  </a:cubicBezTo>
                  <a:cubicBezTo>
                    <a:pt x="70" y="29"/>
                    <a:pt x="70" y="22"/>
                    <a:pt x="69" y="19"/>
                  </a:cubicBezTo>
                  <a:cubicBezTo>
                    <a:pt x="67" y="13"/>
                    <a:pt x="63" y="10"/>
                    <a:pt x="58" y="8"/>
                  </a:cubicBezTo>
                  <a:cubicBezTo>
                    <a:pt x="52" y="5"/>
                    <a:pt x="45" y="4"/>
                    <a:pt x="37" y="4"/>
                  </a:cubicBezTo>
                  <a:cubicBezTo>
                    <a:pt x="37" y="4"/>
                    <a:pt x="37" y="4"/>
                    <a:pt x="37" y="4"/>
                  </a:cubicBezTo>
                  <a:cubicBezTo>
                    <a:pt x="37" y="0"/>
                    <a:pt x="37" y="0"/>
                    <a:pt x="37" y="0"/>
                  </a:cubicBezTo>
                  <a:cubicBezTo>
                    <a:pt x="37" y="0"/>
                    <a:pt x="37" y="0"/>
                    <a:pt x="37" y="0"/>
                  </a:cubicBezTo>
                  <a:cubicBezTo>
                    <a:pt x="46" y="0"/>
                    <a:pt x="53" y="1"/>
                    <a:pt x="60" y="3"/>
                  </a:cubicBezTo>
                  <a:cubicBezTo>
                    <a:pt x="66" y="6"/>
                    <a:pt x="71" y="10"/>
                    <a:pt x="73" y="17"/>
                  </a:cubicBezTo>
                  <a:cubicBezTo>
                    <a:pt x="75" y="21"/>
                    <a:pt x="75" y="28"/>
                    <a:pt x="75" y="33"/>
                  </a:cubicBezTo>
                  <a:cubicBezTo>
                    <a:pt x="75" y="33"/>
                    <a:pt x="75" y="33"/>
                    <a:pt x="75" y="33"/>
                  </a:cubicBezTo>
                  <a:cubicBezTo>
                    <a:pt x="75" y="34"/>
                    <a:pt x="75" y="34"/>
                    <a:pt x="75" y="34"/>
                  </a:cubicBezTo>
                  <a:cubicBezTo>
                    <a:pt x="75" y="34"/>
                    <a:pt x="75" y="34"/>
                    <a:pt x="75" y="34"/>
                  </a:cubicBezTo>
                  <a:cubicBezTo>
                    <a:pt x="75" y="71"/>
                    <a:pt x="75" y="126"/>
                    <a:pt x="75" y="146"/>
                  </a:cubicBezTo>
                  <a:cubicBezTo>
                    <a:pt x="75" y="146"/>
                    <a:pt x="75" y="146"/>
                    <a:pt x="75" y="146"/>
                  </a:cubicBezTo>
                  <a:cubicBezTo>
                    <a:pt x="75" y="147"/>
                    <a:pt x="75" y="147"/>
                    <a:pt x="75" y="147"/>
                  </a:cubicBezTo>
                  <a:cubicBezTo>
                    <a:pt x="75" y="150"/>
                    <a:pt x="75" y="151"/>
                    <a:pt x="73" y="151"/>
                  </a:cubicBezTo>
                  <a:cubicBezTo>
                    <a:pt x="73" y="151"/>
                    <a:pt x="73" y="152"/>
                    <a:pt x="73" y="152"/>
                  </a:cubicBezTo>
                  <a:cubicBezTo>
                    <a:pt x="71" y="152"/>
                    <a:pt x="70" y="151"/>
                    <a:pt x="70" y="148"/>
                  </a:cubicBezTo>
                  <a:cubicBezTo>
                    <a:pt x="70" y="148"/>
                    <a:pt x="70" y="148"/>
                    <a:pt x="70" y="148"/>
                  </a:cubicBezTo>
                  <a:cubicBezTo>
                    <a:pt x="69" y="147"/>
                    <a:pt x="69" y="147"/>
                    <a:pt x="69" y="147"/>
                  </a:cubicBezTo>
                  <a:cubicBezTo>
                    <a:pt x="69" y="147"/>
                    <a:pt x="69" y="147"/>
                    <a:pt x="69" y="147"/>
                  </a:cubicBezTo>
                  <a:cubicBezTo>
                    <a:pt x="67" y="141"/>
                    <a:pt x="63" y="137"/>
                    <a:pt x="58" y="135"/>
                  </a:cubicBezTo>
                  <a:cubicBezTo>
                    <a:pt x="52" y="132"/>
                    <a:pt x="45" y="132"/>
                    <a:pt x="37" y="132"/>
                  </a:cubicBezTo>
                  <a:cubicBezTo>
                    <a:pt x="37" y="132"/>
                    <a:pt x="37" y="132"/>
                    <a:pt x="37" y="132"/>
                  </a:cubicBezTo>
                  <a:cubicBezTo>
                    <a:pt x="37" y="127"/>
                    <a:pt x="37" y="127"/>
                    <a:pt x="37" y="127"/>
                  </a:cubicBezTo>
                  <a:close/>
                  <a:moveTo>
                    <a:pt x="37" y="68"/>
                  </a:moveTo>
                  <a:cubicBezTo>
                    <a:pt x="37" y="68"/>
                    <a:pt x="37" y="68"/>
                    <a:pt x="37" y="68"/>
                  </a:cubicBezTo>
                  <a:cubicBezTo>
                    <a:pt x="41" y="68"/>
                    <a:pt x="44" y="69"/>
                    <a:pt x="47" y="69"/>
                  </a:cubicBezTo>
                  <a:cubicBezTo>
                    <a:pt x="50" y="69"/>
                    <a:pt x="52" y="70"/>
                    <a:pt x="54" y="70"/>
                  </a:cubicBezTo>
                  <a:cubicBezTo>
                    <a:pt x="55" y="71"/>
                    <a:pt x="56" y="71"/>
                    <a:pt x="57" y="71"/>
                  </a:cubicBezTo>
                  <a:cubicBezTo>
                    <a:pt x="57" y="72"/>
                    <a:pt x="58" y="72"/>
                    <a:pt x="59" y="72"/>
                  </a:cubicBezTo>
                  <a:cubicBezTo>
                    <a:pt x="59" y="72"/>
                    <a:pt x="59" y="72"/>
                    <a:pt x="59" y="72"/>
                  </a:cubicBezTo>
                  <a:cubicBezTo>
                    <a:pt x="59" y="72"/>
                    <a:pt x="59" y="72"/>
                    <a:pt x="59" y="72"/>
                  </a:cubicBezTo>
                  <a:cubicBezTo>
                    <a:pt x="59" y="72"/>
                    <a:pt x="59" y="72"/>
                    <a:pt x="60" y="73"/>
                  </a:cubicBezTo>
                  <a:cubicBezTo>
                    <a:pt x="60" y="73"/>
                    <a:pt x="60" y="73"/>
                    <a:pt x="61" y="73"/>
                  </a:cubicBezTo>
                  <a:cubicBezTo>
                    <a:pt x="61" y="73"/>
                    <a:pt x="62" y="72"/>
                    <a:pt x="63" y="72"/>
                  </a:cubicBezTo>
                  <a:cubicBezTo>
                    <a:pt x="63" y="72"/>
                    <a:pt x="63" y="72"/>
                    <a:pt x="63" y="72"/>
                  </a:cubicBezTo>
                  <a:cubicBezTo>
                    <a:pt x="64" y="72"/>
                    <a:pt x="64" y="71"/>
                    <a:pt x="65" y="70"/>
                  </a:cubicBezTo>
                  <a:cubicBezTo>
                    <a:pt x="65" y="70"/>
                    <a:pt x="65" y="70"/>
                    <a:pt x="65" y="70"/>
                  </a:cubicBezTo>
                  <a:cubicBezTo>
                    <a:pt x="65" y="69"/>
                    <a:pt x="65" y="68"/>
                    <a:pt x="65" y="67"/>
                  </a:cubicBezTo>
                  <a:cubicBezTo>
                    <a:pt x="65" y="67"/>
                    <a:pt x="65" y="67"/>
                    <a:pt x="65" y="67"/>
                  </a:cubicBezTo>
                  <a:cubicBezTo>
                    <a:pt x="64" y="66"/>
                    <a:pt x="64" y="65"/>
                    <a:pt x="63" y="64"/>
                  </a:cubicBezTo>
                  <a:cubicBezTo>
                    <a:pt x="63" y="64"/>
                    <a:pt x="63" y="64"/>
                    <a:pt x="63" y="64"/>
                  </a:cubicBezTo>
                  <a:cubicBezTo>
                    <a:pt x="59" y="63"/>
                    <a:pt x="56" y="61"/>
                    <a:pt x="52" y="61"/>
                  </a:cubicBezTo>
                  <a:cubicBezTo>
                    <a:pt x="47" y="60"/>
                    <a:pt x="43" y="60"/>
                    <a:pt x="37" y="60"/>
                  </a:cubicBezTo>
                  <a:cubicBezTo>
                    <a:pt x="37" y="60"/>
                    <a:pt x="37" y="60"/>
                    <a:pt x="37" y="60"/>
                  </a:cubicBezTo>
                  <a:cubicBezTo>
                    <a:pt x="37" y="68"/>
                    <a:pt x="37" y="68"/>
                    <a:pt x="37" y="68"/>
                  </a:cubicBezTo>
                  <a:close/>
                  <a:moveTo>
                    <a:pt x="37" y="49"/>
                  </a:moveTo>
                  <a:cubicBezTo>
                    <a:pt x="37" y="49"/>
                    <a:pt x="37" y="49"/>
                    <a:pt x="37" y="49"/>
                  </a:cubicBezTo>
                  <a:cubicBezTo>
                    <a:pt x="41" y="49"/>
                    <a:pt x="44" y="49"/>
                    <a:pt x="47" y="49"/>
                  </a:cubicBezTo>
                  <a:cubicBezTo>
                    <a:pt x="50" y="49"/>
                    <a:pt x="52" y="50"/>
                    <a:pt x="54" y="51"/>
                  </a:cubicBezTo>
                  <a:cubicBezTo>
                    <a:pt x="55" y="51"/>
                    <a:pt x="56" y="51"/>
                    <a:pt x="57" y="51"/>
                  </a:cubicBezTo>
                  <a:cubicBezTo>
                    <a:pt x="57" y="52"/>
                    <a:pt x="58" y="52"/>
                    <a:pt x="59" y="52"/>
                  </a:cubicBezTo>
                  <a:cubicBezTo>
                    <a:pt x="59" y="52"/>
                    <a:pt x="59" y="52"/>
                    <a:pt x="59" y="52"/>
                  </a:cubicBezTo>
                  <a:cubicBezTo>
                    <a:pt x="59" y="52"/>
                    <a:pt x="59" y="52"/>
                    <a:pt x="59" y="52"/>
                  </a:cubicBezTo>
                  <a:cubicBezTo>
                    <a:pt x="59" y="52"/>
                    <a:pt x="59" y="52"/>
                    <a:pt x="59" y="53"/>
                  </a:cubicBezTo>
                  <a:cubicBezTo>
                    <a:pt x="60" y="53"/>
                    <a:pt x="60" y="53"/>
                    <a:pt x="60" y="53"/>
                  </a:cubicBezTo>
                  <a:cubicBezTo>
                    <a:pt x="60" y="53"/>
                    <a:pt x="60" y="53"/>
                    <a:pt x="61" y="53"/>
                  </a:cubicBezTo>
                  <a:cubicBezTo>
                    <a:pt x="61" y="53"/>
                    <a:pt x="62" y="52"/>
                    <a:pt x="63" y="52"/>
                  </a:cubicBezTo>
                  <a:cubicBezTo>
                    <a:pt x="64" y="52"/>
                    <a:pt x="64" y="51"/>
                    <a:pt x="65" y="50"/>
                  </a:cubicBezTo>
                  <a:cubicBezTo>
                    <a:pt x="65" y="50"/>
                    <a:pt x="65" y="50"/>
                    <a:pt x="65" y="50"/>
                  </a:cubicBezTo>
                  <a:cubicBezTo>
                    <a:pt x="65" y="50"/>
                    <a:pt x="65" y="50"/>
                    <a:pt x="65" y="50"/>
                  </a:cubicBezTo>
                  <a:cubicBezTo>
                    <a:pt x="65" y="50"/>
                    <a:pt x="65" y="50"/>
                    <a:pt x="65" y="50"/>
                  </a:cubicBezTo>
                  <a:cubicBezTo>
                    <a:pt x="65" y="49"/>
                    <a:pt x="65" y="48"/>
                    <a:pt x="65" y="47"/>
                  </a:cubicBezTo>
                  <a:cubicBezTo>
                    <a:pt x="65" y="47"/>
                    <a:pt x="65" y="47"/>
                    <a:pt x="65" y="47"/>
                  </a:cubicBezTo>
                  <a:cubicBezTo>
                    <a:pt x="65" y="47"/>
                    <a:pt x="65" y="47"/>
                    <a:pt x="65" y="47"/>
                  </a:cubicBezTo>
                  <a:cubicBezTo>
                    <a:pt x="64" y="46"/>
                    <a:pt x="64" y="45"/>
                    <a:pt x="63" y="44"/>
                  </a:cubicBezTo>
                  <a:cubicBezTo>
                    <a:pt x="63" y="44"/>
                    <a:pt x="63" y="44"/>
                    <a:pt x="63" y="44"/>
                  </a:cubicBezTo>
                  <a:cubicBezTo>
                    <a:pt x="59" y="43"/>
                    <a:pt x="56" y="42"/>
                    <a:pt x="52" y="41"/>
                  </a:cubicBezTo>
                  <a:cubicBezTo>
                    <a:pt x="47" y="40"/>
                    <a:pt x="43" y="40"/>
                    <a:pt x="37" y="40"/>
                  </a:cubicBezTo>
                  <a:cubicBezTo>
                    <a:pt x="37" y="40"/>
                    <a:pt x="37" y="40"/>
                    <a:pt x="37" y="40"/>
                  </a:cubicBezTo>
                  <a:cubicBezTo>
                    <a:pt x="37" y="49"/>
                    <a:pt x="37" y="49"/>
                    <a:pt x="37" y="49"/>
                  </a:cubicBezTo>
                  <a:close/>
                  <a:moveTo>
                    <a:pt x="37" y="29"/>
                  </a:moveTo>
                  <a:cubicBezTo>
                    <a:pt x="37" y="29"/>
                    <a:pt x="37" y="29"/>
                    <a:pt x="37" y="29"/>
                  </a:cubicBezTo>
                  <a:cubicBezTo>
                    <a:pt x="41" y="29"/>
                    <a:pt x="44" y="29"/>
                    <a:pt x="47" y="29"/>
                  </a:cubicBezTo>
                  <a:cubicBezTo>
                    <a:pt x="50" y="29"/>
                    <a:pt x="52" y="30"/>
                    <a:pt x="54" y="31"/>
                  </a:cubicBezTo>
                  <a:cubicBezTo>
                    <a:pt x="55" y="31"/>
                    <a:pt x="56" y="31"/>
                    <a:pt x="57" y="31"/>
                  </a:cubicBezTo>
                  <a:cubicBezTo>
                    <a:pt x="57" y="31"/>
                    <a:pt x="57" y="31"/>
                    <a:pt x="57" y="31"/>
                  </a:cubicBezTo>
                  <a:cubicBezTo>
                    <a:pt x="57" y="31"/>
                    <a:pt x="57" y="31"/>
                    <a:pt x="57" y="31"/>
                  </a:cubicBezTo>
                  <a:cubicBezTo>
                    <a:pt x="57" y="32"/>
                    <a:pt x="58" y="32"/>
                    <a:pt x="59" y="32"/>
                  </a:cubicBezTo>
                  <a:cubicBezTo>
                    <a:pt x="59" y="32"/>
                    <a:pt x="59" y="32"/>
                    <a:pt x="59" y="32"/>
                  </a:cubicBezTo>
                  <a:cubicBezTo>
                    <a:pt x="59" y="32"/>
                    <a:pt x="59" y="33"/>
                    <a:pt x="60" y="33"/>
                  </a:cubicBezTo>
                  <a:cubicBezTo>
                    <a:pt x="60" y="33"/>
                    <a:pt x="60" y="33"/>
                    <a:pt x="61" y="33"/>
                  </a:cubicBezTo>
                  <a:cubicBezTo>
                    <a:pt x="61" y="33"/>
                    <a:pt x="62" y="33"/>
                    <a:pt x="63" y="32"/>
                  </a:cubicBezTo>
                  <a:cubicBezTo>
                    <a:pt x="63" y="32"/>
                    <a:pt x="63" y="32"/>
                    <a:pt x="63" y="32"/>
                  </a:cubicBezTo>
                  <a:cubicBezTo>
                    <a:pt x="64" y="32"/>
                    <a:pt x="64" y="31"/>
                    <a:pt x="64" y="31"/>
                  </a:cubicBezTo>
                  <a:cubicBezTo>
                    <a:pt x="65" y="30"/>
                    <a:pt x="65" y="30"/>
                    <a:pt x="65" y="30"/>
                  </a:cubicBezTo>
                  <a:cubicBezTo>
                    <a:pt x="65" y="29"/>
                    <a:pt x="65" y="28"/>
                    <a:pt x="65" y="27"/>
                  </a:cubicBezTo>
                  <a:cubicBezTo>
                    <a:pt x="65" y="27"/>
                    <a:pt x="65" y="27"/>
                    <a:pt x="65" y="27"/>
                  </a:cubicBezTo>
                  <a:cubicBezTo>
                    <a:pt x="64" y="26"/>
                    <a:pt x="64" y="25"/>
                    <a:pt x="63" y="25"/>
                  </a:cubicBezTo>
                  <a:cubicBezTo>
                    <a:pt x="63" y="24"/>
                    <a:pt x="63" y="24"/>
                    <a:pt x="63" y="24"/>
                  </a:cubicBezTo>
                  <a:cubicBezTo>
                    <a:pt x="59" y="23"/>
                    <a:pt x="56" y="22"/>
                    <a:pt x="52" y="21"/>
                  </a:cubicBezTo>
                  <a:cubicBezTo>
                    <a:pt x="47" y="20"/>
                    <a:pt x="43" y="20"/>
                    <a:pt x="37" y="20"/>
                  </a:cubicBezTo>
                  <a:cubicBezTo>
                    <a:pt x="37" y="20"/>
                    <a:pt x="37" y="20"/>
                    <a:pt x="37" y="20"/>
                  </a:cubicBezTo>
                  <a:lnTo>
                    <a:pt x="37" y="29"/>
                  </a:lnTo>
                  <a:close/>
                  <a:moveTo>
                    <a:pt x="5" y="138"/>
                  </a:moveTo>
                  <a:cubicBezTo>
                    <a:pt x="7" y="135"/>
                    <a:pt x="11" y="132"/>
                    <a:pt x="15" y="130"/>
                  </a:cubicBezTo>
                  <a:cubicBezTo>
                    <a:pt x="21" y="128"/>
                    <a:pt x="29" y="127"/>
                    <a:pt x="37" y="127"/>
                  </a:cubicBezTo>
                  <a:cubicBezTo>
                    <a:pt x="37" y="132"/>
                    <a:pt x="37" y="132"/>
                    <a:pt x="37" y="132"/>
                  </a:cubicBezTo>
                  <a:cubicBezTo>
                    <a:pt x="30" y="132"/>
                    <a:pt x="22" y="132"/>
                    <a:pt x="17" y="135"/>
                  </a:cubicBezTo>
                  <a:cubicBezTo>
                    <a:pt x="11" y="137"/>
                    <a:pt x="7" y="141"/>
                    <a:pt x="6" y="147"/>
                  </a:cubicBezTo>
                  <a:cubicBezTo>
                    <a:pt x="5" y="148"/>
                    <a:pt x="5" y="148"/>
                    <a:pt x="5" y="148"/>
                  </a:cubicBezTo>
                  <a:cubicBezTo>
                    <a:pt x="5" y="151"/>
                    <a:pt x="4" y="152"/>
                    <a:pt x="2" y="152"/>
                  </a:cubicBezTo>
                  <a:cubicBezTo>
                    <a:pt x="2" y="152"/>
                    <a:pt x="2" y="152"/>
                    <a:pt x="2" y="152"/>
                  </a:cubicBezTo>
                  <a:cubicBezTo>
                    <a:pt x="2" y="152"/>
                    <a:pt x="2" y="152"/>
                    <a:pt x="2" y="152"/>
                  </a:cubicBezTo>
                  <a:cubicBezTo>
                    <a:pt x="0" y="151"/>
                    <a:pt x="0" y="150"/>
                    <a:pt x="0" y="147"/>
                  </a:cubicBezTo>
                  <a:cubicBezTo>
                    <a:pt x="0" y="146"/>
                    <a:pt x="0" y="146"/>
                    <a:pt x="0" y="146"/>
                  </a:cubicBezTo>
                  <a:cubicBezTo>
                    <a:pt x="0" y="79"/>
                    <a:pt x="0" y="79"/>
                    <a:pt x="0" y="79"/>
                  </a:cubicBezTo>
                  <a:cubicBezTo>
                    <a:pt x="0" y="34"/>
                    <a:pt x="0" y="34"/>
                    <a:pt x="0" y="34"/>
                  </a:cubicBezTo>
                  <a:cubicBezTo>
                    <a:pt x="0" y="33"/>
                    <a:pt x="0" y="33"/>
                    <a:pt x="0" y="33"/>
                  </a:cubicBezTo>
                  <a:cubicBezTo>
                    <a:pt x="0" y="28"/>
                    <a:pt x="0" y="21"/>
                    <a:pt x="1" y="17"/>
                  </a:cubicBezTo>
                  <a:cubicBezTo>
                    <a:pt x="4" y="10"/>
                    <a:pt x="9" y="6"/>
                    <a:pt x="15" y="3"/>
                  </a:cubicBezTo>
                  <a:cubicBezTo>
                    <a:pt x="21" y="1"/>
                    <a:pt x="29" y="0"/>
                    <a:pt x="37" y="0"/>
                  </a:cubicBezTo>
                  <a:cubicBezTo>
                    <a:pt x="37" y="4"/>
                    <a:pt x="37" y="4"/>
                    <a:pt x="37" y="4"/>
                  </a:cubicBezTo>
                  <a:cubicBezTo>
                    <a:pt x="30" y="4"/>
                    <a:pt x="23" y="5"/>
                    <a:pt x="17" y="8"/>
                  </a:cubicBezTo>
                  <a:cubicBezTo>
                    <a:pt x="12" y="10"/>
                    <a:pt x="8" y="13"/>
                    <a:pt x="6" y="19"/>
                  </a:cubicBezTo>
                  <a:cubicBezTo>
                    <a:pt x="5" y="22"/>
                    <a:pt x="5" y="29"/>
                    <a:pt x="5" y="33"/>
                  </a:cubicBezTo>
                  <a:cubicBezTo>
                    <a:pt x="5" y="34"/>
                    <a:pt x="5" y="34"/>
                    <a:pt x="5" y="34"/>
                  </a:cubicBezTo>
                  <a:cubicBezTo>
                    <a:pt x="5" y="79"/>
                    <a:pt x="5" y="79"/>
                    <a:pt x="5" y="79"/>
                  </a:cubicBezTo>
                  <a:cubicBezTo>
                    <a:pt x="5" y="138"/>
                    <a:pt x="5" y="138"/>
                    <a:pt x="5" y="138"/>
                  </a:cubicBezTo>
                  <a:close/>
                  <a:moveTo>
                    <a:pt x="37" y="20"/>
                  </a:moveTo>
                  <a:cubicBezTo>
                    <a:pt x="32" y="20"/>
                    <a:pt x="27" y="20"/>
                    <a:pt x="23" y="21"/>
                  </a:cubicBezTo>
                  <a:cubicBezTo>
                    <a:pt x="19" y="22"/>
                    <a:pt x="15" y="23"/>
                    <a:pt x="12" y="24"/>
                  </a:cubicBezTo>
                  <a:cubicBezTo>
                    <a:pt x="12" y="24"/>
                    <a:pt x="12" y="24"/>
                    <a:pt x="12" y="24"/>
                  </a:cubicBezTo>
                  <a:cubicBezTo>
                    <a:pt x="12" y="24"/>
                    <a:pt x="12" y="24"/>
                    <a:pt x="12" y="24"/>
                  </a:cubicBezTo>
                  <a:cubicBezTo>
                    <a:pt x="11" y="25"/>
                    <a:pt x="10" y="26"/>
                    <a:pt x="10" y="27"/>
                  </a:cubicBezTo>
                  <a:cubicBezTo>
                    <a:pt x="10" y="28"/>
                    <a:pt x="10" y="29"/>
                    <a:pt x="10" y="30"/>
                  </a:cubicBezTo>
                  <a:cubicBezTo>
                    <a:pt x="10" y="30"/>
                    <a:pt x="10" y="30"/>
                    <a:pt x="10" y="30"/>
                  </a:cubicBezTo>
                  <a:cubicBezTo>
                    <a:pt x="10" y="30"/>
                    <a:pt x="10" y="30"/>
                    <a:pt x="10" y="30"/>
                  </a:cubicBezTo>
                  <a:cubicBezTo>
                    <a:pt x="11" y="31"/>
                    <a:pt x="12" y="32"/>
                    <a:pt x="13" y="33"/>
                  </a:cubicBezTo>
                  <a:cubicBezTo>
                    <a:pt x="14" y="33"/>
                    <a:pt x="15" y="33"/>
                    <a:pt x="16" y="32"/>
                  </a:cubicBezTo>
                  <a:cubicBezTo>
                    <a:pt x="16" y="32"/>
                    <a:pt x="16" y="32"/>
                    <a:pt x="16" y="32"/>
                  </a:cubicBezTo>
                  <a:cubicBezTo>
                    <a:pt x="16" y="32"/>
                    <a:pt x="16" y="32"/>
                    <a:pt x="16" y="32"/>
                  </a:cubicBezTo>
                  <a:cubicBezTo>
                    <a:pt x="17" y="32"/>
                    <a:pt x="17" y="32"/>
                    <a:pt x="18" y="31"/>
                  </a:cubicBezTo>
                  <a:cubicBezTo>
                    <a:pt x="18" y="31"/>
                    <a:pt x="18" y="31"/>
                    <a:pt x="18" y="31"/>
                  </a:cubicBezTo>
                  <a:cubicBezTo>
                    <a:pt x="19" y="31"/>
                    <a:pt x="20" y="31"/>
                    <a:pt x="21" y="31"/>
                  </a:cubicBezTo>
                  <a:cubicBezTo>
                    <a:pt x="23" y="30"/>
                    <a:pt x="25" y="29"/>
                    <a:pt x="28" y="29"/>
                  </a:cubicBezTo>
                  <a:cubicBezTo>
                    <a:pt x="31" y="29"/>
                    <a:pt x="34" y="29"/>
                    <a:pt x="37" y="29"/>
                  </a:cubicBezTo>
                  <a:cubicBezTo>
                    <a:pt x="37" y="20"/>
                    <a:pt x="37" y="20"/>
                    <a:pt x="37" y="20"/>
                  </a:cubicBezTo>
                  <a:close/>
                  <a:moveTo>
                    <a:pt x="37" y="40"/>
                  </a:moveTo>
                  <a:cubicBezTo>
                    <a:pt x="32" y="40"/>
                    <a:pt x="27" y="40"/>
                    <a:pt x="23" y="41"/>
                  </a:cubicBezTo>
                  <a:cubicBezTo>
                    <a:pt x="19" y="42"/>
                    <a:pt x="15" y="43"/>
                    <a:pt x="12" y="44"/>
                  </a:cubicBezTo>
                  <a:cubicBezTo>
                    <a:pt x="12" y="44"/>
                    <a:pt x="12" y="44"/>
                    <a:pt x="12" y="44"/>
                  </a:cubicBezTo>
                  <a:cubicBezTo>
                    <a:pt x="11" y="45"/>
                    <a:pt x="10" y="46"/>
                    <a:pt x="10" y="47"/>
                  </a:cubicBezTo>
                  <a:cubicBezTo>
                    <a:pt x="10" y="48"/>
                    <a:pt x="10" y="49"/>
                    <a:pt x="10" y="50"/>
                  </a:cubicBezTo>
                  <a:cubicBezTo>
                    <a:pt x="10" y="50"/>
                    <a:pt x="10" y="50"/>
                    <a:pt x="10" y="50"/>
                  </a:cubicBezTo>
                  <a:cubicBezTo>
                    <a:pt x="11" y="51"/>
                    <a:pt x="12" y="52"/>
                    <a:pt x="13" y="52"/>
                  </a:cubicBezTo>
                  <a:cubicBezTo>
                    <a:pt x="14" y="53"/>
                    <a:pt x="15" y="53"/>
                    <a:pt x="16" y="52"/>
                  </a:cubicBezTo>
                  <a:cubicBezTo>
                    <a:pt x="16" y="52"/>
                    <a:pt x="16" y="52"/>
                    <a:pt x="16" y="52"/>
                  </a:cubicBezTo>
                  <a:cubicBezTo>
                    <a:pt x="17" y="52"/>
                    <a:pt x="18" y="52"/>
                    <a:pt x="18" y="51"/>
                  </a:cubicBezTo>
                  <a:cubicBezTo>
                    <a:pt x="19" y="51"/>
                    <a:pt x="20" y="51"/>
                    <a:pt x="21" y="51"/>
                  </a:cubicBezTo>
                  <a:cubicBezTo>
                    <a:pt x="23" y="50"/>
                    <a:pt x="25" y="49"/>
                    <a:pt x="28" y="49"/>
                  </a:cubicBezTo>
                  <a:cubicBezTo>
                    <a:pt x="31" y="49"/>
                    <a:pt x="34" y="49"/>
                    <a:pt x="37" y="49"/>
                  </a:cubicBezTo>
                  <a:cubicBezTo>
                    <a:pt x="37" y="40"/>
                    <a:pt x="37" y="40"/>
                    <a:pt x="37" y="40"/>
                  </a:cubicBezTo>
                  <a:close/>
                  <a:moveTo>
                    <a:pt x="37" y="60"/>
                  </a:moveTo>
                  <a:cubicBezTo>
                    <a:pt x="32" y="60"/>
                    <a:pt x="27" y="60"/>
                    <a:pt x="23" y="61"/>
                  </a:cubicBezTo>
                  <a:cubicBezTo>
                    <a:pt x="19" y="61"/>
                    <a:pt x="15" y="63"/>
                    <a:pt x="12" y="64"/>
                  </a:cubicBezTo>
                  <a:cubicBezTo>
                    <a:pt x="12" y="64"/>
                    <a:pt x="12" y="64"/>
                    <a:pt x="12" y="64"/>
                  </a:cubicBezTo>
                  <a:cubicBezTo>
                    <a:pt x="12" y="64"/>
                    <a:pt x="12" y="64"/>
                    <a:pt x="12" y="64"/>
                  </a:cubicBezTo>
                  <a:cubicBezTo>
                    <a:pt x="11" y="65"/>
                    <a:pt x="10" y="66"/>
                    <a:pt x="10" y="67"/>
                  </a:cubicBezTo>
                  <a:cubicBezTo>
                    <a:pt x="10" y="68"/>
                    <a:pt x="10" y="69"/>
                    <a:pt x="10" y="70"/>
                  </a:cubicBezTo>
                  <a:cubicBezTo>
                    <a:pt x="10" y="70"/>
                    <a:pt x="10" y="70"/>
                    <a:pt x="10" y="70"/>
                  </a:cubicBezTo>
                  <a:cubicBezTo>
                    <a:pt x="11" y="71"/>
                    <a:pt x="12" y="72"/>
                    <a:pt x="13" y="72"/>
                  </a:cubicBezTo>
                  <a:cubicBezTo>
                    <a:pt x="14" y="73"/>
                    <a:pt x="15" y="73"/>
                    <a:pt x="16" y="72"/>
                  </a:cubicBezTo>
                  <a:cubicBezTo>
                    <a:pt x="16" y="72"/>
                    <a:pt x="16" y="72"/>
                    <a:pt x="16" y="72"/>
                  </a:cubicBezTo>
                  <a:cubicBezTo>
                    <a:pt x="17" y="72"/>
                    <a:pt x="18" y="72"/>
                    <a:pt x="18" y="71"/>
                  </a:cubicBezTo>
                  <a:cubicBezTo>
                    <a:pt x="19" y="71"/>
                    <a:pt x="20" y="71"/>
                    <a:pt x="21" y="70"/>
                  </a:cubicBezTo>
                  <a:cubicBezTo>
                    <a:pt x="21" y="70"/>
                    <a:pt x="21" y="70"/>
                    <a:pt x="21" y="70"/>
                  </a:cubicBezTo>
                  <a:cubicBezTo>
                    <a:pt x="23" y="70"/>
                    <a:pt x="25" y="69"/>
                    <a:pt x="28" y="69"/>
                  </a:cubicBezTo>
                  <a:cubicBezTo>
                    <a:pt x="31" y="69"/>
                    <a:pt x="34" y="68"/>
                    <a:pt x="37" y="68"/>
                  </a:cubicBezTo>
                  <a:lnTo>
                    <a:pt x="37"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6" name="Freeform 67"/>
            <p:cNvSpPr>
              <a:spLocks noEditPoints="1"/>
            </p:cNvSpPr>
            <p:nvPr/>
          </p:nvSpPr>
          <p:spPr bwMode="auto">
            <a:xfrm>
              <a:off x="5781676" y="1787525"/>
              <a:ext cx="246063" cy="66675"/>
            </a:xfrm>
            <a:custGeom>
              <a:avLst/>
              <a:gdLst>
                <a:gd name="T0" fmla="*/ 103 w 109"/>
                <a:gd name="T1" fmla="*/ 11 h 29"/>
                <a:gd name="T2" fmla="*/ 97 w 109"/>
                <a:gd name="T3" fmla="*/ 12 h 29"/>
                <a:gd name="T4" fmla="*/ 83 w 109"/>
                <a:gd name="T5" fmla="*/ 7 h 29"/>
                <a:gd name="T6" fmla="*/ 69 w 109"/>
                <a:gd name="T7" fmla="*/ 12 h 29"/>
                <a:gd name="T8" fmla="*/ 55 w 109"/>
                <a:gd name="T9" fmla="*/ 7 h 29"/>
                <a:gd name="T10" fmla="*/ 57 w 109"/>
                <a:gd name="T11" fmla="*/ 2 h 29"/>
                <a:gd name="T12" fmla="*/ 69 w 109"/>
                <a:gd name="T13" fmla="*/ 8 h 29"/>
                <a:gd name="T14" fmla="*/ 81 w 109"/>
                <a:gd name="T15" fmla="*/ 2 h 29"/>
                <a:gd name="T16" fmla="*/ 85 w 109"/>
                <a:gd name="T17" fmla="*/ 2 h 29"/>
                <a:gd name="T18" fmla="*/ 97 w 109"/>
                <a:gd name="T19" fmla="*/ 8 h 29"/>
                <a:gd name="T20" fmla="*/ 101 w 109"/>
                <a:gd name="T21" fmla="*/ 7 h 29"/>
                <a:gd name="T22" fmla="*/ 107 w 109"/>
                <a:gd name="T23" fmla="*/ 4 h 29"/>
                <a:gd name="T24" fmla="*/ 109 w 109"/>
                <a:gd name="T25" fmla="*/ 17 h 29"/>
                <a:gd name="T26" fmla="*/ 109 w 109"/>
                <a:gd name="T27" fmla="*/ 17 h 29"/>
                <a:gd name="T28" fmla="*/ 105 w 109"/>
                <a:gd name="T29" fmla="*/ 20 h 29"/>
                <a:gd name="T30" fmla="*/ 92 w 109"/>
                <a:gd name="T31" fmla="*/ 25 h 29"/>
                <a:gd name="T32" fmla="*/ 79 w 109"/>
                <a:gd name="T33" fmla="*/ 28 h 29"/>
                <a:gd name="T34" fmla="*/ 64 w 109"/>
                <a:gd name="T35" fmla="*/ 22 h 29"/>
                <a:gd name="T36" fmla="*/ 55 w 109"/>
                <a:gd name="T37" fmla="*/ 21 h 29"/>
                <a:gd name="T38" fmla="*/ 56 w 109"/>
                <a:gd name="T39" fmla="*/ 16 h 29"/>
                <a:gd name="T40" fmla="*/ 73 w 109"/>
                <a:gd name="T41" fmla="*/ 21 h 29"/>
                <a:gd name="T42" fmla="*/ 85 w 109"/>
                <a:gd name="T43" fmla="*/ 23 h 29"/>
                <a:gd name="T44" fmla="*/ 103 w 109"/>
                <a:gd name="T45" fmla="*/ 15 h 29"/>
                <a:gd name="T46" fmla="*/ 104 w 109"/>
                <a:gd name="T47" fmla="*/ 11 h 29"/>
                <a:gd name="T48" fmla="*/ 55 w 109"/>
                <a:gd name="T49" fmla="*/ 7 h 29"/>
                <a:gd name="T50" fmla="*/ 41 w 109"/>
                <a:gd name="T51" fmla="*/ 12 h 29"/>
                <a:gd name="T52" fmla="*/ 27 w 109"/>
                <a:gd name="T53" fmla="*/ 7 h 29"/>
                <a:gd name="T54" fmla="*/ 12 w 109"/>
                <a:gd name="T55" fmla="*/ 12 h 29"/>
                <a:gd name="T56" fmla="*/ 5 w 109"/>
                <a:gd name="T57" fmla="*/ 11 h 29"/>
                <a:gd name="T58" fmla="*/ 5 w 109"/>
                <a:gd name="T59" fmla="*/ 17 h 29"/>
                <a:gd name="T60" fmla="*/ 18 w 109"/>
                <a:gd name="T61" fmla="*/ 17 h 29"/>
                <a:gd name="T62" fmla="*/ 28 w 109"/>
                <a:gd name="T63" fmla="*/ 20 h 29"/>
                <a:gd name="T64" fmla="*/ 28 w 109"/>
                <a:gd name="T65" fmla="*/ 21 h 29"/>
                <a:gd name="T66" fmla="*/ 34 w 109"/>
                <a:gd name="T67" fmla="*/ 23 h 29"/>
                <a:gd name="T68" fmla="*/ 40 w 109"/>
                <a:gd name="T69" fmla="*/ 21 h 29"/>
                <a:gd name="T70" fmla="*/ 42 w 109"/>
                <a:gd name="T71" fmla="*/ 20 h 29"/>
                <a:gd name="T72" fmla="*/ 55 w 109"/>
                <a:gd name="T73" fmla="*/ 21 h 29"/>
                <a:gd name="T74" fmla="*/ 42 w 109"/>
                <a:gd name="T75" fmla="*/ 25 h 29"/>
                <a:gd name="T76" fmla="*/ 39 w 109"/>
                <a:gd name="T77" fmla="*/ 27 h 29"/>
                <a:gd name="T78" fmla="*/ 26 w 109"/>
                <a:gd name="T79" fmla="*/ 25 h 29"/>
                <a:gd name="T80" fmla="*/ 25 w 109"/>
                <a:gd name="T81" fmla="*/ 25 h 29"/>
                <a:gd name="T82" fmla="*/ 17 w 109"/>
                <a:gd name="T83" fmla="*/ 22 h 29"/>
                <a:gd name="T84" fmla="*/ 6 w 109"/>
                <a:gd name="T85" fmla="*/ 22 h 29"/>
                <a:gd name="T86" fmla="*/ 2 w 109"/>
                <a:gd name="T87" fmla="*/ 23 h 29"/>
                <a:gd name="T88" fmla="*/ 0 w 109"/>
                <a:gd name="T89" fmla="*/ 7 h 29"/>
                <a:gd name="T90" fmla="*/ 0 w 109"/>
                <a:gd name="T91" fmla="*/ 5 h 29"/>
                <a:gd name="T92" fmla="*/ 8 w 109"/>
                <a:gd name="T93" fmla="*/ 7 h 29"/>
                <a:gd name="T94" fmla="*/ 19 w 109"/>
                <a:gd name="T95" fmla="*/ 6 h 29"/>
                <a:gd name="T96" fmla="*/ 25 w 109"/>
                <a:gd name="T97" fmla="*/ 1 h 29"/>
                <a:gd name="T98" fmla="*/ 34 w 109"/>
                <a:gd name="T99" fmla="*/ 6 h 29"/>
                <a:gd name="T100" fmla="*/ 47 w 109"/>
                <a:gd name="T101" fmla="*/ 6 h 29"/>
                <a:gd name="T102" fmla="*/ 53 w 109"/>
                <a:gd name="T103" fmla="*/ 1 h 29"/>
                <a:gd name="T104" fmla="*/ 55 w 109"/>
                <a:gd name="T105" fmla="*/ 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 h="29">
                  <a:moveTo>
                    <a:pt x="104" y="11"/>
                  </a:moveTo>
                  <a:cubicBezTo>
                    <a:pt x="104" y="11"/>
                    <a:pt x="103" y="11"/>
                    <a:pt x="103" y="11"/>
                  </a:cubicBezTo>
                  <a:cubicBezTo>
                    <a:pt x="103" y="11"/>
                    <a:pt x="103" y="11"/>
                    <a:pt x="103" y="11"/>
                  </a:cubicBezTo>
                  <a:cubicBezTo>
                    <a:pt x="101" y="12"/>
                    <a:pt x="99" y="12"/>
                    <a:pt x="97" y="12"/>
                  </a:cubicBezTo>
                  <a:cubicBezTo>
                    <a:pt x="94" y="12"/>
                    <a:pt x="91" y="12"/>
                    <a:pt x="88" y="10"/>
                  </a:cubicBezTo>
                  <a:cubicBezTo>
                    <a:pt x="86" y="9"/>
                    <a:pt x="84" y="8"/>
                    <a:pt x="83" y="7"/>
                  </a:cubicBezTo>
                  <a:cubicBezTo>
                    <a:pt x="81" y="8"/>
                    <a:pt x="79" y="9"/>
                    <a:pt x="78" y="10"/>
                  </a:cubicBezTo>
                  <a:cubicBezTo>
                    <a:pt x="75" y="12"/>
                    <a:pt x="72" y="12"/>
                    <a:pt x="69" y="12"/>
                  </a:cubicBezTo>
                  <a:cubicBezTo>
                    <a:pt x="65" y="12"/>
                    <a:pt x="62" y="12"/>
                    <a:pt x="60" y="10"/>
                  </a:cubicBezTo>
                  <a:cubicBezTo>
                    <a:pt x="58" y="9"/>
                    <a:pt x="56" y="8"/>
                    <a:pt x="55" y="7"/>
                  </a:cubicBezTo>
                  <a:cubicBezTo>
                    <a:pt x="55" y="1"/>
                    <a:pt x="55" y="1"/>
                    <a:pt x="55" y="1"/>
                  </a:cubicBezTo>
                  <a:cubicBezTo>
                    <a:pt x="55" y="1"/>
                    <a:pt x="56" y="1"/>
                    <a:pt x="57" y="2"/>
                  </a:cubicBezTo>
                  <a:cubicBezTo>
                    <a:pt x="58" y="3"/>
                    <a:pt x="60" y="5"/>
                    <a:pt x="62" y="6"/>
                  </a:cubicBezTo>
                  <a:cubicBezTo>
                    <a:pt x="64" y="7"/>
                    <a:pt x="66" y="8"/>
                    <a:pt x="69" y="8"/>
                  </a:cubicBezTo>
                  <a:cubicBezTo>
                    <a:pt x="71" y="8"/>
                    <a:pt x="73" y="7"/>
                    <a:pt x="75" y="6"/>
                  </a:cubicBezTo>
                  <a:cubicBezTo>
                    <a:pt x="78" y="5"/>
                    <a:pt x="79" y="3"/>
                    <a:pt x="81" y="2"/>
                  </a:cubicBezTo>
                  <a:cubicBezTo>
                    <a:pt x="81" y="1"/>
                    <a:pt x="81" y="1"/>
                    <a:pt x="81" y="1"/>
                  </a:cubicBezTo>
                  <a:cubicBezTo>
                    <a:pt x="82" y="0"/>
                    <a:pt x="84" y="0"/>
                    <a:pt x="85" y="2"/>
                  </a:cubicBezTo>
                  <a:cubicBezTo>
                    <a:pt x="86" y="3"/>
                    <a:pt x="88" y="5"/>
                    <a:pt x="90" y="6"/>
                  </a:cubicBezTo>
                  <a:cubicBezTo>
                    <a:pt x="92" y="7"/>
                    <a:pt x="94" y="8"/>
                    <a:pt x="97" y="8"/>
                  </a:cubicBezTo>
                  <a:cubicBezTo>
                    <a:pt x="98" y="8"/>
                    <a:pt x="100" y="7"/>
                    <a:pt x="101" y="7"/>
                  </a:cubicBezTo>
                  <a:cubicBezTo>
                    <a:pt x="101" y="7"/>
                    <a:pt x="101" y="7"/>
                    <a:pt x="101" y="7"/>
                  </a:cubicBezTo>
                  <a:cubicBezTo>
                    <a:pt x="103" y="6"/>
                    <a:pt x="104" y="6"/>
                    <a:pt x="105" y="5"/>
                  </a:cubicBezTo>
                  <a:cubicBezTo>
                    <a:pt x="106" y="5"/>
                    <a:pt x="106" y="4"/>
                    <a:pt x="107" y="4"/>
                  </a:cubicBezTo>
                  <a:cubicBezTo>
                    <a:pt x="108" y="4"/>
                    <a:pt x="109" y="5"/>
                    <a:pt x="109" y="7"/>
                  </a:cubicBezTo>
                  <a:cubicBezTo>
                    <a:pt x="109" y="17"/>
                    <a:pt x="109" y="17"/>
                    <a:pt x="109" y="17"/>
                  </a:cubicBezTo>
                  <a:cubicBezTo>
                    <a:pt x="109" y="17"/>
                    <a:pt x="109" y="17"/>
                    <a:pt x="109" y="17"/>
                  </a:cubicBezTo>
                  <a:cubicBezTo>
                    <a:pt x="109" y="17"/>
                    <a:pt x="109" y="17"/>
                    <a:pt x="109" y="17"/>
                  </a:cubicBezTo>
                  <a:cubicBezTo>
                    <a:pt x="109" y="19"/>
                    <a:pt x="108" y="20"/>
                    <a:pt x="107" y="20"/>
                  </a:cubicBezTo>
                  <a:cubicBezTo>
                    <a:pt x="106" y="20"/>
                    <a:pt x="105" y="20"/>
                    <a:pt x="105" y="20"/>
                  </a:cubicBezTo>
                  <a:cubicBezTo>
                    <a:pt x="104" y="20"/>
                    <a:pt x="104" y="20"/>
                    <a:pt x="103" y="20"/>
                  </a:cubicBezTo>
                  <a:cubicBezTo>
                    <a:pt x="99" y="20"/>
                    <a:pt x="96" y="23"/>
                    <a:pt x="92" y="25"/>
                  </a:cubicBezTo>
                  <a:cubicBezTo>
                    <a:pt x="91" y="25"/>
                    <a:pt x="89" y="26"/>
                    <a:pt x="88" y="27"/>
                  </a:cubicBezTo>
                  <a:cubicBezTo>
                    <a:pt x="84" y="29"/>
                    <a:pt x="82" y="29"/>
                    <a:pt x="79" y="28"/>
                  </a:cubicBezTo>
                  <a:cubicBezTo>
                    <a:pt x="76" y="28"/>
                    <a:pt x="74" y="27"/>
                    <a:pt x="71" y="25"/>
                  </a:cubicBezTo>
                  <a:cubicBezTo>
                    <a:pt x="69" y="24"/>
                    <a:pt x="66" y="23"/>
                    <a:pt x="64" y="22"/>
                  </a:cubicBezTo>
                  <a:cubicBezTo>
                    <a:pt x="61" y="21"/>
                    <a:pt x="59" y="21"/>
                    <a:pt x="56" y="21"/>
                  </a:cubicBezTo>
                  <a:cubicBezTo>
                    <a:pt x="56" y="21"/>
                    <a:pt x="55" y="21"/>
                    <a:pt x="55" y="21"/>
                  </a:cubicBezTo>
                  <a:cubicBezTo>
                    <a:pt x="55" y="16"/>
                    <a:pt x="55" y="16"/>
                    <a:pt x="55" y="16"/>
                  </a:cubicBezTo>
                  <a:cubicBezTo>
                    <a:pt x="55" y="16"/>
                    <a:pt x="56" y="16"/>
                    <a:pt x="56" y="16"/>
                  </a:cubicBezTo>
                  <a:cubicBezTo>
                    <a:pt x="60" y="16"/>
                    <a:pt x="62" y="16"/>
                    <a:pt x="65" y="17"/>
                  </a:cubicBezTo>
                  <a:cubicBezTo>
                    <a:pt x="68" y="18"/>
                    <a:pt x="71" y="20"/>
                    <a:pt x="73" y="21"/>
                  </a:cubicBezTo>
                  <a:cubicBezTo>
                    <a:pt x="75" y="22"/>
                    <a:pt x="78" y="23"/>
                    <a:pt x="80" y="24"/>
                  </a:cubicBezTo>
                  <a:cubicBezTo>
                    <a:pt x="82" y="24"/>
                    <a:pt x="83" y="24"/>
                    <a:pt x="85" y="23"/>
                  </a:cubicBezTo>
                  <a:cubicBezTo>
                    <a:pt x="87" y="22"/>
                    <a:pt x="88" y="21"/>
                    <a:pt x="90" y="20"/>
                  </a:cubicBezTo>
                  <a:cubicBezTo>
                    <a:pt x="94" y="18"/>
                    <a:pt x="98" y="16"/>
                    <a:pt x="103" y="15"/>
                  </a:cubicBezTo>
                  <a:cubicBezTo>
                    <a:pt x="103" y="15"/>
                    <a:pt x="104" y="15"/>
                    <a:pt x="104" y="15"/>
                  </a:cubicBezTo>
                  <a:lnTo>
                    <a:pt x="104" y="11"/>
                  </a:lnTo>
                  <a:close/>
                  <a:moveTo>
                    <a:pt x="55" y="7"/>
                  </a:moveTo>
                  <a:cubicBezTo>
                    <a:pt x="55" y="7"/>
                    <a:pt x="55" y="7"/>
                    <a:pt x="55" y="7"/>
                  </a:cubicBezTo>
                  <a:cubicBezTo>
                    <a:pt x="53" y="8"/>
                    <a:pt x="51" y="9"/>
                    <a:pt x="49" y="10"/>
                  </a:cubicBezTo>
                  <a:cubicBezTo>
                    <a:pt x="47" y="12"/>
                    <a:pt x="44" y="12"/>
                    <a:pt x="41" y="12"/>
                  </a:cubicBezTo>
                  <a:cubicBezTo>
                    <a:pt x="37" y="12"/>
                    <a:pt x="34" y="12"/>
                    <a:pt x="32" y="10"/>
                  </a:cubicBezTo>
                  <a:cubicBezTo>
                    <a:pt x="30" y="9"/>
                    <a:pt x="28" y="8"/>
                    <a:pt x="27" y="7"/>
                  </a:cubicBezTo>
                  <a:cubicBezTo>
                    <a:pt x="25" y="8"/>
                    <a:pt x="23" y="9"/>
                    <a:pt x="21" y="10"/>
                  </a:cubicBezTo>
                  <a:cubicBezTo>
                    <a:pt x="19" y="12"/>
                    <a:pt x="16" y="12"/>
                    <a:pt x="12" y="12"/>
                  </a:cubicBezTo>
                  <a:cubicBezTo>
                    <a:pt x="10" y="12"/>
                    <a:pt x="8" y="12"/>
                    <a:pt x="6" y="11"/>
                  </a:cubicBezTo>
                  <a:cubicBezTo>
                    <a:pt x="6" y="11"/>
                    <a:pt x="5" y="11"/>
                    <a:pt x="5" y="11"/>
                  </a:cubicBezTo>
                  <a:cubicBezTo>
                    <a:pt x="5" y="17"/>
                    <a:pt x="5" y="17"/>
                    <a:pt x="5" y="17"/>
                  </a:cubicBezTo>
                  <a:cubicBezTo>
                    <a:pt x="5" y="17"/>
                    <a:pt x="5" y="17"/>
                    <a:pt x="5" y="17"/>
                  </a:cubicBezTo>
                  <a:cubicBezTo>
                    <a:pt x="6" y="17"/>
                    <a:pt x="7" y="17"/>
                    <a:pt x="9" y="17"/>
                  </a:cubicBezTo>
                  <a:cubicBezTo>
                    <a:pt x="12" y="16"/>
                    <a:pt x="15" y="16"/>
                    <a:pt x="18" y="17"/>
                  </a:cubicBezTo>
                  <a:cubicBezTo>
                    <a:pt x="21" y="18"/>
                    <a:pt x="24" y="19"/>
                    <a:pt x="27" y="20"/>
                  </a:cubicBezTo>
                  <a:cubicBezTo>
                    <a:pt x="28" y="20"/>
                    <a:pt x="28" y="20"/>
                    <a:pt x="28" y="20"/>
                  </a:cubicBezTo>
                  <a:cubicBezTo>
                    <a:pt x="28" y="21"/>
                    <a:pt x="28" y="21"/>
                    <a:pt x="28" y="21"/>
                  </a:cubicBezTo>
                  <a:cubicBezTo>
                    <a:pt x="28" y="21"/>
                    <a:pt x="28" y="21"/>
                    <a:pt x="28" y="21"/>
                  </a:cubicBezTo>
                  <a:cubicBezTo>
                    <a:pt x="28" y="21"/>
                    <a:pt x="28" y="21"/>
                    <a:pt x="28" y="21"/>
                  </a:cubicBezTo>
                  <a:cubicBezTo>
                    <a:pt x="30" y="22"/>
                    <a:pt x="32" y="23"/>
                    <a:pt x="34" y="23"/>
                  </a:cubicBezTo>
                  <a:cubicBezTo>
                    <a:pt x="35" y="23"/>
                    <a:pt x="36" y="22"/>
                    <a:pt x="37" y="22"/>
                  </a:cubicBezTo>
                  <a:cubicBezTo>
                    <a:pt x="38" y="22"/>
                    <a:pt x="39" y="21"/>
                    <a:pt x="40" y="21"/>
                  </a:cubicBezTo>
                  <a:cubicBezTo>
                    <a:pt x="40" y="21"/>
                    <a:pt x="40" y="21"/>
                    <a:pt x="40" y="21"/>
                  </a:cubicBezTo>
                  <a:cubicBezTo>
                    <a:pt x="42" y="20"/>
                    <a:pt x="42" y="20"/>
                    <a:pt x="42" y="20"/>
                  </a:cubicBezTo>
                  <a:cubicBezTo>
                    <a:pt x="46" y="18"/>
                    <a:pt x="50" y="16"/>
                    <a:pt x="55" y="16"/>
                  </a:cubicBezTo>
                  <a:cubicBezTo>
                    <a:pt x="55" y="21"/>
                    <a:pt x="55" y="21"/>
                    <a:pt x="55" y="21"/>
                  </a:cubicBezTo>
                  <a:cubicBezTo>
                    <a:pt x="51" y="21"/>
                    <a:pt x="47" y="23"/>
                    <a:pt x="44" y="25"/>
                  </a:cubicBezTo>
                  <a:cubicBezTo>
                    <a:pt x="42" y="25"/>
                    <a:pt x="42" y="25"/>
                    <a:pt x="42" y="25"/>
                  </a:cubicBezTo>
                  <a:cubicBezTo>
                    <a:pt x="42" y="25"/>
                    <a:pt x="42" y="25"/>
                    <a:pt x="42" y="25"/>
                  </a:cubicBezTo>
                  <a:cubicBezTo>
                    <a:pt x="41" y="26"/>
                    <a:pt x="40" y="26"/>
                    <a:pt x="39" y="27"/>
                  </a:cubicBezTo>
                  <a:cubicBezTo>
                    <a:pt x="37" y="27"/>
                    <a:pt x="36" y="27"/>
                    <a:pt x="34" y="27"/>
                  </a:cubicBezTo>
                  <a:cubicBezTo>
                    <a:pt x="31" y="28"/>
                    <a:pt x="29" y="26"/>
                    <a:pt x="26" y="25"/>
                  </a:cubicBezTo>
                  <a:cubicBezTo>
                    <a:pt x="26" y="25"/>
                    <a:pt x="26" y="25"/>
                    <a:pt x="26" y="25"/>
                  </a:cubicBezTo>
                  <a:cubicBezTo>
                    <a:pt x="25" y="25"/>
                    <a:pt x="25" y="25"/>
                    <a:pt x="25" y="25"/>
                  </a:cubicBezTo>
                  <a:cubicBezTo>
                    <a:pt x="25" y="25"/>
                    <a:pt x="25" y="25"/>
                    <a:pt x="25" y="25"/>
                  </a:cubicBezTo>
                  <a:cubicBezTo>
                    <a:pt x="23" y="23"/>
                    <a:pt x="20" y="22"/>
                    <a:pt x="17" y="22"/>
                  </a:cubicBezTo>
                  <a:cubicBezTo>
                    <a:pt x="15" y="21"/>
                    <a:pt x="12" y="21"/>
                    <a:pt x="9" y="21"/>
                  </a:cubicBezTo>
                  <a:cubicBezTo>
                    <a:pt x="8" y="21"/>
                    <a:pt x="7" y="22"/>
                    <a:pt x="6" y="22"/>
                  </a:cubicBezTo>
                  <a:cubicBezTo>
                    <a:pt x="5" y="22"/>
                    <a:pt x="5" y="23"/>
                    <a:pt x="4" y="23"/>
                  </a:cubicBezTo>
                  <a:cubicBezTo>
                    <a:pt x="3" y="23"/>
                    <a:pt x="3" y="23"/>
                    <a:pt x="2" y="23"/>
                  </a:cubicBezTo>
                  <a:cubicBezTo>
                    <a:pt x="1" y="23"/>
                    <a:pt x="0" y="22"/>
                    <a:pt x="0" y="21"/>
                  </a:cubicBezTo>
                  <a:cubicBezTo>
                    <a:pt x="0" y="7"/>
                    <a:pt x="0" y="7"/>
                    <a:pt x="0" y="7"/>
                  </a:cubicBezTo>
                  <a:cubicBezTo>
                    <a:pt x="0" y="7"/>
                    <a:pt x="0" y="7"/>
                    <a:pt x="0" y="7"/>
                  </a:cubicBezTo>
                  <a:cubicBezTo>
                    <a:pt x="0" y="6"/>
                    <a:pt x="0" y="6"/>
                    <a:pt x="0" y="5"/>
                  </a:cubicBezTo>
                  <a:cubicBezTo>
                    <a:pt x="1" y="4"/>
                    <a:pt x="3" y="4"/>
                    <a:pt x="4" y="5"/>
                  </a:cubicBezTo>
                  <a:cubicBezTo>
                    <a:pt x="5" y="6"/>
                    <a:pt x="6" y="6"/>
                    <a:pt x="8" y="7"/>
                  </a:cubicBezTo>
                  <a:cubicBezTo>
                    <a:pt x="9" y="7"/>
                    <a:pt x="11" y="8"/>
                    <a:pt x="12" y="8"/>
                  </a:cubicBezTo>
                  <a:cubicBezTo>
                    <a:pt x="15" y="8"/>
                    <a:pt x="17" y="7"/>
                    <a:pt x="19" y="6"/>
                  </a:cubicBezTo>
                  <a:cubicBezTo>
                    <a:pt x="21" y="5"/>
                    <a:pt x="23" y="3"/>
                    <a:pt x="25" y="2"/>
                  </a:cubicBezTo>
                  <a:cubicBezTo>
                    <a:pt x="25" y="1"/>
                    <a:pt x="25" y="1"/>
                    <a:pt x="25" y="1"/>
                  </a:cubicBezTo>
                  <a:cubicBezTo>
                    <a:pt x="26" y="0"/>
                    <a:pt x="28" y="0"/>
                    <a:pt x="28" y="2"/>
                  </a:cubicBezTo>
                  <a:cubicBezTo>
                    <a:pt x="30" y="3"/>
                    <a:pt x="32" y="5"/>
                    <a:pt x="34" y="6"/>
                  </a:cubicBezTo>
                  <a:cubicBezTo>
                    <a:pt x="36" y="7"/>
                    <a:pt x="38" y="8"/>
                    <a:pt x="41" y="8"/>
                  </a:cubicBezTo>
                  <a:cubicBezTo>
                    <a:pt x="43" y="8"/>
                    <a:pt x="45" y="7"/>
                    <a:pt x="47" y="6"/>
                  </a:cubicBezTo>
                  <a:cubicBezTo>
                    <a:pt x="49" y="5"/>
                    <a:pt x="51" y="3"/>
                    <a:pt x="53" y="2"/>
                  </a:cubicBezTo>
                  <a:cubicBezTo>
                    <a:pt x="53" y="1"/>
                    <a:pt x="53" y="1"/>
                    <a:pt x="53" y="1"/>
                  </a:cubicBezTo>
                  <a:cubicBezTo>
                    <a:pt x="54" y="1"/>
                    <a:pt x="54" y="1"/>
                    <a:pt x="55" y="1"/>
                  </a:cubicBezTo>
                  <a:lnTo>
                    <a:pt x="55"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7" name="Freeform 68"/>
            <p:cNvSpPr>
              <a:spLocks noEditPoints="1"/>
            </p:cNvSpPr>
            <p:nvPr/>
          </p:nvSpPr>
          <p:spPr bwMode="auto">
            <a:xfrm>
              <a:off x="5781676" y="1844675"/>
              <a:ext cx="246063" cy="49213"/>
            </a:xfrm>
            <a:custGeom>
              <a:avLst/>
              <a:gdLst>
                <a:gd name="T0" fmla="*/ 99 w 109"/>
                <a:gd name="T1" fmla="*/ 8 h 22"/>
                <a:gd name="T2" fmla="*/ 99 w 109"/>
                <a:gd name="T3" fmla="*/ 8 h 22"/>
                <a:gd name="T4" fmla="*/ 83 w 109"/>
                <a:gd name="T5" fmla="*/ 14 h 22"/>
                <a:gd name="T6" fmla="*/ 75 w 109"/>
                <a:gd name="T7" fmla="*/ 13 h 22"/>
                <a:gd name="T8" fmla="*/ 67 w 109"/>
                <a:gd name="T9" fmla="*/ 10 h 22"/>
                <a:gd name="T10" fmla="*/ 65 w 109"/>
                <a:gd name="T11" fmla="*/ 9 h 22"/>
                <a:gd name="T12" fmla="*/ 56 w 109"/>
                <a:gd name="T13" fmla="*/ 6 h 22"/>
                <a:gd name="T14" fmla="*/ 55 w 109"/>
                <a:gd name="T15" fmla="*/ 6 h 22"/>
                <a:gd name="T16" fmla="*/ 55 w 109"/>
                <a:gd name="T17" fmla="*/ 2 h 22"/>
                <a:gd name="T18" fmla="*/ 56 w 109"/>
                <a:gd name="T19" fmla="*/ 1 h 22"/>
                <a:gd name="T20" fmla="*/ 68 w 109"/>
                <a:gd name="T21" fmla="*/ 5 h 22"/>
                <a:gd name="T22" fmla="*/ 69 w 109"/>
                <a:gd name="T23" fmla="*/ 6 h 22"/>
                <a:gd name="T24" fmla="*/ 76 w 109"/>
                <a:gd name="T25" fmla="*/ 9 h 22"/>
                <a:gd name="T26" fmla="*/ 82 w 109"/>
                <a:gd name="T27" fmla="*/ 9 h 22"/>
                <a:gd name="T28" fmla="*/ 96 w 109"/>
                <a:gd name="T29" fmla="*/ 4 h 22"/>
                <a:gd name="T30" fmla="*/ 96 w 109"/>
                <a:gd name="T31" fmla="*/ 4 h 22"/>
                <a:gd name="T32" fmla="*/ 101 w 109"/>
                <a:gd name="T33" fmla="*/ 1 h 22"/>
                <a:gd name="T34" fmla="*/ 107 w 109"/>
                <a:gd name="T35" fmla="*/ 1 h 22"/>
                <a:gd name="T36" fmla="*/ 109 w 109"/>
                <a:gd name="T37" fmla="*/ 3 h 22"/>
                <a:gd name="T38" fmla="*/ 109 w 109"/>
                <a:gd name="T39" fmla="*/ 19 h 22"/>
                <a:gd name="T40" fmla="*/ 107 w 109"/>
                <a:gd name="T41" fmla="*/ 22 h 22"/>
                <a:gd name="T42" fmla="*/ 55 w 109"/>
                <a:gd name="T43" fmla="*/ 22 h 22"/>
                <a:gd name="T44" fmla="*/ 55 w 109"/>
                <a:gd name="T45" fmla="*/ 17 h 22"/>
                <a:gd name="T46" fmla="*/ 104 w 109"/>
                <a:gd name="T47" fmla="*/ 17 h 22"/>
                <a:gd name="T48" fmla="*/ 104 w 109"/>
                <a:gd name="T49" fmla="*/ 5 h 22"/>
                <a:gd name="T50" fmla="*/ 103 w 109"/>
                <a:gd name="T51" fmla="*/ 6 h 22"/>
                <a:gd name="T52" fmla="*/ 99 w 109"/>
                <a:gd name="T53" fmla="*/ 8 h 22"/>
                <a:gd name="T54" fmla="*/ 55 w 109"/>
                <a:gd name="T55" fmla="*/ 6 h 22"/>
                <a:gd name="T56" fmla="*/ 48 w 109"/>
                <a:gd name="T57" fmla="*/ 9 h 22"/>
                <a:gd name="T58" fmla="*/ 43 w 109"/>
                <a:gd name="T59" fmla="*/ 11 h 22"/>
                <a:gd name="T60" fmla="*/ 43 w 109"/>
                <a:gd name="T61" fmla="*/ 11 h 22"/>
                <a:gd name="T62" fmla="*/ 35 w 109"/>
                <a:gd name="T63" fmla="*/ 13 h 22"/>
                <a:gd name="T64" fmla="*/ 26 w 109"/>
                <a:gd name="T65" fmla="*/ 12 h 22"/>
                <a:gd name="T66" fmla="*/ 22 w 109"/>
                <a:gd name="T67" fmla="*/ 10 h 22"/>
                <a:gd name="T68" fmla="*/ 13 w 109"/>
                <a:gd name="T69" fmla="*/ 7 h 22"/>
                <a:gd name="T70" fmla="*/ 8 w 109"/>
                <a:gd name="T71" fmla="*/ 8 h 22"/>
                <a:gd name="T72" fmla="*/ 5 w 109"/>
                <a:gd name="T73" fmla="*/ 10 h 22"/>
                <a:gd name="T74" fmla="*/ 5 w 109"/>
                <a:gd name="T75" fmla="*/ 17 h 22"/>
                <a:gd name="T76" fmla="*/ 55 w 109"/>
                <a:gd name="T77" fmla="*/ 17 h 22"/>
                <a:gd name="T78" fmla="*/ 55 w 109"/>
                <a:gd name="T79" fmla="*/ 22 h 22"/>
                <a:gd name="T80" fmla="*/ 2 w 109"/>
                <a:gd name="T81" fmla="*/ 22 h 22"/>
                <a:gd name="T82" fmla="*/ 0 w 109"/>
                <a:gd name="T83" fmla="*/ 19 h 22"/>
                <a:gd name="T84" fmla="*/ 0 w 109"/>
                <a:gd name="T85" fmla="*/ 9 h 22"/>
                <a:gd name="T86" fmla="*/ 0 w 109"/>
                <a:gd name="T87" fmla="*/ 9 h 22"/>
                <a:gd name="T88" fmla="*/ 1 w 109"/>
                <a:gd name="T89" fmla="*/ 7 h 22"/>
                <a:gd name="T90" fmla="*/ 6 w 109"/>
                <a:gd name="T91" fmla="*/ 3 h 22"/>
                <a:gd name="T92" fmla="*/ 13 w 109"/>
                <a:gd name="T93" fmla="*/ 2 h 22"/>
                <a:gd name="T94" fmla="*/ 24 w 109"/>
                <a:gd name="T95" fmla="*/ 5 h 22"/>
                <a:gd name="T96" fmla="*/ 28 w 109"/>
                <a:gd name="T97" fmla="*/ 7 h 22"/>
                <a:gd name="T98" fmla="*/ 35 w 109"/>
                <a:gd name="T99" fmla="*/ 8 h 22"/>
                <a:gd name="T100" fmla="*/ 41 w 109"/>
                <a:gd name="T101" fmla="*/ 7 h 22"/>
                <a:gd name="T102" fmla="*/ 41 w 109"/>
                <a:gd name="T103" fmla="*/ 7 h 22"/>
                <a:gd name="T104" fmla="*/ 41 w 109"/>
                <a:gd name="T105" fmla="*/ 7 h 22"/>
                <a:gd name="T106" fmla="*/ 46 w 109"/>
                <a:gd name="T107" fmla="*/ 5 h 22"/>
                <a:gd name="T108" fmla="*/ 55 w 109"/>
                <a:gd name="T109" fmla="*/ 2 h 22"/>
                <a:gd name="T110" fmla="*/ 55 w 109"/>
                <a:gd name="T111"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9" h="22">
                  <a:moveTo>
                    <a:pt x="99" y="8"/>
                  </a:moveTo>
                  <a:cubicBezTo>
                    <a:pt x="99" y="8"/>
                    <a:pt x="99" y="8"/>
                    <a:pt x="99" y="8"/>
                  </a:cubicBezTo>
                  <a:cubicBezTo>
                    <a:pt x="94" y="11"/>
                    <a:pt x="89" y="14"/>
                    <a:pt x="83" y="14"/>
                  </a:cubicBezTo>
                  <a:cubicBezTo>
                    <a:pt x="80" y="14"/>
                    <a:pt x="77" y="14"/>
                    <a:pt x="75" y="13"/>
                  </a:cubicBezTo>
                  <a:cubicBezTo>
                    <a:pt x="72" y="12"/>
                    <a:pt x="70" y="11"/>
                    <a:pt x="67" y="10"/>
                  </a:cubicBezTo>
                  <a:cubicBezTo>
                    <a:pt x="67" y="10"/>
                    <a:pt x="66" y="10"/>
                    <a:pt x="65" y="9"/>
                  </a:cubicBezTo>
                  <a:cubicBezTo>
                    <a:pt x="62" y="8"/>
                    <a:pt x="59" y="6"/>
                    <a:pt x="56" y="6"/>
                  </a:cubicBezTo>
                  <a:cubicBezTo>
                    <a:pt x="56" y="6"/>
                    <a:pt x="55" y="6"/>
                    <a:pt x="55" y="6"/>
                  </a:cubicBezTo>
                  <a:cubicBezTo>
                    <a:pt x="55" y="2"/>
                    <a:pt x="55" y="2"/>
                    <a:pt x="55" y="2"/>
                  </a:cubicBezTo>
                  <a:cubicBezTo>
                    <a:pt x="55" y="1"/>
                    <a:pt x="55" y="1"/>
                    <a:pt x="56" y="1"/>
                  </a:cubicBezTo>
                  <a:cubicBezTo>
                    <a:pt x="60" y="1"/>
                    <a:pt x="64" y="3"/>
                    <a:pt x="68" y="5"/>
                  </a:cubicBezTo>
                  <a:cubicBezTo>
                    <a:pt x="68" y="5"/>
                    <a:pt x="69" y="6"/>
                    <a:pt x="69" y="6"/>
                  </a:cubicBezTo>
                  <a:cubicBezTo>
                    <a:pt x="72" y="7"/>
                    <a:pt x="74" y="8"/>
                    <a:pt x="76" y="9"/>
                  </a:cubicBezTo>
                  <a:cubicBezTo>
                    <a:pt x="78" y="9"/>
                    <a:pt x="80" y="10"/>
                    <a:pt x="82" y="9"/>
                  </a:cubicBezTo>
                  <a:cubicBezTo>
                    <a:pt x="87" y="9"/>
                    <a:pt x="92" y="7"/>
                    <a:pt x="96" y="4"/>
                  </a:cubicBezTo>
                  <a:cubicBezTo>
                    <a:pt x="96" y="4"/>
                    <a:pt x="96" y="4"/>
                    <a:pt x="96" y="4"/>
                  </a:cubicBezTo>
                  <a:cubicBezTo>
                    <a:pt x="98" y="3"/>
                    <a:pt x="99" y="2"/>
                    <a:pt x="101" y="1"/>
                  </a:cubicBezTo>
                  <a:cubicBezTo>
                    <a:pt x="103" y="1"/>
                    <a:pt x="105" y="0"/>
                    <a:pt x="107" y="1"/>
                  </a:cubicBezTo>
                  <a:cubicBezTo>
                    <a:pt x="108" y="1"/>
                    <a:pt x="109" y="2"/>
                    <a:pt x="109" y="3"/>
                  </a:cubicBezTo>
                  <a:cubicBezTo>
                    <a:pt x="109" y="19"/>
                    <a:pt x="109" y="19"/>
                    <a:pt x="109" y="19"/>
                  </a:cubicBezTo>
                  <a:cubicBezTo>
                    <a:pt x="109" y="21"/>
                    <a:pt x="108" y="22"/>
                    <a:pt x="107" y="22"/>
                  </a:cubicBezTo>
                  <a:cubicBezTo>
                    <a:pt x="55" y="22"/>
                    <a:pt x="55" y="22"/>
                    <a:pt x="55" y="22"/>
                  </a:cubicBezTo>
                  <a:cubicBezTo>
                    <a:pt x="55" y="17"/>
                    <a:pt x="55" y="17"/>
                    <a:pt x="55" y="17"/>
                  </a:cubicBezTo>
                  <a:cubicBezTo>
                    <a:pt x="104" y="17"/>
                    <a:pt x="104" y="17"/>
                    <a:pt x="104" y="17"/>
                  </a:cubicBezTo>
                  <a:cubicBezTo>
                    <a:pt x="104" y="5"/>
                    <a:pt x="104" y="5"/>
                    <a:pt x="104" y="5"/>
                  </a:cubicBezTo>
                  <a:cubicBezTo>
                    <a:pt x="104" y="5"/>
                    <a:pt x="103" y="6"/>
                    <a:pt x="103" y="6"/>
                  </a:cubicBezTo>
                  <a:cubicBezTo>
                    <a:pt x="101" y="6"/>
                    <a:pt x="100" y="7"/>
                    <a:pt x="99" y="8"/>
                  </a:cubicBezTo>
                  <a:close/>
                  <a:moveTo>
                    <a:pt x="55" y="6"/>
                  </a:moveTo>
                  <a:cubicBezTo>
                    <a:pt x="52" y="7"/>
                    <a:pt x="50" y="8"/>
                    <a:pt x="48" y="9"/>
                  </a:cubicBezTo>
                  <a:cubicBezTo>
                    <a:pt x="46" y="10"/>
                    <a:pt x="45" y="11"/>
                    <a:pt x="43" y="11"/>
                  </a:cubicBezTo>
                  <a:cubicBezTo>
                    <a:pt x="43" y="11"/>
                    <a:pt x="43" y="11"/>
                    <a:pt x="43" y="11"/>
                  </a:cubicBezTo>
                  <a:cubicBezTo>
                    <a:pt x="40" y="12"/>
                    <a:pt x="37" y="13"/>
                    <a:pt x="35" y="13"/>
                  </a:cubicBezTo>
                  <a:cubicBezTo>
                    <a:pt x="32" y="13"/>
                    <a:pt x="29" y="13"/>
                    <a:pt x="26" y="12"/>
                  </a:cubicBezTo>
                  <a:cubicBezTo>
                    <a:pt x="25" y="11"/>
                    <a:pt x="24" y="10"/>
                    <a:pt x="22" y="10"/>
                  </a:cubicBezTo>
                  <a:cubicBezTo>
                    <a:pt x="19" y="8"/>
                    <a:pt x="16" y="7"/>
                    <a:pt x="13" y="7"/>
                  </a:cubicBezTo>
                  <a:cubicBezTo>
                    <a:pt x="11" y="7"/>
                    <a:pt x="10" y="7"/>
                    <a:pt x="8" y="8"/>
                  </a:cubicBezTo>
                  <a:cubicBezTo>
                    <a:pt x="7" y="8"/>
                    <a:pt x="6" y="9"/>
                    <a:pt x="5" y="10"/>
                  </a:cubicBezTo>
                  <a:cubicBezTo>
                    <a:pt x="5" y="17"/>
                    <a:pt x="5" y="17"/>
                    <a:pt x="5" y="17"/>
                  </a:cubicBezTo>
                  <a:cubicBezTo>
                    <a:pt x="55" y="17"/>
                    <a:pt x="55" y="17"/>
                    <a:pt x="55" y="17"/>
                  </a:cubicBezTo>
                  <a:cubicBezTo>
                    <a:pt x="55" y="22"/>
                    <a:pt x="55" y="22"/>
                    <a:pt x="55" y="22"/>
                  </a:cubicBezTo>
                  <a:cubicBezTo>
                    <a:pt x="2" y="22"/>
                    <a:pt x="2" y="22"/>
                    <a:pt x="2" y="22"/>
                  </a:cubicBezTo>
                  <a:cubicBezTo>
                    <a:pt x="1" y="22"/>
                    <a:pt x="0" y="21"/>
                    <a:pt x="0" y="19"/>
                  </a:cubicBezTo>
                  <a:cubicBezTo>
                    <a:pt x="0" y="9"/>
                    <a:pt x="0" y="9"/>
                    <a:pt x="0" y="9"/>
                  </a:cubicBezTo>
                  <a:cubicBezTo>
                    <a:pt x="0" y="9"/>
                    <a:pt x="0" y="9"/>
                    <a:pt x="0" y="9"/>
                  </a:cubicBezTo>
                  <a:cubicBezTo>
                    <a:pt x="0" y="8"/>
                    <a:pt x="0" y="8"/>
                    <a:pt x="1" y="7"/>
                  </a:cubicBezTo>
                  <a:cubicBezTo>
                    <a:pt x="2" y="6"/>
                    <a:pt x="4" y="4"/>
                    <a:pt x="6" y="3"/>
                  </a:cubicBezTo>
                  <a:cubicBezTo>
                    <a:pt x="8" y="2"/>
                    <a:pt x="11" y="2"/>
                    <a:pt x="13" y="2"/>
                  </a:cubicBezTo>
                  <a:cubicBezTo>
                    <a:pt x="17" y="2"/>
                    <a:pt x="21" y="4"/>
                    <a:pt x="24" y="5"/>
                  </a:cubicBezTo>
                  <a:cubicBezTo>
                    <a:pt x="25" y="6"/>
                    <a:pt x="27" y="7"/>
                    <a:pt x="28" y="7"/>
                  </a:cubicBezTo>
                  <a:cubicBezTo>
                    <a:pt x="30" y="8"/>
                    <a:pt x="32" y="8"/>
                    <a:pt x="35" y="8"/>
                  </a:cubicBezTo>
                  <a:cubicBezTo>
                    <a:pt x="37" y="8"/>
                    <a:pt x="39" y="8"/>
                    <a:pt x="41" y="7"/>
                  </a:cubicBezTo>
                  <a:cubicBezTo>
                    <a:pt x="41" y="7"/>
                    <a:pt x="41" y="7"/>
                    <a:pt x="41" y="7"/>
                  </a:cubicBezTo>
                  <a:cubicBezTo>
                    <a:pt x="41" y="7"/>
                    <a:pt x="41" y="7"/>
                    <a:pt x="41" y="7"/>
                  </a:cubicBezTo>
                  <a:cubicBezTo>
                    <a:pt x="43" y="6"/>
                    <a:pt x="44" y="6"/>
                    <a:pt x="46" y="5"/>
                  </a:cubicBezTo>
                  <a:cubicBezTo>
                    <a:pt x="49" y="3"/>
                    <a:pt x="51" y="2"/>
                    <a:pt x="55" y="2"/>
                  </a:cubicBezTo>
                  <a:lnTo>
                    <a:pt x="55"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8" name="Freeform 69"/>
            <p:cNvSpPr>
              <a:spLocks noEditPoints="1"/>
            </p:cNvSpPr>
            <p:nvPr/>
          </p:nvSpPr>
          <p:spPr bwMode="auto">
            <a:xfrm>
              <a:off x="5772151" y="1681163"/>
              <a:ext cx="263525" cy="127000"/>
            </a:xfrm>
            <a:custGeom>
              <a:avLst/>
              <a:gdLst>
                <a:gd name="T0" fmla="*/ 110 w 117"/>
                <a:gd name="T1" fmla="*/ 47 h 56"/>
                <a:gd name="T2" fmla="*/ 112 w 117"/>
                <a:gd name="T3" fmla="*/ 18 h 56"/>
                <a:gd name="T4" fmla="*/ 62 w 117"/>
                <a:gd name="T5" fmla="*/ 14 h 56"/>
                <a:gd name="T6" fmla="*/ 59 w 117"/>
                <a:gd name="T7" fmla="*/ 7 h 56"/>
                <a:gd name="T8" fmla="*/ 63 w 117"/>
                <a:gd name="T9" fmla="*/ 1 h 56"/>
                <a:gd name="T10" fmla="*/ 67 w 117"/>
                <a:gd name="T11" fmla="*/ 12 h 56"/>
                <a:gd name="T12" fmla="*/ 117 w 117"/>
                <a:gd name="T13" fmla="*/ 16 h 56"/>
                <a:gd name="T14" fmla="*/ 113 w 117"/>
                <a:gd name="T15" fmla="*/ 50 h 56"/>
                <a:gd name="T16" fmla="*/ 113 w 117"/>
                <a:gd name="T17" fmla="*/ 50 h 56"/>
                <a:gd name="T18" fmla="*/ 113 w 117"/>
                <a:gd name="T19" fmla="*/ 51 h 56"/>
                <a:gd name="T20" fmla="*/ 113 w 117"/>
                <a:gd name="T21" fmla="*/ 51 h 56"/>
                <a:gd name="T22" fmla="*/ 101 w 117"/>
                <a:gd name="T23" fmla="*/ 56 h 56"/>
                <a:gd name="T24" fmla="*/ 84 w 117"/>
                <a:gd name="T25" fmla="*/ 51 h 56"/>
                <a:gd name="T26" fmla="*/ 61 w 117"/>
                <a:gd name="T27" fmla="*/ 51 h 56"/>
                <a:gd name="T28" fmla="*/ 59 w 117"/>
                <a:gd name="T29" fmla="*/ 48 h 56"/>
                <a:gd name="T30" fmla="*/ 64 w 117"/>
                <a:gd name="T31" fmla="*/ 48 h 56"/>
                <a:gd name="T32" fmla="*/ 81 w 117"/>
                <a:gd name="T33" fmla="*/ 48 h 56"/>
                <a:gd name="T34" fmla="*/ 92 w 117"/>
                <a:gd name="T35" fmla="*/ 48 h 56"/>
                <a:gd name="T36" fmla="*/ 109 w 117"/>
                <a:gd name="T37" fmla="*/ 48 h 56"/>
                <a:gd name="T38" fmla="*/ 109 w 117"/>
                <a:gd name="T39" fmla="*/ 47 h 56"/>
                <a:gd name="T40" fmla="*/ 59 w 117"/>
                <a:gd name="T41" fmla="*/ 7 h 56"/>
                <a:gd name="T42" fmla="*/ 55 w 117"/>
                <a:gd name="T43" fmla="*/ 14 h 56"/>
                <a:gd name="T44" fmla="*/ 5 w 117"/>
                <a:gd name="T45" fmla="*/ 18 h 56"/>
                <a:gd name="T46" fmla="*/ 8 w 117"/>
                <a:gd name="T47" fmla="*/ 47 h 56"/>
                <a:gd name="T48" fmla="*/ 8 w 117"/>
                <a:gd name="T49" fmla="*/ 47 h 56"/>
                <a:gd name="T50" fmla="*/ 8 w 117"/>
                <a:gd name="T51" fmla="*/ 47 h 56"/>
                <a:gd name="T52" fmla="*/ 12 w 117"/>
                <a:gd name="T53" fmla="*/ 50 h 56"/>
                <a:gd name="T54" fmla="*/ 25 w 117"/>
                <a:gd name="T55" fmla="*/ 48 h 56"/>
                <a:gd name="T56" fmla="*/ 36 w 117"/>
                <a:gd name="T57" fmla="*/ 48 h 56"/>
                <a:gd name="T58" fmla="*/ 53 w 117"/>
                <a:gd name="T59" fmla="*/ 48 h 56"/>
                <a:gd name="T60" fmla="*/ 59 w 117"/>
                <a:gd name="T61" fmla="*/ 39 h 56"/>
                <a:gd name="T62" fmla="*/ 56 w 117"/>
                <a:gd name="T63" fmla="*/ 51 h 56"/>
                <a:gd name="T64" fmla="*/ 33 w 117"/>
                <a:gd name="T65" fmla="*/ 51 h 56"/>
                <a:gd name="T66" fmla="*/ 28 w 117"/>
                <a:gd name="T67" fmla="*/ 51 h 56"/>
                <a:gd name="T68" fmla="*/ 16 w 117"/>
                <a:gd name="T69" fmla="*/ 56 h 56"/>
                <a:gd name="T70" fmla="*/ 5 w 117"/>
                <a:gd name="T71" fmla="*/ 51 h 56"/>
                <a:gd name="T72" fmla="*/ 4 w 117"/>
                <a:gd name="T73" fmla="*/ 50 h 56"/>
                <a:gd name="T74" fmla="*/ 1 w 117"/>
                <a:gd name="T75" fmla="*/ 45 h 56"/>
                <a:gd name="T76" fmla="*/ 2 w 117"/>
                <a:gd name="T77" fmla="*/ 14 h 56"/>
                <a:gd name="T78" fmla="*/ 51 w 117"/>
                <a:gd name="T79" fmla="*/ 3 h 56"/>
                <a:gd name="T80" fmla="*/ 54 w 117"/>
                <a:gd name="T81" fmla="*/ 1 h 56"/>
                <a:gd name="T82" fmla="*/ 59 w 117"/>
                <a:gd name="T83"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7" h="56">
                  <a:moveTo>
                    <a:pt x="109" y="47"/>
                  </a:moveTo>
                  <a:cubicBezTo>
                    <a:pt x="110" y="47"/>
                    <a:pt x="110" y="47"/>
                    <a:pt x="110" y="47"/>
                  </a:cubicBezTo>
                  <a:cubicBezTo>
                    <a:pt x="110" y="47"/>
                    <a:pt x="110" y="47"/>
                    <a:pt x="110" y="47"/>
                  </a:cubicBezTo>
                  <a:cubicBezTo>
                    <a:pt x="111" y="46"/>
                    <a:pt x="111" y="45"/>
                    <a:pt x="112" y="43"/>
                  </a:cubicBezTo>
                  <a:cubicBezTo>
                    <a:pt x="112" y="42"/>
                    <a:pt x="112" y="41"/>
                    <a:pt x="112" y="39"/>
                  </a:cubicBezTo>
                  <a:cubicBezTo>
                    <a:pt x="112" y="18"/>
                    <a:pt x="112" y="18"/>
                    <a:pt x="112" y="18"/>
                  </a:cubicBezTo>
                  <a:cubicBezTo>
                    <a:pt x="64" y="18"/>
                    <a:pt x="64" y="18"/>
                    <a:pt x="64" y="18"/>
                  </a:cubicBezTo>
                  <a:cubicBezTo>
                    <a:pt x="63" y="18"/>
                    <a:pt x="62" y="17"/>
                    <a:pt x="62" y="16"/>
                  </a:cubicBezTo>
                  <a:cubicBezTo>
                    <a:pt x="62" y="14"/>
                    <a:pt x="62" y="14"/>
                    <a:pt x="62" y="14"/>
                  </a:cubicBezTo>
                  <a:cubicBezTo>
                    <a:pt x="62" y="12"/>
                    <a:pt x="62" y="12"/>
                    <a:pt x="62" y="12"/>
                  </a:cubicBezTo>
                  <a:cubicBezTo>
                    <a:pt x="62" y="7"/>
                    <a:pt x="62" y="7"/>
                    <a:pt x="62" y="7"/>
                  </a:cubicBezTo>
                  <a:cubicBezTo>
                    <a:pt x="61" y="7"/>
                    <a:pt x="60" y="7"/>
                    <a:pt x="59" y="7"/>
                  </a:cubicBezTo>
                  <a:cubicBezTo>
                    <a:pt x="59" y="2"/>
                    <a:pt x="59" y="2"/>
                    <a:pt x="59" y="2"/>
                  </a:cubicBezTo>
                  <a:cubicBezTo>
                    <a:pt x="59" y="2"/>
                    <a:pt x="60" y="2"/>
                    <a:pt x="61" y="2"/>
                  </a:cubicBezTo>
                  <a:cubicBezTo>
                    <a:pt x="62" y="2"/>
                    <a:pt x="62" y="1"/>
                    <a:pt x="63" y="1"/>
                  </a:cubicBezTo>
                  <a:cubicBezTo>
                    <a:pt x="63" y="1"/>
                    <a:pt x="64" y="1"/>
                    <a:pt x="64" y="1"/>
                  </a:cubicBezTo>
                  <a:cubicBezTo>
                    <a:pt x="66" y="1"/>
                    <a:pt x="67" y="2"/>
                    <a:pt x="67" y="3"/>
                  </a:cubicBezTo>
                  <a:cubicBezTo>
                    <a:pt x="67" y="12"/>
                    <a:pt x="67" y="12"/>
                    <a:pt x="67" y="12"/>
                  </a:cubicBezTo>
                  <a:cubicBezTo>
                    <a:pt x="67" y="14"/>
                    <a:pt x="67" y="14"/>
                    <a:pt x="67" y="14"/>
                  </a:cubicBezTo>
                  <a:cubicBezTo>
                    <a:pt x="115" y="14"/>
                    <a:pt x="115" y="14"/>
                    <a:pt x="115" y="14"/>
                  </a:cubicBezTo>
                  <a:cubicBezTo>
                    <a:pt x="116" y="14"/>
                    <a:pt x="117" y="15"/>
                    <a:pt x="117" y="16"/>
                  </a:cubicBezTo>
                  <a:cubicBezTo>
                    <a:pt x="117" y="39"/>
                    <a:pt x="117" y="39"/>
                    <a:pt x="117" y="39"/>
                  </a:cubicBezTo>
                  <a:cubicBezTo>
                    <a:pt x="117" y="41"/>
                    <a:pt x="117" y="43"/>
                    <a:pt x="116" y="45"/>
                  </a:cubicBezTo>
                  <a:cubicBezTo>
                    <a:pt x="116" y="47"/>
                    <a:pt x="115" y="48"/>
                    <a:pt x="113" y="50"/>
                  </a:cubicBezTo>
                  <a:cubicBezTo>
                    <a:pt x="113" y="50"/>
                    <a:pt x="113" y="50"/>
                    <a:pt x="113" y="50"/>
                  </a:cubicBezTo>
                  <a:cubicBezTo>
                    <a:pt x="113" y="50"/>
                    <a:pt x="113" y="50"/>
                    <a:pt x="113" y="50"/>
                  </a:cubicBezTo>
                  <a:cubicBezTo>
                    <a:pt x="113" y="50"/>
                    <a:pt x="113" y="50"/>
                    <a:pt x="113" y="50"/>
                  </a:cubicBezTo>
                  <a:cubicBezTo>
                    <a:pt x="113" y="50"/>
                    <a:pt x="113" y="50"/>
                    <a:pt x="113" y="50"/>
                  </a:cubicBezTo>
                  <a:cubicBezTo>
                    <a:pt x="113" y="51"/>
                    <a:pt x="113" y="51"/>
                    <a:pt x="113" y="51"/>
                  </a:cubicBezTo>
                  <a:cubicBezTo>
                    <a:pt x="113" y="51"/>
                    <a:pt x="113" y="51"/>
                    <a:pt x="113" y="51"/>
                  </a:cubicBezTo>
                  <a:cubicBezTo>
                    <a:pt x="113" y="51"/>
                    <a:pt x="113" y="51"/>
                    <a:pt x="113" y="51"/>
                  </a:cubicBezTo>
                  <a:cubicBezTo>
                    <a:pt x="113" y="51"/>
                    <a:pt x="113" y="51"/>
                    <a:pt x="113" y="51"/>
                  </a:cubicBezTo>
                  <a:cubicBezTo>
                    <a:pt x="113" y="51"/>
                    <a:pt x="113" y="51"/>
                    <a:pt x="113" y="51"/>
                  </a:cubicBezTo>
                  <a:cubicBezTo>
                    <a:pt x="112" y="51"/>
                    <a:pt x="112" y="51"/>
                    <a:pt x="112" y="51"/>
                  </a:cubicBezTo>
                  <a:cubicBezTo>
                    <a:pt x="111" y="52"/>
                    <a:pt x="109" y="54"/>
                    <a:pt x="107" y="55"/>
                  </a:cubicBezTo>
                  <a:cubicBezTo>
                    <a:pt x="105" y="55"/>
                    <a:pt x="103" y="56"/>
                    <a:pt x="101" y="56"/>
                  </a:cubicBezTo>
                  <a:cubicBezTo>
                    <a:pt x="96" y="56"/>
                    <a:pt x="92" y="54"/>
                    <a:pt x="89" y="51"/>
                  </a:cubicBezTo>
                  <a:cubicBezTo>
                    <a:pt x="88" y="50"/>
                    <a:pt x="87" y="49"/>
                    <a:pt x="87" y="48"/>
                  </a:cubicBezTo>
                  <a:cubicBezTo>
                    <a:pt x="86" y="49"/>
                    <a:pt x="85" y="50"/>
                    <a:pt x="84" y="51"/>
                  </a:cubicBezTo>
                  <a:cubicBezTo>
                    <a:pt x="81" y="54"/>
                    <a:pt x="77" y="56"/>
                    <a:pt x="73" y="56"/>
                  </a:cubicBezTo>
                  <a:cubicBezTo>
                    <a:pt x="68" y="56"/>
                    <a:pt x="64" y="54"/>
                    <a:pt x="61" y="51"/>
                  </a:cubicBezTo>
                  <a:cubicBezTo>
                    <a:pt x="61" y="51"/>
                    <a:pt x="61" y="51"/>
                    <a:pt x="61" y="51"/>
                  </a:cubicBezTo>
                  <a:cubicBezTo>
                    <a:pt x="61" y="51"/>
                    <a:pt x="61" y="51"/>
                    <a:pt x="61" y="51"/>
                  </a:cubicBezTo>
                  <a:cubicBezTo>
                    <a:pt x="60" y="50"/>
                    <a:pt x="59" y="49"/>
                    <a:pt x="59" y="48"/>
                  </a:cubicBezTo>
                  <a:cubicBezTo>
                    <a:pt x="59" y="48"/>
                    <a:pt x="59" y="48"/>
                    <a:pt x="59" y="48"/>
                  </a:cubicBezTo>
                  <a:cubicBezTo>
                    <a:pt x="59" y="39"/>
                    <a:pt x="59" y="39"/>
                    <a:pt x="59" y="39"/>
                  </a:cubicBezTo>
                  <a:cubicBezTo>
                    <a:pt x="61" y="39"/>
                    <a:pt x="61" y="39"/>
                    <a:pt x="61" y="39"/>
                  </a:cubicBezTo>
                  <a:cubicBezTo>
                    <a:pt x="61" y="43"/>
                    <a:pt x="62" y="46"/>
                    <a:pt x="64" y="48"/>
                  </a:cubicBezTo>
                  <a:cubicBezTo>
                    <a:pt x="64" y="48"/>
                    <a:pt x="64" y="48"/>
                    <a:pt x="64" y="48"/>
                  </a:cubicBezTo>
                  <a:cubicBezTo>
                    <a:pt x="67" y="50"/>
                    <a:pt x="69" y="51"/>
                    <a:pt x="73" y="51"/>
                  </a:cubicBezTo>
                  <a:cubicBezTo>
                    <a:pt x="76" y="51"/>
                    <a:pt x="79" y="50"/>
                    <a:pt x="81" y="48"/>
                  </a:cubicBezTo>
                  <a:cubicBezTo>
                    <a:pt x="83" y="46"/>
                    <a:pt x="84" y="43"/>
                    <a:pt x="84" y="39"/>
                  </a:cubicBezTo>
                  <a:cubicBezTo>
                    <a:pt x="89" y="39"/>
                    <a:pt x="89" y="39"/>
                    <a:pt x="89" y="39"/>
                  </a:cubicBezTo>
                  <a:cubicBezTo>
                    <a:pt x="89" y="43"/>
                    <a:pt x="90" y="46"/>
                    <a:pt x="92" y="48"/>
                  </a:cubicBezTo>
                  <a:cubicBezTo>
                    <a:pt x="95" y="50"/>
                    <a:pt x="98" y="51"/>
                    <a:pt x="101" y="51"/>
                  </a:cubicBezTo>
                  <a:cubicBezTo>
                    <a:pt x="102" y="51"/>
                    <a:pt x="104" y="51"/>
                    <a:pt x="105" y="50"/>
                  </a:cubicBezTo>
                  <a:cubicBezTo>
                    <a:pt x="107" y="50"/>
                    <a:pt x="108" y="49"/>
                    <a:pt x="109" y="48"/>
                  </a:cubicBezTo>
                  <a:cubicBezTo>
                    <a:pt x="109" y="48"/>
                    <a:pt x="109" y="48"/>
                    <a:pt x="109" y="48"/>
                  </a:cubicBezTo>
                  <a:cubicBezTo>
                    <a:pt x="109" y="47"/>
                    <a:pt x="109" y="47"/>
                    <a:pt x="109" y="47"/>
                  </a:cubicBezTo>
                  <a:cubicBezTo>
                    <a:pt x="109" y="47"/>
                    <a:pt x="109" y="47"/>
                    <a:pt x="109" y="47"/>
                  </a:cubicBezTo>
                  <a:cubicBezTo>
                    <a:pt x="109" y="47"/>
                    <a:pt x="109" y="47"/>
                    <a:pt x="109" y="47"/>
                  </a:cubicBezTo>
                  <a:close/>
                  <a:moveTo>
                    <a:pt x="59" y="7"/>
                  </a:moveTo>
                  <a:cubicBezTo>
                    <a:pt x="59" y="7"/>
                    <a:pt x="59" y="7"/>
                    <a:pt x="59" y="7"/>
                  </a:cubicBezTo>
                  <a:cubicBezTo>
                    <a:pt x="57" y="7"/>
                    <a:pt x="56" y="7"/>
                    <a:pt x="55" y="7"/>
                  </a:cubicBezTo>
                  <a:cubicBezTo>
                    <a:pt x="55" y="12"/>
                    <a:pt x="55" y="12"/>
                    <a:pt x="55" y="12"/>
                  </a:cubicBezTo>
                  <a:cubicBezTo>
                    <a:pt x="55" y="14"/>
                    <a:pt x="55" y="14"/>
                    <a:pt x="55" y="14"/>
                  </a:cubicBezTo>
                  <a:cubicBezTo>
                    <a:pt x="55" y="16"/>
                    <a:pt x="55" y="16"/>
                    <a:pt x="55" y="16"/>
                  </a:cubicBezTo>
                  <a:cubicBezTo>
                    <a:pt x="55" y="17"/>
                    <a:pt x="54" y="18"/>
                    <a:pt x="53" y="18"/>
                  </a:cubicBezTo>
                  <a:cubicBezTo>
                    <a:pt x="5" y="18"/>
                    <a:pt x="5" y="18"/>
                    <a:pt x="5" y="18"/>
                  </a:cubicBezTo>
                  <a:cubicBezTo>
                    <a:pt x="5" y="39"/>
                    <a:pt x="5" y="39"/>
                    <a:pt x="5" y="39"/>
                  </a:cubicBezTo>
                  <a:cubicBezTo>
                    <a:pt x="5" y="41"/>
                    <a:pt x="5" y="42"/>
                    <a:pt x="6" y="43"/>
                  </a:cubicBezTo>
                  <a:cubicBezTo>
                    <a:pt x="6" y="45"/>
                    <a:pt x="7" y="46"/>
                    <a:pt x="8" y="47"/>
                  </a:cubicBezTo>
                  <a:cubicBezTo>
                    <a:pt x="8" y="47"/>
                    <a:pt x="8" y="47"/>
                    <a:pt x="8" y="47"/>
                  </a:cubicBezTo>
                  <a:cubicBezTo>
                    <a:pt x="8" y="47"/>
                    <a:pt x="8" y="47"/>
                    <a:pt x="8" y="47"/>
                  </a:cubicBezTo>
                  <a:cubicBezTo>
                    <a:pt x="8" y="47"/>
                    <a:pt x="8" y="47"/>
                    <a:pt x="8" y="47"/>
                  </a:cubicBezTo>
                  <a:cubicBezTo>
                    <a:pt x="8" y="47"/>
                    <a:pt x="8" y="47"/>
                    <a:pt x="8" y="47"/>
                  </a:cubicBezTo>
                  <a:cubicBezTo>
                    <a:pt x="8" y="47"/>
                    <a:pt x="8" y="47"/>
                    <a:pt x="8" y="47"/>
                  </a:cubicBezTo>
                  <a:cubicBezTo>
                    <a:pt x="8" y="47"/>
                    <a:pt x="8" y="47"/>
                    <a:pt x="8" y="47"/>
                  </a:cubicBezTo>
                  <a:cubicBezTo>
                    <a:pt x="8" y="47"/>
                    <a:pt x="8" y="47"/>
                    <a:pt x="8" y="48"/>
                  </a:cubicBezTo>
                  <a:cubicBezTo>
                    <a:pt x="8" y="48"/>
                    <a:pt x="8" y="48"/>
                    <a:pt x="8" y="48"/>
                  </a:cubicBezTo>
                  <a:cubicBezTo>
                    <a:pt x="9" y="49"/>
                    <a:pt x="11" y="50"/>
                    <a:pt x="12" y="50"/>
                  </a:cubicBezTo>
                  <a:cubicBezTo>
                    <a:pt x="13" y="51"/>
                    <a:pt x="15" y="51"/>
                    <a:pt x="16" y="51"/>
                  </a:cubicBezTo>
                  <a:cubicBezTo>
                    <a:pt x="20" y="51"/>
                    <a:pt x="23" y="50"/>
                    <a:pt x="25" y="48"/>
                  </a:cubicBezTo>
                  <a:cubicBezTo>
                    <a:pt x="25" y="48"/>
                    <a:pt x="25" y="48"/>
                    <a:pt x="25" y="48"/>
                  </a:cubicBezTo>
                  <a:cubicBezTo>
                    <a:pt x="27" y="46"/>
                    <a:pt x="28" y="43"/>
                    <a:pt x="28" y="39"/>
                  </a:cubicBezTo>
                  <a:cubicBezTo>
                    <a:pt x="33" y="39"/>
                    <a:pt x="33" y="39"/>
                    <a:pt x="33" y="39"/>
                  </a:cubicBezTo>
                  <a:cubicBezTo>
                    <a:pt x="33" y="43"/>
                    <a:pt x="34" y="46"/>
                    <a:pt x="36" y="48"/>
                  </a:cubicBezTo>
                  <a:cubicBezTo>
                    <a:pt x="36" y="48"/>
                    <a:pt x="36" y="48"/>
                    <a:pt x="36" y="48"/>
                  </a:cubicBezTo>
                  <a:cubicBezTo>
                    <a:pt x="39" y="50"/>
                    <a:pt x="41" y="51"/>
                    <a:pt x="45" y="51"/>
                  </a:cubicBezTo>
                  <a:cubicBezTo>
                    <a:pt x="48" y="51"/>
                    <a:pt x="51" y="50"/>
                    <a:pt x="53" y="48"/>
                  </a:cubicBezTo>
                  <a:cubicBezTo>
                    <a:pt x="53" y="48"/>
                    <a:pt x="53" y="48"/>
                    <a:pt x="53" y="48"/>
                  </a:cubicBezTo>
                  <a:cubicBezTo>
                    <a:pt x="55" y="46"/>
                    <a:pt x="56" y="43"/>
                    <a:pt x="56" y="39"/>
                  </a:cubicBezTo>
                  <a:cubicBezTo>
                    <a:pt x="59" y="39"/>
                    <a:pt x="59" y="39"/>
                    <a:pt x="59" y="39"/>
                  </a:cubicBezTo>
                  <a:cubicBezTo>
                    <a:pt x="59" y="48"/>
                    <a:pt x="59" y="48"/>
                    <a:pt x="59" y="48"/>
                  </a:cubicBezTo>
                  <a:cubicBezTo>
                    <a:pt x="58" y="49"/>
                    <a:pt x="57" y="50"/>
                    <a:pt x="56" y="51"/>
                  </a:cubicBezTo>
                  <a:cubicBezTo>
                    <a:pt x="56" y="51"/>
                    <a:pt x="56" y="51"/>
                    <a:pt x="56" y="51"/>
                  </a:cubicBezTo>
                  <a:cubicBezTo>
                    <a:pt x="56" y="51"/>
                    <a:pt x="56" y="51"/>
                    <a:pt x="56" y="51"/>
                  </a:cubicBezTo>
                  <a:cubicBezTo>
                    <a:pt x="53" y="54"/>
                    <a:pt x="49" y="56"/>
                    <a:pt x="45" y="56"/>
                  </a:cubicBezTo>
                  <a:cubicBezTo>
                    <a:pt x="40" y="56"/>
                    <a:pt x="36" y="54"/>
                    <a:pt x="33" y="51"/>
                  </a:cubicBezTo>
                  <a:cubicBezTo>
                    <a:pt x="33" y="51"/>
                    <a:pt x="33" y="51"/>
                    <a:pt x="33" y="51"/>
                  </a:cubicBezTo>
                  <a:cubicBezTo>
                    <a:pt x="32" y="50"/>
                    <a:pt x="31" y="49"/>
                    <a:pt x="31" y="48"/>
                  </a:cubicBezTo>
                  <a:cubicBezTo>
                    <a:pt x="30" y="49"/>
                    <a:pt x="29" y="50"/>
                    <a:pt x="28" y="51"/>
                  </a:cubicBezTo>
                  <a:cubicBezTo>
                    <a:pt x="28" y="51"/>
                    <a:pt x="28" y="51"/>
                    <a:pt x="28" y="51"/>
                  </a:cubicBezTo>
                  <a:cubicBezTo>
                    <a:pt x="28" y="51"/>
                    <a:pt x="28" y="51"/>
                    <a:pt x="28" y="51"/>
                  </a:cubicBezTo>
                  <a:cubicBezTo>
                    <a:pt x="25" y="54"/>
                    <a:pt x="21" y="56"/>
                    <a:pt x="16" y="56"/>
                  </a:cubicBezTo>
                  <a:cubicBezTo>
                    <a:pt x="14" y="56"/>
                    <a:pt x="12" y="55"/>
                    <a:pt x="10" y="55"/>
                  </a:cubicBezTo>
                  <a:cubicBezTo>
                    <a:pt x="8" y="54"/>
                    <a:pt x="6" y="52"/>
                    <a:pt x="5" y="51"/>
                  </a:cubicBezTo>
                  <a:cubicBezTo>
                    <a:pt x="5" y="51"/>
                    <a:pt x="5" y="51"/>
                    <a:pt x="5" y="51"/>
                  </a:cubicBezTo>
                  <a:cubicBezTo>
                    <a:pt x="5" y="51"/>
                    <a:pt x="4" y="51"/>
                    <a:pt x="4" y="50"/>
                  </a:cubicBezTo>
                  <a:cubicBezTo>
                    <a:pt x="4" y="50"/>
                    <a:pt x="4" y="50"/>
                    <a:pt x="4" y="50"/>
                  </a:cubicBezTo>
                  <a:cubicBezTo>
                    <a:pt x="4" y="50"/>
                    <a:pt x="4" y="50"/>
                    <a:pt x="4" y="50"/>
                  </a:cubicBezTo>
                  <a:cubicBezTo>
                    <a:pt x="4" y="50"/>
                    <a:pt x="4" y="50"/>
                    <a:pt x="4" y="50"/>
                  </a:cubicBezTo>
                  <a:cubicBezTo>
                    <a:pt x="4" y="50"/>
                    <a:pt x="4" y="50"/>
                    <a:pt x="4" y="50"/>
                  </a:cubicBezTo>
                  <a:cubicBezTo>
                    <a:pt x="3" y="49"/>
                    <a:pt x="2" y="47"/>
                    <a:pt x="1" y="45"/>
                  </a:cubicBezTo>
                  <a:cubicBezTo>
                    <a:pt x="0" y="43"/>
                    <a:pt x="0" y="41"/>
                    <a:pt x="0" y="39"/>
                  </a:cubicBezTo>
                  <a:cubicBezTo>
                    <a:pt x="0" y="16"/>
                    <a:pt x="0" y="16"/>
                    <a:pt x="0" y="16"/>
                  </a:cubicBezTo>
                  <a:cubicBezTo>
                    <a:pt x="0" y="15"/>
                    <a:pt x="1" y="14"/>
                    <a:pt x="2" y="14"/>
                  </a:cubicBezTo>
                  <a:cubicBezTo>
                    <a:pt x="51" y="14"/>
                    <a:pt x="51" y="14"/>
                    <a:pt x="51" y="14"/>
                  </a:cubicBezTo>
                  <a:cubicBezTo>
                    <a:pt x="51" y="12"/>
                    <a:pt x="51" y="12"/>
                    <a:pt x="51" y="12"/>
                  </a:cubicBezTo>
                  <a:cubicBezTo>
                    <a:pt x="51" y="3"/>
                    <a:pt x="51" y="3"/>
                    <a:pt x="51" y="3"/>
                  </a:cubicBezTo>
                  <a:cubicBezTo>
                    <a:pt x="51" y="3"/>
                    <a:pt x="51" y="3"/>
                    <a:pt x="51" y="3"/>
                  </a:cubicBezTo>
                  <a:cubicBezTo>
                    <a:pt x="51" y="3"/>
                    <a:pt x="51" y="2"/>
                    <a:pt x="51" y="2"/>
                  </a:cubicBezTo>
                  <a:cubicBezTo>
                    <a:pt x="52" y="1"/>
                    <a:pt x="53" y="0"/>
                    <a:pt x="54" y="1"/>
                  </a:cubicBezTo>
                  <a:cubicBezTo>
                    <a:pt x="55" y="1"/>
                    <a:pt x="56" y="2"/>
                    <a:pt x="56" y="2"/>
                  </a:cubicBezTo>
                  <a:cubicBezTo>
                    <a:pt x="56" y="2"/>
                    <a:pt x="56" y="2"/>
                    <a:pt x="56" y="2"/>
                  </a:cubicBezTo>
                  <a:cubicBezTo>
                    <a:pt x="57" y="2"/>
                    <a:pt x="58" y="2"/>
                    <a:pt x="59" y="2"/>
                  </a:cubicBezTo>
                  <a:cubicBezTo>
                    <a:pt x="59" y="2"/>
                    <a:pt x="59" y="2"/>
                    <a:pt x="59" y="2"/>
                  </a:cubicBezTo>
                  <a:lnTo>
                    <a:pt x="5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9" name="Freeform 70"/>
            <p:cNvSpPr>
              <a:spLocks noEditPoints="1"/>
            </p:cNvSpPr>
            <p:nvPr/>
          </p:nvSpPr>
          <p:spPr bwMode="auto">
            <a:xfrm>
              <a:off x="5756276" y="1889125"/>
              <a:ext cx="295275" cy="46038"/>
            </a:xfrm>
            <a:custGeom>
              <a:avLst/>
              <a:gdLst>
                <a:gd name="T0" fmla="*/ 66 w 131"/>
                <a:gd name="T1" fmla="*/ 15 h 20"/>
                <a:gd name="T2" fmla="*/ 109 w 131"/>
                <a:gd name="T3" fmla="*/ 11 h 20"/>
                <a:gd name="T4" fmla="*/ 124 w 131"/>
                <a:gd name="T5" fmla="*/ 5 h 20"/>
                <a:gd name="T6" fmla="*/ 118 w 131"/>
                <a:gd name="T7" fmla="*/ 5 h 20"/>
                <a:gd name="T8" fmla="*/ 118 w 131"/>
                <a:gd name="T9" fmla="*/ 5 h 20"/>
                <a:gd name="T10" fmla="*/ 118 w 131"/>
                <a:gd name="T11" fmla="*/ 5 h 20"/>
                <a:gd name="T12" fmla="*/ 66 w 131"/>
                <a:gd name="T13" fmla="*/ 5 h 20"/>
                <a:gd name="T14" fmla="*/ 66 w 131"/>
                <a:gd name="T15" fmla="*/ 0 h 20"/>
                <a:gd name="T16" fmla="*/ 118 w 131"/>
                <a:gd name="T17" fmla="*/ 0 h 20"/>
                <a:gd name="T18" fmla="*/ 118 w 131"/>
                <a:gd name="T19" fmla="*/ 0 h 20"/>
                <a:gd name="T20" fmla="*/ 118 w 131"/>
                <a:gd name="T21" fmla="*/ 0 h 20"/>
                <a:gd name="T22" fmla="*/ 128 w 131"/>
                <a:gd name="T23" fmla="*/ 0 h 20"/>
                <a:gd name="T24" fmla="*/ 131 w 131"/>
                <a:gd name="T25" fmla="*/ 3 h 20"/>
                <a:gd name="T26" fmla="*/ 111 w 131"/>
                <a:gd name="T27" fmla="*/ 16 h 20"/>
                <a:gd name="T28" fmla="*/ 66 w 131"/>
                <a:gd name="T29" fmla="*/ 20 h 20"/>
                <a:gd name="T30" fmla="*/ 66 w 131"/>
                <a:gd name="T31" fmla="*/ 15 h 20"/>
                <a:gd name="T32" fmla="*/ 66 w 131"/>
                <a:gd name="T33" fmla="*/ 15 h 20"/>
                <a:gd name="T34" fmla="*/ 66 w 131"/>
                <a:gd name="T35" fmla="*/ 15 h 20"/>
                <a:gd name="T36" fmla="*/ 66 w 131"/>
                <a:gd name="T37" fmla="*/ 20 h 20"/>
                <a:gd name="T38" fmla="*/ 66 w 131"/>
                <a:gd name="T39" fmla="*/ 20 h 20"/>
                <a:gd name="T40" fmla="*/ 21 w 131"/>
                <a:gd name="T41" fmla="*/ 16 h 20"/>
                <a:gd name="T42" fmla="*/ 0 w 131"/>
                <a:gd name="T43" fmla="*/ 3 h 20"/>
                <a:gd name="T44" fmla="*/ 0 w 131"/>
                <a:gd name="T45" fmla="*/ 3 h 20"/>
                <a:gd name="T46" fmla="*/ 3 w 131"/>
                <a:gd name="T47" fmla="*/ 0 h 20"/>
                <a:gd name="T48" fmla="*/ 13 w 131"/>
                <a:gd name="T49" fmla="*/ 0 h 20"/>
                <a:gd name="T50" fmla="*/ 13 w 131"/>
                <a:gd name="T51" fmla="*/ 0 h 20"/>
                <a:gd name="T52" fmla="*/ 13 w 131"/>
                <a:gd name="T53" fmla="*/ 0 h 20"/>
                <a:gd name="T54" fmla="*/ 66 w 131"/>
                <a:gd name="T55" fmla="*/ 0 h 20"/>
                <a:gd name="T56" fmla="*/ 66 w 131"/>
                <a:gd name="T57" fmla="*/ 5 h 20"/>
                <a:gd name="T58" fmla="*/ 13 w 131"/>
                <a:gd name="T59" fmla="*/ 5 h 20"/>
                <a:gd name="T60" fmla="*/ 13 w 131"/>
                <a:gd name="T61" fmla="*/ 5 h 20"/>
                <a:gd name="T62" fmla="*/ 13 w 131"/>
                <a:gd name="T63" fmla="*/ 5 h 20"/>
                <a:gd name="T64" fmla="*/ 7 w 131"/>
                <a:gd name="T65" fmla="*/ 5 h 20"/>
                <a:gd name="T66" fmla="*/ 22 w 131"/>
                <a:gd name="T67" fmla="*/ 11 h 20"/>
                <a:gd name="T68" fmla="*/ 66 w 131"/>
                <a:gd name="T69" fmla="*/ 1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1" h="20">
                  <a:moveTo>
                    <a:pt x="66" y="15"/>
                  </a:moveTo>
                  <a:cubicBezTo>
                    <a:pt x="83" y="15"/>
                    <a:pt x="98" y="13"/>
                    <a:pt x="109" y="11"/>
                  </a:cubicBezTo>
                  <a:cubicBezTo>
                    <a:pt x="117" y="9"/>
                    <a:pt x="122" y="7"/>
                    <a:pt x="124" y="5"/>
                  </a:cubicBezTo>
                  <a:cubicBezTo>
                    <a:pt x="118" y="5"/>
                    <a:pt x="118" y="5"/>
                    <a:pt x="118" y="5"/>
                  </a:cubicBezTo>
                  <a:cubicBezTo>
                    <a:pt x="118" y="5"/>
                    <a:pt x="118" y="5"/>
                    <a:pt x="118" y="5"/>
                  </a:cubicBezTo>
                  <a:cubicBezTo>
                    <a:pt x="118" y="5"/>
                    <a:pt x="118" y="5"/>
                    <a:pt x="118" y="5"/>
                  </a:cubicBezTo>
                  <a:cubicBezTo>
                    <a:pt x="66" y="5"/>
                    <a:pt x="66" y="5"/>
                    <a:pt x="66" y="5"/>
                  </a:cubicBezTo>
                  <a:cubicBezTo>
                    <a:pt x="66" y="0"/>
                    <a:pt x="66" y="0"/>
                    <a:pt x="66" y="0"/>
                  </a:cubicBezTo>
                  <a:cubicBezTo>
                    <a:pt x="118" y="0"/>
                    <a:pt x="118" y="0"/>
                    <a:pt x="118" y="0"/>
                  </a:cubicBezTo>
                  <a:cubicBezTo>
                    <a:pt x="118" y="0"/>
                    <a:pt x="118" y="0"/>
                    <a:pt x="118" y="0"/>
                  </a:cubicBezTo>
                  <a:cubicBezTo>
                    <a:pt x="118" y="0"/>
                    <a:pt x="118" y="0"/>
                    <a:pt x="118" y="0"/>
                  </a:cubicBezTo>
                  <a:cubicBezTo>
                    <a:pt x="128" y="0"/>
                    <a:pt x="128" y="0"/>
                    <a:pt x="128" y="0"/>
                  </a:cubicBezTo>
                  <a:cubicBezTo>
                    <a:pt x="130" y="0"/>
                    <a:pt x="131" y="1"/>
                    <a:pt x="131" y="3"/>
                  </a:cubicBezTo>
                  <a:cubicBezTo>
                    <a:pt x="131" y="8"/>
                    <a:pt x="123" y="13"/>
                    <a:pt x="111" y="16"/>
                  </a:cubicBezTo>
                  <a:cubicBezTo>
                    <a:pt x="99" y="18"/>
                    <a:pt x="83" y="20"/>
                    <a:pt x="66" y="20"/>
                  </a:cubicBezTo>
                  <a:lnTo>
                    <a:pt x="66" y="15"/>
                  </a:lnTo>
                  <a:close/>
                  <a:moveTo>
                    <a:pt x="66" y="15"/>
                  </a:moveTo>
                  <a:cubicBezTo>
                    <a:pt x="66" y="15"/>
                    <a:pt x="66" y="15"/>
                    <a:pt x="66" y="15"/>
                  </a:cubicBezTo>
                  <a:cubicBezTo>
                    <a:pt x="66" y="20"/>
                    <a:pt x="66" y="20"/>
                    <a:pt x="66" y="20"/>
                  </a:cubicBezTo>
                  <a:cubicBezTo>
                    <a:pt x="66" y="20"/>
                    <a:pt x="66" y="20"/>
                    <a:pt x="66" y="20"/>
                  </a:cubicBezTo>
                  <a:cubicBezTo>
                    <a:pt x="48" y="20"/>
                    <a:pt x="32" y="18"/>
                    <a:pt x="21" y="16"/>
                  </a:cubicBezTo>
                  <a:cubicBezTo>
                    <a:pt x="8" y="13"/>
                    <a:pt x="1" y="8"/>
                    <a:pt x="0" y="3"/>
                  </a:cubicBezTo>
                  <a:cubicBezTo>
                    <a:pt x="0" y="3"/>
                    <a:pt x="0" y="3"/>
                    <a:pt x="0" y="3"/>
                  </a:cubicBezTo>
                  <a:cubicBezTo>
                    <a:pt x="0" y="1"/>
                    <a:pt x="2" y="0"/>
                    <a:pt x="3" y="0"/>
                  </a:cubicBezTo>
                  <a:cubicBezTo>
                    <a:pt x="13" y="0"/>
                    <a:pt x="13" y="0"/>
                    <a:pt x="13" y="0"/>
                  </a:cubicBezTo>
                  <a:cubicBezTo>
                    <a:pt x="13" y="0"/>
                    <a:pt x="13" y="0"/>
                    <a:pt x="13" y="0"/>
                  </a:cubicBezTo>
                  <a:cubicBezTo>
                    <a:pt x="13" y="0"/>
                    <a:pt x="13" y="0"/>
                    <a:pt x="13" y="0"/>
                  </a:cubicBezTo>
                  <a:cubicBezTo>
                    <a:pt x="66" y="0"/>
                    <a:pt x="66" y="0"/>
                    <a:pt x="66" y="0"/>
                  </a:cubicBezTo>
                  <a:cubicBezTo>
                    <a:pt x="66" y="5"/>
                    <a:pt x="66" y="5"/>
                    <a:pt x="66" y="5"/>
                  </a:cubicBezTo>
                  <a:cubicBezTo>
                    <a:pt x="13" y="5"/>
                    <a:pt x="13" y="5"/>
                    <a:pt x="13" y="5"/>
                  </a:cubicBezTo>
                  <a:cubicBezTo>
                    <a:pt x="13" y="5"/>
                    <a:pt x="13" y="5"/>
                    <a:pt x="13" y="5"/>
                  </a:cubicBezTo>
                  <a:cubicBezTo>
                    <a:pt x="13" y="5"/>
                    <a:pt x="13" y="5"/>
                    <a:pt x="13" y="5"/>
                  </a:cubicBezTo>
                  <a:cubicBezTo>
                    <a:pt x="7" y="5"/>
                    <a:pt x="7" y="5"/>
                    <a:pt x="7" y="5"/>
                  </a:cubicBezTo>
                  <a:cubicBezTo>
                    <a:pt x="9" y="7"/>
                    <a:pt x="14" y="9"/>
                    <a:pt x="22" y="11"/>
                  </a:cubicBezTo>
                  <a:cubicBezTo>
                    <a:pt x="33" y="13"/>
                    <a:pt x="48" y="15"/>
                    <a:pt x="66"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0" name="Freeform 71"/>
            <p:cNvSpPr>
              <a:spLocks noEditPoints="1"/>
            </p:cNvSpPr>
            <p:nvPr/>
          </p:nvSpPr>
          <p:spPr bwMode="auto">
            <a:xfrm>
              <a:off x="5880101" y="1620838"/>
              <a:ext cx="47625" cy="69850"/>
            </a:xfrm>
            <a:custGeom>
              <a:avLst/>
              <a:gdLst>
                <a:gd name="T0" fmla="*/ 11 w 21"/>
                <a:gd name="T1" fmla="*/ 26 h 31"/>
                <a:gd name="T2" fmla="*/ 12 w 21"/>
                <a:gd name="T3" fmla="*/ 26 h 31"/>
                <a:gd name="T4" fmla="*/ 12 w 21"/>
                <a:gd name="T5" fmla="*/ 26 h 31"/>
                <a:gd name="T6" fmla="*/ 13 w 21"/>
                <a:gd name="T7" fmla="*/ 25 h 31"/>
                <a:gd name="T8" fmla="*/ 15 w 21"/>
                <a:gd name="T9" fmla="*/ 23 h 31"/>
                <a:gd name="T10" fmla="*/ 16 w 21"/>
                <a:gd name="T11" fmla="*/ 19 h 31"/>
                <a:gd name="T12" fmla="*/ 13 w 21"/>
                <a:gd name="T13" fmla="*/ 9 h 31"/>
                <a:gd name="T14" fmla="*/ 11 w 21"/>
                <a:gd name="T15" fmla="*/ 5 h 31"/>
                <a:gd name="T16" fmla="*/ 11 w 21"/>
                <a:gd name="T17" fmla="*/ 0 h 31"/>
                <a:gd name="T18" fmla="*/ 17 w 21"/>
                <a:gd name="T19" fmla="*/ 7 h 31"/>
                <a:gd name="T20" fmla="*/ 21 w 21"/>
                <a:gd name="T21" fmla="*/ 19 h 31"/>
                <a:gd name="T22" fmla="*/ 19 w 21"/>
                <a:gd name="T23" fmla="*/ 25 h 31"/>
                <a:gd name="T24" fmla="*/ 15 w 21"/>
                <a:gd name="T25" fmla="*/ 29 h 31"/>
                <a:gd name="T26" fmla="*/ 13 w 21"/>
                <a:gd name="T27" fmla="*/ 30 h 31"/>
                <a:gd name="T28" fmla="*/ 13 w 21"/>
                <a:gd name="T29" fmla="*/ 30 h 31"/>
                <a:gd name="T30" fmla="*/ 11 w 21"/>
                <a:gd name="T31" fmla="*/ 31 h 31"/>
                <a:gd name="T32" fmla="*/ 11 w 21"/>
                <a:gd name="T33" fmla="*/ 26 h 31"/>
                <a:gd name="T34" fmla="*/ 8 w 21"/>
                <a:gd name="T35" fmla="*/ 25 h 31"/>
                <a:gd name="T36" fmla="*/ 9 w 21"/>
                <a:gd name="T37" fmla="*/ 26 h 31"/>
                <a:gd name="T38" fmla="*/ 11 w 21"/>
                <a:gd name="T39" fmla="*/ 26 h 31"/>
                <a:gd name="T40" fmla="*/ 11 w 21"/>
                <a:gd name="T41" fmla="*/ 26 h 31"/>
                <a:gd name="T42" fmla="*/ 11 w 21"/>
                <a:gd name="T43" fmla="*/ 31 h 31"/>
                <a:gd name="T44" fmla="*/ 11 w 21"/>
                <a:gd name="T45" fmla="*/ 31 h 31"/>
                <a:gd name="T46" fmla="*/ 8 w 21"/>
                <a:gd name="T47" fmla="*/ 30 h 31"/>
                <a:gd name="T48" fmla="*/ 6 w 21"/>
                <a:gd name="T49" fmla="*/ 29 h 31"/>
                <a:gd name="T50" fmla="*/ 2 w 21"/>
                <a:gd name="T51" fmla="*/ 25 h 31"/>
                <a:gd name="T52" fmla="*/ 0 w 21"/>
                <a:gd name="T53" fmla="*/ 19 h 31"/>
                <a:gd name="T54" fmla="*/ 4 w 21"/>
                <a:gd name="T55" fmla="*/ 7 h 31"/>
                <a:gd name="T56" fmla="*/ 10 w 21"/>
                <a:gd name="T57" fmla="*/ 0 h 31"/>
                <a:gd name="T58" fmla="*/ 10 w 21"/>
                <a:gd name="T59" fmla="*/ 0 h 31"/>
                <a:gd name="T60" fmla="*/ 10 w 21"/>
                <a:gd name="T61" fmla="*/ 0 h 31"/>
                <a:gd name="T62" fmla="*/ 11 w 21"/>
                <a:gd name="T63" fmla="*/ 0 h 31"/>
                <a:gd name="T64" fmla="*/ 11 w 21"/>
                <a:gd name="T65" fmla="*/ 5 h 31"/>
                <a:gd name="T66" fmla="*/ 10 w 21"/>
                <a:gd name="T67" fmla="*/ 5 h 31"/>
                <a:gd name="T68" fmla="*/ 10 w 21"/>
                <a:gd name="T69" fmla="*/ 5 h 31"/>
                <a:gd name="T70" fmla="*/ 10 w 21"/>
                <a:gd name="T71" fmla="*/ 5 h 31"/>
                <a:gd name="T72" fmla="*/ 8 w 21"/>
                <a:gd name="T73" fmla="*/ 9 h 31"/>
                <a:gd name="T74" fmla="*/ 5 w 21"/>
                <a:gd name="T75" fmla="*/ 19 h 31"/>
                <a:gd name="T76" fmla="*/ 6 w 21"/>
                <a:gd name="T77" fmla="*/ 23 h 31"/>
                <a:gd name="T78" fmla="*/ 8 w 21"/>
                <a:gd name="T79" fmla="*/ 2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 h="31">
                  <a:moveTo>
                    <a:pt x="11" y="26"/>
                  </a:moveTo>
                  <a:cubicBezTo>
                    <a:pt x="11" y="26"/>
                    <a:pt x="11" y="26"/>
                    <a:pt x="12" y="26"/>
                  </a:cubicBezTo>
                  <a:cubicBezTo>
                    <a:pt x="12" y="26"/>
                    <a:pt x="12" y="26"/>
                    <a:pt x="12" y="26"/>
                  </a:cubicBezTo>
                  <a:cubicBezTo>
                    <a:pt x="12" y="25"/>
                    <a:pt x="13" y="25"/>
                    <a:pt x="13" y="25"/>
                  </a:cubicBezTo>
                  <a:cubicBezTo>
                    <a:pt x="14" y="25"/>
                    <a:pt x="15" y="24"/>
                    <a:pt x="15" y="23"/>
                  </a:cubicBezTo>
                  <a:cubicBezTo>
                    <a:pt x="16" y="22"/>
                    <a:pt x="16" y="21"/>
                    <a:pt x="16" y="19"/>
                  </a:cubicBezTo>
                  <a:cubicBezTo>
                    <a:pt x="16" y="18"/>
                    <a:pt x="15" y="13"/>
                    <a:pt x="13" y="9"/>
                  </a:cubicBezTo>
                  <a:cubicBezTo>
                    <a:pt x="12" y="7"/>
                    <a:pt x="11" y="6"/>
                    <a:pt x="11" y="5"/>
                  </a:cubicBezTo>
                  <a:cubicBezTo>
                    <a:pt x="11" y="0"/>
                    <a:pt x="11" y="0"/>
                    <a:pt x="11" y="0"/>
                  </a:cubicBezTo>
                  <a:cubicBezTo>
                    <a:pt x="13" y="0"/>
                    <a:pt x="15" y="3"/>
                    <a:pt x="17" y="7"/>
                  </a:cubicBezTo>
                  <a:cubicBezTo>
                    <a:pt x="19" y="11"/>
                    <a:pt x="21" y="18"/>
                    <a:pt x="21" y="19"/>
                  </a:cubicBezTo>
                  <a:cubicBezTo>
                    <a:pt x="21" y="21"/>
                    <a:pt x="20" y="23"/>
                    <a:pt x="19" y="25"/>
                  </a:cubicBezTo>
                  <a:cubicBezTo>
                    <a:pt x="18" y="27"/>
                    <a:pt x="17" y="28"/>
                    <a:pt x="15" y="29"/>
                  </a:cubicBezTo>
                  <a:cubicBezTo>
                    <a:pt x="15" y="30"/>
                    <a:pt x="14" y="30"/>
                    <a:pt x="13" y="30"/>
                  </a:cubicBezTo>
                  <a:cubicBezTo>
                    <a:pt x="13" y="30"/>
                    <a:pt x="13" y="30"/>
                    <a:pt x="13" y="30"/>
                  </a:cubicBezTo>
                  <a:cubicBezTo>
                    <a:pt x="12" y="30"/>
                    <a:pt x="11" y="31"/>
                    <a:pt x="11" y="31"/>
                  </a:cubicBezTo>
                  <a:lnTo>
                    <a:pt x="11" y="26"/>
                  </a:lnTo>
                  <a:close/>
                  <a:moveTo>
                    <a:pt x="8" y="25"/>
                  </a:moveTo>
                  <a:cubicBezTo>
                    <a:pt x="9" y="25"/>
                    <a:pt x="9" y="25"/>
                    <a:pt x="9" y="26"/>
                  </a:cubicBezTo>
                  <a:cubicBezTo>
                    <a:pt x="10" y="26"/>
                    <a:pt x="10" y="26"/>
                    <a:pt x="11" y="26"/>
                  </a:cubicBezTo>
                  <a:cubicBezTo>
                    <a:pt x="11" y="26"/>
                    <a:pt x="11" y="26"/>
                    <a:pt x="11" y="26"/>
                  </a:cubicBezTo>
                  <a:cubicBezTo>
                    <a:pt x="11" y="31"/>
                    <a:pt x="11" y="31"/>
                    <a:pt x="11" y="31"/>
                  </a:cubicBezTo>
                  <a:cubicBezTo>
                    <a:pt x="11" y="31"/>
                    <a:pt x="11" y="31"/>
                    <a:pt x="11" y="31"/>
                  </a:cubicBezTo>
                  <a:cubicBezTo>
                    <a:pt x="10" y="31"/>
                    <a:pt x="9" y="30"/>
                    <a:pt x="8" y="30"/>
                  </a:cubicBezTo>
                  <a:cubicBezTo>
                    <a:pt x="7" y="30"/>
                    <a:pt x="7" y="30"/>
                    <a:pt x="6" y="29"/>
                  </a:cubicBezTo>
                  <a:cubicBezTo>
                    <a:pt x="4" y="28"/>
                    <a:pt x="3" y="27"/>
                    <a:pt x="2" y="25"/>
                  </a:cubicBezTo>
                  <a:cubicBezTo>
                    <a:pt x="1" y="23"/>
                    <a:pt x="0" y="21"/>
                    <a:pt x="0" y="19"/>
                  </a:cubicBezTo>
                  <a:cubicBezTo>
                    <a:pt x="0" y="18"/>
                    <a:pt x="2" y="11"/>
                    <a:pt x="4" y="7"/>
                  </a:cubicBezTo>
                  <a:cubicBezTo>
                    <a:pt x="6" y="3"/>
                    <a:pt x="8" y="1"/>
                    <a:pt x="10" y="0"/>
                  </a:cubicBezTo>
                  <a:cubicBezTo>
                    <a:pt x="10" y="0"/>
                    <a:pt x="10" y="0"/>
                    <a:pt x="10" y="0"/>
                  </a:cubicBezTo>
                  <a:cubicBezTo>
                    <a:pt x="10" y="0"/>
                    <a:pt x="10" y="0"/>
                    <a:pt x="10" y="0"/>
                  </a:cubicBezTo>
                  <a:cubicBezTo>
                    <a:pt x="11" y="0"/>
                    <a:pt x="11" y="0"/>
                    <a:pt x="11" y="0"/>
                  </a:cubicBezTo>
                  <a:cubicBezTo>
                    <a:pt x="11" y="5"/>
                    <a:pt x="11" y="5"/>
                    <a:pt x="11" y="5"/>
                  </a:cubicBezTo>
                  <a:cubicBezTo>
                    <a:pt x="11" y="5"/>
                    <a:pt x="10" y="5"/>
                    <a:pt x="10" y="5"/>
                  </a:cubicBezTo>
                  <a:cubicBezTo>
                    <a:pt x="10" y="5"/>
                    <a:pt x="10" y="5"/>
                    <a:pt x="10" y="5"/>
                  </a:cubicBezTo>
                  <a:cubicBezTo>
                    <a:pt x="10" y="5"/>
                    <a:pt x="10" y="5"/>
                    <a:pt x="10" y="5"/>
                  </a:cubicBezTo>
                  <a:cubicBezTo>
                    <a:pt x="10" y="5"/>
                    <a:pt x="9" y="7"/>
                    <a:pt x="8" y="9"/>
                  </a:cubicBezTo>
                  <a:cubicBezTo>
                    <a:pt x="7" y="13"/>
                    <a:pt x="5" y="18"/>
                    <a:pt x="5" y="19"/>
                  </a:cubicBezTo>
                  <a:cubicBezTo>
                    <a:pt x="5" y="21"/>
                    <a:pt x="5" y="22"/>
                    <a:pt x="6" y="23"/>
                  </a:cubicBezTo>
                  <a:cubicBezTo>
                    <a:pt x="7" y="24"/>
                    <a:pt x="7" y="25"/>
                    <a:pt x="8"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1" name="Freeform 72"/>
            <p:cNvSpPr>
              <a:spLocks noEditPoints="1"/>
            </p:cNvSpPr>
            <p:nvPr/>
          </p:nvSpPr>
          <p:spPr bwMode="auto">
            <a:xfrm>
              <a:off x="6019801" y="1946275"/>
              <a:ext cx="192088" cy="358775"/>
            </a:xfrm>
            <a:custGeom>
              <a:avLst/>
              <a:gdLst>
                <a:gd name="T0" fmla="*/ 72 w 85"/>
                <a:gd name="T1" fmla="*/ 14 h 159"/>
                <a:gd name="T2" fmla="*/ 43 w 85"/>
                <a:gd name="T3" fmla="*/ 0 h 159"/>
                <a:gd name="T4" fmla="*/ 85 w 85"/>
                <a:gd name="T5" fmla="*/ 39 h 159"/>
                <a:gd name="T6" fmla="*/ 71 w 85"/>
                <a:gd name="T7" fmla="*/ 119 h 159"/>
                <a:gd name="T8" fmla="*/ 63 w 85"/>
                <a:gd name="T9" fmla="*/ 22 h 159"/>
                <a:gd name="T10" fmla="*/ 43 w 85"/>
                <a:gd name="T11" fmla="*/ 11 h 159"/>
                <a:gd name="T12" fmla="*/ 74 w 85"/>
                <a:gd name="T13" fmla="*/ 39 h 159"/>
                <a:gd name="T14" fmla="*/ 43 w 85"/>
                <a:gd name="T15" fmla="*/ 153 h 159"/>
                <a:gd name="T16" fmla="*/ 68 w 85"/>
                <a:gd name="T17" fmla="*/ 126 h 159"/>
                <a:gd name="T18" fmla="*/ 68 w 85"/>
                <a:gd name="T19" fmla="*/ 66 h 159"/>
                <a:gd name="T20" fmla="*/ 43 w 85"/>
                <a:gd name="T21" fmla="*/ 41 h 159"/>
                <a:gd name="T22" fmla="*/ 57 w 85"/>
                <a:gd name="T23" fmla="*/ 52 h 159"/>
                <a:gd name="T24" fmla="*/ 63 w 85"/>
                <a:gd name="T25" fmla="*/ 126 h 159"/>
                <a:gd name="T26" fmla="*/ 43 w 85"/>
                <a:gd name="T27" fmla="*/ 53 h 159"/>
                <a:gd name="T28" fmla="*/ 49 w 85"/>
                <a:gd name="T29" fmla="*/ 60 h 159"/>
                <a:gd name="T30" fmla="*/ 46 w 85"/>
                <a:gd name="T31" fmla="*/ 137 h 159"/>
                <a:gd name="T32" fmla="*/ 43 w 85"/>
                <a:gd name="T33" fmla="*/ 145 h 159"/>
                <a:gd name="T34" fmla="*/ 49 w 85"/>
                <a:gd name="T35" fmla="*/ 141 h 159"/>
                <a:gd name="T36" fmla="*/ 56 w 85"/>
                <a:gd name="T37" fmla="*/ 66 h 159"/>
                <a:gd name="T38" fmla="*/ 43 w 85"/>
                <a:gd name="T39" fmla="*/ 53 h 159"/>
                <a:gd name="T40" fmla="*/ 13 w 85"/>
                <a:gd name="T41" fmla="*/ 14 h 159"/>
                <a:gd name="T42" fmla="*/ 5 w 85"/>
                <a:gd name="T43" fmla="*/ 125 h 159"/>
                <a:gd name="T44" fmla="*/ 33 w 85"/>
                <a:gd name="T45" fmla="*/ 154 h 159"/>
                <a:gd name="T46" fmla="*/ 34 w 85"/>
                <a:gd name="T47" fmla="*/ 154 h 159"/>
                <a:gd name="T48" fmla="*/ 34 w 85"/>
                <a:gd name="T49" fmla="*/ 159 h 159"/>
                <a:gd name="T50" fmla="*/ 33 w 85"/>
                <a:gd name="T51" fmla="*/ 159 h 159"/>
                <a:gd name="T52" fmla="*/ 0 w 85"/>
                <a:gd name="T53" fmla="*/ 125 h 159"/>
                <a:gd name="T54" fmla="*/ 9 w 85"/>
                <a:gd name="T55" fmla="*/ 11 h 159"/>
                <a:gd name="T56" fmla="*/ 43 w 85"/>
                <a:gd name="T57" fmla="*/ 4 h 159"/>
                <a:gd name="T58" fmla="*/ 41 w 85"/>
                <a:gd name="T59" fmla="*/ 41 h 159"/>
                <a:gd name="T60" fmla="*/ 18 w 85"/>
                <a:gd name="T61" fmla="*/ 116 h 159"/>
                <a:gd name="T62" fmla="*/ 35 w 85"/>
                <a:gd name="T63" fmla="*/ 116 h 159"/>
                <a:gd name="T64" fmla="*/ 41 w 85"/>
                <a:gd name="T65" fmla="*/ 58 h 159"/>
                <a:gd name="T66" fmla="*/ 41 w 85"/>
                <a:gd name="T67" fmla="*/ 53 h 159"/>
                <a:gd name="T68" fmla="*/ 30 w 85"/>
                <a:gd name="T69" fmla="*/ 113 h 159"/>
                <a:gd name="T70" fmla="*/ 28 w 85"/>
                <a:gd name="T71" fmla="*/ 51 h 159"/>
                <a:gd name="T72" fmla="*/ 43 w 85"/>
                <a:gd name="T73" fmla="*/ 145 h 159"/>
                <a:gd name="T74" fmla="*/ 27 w 85"/>
                <a:gd name="T75" fmla="*/ 141 h 159"/>
                <a:gd name="T76" fmla="*/ 16 w 85"/>
                <a:gd name="T77" fmla="*/ 119 h 159"/>
                <a:gd name="T78" fmla="*/ 35 w 85"/>
                <a:gd name="T79" fmla="*/ 16 h 159"/>
                <a:gd name="T80" fmla="*/ 35 w 85"/>
                <a:gd name="T81" fmla="*/ 11 h 159"/>
                <a:gd name="T82" fmla="*/ 12 w 85"/>
                <a:gd name="T83" fmla="*/ 119 h 159"/>
                <a:gd name="T84" fmla="*/ 17 w 85"/>
                <a:gd name="T85" fmla="*/ 140 h 159"/>
                <a:gd name="T86" fmla="*/ 34 w 85"/>
                <a:gd name="T8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 h="159">
                  <a:moveTo>
                    <a:pt x="81" y="114"/>
                  </a:moveTo>
                  <a:cubicBezTo>
                    <a:pt x="81" y="39"/>
                    <a:pt x="81" y="39"/>
                    <a:pt x="81" y="39"/>
                  </a:cubicBezTo>
                  <a:cubicBezTo>
                    <a:pt x="81" y="29"/>
                    <a:pt x="77" y="20"/>
                    <a:pt x="72" y="14"/>
                  </a:cubicBezTo>
                  <a:cubicBezTo>
                    <a:pt x="67" y="8"/>
                    <a:pt x="59" y="4"/>
                    <a:pt x="50" y="4"/>
                  </a:cubicBezTo>
                  <a:cubicBezTo>
                    <a:pt x="43" y="4"/>
                    <a:pt x="43" y="4"/>
                    <a:pt x="43" y="4"/>
                  </a:cubicBezTo>
                  <a:cubicBezTo>
                    <a:pt x="43" y="0"/>
                    <a:pt x="43" y="0"/>
                    <a:pt x="43" y="0"/>
                  </a:cubicBezTo>
                  <a:cubicBezTo>
                    <a:pt x="50" y="0"/>
                    <a:pt x="50" y="0"/>
                    <a:pt x="50" y="0"/>
                  </a:cubicBezTo>
                  <a:cubicBezTo>
                    <a:pt x="60" y="0"/>
                    <a:pt x="69" y="4"/>
                    <a:pt x="75" y="11"/>
                  </a:cubicBezTo>
                  <a:cubicBezTo>
                    <a:pt x="82" y="18"/>
                    <a:pt x="85" y="28"/>
                    <a:pt x="85" y="39"/>
                  </a:cubicBezTo>
                  <a:cubicBezTo>
                    <a:pt x="85" y="116"/>
                    <a:pt x="85" y="116"/>
                    <a:pt x="85" y="116"/>
                  </a:cubicBezTo>
                  <a:cubicBezTo>
                    <a:pt x="85" y="118"/>
                    <a:pt x="84" y="119"/>
                    <a:pt x="83" y="119"/>
                  </a:cubicBezTo>
                  <a:cubicBezTo>
                    <a:pt x="71" y="119"/>
                    <a:pt x="71" y="119"/>
                    <a:pt x="71" y="119"/>
                  </a:cubicBezTo>
                  <a:cubicBezTo>
                    <a:pt x="70" y="119"/>
                    <a:pt x="69" y="118"/>
                    <a:pt x="69" y="116"/>
                  </a:cubicBezTo>
                  <a:cubicBezTo>
                    <a:pt x="69" y="39"/>
                    <a:pt x="69" y="39"/>
                    <a:pt x="69" y="39"/>
                  </a:cubicBezTo>
                  <a:cubicBezTo>
                    <a:pt x="69" y="33"/>
                    <a:pt x="67" y="26"/>
                    <a:pt x="63" y="22"/>
                  </a:cubicBezTo>
                  <a:cubicBezTo>
                    <a:pt x="60" y="18"/>
                    <a:pt x="56" y="16"/>
                    <a:pt x="50" y="16"/>
                  </a:cubicBezTo>
                  <a:cubicBezTo>
                    <a:pt x="43" y="16"/>
                    <a:pt x="43" y="16"/>
                    <a:pt x="43" y="16"/>
                  </a:cubicBezTo>
                  <a:cubicBezTo>
                    <a:pt x="43" y="11"/>
                    <a:pt x="43" y="11"/>
                    <a:pt x="43" y="11"/>
                  </a:cubicBezTo>
                  <a:cubicBezTo>
                    <a:pt x="50" y="11"/>
                    <a:pt x="50" y="11"/>
                    <a:pt x="50" y="11"/>
                  </a:cubicBezTo>
                  <a:cubicBezTo>
                    <a:pt x="57" y="11"/>
                    <a:pt x="63" y="14"/>
                    <a:pt x="67" y="19"/>
                  </a:cubicBezTo>
                  <a:cubicBezTo>
                    <a:pt x="72" y="24"/>
                    <a:pt x="74" y="32"/>
                    <a:pt x="74" y="39"/>
                  </a:cubicBezTo>
                  <a:cubicBezTo>
                    <a:pt x="74" y="114"/>
                    <a:pt x="74" y="114"/>
                    <a:pt x="74" y="114"/>
                  </a:cubicBezTo>
                  <a:cubicBezTo>
                    <a:pt x="81" y="114"/>
                    <a:pt x="81" y="114"/>
                    <a:pt x="81" y="114"/>
                  </a:cubicBezTo>
                  <a:close/>
                  <a:moveTo>
                    <a:pt x="43" y="153"/>
                  </a:moveTo>
                  <a:cubicBezTo>
                    <a:pt x="43" y="158"/>
                    <a:pt x="43" y="158"/>
                    <a:pt x="43" y="158"/>
                  </a:cubicBezTo>
                  <a:cubicBezTo>
                    <a:pt x="48" y="156"/>
                    <a:pt x="53" y="153"/>
                    <a:pt x="57" y="149"/>
                  </a:cubicBezTo>
                  <a:cubicBezTo>
                    <a:pt x="64" y="143"/>
                    <a:pt x="67" y="135"/>
                    <a:pt x="68" y="126"/>
                  </a:cubicBezTo>
                  <a:cubicBezTo>
                    <a:pt x="68" y="126"/>
                    <a:pt x="68" y="126"/>
                    <a:pt x="68" y="126"/>
                  </a:cubicBezTo>
                  <a:cubicBezTo>
                    <a:pt x="68" y="126"/>
                    <a:pt x="68" y="126"/>
                    <a:pt x="68" y="126"/>
                  </a:cubicBezTo>
                  <a:cubicBezTo>
                    <a:pt x="68" y="66"/>
                    <a:pt x="68" y="66"/>
                    <a:pt x="68" y="66"/>
                  </a:cubicBezTo>
                  <a:cubicBezTo>
                    <a:pt x="68" y="59"/>
                    <a:pt x="65" y="53"/>
                    <a:pt x="61" y="48"/>
                  </a:cubicBezTo>
                  <a:cubicBezTo>
                    <a:pt x="56" y="44"/>
                    <a:pt x="50" y="41"/>
                    <a:pt x="44" y="41"/>
                  </a:cubicBezTo>
                  <a:cubicBezTo>
                    <a:pt x="43" y="41"/>
                    <a:pt x="43" y="41"/>
                    <a:pt x="43" y="41"/>
                  </a:cubicBezTo>
                  <a:cubicBezTo>
                    <a:pt x="43" y="46"/>
                    <a:pt x="43" y="46"/>
                    <a:pt x="43" y="46"/>
                  </a:cubicBezTo>
                  <a:cubicBezTo>
                    <a:pt x="44" y="46"/>
                    <a:pt x="44" y="46"/>
                    <a:pt x="44" y="46"/>
                  </a:cubicBezTo>
                  <a:cubicBezTo>
                    <a:pt x="49" y="46"/>
                    <a:pt x="54" y="48"/>
                    <a:pt x="57" y="52"/>
                  </a:cubicBezTo>
                  <a:cubicBezTo>
                    <a:pt x="61" y="55"/>
                    <a:pt x="63" y="60"/>
                    <a:pt x="63" y="66"/>
                  </a:cubicBezTo>
                  <a:cubicBezTo>
                    <a:pt x="63" y="126"/>
                    <a:pt x="63" y="126"/>
                    <a:pt x="63" y="126"/>
                  </a:cubicBezTo>
                  <a:cubicBezTo>
                    <a:pt x="63" y="126"/>
                    <a:pt x="63" y="126"/>
                    <a:pt x="63" y="126"/>
                  </a:cubicBezTo>
                  <a:cubicBezTo>
                    <a:pt x="63" y="134"/>
                    <a:pt x="59" y="141"/>
                    <a:pt x="54" y="146"/>
                  </a:cubicBezTo>
                  <a:cubicBezTo>
                    <a:pt x="51" y="149"/>
                    <a:pt x="47" y="151"/>
                    <a:pt x="43" y="153"/>
                  </a:cubicBezTo>
                  <a:close/>
                  <a:moveTo>
                    <a:pt x="43" y="53"/>
                  </a:moveTo>
                  <a:cubicBezTo>
                    <a:pt x="43" y="58"/>
                    <a:pt x="43" y="58"/>
                    <a:pt x="43" y="58"/>
                  </a:cubicBezTo>
                  <a:cubicBezTo>
                    <a:pt x="44" y="58"/>
                    <a:pt x="44" y="58"/>
                    <a:pt x="44" y="58"/>
                  </a:cubicBezTo>
                  <a:cubicBezTo>
                    <a:pt x="46" y="58"/>
                    <a:pt x="48" y="58"/>
                    <a:pt x="49" y="60"/>
                  </a:cubicBezTo>
                  <a:cubicBezTo>
                    <a:pt x="50" y="61"/>
                    <a:pt x="51" y="63"/>
                    <a:pt x="51" y="66"/>
                  </a:cubicBezTo>
                  <a:cubicBezTo>
                    <a:pt x="51" y="125"/>
                    <a:pt x="51" y="125"/>
                    <a:pt x="51" y="125"/>
                  </a:cubicBezTo>
                  <a:cubicBezTo>
                    <a:pt x="51" y="130"/>
                    <a:pt x="49" y="134"/>
                    <a:pt x="46" y="137"/>
                  </a:cubicBezTo>
                  <a:cubicBezTo>
                    <a:pt x="46" y="137"/>
                    <a:pt x="46" y="137"/>
                    <a:pt x="46" y="137"/>
                  </a:cubicBezTo>
                  <a:cubicBezTo>
                    <a:pt x="45" y="138"/>
                    <a:pt x="44" y="139"/>
                    <a:pt x="43" y="140"/>
                  </a:cubicBezTo>
                  <a:cubicBezTo>
                    <a:pt x="43" y="145"/>
                    <a:pt x="43" y="145"/>
                    <a:pt x="43" y="145"/>
                  </a:cubicBezTo>
                  <a:cubicBezTo>
                    <a:pt x="45" y="144"/>
                    <a:pt x="47" y="143"/>
                    <a:pt x="49" y="141"/>
                  </a:cubicBezTo>
                  <a:cubicBezTo>
                    <a:pt x="49" y="141"/>
                    <a:pt x="49" y="141"/>
                    <a:pt x="49" y="141"/>
                  </a:cubicBezTo>
                  <a:cubicBezTo>
                    <a:pt x="49" y="141"/>
                    <a:pt x="49" y="141"/>
                    <a:pt x="49" y="141"/>
                  </a:cubicBezTo>
                  <a:cubicBezTo>
                    <a:pt x="49" y="141"/>
                    <a:pt x="49" y="141"/>
                    <a:pt x="49" y="141"/>
                  </a:cubicBezTo>
                  <a:cubicBezTo>
                    <a:pt x="53" y="137"/>
                    <a:pt x="56" y="131"/>
                    <a:pt x="56" y="125"/>
                  </a:cubicBezTo>
                  <a:cubicBezTo>
                    <a:pt x="56" y="66"/>
                    <a:pt x="56" y="66"/>
                    <a:pt x="56" y="66"/>
                  </a:cubicBezTo>
                  <a:cubicBezTo>
                    <a:pt x="56" y="62"/>
                    <a:pt x="55" y="59"/>
                    <a:pt x="52" y="57"/>
                  </a:cubicBezTo>
                  <a:cubicBezTo>
                    <a:pt x="50" y="54"/>
                    <a:pt x="47" y="53"/>
                    <a:pt x="44" y="53"/>
                  </a:cubicBezTo>
                  <a:lnTo>
                    <a:pt x="43" y="53"/>
                  </a:lnTo>
                  <a:close/>
                  <a:moveTo>
                    <a:pt x="43" y="4"/>
                  </a:moveTo>
                  <a:cubicBezTo>
                    <a:pt x="35" y="4"/>
                    <a:pt x="35" y="4"/>
                    <a:pt x="35" y="4"/>
                  </a:cubicBezTo>
                  <a:cubicBezTo>
                    <a:pt x="26" y="4"/>
                    <a:pt x="18" y="8"/>
                    <a:pt x="13" y="14"/>
                  </a:cubicBezTo>
                  <a:cubicBezTo>
                    <a:pt x="8" y="20"/>
                    <a:pt x="5" y="29"/>
                    <a:pt x="5" y="39"/>
                  </a:cubicBezTo>
                  <a:cubicBezTo>
                    <a:pt x="5" y="125"/>
                    <a:pt x="5" y="125"/>
                    <a:pt x="5" y="125"/>
                  </a:cubicBezTo>
                  <a:cubicBezTo>
                    <a:pt x="5" y="125"/>
                    <a:pt x="5" y="125"/>
                    <a:pt x="5" y="125"/>
                  </a:cubicBezTo>
                  <a:cubicBezTo>
                    <a:pt x="5" y="125"/>
                    <a:pt x="5" y="125"/>
                    <a:pt x="5" y="125"/>
                  </a:cubicBezTo>
                  <a:cubicBezTo>
                    <a:pt x="5" y="133"/>
                    <a:pt x="8" y="140"/>
                    <a:pt x="13" y="145"/>
                  </a:cubicBezTo>
                  <a:cubicBezTo>
                    <a:pt x="18" y="151"/>
                    <a:pt x="25" y="154"/>
                    <a:pt x="33" y="154"/>
                  </a:cubicBezTo>
                  <a:cubicBezTo>
                    <a:pt x="33" y="154"/>
                    <a:pt x="33" y="154"/>
                    <a:pt x="33" y="154"/>
                  </a:cubicBezTo>
                  <a:cubicBezTo>
                    <a:pt x="33" y="154"/>
                    <a:pt x="33" y="154"/>
                    <a:pt x="33" y="154"/>
                  </a:cubicBezTo>
                  <a:cubicBezTo>
                    <a:pt x="34" y="154"/>
                    <a:pt x="34" y="154"/>
                    <a:pt x="34" y="154"/>
                  </a:cubicBezTo>
                  <a:cubicBezTo>
                    <a:pt x="37" y="154"/>
                    <a:pt x="40" y="154"/>
                    <a:pt x="43" y="153"/>
                  </a:cubicBezTo>
                  <a:cubicBezTo>
                    <a:pt x="43" y="158"/>
                    <a:pt x="43" y="158"/>
                    <a:pt x="43" y="158"/>
                  </a:cubicBezTo>
                  <a:cubicBezTo>
                    <a:pt x="40" y="158"/>
                    <a:pt x="37" y="159"/>
                    <a:pt x="34" y="159"/>
                  </a:cubicBezTo>
                  <a:cubicBezTo>
                    <a:pt x="33" y="159"/>
                    <a:pt x="33" y="159"/>
                    <a:pt x="33" y="159"/>
                  </a:cubicBezTo>
                  <a:cubicBezTo>
                    <a:pt x="33" y="159"/>
                    <a:pt x="33" y="159"/>
                    <a:pt x="33" y="159"/>
                  </a:cubicBezTo>
                  <a:cubicBezTo>
                    <a:pt x="33" y="159"/>
                    <a:pt x="33" y="159"/>
                    <a:pt x="33" y="159"/>
                  </a:cubicBezTo>
                  <a:cubicBezTo>
                    <a:pt x="24" y="159"/>
                    <a:pt x="16" y="155"/>
                    <a:pt x="10" y="149"/>
                  </a:cubicBezTo>
                  <a:cubicBezTo>
                    <a:pt x="4" y="143"/>
                    <a:pt x="0" y="134"/>
                    <a:pt x="0" y="125"/>
                  </a:cubicBezTo>
                  <a:cubicBezTo>
                    <a:pt x="0" y="125"/>
                    <a:pt x="0" y="125"/>
                    <a:pt x="0" y="125"/>
                  </a:cubicBezTo>
                  <a:cubicBezTo>
                    <a:pt x="0" y="125"/>
                    <a:pt x="0" y="125"/>
                    <a:pt x="0" y="125"/>
                  </a:cubicBezTo>
                  <a:cubicBezTo>
                    <a:pt x="0" y="39"/>
                    <a:pt x="0" y="39"/>
                    <a:pt x="0" y="39"/>
                  </a:cubicBezTo>
                  <a:cubicBezTo>
                    <a:pt x="0" y="27"/>
                    <a:pt x="3" y="18"/>
                    <a:pt x="9" y="11"/>
                  </a:cubicBezTo>
                  <a:cubicBezTo>
                    <a:pt x="16" y="4"/>
                    <a:pt x="24" y="0"/>
                    <a:pt x="35" y="0"/>
                  </a:cubicBezTo>
                  <a:cubicBezTo>
                    <a:pt x="43" y="0"/>
                    <a:pt x="43" y="0"/>
                    <a:pt x="43" y="0"/>
                  </a:cubicBezTo>
                  <a:cubicBezTo>
                    <a:pt x="43" y="4"/>
                    <a:pt x="43" y="4"/>
                    <a:pt x="43" y="4"/>
                  </a:cubicBezTo>
                  <a:close/>
                  <a:moveTo>
                    <a:pt x="43" y="46"/>
                  </a:moveTo>
                  <a:cubicBezTo>
                    <a:pt x="43" y="41"/>
                    <a:pt x="43" y="41"/>
                    <a:pt x="43" y="41"/>
                  </a:cubicBezTo>
                  <a:cubicBezTo>
                    <a:pt x="41" y="41"/>
                    <a:pt x="41" y="41"/>
                    <a:pt x="41" y="41"/>
                  </a:cubicBezTo>
                  <a:cubicBezTo>
                    <a:pt x="35" y="41"/>
                    <a:pt x="29" y="44"/>
                    <a:pt x="25" y="48"/>
                  </a:cubicBezTo>
                  <a:cubicBezTo>
                    <a:pt x="21" y="53"/>
                    <a:pt x="18" y="59"/>
                    <a:pt x="18" y="66"/>
                  </a:cubicBezTo>
                  <a:cubicBezTo>
                    <a:pt x="18" y="116"/>
                    <a:pt x="18" y="116"/>
                    <a:pt x="18" y="116"/>
                  </a:cubicBezTo>
                  <a:cubicBezTo>
                    <a:pt x="18" y="117"/>
                    <a:pt x="19" y="118"/>
                    <a:pt x="20" y="118"/>
                  </a:cubicBezTo>
                  <a:cubicBezTo>
                    <a:pt x="32" y="118"/>
                    <a:pt x="32" y="118"/>
                    <a:pt x="32" y="118"/>
                  </a:cubicBezTo>
                  <a:cubicBezTo>
                    <a:pt x="34" y="118"/>
                    <a:pt x="35" y="117"/>
                    <a:pt x="35" y="116"/>
                  </a:cubicBezTo>
                  <a:cubicBezTo>
                    <a:pt x="35" y="66"/>
                    <a:pt x="35" y="66"/>
                    <a:pt x="35" y="66"/>
                  </a:cubicBezTo>
                  <a:cubicBezTo>
                    <a:pt x="35" y="63"/>
                    <a:pt x="35" y="61"/>
                    <a:pt x="37" y="60"/>
                  </a:cubicBezTo>
                  <a:cubicBezTo>
                    <a:pt x="38" y="58"/>
                    <a:pt x="39" y="58"/>
                    <a:pt x="41" y="58"/>
                  </a:cubicBezTo>
                  <a:cubicBezTo>
                    <a:pt x="43" y="58"/>
                    <a:pt x="43" y="58"/>
                    <a:pt x="43" y="58"/>
                  </a:cubicBezTo>
                  <a:cubicBezTo>
                    <a:pt x="43" y="53"/>
                    <a:pt x="43" y="53"/>
                    <a:pt x="43" y="53"/>
                  </a:cubicBezTo>
                  <a:cubicBezTo>
                    <a:pt x="41" y="53"/>
                    <a:pt x="41" y="53"/>
                    <a:pt x="41" y="53"/>
                  </a:cubicBezTo>
                  <a:cubicBezTo>
                    <a:pt x="38" y="53"/>
                    <a:pt x="35" y="54"/>
                    <a:pt x="33" y="56"/>
                  </a:cubicBezTo>
                  <a:cubicBezTo>
                    <a:pt x="31" y="59"/>
                    <a:pt x="30" y="62"/>
                    <a:pt x="30" y="66"/>
                  </a:cubicBezTo>
                  <a:cubicBezTo>
                    <a:pt x="30" y="113"/>
                    <a:pt x="30" y="113"/>
                    <a:pt x="30" y="113"/>
                  </a:cubicBezTo>
                  <a:cubicBezTo>
                    <a:pt x="23" y="113"/>
                    <a:pt x="23" y="113"/>
                    <a:pt x="23" y="113"/>
                  </a:cubicBezTo>
                  <a:cubicBezTo>
                    <a:pt x="23" y="66"/>
                    <a:pt x="23" y="66"/>
                    <a:pt x="23" y="66"/>
                  </a:cubicBezTo>
                  <a:cubicBezTo>
                    <a:pt x="23" y="60"/>
                    <a:pt x="25" y="55"/>
                    <a:pt x="28" y="51"/>
                  </a:cubicBezTo>
                  <a:cubicBezTo>
                    <a:pt x="31" y="48"/>
                    <a:pt x="36" y="46"/>
                    <a:pt x="41" y="46"/>
                  </a:cubicBezTo>
                  <a:cubicBezTo>
                    <a:pt x="43" y="46"/>
                    <a:pt x="43" y="46"/>
                    <a:pt x="43" y="46"/>
                  </a:cubicBezTo>
                  <a:close/>
                  <a:moveTo>
                    <a:pt x="43" y="145"/>
                  </a:moveTo>
                  <a:cubicBezTo>
                    <a:pt x="43" y="140"/>
                    <a:pt x="43" y="140"/>
                    <a:pt x="43" y="140"/>
                  </a:cubicBezTo>
                  <a:cubicBezTo>
                    <a:pt x="40" y="141"/>
                    <a:pt x="37" y="142"/>
                    <a:pt x="34" y="142"/>
                  </a:cubicBezTo>
                  <a:cubicBezTo>
                    <a:pt x="31" y="142"/>
                    <a:pt x="29" y="142"/>
                    <a:pt x="27" y="141"/>
                  </a:cubicBezTo>
                  <a:cubicBezTo>
                    <a:pt x="24" y="140"/>
                    <a:pt x="22" y="138"/>
                    <a:pt x="21" y="137"/>
                  </a:cubicBezTo>
                  <a:cubicBezTo>
                    <a:pt x="20" y="135"/>
                    <a:pt x="18" y="133"/>
                    <a:pt x="18" y="130"/>
                  </a:cubicBezTo>
                  <a:cubicBezTo>
                    <a:pt x="17" y="127"/>
                    <a:pt x="16" y="124"/>
                    <a:pt x="16" y="119"/>
                  </a:cubicBezTo>
                  <a:cubicBezTo>
                    <a:pt x="16" y="39"/>
                    <a:pt x="16" y="39"/>
                    <a:pt x="16" y="39"/>
                  </a:cubicBezTo>
                  <a:cubicBezTo>
                    <a:pt x="16" y="31"/>
                    <a:pt x="18" y="26"/>
                    <a:pt x="21" y="22"/>
                  </a:cubicBezTo>
                  <a:cubicBezTo>
                    <a:pt x="25" y="18"/>
                    <a:pt x="30" y="16"/>
                    <a:pt x="35" y="16"/>
                  </a:cubicBezTo>
                  <a:cubicBezTo>
                    <a:pt x="43" y="16"/>
                    <a:pt x="43" y="16"/>
                    <a:pt x="43" y="16"/>
                  </a:cubicBezTo>
                  <a:cubicBezTo>
                    <a:pt x="43" y="11"/>
                    <a:pt x="43" y="11"/>
                    <a:pt x="43" y="11"/>
                  </a:cubicBezTo>
                  <a:cubicBezTo>
                    <a:pt x="35" y="11"/>
                    <a:pt x="35" y="11"/>
                    <a:pt x="35" y="11"/>
                  </a:cubicBezTo>
                  <a:cubicBezTo>
                    <a:pt x="29" y="11"/>
                    <a:pt x="22" y="14"/>
                    <a:pt x="18" y="19"/>
                  </a:cubicBezTo>
                  <a:cubicBezTo>
                    <a:pt x="14" y="24"/>
                    <a:pt x="12" y="30"/>
                    <a:pt x="12" y="39"/>
                  </a:cubicBezTo>
                  <a:cubicBezTo>
                    <a:pt x="12" y="119"/>
                    <a:pt x="12" y="119"/>
                    <a:pt x="12" y="119"/>
                  </a:cubicBezTo>
                  <a:cubicBezTo>
                    <a:pt x="12" y="124"/>
                    <a:pt x="12" y="128"/>
                    <a:pt x="13" y="131"/>
                  </a:cubicBezTo>
                  <a:cubicBezTo>
                    <a:pt x="14" y="135"/>
                    <a:pt x="15" y="137"/>
                    <a:pt x="17" y="140"/>
                  </a:cubicBezTo>
                  <a:cubicBezTo>
                    <a:pt x="17" y="140"/>
                    <a:pt x="17" y="140"/>
                    <a:pt x="17" y="140"/>
                  </a:cubicBezTo>
                  <a:cubicBezTo>
                    <a:pt x="17" y="140"/>
                    <a:pt x="17" y="140"/>
                    <a:pt x="17" y="140"/>
                  </a:cubicBezTo>
                  <a:cubicBezTo>
                    <a:pt x="19" y="142"/>
                    <a:pt x="22" y="144"/>
                    <a:pt x="25" y="145"/>
                  </a:cubicBezTo>
                  <a:cubicBezTo>
                    <a:pt x="27" y="146"/>
                    <a:pt x="31" y="147"/>
                    <a:pt x="34" y="147"/>
                  </a:cubicBezTo>
                  <a:cubicBezTo>
                    <a:pt x="37" y="147"/>
                    <a:pt x="40" y="146"/>
                    <a:pt x="43"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3" name="Freeform 74"/>
            <p:cNvSpPr>
              <a:spLocks noEditPoints="1"/>
            </p:cNvSpPr>
            <p:nvPr/>
          </p:nvSpPr>
          <p:spPr bwMode="auto">
            <a:xfrm>
              <a:off x="6689726" y="1758950"/>
              <a:ext cx="66675" cy="52388"/>
            </a:xfrm>
            <a:custGeom>
              <a:avLst/>
              <a:gdLst>
                <a:gd name="T0" fmla="*/ 23 w 30"/>
                <a:gd name="T1" fmla="*/ 19 h 23"/>
                <a:gd name="T2" fmla="*/ 15 w 30"/>
                <a:gd name="T3" fmla="*/ 7 h 23"/>
                <a:gd name="T4" fmla="*/ 15 w 30"/>
                <a:gd name="T5" fmla="*/ 7 h 23"/>
                <a:gd name="T6" fmla="*/ 15 w 30"/>
                <a:gd name="T7" fmla="*/ 0 h 23"/>
                <a:gd name="T8" fmla="*/ 17 w 30"/>
                <a:gd name="T9" fmla="*/ 1 h 23"/>
                <a:gd name="T10" fmla="*/ 29 w 30"/>
                <a:gd name="T11" fmla="*/ 20 h 23"/>
                <a:gd name="T12" fmla="*/ 30 w 30"/>
                <a:gd name="T13" fmla="*/ 21 h 23"/>
                <a:gd name="T14" fmla="*/ 27 w 30"/>
                <a:gd name="T15" fmla="*/ 23 h 23"/>
                <a:gd name="T16" fmla="*/ 15 w 30"/>
                <a:gd name="T17" fmla="*/ 23 h 23"/>
                <a:gd name="T18" fmla="*/ 15 w 30"/>
                <a:gd name="T19" fmla="*/ 19 h 23"/>
                <a:gd name="T20" fmla="*/ 23 w 30"/>
                <a:gd name="T21" fmla="*/ 19 h 23"/>
                <a:gd name="T22" fmla="*/ 15 w 30"/>
                <a:gd name="T23" fmla="*/ 7 h 23"/>
                <a:gd name="T24" fmla="*/ 7 w 30"/>
                <a:gd name="T25" fmla="*/ 19 h 23"/>
                <a:gd name="T26" fmla="*/ 15 w 30"/>
                <a:gd name="T27" fmla="*/ 19 h 23"/>
                <a:gd name="T28" fmla="*/ 15 w 30"/>
                <a:gd name="T29" fmla="*/ 23 h 23"/>
                <a:gd name="T30" fmla="*/ 3 w 30"/>
                <a:gd name="T31" fmla="*/ 23 h 23"/>
                <a:gd name="T32" fmla="*/ 3 w 30"/>
                <a:gd name="T33" fmla="*/ 23 h 23"/>
                <a:gd name="T34" fmla="*/ 2 w 30"/>
                <a:gd name="T35" fmla="*/ 23 h 23"/>
                <a:gd name="T36" fmla="*/ 1 w 30"/>
                <a:gd name="T37" fmla="*/ 20 h 23"/>
                <a:gd name="T38" fmla="*/ 13 w 30"/>
                <a:gd name="T39" fmla="*/ 1 h 23"/>
                <a:gd name="T40" fmla="*/ 14 w 30"/>
                <a:gd name="T41" fmla="*/ 0 h 23"/>
                <a:gd name="T42" fmla="*/ 15 w 30"/>
                <a:gd name="T43" fmla="*/ 0 h 23"/>
                <a:gd name="T44" fmla="*/ 15 w 30"/>
                <a:gd name="T45"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 h="23">
                  <a:moveTo>
                    <a:pt x="23" y="19"/>
                  </a:moveTo>
                  <a:cubicBezTo>
                    <a:pt x="15" y="7"/>
                    <a:pt x="15" y="7"/>
                    <a:pt x="15" y="7"/>
                  </a:cubicBezTo>
                  <a:cubicBezTo>
                    <a:pt x="15" y="7"/>
                    <a:pt x="15" y="7"/>
                    <a:pt x="15" y="7"/>
                  </a:cubicBezTo>
                  <a:cubicBezTo>
                    <a:pt x="15" y="0"/>
                    <a:pt x="15" y="0"/>
                    <a:pt x="15" y="0"/>
                  </a:cubicBezTo>
                  <a:cubicBezTo>
                    <a:pt x="16" y="0"/>
                    <a:pt x="17" y="0"/>
                    <a:pt x="17" y="1"/>
                  </a:cubicBezTo>
                  <a:cubicBezTo>
                    <a:pt x="29" y="20"/>
                    <a:pt x="29" y="20"/>
                    <a:pt x="29" y="20"/>
                  </a:cubicBezTo>
                  <a:cubicBezTo>
                    <a:pt x="29" y="20"/>
                    <a:pt x="30" y="20"/>
                    <a:pt x="30" y="21"/>
                  </a:cubicBezTo>
                  <a:cubicBezTo>
                    <a:pt x="30" y="22"/>
                    <a:pt x="29" y="23"/>
                    <a:pt x="27" y="23"/>
                  </a:cubicBezTo>
                  <a:cubicBezTo>
                    <a:pt x="15" y="23"/>
                    <a:pt x="15" y="23"/>
                    <a:pt x="15" y="23"/>
                  </a:cubicBezTo>
                  <a:cubicBezTo>
                    <a:pt x="15" y="19"/>
                    <a:pt x="15" y="19"/>
                    <a:pt x="15" y="19"/>
                  </a:cubicBezTo>
                  <a:lnTo>
                    <a:pt x="23" y="19"/>
                  </a:lnTo>
                  <a:close/>
                  <a:moveTo>
                    <a:pt x="15" y="7"/>
                  </a:moveTo>
                  <a:cubicBezTo>
                    <a:pt x="7" y="19"/>
                    <a:pt x="7" y="19"/>
                    <a:pt x="7" y="19"/>
                  </a:cubicBezTo>
                  <a:cubicBezTo>
                    <a:pt x="15" y="19"/>
                    <a:pt x="15" y="19"/>
                    <a:pt x="15" y="19"/>
                  </a:cubicBezTo>
                  <a:cubicBezTo>
                    <a:pt x="15" y="23"/>
                    <a:pt x="15" y="23"/>
                    <a:pt x="15" y="23"/>
                  </a:cubicBezTo>
                  <a:cubicBezTo>
                    <a:pt x="3" y="23"/>
                    <a:pt x="3" y="23"/>
                    <a:pt x="3" y="23"/>
                  </a:cubicBezTo>
                  <a:cubicBezTo>
                    <a:pt x="3" y="23"/>
                    <a:pt x="3" y="23"/>
                    <a:pt x="3" y="23"/>
                  </a:cubicBezTo>
                  <a:cubicBezTo>
                    <a:pt x="3" y="23"/>
                    <a:pt x="2" y="23"/>
                    <a:pt x="2" y="23"/>
                  </a:cubicBezTo>
                  <a:cubicBezTo>
                    <a:pt x="1" y="22"/>
                    <a:pt x="0" y="21"/>
                    <a:pt x="1" y="20"/>
                  </a:cubicBezTo>
                  <a:cubicBezTo>
                    <a:pt x="13" y="1"/>
                    <a:pt x="13" y="1"/>
                    <a:pt x="13" y="1"/>
                  </a:cubicBezTo>
                  <a:cubicBezTo>
                    <a:pt x="13" y="1"/>
                    <a:pt x="14" y="0"/>
                    <a:pt x="14" y="0"/>
                  </a:cubicBezTo>
                  <a:cubicBezTo>
                    <a:pt x="14" y="0"/>
                    <a:pt x="15" y="0"/>
                    <a:pt x="15" y="0"/>
                  </a:cubicBezTo>
                  <a:lnTo>
                    <a:pt x="15"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4" name="Freeform 75"/>
            <p:cNvSpPr>
              <a:spLocks noEditPoints="1"/>
            </p:cNvSpPr>
            <p:nvPr/>
          </p:nvSpPr>
          <p:spPr bwMode="auto">
            <a:xfrm>
              <a:off x="6827838" y="1882775"/>
              <a:ext cx="55563" cy="65088"/>
            </a:xfrm>
            <a:custGeom>
              <a:avLst/>
              <a:gdLst>
                <a:gd name="T0" fmla="*/ 11 w 25"/>
                <a:gd name="T1" fmla="*/ 19 h 29"/>
                <a:gd name="T2" fmla="*/ 17 w 25"/>
                <a:gd name="T3" fmla="*/ 15 h 29"/>
                <a:gd name="T4" fmla="*/ 11 w 25"/>
                <a:gd name="T5" fmla="*/ 11 h 29"/>
                <a:gd name="T6" fmla="*/ 11 w 25"/>
                <a:gd name="T7" fmla="*/ 5 h 29"/>
                <a:gd name="T8" fmla="*/ 23 w 25"/>
                <a:gd name="T9" fmla="*/ 13 h 29"/>
                <a:gd name="T10" fmla="*/ 24 w 25"/>
                <a:gd name="T11" fmla="*/ 13 h 29"/>
                <a:gd name="T12" fmla="*/ 23 w 25"/>
                <a:gd name="T13" fmla="*/ 17 h 29"/>
                <a:gd name="T14" fmla="*/ 11 w 25"/>
                <a:gd name="T15" fmla="*/ 24 h 29"/>
                <a:gd name="T16" fmla="*/ 11 w 25"/>
                <a:gd name="T17" fmla="*/ 19 h 29"/>
                <a:gd name="T18" fmla="*/ 5 w 25"/>
                <a:gd name="T19" fmla="*/ 23 h 29"/>
                <a:gd name="T20" fmla="*/ 11 w 25"/>
                <a:gd name="T21" fmla="*/ 19 h 29"/>
                <a:gd name="T22" fmla="*/ 11 w 25"/>
                <a:gd name="T23" fmla="*/ 24 h 29"/>
                <a:gd name="T24" fmla="*/ 4 w 25"/>
                <a:gd name="T25" fmla="*/ 29 h 29"/>
                <a:gd name="T26" fmla="*/ 3 w 25"/>
                <a:gd name="T27" fmla="*/ 29 h 29"/>
                <a:gd name="T28" fmla="*/ 0 w 25"/>
                <a:gd name="T29" fmla="*/ 27 h 29"/>
                <a:gd name="T30" fmla="*/ 0 w 25"/>
                <a:gd name="T31" fmla="*/ 3 h 29"/>
                <a:gd name="T32" fmla="*/ 0 w 25"/>
                <a:gd name="T33" fmla="*/ 3 h 29"/>
                <a:gd name="T34" fmla="*/ 1 w 25"/>
                <a:gd name="T35" fmla="*/ 1 h 29"/>
                <a:gd name="T36" fmla="*/ 4 w 25"/>
                <a:gd name="T37" fmla="*/ 1 h 29"/>
                <a:gd name="T38" fmla="*/ 11 w 25"/>
                <a:gd name="T39" fmla="*/ 5 h 29"/>
                <a:gd name="T40" fmla="*/ 11 w 25"/>
                <a:gd name="T41" fmla="*/ 11 h 29"/>
                <a:gd name="T42" fmla="*/ 5 w 25"/>
                <a:gd name="T43" fmla="*/ 7 h 29"/>
                <a:gd name="T44" fmla="*/ 5 w 25"/>
                <a:gd name="T45"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 h="29">
                  <a:moveTo>
                    <a:pt x="11" y="19"/>
                  </a:moveTo>
                  <a:cubicBezTo>
                    <a:pt x="17" y="15"/>
                    <a:pt x="17" y="15"/>
                    <a:pt x="17" y="15"/>
                  </a:cubicBezTo>
                  <a:cubicBezTo>
                    <a:pt x="11" y="11"/>
                    <a:pt x="11" y="11"/>
                    <a:pt x="11" y="11"/>
                  </a:cubicBezTo>
                  <a:cubicBezTo>
                    <a:pt x="11" y="5"/>
                    <a:pt x="11" y="5"/>
                    <a:pt x="11" y="5"/>
                  </a:cubicBezTo>
                  <a:cubicBezTo>
                    <a:pt x="23" y="13"/>
                    <a:pt x="23" y="13"/>
                    <a:pt x="23" y="13"/>
                  </a:cubicBezTo>
                  <a:cubicBezTo>
                    <a:pt x="23" y="13"/>
                    <a:pt x="24" y="13"/>
                    <a:pt x="24" y="13"/>
                  </a:cubicBezTo>
                  <a:cubicBezTo>
                    <a:pt x="25" y="15"/>
                    <a:pt x="24" y="16"/>
                    <a:pt x="23" y="17"/>
                  </a:cubicBezTo>
                  <a:cubicBezTo>
                    <a:pt x="11" y="24"/>
                    <a:pt x="11" y="24"/>
                    <a:pt x="11" y="24"/>
                  </a:cubicBezTo>
                  <a:lnTo>
                    <a:pt x="11" y="19"/>
                  </a:lnTo>
                  <a:close/>
                  <a:moveTo>
                    <a:pt x="5" y="23"/>
                  </a:moveTo>
                  <a:cubicBezTo>
                    <a:pt x="11" y="19"/>
                    <a:pt x="11" y="19"/>
                    <a:pt x="11" y="19"/>
                  </a:cubicBezTo>
                  <a:cubicBezTo>
                    <a:pt x="11" y="24"/>
                    <a:pt x="11" y="24"/>
                    <a:pt x="11" y="24"/>
                  </a:cubicBezTo>
                  <a:cubicBezTo>
                    <a:pt x="4" y="29"/>
                    <a:pt x="4" y="29"/>
                    <a:pt x="4" y="29"/>
                  </a:cubicBezTo>
                  <a:cubicBezTo>
                    <a:pt x="4" y="29"/>
                    <a:pt x="3" y="29"/>
                    <a:pt x="3" y="29"/>
                  </a:cubicBezTo>
                  <a:cubicBezTo>
                    <a:pt x="2" y="29"/>
                    <a:pt x="0" y="28"/>
                    <a:pt x="0" y="27"/>
                  </a:cubicBezTo>
                  <a:cubicBezTo>
                    <a:pt x="0" y="3"/>
                    <a:pt x="0" y="3"/>
                    <a:pt x="0" y="3"/>
                  </a:cubicBezTo>
                  <a:cubicBezTo>
                    <a:pt x="0" y="3"/>
                    <a:pt x="0" y="3"/>
                    <a:pt x="0" y="3"/>
                  </a:cubicBezTo>
                  <a:cubicBezTo>
                    <a:pt x="0" y="2"/>
                    <a:pt x="1" y="2"/>
                    <a:pt x="1" y="1"/>
                  </a:cubicBezTo>
                  <a:cubicBezTo>
                    <a:pt x="2" y="0"/>
                    <a:pt x="3" y="0"/>
                    <a:pt x="4" y="1"/>
                  </a:cubicBezTo>
                  <a:cubicBezTo>
                    <a:pt x="11" y="5"/>
                    <a:pt x="11" y="5"/>
                    <a:pt x="11" y="5"/>
                  </a:cubicBezTo>
                  <a:cubicBezTo>
                    <a:pt x="11" y="11"/>
                    <a:pt x="11" y="11"/>
                    <a:pt x="11" y="11"/>
                  </a:cubicBezTo>
                  <a:cubicBezTo>
                    <a:pt x="5" y="7"/>
                    <a:pt x="5" y="7"/>
                    <a:pt x="5" y="7"/>
                  </a:cubicBezTo>
                  <a:lnTo>
                    <a:pt x="5"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5" name="Freeform 76"/>
            <p:cNvSpPr>
              <a:spLocks noEditPoints="1"/>
            </p:cNvSpPr>
            <p:nvPr/>
          </p:nvSpPr>
          <p:spPr bwMode="auto">
            <a:xfrm>
              <a:off x="6580188" y="1882775"/>
              <a:ext cx="39688" cy="34925"/>
            </a:xfrm>
            <a:custGeom>
              <a:avLst/>
              <a:gdLst>
                <a:gd name="T0" fmla="*/ 12 w 17"/>
                <a:gd name="T1" fmla="*/ 7 h 15"/>
                <a:gd name="T2" fmla="*/ 11 w 17"/>
                <a:gd name="T3" fmla="*/ 8 h 15"/>
                <a:gd name="T4" fmla="*/ 11 w 17"/>
                <a:gd name="T5" fmla="*/ 2 h 15"/>
                <a:gd name="T6" fmla="*/ 13 w 17"/>
                <a:gd name="T7" fmla="*/ 1 h 15"/>
                <a:gd name="T8" fmla="*/ 14 w 17"/>
                <a:gd name="T9" fmla="*/ 0 h 15"/>
                <a:gd name="T10" fmla="*/ 17 w 17"/>
                <a:gd name="T11" fmla="*/ 3 h 15"/>
                <a:gd name="T12" fmla="*/ 17 w 17"/>
                <a:gd name="T13" fmla="*/ 12 h 15"/>
                <a:gd name="T14" fmla="*/ 17 w 17"/>
                <a:gd name="T15" fmla="*/ 12 h 15"/>
                <a:gd name="T16" fmla="*/ 17 w 17"/>
                <a:gd name="T17" fmla="*/ 13 h 15"/>
                <a:gd name="T18" fmla="*/ 14 w 17"/>
                <a:gd name="T19" fmla="*/ 14 h 15"/>
                <a:gd name="T20" fmla="*/ 11 w 17"/>
                <a:gd name="T21" fmla="*/ 14 h 15"/>
                <a:gd name="T22" fmla="*/ 11 w 17"/>
                <a:gd name="T23" fmla="*/ 9 h 15"/>
                <a:gd name="T24" fmla="*/ 12 w 17"/>
                <a:gd name="T25" fmla="*/ 9 h 15"/>
                <a:gd name="T26" fmla="*/ 12 w 17"/>
                <a:gd name="T27" fmla="*/ 7 h 15"/>
                <a:gd name="T28" fmla="*/ 11 w 17"/>
                <a:gd name="T29" fmla="*/ 8 h 15"/>
                <a:gd name="T30" fmla="*/ 9 w 17"/>
                <a:gd name="T31" fmla="*/ 9 h 15"/>
                <a:gd name="T32" fmla="*/ 11 w 17"/>
                <a:gd name="T33" fmla="*/ 9 h 15"/>
                <a:gd name="T34" fmla="*/ 11 w 17"/>
                <a:gd name="T35" fmla="*/ 14 h 15"/>
                <a:gd name="T36" fmla="*/ 8 w 17"/>
                <a:gd name="T37" fmla="*/ 13 h 15"/>
                <a:gd name="T38" fmla="*/ 2 w 17"/>
                <a:gd name="T39" fmla="*/ 13 h 15"/>
                <a:gd name="T40" fmla="*/ 2 w 17"/>
                <a:gd name="T41" fmla="*/ 13 h 15"/>
                <a:gd name="T42" fmla="*/ 0 w 17"/>
                <a:gd name="T43" fmla="*/ 12 h 15"/>
                <a:gd name="T44" fmla="*/ 1 w 17"/>
                <a:gd name="T45" fmla="*/ 8 h 15"/>
                <a:gd name="T46" fmla="*/ 11 w 17"/>
                <a:gd name="T47" fmla="*/ 2 h 15"/>
                <a:gd name="T48" fmla="*/ 11 w 17"/>
                <a:gd name="T49"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15">
                  <a:moveTo>
                    <a:pt x="12" y="7"/>
                  </a:moveTo>
                  <a:cubicBezTo>
                    <a:pt x="11" y="8"/>
                    <a:pt x="11" y="8"/>
                    <a:pt x="11" y="8"/>
                  </a:cubicBezTo>
                  <a:cubicBezTo>
                    <a:pt x="11" y="2"/>
                    <a:pt x="11" y="2"/>
                    <a:pt x="11" y="2"/>
                  </a:cubicBezTo>
                  <a:cubicBezTo>
                    <a:pt x="13" y="1"/>
                    <a:pt x="13" y="1"/>
                    <a:pt x="13" y="1"/>
                  </a:cubicBezTo>
                  <a:cubicBezTo>
                    <a:pt x="13" y="0"/>
                    <a:pt x="14" y="0"/>
                    <a:pt x="14" y="0"/>
                  </a:cubicBezTo>
                  <a:cubicBezTo>
                    <a:pt x="16" y="0"/>
                    <a:pt x="17" y="1"/>
                    <a:pt x="17" y="3"/>
                  </a:cubicBezTo>
                  <a:cubicBezTo>
                    <a:pt x="17" y="12"/>
                    <a:pt x="17" y="12"/>
                    <a:pt x="17" y="12"/>
                  </a:cubicBezTo>
                  <a:cubicBezTo>
                    <a:pt x="17" y="12"/>
                    <a:pt x="17" y="12"/>
                    <a:pt x="17" y="12"/>
                  </a:cubicBezTo>
                  <a:cubicBezTo>
                    <a:pt x="17" y="12"/>
                    <a:pt x="17" y="12"/>
                    <a:pt x="17" y="13"/>
                  </a:cubicBezTo>
                  <a:cubicBezTo>
                    <a:pt x="16" y="14"/>
                    <a:pt x="15" y="15"/>
                    <a:pt x="14" y="14"/>
                  </a:cubicBezTo>
                  <a:cubicBezTo>
                    <a:pt x="13" y="14"/>
                    <a:pt x="12" y="14"/>
                    <a:pt x="11" y="14"/>
                  </a:cubicBezTo>
                  <a:cubicBezTo>
                    <a:pt x="11" y="9"/>
                    <a:pt x="11" y="9"/>
                    <a:pt x="11" y="9"/>
                  </a:cubicBezTo>
                  <a:cubicBezTo>
                    <a:pt x="11" y="9"/>
                    <a:pt x="12" y="9"/>
                    <a:pt x="12" y="9"/>
                  </a:cubicBezTo>
                  <a:lnTo>
                    <a:pt x="12" y="7"/>
                  </a:lnTo>
                  <a:close/>
                  <a:moveTo>
                    <a:pt x="11" y="8"/>
                  </a:moveTo>
                  <a:cubicBezTo>
                    <a:pt x="9" y="9"/>
                    <a:pt x="9" y="9"/>
                    <a:pt x="9" y="9"/>
                  </a:cubicBezTo>
                  <a:cubicBezTo>
                    <a:pt x="10" y="9"/>
                    <a:pt x="10" y="9"/>
                    <a:pt x="11" y="9"/>
                  </a:cubicBezTo>
                  <a:cubicBezTo>
                    <a:pt x="11" y="14"/>
                    <a:pt x="11" y="14"/>
                    <a:pt x="11" y="14"/>
                  </a:cubicBezTo>
                  <a:cubicBezTo>
                    <a:pt x="10" y="14"/>
                    <a:pt x="9" y="13"/>
                    <a:pt x="8" y="13"/>
                  </a:cubicBezTo>
                  <a:cubicBezTo>
                    <a:pt x="6" y="13"/>
                    <a:pt x="4" y="13"/>
                    <a:pt x="2" y="13"/>
                  </a:cubicBezTo>
                  <a:cubicBezTo>
                    <a:pt x="2" y="13"/>
                    <a:pt x="2" y="13"/>
                    <a:pt x="2" y="13"/>
                  </a:cubicBezTo>
                  <a:cubicBezTo>
                    <a:pt x="2" y="13"/>
                    <a:pt x="1" y="12"/>
                    <a:pt x="0" y="12"/>
                  </a:cubicBezTo>
                  <a:cubicBezTo>
                    <a:pt x="0" y="11"/>
                    <a:pt x="0" y="9"/>
                    <a:pt x="1" y="8"/>
                  </a:cubicBezTo>
                  <a:cubicBezTo>
                    <a:pt x="11" y="2"/>
                    <a:pt x="11" y="2"/>
                    <a:pt x="11" y="2"/>
                  </a:cubicBezTo>
                  <a:lnTo>
                    <a:pt x="11"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6" name="Freeform 77"/>
            <p:cNvSpPr>
              <a:spLocks noEditPoints="1"/>
            </p:cNvSpPr>
            <p:nvPr/>
          </p:nvSpPr>
          <p:spPr bwMode="auto">
            <a:xfrm>
              <a:off x="6775451" y="1801813"/>
              <a:ext cx="63500" cy="63500"/>
            </a:xfrm>
            <a:custGeom>
              <a:avLst/>
              <a:gdLst>
                <a:gd name="T0" fmla="*/ 15 w 28"/>
                <a:gd name="T1" fmla="*/ 16 h 28"/>
                <a:gd name="T2" fmla="*/ 19 w 28"/>
                <a:gd name="T3" fmla="*/ 20 h 28"/>
                <a:gd name="T4" fmla="*/ 22 w 28"/>
                <a:gd name="T5" fmla="*/ 6 h 28"/>
                <a:gd name="T6" fmla="*/ 15 w 28"/>
                <a:gd name="T7" fmla="*/ 8 h 28"/>
                <a:gd name="T8" fmla="*/ 15 w 28"/>
                <a:gd name="T9" fmla="*/ 3 h 28"/>
                <a:gd name="T10" fmla="*/ 25 w 28"/>
                <a:gd name="T11" fmla="*/ 1 h 28"/>
                <a:gd name="T12" fmla="*/ 26 w 28"/>
                <a:gd name="T13" fmla="*/ 1 h 28"/>
                <a:gd name="T14" fmla="*/ 27 w 28"/>
                <a:gd name="T15" fmla="*/ 3 h 28"/>
                <a:gd name="T16" fmla="*/ 23 w 28"/>
                <a:gd name="T17" fmla="*/ 25 h 28"/>
                <a:gd name="T18" fmla="*/ 23 w 28"/>
                <a:gd name="T19" fmla="*/ 25 h 28"/>
                <a:gd name="T20" fmla="*/ 22 w 28"/>
                <a:gd name="T21" fmla="*/ 27 h 28"/>
                <a:gd name="T22" fmla="*/ 18 w 28"/>
                <a:gd name="T23" fmla="*/ 27 h 28"/>
                <a:gd name="T24" fmla="*/ 15 w 28"/>
                <a:gd name="T25" fmla="*/ 23 h 28"/>
                <a:gd name="T26" fmla="*/ 15 w 28"/>
                <a:gd name="T27" fmla="*/ 16 h 28"/>
                <a:gd name="T28" fmla="*/ 8 w 28"/>
                <a:gd name="T29" fmla="*/ 9 h 28"/>
                <a:gd name="T30" fmla="*/ 15 w 28"/>
                <a:gd name="T31" fmla="*/ 16 h 28"/>
                <a:gd name="T32" fmla="*/ 15 w 28"/>
                <a:gd name="T33" fmla="*/ 23 h 28"/>
                <a:gd name="T34" fmla="*/ 1 w 28"/>
                <a:gd name="T35" fmla="*/ 9 h 28"/>
                <a:gd name="T36" fmla="*/ 1 w 28"/>
                <a:gd name="T37" fmla="*/ 8 h 28"/>
                <a:gd name="T38" fmla="*/ 3 w 28"/>
                <a:gd name="T39" fmla="*/ 5 h 28"/>
                <a:gd name="T40" fmla="*/ 15 w 28"/>
                <a:gd name="T41" fmla="*/ 3 h 28"/>
                <a:gd name="T42" fmla="*/ 15 w 28"/>
                <a:gd name="T43" fmla="*/ 8 h 28"/>
                <a:gd name="T44" fmla="*/ 8 w 28"/>
                <a:gd name="T45" fmla="*/ 9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28">
                  <a:moveTo>
                    <a:pt x="15" y="16"/>
                  </a:moveTo>
                  <a:cubicBezTo>
                    <a:pt x="19" y="20"/>
                    <a:pt x="19" y="20"/>
                    <a:pt x="19" y="20"/>
                  </a:cubicBezTo>
                  <a:cubicBezTo>
                    <a:pt x="22" y="6"/>
                    <a:pt x="22" y="6"/>
                    <a:pt x="22" y="6"/>
                  </a:cubicBezTo>
                  <a:cubicBezTo>
                    <a:pt x="15" y="8"/>
                    <a:pt x="15" y="8"/>
                    <a:pt x="15" y="8"/>
                  </a:cubicBezTo>
                  <a:cubicBezTo>
                    <a:pt x="15" y="3"/>
                    <a:pt x="15" y="3"/>
                    <a:pt x="15" y="3"/>
                  </a:cubicBezTo>
                  <a:cubicBezTo>
                    <a:pt x="25" y="1"/>
                    <a:pt x="25" y="1"/>
                    <a:pt x="25" y="1"/>
                  </a:cubicBezTo>
                  <a:cubicBezTo>
                    <a:pt x="25" y="0"/>
                    <a:pt x="25" y="0"/>
                    <a:pt x="26" y="1"/>
                  </a:cubicBezTo>
                  <a:cubicBezTo>
                    <a:pt x="27" y="1"/>
                    <a:pt x="28" y="2"/>
                    <a:pt x="27" y="3"/>
                  </a:cubicBezTo>
                  <a:cubicBezTo>
                    <a:pt x="23" y="25"/>
                    <a:pt x="23" y="25"/>
                    <a:pt x="23" y="25"/>
                  </a:cubicBezTo>
                  <a:cubicBezTo>
                    <a:pt x="23" y="25"/>
                    <a:pt x="23" y="25"/>
                    <a:pt x="23" y="25"/>
                  </a:cubicBezTo>
                  <a:cubicBezTo>
                    <a:pt x="22" y="26"/>
                    <a:pt x="22" y="26"/>
                    <a:pt x="22" y="27"/>
                  </a:cubicBezTo>
                  <a:cubicBezTo>
                    <a:pt x="21" y="28"/>
                    <a:pt x="19" y="28"/>
                    <a:pt x="18" y="27"/>
                  </a:cubicBezTo>
                  <a:cubicBezTo>
                    <a:pt x="15" y="23"/>
                    <a:pt x="15" y="23"/>
                    <a:pt x="15" y="23"/>
                  </a:cubicBezTo>
                  <a:lnTo>
                    <a:pt x="15" y="16"/>
                  </a:lnTo>
                  <a:close/>
                  <a:moveTo>
                    <a:pt x="8" y="9"/>
                  </a:moveTo>
                  <a:cubicBezTo>
                    <a:pt x="15" y="16"/>
                    <a:pt x="15" y="16"/>
                    <a:pt x="15" y="16"/>
                  </a:cubicBezTo>
                  <a:cubicBezTo>
                    <a:pt x="15" y="23"/>
                    <a:pt x="15" y="23"/>
                    <a:pt x="15" y="23"/>
                  </a:cubicBezTo>
                  <a:cubicBezTo>
                    <a:pt x="1" y="9"/>
                    <a:pt x="1" y="9"/>
                    <a:pt x="1" y="9"/>
                  </a:cubicBezTo>
                  <a:cubicBezTo>
                    <a:pt x="1" y="9"/>
                    <a:pt x="1" y="9"/>
                    <a:pt x="1" y="8"/>
                  </a:cubicBezTo>
                  <a:cubicBezTo>
                    <a:pt x="0" y="7"/>
                    <a:pt x="1" y="6"/>
                    <a:pt x="3" y="5"/>
                  </a:cubicBezTo>
                  <a:cubicBezTo>
                    <a:pt x="15" y="3"/>
                    <a:pt x="15" y="3"/>
                    <a:pt x="15" y="3"/>
                  </a:cubicBezTo>
                  <a:cubicBezTo>
                    <a:pt x="15" y="8"/>
                    <a:pt x="15" y="8"/>
                    <a:pt x="15" y="8"/>
                  </a:cubicBezTo>
                  <a:lnTo>
                    <a:pt x="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7" name="Freeform 78"/>
            <p:cNvSpPr>
              <a:spLocks noEditPoints="1"/>
            </p:cNvSpPr>
            <p:nvPr/>
          </p:nvSpPr>
          <p:spPr bwMode="auto">
            <a:xfrm>
              <a:off x="6775451" y="1968500"/>
              <a:ext cx="60325" cy="61913"/>
            </a:xfrm>
            <a:custGeom>
              <a:avLst/>
              <a:gdLst>
                <a:gd name="T0" fmla="*/ 19 w 27"/>
                <a:gd name="T1" fmla="*/ 7 h 27"/>
                <a:gd name="T2" fmla="*/ 15 w 27"/>
                <a:gd name="T3" fmla="*/ 11 h 27"/>
                <a:gd name="T4" fmla="*/ 15 w 27"/>
                <a:gd name="T5" fmla="*/ 5 h 27"/>
                <a:gd name="T6" fmla="*/ 18 w 27"/>
                <a:gd name="T7" fmla="*/ 1 h 27"/>
                <a:gd name="T8" fmla="*/ 20 w 27"/>
                <a:gd name="T9" fmla="*/ 0 h 27"/>
                <a:gd name="T10" fmla="*/ 23 w 27"/>
                <a:gd name="T11" fmla="*/ 2 h 27"/>
                <a:gd name="T12" fmla="*/ 27 w 27"/>
                <a:gd name="T13" fmla="*/ 24 h 27"/>
                <a:gd name="T14" fmla="*/ 27 w 27"/>
                <a:gd name="T15" fmla="*/ 25 h 27"/>
                <a:gd name="T16" fmla="*/ 25 w 27"/>
                <a:gd name="T17" fmla="*/ 27 h 27"/>
                <a:gd name="T18" fmla="*/ 15 w 27"/>
                <a:gd name="T19" fmla="*/ 25 h 27"/>
                <a:gd name="T20" fmla="*/ 15 w 27"/>
                <a:gd name="T21" fmla="*/ 20 h 27"/>
                <a:gd name="T22" fmla="*/ 22 w 27"/>
                <a:gd name="T23" fmla="*/ 22 h 27"/>
                <a:gd name="T24" fmla="*/ 19 w 27"/>
                <a:gd name="T25" fmla="*/ 7 h 27"/>
                <a:gd name="T26" fmla="*/ 15 w 27"/>
                <a:gd name="T27" fmla="*/ 11 h 27"/>
                <a:gd name="T28" fmla="*/ 8 w 27"/>
                <a:gd name="T29" fmla="*/ 18 h 27"/>
                <a:gd name="T30" fmla="*/ 15 w 27"/>
                <a:gd name="T31" fmla="*/ 20 h 27"/>
                <a:gd name="T32" fmla="*/ 15 w 27"/>
                <a:gd name="T33" fmla="*/ 25 h 27"/>
                <a:gd name="T34" fmla="*/ 3 w 27"/>
                <a:gd name="T35" fmla="*/ 22 h 27"/>
                <a:gd name="T36" fmla="*/ 3 w 27"/>
                <a:gd name="T37" fmla="*/ 22 h 27"/>
                <a:gd name="T38" fmla="*/ 1 w 27"/>
                <a:gd name="T39" fmla="*/ 22 h 27"/>
                <a:gd name="T40" fmla="*/ 1 w 27"/>
                <a:gd name="T41" fmla="*/ 18 h 27"/>
                <a:gd name="T42" fmla="*/ 15 w 27"/>
                <a:gd name="T43" fmla="*/ 5 h 27"/>
                <a:gd name="T44" fmla="*/ 15 w 27"/>
                <a:gd name="T45"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7" h="27">
                  <a:moveTo>
                    <a:pt x="19" y="7"/>
                  </a:moveTo>
                  <a:cubicBezTo>
                    <a:pt x="15" y="11"/>
                    <a:pt x="15" y="11"/>
                    <a:pt x="15" y="11"/>
                  </a:cubicBezTo>
                  <a:cubicBezTo>
                    <a:pt x="15" y="5"/>
                    <a:pt x="15" y="5"/>
                    <a:pt x="15" y="5"/>
                  </a:cubicBezTo>
                  <a:cubicBezTo>
                    <a:pt x="18" y="1"/>
                    <a:pt x="18" y="1"/>
                    <a:pt x="18" y="1"/>
                  </a:cubicBezTo>
                  <a:cubicBezTo>
                    <a:pt x="19" y="1"/>
                    <a:pt x="19" y="0"/>
                    <a:pt x="20" y="0"/>
                  </a:cubicBezTo>
                  <a:cubicBezTo>
                    <a:pt x="21" y="0"/>
                    <a:pt x="22" y="1"/>
                    <a:pt x="23" y="2"/>
                  </a:cubicBezTo>
                  <a:cubicBezTo>
                    <a:pt x="27" y="24"/>
                    <a:pt x="27" y="24"/>
                    <a:pt x="27" y="24"/>
                  </a:cubicBezTo>
                  <a:cubicBezTo>
                    <a:pt x="27" y="24"/>
                    <a:pt x="27" y="25"/>
                    <a:pt x="27" y="25"/>
                  </a:cubicBezTo>
                  <a:cubicBezTo>
                    <a:pt x="27" y="26"/>
                    <a:pt x="26" y="27"/>
                    <a:pt x="25" y="27"/>
                  </a:cubicBezTo>
                  <a:cubicBezTo>
                    <a:pt x="15" y="25"/>
                    <a:pt x="15" y="25"/>
                    <a:pt x="15" y="25"/>
                  </a:cubicBezTo>
                  <a:cubicBezTo>
                    <a:pt x="15" y="20"/>
                    <a:pt x="15" y="20"/>
                    <a:pt x="15" y="20"/>
                  </a:cubicBezTo>
                  <a:cubicBezTo>
                    <a:pt x="22" y="22"/>
                    <a:pt x="22" y="22"/>
                    <a:pt x="22" y="22"/>
                  </a:cubicBezTo>
                  <a:lnTo>
                    <a:pt x="19" y="7"/>
                  </a:lnTo>
                  <a:close/>
                  <a:moveTo>
                    <a:pt x="15" y="11"/>
                  </a:moveTo>
                  <a:cubicBezTo>
                    <a:pt x="8" y="18"/>
                    <a:pt x="8" y="18"/>
                    <a:pt x="8" y="18"/>
                  </a:cubicBezTo>
                  <a:cubicBezTo>
                    <a:pt x="15" y="20"/>
                    <a:pt x="15" y="20"/>
                    <a:pt x="15" y="20"/>
                  </a:cubicBezTo>
                  <a:cubicBezTo>
                    <a:pt x="15" y="25"/>
                    <a:pt x="15" y="25"/>
                    <a:pt x="15" y="25"/>
                  </a:cubicBezTo>
                  <a:cubicBezTo>
                    <a:pt x="3" y="22"/>
                    <a:pt x="3" y="22"/>
                    <a:pt x="3" y="22"/>
                  </a:cubicBezTo>
                  <a:cubicBezTo>
                    <a:pt x="3" y="22"/>
                    <a:pt x="3" y="22"/>
                    <a:pt x="3" y="22"/>
                  </a:cubicBezTo>
                  <a:cubicBezTo>
                    <a:pt x="2" y="22"/>
                    <a:pt x="2" y="22"/>
                    <a:pt x="1" y="22"/>
                  </a:cubicBezTo>
                  <a:cubicBezTo>
                    <a:pt x="0" y="21"/>
                    <a:pt x="0" y="19"/>
                    <a:pt x="1" y="18"/>
                  </a:cubicBezTo>
                  <a:cubicBezTo>
                    <a:pt x="15" y="5"/>
                    <a:pt x="15" y="5"/>
                    <a:pt x="15" y="5"/>
                  </a:cubicBezTo>
                  <a:lnTo>
                    <a:pt x="15"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8" name="Freeform 79"/>
            <p:cNvSpPr>
              <a:spLocks noEditPoints="1"/>
            </p:cNvSpPr>
            <p:nvPr/>
          </p:nvSpPr>
          <p:spPr bwMode="auto">
            <a:xfrm>
              <a:off x="6610351" y="1801813"/>
              <a:ext cx="60325" cy="63500"/>
            </a:xfrm>
            <a:custGeom>
              <a:avLst/>
              <a:gdLst>
                <a:gd name="T0" fmla="*/ 12 w 27"/>
                <a:gd name="T1" fmla="*/ 16 h 28"/>
                <a:gd name="T2" fmla="*/ 19 w 27"/>
                <a:gd name="T3" fmla="*/ 9 h 28"/>
                <a:gd name="T4" fmla="*/ 12 w 27"/>
                <a:gd name="T5" fmla="*/ 8 h 28"/>
                <a:gd name="T6" fmla="*/ 12 w 27"/>
                <a:gd name="T7" fmla="*/ 3 h 28"/>
                <a:gd name="T8" fmla="*/ 25 w 27"/>
                <a:gd name="T9" fmla="*/ 5 h 28"/>
                <a:gd name="T10" fmla="*/ 25 w 27"/>
                <a:gd name="T11" fmla="*/ 5 h 28"/>
                <a:gd name="T12" fmla="*/ 26 w 27"/>
                <a:gd name="T13" fmla="*/ 6 h 28"/>
                <a:gd name="T14" fmla="*/ 26 w 27"/>
                <a:gd name="T15" fmla="*/ 9 h 28"/>
                <a:gd name="T16" fmla="*/ 12 w 27"/>
                <a:gd name="T17" fmla="*/ 23 h 28"/>
                <a:gd name="T18" fmla="*/ 12 w 27"/>
                <a:gd name="T19" fmla="*/ 16 h 28"/>
                <a:gd name="T20" fmla="*/ 9 w 27"/>
                <a:gd name="T21" fmla="*/ 20 h 28"/>
                <a:gd name="T22" fmla="*/ 12 w 27"/>
                <a:gd name="T23" fmla="*/ 16 h 28"/>
                <a:gd name="T24" fmla="*/ 12 w 27"/>
                <a:gd name="T25" fmla="*/ 23 h 28"/>
                <a:gd name="T26" fmla="*/ 9 w 27"/>
                <a:gd name="T27" fmla="*/ 27 h 28"/>
                <a:gd name="T28" fmla="*/ 9 w 27"/>
                <a:gd name="T29" fmla="*/ 27 h 28"/>
                <a:gd name="T30" fmla="*/ 8 w 27"/>
                <a:gd name="T31" fmla="*/ 27 h 28"/>
                <a:gd name="T32" fmla="*/ 5 w 27"/>
                <a:gd name="T33" fmla="*/ 25 h 28"/>
                <a:gd name="T34" fmla="*/ 0 w 27"/>
                <a:gd name="T35" fmla="*/ 4 h 28"/>
                <a:gd name="T36" fmla="*/ 0 w 27"/>
                <a:gd name="T37" fmla="*/ 2 h 28"/>
                <a:gd name="T38" fmla="*/ 3 w 27"/>
                <a:gd name="T39" fmla="*/ 1 h 28"/>
                <a:gd name="T40" fmla="*/ 12 w 27"/>
                <a:gd name="T41" fmla="*/ 3 h 28"/>
                <a:gd name="T42" fmla="*/ 12 w 27"/>
                <a:gd name="T43" fmla="*/ 8 h 28"/>
                <a:gd name="T44" fmla="*/ 5 w 27"/>
                <a:gd name="T45" fmla="*/ 6 h 28"/>
                <a:gd name="T46" fmla="*/ 9 w 27"/>
                <a:gd name="T47"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28">
                  <a:moveTo>
                    <a:pt x="12" y="16"/>
                  </a:moveTo>
                  <a:cubicBezTo>
                    <a:pt x="19" y="9"/>
                    <a:pt x="19" y="9"/>
                    <a:pt x="19" y="9"/>
                  </a:cubicBezTo>
                  <a:cubicBezTo>
                    <a:pt x="12" y="8"/>
                    <a:pt x="12" y="8"/>
                    <a:pt x="12" y="8"/>
                  </a:cubicBezTo>
                  <a:cubicBezTo>
                    <a:pt x="12" y="3"/>
                    <a:pt x="12" y="3"/>
                    <a:pt x="12" y="3"/>
                  </a:cubicBezTo>
                  <a:cubicBezTo>
                    <a:pt x="25" y="5"/>
                    <a:pt x="25" y="5"/>
                    <a:pt x="25" y="5"/>
                  </a:cubicBezTo>
                  <a:cubicBezTo>
                    <a:pt x="25" y="5"/>
                    <a:pt x="25" y="5"/>
                    <a:pt x="25" y="5"/>
                  </a:cubicBezTo>
                  <a:cubicBezTo>
                    <a:pt x="25" y="5"/>
                    <a:pt x="26" y="6"/>
                    <a:pt x="26" y="6"/>
                  </a:cubicBezTo>
                  <a:cubicBezTo>
                    <a:pt x="27" y="7"/>
                    <a:pt x="27" y="9"/>
                    <a:pt x="26" y="9"/>
                  </a:cubicBezTo>
                  <a:cubicBezTo>
                    <a:pt x="12" y="23"/>
                    <a:pt x="12" y="23"/>
                    <a:pt x="12" y="23"/>
                  </a:cubicBezTo>
                  <a:lnTo>
                    <a:pt x="12" y="16"/>
                  </a:lnTo>
                  <a:close/>
                  <a:moveTo>
                    <a:pt x="9" y="20"/>
                  </a:moveTo>
                  <a:cubicBezTo>
                    <a:pt x="12" y="16"/>
                    <a:pt x="12" y="16"/>
                    <a:pt x="12" y="16"/>
                  </a:cubicBezTo>
                  <a:cubicBezTo>
                    <a:pt x="12" y="23"/>
                    <a:pt x="12" y="23"/>
                    <a:pt x="12" y="23"/>
                  </a:cubicBezTo>
                  <a:cubicBezTo>
                    <a:pt x="9" y="27"/>
                    <a:pt x="9" y="27"/>
                    <a:pt x="9" y="27"/>
                  </a:cubicBezTo>
                  <a:cubicBezTo>
                    <a:pt x="9" y="27"/>
                    <a:pt x="9" y="27"/>
                    <a:pt x="9" y="27"/>
                  </a:cubicBezTo>
                  <a:cubicBezTo>
                    <a:pt x="8" y="27"/>
                    <a:pt x="8" y="27"/>
                    <a:pt x="8" y="27"/>
                  </a:cubicBezTo>
                  <a:cubicBezTo>
                    <a:pt x="6" y="28"/>
                    <a:pt x="5" y="27"/>
                    <a:pt x="5" y="25"/>
                  </a:cubicBezTo>
                  <a:cubicBezTo>
                    <a:pt x="0" y="4"/>
                    <a:pt x="0" y="4"/>
                    <a:pt x="0" y="4"/>
                  </a:cubicBezTo>
                  <a:cubicBezTo>
                    <a:pt x="0" y="3"/>
                    <a:pt x="0" y="3"/>
                    <a:pt x="0" y="2"/>
                  </a:cubicBezTo>
                  <a:cubicBezTo>
                    <a:pt x="0" y="1"/>
                    <a:pt x="1" y="0"/>
                    <a:pt x="3" y="1"/>
                  </a:cubicBezTo>
                  <a:cubicBezTo>
                    <a:pt x="12" y="3"/>
                    <a:pt x="12" y="3"/>
                    <a:pt x="12" y="3"/>
                  </a:cubicBezTo>
                  <a:cubicBezTo>
                    <a:pt x="12" y="8"/>
                    <a:pt x="12" y="8"/>
                    <a:pt x="12" y="8"/>
                  </a:cubicBezTo>
                  <a:cubicBezTo>
                    <a:pt x="5" y="6"/>
                    <a:pt x="5" y="6"/>
                    <a:pt x="5" y="6"/>
                  </a:cubicBezTo>
                  <a:lnTo>
                    <a:pt x="9"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9" name="Freeform 80"/>
            <p:cNvSpPr>
              <a:spLocks noEditPoints="1"/>
            </p:cNvSpPr>
            <p:nvPr/>
          </p:nvSpPr>
          <p:spPr bwMode="auto">
            <a:xfrm>
              <a:off x="6402388" y="1912938"/>
              <a:ext cx="438150" cy="273050"/>
            </a:xfrm>
            <a:custGeom>
              <a:avLst/>
              <a:gdLst>
                <a:gd name="T0" fmla="*/ 156 w 194"/>
                <a:gd name="T1" fmla="*/ 54 h 121"/>
                <a:gd name="T2" fmla="*/ 146 w 194"/>
                <a:gd name="T3" fmla="*/ 57 h 121"/>
                <a:gd name="T4" fmla="*/ 153 w 194"/>
                <a:gd name="T5" fmla="*/ 50 h 121"/>
                <a:gd name="T6" fmla="*/ 158 w 194"/>
                <a:gd name="T7" fmla="*/ 49 h 121"/>
                <a:gd name="T8" fmla="*/ 194 w 194"/>
                <a:gd name="T9" fmla="*/ 85 h 121"/>
                <a:gd name="T10" fmla="*/ 158 w 194"/>
                <a:gd name="T11" fmla="*/ 121 h 121"/>
                <a:gd name="T12" fmla="*/ 146 w 194"/>
                <a:gd name="T13" fmla="*/ 116 h 121"/>
                <a:gd name="T14" fmla="*/ 180 w 194"/>
                <a:gd name="T15" fmla="*/ 107 h 121"/>
                <a:gd name="T16" fmla="*/ 180 w 194"/>
                <a:gd name="T17" fmla="*/ 63 h 121"/>
                <a:gd name="T18" fmla="*/ 146 w 194"/>
                <a:gd name="T19" fmla="*/ 51 h 121"/>
                <a:gd name="T20" fmla="*/ 158 w 194"/>
                <a:gd name="T21" fmla="*/ 54 h 121"/>
                <a:gd name="T22" fmla="*/ 145 w 194"/>
                <a:gd name="T23" fmla="*/ 57 h 121"/>
                <a:gd name="T24" fmla="*/ 135 w 194"/>
                <a:gd name="T25" fmla="*/ 61 h 121"/>
                <a:gd name="T26" fmla="*/ 134 w 194"/>
                <a:gd name="T27" fmla="*/ 55 h 121"/>
                <a:gd name="T28" fmla="*/ 133 w 194"/>
                <a:gd name="T29" fmla="*/ 51 h 121"/>
                <a:gd name="T30" fmla="*/ 146 w 194"/>
                <a:gd name="T31" fmla="*/ 51 h 121"/>
                <a:gd name="T32" fmla="*/ 133 w 194"/>
                <a:gd name="T33" fmla="*/ 48 h 121"/>
                <a:gd name="T34" fmla="*/ 119 w 194"/>
                <a:gd name="T35" fmla="*/ 23 h 121"/>
                <a:gd name="T36" fmla="*/ 98 w 194"/>
                <a:gd name="T37" fmla="*/ 9 h 121"/>
                <a:gd name="T38" fmla="*/ 93 w 194"/>
                <a:gd name="T39" fmla="*/ 7 h 121"/>
                <a:gd name="T40" fmla="*/ 93 w 194"/>
                <a:gd name="T41" fmla="*/ 7 h 121"/>
                <a:gd name="T42" fmla="*/ 78 w 194"/>
                <a:gd name="T43" fmla="*/ 5 h 121"/>
                <a:gd name="T44" fmla="*/ 76 w 194"/>
                <a:gd name="T45" fmla="*/ 5 h 121"/>
                <a:gd name="T46" fmla="*/ 23 w 194"/>
                <a:gd name="T47" fmla="*/ 61 h 121"/>
                <a:gd name="T48" fmla="*/ 25 w 194"/>
                <a:gd name="T49" fmla="*/ 77 h 121"/>
                <a:gd name="T50" fmla="*/ 23 w 194"/>
                <a:gd name="T51" fmla="*/ 80 h 121"/>
                <a:gd name="T52" fmla="*/ 5 w 194"/>
                <a:gd name="T53" fmla="*/ 98 h 121"/>
                <a:gd name="T54" fmla="*/ 11 w 194"/>
                <a:gd name="T55" fmla="*/ 111 h 121"/>
                <a:gd name="T56" fmla="*/ 78 w 194"/>
                <a:gd name="T57" fmla="*/ 116 h 121"/>
                <a:gd name="T58" fmla="*/ 146 w 194"/>
                <a:gd name="T59" fmla="*/ 116 h 121"/>
                <a:gd name="T60" fmla="*/ 81 w 194"/>
                <a:gd name="T61" fmla="*/ 121 h 121"/>
                <a:gd name="T62" fmla="*/ 23 w 194"/>
                <a:gd name="T63" fmla="*/ 121 h 121"/>
                <a:gd name="T64" fmla="*/ 7 w 194"/>
                <a:gd name="T65" fmla="*/ 115 h 121"/>
                <a:gd name="T66" fmla="*/ 7 w 194"/>
                <a:gd name="T67" fmla="*/ 82 h 121"/>
                <a:gd name="T68" fmla="*/ 19 w 194"/>
                <a:gd name="T69" fmla="*/ 70 h 121"/>
                <a:gd name="T70" fmla="*/ 35 w 194"/>
                <a:gd name="T71" fmla="*/ 19 h 121"/>
                <a:gd name="T72" fmla="*/ 76 w 194"/>
                <a:gd name="T73" fmla="*/ 0 h 121"/>
                <a:gd name="T74" fmla="*/ 77 w 194"/>
                <a:gd name="T75" fmla="*/ 0 h 121"/>
                <a:gd name="T76" fmla="*/ 78 w 194"/>
                <a:gd name="T77" fmla="*/ 0 h 121"/>
                <a:gd name="T78" fmla="*/ 94 w 194"/>
                <a:gd name="T79" fmla="*/ 2 h 121"/>
                <a:gd name="T80" fmla="*/ 97 w 194"/>
                <a:gd name="T81" fmla="*/ 3 h 121"/>
                <a:gd name="T82" fmla="*/ 100 w 194"/>
                <a:gd name="T83" fmla="*/ 4 h 121"/>
                <a:gd name="T84" fmla="*/ 136 w 194"/>
                <a:gd name="T85" fmla="*/ 43 h 121"/>
                <a:gd name="T86" fmla="*/ 138 w 194"/>
                <a:gd name="T87" fmla="*/ 50 h 121"/>
                <a:gd name="T88" fmla="*/ 139 w 194"/>
                <a:gd name="T89" fmla="*/ 55 h 121"/>
                <a:gd name="T90" fmla="*/ 143 w 194"/>
                <a:gd name="T91" fmla="*/ 52 h 121"/>
                <a:gd name="T92" fmla="*/ 146 w 194"/>
                <a:gd name="T93" fmla="*/ 5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4" h="121">
                  <a:moveTo>
                    <a:pt x="158" y="54"/>
                  </a:moveTo>
                  <a:cubicBezTo>
                    <a:pt x="157" y="54"/>
                    <a:pt x="156" y="54"/>
                    <a:pt x="156" y="54"/>
                  </a:cubicBezTo>
                  <a:cubicBezTo>
                    <a:pt x="155" y="54"/>
                    <a:pt x="154" y="54"/>
                    <a:pt x="154" y="54"/>
                  </a:cubicBezTo>
                  <a:cubicBezTo>
                    <a:pt x="151" y="55"/>
                    <a:pt x="148" y="56"/>
                    <a:pt x="146" y="57"/>
                  </a:cubicBezTo>
                  <a:cubicBezTo>
                    <a:pt x="146" y="52"/>
                    <a:pt x="146" y="52"/>
                    <a:pt x="146" y="52"/>
                  </a:cubicBezTo>
                  <a:cubicBezTo>
                    <a:pt x="148" y="51"/>
                    <a:pt x="150" y="50"/>
                    <a:pt x="153" y="50"/>
                  </a:cubicBezTo>
                  <a:cubicBezTo>
                    <a:pt x="154" y="50"/>
                    <a:pt x="155" y="50"/>
                    <a:pt x="155" y="49"/>
                  </a:cubicBezTo>
                  <a:cubicBezTo>
                    <a:pt x="156" y="49"/>
                    <a:pt x="157" y="49"/>
                    <a:pt x="158" y="49"/>
                  </a:cubicBezTo>
                  <a:cubicBezTo>
                    <a:pt x="168" y="49"/>
                    <a:pt x="177" y="53"/>
                    <a:pt x="183" y="60"/>
                  </a:cubicBezTo>
                  <a:cubicBezTo>
                    <a:pt x="190" y="66"/>
                    <a:pt x="194" y="75"/>
                    <a:pt x="194" y="85"/>
                  </a:cubicBezTo>
                  <a:cubicBezTo>
                    <a:pt x="194" y="95"/>
                    <a:pt x="190" y="104"/>
                    <a:pt x="183" y="111"/>
                  </a:cubicBezTo>
                  <a:cubicBezTo>
                    <a:pt x="177" y="117"/>
                    <a:pt x="168" y="121"/>
                    <a:pt x="158" y="121"/>
                  </a:cubicBezTo>
                  <a:cubicBezTo>
                    <a:pt x="146" y="121"/>
                    <a:pt x="146" y="121"/>
                    <a:pt x="146" y="121"/>
                  </a:cubicBezTo>
                  <a:cubicBezTo>
                    <a:pt x="146" y="116"/>
                    <a:pt x="146" y="116"/>
                    <a:pt x="146" y="116"/>
                  </a:cubicBezTo>
                  <a:cubicBezTo>
                    <a:pt x="158" y="116"/>
                    <a:pt x="158" y="116"/>
                    <a:pt x="158" y="116"/>
                  </a:cubicBezTo>
                  <a:cubicBezTo>
                    <a:pt x="167" y="116"/>
                    <a:pt x="174" y="113"/>
                    <a:pt x="180" y="107"/>
                  </a:cubicBezTo>
                  <a:cubicBezTo>
                    <a:pt x="186" y="102"/>
                    <a:pt x="189" y="94"/>
                    <a:pt x="189" y="85"/>
                  </a:cubicBezTo>
                  <a:cubicBezTo>
                    <a:pt x="189" y="77"/>
                    <a:pt x="186" y="69"/>
                    <a:pt x="180" y="63"/>
                  </a:cubicBezTo>
                  <a:cubicBezTo>
                    <a:pt x="174" y="58"/>
                    <a:pt x="167" y="54"/>
                    <a:pt x="158" y="54"/>
                  </a:cubicBezTo>
                  <a:cubicBezTo>
                    <a:pt x="146" y="51"/>
                    <a:pt x="146" y="51"/>
                    <a:pt x="146" y="51"/>
                  </a:cubicBezTo>
                  <a:cubicBezTo>
                    <a:pt x="146" y="51"/>
                    <a:pt x="146" y="51"/>
                    <a:pt x="146" y="51"/>
                  </a:cubicBezTo>
                  <a:lnTo>
                    <a:pt x="158" y="54"/>
                  </a:lnTo>
                  <a:close/>
                  <a:moveTo>
                    <a:pt x="146" y="57"/>
                  </a:moveTo>
                  <a:cubicBezTo>
                    <a:pt x="145" y="57"/>
                    <a:pt x="145" y="57"/>
                    <a:pt x="145" y="57"/>
                  </a:cubicBezTo>
                  <a:cubicBezTo>
                    <a:pt x="143" y="58"/>
                    <a:pt x="140" y="60"/>
                    <a:pt x="138" y="61"/>
                  </a:cubicBezTo>
                  <a:cubicBezTo>
                    <a:pt x="137" y="62"/>
                    <a:pt x="135" y="62"/>
                    <a:pt x="135" y="61"/>
                  </a:cubicBezTo>
                  <a:cubicBezTo>
                    <a:pt x="134" y="61"/>
                    <a:pt x="134" y="60"/>
                    <a:pt x="134" y="60"/>
                  </a:cubicBezTo>
                  <a:cubicBezTo>
                    <a:pt x="134" y="58"/>
                    <a:pt x="134" y="57"/>
                    <a:pt x="134" y="55"/>
                  </a:cubicBezTo>
                  <a:cubicBezTo>
                    <a:pt x="134" y="54"/>
                    <a:pt x="133" y="52"/>
                    <a:pt x="133" y="51"/>
                  </a:cubicBezTo>
                  <a:cubicBezTo>
                    <a:pt x="133" y="51"/>
                    <a:pt x="133" y="51"/>
                    <a:pt x="133" y="51"/>
                  </a:cubicBezTo>
                  <a:cubicBezTo>
                    <a:pt x="133" y="50"/>
                    <a:pt x="134" y="48"/>
                    <a:pt x="135" y="48"/>
                  </a:cubicBezTo>
                  <a:cubicBezTo>
                    <a:pt x="146" y="51"/>
                    <a:pt x="146" y="51"/>
                    <a:pt x="146" y="51"/>
                  </a:cubicBezTo>
                  <a:cubicBezTo>
                    <a:pt x="146" y="51"/>
                    <a:pt x="146" y="51"/>
                    <a:pt x="146" y="51"/>
                  </a:cubicBezTo>
                  <a:cubicBezTo>
                    <a:pt x="133" y="48"/>
                    <a:pt x="133" y="48"/>
                    <a:pt x="133" y="48"/>
                  </a:cubicBezTo>
                  <a:cubicBezTo>
                    <a:pt x="132" y="47"/>
                    <a:pt x="132" y="46"/>
                    <a:pt x="132" y="45"/>
                  </a:cubicBezTo>
                  <a:cubicBezTo>
                    <a:pt x="129" y="37"/>
                    <a:pt x="125" y="29"/>
                    <a:pt x="119" y="23"/>
                  </a:cubicBezTo>
                  <a:cubicBezTo>
                    <a:pt x="114" y="17"/>
                    <a:pt x="106" y="12"/>
                    <a:pt x="98" y="9"/>
                  </a:cubicBezTo>
                  <a:cubicBezTo>
                    <a:pt x="98" y="9"/>
                    <a:pt x="98" y="9"/>
                    <a:pt x="98" y="9"/>
                  </a:cubicBezTo>
                  <a:cubicBezTo>
                    <a:pt x="98" y="8"/>
                    <a:pt x="97" y="8"/>
                    <a:pt x="96" y="8"/>
                  </a:cubicBezTo>
                  <a:cubicBezTo>
                    <a:pt x="95" y="8"/>
                    <a:pt x="94" y="7"/>
                    <a:pt x="93" y="7"/>
                  </a:cubicBezTo>
                  <a:cubicBezTo>
                    <a:pt x="93" y="7"/>
                    <a:pt x="93" y="7"/>
                    <a:pt x="93" y="7"/>
                  </a:cubicBezTo>
                  <a:cubicBezTo>
                    <a:pt x="93" y="7"/>
                    <a:pt x="93" y="7"/>
                    <a:pt x="93" y="7"/>
                  </a:cubicBezTo>
                  <a:cubicBezTo>
                    <a:pt x="90" y="6"/>
                    <a:pt x="88" y="6"/>
                    <a:pt x="86" y="6"/>
                  </a:cubicBezTo>
                  <a:cubicBezTo>
                    <a:pt x="83" y="5"/>
                    <a:pt x="81" y="5"/>
                    <a:pt x="78" y="5"/>
                  </a:cubicBezTo>
                  <a:cubicBezTo>
                    <a:pt x="78" y="5"/>
                    <a:pt x="77" y="5"/>
                    <a:pt x="77" y="5"/>
                  </a:cubicBezTo>
                  <a:cubicBezTo>
                    <a:pt x="76" y="5"/>
                    <a:pt x="76" y="5"/>
                    <a:pt x="76" y="5"/>
                  </a:cubicBezTo>
                  <a:cubicBezTo>
                    <a:pt x="61" y="6"/>
                    <a:pt x="48" y="12"/>
                    <a:pt x="38" y="22"/>
                  </a:cubicBezTo>
                  <a:cubicBezTo>
                    <a:pt x="29" y="32"/>
                    <a:pt x="23" y="46"/>
                    <a:pt x="23" y="61"/>
                  </a:cubicBezTo>
                  <a:cubicBezTo>
                    <a:pt x="23" y="64"/>
                    <a:pt x="23" y="66"/>
                    <a:pt x="23" y="69"/>
                  </a:cubicBezTo>
                  <a:cubicBezTo>
                    <a:pt x="24" y="72"/>
                    <a:pt x="24" y="75"/>
                    <a:pt x="25" y="77"/>
                  </a:cubicBezTo>
                  <a:cubicBezTo>
                    <a:pt x="26" y="78"/>
                    <a:pt x="25" y="80"/>
                    <a:pt x="24" y="80"/>
                  </a:cubicBezTo>
                  <a:cubicBezTo>
                    <a:pt x="23" y="80"/>
                    <a:pt x="23" y="80"/>
                    <a:pt x="23" y="80"/>
                  </a:cubicBezTo>
                  <a:cubicBezTo>
                    <a:pt x="18" y="80"/>
                    <a:pt x="14" y="82"/>
                    <a:pt x="10" y="86"/>
                  </a:cubicBezTo>
                  <a:cubicBezTo>
                    <a:pt x="7" y="89"/>
                    <a:pt x="5" y="93"/>
                    <a:pt x="5" y="98"/>
                  </a:cubicBezTo>
                  <a:cubicBezTo>
                    <a:pt x="5" y="103"/>
                    <a:pt x="7" y="108"/>
                    <a:pt x="11" y="111"/>
                  </a:cubicBezTo>
                  <a:cubicBezTo>
                    <a:pt x="11" y="111"/>
                    <a:pt x="11" y="111"/>
                    <a:pt x="11" y="111"/>
                  </a:cubicBezTo>
                  <a:cubicBezTo>
                    <a:pt x="14" y="114"/>
                    <a:pt x="18" y="116"/>
                    <a:pt x="23" y="116"/>
                  </a:cubicBezTo>
                  <a:cubicBezTo>
                    <a:pt x="78" y="116"/>
                    <a:pt x="78" y="116"/>
                    <a:pt x="78" y="116"/>
                  </a:cubicBezTo>
                  <a:cubicBezTo>
                    <a:pt x="81" y="116"/>
                    <a:pt x="81" y="116"/>
                    <a:pt x="81" y="116"/>
                  </a:cubicBezTo>
                  <a:cubicBezTo>
                    <a:pt x="146" y="116"/>
                    <a:pt x="146" y="116"/>
                    <a:pt x="146" y="116"/>
                  </a:cubicBezTo>
                  <a:cubicBezTo>
                    <a:pt x="146" y="121"/>
                    <a:pt x="146" y="121"/>
                    <a:pt x="146" y="121"/>
                  </a:cubicBezTo>
                  <a:cubicBezTo>
                    <a:pt x="81" y="121"/>
                    <a:pt x="81" y="121"/>
                    <a:pt x="81" y="121"/>
                  </a:cubicBezTo>
                  <a:cubicBezTo>
                    <a:pt x="78" y="121"/>
                    <a:pt x="78" y="121"/>
                    <a:pt x="78" y="121"/>
                  </a:cubicBezTo>
                  <a:cubicBezTo>
                    <a:pt x="23" y="121"/>
                    <a:pt x="23" y="121"/>
                    <a:pt x="23" y="121"/>
                  </a:cubicBezTo>
                  <a:cubicBezTo>
                    <a:pt x="17" y="121"/>
                    <a:pt x="11" y="119"/>
                    <a:pt x="7" y="115"/>
                  </a:cubicBezTo>
                  <a:cubicBezTo>
                    <a:pt x="7" y="115"/>
                    <a:pt x="7" y="115"/>
                    <a:pt x="7" y="115"/>
                  </a:cubicBezTo>
                  <a:cubicBezTo>
                    <a:pt x="3" y="110"/>
                    <a:pt x="0" y="105"/>
                    <a:pt x="0" y="98"/>
                  </a:cubicBezTo>
                  <a:cubicBezTo>
                    <a:pt x="0" y="92"/>
                    <a:pt x="3" y="86"/>
                    <a:pt x="7" y="82"/>
                  </a:cubicBezTo>
                  <a:cubicBezTo>
                    <a:pt x="10" y="79"/>
                    <a:pt x="15" y="76"/>
                    <a:pt x="20" y="76"/>
                  </a:cubicBezTo>
                  <a:cubicBezTo>
                    <a:pt x="19" y="74"/>
                    <a:pt x="19" y="72"/>
                    <a:pt x="19" y="70"/>
                  </a:cubicBezTo>
                  <a:cubicBezTo>
                    <a:pt x="18" y="67"/>
                    <a:pt x="18" y="64"/>
                    <a:pt x="18" y="61"/>
                  </a:cubicBezTo>
                  <a:cubicBezTo>
                    <a:pt x="18" y="45"/>
                    <a:pt x="24" y="30"/>
                    <a:pt x="35" y="19"/>
                  </a:cubicBezTo>
                  <a:cubicBezTo>
                    <a:pt x="45" y="8"/>
                    <a:pt x="60" y="1"/>
                    <a:pt x="76" y="0"/>
                  </a:cubicBezTo>
                  <a:cubicBezTo>
                    <a:pt x="76" y="0"/>
                    <a:pt x="76" y="0"/>
                    <a:pt x="76" y="0"/>
                  </a:cubicBezTo>
                  <a:cubicBezTo>
                    <a:pt x="77" y="0"/>
                    <a:pt x="77" y="0"/>
                    <a:pt x="77" y="0"/>
                  </a:cubicBezTo>
                  <a:cubicBezTo>
                    <a:pt x="77" y="0"/>
                    <a:pt x="77" y="0"/>
                    <a:pt x="77" y="0"/>
                  </a:cubicBezTo>
                  <a:cubicBezTo>
                    <a:pt x="77" y="0"/>
                    <a:pt x="77" y="0"/>
                    <a:pt x="77" y="0"/>
                  </a:cubicBezTo>
                  <a:cubicBezTo>
                    <a:pt x="78" y="0"/>
                    <a:pt x="78" y="0"/>
                    <a:pt x="78" y="0"/>
                  </a:cubicBezTo>
                  <a:cubicBezTo>
                    <a:pt x="81" y="0"/>
                    <a:pt x="84" y="0"/>
                    <a:pt x="86" y="1"/>
                  </a:cubicBezTo>
                  <a:cubicBezTo>
                    <a:pt x="89" y="1"/>
                    <a:pt x="92" y="2"/>
                    <a:pt x="94" y="2"/>
                  </a:cubicBezTo>
                  <a:cubicBezTo>
                    <a:pt x="94" y="2"/>
                    <a:pt x="94" y="2"/>
                    <a:pt x="94" y="2"/>
                  </a:cubicBezTo>
                  <a:cubicBezTo>
                    <a:pt x="95" y="3"/>
                    <a:pt x="96" y="3"/>
                    <a:pt x="97" y="3"/>
                  </a:cubicBezTo>
                  <a:cubicBezTo>
                    <a:pt x="98" y="4"/>
                    <a:pt x="99" y="4"/>
                    <a:pt x="100" y="4"/>
                  </a:cubicBezTo>
                  <a:cubicBezTo>
                    <a:pt x="100" y="4"/>
                    <a:pt x="100" y="4"/>
                    <a:pt x="100" y="4"/>
                  </a:cubicBezTo>
                  <a:cubicBezTo>
                    <a:pt x="109" y="8"/>
                    <a:pt x="117" y="13"/>
                    <a:pt x="123" y="20"/>
                  </a:cubicBezTo>
                  <a:cubicBezTo>
                    <a:pt x="129" y="26"/>
                    <a:pt x="134" y="35"/>
                    <a:pt x="136" y="43"/>
                  </a:cubicBezTo>
                  <a:cubicBezTo>
                    <a:pt x="137" y="44"/>
                    <a:pt x="137" y="46"/>
                    <a:pt x="137" y="47"/>
                  </a:cubicBezTo>
                  <a:cubicBezTo>
                    <a:pt x="137" y="48"/>
                    <a:pt x="138" y="49"/>
                    <a:pt x="138" y="50"/>
                  </a:cubicBezTo>
                  <a:cubicBezTo>
                    <a:pt x="138" y="50"/>
                    <a:pt x="138" y="50"/>
                    <a:pt x="138" y="50"/>
                  </a:cubicBezTo>
                  <a:cubicBezTo>
                    <a:pt x="138" y="52"/>
                    <a:pt x="138" y="53"/>
                    <a:pt x="139" y="55"/>
                  </a:cubicBezTo>
                  <a:cubicBezTo>
                    <a:pt x="139" y="55"/>
                    <a:pt x="139" y="55"/>
                    <a:pt x="139" y="55"/>
                  </a:cubicBezTo>
                  <a:cubicBezTo>
                    <a:pt x="140" y="54"/>
                    <a:pt x="142" y="53"/>
                    <a:pt x="143" y="52"/>
                  </a:cubicBezTo>
                  <a:cubicBezTo>
                    <a:pt x="144" y="52"/>
                    <a:pt x="145" y="52"/>
                    <a:pt x="146" y="52"/>
                  </a:cubicBezTo>
                  <a:lnTo>
                    <a:pt x="14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0" name="Freeform 81"/>
            <p:cNvSpPr>
              <a:spLocks noEditPoints="1"/>
            </p:cNvSpPr>
            <p:nvPr/>
          </p:nvSpPr>
          <p:spPr bwMode="auto">
            <a:xfrm>
              <a:off x="6200776" y="2298700"/>
              <a:ext cx="290513" cy="323850"/>
            </a:xfrm>
            <a:custGeom>
              <a:avLst/>
              <a:gdLst>
                <a:gd name="T0" fmla="*/ 123 w 128"/>
                <a:gd name="T1" fmla="*/ 5 h 143"/>
                <a:gd name="T2" fmla="*/ 114 w 128"/>
                <a:gd name="T3" fmla="*/ 5 h 143"/>
                <a:gd name="T4" fmla="*/ 125 w 128"/>
                <a:gd name="T5" fmla="*/ 143 h 143"/>
                <a:gd name="T6" fmla="*/ 109 w 128"/>
                <a:gd name="T7" fmla="*/ 127 h 143"/>
                <a:gd name="T8" fmla="*/ 109 w 128"/>
                <a:gd name="T9" fmla="*/ 115 h 143"/>
                <a:gd name="T10" fmla="*/ 116 w 128"/>
                <a:gd name="T11" fmla="*/ 104 h 143"/>
                <a:gd name="T12" fmla="*/ 114 w 128"/>
                <a:gd name="T13" fmla="*/ 91 h 143"/>
                <a:gd name="T14" fmla="*/ 119 w 128"/>
                <a:gd name="T15" fmla="*/ 78 h 143"/>
                <a:gd name="T16" fmla="*/ 114 w 128"/>
                <a:gd name="T17" fmla="*/ 76 h 143"/>
                <a:gd name="T18" fmla="*/ 119 w 128"/>
                <a:gd name="T19" fmla="*/ 42 h 143"/>
                <a:gd name="T20" fmla="*/ 109 w 128"/>
                <a:gd name="T21" fmla="*/ 52 h 143"/>
                <a:gd name="T22" fmla="*/ 116 w 128"/>
                <a:gd name="T23" fmla="*/ 16 h 143"/>
                <a:gd name="T24" fmla="*/ 109 w 128"/>
                <a:gd name="T25" fmla="*/ 33 h 143"/>
                <a:gd name="T26" fmla="*/ 100 w 128"/>
                <a:gd name="T27" fmla="*/ 136 h 143"/>
                <a:gd name="T28" fmla="*/ 102 w 128"/>
                <a:gd name="T29" fmla="*/ 143 h 143"/>
                <a:gd name="T30" fmla="*/ 109 w 128"/>
                <a:gd name="T31" fmla="*/ 10 h 143"/>
                <a:gd name="T32" fmla="*/ 93 w 128"/>
                <a:gd name="T33" fmla="*/ 42 h 143"/>
                <a:gd name="T34" fmla="*/ 102 w 128"/>
                <a:gd name="T35" fmla="*/ 0 h 143"/>
                <a:gd name="T36" fmla="*/ 102 w 128"/>
                <a:gd name="T37" fmla="*/ 16 h 143"/>
                <a:gd name="T38" fmla="*/ 105 w 128"/>
                <a:gd name="T39" fmla="*/ 28 h 143"/>
                <a:gd name="T40" fmla="*/ 100 w 128"/>
                <a:gd name="T41" fmla="*/ 42 h 143"/>
                <a:gd name="T42" fmla="*/ 105 w 128"/>
                <a:gd name="T43" fmla="*/ 44 h 143"/>
                <a:gd name="T44" fmla="*/ 105 w 128"/>
                <a:gd name="T45" fmla="*/ 76 h 143"/>
                <a:gd name="T46" fmla="*/ 102 w 128"/>
                <a:gd name="T47" fmla="*/ 63 h 143"/>
                <a:gd name="T48" fmla="*/ 102 w 128"/>
                <a:gd name="T49" fmla="*/ 104 h 143"/>
                <a:gd name="T50" fmla="*/ 109 w 128"/>
                <a:gd name="T51" fmla="*/ 86 h 143"/>
                <a:gd name="T52" fmla="*/ 109 w 128"/>
                <a:gd name="T53" fmla="*/ 127 h 143"/>
                <a:gd name="T54" fmla="*/ 64 w 128"/>
                <a:gd name="T55" fmla="*/ 93 h 143"/>
                <a:gd name="T56" fmla="*/ 93 w 128"/>
                <a:gd name="T57" fmla="*/ 50 h 143"/>
                <a:gd name="T58" fmla="*/ 28 w 128"/>
                <a:gd name="T59" fmla="*/ 7 h 143"/>
                <a:gd name="T60" fmla="*/ 25 w 128"/>
                <a:gd name="T61" fmla="*/ 0 h 143"/>
                <a:gd name="T62" fmla="*/ 35 w 128"/>
                <a:gd name="T63" fmla="*/ 42 h 143"/>
                <a:gd name="T64" fmla="*/ 28 w 128"/>
                <a:gd name="T65" fmla="*/ 136 h 143"/>
                <a:gd name="T66" fmla="*/ 64 w 128"/>
                <a:gd name="T67" fmla="*/ 106 h 143"/>
                <a:gd name="T68" fmla="*/ 23 w 128"/>
                <a:gd name="T69" fmla="*/ 138 h 143"/>
                <a:gd name="T70" fmla="*/ 37 w 128"/>
                <a:gd name="T71" fmla="*/ 88 h 143"/>
                <a:gd name="T72" fmla="*/ 35 w 128"/>
                <a:gd name="T73" fmla="*/ 50 h 143"/>
                <a:gd name="T74" fmla="*/ 25 w 128"/>
                <a:gd name="T75" fmla="*/ 110 h 143"/>
                <a:gd name="T76" fmla="*/ 18 w 128"/>
                <a:gd name="T77" fmla="*/ 127 h 143"/>
                <a:gd name="T78" fmla="*/ 18 w 128"/>
                <a:gd name="T79" fmla="*/ 86 h 143"/>
                <a:gd name="T80" fmla="*/ 18 w 128"/>
                <a:gd name="T81" fmla="*/ 80 h 143"/>
                <a:gd name="T82" fmla="*/ 25 w 128"/>
                <a:gd name="T83" fmla="*/ 63 h 143"/>
                <a:gd name="T84" fmla="*/ 25 w 128"/>
                <a:gd name="T85" fmla="*/ 57 h 143"/>
                <a:gd name="T86" fmla="*/ 23 w 128"/>
                <a:gd name="T87" fmla="*/ 44 h 143"/>
                <a:gd name="T88" fmla="*/ 28 w 128"/>
                <a:gd name="T89" fmla="*/ 31 h 143"/>
                <a:gd name="T90" fmla="*/ 23 w 128"/>
                <a:gd name="T91" fmla="*/ 28 h 143"/>
                <a:gd name="T92" fmla="*/ 9 w 128"/>
                <a:gd name="T93" fmla="*/ 5 h 143"/>
                <a:gd name="T94" fmla="*/ 18 w 128"/>
                <a:gd name="T95" fmla="*/ 133 h 143"/>
                <a:gd name="T96" fmla="*/ 0 w 128"/>
                <a:gd name="T97" fmla="*/ 141 h 143"/>
                <a:gd name="T98" fmla="*/ 18 w 128"/>
                <a:gd name="T99" fmla="*/ 5 h 143"/>
                <a:gd name="T100" fmla="*/ 11 w 128"/>
                <a:gd name="T101" fmla="*/ 33 h 143"/>
                <a:gd name="T102" fmla="*/ 18 w 128"/>
                <a:gd name="T103" fmla="*/ 16 h 143"/>
                <a:gd name="T104" fmla="*/ 18 w 128"/>
                <a:gd name="T105" fmla="*/ 57 h 143"/>
                <a:gd name="T106" fmla="*/ 18 w 128"/>
                <a:gd name="T107" fmla="*/ 63 h 143"/>
                <a:gd name="T108" fmla="*/ 18 w 128"/>
                <a:gd name="T109" fmla="*/ 76 h 143"/>
                <a:gd name="T110" fmla="*/ 11 w 128"/>
                <a:gd name="T111" fmla="*/ 86 h 143"/>
                <a:gd name="T112" fmla="*/ 13 w 128"/>
                <a:gd name="T113" fmla="*/ 99 h 143"/>
                <a:gd name="T114" fmla="*/ 9 w 128"/>
                <a:gd name="T115" fmla="*/ 112 h 143"/>
                <a:gd name="T116" fmla="*/ 13 w 128"/>
                <a:gd name="T117" fmla="*/ 11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43">
                  <a:moveTo>
                    <a:pt x="109" y="133"/>
                  </a:moveTo>
                  <a:cubicBezTo>
                    <a:pt x="116" y="133"/>
                    <a:pt x="116" y="133"/>
                    <a:pt x="116" y="133"/>
                  </a:cubicBezTo>
                  <a:cubicBezTo>
                    <a:pt x="118" y="133"/>
                    <a:pt x="119" y="134"/>
                    <a:pt x="119" y="136"/>
                  </a:cubicBezTo>
                  <a:cubicBezTo>
                    <a:pt x="119" y="138"/>
                    <a:pt x="119" y="138"/>
                    <a:pt x="119" y="138"/>
                  </a:cubicBezTo>
                  <a:cubicBezTo>
                    <a:pt x="123" y="138"/>
                    <a:pt x="123" y="138"/>
                    <a:pt x="123" y="138"/>
                  </a:cubicBezTo>
                  <a:cubicBezTo>
                    <a:pt x="123" y="5"/>
                    <a:pt x="123" y="5"/>
                    <a:pt x="123" y="5"/>
                  </a:cubicBezTo>
                  <a:cubicBezTo>
                    <a:pt x="119" y="5"/>
                    <a:pt x="119" y="5"/>
                    <a:pt x="119" y="5"/>
                  </a:cubicBezTo>
                  <a:cubicBezTo>
                    <a:pt x="119" y="7"/>
                    <a:pt x="119" y="7"/>
                    <a:pt x="119" y="7"/>
                  </a:cubicBezTo>
                  <a:cubicBezTo>
                    <a:pt x="119" y="9"/>
                    <a:pt x="118" y="10"/>
                    <a:pt x="116" y="10"/>
                  </a:cubicBezTo>
                  <a:cubicBezTo>
                    <a:pt x="109" y="10"/>
                    <a:pt x="109" y="10"/>
                    <a:pt x="109" y="10"/>
                  </a:cubicBezTo>
                  <a:cubicBezTo>
                    <a:pt x="109" y="5"/>
                    <a:pt x="109" y="5"/>
                    <a:pt x="109" y="5"/>
                  </a:cubicBezTo>
                  <a:cubicBezTo>
                    <a:pt x="114" y="5"/>
                    <a:pt x="114" y="5"/>
                    <a:pt x="114" y="5"/>
                  </a:cubicBezTo>
                  <a:cubicBezTo>
                    <a:pt x="114" y="2"/>
                    <a:pt x="114" y="2"/>
                    <a:pt x="114" y="2"/>
                  </a:cubicBezTo>
                  <a:cubicBezTo>
                    <a:pt x="114" y="1"/>
                    <a:pt x="115" y="0"/>
                    <a:pt x="116" y="0"/>
                  </a:cubicBezTo>
                  <a:cubicBezTo>
                    <a:pt x="125" y="0"/>
                    <a:pt x="125" y="0"/>
                    <a:pt x="125" y="0"/>
                  </a:cubicBezTo>
                  <a:cubicBezTo>
                    <a:pt x="127" y="0"/>
                    <a:pt x="128" y="1"/>
                    <a:pt x="128" y="2"/>
                  </a:cubicBezTo>
                  <a:cubicBezTo>
                    <a:pt x="128" y="141"/>
                    <a:pt x="128" y="141"/>
                    <a:pt x="128" y="141"/>
                  </a:cubicBezTo>
                  <a:cubicBezTo>
                    <a:pt x="128" y="142"/>
                    <a:pt x="127" y="143"/>
                    <a:pt x="125" y="143"/>
                  </a:cubicBezTo>
                  <a:cubicBezTo>
                    <a:pt x="116" y="143"/>
                    <a:pt x="116" y="143"/>
                    <a:pt x="116" y="143"/>
                  </a:cubicBezTo>
                  <a:cubicBezTo>
                    <a:pt x="115" y="143"/>
                    <a:pt x="114" y="142"/>
                    <a:pt x="114" y="141"/>
                  </a:cubicBezTo>
                  <a:cubicBezTo>
                    <a:pt x="114" y="138"/>
                    <a:pt x="114" y="138"/>
                    <a:pt x="114" y="138"/>
                  </a:cubicBezTo>
                  <a:cubicBezTo>
                    <a:pt x="109" y="138"/>
                    <a:pt x="109" y="138"/>
                    <a:pt x="109" y="138"/>
                  </a:cubicBezTo>
                  <a:cubicBezTo>
                    <a:pt x="109" y="133"/>
                    <a:pt x="109" y="133"/>
                    <a:pt x="109" y="133"/>
                  </a:cubicBezTo>
                  <a:close/>
                  <a:moveTo>
                    <a:pt x="109" y="127"/>
                  </a:moveTo>
                  <a:cubicBezTo>
                    <a:pt x="116" y="127"/>
                    <a:pt x="116" y="127"/>
                    <a:pt x="116" y="127"/>
                  </a:cubicBezTo>
                  <a:cubicBezTo>
                    <a:pt x="118" y="127"/>
                    <a:pt x="119" y="126"/>
                    <a:pt x="119" y="125"/>
                  </a:cubicBezTo>
                  <a:cubicBezTo>
                    <a:pt x="119" y="112"/>
                    <a:pt x="119" y="112"/>
                    <a:pt x="119" y="112"/>
                  </a:cubicBezTo>
                  <a:cubicBezTo>
                    <a:pt x="119" y="111"/>
                    <a:pt x="118" y="110"/>
                    <a:pt x="116" y="110"/>
                  </a:cubicBezTo>
                  <a:cubicBezTo>
                    <a:pt x="109" y="110"/>
                    <a:pt x="109" y="110"/>
                    <a:pt x="109" y="110"/>
                  </a:cubicBezTo>
                  <a:cubicBezTo>
                    <a:pt x="109" y="115"/>
                    <a:pt x="109" y="115"/>
                    <a:pt x="109" y="115"/>
                  </a:cubicBezTo>
                  <a:cubicBezTo>
                    <a:pt x="114" y="115"/>
                    <a:pt x="114" y="115"/>
                    <a:pt x="114" y="115"/>
                  </a:cubicBezTo>
                  <a:cubicBezTo>
                    <a:pt x="114" y="123"/>
                    <a:pt x="114" y="123"/>
                    <a:pt x="114" y="123"/>
                  </a:cubicBezTo>
                  <a:cubicBezTo>
                    <a:pt x="109" y="123"/>
                    <a:pt x="109" y="123"/>
                    <a:pt x="109" y="123"/>
                  </a:cubicBezTo>
                  <a:cubicBezTo>
                    <a:pt x="109" y="127"/>
                    <a:pt x="109" y="127"/>
                    <a:pt x="109" y="127"/>
                  </a:cubicBezTo>
                  <a:close/>
                  <a:moveTo>
                    <a:pt x="109" y="104"/>
                  </a:moveTo>
                  <a:cubicBezTo>
                    <a:pt x="116" y="104"/>
                    <a:pt x="116" y="104"/>
                    <a:pt x="116" y="104"/>
                  </a:cubicBezTo>
                  <a:cubicBezTo>
                    <a:pt x="118" y="104"/>
                    <a:pt x="119" y="103"/>
                    <a:pt x="119" y="101"/>
                  </a:cubicBezTo>
                  <a:cubicBezTo>
                    <a:pt x="119" y="89"/>
                    <a:pt x="119" y="89"/>
                    <a:pt x="119" y="89"/>
                  </a:cubicBezTo>
                  <a:cubicBezTo>
                    <a:pt x="119" y="87"/>
                    <a:pt x="118" y="86"/>
                    <a:pt x="116" y="86"/>
                  </a:cubicBezTo>
                  <a:cubicBezTo>
                    <a:pt x="109" y="86"/>
                    <a:pt x="109" y="86"/>
                    <a:pt x="109" y="86"/>
                  </a:cubicBezTo>
                  <a:cubicBezTo>
                    <a:pt x="109" y="91"/>
                    <a:pt x="109" y="91"/>
                    <a:pt x="109" y="91"/>
                  </a:cubicBezTo>
                  <a:cubicBezTo>
                    <a:pt x="114" y="91"/>
                    <a:pt x="114" y="91"/>
                    <a:pt x="114" y="91"/>
                  </a:cubicBezTo>
                  <a:cubicBezTo>
                    <a:pt x="114" y="99"/>
                    <a:pt x="114" y="99"/>
                    <a:pt x="114" y="99"/>
                  </a:cubicBezTo>
                  <a:cubicBezTo>
                    <a:pt x="109" y="99"/>
                    <a:pt x="109" y="99"/>
                    <a:pt x="109" y="99"/>
                  </a:cubicBezTo>
                  <a:cubicBezTo>
                    <a:pt x="109" y="104"/>
                    <a:pt x="109" y="104"/>
                    <a:pt x="109" y="104"/>
                  </a:cubicBezTo>
                  <a:close/>
                  <a:moveTo>
                    <a:pt x="109" y="80"/>
                  </a:moveTo>
                  <a:cubicBezTo>
                    <a:pt x="116" y="80"/>
                    <a:pt x="116" y="80"/>
                    <a:pt x="116" y="80"/>
                  </a:cubicBezTo>
                  <a:cubicBezTo>
                    <a:pt x="118" y="80"/>
                    <a:pt x="119" y="79"/>
                    <a:pt x="119" y="78"/>
                  </a:cubicBezTo>
                  <a:cubicBezTo>
                    <a:pt x="119" y="65"/>
                    <a:pt x="119" y="65"/>
                    <a:pt x="119" y="65"/>
                  </a:cubicBezTo>
                  <a:cubicBezTo>
                    <a:pt x="119" y="64"/>
                    <a:pt x="118" y="63"/>
                    <a:pt x="116" y="63"/>
                  </a:cubicBezTo>
                  <a:cubicBezTo>
                    <a:pt x="109" y="63"/>
                    <a:pt x="109" y="63"/>
                    <a:pt x="109" y="63"/>
                  </a:cubicBezTo>
                  <a:cubicBezTo>
                    <a:pt x="109" y="67"/>
                    <a:pt x="109" y="67"/>
                    <a:pt x="109" y="67"/>
                  </a:cubicBezTo>
                  <a:cubicBezTo>
                    <a:pt x="114" y="67"/>
                    <a:pt x="114" y="67"/>
                    <a:pt x="114" y="67"/>
                  </a:cubicBezTo>
                  <a:cubicBezTo>
                    <a:pt x="114" y="76"/>
                    <a:pt x="114" y="76"/>
                    <a:pt x="114" y="76"/>
                  </a:cubicBezTo>
                  <a:cubicBezTo>
                    <a:pt x="109" y="76"/>
                    <a:pt x="109" y="76"/>
                    <a:pt x="109" y="76"/>
                  </a:cubicBezTo>
                  <a:cubicBezTo>
                    <a:pt x="109" y="80"/>
                    <a:pt x="109" y="80"/>
                    <a:pt x="109" y="80"/>
                  </a:cubicBezTo>
                  <a:close/>
                  <a:moveTo>
                    <a:pt x="109" y="57"/>
                  </a:moveTo>
                  <a:cubicBezTo>
                    <a:pt x="116" y="57"/>
                    <a:pt x="116" y="57"/>
                    <a:pt x="116" y="57"/>
                  </a:cubicBezTo>
                  <a:cubicBezTo>
                    <a:pt x="118" y="57"/>
                    <a:pt x="119" y="56"/>
                    <a:pt x="119" y="54"/>
                  </a:cubicBezTo>
                  <a:cubicBezTo>
                    <a:pt x="119" y="42"/>
                    <a:pt x="119" y="42"/>
                    <a:pt x="119" y="42"/>
                  </a:cubicBezTo>
                  <a:cubicBezTo>
                    <a:pt x="119" y="40"/>
                    <a:pt x="118" y="39"/>
                    <a:pt x="116" y="39"/>
                  </a:cubicBezTo>
                  <a:cubicBezTo>
                    <a:pt x="109" y="39"/>
                    <a:pt x="109" y="39"/>
                    <a:pt x="109" y="39"/>
                  </a:cubicBezTo>
                  <a:cubicBezTo>
                    <a:pt x="109" y="44"/>
                    <a:pt x="109" y="44"/>
                    <a:pt x="109" y="44"/>
                  </a:cubicBezTo>
                  <a:cubicBezTo>
                    <a:pt x="114" y="44"/>
                    <a:pt x="114" y="44"/>
                    <a:pt x="114" y="44"/>
                  </a:cubicBezTo>
                  <a:cubicBezTo>
                    <a:pt x="114" y="52"/>
                    <a:pt x="114" y="52"/>
                    <a:pt x="114" y="52"/>
                  </a:cubicBezTo>
                  <a:cubicBezTo>
                    <a:pt x="109" y="52"/>
                    <a:pt x="109" y="52"/>
                    <a:pt x="109" y="52"/>
                  </a:cubicBezTo>
                  <a:cubicBezTo>
                    <a:pt x="109" y="57"/>
                    <a:pt x="109" y="57"/>
                    <a:pt x="109" y="57"/>
                  </a:cubicBezTo>
                  <a:close/>
                  <a:moveTo>
                    <a:pt x="109" y="33"/>
                  </a:moveTo>
                  <a:cubicBezTo>
                    <a:pt x="116" y="33"/>
                    <a:pt x="116" y="33"/>
                    <a:pt x="116" y="33"/>
                  </a:cubicBezTo>
                  <a:cubicBezTo>
                    <a:pt x="118" y="33"/>
                    <a:pt x="119" y="32"/>
                    <a:pt x="119" y="31"/>
                  </a:cubicBezTo>
                  <a:cubicBezTo>
                    <a:pt x="119" y="18"/>
                    <a:pt x="119" y="18"/>
                    <a:pt x="119" y="18"/>
                  </a:cubicBezTo>
                  <a:cubicBezTo>
                    <a:pt x="119" y="17"/>
                    <a:pt x="118" y="16"/>
                    <a:pt x="116" y="16"/>
                  </a:cubicBezTo>
                  <a:cubicBezTo>
                    <a:pt x="109" y="16"/>
                    <a:pt x="109" y="16"/>
                    <a:pt x="109" y="16"/>
                  </a:cubicBezTo>
                  <a:cubicBezTo>
                    <a:pt x="109" y="20"/>
                    <a:pt x="109" y="20"/>
                    <a:pt x="109" y="20"/>
                  </a:cubicBezTo>
                  <a:cubicBezTo>
                    <a:pt x="114" y="20"/>
                    <a:pt x="114" y="20"/>
                    <a:pt x="114" y="20"/>
                  </a:cubicBezTo>
                  <a:cubicBezTo>
                    <a:pt x="114" y="28"/>
                    <a:pt x="114" y="28"/>
                    <a:pt x="114" y="28"/>
                  </a:cubicBezTo>
                  <a:cubicBezTo>
                    <a:pt x="109" y="28"/>
                    <a:pt x="109" y="28"/>
                    <a:pt x="109" y="28"/>
                  </a:cubicBezTo>
                  <a:lnTo>
                    <a:pt x="109" y="33"/>
                  </a:lnTo>
                  <a:close/>
                  <a:moveTo>
                    <a:pt x="64" y="101"/>
                  </a:moveTo>
                  <a:cubicBezTo>
                    <a:pt x="93" y="101"/>
                    <a:pt x="93" y="101"/>
                    <a:pt x="93" y="101"/>
                  </a:cubicBezTo>
                  <a:cubicBezTo>
                    <a:pt x="94" y="101"/>
                    <a:pt x="96" y="102"/>
                    <a:pt x="96" y="104"/>
                  </a:cubicBezTo>
                  <a:cubicBezTo>
                    <a:pt x="96" y="138"/>
                    <a:pt x="96" y="138"/>
                    <a:pt x="96" y="138"/>
                  </a:cubicBezTo>
                  <a:cubicBezTo>
                    <a:pt x="100" y="138"/>
                    <a:pt x="100" y="138"/>
                    <a:pt x="100" y="138"/>
                  </a:cubicBezTo>
                  <a:cubicBezTo>
                    <a:pt x="100" y="136"/>
                    <a:pt x="100" y="136"/>
                    <a:pt x="100" y="136"/>
                  </a:cubicBezTo>
                  <a:cubicBezTo>
                    <a:pt x="100" y="134"/>
                    <a:pt x="101" y="133"/>
                    <a:pt x="102" y="133"/>
                  </a:cubicBezTo>
                  <a:cubicBezTo>
                    <a:pt x="109" y="133"/>
                    <a:pt x="109" y="133"/>
                    <a:pt x="109" y="133"/>
                  </a:cubicBezTo>
                  <a:cubicBezTo>
                    <a:pt x="109" y="138"/>
                    <a:pt x="109" y="138"/>
                    <a:pt x="109" y="138"/>
                  </a:cubicBezTo>
                  <a:cubicBezTo>
                    <a:pt x="105" y="138"/>
                    <a:pt x="105" y="138"/>
                    <a:pt x="105" y="138"/>
                  </a:cubicBezTo>
                  <a:cubicBezTo>
                    <a:pt x="105" y="141"/>
                    <a:pt x="105" y="141"/>
                    <a:pt x="105" y="141"/>
                  </a:cubicBezTo>
                  <a:cubicBezTo>
                    <a:pt x="105" y="142"/>
                    <a:pt x="104" y="143"/>
                    <a:pt x="102" y="143"/>
                  </a:cubicBezTo>
                  <a:cubicBezTo>
                    <a:pt x="93" y="143"/>
                    <a:pt x="93" y="143"/>
                    <a:pt x="93" y="143"/>
                  </a:cubicBezTo>
                  <a:cubicBezTo>
                    <a:pt x="92" y="143"/>
                    <a:pt x="91" y="142"/>
                    <a:pt x="91" y="141"/>
                  </a:cubicBezTo>
                  <a:cubicBezTo>
                    <a:pt x="91" y="106"/>
                    <a:pt x="91" y="106"/>
                    <a:pt x="91" y="106"/>
                  </a:cubicBezTo>
                  <a:cubicBezTo>
                    <a:pt x="64" y="106"/>
                    <a:pt x="64" y="106"/>
                    <a:pt x="64" y="106"/>
                  </a:cubicBezTo>
                  <a:cubicBezTo>
                    <a:pt x="64" y="101"/>
                    <a:pt x="64" y="101"/>
                    <a:pt x="64" y="101"/>
                  </a:cubicBezTo>
                  <a:close/>
                  <a:moveTo>
                    <a:pt x="109" y="10"/>
                  </a:moveTo>
                  <a:cubicBezTo>
                    <a:pt x="102" y="10"/>
                    <a:pt x="102" y="10"/>
                    <a:pt x="102" y="10"/>
                  </a:cubicBezTo>
                  <a:cubicBezTo>
                    <a:pt x="101" y="10"/>
                    <a:pt x="100" y="9"/>
                    <a:pt x="100" y="7"/>
                  </a:cubicBezTo>
                  <a:cubicBezTo>
                    <a:pt x="100" y="5"/>
                    <a:pt x="100" y="5"/>
                    <a:pt x="100" y="5"/>
                  </a:cubicBezTo>
                  <a:cubicBezTo>
                    <a:pt x="96" y="5"/>
                    <a:pt x="96" y="5"/>
                    <a:pt x="96" y="5"/>
                  </a:cubicBezTo>
                  <a:cubicBezTo>
                    <a:pt x="96" y="39"/>
                    <a:pt x="96" y="39"/>
                    <a:pt x="96" y="39"/>
                  </a:cubicBezTo>
                  <a:cubicBezTo>
                    <a:pt x="96" y="41"/>
                    <a:pt x="94" y="42"/>
                    <a:pt x="93" y="42"/>
                  </a:cubicBezTo>
                  <a:cubicBezTo>
                    <a:pt x="64" y="42"/>
                    <a:pt x="64" y="42"/>
                    <a:pt x="64" y="42"/>
                  </a:cubicBezTo>
                  <a:cubicBezTo>
                    <a:pt x="64" y="37"/>
                    <a:pt x="64" y="37"/>
                    <a:pt x="64" y="37"/>
                  </a:cubicBezTo>
                  <a:cubicBezTo>
                    <a:pt x="91" y="37"/>
                    <a:pt x="91" y="37"/>
                    <a:pt x="91" y="37"/>
                  </a:cubicBezTo>
                  <a:cubicBezTo>
                    <a:pt x="91" y="2"/>
                    <a:pt x="91" y="2"/>
                    <a:pt x="91" y="2"/>
                  </a:cubicBezTo>
                  <a:cubicBezTo>
                    <a:pt x="91" y="1"/>
                    <a:pt x="92" y="0"/>
                    <a:pt x="93" y="0"/>
                  </a:cubicBezTo>
                  <a:cubicBezTo>
                    <a:pt x="102" y="0"/>
                    <a:pt x="102" y="0"/>
                    <a:pt x="102" y="0"/>
                  </a:cubicBezTo>
                  <a:cubicBezTo>
                    <a:pt x="104" y="0"/>
                    <a:pt x="105" y="1"/>
                    <a:pt x="105" y="2"/>
                  </a:cubicBezTo>
                  <a:cubicBezTo>
                    <a:pt x="105" y="5"/>
                    <a:pt x="105" y="5"/>
                    <a:pt x="105" y="5"/>
                  </a:cubicBezTo>
                  <a:cubicBezTo>
                    <a:pt x="109" y="5"/>
                    <a:pt x="109" y="5"/>
                    <a:pt x="109" y="5"/>
                  </a:cubicBezTo>
                  <a:cubicBezTo>
                    <a:pt x="109" y="10"/>
                    <a:pt x="109" y="10"/>
                    <a:pt x="109" y="10"/>
                  </a:cubicBezTo>
                  <a:close/>
                  <a:moveTo>
                    <a:pt x="109" y="16"/>
                  </a:moveTo>
                  <a:cubicBezTo>
                    <a:pt x="102" y="16"/>
                    <a:pt x="102" y="16"/>
                    <a:pt x="102" y="16"/>
                  </a:cubicBezTo>
                  <a:cubicBezTo>
                    <a:pt x="101" y="16"/>
                    <a:pt x="100" y="17"/>
                    <a:pt x="100" y="18"/>
                  </a:cubicBezTo>
                  <a:cubicBezTo>
                    <a:pt x="100" y="31"/>
                    <a:pt x="100" y="31"/>
                    <a:pt x="100" y="31"/>
                  </a:cubicBezTo>
                  <a:cubicBezTo>
                    <a:pt x="100" y="32"/>
                    <a:pt x="101" y="33"/>
                    <a:pt x="102" y="33"/>
                  </a:cubicBezTo>
                  <a:cubicBezTo>
                    <a:pt x="109" y="33"/>
                    <a:pt x="109" y="33"/>
                    <a:pt x="109" y="33"/>
                  </a:cubicBezTo>
                  <a:cubicBezTo>
                    <a:pt x="109" y="28"/>
                    <a:pt x="109" y="28"/>
                    <a:pt x="109" y="28"/>
                  </a:cubicBezTo>
                  <a:cubicBezTo>
                    <a:pt x="105" y="28"/>
                    <a:pt x="105" y="28"/>
                    <a:pt x="105" y="28"/>
                  </a:cubicBezTo>
                  <a:cubicBezTo>
                    <a:pt x="105" y="20"/>
                    <a:pt x="105" y="20"/>
                    <a:pt x="105" y="20"/>
                  </a:cubicBezTo>
                  <a:cubicBezTo>
                    <a:pt x="109" y="20"/>
                    <a:pt x="109" y="20"/>
                    <a:pt x="109" y="20"/>
                  </a:cubicBezTo>
                  <a:cubicBezTo>
                    <a:pt x="109" y="16"/>
                    <a:pt x="109" y="16"/>
                    <a:pt x="109" y="16"/>
                  </a:cubicBezTo>
                  <a:close/>
                  <a:moveTo>
                    <a:pt x="109" y="39"/>
                  </a:moveTo>
                  <a:cubicBezTo>
                    <a:pt x="102" y="39"/>
                    <a:pt x="102" y="39"/>
                    <a:pt x="102" y="39"/>
                  </a:cubicBezTo>
                  <a:cubicBezTo>
                    <a:pt x="101" y="39"/>
                    <a:pt x="100" y="40"/>
                    <a:pt x="100" y="42"/>
                  </a:cubicBezTo>
                  <a:cubicBezTo>
                    <a:pt x="100" y="54"/>
                    <a:pt x="100" y="54"/>
                    <a:pt x="100" y="54"/>
                  </a:cubicBezTo>
                  <a:cubicBezTo>
                    <a:pt x="100" y="56"/>
                    <a:pt x="101" y="57"/>
                    <a:pt x="102" y="57"/>
                  </a:cubicBezTo>
                  <a:cubicBezTo>
                    <a:pt x="109" y="57"/>
                    <a:pt x="109" y="57"/>
                    <a:pt x="109" y="57"/>
                  </a:cubicBezTo>
                  <a:cubicBezTo>
                    <a:pt x="109" y="52"/>
                    <a:pt x="109" y="52"/>
                    <a:pt x="109" y="52"/>
                  </a:cubicBezTo>
                  <a:cubicBezTo>
                    <a:pt x="105" y="52"/>
                    <a:pt x="105" y="52"/>
                    <a:pt x="105" y="52"/>
                  </a:cubicBezTo>
                  <a:cubicBezTo>
                    <a:pt x="105" y="44"/>
                    <a:pt x="105" y="44"/>
                    <a:pt x="105" y="44"/>
                  </a:cubicBezTo>
                  <a:cubicBezTo>
                    <a:pt x="109" y="44"/>
                    <a:pt x="109" y="44"/>
                    <a:pt x="109" y="44"/>
                  </a:cubicBezTo>
                  <a:cubicBezTo>
                    <a:pt x="109" y="39"/>
                    <a:pt x="109" y="39"/>
                    <a:pt x="109" y="39"/>
                  </a:cubicBezTo>
                  <a:close/>
                  <a:moveTo>
                    <a:pt x="109" y="63"/>
                  </a:moveTo>
                  <a:cubicBezTo>
                    <a:pt x="109" y="67"/>
                    <a:pt x="109" y="67"/>
                    <a:pt x="109" y="67"/>
                  </a:cubicBezTo>
                  <a:cubicBezTo>
                    <a:pt x="105" y="67"/>
                    <a:pt x="105" y="67"/>
                    <a:pt x="105" y="67"/>
                  </a:cubicBezTo>
                  <a:cubicBezTo>
                    <a:pt x="105" y="76"/>
                    <a:pt x="105" y="76"/>
                    <a:pt x="105" y="76"/>
                  </a:cubicBezTo>
                  <a:cubicBezTo>
                    <a:pt x="109" y="76"/>
                    <a:pt x="109" y="76"/>
                    <a:pt x="109" y="76"/>
                  </a:cubicBezTo>
                  <a:cubicBezTo>
                    <a:pt x="109" y="80"/>
                    <a:pt x="109" y="80"/>
                    <a:pt x="109" y="80"/>
                  </a:cubicBezTo>
                  <a:cubicBezTo>
                    <a:pt x="102" y="80"/>
                    <a:pt x="102" y="80"/>
                    <a:pt x="102" y="80"/>
                  </a:cubicBezTo>
                  <a:cubicBezTo>
                    <a:pt x="101" y="80"/>
                    <a:pt x="100" y="79"/>
                    <a:pt x="100" y="78"/>
                  </a:cubicBezTo>
                  <a:cubicBezTo>
                    <a:pt x="100" y="65"/>
                    <a:pt x="100" y="65"/>
                    <a:pt x="100" y="65"/>
                  </a:cubicBezTo>
                  <a:cubicBezTo>
                    <a:pt x="100" y="64"/>
                    <a:pt x="101" y="63"/>
                    <a:pt x="102" y="63"/>
                  </a:cubicBezTo>
                  <a:cubicBezTo>
                    <a:pt x="109" y="63"/>
                    <a:pt x="109" y="63"/>
                    <a:pt x="109" y="63"/>
                  </a:cubicBezTo>
                  <a:close/>
                  <a:moveTo>
                    <a:pt x="109" y="86"/>
                  </a:moveTo>
                  <a:cubicBezTo>
                    <a:pt x="102" y="86"/>
                    <a:pt x="102" y="86"/>
                    <a:pt x="102" y="86"/>
                  </a:cubicBezTo>
                  <a:cubicBezTo>
                    <a:pt x="101" y="86"/>
                    <a:pt x="100" y="87"/>
                    <a:pt x="100" y="89"/>
                  </a:cubicBezTo>
                  <a:cubicBezTo>
                    <a:pt x="100" y="101"/>
                    <a:pt x="100" y="101"/>
                    <a:pt x="100" y="101"/>
                  </a:cubicBezTo>
                  <a:cubicBezTo>
                    <a:pt x="100" y="103"/>
                    <a:pt x="101" y="104"/>
                    <a:pt x="102" y="104"/>
                  </a:cubicBezTo>
                  <a:cubicBezTo>
                    <a:pt x="109" y="104"/>
                    <a:pt x="109" y="104"/>
                    <a:pt x="109" y="104"/>
                  </a:cubicBezTo>
                  <a:cubicBezTo>
                    <a:pt x="109" y="99"/>
                    <a:pt x="109" y="99"/>
                    <a:pt x="109" y="99"/>
                  </a:cubicBezTo>
                  <a:cubicBezTo>
                    <a:pt x="105" y="99"/>
                    <a:pt x="105" y="99"/>
                    <a:pt x="105" y="99"/>
                  </a:cubicBezTo>
                  <a:cubicBezTo>
                    <a:pt x="105" y="91"/>
                    <a:pt x="105" y="91"/>
                    <a:pt x="105" y="91"/>
                  </a:cubicBezTo>
                  <a:cubicBezTo>
                    <a:pt x="109" y="91"/>
                    <a:pt x="109" y="91"/>
                    <a:pt x="109" y="91"/>
                  </a:cubicBezTo>
                  <a:cubicBezTo>
                    <a:pt x="109" y="86"/>
                    <a:pt x="109" y="86"/>
                    <a:pt x="109" y="86"/>
                  </a:cubicBezTo>
                  <a:close/>
                  <a:moveTo>
                    <a:pt x="109" y="110"/>
                  </a:moveTo>
                  <a:cubicBezTo>
                    <a:pt x="102" y="110"/>
                    <a:pt x="102" y="110"/>
                    <a:pt x="102" y="110"/>
                  </a:cubicBezTo>
                  <a:cubicBezTo>
                    <a:pt x="101" y="110"/>
                    <a:pt x="100" y="111"/>
                    <a:pt x="100" y="112"/>
                  </a:cubicBezTo>
                  <a:cubicBezTo>
                    <a:pt x="100" y="125"/>
                    <a:pt x="100" y="125"/>
                    <a:pt x="100" y="125"/>
                  </a:cubicBezTo>
                  <a:cubicBezTo>
                    <a:pt x="100" y="126"/>
                    <a:pt x="101" y="127"/>
                    <a:pt x="102" y="127"/>
                  </a:cubicBezTo>
                  <a:cubicBezTo>
                    <a:pt x="109" y="127"/>
                    <a:pt x="109" y="127"/>
                    <a:pt x="109" y="127"/>
                  </a:cubicBezTo>
                  <a:cubicBezTo>
                    <a:pt x="109" y="123"/>
                    <a:pt x="109" y="123"/>
                    <a:pt x="109" y="123"/>
                  </a:cubicBezTo>
                  <a:cubicBezTo>
                    <a:pt x="105" y="123"/>
                    <a:pt x="105" y="123"/>
                    <a:pt x="105" y="123"/>
                  </a:cubicBezTo>
                  <a:cubicBezTo>
                    <a:pt x="105" y="115"/>
                    <a:pt x="105" y="115"/>
                    <a:pt x="105" y="115"/>
                  </a:cubicBezTo>
                  <a:cubicBezTo>
                    <a:pt x="109" y="115"/>
                    <a:pt x="109" y="115"/>
                    <a:pt x="109" y="115"/>
                  </a:cubicBezTo>
                  <a:cubicBezTo>
                    <a:pt x="109" y="110"/>
                    <a:pt x="109" y="110"/>
                    <a:pt x="109" y="110"/>
                  </a:cubicBezTo>
                  <a:close/>
                  <a:moveTo>
                    <a:pt x="64" y="93"/>
                  </a:moveTo>
                  <a:cubicBezTo>
                    <a:pt x="64" y="88"/>
                    <a:pt x="64" y="88"/>
                    <a:pt x="64" y="88"/>
                  </a:cubicBezTo>
                  <a:cubicBezTo>
                    <a:pt x="91" y="88"/>
                    <a:pt x="91" y="88"/>
                    <a:pt x="91" y="88"/>
                  </a:cubicBezTo>
                  <a:cubicBezTo>
                    <a:pt x="91" y="55"/>
                    <a:pt x="91" y="55"/>
                    <a:pt x="91" y="55"/>
                  </a:cubicBezTo>
                  <a:cubicBezTo>
                    <a:pt x="64" y="55"/>
                    <a:pt x="64" y="55"/>
                    <a:pt x="64" y="55"/>
                  </a:cubicBezTo>
                  <a:cubicBezTo>
                    <a:pt x="64" y="50"/>
                    <a:pt x="64" y="50"/>
                    <a:pt x="64" y="50"/>
                  </a:cubicBezTo>
                  <a:cubicBezTo>
                    <a:pt x="93" y="50"/>
                    <a:pt x="93" y="50"/>
                    <a:pt x="93" y="50"/>
                  </a:cubicBezTo>
                  <a:cubicBezTo>
                    <a:pt x="94" y="50"/>
                    <a:pt x="96" y="51"/>
                    <a:pt x="96" y="53"/>
                  </a:cubicBezTo>
                  <a:cubicBezTo>
                    <a:pt x="96" y="90"/>
                    <a:pt x="96" y="90"/>
                    <a:pt x="96" y="90"/>
                  </a:cubicBezTo>
                  <a:cubicBezTo>
                    <a:pt x="96" y="92"/>
                    <a:pt x="94" y="93"/>
                    <a:pt x="93" y="93"/>
                  </a:cubicBezTo>
                  <a:lnTo>
                    <a:pt x="64" y="93"/>
                  </a:lnTo>
                  <a:close/>
                  <a:moveTo>
                    <a:pt x="28" y="5"/>
                  </a:moveTo>
                  <a:cubicBezTo>
                    <a:pt x="28" y="7"/>
                    <a:pt x="28" y="7"/>
                    <a:pt x="28" y="7"/>
                  </a:cubicBezTo>
                  <a:cubicBezTo>
                    <a:pt x="28" y="9"/>
                    <a:pt x="27" y="10"/>
                    <a:pt x="25" y="10"/>
                  </a:cubicBezTo>
                  <a:cubicBezTo>
                    <a:pt x="18" y="10"/>
                    <a:pt x="18" y="10"/>
                    <a:pt x="18" y="10"/>
                  </a:cubicBezTo>
                  <a:cubicBezTo>
                    <a:pt x="18" y="5"/>
                    <a:pt x="18" y="5"/>
                    <a:pt x="18" y="5"/>
                  </a:cubicBezTo>
                  <a:cubicBezTo>
                    <a:pt x="23" y="5"/>
                    <a:pt x="23" y="5"/>
                    <a:pt x="23" y="5"/>
                  </a:cubicBezTo>
                  <a:cubicBezTo>
                    <a:pt x="23" y="2"/>
                    <a:pt x="23" y="2"/>
                    <a:pt x="23" y="2"/>
                  </a:cubicBezTo>
                  <a:cubicBezTo>
                    <a:pt x="23" y="1"/>
                    <a:pt x="24" y="0"/>
                    <a:pt x="25" y="0"/>
                  </a:cubicBezTo>
                  <a:cubicBezTo>
                    <a:pt x="35" y="0"/>
                    <a:pt x="35" y="0"/>
                    <a:pt x="35" y="0"/>
                  </a:cubicBezTo>
                  <a:cubicBezTo>
                    <a:pt x="36" y="0"/>
                    <a:pt x="37" y="1"/>
                    <a:pt x="37" y="2"/>
                  </a:cubicBezTo>
                  <a:cubicBezTo>
                    <a:pt x="37" y="37"/>
                    <a:pt x="37" y="37"/>
                    <a:pt x="37" y="37"/>
                  </a:cubicBezTo>
                  <a:cubicBezTo>
                    <a:pt x="64" y="37"/>
                    <a:pt x="64" y="37"/>
                    <a:pt x="64" y="37"/>
                  </a:cubicBezTo>
                  <a:cubicBezTo>
                    <a:pt x="64" y="42"/>
                    <a:pt x="64" y="42"/>
                    <a:pt x="64" y="42"/>
                  </a:cubicBezTo>
                  <a:cubicBezTo>
                    <a:pt x="35" y="42"/>
                    <a:pt x="35" y="42"/>
                    <a:pt x="35" y="42"/>
                  </a:cubicBezTo>
                  <a:cubicBezTo>
                    <a:pt x="33" y="42"/>
                    <a:pt x="32" y="41"/>
                    <a:pt x="32" y="39"/>
                  </a:cubicBezTo>
                  <a:cubicBezTo>
                    <a:pt x="32" y="5"/>
                    <a:pt x="32" y="5"/>
                    <a:pt x="32" y="5"/>
                  </a:cubicBezTo>
                  <a:cubicBezTo>
                    <a:pt x="28" y="5"/>
                    <a:pt x="28" y="5"/>
                    <a:pt x="28" y="5"/>
                  </a:cubicBezTo>
                  <a:close/>
                  <a:moveTo>
                    <a:pt x="18" y="133"/>
                  </a:moveTo>
                  <a:cubicBezTo>
                    <a:pt x="25" y="133"/>
                    <a:pt x="25" y="133"/>
                    <a:pt x="25" y="133"/>
                  </a:cubicBezTo>
                  <a:cubicBezTo>
                    <a:pt x="27" y="133"/>
                    <a:pt x="28" y="134"/>
                    <a:pt x="28" y="136"/>
                  </a:cubicBezTo>
                  <a:cubicBezTo>
                    <a:pt x="28" y="138"/>
                    <a:pt x="28" y="138"/>
                    <a:pt x="28" y="138"/>
                  </a:cubicBezTo>
                  <a:cubicBezTo>
                    <a:pt x="32" y="138"/>
                    <a:pt x="32" y="138"/>
                    <a:pt x="32" y="138"/>
                  </a:cubicBezTo>
                  <a:cubicBezTo>
                    <a:pt x="32" y="104"/>
                    <a:pt x="32" y="104"/>
                    <a:pt x="32" y="104"/>
                  </a:cubicBezTo>
                  <a:cubicBezTo>
                    <a:pt x="32" y="102"/>
                    <a:pt x="33" y="101"/>
                    <a:pt x="35" y="101"/>
                  </a:cubicBezTo>
                  <a:cubicBezTo>
                    <a:pt x="64" y="101"/>
                    <a:pt x="64" y="101"/>
                    <a:pt x="64" y="101"/>
                  </a:cubicBezTo>
                  <a:cubicBezTo>
                    <a:pt x="64" y="106"/>
                    <a:pt x="64" y="106"/>
                    <a:pt x="64" y="106"/>
                  </a:cubicBezTo>
                  <a:cubicBezTo>
                    <a:pt x="37" y="106"/>
                    <a:pt x="37" y="106"/>
                    <a:pt x="37" y="106"/>
                  </a:cubicBezTo>
                  <a:cubicBezTo>
                    <a:pt x="37" y="141"/>
                    <a:pt x="37" y="141"/>
                    <a:pt x="37" y="141"/>
                  </a:cubicBezTo>
                  <a:cubicBezTo>
                    <a:pt x="37" y="142"/>
                    <a:pt x="36" y="143"/>
                    <a:pt x="35" y="143"/>
                  </a:cubicBezTo>
                  <a:cubicBezTo>
                    <a:pt x="25" y="143"/>
                    <a:pt x="25" y="143"/>
                    <a:pt x="25" y="143"/>
                  </a:cubicBezTo>
                  <a:cubicBezTo>
                    <a:pt x="24" y="143"/>
                    <a:pt x="23" y="142"/>
                    <a:pt x="23" y="141"/>
                  </a:cubicBezTo>
                  <a:cubicBezTo>
                    <a:pt x="23" y="138"/>
                    <a:pt x="23" y="138"/>
                    <a:pt x="23" y="138"/>
                  </a:cubicBezTo>
                  <a:cubicBezTo>
                    <a:pt x="18" y="138"/>
                    <a:pt x="18" y="138"/>
                    <a:pt x="18" y="138"/>
                  </a:cubicBezTo>
                  <a:cubicBezTo>
                    <a:pt x="18" y="133"/>
                    <a:pt x="18" y="133"/>
                    <a:pt x="18" y="133"/>
                  </a:cubicBezTo>
                  <a:close/>
                  <a:moveTo>
                    <a:pt x="64" y="50"/>
                  </a:moveTo>
                  <a:cubicBezTo>
                    <a:pt x="64" y="55"/>
                    <a:pt x="64" y="55"/>
                    <a:pt x="64" y="55"/>
                  </a:cubicBezTo>
                  <a:cubicBezTo>
                    <a:pt x="37" y="55"/>
                    <a:pt x="37" y="55"/>
                    <a:pt x="37" y="55"/>
                  </a:cubicBezTo>
                  <a:cubicBezTo>
                    <a:pt x="37" y="88"/>
                    <a:pt x="37" y="88"/>
                    <a:pt x="37" y="88"/>
                  </a:cubicBezTo>
                  <a:cubicBezTo>
                    <a:pt x="64" y="88"/>
                    <a:pt x="64" y="88"/>
                    <a:pt x="64" y="88"/>
                  </a:cubicBezTo>
                  <a:cubicBezTo>
                    <a:pt x="64" y="93"/>
                    <a:pt x="64" y="93"/>
                    <a:pt x="64" y="93"/>
                  </a:cubicBezTo>
                  <a:cubicBezTo>
                    <a:pt x="35" y="93"/>
                    <a:pt x="35" y="93"/>
                    <a:pt x="35" y="93"/>
                  </a:cubicBezTo>
                  <a:cubicBezTo>
                    <a:pt x="33" y="93"/>
                    <a:pt x="32" y="92"/>
                    <a:pt x="32" y="90"/>
                  </a:cubicBezTo>
                  <a:cubicBezTo>
                    <a:pt x="32" y="53"/>
                    <a:pt x="32" y="53"/>
                    <a:pt x="32" y="53"/>
                  </a:cubicBezTo>
                  <a:cubicBezTo>
                    <a:pt x="32" y="51"/>
                    <a:pt x="33" y="50"/>
                    <a:pt x="35" y="50"/>
                  </a:cubicBezTo>
                  <a:cubicBezTo>
                    <a:pt x="64" y="50"/>
                    <a:pt x="64" y="50"/>
                    <a:pt x="64" y="50"/>
                  </a:cubicBezTo>
                  <a:close/>
                  <a:moveTo>
                    <a:pt x="18" y="127"/>
                  </a:moveTo>
                  <a:cubicBezTo>
                    <a:pt x="25" y="127"/>
                    <a:pt x="25" y="127"/>
                    <a:pt x="25" y="127"/>
                  </a:cubicBezTo>
                  <a:cubicBezTo>
                    <a:pt x="27" y="127"/>
                    <a:pt x="28" y="126"/>
                    <a:pt x="28" y="125"/>
                  </a:cubicBezTo>
                  <a:cubicBezTo>
                    <a:pt x="28" y="112"/>
                    <a:pt x="28" y="112"/>
                    <a:pt x="28" y="112"/>
                  </a:cubicBezTo>
                  <a:cubicBezTo>
                    <a:pt x="28" y="111"/>
                    <a:pt x="27" y="110"/>
                    <a:pt x="25" y="110"/>
                  </a:cubicBezTo>
                  <a:cubicBezTo>
                    <a:pt x="18" y="110"/>
                    <a:pt x="18" y="110"/>
                    <a:pt x="18" y="110"/>
                  </a:cubicBezTo>
                  <a:cubicBezTo>
                    <a:pt x="18" y="115"/>
                    <a:pt x="18" y="115"/>
                    <a:pt x="18" y="115"/>
                  </a:cubicBezTo>
                  <a:cubicBezTo>
                    <a:pt x="23" y="115"/>
                    <a:pt x="23" y="115"/>
                    <a:pt x="23" y="115"/>
                  </a:cubicBezTo>
                  <a:cubicBezTo>
                    <a:pt x="23" y="123"/>
                    <a:pt x="23" y="123"/>
                    <a:pt x="23" y="123"/>
                  </a:cubicBezTo>
                  <a:cubicBezTo>
                    <a:pt x="18" y="123"/>
                    <a:pt x="18" y="123"/>
                    <a:pt x="18" y="123"/>
                  </a:cubicBezTo>
                  <a:cubicBezTo>
                    <a:pt x="18" y="127"/>
                    <a:pt x="18" y="127"/>
                    <a:pt x="18" y="127"/>
                  </a:cubicBezTo>
                  <a:close/>
                  <a:moveTo>
                    <a:pt x="18" y="104"/>
                  </a:moveTo>
                  <a:cubicBezTo>
                    <a:pt x="25" y="104"/>
                    <a:pt x="25" y="104"/>
                    <a:pt x="25" y="104"/>
                  </a:cubicBezTo>
                  <a:cubicBezTo>
                    <a:pt x="27" y="104"/>
                    <a:pt x="28" y="103"/>
                    <a:pt x="28" y="101"/>
                  </a:cubicBezTo>
                  <a:cubicBezTo>
                    <a:pt x="28" y="89"/>
                    <a:pt x="28" y="89"/>
                    <a:pt x="28" y="89"/>
                  </a:cubicBezTo>
                  <a:cubicBezTo>
                    <a:pt x="28" y="87"/>
                    <a:pt x="27" y="86"/>
                    <a:pt x="25" y="86"/>
                  </a:cubicBezTo>
                  <a:cubicBezTo>
                    <a:pt x="18" y="86"/>
                    <a:pt x="18" y="86"/>
                    <a:pt x="18" y="86"/>
                  </a:cubicBezTo>
                  <a:cubicBezTo>
                    <a:pt x="18" y="91"/>
                    <a:pt x="18" y="91"/>
                    <a:pt x="18" y="91"/>
                  </a:cubicBezTo>
                  <a:cubicBezTo>
                    <a:pt x="23" y="91"/>
                    <a:pt x="23" y="91"/>
                    <a:pt x="23" y="91"/>
                  </a:cubicBezTo>
                  <a:cubicBezTo>
                    <a:pt x="23" y="99"/>
                    <a:pt x="23" y="99"/>
                    <a:pt x="23" y="99"/>
                  </a:cubicBezTo>
                  <a:cubicBezTo>
                    <a:pt x="18" y="99"/>
                    <a:pt x="18" y="99"/>
                    <a:pt x="18" y="99"/>
                  </a:cubicBezTo>
                  <a:cubicBezTo>
                    <a:pt x="18" y="104"/>
                    <a:pt x="18" y="104"/>
                    <a:pt x="18" y="104"/>
                  </a:cubicBezTo>
                  <a:close/>
                  <a:moveTo>
                    <a:pt x="18" y="80"/>
                  </a:moveTo>
                  <a:cubicBezTo>
                    <a:pt x="18" y="76"/>
                    <a:pt x="18" y="76"/>
                    <a:pt x="18" y="76"/>
                  </a:cubicBezTo>
                  <a:cubicBezTo>
                    <a:pt x="23" y="76"/>
                    <a:pt x="23" y="76"/>
                    <a:pt x="23" y="76"/>
                  </a:cubicBezTo>
                  <a:cubicBezTo>
                    <a:pt x="23" y="67"/>
                    <a:pt x="23" y="67"/>
                    <a:pt x="23" y="67"/>
                  </a:cubicBezTo>
                  <a:cubicBezTo>
                    <a:pt x="18" y="67"/>
                    <a:pt x="18" y="67"/>
                    <a:pt x="18" y="67"/>
                  </a:cubicBezTo>
                  <a:cubicBezTo>
                    <a:pt x="18" y="63"/>
                    <a:pt x="18" y="63"/>
                    <a:pt x="18" y="63"/>
                  </a:cubicBezTo>
                  <a:cubicBezTo>
                    <a:pt x="25" y="63"/>
                    <a:pt x="25" y="63"/>
                    <a:pt x="25" y="63"/>
                  </a:cubicBezTo>
                  <a:cubicBezTo>
                    <a:pt x="27" y="63"/>
                    <a:pt x="28" y="64"/>
                    <a:pt x="28" y="65"/>
                  </a:cubicBezTo>
                  <a:cubicBezTo>
                    <a:pt x="28" y="78"/>
                    <a:pt x="28" y="78"/>
                    <a:pt x="28" y="78"/>
                  </a:cubicBezTo>
                  <a:cubicBezTo>
                    <a:pt x="28" y="79"/>
                    <a:pt x="27" y="80"/>
                    <a:pt x="25" y="80"/>
                  </a:cubicBezTo>
                  <a:cubicBezTo>
                    <a:pt x="18" y="80"/>
                    <a:pt x="18" y="80"/>
                    <a:pt x="18" y="80"/>
                  </a:cubicBezTo>
                  <a:close/>
                  <a:moveTo>
                    <a:pt x="18" y="57"/>
                  </a:moveTo>
                  <a:cubicBezTo>
                    <a:pt x="25" y="57"/>
                    <a:pt x="25" y="57"/>
                    <a:pt x="25" y="57"/>
                  </a:cubicBezTo>
                  <a:cubicBezTo>
                    <a:pt x="27" y="57"/>
                    <a:pt x="28" y="56"/>
                    <a:pt x="28" y="54"/>
                  </a:cubicBezTo>
                  <a:cubicBezTo>
                    <a:pt x="28" y="42"/>
                    <a:pt x="28" y="42"/>
                    <a:pt x="28" y="42"/>
                  </a:cubicBezTo>
                  <a:cubicBezTo>
                    <a:pt x="28" y="40"/>
                    <a:pt x="27" y="39"/>
                    <a:pt x="25" y="39"/>
                  </a:cubicBezTo>
                  <a:cubicBezTo>
                    <a:pt x="18" y="39"/>
                    <a:pt x="18" y="39"/>
                    <a:pt x="18" y="39"/>
                  </a:cubicBezTo>
                  <a:cubicBezTo>
                    <a:pt x="18" y="44"/>
                    <a:pt x="18" y="44"/>
                    <a:pt x="18" y="44"/>
                  </a:cubicBezTo>
                  <a:cubicBezTo>
                    <a:pt x="23" y="44"/>
                    <a:pt x="23" y="44"/>
                    <a:pt x="23" y="44"/>
                  </a:cubicBezTo>
                  <a:cubicBezTo>
                    <a:pt x="23" y="52"/>
                    <a:pt x="23" y="52"/>
                    <a:pt x="23" y="52"/>
                  </a:cubicBezTo>
                  <a:cubicBezTo>
                    <a:pt x="18" y="52"/>
                    <a:pt x="18" y="52"/>
                    <a:pt x="18" y="52"/>
                  </a:cubicBezTo>
                  <a:cubicBezTo>
                    <a:pt x="18" y="57"/>
                    <a:pt x="18" y="57"/>
                    <a:pt x="18" y="57"/>
                  </a:cubicBezTo>
                  <a:close/>
                  <a:moveTo>
                    <a:pt x="18" y="33"/>
                  </a:moveTo>
                  <a:cubicBezTo>
                    <a:pt x="25" y="33"/>
                    <a:pt x="25" y="33"/>
                    <a:pt x="25" y="33"/>
                  </a:cubicBezTo>
                  <a:cubicBezTo>
                    <a:pt x="27" y="33"/>
                    <a:pt x="28" y="32"/>
                    <a:pt x="28" y="31"/>
                  </a:cubicBezTo>
                  <a:cubicBezTo>
                    <a:pt x="28" y="18"/>
                    <a:pt x="28" y="18"/>
                    <a:pt x="28" y="18"/>
                  </a:cubicBezTo>
                  <a:cubicBezTo>
                    <a:pt x="28" y="17"/>
                    <a:pt x="27" y="16"/>
                    <a:pt x="25" y="16"/>
                  </a:cubicBezTo>
                  <a:cubicBezTo>
                    <a:pt x="18" y="16"/>
                    <a:pt x="18" y="16"/>
                    <a:pt x="18" y="16"/>
                  </a:cubicBezTo>
                  <a:cubicBezTo>
                    <a:pt x="18" y="20"/>
                    <a:pt x="18" y="20"/>
                    <a:pt x="18" y="20"/>
                  </a:cubicBezTo>
                  <a:cubicBezTo>
                    <a:pt x="23" y="20"/>
                    <a:pt x="23" y="20"/>
                    <a:pt x="23" y="20"/>
                  </a:cubicBezTo>
                  <a:cubicBezTo>
                    <a:pt x="23" y="28"/>
                    <a:pt x="23" y="28"/>
                    <a:pt x="23" y="28"/>
                  </a:cubicBezTo>
                  <a:cubicBezTo>
                    <a:pt x="18" y="28"/>
                    <a:pt x="18" y="28"/>
                    <a:pt x="18" y="28"/>
                  </a:cubicBezTo>
                  <a:lnTo>
                    <a:pt x="18" y="33"/>
                  </a:lnTo>
                  <a:close/>
                  <a:moveTo>
                    <a:pt x="18" y="10"/>
                  </a:moveTo>
                  <a:cubicBezTo>
                    <a:pt x="11" y="10"/>
                    <a:pt x="11" y="10"/>
                    <a:pt x="11" y="10"/>
                  </a:cubicBezTo>
                  <a:cubicBezTo>
                    <a:pt x="10" y="10"/>
                    <a:pt x="9" y="9"/>
                    <a:pt x="9" y="7"/>
                  </a:cubicBezTo>
                  <a:cubicBezTo>
                    <a:pt x="9" y="5"/>
                    <a:pt x="9" y="5"/>
                    <a:pt x="9" y="5"/>
                  </a:cubicBezTo>
                  <a:cubicBezTo>
                    <a:pt x="5" y="5"/>
                    <a:pt x="5" y="5"/>
                    <a:pt x="5" y="5"/>
                  </a:cubicBezTo>
                  <a:cubicBezTo>
                    <a:pt x="5" y="138"/>
                    <a:pt x="5" y="138"/>
                    <a:pt x="5" y="138"/>
                  </a:cubicBezTo>
                  <a:cubicBezTo>
                    <a:pt x="9" y="138"/>
                    <a:pt x="9" y="138"/>
                    <a:pt x="9" y="138"/>
                  </a:cubicBezTo>
                  <a:cubicBezTo>
                    <a:pt x="9" y="136"/>
                    <a:pt x="9" y="136"/>
                    <a:pt x="9" y="136"/>
                  </a:cubicBezTo>
                  <a:cubicBezTo>
                    <a:pt x="9" y="134"/>
                    <a:pt x="10" y="133"/>
                    <a:pt x="11" y="133"/>
                  </a:cubicBezTo>
                  <a:cubicBezTo>
                    <a:pt x="18" y="133"/>
                    <a:pt x="18" y="133"/>
                    <a:pt x="18" y="133"/>
                  </a:cubicBezTo>
                  <a:cubicBezTo>
                    <a:pt x="18" y="138"/>
                    <a:pt x="18" y="138"/>
                    <a:pt x="18" y="138"/>
                  </a:cubicBezTo>
                  <a:cubicBezTo>
                    <a:pt x="13" y="138"/>
                    <a:pt x="13" y="138"/>
                    <a:pt x="13" y="138"/>
                  </a:cubicBezTo>
                  <a:cubicBezTo>
                    <a:pt x="13" y="141"/>
                    <a:pt x="13" y="141"/>
                    <a:pt x="13" y="141"/>
                  </a:cubicBezTo>
                  <a:cubicBezTo>
                    <a:pt x="13" y="142"/>
                    <a:pt x="12" y="143"/>
                    <a:pt x="11" y="143"/>
                  </a:cubicBezTo>
                  <a:cubicBezTo>
                    <a:pt x="2" y="143"/>
                    <a:pt x="2" y="143"/>
                    <a:pt x="2" y="143"/>
                  </a:cubicBezTo>
                  <a:cubicBezTo>
                    <a:pt x="1" y="143"/>
                    <a:pt x="0" y="142"/>
                    <a:pt x="0" y="141"/>
                  </a:cubicBezTo>
                  <a:cubicBezTo>
                    <a:pt x="0" y="2"/>
                    <a:pt x="0" y="2"/>
                    <a:pt x="0" y="2"/>
                  </a:cubicBezTo>
                  <a:cubicBezTo>
                    <a:pt x="0" y="1"/>
                    <a:pt x="1" y="0"/>
                    <a:pt x="2" y="0"/>
                  </a:cubicBezTo>
                  <a:cubicBezTo>
                    <a:pt x="11" y="0"/>
                    <a:pt x="11" y="0"/>
                    <a:pt x="11" y="0"/>
                  </a:cubicBezTo>
                  <a:cubicBezTo>
                    <a:pt x="12" y="0"/>
                    <a:pt x="13" y="1"/>
                    <a:pt x="13" y="2"/>
                  </a:cubicBezTo>
                  <a:cubicBezTo>
                    <a:pt x="13" y="5"/>
                    <a:pt x="13" y="5"/>
                    <a:pt x="13" y="5"/>
                  </a:cubicBezTo>
                  <a:cubicBezTo>
                    <a:pt x="18" y="5"/>
                    <a:pt x="18" y="5"/>
                    <a:pt x="18" y="5"/>
                  </a:cubicBezTo>
                  <a:cubicBezTo>
                    <a:pt x="18" y="10"/>
                    <a:pt x="18" y="10"/>
                    <a:pt x="18" y="10"/>
                  </a:cubicBezTo>
                  <a:close/>
                  <a:moveTo>
                    <a:pt x="18" y="16"/>
                  </a:moveTo>
                  <a:cubicBezTo>
                    <a:pt x="11" y="16"/>
                    <a:pt x="11" y="16"/>
                    <a:pt x="11" y="16"/>
                  </a:cubicBezTo>
                  <a:cubicBezTo>
                    <a:pt x="10" y="16"/>
                    <a:pt x="9" y="17"/>
                    <a:pt x="9" y="18"/>
                  </a:cubicBezTo>
                  <a:cubicBezTo>
                    <a:pt x="9" y="31"/>
                    <a:pt x="9" y="31"/>
                    <a:pt x="9" y="31"/>
                  </a:cubicBezTo>
                  <a:cubicBezTo>
                    <a:pt x="9" y="32"/>
                    <a:pt x="10" y="33"/>
                    <a:pt x="11" y="33"/>
                  </a:cubicBezTo>
                  <a:cubicBezTo>
                    <a:pt x="18" y="33"/>
                    <a:pt x="18" y="33"/>
                    <a:pt x="18" y="33"/>
                  </a:cubicBezTo>
                  <a:cubicBezTo>
                    <a:pt x="18" y="28"/>
                    <a:pt x="18" y="28"/>
                    <a:pt x="18" y="28"/>
                  </a:cubicBezTo>
                  <a:cubicBezTo>
                    <a:pt x="13" y="28"/>
                    <a:pt x="13" y="28"/>
                    <a:pt x="13" y="28"/>
                  </a:cubicBezTo>
                  <a:cubicBezTo>
                    <a:pt x="13" y="20"/>
                    <a:pt x="13" y="20"/>
                    <a:pt x="13" y="20"/>
                  </a:cubicBezTo>
                  <a:cubicBezTo>
                    <a:pt x="18" y="20"/>
                    <a:pt x="18" y="20"/>
                    <a:pt x="18" y="20"/>
                  </a:cubicBezTo>
                  <a:cubicBezTo>
                    <a:pt x="18" y="16"/>
                    <a:pt x="18" y="16"/>
                    <a:pt x="18" y="16"/>
                  </a:cubicBezTo>
                  <a:close/>
                  <a:moveTo>
                    <a:pt x="18" y="39"/>
                  </a:moveTo>
                  <a:cubicBezTo>
                    <a:pt x="11" y="39"/>
                    <a:pt x="11" y="39"/>
                    <a:pt x="11" y="39"/>
                  </a:cubicBezTo>
                  <a:cubicBezTo>
                    <a:pt x="10" y="39"/>
                    <a:pt x="9" y="40"/>
                    <a:pt x="9" y="42"/>
                  </a:cubicBezTo>
                  <a:cubicBezTo>
                    <a:pt x="9" y="54"/>
                    <a:pt x="9" y="54"/>
                    <a:pt x="9" y="54"/>
                  </a:cubicBezTo>
                  <a:cubicBezTo>
                    <a:pt x="9" y="56"/>
                    <a:pt x="10" y="57"/>
                    <a:pt x="11" y="57"/>
                  </a:cubicBezTo>
                  <a:cubicBezTo>
                    <a:pt x="18" y="57"/>
                    <a:pt x="18" y="57"/>
                    <a:pt x="18" y="57"/>
                  </a:cubicBezTo>
                  <a:cubicBezTo>
                    <a:pt x="18" y="52"/>
                    <a:pt x="18" y="52"/>
                    <a:pt x="18" y="52"/>
                  </a:cubicBezTo>
                  <a:cubicBezTo>
                    <a:pt x="13" y="52"/>
                    <a:pt x="13" y="52"/>
                    <a:pt x="13" y="52"/>
                  </a:cubicBezTo>
                  <a:cubicBezTo>
                    <a:pt x="13" y="44"/>
                    <a:pt x="13" y="44"/>
                    <a:pt x="13" y="44"/>
                  </a:cubicBezTo>
                  <a:cubicBezTo>
                    <a:pt x="18" y="44"/>
                    <a:pt x="18" y="44"/>
                    <a:pt x="18" y="44"/>
                  </a:cubicBezTo>
                  <a:cubicBezTo>
                    <a:pt x="18" y="39"/>
                    <a:pt x="18" y="39"/>
                    <a:pt x="18" y="39"/>
                  </a:cubicBezTo>
                  <a:close/>
                  <a:moveTo>
                    <a:pt x="18" y="63"/>
                  </a:moveTo>
                  <a:cubicBezTo>
                    <a:pt x="11" y="63"/>
                    <a:pt x="11" y="63"/>
                    <a:pt x="11" y="63"/>
                  </a:cubicBezTo>
                  <a:cubicBezTo>
                    <a:pt x="10" y="63"/>
                    <a:pt x="9" y="64"/>
                    <a:pt x="9" y="65"/>
                  </a:cubicBezTo>
                  <a:cubicBezTo>
                    <a:pt x="9" y="78"/>
                    <a:pt x="9" y="78"/>
                    <a:pt x="9" y="78"/>
                  </a:cubicBezTo>
                  <a:cubicBezTo>
                    <a:pt x="9" y="79"/>
                    <a:pt x="10" y="80"/>
                    <a:pt x="11" y="80"/>
                  </a:cubicBezTo>
                  <a:cubicBezTo>
                    <a:pt x="18" y="80"/>
                    <a:pt x="18" y="80"/>
                    <a:pt x="18" y="80"/>
                  </a:cubicBezTo>
                  <a:cubicBezTo>
                    <a:pt x="18" y="76"/>
                    <a:pt x="18" y="76"/>
                    <a:pt x="18" y="76"/>
                  </a:cubicBezTo>
                  <a:cubicBezTo>
                    <a:pt x="13" y="76"/>
                    <a:pt x="13" y="76"/>
                    <a:pt x="13" y="76"/>
                  </a:cubicBezTo>
                  <a:cubicBezTo>
                    <a:pt x="13" y="67"/>
                    <a:pt x="13" y="67"/>
                    <a:pt x="13" y="67"/>
                  </a:cubicBezTo>
                  <a:cubicBezTo>
                    <a:pt x="18" y="67"/>
                    <a:pt x="18" y="67"/>
                    <a:pt x="18" y="67"/>
                  </a:cubicBezTo>
                  <a:cubicBezTo>
                    <a:pt x="18" y="63"/>
                    <a:pt x="18" y="63"/>
                    <a:pt x="18" y="63"/>
                  </a:cubicBezTo>
                  <a:close/>
                  <a:moveTo>
                    <a:pt x="18" y="86"/>
                  </a:moveTo>
                  <a:cubicBezTo>
                    <a:pt x="11" y="86"/>
                    <a:pt x="11" y="86"/>
                    <a:pt x="11" y="86"/>
                  </a:cubicBezTo>
                  <a:cubicBezTo>
                    <a:pt x="10" y="86"/>
                    <a:pt x="9" y="87"/>
                    <a:pt x="9" y="89"/>
                  </a:cubicBezTo>
                  <a:cubicBezTo>
                    <a:pt x="9" y="101"/>
                    <a:pt x="9" y="101"/>
                    <a:pt x="9" y="101"/>
                  </a:cubicBezTo>
                  <a:cubicBezTo>
                    <a:pt x="9" y="103"/>
                    <a:pt x="10" y="104"/>
                    <a:pt x="11" y="104"/>
                  </a:cubicBezTo>
                  <a:cubicBezTo>
                    <a:pt x="18" y="104"/>
                    <a:pt x="18" y="104"/>
                    <a:pt x="18" y="104"/>
                  </a:cubicBezTo>
                  <a:cubicBezTo>
                    <a:pt x="18" y="99"/>
                    <a:pt x="18" y="99"/>
                    <a:pt x="18" y="99"/>
                  </a:cubicBezTo>
                  <a:cubicBezTo>
                    <a:pt x="13" y="99"/>
                    <a:pt x="13" y="99"/>
                    <a:pt x="13" y="99"/>
                  </a:cubicBezTo>
                  <a:cubicBezTo>
                    <a:pt x="13" y="91"/>
                    <a:pt x="13" y="91"/>
                    <a:pt x="13" y="91"/>
                  </a:cubicBezTo>
                  <a:cubicBezTo>
                    <a:pt x="18" y="91"/>
                    <a:pt x="18" y="91"/>
                    <a:pt x="18" y="91"/>
                  </a:cubicBezTo>
                  <a:cubicBezTo>
                    <a:pt x="18" y="86"/>
                    <a:pt x="18" y="86"/>
                    <a:pt x="18" y="86"/>
                  </a:cubicBezTo>
                  <a:close/>
                  <a:moveTo>
                    <a:pt x="18" y="110"/>
                  </a:moveTo>
                  <a:cubicBezTo>
                    <a:pt x="11" y="110"/>
                    <a:pt x="11" y="110"/>
                    <a:pt x="11" y="110"/>
                  </a:cubicBezTo>
                  <a:cubicBezTo>
                    <a:pt x="10" y="110"/>
                    <a:pt x="9" y="111"/>
                    <a:pt x="9" y="112"/>
                  </a:cubicBezTo>
                  <a:cubicBezTo>
                    <a:pt x="9" y="125"/>
                    <a:pt x="9" y="125"/>
                    <a:pt x="9" y="125"/>
                  </a:cubicBezTo>
                  <a:cubicBezTo>
                    <a:pt x="9" y="126"/>
                    <a:pt x="10" y="127"/>
                    <a:pt x="11" y="127"/>
                  </a:cubicBezTo>
                  <a:cubicBezTo>
                    <a:pt x="18" y="127"/>
                    <a:pt x="18" y="127"/>
                    <a:pt x="18" y="127"/>
                  </a:cubicBezTo>
                  <a:cubicBezTo>
                    <a:pt x="18" y="123"/>
                    <a:pt x="18" y="123"/>
                    <a:pt x="18" y="123"/>
                  </a:cubicBezTo>
                  <a:cubicBezTo>
                    <a:pt x="13" y="123"/>
                    <a:pt x="13" y="123"/>
                    <a:pt x="13" y="123"/>
                  </a:cubicBezTo>
                  <a:cubicBezTo>
                    <a:pt x="13" y="115"/>
                    <a:pt x="13" y="115"/>
                    <a:pt x="13" y="115"/>
                  </a:cubicBezTo>
                  <a:cubicBezTo>
                    <a:pt x="18" y="115"/>
                    <a:pt x="18" y="115"/>
                    <a:pt x="18" y="115"/>
                  </a:cubicBezTo>
                  <a:lnTo>
                    <a:pt x="18"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1" name="Freeform 82"/>
            <p:cNvSpPr>
              <a:spLocks noEditPoints="1"/>
            </p:cNvSpPr>
            <p:nvPr/>
          </p:nvSpPr>
          <p:spPr bwMode="auto">
            <a:xfrm>
              <a:off x="5703888" y="884238"/>
              <a:ext cx="42863" cy="325438"/>
            </a:xfrm>
            <a:custGeom>
              <a:avLst/>
              <a:gdLst>
                <a:gd name="T0" fmla="*/ 9 w 19"/>
                <a:gd name="T1" fmla="*/ 139 h 144"/>
                <a:gd name="T2" fmla="*/ 14 w 19"/>
                <a:gd name="T3" fmla="*/ 139 h 144"/>
                <a:gd name="T4" fmla="*/ 14 w 19"/>
                <a:gd name="T5" fmla="*/ 6 h 144"/>
                <a:gd name="T6" fmla="*/ 13 w 19"/>
                <a:gd name="T7" fmla="*/ 6 h 144"/>
                <a:gd name="T8" fmla="*/ 9 w 19"/>
                <a:gd name="T9" fmla="*/ 6 h 144"/>
                <a:gd name="T10" fmla="*/ 9 w 19"/>
                <a:gd name="T11" fmla="*/ 6 h 144"/>
                <a:gd name="T12" fmla="*/ 9 w 19"/>
                <a:gd name="T13" fmla="*/ 2 h 144"/>
                <a:gd name="T14" fmla="*/ 9 w 19"/>
                <a:gd name="T15" fmla="*/ 2 h 144"/>
                <a:gd name="T16" fmla="*/ 12 w 19"/>
                <a:gd name="T17" fmla="*/ 1 h 144"/>
                <a:gd name="T18" fmla="*/ 15 w 19"/>
                <a:gd name="T19" fmla="*/ 0 h 144"/>
                <a:gd name="T20" fmla="*/ 16 w 19"/>
                <a:gd name="T21" fmla="*/ 0 h 144"/>
                <a:gd name="T22" fmla="*/ 19 w 19"/>
                <a:gd name="T23" fmla="*/ 2 h 144"/>
                <a:gd name="T24" fmla="*/ 19 w 19"/>
                <a:gd name="T25" fmla="*/ 141 h 144"/>
                <a:gd name="T26" fmla="*/ 16 w 19"/>
                <a:gd name="T27" fmla="*/ 144 h 144"/>
                <a:gd name="T28" fmla="*/ 9 w 19"/>
                <a:gd name="T29" fmla="*/ 144 h 144"/>
                <a:gd name="T30" fmla="*/ 9 w 19"/>
                <a:gd name="T31" fmla="*/ 139 h 144"/>
                <a:gd name="T32" fmla="*/ 4 w 19"/>
                <a:gd name="T33" fmla="*/ 6 h 144"/>
                <a:gd name="T34" fmla="*/ 4 w 19"/>
                <a:gd name="T35" fmla="*/ 139 h 144"/>
                <a:gd name="T36" fmla="*/ 9 w 19"/>
                <a:gd name="T37" fmla="*/ 139 h 144"/>
                <a:gd name="T38" fmla="*/ 9 w 19"/>
                <a:gd name="T39" fmla="*/ 144 h 144"/>
                <a:gd name="T40" fmla="*/ 2 w 19"/>
                <a:gd name="T41" fmla="*/ 144 h 144"/>
                <a:gd name="T42" fmla="*/ 0 w 19"/>
                <a:gd name="T43" fmla="*/ 141 h 144"/>
                <a:gd name="T44" fmla="*/ 0 w 19"/>
                <a:gd name="T45" fmla="*/ 2 h 144"/>
                <a:gd name="T46" fmla="*/ 0 w 19"/>
                <a:gd name="T47" fmla="*/ 2 h 144"/>
                <a:gd name="T48" fmla="*/ 0 w 19"/>
                <a:gd name="T49" fmla="*/ 1 h 144"/>
                <a:gd name="T50" fmla="*/ 3 w 19"/>
                <a:gd name="T51" fmla="*/ 0 h 144"/>
                <a:gd name="T52" fmla="*/ 6 w 19"/>
                <a:gd name="T53" fmla="*/ 1 h 144"/>
                <a:gd name="T54" fmla="*/ 9 w 19"/>
                <a:gd name="T55" fmla="*/ 2 h 144"/>
                <a:gd name="T56" fmla="*/ 9 w 19"/>
                <a:gd name="T57" fmla="*/ 6 h 144"/>
                <a:gd name="T58" fmla="*/ 5 w 19"/>
                <a:gd name="T59" fmla="*/ 6 h 144"/>
                <a:gd name="T60" fmla="*/ 4 w 19"/>
                <a:gd name="T61" fmla="*/ 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 h="144">
                  <a:moveTo>
                    <a:pt x="9" y="139"/>
                  </a:moveTo>
                  <a:cubicBezTo>
                    <a:pt x="14" y="139"/>
                    <a:pt x="14" y="139"/>
                    <a:pt x="14" y="139"/>
                  </a:cubicBezTo>
                  <a:cubicBezTo>
                    <a:pt x="14" y="6"/>
                    <a:pt x="14" y="6"/>
                    <a:pt x="14" y="6"/>
                  </a:cubicBezTo>
                  <a:cubicBezTo>
                    <a:pt x="13" y="6"/>
                    <a:pt x="13" y="6"/>
                    <a:pt x="13" y="6"/>
                  </a:cubicBezTo>
                  <a:cubicBezTo>
                    <a:pt x="12" y="6"/>
                    <a:pt x="11" y="6"/>
                    <a:pt x="9" y="6"/>
                  </a:cubicBezTo>
                  <a:cubicBezTo>
                    <a:pt x="9" y="6"/>
                    <a:pt x="9" y="6"/>
                    <a:pt x="9" y="6"/>
                  </a:cubicBezTo>
                  <a:cubicBezTo>
                    <a:pt x="9" y="2"/>
                    <a:pt x="9" y="2"/>
                    <a:pt x="9" y="2"/>
                  </a:cubicBezTo>
                  <a:cubicBezTo>
                    <a:pt x="9" y="2"/>
                    <a:pt x="9" y="2"/>
                    <a:pt x="9" y="2"/>
                  </a:cubicBezTo>
                  <a:cubicBezTo>
                    <a:pt x="10" y="2"/>
                    <a:pt x="11" y="1"/>
                    <a:pt x="12" y="1"/>
                  </a:cubicBezTo>
                  <a:cubicBezTo>
                    <a:pt x="13" y="1"/>
                    <a:pt x="14" y="1"/>
                    <a:pt x="15" y="0"/>
                  </a:cubicBezTo>
                  <a:cubicBezTo>
                    <a:pt x="15" y="0"/>
                    <a:pt x="16" y="0"/>
                    <a:pt x="16" y="0"/>
                  </a:cubicBezTo>
                  <a:cubicBezTo>
                    <a:pt x="18" y="0"/>
                    <a:pt x="19" y="1"/>
                    <a:pt x="19" y="2"/>
                  </a:cubicBezTo>
                  <a:cubicBezTo>
                    <a:pt x="19" y="141"/>
                    <a:pt x="19" y="141"/>
                    <a:pt x="19" y="141"/>
                  </a:cubicBezTo>
                  <a:cubicBezTo>
                    <a:pt x="19" y="142"/>
                    <a:pt x="18" y="144"/>
                    <a:pt x="16" y="144"/>
                  </a:cubicBezTo>
                  <a:cubicBezTo>
                    <a:pt x="9" y="144"/>
                    <a:pt x="9" y="144"/>
                    <a:pt x="9" y="144"/>
                  </a:cubicBezTo>
                  <a:lnTo>
                    <a:pt x="9" y="139"/>
                  </a:lnTo>
                  <a:close/>
                  <a:moveTo>
                    <a:pt x="4" y="6"/>
                  </a:moveTo>
                  <a:cubicBezTo>
                    <a:pt x="4" y="139"/>
                    <a:pt x="4" y="139"/>
                    <a:pt x="4" y="139"/>
                  </a:cubicBezTo>
                  <a:cubicBezTo>
                    <a:pt x="9" y="139"/>
                    <a:pt x="9" y="139"/>
                    <a:pt x="9" y="139"/>
                  </a:cubicBezTo>
                  <a:cubicBezTo>
                    <a:pt x="9" y="144"/>
                    <a:pt x="9" y="144"/>
                    <a:pt x="9" y="144"/>
                  </a:cubicBezTo>
                  <a:cubicBezTo>
                    <a:pt x="2" y="144"/>
                    <a:pt x="2" y="144"/>
                    <a:pt x="2" y="144"/>
                  </a:cubicBezTo>
                  <a:cubicBezTo>
                    <a:pt x="1" y="144"/>
                    <a:pt x="0" y="142"/>
                    <a:pt x="0" y="141"/>
                  </a:cubicBezTo>
                  <a:cubicBezTo>
                    <a:pt x="0" y="2"/>
                    <a:pt x="0" y="2"/>
                    <a:pt x="0" y="2"/>
                  </a:cubicBezTo>
                  <a:cubicBezTo>
                    <a:pt x="0" y="2"/>
                    <a:pt x="0" y="2"/>
                    <a:pt x="0" y="2"/>
                  </a:cubicBezTo>
                  <a:cubicBezTo>
                    <a:pt x="0" y="2"/>
                    <a:pt x="0" y="2"/>
                    <a:pt x="0" y="1"/>
                  </a:cubicBezTo>
                  <a:cubicBezTo>
                    <a:pt x="0" y="0"/>
                    <a:pt x="2" y="0"/>
                    <a:pt x="3" y="0"/>
                  </a:cubicBezTo>
                  <a:cubicBezTo>
                    <a:pt x="4" y="1"/>
                    <a:pt x="5" y="1"/>
                    <a:pt x="6" y="1"/>
                  </a:cubicBezTo>
                  <a:cubicBezTo>
                    <a:pt x="7" y="1"/>
                    <a:pt x="8" y="2"/>
                    <a:pt x="9" y="2"/>
                  </a:cubicBezTo>
                  <a:cubicBezTo>
                    <a:pt x="9" y="6"/>
                    <a:pt x="9" y="6"/>
                    <a:pt x="9" y="6"/>
                  </a:cubicBezTo>
                  <a:cubicBezTo>
                    <a:pt x="8" y="6"/>
                    <a:pt x="6" y="6"/>
                    <a:pt x="5" y="6"/>
                  </a:cubicBezTo>
                  <a:lnTo>
                    <a:pt x="4"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2" name="Freeform 83"/>
            <p:cNvSpPr>
              <a:spLocks noEditPoints="1"/>
            </p:cNvSpPr>
            <p:nvPr/>
          </p:nvSpPr>
          <p:spPr bwMode="auto">
            <a:xfrm>
              <a:off x="5694363" y="827088"/>
              <a:ext cx="61913" cy="61913"/>
            </a:xfrm>
            <a:custGeom>
              <a:avLst/>
              <a:gdLst>
                <a:gd name="T0" fmla="*/ 13 w 27"/>
                <a:gd name="T1" fmla="*/ 0 h 27"/>
                <a:gd name="T2" fmla="*/ 23 w 27"/>
                <a:gd name="T3" fmla="*/ 4 h 27"/>
                <a:gd name="T4" fmla="*/ 23 w 27"/>
                <a:gd name="T5" fmla="*/ 4 h 27"/>
                <a:gd name="T6" fmla="*/ 27 w 27"/>
                <a:gd name="T7" fmla="*/ 13 h 27"/>
                <a:gd name="T8" fmla="*/ 23 w 27"/>
                <a:gd name="T9" fmla="*/ 23 h 27"/>
                <a:gd name="T10" fmla="*/ 23 w 27"/>
                <a:gd name="T11" fmla="*/ 23 h 27"/>
                <a:gd name="T12" fmla="*/ 13 w 27"/>
                <a:gd name="T13" fmla="*/ 27 h 27"/>
                <a:gd name="T14" fmla="*/ 13 w 27"/>
                <a:gd name="T15" fmla="*/ 27 h 27"/>
                <a:gd name="T16" fmla="*/ 13 w 27"/>
                <a:gd name="T17" fmla="*/ 22 h 27"/>
                <a:gd name="T18" fmla="*/ 13 w 27"/>
                <a:gd name="T19" fmla="*/ 22 h 27"/>
                <a:gd name="T20" fmla="*/ 19 w 27"/>
                <a:gd name="T21" fmla="*/ 19 h 27"/>
                <a:gd name="T22" fmla="*/ 19 w 27"/>
                <a:gd name="T23" fmla="*/ 19 h 27"/>
                <a:gd name="T24" fmla="*/ 19 w 27"/>
                <a:gd name="T25" fmla="*/ 19 h 27"/>
                <a:gd name="T26" fmla="*/ 22 w 27"/>
                <a:gd name="T27" fmla="*/ 13 h 27"/>
                <a:gd name="T28" fmla="*/ 19 w 27"/>
                <a:gd name="T29" fmla="*/ 7 h 27"/>
                <a:gd name="T30" fmla="*/ 19 w 27"/>
                <a:gd name="T31" fmla="*/ 7 h 27"/>
                <a:gd name="T32" fmla="*/ 19 w 27"/>
                <a:gd name="T33" fmla="*/ 7 h 27"/>
                <a:gd name="T34" fmla="*/ 13 w 27"/>
                <a:gd name="T35" fmla="*/ 4 h 27"/>
                <a:gd name="T36" fmla="*/ 13 w 27"/>
                <a:gd name="T37" fmla="*/ 4 h 27"/>
                <a:gd name="T38" fmla="*/ 13 w 27"/>
                <a:gd name="T39" fmla="*/ 0 h 27"/>
                <a:gd name="T40" fmla="*/ 13 w 27"/>
                <a:gd name="T41" fmla="*/ 27 h 27"/>
                <a:gd name="T42" fmla="*/ 4 w 27"/>
                <a:gd name="T43" fmla="*/ 23 h 27"/>
                <a:gd name="T44" fmla="*/ 4 w 27"/>
                <a:gd name="T45" fmla="*/ 23 h 27"/>
                <a:gd name="T46" fmla="*/ 4 w 27"/>
                <a:gd name="T47" fmla="*/ 23 h 27"/>
                <a:gd name="T48" fmla="*/ 4 w 27"/>
                <a:gd name="T49" fmla="*/ 23 h 27"/>
                <a:gd name="T50" fmla="*/ 0 w 27"/>
                <a:gd name="T51" fmla="*/ 13 h 27"/>
                <a:gd name="T52" fmla="*/ 4 w 27"/>
                <a:gd name="T53" fmla="*/ 4 h 27"/>
                <a:gd name="T54" fmla="*/ 4 w 27"/>
                <a:gd name="T55" fmla="*/ 3 h 27"/>
                <a:gd name="T56" fmla="*/ 13 w 27"/>
                <a:gd name="T57" fmla="*/ 0 h 27"/>
                <a:gd name="T58" fmla="*/ 13 w 27"/>
                <a:gd name="T59" fmla="*/ 4 h 27"/>
                <a:gd name="T60" fmla="*/ 7 w 27"/>
                <a:gd name="T61" fmla="*/ 7 h 27"/>
                <a:gd name="T62" fmla="*/ 7 w 27"/>
                <a:gd name="T63" fmla="*/ 7 h 27"/>
                <a:gd name="T64" fmla="*/ 4 w 27"/>
                <a:gd name="T65" fmla="*/ 13 h 27"/>
                <a:gd name="T66" fmla="*/ 7 w 27"/>
                <a:gd name="T67" fmla="*/ 19 h 27"/>
                <a:gd name="T68" fmla="*/ 7 w 27"/>
                <a:gd name="T69" fmla="*/ 19 h 27"/>
                <a:gd name="T70" fmla="*/ 13 w 27"/>
                <a:gd name="T71" fmla="*/ 22 h 27"/>
                <a:gd name="T72" fmla="*/ 13 w 27"/>
                <a:gd name="T7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 h="27">
                  <a:moveTo>
                    <a:pt x="13" y="0"/>
                  </a:moveTo>
                  <a:cubicBezTo>
                    <a:pt x="17" y="0"/>
                    <a:pt x="20" y="1"/>
                    <a:pt x="23" y="4"/>
                  </a:cubicBezTo>
                  <a:cubicBezTo>
                    <a:pt x="23" y="4"/>
                    <a:pt x="23" y="4"/>
                    <a:pt x="23" y="4"/>
                  </a:cubicBezTo>
                  <a:cubicBezTo>
                    <a:pt x="25" y="6"/>
                    <a:pt x="27" y="9"/>
                    <a:pt x="27" y="13"/>
                  </a:cubicBezTo>
                  <a:cubicBezTo>
                    <a:pt x="27" y="17"/>
                    <a:pt x="25" y="20"/>
                    <a:pt x="23" y="23"/>
                  </a:cubicBezTo>
                  <a:cubicBezTo>
                    <a:pt x="23" y="23"/>
                    <a:pt x="23" y="23"/>
                    <a:pt x="23" y="23"/>
                  </a:cubicBezTo>
                  <a:cubicBezTo>
                    <a:pt x="20" y="25"/>
                    <a:pt x="17" y="27"/>
                    <a:pt x="13" y="27"/>
                  </a:cubicBezTo>
                  <a:cubicBezTo>
                    <a:pt x="13" y="27"/>
                    <a:pt x="13" y="27"/>
                    <a:pt x="13" y="27"/>
                  </a:cubicBezTo>
                  <a:cubicBezTo>
                    <a:pt x="13" y="22"/>
                    <a:pt x="13" y="22"/>
                    <a:pt x="13" y="22"/>
                  </a:cubicBezTo>
                  <a:cubicBezTo>
                    <a:pt x="13" y="22"/>
                    <a:pt x="13" y="22"/>
                    <a:pt x="13" y="22"/>
                  </a:cubicBezTo>
                  <a:cubicBezTo>
                    <a:pt x="16" y="22"/>
                    <a:pt x="18" y="21"/>
                    <a:pt x="19" y="19"/>
                  </a:cubicBezTo>
                  <a:cubicBezTo>
                    <a:pt x="19" y="19"/>
                    <a:pt x="19" y="19"/>
                    <a:pt x="19" y="19"/>
                  </a:cubicBezTo>
                  <a:cubicBezTo>
                    <a:pt x="19" y="19"/>
                    <a:pt x="19" y="19"/>
                    <a:pt x="19" y="19"/>
                  </a:cubicBezTo>
                  <a:cubicBezTo>
                    <a:pt x="21" y="18"/>
                    <a:pt x="22" y="16"/>
                    <a:pt x="22" y="13"/>
                  </a:cubicBezTo>
                  <a:cubicBezTo>
                    <a:pt x="22" y="11"/>
                    <a:pt x="21" y="9"/>
                    <a:pt x="19" y="7"/>
                  </a:cubicBezTo>
                  <a:cubicBezTo>
                    <a:pt x="19" y="7"/>
                    <a:pt x="19" y="7"/>
                    <a:pt x="19" y="7"/>
                  </a:cubicBezTo>
                  <a:cubicBezTo>
                    <a:pt x="19" y="7"/>
                    <a:pt x="19" y="7"/>
                    <a:pt x="19" y="7"/>
                  </a:cubicBezTo>
                  <a:cubicBezTo>
                    <a:pt x="18" y="5"/>
                    <a:pt x="16" y="4"/>
                    <a:pt x="13" y="4"/>
                  </a:cubicBezTo>
                  <a:cubicBezTo>
                    <a:pt x="13" y="4"/>
                    <a:pt x="13" y="4"/>
                    <a:pt x="13" y="4"/>
                  </a:cubicBezTo>
                  <a:cubicBezTo>
                    <a:pt x="13" y="0"/>
                    <a:pt x="13" y="0"/>
                    <a:pt x="13" y="0"/>
                  </a:cubicBezTo>
                  <a:close/>
                  <a:moveTo>
                    <a:pt x="13" y="27"/>
                  </a:moveTo>
                  <a:cubicBezTo>
                    <a:pt x="9" y="27"/>
                    <a:pt x="6" y="25"/>
                    <a:pt x="4" y="23"/>
                  </a:cubicBezTo>
                  <a:cubicBezTo>
                    <a:pt x="4" y="23"/>
                    <a:pt x="4" y="23"/>
                    <a:pt x="4" y="23"/>
                  </a:cubicBezTo>
                  <a:cubicBezTo>
                    <a:pt x="4" y="23"/>
                    <a:pt x="4" y="23"/>
                    <a:pt x="4" y="23"/>
                  </a:cubicBezTo>
                  <a:cubicBezTo>
                    <a:pt x="4" y="23"/>
                    <a:pt x="4" y="23"/>
                    <a:pt x="4" y="23"/>
                  </a:cubicBezTo>
                  <a:cubicBezTo>
                    <a:pt x="1" y="20"/>
                    <a:pt x="0" y="17"/>
                    <a:pt x="0" y="13"/>
                  </a:cubicBezTo>
                  <a:cubicBezTo>
                    <a:pt x="0" y="9"/>
                    <a:pt x="1" y="6"/>
                    <a:pt x="4" y="4"/>
                  </a:cubicBezTo>
                  <a:cubicBezTo>
                    <a:pt x="4" y="3"/>
                    <a:pt x="4" y="3"/>
                    <a:pt x="4" y="3"/>
                  </a:cubicBezTo>
                  <a:cubicBezTo>
                    <a:pt x="6" y="1"/>
                    <a:pt x="10" y="0"/>
                    <a:pt x="13" y="0"/>
                  </a:cubicBezTo>
                  <a:cubicBezTo>
                    <a:pt x="13" y="4"/>
                    <a:pt x="13" y="4"/>
                    <a:pt x="13" y="4"/>
                  </a:cubicBezTo>
                  <a:cubicBezTo>
                    <a:pt x="11" y="4"/>
                    <a:pt x="9" y="5"/>
                    <a:pt x="7" y="7"/>
                  </a:cubicBezTo>
                  <a:cubicBezTo>
                    <a:pt x="7" y="7"/>
                    <a:pt x="7" y="7"/>
                    <a:pt x="7" y="7"/>
                  </a:cubicBezTo>
                  <a:cubicBezTo>
                    <a:pt x="5" y="9"/>
                    <a:pt x="4" y="11"/>
                    <a:pt x="4" y="13"/>
                  </a:cubicBezTo>
                  <a:cubicBezTo>
                    <a:pt x="4" y="16"/>
                    <a:pt x="5" y="18"/>
                    <a:pt x="7" y="19"/>
                  </a:cubicBezTo>
                  <a:cubicBezTo>
                    <a:pt x="7" y="19"/>
                    <a:pt x="7" y="19"/>
                    <a:pt x="7" y="19"/>
                  </a:cubicBezTo>
                  <a:cubicBezTo>
                    <a:pt x="9" y="21"/>
                    <a:pt x="11" y="22"/>
                    <a:pt x="13" y="22"/>
                  </a:cubicBezTo>
                  <a:lnTo>
                    <a:pt x="13"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3" name="Freeform 84"/>
            <p:cNvSpPr>
              <a:spLocks noEditPoints="1"/>
            </p:cNvSpPr>
            <p:nvPr/>
          </p:nvSpPr>
          <p:spPr bwMode="auto">
            <a:xfrm>
              <a:off x="5753101" y="885825"/>
              <a:ext cx="282575" cy="203200"/>
            </a:xfrm>
            <a:custGeom>
              <a:avLst/>
              <a:gdLst>
                <a:gd name="T0" fmla="*/ 63 w 125"/>
                <a:gd name="T1" fmla="*/ 0 h 90"/>
                <a:gd name="T2" fmla="*/ 123 w 125"/>
                <a:gd name="T3" fmla="*/ 0 h 90"/>
                <a:gd name="T4" fmla="*/ 125 w 125"/>
                <a:gd name="T5" fmla="*/ 2 h 90"/>
                <a:gd name="T6" fmla="*/ 125 w 125"/>
                <a:gd name="T7" fmla="*/ 88 h 90"/>
                <a:gd name="T8" fmla="*/ 123 w 125"/>
                <a:gd name="T9" fmla="*/ 90 h 90"/>
                <a:gd name="T10" fmla="*/ 63 w 125"/>
                <a:gd name="T11" fmla="*/ 90 h 90"/>
                <a:gd name="T12" fmla="*/ 63 w 125"/>
                <a:gd name="T13" fmla="*/ 86 h 90"/>
                <a:gd name="T14" fmla="*/ 120 w 125"/>
                <a:gd name="T15" fmla="*/ 86 h 90"/>
                <a:gd name="T16" fmla="*/ 120 w 125"/>
                <a:gd name="T17" fmla="*/ 5 h 90"/>
                <a:gd name="T18" fmla="*/ 63 w 125"/>
                <a:gd name="T19" fmla="*/ 5 h 90"/>
                <a:gd name="T20" fmla="*/ 63 w 125"/>
                <a:gd name="T21" fmla="*/ 0 h 90"/>
                <a:gd name="T22" fmla="*/ 3 w 125"/>
                <a:gd name="T23" fmla="*/ 0 h 90"/>
                <a:gd name="T24" fmla="*/ 63 w 125"/>
                <a:gd name="T25" fmla="*/ 0 h 90"/>
                <a:gd name="T26" fmla="*/ 63 w 125"/>
                <a:gd name="T27" fmla="*/ 5 h 90"/>
                <a:gd name="T28" fmla="*/ 5 w 125"/>
                <a:gd name="T29" fmla="*/ 5 h 90"/>
                <a:gd name="T30" fmla="*/ 5 w 125"/>
                <a:gd name="T31" fmla="*/ 86 h 90"/>
                <a:gd name="T32" fmla="*/ 63 w 125"/>
                <a:gd name="T33" fmla="*/ 86 h 90"/>
                <a:gd name="T34" fmla="*/ 63 w 125"/>
                <a:gd name="T35" fmla="*/ 90 h 90"/>
                <a:gd name="T36" fmla="*/ 3 w 125"/>
                <a:gd name="T37" fmla="*/ 90 h 90"/>
                <a:gd name="T38" fmla="*/ 0 w 125"/>
                <a:gd name="T39" fmla="*/ 88 h 90"/>
                <a:gd name="T40" fmla="*/ 0 w 125"/>
                <a:gd name="T41" fmla="*/ 2 h 90"/>
                <a:gd name="T42" fmla="*/ 3 w 125"/>
                <a:gd name="T43"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5" h="90">
                  <a:moveTo>
                    <a:pt x="63" y="0"/>
                  </a:moveTo>
                  <a:cubicBezTo>
                    <a:pt x="123" y="0"/>
                    <a:pt x="123" y="0"/>
                    <a:pt x="123" y="0"/>
                  </a:cubicBezTo>
                  <a:cubicBezTo>
                    <a:pt x="124" y="0"/>
                    <a:pt x="125" y="1"/>
                    <a:pt x="125" y="2"/>
                  </a:cubicBezTo>
                  <a:cubicBezTo>
                    <a:pt x="125" y="88"/>
                    <a:pt x="125" y="88"/>
                    <a:pt x="125" y="88"/>
                  </a:cubicBezTo>
                  <a:cubicBezTo>
                    <a:pt x="125" y="89"/>
                    <a:pt x="124" y="90"/>
                    <a:pt x="123" y="90"/>
                  </a:cubicBezTo>
                  <a:cubicBezTo>
                    <a:pt x="63" y="90"/>
                    <a:pt x="63" y="90"/>
                    <a:pt x="63" y="90"/>
                  </a:cubicBezTo>
                  <a:cubicBezTo>
                    <a:pt x="63" y="86"/>
                    <a:pt x="63" y="86"/>
                    <a:pt x="63" y="86"/>
                  </a:cubicBezTo>
                  <a:cubicBezTo>
                    <a:pt x="120" y="86"/>
                    <a:pt x="120" y="86"/>
                    <a:pt x="120" y="86"/>
                  </a:cubicBezTo>
                  <a:cubicBezTo>
                    <a:pt x="120" y="5"/>
                    <a:pt x="120" y="5"/>
                    <a:pt x="120" y="5"/>
                  </a:cubicBezTo>
                  <a:cubicBezTo>
                    <a:pt x="63" y="5"/>
                    <a:pt x="63" y="5"/>
                    <a:pt x="63" y="5"/>
                  </a:cubicBezTo>
                  <a:lnTo>
                    <a:pt x="63" y="0"/>
                  </a:lnTo>
                  <a:close/>
                  <a:moveTo>
                    <a:pt x="3" y="0"/>
                  </a:moveTo>
                  <a:cubicBezTo>
                    <a:pt x="63" y="0"/>
                    <a:pt x="63" y="0"/>
                    <a:pt x="63" y="0"/>
                  </a:cubicBezTo>
                  <a:cubicBezTo>
                    <a:pt x="63" y="5"/>
                    <a:pt x="63" y="5"/>
                    <a:pt x="63" y="5"/>
                  </a:cubicBezTo>
                  <a:cubicBezTo>
                    <a:pt x="5" y="5"/>
                    <a:pt x="5" y="5"/>
                    <a:pt x="5" y="5"/>
                  </a:cubicBezTo>
                  <a:cubicBezTo>
                    <a:pt x="5" y="86"/>
                    <a:pt x="5" y="86"/>
                    <a:pt x="5" y="86"/>
                  </a:cubicBezTo>
                  <a:cubicBezTo>
                    <a:pt x="63" y="86"/>
                    <a:pt x="63" y="86"/>
                    <a:pt x="63" y="86"/>
                  </a:cubicBezTo>
                  <a:cubicBezTo>
                    <a:pt x="63" y="90"/>
                    <a:pt x="63" y="90"/>
                    <a:pt x="63" y="90"/>
                  </a:cubicBezTo>
                  <a:cubicBezTo>
                    <a:pt x="3" y="90"/>
                    <a:pt x="3" y="90"/>
                    <a:pt x="3" y="90"/>
                  </a:cubicBezTo>
                  <a:cubicBezTo>
                    <a:pt x="2" y="90"/>
                    <a:pt x="0" y="89"/>
                    <a:pt x="0" y="88"/>
                  </a:cubicBezTo>
                  <a:cubicBezTo>
                    <a:pt x="0" y="2"/>
                    <a:pt x="0" y="2"/>
                    <a:pt x="0" y="2"/>
                  </a:cubicBezTo>
                  <a:cubicBezTo>
                    <a:pt x="0"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4" name="Freeform 85"/>
            <p:cNvSpPr>
              <a:spLocks noEditPoints="1"/>
            </p:cNvSpPr>
            <p:nvPr/>
          </p:nvSpPr>
          <p:spPr bwMode="auto">
            <a:xfrm>
              <a:off x="5810251" y="1144588"/>
              <a:ext cx="158750" cy="439738"/>
            </a:xfrm>
            <a:custGeom>
              <a:avLst/>
              <a:gdLst>
                <a:gd name="T0" fmla="*/ 41 w 70"/>
                <a:gd name="T1" fmla="*/ 190 h 195"/>
                <a:gd name="T2" fmla="*/ 43 w 70"/>
                <a:gd name="T3" fmla="*/ 87 h 195"/>
                <a:gd name="T4" fmla="*/ 60 w 70"/>
                <a:gd name="T5" fmla="*/ 67 h 195"/>
                <a:gd name="T6" fmla="*/ 60 w 70"/>
                <a:gd name="T7" fmla="*/ 67 h 195"/>
                <a:gd name="T8" fmla="*/ 64 w 70"/>
                <a:gd name="T9" fmla="*/ 49 h 195"/>
                <a:gd name="T10" fmla="*/ 58 w 70"/>
                <a:gd name="T11" fmla="*/ 26 h 195"/>
                <a:gd name="T12" fmla="*/ 57 w 70"/>
                <a:gd name="T13" fmla="*/ 24 h 195"/>
                <a:gd name="T14" fmla="*/ 48 w 70"/>
                <a:gd name="T15" fmla="*/ 7 h 195"/>
                <a:gd name="T16" fmla="*/ 50 w 70"/>
                <a:gd name="T17" fmla="*/ 50 h 195"/>
                <a:gd name="T18" fmla="*/ 50 w 70"/>
                <a:gd name="T19" fmla="*/ 50 h 195"/>
                <a:gd name="T20" fmla="*/ 42 w 70"/>
                <a:gd name="T21" fmla="*/ 47 h 195"/>
                <a:gd name="T22" fmla="*/ 35 w 70"/>
                <a:gd name="T23" fmla="*/ 5 h 195"/>
                <a:gd name="T24" fmla="*/ 35 w 70"/>
                <a:gd name="T25" fmla="*/ 0 h 195"/>
                <a:gd name="T26" fmla="*/ 39 w 70"/>
                <a:gd name="T27" fmla="*/ 0 h 195"/>
                <a:gd name="T28" fmla="*/ 42 w 70"/>
                <a:gd name="T29" fmla="*/ 2 h 195"/>
                <a:gd name="T30" fmla="*/ 47 w 70"/>
                <a:gd name="T31" fmla="*/ 45 h 195"/>
                <a:gd name="T32" fmla="*/ 43 w 70"/>
                <a:gd name="T33" fmla="*/ 3 h 195"/>
                <a:gd name="T34" fmla="*/ 61 w 70"/>
                <a:gd name="T35" fmla="*/ 22 h 195"/>
                <a:gd name="T36" fmla="*/ 62 w 70"/>
                <a:gd name="T37" fmla="*/ 24 h 195"/>
                <a:gd name="T38" fmla="*/ 69 w 70"/>
                <a:gd name="T39" fmla="*/ 48 h 195"/>
                <a:gd name="T40" fmla="*/ 64 w 70"/>
                <a:gd name="T41" fmla="*/ 70 h 195"/>
                <a:gd name="T42" fmla="*/ 55 w 70"/>
                <a:gd name="T43" fmla="*/ 83 h 195"/>
                <a:gd name="T44" fmla="*/ 46 w 70"/>
                <a:gd name="T45" fmla="*/ 193 h 195"/>
                <a:gd name="T46" fmla="*/ 35 w 70"/>
                <a:gd name="T47" fmla="*/ 195 h 195"/>
                <a:gd name="T48" fmla="*/ 12 w 70"/>
                <a:gd name="T49" fmla="*/ 26 h 195"/>
                <a:gd name="T50" fmla="*/ 5 w 70"/>
                <a:gd name="T51" fmla="*/ 49 h 195"/>
                <a:gd name="T52" fmla="*/ 9 w 70"/>
                <a:gd name="T53" fmla="*/ 67 h 195"/>
                <a:gd name="T54" fmla="*/ 18 w 70"/>
                <a:gd name="T55" fmla="*/ 80 h 195"/>
                <a:gd name="T56" fmla="*/ 28 w 70"/>
                <a:gd name="T57" fmla="*/ 89 h 195"/>
                <a:gd name="T58" fmla="*/ 28 w 70"/>
                <a:gd name="T59" fmla="*/ 190 h 195"/>
                <a:gd name="T60" fmla="*/ 35 w 70"/>
                <a:gd name="T61" fmla="*/ 195 h 195"/>
                <a:gd name="T62" fmla="*/ 23 w 70"/>
                <a:gd name="T63" fmla="*/ 193 h 195"/>
                <a:gd name="T64" fmla="*/ 15 w 70"/>
                <a:gd name="T65" fmla="*/ 83 h 195"/>
                <a:gd name="T66" fmla="*/ 5 w 70"/>
                <a:gd name="T67" fmla="*/ 70 h 195"/>
                <a:gd name="T68" fmla="*/ 0 w 70"/>
                <a:gd name="T69" fmla="*/ 48 h 195"/>
                <a:gd name="T70" fmla="*/ 7 w 70"/>
                <a:gd name="T71" fmla="*/ 24 h 195"/>
                <a:gd name="T72" fmla="*/ 8 w 70"/>
                <a:gd name="T73" fmla="*/ 22 h 195"/>
                <a:gd name="T74" fmla="*/ 24 w 70"/>
                <a:gd name="T75" fmla="*/ 0 h 195"/>
                <a:gd name="T76" fmla="*/ 24 w 70"/>
                <a:gd name="T77" fmla="*/ 0 h 195"/>
                <a:gd name="T78" fmla="*/ 22 w 70"/>
                <a:gd name="T79" fmla="*/ 45 h 195"/>
                <a:gd name="T80" fmla="*/ 28 w 70"/>
                <a:gd name="T81" fmla="*/ 3 h 195"/>
                <a:gd name="T82" fmla="*/ 35 w 70"/>
                <a:gd name="T83" fmla="*/ 0 h 195"/>
                <a:gd name="T84" fmla="*/ 32 w 70"/>
                <a:gd name="T85" fmla="*/ 5 h 195"/>
                <a:gd name="T86" fmla="*/ 25 w 70"/>
                <a:gd name="T87" fmla="*/ 50 h 195"/>
                <a:gd name="T88" fmla="*/ 19 w 70"/>
                <a:gd name="T89" fmla="*/ 50 h 195"/>
                <a:gd name="T90" fmla="*/ 17 w 70"/>
                <a:gd name="T91" fmla="*/ 47 h 195"/>
                <a:gd name="T92" fmla="*/ 12 w 70"/>
                <a:gd name="T93" fmla="*/ 24 h 195"/>
                <a:gd name="T94" fmla="*/ 12 w 70"/>
                <a:gd name="T95" fmla="*/ 2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0" h="195">
                  <a:moveTo>
                    <a:pt x="35" y="190"/>
                  </a:moveTo>
                  <a:cubicBezTo>
                    <a:pt x="41" y="190"/>
                    <a:pt x="41" y="190"/>
                    <a:pt x="41" y="190"/>
                  </a:cubicBezTo>
                  <a:cubicBezTo>
                    <a:pt x="41" y="89"/>
                    <a:pt x="41" y="89"/>
                    <a:pt x="41" y="89"/>
                  </a:cubicBezTo>
                  <a:cubicBezTo>
                    <a:pt x="41" y="88"/>
                    <a:pt x="42" y="87"/>
                    <a:pt x="43" y="87"/>
                  </a:cubicBezTo>
                  <a:cubicBezTo>
                    <a:pt x="46" y="85"/>
                    <a:pt x="49" y="83"/>
                    <a:pt x="51" y="80"/>
                  </a:cubicBezTo>
                  <a:cubicBezTo>
                    <a:pt x="55" y="76"/>
                    <a:pt x="58" y="71"/>
                    <a:pt x="60" y="67"/>
                  </a:cubicBezTo>
                  <a:cubicBezTo>
                    <a:pt x="60" y="67"/>
                    <a:pt x="60" y="67"/>
                    <a:pt x="60" y="67"/>
                  </a:cubicBezTo>
                  <a:cubicBezTo>
                    <a:pt x="60" y="67"/>
                    <a:pt x="60" y="67"/>
                    <a:pt x="60" y="67"/>
                  </a:cubicBezTo>
                  <a:cubicBezTo>
                    <a:pt x="62" y="64"/>
                    <a:pt x="63" y="61"/>
                    <a:pt x="64" y="58"/>
                  </a:cubicBezTo>
                  <a:cubicBezTo>
                    <a:pt x="65" y="55"/>
                    <a:pt x="65" y="52"/>
                    <a:pt x="64" y="49"/>
                  </a:cubicBezTo>
                  <a:cubicBezTo>
                    <a:pt x="64" y="42"/>
                    <a:pt x="61" y="35"/>
                    <a:pt x="59" y="29"/>
                  </a:cubicBezTo>
                  <a:cubicBezTo>
                    <a:pt x="58" y="28"/>
                    <a:pt x="58" y="27"/>
                    <a:pt x="58" y="26"/>
                  </a:cubicBezTo>
                  <a:cubicBezTo>
                    <a:pt x="57" y="25"/>
                    <a:pt x="57" y="24"/>
                    <a:pt x="57" y="24"/>
                  </a:cubicBezTo>
                  <a:cubicBezTo>
                    <a:pt x="57" y="24"/>
                    <a:pt x="57" y="24"/>
                    <a:pt x="57" y="24"/>
                  </a:cubicBezTo>
                  <a:cubicBezTo>
                    <a:pt x="57" y="24"/>
                    <a:pt x="57" y="24"/>
                    <a:pt x="57" y="24"/>
                  </a:cubicBezTo>
                  <a:cubicBezTo>
                    <a:pt x="55" y="18"/>
                    <a:pt x="52" y="10"/>
                    <a:pt x="48" y="7"/>
                  </a:cubicBezTo>
                  <a:cubicBezTo>
                    <a:pt x="52" y="47"/>
                    <a:pt x="52" y="47"/>
                    <a:pt x="52" y="47"/>
                  </a:cubicBezTo>
                  <a:cubicBezTo>
                    <a:pt x="53" y="48"/>
                    <a:pt x="52" y="49"/>
                    <a:pt x="50" y="50"/>
                  </a:cubicBezTo>
                  <a:cubicBezTo>
                    <a:pt x="50" y="50"/>
                    <a:pt x="50" y="50"/>
                    <a:pt x="50" y="50"/>
                  </a:cubicBezTo>
                  <a:cubicBezTo>
                    <a:pt x="50" y="50"/>
                    <a:pt x="50" y="50"/>
                    <a:pt x="50" y="50"/>
                  </a:cubicBezTo>
                  <a:cubicBezTo>
                    <a:pt x="44" y="50"/>
                    <a:pt x="44" y="50"/>
                    <a:pt x="44" y="50"/>
                  </a:cubicBezTo>
                  <a:cubicBezTo>
                    <a:pt x="43" y="50"/>
                    <a:pt x="42" y="49"/>
                    <a:pt x="42" y="47"/>
                  </a:cubicBezTo>
                  <a:cubicBezTo>
                    <a:pt x="37" y="5"/>
                    <a:pt x="37" y="5"/>
                    <a:pt x="37" y="5"/>
                  </a:cubicBezTo>
                  <a:cubicBezTo>
                    <a:pt x="35" y="5"/>
                    <a:pt x="35" y="5"/>
                    <a:pt x="35" y="5"/>
                  </a:cubicBezTo>
                  <a:cubicBezTo>
                    <a:pt x="35" y="5"/>
                    <a:pt x="35" y="5"/>
                    <a:pt x="35" y="5"/>
                  </a:cubicBezTo>
                  <a:cubicBezTo>
                    <a:pt x="35" y="0"/>
                    <a:pt x="35" y="0"/>
                    <a:pt x="35" y="0"/>
                  </a:cubicBezTo>
                  <a:cubicBezTo>
                    <a:pt x="35" y="0"/>
                    <a:pt x="35" y="0"/>
                    <a:pt x="35" y="0"/>
                  </a:cubicBezTo>
                  <a:cubicBezTo>
                    <a:pt x="39" y="0"/>
                    <a:pt x="39" y="0"/>
                    <a:pt x="39" y="0"/>
                  </a:cubicBezTo>
                  <a:cubicBezTo>
                    <a:pt x="39" y="0"/>
                    <a:pt x="39" y="0"/>
                    <a:pt x="39" y="0"/>
                  </a:cubicBezTo>
                  <a:cubicBezTo>
                    <a:pt x="41" y="0"/>
                    <a:pt x="42" y="1"/>
                    <a:pt x="42" y="2"/>
                  </a:cubicBezTo>
                  <a:cubicBezTo>
                    <a:pt x="46" y="45"/>
                    <a:pt x="46" y="45"/>
                    <a:pt x="46" y="45"/>
                  </a:cubicBezTo>
                  <a:cubicBezTo>
                    <a:pt x="47" y="45"/>
                    <a:pt x="47" y="45"/>
                    <a:pt x="47" y="45"/>
                  </a:cubicBezTo>
                  <a:cubicBezTo>
                    <a:pt x="43" y="3"/>
                    <a:pt x="43" y="3"/>
                    <a:pt x="43" y="3"/>
                  </a:cubicBezTo>
                  <a:cubicBezTo>
                    <a:pt x="43" y="3"/>
                    <a:pt x="43" y="3"/>
                    <a:pt x="43" y="3"/>
                  </a:cubicBezTo>
                  <a:cubicBezTo>
                    <a:pt x="43" y="1"/>
                    <a:pt x="44" y="0"/>
                    <a:pt x="46" y="0"/>
                  </a:cubicBezTo>
                  <a:cubicBezTo>
                    <a:pt x="54" y="1"/>
                    <a:pt x="59" y="15"/>
                    <a:pt x="61" y="22"/>
                  </a:cubicBezTo>
                  <a:cubicBezTo>
                    <a:pt x="61" y="22"/>
                    <a:pt x="61" y="22"/>
                    <a:pt x="61" y="22"/>
                  </a:cubicBezTo>
                  <a:cubicBezTo>
                    <a:pt x="62" y="23"/>
                    <a:pt x="62" y="23"/>
                    <a:pt x="62" y="24"/>
                  </a:cubicBezTo>
                  <a:cubicBezTo>
                    <a:pt x="63" y="27"/>
                    <a:pt x="63" y="27"/>
                    <a:pt x="63" y="27"/>
                  </a:cubicBezTo>
                  <a:cubicBezTo>
                    <a:pt x="66" y="34"/>
                    <a:pt x="68" y="41"/>
                    <a:pt x="69" y="48"/>
                  </a:cubicBezTo>
                  <a:cubicBezTo>
                    <a:pt x="70" y="52"/>
                    <a:pt x="69" y="56"/>
                    <a:pt x="68" y="60"/>
                  </a:cubicBezTo>
                  <a:cubicBezTo>
                    <a:pt x="68" y="63"/>
                    <a:pt x="66" y="66"/>
                    <a:pt x="64" y="70"/>
                  </a:cubicBezTo>
                  <a:cubicBezTo>
                    <a:pt x="64" y="70"/>
                    <a:pt x="64" y="70"/>
                    <a:pt x="64" y="70"/>
                  </a:cubicBezTo>
                  <a:cubicBezTo>
                    <a:pt x="62" y="74"/>
                    <a:pt x="59" y="79"/>
                    <a:pt x="55" y="83"/>
                  </a:cubicBezTo>
                  <a:cubicBezTo>
                    <a:pt x="52" y="86"/>
                    <a:pt x="49" y="89"/>
                    <a:pt x="46" y="91"/>
                  </a:cubicBezTo>
                  <a:cubicBezTo>
                    <a:pt x="46" y="193"/>
                    <a:pt x="46" y="193"/>
                    <a:pt x="46" y="193"/>
                  </a:cubicBezTo>
                  <a:cubicBezTo>
                    <a:pt x="46" y="194"/>
                    <a:pt x="45" y="195"/>
                    <a:pt x="44" y="195"/>
                  </a:cubicBezTo>
                  <a:cubicBezTo>
                    <a:pt x="35" y="195"/>
                    <a:pt x="35" y="195"/>
                    <a:pt x="35" y="195"/>
                  </a:cubicBezTo>
                  <a:lnTo>
                    <a:pt x="35" y="190"/>
                  </a:lnTo>
                  <a:close/>
                  <a:moveTo>
                    <a:pt x="12" y="26"/>
                  </a:moveTo>
                  <a:cubicBezTo>
                    <a:pt x="11" y="29"/>
                    <a:pt x="11" y="29"/>
                    <a:pt x="11" y="29"/>
                  </a:cubicBezTo>
                  <a:cubicBezTo>
                    <a:pt x="8" y="35"/>
                    <a:pt x="6" y="42"/>
                    <a:pt x="5" y="49"/>
                  </a:cubicBezTo>
                  <a:cubicBezTo>
                    <a:pt x="4" y="52"/>
                    <a:pt x="5" y="55"/>
                    <a:pt x="5" y="58"/>
                  </a:cubicBezTo>
                  <a:cubicBezTo>
                    <a:pt x="6" y="61"/>
                    <a:pt x="7" y="64"/>
                    <a:pt x="9" y="67"/>
                  </a:cubicBezTo>
                  <a:cubicBezTo>
                    <a:pt x="9" y="67"/>
                    <a:pt x="9" y="67"/>
                    <a:pt x="9" y="67"/>
                  </a:cubicBezTo>
                  <a:cubicBezTo>
                    <a:pt x="11" y="71"/>
                    <a:pt x="14" y="76"/>
                    <a:pt x="18" y="80"/>
                  </a:cubicBezTo>
                  <a:cubicBezTo>
                    <a:pt x="21" y="83"/>
                    <a:pt x="24" y="86"/>
                    <a:pt x="27" y="87"/>
                  </a:cubicBezTo>
                  <a:cubicBezTo>
                    <a:pt x="28" y="88"/>
                    <a:pt x="28" y="89"/>
                    <a:pt x="28" y="89"/>
                  </a:cubicBezTo>
                  <a:cubicBezTo>
                    <a:pt x="28" y="89"/>
                    <a:pt x="28" y="89"/>
                    <a:pt x="28" y="89"/>
                  </a:cubicBezTo>
                  <a:cubicBezTo>
                    <a:pt x="28" y="190"/>
                    <a:pt x="28" y="190"/>
                    <a:pt x="28" y="190"/>
                  </a:cubicBezTo>
                  <a:cubicBezTo>
                    <a:pt x="35" y="190"/>
                    <a:pt x="35" y="190"/>
                    <a:pt x="35" y="190"/>
                  </a:cubicBezTo>
                  <a:cubicBezTo>
                    <a:pt x="35" y="195"/>
                    <a:pt x="35" y="195"/>
                    <a:pt x="35" y="195"/>
                  </a:cubicBezTo>
                  <a:cubicBezTo>
                    <a:pt x="26" y="195"/>
                    <a:pt x="26" y="195"/>
                    <a:pt x="26" y="195"/>
                  </a:cubicBezTo>
                  <a:cubicBezTo>
                    <a:pt x="24" y="195"/>
                    <a:pt x="23" y="194"/>
                    <a:pt x="23" y="193"/>
                  </a:cubicBezTo>
                  <a:cubicBezTo>
                    <a:pt x="23" y="91"/>
                    <a:pt x="23" y="91"/>
                    <a:pt x="23" y="91"/>
                  </a:cubicBezTo>
                  <a:cubicBezTo>
                    <a:pt x="20" y="89"/>
                    <a:pt x="17" y="86"/>
                    <a:pt x="15" y="83"/>
                  </a:cubicBezTo>
                  <a:cubicBezTo>
                    <a:pt x="11" y="79"/>
                    <a:pt x="7" y="74"/>
                    <a:pt x="5" y="70"/>
                  </a:cubicBezTo>
                  <a:cubicBezTo>
                    <a:pt x="5" y="70"/>
                    <a:pt x="5" y="70"/>
                    <a:pt x="5" y="70"/>
                  </a:cubicBezTo>
                  <a:cubicBezTo>
                    <a:pt x="3" y="66"/>
                    <a:pt x="2" y="63"/>
                    <a:pt x="1" y="60"/>
                  </a:cubicBezTo>
                  <a:cubicBezTo>
                    <a:pt x="0" y="56"/>
                    <a:pt x="0" y="52"/>
                    <a:pt x="0" y="48"/>
                  </a:cubicBezTo>
                  <a:cubicBezTo>
                    <a:pt x="1" y="41"/>
                    <a:pt x="4" y="34"/>
                    <a:pt x="6" y="27"/>
                  </a:cubicBezTo>
                  <a:cubicBezTo>
                    <a:pt x="7" y="24"/>
                    <a:pt x="7" y="24"/>
                    <a:pt x="7" y="24"/>
                  </a:cubicBezTo>
                  <a:cubicBezTo>
                    <a:pt x="7" y="24"/>
                    <a:pt x="7" y="24"/>
                    <a:pt x="7" y="24"/>
                  </a:cubicBezTo>
                  <a:cubicBezTo>
                    <a:pt x="7" y="23"/>
                    <a:pt x="8" y="23"/>
                    <a:pt x="8" y="22"/>
                  </a:cubicBezTo>
                  <a:cubicBezTo>
                    <a:pt x="8" y="22"/>
                    <a:pt x="8" y="22"/>
                    <a:pt x="8" y="22"/>
                  </a:cubicBezTo>
                  <a:cubicBezTo>
                    <a:pt x="10" y="15"/>
                    <a:pt x="15" y="1"/>
                    <a:pt x="24" y="0"/>
                  </a:cubicBezTo>
                  <a:cubicBezTo>
                    <a:pt x="24" y="0"/>
                    <a:pt x="24" y="0"/>
                    <a:pt x="24" y="0"/>
                  </a:cubicBezTo>
                  <a:cubicBezTo>
                    <a:pt x="24" y="0"/>
                    <a:pt x="24" y="0"/>
                    <a:pt x="24" y="0"/>
                  </a:cubicBezTo>
                  <a:cubicBezTo>
                    <a:pt x="26" y="1"/>
                    <a:pt x="26" y="2"/>
                    <a:pt x="26" y="3"/>
                  </a:cubicBezTo>
                  <a:cubicBezTo>
                    <a:pt x="22" y="45"/>
                    <a:pt x="22" y="45"/>
                    <a:pt x="22" y="45"/>
                  </a:cubicBezTo>
                  <a:cubicBezTo>
                    <a:pt x="23" y="45"/>
                    <a:pt x="23" y="45"/>
                    <a:pt x="23" y="45"/>
                  </a:cubicBezTo>
                  <a:cubicBezTo>
                    <a:pt x="28" y="3"/>
                    <a:pt x="28" y="3"/>
                    <a:pt x="28" y="3"/>
                  </a:cubicBezTo>
                  <a:cubicBezTo>
                    <a:pt x="28" y="1"/>
                    <a:pt x="29" y="0"/>
                    <a:pt x="30" y="0"/>
                  </a:cubicBezTo>
                  <a:cubicBezTo>
                    <a:pt x="35" y="0"/>
                    <a:pt x="35" y="0"/>
                    <a:pt x="35" y="0"/>
                  </a:cubicBezTo>
                  <a:cubicBezTo>
                    <a:pt x="35" y="5"/>
                    <a:pt x="35" y="5"/>
                    <a:pt x="35" y="5"/>
                  </a:cubicBezTo>
                  <a:cubicBezTo>
                    <a:pt x="32" y="5"/>
                    <a:pt x="32" y="5"/>
                    <a:pt x="32" y="5"/>
                  </a:cubicBezTo>
                  <a:cubicBezTo>
                    <a:pt x="28" y="47"/>
                    <a:pt x="28" y="47"/>
                    <a:pt x="28" y="47"/>
                  </a:cubicBezTo>
                  <a:cubicBezTo>
                    <a:pt x="27" y="49"/>
                    <a:pt x="26" y="50"/>
                    <a:pt x="25" y="50"/>
                  </a:cubicBezTo>
                  <a:cubicBezTo>
                    <a:pt x="25" y="50"/>
                    <a:pt x="25" y="50"/>
                    <a:pt x="25" y="50"/>
                  </a:cubicBezTo>
                  <a:cubicBezTo>
                    <a:pt x="19" y="50"/>
                    <a:pt x="19" y="50"/>
                    <a:pt x="19" y="50"/>
                  </a:cubicBezTo>
                  <a:cubicBezTo>
                    <a:pt x="18" y="50"/>
                    <a:pt x="17" y="48"/>
                    <a:pt x="17" y="47"/>
                  </a:cubicBezTo>
                  <a:cubicBezTo>
                    <a:pt x="17" y="47"/>
                    <a:pt x="17" y="47"/>
                    <a:pt x="17" y="47"/>
                  </a:cubicBezTo>
                  <a:cubicBezTo>
                    <a:pt x="21" y="7"/>
                    <a:pt x="21" y="7"/>
                    <a:pt x="21" y="7"/>
                  </a:cubicBezTo>
                  <a:cubicBezTo>
                    <a:pt x="17" y="10"/>
                    <a:pt x="14" y="18"/>
                    <a:pt x="12" y="24"/>
                  </a:cubicBezTo>
                  <a:cubicBezTo>
                    <a:pt x="12" y="24"/>
                    <a:pt x="12" y="24"/>
                    <a:pt x="12" y="24"/>
                  </a:cubicBezTo>
                  <a:cubicBezTo>
                    <a:pt x="12" y="25"/>
                    <a:pt x="12" y="25"/>
                    <a:pt x="12" y="26"/>
                  </a:cubicBezTo>
                  <a:cubicBezTo>
                    <a:pt x="12" y="26"/>
                    <a:pt x="12" y="26"/>
                    <a:pt x="12"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6" name="Freeform 87"/>
            <p:cNvSpPr>
              <a:spLocks noEditPoints="1"/>
            </p:cNvSpPr>
            <p:nvPr/>
          </p:nvSpPr>
          <p:spPr bwMode="auto">
            <a:xfrm>
              <a:off x="7907338" y="1200150"/>
              <a:ext cx="111125" cy="207963"/>
            </a:xfrm>
            <a:custGeom>
              <a:avLst/>
              <a:gdLst>
                <a:gd name="T0" fmla="*/ 24 w 49"/>
                <a:gd name="T1" fmla="*/ 61 h 92"/>
                <a:gd name="T2" fmla="*/ 43 w 49"/>
                <a:gd name="T3" fmla="*/ 38 h 92"/>
                <a:gd name="T4" fmla="*/ 24 w 49"/>
                <a:gd name="T5" fmla="*/ 23 h 92"/>
                <a:gd name="T6" fmla="*/ 24 w 49"/>
                <a:gd name="T7" fmla="*/ 17 h 92"/>
                <a:gd name="T8" fmla="*/ 47 w 49"/>
                <a:gd name="T9" fmla="*/ 36 h 92"/>
                <a:gd name="T10" fmla="*/ 48 w 49"/>
                <a:gd name="T11" fmla="*/ 36 h 92"/>
                <a:gd name="T12" fmla="*/ 48 w 49"/>
                <a:gd name="T13" fmla="*/ 39 h 92"/>
                <a:gd name="T14" fmla="*/ 24 w 49"/>
                <a:gd name="T15" fmla="*/ 68 h 92"/>
                <a:gd name="T16" fmla="*/ 24 w 49"/>
                <a:gd name="T17" fmla="*/ 61 h 92"/>
                <a:gd name="T18" fmla="*/ 5 w 49"/>
                <a:gd name="T19" fmla="*/ 83 h 92"/>
                <a:gd name="T20" fmla="*/ 24 w 49"/>
                <a:gd name="T21" fmla="*/ 61 h 92"/>
                <a:gd name="T22" fmla="*/ 24 w 49"/>
                <a:gd name="T23" fmla="*/ 68 h 92"/>
                <a:gd name="T24" fmla="*/ 5 w 49"/>
                <a:gd name="T25" fmla="*/ 91 h 92"/>
                <a:gd name="T26" fmla="*/ 3 w 49"/>
                <a:gd name="T27" fmla="*/ 92 h 92"/>
                <a:gd name="T28" fmla="*/ 0 w 49"/>
                <a:gd name="T29" fmla="*/ 90 h 92"/>
                <a:gd name="T30" fmla="*/ 0 w 49"/>
                <a:gd name="T31" fmla="*/ 3 h 92"/>
                <a:gd name="T32" fmla="*/ 0 w 49"/>
                <a:gd name="T33" fmla="*/ 3 h 92"/>
                <a:gd name="T34" fmla="*/ 1 w 49"/>
                <a:gd name="T35" fmla="*/ 1 h 92"/>
                <a:gd name="T36" fmla="*/ 4 w 49"/>
                <a:gd name="T37" fmla="*/ 1 h 92"/>
                <a:gd name="T38" fmla="*/ 24 w 49"/>
                <a:gd name="T39" fmla="*/ 17 h 92"/>
                <a:gd name="T40" fmla="*/ 24 w 49"/>
                <a:gd name="T41" fmla="*/ 23 h 92"/>
                <a:gd name="T42" fmla="*/ 5 w 49"/>
                <a:gd name="T43" fmla="*/ 8 h 92"/>
                <a:gd name="T44" fmla="*/ 5 w 49"/>
                <a:gd name="T45" fmla="*/ 8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 h="92">
                  <a:moveTo>
                    <a:pt x="24" y="61"/>
                  </a:moveTo>
                  <a:cubicBezTo>
                    <a:pt x="43" y="38"/>
                    <a:pt x="43" y="38"/>
                    <a:pt x="43" y="38"/>
                  </a:cubicBezTo>
                  <a:cubicBezTo>
                    <a:pt x="24" y="23"/>
                    <a:pt x="24" y="23"/>
                    <a:pt x="24" y="23"/>
                  </a:cubicBezTo>
                  <a:cubicBezTo>
                    <a:pt x="24" y="17"/>
                    <a:pt x="24" y="17"/>
                    <a:pt x="24" y="17"/>
                  </a:cubicBezTo>
                  <a:cubicBezTo>
                    <a:pt x="47" y="36"/>
                    <a:pt x="47" y="36"/>
                    <a:pt x="47" y="36"/>
                  </a:cubicBezTo>
                  <a:cubicBezTo>
                    <a:pt x="48" y="36"/>
                    <a:pt x="48" y="36"/>
                    <a:pt x="48" y="36"/>
                  </a:cubicBezTo>
                  <a:cubicBezTo>
                    <a:pt x="49" y="37"/>
                    <a:pt x="49" y="38"/>
                    <a:pt x="48" y="39"/>
                  </a:cubicBezTo>
                  <a:cubicBezTo>
                    <a:pt x="24" y="68"/>
                    <a:pt x="24" y="68"/>
                    <a:pt x="24" y="68"/>
                  </a:cubicBezTo>
                  <a:lnTo>
                    <a:pt x="24" y="61"/>
                  </a:lnTo>
                  <a:close/>
                  <a:moveTo>
                    <a:pt x="5" y="83"/>
                  </a:moveTo>
                  <a:cubicBezTo>
                    <a:pt x="24" y="61"/>
                    <a:pt x="24" y="61"/>
                    <a:pt x="24" y="61"/>
                  </a:cubicBezTo>
                  <a:cubicBezTo>
                    <a:pt x="24" y="68"/>
                    <a:pt x="24" y="68"/>
                    <a:pt x="24" y="68"/>
                  </a:cubicBezTo>
                  <a:cubicBezTo>
                    <a:pt x="5" y="91"/>
                    <a:pt x="5" y="91"/>
                    <a:pt x="5" y="91"/>
                  </a:cubicBezTo>
                  <a:cubicBezTo>
                    <a:pt x="4" y="92"/>
                    <a:pt x="3" y="92"/>
                    <a:pt x="3" y="92"/>
                  </a:cubicBezTo>
                  <a:cubicBezTo>
                    <a:pt x="1" y="92"/>
                    <a:pt x="0" y="91"/>
                    <a:pt x="0" y="90"/>
                  </a:cubicBezTo>
                  <a:cubicBezTo>
                    <a:pt x="0" y="3"/>
                    <a:pt x="0" y="3"/>
                    <a:pt x="0" y="3"/>
                  </a:cubicBezTo>
                  <a:cubicBezTo>
                    <a:pt x="0" y="3"/>
                    <a:pt x="0" y="3"/>
                    <a:pt x="0" y="3"/>
                  </a:cubicBezTo>
                  <a:cubicBezTo>
                    <a:pt x="0" y="2"/>
                    <a:pt x="0" y="2"/>
                    <a:pt x="1" y="1"/>
                  </a:cubicBezTo>
                  <a:cubicBezTo>
                    <a:pt x="2" y="0"/>
                    <a:pt x="3" y="0"/>
                    <a:pt x="4" y="1"/>
                  </a:cubicBezTo>
                  <a:cubicBezTo>
                    <a:pt x="24" y="17"/>
                    <a:pt x="24" y="17"/>
                    <a:pt x="24" y="17"/>
                  </a:cubicBezTo>
                  <a:cubicBezTo>
                    <a:pt x="24" y="23"/>
                    <a:pt x="24" y="23"/>
                    <a:pt x="24" y="23"/>
                  </a:cubicBezTo>
                  <a:cubicBezTo>
                    <a:pt x="5" y="8"/>
                    <a:pt x="5" y="8"/>
                    <a:pt x="5" y="8"/>
                  </a:cubicBezTo>
                  <a:lnTo>
                    <a:pt x="5"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7" name="Freeform 88"/>
            <p:cNvSpPr>
              <a:spLocks noEditPoints="1"/>
            </p:cNvSpPr>
            <p:nvPr/>
          </p:nvSpPr>
          <p:spPr bwMode="auto">
            <a:xfrm>
              <a:off x="8142288" y="1203325"/>
              <a:ext cx="111125" cy="204788"/>
            </a:xfrm>
            <a:custGeom>
              <a:avLst/>
              <a:gdLst>
                <a:gd name="T0" fmla="*/ 44 w 49"/>
                <a:gd name="T1" fmla="*/ 82 h 91"/>
                <a:gd name="T2" fmla="*/ 44 w 49"/>
                <a:gd name="T3" fmla="*/ 7 h 91"/>
                <a:gd name="T4" fmla="*/ 25 w 49"/>
                <a:gd name="T5" fmla="*/ 22 h 91"/>
                <a:gd name="T6" fmla="*/ 25 w 49"/>
                <a:gd name="T7" fmla="*/ 16 h 91"/>
                <a:gd name="T8" fmla="*/ 45 w 49"/>
                <a:gd name="T9" fmla="*/ 0 h 91"/>
                <a:gd name="T10" fmla="*/ 46 w 49"/>
                <a:gd name="T11" fmla="*/ 0 h 91"/>
                <a:gd name="T12" fmla="*/ 49 w 49"/>
                <a:gd name="T13" fmla="*/ 2 h 91"/>
                <a:gd name="T14" fmla="*/ 49 w 49"/>
                <a:gd name="T15" fmla="*/ 89 h 91"/>
                <a:gd name="T16" fmla="*/ 49 w 49"/>
                <a:gd name="T17" fmla="*/ 89 h 91"/>
                <a:gd name="T18" fmla="*/ 48 w 49"/>
                <a:gd name="T19" fmla="*/ 91 h 91"/>
                <a:gd name="T20" fmla="*/ 45 w 49"/>
                <a:gd name="T21" fmla="*/ 90 h 91"/>
                <a:gd name="T22" fmla="*/ 25 w 49"/>
                <a:gd name="T23" fmla="*/ 67 h 91"/>
                <a:gd name="T24" fmla="*/ 25 w 49"/>
                <a:gd name="T25" fmla="*/ 60 h 91"/>
                <a:gd name="T26" fmla="*/ 44 w 49"/>
                <a:gd name="T27" fmla="*/ 82 h 91"/>
                <a:gd name="T28" fmla="*/ 25 w 49"/>
                <a:gd name="T29" fmla="*/ 22 h 91"/>
                <a:gd name="T30" fmla="*/ 6 w 49"/>
                <a:gd name="T31" fmla="*/ 37 h 91"/>
                <a:gd name="T32" fmla="*/ 25 w 49"/>
                <a:gd name="T33" fmla="*/ 60 h 91"/>
                <a:gd name="T34" fmla="*/ 25 w 49"/>
                <a:gd name="T35" fmla="*/ 67 h 91"/>
                <a:gd name="T36" fmla="*/ 1 w 49"/>
                <a:gd name="T37" fmla="*/ 38 h 91"/>
                <a:gd name="T38" fmla="*/ 1 w 49"/>
                <a:gd name="T39" fmla="*/ 38 h 91"/>
                <a:gd name="T40" fmla="*/ 1 w 49"/>
                <a:gd name="T41" fmla="*/ 38 h 91"/>
                <a:gd name="T42" fmla="*/ 2 w 49"/>
                <a:gd name="T43" fmla="*/ 35 h 91"/>
                <a:gd name="T44" fmla="*/ 25 w 49"/>
                <a:gd name="T45" fmla="*/ 16 h 91"/>
                <a:gd name="T46" fmla="*/ 25 w 49"/>
                <a:gd name="T47"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9" h="91">
                  <a:moveTo>
                    <a:pt x="44" y="82"/>
                  </a:moveTo>
                  <a:cubicBezTo>
                    <a:pt x="44" y="7"/>
                    <a:pt x="44" y="7"/>
                    <a:pt x="44" y="7"/>
                  </a:cubicBezTo>
                  <a:cubicBezTo>
                    <a:pt x="25" y="22"/>
                    <a:pt x="25" y="22"/>
                    <a:pt x="25" y="22"/>
                  </a:cubicBezTo>
                  <a:cubicBezTo>
                    <a:pt x="25" y="16"/>
                    <a:pt x="25" y="16"/>
                    <a:pt x="25" y="16"/>
                  </a:cubicBezTo>
                  <a:cubicBezTo>
                    <a:pt x="45" y="0"/>
                    <a:pt x="45" y="0"/>
                    <a:pt x="45" y="0"/>
                  </a:cubicBezTo>
                  <a:cubicBezTo>
                    <a:pt x="45" y="0"/>
                    <a:pt x="46" y="0"/>
                    <a:pt x="46" y="0"/>
                  </a:cubicBezTo>
                  <a:cubicBezTo>
                    <a:pt x="48" y="0"/>
                    <a:pt x="49" y="1"/>
                    <a:pt x="49" y="2"/>
                  </a:cubicBezTo>
                  <a:cubicBezTo>
                    <a:pt x="49" y="89"/>
                    <a:pt x="49" y="89"/>
                    <a:pt x="49" y="89"/>
                  </a:cubicBezTo>
                  <a:cubicBezTo>
                    <a:pt x="49" y="89"/>
                    <a:pt x="49" y="89"/>
                    <a:pt x="49" y="89"/>
                  </a:cubicBezTo>
                  <a:cubicBezTo>
                    <a:pt x="49" y="89"/>
                    <a:pt x="48" y="90"/>
                    <a:pt x="48" y="91"/>
                  </a:cubicBezTo>
                  <a:cubicBezTo>
                    <a:pt x="47" y="91"/>
                    <a:pt x="45" y="91"/>
                    <a:pt x="45" y="90"/>
                  </a:cubicBezTo>
                  <a:cubicBezTo>
                    <a:pt x="25" y="67"/>
                    <a:pt x="25" y="67"/>
                    <a:pt x="25" y="67"/>
                  </a:cubicBezTo>
                  <a:cubicBezTo>
                    <a:pt x="25" y="60"/>
                    <a:pt x="25" y="60"/>
                    <a:pt x="25" y="60"/>
                  </a:cubicBezTo>
                  <a:lnTo>
                    <a:pt x="44" y="82"/>
                  </a:lnTo>
                  <a:close/>
                  <a:moveTo>
                    <a:pt x="25" y="22"/>
                  </a:moveTo>
                  <a:cubicBezTo>
                    <a:pt x="6" y="37"/>
                    <a:pt x="6" y="37"/>
                    <a:pt x="6" y="37"/>
                  </a:cubicBezTo>
                  <a:cubicBezTo>
                    <a:pt x="25" y="60"/>
                    <a:pt x="25" y="60"/>
                    <a:pt x="25" y="60"/>
                  </a:cubicBezTo>
                  <a:cubicBezTo>
                    <a:pt x="25" y="67"/>
                    <a:pt x="25" y="67"/>
                    <a:pt x="25" y="67"/>
                  </a:cubicBezTo>
                  <a:cubicBezTo>
                    <a:pt x="1" y="38"/>
                    <a:pt x="1" y="38"/>
                    <a:pt x="1" y="38"/>
                  </a:cubicBezTo>
                  <a:cubicBezTo>
                    <a:pt x="1" y="38"/>
                    <a:pt x="1" y="38"/>
                    <a:pt x="1" y="38"/>
                  </a:cubicBezTo>
                  <a:cubicBezTo>
                    <a:pt x="1" y="38"/>
                    <a:pt x="1" y="38"/>
                    <a:pt x="1" y="38"/>
                  </a:cubicBezTo>
                  <a:cubicBezTo>
                    <a:pt x="0" y="37"/>
                    <a:pt x="0" y="36"/>
                    <a:pt x="2" y="35"/>
                  </a:cubicBezTo>
                  <a:cubicBezTo>
                    <a:pt x="25" y="16"/>
                    <a:pt x="25" y="16"/>
                    <a:pt x="25" y="16"/>
                  </a:cubicBezTo>
                  <a:lnTo>
                    <a:pt x="25" y="2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8" name="Freeform 89"/>
            <p:cNvSpPr/>
            <p:nvPr/>
          </p:nvSpPr>
          <p:spPr bwMode="auto">
            <a:xfrm>
              <a:off x="8239126" y="1406525"/>
              <a:ext cx="14288" cy="11113"/>
            </a:xfrm>
            <a:custGeom>
              <a:avLst/>
              <a:gdLst>
                <a:gd name="T0" fmla="*/ 3 w 6"/>
                <a:gd name="T1" fmla="*/ 5 h 5"/>
                <a:gd name="T2" fmla="*/ 3 w 6"/>
                <a:gd name="T3" fmla="*/ 5 h 5"/>
                <a:gd name="T4" fmla="*/ 3 w 6"/>
                <a:gd name="T5" fmla="*/ 5 h 5"/>
                <a:gd name="T6" fmla="*/ 1 w 6"/>
                <a:gd name="T7" fmla="*/ 4 h 5"/>
                <a:gd name="T8" fmla="*/ 1 w 6"/>
                <a:gd name="T9" fmla="*/ 0 h 5"/>
                <a:gd name="T10" fmla="*/ 2 w 6"/>
                <a:gd name="T11" fmla="*/ 0 h 5"/>
                <a:gd name="T12" fmla="*/ 3 w 6"/>
                <a:gd name="T13" fmla="*/ 0 h 5"/>
                <a:gd name="T14" fmla="*/ 6 w 6"/>
                <a:gd name="T15" fmla="*/ 2 h 5"/>
                <a:gd name="T16" fmla="*/ 6 w 6"/>
                <a:gd name="T17" fmla="*/ 2 h 5"/>
                <a:gd name="T18" fmla="*/ 3 w 6"/>
                <a:gd name="T1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3" y="5"/>
                  </a:moveTo>
                  <a:cubicBezTo>
                    <a:pt x="3" y="5"/>
                    <a:pt x="3" y="5"/>
                    <a:pt x="3" y="5"/>
                  </a:cubicBezTo>
                  <a:cubicBezTo>
                    <a:pt x="3" y="5"/>
                    <a:pt x="3" y="5"/>
                    <a:pt x="3" y="5"/>
                  </a:cubicBezTo>
                  <a:cubicBezTo>
                    <a:pt x="2" y="5"/>
                    <a:pt x="2" y="4"/>
                    <a:pt x="1" y="4"/>
                  </a:cubicBezTo>
                  <a:cubicBezTo>
                    <a:pt x="0" y="3"/>
                    <a:pt x="0" y="1"/>
                    <a:pt x="1" y="0"/>
                  </a:cubicBezTo>
                  <a:cubicBezTo>
                    <a:pt x="2" y="0"/>
                    <a:pt x="2" y="0"/>
                    <a:pt x="2" y="0"/>
                  </a:cubicBezTo>
                  <a:cubicBezTo>
                    <a:pt x="2" y="0"/>
                    <a:pt x="3" y="0"/>
                    <a:pt x="3" y="0"/>
                  </a:cubicBezTo>
                  <a:cubicBezTo>
                    <a:pt x="5" y="0"/>
                    <a:pt x="6" y="1"/>
                    <a:pt x="6" y="2"/>
                  </a:cubicBezTo>
                  <a:cubicBezTo>
                    <a:pt x="6" y="2"/>
                    <a:pt x="6" y="2"/>
                    <a:pt x="6" y="2"/>
                  </a:cubicBezTo>
                  <a:cubicBezTo>
                    <a:pt x="6" y="4"/>
                    <a:pt x="5" y="5"/>
                    <a:pt x="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9" name="Freeform 90"/>
            <p:cNvSpPr/>
            <p:nvPr/>
          </p:nvSpPr>
          <p:spPr bwMode="auto">
            <a:xfrm>
              <a:off x="7907338" y="1403350"/>
              <a:ext cx="11113" cy="14288"/>
            </a:xfrm>
            <a:custGeom>
              <a:avLst/>
              <a:gdLst>
                <a:gd name="T0" fmla="*/ 3 w 5"/>
                <a:gd name="T1" fmla="*/ 6 h 6"/>
                <a:gd name="T2" fmla="*/ 3 w 5"/>
                <a:gd name="T3" fmla="*/ 6 h 6"/>
                <a:gd name="T4" fmla="*/ 0 w 5"/>
                <a:gd name="T5" fmla="*/ 3 h 6"/>
                <a:gd name="T6" fmla="*/ 0 w 5"/>
                <a:gd name="T7" fmla="*/ 3 h 6"/>
                <a:gd name="T8" fmla="*/ 0 w 5"/>
                <a:gd name="T9" fmla="*/ 3 h 6"/>
                <a:gd name="T10" fmla="*/ 1 w 5"/>
                <a:gd name="T11" fmla="*/ 1 h 6"/>
                <a:gd name="T12" fmla="*/ 4 w 5"/>
                <a:gd name="T13" fmla="*/ 1 h 6"/>
                <a:gd name="T14" fmla="*/ 4 w 5"/>
                <a:gd name="T15" fmla="*/ 1 h 6"/>
                <a:gd name="T16" fmla="*/ 5 w 5"/>
                <a:gd name="T17" fmla="*/ 3 h 6"/>
                <a:gd name="T18" fmla="*/ 3 w 5"/>
                <a:gd name="T19"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3" y="6"/>
                  </a:moveTo>
                  <a:cubicBezTo>
                    <a:pt x="3" y="6"/>
                    <a:pt x="3" y="6"/>
                    <a:pt x="3" y="6"/>
                  </a:cubicBezTo>
                  <a:cubicBezTo>
                    <a:pt x="1" y="6"/>
                    <a:pt x="0" y="5"/>
                    <a:pt x="0" y="3"/>
                  </a:cubicBezTo>
                  <a:cubicBezTo>
                    <a:pt x="0" y="3"/>
                    <a:pt x="0" y="3"/>
                    <a:pt x="0" y="3"/>
                  </a:cubicBezTo>
                  <a:cubicBezTo>
                    <a:pt x="0" y="3"/>
                    <a:pt x="0" y="3"/>
                    <a:pt x="0" y="3"/>
                  </a:cubicBezTo>
                  <a:cubicBezTo>
                    <a:pt x="0" y="2"/>
                    <a:pt x="0" y="2"/>
                    <a:pt x="1" y="1"/>
                  </a:cubicBezTo>
                  <a:cubicBezTo>
                    <a:pt x="2" y="0"/>
                    <a:pt x="3" y="0"/>
                    <a:pt x="4" y="1"/>
                  </a:cubicBezTo>
                  <a:cubicBezTo>
                    <a:pt x="4" y="1"/>
                    <a:pt x="4" y="1"/>
                    <a:pt x="4" y="1"/>
                  </a:cubicBezTo>
                  <a:cubicBezTo>
                    <a:pt x="5" y="2"/>
                    <a:pt x="5" y="3"/>
                    <a:pt x="5" y="3"/>
                  </a:cubicBezTo>
                  <a:cubicBezTo>
                    <a:pt x="5" y="5"/>
                    <a:pt x="4"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0" name="Freeform 91"/>
            <p:cNvSpPr>
              <a:spLocks noEditPoints="1"/>
            </p:cNvSpPr>
            <p:nvPr/>
          </p:nvSpPr>
          <p:spPr bwMode="auto">
            <a:xfrm>
              <a:off x="7912101" y="1285875"/>
              <a:ext cx="334963" cy="131763"/>
            </a:xfrm>
            <a:custGeom>
              <a:avLst/>
              <a:gdLst>
                <a:gd name="T0" fmla="*/ 147 w 148"/>
                <a:gd name="T1" fmla="*/ 53 h 58"/>
                <a:gd name="T2" fmla="*/ 148 w 148"/>
                <a:gd name="T3" fmla="*/ 54 h 58"/>
                <a:gd name="T4" fmla="*/ 148 w 148"/>
                <a:gd name="T5" fmla="*/ 55 h 58"/>
                <a:gd name="T6" fmla="*/ 146 w 148"/>
                <a:gd name="T7" fmla="*/ 58 h 58"/>
                <a:gd name="T8" fmla="*/ 75 w 148"/>
                <a:gd name="T9" fmla="*/ 58 h 58"/>
                <a:gd name="T10" fmla="*/ 75 w 148"/>
                <a:gd name="T11" fmla="*/ 53 h 58"/>
                <a:gd name="T12" fmla="*/ 141 w 148"/>
                <a:gd name="T13" fmla="*/ 53 h 58"/>
                <a:gd name="T14" fmla="*/ 101 w 148"/>
                <a:gd name="T15" fmla="*/ 6 h 58"/>
                <a:gd name="T16" fmla="*/ 76 w 148"/>
                <a:gd name="T17" fmla="*/ 26 h 58"/>
                <a:gd name="T18" fmla="*/ 75 w 148"/>
                <a:gd name="T19" fmla="*/ 27 h 58"/>
                <a:gd name="T20" fmla="*/ 75 w 148"/>
                <a:gd name="T21" fmla="*/ 21 h 58"/>
                <a:gd name="T22" fmla="*/ 100 w 148"/>
                <a:gd name="T23" fmla="*/ 1 h 58"/>
                <a:gd name="T24" fmla="*/ 100 w 148"/>
                <a:gd name="T25" fmla="*/ 1 h 58"/>
                <a:gd name="T26" fmla="*/ 104 w 148"/>
                <a:gd name="T27" fmla="*/ 1 h 58"/>
                <a:gd name="T28" fmla="*/ 147 w 148"/>
                <a:gd name="T29" fmla="*/ 53 h 58"/>
                <a:gd name="T30" fmla="*/ 75 w 148"/>
                <a:gd name="T31" fmla="*/ 58 h 58"/>
                <a:gd name="T32" fmla="*/ 3 w 148"/>
                <a:gd name="T33" fmla="*/ 58 h 58"/>
                <a:gd name="T34" fmla="*/ 3 w 148"/>
                <a:gd name="T35" fmla="*/ 58 h 58"/>
                <a:gd name="T36" fmla="*/ 2 w 148"/>
                <a:gd name="T37" fmla="*/ 57 h 58"/>
                <a:gd name="T38" fmla="*/ 1 w 148"/>
                <a:gd name="T39" fmla="*/ 54 h 58"/>
                <a:gd name="T40" fmla="*/ 2 w 148"/>
                <a:gd name="T41" fmla="*/ 54 h 58"/>
                <a:gd name="T42" fmla="*/ 2 w 148"/>
                <a:gd name="T43" fmla="*/ 53 h 58"/>
                <a:gd name="T44" fmla="*/ 45 w 148"/>
                <a:gd name="T45" fmla="*/ 1 h 58"/>
                <a:gd name="T46" fmla="*/ 45 w 148"/>
                <a:gd name="T47" fmla="*/ 1 h 58"/>
                <a:gd name="T48" fmla="*/ 49 w 148"/>
                <a:gd name="T49" fmla="*/ 1 h 58"/>
                <a:gd name="T50" fmla="*/ 75 w 148"/>
                <a:gd name="T51" fmla="*/ 21 h 58"/>
                <a:gd name="T52" fmla="*/ 75 w 148"/>
                <a:gd name="T53" fmla="*/ 21 h 58"/>
                <a:gd name="T54" fmla="*/ 75 w 148"/>
                <a:gd name="T55" fmla="*/ 27 h 58"/>
                <a:gd name="T56" fmla="*/ 73 w 148"/>
                <a:gd name="T57" fmla="*/ 26 h 58"/>
                <a:gd name="T58" fmla="*/ 48 w 148"/>
                <a:gd name="T59" fmla="*/ 6 h 58"/>
                <a:gd name="T60" fmla="*/ 8 w 148"/>
                <a:gd name="T61" fmla="*/ 53 h 58"/>
                <a:gd name="T62" fmla="*/ 75 w 148"/>
                <a:gd name="T63" fmla="*/ 53 h 58"/>
                <a:gd name="T64" fmla="*/ 75 w 148"/>
                <a:gd name="T65"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8" h="58">
                  <a:moveTo>
                    <a:pt x="147" y="53"/>
                  </a:moveTo>
                  <a:cubicBezTo>
                    <a:pt x="148" y="54"/>
                    <a:pt x="148" y="54"/>
                    <a:pt x="148" y="54"/>
                  </a:cubicBezTo>
                  <a:cubicBezTo>
                    <a:pt x="148" y="54"/>
                    <a:pt x="148" y="55"/>
                    <a:pt x="148" y="55"/>
                  </a:cubicBezTo>
                  <a:cubicBezTo>
                    <a:pt x="148" y="57"/>
                    <a:pt x="147" y="58"/>
                    <a:pt x="146" y="58"/>
                  </a:cubicBezTo>
                  <a:cubicBezTo>
                    <a:pt x="75" y="58"/>
                    <a:pt x="75" y="58"/>
                    <a:pt x="75" y="58"/>
                  </a:cubicBezTo>
                  <a:cubicBezTo>
                    <a:pt x="75" y="53"/>
                    <a:pt x="75" y="53"/>
                    <a:pt x="75" y="53"/>
                  </a:cubicBezTo>
                  <a:cubicBezTo>
                    <a:pt x="141" y="53"/>
                    <a:pt x="141" y="53"/>
                    <a:pt x="141" y="53"/>
                  </a:cubicBezTo>
                  <a:cubicBezTo>
                    <a:pt x="101" y="6"/>
                    <a:pt x="101" y="6"/>
                    <a:pt x="101" y="6"/>
                  </a:cubicBezTo>
                  <a:cubicBezTo>
                    <a:pt x="76" y="26"/>
                    <a:pt x="76" y="26"/>
                    <a:pt x="76" y="26"/>
                  </a:cubicBezTo>
                  <a:cubicBezTo>
                    <a:pt x="76" y="27"/>
                    <a:pt x="75" y="27"/>
                    <a:pt x="75" y="27"/>
                  </a:cubicBezTo>
                  <a:cubicBezTo>
                    <a:pt x="75" y="21"/>
                    <a:pt x="75" y="21"/>
                    <a:pt x="75" y="21"/>
                  </a:cubicBezTo>
                  <a:cubicBezTo>
                    <a:pt x="100" y="1"/>
                    <a:pt x="100" y="1"/>
                    <a:pt x="100" y="1"/>
                  </a:cubicBezTo>
                  <a:cubicBezTo>
                    <a:pt x="100" y="1"/>
                    <a:pt x="100" y="1"/>
                    <a:pt x="100" y="1"/>
                  </a:cubicBezTo>
                  <a:cubicBezTo>
                    <a:pt x="101" y="0"/>
                    <a:pt x="103" y="0"/>
                    <a:pt x="104" y="1"/>
                  </a:cubicBezTo>
                  <a:cubicBezTo>
                    <a:pt x="147" y="53"/>
                    <a:pt x="147" y="53"/>
                    <a:pt x="147" y="53"/>
                  </a:cubicBezTo>
                  <a:close/>
                  <a:moveTo>
                    <a:pt x="75" y="58"/>
                  </a:moveTo>
                  <a:cubicBezTo>
                    <a:pt x="3" y="58"/>
                    <a:pt x="3" y="58"/>
                    <a:pt x="3" y="58"/>
                  </a:cubicBezTo>
                  <a:cubicBezTo>
                    <a:pt x="3" y="58"/>
                    <a:pt x="3" y="58"/>
                    <a:pt x="3" y="58"/>
                  </a:cubicBezTo>
                  <a:cubicBezTo>
                    <a:pt x="3" y="58"/>
                    <a:pt x="2" y="58"/>
                    <a:pt x="2" y="57"/>
                  </a:cubicBezTo>
                  <a:cubicBezTo>
                    <a:pt x="1" y="56"/>
                    <a:pt x="0" y="55"/>
                    <a:pt x="1" y="54"/>
                  </a:cubicBezTo>
                  <a:cubicBezTo>
                    <a:pt x="2" y="54"/>
                    <a:pt x="2" y="54"/>
                    <a:pt x="2" y="54"/>
                  </a:cubicBezTo>
                  <a:cubicBezTo>
                    <a:pt x="2" y="53"/>
                    <a:pt x="2" y="53"/>
                    <a:pt x="2" y="53"/>
                  </a:cubicBezTo>
                  <a:cubicBezTo>
                    <a:pt x="45" y="1"/>
                    <a:pt x="45" y="1"/>
                    <a:pt x="45" y="1"/>
                  </a:cubicBezTo>
                  <a:cubicBezTo>
                    <a:pt x="45" y="1"/>
                    <a:pt x="45" y="1"/>
                    <a:pt x="45" y="1"/>
                  </a:cubicBezTo>
                  <a:cubicBezTo>
                    <a:pt x="46" y="0"/>
                    <a:pt x="48" y="0"/>
                    <a:pt x="49" y="1"/>
                  </a:cubicBezTo>
                  <a:cubicBezTo>
                    <a:pt x="75" y="21"/>
                    <a:pt x="75" y="21"/>
                    <a:pt x="75" y="21"/>
                  </a:cubicBezTo>
                  <a:cubicBezTo>
                    <a:pt x="75" y="21"/>
                    <a:pt x="75" y="21"/>
                    <a:pt x="75" y="21"/>
                  </a:cubicBezTo>
                  <a:cubicBezTo>
                    <a:pt x="75" y="27"/>
                    <a:pt x="75" y="27"/>
                    <a:pt x="75" y="27"/>
                  </a:cubicBezTo>
                  <a:cubicBezTo>
                    <a:pt x="74" y="27"/>
                    <a:pt x="73" y="27"/>
                    <a:pt x="73" y="26"/>
                  </a:cubicBezTo>
                  <a:cubicBezTo>
                    <a:pt x="48" y="6"/>
                    <a:pt x="48" y="6"/>
                    <a:pt x="48" y="6"/>
                  </a:cubicBezTo>
                  <a:cubicBezTo>
                    <a:pt x="8" y="53"/>
                    <a:pt x="8" y="53"/>
                    <a:pt x="8" y="53"/>
                  </a:cubicBezTo>
                  <a:cubicBezTo>
                    <a:pt x="75" y="53"/>
                    <a:pt x="75" y="53"/>
                    <a:pt x="75" y="53"/>
                  </a:cubicBezTo>
                  <a:lnTo>
                    <a:pt x="75"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1" name="Freeform 92"/>
            <p:cNvSpPr>
              <a:spLocks noEditPoints="1"/>
            </p:cNvSpPr>
            <p:nvPr/>
          </p:nvSpPr>
          <p:spPr bwMode="auto">
            <a:xfrm>
              <a:off x="7916863" y="1195388"/>
              <a:ext cx="330200" cy="138113"/>
            </a:xfrm>
            <a:custGeom>
              <a:avLst/>
              <a:gdLst>
                <a:gd name="T0" fmla="*/ 73 w 146"/>
                <a:gd name="T1" fmla="*/ 56 h 61"/>
                <a:gd name="T2" fmla="*/ 95 w 146"/>
                <a:gd name="T3" fmla="*/ 37 h 61"/>
                <a:gd name="T4" fmla="*/ 97 w 146"/>
                <a:gd name="T5" fmla="*/ 36 h 61"/>
                <a:gd name="T6" fmla="*/ 99 w 146"/>
                <a:gd name="T7" fmla="*/ 35 h 61"/>
                <a:gd name="T8" fmla="*/ 136 w 146"/>
                <a:gd name="T9" fmla="*/ 5 h 61"/>
                <a:gd name="T10" fmla="*/ 73 w 146"/>
                <a:gd name="T11" fmla="*/ 5 h 61"/>
                <a:gd name="T12" fmla="*/ 73 w 146"/>
                <a:gd name="T13" fmla="*/ 0 h 61"/>
                <a:gd name="T14" fmla="*/ 143 w 146"/>
                <a:gd name="T15" fmla="*/ 0 h 61"/>
                <a:gd name="T16" fmla="*/ 143 w 146"/>
                <a:gd name="T17" fmla="*/ 0 h 61"/>
                <a:gd name="T18" fmla="*/ 145 w 146"/>
                <a:gd name="T19" fmla="*/ 1 h 61"/>
                <a:gd name="T20" fmla="*/ 144 w 146"/>
                <a:gd name="T21" fmla="*/ 4 h 61"/>
                <a:gd name="T22" fmla="*/ 102 w 146"/>
                <a:gd name="T23" fmla="*/ 38 h 61"/>
                <a:gd name="T24" fmla="*/ 100 w 146"/>
                <a:gd name="T25" fmla="*/ 40 h 61"/>
                <a:gd name="T26" fmla="*/ 98 w 146"/>
                <a:gd name="T27" fmla="*/ 41 h 61"/>
                <a:gd name="T28" fmla="*/ 74 w 146"/>
                <a:gd name="T29" fmla="*/ 61 h 61"/>
                <a:gd name="T30" fmla="*/ 73 w 146"/>
                <a:gd name="T31" fmla="*/ 61 h 61"/>
                <a:gd name="T32" fmla="*/ 73 w 146"/>
                <a:gd name="T33" fmla="*/ 56 h 61"/>
                <a:gd name="T34" fmla="*/ 46 w 146"/>
                <a:gd name="T35" fmla="*/ 35 h 61"/>
                <a:gd name="T36" fmla="*/ 48 w 146"/>
                <a:gd name="T37" fmla="*/ 36 h 61"/>
                <a:gd name="T38" fmla="*/ 50 w 146"/>
                <a:gd name="T39" fmla="*/ 37 h 61"/>
                <a:gd name="T40" fmla="*/ 73 w 146"/>
                <a:gd name="T41" fmla="*/ 56 h 61"/>
                <a:gd name="T42" fmla="*/ 73 w 146"/>
                <a:gd name="T43" fmla="*/ 56 h 61"/>
                <a:gd name="T44" fmla="*/ 73 w 146"/>
                <a:gd name="T45" fmla="*/ 61 h 61"/>
                <a:gd name="T46" fmla="*/ 71 w 146"/>
                <a:gd name="T47" fmla="*/ 61 h 61"/>
                <a:gd name="T48" fmla="*/ 47 w 146"/>
                <a:gd name="T49" fmla="*/ 41 h 61"/>
                <a:gd name="T50" fmla="*/ 45 w 146"/>
                <a:gd name="T51" fmla="*/ 40 h 61"/>
                <a:gd name="T52" fmla="*/ 43 w 146"/>
                <a:gd name="T53" fmla="*/ 38 h 61"/>
                <a:gd name="T54" fmla="*/ 1 w 146"/>
                <a:gd name="T55" fmla="*/ 4 h 61"/>
                <a:gd name="T56" fmla="*/ 0 w 146"/>
                <a:gd name="T57" fmla="*/ 2 h 61"/>
                <a:gd name="T58" fmla="*/ 2 w 146"/>
                <a:gd name="T59" fmla="*/ 0 h 61"/>
                <a:gd name="T60" fmla="*/ 73 w 146"/>
                <a:gd name="T61" fmla="*/ 0 h 61"/>
                <a:gd name="T62" fmla="*/ 73 w 146"/>
                <a:gd name="T63" fmla="*/ 5 h 61"/>
                <a:gd name="T64" fmla="*/ 9 w 146"/>
                <a:gd name="T65" fmla="*/ 5 h 61"/>
                <a:gd name="T66" fmla="*/ 46 w 146"/>
                <a:gd name="T67" fmla="*/ 3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61">
                  <a:moveTo>
                    <a:pt x="73" y="56"/>
                  </a:moveTo>
                  <a:cubicBezTo>
                    <a:pt x="95" y="37"/>
                    <a:pt x="95" y="37"/>
                    <a:pt x="95" y="37"/>
                  </a:cubicBezTo>
                  <a:cubicBezTo>
                    <a:pt x="97" y="36"/>
                    <a:pt x="97" y="36"/>
                    <a:pt x="97" y="36"/>
                  </a:cubicBezTo>
                  <a:cubicBezTo>
                    <a:pt x="99" y="35"/>
                    <a:pt x="99" y="35"/>
                    <a:pt x="99" y="35"/>
                  </a:cubicBezTo>
                  <a:cubicBezTo>
                    <a:pt x="136" y="5"/>
                    <a:pt x="136" y="5"/>
                    <a:pt x="136" y="5"/>
                  </a:cubicBezTo>
                  <a:cubicBezTo>
                    <a:pt x="73" y="5"/>
                    <a:pt x="73" y="5"/>
                    <a:pt x="73" y="5"/>
                  </a:cubicBezTo>
                  <a:cubicBezTo>
                    <a:pt x="73" y="0"/>
                    <a:pt x="73" y="0"/>
                    <a:pt x="73" y="0"/>
                  </a:cubicBezTo>
                  <a:cubicBezTo>
                    <a:pt x="143" y="0"/>
                    <a:pt x="143" y="0"/>
                    <a:pt x="143" y="0"/>
                  </a:cubicBezTo>
                  <a:cubicBezTo>
                    <a:pt x="143" y="0"/>
                    <a:pt x="143" y="0"/>
                    <a:pt x="143" y="0"/>
                  </a:cubicBezTo>
                  <a:cubicBezTo>
                    <a:pt x="144" y="0"/>
                    <a:pt x="144" y="0"/>
                    <a:pt x="145" y="1"/>
                  </a:cubicBezTo>
                  <a:cubicBezTo>
                    <a:pt x="146" y="2"/>
                    <a:pt x="146" y="3"/>
                    <a:pt x="144" y="4"/>
                  </a:cubicBezTo>
                  <a:cubicBezTo>
                    <a:pt x="102" y="38"/>
                    <a:pt x="102" y="38"/>
                    <a:pt x="102" y="38"/>
                  </a:cubicBezTo>
                  <a:cubicBezTo>
                    <a:pt x="100" y="40"/>
                    <a:pt x="100" y="40"/>
                    <a:pt x="100" y="40"/>
                  </a:cubicBezTo>
                  <a:cubicBezTo>
                    <a:pt x="98" y="41"/>
                    <a:pt x="98" y="41"/>
                    <a:pt x="98" y="41"/>
                  </a:cubicBezTo>
                  <a:cubicBezTo>
                    <a:pt x="74" y="61"/>
                    <a:pt x="74" y="61"/>
                    <a:pt x="74" y="61"/>
                  </a:cubicBezTo>
                  <a:cubicBezTo>
                    <a:pt x="74" y="61"/>
                    <a:pt x="73" y="61"/>
                    <a:pt x="73" y="61"/>
                  </a:cubicBezTo>
                  <a:lnTo>
                    <a:pt x="73" y="56"/>
                  </a:lnTo>
                  <a:close/>
                  <a:moveTo>
                    <a:pt x="46" y="35"/>
                  </a:moveTo>
                  <a:cubicBezTo>
                    <a:pt x="48" y="36"/>
                    <a:pt x="48" y="36"/>
                    <a:pt x="48" y="36"/>
                  </a:cubicBezTo>
                  <a:cubicBezTo>
                    <a:pt x="50" y="37"/>
                    <a:pt x="50" y="37"/>
                    <a:pt x="50" y="37"/>
                  </a:cubicBezTo>
                  <a:cubicBezTo>
                    <a:pt x="73" y="56"/>
                    <a:pt x="73" y="56"/>
                    <a:pt x="73" y="56"/>
                  </a:cubicBezTo>
                  <a:cubicBezTo>
                    <a:pt x="73" y="56"/>
                    <a:pt x="73" y="56"/>
                    <a:pt x="73" y="56"/>
                  </a:cubicBezTo>
                  <a:cubicBezTo>
                    <a:pt x="73" y="61"/>
                    <a:pt x="73" y="61"/>
                    <a:pt x="73" y="61"/>
                  </a:cubicBezTo>
                  <a:cubicBezTo>
                    <a:pt x="72" y="61"/>
                    <a:pt x="71" y="61"/>
                    <a:pt x="71" y="61"/>
                  </a:cubicBezTo>
                  <a:cubicBezTo>
                    <a:pt x="47" y="41"/>
                    <a:pt x="47" y="41"/>
                    <a:pt x="47" y="41"/>
                  </a:cubicBezTo>
                  <a:cubicBezTo>
                    <a:pt x="45" y="40"/>
                    <a:pt x="45" y="40"/>
                    <a:pt x="45" y="40"/>
                  </a:cubicBezTo>
                  <a:cubicBezTo>
                    <a:pt x="43" y="38"/>
                    <a:pt x="43" y="38"/>
                    <a:pt x="43" y="38"/>
                  </a:cubicBezTo>
                  <a:cubicBezTo>
                    <a:pt x="1" y="4"/>
                    <a:pt x="1" y="4"/>
                    <a:pt x="1" y="4"/>
                  </a:cubicBezTo>
                  <a:cubicBezTo>
                    <a:pt x="0" y="4"/>
                    <a:pt x="0" y="3"/>
                    <a:pt x="0" y="2"/>
                  </a:cubicBezTo>
                  <a:cubicBezTo>
                    <a:pt x="0" y="1"/>
                    <a:pt x="1" y="0"/>
                    <a:pt x="2" y="0"/>
                  </a:cubicBezTo>
                  <a:cubicBezTo>
                    <a:pt x="73" y="0"/>
                    <a:pt x="73" y="0"/>
                    <a:pt x="73" y="0"/>
                  </a:cubicBezTo>
                  <a:cubicBezTo>
                    <a:pt x="73" y="5"/>
                    <a:pt x="73" y="5"/>
                    <a:pt x="73" y="5"/>
                  </a:cubicBezTo>
                  <a:cubicBezTo>
                    <a:pt x="9" y="5"/>
                    <a:pt x="9" y="5"/>
                    <a:pt x="9" y="5"/>
                  </a:cubicBezTo>
                  <a:lnTo>
                    <a:pt x="46"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2" name="Freeform 93"/>
            <p:cNvSpPr>
              <a:spLocks noEditPoints="1"/>
            </p:cNvSpPr>
            <p:nvPr/>
          </p:nvSpPr>
          <p:spPr bwMode="auto">
            <a:xfrm>
              <a:off x="7161213" y="2211388"/>
              <a:ext cx="69850" cy="34925"/>
            </a:xfrm>
            <a:custGeom>
              <a:avLst/>
              <a:gdLst>
                <a:gd name="T0" fmla="*/ 15 w 31"/>
                <a:gd name="T1" fmla="*/ 0 h 16"/>
                <a:gd name="T2" fmla="*/ 28 w 31"/>
                <a:gd name="T3" fmla="*/ 0 h 16"/>
                <a:gd name="T4" fmla="*/ 31 w 31"/>
                <a:gd name="T5" fmla="*/ 2 h 16"/>
                <a:gd name="T6" fmla="*/ 31 w 31"/>
                <a:gd name="T7" fmla="*/ 13 h 16"/>
                <a:gd name="T8" fmla="*/ 28 w 31"/>
                <a:gd name="T9" fmla="*/ 16 h 16"/>
                <a:gd name="T10" fmla="*/ 15 w 31"/>
                <a:gd name="T11" fmla="*/ 16 h 16"/>
                <a:gd name="T12" fmla="*/ 15 w 31"/>
                <a:gd name="T13" fmla="*/ 11 h 16"/>
                <a:gd name="T14" fmla="*/ 26 w 31"/>
                <a:gd name="T15" fmla="*/ 11 h 16"/>
                <a:gd name="T16" fmla="*/ 26 w 31"/>
                <a:gd name="T17" fmla="*/ 5 h 16"/>
                <a:gd name="T18" fmla="*/ 15 w 31"/>
                <a:gd name="T19" fmla="*/ 5 h 16"/>
                <a:gd name="T20" fmla="*/ 15 w 31"/>
                <a:gd name="T21" fmla="*/ 0 h 16"/>
                <a:gd name="T22" fmla="*/ 2 w 31"/>
                <a:gd name="T23" fmla="*/ 0 h 16"/>
                <a:gd name="T24" fmla="*/ 15 w 31"/>
                <a:gd name="T25" fmla="*/ 0 h 16"/>
                <a:gd name="T26" fmla="*/ 15 w 31"/>
                <a:gd name="T27" fmla="*/ 5 h 16"/>
                <a:gd name="T28" fmla="*/ 5 w 31"/>
                <a:gd name="T29" fmla="*/ 5 h 16"/>
                <a:gd name="T30" fmla="*/ 5 w 31"/>
                <a:gd name="T31" fmla="*/ 11 h 16"/>
                <a:gd name="T32" fmla="*/ 15 w 31"/>
                <a:gd name="T33" fmla="*/ 11 h 16"/>
                <a:gd name="T34" fmla="*/ 15 w 31"/>
                <a:gd name="T35" fmla="*/ 16 h 16"/>
                <a:gd name="T36" fmla="*/ 2 w 31"/>
                <a:gd name="T37" fmla="*/ 16 h 16"/>
                <a:gd name="T38" fmla="*/ 0 w 31"/>
                <a:gd name="T39" fmla="*/ 13 h 16"/>
                <a:gd name="T40" fmla="*/ 0 w 31"/>
                <a:gd name="T41" fmla="*/ 2 h 16"/>
                <a:gd name="T42" fmla="*/ 2 w 31"/>
                <a:gd name="T4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1" h="16">
                  <a:moveTo>
                    <a:pt x="15" y="0"/>
                  </a:moveTo>
                  <a:cubicBezTo>
                    <a:pt x="28" y="0"/>
                    <a:pt x="28" y="0"/>
                    <a:pt x="28" y="0"/>
                  </a:cubicBezTo>
                  <a:cubicBezTo>
                    <a:pt x="30" y="0"/>
                    <a:pt x="31" y="1"/>
                    <a:pt x="31" y="2"/>
                  </a:cubicBezTo>
                  <a:cubicBezTo>
                    <a:pt x="31" y="13"/>
                    <a:pt x="31" y="13"/>
                    <a:pt x="31" y="13"/>
                  </a:cubicBezTo>
                  <a:cubicBezTo>
                    <a:pt x="31" y="15"/>
                    <a:pt x="30" y="16"/>
                    <a:pt x="28" y="16"/>
                  </a:cubicBezTo>
                  <a:cubicBezTo>
                    <a:pt x="15" y="16"/>
                    <a:pt x="15" y="16"/>
                    <a:pt x="15" y="16"/>
                  </a:cubicBezTo>
                  <a:cubicBezTo>
                    <a:pt x="15" y="11"/>
                    <a:pt x="15" y="11"/>
                    <a:pt x="15" y="11"/>
                  </a:cubicBezTo>
                  <a:cubicBezTo>
                    <a:pt x="26" y="11"/>
                    <a:pt x="26" y="11"/>
                    <a:pt x="26" y="11"/>
                  </a:cubicBezTo>
                  <a:cubicBezTo>
                    <a:pt x="26" y="5"/>
                    <a:pt x="26" y="5"/>
                    <a:pt x="26" y="5"/>
                  </a:cubicBezTo>
                  <a:cubicBezTo>
                    <a:pt x="15" y="5"/>
                    <a:pt x="15" y="5"/>
                    <a:pt x="15" y="5"/>
                  </a:cubicBezTo>
                  <a:lnTo>
                    <a:pt x="15" y="0"/>
                  </a:lnTo>
                  <a:close/>
                  <a:moveTo>
                    <a:pt x="2" y="0"/>
                  </a:moveTo>
                  <a:cubicBezTo>
                    <a:pt x="15" y="0"/>
                    <a:pt x="15" y="0"/>
                    <a:pt x="15" y="0"/>
                  </a:cubicBezTo>
                  <a:cubicBezTo>
                    <a:pt x="15" y="5"/>
                    <a:pt x="15" y="5"/>
                    <a:pt x="15" y="5"/>
                  </a:cubicBezTo>
                  <a:cubicBezTo>
                    <a:pt x="5" y="5"/>
                    <a:pt x="5" y="5"/>
                    <a:pt x="5" y="5"/>
                  </a:cubicBezTo>
                  <a:cubicBezTo>
                    <a:pt x="5" y="11"/>
                    <a:pt x="5" y="11"/>
                    <a:pt x="5" y="11"/>
                  </a:cubicBezTo>
                  <a:cubicBezTo>
                    <a:pt x="15" y="11"/>
                    <a:pt x="15" y="11"/>
                    <a:pt x="15" y="11"/>
                  </a:cubicBezTo>
                  <a:cubicBezTo>
                    <a:pt x="15" y="16"/>
                    <a:pt x="15" y="16"/>
                    <a:pt x="15" y="16"/>
                  </a:cubicBezTo>
                  <a:cubicBezTo>
                    <a:pt x="2" y="16"/>
                    <a:pt x="2" y="16"/>
                    <a:pt x="2" y="16"/>
                  </a:cubicBezTo>
                  <a:cubicBezTo>
                    <a:pt x="1" y="16"/>
                    <a:pt x="0" y="15"/>
                    <a:pt x="0" y="13"/>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4" name="Freeform 95"/>
            <p:cNvSpPr>
              <a:spLocks noEditPoints="1"/>
            </p:cNvSpPr>
            <p:nvPr/>
          </p:nvSpPr>
          <p:spPr bwMode="auto">
            <a:xfrm>
              <a:off x="7038976" y="2298700"/>
              <a:ext cx="131763" cy="133350"/>
            </a:xfrm>
            <a:custGeom>
              <a:avLst/>
              <a:gdLst>
                <a:gd name="T0" fmla="*/ 29 w 58"/>
                <a:gd name="T1" fmla="*/ 54 h 59"/>
                <a:gd name="T2" fmla="*/ 46 w 58"/>
                <a:gd name="T3" fmla="*/ 47 h 59"/>
                <a:gd name="T4" fmla="*/ 47 w 58"/>
                <a:gd name="T5" fmla="*/ 47 h 59"/>
                <a:gd name="T6" fmla="*/ 54 w 58"/>
                <a:gd name="T7" fmla="*/ 29 h 59"/>
                <a:gd name="T8" fmla="*/ 46 w 58"/>
                <a:gd name="T9" fmla="*/ 12 h 59"/>
                <a:gd name="T10" fmla="*/ 29 w 58"/>
                <a:gd name="T11" fmla="*/ 5 h 59"/>
                <a:gd name="T12" fmla="*/ 29 w 58"/>
                <a:gd name="T13" fmla="*/ 5 h 59"/>
                <a:gd name="T14" fmla="*/ 29 w 58"/>
                <a:gd name="T15" fmla="*/ 0 h 59"/>
                <a:gd name="T16" fmla="*/ 29 w 58"/>
                <a:gd name="T17" fmla="*/ 0 h 59"/>
                <a:gd name="T18" fmla="*/ 50 w 58"/>
                <a:gd name="T19" fmla="*/ 9 h 59"/>
                <a:gd name="T20" fmla="*/ 58 w 58"/>
                <a:gd name="T21" fmla="*/ 29 h 59"/>
                <a:gd name="T22" fmla="*/ 50 w 58"/>
                <a:gd name="T23" fmla="*/ 50 h 59"/>
                <a:gd name="T24" fmla="*/ 50 w 58"/>
                <a:gd name="T25" fmla="*/ 50 h 59"/>
                <a:gd name="T26" fmla="*/ 29 w 58"/>
                <a:gd name="T27" fmla="*/ 59 h 59"/>
                <a:gd name="T28" fmla="*/ 29 w 58"/>
                <a:gd name="T29" fmla="*/ 59 h 59"/>
                <a:gd name="T30" fmla="*/ 29 w 58"/>
                <a:gd name="T31" fmla="*/ 54 h 59"/>
                <a:gd name="T32" fmla="*/ 29 w 58"/>
                <a:gd name="T33" fmla="*/ 5 h 59"/>
                <a:gd name="T34" fmla="*/ 12 w 58"/>
                <a:gd name="T35" fmla="*/ 12 h 59"/>
                <a:gd name="T36" fmla="*/ 5 w 58"/>
                <a:gd name="T37" fmla="*/ 29 h 59"/>
                <a:gd name="T38" fmla="*/ 12 w 58"/>
                <a:gd name="T39" fmla="*/ 47 h 59"/>
                <a:gd name="T40" fmla="*/ 12 w 58"/>
                <a:gd name="T41" fmla="*/ 47 h 59"/>
                <a:gd name="T42" fmla="*/ 12 w 58"/>
                <a:gd name="T43" fmla="*/ 47 h 59"/>
                <a:gd name="T44" fmla="*/ 29 w 58"/>
                <a:gd name="T45" fmla="*/ 54 h 59"/>
                <a:gd name="T46" fmla="*/ 29 w 58"/>
                <a:gd name="T47" fmla="*/ 59 h 59"/>
                <a:gd name="T48" fmla="*/ 9 w 58"/>
                <a:gd name="T49" fmla="*/ 50 h 59"/>
                <a:gd name="T50" fmla="*/ 9 w 58"/>
                <a:gd name="T51" fmla="*/ 50 h 59"/>
                <a:gd name="T52" fmla="*/ 0 w 58"/>
                <a:gd name="T53" fmla="*/ 29 h 59"/>
                <a:gd name="T54" fmla="*/ 9 w 58"/>
                <a:gd name="T55" fmla="*/ 9 h 59"/>
                <a:gd name="T56" fmla="*/ 9 w 58"/>
                <a:gd name="T57" fmla="*/ 9 h 59"/>
                <a:gd name="T58" fmla="*/ 29 w 58"/>
                <a:gd name="T59" fmla="*/ 0 h 59"/>
                <a:gd name="T60" fmla="*/ 29 w 58"/>
                <a:gd name="T61" fmla="*/ 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8" h="59">
                  <a:moveTo>
                    <a:pt x="29" y="54"/>
                  </a:moveTo>
                  <a:cubicBezTo>
                    <a:pt x="36" y="54"/>
                    <a:pt x="42" y="51"/>
                    <a:pt x="46" y="47"/>
                  </a:cubicBezTo>
                  <a:cubicBezTo>
                    <a:pt x="47" y="47"/>
                    <a:pt x="47" y="47"/>
                    <a:pt x="47" y="47"/>
                  </a:cubicBezTo>
                  <a:cubicBezTo>
                    <a:pt x="51" y="42"/>
                    <a:pt x="54" y="36"/>
                    <a:pt x="54" y="29"/>
                  </a:cubicBezTo>
                  <a:cubicBezTo>
                    <a:pt x="54" y="23"/>
                    <a:pt x="51" y="17"/>
                    <a:pt x="46" y="12"/>
                  </a:cubicBezTo>
                  <a:cubicBezTo>
                    <a:pt x="42" y="8"/>
                    <a:pt x="36" y="5"/>
                    <a:pt x="29" y="5"/>
                  </a:cubicBezTo>
                  <a:cubicBezTo>
                    <a:pt x="29" y="5"/>
                    <a:pt x="29" y="5"/>
                    <a:pt x="29" y="5"/>
                  </a:cubicBezTo>
                  <a:cubicBezTo>
                    <a:pt x="29" y="0"/>
                    <a:pt x="29" y="0"/>
                    <a:pt x="29" y="0"/>
                  </a:cubicBezTo>
                  <a:cubicBezTo>
                    <a:pt x="29" y="0"/>
                    <a:pt x="29" y="0"/>
                    <a:pt x="29" y="0"/>
                  </a:cubicBezTo>
                  <a:cubicBezTo>
                    <a:pt x="37" y="0"/>
                    <a:pt x="44" y="4"/>
                    <a:pt x="50" y="9"/>
                  </a:cubicBezTo>
                  <a:cubicBezTo>
                    <a:pt x="55" y="14"/>
                    <a:pt x="58" y="21"/>
                    <a:pt x="58" y="29"/>
                  </a:cubicBezTo>
                  <a:cubicBezTo>
                    <a:pt x="58" y="37"/>
                    <a:pt x="55" y="45"/>
                    <a:pt x="50" y="50"/>
                  </a:cubicBezTo>
                  <a:cubicBezTo>
                    <a:pt x="50" y="50"/>
                    <a:pt x="50" y="50"/>
                    <a:pt x="50" y="50"/>
                  </a:cubicBezTo>
                  <a:cubicBezTo>
                    <a:pt x="44" y="55"/>
                    <a:pt x="37" y="59"/>
                    <a:pt x="29" y="59"/>
                  </a:cubicBezTo>
                  <a:cubicBezTo>
                    <a:pt x="29" y="59"/>
                    <a:pt x="29" y="59"/>
                    <a:pt x="29" y="59"/>
                  </a:cubicBezTo>
                  <a:cubicBezTo>
                    <a:pt x="29" y="54"/>
                    <a:pt x="29" y="54"/>
                    <a:pt x="29" y="54"/>
                  </a:cubicBezTo>
                  <a:close/>
                  <a:moveTo>
                    <a:pt x="29" y="5"/>
                  </a:moveTo>
                  <a:cubicBezTo>
                    <a:pt x="22" y="5"/>
                    <a:pt x="16" y="8"/>
                    <a:pt x="12" y="12"/>
                  </a:cubicBezTo>
                  <a:cubicBezTo>
                    <a:pt x="8" y="17"/>
                    <a:pt x="5" y="23"/>
                    <a:pt x="5" y="29"/>
                  </a:cubicBezTo>
                  <a:cubicBezTo>
                    <a:pt x="5" y="36"/>
                    <a:pt x="8" y="42"/>
                    <a:pt x="12" y="47"/>
                  </a:cubicBezTo>
                  <a:cubicBezTo>
                    <a:pt x="12" y="47"/>
                    <a:pt x="12" y="47"/>
                    <a:pt x="12" y="47"/>
                  </a:cubicBezTo>
                  <a:cubicBezTo>
                    <a:pt x="12" y="47"/>
                    <a:pt x="12" y="47"/>
                    <a:pt x="12" y="47"/>
                  </a:cubicBezTo>
                  <a:cubicBezTo>
                    <a:pt x="16" y="51"/>
                    <a:pt x="22" y="54"/>
                    <a:pt x="29" y="54"/>
                  </a:cubicBezTo>
                  <a:cubicBezTo>
                    <a:pt x="29" y="59"/>
                    <a:pt x="29" y="59"/>
                    <a:pt x="29" y="59"/>
                  </a:cubicBezTo>
                  <a:cubicBezTo>
                    <a:pt x="21" y="59"/>
                    <a:pt x="14" y="55"/>
                    <a:pt x="9" y="50"/>
                  </a:cubicBezTo>
                  <a:cubicBezTo>
                    <a:pt x="9" y="50"/>
                    <a:pt x="9" y="50"/>
                    <a:pt x="9" y="50"/>
                  </a:cubicBezTo>
                  <a:cubicBezTo>
                    <a:pt x="3" y="45"/>
                    <a:pt x="0" y="37"/>
                    <a:pt x="0" y="29"/>
                  </a:cubicBezTo>
                  <a:cubicBezTo>
                    <a:pt x="0" y="21"/>
                    <a:pt x="3" y="14"/>
                    <a:pt x="9" y="9"/>
                  </a:cubicBezTo>
                  <a:cubicBezTo>
                    <a:pt x="9" y="9"/>
                    <a:pt x="9" y="9"/>
                    <a:pt x="9" y="9"/>
                  </a:cubicBezTo>
                  <a:cubicBezTo>
                    <a:pt x="14" y="4"/>
                    <a:pt x="21" y="0"/>
                    <a:pt x="29" y="0"/>
                  </a:cubicBezTo>
                  <a:lnTo>
                    <a:pt x="29"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6" name="Freeform 97"/>
            <p:cNvSpPr>
              <a:spLocks noEditPoints="1"/>
            </p:cNvSpPr>
            <p:nvPr/>
          </p:nvSpPr>
          <p:spPr bwMode="auto">
            <a:xfrm>
              <a:off x="8535988" y="320675"/>
              <a:ext cx="39688" cy="74613"/>
            </a:xfrm>
            <a:custGeom>
              <a:avLst/>
              <a:gdLst>
                <a:gd name="T0" fmla="*/ 9 w 18"/>
                <a:gd name="T1" fmla="*/ 0 h 33"/>
                <a:gd name="T2" fmla="*/ 16 w 18"/>
                <a:gd name="T3" fmla="*/ 0 h 33"/>
                <a:gd name="T4" fmla="*/ 18 w 18"/>
                <a:gd name="T5" fmla="*/ 2 h 33"/>
                <a:gd name="T6" fmla="*/ 18 w 18"/>
                <a:gd name="T7" fmla="*/ 31 h 33"/>
                <a:gd name="T8" fmla="*/ 16 w 18"/>
                <a:gd name="T9" fmla="*/ 33 h 33"/>
                <a:gd name="T10" fmla="*/ 9 w 18"/>
                <a:gd name="T11" fmla="*/ 33 h 33"/>
                <a:gd name="T12" fmla="*/ 9 w 18"/>
                <a:gd name="T13" fmla="*/ 29 h 33"/>
                <a:gd name="T14" fmla="*/ 13 w 18"/>
                <a:gd name="T15" fmla="*/ 29 h 33"/>
                <a:gd name="T16" fmla="*/ 13 w 18"/>
                <a:gd name="T17" fmla="*/ 5 h 33"/>
                <a:gd name="T18" fmla="*/ 9 w 18"/>
                <a:gd name="T19" fmla="*/ 5 h 33"/>
                <a:gd name="T20" fmla="*/ 9 w 18"/>
                <a:gd name="T21" fmla="*/ 0 h 33"/>
                <a:gd name="T22" fmla="*/ 3 w 18"/>
                <a:gd name="T23" fmla="*/ 0 h 33"/>
                <a:gd name="T24" fmla="*/ 9 w 18"/>
                <a:gd name="T25" fmla="*/ 0 h 33"/>
                <a:gd name="T26" fmla="*/ 9 w 18"/>
                <a:gd name="T27" fmla="*/ 5 h 33"/>
                <a:gd name="T28" fmla="*/ 5 w 18"/>
                <a:gd name="T29" fmla="*/ 5 h 33"/>
                <a:gd name="T30" fmla="*/ 5 w 18"/>
                <a:gd name="T31" fmla="*/ 29 h 33"/>
                <a:gd name="T32" fmla="*/ 9 w 18"/>
                <a:gd name="T33" fmla="*/ 29 h 33"/>
                <a:gd name="T34" fmla="*/ 9 w 18"/>
                <a:gd name="T35" fmla="*/ 33 h 33"/>
                <a:gd name="T36" fmla="*/ 3 w 18"/>
                <a:gd name="T37" fmla="*/ 33 h 33"/>
                <a:gd name="T38" fmla="*/ 0 w 18"/>
                <a:gd name="T39" fmla="*/ 31 h 33"/>
                <a:gd name="T40" fmla="*/ 0 w 18"/>
                <a:gd name="T41" fmla="*/ 2 h 33"/>
                <a:gd name="T42" fmla="*/ 3 w 18"/>
                <a:gd name="T4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33">
                  <a:moveTo>
                    <a:pt x="9" y="0"/>
                  </a:moveTo>
                  <a:cubicBezTo>
                    <a:pt x="16" y="0"/>
                    <a:pt x="16" y="0"/>
                    <a:pt x="16" y="0"/>
                  </a:cubicBezTo>
                  <a:cubicBezTo>
                    <a:pt x="17" y="0"/>
                    <a:pt x="18" y="1"/>
                    <a:pt x="18" y="2"/>
                  </a:cubicBezTo>
                  <a:cubicBezTo>
                    <a:pt x="18" y="31"/>
                    <a:pt x="18" y="31"/>
                    <a:pt x="18" y="31"/>
                  </a:cubicBezTo>
                  <a:cubicBezTo>
                    <a:pt x="18" y="32"/>
                    <a:pt x="17" y="33"/>
                    <a:pt x="16" y="33"/>
                  </a:cubicBezTo>
                  <a:cubicBezTo>
                    <a:pt x="9" y="33"/>
                    <a:pt x="9" y="33"/>
                    <a:pt x="9" y="33"/>
                  </a:cubicBezTo>
                  <a:cubicBezTo>
                    <a:pt x="9" y="29"/>
                    <a:pt x="9" y="29"/>
                    <a:pt x="9" y="29"/>
                  </a:cubicBezTo>
                  <a:cubicBezTo>
                    <a:pt x="13" y="29"/>
                    <a:pt x="13" y="29"/>
                    <a:pt x="13" y="29"/>
                  </a:cubicBezTo>
                  <a:cubicBezTo>
                    <a:pt x="13" y="5"/>
                    <a:pt x="13" y="5"/>
                    <a:pt x="13" y="5"/>
                  </a:cubicBezTo>
                  <a:cubicBezTo>
                    <a:pt x="9" y="5"/>
                    <a:pt x="9" y="5"/>
                    <a:pt x="9" y="5"/>
                  </a:cubicBezTo>
                  <a:lnTo>
                    <a:pt x="9" y="0"/>
                  </a:lnTo>
                  <a:close/>
                  <a:moveTo>
                    <a:pt x="3" y="0"/>
                  </a:moveTo>
                  <a:cubicBezTo>
                    <a:pt x="9" y="0"/>
                    <a:pt x="9" y="0"/>
                    <a:pt x="9" y="0"/>
                  </a:cubicBezTo>
                  <a:cubicBezTo>
                    <a:pt x="9" y="5"/>
                    <a:pt x="9" y="5"/>
                    <a:pt x="9" y="5"/>
                  </a:cubicBezTo>
                  <a:cubicBezTo>
                    <a:pt x="5" y="5"/>
                    <a:pt x="5" y="5"/>
                    <a:pt x="5" y="5"/>
                  </a:cubicBezTo>
                  <a:cubicBezTo>
                    <a:pt x="5" y="29"/>
                    <a:pt x="5" y="29"/>
                    <a:pt x="5" y="29"/>
                  </a:cubicBezTo>
                  <a:cubicBezTo>
                    <a:pt x="9" y="29"/>
                    <a:pt x="9" y="29"/>
                    <a:pt x="9" y="29"/>
                  </a:cubicBezTo>
                  <a:cubicBezTo>
                    <a:pt x="9" y="33"/>
                    <a:pt x="9" y="33"/>
                    <a:pt x="9" y="33"/>
                  </a:cubicBezTo>
                  <a:cubicBezTo>
                    <a:pt x="3" y="33"/>
                    <a:pt x="3" y="33"/>
                    <a:pt x="3" y="33"/>
                  </a:cubicBezTo>
                  <a:cubicBezTo>
                    <a:pt x="1" y="33"/>
                    <a:pt x="0" y="32"/>
                    <a:pt x="0" y="31"/>
                  </a:cubicBezTo>
                  <a:cubicBezTo>
                    <a:pt x="0" y="2"/>
                    <a:pt x="0" y="2"/>
                    <a:pt x="0" y="2"/>
                  </a:cubicBezTo>
                  <a:cubicBezTo>
                    <a:pt x="0"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7" name="Freeform 98"/>
            <p:cNvSpPr>
              <a:spLocks noEditPoints="1"/>
            </p:cNvSpPr>
            <p:nvPr/>
          </p:nvSpPr>
          <p:spPr bwMode="auto">
            <a:xfrm>
              <a:off x="8607426" y="357188"/>
              <a:ext cx="41275" cy="74613"/>
            </a:xfrm>
            <a:custGeom>
              <a:avLst/>
              <a:gdLst>
                <a:gd name="T0" fmla="*/ 9 w 18"/>
                <a:gd name="T1" fmla="*/ 0 h 33"/>
                <a:gd name="T2" fmla="*/ 15 w 18"/>
                <a:gd name="T3" fmla="*/ 0 h 33"/>
                <a:gd name="T4" fmla="*/ 18 w 18"/>
                <a:gd name="T5" fmla="*/ 2 h 33"/>
                <a:gd name="T6" fmla="*/ 18 w 18"/>
                <a:gd name="T7" fmla="*/ 31 h 33"/>
                <a:gd name="T8" fmla="*/ 15 w 18"/>
                <a:gd name="T9" fmla="*/ 33 h 33"/>
                <a:gd name="T10" fmla="*/ 9 w 18"/>
                <a:gd name="T11" fmla="*/ 33 h 33"/>
                <a:gd name="T12" fmla="*/ 9 w 18"/>
                <a:gd name="T13" fmla="*/ 28 h 33"/>
                <a:gd name="T14" fmla="*/ 13 w 18"/>
                <a:gd name="T15" fmla="*/ 28 h 33"/>
                <a:gd name="T16" fmla="*/ 13 w 18"/>
                <a:gd name="T17" fmla="*/ 4 h 33"/>
                <a:gd name="T18" fmla="*/ 9 w 18"/>
                <a:gd name="T19" fmla="*/ 4 h 33"/>
                <a:gd name="T20" fmla="*/ 9 w 18"/>
                <a:gd name="T21" fmla="*/ 0 h 33"/>
                <a:gd name="T22" fmla="*/ 2 w 18"/>
                <a:gd name="T23" fmla="*/ 0 h 33"/>
                <a:gd name="T24" fmla="*/ 9 w 18"/>
                <a:gd name="T25" fmla="*/ 0 h 33"/>
                <a:gd name="T26" fmla="*/ 9 w 18"/>
                <a:gd name="T27" fmla="*/ 4 h 33"/>
                <a:gd name="T28" fmla="*/ 5 w 18"/>
                <a:gd name="T29" fmla="*/ 4 h 33"/>
                <a:gd name="T30" fmla="*/ 5 w 18"/>
                <a:gd name="T31" fmla="*/ 28 h 33"/>
                <a:gd name="T32" fmla="*/ 9 w 18"/>
                <a:gd name="T33" fmla="*/ 28 h 33"/>
                <a:gd name="T34" fmla="*/ 9 w 18"/>
                <a:gd name="T35" fmla="*/ 33 h 33"/>
                <a:gd name="T36" fmla="*/ 2 w 18"/>
                <a:gd name="T37" fmla="*/ 33 h 33"/>
                <a:gd name="T38" fmla="*/ 0 w 18"/>
                <a:gd name="T39" fmla="*/ 31 h 33"/>
                <a:gd name="T40" fmla="*/ 0 w 18"/>
                <a:gd name="T41" fmla="*/ 2 h 33"/>
                <a:gd name="T42" fmla="*/ 2 w 18"/>
                <a:gd name="T4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33">
                  <a:moveTo>
                    <a:pt x="9" y="0"/>
                  </a:moveTo>
                  <a:cubicBezTo>
                    <a:pt x="15" y="0"/>
                    <a:pt x="15" y="0"/>
                    <a:pt x="15" y="0"/>
                  </a:cubicBezTo>
                  <a:cubicBezTo>
                    <a:pt x="17" y="0"/>
                    <a:pt x="18" y="1"/>
                    <a:pt x="18" y="2"/>
                  </a:cubicBezTo>
                  <a:cubicBezTo>
                    <a:pt x="18" y="31"/>
                    <a:pt x="18" y="31"/>
                    <a:pt x="18" y="31"/>
                  </a:cubicBezTo>
                  <a:cubicBezTo>
                    <a:pt x="18" y="32"/>
                    <a:pt x="17" y="33"/>
                    <a:pt x="15" y="33"/>
                  </a:cubicBezTo>
                  <a:cubicBezTo>
                    <a:pt x="9" y="33"/>
                    <a:pt x="9" y="33"/>
                    <a:pt x="9" y="33"/>
                  </a:cubicBezTo>
                  <a:cubicBezTo>
                    <a:pt x="9" y="28"/>
                    <a:pt x="9" y="28"/>
                    <a:pt x="9" y="28"/>
                  </a:cubicBezTo>
                  <a:cubicBezTo>
                    <a:pt x="13" y="28"/>
                    <a:pt x="13" y="28"/>
                    <a:pt x="13" y="28"/>
                  </a:cubicBezTo>
                  <a:cubicBezTo>
                    <a:pt x="13" y="4"/>
                    <a:pt x="13" y="4"/>
                    <a:pt x="13" y="4"/>
                  </a:cubicBezTo>
                  <a:cubicBezTo>
                    <a:pt x="9" y="4"/>
                    <a:pt x="9" y="4"/>
                    <a:pt x="9" y="4"/>
                  </a:cubicBezTo>
                  <a:lnTo>
                    <a:pt x="9" y="0"/>
                  </a:lnTo>
                  <a:close/>
                  <a:moveTo>
                    <a:pt x="2" y="0"/>
                  </a:moveTo>
                  <a:cubicBezTo>
                    <a:pt x="9" y="0"/>
                    <a:pt x="9" y="0"/>
                    <a:pt x="9" y="0"/>
                  </a:cubicBezTo>
                  <a:cubicBezTo>
                    <a:pt x="9" y="4"/>
                    <a:pt x="9" y="4"/>
                    <a:pt x="9" y="4"/>
                  </a:cubicBezTo>
                  <a:cubicBezTo>
                    <a:pt x="5" y="4"/>
                    <a:pt x="5" y="4"/>
                    <a:pt x="5" y="4"/>
                  </a:cubicBezTo>
                  <a:cubicBezTo>
                    <a:pt x="5" y="28"/>
                    <a:pt x="5" y="28"/>
                    <a:pt x="5" y="28"/>
                  </a:cubicBezTo>
                  <a:cubicBezTo>
                    <a:pt x="9" y="28"/>
                    <a:pt x="9" y="28"/>
                    <a:pt x="9" y="28"/>
                  </a:cubicBezTo>
                  <a:cubicBezTo>
                    <a:pt x="9" y="33"/>
                    <a:pt x="9" y="33"/>
                    <a:pt x="9" y="33"/>
                  </a:cubicBezTo>
                  <a:cubicBezTo>
                    <a:pt x="2" y="33"/>
                    <a:pt x="2" y="33"/>
                    <a:pt x="2" y="33"/>
                  </a:cubicBezTo>
                  <a:cubicBezTo>
                    <a:pt x="1" y="33"/>
                    <a:pt x="0" y="32"/>
                    <a:pt x="0" y="31"/>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8" name="Freeform 99"/>
            <p:cNvSpPr>
              <a:spLocks noEditPoints="1"/>
            </p:cNvSpPr>
            <p:nvPr/>
          </p:nvSpPr>
          <p:spPr bwMode="auto">
            <a:xfrm>
              <a:off x="8680451" y="320675"/>
              <a:ext cx="41275" cy="74613"/>
            </a:xfrm>
            <a:custGeom>
              <a:avLst/>
              <a:gdLst>
                <a:gd name="T0" fmla="*/ 9 w 18"/>
                <a:gd name="T1" fmla="*/ 0 h 33"/>
                <a:gd name="T2" fmla="*/ 15 w 18"/>
                <a:gd name="T3" fmla="*/ 0 h 33"/>
                <a:gd name="T4" fmla="*/ 18 w 18"/>
                <a:gd name="T5" fmla="*/ 2 h 33"/>
                <a:gd name="T6" fmla="*/ 18 w 18"/>
                <a:gd name="T7" fmla="*/ 31 h 33"/>
                <a:gd name="T8" fmla="*/ 15 w 18"/>
                <a:gd name="T9" fmla="*/ 33 h 33"/>
                <a:gd name="T10" fmla="*/ 9 w 18"/>
                <a:gd name="T11" fmla="*/ 33 h 33"/>
                <a:gd name="T12" fmla="*/ 9 w 18"/>
                <a:gd name="T13" fmla="*/ 29 h 33"/>
                <a:gd name="T14" fmla="*/ 13 w 18"/>
                <a:gd name="T15" fmla="*/ 29 h 33"/>
                <a:gd name="T16" fmla="*/ 13 w 18"/>
                <a:gd name="T17" fmla="*/ 5 h 33"/>
                <a:gd name="T18" fmla="*/ 9 w 18"/>
                <a:gd name="T19" fmla="*/ 5 h 33"/>
                <a:gd name="T20" fmla="*/ 9 w 18"/>
                <a:gd name="T21" fmla="*/ 0 h 33"/>
                <a:gd name="T22" fmla="*/ 2 w 18"/>
                <a:gd name="T23" fmla="*/ 0 h 33"/>
                <a:gd name="T24" fmla="*/ 9 w 18"/>
                <a:gd name="T25" fmla="*/ 0 h 33"/>
                <a:gd name="T26" fmla="*/ 9 w 18"/>
                <a:gd name="T27" fmla="*/ 5 h 33"/>
                <a:gd name="T28" fmla="*/ 5 w 18"/>
                <a:gd name="T29" fmla="*/ 5 h 33"/>
                <a:gd name="T30" fmla="*/ 5 w 18"/>
                <a:gd name="T31" fmla="*/ 29 h 33"/>
                <a:gd name="T32" fmla="*/ 9 w 18"/>
                <a:gd name="T33" fmla="*/ 29 h 33"/>
                <a:gd name="T34" fmla="*/ 9 w 18"/>
                <a:gd name="T35" fmla="*/ 33 h 33"/>
                <a:gd name="T36" fmla="*/ 2 w 18"/>
                <a:gd name="T37" fmla="*/ 33 h 33"/>
                <a:gd name="T38" fmla="*/ 0 w 18"/>
                <a:gd name="T39" fmla="*/ 31 h 33"/>
                <a:gd name="T40" fmla="*/ 0 w 18"/>
                <a:gd name="T41" fmla="*/ 2 h 33"/>
                <a:gd name="T42" fmla="*/ 2 w 18"/>
                <a:gd name="T4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33">
                  <a:moveTo>
                    <a:pt x="9" y="0"/>
                  </a:moveTo>
                  <a:cubicBezTo>
                    <a:pt x="15" y="0"/>
                    <a:pt x="15" y="0"/>
                    <a:pt x="15" y="0"/>
                  </a:cubicBezTo>
                  <a:cubicBezTo>
                    <a:pt x="16" y="0"/>
                    <a:pt x="18" y="1"/>
                    <a:pt x="18" y="2"/>
                  </a:cubicBezTo>
                  <a:cubicBezTo>
                    <a:pt x="18" y="31"/>
                    <a:pt x="18" y="31"/>
                    <a:pt x="18" y="31"/>
                  </a:cubicBezTo>
                  <a:cubicBezTo>
                    <a:pt x="18" y="32"/>
                    <a:pt x="16" y="33"/>
                    <a:pt x="15" y="33"/>
                  </a:cubicBezTo>
                  <a:cubicBezTo>
                    <a:pt x="9" y="33"/>
                    <a:pt x="9" y="33"/>
                    <a:pt x="9" y="33"/>
                  </a:cubicBezTo>
                  <a:cubicBezTo>
                    <a:pt x="9" y="29"/>
                    <a:pt x="9" y="29"/>
                    <a:pt x="9" y="29"/>
                  </a:cubicBezTo>
                  <a:cubicBezTo>
                    <a:pt x="13" y="29"/>
                    <a:pt x="13" y="29"/>
                    <a:pt x="13" y="29"/>
                  </a:cubicBezTo>
                  <a:cubicBezTo>
                    <a:pt x="13" y="5"/>
                    <a:pt x="13" y="5"/>
                    <a:pt x="13" y="5"/>
                  </a:cubicBezTo>
                  <a:cubicBezTo>
                    <a:pt x="9" y="5"/>
                    <a:pt x="9" y="5"/>
                    <a:pt x="9" y="5"/>
                  </a:cubicBezTo>
                  <a:lnTo>
                    <a:pt x="9" y="0"/>
                  </a:lnTo>
                  <a:close/>
                  <a:moveTo>
                    <a:pt x="2" y="0"/>
                  </a:moveTo>
                  <a:cubicBezTo>
                    <a:pt x="9" y="0"/>
                    <a:pt x="9" y="0"/>
                    <a:pt x="9" y="0"/>
                  </a:cubicBezTo>
                  <a:cubicBezTo>
                    <a:pt x="9" y="5"/>
                    <a:pt x="9" y="5"/>
                    <a:pt x="9" y="5"/>
                  </a:cubicBezTo>
                  <a:cubicBezTo>
                    <a:pt x="5" y="5"/>
                    <a:pt x="5" y="5"/>
                    <a:pt x="5" y="5"/>
                  </a:cubicBezTo>
                  <a:cubicBezTo>
                    <a:pt x="5" y="29"/>
                    <a:pt x="5" y="29"/>
                    <a:pt x="5" y="29"/>
                  </a:cubicBezTo>
                  <a:cubicBezTo>
                    <a:pt x="9" y="29"/>
                    <a:pt x="9" y="29"/>
                    <a:pt x="9" y="29"/>
                  </a:cubicBezTo>
                  <a:cubicBezTo>
                    <a:pt x="9" y="33"/>
                    <a:pt x="9" y="33"/>
                    <a:pt x="9" y="33"/>
                  </a:cubicBezTo>
                  <a:cubicBezTo>
                    <a:pt x="2" y="33"/>
                    <a:pt x="2" y="33"/>
                    <a:pt x="2" y="33"/>
                  </a:cubicBezTo>
                  <a:cubicBezTo>
                    <a:pt x="1" y="33"/>
                    <a:pt x="0" y="32"/>
                    <a:pt x="0" y="31"/>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9" name="Freeform 100"/>
            <p:cNvSpPr>
              <a:spLocks noEditPoints="1"/>
            </p:cNvSpPr>
            <p:nvPr/>
          </p:nvSpPr>
          <p:spPr bwMode="auto">
            <a:xfrm>
              <a:off x="8751888" y="357188"/>
              <a:ext cx="39688" cy="74613"/>
            </a:xfrm>
            <a:custGeom>
              <a:avLst/>
              <a:gdLst>
                <a:gd name="T0" fmla="*/ 8 w 17"/>
                <a:gd name="T1" fmla="*/ 0 h 33"/>
                <a:gd name="T2" fmla="*/ 15 w 17"/>
                <a:gd name="T3" fmla="*/ 0 h 33"/>
                <a:gd name="T4" fmla="*/ 17 w 17"/>
                <a:gd name="T5" fmla="*/ 2 h 33"/>
                <a:gd name="T6" fmla="*/ 17 w 17"/>
                <a:gd name="T7" fmla="*/ 31 h 33"/>
                <a:gd name="T8" fmla="*/ 15 w 17"/>
                <a:gd name="T9" fmla="*/ 33 h 33"/>
                <a:gd name="T10" fmla="*/ 8 w 17"/>
                <a:gd name="T11" fmla="*/ 33 h 33"/>
                <a:gd name="T12" fmla="*/ 8 w 17"/>
                <a:gd name="T13" fmla="*/ 28 h 33"/>
                <a:gd name="T14" fmla="*/ 13 w 17"/>
                <a:gd name="T15" fmla="*/ 28 h 33"/>
                <a:gd name="T16" fmla="*/ 13 w 17"/>
                <a:gd name="T17" fmla="*/ 4 h 33"/>
                <a:gd name="T18" fmla="*/ 8 w 17"/>
                <a:gd name="T19" fmla="*/ 4 h 33"/>
                <a:gd name="T20" fmla="*/ 8 w 17"/>
                <a:gd name="T21" fmla="*/ 0 h 33"/>
                <a:gd name="T22" fmla="*/ 2 w 17"/>
                <a:gd name="T23" fmla="*/ 0 h 33"/>
                <a:gd name="T24" fmla="*/ 8 w 17"/>
                <a:gd name="T25" fmla="*/ 0 h 33"/>
                <a:gd name="T26" fmla="*/ 8 w 17"/>
                <a:gd name="T27" fmla="*/ 4 h 33"/>
                <a:gd name="T28" fmla="*/ 4 w 17"/>
                <a:gd name="T29" fmla="*/ 4 h 33"/>
                <a:gd name="T30" fmla="*/ 4 w 17"/>
                <a:gd name="T31" fmla="*/ 28 h 33"/>
                <a:gd name="T32" fmla="*/ 8 w 17"/>
                <a:gd name="T33" fmla="*/ 28 h 33"/>
                <a:gd name="T34" fmla="*/ 8 w 17"/>
                <a:gd name="T35" fmla="*/ 33 h 33"/>
                <a:gd name="T36" fmla="*/ 2 w 17"/>
                <a:gd name="T37" fmla="*/ 33 h 33"/>
                <a:gd name="T38" fmla="*/ 0 w 17"/>
                <a:gd name="T39" fmla="*/ 31 h 33"/>
                <a:gd name="T40" fmla="*/ 0 w 17"/>
                <a:gd name="T41" fmla="*/ 2 h 33"/>
                <a:gd name="T42" fmla="*/ 2 w 17"/>
                <a:gd name="T4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33">
                  <a:moveTo>
                    <a:pt x="8" y="0"/>
                  </a:moveTo>
                  <a:cubicBezTo>
                    <a:pt x="15" y="0"/>
                    <a:pt x="15" y="0"/>
                    <a:pt x="15" y="0"/>
                  </a:cubicBezTo>
                  <a:cubicBezTo>
                    <a:pt x="16" y="0"/>
                    <a:pt x="17" y="1"/>
                    <a:pt x="17" y="2"/>
                  </a:cubicBezTo>
                  <a:cubicBezTo>
                    <a:pt x="17" y="31"/>
                    <a:pt x="17" y="31"/>
                    <a:pt x="17" y="31"/>
                  </a:cubicBezTo>
                  <a:cubicBezTo>
                    <a:pt x="17" y="32"/>
                    <a:pt x="16" y="33"/>
                    <a:pt x="15" y="33"/>
                  </a:cubicBezTo>
                  <a:cubicBezTo>
                    <a:pt x="8" y="33"/>
                    <a:pt x="8" y="33"/>
                    <a:pt x="8" y="33"/>
                  </a:cubicBezTo>
                  <a:cubicBezTo>
                    <a:pt x="8" y="28"/>
                    <a:pt x="8" y="28"/>
                    <a:pt x="8" y="28"/>
                  </a:cubicBezTo>
                  <a:cubicBezTo>
                    <a:pt x="13" y="28"/>
                    <a:pt x="13" y="28"/>
                    <a:pt x="13" y="28"/>
                  </a:cubicBezTo>
                  <a:cubicBezTo>
                    <a:pt x="13" y="4"/>
                    <a:pt x="13" y="4"/>
                    <a:pt x="13" y="4"/>
                  </a:cubicBezTo>
                  <a:cubicBezTo>
                    <a:pt x="8" y="4"/>
                    <a:pt x="8" y="4"/>
                    <a:pt x="8" y="4"/>
                  </a:cubicBezTo>
                  <a:lnTo>
                    <a:pt x="8" y="0"/>
                  </a:lnTo>
                  <a:close/>
                  <a:moveTo>
                    <a:pt x="2" y="0"/>
                  </a:moveTo>
                  <a:cubicBezTo>
                    <a:pt x="8" y="0"/>
                    <a:pt x="8" y="0"/>
                    <a:pt x="8" y="0"/>
                  </a:cubicBezTo>
                  <a:cubicBezTo>
                    <a:pt x="8" y="4"/>
                    <a:pt x="8" y="4"/>
                    <a:pt x="8" y="4"/>
                  </a:cubicBezTo>
                  <a:cubicBezTo>
                    <a:pt x="4" y="4"/>
                    <a:pt x="4" y="4"/>
                    <a:pt x="4" y="4"/>
                  </a:cubicBezTo>
                  <a:cubicBezTo>
                    <a:pt x="4" y="28"/>
                    <a:pt x="4" y="28"/>
                    <a:pt x="4" y="28"/>
                  </a:cubicBezTo>
                  <a:cubicBezTo>
                    <a:pt x="8" y="28"/>
                    <a:pt x="8" y="28"/>
                    <a:pt x="8" y="28"/>
                  </a:cubicBezTo>
                  <a:cubicBezTo>
                    <a:pt x="8" y="33"/>
                    <a:pt x="8" y="33"/>
                    <a:pt x="8" y="33"/>
                  </a:cubicBezTo>
                  <a:cubicBezTo>
                    <a:pt x="2" y="33"/>
                    <a:pt x="2" y="33"/>
                    <a:pt x="2" y="33"/>
                  </a:cubicBezTo>
                  <a:cubicBezTo>
                    <a:pt x="1" y="33"/>
                    <a:pt x="0" y="32"/>
                    <a:pt x="0" y="31"/>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0" name="Freeform 101"/>
            <p:cNvSpPr>
              <a:spLocks noEditPoints="1"/>
            </p:cNvSpPr>
            <p:nvPr/>
          </p:nvSpPr>
          <p:spPr bwMode="auto">
            <a:xfrm>
              <a:off x="7672388" y="4024313"/>
              <a:ext cx="47625" cy="47625"/>
            </a:xfrm>
            <a:custGeom>
              <a:avLst/>
              <a:gdLst>
                <a:gd name="T0" fmla="*/ 10 w 21"/>
                <a:gd name="T1" fmla="*/ 0 h 21"/>
                <a:gd name="T2" fmla="*/ 18 w 21"/>
                <a:gd name="T3" fmla="*/ 3 h 21"/>
                <a:gd name="T4" fmla="*/ 21 w 21"/>
                <a:gd name="T5" fmla="*/ 10 h 21"/>
                <a:gd name="T6" fmla="*/ 18 w 21"/>
                <a:gd name="T7" fmla="*/ 18 h 21"/>
                <a:gd name="T8" fmla="*/ 18 w 21"/>
                <a:gd name="T9" fmla="*/ 18 h 21"/>
                <a:gd name="T10" fmla="*/ 10 w 21"/>
                <a:gd name="T11" fmla="*/ 21 h 21"/>
                <a:gd name="T12" fmla="*/ 10 w 21"/>
                <a:gd name="T13" fmla="*/ 16 h 21"/>
                <a:gd name="T14" fmla="*/ 14 w 21"/>
                <a:gd name="T15" fmla="*/ 14 h 21"/>
                <a:gd name="T16" fmla="*/ 14 w 21"/>
                <a:gd name="T17" fmla="*/ 14 h 21"/>
                <a:gd name="T18" fmla="*/ 16 w 21"/>
                <a:gd name="T19" fmla="*/ 10 h 21"/>
                <a:gd name="T20" fmla="*/ 14 w 21"/>
                <a:gd name="T21" fmla="*/ 6 h 21"/>
                <a:gd name="T22" fmla="*/ 10 w 21"/>
                <a:gd name="T23" fmla="*/ 5 h 21"/>
                <a:gd name="T24" fmla="*/ 10 w 21"/>
                <a:gd name="T25" fmla="*/ 0 h 21"/>
                <a:gd name="T26" fmla="*/ 10 w 21"/>
                <a:gd name="T27" fmla="*/ 0 h 21"/>
                <a:gd name="T28" fmla="*/ 10 w 21"/>
                <a:gd name="T29" fmla="*/ 0 h 21"/>
                <a:gd name="T30" fmla="*/ 10 w 21"/>
                <a:gd name="T31" fmla="*/ 5 h 21"/>
                <a:gd name="T32" fmla="*/ 10 w 21"/>
                <a:gd name="T33" fmla="*/ 5 h 21"/>
                <a:gd name="T34" fmla="*/ 6 w 21"/>
                <a:gd name="T35" fmla="*/ 6 h 21"/>
                <a:gd name="T36" fmla="*/ 6 w 21"/>
                <a:gd name="T37" fmla="*/ 6 h 21"/>
                <a:gd name="T38" fmla="*/ 5 w 21"/>
                <a:gd name="T39" fmla="*/ 10 h 21"/>
                <a:gd name="T40" fmla="*/ 6 w 21"/>
                <a:gd name="T41" fmla="*/ 14 h 21"/>
                <a:gd name="T42" fmla="*/ 10 w 21"/>
                <a:gd name="T43" fmla="*/ 16 h 21"/>
                <a:gd name="T44" fmla="*/ 10 w 21"/>
                <a:gd name="T45" fmla="*/ 16 h 21"/>
                <a:gd name="T46" fmla="*/ 10 w 21"/>
                <a:gd name="T47" fmla="*/ 21 h 21"/>
                <a:gd name="T48" fmla="*/ 10 w 21"/>
                <a:gd name="T49" fmla="*/ 21 h 21"/>
                <a:gd name="T50" fmla="*/ 3 w 21"/>
                <a:gd name="T51" fmla="*/ 18 h 21"/>
                <a:gd name="T52" fmla="*/ 0 w 21"/>
                <a:gd name="T53" fmla="*/ 10 h 21"/>
                <a:gd name="T54" fmla="*/ 3 w 21"/>
                <a:gd name="T55" fmla="*/ 3 h 21"/>
                <a:gd name="T56" fmla="*/ 3 w 21"/>
                <a:gd name="T57" fmla="*/ 3 h 21"/>
                <a:gd name="T58" fmla="*/ 10 w 21"/>
                <a:gd name="T5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1">
                  <a:moveTo>
                    <a:pt x="10" y="0"/>
                  </a:moveTo>
                  <a:cubicBezTo>
                    <a:pt x="13" y="0"/>
                    <a:pt x="16" y="1"/>
                    <a:pt x="18" y="3"/>
                  </a:cubicBezTo>
                  <a:cubicBezTo>
                    <a:pt x="19" y="5"/>
                    <a:pt x="21" y="7"/>
                    <a:pt x="21" y="10"/>
                  </a:cubicBezTo>
                  <a:cubicBezTo>
                    <a:pt x="21" y="13"/>
                    <a:pt x="19" y="16"/>
                    <a:pt x="18" y="18"/>
                  </a:cubicBezTo>
                  <a:cubicBezTo>
                    <a:pt x="18" y="18"/>
                    <a:pt x="18" y="18"/>
                    <a:pt x="18" y="18"/>
                  </a:cubicBezTo>
                  <a:cubicBezTo>
                    <a:pt x="16" y="19"/>
                    <a:pt x="13" y="21"/>
                    <a:pt x="10" y="21"/>
                  </a:cubicBezTo>
                  <a:cubicBezTo>
                    <a:pt x="10" y="16"/>
                    <a:pt x="10" y="16"/>
                    <a:pt x="10" y="16"/>
                  </a:cubicBezTo>
                  <a:cubicBezTo>
                    <a:pt x="12" y="16"/>
                    <a:pt x="13" y="15"/>
                    <a:pt x="14" y="14"/>
                  </a:cubicBezTo>
                  <a:cubicBezTo>
                    <a:pt x="14" y="14"/>
                    <a:pt x="14" y="14"/>
                    <a:pt x="14" y="14"/>
                  </a:cubicBezTo>
                  <a:cubicBezTo>
                    <a:pt x="15" y="13"/>
                    <a:pt x="16" y="12"/>
                    <a:pt x="16" y="10"/>
                  </a:cubicBezTo>
                  <a:cubicBezTo>
                    <a:pt x="16" y="9"/>
                    <a:pt x="15" y="7"/>
                    <a:pt x="14" y="6"/>
                  </a:cubicBezTo>
                  <a:cubicBezTo>
                    <a:pt x="13" y="5"/>
                    <a:pt x="12" y="5"/>
                    <a:pt x="10" y="5"/>
                  </a:cubicBezTo>
                  <a:lnTo>
                    <a:pt x="10" y="0"/>
                  </a:lnTo>
                  <a:close/>
                  <a:moveTo>
                    <a:pt x="10" y="0"/>
                  </a:moveTo>
                  <a:cubicBezTo>
                    <a:pt x="10" y="0"/>
                    <a:pt x="10" y="0"/>
                    <a:pt x="10" y="0"/>
                  </a:cubicBezTo>
                  <a:cubicBezTo>
                    <a:pt x="10" y="5"/>
                    <a:pt x="10" y="5"/>
                    <a:pt x="10" y="5"/>
                  </a:cubicBezTo>
                  <a:cubicBezTo>
                    <a:pt x="10" y="5"/>
                    <a:pt x="10" y="5"/>
                    <a:pt x="10" y="5"/>
                  </a:cubicBezTo>
                  <a:cubicBezTo>
                    <a:pt x="9" y="5"/>
                    <a:pt x="7" y="5"/>
                    <a:pt x="6" y="6"/>
                  </a:cubicBezTo>
                  <a:cubicBezTo>
                    <a:pt x="6" y="6"/>
                    <a:pt x="6" y="6"/>
                    <a:pt x="6" y="6"/>
                  </a:cubicBezTo>
                  <a:cubicBezTo>
                    <a:pt x="5" y="7"/>
                    <a:pt x="5" y="9"/>
                    <a:pt x="5" y="10"/>
                  </a:cubicBezTo>
                  <a:cubicBezTo>
                    <a:pt x="5" y="12"/>
                    <a:pt x="5" y="13"/>
                    <a:pt x="6" y="14"/>
                  </a:cubicBezTo>
                  <a:cubicBezTo>
                    <a:pt x="7" y="15"/>
                    <a:pt x="9" y="16"/>
                    <a:pt x="10" y="16"/>
                  </a:cubicBezTo>
                  <a:cubicBezTo>
                    <a:pt x="10" y="16"/>
                    <a:pt x="10" y="16"/>
                    <a:pt x="10" y="16"/>
                  </a:cubicBezTo>
                  <a:cubicBezTo>
                    <a:pt x="10" y="21"/>
                    <a:pt x="10" y="21"/>
                    <a:pt x="10" y="21"/>
                  </a:cubicBezTo>
                  <a:cubicBezTo>
                    <a:pt x="10" y="21"/>
                    <a:pt x="10" y="21"/>
                    <a:pt x="10" y="21"/>
                  </a:cubicBezTo>
                  <a:cubicBezTo>
                    <a:pt x="7" y="21"/>
                    <a:pt x="5" y="19"/>
                    <a:pt x="3" y="18"/>
                  </a:cubicBezTo>
                  <a:cubicBezTo>
                    <a:pt x="1" y="16"/>
                    <a:pt x="0" y="13"/>
                    <a:pt x="0" y="10"/>
                  </a:cubicBezTo>
                  <a:cubicBezTo>
                    <a:pt x="0" y="7"/>
                    <a:pt x="1" y="5"/>
                    <a:pt x="3" y="3"/>
                  </a:cubicBezTo>
                  <a:cubicBezTo>
                    <a:pt x="3" y="3"/>
                    <a:pt x="3" y="3"/>
                    <a:pt x="3" y="3"/>
                  </a:cubicBezTo>
                  <a:cubicBezTo>
                    <a:pt x="5" y="1"/>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1" name="Freeform 102"/>
            <p:cNvSpPr>
              <a:spLocks noEditPoints="1"/>
            </p:cNvSpPr>
            <p:nvPr/>
          </p:nvSpPr>
          <p:spPr bwMode="auto">
            <a:xfrm>
              <a:off x="7708901" y="3984625"/>
              <a:ext cx="38100" cy="39688"/>
            </a:xfrm>
            <a:custGeom>
              <a:avLst/>
              <a:gdLst>
                <a:gd name="T0" fmla="*/ 8 w 17"/>
                <a:gd name="T1" fmla="*/ 0 h 17"/>
                <a:gd name="T2" fmla="*/ 14 w 17"/>
                <a:gd name="T3" fmla="*/ 3 h 17"/>
                <a:gd name="T4" fmla="*/ 17 w 17"/>
                <a:gd name="T5" fmla="*/ 9 h 17"/>
                <a:gd name="T6" fmla="*/ 14 w 17"/>
                <a:gd name="T7" fmla="*/ 15 h 17"/>
                <a:gd name="T8" fmla="*/ 14 w 17"/>
                <a:gd name="T9" fmla="*/ 15 h 17"/>
                <a:gd name="T10" fmla="*/ 14 w 17"/>
                <a:gd name="T11" fmla="*/ 15 h 17"/>
                <a:gd name="T12" fmla="*/ 8 w 17"/>
                <a:gd name="T13" fmla="*/ 17 h 17"/>
                <a:gd name="T14" fmla="*/ 8 w 17"/>
                <a:gd name="T15" fmla="*/ 17 h 17"/>
                <a:gd name="T16" fmla="*/ 8 w 17"/>
                <a:gd name="T17" fmla="*/ 13 h 17"/>
                <a:gd name="T18" fmla="*/ 8 w 17"/>
                <a:gd name="T19" fmla="*/ 13 h 17"/>
                <a:gd name="T20" fmla="*/ 11 w 17"/>
                <a:gd name="T21" fmla="*/ 12 h 17"/>
                <a:gd name="T22" fmla="*/ 11 w 17"/>
                <a:gd name="T23" fmla="*/ 12 h 17"/>
                <a:gd name="T24" fmla="*/ 12 w 17"/>
                <a:gd name="T25" fmla="*/ 9 h 17"/>
                <a:gd name="T26" fmla="*/ 11 w 17"/>
                <a:gd name="T27" fmla="*/ 6 h 17"/>
                <a:gd name="T28" fmla="*/ 8 w 17"/>
                <a:gd name="T29" fmla="*/ 5 h 17"/>
                <a:gd name="T30" fmla="*/ 8 w 17"/>
                <a:gd name="T31" fmla="*/ 5 h 17"/>
                <a:gd name="T32" fmla="*/ 8 w 17"/>
                <a:gd name="T33" fmla="*/ 0 h 17"/>
                <a:gd name="T34" fmla="*/ 8 w 17"/>
                <a:gd name="T35" fmla="*/ 17 h 17"/>
                <a:gd name="T36" fmla="*/ 2 w 17"/>
                <a:gd name="T37" fmla="*/ 15 h 17"/>
                <a:gd name="T38" fmla="*/ 2 w 17"/>
                <a:gd name="T39" fmla="*/ 15 h 17"/>
                <a:gd name="T40" fmla="*/ 2 w 17"/>
                <a:gd name="T41" fmla="*/ 15 h 17"/>
                <a:gd name="T42" fmla="*/ 0 w 17"/>
                <a:gd name="T43" fmla="*/ 9 h 17"/>
                <a:gd name="T44" fmla="*/ 2 w 17"/>
                <a:gd name="T45" fmla="*/ 3 h 17"/>
                <a:gd name="T46" fmla="*/ 2 w 17"/>
                <a:gd name="T47" fmla="*/ 3 h 17"/>
                <a:gd name="T48" fmla="*/ 8 w 17"/>
                <a:gd name="T49" fmla="*/ 0 h 17"/>
                <a:gd name="T50" fmla="*/ 8 w 17"/>
                <a:gd name="T51" fmla="*/ 5 h 17"/>
                <a:gd name="T52" fmla="*/ 6 w 17"/>
                <a:gd name="T53" fmla="*/ 6 h 17"/>
                <a:gd name="T54" fmla="*/ 6 w 17"/>
                <a:gd name="T55" fmla="*/ 6 h 17"/>
                <a:gd name="T56" fmla="*/ 6 w 17"/>
                <a:gd name="T57" fmla="*/ 6 h 17"/>
                <a:gd name="T58" fmla="*/ 5 w 17"/>
                <a:gd name="T59" fmla="*/ 9 h 17"/>
                <a:gd name="T60" fmla="*/ 6 w 17"/>
                <a:gd name="T61" fmla="*/ 12 h 17"/>
                <a:gd name="T62" fmla="*/ 6 w 17"/>
                <a:gd name="T63" fmla="*/ 12 h 17"/>
                <a:gd name="T64" fmla="*/ 8 w 17"/>
                <a:gd name="T65" fmla="*/ 13 h 17"/>
                <a:gd name="T66" fmla="*/ 8 w 17"/>
                <a:gd name="T6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7">
                  <a:moveTo>
                    <a:pt x="8" y="0"/>
                  </a:moveTo>
                  <a:cubicBezTo>
                    <a:pt x="11" y="0"/>
                    <a:pt x="13" y="1"/>
                    <a:pt x="14" y="3"/>
                  </a:cubicBezTo>
                  <a:cubicBezTo>
                    <a:pt x="16" y="4"/>
                    <a:pt x="17" y="7"/>
                    <a:pt x="17" y="9"/>
                  </a:cubicBezTo>
                  <a:cubicBezTo>
                    <a:pt x="17" y="11"/>
                    <a:pt x="16" y="13"/>
                    <a:pt x="14" y="15"/>
                  </a:cubicBezTo>
                  <a:cubicBezTo>
                    <a:pt x="14" y="15"/>
                    <a:pt x="14" y="15"/>
                    <a:pt x="14" y="15"/>
                  </a:cubicBezTo>
                  <a:cubicBezTo>
                    <a:pt x="14" y="15"/>
                    <a:pt x="14" y="15"/>
                    <a:pt x="14" y="15"/>
                  </a:cubicBezTo>
                  <a:cubicBezTo>
                    <a:pt x="13" y="17"/>
                    <a:pt x="11" y="17"/>
                    <a:pt x="8" y="17"/>
                  </a:cubicBezTo>
                  <a:cubicBezTo>
                    <a:pt x="8" y="17"/>
                    <a:pt x="8" y="17"/>
                    <a:pt x="8" y="17"/>
                  </a:cubicBezTo>
                  <a:cubicBezTo>
                    <a:pt x="8" y="13"/>
                    <a:pt x="8" y="13"/>
                    <a:pt x="8" y="13"/>
                  </a:cubicBezTo>
                  <a:cubicBezTo>
                    <a:pt x="8" y="13"/>
                    <a:pt x="8" y="13"/>
                    <a:pt x="8" y="13"/>
                  </a:cubicBezTo>
                  <a:cubicBezTo>
                    <a:pt x="9" y="13"/>
                    <a:pt x="10" y="12"/>
                    <a:pt x="11" y="12"/>
                  </a:cubicBezTo>
                  <a:cubicBezTo>
                    <a:pt x="11" y="12"/>
                    <a:pt x="11" y="12"/>
                    <a:pt x="11" y="12"/>
                  </a:cubicBezTo>
                  <a:cubicBezTo>
                    <a:pt x="12" y="11"/>
                    <a:pt x="12" y="10"/>
                    <a:pt x="12" y="9"/>
                  </a:cubicBezTo>
                  <a:cubicBezTo>
                    <a:pt x="12" y="8"/>
                    <a:pt x="12" y="7"/>
                    <a:pt x="11" y="6"/>
                  </a:cubicBezTo>
                  <a:cubicBezTo>
                    <a:pt x="10" y="6"/>
                    <a:pt x="9" y="5"/>
                    <a:pt x="8" y="5"/>
                  </a:cubicBezTo>
                  <a:cubicBezTo>
                    <a:pt x="8" y="5"/>
                    <a:pt x="8" y="5"/>
                    <a:pt x="8" y="5"/>
                  </a:cubicBezTo>
                  <a:cubicBezTo>
                    <a:pt x="8" y="0"/>
                    <a:pt x="8" y="0"/>
                    <a:pt x="8" y="0"/>
                  </a:cubicBezTo>
                  <a:close/>
                  <a:moveTo>
                    <a:pt x="8" y="17"/>
                  </a:moveTo>
                  <a:cubicBezTo>
                    <a:pt x="6" y="17"/>
                    <a:pt x="4" y="17"/>
                    <a:pt x="2" y="15"/>
                  </a:cubicBezTo>
                  <a:cubicBezTo>
                    <a:pt x="2" y="15"/>
                    <a:pt x="2" y="15"/>
                    <a:pt x="2" y="15"/>
                  </a:cubicBezTo>
                  <a:cubicBezTo>
                    <a:pt x="2" y="15"/>
                    <a:pt x="2" y="15"/>
                    <a:pt x="2" y="15"/>
                  </a:cubicBezTo>
                  <a:cubicBezTo>
                    <a:pt x="1" y="13"/>
                    <a:pt x="0" y="11"/>
                    <a:pt x="0" y="9"/>
                  </a:cubicBezTo>
                  <a:cubicBezTo>
                    <a:pt x="0" y="7"/>
                    <a:pt x="1" y="4"/>
                    <a:pt x="2" y="3"/>
                  </a:cubicBezTo>
                  <a:cubicBezTo>
                    <a:pt x="2" y="3"/>
                    <a:pt x="2" y="3"/>
                    <a:pt x="2" y="3"/>
                  </a:cubicBezTo>
                  <a:cubicBezTo>
                    <a:pt x="4" y="1"/>
                    <a:pt x="6" y="0"/>
                    <a:pt x="8" y="0"/>
                  </a:cubicBezTo>
                  <a:cubicBezTo>
                    <a:pt x="8" y="5"/>
                    <a:pt x="8" y="5"/>
                    <a:pt x="8" y="5"/>
                  </a:cubicBezTo>
                  <a:cubicBezTo>
                    <a:pt x="7" y="5"/>
                    <a:pt x="6" y="6"/>
                    <a:pt x="6" y="6"/>
                  </a:cubicBezTo>
                  <a:cubicBezTo>
                    <a:pt x="6" y="6"/>
                    <a:pt x="6" y="6"/>
                    <a:pt x="6" y="6"/>
                  </a:cubicBezTo>
                  <a:cubicBezTo>
                    <a:pt x="6" y="6"/>
                    <a:pt x="6" y="6"/>
                    <a:pt x="6" y="6"/>
                  </a:cubicBezTo>
                  <a:cubicBezTo>
                    <a:pt x="5" y="7"/>
                    <a:pt x="5" y="8"/>
                    <a:pt x="5" y="9"/>
                  </a:cubicBezTo>
                  <a:cubicBezTo>
                    <a:pt x="5" y="10"/>
                    <a:pt x="5" y="11"/>
                    <a:pt x="6" y="12"/>
                  </a:cubicBezTo>
                  <a:cubicBezTo>
                    <a:pt x="6" y="12"/>
                    <a:pt x="6" y="12"/>
                    <a:pt x="6" y="12"/>
                  </a:cubicBezTo>
                  <a:cubicBezTo>
                    <a:pt x="6" y="12"/>
                    <a:pt x="7" y="13"/>
                    <a:pt x="8" y="13"/>
                  </a:cubicBezTo>
                  <a:lnTo>
                    <a:pt x="8"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2" name="Freeform 103"/>
            <p:cNvSpPr>
              <a:spLocks noEditPoints="1"/>
            </p:cNvSpPr>
            <p:nvPr/>
          </p:nvSpPr>
          <p:spPr bwMode="auto">
            <a:xfrm>
              <a:off x="7681913" y="3938588"/>
              <a:ext cx="28575" cy="28575"/>
            </a:xfrm>
            <a:custGeom>
              <a:avLst/>
              <a:gdLst>
                <a:gd name="T0" fmla="*/ 6 w 13"/>
                <a:gd name="T1" fmla="*/ 0 h 13"/>
                <a:gd name="T2" fmla="*/ 11 w 13"/>
                <a:gd name="T3" fmla="*/ 2 h 13"/>
                <a:gd name="T4" fmla="*/ 11 w 13"/>
                <a:gd name="T5" fmla="*/ 2 h 13"/>
                <a:gd name="T6" fmla="*/ 13 w 13"/>
                <a:gd name="T7" fmla="*/ 7 h 13"/>
                <a:gd name="T8" fmla="*/ 11 w 13"/>
                <a:gd name="T9" fmla="*/ 11 h 13"/>
                <a:gd name="T10" fmla="*/ 11 w 13"/>
                <a:gd name="T11" fmla="*/ 11 h 13"/>
                <a:gd name="T12" fmla="*/ 6 w 13"/>
                <a:gd name="T13" fmla="*/ 13 h 13"/>
                <a:gd name="T14" fmla="*/ 6 w 13"/>
                <a:gd name="T15" fmla="*/ 9 h 13"/>
                <a:gd name="T16" fmla="*/ 8 w 13"/>
                <a:gd name="T17" fmla="*/ 8 h 13"/>
                <a:gd name="T18" fmla="*/ 8 w 13"/>
                <a:gd name="T19" fmla="*/ 8 h 13"/>
                <a:gd name="T20" fmla="*/ 8 w 13"/>
                <a:gd name="T21" fmla="*/ 7 h 13"/>
                <a:gd name="T22" fmla="*/ 8 w 13"/>
                <a:gd name="T23" fmla="*/ 5 h 13"/>
                <a:gd name="T24" fmla="*/ 8 w 13"/>
                <a:gd name="T25" fmla="*/ 5 h 13"/>
                <a:gd name="T26" fmla="*/ 6 w 13"/>
                <a:gd name="T27" fmla="*/ 5 h 13"/>
                <a:gd name="T28" fmla="*/ 6 w 13"/>
                <a:gd name="T29" fmla="*/ 0 h 13"/>
                <a:gd name="T30" fmla="*/ 6 w 13"/>
                <a:gd name="T31" fmla="*/ 13 h 13"/>
                <a:gd name="T32" fmla="*/ 1 w 13"/>
                <a:gd name="T33" fmla="*/ 11 h 13"/>
                <a:gd name="T34" fmla="*/ 0 w 13"/>
                <a:gd name="T35" fmla="*/ 7 h 13"/>
                <a:gd name="T36" fmla="*/ 1 w 13"/>
                <a:gd name="T37" fmla="*/ 2 h 13"/>
                <a:gd name="T38" fmla="*/ 1 w 13"/>
                <a:gd name="T39" fmla="*/ 2 h 13"/>
                <a:gd name="T40" fmla="*/ 6 w 13"/>
                <a:gd name="T41" fmla="*/ 0 h 13"/>
                <a:gd name="T42" fmla="*/ 6 w 13"/>
                <a:gd name="T43" fmla="*/ 5 h 13"/>
                <a:gd name="T44" fmla="*/ 5 w 13"/>
                <a:gd name="T45" fmla="*/ 5 h 13"/>
                <a:gd name="T46" fmla="*/ 5 w 13"/>
                <a:gd name="T47" fmla="*/ 5 h 13"/>
                <a:gd name="T48" fmla="*/ 5 w 13"/>
                <a:gd name="T49" fmla="*/ 5 h 13"/>
                <a:gd name="T50" fmla="*/ 4 w 13"/>
                <a:gd name="T51" fmla="*/ 7 h 13"/>
                <a:gd name="T52" fmla="*/ 5 w 13"/>
                <a:gd name="T53" fmla="*/ 8 h 13"/>
                <a:gd name="T54" fmla="*/ 6 w 13"/>
                <a:gd name="T55" fmla="*/ 9 h 13"/>
                <a:gd name="T56" fmla="*/ 6 w 13"/>
                <a:gd name="T57"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3">
                  <a:moveTo>
                    <a:pt x="6" y="0"/>
                  </a:moveTo>
                  <a:cubicBezTo>
                    <a:pt x="8" y="0"/>
                    <a:pt x="10" y="1"/>
                    <a:pt x="11" y="2"/>
                  </a:cubicBezTo>
                  <a:cubicBezTo>
                    <a:pt x="11" y="2"/>
                    <a:pt x="11" y="2"/>
                    <a:pt x="11" y="2"/>
                  </a:cubicBezTo>
                  <a:cubicBezTo>
                    <a:pt x="12" y="3"/>
                    <a:pt x="13" y="5"/>
                    <a:pt x="13" y="7"/>
                  </a:cubicBezTo>
                  <a:cubicBezTo>
                    <a:pt x="13" y="8"/>
                    <a:pt x="12" y="10"/>
                    <a:pt x="11" y="11"/>
                  </a:cubicBezTo>
                  <a:cubicBezTo>
                    <a:pt x="11" y="11"/>
                    <a:pt x="11" y="11"/>
                    <a:pt x="11" y="11"/>
                  </a:cubicBezTo>
                  <a:cubicBezTo>
                    <a:pt x="10" y="13"/>
                    <a:pt x="8" y="13"/>
                    <a:pt x="6" y="13"/>
                  </a:cubicBezTo>
                  <a:cubicBezTo>
                    <a:pt x="6" y="9"/>
                    <a:pt x="6" y="9"/>
                    <a:pt x="6" y="9"/>
                  </a:cubicBezTo>
                  <a:cubicBezTo>
                    <a:pt x="7" y="9"/>
                    <a:pt x="7" y="8"/>
                    <a:pt x="8" y="8"/>
                  </a:cubicBezTo>
                  <a:cubicBezTo>
                    <a:pt x="8" y="8"/>
                    <a:pt x="8" y="8"/>
                    <a:pt x="8" y="8"/>
                  </a:cubicBezTo>
                  <a:cubicBezTo>
                    <a:pt x="8" y="8"/>
                    <a:pt x="8" y="7"/>
                    <a:pt x="8" y="7"/>
                  </a:cubicBezTo>
                  <a:cubicBezTo>
                    <a:pt x="8" y="6"/>
                    <a:pt x="8" y="6"/>
                    <a:pt x="8" y="5"/>
                  </a:cubicBezTo>
                  <a:cubicBezTo>
                    <a:pt x="8" y="5"/>
                    <a:pt x="8" y="5"/>
                    <a:pt x="8" y="5"/>
                  </a:cubicBezTo>
                  <a:cubicBezTo>
                    <a:pt x="7" y="5"/>
                    <a:pt x="7" y="5"/>
                    <a:pt x="6" y="5"/>
                  </a:cubicBezTo>
                  <a:lnTo>
                    <a:pt x="6" y="0"/>
                  </a:lnTo>
                  <a:close/>
                  <a:moveTo>
                    <a:pt x="6" y="13"/>
                  </a:moveTo>
                  <a:cubicBezTo>
                    <a:pt x="4" y="13"/>
                    <a:pt x="3" y="13"/>
                    <a:pt x="1" y="11"/>
                  </a:cubicBezTo>
                  <a:cubicBezTo>
                    <a:pt x="0" y="10"/>
                    <a:pt x="0" y="8"/>
                    <a:pt x="0" y="7"/>
                  </a:cubicBezTo>
                  <a:cubicBezTo>
                    <a:pt x="0" y="5"/>
                    <a:pt x="0" y="3"/>
                    <a:pt x="1" y="2"/>
                  </a:cubicBezTo>
                  <a:cubicBezTo>
                    <a:pt x="1" y="2"/>
                    <a:pt x="1" y="2"/>
                    <a:pt x="1" y="2"/>
                  </a:cubicBezTo>
                  <a:cubicBezTo>
                    <a:pt x="3" y="1"/>
                    <a:pt x="4" y="0"/>
                    <a:pt x="6" y="0"/>
                  </a:cubicBezTo>
                  <a:cubicBezTo>
                    <a:pt x="6" y="5"/>
                    <a:pt x="6" y="5"/>
                    <a:pt x="6" y="5"/>
                  </a:cubicBezTo>
                  <a:cubicBezTo>
                    <a:pt x="6" y="5"/>
                    <a:pt x="5" y="5"/>
                    <a:pt x="5" y="5"/>
                  </a:cubicBezTo>
                  <a:cubicBezTo>
                    <a:pt x="5" y="5"/>
                    <a:pt x="5" y="5"/>
                    <a:pt x="5" y="5"/>
                  </a:cubicBezTo>
                  <a:cubicBezTo>
                    <a:pt x="5" y="5"/>
                    <a:pt x="5" y="5"/>
                    <a:pt x="5" y="5"/>
                  </a:cubicBezTo>
                  <a:cubicBezTo>
                    <a:pt x="5" y="6"/>
                    <a:pt x="4" y="6"/>
                    <a:pt x="4" y="7"/>
                  </a:cubicBezTo>
                  <a:cubicBezTo>
                    <a:pt x="4" y="7"/>
                    <a:pt x="5" y="8"/>
                    <a:pt x="5" y="8"/>
                  </a:cubicBezTo>
                  <a:cubicBezTo>
                    <a:pt x="5" y="8"/>
                    <a:pt x="6" y="9"/>
                    <a:pt x="6" y="9"/>
                  </a:cubicBezTo>
                  <a:lnTo>
                    <a:pt x="6"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3" name="Freeform 104"/>
            <p:cNvSpPr>
              <a:spLocks noEditPoints="1"/>
            </p:cNvSpPr>
            <p:nvPr/>
          </p:nvSpPr>
          <p:spPr bwMode="auto">
            <a:xfrm>
              <a:off x="7672388" y="3859213"/>
              <a:ext cx="47625" cy="44450"/>
            </a:xfrm>
            <a:custGeom>
              <a:avLst/>
              <a:gdLst>
                <a:gd name="T0" fmla="*/ 10 w 21"/>
                <a:gd name="T1" fmla="*/ 0 h 20"/>
                <a:gd name="T2" fmla="*/ 18 w 21"/>
                <a:gd name="T3" fmla="*/ 3 h 20"/>
                <a:gd name="T4" fmla="*/ 18 w 21"/>
                <a:gd name="T5" fmla="*/ 3 h 20"/>
                <a:gd name="T6" fmla="*/ 21 w 21"/>
                <a:gd name="T7" fmla="*/ 10 h 20"/>
                <a:gd name="T8" fmla="*/ 18 w 21"/>
                <a:gd name="T9" fmla="*/ 17 h 20"/>
                <a:gd name="T10" fmla="*/ 18 w 21"/>
                <a:gd name="T11" fmla="*/ 17 h 20"/>
                <a:gd name="T12" fmla="*/ 10 w 21"/>
                <a:gd name="T13" fmla="*/ 20 h 20"/>
                <a:gd name="T14" fmla="*/ 10 w 21"/>
                <a:gd name="T15" fmla="*/ 16 h 20"/>
                <a:gd name="T16" fmla="*/ 14 w 21"/>
                <a:gd name="T17" fmla="*/ 14 h 20"/>
                <a:gd name="T18" fmla="*/ 14 w 21"/>
                <a:gd name="T19" fmla="*/ 14 h 20"/>
                <a:gd name="T20" fmla="*/ 16 w 21"/>
                <a:gd name="T21" fmla="*/ 10 h 20"/>
                <a:gd name="T22" fmla="*/ 14 w 21"/>
                <a:gd name="T23" fmla="*/ 6 h 20"/>
                <a:gd name="T24" fmla="*/ 14 w 21"/>
                <a:gd name="T25" fmla="*/ 6 h 20"/>
                <a:gd name="T26" fmla="*/ 10 w 21"/>
                <a:gd name="T27" fmla="*/ 4 h 20"/>
                <a:gd name="T28" fmla="*/ 10 w 21"/>
                <a:gd name="T29" fmla="*/ 0 h 20"/>
                <a:gd name="T30" fmla="*/ 10 w 21"/>
                <a:gd name="T31" fmla="*/ 0 h 20"/>
                <a:gd name="T32" fmla="*/ 10 w 21"/>
                <a:gd name="T33" fmla="*/ 0 h 20"/>
                <a:gd name="T34" fmla="*/ 10 w 21"/>
                <a:gd name="T35" fmla="*/ 4 h 20"/>
                <a:gd name="T36" fmla="*/ 10 w 21"/>
                <a:gd name="T37" fmla="*/ 4 h 20"/>
                <a:gd name="T38" fmla="*/ 6 w 21"/>
                <a:gd name="T39" fmla="*/ 6 h 20"/>
                <a:gd name="T40" fmla="*/ 5 w 21"/>
                <a:gd name="T41" fmla="*/ 10 h 20"/>
                <a:gd name="T42" fmla="*/ 6 w 21"/>
                <a:gd name="T43" fmla="*/ 14 h 20"/>
                <a:gd name="T44" fmla="*/ 6 w 21"/>
                <a:gd name="T45" fmla="*/ 14 h 20"/>
                <a:gd name="T46" fmla="*/ 6 w 21"/>
                <a:gd name="T47" fmla="*/ 14 h 20"/>
                <a:gd name="T48" fmla="*/ 10 w 21"/>
                <a:gd name="T49" fmla="*/ 16 h 20"/>
                <a:gd name="T50" fmla="*/ 10 w 21"/>
                <a:gd name="T51" fmla="*/ 16 h 20"/>
                <a:gd name="T52" fmla="*/ 10 w 21"/>
                <a:gd name="T53" fmla="*/ 20 h 20"/>
                <a:gd name="T54" fmla="*/ 10 w 21"/>
                <a:gd name="T55" fmla="*/ 20 h 20"/>
                <a:gd name="T56" fmla="*/ 3 w 21"/>
                <a:gd name="T57" fmla="*/ 17 h 20"/>
                <a:gd name="T58" fmla="*/ 3 w 21"/>
                <a:gd name="T59" fmla="*/ 17 h 20"/>
                <a:gd name="T60" fmla="*/ 0 w 21"/>
                <a:gd name="T61" fmla="*/ 10 h 20"/>
                <a:gd name="T62" fmla="*/ 3 w 21"/>
                <a:gd name="T63" fmla="*/ 3 h 20"/>
                <a:gd name="T64" fmla="*/ 10 w 21"/>
                <a:gd name="T6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20">
                  <a:moveTo>
                    <a:pt x="10" y="0"/>
                  </a:moveTo>
                  <a:cubicBezTo>
                    <a:pt x="13" y="0"/>
                    <a:pt x="16" y="1"/>
                    <a:pt x="18" y="3"/>
                  </a:cubicBezTo>
                  <a:cubicBezTo>
                    <a:pt x="18" y="3"/>
                    <a:pt x="18" y="3"/>
                    <a:pt x="18" y="3"/>
                  </a:cubicBezTo>
                  <a:cubicBezTo>
                    <a:pt x="19" y="5"/>
                    <a:pt x="21" y="7"/>
                    <a:pt x="21" y="10"/>
                  </a:cubicBezTo>
                  <a:cubicBezTo>
                    <a:pt x="21" y="13"/>
                    <a:pt x="19" y="16"/>
                    <a:pt x="18" y="17"/>
                  </a:cubicBezTo>
                  <a:cubicBezTo>
                    <a:pt x="18" y="17"/>
                    <a:pt x="18" y="17"/>
                    <a:pt x="18" y="17"/>
                  </a:cubicBezTo>
                  <a:cubicBezTo>
                    <a:pt x="16" y="19"/>
                    <a:pt x="13" y="20"/>
                    <a:pt x="10" y="20"/>
                  </a:cubicBezTo>
                  <a:cubicBezTo>
                    <a:pt x="10" y="16"/>
                    <a:pt x="10" y="16"/>
                    <a:pt x="10" y="16"/>
                  </a:cubicBezTo>
                  <a:cubicBezTo>
                    <a:pt x="12" y="16"/>
                    <a:pt x="13" y="15"/>
                    <a:pt x="14" y="14"/>
                  </a:cubicBezTo>
                  <a:cubicBezTo>
                    <a:pt x="14" y="14"/>
                    <a:pt x="14" y="14"/>
                    <a:pt x="14" y="14"/>
                  </a:cubicBezTo>
                  <a:cubicBezTo>
                    <a:pt x="15" y="13"/>
                    <a:pt x="16" y="12"/>
                    <a:pt x="16" y="10"/>
                  </a:cubicBezTo>
                  <a:cubicBezTo>
                    <a:pt x="16" y="9"/>
                    <a:pt x="15" y="7"/>
                    <a:pt x="14" y="6"/>
                  </a:cubicBezTo>
                  <a:cubicBezTo>
                    <a:pt x="14" y="6"/>
                    <a:pt x="14" y="6"/>
                    <a:pt x="14" y="6"/>
                  </a:cubicBezTo>
                  <a:cubicBezTo>
                    <a:pt x="13" y="5"/>
                    <a:pt x="12" y="4"/>
                    <a:pt x="10" y="4"/>
                  </a:cubicBezTo>
                  <a:lnTo>
                    <a:pt x="10" y="0"/>
                  </a:lnTo>
                  <a:close/>
                  <a:moveTo>
                    <a:pt x="10" y="0"/>
                  </a:moveTo>
                  <a:cubicBezTo>
                    <a:pt x="10" y="0"/>
                    <a:pt x="10" y="0"/>
                    <a:pt x="10" y="0"/>
                  </a:cubicBezTo>
                  <a:cubicBezTo>
                    <a:pt x="10" y="4"/>
                    <a:pt x="10" y="4"/>
                    <a:pt x="10" y="4"/>
                  </a:cubicBezTo>
                  <a:cubicBezTo>
                    <a:pt x="10" y="4"/>
                    <a:pt x="10" y="4"/>
                    <a:pt x="10" y="4"/>
                  </a:cubicBezTo>
                  <a:cubicBezTo>
                    <a:pt x="9" y="4"/>
                    <a:pt x="7" y="5"/>
                    <a:pt x="6" y="6"/>
                  </a:cubicBezTo>
                  <a:cubicBezTo>
                    <a:pt x="5" y="7"/>
                    <a:pt x="5" y="8"/>
                    <a:pt x="5" y="10"/>
                  </a:cubicBezTo>
                  <a:cubicBezTo>
                    <a:pt x="5" y="12"/>
                    <a:pt x="5" y="13"/>
                    <a:pt x="6" y="14"/>
                  </a:cubicBezTo>
                  <a:cubicBezTo>
                    <a:pt x="6" y="14"/>
                    <a:pt x="6" y="14"/>
                    <a:pt x="6" y="14"/>
                  </a:cubicBezTo>
                  <a:cubicBezTo>
                    <a:pt x="6" y="14"/>
                    <a:pt x="6" y="14"/>
                    <a:pt x="6" y="14"/>
                  </a:cubicBezTo>
                  <a:cubicBezTo>
                    <a:pt x="7" y="15"/>
                    <a:pt x="9" y="16"/>
                    <a:pt x="10" y="16"/>
                  </a:cubicBezTo>
                  <a:cubicBezTo>
                    <a:pt x="10" y="16"/>
                    <a:pt x="10" y="16"/>
                    <a:pt x="10" y="16"/>
                  </a:cubicBezTo>
                  <a:cubicBezTo>
                    <a:pt x="10" y="20"/>
                    <a:pt x="10" y="20"/>
                    <a:pt x="10" y="20"/>
                  </a:cubicBezTo>
                  <a:cubicBezTo>
                    <a:pt x="10" y="20"/>
                    <a:pt x="10" y="20"/>
                    <a:pt x="10" y="20"/>
                  </a:cubicBezTo>
                  <a:cubicBezTo>
                    <a:pt x="7" y="20"/>
                    <a:pt x="5" y="19"/>
                    <a:pt x="3" y="17"/>
                  </a:cubicBezTo>
                  <a:cubicBezTo>
                    <a:pt x="3" y="17"/>
                    <a:pt x="3" y="17"/>
                    <a:pt x="3" y="17"/>
                  </a:cubicBezTo>
                  <a:cubicBezTo>
                    <a:pt x="1" y="16"/>
                    <a:pt x="0" y="13"/>
                    <a:pt x="0" y="10"/>
                  </a:cubicBezTo>
                  <a:cubicBezTo>
                    <a:pt x="0" y="7"/>
                    <a:pt x="1" y="5"/>
                    <a:pt x="3" y="3"/>
                  </a:cubicBezTo>
                  <a:cubicBezTo>
                    <a:pt x="5" y="1"/>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5" name="Freeform 106"/>
            <p:cNvSpPr>
              <a:spLocks noEditPoints="1"/>
            </p:cNvSpPr>
            <p:nvPr/>
          </p:nvSpPr>
          <p:spPr bwMode="auto">
            <a:xfrm>
              <a:off x="6211888" y="987425"/>
              <a:ext cx="696913" cy="447675"/>
            </a:xfrm>
            <a:custGeom>
              <a:avLst/>
              <a:gdLst>
                <a:gd name="T0" fmla="*/ 154 w 308"/>
                <a:gd name="T1" fmla="*/ 0 h 198"/>
                <a:gd name="T2" fmla="*/ 305 w 308"/>
                <a:gd name="T3" fmla="*/ 0 h 198"/>
                <a:gd name="T4" fmla="*/ 308 w 308"/>
                <a:gd name="T5" fmla="*/ 2 h 198"/>
                <a:gd name="T6" fmla="*/ 308 w 308"/>
                <a:gd name="T7" fmla="*/ 195 h 198"/>
                <a:gd name="T8" fmla="*/ 305 w 308"/>
                <a:gd name="T9" fmla="*/ 198 h 198"/>
                <a:gd name="T10" fmla="*/ 154 w 308"/>
                <a:gd name="T11" fmla="*/ 198 h 198"/>
                <a:gd name="T12" fmla="*/ 154 w 308"/>
                <a:gd name="T13" fmla="*/ 193 h 198"/>
                <a:gd name="T14" fmla="*/ 303 w 308"/>
                <a:gd name="T15" fmla="*/ 193 h 198"/>
                <a:gd name="T16" fmla="*/ 303 w 308"/>
                <a:gd name="T17" fmla="*/ 5 h 198"/>
                <a:gd name="T18" fmla="*/ 154 w 308"/>
                <a:gd name="T19" fmla="*/ 5 h 198"/>
                <a:gd name="T20" fmla="*/ 154 w 308"/>
                <a:gd name="T21" fmla="*/ 0 h 198"/>
                <a:gd name="T22" fmla="*/ 3 w 308"/>
                <a:gd name="T23" fmla="*/ 0 h 198"/>
                <a:gd name="T24" fmla="*/ 154 w 308"/>
                <a:gd name="T25" fmla="*/ 0 h 198"/>
                <a:gd name="T26" fmla="*/ 154 w 308"/>
                <a:gd name="T27" fmla="*/ 5 h 198"/>
                <a:gd name="T28" fmla="*/ 5 w 308"/>
                <a:gd name="T29" fmla="*/ 5 h 198"/>
                <a:gd name="T30" fmla="*/ 5 w 308"/>
                <a:gd name="T31" fmla="*/ 193 h 198"/>
                <a:gd name="T32" fmla="*/ 154 w 308"/>
                <a:gd name="T33" fmla="*/ 193 h 198"/>
                <a:gd name="T34" fmla="*/ 154 w 308"/>
                <a:gd name="T35" fmla="*/ 198 h 198"/>
                <a:gd name="T36" fmla="*/ 3 w 308"/>
                <a:gd name="T37" fmla="*/ 198 h 198"/>
                <a:gd name="T38" fmla="*/ 0 w 308"/>
                <a:gd name="T39" fmla="*/ 195 h 198"/>
                <a:gd name="T40" fmla="*/ 0 w 308"/>
                <a:gd name="T41" fmla="*/ 2 h 198"/>
                <a:gd name="T42" fmla="*/ 3 w 308"/>
                <a:gd name="T4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198">
                  <a:moveTo>
                    <a:pt x="154" y="0"/>
                  </a:moveTo>
                  <a:cubicBezTo>
                    <a:pt x="305" y="0"/>
                    <a:pt x="305" y="0"/>
                    <a:pt x="305" y="0"/>
                  </a:cubicBezTo>
                  <a:cubicBezTo>
                    <a:pt x="307" y="0"/>
                    <a:pt x="308" y="1"/>
                    <a:pt x="308" y="2"/>
                  </a:cubicBezTo>
                  <a:cubicBezTo>
                    <a:pt x="308" y="195"/>
                    <a:pt x="308" y="195"/>
                    <a:pt x="308" y="195"/>
                  </a:cubicBezTo>
                  <a:cubicBezTo>
                    <a:pt x="308" y="196"/>
                    <a:pt x="307" y="198"/>
                    <a:pt x="305" y="198"/>
                  </a:cubicBezTo>
                  <a:cubicBezTo>
                    <a:pt x="154" y="198"/>
                    <a:pt x="154" y="198"/>
                    <a:pt x="154" y="198"/>
                  </a:cubicBezTo>
                  <a:cubicBezTo>
                    <a:pt x="154" y="193"/>
                    <a:pt x="154" y="193"/>
                    <a:pt x="154" y="193"/>
                  </a:cubicBezTo>
                  <a:cubicBezTo>
                    <a:pt x="303" y="193"/>
                    <a:pt x="303" y="193"/>
                    <a:pt x="303" y="193"/>
                  </a:cubicBezTo>
                  <a:cubicBezTo>
                    <a:pt x="303" y="5"/>
                    <a:pt x="303" y="5"/>
                    <a:pt x="303" y="5"/>
                  </a:cubicBezTo>
                  <a:cubicBezTo>
                    <a:pt x="154" y="5"/>
                    <a:pt x="154" y="5"/>
                    <a:pt x="154" y="5"/>
                  </a:cubicBezTo>
                  <a:lnTo>
                    <a:pt x="154" y="0"/>
                  </a:lnTo>
                  <a:close/>
                  <a:moveTo>
                    <a:pt x="3" y="0"/>
                  </a:moveTo>
                  <a:cubicBezTo>
                    <a:pt x="154" y="0"/>
                    <a:pt x="154" y="0"/>
                    <a:pt x="154" y="0"/>
                  </a:cubicBezTo>
                  <a:cubicBezTo>
                    <a:pt x="154" y="5"/>
                    <a:pt x="154" y="5"/>
                    <a:pt x="154" y="5"/>
                  </a:cubicBezTo>
                  <a:cubicBezTo>
                    <a:pt x="5" y="5"/>
                    <a:pt x="5" y="5"/>
                    <a:pt x="5" y="5"/>
                  </a:cubicBezTo>
                  <a:cubicBezTo>
                    <a:pt x="5" y="193"/>
                    <a:pt x="5" y="193"/>
                    <a:pt x="5" y="193"/>
                  </a:cubicBezTo>
                  <a:cubicBezTo>
                    <a:pt x="154" y="193"/>
                    <a:pt x="154" y="193"/>
                    <a:pt x="154" y="193"/>
                  </a:cubicBezTo>
                  <a:cubicBezTo>
                    <a:pt x="154" y="198"/>
                    <a:pt x="154" y="198"/>
                    <a:pt x="154" y="198"/>
                  </a:cubicBezTo>
                  <a:cubicBezTo>
                    <a:pt x="3" y="198"/>
                    <a:pt x="3" y="198"/>
                    <a:pt x="3" y="198"/>
                  </a:cubicBezTo>
                  <a:cubicBezTo>
                    <a:pt x="2" y="198"/>
                    <a:pt x="0" y="196"/>
                    <a:pt x="0" y="195"/>
                  </a:cubicBezTo>
                  <a:cubicBezTo>
                    <a:pt x="0" y="2"/>
                    <a:pt x="0" y="2"/>
                    <a:pt x="0" y="2"/>
                  </a:cubicBezTo>
                  <a:cubicBezTo>
                    <a:pt x="0"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6" name="Freeform 107"/>
            <p:cNvSpPr>
              <a:spLocks noEditPoints="1"/>
            </p:cNvSpPr>
            <p:nvPr/>
          </p:nvSpPr>
          <p:spPr bwMode="auto">
            <a:xfrm>
              <a:off x="6269038" y="1482725"/>
              <a:ext cx="119063" cy="80963"/>
            </a:xfrm>
            <a:custGeom>
              <a:avLst/>
              <a:gdLst>
                <a:gd name="T0" fmla="*/ 26 w 53"/>
                <a:gd name="T1" fmla="*/ 0 h 36"/>
                <a:gd name="T2" fmla="*/ 26 w 53"/>
                <a:gd name="T3" fmla="*/ 0 h 36"/>
                <a:gd name="T4" fmla="*/ 45 w 53"/>
                <a:gd name="T5" fmla="*/ 8 h 36"/>
                <a:gd name="T6" fmla="*/ 45 w 53"/>
                <a:gd name="T7" fmla="*/ 8 h 36"/>
                <a:gd name="T8" fmla="*/ 53 w 53"/>
                <a:gd name="T9" fmla="*/ 27 h 36"/>
                <a:gd name="T10" fmla="*/ 53 w 53"/>
                <a:gd name="T11" fmla="*/ 29 h 36"/>
                <a:gd name="T12" fmla="*/ 52 w 53"/>
                <a:gd name="T13" fmla="*/ 30 h 36"/>
                <a:gd name="T14" fmla="*/ 52 w 53"/>
                <a:gd name="T15" fmla="*/ 32 h 36"/>
                <a:gd name="T16" fmla="*/ 50 w 53"/>
                <a:gd name="T17" fmla="*/ 33 h 36"/>
                <a:gd name="T18" fmla="*/ 49 w 53"/>
                <a:gd name="T19" fmla="*/ 35 h 36"/>
                <a:gd name="T20" fmla="*/ 48 w 53"/>
                <a:gd name="T21" fmla="*/ 35 h 36"/>
                <a:gd name="T22" fmla="*/ 47 w 53"/>
                <a:gd name="T23" fmla="*/ 36 h 36"/>
                <a:gd name="T24" fmla="*/ 45 w 53"/>
                <a:gd name="T25" fmla="*/ 36 h 36"/>
                <a:gd name="T26" fmla="*/ 26 w 53"/>
                <a:gd name="T27" fmla="*/ 36 h 36"/>
                <a:gd name="T28" fmla="*/ 26 w 53"/>
                <a:gd name="T29" fmla="*/ 31 h 36"/>
                <a:gd name="T30" fmla="*/ 45 w 53"/>
                <a:gd name="T31" fmla="*/ 31 h 36"/>
                <a:gd name="T32" fmla="*/ 47 w 53"/>
                <a:gd name="T33" fmla="*/ 30 h 36"/>
                <a:gd name="T34" fmla="*/ 48 w 53"/>
                <a:gd name="T35" fmla="*/ 29 h 36"/>
                <a:gd name="T36" fmla="*/ 48 w 53"/>
                <a:gd name="T37" fmla="*/ 28 h 36"/>
                <a:gd name="T38" fmla="*/ 48 w 53"/>
                <a:gd name="T39" fmla="*/ 27 h 36"/>
                <a:gd name="T40" fmla="*/ 42 w 53"/>
                <a:gd name="T41" fmla="*/ 11 h 36"/>
                <a:gd name="T42" fmla="*/ 41 w 53"/>
                <a:gd name="T43" fmla="*/ 11 h 36"/>
                <a:gd name="T44" fmla="*/ 26 w 53"/>
                <a:gd name="T45" fmla="*/ 5 h 36"/>
                <a:gd name="T46" fmla="*/ 26 w 53"/>
                <a:gd name="T47" fmla="*/ 5 h 36"/>
                <a:gd name="T48" fmla="*/ 26 w 53"/>
                <a:gd name="T49" fmla="*/ 0 h 36"/>
                <a:gd name="T50" fmla="*/ 5 w 53"/>
                <a:gd name="T51" fmla="*/ 36 h 36"/>
                <a:gd name="T52" fmla="*/ 4 w 53"/>
                <a:gd name="T53" fmla="*/ 35 h 36"/>
                <a:gd name="T54" fmla="*/ 4 w 53"/>
                <a:gd name="T55" fmla="*/ 35 h 36"/>
                <a:gd name="T56" fmla="*/ 3 w 53"/>
                <a:gd name="T57" fmla="*/ 33 h 36"/>
                <a:gd name="T58" fmla="*/ 3 w 53"/>
                <a:gd name="T59" fmla="*/ 33 h 36"/>
                <a:gd name="T60" fmla="*/ 1 w 53"/>
                <a:gd name="T61" fmla="*/ 32 h 36"/>
                <a:gd name="T62" fmla="*/ 1 w 53"/>
                <a:gd name="T63" fmla="*/ 32 h 36"/>
                <a:gd name="T64" fmla="*/ 0 w 53"/>
                <a:gd name="T65" fmla="*/ 30 h 36"/>
                <a:gd name="T66" fmla="*/ 0 w 53"/>
                <a:gd name="T67" fmla="*/ 29 h 36"/>
                <a:gd name="T68" fmla="*/ 0 w 53"/>
                <a:gd name="T69" fmla="*/ 27 h 36"/>
                <a:gd name="T70" fmla="*/ 8 w 53"/>
                <a:gd name="T71" fmla="*/ 8 h 36"/>
                <a:gd name="T72" fmla="*/ 26 w 53"/>
                <a:gd name="T73" fmla="*/ 0 h 36"/>
                <a:gd name="T74" fmla="*/ 26 w 53"/>
                <a:gd name="T75" fmla="*/ 5 h 36"/>
                <a:gd name="T76" fmla="*/ 11 w 53"/>
                <a:gd name="T77" fmla="*/ 11 h 36"/>
                <a:gd name="T78" fmla="*/ 5 w 53"/>
                <a:gd name="T79" fmla="*/ 27 h 36"/>
                <a:gd name="T80" fmla="*/ 5 w 53"/>
                <a:gd name="T81" fmla="*/ 28 h 36"/>
                <a:gd name="T82" fmla="*/ 5 w 53"/>
                <a:gd name="T83" fmla="*/ 29 h 36"/>
                <a:gd name="T84" fmla="*/ 6 w 53"/>
                <a:gd name="T85" fmla="*/ 30 h 36"/>
                <a:gd name="T86" fmla="*/ 6 w 53"/>
                <a:gd name="T87" fmla="*/ 30 h 36"/>
                <a:gd name="T88" fmla="*/ 7 w 53"/>
                <a:gd name="T89" fmla="*/ 31 h 36"/>
                <a:gd name="T90" fmla="*/ 26 w 53"/>
                <a:gd name="T91" fmla="*/ 31 h 36"/>
                <a:gd name="T92" fmla="*/ 26 w 53"/>
                <a:gd name="T93" fmla="*/ 36 h 36"/>
                <a:gd name="T94" fmla="*/ 7 w 53"/>
                <a:gd name="T95" fmla="*/ 36 h 36"/>
                <a:gd name="T96" fmla="*/ 5 w 53"/>
                <a:gd name="T9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36">
                  <a:moveTo>
                    <a:pt x="26" y="0"/>
                  </a:moveTo>
                  <a:cubicBezTo>
                    <a:pt x="26" y="0"/>
                    <a:pt x="26" y="0"/>
                    <a:pt x="26" y="0"/>
                  </a:cubicBezTo>
                  <a:cubicBezTo>
                    <a:pt x="33" y="0"/>
                    <a:pt x="40" y="3"/>
                    <a:pt x="45" y="8"/>
                  </a:cubicBezTo>
                  <a:cubicBezTo>
                    <a:pt x="45" y="8"/>
                    <a:pt x="45" y="8"/>
                    <a:pt x="45" y="8"/>
                  </a:cubicBezTo>
                  <a:cubicBezTo>
                    <a:pt x="50" y="13"/>
                    <a:pt x="53" y="19"/>
                    <a:pt x="53" y="27"/>
                  </a:cubicBezTo>
                  <a:cubicBezTo>
                    <a:pt x="53" y="27"/>
                    <a:pt x="53" y="28"/>
                    <a:pt x="53" y="29"/>
                  </a:cubicBezTo>
                  <a:cubicBezTo>
                    <a:pt x="53" y="29"/>
                    <a:pt x="53" y="30"/>
                    <a:pt x="52" y="30"/>
                  </a:cubicBezTo>
                  <a:cubicBezTo>
                    <a:pt x="52" y="31"/>
                    <a:pt x="52" y="31"/>
                    <a:pt x="52" y="32"/>
                  </a:cubicBezTo>
                  <a:cubicBezTo>
                    <a:pt x="51" y="32"/>
                    <a:pt x="50" y="33"/>
                    <a:pt x="50" y="33"/>
                  </a:cubicBezTo>
                  <a:cubicBezTo>
                    <a:pt x="49" y="34"/>
                    <a:pt x="49" y="34"/>
                    <a:pt x="49" y="35"/>
                  </a:cubicBezTo>
                  <a:cubicBezTo>
                    <a:pt x="48" y="35"/>
                    <a:pt x="48" y="35"/>
                    <a:pt x="48" y="35"/>
                  </a:cubicBezTo>
                  <a:cubicBezTo>
                    <a:pt x="48" y="35"/>
                    <a:pt x="48" y="35"/>
                    <a:pt x="47" y="36"/>
                  </a:cubicBezTo>
                  <a:cubicBezTo>
                    <a:pt x="47" y="36"/>
                    <a:pt x="46" y="36"/>
                    <a:pt x="45" y="36"/>
                  </a:cubicBezTo>
                  <a:cubicBezTo>
                    <a:pt x="26" y="36"/>
                    <a:pt x="26" y="36"/>
                    <a:pt x="26" y="36"/>
                  </a:cubicBezTo>
                  <a:cubicBezTo>
                    <a:pt x="26" y="31"/>
                    <a:pt x="26" y="31"/>
                    <a:pt x="26" y="31"/>
                  </a:cubicBezTo>
                  <a:cubicBezTo>
                    <a:pt x="45" y="31"/>
                    <a:pt x="45" y="31"/>
                    <a:pt x="45" y="31"/>
                  </a:cubicBezTo>
                  <a:cubicBezTo>
                    <a:pt x="46" y="31"/>
                    <a:pt x="46" y="30"/>
                    <a:pt x="47" y="30"/>
                  </a:cubicBezTo>
                  <a:cubicBezTo>
                    <a:pt x="47" y="29"/>
                    <a:pt x="47" y="29"/>
                    <a:pt x="48" y="29"/>
                  </a:cubicBezTo>
                  <a:cubicBezTo>
                    <a:pt x="48" y="28"/>
                    <a:pt x="48" y="28"/>
                    <a:pt x="48" y="28"/>
                  </a:cubicBezTo>
                  <a:cubicBezTo>
                    <a:pt x="48" y="28"/>
                    <a:pt x="48" y="27"/>
                    <a:pt x="48" y="27"/>
                  </a:cubicBezTo>
                  <a:cubicBezTo>
                    <a:pt x="48" y="21"/>
                    <a:pt x="46" y="15"/>
                    <a:pt x="42" y="11"/>
                  </a:cubicBezTo>
                  <a:cubicBezTo>
                    <a:pt x="41" y="11"/>
                    <a:pt x="41" y="11"/>
                    <a:pt x="41" y="11"/>
                  </a:cubicBezTo>
                  <a:cubicBezTo>
                    <a:pt x="38" y="7"/>
                    <a:pt x="32" y="5"/>
                    <a:pt x="26" y="5"/>
                  </a:cubicBezTo>
                  <a:cubicBezTo>
                    <a:pt x="26" y="5"/>
                    <a:pt x="26" y="5"/>
                    <a:pt x="26" y="5"/>
                  </a:cubicBezTo>
                  <a:lnTo>
                    <a:pt x="26" y="0"/>
                  </a:lnTo>
                  <a:close/>
                  <a:moveTo>
                    <a:pt x="5" y="36"/>
                  </a:moveTo>
                  <a:cubicBezTo>
                    <a:pt x="5" y="36"/>
                    <a:pt x="4" y="35"/>
                    <a:pt x="4" y="35"/>
                  </a:cubicBezTo>
                  <a:cubicBezTo>
                    <a:pt x="4" y="35"/>
                    <a:pt x="4" y="35"/>
                    <a:pt x="4" y="35"/>
                  </a:cubicBezTo>
                  <a:cubicBezTo>
                    <a:pt x="4" y="34"/>
                    <a:pt x="3" y="34"/>
                    <a:pt x="3" y="33"/>
                  </a:cubicBezTo>
                  <a:cubicBezTo>
                    <a:pt x="3" y="33"/>
                    <a:pt x="3" y="33"/>
                    <a:pt x="3" y="33"/>
                  </a:cubicBezTo>
                  <a:cubicBezTo>
                    <a:pt x="2" y="33"/>
                    <a:pt x="2" y="32"/>
                    <a:pt x="1" y="32"/>
                  </a:cubicBezTo>
                  <a:cubicBezTo>
                    <a:pt x="1" y="32"/>
                    <a:pt x="1" y="32"/>
                    <a:pt x="1" y="32"/>
                  </a:cubicBezTo>
                  <a:cubicBezTo>
                    <a:pt x="0" y="32"/>
                    <a:pt x="0" y="31"/>
                    <a:pt x="0" y="30"/>
                  </a:cubicBezTo>
                  <a:cubicBezTo>
                    <a:pt x="0" y="30"/>
                    <a:pt x="0" y="29"/>
                    <a:pt x="0" y="29"/>
                  </a:cubicBezTo>
                  <a:cubicBezTo>
                    <a:pt x="0" y="28"/>
                    <a:pt x="0" y="27"/>
                    <a:pt x="0" y="27"/>
                  </a:cubicBezTo>
                  <a:cubicBezTo>
                    <a:pt x="0" y="19"/>
                    <a:pt x="3" y="13"/>
                    <a:pt x="8" y="8"/>
                  </a:cubicBezTo>
                  <a:cubicBezTo>
                    <a:pt x="12" y="3"/>
                    <a:pt x="19" y="0"/>
                    <a:pt x="26" y="0"/>
                  </a:cubicBezTo>
                  <a:cubicBezTo>
                    <a:pt x="26" y="5"/>
                    <a:pt x="26" y="5"/>
                    <a:pt x="26" y="5"/>
                  </a:cubicBezTo>
                  <a:cubicBezTo>
                    <a:pt x="20" y="5"/>
                    <a:pt x="15" y="8"/>
                    <a:pt x="11" y="11"/>
                  </a:cubicBezTo>
                  <a:cubicBezTo>
                    <a:pt x="7" y="15"/>
                    <a:pt x="5" y="21"/>
                    <a:pt x="5" y="27"/>
                  </a:cubicBezTo>
                  <a:cubicBezTo>
                    <a:pt x="5" y="27"/>
                    <a:pt x="5" y="28"/>
                    <a:pt x="5" y="28"/>
                  </a:cubicBezTo>
                  <a:cubicBezTo>
                    <a:pt x="5" y="29"/>
                    <a:pt x="5" y="29"/>
                    <a:pt x="5" y="29"/>
                  </a:cubicBezTo>
                  <a:cubicBezTo>
                    <a:pt x="5" y="29"/>
                    <a:pt x="5" y="29"/>
                    <a:pt x="6" y="30"/>
                  </a:cubicBezTo>
                  <a:cubicBezTo>
                    <a:pt x="6" y="30"/>
                    <a:pt x="6" y="30"/>
                    <a:pt x="6" y="30"/>
                  </a:cubicBezTo>
                  <a:cubicBezTo>
                    <a:pt x="6" y="30"/>
                    <a:pt x="7" y="31"/>
                    <a:pt x="7" y="31"/>
                  </a:cubicBezTo>
                  <a:cubicBezTo>
                    <a:pt x="26" y="31"/>
                    <a:pt x="26" y="31"/>
                    <a:pt x="26" y="31"/>
                  </a:cubicBezTo>
                  <a:cubicBezTo>
                    <a:pt x="26" y="36"/>
                    <a:pt x="26" y="36"/>
                    <a:pt x="26" y="36"/>
                  </a:cubicBezTo>
                  <a:cubicBezTo>
                    <a:pt x="7" y="36"/>
                    <a:pt x="7" y="36"/>
                    <a:pt x="7" y="36"/>
                  </a:cubicBezTo>
                  <a:cubicBezTo>
                    <a:pt x="6" y="36"/>
                    <a:pt x="6" y="36"/>
                    <a:pt x="5"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7" name="Freeform 108"/>
            <p:cNvSpPr>
              <a:spLocks noEditPoints="1"/>
            </p:cNvSpPr>
            <p:nvPr/>
          </p:nvSpPr>
          <p:spPr bwMode="auto">
            <a:xfrm>
              <a:off x="6502401" y="1482725"/>
              <a:ext cx="119063" cy="80963"/>
            </a:xfrm>
            <a:custGeom>
              <a:avLst/>
              <a:gdLst>
                <a:gd name="T0" fmla="*/ 26 w 53"/>
                <a:gd name="T1" fmla="*/ 0 h 36"/>
                <a:gd name="T2" fmla="*/ 26 w 53"/>
                <a:gd name="T3" fmla="*/ 0 h 36"/>
                <a:gd name="T4" fmla="*/ 45 w 53"/>
                <a:gd name="T5" fmla="*/ 8 h 36"/>
                <a:gd name="T6" fmla="*/ 45 w 53"/>
                <a:gd name="T7" fmla="*/ 8 h 36"/>
                <a:gd name="T8" fmla="*/ 45 w 53"/>
                <a:gd name="T9" fmla="*/ 8 h 36"/>
                <a:gd name="T10" fmla="*/ 53 w 53"/>
                <a:gd name="T11" fmla="*/ 27 h 36"/>
                <a:gd name="T12" fmla="*/ 53 w 53"/>
                <a:gd name="T13" fmla="*/ 29 h 36"/>
                <a:gd name="T14" fmla="*/ 52 w 53"/>
                <a:gd name="T15" fmla="*/ 30 h 36"/>
                <a:gd name="T16" fmla="*/ 51 w 53"/>
                <a:gd name="T17" fmla="*/ 32 h 36"/>
                <a:gd name="T18" fmla="*/ 50 w 53"/>
                <a:gd name="T19" fmla="*/ 33 h 36"/>
                <a:gd name="T20" fmla="*/ 50 w 53"/>
                <a:gd name="T21" fmla="*/ 33 h 36"/>
                <a:gd name="T22" fmla="*/ 50 w 53"/>
                <a:gd name="T23" fmla="*/ 33 h 36"/>
                <a:gd name="T24" fmla="*/ 48 w 53"/>
                <a:gd name="T25" fmla="*/ 35 h 36"/>
                <a:gd name="T26" fmla="*/ 48 w 53"/>
                <a:gd name="T27" fmla="*/ 35 h 36"/>
                <a:gd name="T28" fmla="*/ 47 w 53"/>
                <a:gd name="T29" fmla="*/ 36 h 36"/>
                <a:gd name="T30" fmla="*/ 45 w 53"/>
                <a:gd name="T31" fmla="*/ 36 h 36"/>
                <a:gd name="T32" fmla="*/ 26 w 53"/>
                <a:gd name="T33" fmla="*/ 36 h 36"/>
                <a:gd name="T34" fmla="*/ 26 w 53"/>
                <a:gd name="T35" fmla="*/ 31 h 36"/>
                <a:gd name="T36" fmla="*/ 45 w 53"/>
                <a:gd name="T37" fmla="*/ 31 h 36"/>
                <a:gd name="T38" fmla="*/ 46 w 53"/>
                <a:gd name="T39" fmla="*/ 30 h 36"/>
                <a:gd name="T40" fmla="*/ 46 w 53"/>
                <a:gd name="T41" fmla="*/ 30 h 36"/>
                <a:gd name="T42" fmla="*/ 48 w 53"/>
                <a:gd name="T43" fmla="*/ 29 h 36"/>
                <a:gd name="T44" fmla="*/ 48 w 53"/>
                <a:gd name="T45" fmla="*/ 28 h 36"/>
                <a:gd name="T46" fmla="*/ 48 w 53"/>
                <a:gd name="T47" fmla="*/ 27 h 36"/>
                <a:gd name="T48" fmla="*/ 41 w 53"/>
                <a:gd name="T49" fmla="*/ 11 h 36"/>
                <a:gd name="T50" fmla="*/ 41 w 53"/>
                <a:gd name="T51" fmla="*/ 11 h 36"/>
                <a:gd name="T52" fmla="*/ 26 w 53"/>
                <a:gd name="T53" fmla="*/ 5 h 36"/>
                <a:gd name="T54" fmla="*/ 26 w 53"/>
                <a:gd name="T55" fmla="*/ 5 h 36"/>
                <a:gd name="T56" fmla="*/ 26 w 53"/>
                <a:gd name="T57" fmla="*/ 0 h 36"/>
                <a:gd name="T58" fmla="*/ 5 w 53"/>
                <a:gd name="T59" fmla="*/ 36 h 36"/>
                <a:gd name="T60" fmla="*/ 4 w 53"/>
                <a:gd name="T61" fmla="*/ 35 h 36"/>
                <a:gd name="T62" fmla="*/ 4 w 53"/>
                <a:gd name="T63" fmla="*/ 35 h 36"/>
                <a:gd name="T64" fmla="*/ 2 w 53"/>
                <a:gd name="T65" fmla="*/ 33 h 36"/>
                <a:gd name="T66" fmla="*/ 1 w 53"/>
                <a:gd name="T67" fmla="*/ 32 h 36"/>
                <a:gd name="T68" fmla="*/ 1 w 53"/>
                <a:gd name="T69" fmla="*/ 32 h 36"/>
                <a:gd name="T70" fmla="*/ 0 w 53"/>
                <a:gd name="T71" fmla="*/ 30 h 36"/>
                <a:gd name="T72" fmla="*/ 0 w 53"/>
                <a:gd name="T73" fmla="*/ 29 h 36"/>
                <a:gd name="T74" fmla="*/ 0 w 53"/>
                <a:gd name="T75" fmla="*/ 27 h 36"/>
                <a:gd name="T76" fmla="*/ 7 w 53"/>
                <a:gd name="T77" fmla="*/ 8 h 36"/>
                <a:gd name="T78" fmla="*/ 7 w 53"/>
                <a:gd name="T79" fmla="*/ 8 h 36"/>
                <a:gd name="T80" fmla="*/ 26 w 53"/>
                <a:gd name="T81" fmla="*/ 0 h 36"/>
                <a:gd name="T82" fmla="*/ 26 w 53"/>
                <a:gd name="T83" fmla="*/ 5 h 36"/>
                <a:gd name="T84" fmla="*/ 11 w 53"/>
                <a:gd name="T85" fmla="*/ 11 h 36"/>
                <a:gd name="T86" fmla="*/ 11 w 53"/>
                <a:gd name="T87" fmla="*/ 12 h 36"/>
                <a:gd name="T88" fmla="*/ 4 w 53"/>
                <a:gd name="T89" fmla="*/ 27 h 36"/>
                <a:gd name="T90" fmla="*/ 4 w 53"/>
                <a:gd name="T91" fmla="*/ 28 h 36"/>
                <a:gd name="T92" fmla="*/ 5 w 53"/>
                <a:gd name="T93" fmla="*/ 29 h 36"/>
                <a:gd name="T94" fmla="*/ 6 w 53"/>
                <a:gd name="T95" fmla="*/ 30 h 36"/>
                <a:gd name="T96" fmla="*/ 6 w 53"/>
                <a:gd name="T97" fmla="*/ 30 h 36"/>
                <a:gd name="T98" fmla="*/ 7 w 53"/>
                <a:gd name="T99" fmla="*/ 31 h 36"/>
                <a:gd name="T100" fmla="*/ 26 w 53"/>
                <a:gd name="T101" fmla="*/ 31 h 36"/>
                <a:gd name="T102" fmla="*/ 26 w 53"/>
                <a:gd name="T103" fmla="*/ 36 h 36"/>
                <a:gd name="T104" fmla="*/ 7 w 53"/>
                <a:gd name="T105" fmla="*/ 36 h 36"/>
                <a:gd name="T106" fmla="*/ 5 w 53"/>
                <a:gd name="T107"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 h="36">
                  <a:moveTo>
                    <a:pt x="26" y="0"/>
                  </a:moveTo>
                  <a:cubicBezTo>
                    <a:pt x="26" y="0"/>
                    <a:pt x="26" y="0"/>
                    <a:pt x="26" y="0"/>
                  </a:cubicBezTo>
                  <a:cubicBezTo>
                    <a:pt x="33" y="0"/>
                    <a:pt x="40" y="3"/>
                    <a:pt x="45" y="8"/>
                  </a:cubicBezTo>
                  <a:cubicBezTo>
                    <a:pt x="45" y="8"/>
                    <a:pt x="45" y="8"/>
                    <a:pt x="45" y="8"/>
                  </a:cubicBezTo>
                  <a:cubicBezTo>
                    <a:pt x="45" y="8"/>
                    <a:pt x="45" y="8"/>
                    <a:pt x="45" y="8"/>
                  </a:cubicBezTo>
                  <a:cubicBezTo>
                    <a:pt x="50" y="13"/>
                    <a:pt x="53" y="19"/>
                    <a:pt x="53" y="27"/>
                  </a:cubicBezTo>
                  <a:cubicBezTo>
                    <a:pt x="53" y="27"/>
                    <a:pt x="53" y="28"/>
                    <a:pt x="53" y="29"/>
                  </a:cubicBezTo>
                  <a:cubicBezTo>
                    <a:pt x="52" y="29"/>
                    <a:pt x="52" y="30"/>
                    <a:pt x="52" y="30"/>
                  </a:cubicBezTo>
                  <a:cubicBezTo>
                    <a:pt x="52" y="31"/>
                    <a:pt x="52" y="31"/>
                    <a:pt x="51" y="32"/>
                  </a:cubicBezTo>
                  <a:cubicBezTo>
                    <a:pt x="51" y="32"/>
                    <a:pt x="50" y="33"/>
                    <a:pt x="50" y="33"/>
                  </a:cubicBezTo>
                  <a:cubicBezTo>
                    <a:pt x="50" y="33"/>
                    <a:pt x="50" y="33"/>
                    <a:pt x="50" y="33"/>
                  </a:cubicBezTo>
                  <a:cubicBezTo>
                    <a:pt x="50" y="33"/>
                    <a:pt x="50" y="33"/>
                    <a:pt x="50" y="33"/>
                  </a:cubicBezTo>
                  <a:cubicBezTo>
                    <a:pt x="49" y="34"/>
                    <a:pt x="49" y="34"/>
                    <a:pt x="48" y="35"/>
                  </a:cubicBezTo>
                  <a:cubicBezTo>
                    <a:pt x="48" y="35"/>
                    <a:pt x="48" y="35"/>
                    <a:pt x="48" y="35"/>
                  </a:cubicBezTo>
                  <a:cubicBezTo>
                    <a:pt x="48" y="35"/>
                    <a:pt x="47" y="36"/>
                    <a:pt x="47" y="36"/>
                  </a:cubicBezTo>
                  <a:cubicBezTo>
                    <a:pt x="46" y="36"/>
                    <a:pt x="46" y="36"/>
                    <a:pt x="45" y="36"/>
                  </a:cubicBezTo>
                  <a:cubicBezTo>
                    <a:pt x="26" y="36"/>
                    <a:pt x="26" y="36"/>
                    <a:pt x="26" y="36"/>
                  </a:cubicBezTo>
                  <a:cubicBezTo>
                    <a:pt x="26" y="31"/>
                    <a:pt x="26" y="31"/>
                    <a:pt x="26" y="31"/>
                  </a:cubicBezTo>
                  <a:cubicBezTo>
                    <a:pt x="45" y="31"/>
                    <a:pt x="45" y="31"/>
                    <a:pt x="45" y="31"/>
                  </a:cubicBezTo>
                  <a:cubicBezTo>
                    <a:pt x="45" y="31"/>
                    <a:pt x="46" y="30"/>
                    <a:pt x="46" y="30"/>
                  </a:cubicBezTo>
                  <a:cubicBezTo>
                    <a:pt x="46" y="30"/>
                    <a:pt x="46" y="30"/>
                    <a:pt x="46" y="30"/>
                  </a:cubicBezTo>
                  <a:cubicBezTo>
                    <a:pt x="47" y="29"/>
                    <a:pt x="47" y="29"/>
                    <a:pt x="48" y="29"/>
                  </a:cubicBezTo>
                  <a:cubicBezTo>
                    <a:pt x="48" y="28"/>
                    <a:pt x="48" y="28"/>
                    <a:pt x="48" y="28"/>
                  </a:cubicBezTo>
                  <a:cubicBezTo>
                    <a:pt x="48" y="28"/>
                    <a:pt x="48" y="27"/>
                    <a:pt x="48" y="27"/>
                  </a:cubicBezTo>
                  <a:cubicBezTo>
                    <a:pt x="48" y="21"/>
                    <a:pt x="45" y="15"/>
                    <a:pt x="41" y="11"/>
                  </a:cubicBezTo>
                  <a:cubicBezTo>
                    <a:pt x="41" y="11"/>
                    <a:pt x="41" y="11"/>
                    <a:pt x="41" y="11"/>
                  </a:cubicBezTo>
                  <a:cubicBezTo>
                    <a:pt x="38" y="8"/>
                    <a:pt x="32" y="5"/>
                    <a:pt x="26" y="5"/>
                  </a:cubicBezTo>
                  <a:cubicBezTo>
                    <a:pt x="26" y="5"/>
                    <a:pt x="26" y="5"/>
                    <a:pt x="26" y="5"/>
                  </a:cubicBezTo>
                  <a:lnTo>
                    <a:pt x="26" y="0"/>
                  </a:lnTo>
                  <a:close/>
                  <a:moveTo>
                    <a:pt x="5" y="36"/>
                  </a:moveTo>
                  <a:cubicBezTo>
                    <a:pt x="5" y="36"/>
                    <a:pt x="4" y="35"/>
                    <a:pt x="4" y="35"/>
                  </a:cubicBezTo>
                  <a:cubicBezTo>
                    <a:pt x="4" y="35"/>
                    <a:pt x="4" y="35"/>
                    <a:pt x="4" y="35"/>
                  </a:cubicBezTo>
                  <a:cubicBezTo>
                    <a:pt x="3" y="34"/>
                    <a:pt x="3" y="34"/>
                    <a:pt x="2" y="33"/>
                  </a:cubicBezTo>
                  <a:cubicBezTo>
                    <a:pt x="2" y="33"/>
                    <a:pt x="1" y="32"/>
                    <a:pt x="1" y="32"/>
                  </a:cubicBezTo>
                  <a:cubicBezTo>
                    <a:pt x="1" y="32"/>
                    <a:pt x="1" y="32"/>
                    <a:pt x="1" y="32"/>
                  </a:cubicBezTo>
                  <a:cubicBezTo>
                    <a:pt x="0" y="32"/>
                    <a:pt x="0" y="31"/>
                    <a:pt x="0" y="30"/>
                  </a:cubicBezTo>
                  <a:cubicBezTo>
                    <a:pt x="0" y="30"/>
                    <a:pt x="0" y="29"/>
                    <a:pt x="0" y="29"/>
                  </a:cubicBezTo>
                  <a:cubicBezTo>
                    <a:pt x="0" y="28"/>
                    <a:pt x="0" y="27"/>
                    <a:pt x="0" y="27"/>
                  </a:cubicBezTo>
                  <a:cubicBezTo>
                    <a:pt x="0" y="20"/>
                    <a:pt x="3" y="13"/>
                    <a:pt x="7" y="8"/>
                  </a:cubicBezTo>
                  <a:cubicBezTo>
                    <a:pt x="7" y="8"/>
                    <a:pt x="7" y="8"/>
                    <a:pt x="7" y="8"/>
                  </a:cubicBezTo>
                  <a:cubicBezTo>
                    <a:pt x="12" y="3"/>
                    <a:pt x="19" y="0"/>
                    <a:pt x="26" y="0"/>
                  </a:cubicBezTo>
                  <a:cubicBezTo>
                    <a:pt x="26" y="5"/>
                    <a:pt x="26" y="5"/>
                    <a:pt x="26" y="5"/>
                  </a:cubicBezTo>
                  <a:cubicBezTo>
                    <a:pt x="20" y="5"/>
                    <a:pt x="15" y="8"/>
                    <a:pt x="11" y="11"/>
                  </a:cubicBezTo>
                  <a:cubicBezTo>
                    <a:pt x="11" y="12"/>
                    <a:pt x="11" y="12"/>
                    <a:pt x="11" y="12"/>
                  </a:cubicBezTo>
                  <a:cubicBezTo>
                    <a:pt x="7" y="15"/>
                    <a:pt x="4" y="21"/>
                    <a:pt x="4" y="27"/>
                  </a:cubicBezTo>
                  <a:cubicBezTo>
                    <a:pt x="4" y="27"/>
                    <a:pt x="4" y="28"/>
                    <a:pt x="4" y="28"/>
                  </a:cubicBezTo>
                  <a:cubicBezTo>
                    <a:pt x="5" y="29"/>
                    <a:pt x="5" y="29"/>
                    <a:pt x="5" y="29"/>
                  </a:cubicBezTo>
                  <a:cubicBezTo>
                    <a:pt x="5" y="29"/>
                    <a:pt x="5" y="29"/>
                    <a:pt x="6" y="30"/>
                  </a:cubicBezTo>
                  <a:cubicBezTo>
                    <a:pt x="6" y="30"/>
                    <a:pt x="6" y="30"/>
                    <a:pt x="6" y="30"/>
                  </a:cubicBezTo>
                  <a:cubicBezTo>
                    <a:pt x="6" y="30"/>
                    <a:pt x="7" y="31"/>
                    <a:pt x="7" y="31"/>
                  </a:cubicBezTo>
                  <a:cubicBezTo>
                    <a:pt x="26" y="31"/>
                    <a:pt x="26" y="31"/>
                    <a:pt x="26" y="31"/>
                  </a:cubicBezTo>
                  <a:cubicBezTo>
                    <a:pt x="26" y="36"/>
                    <a:pt x="26" y="36"/>
                    <a:pt x="26" y="36"/>
                  </a:cubicBezTo>
                  <a:cubicBezTo>
                    <a:pt x="7" y="36"/>
                    <a:pt x="7" y="36"/>
                    <a:pt x="7" y="36"/>
                  </a:cubicBezTo>
                  <a:cubicBezTo>
                    <a:pt x="6" y="36"/>
                    <a:pt x="6" y="36"/>
                    <a:pt x="5"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8" name="Freeform 109"/>
            <p:cNvSpPr>
              <a:spLocks noEditPoints="1"/>
            </p:cNvSpPr>
            <p:nvPr/>
          </p:nvSpPr>
          <p:spPr bwMode="auto">
            <a:xfrm>
              <a:off x="6737351" y="1482725"/>
              <a:ext cx="119063" cy="80963"/>
            </a:xfrm>
            <a:custGeom>
              <a:avLst/>
              <a:gdLst>
                <a:gd name="T0" fmla="*/ 27 w 53"/>
                <a:gd name="T1" fmla="*/ 31 h 36"/>
                <a:gd name="T2" fmla="*/ 44 w 53"/>
                <a:gd name="T3" fmla="*/ 31 h 36"/>
                <a:gd name="T4" fmla="*/ 46 w 53"/>
                <a:gd name="T5" fmla="*/ 29 h 36"/>
                <a:gd name="T6" fmla="*/ 48 w 53"/>
                <a:gd name="T7" fmla="*/ 27 h 36"/>
                <a:gd name="T8" fmla="*/ 48 w 53"/>
                <a:gd name="T9" fmla="*/ 27 h 36"/>
                <a:gd name="T10" fmla="*/ 42 w 53"/>
                <a:gd name="T11" fmla="*/ 11 h 36"/>
                <a:gd name="T12" fmla="*/ 42 w 53"/>
                <a:gd name="T13" fmla="*/ 11 h 36"/>
                <a:gd name="T14" fmla="*/ 27 w 53"/>
                <a:gd name="T15" fmla="*/ 5 h 36"/>
                <a:gd name="T16" fmla="*/ 27 w 53"/>
                <a:gd name="T17" fmla="*/ 5 h 36"/>
                <a:gd name="T18" fmla="*/ 27 w 53"/>
                <a:gd name="T19" fmla="*/ 0 h 36"/>
                <a:gd name="T20" fmla="*/ 27 w 53"/>
                <a:gd name="T21" fmla="*/ 0 h 36"/>
                <a:gd name="T22" fmla="*/ 45 w 53"/>
                <a:gd name="T23" fmla="*/ 8 h 36"/>
                <a:gd name="T24" fmla="*/ 45 w 53"/>
                <a:gd name="T25" fmla="*/ 8 h 36"/>
                <a:gd name="T26" fmla="*/ 45 w 53"/>
                <a:gd name="T27" fmla="*/ 8 h 36"/>
                <a:gd name="T28" fmla="*/ 53 w 53"/>
                <a:gd name="T29" fmla="*/ 27 h 36"/>
                <a:gd name="T30" fmla="*/ 53 w 53"/>
                <a:gd name="T31" fmla="*/ 28 h 36"/>
                <a:gd name="T32" fmla="*/ 53 w 53"/>
                <a:gd name="T33" fmla="*/ 28 h 36"/>
                <a:gd name="T34" fmla="*/ 53 w 53"/>
                <a:gd name="T35" fmla="*/ 29 h 36"/>
                <a:gd name="T36" fmla="*/ 52 w 53"/>
                <a:gd name="T37" fmla="*/ 31 h 36"/>
                <a:gd name="T38" fmla="*/ 49 w 53"/>
                <a:gd name="T39" fmla="*/ 33 h 36"/>
                <a:gd name="T40" fmla="*/ 47 w 53"/>
                <a:gd name="T41" fmla="*/ 35 h 36"/>
                <a:gd name="T42" fmla="*/ 47 w 53"/>
                <a:gd name="T43" fmla="*/ 35 h 36"/>
                <a:gd name="T44" fmla="*/ 46 w 53"/>
                <a:gd name="T45" fmla="*/ 36 h 36"/>
                <a:gd name="T46" fmla="*/ 44 w 53"/>
                <a:gd name="T47" fmla="*/ 36 h 36"/>
                <a:gd name="T48" fmla="*/ 27 w 53"/>
                <a:gd name="T49" fmla="*/ 36 h 36"/>
                <a:gd name="T50" fmla="*/ 27 w 53"/>
                <a:gd name="T51" fmla="*/ 31 h 36"/>
                <a:gd name="T52" fmla="*/ 6 w 53"/>
                <a:gd name="T53" fmla="*/ 31 h 36"/>
                <a:gd name="T54" fmla="*/ 27 w 53"/>
                <a:gd name="T55" fmla="*/ 31 h 36"/>
                <a:gd name="T56" fmla="*/ 27 w 53"/>
                <a:gd name="T57" fmla="*/ 36 h 36"/>
                <a:gd name="T58" fmla="*/ 6 w 53"/>
                <a:gd name="T59" fmla="*/ 36 h 36"/>
                <a:gd name="T60" fmla="*/ 4 w 53"/>
                <a:gd name="T61" fmla="*/ 36 h 36"/>
                <a:gd name="T62" fmla="*/ 4 w 53"/>
                <a:gd name="T63" fmla="*/ 36 h 36"/>
                <a:gd name="T64" fmla="*/ 3 w 53"/>
                <a:gd name="T65" fmla="*/ 35 h 36"/>
                <a:gd name="T66" fmla="*/ 3 w 53"/>
                <a:gd name="T67" fmla="*/ 35 h 36"/>
                <a:gd name="T68" fmla="*/ 3 w 53"/>
                <a:gd name="T69" fmla="*/ 35 h 36"/>
                <a:gd name="T70" fmla="*/ 2 w 53"/>
                <a:gd name="T71" fmla="*/ 34 h 36"/>
                <a:gd name="T72" fmla="*/ 2 w 53"/>
                <a:gd name="T73" fmla="*/ 34 h 36"/>
                <a:gd name="T74" fmla="*/ 1 w 53"/>
                <a:gd name="T75" fmla="*/ 33 h 36"/>
                <a:gd name="T76" fmla="*/ 1 w 53"/>
                <a:gd name="T77" fmla="*/ 32 h 36"/>
                <a:gd name="T78" fmla="*/ 0 w 53"/>
                <a:gd name="T79" fmla="*/ 29 h 36"/>
                <a:gd name="T80" fmla="*/ 0 w 53"/>
                <a:gd name="T81" fmla="*/ 27 h 36"/>
                <a:gd name="T82" fmla="*/ 8 w 53"/>
                <a:gd name="T83" fmla="*/ 8 h 36"/>
                <a:gd name="T84" fmla="*/ 27 w 53"/>
                <a:gd name="T85" fmla="*/ 0 h 36"/>
                <a:gd name="T86" fmla="*/ 27 w 53"/>
                <a:gd name="T87" fmla="*/ 5 h 36"/>
                <a:gd name="T88" fmla="*/ 11 w 53"/>
                <a:gd name="T89" fmla="*/ 11 h 36"/>
                <a:gd name="T90" fmla="*/ 5 w 53"/>
                <a:gd name="T91" fmla="*/ 27 h 36"/>
                <a:gd name="T92" fmla="*/ 5 w 53"/>
                <a:gd name="T93" fmla="*/ 29 h 36"/>
                <a:gd name="T94" fmla="*/ 5 w 53"/>
                <a:gd name="T95" fmla="*/ 30 h 36"/>
                <a:gd name="T96" fmla="*/ 5 w 53"/>
                <a:gd name="T97" fmla="*/ 31 h 36"/>
                <a:gd name="T98" fmla="*/ 5 w 53"/>
                <a:gd name="T99" fmla="*/ 31 h 36"/>
                <a:gd name="T100" fmla="*/ 6 w 53"/>
                <a:gd name="T101"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 h="36">
                  <a:moveTo>
                    <a:pt x="27" y="31"/>
                  </a:moveTo>
                  <a:cubicBezTo>
                    <a:pt x="44" y="31"/>
                    <a:pt x="44" y="31"/>
                    <a:pt x="44" y="31"/>
                  </a:cubicBezTo>
                  <a:cubicBezTo>
                    <a:pt x="45" y="30"/>
                    <a:pt x="45" y="30"/>
                    <a:pt x="46" y="29"/>
                  </a:cubicBezTo>
                  <a:cubicBezTo>
                    <a:pt x="47" y="28"/>
                    <a:pt x="48" y="28"/>
                    <a:pt x="48" y="27"/>
                  </a:cubicBezTo>
                  <a:cubicBezTo>
                    <a:pt x="48" y="27"/>
                    <a:pt x="48" y="27"/>
                    <a:pt x="48" y="27"/>
                  </a:cubicBezTo>
                  <a:cubicBezTo>
                    <a:pt x="48" y="21"/>
                    <a:pt x="46" y="15"/>
                    <a:pt x="42" y="11"/>
                  </a:cubicBezTo>
                  <a:cubicBezTo>
                    <a:pt x="42" y="11"/>
                    <a:pt x="42" y="11"/>
                    <a:pt x="42" y="11"/>
                  </a:cubicBezTo>
                  <a:cubicBezTo>
                    <a:pt x="38" y="8"/>
                    <a:pt x="33" y="5"/>
                    <a:pt x="27" y="5"/>
                  </a:cubicBezTo>
                  <a:cubicBezTo>
                    <a:pt x="27" y="5"/>
                    <a:pt x="27" y="5"/>
                    <a:pt x="27" y="5"/>
                  </a:cubicBezTo>
                  <a:cubicBezTo>
                    <a:pt x="27" y="0"/>
                    <a:pt x="27" y="0"/>
                    <a:pt x="27" y="0"/>
                  </a:cubicBezTo>
                  <a:cubicBezTo>
                    <a:pt x="27" y="0"/>
                    <a:pt x="27" y="0"/>
                    <a:pt x="27" y="0"/>
                  </a:cubicBezTo>
                  <a:cubicBezTo>
                    <a:pt x="34" y="0"/>
                    <a:pt x="40" y="3"/>
                    <a:pt x="45" y="8"/>
                  </a:cubicBezTo>
                  <a:cubicBezTo>
                    <a:pt x="45" y="8"/>
                    <a:pt x="45" y="8"/>
                    <a:pt x="45" y="8"/>
                  </a:cubicBezTo>
                  <a:cubicBezTo>
                    <a:pt x="45" y="8"/>
                    <a:pt x="45" y="8"/>
                    <a:pt x="45" y="8"/>
                  </a:cubicBezTo>
                  <a:cubicBezTo>
                    <a:pt x="50" y="13"/>
                    <a:pt x="53" y="19"/>
                    <a:pt x="53" y="27"/>
                  </a:cubicBezTo>
                  <a:cubicBezTo>
                    <a:pt x="53" y="27"/>
                    <a:pt x="53" y="27"/>
                    <a:pt x="53" y="28"/>
                  </a:cubicBezTo>
                  <a:cubicBezTo>
                    <a:pt x="53" y="28"/>
                    <a:pt x="53" y="28"/>
                    <a:pt x="53" y="28"/>
                  </a:cubicBezTo>
                  <a:cubicBezTo>
                    <a:pt x="53" y="28"/>
                    <a:pt x="53" y="29"/>
                    <a:pt x="53" y="29"/>
                  </a:cubicBezTo>
                  <a:cubicBezTo>
                    <a:pt x="53" y="30"/>
                    <a:pt x="52" y="30"/>
                    <a:pt x="52" y="31"/>
                  </a:cubicBezTo>
                  <a:cubicBezTo>
                    <a:pt x="51" y="31"/>
                    <a:pt x="50" y="32"/>
                    <a:pt x="49" y="33"/>
                  </a:cubicBezTo>
                  <a:cubicBezTo>
                    <a:pt x="49" y="33"/>
                    <a:pt x="48" y="34"/>
                    <a:pt x="47" y="35"/>
                  </a:cubicBezTo>
                  <a:cubicBezTo>
                    <a:pt x="47" y="35"/>
                    <a:pt x="47" y="35"/>
                    <a:pt x="47" y="35"/>
                  </a:cubicBezTo>
                  <a:cubicBezTo>
                    <a:pt x="47" y="35"/>
                    <a:pt x="46" y="35"/>
                    <a:pt x="46" y="36"/>
                  </a:cubicBezTo>
                  <a:cubicBezTo>
                    <a:pt x="45" y="36"/>
                    <a:pt x="45" y="36"/>
                    <a:pt x="44" y="36"/>
                  </a:cubicBezTo>
                  <a:cubicBezTo>
                    <a:pt x="27" y="36"/>
                    <a:pt x="27" y="36"/>
                    <a:pt x="27" y="36"/>
                  </a:cubicBezTo>
                  <a:lnTo>
                    <a:pt x="27" y="31"/>
                  </a:lnTo>
                  <a:close/>
                  <a:moveTo>
                    <a:pt x="6" y="31"/>
                  </a:moveTo>
                  <a:cubicBezTo>
                    <a:pt x="27" y="31"/>
                    <a:pt x="27" y="31"/>
                    <a:pt x="27" y="31"/>
                  </a:cubicBezTo>
                  <a:cubicBezTo>
                    <a:pt x="27" y="36"/>
                    <a:pt x="27" y="36"/>
                    <a:pt x="27" y="36"/>
                  </a:cubicBezTo>
                  <a:cubicBezTo>
                    <a:pt x="6" y="36"/>
                    <a:pt x="6" y="36"/>
                    <a:pt x="6" y="36"/>
                  </a:cubicBezTo>
                  <a:cubicBezTo>
                    <a:pt x="5" y="36"/>
                    <a:pt x="5" y="36"/>
                    <a:pt x="4" y="36"/>
                  </a:cubicBezTo>
                  <a:cubicBezTo>
                    <a:pt x="4" y="36"/>
                    <a:pt x="4" y="36"/>
                    <a:pt x="4" y="36"/>
                  </a:cubicBezTo>
                  <a:cubicBezTo>
                    <a:pt x="4" y="36"/>
                    <a:pt x="3" y="35"/>
                    <a:pt x="3" y="35"/>
                  </a:cubicBezTo>
                  <a:cubicBezTo>
                    <a:pt x="3" y="35"/>
                    <a:pt x="3" y="35"/>
                    <a:pt x="3" y="35"/>
                  </a:cubicBezTo>
                  <a:cubicBezTo>
                    <a:pt x="3" y="35"/>
                    <a:pt x="3" y="35"/>
                    <a:pt x="3" y="35"/>
                  </a:cubicBezTo>
                  <a:cubicBezTo>
                    <a:pt x="3" y="34"/>
                    <a:pt x="2" y="34"/>
                    <a:pt x="2" y="34"/>
                  </a:cubicBezTo>
                  <a:cubicBezTo>
                    <a:pt x="2" y="34"/>
                    <a:pt x="2" y="34"/>
                    <a:pt x="2" y="34"/>
                  </a:cubicBezTo>
                  <a:cubicBezTo>
                    <a:pt x="2" y="34"/>
                    <a:pt x="2" y="33"/>
                    <a:pt x="1" y="33"/>
                  </a:cubicBezTo>
                  <a:cubicBezTo>
                    <a:pt x="1" y="33"/>
                    <a:pt x="1" y="32"/>
                    <a:pt x="1" y="32"/>
                  </a:cubicBezTo>
                  <a:cubicBezTo>
                    <a:pt x="0" y="31"/>
                    <a:pt x="0" y="30"/>
                    <a:pt x="0" y="29"/>
                  </a:cubicBezTo>
                  <a:cubicBezTo>
                    <a:pt x="0" y="28"/>
                    <a:pt x="0" y="28"/>
                    <a:pt x="0" y="27"/>
                  </a:cubicBezTo>
                  <a:cubicBezTo>
                    <a:pt x="0" y="19"/>
                    <a:pt x="3" y="13"/>
                    <a:pt x="8" y="8"/>
                  </a:cubicBezTo>
                  <a:cubicBezTo>
                    <a:pt x="13" y="3"/>
                    <a:pt x="19" y="0"/>
                    <a:pt x="27" y="0"/>
                  </a:cubicBezTo>
                  <a:cubicBezTo>
                    <a:pt x="27" y="5"/>
                    <a:pt x="27" y="5"/>
                    <a:pt x="27" y="5"/>
                  </a:cubicBezTo>
                  <a:cubicBezTo>
                    <a:pt x="21" y="5"/>
                    <a:pt x="15" y="8"/>
                    <a:pt x="11" y="11"/>
                  </a:cubicBezTo>
                  <a:cubicBezTo>
                    <a:pt x="7" y="15"/>
                    <a:pt x="5" y="21"/>
                    <a:pt x="5" y="27"/>
                  </a:cubicBezTo>
                  <a:cubicBezTo>
                    <a:pt x="5" y="28"/>
                    <a:pt x="5" y="28"/>
                    <a:pt x="5" y="29"/>
                  </a:cubicBezTo>
                  <a:cubicBezTo>
                    <a:pt x="5" y="29"/>
                    <a:pt x="5" y="30"/>
                    <a:pt x="5" y="30"/>
                  </a:cubicBezTo>
                  <a:cubicBezTo>
                    <a:pt x="5" y="31"/>
                    <a:pt x="5" y="31"/>
                    <a:pt x="5" y="31"/>
                  </a:cubicBezTo>
                  <a:cubicBezTo>
                    <a:pt x="5" y="31"/>
                    <a:pt x="5" y="31"/>
                    <a:pt x="5" y="31"/>
                  </a:cubicBezTo>
                  <a:cubicBezTo>
                    <a:pt x="6" y="31"/>
                    <a:pt x="6" y="31"/>
                    <a:pt x="6"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9" name="Freeform 110"/>
            <p:cNvSpPr>
              <a:spLocks noEditPoints="1"/>
            </p:cNvSpPr>
            <p:nvPr/>
          </p:nvSpPr>
          <p:spPr bwMode="auto">
            <a:xfrm>
              <a:off x="6215063" y="1552575"/>
              <a:ext cx="225425" cy="84138"/>
            </a:xfrm>
            <a:custGeom>
              <a:avLst/>
              <a:gdLst>
                <a:gd name="T0" fmla="*/ 93 w 100"/>
                <a:gd name="T1" fmla="*/ 21 h 37"/>
                <a:gd name="T2" fmla="*/ 93 w 100"/>
                <a:gd name="T3" fmla="*/ 8 h 37"/>
                <a:gd name="T4" fmla="*/ 95 w 100"/>
                <a:gd name="T5" fmla="*/ 3 h 37"/>
                <a:gd name="T6" fmla="*/ 100 w 100"/>
                <a:gd name="T7" fmla="*/ 13 h 37"/>
                <a:gd name="T8" fmla="*/ 97 w 100"/>
                <a:gd name="T9" fmla="*/ 24 h 37"/>
                <a:gd name="T10" fmla="*/ 93 w 100"/>
                <a:gd name="T11" fmla="*/ 21 h 37"/>
                <a:gd name="T12" fmla="*/ 93 w 100"/>
                <a:gd name="T13" fmla="*/ 21 h 37"/>
                <a:gd name="T14" fmla="*/ 93 w 100"/>
                <a:gd name="T15" fmla="*/ 21 h 37"/>
                <a:gd name="T16" fmla="*/ 93 w 100"/>
                <a:gd name="T17" fmla="*/ 28 h 37"/>
                <a:gd name="T18" fmla="*/ 92 w 100"/>
                <a:gd name="T19" fmla="*/ 22 h 37"/>
                <a:gd name="T20" fmla="*/ 92 w 100"/>
                <a:gd name="T21" fmla="*/ 7 h 37"/>
                <a:gd name="T22" fmla="*/ 92 w 100"/>
                <a:gd name="T23" fmla="*/ 1 h 37"/>
                <a:gd name="T24" fmla="*/ 93 w 100"/>
                <a:gd name="T25" fmla="*/ 8 h 37"/>
                <a:gd name="T26" fmla="*/ 93 w 100"/>
                <a:gd name="T27" fmla="*/ 21 h 37"/>
                <a:gd name="T28" fmla="*/ 92 w 100"/>
                <a:gd name="T29" fmla="*/ 7 h 37"/>
                <a:gd name="T30" fmla="*/ 50 w 100"/>
                <a:gd name="T31" fmla="*/ 32 h 37"/>
                <a:gd name="T32" fmla="*/ 82 w 100"/>
                <a:gd name="T33" fmla="*/ 29 h 37"/>
                <a:gd name="T34" fmla="*/ 92 w 100"/>
                <a:gd name="T35" fmla="*/ 29 h 37"/>
                <a:gd name="T36" fmla="*/ 69 w 100"/>
                <a:gd name="T37" fmla="*/ 37 h 37"/>
                <a:gd name="T38" fmla="*/ 50 w 100"/>
                <a:gd name="T39" fmla="*/ 32 h 37"/>
                <a:gd name="T40" fmla="*/ 92 w 100"/>
                <a:gd name="T41" fmla="*/ 7 h 37"/>
                <a:gd name="T42" fmla="*/ 85 w 100"/>
                <a:gd name="T43" fmla="*/ 4 h 37"/>
                <a:gd name="T44" fmla="*/ 78 w 100"/>
                <a:gd name="T45" fmla="*/ 8 h 37"/>
                <a:gd name="T46" fmla="*/ 70 w 100"/>
                <a:gd name="T47" fmla="*/ 12 h 37"/>
                <a:gd name="T48" fmla="*/ 70 w 100"/>
                <a:gd name="T49" fmla="*/ 12 h 37"/>
                <a:gd name="T50" fmla="*/ 70 w 100"/>
                <a:gd name="T51" fmla="*/ 12 h 37"/>
                <a:gd name="T52" fmla="*/ 50 w 100"/>
                <a:gd name="T53" fmla="*/ 12 h 37"/>
                <a:gd name="T54" fmla="*/ 69 w 100"/>
                <a:gd name="T55" fmla="*/ 7 h 37"/>
                <a:gd name="T56" fmla="*/ 70 w 100"/>
                <a:gd name="T57" fmla="*/ 7 h 37"/>
                <a:gd name="T58" fmla="*/ 70 w 100"/>
                <a:gd name="T59" fmla="*/ 7 h 37"/>
                <a:gd name="T60" fmla="*/ 74 w 100"/>
                <a:gd name="T61" fmla="*/ 5 h 37"/>
                <a:gd name="T62" fmla="*/ 85 w 100"/>
                <a:gd name="T63" fmla="*/ 0 h 37"/>
                <a:gd name="T64" fmla="*/ 92 w 100"/>
                <a:gd name="T65" fmla="*/ 1 h 37"/>
                <a:gd name="T66" fmla="*/ 92 w 100"/>
                <a:gd name="T67" fmla="*/ 7 h 37"/>
                <a:gd name="T68" fmla="*/ 15 w 100"/>
                <a:gd name="T69" fmla="*/ 4 h 37"/>
                <a:gd name="T70" fmla="*/ 9 w 100"/>
                <a:gd name="T71" fmla="*/ 7 h 37"/>
                <a:gd name="T72" fmla="*/ 7 w 100"/>
                <a:gd name="T73" fmla="*/ 21 h 37"/>
                <a:gd name="T74" fmla="*/ 31 w 100"/>
                <a:gd name="T75" fmla="*/ 32 h 37"/>
                <a:gd name="T76" fmla="*/ 50 w 100"/>
                <a:gd name="T77" fmla="*/ 37 h 37"/>
                <a:gd name="T78" fmla="*/ 16 w 100"/>
                <a:gd name="T79" fmla="*/ 33 h 37"/>
                <a:gd name="T80" fmla="*/ 0 w 100"/>
                <a:gd name="T81" fmla="*/ 13 h 37"/>
                <a:gd name="T82" fmla="*/ 10 w 100"/>
                <a:gd name="T83" fmla="*/ 0 h 37"/>
                <a:gd name="T84" fmla="*/ 21 w 100"/>
                <a:gd name="T85" fmla="*/ 1 h 37"/>
                <a:gd name="T86" fmla="*/ 28 w 100"/>
                <a:gd name="T87" fmla="*/ 6 h 37"/>
                <a:gd name="T88" fmla="*/ 31 w 100"/>
                <a:gd name="T89" fmla="*/ 7 h 37"/>
                <a:gd name="T90" fmla="*/ 31 w 100"/>
                <a:gd name="T91" fmla="*/ 7 h 37"/>
                <a:gd name="T92" fmla="*/ 50 w 100"/>
                <a:gd name="T93" fmla="*/ 12 h 37"/>
                <a:gd name="T94" fmla="*/ 31 w 100"/>
                <a:gd name="T95" fmla="*/ 12 h 37"/>
                <a:gd name="T96" fmla="*/ 31 w 100"/>
                <a:gd name="T97" fmla="*/ 12 h 37"/>
                <a:gd name="T98" fmla="*/ 30 w 100"/>
                <a:gd name="T99" fmla="*/ 12 h 37"/>
                <a:gd name="T100" fmla="*/ 23 w 100"/>
                <a:gd name="T101" fmla="*/ 8 h 37"/>
                <a:gd name="T102" fmla="*/ 15 w 100"/>
                <a:gd name="T103"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0" h="37">
                  <a:moveTo>
                    <a:pt x="93" y="21"/>
                  </a:moveTo>
                  <a:cubicBezTo>
                    <a:pt x="93" y="21"/>
                    <a:pt x="93" y="21"/>
                    <a:pt x="93" y="21"/>
                  </a:cubicBezTo>
                  <a:cubicBezTo>
                    <a:pt x="95" y="19"/>
                    <a:pt x="96" y="16"/>
                    <a:pt x="95" y="14"/>
                  </a:cubicBezTo>
                  <a:cubicBezTo>
                    <a:pt x="95" y="12"/>
                    <a:pt x="94" y="10"/>
                    <a:pt x="93" y="8"/>
                  </a:cubicBezTo>
                  <a:cubicBezTo>
                    <a:pt x="93" y="2"/>
                    <a:pt x="93" y="2"/>
                    <a:pt x="93" y="2"/>
                  </a:cubicBezTo>
                  <a:cubicBezTo>
                    <a:pt x="94" y="2"/>
                    <a:pt x="94" y="3"/>
                    <a:pt x="95" y="3"/>
                  </a:cubicBezTo>
                  <a:cubicBezTo>
                    <a:pt x="95" y="3"/>
                    <a:pt x="95" y="3"/>
                    <a:pt x="95" y="3"/>
                  </a:cubicBezTo>
                  <a:cubicBezTo>
                    <a:pt x="98" y="6"/>
                    <a:pt x="100" y="9"/>
                    <a:pt x="100" y="13"/>
                  </a:cubicBezTo>
                  <a:cubicBezTo>
                    <a:pt x="100" y="17"/>
                    <a:pt x="99" y="21"/>
                    <a:pt x="97" y="24"/>
                  </a:cubicBezTo>
                  <a:cubicBezTo>
                    <a:pt x="97" y="24"/>
                    <a:pt x="97" y="24"/>
                    <a:pt x="97" y="24"/>
                  </a:cubicBezTo>
                  <a:cubicBezTo>
                    <a:pt x="96" y="25"/>
                    <a:pt x="94" y="27"/>
                    <a:pt x="93" y="28"/>
                  </a:cubicBezTo>
                  <a:lnTo>
                    <a:pt x="93" y="21"/>
                  </a:lnTo>
                  <a:close/>
                  <a:moveTo>
                    <a:pt x="93" y="21"/>
                  </a:moveTo>
                  <a:cubicBezTo>
                    <a:pt x="93" y="21"/>
                    <a:pt x="93" y="21"/>
                    <a:pt x="93" y="21"/>
                  </a:cubicBezTo>
                  <a:close/>
                  <a:moveTo>
                    <a:pt x="92" y="22"/>
                  </a:moveTo>
                  <a:cubicBezTo>
                    <a:pt x="92" y="22"/>
                    <a:pt x="93" y="21"/>
                    <a:pt x="93" y="21"/>
                  </a:cubicBezTo>
                  <a:cubicBezTo>
                    <a:pt x="93" y="21"/>
                    <a:pt x="93" y="21"/>
                    <a:pt x="93" y="21"/>
                  </a:cubicBezTo>
                  <a:cubicBezTo>
                    <a:pt x="93" y="28"/>
                    <a:pt x="93" y="28"/>
                    <a:pt x="93" y="28"/>
                  </a:cubicBezTo>
                  <a:cubicBezTo>
                    <a:pt x="93" y="28"/>
                    <a:pt x="92" y="28"/>
                    <a:pt x="92" y="29"/>
                  </a:cubicBezTo>
                  <a:cubicBezTo>
                    <a:pt x="92" y="22"/>
                    <a:pt x="92" y="22"/>
                    <a:pt x="92" y="22"/>
                  </a:cubicBezTo>
                  <a:close/>
                  <a:moveTo>
                    <a:pt x="93" y="8"/>
                  </a:moveTo>
                  <a:cubicBezTo>
                    <a:pt x="93" y="8"/>
                    <a:pt x="92" y="7"/>
                    <a:pt x="92" y="7"/>
                  </a:cubicBezTo>
                  <a:cubicBezTo>
                    <a:pt x="92" y="7"/>
                    <a:pt x="92" y="7"/>
                    <a:pt x="92" y="7"/>
                  </a:cubicBezTo>
                  <a:cubicBezTo>
                    <a:pt x="92" y="1"/>
                    <a:pt x="92" y="1"/>
                    <a:pt x="92" y="1"/>
                  </a:cubicBezTo>
                  <a:cubicBezTo>
                    <a:pt x="92" y="1"/>
                    <a:pt x="93" y="1"/>
                    <a:pt x="93" y="2"/>
                  </a:cubicBezTo>
                  <a:cubicBezTo>
                    <a:pt x="93" y="8"/>
                    <a:pt x="93" y="8"/>
                    <a:pt x="93" y="8"/>
                  </a:cubicBezTo>
                  <a:close/>
                  <a:moveTo>
                    <a:pt x="93" y="21"/>
                  </a:moveTo>
                  <a:cubicBezTo>
                    <a:pt x="93" y="21"/>
                    <a:pt x="93" y="21"/>
                    <a:pt x="93" y="21"/>
                  </a:cubicBezTo>
                  <a:cubicBezTo>
                    <a:pt x="93" y="21"/>
                    <a:pt x="93" y="21"/>
                    <a:pt x="93" y="21"/>
                  </a:cubicBezTo>
                  <a:close/>
                  <a:moveTo>
                    <a:pt x="92" y="7"/>
                  </a:moveTo>
                  <a:cubicBezTo>
                    <a:pt x="92" y="7"/>
                    <a:pt x="92" y="7"/>
                    <a:pt x="92" y="7"/>
                  </a:cubicBezTo>
                  <a:close/>
                  <a:moveTo>
                    <a:pt x="50" y="32"/>
                  </a:moveTo>
                  <a:cubicBezTo>
                    <a:pt x="69" y="32"/>
                    <a:pt x="69" y="32"/>
                    <a:pt x="69" y="32"/>
                  </a:cubicBezTo>
                  <a:cubicBezTo>
                    <a:pt x="74" y="32"/>
                    <a:pt x="78" y="31"/>
                    <a:pt x="82" y="29"/>
                  </a:cubicBezTo>
                  <a:cubicBezTo>
                    <a:pt x="86" y="27"/>
                    <a:pt x="89" y="25"/>
                    <a:pt x="92" y="22"/>
                  </a:cubicBezTo>
                  <a:cubicBezTo>
                    <a:pt x="92" y="29"/>
                    <a:pt x="92" y="29"/>
                    <a:pt x="92" y="29"/>
                  </a:cubicBezTo>
                  <a:cubicBezTo>
                    <a:pt x="90" y="31"/>
                    <a:pt x="87" y="32"/>
                    <a:pt x="84" y="33"/>
                  </a:cubicBezTo>
                  <a:cubicBezTo>
                    <a:pt x="80" y="36"/>
                    <a:pt x="75" y="37"/>
                    <a:pt x="69" y="37"/>
                  </a:cubicBezTo>
                  <a:cubicBezTo>
                    <a:pt x="50" y="37"/>
                    <a:pt x="50" y="37"/>
                    <a:pt x="50" y="37"/>
                  </a:cubicBezTo>
                  <a:cubicBezTo>
                    <a:pt x="50" y="32"/>
                    <a:pt x="50" y="32"/>
                    <a:pt x="50" y="32"/>
                  </a:cubicBezTo>
                  <a:close/>
                  <a:moveTo>
                    <a:pt x="92" y="7"/>
                  </a:moveTo>
                  <a:cubicBezTo>
                    <a:pt x="92" y="7"/>
                    <a:pt x="92" y="7"/>
                    <a:pt x="92" y="7"/>
                  </a:cubicBezTo>
                  <a:cubicBezTo>
                    <a:pt x="91" y="6"/>
                    <a:pt x="90" y="5"/>
                    <a:pt x="89" y="5"/>
                  </a:cubicBezTo>
                  <a:cubicBezTo>
                    <a:pt x="88" y="5"/>
                    <a:pt x="86" y="4"/>
                    <a:pt x="85" y="4"/>
                  </a:cubicBezTo>
                  <a:cubicBezTo>
                    <a:pt x="84" y="4"/>
                    <a:pt x="82" y="5"/>
                    <a:pt x="81" y="5"/>
                  </a:cubicBezTo>
                  <a:cubicBezTo>
                    <a:pt x="80" y="6"/>
                    <a:pt x="79" y="7"/>
                    <a:pt x="78" y="8"/>
                  </a:cubicBezTo>
                  <a:cubicBezTo>
                    <a:pt x="77" y="9"/>
                    <a:pt x="76" y="10"/>
                    <a:pt x="74" y="11"/>
                  </a:cubicBezTo>
                  <a:cubicBezTo>
                    <a:pt x="73" y="11"/>
                    <a:pt x="72" y="12"/>
                    <a:pt x="70" y="12"/>
                  </a:cubicBezTo>
                  <a:cubicBezTo>
                    <a:pt x="70" y="12"/>
                    <a:pt x="70" y="12"/>
                    <a:pt x="70" y="12"/>
                  </a:cubicBezTo>
                  <a:cubicBezTo>
                    <a:pt x="70" y="12"/>
                    <a:pt x="70" y="12"/>
                    <a:pt x="70" y="12"/>
                  </a:cubicBezTo>
                  <a:cubicBezTo>
                    <a:pt x="70" y="12"/>
                    <a:pt x="70" y="12"/>
                    <a:pt x="70" y="12"/>
                  </a:cubicBezTo>
                  <a:cubicBezTo>
                    <a:pt x="70" y="12"/>
                    <a:pt x="70" y="12"/>
                    <a:pt x="70" y="12"/>
                  </a:cubicBezTo>
                  <a:cubicBezTo>
                    <a:pt x="70" y="12"/>
                    <a:pt x="70" y="12"/>
                    <a:pt x="69" y="12"/>
                  </a:cubicBezTo>
                  <a:cubicBezTo>
                    <a:pt x="50" y="12"/>
                    <a:pt x="50" y="12"/>
                    <a:pt x="50" y="12"/>
                  </a:cubicBezTo>
                  <a:cubicBezTo>
                    <a:pt x="50" y="7"/>
                    <a:pt x="50" y="7"/>
                    <a:pt x="50" y="7"/>
                  </a:cubicBezTo>
                  <a:cubicBezTo>
                    <a:pt x="69" y="7"/>
                    <a:pt x="69" y="7"/>
                    <a:pt x="69" y="7"/>
                  </a:cubicBezTo>
                  <a:cubicBezTo>
                    <a:pt x="70" y="7"/>
                    <a:pt x="70" y="7"/>
                    <a:pt x="70" y="7"/>
                  </a:cubicBezTo>
                  <a:cubicBezTo>
                    <a:pt x="70" y="7"/>
                    <a:pt x="70" y="7"/>
                    <a:pt x="70" y="7"/>
                  </a:cubicBezTo>
                  <a:cubicBezTo>
                    <a:pt x="70" y="7"/>
                    <a:pt x="70" y="7"/>
                    <a:pt x="70" y="7"/>
                  </a:cubicBezTo>
                  <a:cubicBezTo>
                    <a:pt x="70" y="7"/>
                    <a:pt x="70" y="7"/>
                    <a:pt x="70" y="7"/>
                  </a:cubicBezTo>
                  <a:cubicBezTo>
                    <a:pt x="71" y="7"/>
                    <a:pt x="71" y="7"/>
                    <a:pt x="72" y="6"/>
                  </a:cubicBezTo>
                  <a:cubicBezTo>
                    <a:pt x="73" y="6"/>
                    <a:pt x="73" y="5"/>
                    <a:pt x="74" y="5"/>
                  </a:cubicBezTo>
                  <a:cubicBezTo>
                    <a:pt x="75" y="3"/>
                    <a:pt x="77" y="2"/>
                    <a:pt x="79" y="1"/>
                  </a:cubicBezTo>
                  <a:cubicBezTo>
                    <a:pt x="81" y="0"/>
                    <a:pt x="83" y="0"/>
                    <a:pt x="85" y="0"/>
                  </a:cubicBezTo>
                  <a:cubicBezTo>
                    <a:pt x="87" y="0"/>
                    <a:pt x="89" y="0"/>
                    <a:pt x="90" y="0"/>
                  </a:cubicBezTo>
                  <a:cubicBezTo>
                    <a:pt x="91" y="1"/>
                    <a:pt x="91" y="1"/>
                    <a:pt x="92" y="1"/>
                  </a:cubicBezTo>
                  <a:lnTo>
                    <a:pt x="92" y="7"/>
                  </a:lnTo>
                  <a:close/>
                  <a:moveTo>
                    <a:pt x="92" y="7"/>
                  </a:moveTo>
                  <a:cubicBezTo>
                    <a:pt x="92" y="7"/>
                    <a:pt x="92" y="7"/>
                    <a:pt x="92" y="7"/>
                  </a:cubicBezTo>
                  <a:close/>
                  <a:moveTo>
                    <a:pt x="15" y="4"/>
                  </a:moveTo>
                  <a:cubicBezTo>
                    <a:pt x="14" y="4"/>
                    <a:pt x="13" y="5"/>
                    <a:pt x="12" y="5"/>
                  </a:cubicBezTo>
                  <a:cubicBezTo>
                    <a:pt x="11" y="5"/>
                    <a:pt x="10" y="6"/>
                    <a:pt x="9" y="7"/>
                  </a:cubicBezTo>
                  <a:cubicBezTo>
                    <a:pt x="7" y="8"/>
                    <a:pt x="5" y="11"/>
                    <a:pt x="5" y="14"/>
                  </a:cubicBezTo>
                  <a:cubicBezTo>
                    <a:pt x="5" y="16"/>
                    <a:pt x="6" y="19"/>
                    <a:pt x="7" y="21"/>
                  </a:cubicBezTo>
                  <a:cubicBezTo>
                    <a:pt x="10" y="24"/>
                    <a:pt x="14" y="27"/>
                    <a:pt x="18" y="29"/>
                  </a:cubicBezTo>
                  <a:cubicBezTo>
                    <a:pt x="22" y="31"/>
                    <a:pt x="27" y="32"/>
                    <a:pt x="31" y="32"/>
                  </a:cubicBezTo>
                  <a:cubicBezTo>
                    <a:pt x="50" y="32"/>
                    <a:pt x="50" y="32"/>
                    <a:pt x="50" y="32"/>
                  </a:cubicBezTo>
                  <a:cubicBezTo>
                    <a:pt x="50" y="37"/>
                    <a:pt x="50" y="37"/>
                    <a:pt x="50" y="37"/>
                  </a:cubicBezTo>
                  <a:cubicBezTo>
                    <a:pt x="31" y="37"/>
                    <a:pt x="31" y="37"/>
                    <a:pt x="31" y="37"/>
                  </a:cubicBezTo>
                  <a:cubicBezTo>
                    <a:pt x="26" y="37"/>
                    <a:pt x="21" y="36"/>
                    <a:pt x="16" y="33"/>
                  </a:cubicBezTo>
                  <a:cubicBezTo>
                    <a:pt x="11" y="31"/>
                    <a:pt x="7" y="28"/>
                    <a:pt x="4" y="24"/>
                  </a:cubicBezTo>
                  <a:cubicBezTo>
                    <a:pt x="1" y="21"/>
                    <a:pt x="0" y="17"/>
                    <a:pt x="0" y="13"/>
                  </a:cubicBezTo>
                  <a:cubicBezTo>
                    <a:pt x="1" y="9"/>
                    <a:pt x="2" y="6"/>
                    <a:pt x="6" y="3"/>
                  </a:cubicBezTo>
                  <a:cubicBezTo>
                    <a:pt x="7" y="2"/>
                    <a:pt x="9" y="1"/>
                    <a:pt x="10" y="0"/>
                  </a:cubicBezTo>
                  <a:cubicBezTo>
                    <a:pt x="12" y="0"/>
                    <a:pt x="13" y="0"/>
                    <a:pt x="15" y="0"/>
                  </a:cubicBezTo>
                  <a:cubicBezTo>
                    <a:pt x="17" y="0"/>
                    <a:pt x="19" y="0"/>
                    <a:pt x="21" y="1"/>
                  </a:cubicBezTo>
                  <a:cubicBezTo>
                    <a:pt x="23" y="2"/>
                    <a:pt x="25" y="3"/>
                    <a:pt x="27" y="5"/>
                  </a:cubicBezTo>
                  <a:cubicBezTo>
                    <a:pt x="27" y="5"/>
                    <a:pt x="28" y="6"/>
                    <a:pt x="28" y="6"/>
                  </a:cubicBezTo>
                  <a:cubicBezTo>
                    <a:pt x="29" y="7"/>
                    <a:pt x="30" y="7"/>
                    <a:pt x="30" y="7"/>
                  </a:cubicBezTo>
                  <a:cubicBezTo>
                    <a:pt x="31" y="7"/>
                    <a:pt x="31" y="7"/>
                    <a:pt x="31" y="7"/>
                  </a:cubicBezTo>
                  <a:cubicBezTo>
                    <a:pt x="31" y="7"/>
                    <a:pt x="31" y="7"/>
                    <a:pt x="31" y="7"/>
                  </a:cubicBezTo>
                  <a:cubicBezTo>
                    <a:pt x="31" y="7"/>
                    <a:pt x="31" y="7"/>
                    <a:pt x="31" y="7"/>
                  </a:cubicBezTo>
                  <a:cubicBezTo>
                    <a:pt x="50" y="7"/>
                    <a:pt x="50" y="7"/>
                    <a:pt x="50" y="7"/>
                  </a:cubicBezTo>
                  <a:cubicBezTo>
                    <a:pt x="50" y="12"/>
                    <a:pt x="50" y="12"/>
                    <a:pt x="50" y="12"/>
                  </a:cubicBezTo>
                  <a:cubicBezTo>
                    <a:pt x="31" y="12"/>
                    <a:pt x="31" y="12"/>
                    <a:pt x="31" y="12"/>
                  </a:cubicBezTo>
                  <a:cubicBezTo>
                    <a:pt x="31" y="12"/>
                    <a:pt x="31" y="12"/>
                    <a:pt x="31" y="12"/>
                  </a:cubicBezTo>
                  <a:cubicBezTo>
                    <a:pt x="31" y="12"/>
                    <a:pt x="31" y="12"/>
                    <a:pt x="31" y="12"/>
                  </a:cubicBezTo>
                  <a:cubicBezTo>
                    <a:pt x="31" y="12"/>
                    <a:pt x="31" y="12"/>
                    <a:pt x="31" y="12"/>
                  </a:cubicBezTo>
                  <a:cubicBezTo>
                    <a:pt x="30" y="12"/>
                    <a:pt x="30" y="12"/>
                    <a:pt x="30" y="12"/>
                  </a:cubicBezTo>
                  <a:cubicBezTo>
                    <a:pt x="30" y="12"/>
                    <a:pt x="30" y="12"/>
                    <a:pt x="30" y="12"/>
                  </a:cubicBezTo>
                  <a:cubicBezTo>
                    <a:pt x="29" y="12"/>
                    <a:pt x="27" y="11"/>
                    <a:pt x="26" y="11"/>
                  </a:cubicBezTo>
                  <a:cubicBezTo>
                    <a:pt x="25" y="10"/>
                    <a:pt x="24" y="9"/>
                    <a:pt x="23" y="8"/>
                  </a:cubicBezTo>
                  <a:cubicBezTo>
                    <a:pt x="22" y="7"/>
                    <a:pt x="21" y="6"/>
                    <a:pt x="19" y="5"/>
                  </a:cubicBezTo>
                  <a:cubicBezTo>
                    <a:pt x="18" y="5"/>
                    <a:pt x="17" y="4"/>
                    <a:pt x="1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0" name="Freeform 111"/>
            <p:cNvSpPr>
              <a:spLocks noEditPoints="1"/>
            </p:cNvSpPr>
            <p:nvPr/>
          </p:nvSpPr>
          <p:spPr bwMode="auto">
            <a:xfrm>
              <a:off x="6680201" y="1552575"/>
              <a:ext cx="225425" cy="84138"/>
            </a:xfrm>
            <a:custGeom>
              <a:avLst/>
              <a:gdLst>
                <a:gd name="T0" fmla="*/ 69 w 100"/>
                <a:gd name="T1" fmla="*/ 32 h 37"/>
                <a:gd name="T2" fmla="*/ 93 w 100"/>
                <a:gd name="T3" fmla="*/ 21 h 37"/>
                <a:gd name="T4" fmla="*/ 49 w 100"/>
                <a:gd name="T5" fmla="*/ 13 h 37"/>
                <a:gd name="T6" fmla="*/ 95 w 100"/>
                <a:gd name="T7" fmla="*/ 14 h 37"/>
                <a:gd name="T8" fmla="*/ 91 w 100"/>
                <a:gd name="T9" fmla="*/ 7 h 37"/>
                <a:gd name="T10" fmla="*/ 85 w 100"/>
                <a:gd name="T11" fmla="*/ 4 h 37"/>
                <a:gd name="T12" fmla="*/ 77 w 100"/>
                <a:gd name="T13" fmla="*/ 8 h 37"/>
                <a:gd name="T14" fmla="*/ 72 w 100"/>
                <a:gd name="T15" fmla="*/ 11 h 37"/>
                <a:gd name="T16" fmla="*/ 71 w 100"/>
                <a:gd name="T17" fmla="*/ 12 h 37"/>
                <a:gd name="T18" fmla="*/ 49 w 100"/>
                <a:gd name="T19" fmla="*/ 12 h 37"/>
                <a:gd name="T20" fmla="*/ 69 w 100"/>
                <a:gd name="T21" fmla="*/ 7 h 37"/>
                <a:gd name="T22" fmla="*/ 71 w 100"/>
                <a:gd name="T23" fmla="*/ 7 h 37"/>
                <a:gd name="T24" fmla="*/ 72 w 100"/>
                <a:gd name="T25" fmla="*/ 6 h 37"/>
                <a:gd name="T26" fmla="*/ 79 w 100"/>
                <a:gd name="T27" fmla="*/ 1 h 37"/>
                <a:gd name="T28" fmla="*/ 90 w 100"/>
                <a:gd name="T29" fmla="*/ 0 h 37"/>
                <a:gd name="T30" fmla="*/ 95 w 100"/>
                <a:gd name="T31" fmla="*/ 3 h 37"/>
                <a:gd name="T32" fmla="*/ 96 w 100"/>
                <a:gd name="T33" fmla="*/ 24 h 37"/>
                <a:gd name="T34" fmla="*/ 84 w 100"/>
                <a:gd name="T35" fmla="*/ 33 h 37"/>
                <a:gd name="T36" fmla="*/ 49 w 100"/>
                <a:gd name="T37" fmla="*/ 37 h 37"/>
                <a:gd name="T38" fmla="*/ 23 w 100"/>
                <a:gd name="T39" fmla="*/ 8 h 37"/>
                <a:gd name="T40" fmla="*/ 15 w 100"/>
                <a:gd name="T41" fmla="*/ 4 h 37"/>
                <a:gd name="T42" fmla="*/ 8 w 100"/>
                <a:gd name="T43" fmla="*/ 7 h 37"/>
                <a:gd name="T44" fmla="*/ 5 w 100"/>
                <a:gd name="T45" fmla="*/ 14 h 37"/>
                <a:gd name="T46" fmla="*/ 7 w 100"/>
                <a:gd name="T47" fmla="*/ 21 h 37"/>
                <a:gd name="T48" fmla="*/ 31 w 100"/>
                <a:gd name="T49" fmla="*/ 32 h 37"/>
                <a:gd name="T50" fmla="*/ 49 w 100"/>
                <a:gd name="T51" fmla="*/ 37 h 37"/>
                <a:gd name="T52" fmla="*/ 16 w 100"/>
                <a:gd name="T53" fmla="*/ 33 h 37"/>
                <a:gd name="T54" fmla="*/ 4 w 100"/>
                <a:gd name="T55" fmla="*/ 24 h 37"/>
                <a:gd name="T56" fmla="*/ 5 w 100"/>
                <a:gd name="T57" fmla="*/ 3 h 37"/>
                <a:gd name="T58" fmla="*/ 10 w 100"/>
                <a:gd name="T59" fmla="*/ 0 h 37"/>
                <a:gd name="T60" fmla="*/ 21 w 100"/>
                <a:gd name="T61" fmla="*/ 1 h 37"/>
                <a:gd name="T62" fmla="*/ 26 w 100"/>
                <a:gd name="T63" fmla="*/ 5 h 37"/>
                <a:gd name="T64" fmla="*/ 31 w 100"/>
                <a:gd name="T65" fmla="*/ 7 h 37"/>
                <a:gd name="T66" fmla="*/ 49 w 100"/>
                <a:gd name="T67" fmla="*/ 7 h 37"/>
                <a:gd name="T68" fmla="*/ 32 w 100"/>
                <a:gd name="T69" fmla="*/ 12 h 37"/>
                <a:gd name="T70" fmla="*/ 26 w 100"/>
                <a:gd name="T71" fmla="*/ 11 h 37"/>
                <a:gd name="T72" fmla="*/ 23 w 100"/>
                <a:gd name="T73" fmla="*/ 8 h 37"/>
                <a:gd name="T74" fmla="*/ 49 w 100"/>
                <a:gd name="T75" fmla="*/ 1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37">
                  <a:moveTo>
                    <a:pt x="49" y="32"/>
                  </a:moveTo>
                  <a:cubicBezTo>
                    <a:pt x="69" y="32"/>
                    <a:pt x="69" y="32"/>
                    <a:pt x="69" y="32"/>
                  </a:cubicBezTo>
                  <a:cubicBezTo>
                    <a:pt x="74" y="32"/>
                    <a:pt x="78" y="31"/>
                    <a:pt x="82" y="29"/>
                  </a:cubicBezTo>
                  <a:cubicBezTo>
                    <a:pt x="86" y="27"/>
                    <a:pt x="90" y="24"/>
                    <a:pt x="93" y="21"/>
                  </a:cubicBezTo>
                  <a:cubicBezTo>
                    <a:pt x="49" y="13"/>
                    <a:pt x="49" y="13"/>
                    <a:pt x="49" y="13"/>
                  </a:cubicBezTo>
                  <a:cubicBezTo>
                    <a:pt x="49" y="13"/>
                    <a:pt x="49" y="13"/>
                    <a:pt x="49" y="13"/>
                  </a:cubicBezTo>
                  <a:cubicBezTo>
                    <a:pt x="93" y="21"/>
                    <a:pt x="93" y="21"/>
                    <a:pt x="93" y="21"/>
                  </a:cubicBezTo>
                  <a:cubicBezTo>
                    <a:pt x="95" y="19"/>
                    <a:pt x="95" y="16"/>
                    <a:pt x="95" y="14"/>
                  </a:cubicBezTo>
                  <a:cubicBezTo>
                    <a:pt x="95" y="11"/>
                    <a:pt x="94" y="9"/>
                    <a:pt x="92" y="7"/>
                  </a:cubicBezTo>
                  <a:cubicBezTo>
                    <a:pt x="92" y="7"/>
                    <a:pt x="91" y="7"/>
                    <a:pt x="91" y="7"/>
                  </a:cubicBezTo>
                  <a:cubicBezTo>
                    <a:pt x="90" y="6"/>
                    <a:pt x="90" y="5"/>
                    <a:pt x="88" y="5"/>
                  </a:cubicBezTo>
                  <a:cubicBezTo>
                    <a:pt x="87" y="5"/>
                    <a:pt x="86" y="4"/>
                    <a:pt x="85" y="4"/>
                  </a:cubicBezTo>
                  <a:cubicBezTo>
                    <a:pt x="84" y="4"/>
                    <a:pt x="82" y="5"/>
                    <a:pt x="81" y="5"/>
                  </a:cubicBezTo>
                  <a:cubicBezTo>
                    <a:pt x="79" y="6"/>
                    <a:pt x="78" y="7"/>
                    <a:pt x="77" y="8"/>
                  </a:cubicBezTo>
                  <a:cubicBezTo>
                    <a:pt x="77" y="9"/>
                    <a:pt x="76" y="9"/>
                    <a:pt x="75" y="10"/>
                  </a:cubicBezTo>
                  <a:cubicBezTo>
                    <a:pt x="74" y="11"/>
                    <a:pt x="73" y="11"/>
                    <a:pt x="72" y="11"/>
                  </a:cubicBezTo>
                  <a:cubicBezTo>
                    <a:pt x="72" y="11"/>
                    <a:pt x="72" y="11"/>
                    <a:pt x="72" y="11"/>
                  </a:cubicBezTo>
                  <a:cubicBezTo>
                    <a:pt x="72" y="11"/>
                    <a:pt x="71" y="12"/>
                    <a:pt x="71" y="12"/>
                  </a:cubicBezTo>
                  <a:cubicBezTo>
                    <a:pt x="70" y="12"/>
                    <a:pt x="70" y="12"/>
                    <a:pt x="69" y="12"/>
                  </a:cubicBezTo>
                  <a:cubicBezTo>
                    <a:pt x="49" y="12"/>
                    <a:pt x="49" y="12"/>
                    <a:pt x="49" y="12"/>
                  </a:cubicBezTo>
                  <a:cubicBezTo>
                    <a:pt x="49" y="7"/>
                    <a:pt x="49" y="7"/>
                    <a:pt x="49" y="7"/>
                  </a:cubicBezTo>
                  <a:cubicBezTo>
                    <a:pt x="69" y="7"/>
                    <a:pt x="69" y="7"/>
                    <a:pt x="69" y="7"/>
                  </a:cubicBezTo>
                  <a:cubicBezTo>
                    <a:pt x="69" y="7"/>
                    <a:pt x="70" y="7"/>
                    <a:pt x="70" y="7"/>
                  </a:cubicBezTo>
                  <a:cubicBezTo>
                    <a:pt x="70" y="7"/>
                    <a:pt x="71" y="7"/>
                    <a:pt x="71" y="7"/>
                  </a:cubicBezTo>
                  <a:cubicBezTo>
                    <a:pt x="71" y="7"/>
                    <a:pt x="71" y="7"/>
                    <a:pt x="71" y="7"/>
                  </a:cubicBezTo>
                  <a:cubicBezTo>
                    <a:pt x="71" y="7"/>
                    <a:pt x="72" y="6"/>
                    <a:pt x="72" y="6"/>
                  </a:cubicBezTo>
                  <a:cubicBezTo>
                    <a:pt x="73" y="6"/>
                    <a:pt x="73" y="5"/>
                    <a:pt x="74" y="5"/>
                  </a:cubicBezTo>
                  <a:cubicBezTo>
                    <a:pt x="75" y="3"/>
                    <a:pt x="77" y="2"/>
                    <a:pt x="79" y="1"/>
                  </a:cubicBezTo>
                  <a:cubicBezTo>
                    <a:pt x="81" y="0"/>
                    <a:pt x="83" y="0"/>
                    <a:pt x="85" y="0"/>
                  </a:cubicBezTo>
                  <a:cubicBezTo>
                    <a:pt x="87" y="0"/>
                    <a:pt x="88" y="0"/>
                    <a:pt x="90" y="0"/>
                  </a:cubicBezTo>
                  <a:cubicBezTo>
                    <a:pt x="92" y="1"/>
                    <a:pt x="93" y="2"/>
                    <a:pt x="95" y="3"/>
                  </a:cubicBezTo>
                  <a:cubicBezTo>
                    <a:pt x="95" y="3"/>
                    <a:pt x="95" y="3"/>
                    <a:pt x="95" y="3"/>
                  </a:cubicBezTo>
                  <a:cubicBezTo>
                    <a:pt x="98" y="6"/>
                    <a:pt x="100" y="9"/>
                    <a:pt x="100" y="13"/>
                  </a:cubicBezTo>
                  <a:cubicBezTo>
                    <a:pt x="100" y="17"/>
                    <a:pt x="99" y="21"/>
                    <a:pt x="96" y="24"/>
                  </a:cubicBezTo>
                  <a:cubicBezTo>
                    <a:pt x="96" y="24"/>
                    <a:pt x="96" y="24"/>
                    <a:pt x="96" y="24"/>
                  </a:cubicBezTo>
                  <a:cubicBezTo>
                    <a:pt x="93" y="28"/>
                    <a:pt x="89" y="31"/>
                    <a:pt x="84" y="33"/>
                  </a:cubicBezTo>
                  <a:cubicBezTo>
                    <a:pt x="80" y="36"/>
                    <a:pt x="74" y="37"/>
                    <a:pt x="69" y="37"/>
                  </a:cubicBezTo>
                  <a:cubicBezTo>
                    <a:pt x="49" y="37"/>
                    <a:pt x="49" y="37"/>
                    <a:pt x="49" y="37"/>
                  </a:cubicBezTo>
                  <a:lnTo>
                    <a:pt x="49" y="32"/>
                  </a:lnTo>
                  <a:close/>
                  <a:moveTo>
                    <a:pt x="23" y="8"/>
                  </a:moveTo>
                  <a:cubicBezTo>
                    <a:pt x="22" y="7"/>
                    <a:pt x="20" y="6"/>
                    <a:pt x="19" y="5"/>
                  </a:cubicBezTo>
                  <a:cubicBezTo>
                    <a:pt x="18" y="5"/>
                    <a:pt x="16" y="4"/>
                    <a:pt x="15" y="4"/>
                  </a:cubicBezTo>
                  <a:cubicBezTo>
                    <a:pt x="14" y="4"/>
                    <a:pt x="13" y="5"/>
                    <a:pt x="11" y="5"/>
                  </a:cubicBezTo>
                  <a:cubicBezTo>
                    <a:pt x="10" y="5"/>
                    <a:pt x="9" y="6"/>
                    <a:pt x="8" y="7"/>
                  </a:cubicBezTo>
                  <a:cubicBezTo>
                    <a:pt x="8" y="7"/>
                    <a:pt x="8" y="7"/>
                    <a:pt x="8" y="7"/>
                  </a:cubicBezTo>
                  <a:cubicBezTo>
                    <a:pt x="6" y="8"/>
                    <a:pt x="5" y="11"/>
                    <a:pt x="5" y="14"/>
                  </a:cubicBezTo>
                  <a:cubicBezTo>
                    <a:pt x="5" y="16"/>
                    <a:pt x="5" y="19"/>
                    <a:pt x="7" y="21"/>
                  </a:cubicBezTo>
                  <a:cubicBezTo>
                    <a:pt x="7" y="21"/>
                    <a:pt x="7" y="21"/>
                    <a:pt x="7" y="21"/>
                  </a:cubicBezTo>
                  <a:cubicBezTo>
                    <a:pt x="10" y="24"/>
                    <a:pt x="14" y="27"/>
                    <a:pt x="18" y="29"/>
                  </a:cubicBezTo>
                  <a:cubicBezTo>
                    <a:pt x="22" y="31"/>
                    <a:pt x="26" y="32"/>
                    <a:pt x="31" y="32"/>
                  </a:cubicBezTo>
                  <a:cubicBezTo>
                    <a:pt x="49" y="32"/>
                    <a:pt x="49" y="32"/>
                    <a:pt x="49" y="32"/>
                  </a:cubicBezTo>
                  <a:cubicBezTo>
                    <a:pt x="49" y="37"/>
                    <a:pt x="49" y="37"/>
                    <a:pt x="49" y="37"/>
                  </a:cubicBezTo>
                  <a:cubicBezTo>
                    <a:pt x="31" y="37"/>
                    <a:pt x="31" y="37"/>
                    <a:pt x="31" y="37"/>
                  </a:cubicBezTo>
                  <a:cubicBezTo>
                    <a:pt x="26" y="37"/>
                    <a:pt x="20" y="36"/>
                    <a:pt x="16" y="33"/>
                  </a:cubicBezTo>
                  <a:cubicBezTo>
                    <a:pt x="11" y="31"/>
                    <a:pt x="7" y="28"/>
                    <a:pt x="4" y="24"/>
                  </a:cubicBezTo>
                  <a:cubicBezTo>
                    <a:pt x="4" y="24"/>
                    <a:pt x="4" y="24"/>
                    <a:pt x="4" y="24"/>
                  </a:cubicBezTo>
                  <a:cubicBezTo>
                    <a:pt x="1" y="21"/>
                    <a:pt x="0" y="17"/>
                    <a:pt x="0" y="13"/>
                  </a:cubicBezTo>
                  <a:cubicBezTo>
                    <a:pt x="0" y="9"/>
                    <a:pt x="2" y="6"/>
                    <a:pt x="5" y="3"/>
                  </a:cubicBezTo>
                  <a:cubicBezTo>
                    <a:pt x="5" y="3"/>
                    <a:pt x="5" y="3"/>
                    <a:pt x="5" y="3"/>
                  </a:cubicBezTo>
                  <a:cubicBezTo>
                    <a:pt x="7" y="2"/>
                    <a:pt x="8" y="1"/>
                    <a:pt x="10" y="0"/>
                  </a:cubicBezTo>
                  <a:cubicBezTo>
                    <a:pt x="11" y="0"/>
                    <a:pt x="13" y="0"/>
                    <a:pt x="15" y="0"/>
                  </a:cubicBezTo>
                  <a:cubicBezTo>
                    <a:pt x="17" y="0"/>
                    <a:pt x="19" y="0"/>
                    <a:pt x="21" y="1"/>
                  </a:cubicBezTo>
                  <a:cubicBezTo>
                    <a:pt x="23" y="2"/>
                    <a:pt x="25" y="3"/>
                    <a:pt x="26" y="5"/>
                  </a:cubicBezTo>
                  <a:cubicBezTo>
                    <a:pt x="26" y="5"/>
                    <a:pt x="26" y="5"/>
                    <a:pt x="26" y="5"/>
                  </a:cubicBezTo>
                  <a:cubicBezTo>
                    <a:pt x="27" y="6"/>
                    <a:pt x="28" y="6"/>
                    <a:pt x="28" y="6"/>
                  </a:cubicBezTo>
                  <a:cubicBezTo>
                    <a:pt x="29" y="7"/>
                    <a:pt x="30" y="7"/>
                    <a:pt x="31" y="7"/>
                  </a:cubicBezTo>
                  <a:cubicBezTo>
                    <a:pt x="32" y="7"/>
                    <a:pt x="32" y="7"/>
                    <a:pt x="32" y="7"/>
                  </a:cubicBezTo>
                  <a:cubicBezTo>
                    <a:pt x="49" y="7"/>
                    <a:pt x="49" y="7"/>
                    <a:pt x="49" y="7"/>
                  </a:cubicBezTo>
                  <a:cubicBezTo>
                    <a:pt x="49" y="12"/>
                    <a:pt x="49" y="12"/>
                    <a:pt x="49" y="12"/>
                  </a:cubicBezTo>
                  <a:cubicBezTo>
                    <a:pt x="32" y="12"/>
                    <a:pt x="32" y="12"/>
                    <a:pt x="32" y="12"/>
                  </a:cubicBezTo>
                  <a:cubicBezTo>
                    <a:pt x="31" y="12"/>
                    <a:pt x="31" y="12"/>
                    <a:pt x="31" y="12"/>
                  </a:cubicBezTo>
                  <a:cubicBezTo>
                    <a:pt x="29" y="12"/>
                    <a:pt x="28" y="11"/>
                    <a:pt x="26" y="11"/>
                  </a:cubicBezTo>
                  <a:cubicBezTo>
                    <a:pt x="25" y="10"/>
                    <a:pt x="24" y="9"/>
                    <a:pt x="23" y="8"/>
                  </a:cubicBezTo>
                  <a:cubicBezTo>
                    <a:pt x="23" y="8"/>
                    <a:pt x="23" y="8"/>
                    <a:pt x="23" y="8"/>
                  </a:cubicBezTo>
                  <a:cubicBezTo>
                    <a:pt x="49" y="13"/>
                    <a:pt x="49" y="13"/>
                    <a:pt x="49" y="13"/>
                  </a:cubicBezTo>
                  <a:cubicBezTo>
                    <a:pt x="49" y="13"/>
                    <a:pt x="49" y="13"/>
                    <a:pt x="49" y="13"/>
                  </a:cubicBezTo>
                  <a:lnTo>
                    <a:pt x="2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2" name="Freeform 113"/>
            <p:cNvSpPr>
              <a:spLocks noEditPoints="1"/>
            </p:cNvSpPr>
            <p:nvPr/>
          </p:nvSpPr>
          <p:spPr bwMode="auto">
            <a:xfrm>
              <a:off x="10356851" y="1119188"/>
              <a:ext cx="41275" cy="26988"/>
            </a:xfrm>
            <a:custGeom>
              <a:avLst/>
              <a:gdLst>
                <a:gd name="T0" fmla="*/ 9 w 18"/>
                <a:gd name="T1" fmla="*/ 0 h 12"/>
                <a:gd name="T2" fmla="*/ 16 w 18"/>
                <a:gd name="T3" fmla="*/ 0 h 12"/>
                <a:gd name="T4" fmla="*/ 18 w 18"/>
                <a:gd name="T5" fmla="*/ 3 h 12"/>
                <a:gd name="T6" fmla="*/ 18 w 18"/>
                <a:gd name="T7" fmla="*/ 10 h 12"/>
                <a:gd name="T8" fmla="*/ 16 w 18"/>
                <a:gd name="T9" fmla="*/ 12 h 12"/>
                <a:gd name="T10" fmla="*/ 9 w 18"/>
                <a:gd name="T11" fmla="*/ 12 h 12"/>
                <a:gd name="T12" fmla="*/ 9 w 18"/>
                <a:gd name="T13" fmla="*/ 8 h 12"/>
                <a:gd name="T14" fmla="*/ 13 w 18"/>
                <a:gd name="T15" fmla="*/ 8 h 12"/>
                <a:gd name="T16" fmla="*/ 13 w 18"/>
                <a:gd name="T17" fmla="*/ 5 h 12"/>
                <a:gd name="T18" fmla="*/ 9 w 18"/>
                <a:gd name="T19" fmla="*/ 5 h 12"/>
                <a:gd name="T20" fmla="*/ 9 w 18"/>
                <a:gd name="T21" fmla="*/ 0 h 12"/>
                <a:gd name="T22" fmla="*/ 3 w 18"/>
                <a:gd name="T23" fmla="*/ 0 h 12"/>
                <a:gd name="T24" fmla="*/ 9 w 18"/>
                <a:gd name="T25" fmla="*/ 0 h 12"/>
                <a:gd name="T26" fmla="*/ 9 w 18"/>
                <a:gd name="T27" fmla="*/ 5 h 12"/>
                <a:gd name="T28" fmla="*/ 5 w 18"/>
                <a:gd name="T29" fmla="*/ 5 h 12"/>
                <a:gd name="T30" fmla="*/ 5 w 18"/>
                <a:gd name="T31" fmla="*/ 8 h 12"/>
                <a:gd name="T32" fmla="*/ 9 w 18"/>
                <a:gd name="T33" fmla="*/ 8 h 12"/>
                <a:gd name="T34" fmla="*/ 9 w 18"/>
                <a:gd name="T35" fmla="*/ 12 h 12"/>
                <a:gd name="T36" fmla="*/ 3 w 18"/>
                <a:gd name="T37" fmla="*/ 12 h 12"/>
                <a:gd name="T38" fmla="*/ 0 w 18"/>
                <a:gd name="T39" fmla="*/ 10 h 12"/>
                <a:gd name="T40" fmla="*/ 0 w 18"/>
                <a:gd name="T41" fmla="*/ 3 h 12"/>
                <a:gd name="T42" fmla="*/ 3 w 18"/>
                <a:gd name="T4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 h="12">
                  <a:moveTo>
                    <a:pt x="9" y="0"/>
                  </a:moveTo>
                  <a:cubicBezTo>
                    <a:pt x="16" y="0"/>
                    <a:pt x="16" y="0"/>
                    <a:pt x="16" y="0"/>
                  </a:cubicBezTo>
                  <a:cubicBezTo>
                    <a:pt x="17" y="0"/>
                    <a:pt x="18" y="1"/>
                    <a:pt x="18" y="3"/>
                  </a:cubicBezTo>
                  <a:cubicBezTo>
                    <a:pt x="18" y="10"/>
                    <a:pt x="18" y="10"/>
                    <a:pt x="18" y="10"/>
                  </a:cubicBezTo>
                  <a:cubicBezTo>
                    <a:pt x="18" y="11"/>
                    <a:pt x="17" y="12"/>
                    <a:pt x="16" y="12"/>
                  </a:cubicBezTo>
                  <a:cubicBezTo>
                    <a:pt x="9" y="12"/>
                    <a:pt x="9" y="12"/>
                    <a:pt x="9" y="12"/>
                  </a:cubicBezTo>
                  <a:cubicBezTo>
                    <a:pt x="9" y="8"/>
                    <a:pt x="9" y="8"/>
                    <a:pt x="9" y="8"/>
                  </a:cubicBezTo>
                  <a:cubicBezTo>
                    <a:pt x="13" y="8"/>
                    <a:pt x="13" y="8"/>
                    <a:pt x="13" y="8"/>
                  </a:cubicBezTo>
                  <a:cubicBezTo>
                    <a:pt x="13" y="5"/>
                    <a:pt x="13" y="5"/>
                    <a:pt x="13" y="5"/>
                  </a:cubicBezTo>
                  <a:cubicBezTo>
                    <a:pt x="9" y="5"/>
                    <a:pt x="9" y="5"/>
                    <a:pt x="9" y="5"/>
                  </a:cubicBezTo>
                  <a:lnTo>
                    <a:pt x="9" y="0"/>
                  </a:lnTo>
                  <a:close/>
                  <a:moveTo>
                    <a:pt x="3" y="0"/>
                  </a:moveTo>
                  <a:cubicBezTo>
                    <a:pt x="9" y="0"/>
                    <a:pt x="9" y="0"/>
                    <a:pt x="9" y="0"/>
                  </a:cubicBezTo>
                  <a:cubicBezTo>
                    <a:pt x="9" y="5"/>
                    <a:pt x="9" y="5"/>
                    <a:pt x="9" y="5"/>
                  </a:cubicBezTo>
                  <a:cubicBezTo>
                    <a:pt x="5" y="5"/>
                    <a:pt x="5" y="5"/>
                    <a:pt x="5" y="5"/>
                  </a:cubicBezTo>
                  <a:cubicBezTo>
                    <a:pt x="5" y="8"/>
                    <a:pt x="5" y="8"/>
                    <a:pt x="5" y="8"/>
                  </a:cubicBezTo>
                  <a:cubicBezTo>
                    <a:pt x="9" y="8"/>
                    <a:pt x="9" y="8"/>
                    <a:pt x="9" y="8"/>
                  </a:cubicBezTo>
                  <a:cubicBezTo>
                    <a:pt x="9" y="12"/>
                    <a:pt x="9" y="12"/>
                    <a:pt x="9" y="12"/>
                  </a:cubicBezTo>
                  <a:cubicBezTo>
                    <a:pt x="3" y="12"/>
                    <a:pt x="3" y="12"/>
                    <a:pt x="3" y="12"/>
                  </a:cubicBezTo>
                  <a:cubicBezTo>
                    <a:pt x="1" y="12"/>
                    <a:pt x="0" y="11"/>
                    <a:pt x="0" y="10"/>
                  </a:cubicBezTo>
                  <a:cubicBezTo>
                    <a:pt x="0" y="3"/>
                    <a:pt x="0" y="3"/>
                    <a:pt x="0" y="3"/>
                  </a:cubicBezTo>
                  <a:cubicBezTo>
                    <a:pt x="0"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3" name="Freeform 114"/>
            <p:cNvSpPr>
              <a:spLocks noEditPoints="1"/>
            </p:cNvSpPr>
            <p:nvPr/>
          </p:nvSpPr>
          <p:spPr bwMode="auto">
            <a:xfrm>
              <a:off x="10390188" y="1193800"/>
              <a:ext cx="73025" cy="74613"/>
            </a:xfrm>
            <a:custGeom>
              <a:avLst/>
              <a:gdLst>
                <a:gd name="T0" fmla="*/ 16 w 32"/>
                <a:gd name="T1" fmla="*/ 28 h 33"/>
                <a:gd name="T2" fmla="*/ 24 w 32"/>
                <a:gd name="T3" fmla="*/ 25 h 33"/>
                <a:gd name="T4" fmla="*/ 24 w 32"/>
                <a:gd name="T5" fmla="*/ 25 h 33"/>
                <a:gd name="T6" fmla="*/ 28 w 32"/>
                <a:gd name="T7" fmla="*/ 17 h 33"/>
                <a:gd name="T8" fmla="*/ 24 w 32"/>
                <a:gd name="T9" fmla="*/ 9 h 33"/>
                <a:gd name="T10" fmla="*/ 16 w 32"/>
                <a:gd name="T11" fmla="*/ 5 h 33"/>
                <a:gd name="T12" fmla="*/ 16 w 32"/>
                <a:gd name="T13" fmla="*/ 0 h 33"/>
                <a:gd name="T14" fmla="*/ 28 w 32"/>
                <a:gd name="T15" fmla="*/ 5 h 33"/>
                <a:gd name="T16" fmla="*/ 32 w 32"/>
                <a:gd name="T17" fmla="*/ 17 h 33"/>
                <a:gd name="T18" fmla="*/ 28 w 32"/>
                <a:gd name="T19" fmla="*/ 28 h 33"/>
                <a:gd name="T20" fmla="*/ 28 w 32"/>
                <a:gd name="T21" fmla="*/ 28 h 33"/>
                <a:gd name="T22" fmla="*/ 16 w 32"/>
                <a:gd name="T23" fmla="*/ 33 h 33"/>
                <a:gd name="T24" fmla="*/ 16 w 32"/>
                <a:gd name="T25" fmla="*/ 28 h 33"/>
                <a:gd name="T26" fmla="*/ 16 w 32"/>
                <a:gd name="T27" fmla="*/ 5 h 33"/>
                <a:gd name="T28" fmla="*/ 8 w 32"/>
                <a:gd name="T29" fmla="*/ 9 h 33"/>
                <a:gd name="T30" fmla="*/ 5 w 32"/>
                <a:gd name="T31" fmla="*/ 17 h 33"/>
                <a:gd name="T32" fmla="*/ 8 w 32"/>
                <a:gd name="T33" fmla="*/ 25 h 33"/>
                <a:gd name="T34" fmla="*/ 16 w 32"/>
                <a:gd name="T35" fmla="*/ 28 h 33"/>
                <a:gd name="T36" fmla="*/ 16 w 32"/>
                <a:gd name="T37" fmla="*/ 33 h 33"/>
                <a:gd name="T38" fmla="*/ 5 w 32"/>
                <a:gd name="T39" fmla="*/ 28 h 33"/>
                <a:gd name="T40" fmla="*/ 5 w 32"/>
                <a:gd name="T41" fmla="*/ 28 h 33"/>
                <a:gd name="T42" fmla="*/ 0 w 32"/>
                <a:gd name="T43" fmla="*/ 17 h 33"/>
                <a:gd name="T44" fmla="*/ 5 w 32"/>
                <a:gd name="T45" fmla="*/ 5 h 33"/>
                <a:gd name="T46" fmla="*/ 16 w 32"/>
                <a:gd name="T47" fmla="*/ 0 h 33"/>
                <a:gd name="T48" fmla="*/ 16 w 32"/>
                <a:gd name="T49" fmla="*/ 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 h="33">
                  <a:moveTo>
                    <a:pt x="16" y="28"/>
                  </a:moveTo>
                  <a:cubicBezTo>
                    <a:pt x="19" y="28"/>
                    <a:pt x="22" y="27"/>
                    <a:pt x="24" y="25"/>
                  </a:cubicBezTo>
                  <a:cubicBezTo>
                    <a:pt x="24" y="25"/>
                    <a:pt x="24" y="25"/>
                    <a:pt x="24" y="25"/>
                  </a:cubicBezTo>
                  <a:cubicBezTo>
                    <a:pt x="26" y="23"/>
                    <a:pt x="28" y="20"/>
                    <a:pt x="28" y="17"/>
                  </a:cubicBezTo>
                  <a:cubicBezTo>
                    <a:pt x="28" y="14"/>
                    <a:pt x="26" y="11"/>
                    <a:pt x="24" y="9"/>
                  </a:cubicBezTo>
                  <a:cubicBezTo>
                    <a:pt x="22" y="6"/>
                    <a:pt x="19" y="5"/>
                    <a:pt x="16" y="5"/>
                  </a:cubicBezTo>
                  <a:cubicBezTo>
                    <a:pt x="16" y="0"/>
                    <a:pt x="16" y="0"/>
                    <a:pt x="16" y="0"/>
                  </a:cubicBezTo>
                  <a:cubicBezTo>
                    <a:pt x="21" y="0"/>
                    <a:pt x="25" y="2"/>
                    <a:pt x="28" y="5"/>
                  </a:cubicBezTo>
                  <a:cubicBezTo>
                    <a:pt x="31" y="8"/>
                    <a:pt x="32" y="12"/>
                    <a:pt x="32" y="17"/>
                  </a:cubicBezTo>
                  <a:cubicBezTo>
                    <a:pt x="32" y="21"/>
                    <a:pt x="31" y="25"/>
                    <a:pt x="28" y="28"/>
                  </a:cubicBezTo>
                  <a:cubicBezTo>
                    <a:pt x="28" y="28"/>
                    <a:pt x="28" y="28"/>
                    <a:pt x="28" y="28"/>
                  </a:cubicBezTo>
                  <a:cubicBezTo>
                    <a:pt x="25" y="31"/>
                    <a:pt x="21" y="33"/>
                    <a:pt x="16" y="33"/>
                  </a:cubicBezTo>
                  <a:lnTo>
                    <a:pt x="16" y="28"/>
                  </a:lnTo>
                  <a:close/>
                  <a:moveTo>
                    <a:pt x="16" y="5"/>
                  </a:moveTo>
                  <a:cubicBezTo>
                    <a:pt x="13" y="5"/>
                    <a:pt x="10" y="6"/>
                    <a:pt x="8" y="9"/>
                  </a:cubicBezTo>
                  <a:cubicBezTo>
                    <a:pt x="6" y="11"/>
                    <a:pt x="5" y="14"/>
                    <a:pt x="5" y="17"/>
                  </a:cubicBezTo>
                  <a:cubicBezTo>
                    <a:pt x="5" y="20"/>
                    <a:pt x="6" y="23"/>
                    <a:pt x="8" y="25"/>
                  </a:cubicBezTo>
                  <a:cubicBezTo>
                    <a:pt x="10" y="27"/>
                    <a:pt x="13" y="28"/>
                    <a:pt x="16" y="28"/>
                  </a:cubicBezTo>
                  <a:cubicBezTo>
                    <a:pt x="16" y="33"/>
                    <a:pt x="16" y="33"/>
                    <a:pt x="16" y="33"/>
                  </a:cubicBezTo>
                  <a:cubicBezTo>
                    <a:pt x="12" y="33"/>
                    <a:pt x="8" y="31"/>
                    <a:pt x="5" y="28"/>
                  </a:cubicBezTo>
                  <a:cubicBezTo>
                    <a:pt x="5" y="28"/>
                    <a:pt x="5" y="28"/>
                    <a:pt x="5" y="28"/>
                  </a:cubicBezTo>
                  <a:cubicBezTo>
                    <a:pt x="2" y="25"/>
                    <a:pt x="0" y="21"/>
                    <a:pt x="0" y="17"/>
                  </a:cubicBezTo>
                  <a:cubicBezTo>
                    <a:pt x="0" y="12"/>
                    <a:pt x="2" y="8"/>
                    <a:pt x="5" y="5"/>
                  </a:cubicBezTo>
                  <a:cubicBezTo>
                    <a:pt x="8" y="2"/>
                    <a:pt x="12" y="0"/>
                    <a:pt x="16" y="0"/>
                  </a:cubicBezTo>
                  <a:lnTo>
                    <a:pt x="16"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4" name="Freeform 115"/>
            <p:cNvSpPr>
              <a:spLocks noEditPoints="1"/>
            </p:cNvSpPr>
            <p:nvPr/>
          </p:nvSpPr>
          <p:spPr bwMode="auto">
            <a:xfrm>
              <a:off x="10339388" y="1146175"/>
              <a:ext cx="176213" cy="327025"/>
            </a:xfrm>
            <a:custGeom>
              <a:avLst/>
              <a:gdLst>
                <a:gd name="T0" fmla="*/ 73 w 78"/>
                <a:gd name="T1" fmla="*/ 140 h 145"/>
                <a:gd name="T2" fmla="*/ 73 w 78"/>
                <a:gd name="T3" fmla="*/ 29 h 145"/>
                <a:gd name="T4" fmla="*/ 61 w 78"/>
                <a:gd name="T5" fmla="*/ 5 h 145"/>
                <a:gd name="T6" fmla="*/ 75 w 78"/>
                <a:gd name="T7" fmla="*/ 0 h 145"/>
                <a:gd name="T8" fmla="*/ 78 w 78"/>
                <a:gd name="T9" fmla="*/ 29 h 145"/>
                <a:gd name="T10" fmla="*/ 78 w 78"/>
                <a:gd name="T11" fmla="*/ 143 h 145"/>
                <a:gd name="T12" fmla="*/ 61 w 78"/>
                <a:gd name="T13" fmla="*/ 145 h 145"/>
                <a:gd name="T14" fmla="*/ 61 w 78"/>
                <a:gd name="T15" fmla="*/ 59 h 145"/>
                <a:gd name="T16" fmla="*/ 61 w 78"/>
                <a:gd name="T17" fmla="*/ 17 h 145"/>
                <a:gd name="T18" fmla="*/ 61 w 78"/>
                <a:gd name="T19" fmla="*/ 19 h 145"/>
                <a:gd name="T20" fmla="*/ 65 w 78"/>
                <a:gd name="T21" fmla="*/ 38 h 145"/>
                <a:gd name="T22" fmla="*/ 61 w 78"/>
                <a:gd name="T23" fmla="*/ 59 h 145"/>
                <a:gd name="T24" fmla="*/ 61 w 78"/>
                <a:gd name="T25" fmla="*/ 140 h 145"/>
                <a:gd name="T26" fmla="*/ 39 w 78"/>
                <a:gd name="T27" fmla="*/ 145 h 145"/>
                <a:gd name="T28" fmla="*/ 61 w 78"/>
                <a:gd name="T29" fmla="*/ 5 h 145"/>
                <a:gd name="T30" fmla="*/ 39 w 78"/>
                <a:gd name="T31" fmla="*/ 0 h 145"/>
                <a:gd name="T32" fmla="*/ 61 w 78"/>
                <a:gd name="T33" fmla="*/ 5 h 145"/>
                <a:gd name="T34" fmla="*/ 61 w 78"/>
                <a:gd name="T35" fmla="*/ 17 h 145"/>
                <a:gd name="T36" fmla="*/ 60 w 78"/>
                <a:gd name="T37" fmla="*/ 20 h 145"/>
                <a:gd name="T38" fmla="*/ 61 w 78"/>
                <a:gd name="T39" fmla="*/ 25 h 145"/>
                <a:gd name="T40" fmla="*/ 57 w 78"/>
                <a:gd name="T41" fmla="*/ 20 h 145"/>
                <a:gd name="T42" fmla="*/ 39 w 78"/>
                <a:gd name="T43" fmla="*/ 12 h 145"/>
                <a:gd name="T44" fmla="*/ 39 w 78"/>
                <a:gd name="T45" fmla="*/ 8 h 145"/>
                <a:gd name="T46" fmla="*/ 60 w 78"/>
                <a:gd name="T47" fmla="*/ 16 h 145"/>
                <a:gd name="T48" fmla="*/ 60 w 78"/>
                <a:gd name="T49" fmla="*/ 16 h 145"/>
                <a:gd name="T50" fmla="*/ 61 w 78"/>
                <a:gd name="T51" fmla="*/ 51 h 145"/>
                <a:gd name="T52" fmla="*/ 60 w 78"/>
                <a:gd name="T53" fmla="*/ 59 h 145"/>
                <a:gd name="T54" fmla="*/ 39 w 78"/>
                <a:gd name="T55" fmla="*/ 68 h 145"/>
                <a:gd name="T56" fmla="*/ 39 w 78"/>
                <a:gd name="T57" fmla="*/ 63 h 145"/>
                <a:gd name="T58" fmla="*/ 57 w 78"/>
                <a:gd name="T59" fmla="*/ 56 h 145"/>
                <a:gd name="T60" fmla="*/ 57 w 78"/>
                <a:gd name="T61" fmla="*/ 56 h 145"/>
                <a:gd name="T62" fmla="*/ 18 w 78"/>
                <a:gd name="T63" fmla="*/ 140 h 145"/>
                <a:gd name="T64" fmla="*/ 39 w 78"/>
                <a:gd name="T65" fmla="*/ 145 h 145"/>
                <a:gd name="T66" fmla="*/ 18 w 78"/>
                <a:gd name="T67" fmla="*/ 140 h 145"/>
                <a:gd name="T68" fmla="*/ 18 w 78"/>
                <a:gd name="T69" fmla="*/ 5 h 145"/>
                <a:gd name="T70" fmla="*/ 39 w 78"/>
                <a:gd name="T71" fmla="*/ 0 h 145"/>
                <a:gd name="T72" fmla="*/ 39 w 78"/>
                <a:gd name="T73" fmla="*/ 8 h 145"/>
                <a:gd name="T74" fmla="*/ 21 w 78"/>
                <a:gd name="T75" fmla="*/ 20 h 145"/>
                <a:gd name="T76" fmla="*/ 18 w 78"/>
                <a:gd name="T77" fmla="*/ 17 h 145"/>
                <a:gd name="T78" fmla="*/ 39 w 78"/>
                <a:gd name="T79" fmla="*/ 8 h 145"/>
                <a:gd name="T80" fmla="*/ 39 w 78"/>
                <a:gd name="T81" fmla="*/ 68 h 145"/>
                <a:gd name="T82" fmla="*/ 18 w 78"/>
                <a:gd name="T83" fmla="*/ 59 h 145"/>
                <a:gd name="T84" fmla="*/ 18 w 78"/>
                <a:gd name="T85" fmla="*/ 59 h 145"/>
                <a:gd name="T86" fmla="*/ 18 w 78"/>
                <a:gd name="T87" fmla="*/ 59 h 145"/>
                <a:gd name="T88" fmla="*/ 18 w 78"/>
                <a:gd name="T89" fmla="*/ 56 h 145"/>
                <a:gd name="T90" fmla="*/ 18 w 78"/>
                <a:gd name="T91" fmla="*/ 51 h 145"/>
                <a:gd name="T92" fmla="*/ 21 w 78"/>
                <a:gd name="T93" fmla="*/ 56 h 145"/>
                <a:gd name="T94" fmla="*/ 5 w 78"/>
                <a:gd name="T95" fmla="*/ 140 h 145"/>
                <a:gd name="T96" fmla="*/ 18 w 78"/>
                <a:gd name="T97" fmla="*/ 145 h 145"/>
                <a:gd name="T98" fmla="*/ 0 w 78"/>
                <a:gd name="T99" fmla="*/ 143 h 145"/>
                <a:gd name="T100" fmla="*/ 2 w 78"/>
                <a:gd name="T101" fmla="*/ 0 h 145"/>
                <a:gd name="T102" fmla="*/ 18 w 78"/>
                <a:gd name="T103" fmla="*/ 5 h 145"/>
                <a:gd name="T104" fmla="*/ 5 w 78"/>
                <a:gd name="T105" fmla="*/ 140 h 145"/>
                <a:gd name="T106" fmla="*/ 9 w 78"/>
                <a:gd name="T107" fmla="*/ 38 h 145"/>
                <a:gd name="T108" fmla="*/ 18 w 78"/>
                <a:gd name="T109" fmla="*/ 59 h 145"/>
                <a:gd name="T110" fmla="*/ 18 w 78"/>
                <a:gd name="T111" fmla="*/ 51 h 145"/>
                <a:gd name="T112" fmla="*/ 18 w 78"/>
                <a:gd name="T113"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 h="145">
                  <a:moveTo>
                    <a:pt x="61" y="140"/>
                  </a:moveTo>
                  <a:cubicBezTo>
                    <a:pt x="73" y="140"/>
                    <a:pt x="73" y="140"/>
                    <a:pt x="73" y="140"/>
                  </a:cubicBezTo>
                  <a:cubicBezTo>
                    <a:pt x="73" y="52"/>
                    <a:pt x="73" y="52"/>
                    <a:pt x="73" y="52"/>
                  </a:cubicBezTo>
                  <a:cubicBezTo>
                    <a:pt x="73" y="29"/>
                    <a:pt x="73" y="29"/>
                    <a:pt x="73" y="29"/>
                  </a:cubicBezTo>
                  <a:cubicBezTo>
                    <a:pt x="73" y="5"/>
                    <a:pt x="73" y="5"/>
                    <a:pt x="73" y="5"/>
                  </a:cubicBezTo>
                  <a:cubicBezTo>
                    <a:pt x="61" y="5"/>
                    <a:pt x="61" y="5"/>
                    <a:pt x="61" y="5"/>
                  </a:cubicBezTo>
                  <a:cubicBezTo>
                    <a:pt x="61" y="0"/>
                    <a:pt x="61" y="0"/>
                    <a:pt x="61" y="0"/>
                  </a:cubicBezTo>
                  <a:cubicBezTo>
                    <a:pt x="75" y="0"/>
                    <a:pt x="75" y="0"/>
                    <a:pt x="75" y="0"/>
                  </a:cubicBezTo>
                  <a:cubicBezTo>
                    <a:pt x="76" y="0"/>
                    <a:pt x="78" y="1"/>
                    <a:pt x="78" y="3"/>
                  </a:cubicBezTo>
                  <a:cubicBezTo>
                    <a:pt x="78" y="29"/>
                    <a:pt x="78" y="29"/>
                    <a:pt x="78" y="29"/>
                  </a:cubicBezTo>
                  <a:cubicBezTo>
                    <a:pt x="78" y="52"/>
                    <a:pt x="78" y="52"/>
                    <a:pt x="78" y="52"/>
                  </a:cubicBezTo>
                  <a:cubicBezTo>
                    <a:pt x="78" y="143"/>
                    <a:pt x="78" y="143"/>
                    <a:pt x="78" y="143"/>
                  </a:cubicBezTo>
                  <a:cubicBezTo>
                    <a:pt x="78" y="144"/>
                    <a:pt x="76" y="145"/>
                    <a:pt x="75" y="145"/>
                  </a:cubicBezTo>
                  <a:cubicBezTo>
                    <a:pt x="61" y="145"/>
                    <a:pt x="61" y="145"/>
                    <a:pt x="61" y="145"/>
                  </a:cubicBezTo>
                  <a:cubicBezTo>
                    <a:pt x="61" y="140"/>
                    <a:pt x="61" y="140"/>
                    <a:pt x="61" y="140"/>
                  </a:cubicBezTo>
                  <a:close/>
                  <a:moveTo>
                    <a:pt x="61" y="59"/>
                  </a:moveTo>
                  <a:cubicBezTo>
                    <a:pt x="66" y="53"/>
                    <a:pt x="69" y="46"/>
                    <a:pt x="69" y="38"/>
                  </a:cubicBezTo>
                  <a:cubicBezTo>
                    <a:pt x="69" y="30"/>
                    <a:pt x="66" y="22"/>
                    <a:pt x="61" y="17"/>
                  </a:cubicBezTo>
                  <a:cubicBezTo>
                    <a:pt x="61" y="17"/>
                    <a:pt x="61" y="17"/>
                    <a:pt x="61" y="17"/>
                  </a:cubicBezTo>
                  <a:cubicBezTo>
                    <a:pt x="61" y="18"/>
                    <a:pt x="61" y="19"/>
                    <a:pt x="61" y="19"/>
                  </a:cubicBezTo>
                  <a:cubicBezTo>
                    <a:pt x="61" y="25"/>
                    <a:pt x="61" y="25"/>
                    <a:pt x="61" y="25"/>
                  </a:cubicBezTo>
                  <a:cubicBezTo>
                    <a:pt x="63" y="28"/>
                    <a:pt x="65" y="33"/>
                    <a:pt x="65" y="38"/>
                  </a:cubicBezTo>
                  <a:cubicBezTo>
                    <a:pt x="65" y="43"/>
                    <a:pt x="63" y="47"/>
                    <a:pt x="61" y="51"/>
                  </a:cubicBezTo>
                  <a:lnTo>
                    <a:pt x="61" y="59"/>
                  </a:lnTo>
                  <a:close/>
                  <a:moveTo>
                    <a:pt x="39" y="140"/>
                  </a:moveTo>
                  <a:cubicBezTo>
                    <a:pt x="61" y="140"/>
                    <a:pt x="61" y="140"/>
                    <a:pt x="61" y="140"/>
                  </a:cubicBezTo>
                  <a:cubicBezTo>
                    <a:pt x="61" y="145"/>
                    <a:pt x="61" y="145"/>
                    <a:pt x="61" y="145"/>
                  </a:cubicBezTo>
                  <a:cubicBezTo>
                    <a:pt x="39" y="145"/>
                    <a:pt x="39" y="145"/>
                    <a:pt x="39" y="145"/>
                  </a:cubicBezTo>
                  <a:cubicBezTo>
                    <a:pt x="39" y="140"/>
                    <a:pt x="39" y="140"/>
                    <a:pt x="39" y="140"/>
                  </a:cubicBezTo>
                  <a:close/>
                  <a:moveTo>
                    <a:pt x="61" y="5"/>
                  </a:moveTo>
                  <a:cubicBezTo>
                    <a:pt x="39" y="5"/>
                    <a:pt x="39" y="5"/>
                    <a:pt x="39" y="5"/>
                  </a:cubicBezTo>
                  <a:cubicBezTo>
                    <a:pt x="39" y="0"/>
                    <a:pt x="39" y="0"/>
                    <a:pt x="39" y="0"/>
                  </a:cubicBezTo>
                  <a:cubicBezTo>
                    <a:pt x="61" y="0"/>
                    <a:pt x="61" y="0"/>
                    <a:pt x="61" y="0"/>
                  </a:cubicBezTo>
                  <a:cubicBezTo>
                    <a:pt x="61" y="5"/>
                    <a:pt x="61" y="5"/>
                    <a:pt x="61" y="5"/>
                  </a:cubicBezTo>
                  <a:close/>
                  <a:moveTo>
                    <a:pt x="61" y="17"/>
                  </a:moveTo>
                  <a:cubicBezTo>
                    <a:pt x="61" y="17"/>
                    <a:pt x="61" y="17"/>
                    <a:pt x="61" y="17"/>
                  </a:cubicBezTo>
                  <a:cubicBezTo>
                    <a:pt x="61" y="17"/>
                    <a:pt x="61" y="17"/>
                    <a:pt x="60" y="16"/>
                  </a:cubicBezTo>
                  <a:cubicBezTo>
                    <a:pt x="60" y="20"/>
                    <a:pt x="60" y="20"/>
                    <a:pt x="60" y="20"/>
                  </a:cubicBezTo>
                  <a:cubicBezTo>
                    <a:pt x="61" y="20"/>
                    <a:pt x="61" y="19"/>
                    <a:pt x="61" y="19"/>
                  </a:cubicBezTo>
                  <a:cubicBezTo>
                    <a:pt x="61" y="25"/>
                    <a:pt x="61" y="25"/>
                    <a:pt x="61" y="25"/>
                  </a:cubicBezTo>
                  <a:cubicBezTo>
                    <a:pt x="60" y="23"/>
                    <a:pt x="59" y="21"/>
                    <a:pt x="57" y="20"/>
                  </a:cubicBezTo>
                  <a:cubicBezTo>
                    <a:pt x="57" y="20"/>
                    <a:pt x="57" y="20"/>
                    <a:pt x="57" y="20"/>
                  </a:cubicBezTo>
                  <a:cubicBezTo>
                    <a:pt x="53" y="15"/>
                    <a:pt x="46" y="12"/>
                    <a:pt x="39" y="12"/>
                  </a:cubicBezTo>
                  <a:cubicBezTo>
                    <a:pt x="39" y="12"/>
                    <a:pt x="39" y="12"/>
                    <a:pt x="39" y="12"/>
                  </a:cubicBezTo>
                  <a:cubicBezTo>
                    <a:pt x="39" y="8"/>
                    <a:pt x="39" y="8"/>
                    <a:pt x="39" y="8"/>
                  </a:cubicBezTo>
                  <a:cubicBezTo>
                    <a:pt x="39" y="8"/>
                    <a:pt x="39" y="8"/>
                    <a:pt x="39" y="8"/>
                  </a:cubicBezTo>
                  <a:cubicBezTo>
                    <a:pt x="47" y="8"/>
                    <a:pt x="55" y="11"/>
                    <a:pt x="60" y="16"/>
                  </a:cubicBezTo>
                  <a:cubicBezTo>
                    <a:pt x="60" y="16"/>
                    <a:pt x="60" y="16"/>
                    <a:pt x="60" y="16"/>
                  </a:cubicBezTo>
                  <a:cubicBezTo>
                    <a:pt x="60" y="16"/>
                    <a:pt x="60" y="16"/>
                    <a:pt x="60" y="16"/>
                  </a:cubicBezTo>
                  <a:cubicBezTo>
                    <a:pt x="60" y="16"/>
                    <a:pt x="60" y="16"/>
                    <a:pt x="60" y="16"/>
                  </a:cubicBezTo>
                  <a:cubicBezTo>
                    <a:pt x="61" y="17"/>
                    <a:pt x="61" y="17"/>
                    <a:pt x="61" y="17"/>
                  </a:cubicBezTo>
                  <a:close/>
                  <a:moveTo>
                    <a:pt x="61" y="51"/>
                  </a:moveTo>
                  <a:cubicBezTo>
                    <a:pt x="61" y="59"/>
                    <a:pt x="61" y="59"/>
                    <a:pt x="61" y="59"/>
                  </a:cubicBezTo>
                  <a:cubicBezTo>
                    <a:pt x="60" y="59"/>
                    <a:pt x="60" y="59"/>
                    <a:pt x="60" y="59"/>
                  </a:cubicBezTo>
                  <a:cubicBezTo>
                    <a:pt x="60" y="59"/>
                    <a:pt x="60" y="59"/>
                    <a:pt x="60" y="59"/>
                  </a:cubicBezTo>
                  <a:cubicBezTo>
                    <a:pt x="55" y="64"/>
                    <a:pt x="47" y="68"/>
                    <a:pt x="39" y="68"/>
                  </a:cubicBezTo>
                  <a:cubicBezTo>
                    <a:pt x="39" y="68"/>
                    <a:pt x="39" y="68"/>
                    <a:pt x="39" y="68"/>
                  </a:cubicBezTo>
                  <a:cubicBezTo>
                    <a:pt x="39" y="63"/>
                    <a:pt x="39" y="63"/>
                    <a:pt x="39" y="63"/>
                  </a:cubicBezTo>
                  <a:cubicBezTo>
                    <a:pt x="39" y="63"/>
                    <a:pt x="39" y="63"/>
                    <a:pt x="39" y="63"/>
                  </a:cubicBezTo>
                  <a:cubicBezTo>
                    <a:pt x="46" y="63"/>
                    <a:pt x="52" y="60"/>
                    <a:pt x="57" y="56"/>
                  </a:cubicBezTo>
                  <a:cubicBezTo>
                    <a:pt x="57" y="56"/>
                    <a:pt x="57" y="56"/>
                    <a:pt x="57" y="56"/>
                  </a:cubicBezTo>
                  <a:cubicBezTo>
                    <a:pt x="57" y="56"/>
                    <a:pt x="57" y="56"/>
                    <a:pt x="57" y="56"/>
                  </a:cubicBezTo>
                  <a:cubicBezTo>
                    <a:pt x="59" y="54"/>
                    <a:pt x="60" y="53"/>
                    <a:pt x="61" y="51"/>
                  </a:cubicBezTo>
                  <a:close/>
                  <a:moveTo>
                    <a:pt x="18" y="140"/>
                  </a:moveTo>
                  <a:cubicBezTo>
                    <a:pt x="39" y="140"/>
                    <a:pt x="39" y="140"/>
                    <a:pt x="39" y="140"/>
                  </a:cubicBezTo>
                  <a:cubicBezTo>
                    <a:pt x="39" y="145"/>
                    <a:pt x="39" y="145"/>
                    <a:pt x="39" y="145"/>
                  </a:cubicBezTo>
                  <a:cubicBezTo>
                    <a:pt x="18" y="145"/>
                    <a:pt x="18" y="145"/>
                    <a:pt x="18" y="145"/>
                  </a:cubicBezTo>
                  <a:cubicBezTo>
                    <a:pt x="18" y="140"/>
                    <a:pt x="18" y="140"/>
                    <a:pt x="18" y="140"/>
                  </a:cubicBezTo>
                  <a:close/>
                  <a:moveTo>
                    <a:pt x="39" y="5"/>
                  </a:moveTo>
                  <a:cubicBezTo>
                    <a:pt x="18" y="5"/>
                    <a:pt x="18" y="5"/>
                    <a:pt x="18" y="5"/>
                  </a:cubicBezTo>
                  <a:cubicBezTo>
                    <a:pt x="18" y="0"/>
                    <a:pt x="18" y="0"/>
                    <a:pt x="18" y="0"/>
                  </a:cubicBezTo>
                  <a:cubicBezTo>
                    <a:pt x="39" y="0"/>
                    <a:pt x="39" y="0"/>
                    <a:pt x="39" y="0"/>
                  </a:cubicBezTo>
                  <a:cubicBezTo>
                    <a:pt x="39" y="5"/>
                    <a:pt x="39" y="5"/>
                    <a:pt x="39" y="5"/>
                  </a:cubicBezTo>
                  <a:close/>
                  <a:moveTo>
                    <a:pt x="39" y="8"/>
                  </a:moveTo>
                  <a:cubicBezTo>
                    <a:pt x="39" y="12"/>
                    <a:pt x="39" y="12"/>
                    <a:pt x="39" y="12"/>
                  </a:cubicBezTo>
                  <a:cubicBezTo>
                    <a:pt x="32" y="12"/>
                    <a:pt x="26" y="15"/>
                    <a:pt x="21" y="20"/>
                  </a:cubicBezTo>
                  <a:cubicBezTo>
                    <a:pt x="20" y="21"/>
                    <a:pt x="19" y="23"/>
                    <a:pt x="18" y="25"/>
                  </a:cubicBezTo>
                  <a:cubicBezTo>
                    <a:pt x="18" y="17"/>
                    <a:pt x="18" y="17"/>
                    <a:pt x="18" y="17"/>
                  </a:cubicBezTo>
                  <a:cubicBezTo>
                    <a:pt x="18" y="16"/>
                    <a:pt x="18" y="16"/>
                    <a:pt x="18" y="16"/>
                  </a:cubicBezTo>
                  <a:cubicBezTo>
                    <a:pt x="23" y="11"/>
                    <a:pt x="31" y="8"/>
                    <a:pt x="39" y="8"/>
                  </a:cubicBezTo>
                  <a:close/>
                  <a:moveTo>
                    <a:pt x="39" y="63"/>
                  </a:moveTo>
                  <a:cubicBezTo>
                    <a:pt x="39" y="68"/>
                    <a:pt x="39" y="68"/>
                    <a:pt x="39" y="68"/>
                  </a:cubicBezTo>
                  <a:cubicBezTo>
                    <a:pt x="31" y="68"/>
                    <a:pt x="23" y="64"/>
                    <a:pt x="18" y="59"/>
                  </a:cubicBezTo>
                  <a:cubicBezTo>
                    <a:pt x="18" y="59"/>
                    <a:pt x="18" y="59"/>
                    <a:pt x="18" y="59"/>
                  </a:cubicBezTo>
                  <a:cubicBezTo>
                    <a:pt x="18" y="59"/>
                    <a:pt x="18" y="59"/>
                    <a:pt x="18" y="59"/>
                  </a:cubicBezTo>
                  <a:cubicBezTo>
                    <a:pt x="18" y="59"/>
                    <a:pt x="18" y="59"/>
                    <a:pt x="18" y="59"/>
                  </a:cubicBezTo>
                  <a:cubicBezTo>
                    <a:pt x="18" y="59"/>
                    <a:pt x="18" y="59"/>
                    <a:pt x="18" y="59"/>
                  </a:cubicBezTo>
                  <a:cubicBezTo>
                    <a:pt x="18" y="59"/>
                    <a:pt x="18" y="59"/>
                    <a:pt x="18" y="59"/>
                  </a:cubicBezTo>
                  <a:cubicBezTo>
                    <a:pt x="18" y="59"/>
                    <a:pt x="18" y="59"/>
                    <a:pt x="18" y="59"/>
                  </a:cubicBezTo>
                  <a:cubicBezTo>
                    <a:pt x="18" y="56"/>
                    <a:pt x="18" y="56"/>
                    <a:pt x="18" y="56"/>
                  </a:cubicBezTo>
                  <a:cubicBezTo>
                    <a:pt x="18" y="56"/>
                    <a:pt x="18" y="56"/>
                    <a:pt x="18" y="56"/>
                  </a:cubicBezTo>
                  <a:cubicBezTo>
                    <a:pt x="18" y="51"/>
                    <a:pt x="18" y="51"/>
                    <a:pt x="18" y="51"/>
                  </a:cubicBezTo>
                  <a:cubicBezTo>
                    <a:pt x="19" y="53"/>
                    <a:pt x="20" y="54"/>
                    <a:pt x="21" y="56"/>
                  </a:cubicBezTo>
                  <a:cubicBezTo>
                    <a:pt x="21" y="56"/>
                    <a:pt x="21" y="56"/>
                    <a:pt x="21" y="56"/>
                  </a:cubicBezTo>
                  <a:cubicBezTo>
                    <a:pt x="26" y="60"/>
                    <a:pt x="32" y="63"/>
                    <a:pt x="39" y="63"/>
                  </a:cubicBezTo>
                  <a:close/>
                  <a:moveTo>
                    <a:pt x="5" y="140"/>
                  </a:moveTo>
                  <a:cubicBezTo>
                    <a:pt x="18" y="140"/>
                    <a:pt x="18" y="140"/>
                    <a:pt x="18" y="140"/>
                  </a:cubicBezTo>
                  <a:cubicBezTo>
                    <a:pt x="18" y="145"/>
                    <a:pt x="18" y="145"/>
                    <a:pt x="18" y="145"/>
                  </a:cubicBezTo>
                  <a:cubicBezTo>
                    <a:pt x="2" y="145"/>
                    <a:pt x="2" y="145"/>
                    <a:pt x="2" y="145"/>
                  </a:cubicBezTo>
                  <a:cubicBezTo>
                    <a:pt x="1" y="145"/>
                    <a:pt x="0" y="144"/>
                    <a:pt x="0" y="143"/>
                  </a:cubicBezTo>
                  <a:cubicBezTo>
                    <a:pt x="0" y="3"/>
                    <a:pt x="0" y="3"/>
                    <a:pt x="0" y="3"/>
                  </a:cubicBezTo>
                  <a:cubicBezTo>
                    <a:pt x="0" y="1"/>
                    <a:pt x="1" y="0"/>
                    <a:pt x="2" y="0"/>
                  </a:cubicBezTo>
                  <a:cubicBezTo>
                    <a:pt x="18" y="0"/>
                    <a:pt x="18" y="0"/>
                    <a:pt x="18" y="0"/>
                  </a:cubicBezTo>
                  <a:cubicBezTo>
                    <a:pt x="18" y="5"/>
                    <a:pt x="18" y="5"/>
                    <a:pt x="18" y="5"/>
                  </a:cubicBezTo>
                  <a:cubicBezTo>
                    <a:pt x="5" y="5"/>
                    <a:pt x="5" y="5"/>
                    <a:pt x="5" y="5"/>
                  </a:cubicBezTo>
                  <a:cubicBezTo>
                    <a:pt x="5" y="140"/>
                    <a:pt x="5" y="140"/>
                    <a:pt x="5" y="140"/>
                  </a:cubicBezTo>
                  <a:close/>
                  <a:moveTo>
                    <a:pt x="18" y="17"/>
                  </a:moveTo>
                  <a:cubicBezTo>
                    <a:pt x="12" y="22"/>
                    <a:pt x="9" y="30"/>
                    <a:pt x="9" y="38"/>
                  </a:cubicBezTo>
                  <a:cubicBezTo>
                    <a:pt x="9" y="46"/>
                    <a:pt x="12" y="53"/>
                    <a:pt x="18" y="59"/>
                  </a:cubicBezTo>
                  <a:cubicBezTo>
                    <a:pt x="18" y="59"/>
                    <a:pt x="18" y="59"/>
                    <a:pt x="18" y="59"/>
                  </a:cubicBezTo>
                  <a:cubicBezTo>
                    <a:pt x="17" y="58"/>
                    <a:pt x="17" y="57"/>
                    <a:pt x="18" y="56"/>
                  </a:cubicBezTo>
                  <a:cubicBezTo>
                    <a:pt x="18" y="51"/>
                    <a:pt x="18" y="51"/>
                    <a:pt x="18" y="51"/>
                  </a:cubicBezTo>
                  <a:cubicBezTo>
                    <a:pt x="15" y="47"/>
                    <a:pt x="14" y="43"/>
                    <a:pt x="14" y="38"/>
                  </a:cubicBezTo>
                  <a:cubicBezTo>
                    <a:pt x="14" y="33"/>
                    <a:pt x="15" y="28"/>
                    <a:pt x="18" y="25"/>
                  </a:cubicBezTo>
                  <a:lnTo>
                    <a:pt x="18"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6" name="Freeform 117"/>
            <p:cNvSpPr>
              <a:spLocks noEditPoints="1"/>
            </p:cNvSpPr>
            <p:nvPr/>
          </p:nvSpPr>
          <p:spPr bwMode="auto">
            <a:xfrm>
              <a:off x="7396163" y="623888"/>
              <a:ext cx="352425" cy="223838"/>
            </a:xfrm>
            <a:custGeom>
              <a:avLst/>
              <a:gdLst>
                <a:gd name="T0" fmla="*/ 104 w 156"/>
                <a:gd name="T1" fmla="*/ 94 h 99"/>
                <a:gd name="T2" fmla="*/ 152 w 156"/>
                <a:gd name="T3" fmla="*/ 94 h 99"/>
                <a:gd name="T4" fmla="*/ 152 w 156"/>
                <a:gd name="T5" fmla="*/ 5 h 99"/>
                <a:gd name="T6" fmla="*/ 78 w 156"/>
                <a:gd name="T7" fmla="*/ 5 h 99"/>
                <a:gd name="T8" fmla="*/ 78 w 156"/>
                <a:gd name="T9" fmla="*/ 0 h 99"/>
                <a:gd name="T10" fmla="*/ 154 w 156"/>
                <a:gd name="T11" fmla="*/ 0 h 99"/>
                <a:gd name="T12" fmla="*/ 156 w 156"/>
                <a:gd name="T13" fmla="*/ 2 h 99"/>
                <a:gd name="T14" fmla="*/ 156 w 156"/>
                <a:gd name="T15" fmla="*/ 96 h 99"/>
                <a:gd name="T16" fmla="*/ 154 w 156"/>
                <a:gd name="T17" fmla="*/ 99 h 99"/>
                <a:gd name="T18" fmla="*/ 104 w 156"/>
                <a:gd name="T19" fmla="*/ 99 h 99"/>
                <a:gd name="T20" fmla="*/ 78 w 156"/>
                <a:gd name="T21" fmla="*/ 99 h 99"/>
                <a:gd name="T22" fmla="*/ 78 w 156"/>
                <a:gd name="T23" fmla="*/ 94 h 99"/>
                <a:gd name="T24" fmla="*/ 104 w 156"/>
                <a:gd name="T25" fmla="*/ 94 h 99"/>
                <a:gd name="T26" fmla="*/ 78 w 156"/>
                <a:gd name="T27" fmla="*/ 87 h 99"/>
                <a:gd name="T28" fmla="*/ 103 w 156"/>
                <a:gd name="T29" fmla="*/ 87 h 99"/>
                <a:gd name="T30" fmla="*/ 140 w 156"/>
                <a:gd name="T31" fmla="*/ 87 h 99"/>
                <a:gd name="T32" fmla="*/ 143 w 156"/>
                <a:gd name="T33" fmla="*/ 85 h 99"/>
                <a:gd name="T34" fmla="*/ 143 w 156"/>
                <a:gd name="T35" fmla="*/ 14 h 99"/>
                <a:gd name="T36" fmla="*/ 140 w 156"/>
                <a:gd name="T37" fmla="*/ 11 h 99"/>
                <a:gd name="T38" fmla="*/ 78 w 156"/>
                <a:gd name="T39" fmla="*/ 11 h 99"/>
                <a:gd name="T40" fmla="*/ 78 w 156"/>
                <a:gd name="T41" fmla="*/ 16 h 99"/>
                <a:gd name="T42" fmla="*/ 138 w 156"/>
                <a:gd name="T43" fmla="*/ 16 h 99"/>
                <a:gd name="T44" fmla="*/ 138 w 156"/>
                <a:gd name="T45" fmla="*/ 82 h 99"/>
                <a:gd name="T46" fmla="*/ 103 w 156"/>
                <a:gd name="T47" fmla="*/ 82 h 99"/>
                <a:gd name="T48" fmla="*/ 78 w 156"/>
                <a:gd name="T49" fmla="*/ 82 h 99"/>
                <a:gd name="T50" fmla="*/ 78 w 156"/>
                <a:gd name="T51" fmla="*/ 87 h 99"/>
                <a:gd name="T52" fmla="*/ 78 w 156"/>
                <a:gd name="T53" fmla="*/ 5 h 99"/>
                <a:gd name="T54" fmla="*/ 5 w 156"/>
                <a:gd name="T55" fmla="*/ 5 h 99"/>
                <a:gd name="T56" fmla="*/ 5 w 156"/>
                <a:gd name="T57" fmla="*/ 94 h 99"/>
                <a:gd name="T58" fmla="*/ 53 w 156"/>
                <a:gd name="T59" fmla="*/ 94 h 99"/>
                <a:gd name="T60" fmla="*/ 78 w 156"/>
                <a:gd name="T61" fmla="*/ 94 h 99"/>
                <a:gd name="T62" fmla="*/ 78 w 156"/>
                <a:gd name="T63" fmla="*/ 99 h 99"/>
                <a:gd name="T64" fmla="*/ 53 w 156"/>
                <a:gd name="T65" fmla="*/ 99 h 99"/>
                <a:gd name="T66" fmla="*/ 3 w 156"/>
                <a:gd name="T67" fmla="*/ 99 h 99"/>
                <a:gd name="T68" fmla="*/ 0 w 156"/>
                <a:gd name="T69" fmla="*/ 96 h 99"/>
                <a:gd name="T70" fmla="*/ 0 w 156"/>
                <a:gd name="T71" fmla="*/ 2 h 99"/>
                <a:gd name="T72" fmla="*/ 3 w 156"/>
                <a:gd name="T73" fmla="*/ 0 h 99"/>
                <a:gd name="T74" fmla="*/ 78 w 156"/>
                <a:gd name="T75" fmla="*/ 0 h 99"/>
                <a:gd name="T76" fmla="*/ 78 w 156"/>
                <a:gd name="T77" fmla="*/ 5 h 99"/>
                <a:gd name="T78" fmla="*/ 78 w 156"/>
                <a:gd name="T79" fmla="*/ 11 h 99"/>
                <a:gd name="T80" fmla="*/ 16 w 156"/>
                <a:gd name="T81" fmla="*/ 11 h 99"/>
                <a:gd name="T82" fmla="*/ 14 w 156"/>
                <a:gd name="T83" fmla="*/ 14 h 99"/>
                <a:gd name="T84" fmla="*/ 14 w 156"/>
                <a:gd name="T85" fmla="*/ 85 h 99"/>
                <a:gd name="T86" fmla="*/ 16 w 156"/>
                <a:gd name="T87" fmla="*/ 87 h 99"/>
                <a:gd name="T88" fmla="*/ 53 w 156"/>
                <a:gd name="T89" fmla="*/ 87 h 99"/>
                <a:gd name="T90" fmla="*/ 78 w 156"/>
                <a:gd name="T91" fmla="*/ 87 h 99"/>
                <a:gd name="T92" fmla="*/ 78 w 156"/>
                <a:gd name="T93" fmla="*/ 82 h 99"/>
                <a:gd name="T94" fmla="*/ 53 w 156"/>
                <a:gd name="T95" fmla="*/ 82 h 99"/>
                <a:gd name="T96" fmla="*/ 19 w 156"/>
                <a:gd name="T97" fmla="*/ 82 h 99"/>
                <a:gd name="T98" fmla="*/ 19 w 156"/>
                <a:gd name="T99" fmla="*/ 16 h 99"/>
                <a:gd name="T100" fmla="*/ 78 w 156"/>
                <a:gd name="T101" fmla="*/ 16 h 99"/>
                <a:gd name="T102" fmla="*/ 78 w 156"/>
                <a:gd name="T103" fmla="*/ 11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6" h="99">
                  <a:moveTo>
                    <a:pt x="104" y="94"/>
                  </a:moveTo>
                  <a:cubicBezTo>
                    <a:pt x="152" y="94"/>
                    <a:pt x="152" y="94"/>
                    <a:pt x="152" y="94"/>
                  </a:cubicBezTo>
                  <a:cubicBezTo>
                    <a:pt x="152" y="5"/>
                    <a:pt x="152" y="5"/>
                    <a:pt x="152" y="5"/>
                  </a:cubicBezTo>
                  <a:cubicBezTo>
                    <a:pt x="78" y="5"/>
                    <a:pt x="78" y="5"/>
                    <a:pt x="78" y="5"/>
                  </a:cubicBezTo>
                  <a:cubicBezTo>
                    <a:pt x="78" y="0"/>
                    <a:pt x="78" y="0"/>
                    <a:pt x="78" y="0"/>
                  </a:cubicBezTo>
                  <a:cubicBezTo>
                    <a:pt x="154" y="0"/>
                    <a:pt x="154" y="0"/>
                    <a:pt x="154" y="0"/>
                  </a:cubicBezTo>
                  <a:cubicBezTo>
                    <a:pt x="155" y="0"/>
                    <a:pt x="156" y="1"/>
                    <a:pt x="156" y="2"/>
                  </a:cubicBezTo>
                  <a:cubicBezTo>
                    <a:pt x="156" y="96"/>
                    <a:pt x="156" y="96"/>
                    <a:pt x="156" y="96"/>
                  </a:cubicBezTo>
                  <a:cubicBezTo>
                    <a:pt x="156" y="98"/>
                    <a:pt x="155" y="99"/>
                    <a:pt x="154" y="99"/>
                  </a:cubicBezTo>
                  <a:cubicBezTo>
                    <a:pt x="104" y="99"/>
                    <a:pt x="104" y="99"/>
                    <a:pt x="104" y="99"/>
                  </a:cubicBezTo>
                  <a:cubicBezTo>
                    <a:pt x="78" y="99"/>
                    <a:pt x="78" y="99"/>
                    <a:pt x="78" y="99"/>
                  </a:cubicBezTo>
                  <a:cubicBezTo>
                    <a:pt x="78" y="94"/>
                    <a:pt x="78" y="94"/>
                    <a:pt x="78" y="94"/>
                  </a:cubicBezTo>
                  <a:cubicBezTo>
                    <a:pt x="104" y="94"/>
                    <a:pt x="104" y="94"/>
                    <a:pt x="104" y="94"/>
                  </a:cubicBezTo>
                  <a:close/>
                  <a:moveTo>
                    <a:pt x="78" y="87"/>
                  </a:moveTo>
                  <a:cubicBezTo>
                    <a:pt x="103" y="87"/>
                    <a:pt x="103" y="87"/>
                    <a:pt x="103" y="87"/>
                  </a:cubicBezTo>
                  <a:cubicBezTo>
                    <a:pt x="140" y="87"/>
                    <a:pt x="140" y="87"/>
                    <a:pt x="140" y="87"/>
                  </a:cubicBezTo>
                  <a:cubicBezTo>
                    <a:pt x="142" y="87"/>
                    <a:pt x="143" y="86"/>
                    <a:pt x="143" y="85"/>
                  </a:cubicBezTo>
                  <a:cubicBezTo>
                    <a:pt x="143" y="14"/>
                    <a:pt x="143" y="14"/>
                    <a:pt x="143" y="14"/>
                  </a:cubicBezTo>
                  <a:cubicBezTo>
                    <a:pt x="143" y="12"/>
                    <a:pt x="142" y="11"/>
                    <a:pt x="140" y="11"/>
                  </a:cubicBezTo>
                  <a:cubicBezTo>
                    <a:pt x="78" y="11"/>
                    <a:pt x="78" y="11"/>
                    <a:pt x="78" y="11"/>
                  </a:cubicBezTo>
                  <a:cubicBezTo>
                    <a:pt x="78" y="16"/>
                    <a:pt x="78" y="16"/>
                    <a:pt x="78" y="16"/>
                  </a:cubicBezTo>
                  <a:cubicBezTo>
                    <a:pt x="138" y="16"/>
                    <a:pt x="138" y="16"/>
                    <a:pt x="138" y="16"/>
                  </a:cubicBezTo>
                  <a:cubicBezTo>
                    <a:pt x="138" y="82"/>
                    <a:pt x="138" y="82"/>
                    <a:pt x="138" y="82"/>
                  </a:cubicBezTo>
                  <a:cubicBezTo>
                    <a:pt x="103" y="82"/>
                    <a:pt x="103" y="82"/>
                    <a:pt x="103" y="82"/>
                  </a:cubicBezTo>
                  <a:cubicBezTo>
                    <a:pt x="78" y="82"/>
                    <a:pt x="78" y="82"/>
                    <a:pt x="78" y="82"/>
                  </a:cubicBezTo>
                  <a:lnTo>
                    <a:pt x="78" y="87"/>
                  </a:lnTo>
                  <a:close/>
                  <a:moveTo>
                    <a:pt x="78" y="5"/>
                  </a:moveTo>
                  <a:cubicBezTo>
                    <a:pt x="5" y="5"/>
                    <a:pt x="5" y="5"/>
                    <a:pt x="5" y="5"/>
                  </a:cubicBezTo>
                  <a:cubicBezTo>
                    <a:pt x="5" y="94"/>
                    <a:pt x="5" y="94"/>
                    <a:pt x="5" y="94"/>
                  </a:cubicBezTo>
                  <a:cubicBezTo>
                    <a:pt x="53" y="94"/>
                    <a:pt x="53" y="94"/>
                    <a:pt x="53" y="94"/>
                  </a:cubicBezTo>
                  <a:cubicBezTo>
                    <a:pt x="78" y="94"/>
                    <a:pt x="78" y="94"/>
                    <a:pt x="78" y="94"/>
                  </a:cubicBezTo>
                  <a:cubicBezTo>
                    <a:pt x="78" y="99"/>
                    <a:pt x="78" y="99"/>
                    <a:pt x="78" y="99"/>
                  </a:cubicBezTo>
                  <a:cubicBezTo>
                    <a:pt x="53" y="99"/>
                    <a:pt x="53" y="99"/>
                    <a:pt x="53" y="99"/>
                  </a:cubicBezTo>
                  <a:cubicBezTo>
                    <a:pt x="3" y="99"/>
                    <a:pt x="3" y="99"/>
                    <a:pt x="3" y="99"/>
                  </a:cubicBezTo>
                  <a:cubicBezTo>
                    <a:pt x="1" y="99"/>
                    <a:pt x="0" y="98"/>
                    <a:pt x="0" y="96"/>
                  </a:cubicBezTo>
                  <a:cubicBezTo>
                    <a:pt x="0" y="2"/>
                    <a:pt x="0" y="2"/>
                    <a:pt x="0" y="2"/>
                  </a:cubicBezTo>
                  <a:cubicBezTo>
                    <a:pt x="0" y="1"/>
                    <a:pt x="1" y="0"/>
                    <a:pt x="3" y="0"/>
                  </a:cubicBezTo>
                  <a:cubicBezTo>
                    <a:pt x="78" y="0"/>
                    <a:pt x="78" y="0"/>
                    <a:pt x="78" y="0"/>
                  </a:cubicBezTo>
                  <a:cubicBezTo>
                    <a:pt x="78" y="5"/>
                    <a:pt x="78" y="5"/>
                    <a:pt x="78" y="5"/>
                  </a:cubicBezTo>
                  <a:close/>
                  <a:moveTo>
                    <a:pt x="78" y="11"/>
                  </a:moveTo>
                  <a:cubicBezTo>
                    <a:pt x="16" y="11"/>
                    <a:pt x="16" y="11"/>
                    <a:pt x="16" y="11"/>
                  </a:cubicBezTo>
                  <a:cubicBezTo>
                    <a:pt x="15" y="11"/>
                    <a:pt x="14" y="12"/>
                    <a:pt x="14" y="14"/>
                  </a:cubicBezTo>
                  <a:cubicBezTo>
                    <a:pt x="14" y="85"/>
                    <a:pt x="14" y="85"/>
                    <a:pt x="14" y="85"/>
                  </a:cubicBezTo>
                  <a:cubicBezTo>
                    <a:pt x="14" y="86"/>
                    <a:pt x="15" y="87"/>
                    <a:pt x="16" y="87"/>
                  </a:cubicBezTo>
                  <a:cubicBezTo>
                    <a:pt x="53" y="87"/>
                    <a:pt x="53" y="87"/>
                    <a:pt x="53" y="87"/>
                  </a:cubicBezTo>
                  <a:cubicBezTo>
                    <a:pt x="78" y="87"/>
                    <a:pt x="78" y="87"/>
                    <a:pt x="78" y="87"/>
                  </a:cubicBezTo>
                  <a:cubicBezTo>
                    <a:pt x="78" y="82"/>
                    <a:pt x="78" y="82"/>
                    <a:pt x="78" y="82"/>
                  </a:cubicBezTo>
                  <a:cubicBezTo>
                    <a:pt x="53" y="82"/>
                    <a:pt x="53" y="82"/>
                    <a:pt x="53" y="82"/>
                  </a:cubicBezTo>
                  <a:cubicBezTo>
                    <a:pt x="19" y="82"/>
                    <a:pt x="19" y="82"/>
                    <a:pt x="19" y="82"/>
                  </a:cubicBezTo>
                  <a:cubicBezTo>
                    <a:pt x="19" y="16"/>
                    <a:pt x="19" y="16"/>
                    <a:pt x="19" y="16"/>
                  </a:cubicBezTo>
                  <a:cubicBezTo>
                    <a:pt x="78" y="16"/>
                    <a:pt x="78" y="16"/>
                    <a:pt x="78" y="16"/>
                  </a:cubicBezTo>
                  <a:lnTo>
                    <a:pt x="78"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7" name="Freeform 118"/>
            <p:cNvSpPr>
              <a:spLocks noEditPoints="1"/>
            </p:cNvSpPr>
            <p:nvPr/>
          </p:nvSpPr>
          <p:spPr bwMode="auto">
            <a:xfrm>
              <a:off x="7485063" y="896938"/>
              <a:ext cx="177800" cy="30163"/>
            </a:xfrm>
            <a:custGeom>
              <a:avLst/>
              <a:gdLst>
                <a:gd name="T0" fmla="*/ 39 w 79"/>
                <a:gd name="T1" fmla="*/ 8 h 13"/>
                <a:gd name="T2" fmla="*/ 74 w 79"/>
                <a:gd name="T3" fmla="*/ 8 h 13"/>
                <a:gd name="T4" fmla="*/ 74 w 79"/>
                <a:gd name="T5" fmla="*/ 5 h 13"/>
                <a:gd name="T6" fmla="*/ 66 w 79"/>
                <a:gd name="T7" fmla="*/ 5 h 13"/>
                <a:gd name="T8" fmla="*/ 39 w 79"/>
                <a:gd name="T9" fmla="*/ 5 h 13"/>
                <a:gd name="T10" fmla="*/ 39 w 79"/>
                <a:gd name="T11" fmla="*/ 0 h 13"/>
                <a:gd name="T12" fmla="*/ 66 w 79"/>
                <a:gd name="T13" fmla="*/ 0 h 13"/>
                <a:gd name="T14" fmla="*/ 77 w 79"/>
                <a:gd name="T15" fmla="*/ 0 h 13"/>
                <a:gd name="T16" fmla="*/ 79 w 79"/>
                <a:gd name="T17" fmla="*/ 3 h 13"/>
                <a:gd name="T18" fmla="*/ 79 w 79"/>
                <a:gd name="T19" fmla="*/ 10 h 13"/>
                <a:gd name="T20" fmla="*/ 77 w 79"/>
                <a:gd name="T21" fmla="*/ 13 h 13"/>
                <a:gd name="T22" fmla="*/ 39 w 79"/>
                <a:gd name="T23" fmla="*/ 13 h 13"/>
                <a:gd name="T24" fmla="*/ 39 w 79"/>
                <a:gd name="T25" fmla="*/ 8 h 13"/>
                <a:gd name="T26" fmla="*/ 4 w 79"/>
                <a:gd name="T27" fmla="*/ 5 h 13"/>
                <a:gd name="T28" fmla="*/ 4 w 79"/>
                <a:gd name="T29" fmla="*/ 8 h 13"/>
                <a:gd name="T30" fmla="*/ 39 w 79"/>
                <a:gd name="T31" fmla="*/ 8 h 13"/>
                <a:gd name="T32" fmla="*/ 39 w 79"/>
                <a:gd name="T33" fmla="*/ 13 h 13"/>
                <a:gd name="T34" fmla="*/ 2 w 79"/>
                <a:gd name="T35" fmla="*/ 13 h 13"/>
                <a:gd name="T36" fmla="*/ 0 w 79"/>
                <a:gd name="T37" fmla="*/ 10 h 13"/>
                <a:gd name="T38" fmla="*/ 0 w 79"/>
                <a:gd name="T39" fmla="*/ 3 h 13"/>
                <a:gd name="T40" fmla="*/ 2 w 79"/>
                <a:gd name="T41" fmla="*/ 0 h 13"/>
                <a:gd name="T42" fmla="*/ 12 w 79"/>
                <a:gd name="T43" fmla="*/ 0 h 13"/>
                <a:gd name="T44" fmla="*/ 39 w 79"/>
                <a:gd name="T45" fmla="*/ 0 h 13"/>
                <a:gd name="T46" fmla="*/ 39 w 79"/>
                <a:gd name="T47" fmla="*/ 5 h 13"/>
                <a:gd name="T48" fmla="*/ 12 w 79"/>
                <a:gd name="T49" fmla="*/ 5 h 13"/>
                <a:gd name="T50" fmla="*/ 4 w 79"/>
                <a:gd name="T51"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9" h="13">
                  <a:moveTo>
                    <a:pt x="39" y="8"/>
                  </a:moveTo>
                  <a:cubicBezTo>
                    <a:pt x="74" y="8"/>
                    <a:pt x="74" y="8"/>
                    <a:pt x="74" y="8"/>
                  </a:cubicBezTo>
                  <a:cubicBezTo>
                    <a:pt x="74" y="5"/>
                    <a:pt x="74" y="5"/>
                    <a:pt x="74" y="5"/>
                  </a:cubicBezTo>
                  <a:cubicBezTo>
                    <a:pt x="66" y="5"/>
                    <a:pt x="66" y="5"/>
                    <a:pt x="66" y="5"/>
                  </a:cubicBezTo>
                  <a:cubicBezTo>
                    <a:pt x="39" y="5"/>
                    <a:pt x="39" y="5"/>
                    <a:pt x="39" y="5"/>
                  </a:cubicBezTo>
                  <a:cubicBezTo>
                    <a:pt x="39" y="0"/>
                    <a:pt x="39" y="0"/>
                    <a:pt x="39" y="0"/>
                  </a:cubicBezTo>
                  <a:cubicBezTo>
                    <a:pt x="66" y="0"/>
                    <a:pt x="66" y="0"/>
                    <a:pt x="66" y="0"/>
                  </a:cubicBezTo>
                  <a:cubicBezTo>
                    <a:pt x="77" y="0"/>
                    <a:pt x="77" y="0"/>
                    <a:pt x="77" y="0"/>
                  </a:cubicBezTo>
                  <a:cubicBezTo>
                    <a:pt x="78" y="0"/>
                    <a:pt x="79" y="1"/>
                    <a:pt x="79" y="3"/>
                  </a:cubicBezTo>
                  <a:cubicBezTo>
                    <a:pt x="79" y="10"/>
                    <a:pt x="79" y="10"/>
                    <a:pt x="79" y="10"/>
                  </a:cubicBezTo>
                  <a:cubicBezTo>
                    <a:pt x="79" y="12"/>
                    <a:pt x="78" y="13"/>
                    <a:pt x="77" y="13"/>
                  </a:cubicBezTo>
                  <a:cubicBezTo>
                    <a:pt x="39" y="13"/>
                    <a:pt x="39" y="13"/>
                    <a:pt x="39" y="13"/>
                  </a:cubicBezTo>
                  <a:lnTo>
                    <a:pt x="39" y="8"/>
                  </a:lnTo>
                  <a:close/>
                  <a:moveTo>
                    <a:pt x="4" y="5"/>
                  </a:moveTo>
                  <a:cubicBezTo>
                    <a:pt x="4" y="8"/>
                    <a:pt x="4" y="8"/>
                    <a:pt x="4" y="8"/>
                  </a:cubicBezTo>
                  <a:cubicBezTo>
                    <a:pt x="39" y="8"/>
                    <a:pt x="39" y="8"/>
                    <a:pt x="39" y="8"/>
                  </a:cubicBezTo>
                  <a:cubicBezTo>
                    <a:pt x="39" y="13"/>
                    <a:pt x="39" y="13"/>
                    <a:pt x="39" y="13"/>
                  </a:cubicBezTo>
                  <a:cubicBezTo>
                    <a:pt x="2" y="13"/>
                    <a:pt x="2" y="13"/>
                    <a:pt x="2" y="13"/>
                  </a:cubicBezTo>
                  <a:cubicBezTo>
                    <a:pt x="1" y="13"/>
                    <a:pt x="0" y="12"/>
                    <a:pt x="0" y="10"/>
                  </a:cubicBezTo>
                  <a:cubicBezTo>
                    <a:pt x="0" y="3"/>
                    <a:pt x="0" y="3"/>
                    <a:pt x="0" y="3"/>
                  </a:cubicBezTo>
                  <a:cubicBezTo>
                    <a:pt x="0" y="1"/>
                    <a:pt x="1" y="0"/>
                    <a:pt x="2" y="0"/>
                  </a:cubicBezTo>
                  <a:cubicBezTo>
                    <a:pt x="12" y="0"/>
                    <a:pt x="12" y="0"/>
                    <a:pt x="12" y="0"/>
                  </a:cubicBezTo>
                  <a:cubicBezTo>
                    <a:pt x="39" y="0"/>
                    <a:pt x="39" y="0"/>
                    <a:pt x="39" y="0"/>
                  </a:cubicBezTo>
                  <a:cubicBezTo>
                    <a:pt x="39" y="5"/>
                    <a:pt x="39" y="5"/>
                    <a:pt x="39" y="5"/>
                  </a:cubicBezTo>
                  <a:cubicBezTo>
                    <a:pt x="12" y="5"/>
                    <a:pt x="12" y="5"/>
                    <a:pt x="12" y="5"/>
                  </a:cubicBezTo>
                  <a:lnTo>
                    <a:pt x="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8" name="Freeform 119"/>
            <p:cNvSpPr>
              <a:spLocks noEditPoints="1"/>
            </p:cNvSpPr>
            <p:nvPr/>
          </p:nvSpPr>
          <p:spPr bwMode="auto">
            <a:xfrm>
              <a:off x="6580188" y="214313"/>
              <a:ext cx="157163" cy="336550"/>
            </a:xfrm>
            <a:custGeom>
              <a:avLst/>
              <a:gdLst>
                <a:gd name="T0" fmla="*/ 34 w 69"/>
                <a:gd name="T1" fmla="*/ 125 h 149"/>
                <a:gd name="T2" fmla="*/ 64 w 69"/>
                <a:gd name="T3" fmla="*/ 135 h 149"/>
                <a:gd name="T4" fmla="*/ 64 w 69"/>
                <a:gd name="T5" fmla="*/ 41 h 149"/>
                <a:gd name="T6" fmla="*/ 63 w 69"/>
                <a:gd name="T7" fmla="*/ 26 h 149"/>
                <a:gd name="T8" fmla="*/ 55 w 69"/>
                <a:gd name="T9" fmla="*/ 17 h 149"/>
                <a:gd name="T10" fmla="*/ 55 w 69"/>
                <a:gd name="T11" fmla="*/ 64 h 149"/>
                <a:gd name="T12" fmla="*/ 51 w 69"/>
                <a:gd name="T13" fmla="*/ 65 h 149"/>
                <a:gd name="T14" fmla="*/ 34 w 69"/>
                <a:gd name="T15" fmla="*/ 49 h 149"/>
                <a:gd name="T16" fmla="*/ 36 w 69"/>
                <a:gd name="T17" fmla="*/ 43 h 149"/>
                <a:gd name="T18" fmla="*/ 50 w 69"/>
                <a:gd name="T19" fmla="*/ 14 h 149"/>
                <a:gd name="T20" fmla="*/ 34 w 69"/>
                <a:gd name="T21" fmla="*/ 9 h 149"/>
                <a:gd name="T22" fmla="*/ 52 w 69"/>
                <a:gd name="T23" fmla="*/ 0 h 149"/>
                <a:gd name="T24" fmla="*/ 59 w 69"/>
                <a:gd name="T25" fmla="*/ 3 h 149"/>
                <a:gd name="T26" fmla="*/ 59 w 69"/>
                <a:gd name="T27" fmla="*/ 14 h 149"/>
                <a:gd name="T28" fmla="*/ 67 w 69"/>
                <a:gd name="T29" fmla="*/ 25 h 149"/>
                <a:gd name="T30" fmla="*/ 69 w 69"/>
                <a:gd name="T31" fmla="*/ 41 h 149"/>
                <a:gd name="T32" fmla="*/ 69 w 69"/>
                <a:gd name="T33" fmla="*/ 143 h 149"/>
                <a:gd name="T34" fmla="*/ 67 w 69"/>
                <a:gd name="T35" fmla="*/ 149 h 149"/>
                <a:gd name="T36" fmla="*/ 63 w 69"/>
                <a:gd name="T37" fmla="*/ 145 h 149"/>
                <a:gd name="T38" fmla="*/ 63 w 69"/>
                <a:gd name="T39" fmla="*/ 144 h 149"/>
                <a:gd name="T40" fmla="*/ 34 w 69"/>
                <a:gd name="T41" fmla="*/ 130 h 149"/>
                <a:gd name="T42" fmla="*/ 34 w 69"/>
                <a:gd name="T43" fmla="*/ 125 h 149"/>
                <a:gd name="T44" fmla="*/ 13 w 69"/>
                <a:gd name="T45" fmla="*/ 129 h 149"/>
                <a:gd name="T46" fmla="*/ 34 w 69"/>
                <a:gd name="T47" fmla="*/ 130 h 149"/>
                <a:gd name="T48" fmla="*/ 5 w 69"/>
                <a:gd name="T49" fmla="*/ 144 h 149"/>
                <a:gd name="T50" fmla="*/ 5 w 69"/>
                <a:gd name="T51" fmla="*/ 145 h 149"/>
                <a:gd name="T52" fmla="*/ 2 w 69"/>
                <a:gd name="T53" fmla="*/ 149 h 149"/>
                <a:gd name="T54" fmla="*/ 0 w 69"/>
                <a:gd name="T55" fmla="*/ 143 h 149"/>
                <a:gd name="T56" fmla="*/ 0 w 69"/>
                <a:gd name="T57" fmla="*/ 41 h 149"/>
                <a:gd name="T58" fmla="*/ 0 w 69"/>
                <a:gd name="T59" fmla="*/ 40 h 149"/>
                <a:gd name="T60" fmla="*/ 1 w 69"/>
                <a:gd name="T61" fmla="*/ 25 h 149"/>
                <a:gd name="T62" fmla="*/ 10 w 69"/>
                <a:gd name="T63" fmla="*/ 14 h 149"/>
                <a:gd name="T64" fmla="*/ 10 w 69"/>
                <a:gd name="T65" fmla="*/ 3 h 149"/>
                <a:gd name="T66" fmla="*/ 16 w 69"/>
                <a:gd name="T67" fmla="*/ 0 h 149"/>
                <a:gd name="T68" fmla="*/ 34 w 69"/>
                <a:gd name="T69" fmla="*/ 9 h 149"/>
                <a:gd name="T70" fmla="*/ 18 w 69"/>
                <a:gd name="T71" fmla="*/ 14 h 149"/>
                <a:gd name="T72" fmla="*/ 18 w 69"/>
                <a:gd name="T73" fmla="*/ 58 h 149"/>
                <a:gd name="T74" fmla="*/ 33 w 69"/>
                <a:gd name="T75" fmla="*/ 43 h 149"/>
                <a:gd name="T76" fmla="*/ 34 w 69"/>
                <a:gd name="T77" fmla="*/ 49 h 149"/>
                <a:gd name="T78" fmla="*/ 14 w 69"/>
                <a:gd name="T79" fmla="*/ 65 h 149"/>
                <a:gd name="T80" fmla="*/ 14 w 69"/>
                <a:gd name="T81" fmla="*/ 64 h 149"/>
                <a:gd name="T82" fmla="*/ 13 w 69"/>
                <a:gd name="T83" fmla="*/ 18 h 149"/>
                <a:gd name="T84" fmla="*/ 6 w 69"/>
                <a:gd name="T85" fmla="*/ 26 h 149"/>
                <a:gd name="T86" fmla="*/ 4 w 69"/>
                <a:gd name="T87" fmla="*/ 40 h 149"/>
                <a:gd name="T88" fmla="*/ 4 w 69"/>
                <a:gd name="T89" fmla="*/ 41 h 149"/>
                <a:gd name="T90" fmla="*/ 4 w 69"/>
                <a:gd name="T91" fmla="*/ 13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9" h="149">
                  <a:moveTo>
                    <a:pt x="34" y="125"/>
                  </a:moveTo>
                  <a:cubicBezTo>
                    <a:pt x="34" y="125"/>
                    <a:pt x="34" y="125"/>
                    <a:pt x="34" y="125"/>
                  </a:cubicBezTo>
                  <a:cubicBezTo>
                    <a:pt x="42" y="125"/>
                    <a:pt x="49" y="126"/>
                    <a:pt x="55" y="129"/>
                  </a:cubicBezTo>
                  <a:cubicBezTo>
                    <a:pt x="59" y="130"/>
                    <a:pt x="62" y="133"/>
                    <a:pt x="64" y="135"/>
                  </a:cubicBezTo>
                  <a:cubicBezTo>
                    <a:pt x="64" y="92"/>
                    <a:pt x="64" y="92"/>
                    <a:pt x="64" y="92"/>
                  </a:cubicBezTo>
                  <a:cubicBezTo>
                    <a:pt x="64" y="71"/>
                    <a:pt x="64" y="51"/>
                    <a:pt x="64" y="41"/>
                  </a:cubicBezTo>
                  <a:cubicBezTo>
                    <a:pt x="64" y="40"/>
                    <a:pt x="64" y="40"/>
                    <a:pt x="64" y="40"/>
                  </a:cubicBezTo>
                  <a:cubicBezTo>
                    <a:pt x="64" y="36"/>
                    <a:pt x="64" y="30"/>
                    <a:pt x="63" y="26"/>
                  </a:cubicBezTo>
                  <a:cubicBezTo>
                    <a:pt x="62" y="24"/>
                    <a:pt x="61" y="23"/>
                    <a:pt x="60" y="21"/>
                  </a:cubicBezTo>
                  <a:cubicBezTo>
                    <a:pt x="58" y="20"/>
                    <a:pt x="57" y="18"/>
                    <a:pt x="55" y="17"/>
                  </a:cubicBezTo>
                  <a:cubicBezTo>
                    <a:pt x="55" y="17"/>
                    <a:pt x="55" y="17"/>
                    <a:pt x="55" y="17"/>
                  </a:cubicBezTo>
                  <a:cubicBezTo>
                    <a:pt x="55" y="64"/>
                    <a:pt x="55" y="64"/>
                    <a:pt x="55" y="64"/>
                  </a:cubicBezTo>
                  <a:cubicBezTo>
                    <a:pt x="55" y="65"/>
                    <a:pt x="54" y="66"/>
                    <a:pt x="52" y="66"/>
                  </a:cubicBezTo>
                  <a:cubicBezTo>
                    <a:pt x="52" y="66"/>
                    <a:pt x="51" y="66"/>
                    <a:pt x="51" y="65"/>
                  </a:cubicBezTo>
                  <a:cubicBezTo>
                    <a:pt x="35" y="48"/>
                    <a:pt x="35" y="48"/>
                    <a:pt x="35" y="48"/>
                  </a:cubicBezTo>
                  <a:cubicBezTo>
                    <a:pt x="34" y="49"/>
                    <a:pt x="34" y="49"/>
                    <a:pt x="34" y="49"/>
                  </a:cubicBezTo>
                  <a:cubicBezTo>
                    <a:pt x="34" y="42"/>
                    <a:pt x="34" y="42"/>
                    <a:pt x="34" y="42"/>
                  </a:cubicBezTo>
                  <a:cubicBezTo>
                    <a:pt x="35" y="42"/>
                    <a:pt x="36" y="42"/>
                    <a:pt x="36" y="43"/>
                  </a:cubicBezTo>
                  <a:cubicBezTo>
                    <a:pt x="50" y="57"/>
                    <a:pt x="50" y="57"/>
                    <a:pt x="50" y="57"/>
                  </a:cubicBezTo>
                  <a:cubicBezTo>
                    <a:pt x="50" y="14"/>
                    <a:pt x="50" y="14"/>
                    <a:pt x="50" y="14"/>
                  </a:cubicBezTo>
                  <a:cubicBezTo>
                    <a:pt x="50" y="9"/>
                    <a:pt x="50" y="9"/>
                    <a:pt x="50" y="9"/>
                  </a:cubicBezTo>
                  <a:cubicBezTo>
                    <a:pt x="34" y="9"/>
                    <a:pt x="34" y="9"/>
                    <a:pt x="34" y="9"/>
                  </a:cubicBezTo>
                  <a:cubicBezTo>
                    <a:pt x="34" y="0"/>
                    <a:pt x="34" y="0"/>
                    <a:pt x="34" y="0"/>
                  </a:cubicBezTo>
                  <a:cubicBezTo>
                    <a:pt x="52" y="0"/>
                    <a:pt x="52" y="0"/>
                    <a:pt x="52" y="0"/>
                  </a:cubicBezTo>
                  <a:cubicBezTo>
                    <a:pt x="56" y="0"/>
                    <a:pt x="56" y="0"/>
                    <a:pt x="56" y="0"/>
                  </a:cubicBezTo>
                  <a:cubicBezTo>
                    <a:pt x="57" y="0"/>
                    <a:pt x="59" y="2"/>
                    <a:pt x="59" y="3"/>
                  </a:cubicBezTo>
                  <a:cubicBezTo>
                    <a:pt x="59" y="7"/>
                    <a:pt x="59" y="7"/>
                    <a:pt x="59" y="7"/>
                  </a:cubicBezTo>
                  <a:cubicBezTo>
                    <a:pt x="59" y="14"/>
                    <a:pt x="59" y="14"/>
                    <a:pt x="59" y="14"/>
                  </a:cubicBezTo>
                  <a:cubicBezTo>
                    <a:pt x="60" y="15"/>
                    <a:pt x="62" y="16"/>
                    <a:pt x="63" y="18"/>
                  </a:cubicBezTo>
                  <a:cubicBezTo>
                    <a:pt x="65" y="20"/>
                    <a:pt x="66" y="22"/>
                    <a:pt x="67" y="25"/>
                  </a:cubicBezTo>
                  <a:cubicBezTo>
                    <a:pt x="69" y="29"/>
                    <a:pt x="69" y="35"/>
                    <a:pt x="69" y="40"/>
                  </a:cubicBezTo>
                  <a:cubicBezTo>
                    <a:pt x="69" y="41"/>
                    <a:pt x="69" y="41"/>
                    <a:pt x="69" y="41"/>
                  </a:cubicBezTo>
                  <a:cubicBezTo>
                    <a:pt x="69" y="51"/>
                    <a:pt x="69" y="71"/>
                    <a:pt x="69" y="92"/>
                  </a:cubicBezTo>
                  <a:cubicBezTo>
                    <a:pt x="69" y="143"/>
                    <a:pt x="69" y="143"/>
                    <a:pt x="69" y="143"/>
                  </a:cubicBezTo>
                  <a:cubicBezTo>
                    <a:pt x="69" y="145"/>
                    <a:pt x="69" y="145"/>
                    <a:pt x="69" y="145"/>
                  </a:cubicBezTo>
                  <a:cubicBezTo>
                    <a:pt x="69" y="147"/>
                    <a:pt x="69" y="148"/>
                    <a:pt x="67" y="149"/>
                  </a:cubicBezTo>
                  <a:cubicBezTo>
                    <a:pt x="67" y="149"/>
                    <a:pt x="67" y="149"/>
                    <a:pt x="67" y="149"/>
                  </a:cubicBezTo>
                  <a:cubicBezTo>
                    <a:pt x="64" y="149"/>
                    <a:pt x="64" y="148"/>
                    <a:pt x="63" y="145"/>
                  </a:cubicBezTo>
                  <a:cubicBezTo>
                    <a:pt x="63" y="144"/>
                    <a:pt x="63" y="144"/>
                    <a:pt x="63" y="144"/>
                  </a:cubicBezTo>
                  <a:cubicBezTo>
                    <a:pt x="63" y="144"/>
                    <a:pt x="63" y="144"/>
                    <a:pt x="63" y="144"/>
                  </a:cubicBezTo>
                  <a:cubicBezTo>
                    <a:pt x="61" y="139"/>
                    <a:pt x="58" y="135"/>
                    <a:pt x="53" y="133"/>
                  </a:cubicBezTo>
                  <a:cubicBezTo>
                    <a:pt x="48" y="131"/>
                    <a:pt x="41" y="130"/>
                    <a:pt x="34" y="130"/>
                  </a:cubicBezTo>
                  <a:cubicBezTo>
                    <a:pt x="34" y="130"/>
                    <a:pt x="34" y="130"/>
                    <a:pt x="34" y="130"/>
                  </a:cubicBezTo>
                  <a:lnTo>
                    <a:pt x="34" y="125"/>
                  </a:lnTo>
                  <a:close/>
                  <a:moveTo>
                    <a:pt x="4" y="135"/>
                  </a:moveTo>
                  <a:cubicBezTo>
                    <a:pt x="7" y="133"/>
                    <a:pt x="10" y="130"/>
                    <a:pt x="13" y="129"/>
                  </a:cubicBezTo>
                  <a:cubicBezTo>
                    <a:pt x="19" y="126"/>
                    <a:pt x="26" y="125"/>
                    <a:pt x="34" y="125"/>
                  </a:cubicBezTo>
                  <a:cubicBezTo>
                    <a:pt x="34" y="130"/>
                    <a:pt x="34" y="130"/>
                    <a:pt x="34" y="130"/>
                  </a:cubicBezTo>
                  <a:cubicBezTo>
                    <a:pt x="27" y="130"/>
                    <a:pt x="20" y="131"/>
                    <a:pt x="15" y="133"/>
                  </a:cubicBezTo>
                  <a:cubicBezTo>
                    <a:pt x="10" y="135"/>
                    <a:pt x="7" y="139"/>
                    <a:pt x="5" y="144"/>
                  </a:cubicBezTo>
                  <a:cubicBezTo>
                    <a:pt x="5" y="144"/>
                    <a:pt x="5" y="144"/>
                    <a:pt x="5" y="144"/>
                  </a:cubicBezTo>
                  <a:cubicBezTo>
                    <a:pt x="5" y="145"/>
                    <a:pt x="5" y="145"/>
                    <a:pt x="5" y="145"/>
                  </a:cubicBezTo>
                  <a:cubicBezTo>
                    <a:pt x="5" y="145"/>
                    <a:pt x="5" y="145"/>
                    <a:pt x="5" y="145"/>
                  </a:cubicBezTo>
                  <a:cubicBezTo>
                    <a:pt x="4" y="148"/>
                    <a:pt x="4" y="149"/>
                    <a:pt x="2" y="149"/>
                  </a:cubicBezTo>
                  <a:cubicBezTo>
                    <a:pt x="0" y="148"/>
                    <a:pt x="0" y="147"/>
                    <a:pt x="0" y="145"/>
                  </a:cubicBezTo>
                  <a:cubicBezTo>
                    <a:pt x="0" y="143"/>
                    <a:pt x="0" y="143"/>
                    <a:pt x="0" y="143"/>
                  </a:cubicBezTo>
                  <a:cubicBezTo>
                    <a:pt x="0" y="87"/>
                    <a:pt x="0" y="87"/>
                    <a:pt x="0" y="87"/>
                  </a:cubicBezTo>
                  <a:cubicBezTo>
                    <a:pt x="0" y="41"/>
                    <a:pt x="0" y="41"/>
                    <a:pt x="0" y="41"/>
                  </a:cubicBezTo>
                  <a:cubicBezTo>
                    <a:pt x="0" y="41"/>
                    <a:pt x="0" y="41"/>
                    <a:pt x="0" y="41"/>
                  </a:cubicBezTo>
                  <a:cubicBezTo>
                    <a:pt x="0" y="40"/>
                    <a:pt x="0" y="40"/>
                    <a:pt x="0" y="40"/>
                  </a:cubicBezTo>
                  <a:cubicBezTo>
                    <a:pt x="0" y="40"/>
                    <a:pt x="0" y="40"/>
                    <a:pt x="0" y="40"/>
                  </a:cubicBezTo>
                  <a:cubicBezTo>
                    <a:pt x="0" y="35"/>
                    <a:pt x="0" y="29"/>
                    <a:pt x="1" y="25"/>
                  </a:cubicBezTo>
                  <a:cubicBezTo>
                    <a:pt x="2" y="22"/>
                    <a:pt x="3" y="20"/>
                    <a:pt x="5" y="18"/>
                  </a:cubicBezTo>
                  <a:cubicBezTo>
                    <a:pt x="6" y="16"/>
                    <a:pt x="8" y="15"/>
                    <a:pt x="10" y="14"/>
                  </a:cubicBezTo>
                  <a:cubicBezTo>
                    <a:pt x="10" y="7"/>
                    <a:pt x="10" y="7"/>
                    <a:pt x="10" y="7"/>
                  </a:cubicBezTo>
                  <a:cubicBezTo>
                    <a:pt x="10" y="3"/>
                    <a:pt x="10" y="3"/>
                    <a:pt x="10" y="3"/>
                  </a:cubicBezTo>
                  <a:cubicBezTo>
                    <a:pt x="10" y="2"/>
                    <a:pt x="11" y="0"/>
                    <a:pt x="12" y="0"/>
                  </a:cubicBezTo>
                  <a:cubicBezTo>
                    <a:pt x="16" y="0"/>
                    <a:pt x="16" y="0"/>
                    <a:pt x="16" y="0"/>
                  </a:cubicBezTo>
                  <a:cubicBezTo>
                    <a:pt x="34" y="0"/>
                    <a:pt x="34" y="0"/>
                    <a:pt x="34" y="0"/>
                  </a:cubicBezTo>
                  <a:cubicBezTo>
                    <a:pt x="34" y="9"/>
                    <a:pt x="34" y="9"/>
                    <a:pt x="34" y="9"/>
                  </a:cubicBezTo>
                  <a:cubicBezTo>
                    <a:pt x="18" y="9"/>
                    <a:pt x="18" y="9"/>
                    <a:pt x="18" y="9"/>
                  </a:cubicBezTo>
                  <a:cubicBezTo>
                    <a:pt x="18" y="14"/>
                    <a:pt x="18" y="14"/>
                    <a:pt x="18" y="14"/>
                  </a:cubicBezTo>
                  <a:cubicBezTo>
                    <a:pt x="18" y="14"/>
                    <a:pt x="18" y="14"/>
                    <a:pt x="18" y="14"/>
                  </a:cubicBezTo>
                  <a:cubicBezTo>
                    <a:pt x="18" y="58"/>
                    <a:pt x="18" y="58"/>
                    <a:pt x="18" y="58"/>
                  </a:cubicBezTo>
                  <a:cubicBezTo>
                    <a:pt x="33" y="43"/>
                    <a:pt x="33" y="43"/>
                    <a:pt x="33" y="43"/>
                  </a:cubicBezTo>
                  <a:cubicBezTo>
                    <a:pt x="33" y="43"/>
                    <a:pt x="33" y="43"/>
                    <a:pt x="33" y="43"/>
                  </a:cubicBezTo>
                  <a:cubicBezTo>
                    <a:pt x="33" y="43"/>
                    <a:pt x="34" y="42"/>
                    <a:pt x="34" y="42"/>
                  </a:cubicBezTo>
                  <a:cubicBezTo>
                    <a:pt x="34" y="49"/>
                    <a:pt x="34" y="49"/>
                    <a:pt x="34" y="49"/>
                  </a:cubicBezTo>
                  <a:cubicBezTo>
                    <a:pt x="18" y="65"/>
                    <a:pt x="18" y="65"/>
                    <a:pt x="18" y="65"/>
                  </a:cubicBezTo>
                  <a:cubicBezTo>
                    <a:pt x="17" y="66"/>
                    <a:pt x="15" y="66"/>
                    <a:pt x="14" y="65"/>
                  </a:cubicBezTo>
                  <a:cubicBezTo>
                    <a:pt x="14" y="65"/>
                    <a:pt x="14" y="64"/>
                    <a:pt x="14" y="64"/>
                  </a:cubicBezTo>
                  <a:cubicBezTo>
                    <a:pt x="14" y="64"/>
                    <a:pt x="14" y="64"/>
                    <a:pt x="14" y="64"/>
                  </a:cubicBezTo>
                  <a:cubicBezTo>
                    <a:pt x="14" y="17"/>
                    <a:pt x="14" y="17"/>
                    <a:pt x="14" y="17"/>
                  </a:cubicBezTo>
                  <a:cubicBezTo>
                    <a:pt x="13" y="17"/>
                    <a:pt x="13" y="17"/>
                    <a:pt x="13" y="18"/>
                  </a:cubicBezTo>
                  <a:cubicBezTo>
                    <a:pt x="11" y="18"/>
                    <a:pt x="10" y="20"/>
                    <a:pt x="9" y="21"/>
                  </a:cubicBezTo>
                  <a:cubicBezTo>
                    <a:pt x="7" y="23"/>
                    <a:pt x="6" y="24"/>
                    <a:pt x="6" y="26"/>
                  </a:cubicBezTo>
                  <a:cubicBezTo>
                    <a:pt x="4" y="30"/>
                    <a:pt x="4" y="36"/>
                    <a:pt x="4" y="40"/>
                  </a:cubicBezTo>
                  <a:cubicBezTo>
                    <a:pt x="4" y="40"/>
                    <a:pt x="4" y="40"/>
                    <a:pt x="4" y="40"/>
                  </a:cubicBezTo>
                  <a:cubicBezTo>
                    <a:pt x="4" y="41"/>
                    <a:pt x="4" y="41"/>
                    <a:pt x="4" y="41"/>
                  </a:cubicBezTo>
                  <a:cubicBezTo>
                    <a:pt x="4" y="41"/>
                    <a:pt x="4" y="41"/>
                    <a:pt x="4" y="41"/>
                  </a:cubicBezTo>
                  <a:cubicBezTo>
                    <a:pt x="4" y="87"/>
                    <a:pt x="4" y="87"/>
                    <a:pt x="4" y="87"/>
                  </a:cubicBezTo>
                  <a:lnTo>
                    <a:pt x="4" y="1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9" name="Freeform 120"/>
            <p:cNvSpPr>
              <a:spLocks noEditPoints="1"/>
            </p:cNvSpPr>
            <p:nvPr/>
          </p:nvSpPr>
          <p:spPr bwMode="auto">
            <a:xfrm>
              <a:off x="6734176" y="234950"/>
              <a:ext cx="158750" cy="315913"/>
            </a:xfrm>
            <a:custGeom>
              <a:avLst/>
              <a:gdLst>
                <a:gd name="T0" fmla="*/ 35 w 70"/>
                <a:gd name="T1" fmla="*/ 116 h 140"/>
                <a:gd name="T2" fmla="*/ 56 w 70"/>
                <a:gd name="T3" fmla="*/ 120 h 140"/>
                <a:gd name="T4" fmla="*/ 65 w 70"/>
                <a:gd name="T5" fmla="*/ 126 h 140"/>
                <a:gd name="T6" fmla="*/ 65 w 70"/>
                <a:gd name="T7" fmla="*/ 70 h 140"/>
                <a:gd name="T8" fmla="*/ 65 w 70"/>
                <a:gd name="T9" fmla="*/ 32 h 140"/>
                <a:gd name="T10" fmla="*/ 65 w 70"/>
                <a:gd name="T11" fmla="*/ 31 h 140"/>
                <a:gd name="T12" fmla="*/ 64 w 70"/>
                <a:gd name="T13" fmla="*/ 17 h 140"/>
                <a:gd name="T14" fmla="*/ 53 w 70"/>
                <a:gd name="T15" fmla="*/ 7 h 140"/>
                <a:gd name="T16" fmla="*/ 35 w 70"/>
                <a:gd name="T17" fmla="*/ 5 h 140"/>
                <a:gd name="T18" fmla="*/ 35 w 70"/>
                <a:gd name="T19" fmla="*/ 0 h 140"/>
                <a:gd name="T20" fmla="*/ 55 w 70"/>
                <a:gd name="T21" fmla="*/ 3 h 140"/>
                <a:gd name="T22" fmla="*/ 68 w 70"/>
                <a:gd name="T23" fmla="*/ 16 h 140"/>
                <a:gd name="T24" fmla="*/ 69 w 70"/>
                <a:gd name="T25" fmla="*/ 31 h 140"/>
                <a:gd name="T26" fmla="*/ 69 w 70"/>
                <a:gd name="T27" fmla="*/ 32 h 140"/>
                <a:gd name="T28" fmla="*/ 69 w 70"/>
                <a:gd name="T29" fmla="*/ 70 h 140"/>
                <a:gd name="T30" fmla="*/ 69 w 70"/>
                <a:gd name="T31" fmla="*/ 134 h 140"/>
                <a:gd name="T32" fmla="*/ 69 w 70"/>
                <a:gd name="T33" fmla="*/ 136 h 140"/>
                <a:gd name="T34" fmla="*/ 69 w 70"/>
                <a:gd name="T35" fmla="*/ 136 h 140"/>
                <a:gd name="T36" fmla="*/ 67 w 70"/>
                <a:gd name="T37" fmla="*/ 140 h 140"/>
                <a:gd name="T38" fmla="*/ 67 w 70"/>
                <a:gd name="T39" fmla="*/ 140 h 140"/>
                <a:gd name="T40" fmla="*/ 64 w 70"/>
                <a:gd name="T41" fmla="*/ 136 h 140"/>
                <a:gd name="T42" fmla="*/ 64 w 70"/>
                <a:gd name="T43" fmla="*/ 136 h 140"/>
                <a:gd name="T44" fmla="*/ 64 w 70"/>
                <a:gd name="T45" fmla="*/ 135 h 140"/>
                <a:gd name="T46" fmla="*/ 64 w 70"/>
                <a:gd name="T47" fmla="*/ 135 h 140"/>
                <a:gd name="T48" fmla="*/ 54 w 70"/>
                <a:gd name="T49" fmla="*/ 124 h 140"/>
                <a:gd name="T50" fmla="*/ 35 w 70"/>
                <a:gd name="T51" fmla="*/ 121 h 140"/>
                <a:gd name="T52" fmla="*/ 35 w 70"/>
                <a:gd name="T53" fmla="*/ 116 h 140"/>
                <a:gd name="T54" fmla="*/ 5 w 70"/>
                <a:gd name="T55" fmla="*/ 126 h 140"/>
                <a:gd name="T56" fmla="*/ 14 w 70"/>
                <a:gd name="T57" fmla="*/ 120 h 140"/>
                <a:gd name="T58" fmla="*/ 35 w 70"/>
                <a:gd name="T59" fmla="*/ 116 h 140"/>
                <a:gd name="T60" fmla="*/ 35 w 70"/>
                <a:gd name="T61" fmla="*/ 116 h 140"/>
                <a:gd name="T62" fmla="*/ 35 w 70"/>
                <a:gd name="T63" fmla="*/ 121 h 140"/>
                <a:gd name="T64" fmla="*/ 35 w 70"/>
                <a:gd name="T65" fmla="*/ 121 h 140"/>
                <a:gd name="T66" fmla="*/ 16 w 70"/>
                <a:gd name="T67" fmla="*/ 124 h 140"/>
                <a:gd name="T68" fmla="*/ 6 w 70"/>
                <a:gd name="T69" fmla="*/ 135 h 140"/>
                <a:gd name="T70" fmla="*/ 6 w 70"/>
                <a:gd name="T71" fmla="*/ 136 h 140"/>
                <a:gd name="T72" fmla="*/ 3 w 70"/>
                <a:gd name="T73" fmla="*/ 140 h 140"/>
                <a:gd name="T74" fmla="*/ 3 w 70"/>
                <a:gd name="T75" fmla="*/ 140 h 140"/>
                <a:gd name="T76" fmla="*/ 0 w 70"/>
                <a:gd name="T77" fmla="*/ 136 h 140"/>
                <a:gd name="T78" fmla="*/ 0 w 70"/>
                <a:gd name="T79" fmla="*/ 134 h 140"/>
                <a:gd name="T80" fmla="*/ 0 w 70"/>
                <a:gd name="T81" fmla="*/ 74 h 140"/>
                <a:gd name="T82" fmla="*/ 0 w 70"/>
                <a:gd name="T83" fmla="*/ 32 h 140"/>
                <a:gd name="T84" fmla="*/ 0 w 70"/>
                <a:gd name="T85" fmla="*/ 32 h 140"/>
                <a:gd name="T86" fmla="*/ 0 w 70"/>
                <a:gd name="T87" fmla="*/ 31 h 140"/>
                <a:gd name="T88" fmla="*/ 0 w 70"/>
                <a:gd name="T89" fmla="*/ 31 h 140"/>
                <a:gd name="T90" fmla="*/ 2 w 70"/>
                <a:gd name="T91" fmla="*/ 16 h 140"/>
                <a:gd name="T92" fmla="*/ 15 w 70"/>
                <a:gd name="T93" fmla="*/ 3 h 140"/>
                <a:gd name="T94" fmla="*/ 35 w 70"/>
                <a:gd name="T95" fmla="*/ 0 h 140"/>
                <a:gd name="T96" fmla="*/ 35 w 70"/>
                <a:gd name="T97" fmla="*/ 0 h 140"/>
                <a:gd name="T98" fmla="*/ 35 w 70"/>
                <a:gd name="T99" fmla="*/ 5 h 140"/>
                <a:gd name="T100" fmla="*/ 35 w 70"/>
                <a:gd name="T101" fmla="*/ 5 h 140"/>
                <a:gd name="T102" fmla="*/ 16 w 70"/>
                <a:gd name="T103" fmla="*/ 7 h 140"/>
                <a:gd name="T104" fmla="*/ 6 w 70"/>
                <a:gd name="T105" fmla="*/ 17 h 140"/>
                <a:gd name="T106" fmla="*/ 5 w 70"/>
                <a:gd name="T107" fmla="*/ 31 h 140"/>
                <a:gd name="T108" fmla="*/ 5 w 70"/>
                <a:gd name="T109" fmla="*/ 31 h 140"/>
                <a:gd name="T110" fmla="*/ 5 w 70"/>
                <a:gd name="T111" fmla="*/ 32 h 140"/>
                <a:gd name="T112" fmla="*/ 5 w 70"/>
                <a:gd name="T113" fmla="*/ 32 h 140"/>
                <a:gd name="T114" fmla="*/ 5 w 70"/>
                <a:gd name="T115" fmla="*/ 74 h 140"/>
                <a:gd name="T116" fmla="*/ 5 w 70"/>
                <a:gd name="T117" fmla="*/ 12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0" h="140">
                  <a:moveTo>
                    <a:pt x="35" y="116"/>
                  </a:moveTo>
                  <a:cubicBezTo>
                    <a:pt x="43" y="116"/>
                    <a:pt x="50" y="117"/>
                    <a:pt x="56" y="120"/>
                  </a:cubicBezTo>
                  <a:cubicBezTo>
                    <a:pt x="59" y="121"/>
                    <a:pt x="62" y="124"/>
                    <a:pt x="65" y="126"/>
                  </a:cubicBezTo>
                  <a:cubicBezTo>
                    <a:pt x="65" y="70"/>
                    <a:pt x="65" y="70"/>
                    <a:pt x="65" y="70"/>
                  </a:cubicBezTo>
                  <a:cubicBezTo>
                    <a:pt x="65" y="32"/>
                    <a:pt x="65" y="32"/>
                    <a:pt x="65" y="32"/>
                  </a:cubicBezTo>
                  <a:cubicBezTo>
                    <a:pt x="65" y="31"/>
                    <a:pt x="65" y="31"/>
                    <a:pt x="65" y="31"/>
                  </a:cubicBezTo>
                  <a:cubicBezTo>
                    <a:pt x="65" y="27"/>
                    <a:pt x="65" y="21"/>
                    <a:pt x="64" y="17"/>
                  </a:cubicBezTo>
                  <a:cubicBezTo>
                    <a:pt x="62" y="12"/>
                    <a:pt x="58" y="9"/>
                    <a:pt x="53" y="7"/>
                  </a:cubicBezTo>
                  <a:cubicBezTo>
                    <a:pt x="48" y="5"/>
                    <a:pt x="42" y="5"/>
                    <a:pt x="35" y="5"/>
                  </a:cubicBezTo>
                  <a:cubicBezTo>
                    <a:pt x="35" y="0"/>
                    <a:pt x="35" y="0"/>
                    <a:pt x="35" y="0"/>
                  </a:cubicBezTo>
                  <a:cubicBezTo>
                    <a:pt x="42" y="0"/>
                    <a:pt x="50" y="1"/>
                    <a:pt x="55" y="3"/>
                  </a:cubicBezTo>
                  <a:cubicBezTo>
                    <a:pt x="61" y="5"/>
                    <a:pt x="66" y="9"/>
                    <a:pt x="68" y="16"/>
                  </a:cubicBezTo>
                  <a:cubicBezTo>
                    <a:pt x="69" y="20"/>
                    <a:pt x="69" y="26"/>
                    <a:pt x="69" y="31"/>
                  </a:cubicBezTo>
                  <a:cubicBezTo>
                    <a:pt x="69" y="32"/>
                    <a:pt x="69" y="32"/>
                    <a:pt x="69" y="32"/>
                  </a:cubicBezTo>
                  <a:cubicBezTo>
                    <a:pt x="69" y="70"/>
                    <a:pt x="69" y="70"/>
                    <a:pt x="69" y="70"/>
                  </a:cubicBezTo>
                  <a:cubicBezTo>
                    <a:pt x="69" y="134"/>
                    <a:pt x="69" y="134"/>
                    <a:pt x="69" y="134"/>
                  </a:cubicBezTo>
                  <a:cubicBezTo>
                    <a:pt x="69" y="136"/>
                    <a:pt x="69" y="136"/>
                    <a:pt x="69" y="136"/>
                  </a:cubicBezTo>
                  <a:cubicBezTo>
                    <a:pt x="69" y="136"/>
                    <a:pt x="69" y="136"/>
                    <a:pt x="69" y="136"/>
                  </a:cubicBezTo>
                  <a:cubicBezTo>
                    <a:pt x="69" y="138"/>
                    <a:pt x="70" y="139"/>
                    <a:pt x="67" y="140"/>
                  </a:cubicBezTo>
                  <a:cubicBezTo>
                    <a:pt x="67" y="140"/>
                    <a:pt x="67" y="140"/>
                    <a:pt x="67" y="140"/>
                  </a:cubicBezTo>
                  <a:cubicBezTo>
                    <a:pt x="65" y="140"/>
                    <a:pt x="65" y="139"/>
                    <a:pt x="64" y="136"/>
                  </a:cubicBezTo>
                  <a:cubicBezTo>
                    <a:pt x="64" y="136"/>
                    <a:pt x="64" y="136"/>
                    <a:pt x="64" y="136"/>
                  </a:cubicBezTo>
                  <a:cubicBezTo>
                    <a:pt x="64" y="135"/>
                    <a:pt x="64" y="135"/>
                    <a:pt x="64" y="135"/>
                  </a:cubicBezTo>
                  <a:cubicBezTo>
                    <a:pt x="64" y="135"/>
                    <a:pt x="64" y="135"/>
                    <a:pt x="64" y="135"/>
                  </a:cubicBezTo>
                  <a:cubicBezTo>
                    <a:pt x="62" y="130"/>
                    <a:pt x="59" y="126"/>
                    <a:pt x="54" y="124"/>
                  </a:cubicBezTo>
                  <a:cubicBezTo>
                    <a:pt x="49" y="122"/>
                    <a:pt x="42" y="121"/>
                    <a:pt x="35" y="121"/>
                  </a:cubicBezTo>
                  <a:lnTo>
                    <a:pt x="35" y="116"/>
                  </a:lnTo>
                  <a:close/>
                  <a:moveTo>
                    <a:pt x="5" y="126"/>
                  </a:moveTo>
                  <a:cubicBezTo>
                    <a:pt x="7" y="124"/>
                    <a:pt x="10" y="121"/>
                    <a:pt x="14" y="120"/>
                  </a:cubicBezTo>
                  <a:cubicBezTo>
                    <a:pt x="20" y="117"/>
                    <a:pt x="27" y="116"/>
                    <a:pt x="35" y="116"/>
                  </a:cubicBezTo>
                  <a:cubicBezTo>
                    <a:pt x="35" y="116"/>
                    <a:pt x="35" y="116"/>
                    <a:pt x="35" y="116"/>
                  </a:cubicBezTo>
                  <a:cubicBezTo>
                    <a:pt x="35" y="121"/>
                    <a:pt x="35" y="121"/>
                    <a:pt x="35" y="121"/>
                  </a:cubicBezTo>
                  <a:cubicBezTo>
                    <a:pt x="35" y="121"/>
                    <a:pt x="35" y="121"/>
                    <a:pt x="35" y="121"/>
                  </a:cubicBezTo>
                  <a:cubicBezTo>
                    <a:pt x="28" y="121"/>
                    <a:pt x="21" y="122"/>
                    <a:pt x="16" y="124"/>
                  </a:cubicBezTo>
                  <a:cubicBezTo>
                    <a:pt x="11" y="126"/>
                    <a:pt x="8" y="130"/>
                    <a:pt x="6" y="135"/>
                  </a:cubicBezTo>
                  <a:cubicBezTo>
                    <a:pt x="6" y="136"/>
                    <a:pt x="6" y="136"/>
                    <a:pt x="6" y="136"/>
                  </a:cubicBezTo>
                  <a:cubicBezTo>
                    <a:pt x="5" y="139"/>
                    <a:pt x="5" y="140"/>
                    <a:pt x="3" y="140"/>
                  </a:cubicBezTo>
                  <a:cubicBezTo>
                    <a:pt x="3" y="140"/>
                    <a:pt x="3" y="140"/>
                    <a:pt x="3" y="140"/>
                  </a:cubicBezTo>
                  <a:cubicBezTo>
                    <a:pt x="0" y="139"/>
                    <a:pt x="0" y="138"/>
                    <a:pt x="0" y="136"/>
                  </a:cubicBezTo>
                  <a:cubicBezTo>
                    <a:pt x="0" y="134"/>
                    <a:pt x="0" y="134"/>
                    <a:pt x="0" y="134"/>
                  </a:cubicBezTo>
                  <a:cubicBezTo>
                    <a:pt x="0" y="74"/>
                    <a:pt x="0" y="74"/>
                    <a:pt x="0" y="74"/>
                  </a:cubicBezTo>
                  <a:cubicBezTo>
                    <a:pt x="0" y="32"/>
                    <a:pt x="0" y="32"/>
                    <a:pt x="0" y="32"/>
                  </a:cubicBezTo>
                  <a:cubicBezTo>
                    <a:pt x="0" y="32"/>
                    <a:pt x="0" y="32"/>
                    <a:pt x="0" y="32"/>
                  </a:cubicBezTo>
                  <a:cubicBezTo>
                    <a:pt x="0" y="31"/>
                    <a:pt x="0" y="31"/>
                    <a:pt x="0" y="31"/>
                  </a:cubicBezTo>
                  <a:cubicBezTo>
                    <a:pt x="0" y="31"/>
                    <a:pt x="0" y="31"/>
                    <a:pt x="0" y="31"/>
                  </a:cubicBezTo>
                  <a:cubicBezTo>
                    <a:pt x="0" y="26"/>
                    <a:pt x="0" y="20"/>
                    <a:pt x="2" y="16"/>
                  </a:cubicBezTo>
                  <a:cubicBezTo>
                    <a:pt x="4" y="9"/>
                    <a:pt x="8" y="5"/>
                    <a:pt x="15" y="3"/>
                  </a:cubicBezTo>
                  <a:cubicBezTo>
                    <a:pt x="20" y="1"/>
                    <a:pt x="27" y="0"/>
                    <a:pt x="35" y="0"/>
                  </a:cubicBezTo>
                  <a:cubicBezTo>
                    <a:pt x="35" y="0"/>
                    <a:pt x="35" y="0"/>
                    <a:pt x="35" y="0"/>
                  </a:cubicBezTo>
                  <a:cubicBezTo>
                    <a:pt x="35" y="5"/>
                    <a:pt x="35" y="5"/>
                    <a:pt x="35" y="5"/>
                  </a:cubicBezTo>
                  <a:cubicBezTo>
                    <a:pt x="35" y="5"/>
                    <a:pt x="35" y="5"/>
                    <a:pt x="35" y="5"/>
                  </a:cubicBezTo>
                  <a:cubicBezTo>
                    <a:pt x="28" y="5"/>
                    <a:pt x="21" y="5"/>
                    <a:pt x="16" y="7"/>
                  </a:cubicBezTo>
                  <a:cubicBezTo>
                    <a:pt x="12" y="9"/>
                    <a:pt x="8" y="12"/>
                    <a:pt x="6" y="17"/>
                  </a:cubicBezTo>
                  <a:cubicBezTo>
                    <a:pt x="5" y="21"/>
                    <a:pt x="5" y="27"/>
                    <a:pt x="5" y="31"/>
                  </a:cubicBezTo>
                  <a:cubicBezTo>
                    <a:pt x="5" y="31"/>
                    <a:pt x="5" y="31"/>
                    <a:pt x="5" y="31"/>
                  </a:cubicBezTo>
                  <a:cubicBezTo>
                    <a:pt x="5" y="32"/>
                    <a:pt x="5" y="32"/>
                    <a:pt x="5" y="32"/>
                  </a:cubicBezTo>
                  <a:cubicBezTo>
                    <a:pt x="5" y="32"/>
                    <a:pt x="5" y="32"/>
                    <a:pt x="5" y="32"/>
                  </a:cubicBezTo>
                  <a:cubicBezTo>
                    <a:pt x="5" y="74"/>
                    <a:pt x="5" y="74"/>
                    <a:pt x="5" y="74"/>
                  </a:cubicBezTo>
                  <a:lnTo>
                    <a:pt x="5" y="1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0" name="Freeform 121"/>
            <p:cNvSpPr>
              <a:spLocks noEditPoints="1"/>
            </p:cNvSpPr>
            <p:nvPr/>
          </p:nvSpPr>
          <p:spPr bwMode="auto">
            <a:xfrm>
              <a:off x="10136188" y="1957388"/>
              <a:ext cx="301625" cy="254000"/>
            </a:xfrm>
            <a:custGeom>
              <a:avLst/>
              <a:gdLst>
                <a:gd name="T0" fmla="*/ 108 w 134"/>
                <a:gd name="T1" fmla="*/ 6 h 112"/>
                <a:gd name="T2" fmla="*/ 67 w 134"/>
                <a:gd name="T3" fmla="*/ 47 h 112"/>
                <a:gd name="T4" fmla="*/ 67 w 134"/>
                <a:gd name="T5" fmla="*/ 41 h 112"/>
                <a:gd name="T6" fmla="*/ 106 w 134"/>
                <a:gd name="T7" fmla="*/ 1 h 112"/>
                <a:gd name="T8" fmla="*/ 110 w 134"/>
                <a:gd name="T9" fmla="*/ 1 h 112"/>
                <a:gd name="T10" fmla="*/ 133 w 134"/>
                <a:gd name="T11" fmla="*/ 25 h 112"/>
                <a:gd name="T12" fmla="*/ 133 w 134"/>
                <a:gd name="T13" fmla="*/ 28 h 112"/>
                <a:gd name="T14" fmla="*/ 73 w 134"/>
                <a:gd name="T15" fmla="*/ 88 h 112"/>
                <a:gd name="T16" fmla="*/ 67 w 134"/>
                <a:gd name="T17" fmla="*/ 94 h 112"/>
                <a:gd name="T18" fmla="*/ 67 w 134"/>
                <a:gd name="T19" fmla="*/ 88 h 112"/>
                <a:gd name="T20" fmla="*/ 70 w 134"/>
                <a:gd name="T21" fmla="*/ 84 h 112"/>
                <a:gd name="T22" fmla="*/ 128 w 134"/>
                <a:gd name="T23" fmla="*/ 26 h 112"/>
                <a:gd name="T24" fmla="*/ 108 w 134"/>
                <a:gd name="T25" fmla="*/ 6 h 112"/>
                <a:gd name="T26" fmla="*/ 67 w 134"/>
                <a:gd name="T27" fmla="*/ 47 h 112"/>
                <a:gd name="T28" fmla="*/ 50 w 134"/>
                <a:gd name="T29" fmla="*/ 64 h 112"/>
                <a:gd name="T30" fmla="*/ 47 w 134"/>
                <a:gd name="T31" fmla="*/ 64 h 112"/>
                <a:gd name="T32" fmla="*/ 26 w 134"/>
                <a:gd name="T33" fmla="*/ 43 h 112"/>
                <a:gd name="T34" fmla="*/ 6 w 134"/>
                <a:gd name="T35" fmla="*/ 64 h 112"/>
                <a:gd name="T36" fmla="*/ 26 w 134"/>
                <a:gd name="T37" fmla="*/ 84 h 112"/>
                <a:gd name="T38" fmla="*/ 48 w 134"/>
                <a:gd name="T39" fmla="*/ 106 h 112"/>
                <a:gd name="T40" fmla="*/ 67 w 134"/>
                <a:gd name="T41" fmla="*/ 88 h 112"/>
                <a:gd name="T42" fmla="*/ 67 w 134"/>
                <a:gd name="T43" fmla="*/ 94 h 112"/>
                <a:gd name="T44" fmla="*/ 50 w 134"/>
                <a:gd name="T45" fmla="*/ 111 h 112"/>
                <a:gd name="T46" fmla="*/ 47 w 134"/>
                <a:gd name="T47" fmla="*/ 111 h 112"/>
                <a:gd name="T48" fmla="*/ 23 w 134"/>
                <a:gd name="T49" fmla="*/ 88 h 112"/>
                <a:gd name="T50" fmla="*/ 1 w 134"/>
                <a:gd name="T51" fmla="*/ 65 h 112"/>
                <a:gd name="T52" fmla="*/ 1 w 134"/>
                <a:gd name="T53" fmla="*/ 65 h 112"/>
                <a:gd name="T54" fmla="*/ 1 w 134"/>
                <a:gd name="T55" fmla="*/ 62 h 112"/>
                <a:gd name="T56" fmla="*/ 24 w 134"/>
                <a:gd name="T57" fmla="*/ 39 h 112"/>
                <a:gd name="T58" fmla="*/ 24 w 134"/>
                <a:gd name="T59" fmla="*/ 38 h 112"/>
                <a:gd name="T60" fmla="*/ 27 w 134"/>
                <a:gd name="T61" fmla="*/ 38 h 112"/>
                <a:gd name="T62" fmla="*/ 48 w 134"/>
                <a:gd name="T63" fmla="*/ 59 h 112"/>
                <a:gd name="T64" fmla="*/ 67 w 134"/>
                <a:gd name="T65" fmla="*/ 41 h 112"/>
                <a:gd name="T66" fmla="*/ 67 w 134"/>
                <a:gd name="T67" fmla="*/ 4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112">
                  <a:moveTo>
                    <a:pt x="108" y="6"/>
                  </a:moveTo>
                  <a:cubicBezTo>
                    <a:pt x="67" y="47"/>
                    <a:pt x="67" y="47"/>
                    <a:pt x="67" y="47"/>
                  </a:cubicBezTo>
                  <a:cubicBezTo>
                    <a:pt x="67" y="41"/>
                    <a:pt x="67" y="41"/>
                    <a:pt x="67" y="41"/>
                  </a:cubicBezTo>
                  <a:cubicBezTo>
                    <a:pt x="106" y="1"/>
                    <a:pt x="106" y="1"/>
                    <a:pt x="106" y="1"/>
                  </a:cubicBezTo>
                  <a:cubicBezTo>
                    <a:pt x="107" y="0"/>
                    <a:pt x="109" y="0"/>
                    <a:pt x="110" y="1"/>
                  </a:cubicBezTo>
                  <a:cubicBezTo>
                    <a:pt x="133" y="25"/>
                    <a:pt x="133" y="25"/>
                    <a:pt x="133" y="25"/>
                  </a:cubicBezTo>
                  <a:cubicBezTo>
                    <a:pt x="134" y="26"/>
                    <a:pt x="134" y="27"/>
                    <a:pt x="133" y="28"/>
                  </a:cubicBezTo>
                  <a:cubicBezTo>
                    <a:pt x="73" y="88"/>
                    <a:pt x="73" y="88"/>
                    <a:pt x="73" y="88"/>
                  </a:cubicBezTo>
                  <a:cubicBezTo>
                    <a:pt x="67" y="94"/>
                    <a:pt x="67" y="94"/>
                    <a:pt x="67" y="94"/>
                  </a:cubicBezTo>
                  <a:cubicBezTo>
                    <a:pt x="67" y="88"/>
                    <a:pt x="67" y="88"/>
                    <a:pt x="67" y="88"/>
                  </a:cubicBezTo>
                  <a:cubicBezTo>
                    <a:pt x="70" y="84"/>
                    <a:pt x="70" y="84"/>
                    <a:pt x="70" y="84"/>
                  </a:cubicBezTo>
                  <a:cubicBezTo>
                    <a:pt x="128" y="26"/>
                    <a:pt x="128" y="26"/>
                    <a:pt x="128" y="26"/>
                  </a:cubicBezTo>
                  <a:lnTo>
                    <a:pt x="108" y="6"/>
                  </a:lnTo>
                  <a:close/>
                  <a:moveTo>
                    <a:pt x="67" y="47"/>
                  </a:moveTo>
                  <a:cubicBezTo>
                    <a:pt x="50" y="64"/>
                    <a:pt x="50" y="64"/>
                    <a:pt x="50" y="64"/>
                  </a:cubicBezTo>
                  <a:cubicBezTo>
                    <a:pt x="49" y="65"/>
                    <a:pt x="47" y="65"/>
                    <a:pt x="47" y="64"/>
                  </a:cubicBezTo>
                  <a:cubicBezTo>
                    <a:pt x="26" y="43"/>
                    <a:pt x="26" y="43"/>
                    <a:pt x="26" y="43"/>
                  </a:cubicBezTo>
                  <a:cubicBezTo>
                    <a:pt x="6" y="64"/>
                    <a:pt x="6" y="64"/>
                    <a:pt x="6" y="64"/>
                  </a:cubicBezTo>
                  <a:cubicBezTo>
                    <a:pt x="26" y="84"/>
                    <a:pt x="26" y="84"/>
                    <a:pt x="26" y="84"/>
                  </a:cubicBezTo>
                  <a:cubicBezTo>
                    <a:pt x="48" y="106"/>
                    <a:pt x="48" y="106"/>
                    <a:pt x="48" y="106"/>
                  </a:cubicBezTo>
                  <a:cubicBezTo>
                    <a:pt x="67" y="88"/>
                    <a:pt x="67" y="88"/>
                    <a:pt x="67" y="88"/>
                  </a:cubicBezTo>
                  <a:cubicBezTo>
                    <a:pt x="67" y="94"/>
                    <a:pt x="67" y="94"/>
                    <a:pt x="67" y="94"/>
                  </a:cubicBezTo>
                  <a:cubicBezTo>
                    <a:pt x="50" y="111"/>
                    <a:pt x="50" y="111"/>
                    <a:pt x="50" y="111"/>
                  </a:cubicBezTo>
                  <a:cubicBezTo>
                    <a:pt x="49" y="112"/>
                    <a:pt x="47" y="112"/>
                    <a:pt x="47" y="111"/>
                  </a:cubicBezTo>
                  <a:cubicBezTo>
                    <a:pt x="23" y="88"/>
                    <a:pt x="23" y="88"/>
                    <a:pt x="23" y="88"/>
                  </a:cubicBezTo>
                  <a:cubicBezTo>
                    <a:pt x="1" y="65"/>
                    <a:pt x="1" y="65"/>
                    <a:pt x="1" y="65"/>
                  </a:cubicBezTo>
                  <a:cubicBezTo>
                    <a:pt x="1" y="65"/>
                    <a:pt x="1" y="65"/>
                    <a:pt x="1" y="65"/>
                  </a:cubicBezTo>
                  <a:cubicBezTo>
                    <a:pt x="0" y="64"/>
                    <a:pt x="0" y="63"/>
                    <a:pt x="1" y="62"/>
                  </a:cubicBezTo>
                  <a:cubicBezTo>
                    <a:pt x="24" y="39"/>
                    <a:pt x="24" y="39"/>
                    <a:pt x="24" y="39"/>
                  </a:cubicBezTo>
                  <a:cubicBezTo>
                    <a:pt x="24" y="38"/>
                    <a:pt x="24" y="38"/>
                    <a:pt x="24" y="38"/>
                  </a:cubicBezTo>
                  <a:cubicBezTo>
                    <a:pt x="25" y="37"/>
                    <a:pt x="26" y="37"/>
                    <a:pt x="27" y="38"/>
                  </a:cubicBezTo>
                  <a:cubicBezTo>
                    <a:pt x="48" y="59"/>
                    <a:pt x="48" y="59"/>
                    <a:pt x="48" y="59"/>
                  </a:cubicBezTo>
                  <a:cubicBezTo>
                    <a:pt x="67" y="41"/>
                    <a:pt x="67" y="41"/>
                    <a:pt x="67" y="41"/>
                  </a:cubicBezTo>
                  <a:lnTo>
                    <a:pt x="67"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1" name="Freeform 122"/>
            <p:cNvSpPr>
              <a:spLocks noEditPoints="1"/>
            </p:cNvSpPr>
            <p:nvPr/>
          </p:nvSpPr>
          <p:spPr bwMode="auto">
            <a:xfrm>
              <a:off x="9091613" y="692150"/>
              <a:ext cx="320675" cy="320675"/>
            </a:xfrm>
            <a:custGeom>
              <a:avLst/>
              <a:gdLst>
                <a:gd name="T0" fmla="*/ 73 w 142"/>
                <a:gd name="T1" fmla="*/ 137 h 142"/>
                <a:gd name="T2" fmla="*/ 90 w 142"/>
                <a:gd name="T3" fmla="*/ 124 h 142"/>
                <a:gd name="T4" fmla="*/ 110 w 142"/>
                <a:gd name="T5" fmla="*/ 112 h 142"/>
                <a:gd name="T6" fmla="*/ 129 w 142"/>
                <a:gd name="T7" fmla="*/ 103 h 142"/>
                <a:gd name="T8" fmla="*/ 122 w 142"/>
                <a:gd name="T9" fmla="*/ 95 h 142"/>
                <a:gd name="T10" fmla="*/ 129 w 142"/>
                <a:gd name="T11" fmla="*/ 70 h 142"/>
                <a:gd name="T12" fmla="*/ 127 w 142"/>
                <a:gd name="T13" fmla="*/ 54 h 142"/>
                <a:gd name="T14" fmla="*/ 119 w 142"/>
                <a:gd name="T15" fmla="*/ 42 h 142"/>
                <a:gd name="T16" fmla="*/ 116 w 142"/>
                <a:gd name="T17" fmla="*/ 23 h 142"/>
                <a:gd name="T18" fmla="*/ 95 w 142"/>
                <a:gd name="T19" fmla="*/ 20 h 142"/>
                <a:gd name="T20" fmla="*/ 73 w 142"/>
                <a:gd name="T21" fmla="*/ 15 h 142"/>
                <a:gd name="T22" fmla="*/ 73 w 142"/>
                <a:gd name="T23" fmla="*/ 2 h 142"/>
                <a:gd name="T24" fmla="*/ 95 w 142"/>
                <a:gd name="T25" fmla="*/ 15 h 142"/>
                <a:gd name="T26" fmla="*/ 121 w 142"/>
                <a:gd name="T27" fmla="*/ 21 h 142"/>
                <a:gd name="T28" fmla="*/ 123 w 142"/>
                <a:gd name="T29" fmla="*/ 39 h 142"/>
                <a:gd name="T30" fmla="*/ 139 w 142"/>
                <a:gd name="T31" fmla="*/ 49 h 142"/>
                <a:gd name="T32" fmla="*/ 132 w 142"/>
                <a:gd name="T33" fmla="*/ 75 h 142"/>
                <a:gd name="T34" fmla="*/ 133 w 142"/>
                <a:gd name="T35" fmla="*/ 100 h 142"/>
                <a:gd name="T36" fmla="*/ 118 w 142"/>
                <a:gd name="T37" fmla="*/ 121 h 142"/>
                <a:gd name="T38" fmla="*/ 93 w 142"/>
                <a:gd name="T39" fmla="*/ 128 h 142"/>
                <a:gd name="T40" fmla="*/ 71 w 142"/>
                <a:gd name="T41" fmla="*/ 142 h 142"/>
                <a:gd name="T42" fmla="*/ 71 w 142"/>
                <a:gd name="T43" fmla="*/ 117 h 142"/>
                <a:gd name="T44" fmla="*/ 116 w 142"/>
                <a:gd name="T45" fmla="*/ 64 h 142"/>
                <a:gd name="T46" fmla="*/ 71 w 142"/>
                <a:gd name="T47" fmla="*/ 30 h 142"/>
                <a:gd name="T48" fmla="*/ 104 w 142"/>
                <a:gd name="T49" fmla="*/ 95 h 142"/>
                <a:gd name="T50" fmla="*/ 71 w 142"/>
                <a:gd name="T51" fmla="*/ 117 h 142"/>
                <a:gd name="T52" fmla="*/ 8 w 142"/>
                <a:gd name="T53" fmla="*/ 89 h 142"/>
                <a:gd name="T54" fmla="*/ 18 w 142"/>
                <a:gd name="T55" fmla="*/ 90 h 142"/>
                <a:gd name="T56" fmla="*/ 30 w 142"/>
                <a:gd name="T57" fmla="*/ 113 h 142"/>
                <a:gd name="T58" fmla="*/ 44 w 142"/>
                <a:gd name="T59" fmla="*/ 122 h 142"/>
                <a:gd name="T60" fmla="*/ 58 w 142"/>
                <a:gd name="T61" fmla="*/ 126 h 142"/>
                <a:gd name="T62" fmla="*/ 71 w 142"/>
                <a:gd name="T63" fmla="*/ 142 h 142"/>
                <a:gd name="T64" fmla="*/ 57 w 142"/>
                <a:gd name="T65" fmla="*/ 130 h 142"/>
                <a:gd name="T66" fmla="*/ 38 w 142"/>
                <a:gd name="T67" fmla="*/ 134 h 142"/>
                <a:gd name="T68" fmla="*/ 25 w 142"/>
                <a:gd name="T69" fmla="*/ 111 h 142"/>
                <a:gd name="T70" fmla="*/ 6 w 142"/>
                <a:gd name="T71" fmla="*/ 94 h 142"/>
                <a:gd name="T72" fmla="*/ 2 w 142"/>
                <a:gd name="T73" fmla="*/ 69 h 142"/>
                <a:gd name="T74" fmla="*/ 15 w 142"/>
                <a:gd name="T75" fmla="*/ 46 h 142"/>
                <a:gd name="T76" fmla="*/ 21 w 142"/>
                <a:gd name="T77" fmla="*/ 21 h 142"/>
                <a:gd name="T78" fmla="*/ 39 w 142"/>
                <a:gd name="T79" fmla="*/ 19 h 142"/>
                <a:gd name="T80" fmla="*/ 50 w 142"/>
                <a:gd name="T81" fmla="*/ 3 h 142"/>
                <a:gd name="T82" fmla="*/ 71 w 142"/>
                <a:gd name="T83" fmla="*/ 14 h 142"/>
                <a:gd name="T84" fmla="*/ 53 w 142"/>
                <a:gd name="T85" fmla="*/ 8 h 142"/>
                <a:gd name="T86" fmla="*/ 52 w 142"/>
                <a:gd name="T87" fmla="*/ 18 h 142"/>
                <a:gd name="T88" fmla="*/ 29 w 142"/>
                <a:gd name="T89" fmla="*/ 30 h 142"/>
                <a:gd name="T90" fmla="*/ 20 w 142"/>
                <a:gd name="T91" fmla="*/ 44 h 142"/>
                <a:gd name="T92" fmla="*/ 16 w 142"/>
                <a:gd name="T93" fmla="*/ 58 h 142"/>
                <a:gd name="T94" fmla="*/ 71 w 142"/>
                <a:gd name="T95" fmla="*/ 25 h 142"/>
                <a:gd name="T96" fmla="*/ 26 w 142"/>
                <a:gd name="T97" fmla="*/ 78 h 142"/>
                <a:gd name="T98" fmla="*/ 71 w 142"/>
                <a:gd name="T99" fmla="*/ 112 h 142"/>
                <a:gd name="T100" fmla="*/ 38 w 142"/>
                <a:gd name="T101" fmla="*/ 47 h 142"/>
                <a:gd name="T102" fmla="*/ 71 w 142"/>
                <a:gd name="T103" fmla="*/ 2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2" h="142">
                  <a:moveTo>
                    <a:pt x="71" y="128"/>
                  </a:moveTo>
                  <a:cubicBezTo>
                    <a:pt x="71" y="128"/>
                    <a:pt x="72" y="129"/>
                    <a:pt x="72" y="129"/>
                  </a:cubicBezTo>
                  <a:cubicBezTo>
                    <a:pt x="73" y="137"/>
                    <a:pt x="73" y="137"/>
                    <a:pt x="73" y="137"/>
                  </a:cubicBezTo>
                  <a:cubicBezTo>
                    <a:pt x="89" y="134"/>
                    <a:pt x="89" y="134"/>
                    <a:pt x="89" y="134"/>
                  </a:cubicBezTo>
                  <a:cubicBezTo>
                    <a:pt x="88" y="127"/>
                    <a:pt x="88" y="127"/>
                    <a:pt x="88" y="127"/>
                  </a:cubicBezTo>
                  <a:cubicBezTo>
                    <a:pt x="88" y="125"/>
                    <a:pt x="89" y="124"/>
                    <a:pt x="90" y="124"/>
                  </a:cubicBezTo>
                  <a:cubicBezTo>
                    <a:pt x="90" y="124"/>
                    <a:pt x="90" y="124"/>
                    <a:pt x="90" y="124"/>
                  </a:cubicBezTo>
                  <a:cubicBezTo>
                    <a:pt x="93" y="123"/>
                    <a:pt x="97" y="121"/>
                    <a:pt x="100" y="119"/>
                  </a:cubicBezTo>
                  <a:cubicBezTo>
                    <a:pt x="104" y="117"/>
                    <a:pt x="107" y="115"/>
                    <a:pt x="110" y="112"/>
                  </a:cubicBezTo>
                  <a:cubicBezTo>
                    <a:pt x="111" y="111"/>
                    <a:pt x="112" y="111"/>
                    <a:pt x="113" y="112"/>
                  </a:cubicBezTo>
                  <a:cubicBezTo>
                    <a:pt x="119" y="116"/>
                    <a:pt x="119" y="116"/>
                    <a:pt x="119" y="116"/>
                  </a:cubicBezTo>
                  <a:cubicBezTo>
                    <a:pt x="129" y="103"/>
                    <a:pt x="129" y="103"/>
                    <a:pt x="129" y="103"/>
                  </a:cubicBezTo>
                  <a:cubicBezTo>
                    <a:pt x="122" y="98"/>
                    <a:pt x="122" y="98"/>
                    <a:pt x="122" y="98"/>
                  </a:cubicBezTo>
                  <a:cubicBezTo>
                    <a:pt x="122" y="97"/>
                    <a:pt x="121" y="96"/>
                    <a:pt x="122" y="95"/>
                  </a:cubicBezTo>
                  <a:cubicBezTo>
                    <a:pt x="122" y="95"/>
                    <a:pt x="122" y="95"/>
                    <a:pt x="122" y="95"/>
                  </a:cubicBezTo>
                  <a:cubicBezTo>
                    <a:pt x="123" y="92"/>
                    <a:pt x="125" y="88"/>
                    <a:pt x="126" y="84"/>
                  </a:cubicBezTo>
                  <a:cubicBezTo>
                    <a:pt x="127" y="80"/>
                    <a:pt x="127" y="76"/>
                    <a:pt x="127" y="73"/>
                  </a:cubicBezTo>
                  <a:cubicBezTo>
                    <a:pt x="127" y="71"/>
                    <a:pt x="128" y="70"/>
                    <a:pt x="129" y="70"/>
                  </a:cubicBezTo>
                  <a:cubicBezTo>
                    <a:pt x="137" y="69"/>
                    <a:pt x="137" y="69"/>
                    <a:pt x="137" y="69"/>
                  </a:cubicBezTo>
                  <a:cubicBezTo>
                    <a:pt x="134" y="53"/>
                    <a:pt x="134" y="53"/>
                    <a:pt x="134" y="53"/>
                  </a:cubicBezTo>
                  <a:cubicBezTo>
                    <a:pt x="127" y="54"/>
                    <a:pt x="127" y="54"/>
                    <a:pt x="127" y="54"/>
                  </a:cubicBezTo>
                  <a:cubicBezTo>
                    <a:pt x="125" y="54"/>
                    <a:pt x="124" y="53"/>
                    <a:pt x="124" y="52"/>
                  </a:cubicBezTo>
                  <a:cubicBezTo>
                    <a:pt x="124" y="52"/>
                    <a:pt x="124" y="52"/>
                    <a:pt x="124" y="52"/>
                  </a:cubicBezTo>
                  <a:cubicBezTo>
                    <a:pt x="123" y="49"/>
                    <a:pt x="121" y="45"/>
                    <a:pt x="119" y="42"/>
                  </a:cubicBezTo>
                  <a:cubicBezTo>
                    <a:pt x="117" y="38"/>
                    <a:pt x="115" y="35"/>
                    <a:pt x="112" y="32"/>
                  </a:cubicBezTo>
                  <a:cubicBezTo>
                    <a:pt x="111" y="31"/>
                    <a:pt x="111" y="30"/>
                    <a:pt x="112" y="29"/>
                  </a:cubicBezTo>
                  <a:cubicBezTo>
                    <a:pt x="116" y="23"/>
                    <a:pt x="116" y="23"/>
                    <a:pt x="116" y="23"/>
                  </a:cubicBezTo>
                  <a:cubicBezTo>
                    <a:pt x="103" y="13"/>
                    <a:pt x="103" y="13"/>
                    <a:pt x="103" y="13"/>
                  </a:cubicBezTo>
                  <a:cubicBezTo>
                    <a:pt x="98" y="19"/>
                    <a:pt x="98" y="19"/>
                    <a:pt x="98" y="19"/>
                  </a:cubicBezTo>
                  <a:cubicBezTo>
                    <a:pt x="98" y="20"/>
                    <a:pt x="96" y="21"/>
                    <a:pt x="95" y="20"/>
                  </a:cubicBezTo>
                  <a:cubicBezTo>
                    <a:pt x="95" y="20"/>
                    <a:pt x="95" y="20"/>
                    <a:pt x="95" y="20"/>
                  </a:cubicBezTo>
                  <a:cubicBezTo>
                    <a:pt x="92" y="19"/>
                    <a:pt x="88" y="17"/>
                    <a:pt x="84" y="16"/>
                  </a:cubicBezTo>
                  <a:cubicBezTo>
                    <a:pt x="80" y="15"/>
                    <a:pt x="76" y="15"/>
                    <a:pt x="73" y="15"/>
                  </a:cubicBezTo>
                  <a:cubicBezTo>
                    <a:pt x="72" y="15"/>
                    <a:pt x="71" y="15"/>
                    <a:pt x="71" y="14"/>
                  </a:cubicBezTo>
                  <a:cubicBezTo>
                    <a:pt x="71" y="0"/>
                    <a:pt x="71" y="0"/>
                    <a:pt x="71" y="0"/>
                  </a:cubicBezTo>
                  <a:cubicBezTo>
                    <a:pt x="72" y="0"/>
                    <a:pt x="73" y="1"/>
                    <a:pt x="73" y="2"/>
                  </a:cubicBezTo>
                  <a:cubicBezTo>
                    <a:pt x="75" y="10"/>
                    <a:pt x="75" y="10"/>
                    <a:pt x="75" y="10"/>
                  </a:cubicBezTo>
                  <a:cubicBezTo>
                    <a:pt x="78" y="10"/>
                    <a:pt x="82" y="11"/>
                    <a:pt x="85" y="12"/>
                  </a:cubicBezTo>
                  <a:cubicBezTo>
                    <a:pt x="89" y="12"/>
                    <a:pt x="92" y="14"/>
                    <a:pt x="95" y="15"/>
                  </a:cubicBezTo>
                  <a:cubicBezTo>
                    <a:pt x="100" y="8"/>
                    <a:pt x="100" y="8"/>
                    <a:pt x="100" y="8"/>
                  </a:cubicBezTo>
                  <a:cubicBezTo>
                    <a:pt x="101" y="7"/>
                    <a:pt x="103" y="7"/>
                    <a:pt x="104" y="8"/>
                  </a:cubicBezTo>
                  <a:cubicBezTo>
                    <a:pt x="121" y="21"/>
                    <a:pt x="121" y="21"/>
                    <a:pt x="121" y="21"/>
                  </a:cubicBezTo>
                  <a:cubicBezTo>
                    <a:pt x="122" y="21"/>
                    <a:pt x="122" y="23"/>
                    <a:pt x="121" y="24"/>
                  </a:cubicBezTo>
                  <a:cubicBezTo>
                    <a:pt x="117" y="31"/>
                    <a:pt x="117" y="31"/>
                    <a:pt x="117" y="31"/>
                  </a:cubicBezTo>
                  <a:cubicBezTo>
                    <a:pt x="119" y="33"/>
                    <a:pt x="121" y="36"/>
                    <a:pt x="123" y="39"/>
                  </a:cubicBezTo>
                  <a:cubicBezTo>
                    <a:pt x="125" y="42"/>
                    <a:pt x="127" y="45"/>
                    <a:pt x="128" y="49"/>
                  </a:cubicBezTo>
                  <a:cubicBezTo>
                    <a:pt x="136" y="47"/>
                    <a:pt x="136" y="47"/>
                    <a:pt x="136" y="47"/>
                  </a:cubicBezTo>
                  <a:cubicBezTo>
                    <a:pt x="137" y="47"/>
                    <a:pt x="138" y="48"/>
                    <a:pt x="139" y="49"/>
                  </a:cubicBezTo>
                  <a:cubicBezTo>
                    <a:pt x="142" y="71"/>
                    <a:pt x="142" y="71"/>
                    <a:pt x="142" y="71"/>
                  </a:cubicBezTo>
                  <a:cubicBezTo>
                    <a:pt x="142" y="72"/>
                    <a:pt x="141" y="73"/>
                    <a:pt x="140" y="73"/>
                  </a:cubicBezTo>
                  <a:cubicBezTo>
                    <a:pt x="132" y="75"/>
                    <a:pt x="132" y="75"/>
                    <a:pt x="132" y="75"/>
                  </a:cubicBezTo>
                  <a:cubicBezTo>
                    <a:pt x="132" y="78"/>
                    <a:pt x="131" y="82"/>
                    <a:pt x="130" y="85"/>
                  </a:cubicBezTo>
                  <a:cubicBezTo>
                    <a:pt x="129" y="89"/>
                    <a:pt x="128" y="92"/>
                    <a:pt x="127" y="95"/>
                  </a:cubicBezTo>
                  <a:cubicBezTo>
                    <a:pt x="133" y="100"/>
                    <a:pt x="133" y="100"/>
                    <a:pt x="133" y="100"/>
                  </a:cubicBezTo>
                  <a:cubicBezTo>
                    <a:pt x="135" y="101"/>
                    <a:pt x="135" y="103"/>
                    <a:pt x="134" y="104"/>
                  </a:cubicBezTo>
                  <a:cubicBezTo>
                    <a:pt x="121" y="121"/>
                    <a:pt x="121" y="121"/>
                    <a:pt x="121" y="121"/>
                  </a:cubicBezTo>
                  <a:cubicBezTo>
                    <a:pt x="121" y="122"/>
                    <a:pt x="119" y="122"/>
                    <a:pt x="118" y="121"/>
                  </a:cubicBezTo>
                  <a:cubicBezTo>
                    <a:pt x="111" y="117"/>
                    <a:pt x="111" y="117"/>
                    <a:pt x="111" y="117"/>
                  </a:cubicBezTo>
                  <a:cubicBezTo>
                    <a:pt x="109" y="119"/>
                    <a:pt x="106" y="121"/>
                    <a:pt x="103" y="123"/>
                  </a:cubicBezTo>
                  <a:cubicBezTo>
                    <a:pt x="100" y="125"/>
                    <a:pt x="97" y="126"/>
                    <a:pt x="93" y="128"/>
                  </a:cubicBezTo>
                  <a:cubicBezTo>
                    <a:pt x="94" y="136"/>
                    <a:pt x="94" y="136"/>
                    <a:pt x="94" y="136"/>
                  </a:cubicBezTo>
                  <a:cubicBezTo>
                    <a:pt x="95" y="137"/>
                    <a:pt x="94" y="138"/>
                    <a:pt x="92" y="139"/>
                  </a:cubicBezTo>
                  <a:cubicBezTo>
                    <a:pt x="71" y="142"/>
                    <a:pt x="71" y="142"/>
                    <a:pt x="71" y="142"/>
                  </a:cubicBezTo>
                  <a:cubicBezTo>
                    <a:pt x="71" y="142"/>
                    <a:pt x="71" y="142"/>
                    <a:pt x="71" y="142"/>
                  </a:cubicBezTo>
                  <a:cubicBezTo>
                    <a:pt x="71" y="128"/>
                    <a:pt x="71" y="128"/>
                    <a:pt x="71" y="128"/>
                  </a:cubicBezTo>
                  <a:close/>
                  <a:moveTo>
                    <a:pt x="71" y="117"/>
                  </a:moveTo>
                  <a:cubicBezTo>
                    <a:pt x="73" y="117"/>
                    <a:pt x="76" y="116"/>
                    <a:pt x="78" y="116"/>
                  </a:cubicBezTo>
                  <a:cubicBezTo>
                    <a:pt x="90" y="114"/>
                    <a:pt x="100" y="108"/>
                    <a:pt x="108" y="98"/>
                  </a:cubicBezTo>
                  <a:cubicBezTo>
                    <a:pt x="115" y="88"/>
                    <a:pt x="118" y="75"/>
                    <a:pt x="116" y="64"/>
                  </a:cubicBezTo>
                  <a:cubicBezTo>
                    <a:pt x="114" y="52"/>
                    <a:pt x="108" y="41"/>
                    <a:pt x="98" y="34"/>
                  </a:cubicBezTo>
                  <a:cubicBezTo>
                    <a:pt x="90" y="28"/>
                    <a:pt x="80" y="25"/>
                    <a:pt x="71" y="25"/>
                  </a:cubicBezTo>
                  <a:cubicBezTo>
                    <a:pt x="71" y="30"/>
                    <a:pt x="71" y="30"/>
                    <a:pt x="71" y="30"/>
                  </a:cubicBezTo>
                  <a:cubicBezTo>
                    <a:pt x="79" y="30"/>
                    <a:pt x="88" y="33"/>
                    <a:pt x="95" y="38"/>
                  </a:cubicBezTo>
                  <a:cubicBezTo>
                    <a:pt x="104" y="45"/>
                    <a:pt x="110" y="54"/>
                    <a:pt x="111" y="65"/>
                  </a:cubicBezTo>
                  <a:cubicBezTo>
                    <a:pt x="113" y="75"/>
                    <a:pt x="111" y="86"/>
                    <a:pt x="104" y="95"/>
                  </a:cubicBezTo>
                  <a:cubicBezTo>
                    <a:pt x="97" y="104"/>
                    <a:pt x="88" y="110"/>
                    <a:pt x="77" y="111"/>
                  </a:cubicBezTo>
                  <a:cubicBezTo>
                    <a:pt x="75" y="112"/>
                    <a:pt x="73" y="112"/>
                    <a:pt x="71" y="112"/>
                  </a:cubicBezTo>
                  <a:lnTo>
                    <a:pt x="71" y="117"/>
                  </a:lnTo>
                  <a:close/>
                  <a:moveTo>
                    <a:pt x="13" y="72"/>
                  </a:moveTo>
                  <a:cubicBezTo>
                    <a:pt x="5" y="73"/>
                    <a:pt x="5" y="73"/>
                    <a:pt x="5" y="73"/>
                  </a:cubicBezTo>
                  <a:cubicBezTo>
                    <a:pt x="8" y="89"/>
                    <a:pt x="8" y="89"/>
                    <a:pt x="8" y="89"/>
                  </a:cubicBezTo>
                  <a:cubicBezTo>
                    <a:pt x="15" y="88"/>
                    <a:pt x="15" y="88"/>
                    <a:pt x="15" y="88"/>
                  </a:cubicBezTo>
                  <a:cubicBezTo>
                    <a:pt x="17" y="88"/>
                    <a:pt x="18" y="89"/>
                    <a:pt x="18" y="90"/>
                  </a:cubicBezTo>
                  <a:cubicBezTo>
                    <a:pt x="18" y="90"/>
                    <a:pt x="18" y="90"/>
                    <a:pt x="18" y="90"/>
                  </a:cubicBezTo>
                  <a:cubicBezTo>
                    <a:pt x="19" y="93"/>
                    <a:pt x="21" y="97"/>
                    <a:pt x="23" y="100"/>
                  </a:cubicBezTo>
                  <a:cubicBezTo>
                    <a:pt x="25" y="104"/>
                    <a:pt x="27" y="107"/>
                    <a:pt x="30" y="110"/>
                  </a:cubicBezTo>
                  <a:cubicBezTo>
                    <a:pt x="31" y="110"/>
                    <a:pt x="31" y="112"/>
                    <a:pt x="30" y="113"/>
                  </a:cubicBezTo>
                  <a:cubicBezTo>
                    <a:pt x="26" y="119"/>
                    <a:pt x="26" y="119"/>
                    <a:pt x="26" y="119"/>
                  </a:cubicBezTo>
                  <a:cubicBezTo>
                    <a:pt x="39" y="129"/>
                    <a:pt x="39" y="129"/>
                    <a:pt x="39" y="129"/>
                  </a:cubicBezTo>
                  <a:cubicBezTo>
                    <a:pt x="44" y="122"/>
                    <a:pt x="44" y="122"/>
                    <a:pt x="44" y="122"/>
                  </a:cubicBezTo>
                  <a:cubicBezTo>
                    <a:pt x="44" y="121"/>
                    <a:pt x="46" y="121"/>
                    <a:pt x="47" y="122"/>
                  </a:cubicBezTo>
                  <a:cubicBezTo>
                    <a:pt x="47" y="122"/>
                    <a:pt x="47" y="122"/>
                    <a:pt x="47" y="122"/>
                  </a:cubicBezTo>
                  <a:cubicBezTo>
                    <a:pt x="50" y="123"/>
                    <a:pt x="54" y="125"/>
                    <a:pt x="58" y="126"/>
                  </a:cubicBezTo>
                  <a:cubicBezTo>
                    <a:pt x="62" y="127"/>
                    <a:pt x="66" y="127"/>
                    <a:pt x="69" y="127"/>
                  </a:cubicBezTo>
                  <a:cubicBezTo>
                    <a:pt x="70" y="127"/>
                    <a:pt x="71" y="127"/>
                    <a:pt x="71" y="128"/>
                  </a:cubicBezTo>
                  <a:cubicBezTo>
                    <a:pt x="71" y="142"/>
                    <a:pt x="71" y="142"/>
                    <a:pt x="71" y="142"/>
                  </a:cubicBezTo>
                  <a:cubicBezTo>
                    <a:pt x="70" y="142"/>
                    <a:pt x="69" y="141"/>
                    <a:pt x="69" y="140"/>
                  </a:cubicBezTo>
                  <a:cubicBezTo>
                    <a:pt x="67" y="132"/>
                    <a:pt x="67" y="132"/>
                    <a:pt x="67" y="132"/>
                  </a:cubicBezTo>
                  <a:cubicBezTo>
                    <a:pt x="64" y="132"/>
                    <a:pt x="60" y="131"/>
                    <a:pt x="57" y="130"/>
                  </a:cubicBezTo>
                  <a:cubicBezTo>
                    <a:pt x="53" y="129"/>
                    <a:pt x="50" y="128"/>
                    <a:pt x="47" y="127"/>
                  </a:cubicBezTo>
                  <a:cubicBezTo>
                    <a:pt x="42" y="133"/>
                    <a:pt x="42" y="133"/>
                    <a:pt x="42" y="133"/>
                  </a:cubicBezTo>
                  <a:cubicBezTo>
                    <a:pt x="41" y="135"/>
                    <a:pt x="39" y="135"/>
                    <a:pt x="38" y="134"/>
                  </a:cubicBezTo>
                  <a:cubicBezTo>
                    <a:pt x="21" y="121"/>
                    <a:pt x="21" y="121"/>
                    <a:pt x="21" y="121"/>
                  </a:cubicBezTo>
                  <a:cubicBezTo>
                    <a:pt x="20" y="121"/>
                    <a:pt x="20" y="119"/>
                    <a:pt x="21" y="118"/>
                  </a:cubicBezTo>
                  <a:cubicBezTo>
                    <a:pt x="25" y="111"/>
                    <a:pt x="25" y="111"/>
                    <a:pt x="25" y="111"/>
                  </a:cubicBezTo>
                  <a:cubicBezTo>
                    <a:pt x="23" y="109"/>
                    <a:pt x="21" y="106"/>
                    <a:pt x="19" y="103"/>
                  </a:cubicBezTo>
                  <a:cubicBezTo>
                    <a:pt x="17" y="100"/>
                    <a:pt x="15" y="96"/>
                    <a:pt x="14" y="93"/>
                  </a:cubicBezTo>
                  <a:cubicBezTo>
                    <a:pt x="6" y="94"/>
                    <a:pt x="6" y="94"/>
                    <a:pt x="6" y="94"/>
                  </a:cubicBezTo>
                  <a:cubicBezTo>
                    <a:pt x="5" y="95"/>
                    <a:pt x="4" y="94"/>
                    <a:pt x="3" y="92"/>
                  </a:cubicBezTo>
                  <a:cubicBezTo>
                    <a:pt x="0" y="71"/>
                    <a:pt x="0" y="71"/>
                    <a:pt x="0" y="71"/>
                  </a:cubicBezTo>
                  <a:cubicBezTo>
                    <a:pt x="0" y="70"/>
                    <a:pt x="1" y="69"/>
                    <a:pt x="2" y="69"/>
                  </a:cubicBezTo>
                  <a:cubicBezTo>
                    <a:pt x="10" y="67"/>
                    <a:pt x="10" y="67"/>
                    <a:pt x="10" y="67"/>
                  </a:cubicBezTo>
                  <a:cubicBezTo>
                    <a:pt x="10" y="64"/>
                    <a:pt x="11" y="60"/>
                    <a:pt x="12" y="57"/>
                  </a:cubicBezTo>
                  <a:cubicBezTo>
                    <a:pt x="13" y="53"/>
                    <a:pt x="14" y="50"/>
                    <a:pt x="15" y="46"/>
                  </a:cubicBezTo>
                  <a:cubicBezTo>
                    <a:pt x="9" y="42"/>
                    <a:pt x="9" y="42"/>
                    <a:pt x="9" y="42"/>
                  </a:cubicBezTo>
                  <a:cubicBezTo>
                    <a:pt x="7" y="41"/>
                    <a:pt x="7" y="39"/>
                    <a:pt x="8" y="38"/>
                  </a:cubicBezTo>
                  <a:cubicBezTo>
                    <a:pt x="21" y="21"/>
                    <a:pt x="21" y="21"/>
                    <a:pt x="21" y="21"/>
                  </a:cubicBezTo>
                  <a:cubicBezTo>
                    <a:pt x="21" y="20"/>
                    <a:pt x="23" y="20"/>
                    <a:pt x="24" y="21"/>
                  </a:cubicBezTo>
                  <a:cubicBezTo>
                    <a:pt x="31" y="25"/>
                    <a:pt x="31" y="25"/>
                    <a:pt x="31" y="25"/>
                  </a:cubicBezTo>
                  <a:cubicBezTo>
                    <a:pt x="33" y="23"/>
                    <a:pt x="36" y="21"/>
                    <a:pt x="39" y="19"/>
                  </a:cubicBezTo>
                  <a:cubicBezTo>
                    <a:pt x="42" y="17"/>
                    <a:pt x="45" y="15"/>
                    <a:pt x="49" y="14"/>
                  </a:cubicBezTo>
                  <a:cubicBezTo>
                    <a:pt x="48" y="6"/>
                    <a:pt x="48" y="6"/>
                    <a:pt x="48" y="6"/>
                  </a:cubicBezTo>
                  <a:cubicBezTo>
                    <a:pt x="47" y="5"/>
                    <a:pt x="48" y="4"/>
                    <a:pt x="50" y="3"/>
                  </a:cubicBezTo>
                  <a:cubicBezTo>
                    <a:pt x="71" y="0"/>
                    <a:pt x="71" y="0"/>
                    <a:pt x="71" y="0"/>
                  </a:cubicBezTo>
                  <a:cubicBezTo>
                    <a:pt x="71" y="0"/>
                    <a:pt x="71" y="0"/>
                    <a:pt x="71" y="0"/>
                  </a:cubicBezTo>
                  <a:cubicBezTo>
                    <a:pt x="71" y="14"/>
                    <a:pt x="71" y="14"/>
                    <a:pt x="71" y="14"/>
                  </a:cubicBezTo>
                  <a:cubicBezTo>
                    <a:pt x="71" y="14"/>
                    <a:pt x="70" y="13"/>
                    <a:pt x="70" y="13"/>
                  </a:cubicBezTo>
                  <a:cubicBezTo>
                    <a:pt x="69" y="5"/>
                    <a:pt x="69" y="5"/>
                    <a:pt x="69" y="5"/>
                  </a:cubicBezTo>
                  <a:cubicBezTo>
                    <a:pt x="53" y="8"/>
                    <a:pt x="53" y="8"/>
                    <a:pt x="53" y="8"/>
                  </a:cubicBezTo>
                  <a:cubicBezTo>
                    <a:pt x="54" y="15"/>
                    <a:pt x="54" y="15"/>
                    <a:pt x="54" y="15"/>
                  </a:cubicBezTo>
                  <a:cubicBezTo>
                    <a:pt x="54" y="16"/>
                    <a:pt x="53" y="18"/>
                    <a:pt x="52" y="18"/>
                  </a:cubicBezTo>
                  <a:cubicBezTo>
                    <a:pt x="52" y="18"/>
                    <a:pt x="52" y="18"/>
                    <a:pt x="52" y="18"/>
                  </a:cubicBezTo>
                  <a:cubicBezTo>
                    <a:pt x="49" y="19"/>
                    <a:pt x="45" y="21"/>
                    <a:pt x="42" y="23"/>
                  </a:cubicBezTo>
                  <a:cubicBezTo>
                    <a:pt x="38" y="25"/>
                    <a:pt x="35" y="27"/>
                    <a:pt x="32" y="30"/>
                  </a:cubicBezTo>
                  <a:cubicBezTo>
                    <a:pt x="31" y="31"/>
                    <a:pt x="30" y="31"/>
                    <a:pt x="29" y="30"/>
                  </a:cubicBezTo>
                  <a:cubicBezTo>
                    <a:pt x="23" y="26"/>
                    <a:pt x="23" y="26"/>
                    <a:pt x="23" y="26"/>
                  </a:cubicBezTo>
                  <a:cubicBezTo>
                    <a:pt x="13" y="39"/>
                    <a:pt x="13" y="39"/>
                    <a:pt x="13" y="39"/>
                  </a:cubicBezTo>
                  <a:cubicBezTo>
                    <a:pt x="20" y="44"/>
                    <a:pt x="20" y="44"/>
                    <a:pt x="20" y="44"/>
                  </a:cubicBezTo>
                  <a:cubicBezTo>
                    <a:pt x="20" y="44"/>
                    <a:pt x="21" y="46"/>
                    <a:pt x="20" y="47"/>
                  </a:cubicBezTo>
                  <a:cubicBezTo>
                    <a:pt x="20" y="47"/>
                    <a:pt x="20" y="47"/>
                    <a:pt x="20" y="47"/>
                  </a:cubicBezTo>
                  <a:cubicBezTo>
                    <a:pt x="19" y="50"/>
                    <a:pt x="17" y="54"/>
                    <a:pt x="16" y="58"/>
                  </a:cubicBezTo>
                  <a:cubicBezTo>
                    <a:pt x="15" y="62"/>
                    <a:pt x="15" y="66"/>
                    <a:pt x="15" y="69"/>
                  </a:cubicBezTo>
                  <a:cubicBezTo>
                    <a:pt x="15" y="71"/>
                    <a:pt x="14" y="72"/>
                    <a:pt x="13" y="72"/>
                  </a:cubicBezTo>
                  <a:close/>
                  <a:moveTo>
                    <a:pt x="71" y="25"/>
                  </a:moveTo>
                  <a:cubicBezTo>
                    <a:pt x="69" y="25"/>
                    <a:pt x="66" y="25"/>
                    <a:pt x="64" y="26"/>
                  </a:cubicBezTo>
                  <a:cubicBezTo>
                    <a:pt x="52" y="28"/>
                    <a:pt x="42" y="34"/>
                    <a:pt x="34" y="44"/>
                  </a:cubicBezTo>
                  <a:cubicBezTo>
                    <a:pt x="27" y="54"/>
                    <a:pt x="24" y="67"/>
                    <a:pt x="26" y="78"/>
                  </a:cubicBezTo>
                  <a:cubicBezTo>
                    <a:pt x="28" y="90"/>
                    <a:pt x="34" y="100"/>
                    <a:pt x="44" y="108"/>
                  </a:cubicBezTo>
                  <a:cubicBezTo>
                    <a:pt x="52" y="114"/>
                    <a:pt x="62" y="117"/>
                    <a:pt x="71" y="117"/>
                  </a:cubicBezTo>
                  <a:cubicBezTo>
                    <a:pt x="71" y="112"/>
                    <a:pt x="71" y="112"/>
                    <a:pt x="71" y="112"/>
                  </a:cubicBezTo>
                  <a:cubicBezTo>
                    <a:pt x="63" y="112"/>
                    <a:pt x="54" y="109"/>
                    <a:pt x="47" y="104"/>
                  </a:cubicBezTo>
                  <a:cubicBezTo>
                    <a:pt x="38" y="97"/>
                    <a:pt x="32" y="88"/>
                    <a:pt x="31" y="77"/>
                  </a:cubicBezTo>
                  <a:cubicBezTo>
                    <a:pt x="29" y="67"/>
                    <a:pt x="31" y="56"/>
                    <a:pt x="38" y="47"/>
                  </a:cubicBezTo>
                  <a:cubicBezTo>
                    <a:pt x="45" y="38"/>
                    <a:pt x="54" y="32"/>
                    <a:pt x="65" y="31"/>
                  </a:cubicBezTo>
                  <a:cubicBezTo>
                    <a:pt x="67" y="30"/>
                    <a:pt x="69" y="30"/>
                    <a:pt x="71" y="30"/>
                  </a:cubicBezTo>
                  <a:lnTo>
                    <a:pt x="71"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2" name="Freeform 123"/>
            <p:cNvSpPr>
              <a:spLocks noEditPoints="1"/>
            </p:cNvSpPr>
            <p:nvPr/>
          </p:nvSpPr>
          <p:spPr bwMode="auto">
            <a:xfrm>
              <a:off x="9342438" y="873125"/>
              <a:ext cx="220663" cy="223838"/>
            </a:xfrm>
            <a:custGeom>
              <a:avLst/>
              <a:gdLst>
                <a:gd name="T0" fmla="*/ 86 w 98"/>
                <a:gd name="T1" fmla="*/ 64 h 99"/>
                <a:gd name="T2" fmla="*/ 88 w 98"/>
                <a:gd name="T3" fmla="*/ 52 h 99"/>
                <a:gd name="T4" fmla="*/ 84 w 98"/>
                <a:gd name="T5" fmla="*/ 37 h 99"/>
                <a:gd name="T6" fmla="*/ 83 w 98"/>
                <a:gd name="T7" fmla="*/ 21 h 99"/>
                <a:gd name="T8" fmla="*/ 71 w 98"/>
                <a:gd name="T9" fmla="*/ 19 h 99"/>
                <a:gd name="T10" fmla="*/ 64 w 98"/>
                <a:gd name="T11" fmla="*/ 13 h 99"/>
                <a:gd name="T12" fmla="*/ 53 w 98"/>
                <a:gd name="T13" fmla="*/ 5 h 99"/>
                <a:gd name="T14" fmla="*/ 49 w 98"/>
                <a:gd name="T15" fmla="*/ 12 h 99"/>
                <a:gd name="T16" fmla="*/ 68 w 98"/>
                <a:gd name="T17" fmla="*/ 4 h 99"/>
                <a:gd name="T18" fmla="*/ 74 w 98"/>
                <a:gd name="T19" fmla="*/ 15 h 99"/>
                <a:gd name="T20" fmla="*/ 85 w 98"/>
                <a:gd name="T21" fmla="*/ 16 h 99"/>
                <a:gd name="T22" fmla="*/ 94 w 98"/>
                <a:gd name="T23" fmla="*/ 34 h 99"/>
                <a:gd name="T24" fmla="*/ 91 w 98"/>
                <a:gd name="T25" fmla="*/ 48 h 99"/>
                <a:gd name="T26" fmla="*/ 94 w 98"/>
                <a:gd name="T27" fmla="*/ 69 h 99"/>
                <a:gd name="T28" fmla="*/ 83 w 98"/>
                <a:gd name="T29" fmla="*/ 74 h 99"/>
                <a:gd name="T30" fmla="*/ 83 w 98"/>
                <a:gd name="T31" fmla="*/ 82 h 99"/>
                <a:gd name="T32" fmla="*/ 64 w 98"/>
                <a:gd name="T33" fmla="*/ 94 h 99"/>
                <a:gd name="T34" fmla="*/ 50 w 98"/>
                <a:gd name="T35" fmla="*/ 92 h 99"/>
                <a:gd name="T36" fmla="*/ 49 w 98"/>
                <a:gd name="T37" fmla="*/ 87 h 99"/>
                <a:gd name="T38" fmla="*/ 64 w 98"/>
                <a:gd name="T39" fmla="*/ 86 h 99"/>
                <a:gd name="T40" fmla="*/ 77 w 98"/>
                <a:gd name="T41" fmla="*/ 83 h 99"/>
                <a:gd name="T42" fmla="*/ 75 w 98"/>
                <a:gd name="T43" fmla="*/ 76 h 99"/>
                <a:gd name="T44" fmla="*/ 86 w 98"/>
                <a:gd name="T45" fmla="*/ 64 h 99"/>
                <a:gd name="T46" fmla="*/ 77 w 98"/>
                <a:gd name="T47" fmla="*/ 56 h 99"/>
                <a:gd name="T48" fmla="*/ 61 w 98"/>
                <a:gd name="T49" fmla="*/ 23 h 99"/>
                <a:gd name="T50" fmla="*/ 49 w 98"/>
                <a:gd name="T51" fmla="*/ 25 h 99"/>
                <a:gd name="T52" fmla="*/ 63 w 98"/>
                <a:gd name="T53" fmla="*/ 30 h 99"/>
                <a:gd name="T54" fmla="*/ 62 w 98"/>
                <a:gd name="T55" fmla="*/ 70 h 99"/>
                <a:gd name="T56" fmla="*/ 49 w 98"/>
                <a:gd name="T57" fmla="*/ 12 h 99"/>
                <a:gd name="T58" fmla="*/ 33 w 98"/>
                <a:gd name="T59" fmla="*/ 13 h 99"/>
                <a:gd name="T60" fmla="*/ 21 w 98"/>
                <a:gd name="T61" fmla="*/ 16 h 99"/>
                <a:gd name="T62" fmla="*/ 23 w 98"/>
                <a:gd name="T63" fmla="*/ 22 h 99"/>
                <a:gd name="T64" fmla="*/ 12 w 98"/>
                <a:gd name="T65" fmla="*/ 35 h 99"/>
                <a:gd name="T66" fmla="*/ 8 w 98"/>
                <a:gd name="T67" fmla="*/ 33 h 99"/>
                <a:gd name="T68" fmla="*/ 11 w 98"/>
                <a:gd name="T69" fmla="*/ 49 h 99"/>
                <a:gd name="T70" fmla="*/ 12 w 98"/>
                <a:gd name="T71" fmla="*/ 65 h 99"/>
                <a:gd name="T72" fmla="*/ 19 w 98"/>
                <a:gd name="T73" fmla="*/ 75 h 99"/>
                <a:gd name="T74" fmla="*/ 33 w 98"/>
                <a:gd name="T75" fmla="*/ 83 h 99"/>
                <a:gd name="T76" fmla="*/ 34 w 98"/>
                <a:gd name="T77" fmla="*/ 86 h 99"/>
                <a:gd name="T78" fmla="*/ 46 w 98"/>
                <a:gd name="T79" fmla="*/ 89 h 99"/>
                <a:gd name="T80" fmla="*/ 49 w 98"/>
                <a:gd name="T81" fmla="*/ 97 h 99"/>
                <a:gd name="T82" fmla="*/ 28 w 98"/>
                <a:gd name="T83" fmla="*/ 92 h 99"/>
                <a:gd name="T84" fmla="*/ 20 w 98"/>
                <a:gd name="T85" fmla="*/ 80 h 99"/>
                <a:gd name="T86" fmla="*/ 12 w 98"/>
                <a:gd name="T87" fmla="*/ 82 h 99"/>
                <a:gd name="T88" fmla="*/ 8 w 98"/>
                <a:gd name="T89" fmla="*/ 62 h 99"/>
                <a:gd name="T90" fmla="*/ 2 w 98"/>
                <a:gd name="T91" fmla="*/ 50 h 99"/>
                <a:gd name="T92" fmla="*/ 7 w 98"/>
                <a:gd name="T93" fmla="*/ 28 h 99"/>
                <a:gd name="T94" fmla="*/ 18 w 98"/>
                <a:gd name="T95" fmla="*/ 20 h 99"/>
                <a:gd name="T96" fmla="*/ 16 w 98"/>
                <a:gd name="T97" fmla="*/ 13 h 99"/>
                <a:gd name="T98" fmla="*/ 37 w 98"/>
                <a:gd name="T99" fmla="*/ 9 h 99"/>
                <a:gd name="T100" fmla="*/ 49 w 98"/>
                <a:gd name="T101" fmla="*/ 2 h 99"/>
                <a:gd name="T102" fmla="*/ 49 w 98"/>
                <a:gd name="T103" fmla="*/ 20 h 99"/>
                <a:gd name="T104" fmla="*/ 33 w 98"/>
                <a:gd name="T105" fmla="*/ 25 h 99"/>
                <a:gd name="T106" fmla="*/ 32 w 98"/>
                <a:gd name="T107" fmla="*/ 73 h 99"/>
                <a:gd name="T108" fmla="*/ 49 w 98"/>
                <a:gd name="T109" fmla="*/ 79 h 99"/>
                <a:gd name="T110" fmla="*/ 39 w 98"/>
                <a:gd name="T111" fmla="*/ 72 h 99"/>
                <a:gd name="T112" fmla="*/ 25 w 98"/>
                <a:gd name="T113" fmla="*/ 44 h 99"/>
                <a:gd name="T114" fmla="*/ 49 w 98"/>
                <a:gd name="T115" fmla="*/ 2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 h="99">
                  <a:moveTo>
                    <a:pt x="86" y="64"/>
                  </a:moveTo>
                  <a:cubicBezTo>
                    <a:pt x="86" y="64"/>
                    <a:pt x="86" y="64"/>
                    <a:pt x="86" y="64"/>
                  </a:cubicBezTo>
                  <a:cubicBezTo>
                    <a:pt x="86" y="64"/>
                    <a:pt x="86" y="64"/>
                    <a:pt x="86" y="64"/>
                  </a:cubicBezTo>
                  <a:cubicBezTo>
                    <a:pt x="90" y="65"/>
                    <a:pt x="90" y="65"/>
                    <a:pt x="90" y="65"/>
                  </a:cubicBezTo>
                  <a:cubicBezTo>
                    <a:pt x="93" y="53"/>
                    <a:pt x="93" y="53"/>
                    <a:pt x="93" y="53"/>
                  </a:cubicBezTo>
                  <a:cubicBezTo>
                    <a:pt x="88" y="52"/>
                    <a:pt x="88" y="52"/>
                    <a:pt x="88" y="52"/>
                  </a:cubicBezTo>
                  <a:cubicBezTo>
                    <a:pt x="87" y="52"/>
                    <a:pt x="86" y="51"/>
                    <a:pt x="87" y="50"/>
                  </a:cubicBezTo>
                  <a:cubicBezTo>
                    <a:pt x="87" y="47"/>
                    <a:pt x="86" y="45"/>
                    <a:pt x="86" y="43"/>
                  </a:cubicBezTo>
                  <a:cubicBezTo>
                    <a:pt x="86" y="41"/>
                    <a:pt x="85" y="39"/>
                    <a:pt x="84" y="37"/>
                  </a:cubicBezTo>
                  <a:cubicBezTo>
                    <a:pt x="84" y="36"/>
                    <a:pt x="84" y="34"/>
                    <a:pt x="85" y="34"/>
                  </a:cubicBezTo>
                  <a:cubicBezTo>
                    <a:pt x="89" y="31"/>
                    <a:pt x="89" y="31"/>
                    <a:pt x="89" y="31"/>
                  </a:cubicBezTo>
                  <a:cubicBezTo>
                    <a:pt x="83" y="21"/>
                    <a:pt x="83" y="21"/>
                    <a:pt x="83" y="21"/>
                  </a:cubicBezTo>
                  <a:cubicBezTo>
                    <a:pt x="79" y="23"/>
                    <a:pt x="79" y="23"/>
                    <a:pt x="79" y="23"/>
                  </a:cubicBezTo>
                  <a:cubicBezTo>
                    <a:pt x="78" y="24"/>
                    <a:pt x="76" y="24"/>
                    <a:pt x="76" y="23"/>
                  </a:cubicBezTo>
                  <a:cubicBezTo>
                    <a:pt x="74" y="21"/>
                    <a:pt x="73" y="20"/>
                    <a:pt x="71" y="19"/>
                  </a:cubicBezTo>
                  <a:cubicBezTo>
                    <a:pt x="69" y="17"/>
                    <a:pt x="67" y="16"/>
                    <a:pt x="65" y="15"/>
                  </a:cubicBezTo>
                  <a:cubicBezTo>
                    <a:pt x="64" y="15"/>
                    <a:pt x="63" y="14"/>
                    <a:pt x="64" y="13"/>
                  </a:cubicBezTo>
                  <a:cubicBezTo>
                    <a:pt x="64" y="13"/>
                    <a:pt x="64" y="13"/>
                    <a:pt x="64" y="13"/>
                  </a:cubicBezTo>
                  <a:cubicBezTo>
                    <a:pt x="64" y="13"/>
                    <a:pt x="64" y="13"/>
                    <a:pt x="64" y="13"/>
                  </a:cubicBezTo>
                  <a:cubicBezTo>
                    <a:pt x="65" y="8"/>
                    <a:pt x="65" y="8"/>
                    <a:pt x="65" y="8"/>
                  </a:cubicBezTo>
                  <a:cubicBezTo>
                    <a:pt x="53" y="5"/>
                    <a:pt x="53" y="5"/>
                    <a:pt x="53" y="5"/>
                  </a:cubicBezTo>
                  <a:cubicBezTo>
                    <a:pt x="52" y="10"/>
                    <a:pt x="52" y="10"/>
                    <a:pt x="52" y="10"/>
                  </a:cubicBezTo>
                  <a:cubicBezTo>
                    <a:pt x="51" y="11"/>
                    <a:pt x="50" y="12"/>
                    <a:pt x="49" y="12"/>
                  </a:cubicBezTo>
                  <a:cubicBezTo>
                    <a:pt x="49" y="12"/>
                    <a:pt x="49" y="12"/>
                    <a:pt x="49" y="12"/>
                  </a:cubicBezTo>
                  <a:cubicBezTo>
                    <a:pt x="49" y="1"/>
                    <a:pt x="49" y="1"/>
                    <a:pt x="49" y="1"/>
                  </a:cubicBezTo>
                  <a:cubicBezTo>
                    <a:pt x="49" y="0"/>
                    <a:pt x="50" y="0"/>
                    <a:pt x="51" y="0"/>
                  </a:cubicBezTo>
                  <a:cubicBezTo>
                    <a:pt x="68" y="4"/>
                    <a:pt x="68" y="4"/>
                    <a:pt x="68" y="4"/>
                  </a:cubicBezTo>
                  <a:cubicBezTo>
                    <a:pt x="69" y="4"/>
                    <a:pt x="70" y="6"/>
                    <a:pt x="70" y="7"/>
                  </a:cubicBezTo>
                  <a:cubicBezTo>
                    <a:pt x="69" y="12"/>
                    <a:pt x="69" y="12"/>
                    <a:pt x="69" y="12"/>
                  </a:cubicBezTo>
                  <a:cubicBezTo>
                    <a:pt x="70" y="13"/>
                    <a:pt x="72" y="14"/>
                    <a:pt x="74" y="15"/>
                  </a:cubicBezTo>
                  <a:cubicBezTo>
                    <a:pt x="75" y="16"/>
                    <a:pt x="76" y="17"/>
                    <a:pt x="78" y="18"/>
                  </a:cubicBezTo>
                  <a:cubicBezTo>
                    <a:pt x="82" y="16"/>
                    <a:pt x="82" y="16"/>
                    <a:pt x="82" y="16"/>
                  </a:cubicBezTo>
                  <a:cubicBezTo>
                    <a:pt x="83" y="15"/>
                    <a:pt x="85" y="15"/>
                    <a:pt x="85" y="16"/>
                  </a:cubicBezTo>
                  <a:cubicBezTo>
                    <a:pt x="95" y="31"/>
                    <a:pt x="95" y="31"/>
                    <a:pt x="95" y="31"/>
                  </a:cubicBezTo>
                  <a:cubicBezTo>
                    <a:pt x="95" y="31"/>
                    <a:pt x="95" y="31"/>
                    <a:pt x="95" y="31"/>
                  </a:cubicBezTo>
                  <a:cubicBezTo>
                    <a:pt x="95" y="32"/>
                    <a:pt x="95" y="34"/>
                    <a:pt x="94" y="34"/>
                  </a:cubicBezTo>
                  <a:cubicBezTo>
                    <a:pt x="89" y="37"/>
                    <a:pt x="89" y="37"/>
                    <a:pt x="89" y="37"/>
                  </a:cubicBezTo>
                  <a:cubicBezTo>
                    <a:pt x="90" y="39"/>
                    <a:pt x="90" y="40"/>
                    <a:pt x="91" y="42"/>
                  </a:cubicBezTo>
                  <a:cubicBezTo>
                    <a:pt x="91" y="44"/>
                    <a:pt x="91" y="46"/>
                    <a:pt x="91" y="48"/>
                  </a:cubicBezTo>
                  <a:cubicBezTo>
                    <a:pt x="96" y="49"/>
                    <a:pt x="96" y="49"/>
                    <a:pt x="96" y="49"/>
                  </a:cubicBezTo>
                  <a:cubicBezTo>
                    <a:pt x="98" y="49"/>
                    <a:pt x="98" y="50"/>
                    <a:pt x="98" y="52"/>
                  </a:cubicBezTo>
                  <a:cubicBezTo>
                    <a:pt x="94" y="69"/>
                    <a:pt x="94" y="69"/>
                    <a:pt x="94" y="69"/>
                  </a:cubicBezTo>
                  <a:cubicBezTo>
                    <a:pt x="94" y="70"/>
                    <a:pt x="93" y="71"/>
                    <a:pt x="91" y="70"/>
                  </a:cubicBezTo>
                  <a:cubicBezTo>
                    <a:pt x="86" y="69"/>
                    <a:pt x="86" y="69"/>
                    <a:pt x="86" y="69"/>
                  </a:cubicBezTo>
                  <a:cubicBezTo>
                    <a:pt x="86" y="71"/>
                    <a:pt x="85" y="72"/>
                    <a:pt x="83" y="74"/>
                  </a:cubicBezTo>
                  <a:cubicBezTo>
                    <a:pt x="82" y="75"/>
                    <a:pt x="81" y="77"/>
                    <a:pt x="80" y="78"/>
                  </a:cubicBezTo>
                  <a:cubicBezTo>
                    <a:pt x="83" y="82"/>
                    <a:pt x="83" y="82"/>
                    <a:pt x="83" y="82"/>
                  </a:cubicBezTo>
                  <a:cubicBezTo>
                    <a:pt x="83" y="82"/>
                    <a:pt x="83" y="82"/>
                    <a:pt x="83" y="82"/>
                  </a:cubicBezTo>
                  <a:cubicBezTo>
                    <a:pt x="83" y="84"/>
                    <a:pt x="83" y="85"/>
                    <a:pt x="82" y="86"/>
                  </a:cubicBezTo>
                  <a:cubicBezTo>
                    <a:pt x="67" y="95"/>
                    <a:pt x="67" y="95"/>
                    <a:pt x="67" y="95"/>
                  </a:cubicBezTo>
                  <a:cubicBezTo>
                    <a:pt x="66" y="96"/>
                    <a:pt x="65" y="95"/>
                    <a:pt x="64" y="94"/>
                  </a:cubicBezTo>
                  <a:cubicBezTo>
                    <a:pt x="61" y="90"/>
                    <a:pt x="61" y="90"/>
                    <a:pt x="61" y="90"/>
                  </a:cubicBezTo>
                  <a:cubicBezTo>
                    <a:pt x="60" y="90"/>
                    <a:pt x="58" y="91"/>
                    <a:pt x="56" y="91"/>
                  </a:cubicBezTo>
                  <a:cubicBezTo>
                    <a:pt x="54" y="91"/>
                    <a:pt x="52" y="92"/>
                    <a:pt x="50" y="92"/>
                  </a:cubicBezTo>
                  <a:cubicBezTo>
                    <a:pt x="49" y="97"/>
                    <a:pt x="49" y="97"/>
                    <a:pt x="49" y="97"/>
                  </a:cubicBezTo>
                  <a:cubicBezTo>
                    <a:pt x="49" y="97"/>
                    <a:pt x="49" y="97"/>
                    <a:pt x="49" y="97"/>
                  </a:cubicBezTo>
                  <a:cubicBezTo>
                    <a:pt x="49" y="87"/>
                    <a:pt x="49" y="87"/>
                    <a:pt x="49" y="87"/>
                  </a:cubicBezTo>
                  <a:cubicBezTo>
                    <a:pt x="51" y="87"/>
                    <a:pt x="53" y="87"/>
                    <a:pt x="55" y="86"/>
                  </a:cubicBezTo>
                  <a:cubicBezTo>
                    <a:pt x="57" y="86"/>
                    <a:pt x="60" y="85"/>
                    <a:pt x="62" y="85"/>
                  </a:cubicBezTo>
                  <a:cubicBezTo>
                    <a:pt x="63" y="84"/>
                    <a:pt x="64" y="85"/>
                    <a:pt x="64" y="86"/>
                  </a:cubicBezTo>
                  <a:cubicBezTo>
                    <a:pt x="64" y="86"/>
                    <a:pt x="64" y="86"/>
                    <a:pt x="64" y="86"/>
                  </a:cubicBezTo>
                  <a:cubicBezTo>
                    <a:pt x="67" y="90"/>
                    <a:pt x="67" y="90"/>
                    <a:pt x="67" y="90"/>
                  </a:cubicBezTo>
                  <a:cubicBezTo>
                    <a:pt x="77" y="83"/>
                    <a:pt x="77" y="83"/>
                    <a:pt x="77" y="83"/>
                  </a:cubicBezTo>
                  <a:cubicBezTo>
                    <a:pt x="75" y="79"/>
                    <a:pt x="75" y="79"/>
                    <a:pt x="75" y="79"/>
                  </a:cubicBezTo>
                  <a:cubicBezTo>
                    <a:pt x="74" y="78"/>
                    <a:pt x="74" y="77"/>
                    <a:pt x="75" y="76"/>
                  </a:cubicBezTo>
                  <a:cubicBezTo>
                    <a:pt x="75" y="76"/>
                    <a:pt x="75" y="76"/>
                    <a:pt x="75" y="76"/>
                  </a:cubicBezTo>
                  <a:cubicBezTo>
                    <a:pt x="77" y="75"/>
                    <a:pt x="78" y="73"/>
                    <a:pt x="80" y="71"/>
                  </a:cubicBezTo>
                  <a:cubicBezTo>
                    <a:pt x="81" y="69"/>
                    <a:pt x="82" y="67"/>
                    <a:pt x="83" y="65"/>
                  </a:cubicBezTo>
                  <a:cubicBezTo>
                    <a:pt x="83" y="64"/>
                    <a:pt x="85" y="64"/>
                    <a:pt x="86" y="64"/>
                  </a:cubicBezTo>
                  <a:close/>
                  <a:moveTo>
                    <a:pt x="49" y="79"/>
                  </a:moveTo>
                  <a:cubicBezTo>
                    <a:pt x="55" y="79"/>
                    <a:pt x="60" y="77"/>
                    <a:pt x="64" y="74"/>
                  </a:cubicBezTo>
                  <a:cubicBezTo>
                    <a:pt x="71" y="70"/>
                    <a:pt x="76" y="64"/>
                    <a:pt x="77" y="56"/>
                  </a:cubicBezTo>
                  <a:cubicBezTo>
                    <a:pt x="79" y="50"/>
                    <a:pt x="78" y="44"/>
                    <a:pt x="76" y="39"/>
                  </a:cubicBezTo>
                  <a:cubicBezTo>
                    <a:pt x="74" y="34"/>
                    <a:pt x="71" y="29"/>
                    <a:pt x="66" y="26"/>
                  </a:cubicBezTo>
                  <a:cubicBezTo>
                    <a:pt x="65" y="25"/>
                    <a:pt x="63" y="24"/>
                    <a:pt x="61" y="23"/>
                  </a:cubicBezTo>
                  <a:cubicBezTo>
                    <a:pt x="59" y="22"/>
                    <a:pt x="57" y="21"/>
                    <a:pt x="55" y="21"/>
                  </a:cubicBezTo>
                  <a:cubicBezTo>
                    <a:pt x="53" y="20"/>
                    <a:pt x="51" y="20"/>
                    <a:pt x="49" y="20"/>
                  </a:cubicBezTo>
                  <a:cubicBezTo>
                    <a:pt x="49" y="25"/>
                    <a:pt x="49" y="25"/>
                    <a:pt x="49" y="25"/>
                  </a:cubicBezTo>
                  <a:cubicBezTo>
                    <a:pt x="51" y="25"/>
                    <a:pt x="53" y="25"/>
                    <a:pt x="54" y="26"/>
                  </a:cubicBezTo>
                  <a:cubicBezTo>
                    <a:pt x="56" y="26"/>
                    <a:pt x="58" y="26"/>
                    <a:pt x="59" y="27"/>
                  </a:cubicBezTo>
                  <a:cubicBezTo>
                    <a:pt x="61" y="28"/>
                    <a:pt x="62" y="29"/>
                    <a:pt x="63" y="30"/>
                  </a:cubicBezTo>
                  <a:cubicBezTo>
                    <a:pt x="67" y="32"/>
                    <a:pt x="70" y="36"/>
                    <a:pt x="72" y="41"/>
                  </a:cubicBezTo>
                  <a:cubicBezTo>
                    <a:pt x="73" y="45"/>
                    <a:pt x="74" y="50"/>
                    <a:pt x="73" y="55"/>
                  </a:cubicBezTo>
                  <a:cubicBezTo>
                    <a:pt x="71" y="61"/>
                    <a:pt x="67" y="67"/>
                    <a:pt x="62" y="70"/>
                  </a:cubicBezTo>
                  <a:cubicBezTo>
                    <a:pt x="58" y="72"/>
                    <a:pt x="54" y="74"/>
                    <a:pt x="49" y="74"/>
                  </a:cubicBezTo>
                  <a:lnTo>
                    <a:pt x="49" y="79"/>
                  </a:lnTo>
                  <a:close/>
                  <a:moveTo>
                    <a:pt x="49" y="12"/>
                  </a:moveTo>
                  <a:cubicBezTo>
                    <a:pt x="47" y="12"/>
                    <a:pt x="45" y="12"/>
                    <a:pt x="43" y="12"/>
                  </a:cubicBezTo>
                  <a:cubicBezTo>
                    <a:pt x="41" y="13"/>
                    <a:pt x="38" y="13"/>
                    <a:pt x="36" y="14"/>
                  </a:cubicBezTo>
                  <a:cubicBezTo>
                    <a:pt x="35" y="14"/>
                    <a:pt x="34" y="14"/>
                    <a:pt x="33" y="13"/>
                  </a:cubicBezTo>
                  <a:cubicBezTo>
                    <a:pt x="33" y="13"/>
                    <a:pt x="33" y="13"/>
                    <a:pt x="33" y="13"/>
                  </a:cubicBezTo>
                  <a:cubicBezTo>
                    <a:pt x="31" y="9"/>
                    <a:pt x="31" y="9"/>
                    <a:pt x="31" y="9"/>
                  </a:cubicBezTo>
                  <a:cubicBezTo>
                    <a:pt x="21" y="16"/>
                    <a:pt x="21" y="16"/>
                    <a:pt x="21" y="16"/>
                  </a:cubicBezTo>
                  <a:cubicBezTo>
                    <a:pt x="23" y="19"/>
                    <a:pt x="23" y="19"/>
                    <a:pt x="23" y="19"/>
                  </a:cubicBezTo>
                  <a:cubicBezTo>
                    <a:pt x="24" y="20"/>
                    <a:pt x="23" y="22"/>
                    <a:pt x="23" y="22"/>
                  </a:cubicBezTo>
                  <a:cubicBezTo>
                    <a:pt x="23" y="22"/>
                    <a:pt x="23" y="22"/>
                    <a:pt x="23" y="22"/>
                  </a:cubicBezTo>
                  <a:cubicBezTo>
                    <a:pt x="21" y="24"/>
                    <a:pt x="20" y="26"/>
                    <a:pt x="18" y="27"/>
                  </a:cubicBezTo>
                  <a:cubicBezTo>
                    <a:pt x="17" y="29"/>
                    <a:pt x="16" y="31"/>
                    <a:pt x="15" y="33"/>
                  </a:cubicBezTo>
                  <a:cubicBezTo>
                    <a:pt x="14" y="34"/>
                    <a:pt x="13" y="35"/>
                    <a:pt x="12" y="35"/>
                  </a:cubicBezTo>
                  <a:cubicBezTo>
                    <a:pt x="12" y="35"/>
                    <a:pt x="12" y="35"/>
                    <a:pt x="12" y="35"/>
                  </a:cubicBezTo>
                  <a:cubicBezTo>
                    <a:pt x="12" y="35"/>
                    <a:pt x="12" y="35"/>
                    <a:pt x="12" y="35"/>
                  </a:cubicBezTo>
                  <a:cubicBezTo>
                    <a:pt x="8" y="33"/>
                    <a:pt x="8" y="33"/>
                    <a:pt x="8" y="33"/>
                  </a:cubicBezTo>
                  <a:cubicBezTo>
                    <a:pt x="5" y="46"/>
                    <a:pt x="5" y="46"/>
                    <a:pt x="5" y="46"/>
                  </a:cubicBezTo>
                  <a:cubicBezTo>
                    <a:pt x="9" y="47"/>
                    <a:pt x="9" y="47"/>
                    <a:pt x="9" y="47"/>
                  </a:cubicBezTo>
                  <a:cubicBezTo>
                    <a:pt x="11" y="47"/>
                    <a:pt x="11" y="48"/>
                    <a:pt x="11" y="49"/>
                  </a:cubicBezTo>
                  <a:cubicBezTo>
                    <a:pt x="11" y="51"/>
                    <a:pt x="11" y="53"/>
                    <a:pt x="12" y="56"/>
                  </a:cubicBezTo>
                  <a:cubicBezTo>
                    <a:pt x="12" y="58"/>
                    <a:pt x="13" y="60"/>
                    <a:pt x="14" y="62"/>
                  </a:cubicBezTo>
                  <a:cubicBezTo>
                    <a:pt x="14" y="63"/>
                    <a:pt x="13" y="64"/>
                    <a:pt x="12" y="65"/>
                  </a:cubicBezTo>
                  <a:cubicBezTo>
                    <a:pt x="9" y="67"/>
                    <a:pt x="9" y="67"/>
                    <a:pt x="9" y="67"/>
                  </a:cubicBezTo>
                  <a:cubicBezTo>
                    <a:pt x="15" y="78"/>
                    <a:pt x="15" y="78"/>
                    <a:pt x="15" y="78"/>
                  </a:cubicBezTo>
                  <a:cubicBezTo>
                    <a:pt x="19" y="75"/>
                    <a:pt x="19" y="75"/>
                    <a:pt x="19" y="75"/>
                  </a:cubicBezTo>
                  <a:cubicBezTo>
                    <a:pt x="20" y="75"/>
                    <a:pt x="21" y="75"/>
                    <a:pt x="22" y="76"/>
                  </a:cubicBezTo>
                  <a:cubicBezTo>
                    <a:pt x="24" y="77"/>
                    <a:pt x="25" y="79"/>
                    <a:pt x="27" y="80"/>
                  </a:cubicBezTo>
                  <a:cubicBezTo>
                    <a:pt x="29" y="81"/>
                    <a:pt x="31" y="82"/>
                    <a:pt x="33" y="83"/>
                  </a:cubicBezTo>
                  <a:cubicBezTo>
                    <a:pt x="34" y="84"/>
                    <a:pt x="34" y="85"/>
                    <a:pt x="34" y="86"/>
                  </a:cubicBezTo>
                  <a:cubicBezTo>
                    <a:pt x="34" y="86"/>
                    <a:pt x="34" y="86"/>
                    <a:pt x="34" y="86"/>
                  </a:cubicBezTo>
                  <a:cubicBezTo>
                    <a:pt x="34" y="86"/>
                    <a:pt x="34" y="86"/>
                    <a:pt x="34" y="86"/>
                  </a:cubicBezTo>
                  <a:cubicBezTo>
                    <a:pt x="33" y="90"/>
                    <a:pt x="33" y="90"/>
                    <a:pt x="33" y="90"/>
                  </a:cubicBezTo>
                  <a:cubicBezTo>
                    <a:pt x="45" y="93"/>
                    <a:pt x="45" y="93"/>
                    <a:pt x="45" y="93"/>
                  </a:cubicBezTo>
                  <a:cubicBezTo>
                    <a:pt x="46" y="89"/>
                    <a:pt x="46" y="89"/>
                    <a:pt x="46" y="89"/>
                  </a:cubicBezTo>
                  <a:cubicBezTo>
                    <a:pt x="46" y="88"/>
                    <a:pt x="48" y="87"/>
                    <a:pt x="49" y="87"/>
                  </a:cubicBezTo>
                  <a:cubicBezTo>
                    <a:pt x="49" y="87"/>
                    <a:pt x="49" y="87"/>
                    <a:pt x="49" y="87"/>
                  </a:cubicBezTo>
                  <a:cubicBezTo>
                    <a:pt x="49" y="97"/>
                    <a:pt x="49" y="97"/>
                    <a:pt x="49" y="97"/>
                  </a:cubicBezTo>
                  <a:cubicBezTo>
                    <a:pt x="48" y="98"/>
                    <a:pt x="47" y="99"/>
                    <a:pt x="46" y="98"/>
                  </a:cubicBezTo>
                  <a:cubicBezTo>
                    <a:pt x="30" y="95"/>
                    <a:pt x="30" y="95"/>
                    <a:pt x="30" y="95"/>
                  </a:cubicBezTo>
                  <a:cubicBezTo>
                    <a:pt x="28" y="94"/>
                    <a:pt x="28" y="93"/>
                    <a:pt x="28" y="92"/>
                  </a:cubicBezTo>
                  <a:cubicBezTo>
                    <a:pt x="29" y="87"/>
                    <a:pt x="29" y="87"/>
                    <a:pt x="29" y="87"/>
                  </a:cubicBezTo>
                  <a:cubicBezTo>
                    <a:pt x="27" y="86"/>
                    <a:pt x="26" y="85"/>
                    <a:pt x="24" y="84"/>
                  </a:cubicBezTo>
                  <a:cubicBezTo>
                    <a:pt x="23" y="83"/>
                    <a:pt x="21" y="82"/>
                    <a:pt x="20" y="80"/>
                  </a:cubicBezTo>
                  <a:cubicBezTo>
                    <a:pt x="16" y="83"/>
                    <a:pt x="16" y="83"/>
                    <a:pt x="16" y="83"/>
                  </a:cubicBezTo>
                  <a:cubicBezTo>
                    <a:pt x="16" y="83"/>
                    <a:pt x="16" y="83"/>
                    <a:pt x="16" y="83"/>
                  </a:cubicBezTo>
                  <a:cubicBezTo>
                    <a:pt x="15" y="84"/>
                    <a:pt x="13" y="83"/>
                    <a:pt x="12" y="82"/>
                  </a:cubicBezTo>
                  <a:cubicBezTo>
                    <a:pt x="3" y="68"/>
                    <a:pt x="3" y="68"/>
                    <a:pt x="3" y="68"/>
                  </a:cubicBezTo>
                  <a:cubicBezTo>
                    <a:pt x="3" y="67"/>
                    <a:pt x="3" y="65"/>
                    <a:pt x="4" y="64"/>
                  </a:cubicBezTo>
                  <a:cubicBezTo>
                    <a:pt x="8" y="62"/>
                    <a:pt x="8" y="62"/>
                    <a:pt x="8" y="62"/>
                  </a:cubicBezTo>
                  <a:cubicBezTo>
                    <a:pt x="8" y="60"/>
                    <a:pt x="7" y="58"/>
                    <a:pt x="7" y="56"/>
                  </a:cubicBezTo>
                  <a:cubicBezTo>
                    <a:pt x="7" y="55"/>
                    <a:pt x="7" y="53"/>
                    <a:pt x="7" y="51"/>
                  </a:cubicBezTo>
                  <a:cubicBezTo>
                    <a:pt x="2" y="50"/>
                    <a:pt x="2" y="50"/>
                    <a:pt x="2" y="50"/>
                  </a:cubicBezTo>
                  <a:cubicBezTo>
                    <a:pt x="0" y="49"/>
                    <a:pt x="0" y="48"/>
                    <a:pt x="0" y="47"/>
                  </a:cubicBezTo>
                  <a:cubicBezTo>
                    <a:pt x="4" y="30"/>
                    <a:pt x="4" y="30"/>
                    <a:pt x="4" y="30"/>
                  </a:cubicBezTo>
                  <a:cubicBezTo>
                    <a:pt x="4" y="29"/>
                    <a:pt x="5" y="28"/>
                    <a:pt x="7" y="28"/>
                  </a:cubicBezTo>
                  <a:cubicBezTo>
                    <a:pt x="12" y="29"/>
                    <a:pt x="12" y="29"/>
                    <a:pt x="12" y="29"/>
                  </a:cubicBezTo>
                  <a:cubicBezTo>
                    <a:pt x="12" y="28"/>
                    <a:pt x="13" y="26"/>
                    <a:pt x="14" y="25"/>
                  </a:cubicBezTo>
                  <a:cubicBezTo>
                    <a:pt x="15" y="23"/>
                    <a:pt x="17" y="22"/>
                    <a:pt x="18" y="20"/>
                  </a:cubicBezTo>
                  <a:cubicBezTo>
                    <a:pt x="15" y="16"/>
                    <a:pt x="15" y="16"/>
                    <a:pt x="15" y="16"/>
                  </a:cubicBezTo>
                  <a:cubicBezTo>
                    <a:pt x="15" y="16"/>
                    <a:pt x="15" y="16"/>
                    <a:pt x="15" y="16"/>
                  </a:cubicBezTo>
                  <a:cubicBezTo>
                    <a:pt x="15" y="15"/>
                    <a:pt x="15" y="14"/>
                    <a:pt x="16" y="13"/>
                  </a:cubicBezTo>
                  <a:cubicBezTo>
                    <a:pt x="31" y="4"/>
                    <a:pt x="31" y="4"/>
                    <a:pt x="31" y="4"/>
                  </a:cubicBezTo>
                  <a:cubicBezTo>
                    <a:pt x="32" y="3"/>
                    <a:pt x="33" y="3"/>
                    <a:pt x="34" y="4"/>
                  </a:cubicBezTo>
                  <a:cubicBezTo>
                    <a:pt x="37" y="9"/>
                    <a:pt x="37" y="9"/>
                    <a:pt x="37" y="9"/>
                  </a:cubicBezTo>
                  <a:cubicBezTo>
                    <a:pt x="38" y="8"/>
                    <a:pt x="40" y="8"/>
                    <a:pt x="42" y="7"/>
                  </a:cubicBezTo>
                  <a:cubicBezTo>
                    <a:pt x="44" y="7"/>
                    <a:pt x="46" y="7"/>
                    <a:pt x="47" y="7"/>
                  </a:cubicBezTo>
                  <a:cubicBezTo>
                    <a:pt x="49" y="2"/>
                    <a:pt x="49" y="2"/>
                    <a:pt x="49" y="2"/>
                  </a:cubicBezTo>
                  <a:cubicBezTo>
                    <a:pt x="49" y="2"/>
                    <a:pt x="49" y="1"/>
                    <a:pt x="49" y="1"/>
                  </a:cubicBezTo>
                  <a:cubicBezTo>
                    <a:pt x="49" y="12"/>
                    <a:pt x="49" y="12"/>
                    <a:pt x="49" y="12"/>
                  </a:cubicBezTo>
                  <a:close/>
                  <a:moveTo>
                    <a:pt x="49" y="20"/>
                  </a:moveTo>
                  <a:cubicBezTo>
                    <a:pt x="43" y="20"/>
                    <a:pt x="38" y="22"/>
                    <a:pt x="33" y="25"/>
                  </a:cubicBezTo>
                  <a:cubicBezTo>
                    <a:pt x="33" y="25"/>
                    <a:pt x="33" y="25"/>
                    <a:pt x="33" y="25"/>
                  </a:cubicBezTo>
                  <a:cubicBezTo>
                    <a:pt x="33" y="25"/>
                    <a:pt x="33" y="25"/>
                    <a:pt x="33" y="25"/>
                  </a:cubicBezTo>
                  <a:cubicBezTo>
                    <a:pt x="27" y="29"/>
                    <a:pt x="22" y="35"/>
                    <a:pt x="20" y="43"/>
                  </a:cubicBezTo>
                  <a:cubicBezTo>
                    <a:pt x="19" y="48"/>
                    <a:pt x="20" y="54"/>
                    <a:pt x="22" y="60"/>
                  </a:cubicBezTo>
                  <a:cubicBezTo>
                    <a:pt x="24" y="65"/>
                    <a:pt x="27" y="69"/>
                    <a:pt x="32" y="73"/>
                  </a:cubicBezTo>
                  <a:cubicBezTo>
                    <a:pt x="33" y="74"/>
                    <a:pt x="35" y="75"/>
                    <a:pt x="37" y="76"/>
                  </a:cubicBezTo>
                  <a:cubicBezTo>
                    <a:pt x="39" y="77"/>
                    <a:pt x="40" y="77"/>
                    <a:pt x="42" y="78"/>
                  </a:cubicBezTo>
                  <a:cubicBezTo>
                    <a:pt x="45" y="78"/>
                    <a:pt x="47" y="79"/>
                    <a:pt x="49" y="79"/>
                  </a:cubicBezTo>
                  <a:cubicBezTo>
                    <a:pt x="49" y="74"/>
                    <a:pt x="49" y="74"/>
                    <a:pt x="49" y="74"/>
                  </a:cubicBezTo>
                  <a:cubicBezTo>
                    <a:pt x="47" y="74"/>
                    <a:pt x="45" y="74"/>
                    <a:pt x="43" y="73"/>
                  </a:cubicBezTo>
                  <a:cubicBezTo>
                    <a:pt x="42" y="73"/>
                    <a:pt x="40" y="72"/>
                    <a:pt x="39" y="72"/>
                  </a:cubicBezTo>
                  <a:cubicBezTo>
                    <a:pt x="37" y="71"/>
                    <a:pt x="36" y="70"/>
                    <a:pt x="35" y="69"/>
                  </a:cubicBezTo>
                  <a:cubicBezTo>
                    <a:pt x="31" y="66"/>
                    <a:pt x="28" y="62"/>
                    <a:pt x="26" y="58"/>
                  </a:cubicBezTo>
                  <a:cubicBezTo>
                    <a:pt x="24" y="53"/>
                    <a:pt x="24" y="49"/>
                    <a:pt x="25" y="44"/>
                  </a:cubicBezTo>
                  <a:cubicBezTo>
                    <a:pt x="27" y="37"/>
                    <a:pt x="31" y="32"/>
                    <a:pt x="36" y="29"/>
                  </a:cubicBezTo>
                  <a:cubicBezTo>
                    <a:pt x="36" y="29"/>
                    <a:pt x="36" y="29"/>
                    <a:pt x="36" y="29"/>
                  </a:cubicBezTo>
                  <a:cubicBezTo>
                    <a:pt x="40" y="26"/>
                    <a:pt x="44" y="25"/>
                    <a:pt x="49" y="25"/>
                  </a:cubicBezTo>
                  <a:lnTo>
                    <a:pt x="49"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3" name="Freeform 124"/>
            <p:cNvSpPr>
              <a:spLocks noEditPoints="1"/>
            </p:cNvSpPr>
            <p:nvPr/>
          </p:nvSpPr>
          <p:spPr bwMode="auto">
            <a:xfrm>
              <a:off x="6662738" y="3049588"/>
              <a:ext cx="330200" cy="331788"/>
            </a:xfrm>
            <a:custGeom>
              <a:avLst/>
              <a:gdLst>
                <a:gd name="T0" fmla="*/ 73 w 146"/>
                <a:gd name="T1" fmla="*/ 142 h 147"/>
                <a:gd name="T2" fmla="*/ 122 w 146"/>
                <a:gd name="T3" fmla="*/ 122 h 147"/>
                <a:gd name="T4" fmla="*/ 142 w 146"/>
                <a:gd name="T5" fmla="*/ 74 h 147"/>
                <a:gd name="T6" fmla="*/ 122 w 146"/>
                <a:gd name="T7" fmla="*/ 25 h 147"/>
                <a:gd name="T8" fmla="*/ 73 w 146"/>
                <a:gd name="T9" fmla="*/ 5 h 147"/>
                <a:gd name="T10" fmla="*/ 73 w 146"/>
                <a:gd name="T11" fmla="*/ 0 h 147"/>
                <a:gd name="T12" fmla="*/ 125 w 146"/>
                <a:gd name="T13" fmla="*/ 22 h 147"/>
                <a:gd name="T14" fmla="*/ 146 w 146"/>
                <a:gd name="T15" fmla="*/ 74 h 147"/>
                <a:gd name="T16" fmla="*/ 125 w 146"/>
                <a:gd name="T17" fmla="*/ 125 h 147"/>
                <a:gd name="T18" fmla="*/ 73 w 146"/>
                <a:gd name="T19" fmla="*/ 147 h 147"/>
                <a:gd name="T20" fmla="*/ 73 w 146"/>
                <a:gd name="T21" fmla="*/ 142 h 147"/>
                <a:gd name="T22" fmla="*/ 73 w 146"/>
                <a:gd name="T23" fmla="*/ 96 h 147"/>
                <a:gd name="T24" fmla="*/ 88 w 146"/>
                <a:gd name="T25" fmla="*/ 90 h 147"/>
                <a:gd name="T26" fmla="*/ 90 w 146"/>
                <a:gd name="T27" fmla="*/ 89 h 147"/>
                <a:gd name="T28" fmla="*/ 112 w 146"/>
                <a:gd name="T29" fmla="*/ 38 h 147"/>
                <a:gd name="T30" fmla="*/ 112 w 146"/>
                <a:gd name="T31" fmla="*/ 38 h 147"/>
                <a:gd name="T32" fmla="*/ 112 w 146"/>
                <a:gd name="T33" fmla="*/ 38 h 147"/>
                <a:gd name="T34" fmla="*/ 112 w 146"/>
                <a:gd name="T35" fmla="*/ 36 h 147"/>
                <a:gd name="T36" fmla="*/ 108 w 146"/>
                <a:gd name="T37" fmla="*/ 35 h 147"/>
                <a:gd name="T38" fmla="*/ 73 w 146"/>
                <a:gd name="T39" fmla="*/ 51 h 147"/>
                <a:gd name="T40" fmla="*/ 73 w 146"/>
                <a:gd name="T41" fmla="*/ 56 h 147"/>
                <a:gd name="T42" fmla="*/ 105 w 146"/>
                <a:gd name="T43" fmla="*/ 42 h 147"/>
                <a:gd name="T44" fmla="*/ 86 w 146"/>
                <a:gd name="T45" fmla="*/ 86 h 147"/>
                <a:gd name="T46" fmla="*/ 73 w 146"/>
                <a:gd name="T47" fmla="*/ 91 h 147"/>
                <a:gd name="T48" fmla="*/ 73 w 146"/>
                <a:gd name="T49" fmla="*/ 96 h 147"/>
                <a:gd name="T50" fmla="*/ 73 w 146"/>
                <a:gd name="T51" fmla="*/ 5 h 147"/>
                <a:gd name="T52" fmla="*/ 25 w 146"/>
                <a:gd name="T53" fmla="*/ 25 h 147"/>
                <a:gd name="T54" fmla="*/ 5 w 146"/>
                <a:gd name="T55" fmla="*/ 74 h 147"/>
                <a:gd name="T56" fmla="*/ 25 w 146"/>
                <a:gd name="T57" fmla="*/ 122 h 147"/>
                <a:gd name="T58" fmla="*/ 73 w 146"/>
                <a:gd name="T59" fmla="*/ 142 h 147"/>
                <a:gd name="T60" fmla="*/ 73 w 146"/>
                <a:gd name="T61" fmla="*/ 147 h 147"/>
                <a:gd name="T62" fmla="*/ 22 w 146"/>
                <a:gd name="T63" fmla="*/ 125 h 147"/>
                <a:gd name="T64" fmla="*/ 0 w 146"/>
                <a:gd name="T65" fmla="*/ 74 h 147"/>
                <a:gd name="T66" fmla="*/ 22 w 146"/>
                <a:gd name="T67" fmla="*/ 22 h 147"/>
                <a:gd name="T68" fmla="*/ 73 w 146"/>
                <a:gd name="T69" fmla="*/ 0 h 147"/>
                <a:gd name="T70" fmla="*/ 73 w 146"/>
                <a:gd name="T71" fmla="*/ 5 h 147"/>
                <a:gd name="T72" fmla="*/ 73 w 146"/>
                <a:gd name="T73" fmla="*/ 51 h 147"/>
                <a:gd name="T74" fmla="*/ 58 w 146"/>
                <a:gd name="T75" fmla="*/ 57 h 147"/>
                <a:gd name="T76" fmla="*/ 57 w 146"/>
                <a:gd name="T77" fmla="*/ 59 h 147"/>
                <a:gd name="T78" fmla="*/ 35 w 146"/>
                <a:gd name="T79" fmla="*/ 109 h 147"/>
                <a:gd name="T80" fmla="*/ 35 w 146"/>
                <a:gd name="T81" fmla="*/ 109 h 147"/>
                <a:gd name="T82" fmla="*/ 35 w 146"/>
                <a:gd name="T83" fmla="*/ 109 h 147"/>
                <a:gd name="T84" fmla="*/ 35 w 146"/>
                <a:gd name="T85" fmla="*/ 111 h 147"/>
                <a:gd name="T86" fmla="*/ 38 w 146"/>
                <a:gd name="T87" fmla="*/ 112 h 147"/>
                <a:gd name="T88" fmla="*/ 73 w 146"/>
                <a:gd name="T89" fmla="*/ 96 h 147"/>
                <a:gd name="T90" fmla="*/ 73 w 146"/>
                <a:gd name="T91" fmla="*/ 91 h 147"/>
                <a:gd name="T92" fmla="*/ 42 w 146"/>
                <a:gd name="T93" fmla="*/ 105 h 147"/>
                <a:gd name="T94" fmla="*/ 61 w 146"/>
                <a:gd name="T95" fmla="*/ 61 h 147"/>
                <a:gd name="T96" fmla="*/ 73 w 146"/>
                <a:gd name="T97" fmla="*/ 56 h 147"/>
                <a:gd name="T98" fmla="*/ 73 w 146"/>
                <a:gd name="T99" fmla="*/ 51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6" h="147">
                  <a:moveTo>
                    <a:pt x="73" y="142"/>
                  </a:moveTo>
                  <a:cubicBezTo>
                    <a:pt x="92" y="142"/>
                    <a:pt x="109" y="134"/>
                    <a:pt x="122" y="122"/>
                  </a:cubicBezTo>
                  <a:cubicBezTo>
                    <a:pt x="134" y="110"/>
                    <a:pt x="142" y="92"/>
                    <a:pt x="142" y="74"/>
                  </a:cubicBezTo>
                  <a:cubicBezTo>
                    <a:pt x="142" y="55"/>
                    <a:pt x="134" y="38"/>
                    <a:pt x="122" y="25"/>
                  </a:cubicBezTo>
                  <a:cubicBezTo>
                    <a:pt x="109" y="13"/>
                    <a:pt x="92" y="5"/>
                    <a:pt x="73" y="5"/>
                  </a:cubicBezTo>
                  <a:cubicBezTo>
                    <a:pt x="73" y="0"/>
                    <a:pt x="73" y="0"/>
                    <a:pt x="73" y="0"/>
                  </a:cubicBezTo>
                  <a:cubicBezTo>
                    <a:pt x="93" y="0"/>
                    <a:pt x="112" y="9"/>
                    <a:pt x="125" y="22"/>
                  </a:cubicBezTo>
                  <a:cubicBezTo>
                    <a:pt x="138" y="35"/>
                    <a:pt x="146" y="53"/>
                    <a:pt x="146" y="74"/>
                  </a:cubicBezTo>
                  <a:cubicBezTo>
                    <a:pt x="146" y="94"/>
                    <a:pt x="138" y="112"/>
                    <a:pt x="125" y="125"/>
                  </a:cubicBezTo>
                  <a:cubicBezTo>
                    <a:pt x="112" y="139"/>
                    <a:pt x="93" y="147"/>
                    <a:pt x="73" y="147"/>
                  </a:cubicBezTo>
                  <a:cubicBezTo>
                    <a:pt x="73" y="142"/>
                    <a:pt x="73" y="142"/>
                    <a:pt x="73" y="142"/>
                  </a:cubicBezTo>
                  <a:close/>
                  <a:moveTo>
                    <a:pt x="73" y="96"/>
                  </a:moveTo>
                  <a:cubicBezTo>
                    <a:pt x="88" y="90"/>
                    <a:pt x="88" y="90"/>
                    <a:pt x="88" y="90"/>
                  </a:cubicBezTo>
                  <a:cubicBezTo>
                    <a:pt x="89" y="90"/>
                    <a:pt x="89" y="89"/>
                    <a:pt x="90" y="89"/>
                  </a:cubicBezTo>
                  <a:cubicBezTo>
                    <a:pt x="112" y="38"/>
                    <a:pt x="112" y="38"/>
                    <a:pt x="112" y="38"/>
                  </a:cubicBezTo>
                  <a:cubicBezTo>
                    <a:pt x="112" y="38"/>
                    <a:pt x="112" y="38"/>
                    <a:pt x="112" y="38"/>
                  </a:cubicBezTo>
                  <a:cubicBezTo>
                    <a:pt x="112" y="38"/>
                    <a:pt x="112" y="38"/>
                    <a:pt x="112" y="38"/>
                  </a:cubicBezTo>
                  <a:cubicBezTo>
                    <a:pt x="112" y="38"/>
                    <a:pt x="112" y="37"/>
                    <a:pt x="112" y="36"/>
                  </a:cubicBezTo>
                  <a:cubicBezTo>
                    <a:pt x="111" y="35"/>
                    <a:pt x="110" y="35"/>
                    <a:pt x="108" y="35"/>
                  </a:cubicBezTo>
                  <a:cubicBezTo>
                    <a:pt x="73" y="51"/>
                    <a:pt x="73" y="51"/>
                    <a:pt x="73" y="51"/>
                  </a:cubicBezTo>
                  <a:cubicBezTo>
                    <a:pt x="73" y="56"/>
                    <a:pt x="73" y="56"/>
                    <a:pt x="73" y="56"/>
                  </a:cubicBezTo>
                  <a:cubicBezTo>
                    <a:pt x="105" y="42"/>
                    <a:pt x="105" y="42"/>
                    <a:pt x="105" y="42"/>
                  </a:cubicBezTo>
                  <a:cubicBezTo>
                    <a:pt x="86" y="86"/>
                    <a:pt x="86" y="86"/>
                    <a:pt x="86" y="86"/>
                  </a:cubicBezTo>
                  <a:cubicBezTo>
                    <a:pt x="73" y="91"/>
                    <a:pt x="73" y="91"/>
                    <a:pt x="73" y="91"/>
                  </a:cubicBezTo>
                  <a:lnTo>
                    <a:pt x="73" y="96"/>
                  </a:lnTo>
                  <a:close/>
                  <a:moveTo>
                    <a:pt x="73" y="5"/>
                  </a:moveTo>
                  <a:cubicBezTo>
                    <a:pt x="54" y="5"/>
                    <a:pt x="37" y="13"/>
                    <a:pt x="25" y="25"/>
                  </a:cubicBezTo>
                  <a:cubicBezTo>
                    <a:pt x="13" y="38"/>
                    <a:pt x="5" y="55"/>
                    <a:pt x="5" y="74"/>
                  </a:cubicBezTo>
                  <a:cubicBezTo>
                    <a:pt x="5" y="92"/>
                    <a:pt x="13" y="110"/>
                    <a:pt x="25" y="122"/>
                  </a:cubicBezTo>
                  <a:cubicBezTo>
                    <a:pt x="37" y="134"/>
                    <a:pt x="54" y="142"/>
                    <a:pt x="73" y="142"/>
                  </a:cubicBezTo>
                  <a:cubicBezTo>
                    <a:pt x="73" y="147"/>
                    <a:pt x="73" y="147"/>
                    <a:pt x="73" y="147"/>
                  </a:cubicBezTo>
                  <a:cubicBezTo>
                    <a:pt x="53" y="147"/>
                    <a:pt x="35" y="139"/>
                    <a:pt x="22" y="125"/>
                  </a:cubicBezTo>
                  <a:cubicBezTo>
                    <a:pt x="8" y="112"/>
                    <a:pt x="0" y="94"/>
                    <a:pt x="0" y="74"/>
                  </a:cubicBezTo>
                  <a:cubicBezTo>
                    <a:pt x="0" y="53"/>
                    <a:pt x="8" y="35"/>
                    <a:pt x="22" y="22"/>
                  </a:cubicBezTo>
                  <a:cubicBezTo>
                    <a:pt x="35" y="9"/>
                    <a:pt x="53" y="0"/>
                    <a:pt x="73" y="0"/>
                  </a:cubicBezTo>
                  <a:cubicBezTo>
                    <a:pt x="73" y="5"/>
                    <a:pt x="73" y="5"/>
                    <a:pt x="73" y="5"/>
                  </a:cubicBezTo>
                  <a:close/>
                  <a:moveTo>
                    <a:pt x="73" y="51"/>
                  </a:moveTo>
                  <a:cubicBezTo>
                    <a:pt x="58" y="57"/>
                    <a:pt x="58" y="57"/>
                    <a:pt x="58" y="57"/>
                  </a:cubicBezTo>
                  <a:cubicBezTo>
                    <a:pt x="58" y="57"/>
                    <a:pt x="57" y="58"/>
                    <a:pt x="57" y="59"/>
                  </a:cubicBezTo>
                  <a:cubicBezTo>
                    <a:pt x="35" y="109"/>
                    <a:pt x="35" y="109"/>
                    <a:pt x="35" y="109"/>
                  </a:cubicBezTo>
                  <a:cubicBezTo>
                    <a:pt x="35" y="109"/>
                    <a:pt x="35" y="109"/>
                    <a:pt x="35" y="109"/>
                  </a:cubicBezTo>
                  <a:cubicBezTo>
                    <a:pt x="35" y="109"/>
                    <a:pt x="35" y="109"/>
                    <a:pt x="35" y="109"/>
                  </a:cubicBezTo>
                  <a:cubicBezTo>
                    <a:pt x="35" y="109"/>
                    <a:pt x="35" y="110"/>
                    <a:pt x="35" y="111"/>
                  </a:cubicBezTo>
                  <a:cubicBezTo>
                    <a:pt x="35" y="112"/>
                    <a:pt x="37" y="112"/>
                    <a:pt x="38" y="112"/>
                  </a:cubicBezTo>
                  <a:cubicBezTo>
                    <a:pt x="73" y="96"/>
                    <a:pt x="73" y="96"/>
                    <a:pt x="73" y="96"/>
                  </a:cubicBezTo>
                  <a:cubicBezTo>
                    <a:pt x="73" y="91"/>
                    <a:pt x="73" y="91"/>
                    <a:pt x="73" y="91"/>
                  </a:cubicBezTo>
                  <a:cubicBezTo>
                    <a:pt x="42" y="105"/>
                    <a:pt x="42" y="105"/>
                    <a:pt x="42" y="105"/>
                  </a:cubicBezTo>
                  <a:cubicBezTo>
                    <a:pt x="61" y="61"/>
                    <a:pt x="61" y="61"/>
                    <a:pt x="61" y="61"/>
                  </a:cubicBezTo>
                  <a:cubicBezTo>
                    <a:pt x="73" y="56"/>
                    <a:pt x="73" y="56"/>
                    <a:pt x="73" y="56"/>
                  </a:cubicBezTo>
                  <a:lnTo>
                    <a:pt x="73"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4" name="Freeform 125"/>
            <p:cNvSpPr>
              <a:spLocks noEditPoints="1"/>
            </p:cNvSpPr>
            <p:nvPr/>
          </p:nvSpPr>
          <p:spPr bwMode="auto">
            <a:xfrm>
              <a:off x="6804026" y="3189288"/>
              <a:ext cx="47625" cy="47625"/>
            </a:xfrm>
            <a:custGeom>
              <a:avLst/>
              <a:gdLst>
                <a:gd name="T0" fmla="*/ 10 w 21"/>
                <a:gd name="T1" fmla="*/ 0 h 21"/>
                <a:gd name="T2" fmla="*/ 18 w 21"/>
                <a:gd name="T3" fmla="*/ 3 h 21"/>
                <a:gd name="T4" fmla="*/ 21 w 21"/>
                <a:gd name="T5" fmla="*/ 11 h 21"/>
                <a:gd name="T6" fmla="*/ 18 w 21"/>
                <a:gd name="T7" fmla="*/ 18 h 21"/>
                <a:gd name="T8" fmla="*/ 18 w 21"/>
                <a:gd name="T9" fmla="*/ 18 h 21"/>
                <a:gd name="T10" fmla="*/ 10 w 21"/>
                <a:gd name="T11" fmla="*/ 21 h 21"/>
                <a:gd name="T12" fmla="*/ 10 w 21"/>
                <a:gd name="T13" fmla="*/ 21 h 21"/>
                <a:gd name="T14" fmla="*/ 10 w 21"/>
                <a:gd name="T15" fmla="*/ 16 h 21"/>
                <a:gd name="T16" fmla="*/ 10 w 21"/>
                <a:gd name="T17" fmla="*/ 16 h 21"/>
                <a:gd name="T18" fmla="*/ 14 w 21"/>
                <a:gd name="T19" fmla="*/ 15 h 21"/>
                <a:gd name="T20" fmla="*/ 14 w 21"/>
                <a:gd name="T21" fmla="*/ 15 h 21"/>
                <a:gd name="T22" fmla="*/ 16 w 21"/>
                <a:gd name="T23" fmla="*/ 11 h 21"/>
                <a:gd name="T24" fmla="*/ 14 w 21"/>
                <a:gd name="T25" fmla="*/ 7 h 21"/>
                <a:gd name="T26" fmla="*/ 10 w 21"/>
                <a:gd name="T27" fmla="*/ 5 h 21"/>
                <a:gd name="T28" fmla="*/ 10 w 21"/>
                <a:gd name="T29" fmla="*/ 5 h 21"/>
                <a:gd name="T30" fmla="*/ 10 w 21"/>
                <a:gd name="T31" fmla="*/ 0 h 21"/>
                <a:gd name="T32" fmla="*/ 10 w 21"/>
                <a:gd name="T33" fmla="*/ 21 h 21"/>
                <a:gd name="T34" fmla="*/ 3 w 21"/>
                <a:gd name="T35" fmla="*/ 18 h 21"/>
                <a:gd name="T36" fmla="*/ 0 w 21"/>
                <a:gd name="T37" fmla="*/ 11 h 21"/>
                <a:gd name="T38" fmla="*/ 3 w 21"/>
                <a:gd name="T39" fmla="*/ 3 h 21"/>
                <a:gd name="T40" fmla="*/ 3 w 21"/>
                <a:gd name="T41" fmla="*/ 3 h 21"/>
                <a:gd name="T42" fmla="*/ 10 w 21"/>
                <a:gd name="T43" fmla="*/ 0 h 21"/>
                <a:gd name="T44" fmla="*/ 10 w 21"/>
                <a:gd name="T45" fmla="*/ 5 h 21"/>
                <a:gd name="T46" fmla="*/ 6 w 21"/>
                <a:gd name="T47" fmla="*/ 7 h 21"/>
                <a:gd name="T48" fmla="*/ 6 w 21"/>
                <a:gd name="T49" fmla="*/ 7 h 21"/>
                <a:gd name="T50" fmla="*/ 6 w 21"/>
                <a:gd name="T51" fmla="*/ 7 h 21"/>
                <a:gd name="T52" fmla="*/ 5 w 21"/>
                <a:gd name="T53" fmla="*/ 11 h 21"/>
                <a:gd name="T54" fmla="*/ 6 w 21"/>
                <a:gd name="T55" fmla="*/ 15 h 21"/>
                <a:gd name="T56" fmla="*/ 10 w 21"/>
                <a:gd name="T57" fmla="*/ 16 h 21"/>
                <a:gd name="T58" fmla="*/ 10 w 21"/>
                <a:gd name="T5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1">
                  <a:moveTo>
                    <a:pt x="10" y="0"/>
                  </a:moveTo>
                  <a:cubicBezTo>
                    <a:pt x="13" y="0"/>
                    <a:pt x="16" y="1"/>
                    <a:pt x="18" y="3"/>
                  </a:cubicBezTo>
                  <a:cubicBezTo>
                    <a:pt x="20" y="5"/>
                    <a:pt x="21" y="8"/>
                    <a:pt x="21" y="11"/>
                  </a:cubicBezTo>
                  <a:cubicBezTo>
                    <a:pt x="21" y="14"/>
                    <a:pt x="20" y="16"/>
                    <a:pt x="18" y="18"/>
                  </a:cubicBezTo>
                  <a:cubicBezTo>
                    <a:pt x="18" y="18"/>
                    <a:pt x="18" y="18"/>
                    <a:pt x="18" y="18"/>
                  </a:cubicBezTo>
                  <a:cubicBezTo>
                    <a:pt x="16" y="20"/>
                    <a:pt x="13" y="21"/>
                    <a:pt x="10" y="21"/>
                  </a:cubicBezTo>
                  <a:cubicBezTo>
                    <a:pt x="10" y="21"/>
                    <a:pt x="10" y="21"/>
                    <a:pt x="10" y="21"/>
                  </a:cubicBezTo>
                  <a:cubicBezTo>
                    <a:pt x="10" y="16"/>
                    <a:pt x="10" y="16"/>
                    <a:pt x="10" y="16"/>
                  </a:cubicBezTo>
                  <a:cubicBezTo>
                    <a:pt x="10" y="16"/>
                    <a:pt x="10" y="16"/>
                    <a:pt x="10" y="16"/>
                  </a:cubicBezTo>
                  <a:cubicBezTo>
                    <a:pt x="12" y="16"/>
                    <a:pt x="13" y="16"/>
                    <a:pt x="14" y="15"/>
                  </a:cubicBezTo>
                  <a:cubicBezTo>
                    <a:pt x="14" y="15"/>
                    <a:pt x="14" y="15"/>
                    <a:pt x="14" y="15"/>
                  </a:cubicBezTo>
                  <a:cubicBezTo>
                    <a:pt x="15" y="14"/>
                    <a:pt x="16" y="12"/>
                    <a:pt x="16" y="11"/>
                  </a:cubicBezTo>
                  <a:cubicBezTo>
                    <a:pt x="16" y="9"/>
                    <a:pt x="15" y="8"/>
                    <a:pt x="14" y="7"/>
                  </a:cubicBezTo>
                  <a:cubicBezTo>
                    <a:pt x="13" y="6"/>
                    <a:pt x="12" y="5"/>
                    <a:pt x="10" y="5"/>
                  </a:cubicBezTo>
                  <a:cubicBezTo>
                    <a:pt x="10" y="5"/>
                    <a:pt x="10" y="5"/>
                    <a:pt x="10" y="5"/>
                  </a:cubicBezTo>
                  <a:cubicBezTo>
                    <a:pt x="10" y="0"/>
                    <a:pt x="10" y="0"/>
                    <a:pt x="10" y="0"/>
                  </a:cubicBezTo>
                  <a:close/>
                  <a:moveTo>
                    <a:pt x="10" y="21"/>
                  </a:moveTo>
                  <a:cubicBezTo>
                    <a:pt x="7" y="21"/>
                    <a:pt x="5" y="20"/>
                    <a:pt x="3" y="18"/>
                  </a:cubicBezTo>
                  <a:cubicBezTo>
                    <a:pt x="1" y="16"/>
                    <a:pt x="0" y="14"/>
                    <a:pt x="0" y="11"/>
                  </a:cubicBezTo>
                  <a:cubicBezTo>
                    <a:pt x="0" y="8"/>
                    <a:pt x="1" y="5"/>
                    <a:pt x="3" y="3"/>
                  </a:cubicBezTo>
                  <a:cubicBezTo>
                    <a:pt x="3" y="3"/>
                    <a:pt x="3" y="3"/>
                    <a:pt x="3" y="3"/>
                  </a:cubicBezTo>
                  <a:cubicBezTo>
                    <a:pt x="5" y="1"/>
                    <a:pt x="7" y="0"/>
                    <a:pt x="10" y="0"/>
                  </a:cubicBezTo>
                  <a:cubicBezTo>
                    <a:pt x="10" y="5"/>
                    <a:pt x="10" y="5"/>
                    <a:pt x="10" y="5"/>
                  </a:cubicBezTo>
                  <a:cubicBezTo>
                    <a:pt x="9" y="5"/>
                    <a:pt x="7" y="6"/>
                    <a:pt x="6" y="7"/>
                  </a:cubicBezTo>
                  <a:cubicBezTo>
                    <a:pt x="6" y="7"/>
                    <a:pt x="6" y="7"/>
                    <a:pt x="6" y="7"/>
                  </a:cubicBezTo>
                  <a:cubicBezTo>
                    <a:pt x="6" y="7"/>
                    <a:pt x="6" y="7"/>
                    <a:pt x="6" y="7"/>
                  </a:cubicBezTo>
                  <a:cubicBezTo>
                    <a:pt x="5" y="8"/>
                    <a:pt x="5" y="9"/>
                    <a:pt x="5" y="11"/>
                  </a:cubicBezTo>
                  <a:cubicBezTo>
                    <a:pt x="5" y="12"/>
                    <a:pt x="5" y="14"/>
                    <a:pt x="6" y="15"/>
                  </a:cubicBezTo>
                  <a:cubicBezTo>
                    <a:pt x="7" y="16"/>
                    <a:pt x="9" y="16"/>
                    <a:pt x="10" y="16"/>
                  </a:cubicBezTo>
                  <a:lnTo>
                    <a:pt x="1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5" name="Freeform 126"/>
            <p:cNvSpPr>
              <a:spLocks noEditPoints="1"/>
            </p:cNvSpPr>
            <p:nvPr/>
          </p:nvSpPr>
          <p:spPr bwMode="auto">
            <a:xfrm>
              <a:off x="10477501" y="384175"/>
              <a:ext cx="195263" cy="368300"/>
            </a:xfrm>
            <a:custGeom>
              <a:avLst/>
              <a:gdLst>
                <a:gd name="T0" fmla="*/ 82 w 87"/>
                <a:gd name="T1" fmla="*/ 5 h 163"/>
                <a:gd name="T2" fmla="*/ 84 w 87"/>
                <a:gd name="T3" fmla="*/ 0 h 163"/>
                <a:gd name="T4" fmla="*/ 84 w 87"/>
                <a:gd name="T5" fmla="*/ 163 h 163"/>
                <a:gd name="T6" fmla="*/ 43 w 87"/>
                <a:gd name="T7" fmla="*/ 149 h 163"/>
                <a:gd name="T8" fmla="*/ 52 w 87"/>
                <a:gd name="T9" fmla="*/ 146 h 163"/>
                <a:gd name="T10" fmla="*/ 52 w 87"/>
                <a:gd name="T11" fmla="*/ 128 h 163"/>
                <a:gd name="T12" fmla="*/ 43 w 87"/>
                <a:gd name="T13" fmla="*/ 124 h 163"/>
                <a:gd name="T14" fmla="*/ 49 w 87"/>
                <a:gd name="T15" fmla="*/ 131 h 163"/>
                <a:gd name="T16" fmla="*/ 51 w 87"/>
                <a:gd name="T17" fmla="*/ 137 h 163"/>
                <a:gd name="T18" fmla="*/ 43 w 87"/>
                <a:gd name="T19" fmla="*/ 144 h 163"/>
                <a:gd name="T20" fmla="*/ 43 w 87"/>
                <a:gd name="T21" fmla="*/ 114 h 163"/>
                <a:gd name="T22" fmla="*/ 52 w 87"/>
                <a:gd name="T23" fmla="*/ 110 h 163"/>
                <a:gd name="T24" fmla="*/ 52 w 87"/>
                <a:gd name="T25" fmla="*/ 93 h 163"/>
                <a:gd name="T26" fmla="*/ 43 w 87"/>
                <a:gd name="T27" fmla="*/ 94 h 163"/>
                <a:gd name="T28" fmla="*/ 49 w 87"/>
                <a:gd name="T29" fmla="*/ 96 h 163"/>
                <a:gd name="T30" fmla="*/ 49 w 87"/>
                <a:gd name="T31" fmla="*/ 107 h 163"/>
                <a:gd name="T32" fmla="*/ 43 w 87"/>
                <a:gd name="T33" fmla="*/ 114 h 163"/>
                <a:gd name="T34" fmla="*/ 79 w 87"/>
                <a:gd name="T35" fmla="*/ 79 h 163"/>
                <a:gd name="T36" fmla="*/ 43 w 87"/>
                <a:gd name="T37" fmla="*/ 46 h 163"/>
                <a:gd name="T38" fmla="*/ 74 w 87"/>
                <a:gd name="T39" fmla="*/ 77 h 163"/>
                <a:gd name="T40" fmla="*/ 43 w 87"/>
                <a:gd name="T41" fmla="*/ 44 h 163"/>
                <a:gd name="T42" fmla="*/ 79 w 87"/>
                <a:gd name="T43" fmla="*/ 11 h 163"/>
                <a:gd name="T44" fmla="*/ 43 w 87"/>
                <a:gd name="T45" fmla="*/ 14 h 163"/>
                <a:gd name="T46" fmla="*/ 43 w 87"/>
                <a:gd name="T47" fmla="*/ 39 h 163"/>
                <a:gd name="T48" fmla="*/ 43 w 87"/>
                <a:gd name="T49" fmla="*/ 159 h 163"/>
                <a:gd name="T50" fmla="*/ 0 w 87"/>
                <a:gd name="T51" fmla="*/ 161 h 163"/>
                <a:gd name="T52" fmla="*/ 43 w 87"/>
                <a:gd name="T53" fmla="*/ 0 h 163"/>
                <a:gd name="T54" fmla="*/ 5 w 87"/>
                <a:gd name="T55" fmla="*/ 159 h 163"/>
                <a:gd name="T56" fmla="*/ 8 w 87"/>
                <a:gd name="T57" fmla="*/ 11 h 163"/>
                <a:gd name="T58" fmla="*/ 43 w 87"/>
                <a:gd name="T59" fmla="*/ 44 h 163"/>
                <a:gd name="T60" fmla="*/ 13 w 87"/>
                <a:gd name="T61" fmla="*/ 14 h 163"/>
                <a:gd name="T62" fmla="*/ 43 w 87"/>
                <a:gd name="T63" fmla="*/ 46 h 163"/>
                <a:gd name="T64" fmla="*/ 8 w 87"/>
                <a:gd name="T65" fmla="*/ 79 h 163"/>
                <a:gd name="T66" fmla="*/ 43 w 87"/>
                <a:gd name="T67" fmla="*/ 77 h 163"/>
                <a:gd name="T68" fmla="*/ 43 w 87"/>
                <a:gd name="T69" fmla="*/ 51 h 163"/>
                <a:gd name="T70" fmla="*/ 35 w 87"/>
                <a:gd name="T71" fmla="*/ 93 h 163"/>
                <a:gd name="T72" fmla="*/ 35 w 87"/>
                <a:gd name="T73" fmla="*/ 110 h 163"/>
                <a:gd name="T74" fmla="*/ 43 w 87"/>
                <a:gd name="T75" fmla="*/ 109 h 163"/>
                <a:gd name="T76" fmla="*/ 36 w 87"/>
                <a:gd name="T77" fmla="*/ 101 h 163"/>
                <a:gd name="T78" fmla="*/ 43 w 87"/>
                <a:gd name="T79" fmla="*/ 94 h 163"/>
                <a:gd name="T80" fmla="*/ 35 w 87"/>
                <a:gd name="T81" fmla="*/ 128 h 163"/>
                <a:gd name="T82" fmla="*/ 35 w 87"/>
                <a:gd name="T83" fmla="*/ 146 h 163"/>
                <a:gd name="T84" fmla="*/ 38 w 87"/>
                <a:gd name="T85" fmla="*/ 142 h 163"/>
                <a:gd name="T86" fmla="*/ 38 w 87"/>
                <a:gd name="T87" fmla="*/ 13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7" h="163">
                  <a:moveTo>
                    <a:pt x="43" y="159"/>
                  </a:moveTo>
                  <a:cubicBezTo>
                    <a:pt x="82" y="159"/>
                    <a:pt x="82" y="159"/>
                    <a:pt x="82" y="159"/>
                  </a:cubicBezTo>
                  <a:cubicBezTo>
                    <a:pt x="82" y="5"/>
                    <a:pt x="82" y="5"/>
                    <a:pt x="82" y="5"/>
                  </a:cubicBezTo>
                  <a:cubicBezTo>
                    <a:pt x="43" y="5"/>
                    <a:pt x="43" y="5"/>
                    <a:pt x="43" y="5"/>
                  </a:cubicBezTo>
                  <a:cubicBezTo>
                    <a:pt x="43" y="0"/>
                    <a:pt x="43" y="0"/>
                    <a:pt x="43" y="0"/>
                  </a:cubicBezTo>
                  <a:cubicBezTo>
                    <a:pt x="84" y="0"/>
                    <a:pt x="84" y="0"/>
                    <a:pt x="84" y="0"/>
                  </a:cubicBezTo>
                  <a:cubicBezTo>
                    <a:pt x="86" y="0"/>
                    <a:pt x="87" y="1"/>
                    <a:pt x="87" y="2"/>
                  </a:cubicBezTo>
                  <a:cubicBezTo>
                    <a:pt x="87" y="161"/>
                    <a:pt x="87" y="161"/>
                    <a:pt x="87" y="161"/>
                  </a:cubicBezTo>
                  <a:cubicBezTo>
                    <a:pt x="87" y="162"/>
                    <a:pt x="86" y="163"/>
                    <a:pt x="84" y="163"/>
                  </a:cubicBezTo>
                  <a:cubicBezTo>
                    <a:pt x="43" y="163"/>
                    <a:pt x="43" y="163"/>
                    <a:pt x="43" y="163"/>
                  </a:cubicBezTo>
                  <a:cubicBezTo>
                    <a:pt x="43" y="159"/>
                    <a:pt x="43" y="159"/>
                    <a:pt x="43" y="159"/>
                  </a:cubicBezTo>
                  <a:close/>
                  <a:moveTo>
                    <a:pt x="43" y="149"/>
                  </a:moveTo>
                  <a:cubicBezTo>
                    <a:pt x="43" y="149"/>
                    <a:pt x="43" y="149"/>
                    <a:pt x="43" y="149"/>
                  </a:cubicBezTo>
                  <a:cubicBezTo>
                    <a:pt x="47" y="149"/>
                    <a:pt x="50" y="148"/>
                    <a:pt x="52" y="146"/>
                  </a:cubicBezTo>
                  <a:cubicBezTo>
                    <a:pt x="52" y="146"/>
                    <a:pt x="52" y="146"/>
                    <a:pt x="52" y="146"/>
                  </a:cubicBezTo>
                  <a:cubicBezTo>
                    <a:pt x="52" y="146"/>
                    <a:pt x="52" y="146"/>
                    <a:pt x="52" y="146"/>
                  </a:cubicBezTo>
                  <a:cubicBezTo>
                    <a:pt x="54" y="143"/>
                    <a:pt x="56" y="140"/>
                    <a:pt x="56" y="137"/>
                  </a:cubicBezTo>
                  <a:cubicBezTo>
                    <a:pt x="56" y="133"/>
                    <a:pt x="54" y="130"/>
                    <a:pt x="52" y="128"/>
                  </a:cubicBezTo>
                  <a:cubicBezTo>
                    <a:pt x="52" y="128"/>
                    <a:pt x="52" y="128"/>
                    <a:pt x="52" y="128"/>
                  </a:cubicBezTo>
                  <a:cubicBezTo>
                    <a:pt x="50" y="126"/>
                    <a:pt x="47" y="124"/>
                    <a:pt x="43" y="124"/>
                  </a:cubicBezTo>
                  <a:cubicBezTo>
                    <a:pt x="43" y="124"/>
                    <a:pt x="43" y="124"/>
                    <a:pt x="43" y="124"/>
                  </a:cubicBezTo>
                  <a:cubicBezTo>
                    <a:pt x="43" y="129"/>
                    <a:pt x="43" y="129"/>
                    <a:pt x="43" y="129"/>
                  </a:cubicBezTo>
                  <a:cubicBezTo>
                    <a:pt x="43" y="129"/>
                    <a:pt x="43" y="129"/>
                    <a:pt x="43" y="129"/>
                  </a:cubicBezTo>
                  <a:cubicBezTo>
                    <a:pt x="45" y="129"/>
                    <a:pt x="47" y="130"/>
                    <a:pt x="49" y="131"/>
                  </a:cubicBezTo>
                  <a:cubicBezTo>
                    <a:pt x="49" y="131"/>
                    <a:pt x="49" y="131"/>
                    <a:pt x="49" y="131"/>
                  </a:cubicBezTo>
                  <a:cubicBezTo>
                    <a:pt x="49" y="131"/>
                    <a:pt x="49" y="131"/>
                    <a:pt x="49" y="131"/>
                  </a:cubicBezTo>
                  <a:cubicBezTo>
                    <a:pt x="50" y="133"/>
                    <a:pt x="51" y="135"/>
                    <a:pt x="51" y="137"/>
                  </a:cubicBezTo>
                  <a:cubicBezTo>
                    <a:pt x="51" y="139"/>
                    <a:pt x="50" y="141"/>
                    <a:pt x="49" y="142"/>
                  </a:cubicBezTo>
                  <a:cubicBezTo>
                    <a:pt x="49" y="142"/>
                    <a:pt x="49" y="142"/>
                    <a:pt x="49" y="142"/>
                  </a:cubicBezTo>
                  <a:cubicBezTo>
                    <a:pt x="47" y="144"/>
                    <a:pt x="45" y="144"/>
                    <a:pt x="43" y="144"/>
                  </a:cubicBezTo>
                  <a:cubicBezTo>
                    <a:pt x="43" y="144"/>
                    <a:pt x="43" y="144"/>
                    <a:pt x="43" y="144"/>
                  </a:cubicBezTo>
                  <a:cubicBezTo>
                    <a:pt x="43" y="149"/>
                    <a:pt x="43" y="149"/>
                    <a:pt x="43" y="149"/>
                  </a:cubicBezTo>
                  <a:close/>
                  <a:moveTo>
                    <a:pt x="43" y="114"/>
                  </a:moveTo>
                  <a:cubicBezTo>
                    <a:pt x="43" y="114"/>
                    <a:pt x="43" y="114"/>
                    <a:pt x="43" y="114"/>
                  </a:cubicBezTo>
                  <a:cubicBezTo>
                    <a:pt x="47" y="114"/>
                    <a:pt x="50" y="113"/>
                    <a:pt x="52" y="110"/>
                  </a:cubicBezTo>
                  <a:cubicBezTo>
                    <a:pt x="52" y="110"/>
                    <a:pt x="52" y="110"/>
                    <a:pt x="52" y="110"/>
                  </a:cubicBezTo>
                  <a:cubicBezTo>
                    <a:pt x="54" y="108"/>
                    <a:pt x="56" y="105"/>
                    <a:pt x="56" y="101"/>
                  </a:cubicBezTo>
                  <a:cubicBezTo>
                    <a:pt x="56" y="98"/>
                    <a:pt x="54" y="95"/>
                    <a:pt x="52" y="93"/>
                  </a:cubicBezTo>
                  <a:cubicBezTo>
                    <a:pt x="52" y="93"/>
                    <a:pt x="52" y="93"/>
                    <a:pt x="52" y="93"/>
                  </a:cubicBezTo>
                  <a:cubicBezTo>
                    <a:pt x="50" y="90"/>
                    <a:pt x="47" y="89"/>
                    <a:pt x="43" y="89"/>
                  </a:cubicBezTo>
                  <a:cubicBezTo>
                    <a:pt x="43" y="89"/>
                    <a:pt x="43" y="89"/>
                    <a:pt x="43" y="89"/>
                  </a:cubicBezTo>
                  <a:cubicBezTo>
                    <a:pt x="43" y="94"/>
                    <a:pt x="43" y="94"/>
                    <a:pt x="43" y="94"/>
                  </a:cubicBezTo>
                  <a:cubicBezTo>
                    <a:pt x="43" y="94"/>
                    <a:pt x="43" y="94"/>
                    <a:pt x="43" y="94"/>
                  </a:cubicBezTo>
                  <a:cubicBezTo>
                    <a:pt x="45" y="94"/>
                    <a:pt x="47" y="95"/>
                    <a:pt x="49" y="96"/>
                  </a:cubicBezTo>
                  <a:cubicBezTo>
                    <a:pt x="49" y="96"/>
                    <a:pt x="49" y="96"/>
                    <a:pt x="49" y="96"/>
                  </a:cubicBezTo>
                  <a:cubicBezTo>
                    <a:pt x="50" y="97"/>
                    <a:pt x="51" y="99"/>
                    <a:pt x="51" y="101"/>
                  </a:cubicBezTo>
                  <a:cubicBezTo>
                    <a:pt x="51" y="104"/>
                    <a:pt x="50" y="105"/>
                    <a:pt x="49" y="107"/>
                  </a:cubicBezTo>
                  <a:cubicBezTo>
                    <a:pt x="49" y="107"/>
                    <a:pt x="49" y="107"/>
                    <a:pt x="49" y="107"/>
                  </a:cubicBezTo>
                  <a:cubicBezTo>
                    <a:pt x="47" y="108"/>
                    <a:pt x="45" y="109"/>
                    <a:pt x="43" y="109"/>
                  </a:cubicBezTo>
                  <a:cubicBezTo>
                    <a:pt x="43" y="109"/>
                    <a:pt x="43" y="109"/>
                    <a:pt x="43" y="109"/>
                  </a:cubicBezTo>
                  <a:cubicBezTo>
                    <a:pt x="43" y="114"/>
                    <a:pt x="43" y="114"/>
                    <a:pt x="43" y="114"/>
                  </a:cubicBezTo>
                  <a:close/>
                  <a:moveTo>
                    <a:pt x="43" y="81"/>
                  </a:moveTo>
                  <a:cubicBezTo>
                    <a:pt x="76" y="81"/>
                    <a:pt x="76" y="81"/>
                    <a:pt x="76" y="81"/>
                  </a:cubicBezTo>
                  <a:cubicBezTo>
                    <a:pt x="78" y="81"/>
                    <a:pt x="79" y="80"/>
                    <a:pt x="79" y="79"/>
                  </a:cubicBezTo>
                  <a:cubicBezTo>
                    <a:pt x="79" y="49"/>
                    <a:pt x="79" y="49"/>
                    <a:pt x="79" y="49"/>
                  </a:cubicBezTo>
                  <a:cubicBezTo>
                    <a:pt x="79" y="47"/>
                    <a:pt x="78" y="46"/>
                    <a:pt x="76" y="46"/>
                  </a:cubicBezTo>
                  <a:cubicBezTo>
                    <a:pt x="43" y="46"/>
                    <a:pt x="43" y="46"/>
                    <a:pt x="43" y="46"/>
                  </a:cubicBezTo>
                  <a:cubicBezTo>
                    <a:pt x="43" y="51"/>
                    <a:pt x="43" y="51"/>
                    <a:pt x="43" y="51"/>
                  </a:cubicBezTo>
                  <a:cubicBezTo>
                    <a:pt x="74" y="51"/>
                    <a:pt x="74" y="51"/>
                    <a:pt x="74" y="51"/>
                  </a:cubicBezTo>
                  <a:cubicBezTo>
                    <a:pt x="74" y="77"/>
                    <a:pt x="74" y="77"/>
                    <a:pt x="74" y="77"/>
                  </a:cubicBezTo>
                  <a:cubicBezTo>
                    <a:pt x="43" y="77"/>
                    <a:pt x="43" y="77"/>
                    <a:pt x="43" y="77"/>
                  </a:cubicBezTo>
                  <a:cubicBezTo>
                    <a:pt x="43" y="81"/>
                    <a:pt x="43" y="81"/>
                    <a:pt x="43" y="81"/>
                  </a:cubicBezTo>
                  <a:close/>
                  <a:moveTo>
                    <a:pt x="43" y="44"/>
                  </a:moveTo>
                  <a:cubicBezTo>
                    <a:pt x="76" y="44"/>
                    <a:pt x="76" y="44"/>
                    <a:pt x="76" y="44"/>
                  </a:cubicBezTo>
                  <a:cubicBezTo>
                    <a:pt x="78" y="44"/>
                    <a:pt x="79" y="43"/>
                    <a:pt x="79" y="41"/>
                  </a:cubicBezTo>
                  <a:cubicBezTo>
                    <a:pt x="79" y="11"/>
                    <a:pt x="79" y="11"/>
                    <a:pt x="79" y="11"/>
                  </a:cubicBezTo>
                  <a:cubicBezTo>
                    <a:pt x="79" y="10"/>
                    <a:pt x="78" y="9"/>
                    <a:pt x="76" y="9"/>
                  </a:cubicBezTo>
                  <a:cubicBezTo>
                    <a:pt x="43" y="9"/>
                    <a:pt x="43" y="9"/>
                    <a:pt x="43" y="9"/>
                  </a:cubicBezTo>
                  <a:cubicBezTo>
                    <a:pt x="43" y="14"/>
                    <a:pt x="43" y="14"/>
                    <a:pt x="43" y="14"/>
                  </a:cubicBezTo>
                  <a:cubicBezTo>
                    <a:pt x="74" y="14"/>
                    <a:pt x="74" y="14"/>
                    <a:pt x="74" y="14"/>
                  </a:cubicBezTo>
                  <a:cubicBezTo>
                    <a:pt x="74" y="39"/>
                    <a:pt x="74" y="39"/>
                    <a:pt x="74" y="39"/>
                  </a:cubicBezTo>
                  <a:cubicBezTo>
                    <a:pt x="43" y="39"/>
                    <a:pt x="43" y="39"/>
                    <a:pt x="43" y="39"/>
                  </a:cubicBezTo>
                  <a:lnTo>
                    <a:pt x="43" y="44"/>
                  </a:lnTo>
                  <a:close/>
                  <a:moveTo>
                    <a:pt x="5" y="159"/>
                  </a:moveTo>
                  <a:cubicBezTo>
                    <a:pt x="43" y="159"/>
                    <a:pt x="43" y="159"/>
                    <a:pt x="43" y="159"/>
                  </a:cubicBezTo>
                  <a:cubicBezTo>
                    <a:pt x="43" y="163"/>
                    <a:pt x="43" y="163"/>
                    <a:pt x="43" y="163"/>
                  </a:cubicBezTo>
                  <a:cubicBezTo>
                    <a:pt x="2" y="163"/>
                    <a:pt x="2" y="163"/>
                    <a:pt x="2" y="163"/>
                  </a:cubicBezTo>
                  <a:cubicBezTo>
                    <a:pt x="1" y="163"/>
                    <a:pt x="0" y="162"/>
                    <a:pt x="0" y="161"/>
                  </a:cubicBezTo>
                  <a:cubicBezTo>
                    <a:pt x="0" y="2"/>
                    <a:pt x="0" y="2"/>
                    <a:pt x="0" y="2"/>
                  </a:cubicBezTo>
                  <a:cubicBezTo>
                    <a:pt x="0" y="1"/>
                    <a:pt x="1" y="0"/>
                    <a:pt x="2" y="0"/>
                  </a:cubicBezTo>
                  <a:cubicBezTo>
                    <a:pt x="43" y="0"/>
                    <a:pt x="43" y="0"/>
                    <a:pt x="43" y="0"/>
                  </a:cubicBezTo>
                  <a:cubicBezTo>
                    <a:pt x="43" y="5"/>
                    <a:pt x="43" y="5"/>
                    <a:pt x="43" y="5"/>
                  </a:cubicBezTo>
                  <a:cubicBezTo>
                    <a:pt x="5" y="5"/>
                    <a:pt x="5" y="5"/>
                    <a:pt x="5" y="5"/>
                  </a:cubicBezTo>
                  <a:cubicBezTo>
                    <a:pt x="5" y="159"/>
                    <a:pt x="5" y="159"/>
                    <a:pt x="5" y="159"/>
                  </a:cubicBezTo>
                  <a:close/>
                  <a:moveTo>
                    <a:pt x="43" y="9"/>
                  </a:moveTo>
                  <a:cubicBezTo>
                    <a:pt x="11" y="9"/>
                    <a:pt x="11" y="9"/>
                    <a:pt x="11" y="9"/>
                  </a:cubicBezTo>
                  <a:cubicBezTo>
                    <a:pt x="9" y="9"/>
                    <a:pt x="8" y="10"/>
                    <a:pt x="8" y="11"/>
                  </a:cubicBezTo>
                  <a:cubicBezTo>
                    <a:pt x="8" y="41"/>
                    <a:pt x="8" y="41"/>
                    <a:pt x="8" y="41"/>
                  </a:cubicBezTo>
                  <a:cubicBezTo>
                    <a:pt x="8" y="43"/>
                    <a:pt x="9" y="44"/>
                    <a:pt x="11" y="44"/>
                  </a:cubicBezTo>
                  <a:cubicBezTo>
                    <a:pt x="43" y="44"/>
                    <a:pt x="43" y="44"/>
                    <a:pt x="43" y="44"/>
                  </a:cubicBezTo>
                  <a:cubicBezTo>
                    <a:pt x="43" y="39"/>
                    <a:pt x="43" y="39"/>
                    <a:pt x="43" y="39"/>
                  </a:cubicBezTo>
                  <a:cubicBezTo>
                    <a:pt x="13" y="39"/>
                    <a:pt x="13" y="39"/>
                    <a:pt x="13" y="39"/>
                  </a:cubicBezTo>
                  <a:cubicBezTo>
                    <a:pt x="13" y="14"/>
                    <a:pt x="13" y="14"/>
                    <a:pt x="13" y="14"/>
                  </a:cubicBezTo>
                  <a:cubicBezTo>
                    <a:pt x="43" y="14"/>
                    <a:pt x="43" y="14"/>
                    <a:pt x="43" y="14"/>
                  </a:cubicBezTo>
                  <a:cubicBezTo>
                    <a:pt x="43" y="9"/>
                    <a:pt x="43" y="9"/>
                    <a:pt x="43" y="9"/>
                  </a:cubicBezTo>
                  <a:close/>
                  <a:moveTo>
                    <a:pt x="43" y="46"/>
                  </a:moveTo>
                  <a:cubicBezTo>
                    <a:pt x="11" y="46"/>
                    <a:pt x="11" y="46"/>
                    <a:pt x="11" y="46"/>
                  </a:cubicBezTo>
                  <a:cubicBezTo>
                    <a:pt x="9" y="46"/>
                    <a:pt x="8" y="47"/>
                    <a:pt x="8" y="49"/>
                  </a:cubicBezTo>
                  <a:cubicBezTo>
                    <a:pt x="8" y="79"/>
                    <a:pt x="8" y="79"/>
                    <a:pt x="8" y="79"/>
                  </a:cubicBezTo>
                  <a:cubicBezTo>
                    <a:pt x="8" y="80"/>
                    <a:pt x="9" y="81"/>
                    <a:pt x="11" y="81"/>
                  </a:cubicBezTo>
                  <a:cubicBezTo>
                    <a:pt x="43" y="81"/>
                    <a:pt x="43" y="81"/>
                    <a:pt x="43" y="81"/>
                  </a:cubicBezTo>
                  <a:cubicBezTo>
                    <a:pt x="43" y="77"/>
                    <a:pt x="43" y="77"/>
                    <a:pt x="43" y="77"/>
                  </a:cubicBezTo>
                  <a:cubicBezTo>
                    <a:pt x="13" y="77"/>
                    <a:pt x="13" y="77"/>
                    <a:pt x="13" y="77"/>
                  </a:cubicBezTo>
                  <a:cubicBezTo>
                    <a:pt x="13" y="51"/>
                    <a:pt x="13" y="51"/>
                    <a:pt x="13" y="51"/>
                  </a:cubicBezTo>
                  <a:cubicBezTo>
                    <a:pt x="43" y="51"/>
                    <a:pt x="43" y="51"/>
                    <a:pt x="43" y="51"/>
                  </a:cubicBezTo>
                  <a:cubicBezTo>
                    <a:pt x="43" y="46"/>
                    <a:pt x="43" y="46"/>
                    <a:pt x="43" y="46"/>
                  </a:cubicBezTo>
                  <a:close/>
                  <a:moveTo>
                    <a:pt x="43" y="89"/>
                  </a:moveTo>
                  <a:cubicBezTo>
                    <a:pt x="40" y="89"/>
                    <a:pt x="37" y="90"/>
                    <a:pt x="35" y="93"/>
                  </a:cubicBezTo>
                  <a:cubicBezTo>
                    <a:pt x="35" y="93"/>
                    <a:pt x="35" y="93"/>
                    <a:pt x="35" y="93"/>
                  </a:cubicBezTo>
                  <a:cubicBezTo>
                    <a:pt x="32" y="95"/>
                    <a:pt x="31" y="98"/>
                    <a:pt x="31" y="101"/>
                  </a:cubicBezTo>
                  <a:cubicBezTo>
                    <a:pt x="31" y="105"/>
                    <a:pt x="32" y="108"/>
                    <a:pt x="35" y="110"/>
                  </a:cubicBezTo>
                  <a:cubicBezTo>
                    <a:pt x="35" y="110"/>
                    <a:pt x="35" y="110"/>
                    <a:pt x="35" y="110"/>
                  </a:cubicBezTo>
                  <a:cubicBezTo>
                    <a:pt x="37" y="112"/>
                    <a:pt x="40" y="114"/>
                    <a:pt x="43" y="114"/>
                  </a:cubicBezTo>
                  <a:cubicBezTo>
                    <a:pt x="43" y="109"/>
                    <a:pt x="43" y="109"/>
                    <a:pt x="43" y="109"/>
                  </a:cubicBezTo>
                  <a:cubicBezTo>
                    <a:pt x="41" y="109"/>
                    <a:pt x="39" y="108"/>
                    <a:pt x="38" y="107"/>
                  </a:cubicBezTo>
                  <a:cubicBezTo>
                    <a:pt x="38" y="107"/>
                    <a:pt x="38" y="107"/>
                    <a:pt x="38" y="107"/>
                  </a:cubicBezTo>
                  <a:cubicBezTo>
                    <a:pt x="37" y="105"/>
                    <a:pt x="36" y="104"/>
                    <a:pt x="36" y="101"/>
                  </a:cubicBezTo>
                  <a:cubicBezTo>
                    <a:pt x="36" y="99"/>
                    <a:pt x="37" y="97"/>
                    <a:pt x="38" y="96"/>
                  </a:cubicBezTo>
                  <a:cubicBezTo>
                    <a:pt x="38" y="96"/>
                    <a:pt x="38" y="96"/>
                    <a:pt x="38" y="96"/>
                  </a:cubicBezTo>
                  <a:cubicBezTo>
                    <a:pt x="39" y="95"/>
                    <a:pt x="41" y="94"/>
                    <a:pt x="43" y="94"/>
                  </a:cubicBezTo>
                  <a:cubicBezTo>
                    <a:pt x="43" y="89"/>
                    <a:pt x="43" y="89"/>
                    <a:pt x="43" y="89"/>
                  </a:cubicBezTo>
                  <a:close/>
                  <a:moveTo>
                    <a:pt x="43" y="124"/>
                  </a:moveTo>
                  <a:cubicBezTo>
                    <a:pt x="40" y="124"/>
                    <a:pt x="37" y="126"/>
                    <a:pt x="35" y="128"/>
                  </a:cubicBezTo>
                  <a:cubicBezTo>
                    <a:pt x="32" y="130"/>
                    <a:pt x="31" y="133"/>
                    <a:pt x="31" y="137"/>
                  </a:cubicBezTo>
                  <a:cubicBezTo>
                    <a:pt x="31" y="140"/>
                    <a:pt x="32" y="143"/>
                    <a:pt x="35" y="146"/>
                  </a:cubicBezTo>
                  <a:cubicBezTo>
                    <a:pt x="35" y="146"/>
                    <a:pt x="35" y="146"/>
                    <a:pt x="35" y="146"/>
                  </a:cubicBezTo>
                  <a:cubicBezTo>
                    <a:pt x="37" y="148"/>
                    <a:pt x="40" y="149"/>
                    <a:pt x="43" y="149"/>
                  </a:cubicBezTo>
                  <a:cubicBezTo>
                    <a:pt x="43" y="144"/>
                    <a:pt x="43" y="144"/>
                    <a:pt x="43" y="144"/>
                  </a:cubicBezTo>
                  <a:cubicBezTo>
                    <a:pt x="41" y="144"/>
                    <a:pt x="39" y="144"/>
                    <a:pt x="38" y="142"/>
                  </a:cubicBezTo>
                  <a:cubicBezTo>
                    <a:pt x="38" y="142"/>
                    <a:pt x="38" y="142"/>
                    <a:pt x="38" y="142"/>
                  </a:cubicBezTo>
                  <a:cubicBezTo>
                    <a:pt x="37" y="141"/>
                    <a:pt x="36" y="139"/>
                    <a:pt x="36" y="137"/>
                  </a:cubicBezTo>
                  <a:cubicBezTo>
                    <a:pt x="36" y="135"/>
                    <a:pt x="37" y="133"/>
                    <a:pt x="38" y="131"/>
                  </a:cubicBezTo>
                  <a:cubicBezTo>
                    <a:pt x="39" y="130"/>
                    <a:pt x="41" y="129"/>
                    <a:pt x="43" y="129"/>
                  </a:cubicBezTo>
                  <a:lnTo>
                    <a:pt x="43" y="1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6" name="Freeform 127"/>
            <p:cNvSpPr>
              <a:spLocks noEditPoints="1"/>
            </p:cNvSpPr>
            <p:nvPr/>
          </p:nvSpPr>
          <p:spPr bwMode="auto">
            <a:xfrm>
              <a:off x="10675938" y="384175"/>
              <a:ext cx="87313" cy="368300"/>
            </a:xfrm>
            <a:custGeom>
              <a:avLst/>
              <a:gdLst>
                <a:gd name="T0" fmla="*/ 34 w 39"/>
                <a:gd name="T1" fmla="*/ 150 h 163"/>
                <a:gd name="T2" fmla="*/ 34 w 39"/>
                <a:gd name="T3" fmla="*/ 30 h 163"/>
                <a:gd name="T4" fmla="*/ 20 w 39"/>
                <a:gd name="T5" fmla="*/ 19 h 163"/>
                <a:gd name="T6" fmla="*/ 20 w 39"/>
                <a:gd name="T7" fmla="*/ 13 h 163"/>
                <a:gd name="T8" fmla="*/ 38 w 39"/>
                <a:gd name="T9" fmla="*/ 27 h 163"/>
                <a:gd name="T10" fmla="*/ 39 w 39"/>
                <a:gd name="T11" fmla="*/ 29 h 163"/>
                <a:gd name="T12" fmla="*/ 39 w 39"/>
                <a:gd name="T13" fmla="*/ 152 h 163"/>
                <a:gd name="T14" fmla="*/ 39 w 39"/>
                <a:gd name="T15" fmla="*/ 152 h 163"/>
                <a:gd name="T16" fmla="*/ 37 w 39"/>
                <a:gd name="T17" fmla="*/ 154 h 163"/>
                <a:gd name="T18" fmla="*/ 20 w 39"/>
                <a:gd name="T19" fmla="*/ 159 h 163"/>
                <a:gd name="T20" fmla="*/ 20 w 39"/>
                <a:gd name="T21" fmla="*/ 154 h 163"/>
                <a:gd name="T22" fmla="*/ 34 w 39"/>
                <a:gd name="T23" fmla="*/ 150 h 163"/>
                <a:gd name="T24" fmla="*/ 20 w 39"/>
                <a:gd name="T25" fmla="*/ 19 h 163"/>
                <a:gd name="T26" fmla="*/ 5 w 39"/>
                <a:gd name="T27" fmla="*/ 7 h 163"/>
                <a:gd name="T28" fmla="*/ 5 w 39"/>
                <a:gd name="T29" fmla="*/ 158 h 163"/>
                <a:gd name="T30" fmla="*/ 20 w 39"/>
                <a:gd name="T31" fmla="*/ 154 h 163"/>
                <a:gd name="T32" fmla="*/ 20 w 39"/>
                <a:gd name="T33" fmla="*/ 159 h 163"/>
                <a:gd name="T34" fmla="*/ 3 w 39"/>
                <a:gd name="T35" fmla="*/ 163 h 163"/>
                <a:gd name="T36" fmla="*/ 3 w 39"/>
                <a:gd name="T37" fmla="*/ 163 h 163"/>
                <a:gd name="T38" fmla="*/ 0 w 39"/>
                <a:gd name="T39" fmla="*/ 161 h 163"/>
                <a:gd name="T40" fmla="*/ 0 w 39"/>
                <a:gd name="T41" fmla="*/ 2 h 163"/>
                <a:gd name="T42" fmla="*/ 0 w 39"/>
                <a:gd name="T43" fmla="*/ 2 h 163"/>
                <a:gd name="T44" fmla="*/ 1 w 39"/>
                <a:gd name="T45" fmla="*/ 1 h 163"/>
                <a:gd name="T46" fmla="*/ 4 w 39"/>
                <a:gd name="T47" fmla="*/ 1 h 163"/>
                <a:gd name="T48" fmla="*/ 20 w 39"/>
                <a:gd name="T49" fmla="*/ 13 h 163"/>
                <a:gd name="T50" fmla="*/ 20 w 39"/>
                <a:gd name="T51" fmla="*/ 19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 h="163">
                  <a:moveTo>
                    <a:pt x="34" y="150"/>
                  </a:moveTo>
                  <a:cubicBezTo>
                    <a:pt x="34" y="30"/>
                    <a:pt x="34" y="30"/>
                    <a:pt x="34" y="30"/>
                  </a:cubicBezTo>
                  <a:cubicBezTo>
                    <a:pt x="20" y="19"/>
                    <a:pt x="20" y="19"/>
                    <a:pt x="20" y="19"/>
                  </a:cubicBezTo>
                  <a:cubicBezTo>
                    <a:pt x="20" y="13"/>
                    <a:pt x="20" y="13"/>
                    <a:pt x="20" y="13"/>
                  </a:cubicBezTo>
                  <a:cubicBezTo>
                    <a:pt x="38" y="27"/>
                    <a:pt x="38" y="27"/>
                    <a:pt x="38" y="27"/>
                  </a:cubicBezTo>
                  <a:cubicBezTo>
                    <a:pt x="39" y="27"/>
                    <a:pt x="39" y="28"/>
                    <a:pt x="39" y="29"/>
                  </a:cubicBezTo>
                  <a:cubicBezTo>
                    <a:pt x="39" y="152"/>
                    <a:pt x="39" y="152"/>
                    <a:pt x="39" y="152"/>
                  </a:cubicBezTo>
                  <a:cubicBezTo>
                    <a:pt x="39" y="152"/>
                    <a:pt x="39" y="152"/>
                    <a:pt x="39" y="152"/>
                  </a:cubicBezTo>
                  <a:cubicBezTo>
                    <a:pt x="39" y="153"/>
                    <a:pt x="38" y="154"/>
                    <a:pt x="37" y="154"/>
                  </a:cubicBezTo>
                  <a:cubicBezTo>
                    <a:pt x="20" y="159"/>
                    <a:pt x="20" y="159"/>
                    <a:pt x="20" y="159"/>
                  </a:cubicBezTo>
                  <a:cubicBezTo>
                    <a:pt x="20" y="154"/>
                    <a:pt x="20" y="154"/>
                    <a:pt x="20" y="154"/>
                  </a:cubicBezTo>
                  <a:lnTo>
                    <a:pt x="34" y="150"/>
                  </a:lnTo>
                  <a:close/>
                  <a:moveTo>
                    <a:pt x="20" y="19"/>
                  </a:moveTo>
                  <a:cubicBezTo>
                    <a:pt x="5" y="7"/>
                    <a:pt x="5" y="7"/>
                    <a:pt x="5" y="7"/>
                  </a:cubicBezTo>
                  <a:cubicBezTo>
                    <a:pt x="5" y="158"/>
                    <a:pt x="5" y="158"/>
                    <a:pt x="5" y="158"/>
                  </a:cubicBezTo>
                  <a:cubicBezTo>
                    <a:pt x="20" y="154"/>
                    <a:pt x="20" y="154"/>
                    <a:pt x="20" y="154"/>
                  </a:cubicBezTo>
                  <a:cubicBezTo>
                    <a:pt x="20" y="159"/>
                    <a:pt x="20" y="159"/>
                    <a:pt x="20" y="159"/>
                  </a:cubicBezTo>
                  <a:cubicBezTo>
                    <a:pt x="3" y="163"/>
                    <a:pt x="3" y="163"/>
                    <a:pt x="3" y="163"/>
                  </a:cubicBezTo>
                  <a:cubicBezTo>
                    <a:pt x="3" y="163"/>
                    <a:pt x="3" y="163"/>
                    <a:pt x="3" y="163"/>
                  </a:cubicBezTo>
                  <a:cubicBezTo>
                    <a:pt x="1" y="163"/>
                    <a:pt x="0" y="162"/>
                    <a:pt x="0" y="161"/>
                  </a:cubicBezTo>
                  <a:cubicBezTo>
                    <a:pt x="0" y="2"/>
                    <a:pt x="0" y="2"/>
                    <a:pt x="0" y="2"/>
                  </a:cubicBezTo>
                  <a:cubicBezTo>
                    <a:pt x="0" y="2"/>
                    <a:pt x="0" y="2"/>
                    <a:pt x="0" y="2"/>
                  </a:cubicBezTo>
                  <a:cubicBezTo>
                    <a:pt x="0" y="2"/>
                    <a:pt x="0" y="1"/>
                    <a:pt x="1" y="1"/>
                  </a:cubicBezTo>
                  <a:cubicBezTo>
                    <a:pt x="1" y="0"/>
                    <a:pt x="3" y="0"/>
                    <a:pt x="4" y="1"/>
                  </a:cubicBezTo>
                  <a:cubicBezTo>
                    <a:pt x="20" y="13"/>
                    <a:pt x="20" y="13"/>
                    <a:pt x="20" y="13"/>
                  </a:cubicBezTo>
                  <a:lnTo>
                    <a:pt x="2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7" name="Freeform 128"/>
            <p:cNvSpPr>
              <a:spLocks noEditPoints="1"/>
            </p:cNvSpPr>
            <p:nvPr/>
          </p:nvSpPr>
          <p:spPr bwMode="auto">
            <a:xfrm>
              <a:off x="10506076" y="414338"/>
              <a:ext cx="138113" cy="58738"/>
            </a:xfrm>
            <a:custGeom>
              <a:avLst/>
              <a:gdLst>
                <a:gd name="T0" fmla="*/ 30 w 61"/>
                <a:gd name="T1" fmla="*/ 0 h 26"/>
                <a:gd name="T2" fmla="*/ 59 w 61"/>
                <a:gd name="T3" fmla="*/ 0 h 26"/>
                <a:gd name="T4" fmla="*/ 61 w 61"/>
                <a:gd name="T5" fmla="*/ 3 h 26"/>
                <a:gd name="T6" fmla="*/ 61 w 61"/>
                <a:gd name="T7" fmla="*/ 24 h 26"/>
                <a:gd name="T8" fmla="*/ 59 w 61"/>
                <a:gd name="T9" fmla="*/ 26 h 26"/>
                <a:gd name="T10" fmla="*/ 30 w 61"/>
                <a:gd name="T11" fmla="*/ 26 h 26"/>
                <a:gd name="T12" fmla="*/ 30 w 61"/>
                <a:gd name="T13" fmla="*/ 22 h 26"/>
                <a:gd name="T14" fmla="*/ 56 w 61"/>
                <a:gd name="T15" fmla="*/ 22 h 26"/>
                <a:gd name="T16" fmla="*/ 56 w 61"/>
                <a:gd name="T17" fmla="*/ 5 h 26"/>
                <a:gd name="T18" fmla="*/ 30 w 61"/>
                <a:gd name="T19" fmla="*/ 5 h 26"/>
                <a:gd name="T20" fmla="*/ 30 w 61"/>
                <a:gd name="T21" fmla="*/ 0 h 26"/>
                <a:gd name="T22" fmla="*/ 2 w 61"/>
                <a:gd name="T23" fmla="*/ 0 h 26"/>
                <a:gd name="T24" fmla="*/ 30 w 61"/>
                <a:gd name="T25" fmla="*/ 0 h 26"/>
                <a:gd name="T26" fmla="*/ 30 w 61"/>
                <a:gd name="T27" fmla="*/ 5 h 26"/>
                <a:gd name="T28" fmla="*/ 4 w 61"/>
                <a:gd name="T29" fmla="*/ 5 h 26"/>
                <a:gd name="T30" fmla="*/ 4 w 61"/>
                <a:gd name="T31" fmla="*/ 22 h 26"/>
                <a:gd name="T32" fmla="*/ 30 w 61"/>
                <a:gd name="T33" fmla="*/ 22 h 26"/>
                <a:gd name="T34" fmla="*/ 30 w 61"/>
                <a:gd name="T35" fmla="*/ 26 h 26"/>
                <a:gd name="T36" fmla="*/ 2 w 61"/>
                <a:gd name="T37" fmla="*/ 26 h 26"/>
                <a:gd name="T38" fmla="*/ 0 w 61"/>
                <a:gd name="T39" fmla="*/ 24 h 26"/>
                <a:gd name="T40" fmla="*/ 0 w 61"/>
                <a:gd name="T41" fmla="*/ 3 h 26"/>
                <a:gd name="T42" fmla="*/ 2 w 61"/>
                <a:gd name="T4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26">
                  <a:moveTo>
                    <a:pt x="30" y="0"/>
                  </a:moveTo>
                  <a:cubicBezTo>
                    <a:pt x="59" y="0"/>
                    <a:pt x="59" y="0"/>
                    <a:pt x="59" y="0"/>
                  </a:cubicBezTo>
                  <a:cubicBezTo>
                    <a:pt x="60" y="0"/>
                    <a:pt x="61" y="1"/>
                    <a:pt x="61" y="3"/>
                  </a:cubicBezTo>
                  <a:cubicBezTo>
                    <a:pt x="61" y="24"/>
                    <a:pt x="61" y="24"/>
                    <a:pt x="61" y="24"/>
                  </a:cubicBezTo>
                  <a:cubicBezTo>
                    <a:pt x="61" y="25"/>
                    <a:pt x="60" y="26"/>
                    <a:pt x="59" y="26"/>
                  </a:cubicBezTo>
                  <a:cubicBezTo>
                    <a:pt x="30" y="26"/>
                    <a:pt x="30" y="26"/>
                    <a:pt x="30" y="26"/>
                  </a:cubicBezTo>
                  <a:cubicBezTo>
                    <a:pt x="30" y="22"/>
                    <a:pt x="30" y="22"/>
                    <a:pt x="30" y="22"/>
                  </a:cubicBezTo>
                  <a:cubicBezTo>
                    <a:pt x="56" y="22"/>
                    <a:pt x="56" y="22"/>
                    <a:pt x="56" y="22"/>
                  </a:cubicBezTo>
                  <a:cubicBezTo>
                    <a:pt x="56" y="5"/>
                    <a:pt x="56" y="5"/>
                    <a:pt x="56" y="5"/>
                  </a:cubicBezTo>
                  <a:cubicBezTo>
                    <a:pt x="30" y="5"/>
                    <a:pt x="30" y="5"/>
                    <a:pt x="30" y="5"/>
                  </a:cubicBezTo>
                  <a:lnTo>
                    <a:pt x="30" y="0"/>
                  </a:lnTo>
                  <a:close/>
                  <a:moveTo>
                    <a:pt x="2" y="0"/>
                  </a:moveTo>
                  <a:cubicBezTo>
                    <a:pt x="30" y="0"/>
                    <a:pt x="30" y="0"/>
                    <a:pt x="30" y="0"/>
                  </a:cubicBezTo>
                  <a:cubicBezTo>
                    <a:pt x="30" y="5"/>
                    <a:pt x="30" y="5"/>
                    <a:pt x="30" y="5"/>
                  </a:cubicBezTo>
                  <a:cubicBezTo>
                    <a:pt x="4" y="5"/>
                    <a:pt x="4" y="5"/>
                    <a:pt x="4" y="5"/>
                  </a:cubicBezTo>
                  <a:cubicBezTo>
                    <a:pt x="4" y="22"/>
                    <a:pt x="4" y="22"/>
                    <a:pt x="4" y="22"/>
                  </a:cubicBezTo>
                  <a:cubicBezTo>
                    <a:pt x="30" y="22"/>
                    <a:pt x="30" y="22"/>
                    <a:pt x="30" y="22"/>
                  </a:cubicBezTo>
                  <a:cubicBezTo>
                    <a:pt x="30" y="26"/>
                    <a:pt x="30" y="26"/>
                    <a:pt x="30" y="26"/>
                  </a:cubicBezTo>
                  <a:cubicBezTo>
                    <a:pt x="2" y="26"/>
                    <a:pt x="2" y="26"/>
                    <a:pt x="2" y="26"/>
                  </a:cubicBezTo>
                  <a:cubicBezTo>
                    <a:pt x="1" y="26"/>
                    <a:pt x="0" y="25"/>
                    <a:pt x="0" y="24"/>
                  </a:cubicBezTo>
                  <a:cubicBezTo>
                    <a:pt x="0" y="3"/>
                    <a:pt x="0" y="3"/>
                    <a:pt x="0" y="3"/>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8" name="Freeform 129"/>
            <p:cNvSpPr>
              <a:spLocks noEditPoints="1"/>
            </p:cNvSpPr>
            <p:nvPr/>
          </p:nvSpPr>
          <p:spPr bwMode="auto">
            <a:xfrm>
              <a:off x="10506076" y="500063"/>
              <a:ext cx="138113" cy="58738"/>
            </a:xfrm>
            <a:custGeom>
              <a:avLst/>
              <a:gdLst>
                <a:gd name="T0" fmla="*/ 30 w 61"/>
                <a:gd name="T1" fmla="*/ 0 h 26"/>
                <a:gd name="T2" fmla="*/ 59 w 61"/>
                <a:gd name="T3" fmla="*/ 0 h 26"/>
                <a:gd name="T4" fmla="*/ 61 w 61"/>
                <a:gd name="T5" fmla="*/ 2 h 26"/>
                <a:gd name="T6" fmla="*/ 61 w 61"/>
                <a:gd name="T7" fmla="*/ 23 h 26"/>
                <a:gd name="T8" fmla="*/ 59 w 61"/>
                <a:gd name="T9" fmla="*/ 26 h 26"/>
                <a:gd name="T10" fmla="*/ 30 w 61"/>
                <a:gd name="T11" fmla="*/ 26 h 26"/>
                <a:gd name="T12" fmla="*/ 30 w 61"/>
                <a:gd name="T13" fmla="*/ 21 h 26"/>
                <a:gd name="T14" fmla="*/ 56 w 61"/>
                <a:gd name="T15" fmla="*/ 21 h 26"/>
                <a:gd name="T16" fmla="*/ 56 w 61"/>
                <a:gd name="T17" fmla="*/ 4 h 26"/>
                <a:gd name="T18" fmla="*/ 30 w 61"/>
                <a:gd name="T19" fmla="*/ 4 h 26"/>
                <a:gd name="T20" fmla="*/ 30 w 61"/>
                <a:gd name="T21" fmla="*/ 0 h 26"/>
                <a:gd name="T22" fmla="*/ 2 w 61"/>
                <a:gd name="T23" fmla="*/ 0 h 26"/>
                <a:gd name="T24" fmla="*/ 30 w 61"/>
                <a:gd name="T25" fmla="*/ 0 h 26"/>
                <a:gd name="T26" fmla="*/ 30 w 61"/>
                <a:gd name="T27" fmla="*/ 4 h 26"/>
                <a:gd name="T28" fmla="*/ 4 w 61"/>
                <a:gd name="T29" fmla="*/ 4 h 26"/>
                <a:gd name="T30" fmla="*/ 4 w 61"/>
                <a:gd name="T31" fmla="*/ 21 h 26"/>
                <a:gd name="T32" fmla="*/ 30 w 61"/>
                <a:gd name="T33" fmla="*/ 21 h 26"/>
                <a:gd name="T34" fmla="*/ 30 w 61"/>
                <a:gd name="T35" fmla="*/ 26 h 26"/>
                <a:gd name="T36" fmla="*/ 2 w 61"/>
                <a:gd name="T37" fmla="*/ 26 h 26"/>
                <a:gd name="T38" fmla="*/ 0 w 61"/>
                <a:gd name="T39" fmla="*/ 23 h 26"/>
                <a:gd name="T40" fmla="*/ 0 w 61"/>
                <a:gd name="T41" fmla="*/ 2 h 26"/>
                <a:gd name="T42" fmla="*/ 2 w 61"/>
                <a:gd name="T4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26">
                  <a:moveTo>
                    <a:pt x="30" y="0"/>
                  </a:moveTo>
                  <a:cubicBezTo>
                    <a:pt x="59" y="0"/>
                    <a:pt x="59" y="0"/>
                    <a:pt x="59" y="0"/>
                  </a:cubicBezTo>
                  <a:cubicBezTo>
                    <a:pt x="60" y="0"/>
                    <a:pt x="61" y="1"/>
                    <a:pt x="61" y="2"/>
                  </a:cubicBezTo>
                  <a:cubicBezTo>
                    <a:pt x="61" y="23"/>
                    <a:pt x="61" y="23"/>
                    <a:pt x="61" y="23"/>
                  </a:cubicBezTo>
                  <a:cubicBezTo>
                    <a:pt x="61" y="25"/>
                    <a:pt x="60" y="26"/>
                    <a:pt x="59" y="26"/>
                  </a:cubicBezTo>
                  <a:cubicBezTo>
                    <a:pt x="30" y="26"/>
                    <a:pt x="30" y="26"/>
                    <a:pt x="30" y="26"/>
                  </a:cubicBezTo>
                  <a:cubicBezTo>
                    <a:pt x="30" y="21"/>
                    <a:pt x="30" y="21"/>
                    <a:pt x="30" y="21"/>
                  </a:cubicBezTo>
                  <a:cubicBezTo>
                    <a:pt x="56" y="21"/>
                    <a:pt x="56" y="21"/>
                    <a:pt x="56" y="21"/>
                  </a:cubicBezTo>
                  <a:cubicBezTo>
                    <a:pt x="56" y="4"/>
                    <a:pt x="56" y="4"/>
                    <a:pt x="56" y="4"/>
                  </a:cubicBezTo>
                  <a:cubicBezTo>
                    <a:pt x="30" y="4"/>
                    <a:pt x="30" y="4"/>
                    <a:pt x="30" y="4"/>
                  </a:cubicBezTo>
                  <a:lnTo>
                    <a:pt x="30" y="0"/>
                  </a:lnTo>
                  <a:close/>
                  <a:moveTo>
                    <a:pt x="2" y="0"/>
                  </a:moveTo>
                  <a:cubicBezTo>
                    <a:pt x="30" y="0"/>
                    <a:pt x="30" y="0"/>
                    <a:pt x="30" y="0"/>
                  </a:cubicBezTo>
                  <a:cubicBezTo>
                    <a:pt x="30" y="4"/>
                    <a:pt x="30" y="4"/>
                    <a:pt x="30" y="4"/>
                  </a:cubicBezTo>
                  <a:cubicBezTo>
                    <a:pt x="4" y="4"/>
                    <a:pt x="4" y="4"/>
                    <a:pt x="4" y="4"/>
                  </a:cubicBezTo>
                  <a:cubicBezTo>
                    <a:pt x="4" y="21"/>
                    <a:pt x="4" y="21"/>
                    <a:pt x="4" y="21"/>
                  </a:cubicBezTo>
                  <a:cubicBezTo>
                    <a:pt x="30" y="21"/>
                    <a:pt x="30" y="21"/>
                    <a:pt x="30" y="21"/>
                  </a:cubicBezTo>
                  <a:cubicBezTo>
                    <a:pt x="30" y="26"/>
                    <a:pt x="30" y="26"/>
                    <a:pt x="30" y="26"/>
                  </a:cubicBezTo>
                  <a:cubicBezTo>
                    <a:pt x="2" y="26"/>
                    <a:pt x="2" y="26"/>
                    <a:pt x="2" y="26"/>
                  </a:cubicBezTo>
                  <a:cubicBezTo>
                    <a:pt x="1" y="26"/>
                    <a:pt x="0" y="25"/>
                    <a:pt x="0" y="23"/>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1" name="Freeform 132"/>
            <p:cNvSpPr>
              <a:spLocks noEditPoints="1"/>
            </p:cNvSpPr>
            <p:nvPr/>
          </p:nvSpPr>
          <p:spPr bwMode="auto">
            <a:xfrm>
              <a:off x="7527926" y="217488"/>
              <a:ext cx="63500" cy="303213"/>
            </a:xfrm>
            <a:custGeom>
              <a:avLst/>
              <a:gdLst>
                <a:gd name="T0" fmla="*/ 23 w 28"/>
                <a:gd name="T1" fmla="*/ 5 h 134"/>
                <a:gd name="T2" fmla="*/ 14 w 28"/>
                <a:gd name="T3" fmla="*/ 5 h 134"/>
                <a:gd name="T4" fmla="*/ 14 w 28"/>
                <a:gd name="T5" fmla="*/ 0 h 134"/>
                <a:gd name="T6" fmla="*/ 26 w 28"/>
                <a:gd name="T7" fmla="*/ 0 h 134"/>
                <a:gd name="T8" fmla="*/ 28 w 28"/>
                <a:gd name="T9" fmla="*/ 2 h 134"/>
                <a:gd name="T10" fmla="*/ 28 w 28"/>
                <a:gd name="T11" fmla="*/ 131 h 134"/>
                <a:gd name="T12" fmla="*/ 26 w 28"/>
                <a:gd name="T13" fmla="*/ 134 h 134"/>
                <a:gd name="T14" fmla="*/ 14 w 28"/>
                <a:gd name="T15" fmla="*/ 134 h 134"/>
                <a:gd name="T16" fmla="*/ 14 w 28"/>
                <a:gd name="T17" fmla="*/ 129 h 134"/>
                <a:gd name="T18" fmla="*/ 23 w 28"/>
                <a:gd name="T19" fmla="*/ 129 h 134"/>
                <a:gd name="T20" fmla="*/ 23 w 28"/>
                <a:gd name="T21" fmla="*/ 5 h 134"/>
                <a:gd name="T22" fmla="*/ 14 w 28"/>
                <a:gd name="T23" fmla="*/ 5 h 134"/>
                <a:gd name="T24" fmla="*/ 5 w 28"/>
                <a:gd name="T25" fmla="*/ 5 h 134"/>
                <a:gd name="T26" fmla="*/ 5 w 28"/>
                <a:gd name="T27" fmla="*/ 129 h 134"/>
                <a:gd name="T28" fmla="*/ 14 w 28"/>
                <a:gd name="T29" fmla="*/ 129 h 134"/>
                <a:gd name="T30" fmla="*/ 14 w 28"/>
                <a:gd name="T31" fmla="*/ 134 h 134"/>
                <a:gd name="T32" fmla="*/ 3 w 28"/>
                <a:gd name="T33" fmla="*/ 134 h 134"/>
                <a:gd name="T34" fmla="*/ 0 w 28"/>
                <a:gd name="T35" fmla="*/ 131 h 134"/>
                <a:gd name="T36" fmla="*/ 0 w 28"/>
                <a:gd name="T37" fmla="*/ 2 h 134"/>
                <a:gd name="T38" fmla="*/ 3 w 28"/>
                <a:gd name="T39" fmla="*/ 0 h 134"/>
                <a:gd name="T40" fmla="*/ 14 w 28"/>
                <a:gd name="T41" fmla="*/ 0 h 134"/>
                <a:gd name="T42" fmla="*/ 14 w 28"/>
                <a:gd name="T43" fmla="*/ 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134">
                  <a:moveTo>
                    <a:pt x="23" y="5"/>
                  </a:moveTo>
                  <a:cubicBezTo>
                    <a:pt x="14" y="5"/>
                    <a:pt x="14" y="5"/>
                    <a:pt x="14" y="5"/>
                  </a:cubicBezTo>
                  <a:cubicBezTo>
                    <a:pt x="14" y="0"/>
                    <a:pt x="14" y="0"/>
                    <a:pt x="14" y="0"/>
                  </a:cubicBezTo>
                  <a:cubicBezTo>
                    <a:pt x="26" y="0"/>
                    <a:pt x="26" y="0"/>
                    <a:pt x="26" y="0"/>
                  </a:cubicBezTo>
                  <a:cubicBezTo>
                    <a:pt x="27" y="0"/>
                    <a:pt x="28" y="1"/>
                    <a:pt x="28" y="2"/>
                  </a:cubicBezTo>
                  <a:cubicBezTo>
                    <a:pt x="28" y="131"/>
                    <a:pt x="28" y="131"/>
                    <a:pt x="28" y="131"/>
                  </a:cubicBezTo>
                  <a:cubicBezTo>
                    <a:pt x="28" y="133"/>
                    <a:pt x="27" y="134"/>
                    <a:pt x="26" y="134"/>
                  </a:cubicBezTo>
                  <a:cubicBezTo>
                    <a:pt x="14" y="134"/>
                    <a:pt x="14" y="134"/>
                    <a:pt x="14" y="134"/>
                  </a:cubicBezTo>
                  <a:cubicBezTo>
                    <a:pt x="14" y="129"/>
                    <a:pt x="14" y="129"/>
                    <a:pt x="14" y="129"/>
                  </a:cubicBezTo>
                  <a:cubicBezTo>
                    <a:pt x="23" y="129"/>
                    <a:pt x="23" y="129"/>
                    <a:pt x="23" y="129"/>
                  </a:cubicBezTo>
                  <a:lnTo>
                    <a:pt x="23" y="5"/>
                  </a:lnTo>
                  <a:close/>
                  <a:moveTo>
                    <a:pt x="14" y="5"/>
                  </a:moveTo>
                  <a:cubicBezTo>
                    <a:pt x="5" y="5"/>
                    <a:pt x="5" y="5"/>
                    <a:pt x="5" y="5"/>
                  </a:cubicBezTo>
                  <a:cubicBezTo>
                    <a:pt x="5" y="129"/>
                    <a:pt x="5" y="129"/>
                    <a:pt x="5" y="129"/>
                  </a:cubicBezTo>
                  <a:cubicBezTo>
                    <a:pt x="14" y="129"/>
                    <a:pt x="14" y="129"/>
                    <a:pt x="14" y="129"/>
                  </a:cubicBezTo>
                  <a:cubicBezTo>
                    <a:pt x="14" y="134"/>
                    <a:pt x="14" y="134"/>
                    <a:pt x="14" y="134"/>
                  </a:cubicBezTo>
                  <a:cubicBezTo>
                    <a:pt x="3" y="134"/>
                    <a:pt x="3" y="134"/>
                    <a:pt x="3" y="134"/>
                  </a:cubicBezTo>
                  <a:cubicBezTo>
                    <a:pt x="2" y="134"/>
                    <a:pt x="0" y="133"/>
                    <a:pt x="0" y="131"/>
                  </a:cubicBezTo>
                  <a:cubicBezTo>
                    <a:pt x="0" y="2"/>
                    <a:pt x="0" y="2"/>
                    <a:pt x="0" y="2"/>
                  </a:cubicBezTo>
                  <a:cubicBezTo>
                    <a:pt x="0" y="1"/>
                    <a:pt x="2" y="0"/>
                    <a:pt x="3"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2" name="Freeform 133"/>
            <p:cNvSpPr>
              <a:spLocks noEditPoints="1"/>
            </p:cNvSpPr>
            <p:nvPr/>
          </p:nvSpPr>
          <p:spPr bwMode="auto">
            <a:xfrm>
              <a:off x="7453313" y="307975"/>
              <a:ext cx="63500" cy="212725"/>
            </a:xfrm>
            <a:custGeom>
              <a:avLst/>
              <a:gdLst>
                <a:gd name="T0" fmla="*/ 23 w 28"/>
                <a:gd name="T1" fmla="*/ 5 h 94"/>
                <a:gd name="T2" fmla="*/ 14 w 28"/>
                <a:gd name="T3" fmla="*/ 5 h 94"/>
                <a:gd name="T4" fmla="*/ 14 w 28"/>
                <a:gd name="T5" fmla="*/ 0 h 94"/>
                <a:gd name="T6" fmla="*/ 25 w 28"/>
                <a:gd name="T7" fmla="*/ 0 h 94"/>
                <a:gd name="T8" fmla="*/ 28 w 28"/>
                <a:gd name="T9" fmla="*/ 3 h 94"/>
                <a:gd name="T10" fmla="*/ 28 w 28"/>
                <a:gd name="T11" fmla="*/ 91 h 94"/>
                <a:gd name="T12" fmla="*/ 25 w 28"/>
                <a:gd name="T13" fmla="*/ 94 h 94"/>
                <a:gd name="T14" fmla="*/ 14 w 28"/>
                <a:gd name="T15" fmla="*/ 94 h 94"/>
                <a:gd name="T16" fmla="*/ 14 w 28"/>
                <a:gd name="T17" fmla="*/ 89 h 94"/>
                <a:gd name="T18" fmla="*/ 23 w 28"/>
                <a:gd name="T19" fmla="*/ 89 h 94"/>
                <a:gd name="T20" fmla="*/ 23 w 28"/>
                <a:gd name="T21" fmla="*/ 5 h 94"/>
                <a:gd name="T22" fmla="*/ 14 w 28"/>
                <a:gd name="T23" fmla="*/ 5 h 94"/>
                <a:gd name="T24" fmla="*/ 5 w 28"/>
                <a:gd name="T25" fmla="*/ 5 h 94"/>
                <a:gd name="T26" fmla="*/ 5 w 28"/>
                <a:gd name="T27" fmla="*/ 89 h 94"/>
                <a:gd name="T28" fmla="*/ 14 w 28"/>
                <a:gd name="T29" fmla="*/ 89 h 94"/>
                <a:gd name="T30" fmla="*/ 14 w 28"/>
                <a:gd name="T31" fmla="*/ 94 h 94"/>
                <a:gd name="T32" fmla="*/ 3 w 28"/>
                <a:gd name="T33" fmla="*/ 94 h 94"/>
                <a:gd name="T34" fmla="*/ 0 w 28"/>
                <a:gd name="T35" fmla="*/ 91 h 94"/>
                <a:gd name="T36" fmla="*/ 0 w 28"/>
                <a:gd name="T37" fmla="*/ 3 h 94"/>
                <a:gd name="T38" fmla="*/ 3 w 28"/>
                <a:gd name="T39" fmla="*/ 0 h 94"/>
                <a:gd name="T40" fmla="*/ 14 w 28"/>
                <a:gd name="T41" fmla="*/ 0 h 94"/>
                <a:gd name="T42" fmla="*/ 14 w 28"/>
                <a:gd name="T43" fmla="*/ 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94">
                  <a:moveTo>
                    <a:pt x="23" y="5"/>
                  </a:moveTo>
                  <a:cubicBezTo>
                    <a:pt x="14" y="5"/>
                    <a:pt x="14" y="5"/>
                    <a:pt x="14" y="5"/>
                  </a:cubicBezTo>
                  <a:cubicBezTo>
                    <a:pt x="14" y="0"/>
                    <a:pt x="14" y="0"/>
                    <a:pt x="14" y="0"/>
                  </a:cubicBezTo>
                  <a:cubicBezTo>
                    <a:pt x="25" y="0"/>
                    <a:pt x="25" y="0"/>
                    <a:pt x="25" y="0"/>
                  </a:cubicBezTo>
                  <a:cubicBezTo>
                    <a:pt x="27" y="0"/>
                    <a:pt x="28" y="1"/>
                    <a:pt x="28" y="3"/>
                  </a:cubicBezTo>
                  <a:cubicBezTo>
                    <a:pt x="28" y="91"/>
                    <a:pt x="28" y="91"/>
                    <a:pt x="28" y="91"/>
                  </a:cubicBezTo>
                  <a:cubicBezTo>
                    <a:pt x="28" y="93"/>
                    <a:pt x="27" y="94"/>
                    <a:pt x="25" y="94"/>
                  </a:cubicBezTo>
                  <a:cubicBezTo>
                    <a:pt x="14" y="94"/>
                    <a:pt x="14" y="94"/>
                    <a:pt x="14" y="94"/>
                  </a:cubicBezTo>
                  <a:cubicBezTo>
                    <a:pt x="14" y="89"/>
                    <a:pt x="14" y="89"/>
                    <a:pt x="14" y="89"/>
                  </a:cubicBezTo>
                  <a:cubicBezTo>
                    <a:pt x="23" y="89"/>
                    <a:pt x="23" y="89"/>
                    <a:pt x="23" y="89"/>
                  </a:cubicBezTo>
                  <a:lnTo>
                    <a:pt x="23" y="5"/>
                  </a:lnTo>
                  <a:close/>
                  <a:moveTo>
                    <a:pt x="14" y="5"/>
                  </a:moveTo>
                  <a:cubicBezTo>
                    <a:pt x="5" y="5"/>
                    <a:pt x="5" y="5"/>
                    <a:pt x="5" y="5"/>
                  </a:cubicBezTo>
                  <a:cubicBezTo>
                    <a:pt x="5" y="89"/>
                    <a:pt x="5" y="89"/>
                    <a:pt x="5" y="89"/>
                  </a:cubicBezTo>
                  <a:cubicBezTo>
                    <a:pt x="14" y="89"/>
                    <a:pt x="14" y="89"/>
                    <a:pt x="14" y="89"/>
                  </a:cubicBezTo>
                  <a:cubicBezTo>
                    <a:pt x="14" y="94"/>
                    <a:pt x="14" y="94"/>
                    <a:pt x="14" y="94"/>
                  </a:cubicBezTo>
                  <a:cubicBezTo>
                    <a:pt x="3" y="94"/>
                    <a:pt x="3" y="94"/>
                    <a:pt x="3" y="94"/>
                  </a:cubicBezTo>
                  <a:cubicBezTo>
                    <a:pt x="1" y="94"/>
                    <a:pt x="0" y="93"/>
                    <a:pt x="0" y="91"/>
                  </a:cubicBezTo>
                  <a:cubicBezTo>
                    <a:pt x="0" y="3"/>
                    <a:pt x="0" y="3"/>
                    <a:pt x="0" y="3"/>
                  </a:cubicBezTo>
                  <a:cubicBezTo>
                    <a:pt x="0" y="1"/>
                    <a:pt x="1" y="0"/>
                    <a:pt x="3"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3" name="Freeform 134"/>
            <p:cNvSpPr>
              <a:spLocks noEditPoints="1"/>
            </p:cNvSpPr>
            <p:nvPr/>
          </p:nvSpPr>
          <p:spPr bwMode="auto">
            <a:xfrm>
              <a:off x="7378701" y="276225"/>
              <a:ext cx="60325" cy="244475"/>
            </a:xfrm>
            <a:custGeom>
              <a:avLst/>
              <a:gdLst>
                <a:gd name="T0" fmla="*/ 23 w 27"/>
                <a:gd name="T1" fmla="*/ 5 h 108"/>
                <a:gd name="T2" fmla="*/ 14 w 27"/>
                <a:gd name="T3" fmla="*/ 5 h 108"/>
                <a:gd name="T4" fmla="*/ 14 w 27"/>
                <a:gd name="T5" fmla="*/ 0 h 108"/>
                <a:gd name="T6" fmla="*/ 25 w 27"/>
                <a:gd name="T7" fmla="*/ 0 h 108"/>
                <a:gd name="T8" fmla="*/ 27 w 27"/>
                <a:gd name="T9" fmla="*/ 2 h 108"/>
                <a:gd name="T10" fmla="*/ 27 w 27"/>
                <a:gd name="T11" fmla="*/ 105 h 108"/>
                <a:gd name="T12" fmla="*/ 25 w 27"/>
                <a:gd name="T13" fmla="*/ 108 h 108"/>
                <a:gd name="T14" fmla="*/ 14 w 27"/>
                <a:gd name="T15" fmla="*/ 108 h 108"/>
                <a:gd name="T16" fmla="*/ 14 w 27"/>
                <a:gd name="T17" fmla="*/ 103 h 108"/>
                <a:gd name="T18" fmla="*/ 23 w 27"/>
                <a:gd name="T19" fmla="*/ 103 h 108"/>
                <a:gd name="T20" fmla="*/ 23 w 27"/>
                <a:gd name="T21" fmla="*/ 5 h 108"/>
                <a:gd name="T22" fmla="*/ 14 w 27"/>
                <a:gd name="T23" fmla="*/ 5 h 108"/>
                <a:gd name="T24" fmla="*/ 5 w 27"/>
                <a:gd name="T25" fmla="*/ 5 h 108"/>
                <a:gd name="T26" fmla="*/ 5 w 27"/>
                <a:gd name="T27" fmla="*/ 103 h 108"/>
                <a:gd name="T28" fmla="*/ 14 w 27"/>
                <a:gd name="T29" fmla="*/ 103 h 108"/>
                <a:gd name="T30" fmla="*/ 14 w 27"/>
                <a:gd name="T31" fmla="*/ 108 h 108"/>
                <a:gd name="T32" fmla="*/ 2 w 27"/>
                <a:gd name="T33" fmla="*/ 108 h 108"/>
                <a:gd name="T34" fmla="*/ 0 w 27"/>
                <a:gd name="T35" fmla="*/ 105 h 108"/>
                <a:gd name="T36" fmla="*/ 0 w 27"/>
                <a:gd name="T37" fmla="*/ 2 h 108"/>
                <a:gd name="T38" fmla="*/ 2 w 27"/>
                <a:gd name="T39" fmla="*/ 0 h 108"/>
                <a:gd name="T40" fmla="*/ 14 w 27"/>
                <a:gd name="T41" fmla="*/ 0 h 108"/>
                <a:gd name="T42" fmla="*/ 14 w 27"/>
                <a:gd name="T43" fmla="*/ 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 h="108">
                  <a:moveTo>
                    <a:pt x="23" y="5"/>
                  </a:moveTo>
                  <a:cubicBezTo>
                    <a:pt x="14" y="5"/>
                    <a:pt x="14" y="5"/>
                    <a:pt x="14" y="5"/>
                  </a:cubicBezTo>
                  <a:cubicBezTo>
                    <a:pt x="14" y="0"/>
                    <a:pt x="14" y="0"/>
                    <a:pt x="14" y="0"/>
                  </a:cubicBezTo>
                  <a:cubicBezTo>
                    <a:pt x="25" y="0"/>
                    <a:pt x="25" y="0"/>
                    <a:pt x="25" y="0"/>
                  </a:cubicBezTo>
                  <a:cubicBezTo>
                    <a:pt x="26" y="0"/>
                    <a:pt x="27" y="1"/>
                    <a:pt x="27" y="2"/>
                  </a:cubicBezTo>
                  <a:cubicBezTo>
                    <a:pt x="27" y="105"/>
                    <a:pt x="27" y="105"/>
                    <a:pt x="27" y="105"/>
                  </a:cubicBezTo>
                  <a:cubicBezTo>
                    <a:pt x="27" y="107"/>
                    <a:pt x="26" y="108"/>
                    <a:pt x="25" y="108"/>
                  </a:cubicBezTo>
                  <a:cubicBezTo>
                    <a:pt x="14" y="108"/>
                    <a:pt x="14" y="108"/>
                    <a:pt x="14" y="108"/>
                  </a:cubicBezTo>
                  <a:cubicBezTo>
                    <a:pt x="14" y="103"/>
                    <a:pt x="14" y="103"/>
                    <a:pt x="14" y="103"/>
                  </a:cubicBezTo>
                  <a:cubicBezTo>
                    <a:pt x="23" y="103"/>
                    <a:pt x="23" y="103"/>
                    <a:pt x="23" y="103"/>
                  </a:cubicBezTo>
                  <a:lnTo>
                    <a:pt x="23" y="5"/>
                  </a:lnTo>
                  <a:close/>
                  <a:moveTo>
                    <a:pt x="14" y="5"/>
                  </a:moveTo>
                  <a:cubicBezTo>
                    <a:pt x="5" y="5"/>
                    <a:pt x="5" y="5"/>
                    <a:pt x="5" y="5"/>
                  </a:cubicBezTo>
                  <a:cubicBezTo>
                    <a:pt x="5" y="103"/>
                    <a:pt x="5" y="103"/>
                    <a:pt x="5" y="103"/>
                  </a:cubicBezTo>
                  <a:cubicBezTo>
                    <a:pt x="14" y="103"/>
                    <a:pt x="14" y="103"/>
                    <a:pt x="14" y="103"/>
                  </a:cubicBezTo>
                  <a:cubicBezTo>
                    <a:pt x="14" y="108"/>
                    <a:pt x="14" y="108"/>
                    <a:pt x="14" y="108"/>
                  </a:cubicBezTo>
                  <a:cubicBezTo>
                    <a:pt x="2" y="108"/>
                    <a:pt x="2" y="108"/>
                    <a:pt x="2" y="108"/>
                  </a:cubicBezTo>
                  <a:cubicBezTo>
                    <a:pt x="1" y="108"/>
                    <a:pt x="0" y="107"/>
                    <a:pt x="0" y="105"/>
                  </a:cubicBezTo>
                  <a:cubicBezTo>
                    <a:pt x="0" y="2"/>
                    <a:pt x="0" y="2"/>
                    <a:pt x="0" y="2"/>
                  </a:cubicBezTo>
                  <a:cubicBezTo>
                    <a:pt x="0" y="1"/>
                    <a:pt x="1" y="0"/>
                    <a:pt x="2"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4" name="Freeform 135"/>
            <p:cNvSpPr>
              <a:spLocks noEditPoints="1"/>
            </p:cNvSpPr>
            <p:nvPr/>
          </p:nvSpPr>
          <p:spPr bwMode="auto">
            <a:xfrm>
              <a:off x="7678738" y="123825"/>
              <a:ext cx="63500" cy="36513"/>
            </a:xfrm>
            <a:custGeom>
              <a:avLst/>
              <a:gdLst>
                <a:gd name="T0" fmla="*/ 23 w 28"/>
                <a:gd name="T1" fmla="*/ 5 h 16"/>
                <a:gd name="T2" fmla="*/ 14 w 28"/>
                <a:gd name="T3" fmla="*/ 5 h 16"/>
                <a:gd name="T4" fmla="*/ 14 w 28"/>
                <a:gd name="T5" fmla="*/ 0 h 16"/>
                <a:gd name="T6" fmla="*/ 25 w 28"/>
                <a:gd name="T7" fmla="*/ 0 h 16"/>
                <a:gd name="T8" fmla="*/ 28 w 28"/>
                <a:gd name="T9" fmla="*/ 3 h 16"/>
                <a:gd name="T10" fmla="*/ 28 w 28"/>
                <a:gd name="T11" fmla="*/ 14 h 16"/>
                <a:gd name="T12" fmla="*/ 25 w 28"/>
                <a:gd name="T13" fmla="*/ 16 h 16"/>
                <a:gd name="T14" fmla="*/ 14 w 28"/>
                <a:gd name="T15" fmla="*/ 16 h 16"/>
                <a:gd name="T16" fmla="*/ 14 w 28"/>
                <a:gd name="T17" fmla="*/ 11 h 16"/>
                <a:gd name="T18" fmla="*/ 23 w 28"/>
                <a:gd name="T19" fmla="*/ 11 h 16"/>
                <a:gd name="T20" fmla="*/ 23 w 28"/>
                <a:gd name="T21" fmla="*/ 5 h 16"/>
                <a:gd name="T22" fmla="*/ 14 w 28"/>
                <a:gd name="T23" fmla="*/ 5 h 16"/>
                <a:gd name="T24" fmla="*/ 5 w 28"/>
                <a:gd name="T25" fmla="*/ 5 h 16"/>
                <a:gd name="T26" fmla="*/ 5 w 28"/>
                <a:gd name="T27" fmla="*/ 11 h 16"/>
                <a:gd name="T28" fmla="*/ 14 w 28"/>
                <a:gd name="T29" fmla="*/ 11 h 16"/>
                <a:gd name="T30" fmla="*/ 14 w 28"/>
                <a:gd name="T31" fmla="*/ 16 h 16"/>
                <a:gd name="T32" fmla="*/ 3 w 28"/>
                <a:gd name="T33" fmla="*/ 16 h 16"/>
                <a:gd name="T34" fmla="*/ 0 w 28"/>
                <a:gd name="T35" fmla="*/ 14 h 16"/>
                <a:gd name="T36" fmla="*/ 0 w 28"/>
                <a:gd name="T37" fmla="*/ 3 h 16"/>
                <a:gd name="T38" fmla="*/ 3 w 28"/>
                <a:gd name="T39" fmla="*/ 0 h 16"/>
                <a:gd name="T40" fmla="*/ 14 w 28"/>
                <a:gd name="T41" fmla="*/ 0 h 16"/>
                <a:gd name="T42" fmla="*/ 14 w 28"/>
                <a:gd name="T43"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16">
                  <a:moveTo>
                    <a:pt x="23" y="5"/>
                  </a:moveTo>
                  <a:cubicBezTo>
                    <a:pt x="14" y="5"/>
                    <a:pt x="14" y="5"/>
                    <a:pt x="14" y="5"/>
                  </a:cubicBezTo>
                  <a:cubicBezTo>
                    <a:pt x="14" y="0"/>
                    <a:pt x="14" y="0"/>
                    <a:pt x="14" y="0"/>
                  </a:cubicBezTo>
                  <a:cubicBezTo>
                    <a:pt x="25" y="0"/>
                    <a:pt x="25" y="0"/>
                    <a:pt x="25" y="0"/>
                  </a:cubicBezTo>
                  <a:cubicBezTo>
                    <a:pt x="27" y="0"/>
                    <a:pt x="28" y="2"/>
                    <a:pt x="28" y="3"/>
                  </a:cubicBezTo>
                  <a:cubicBezTo>
                    <a:pt x="28" y="14"/>
                    <a:pt x="28" y="14"/>
                    <a:pt x="28" y="14"/>
                  </a:cubicBezTo>
                  <a:cubicBezTo>
                    <a:pt x="28" y="15"/>
                    <a:pt x="27" y="16"/>
                    <a:pt x="25" y="16"/>
                  </a:cubicBezTo>
                  <a:cubicBezTo>
                    <a:pt x="14" y="16"/>
                    <a:pt x="14" y="16"/>
                    <a:pt x="14" y="16"/>
                  </a:cubicBezTo>
                  <a:cubicBezTo>
                    <a:pt x="14" y="11"/>
                    <a:pt x="14" y="11"/>
                    <a:pt x="14" y="11"/>
                  </a:cubicBezTo>
                  <a:cubicBezTo>
                    <a:pt x="23" y="11"/>
                    <a:pt x="23" y="11"/>
                    <a:pt x="23" y="11"/>
                  </a:cubicBezTo>
                  <a:lnTo>
                    <a:pt x="23" y="5"/>
                  </a:lnTo>
                  <a:close/>
                  <a:moveTo>
                    <a:pt x="14" y="5"/>
                  </a:moveTo>
                  <a:cubicBezTo>
                    <a:pt x="5" y="5"/>
                    <a:pt x="5" y="5"/>
                    <a:pt x="5" y="5"/>
                  </a:cubicBezTo>
                  <a:cubicBezTo>
                    <a:pt x="5" y="11"/>
                    <a:pt x="5" y="11"/>
                    <a:pt x="5" y="11"/>
                  </a:cubicBezTo>
                  <a:cubicBezTo>
                    <a:pt x="14" y="11"/>
                    <a:pt x="14" y="11"/>
                    <a:pt x="14" y="11"/>
                  </a:cubicBezTo>
                  <a:cubicBezTo>
                    <a:pt x="14" y="16"/>
                    <a:pt x="14" y="16"/>
                    <a:pt x="14" y="16"/>
                  </a:cubicBezTo>
                  <a:cubicBezTo>
                    <a:pt x="3" y="16"/>
                    <a:pt x="3" y="16"/>
                    <a:pt x="3" y="16"/>
                  </a:cubicBezTo>
                  <a:cubicBezTo>
                    <a:pt x="1" y="16"/>
                    <a:pt x="0" y="15"/>
                    <a:pt x="0" y="14"/>
                  </a:cubicBezTo>
                  <a:cubicBezTo>
                    <a:pt x="0" y="3"/>
                    <a:pt x="0" y="3"/>
                    <a:pt x="0" y="3"/>
                  </a:cubicBezTo>
                  <a:cubicBezTo>
                    <a:pt x="0" y="2"/>
                    <a:pt x="1" y="0"/>
                    <a:pt x="3"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5" name="Freeform 136"/>
            <p:cNvSpPr>
              <a:spLocks noEditPoints="1"/>
            </p:cNvSpPr>
            <p:nvPr/>
          </p:nvSpPr>
          <p:spPr bwMode="auto">
            <a:xfrm>
              <a:off x="7527926" y="179388"/>
              <a:ext cx="63500" cy="34925"/>
            </a:xfrm>
            <a:custGeom>
              <a:avLst/>
              <a:gdLst>
                <a:gd name="T0" fmla="*/ 23 w 28"/>
                <a:gd name="T1" fmla="*/ 5 h 16"/>
                <a:gd name="T2" fmla="*/ 14 w 28"/>
                <a:gd name="T3" fmla="*/ 5 h 16"/>
                <a:gd name="T4" fmla="*/ 14 w 28"/>
                <a:gd name="T5" fmla="*/ 0 h 16"/>
                <a:gd name="T6" fmla="*/ 26 w 28"/>
                <a:gd name="T7" fmla="*/ 0 h 16"/>
                <a:gd name="T8" fmla="*/ 28 w 28"/>
                <a:gd name="T9" fmla="*/ 3 h 16"/>
                <a:gd name="T10" fmla="*/ 28 w 28"/>
                <a:gd name="T11" fmla="*/ 14 h 16"/>
                <a:gd name="T12" fmla="*/ 26 w 28"/>
                <a:gd name="T13" fmla="*/ 16 h 16"/>
                <a:gd name="T14" fmla="*/ 14 w 28"/>
                <a:gd name="T15" fmla="*/ 16 h 16"/>
                <a:gd name="T16" fmla="*/ 14 w 28"/>
                <a:gd name="T17" fmla="*/ 11 h 16"/>
                <a:gd name="T18" fmla="*/ 23 w 28"/>
                <a:gd name="T19" fmla="*/ 11 h 16"/>
                <a:gd name="T20" fmla="*/ 23 w 28"/>
                <a:gd name="T21" fmla="*/ 5 h 16"/>
                <a:gd name="T22" fmla="*/ 14 w 28"/>
                <a:gd name="T23" fmla="*/ 5 h 16"/>
                <a:gd name="T24" fmla="*/ 5 w 28"/>
                <a:gd name="T25" fmla="*/ 5 h 16"/>
                <a:gd name="T26" fmla="*/ 5 w 28"/>
                <a:gd name="T27" fmla="*/ 11 h 16"/>
                <a:gd name="T28" fmla="*/ 14 w 28"/>
                <a:gd name="T29" fmla="*/ 11 h 16"/>
                <a:gd name="T30" fmla="*/ 14 w 28"/>
                <a:gd name="T31" fmla="*/ 16 h 16"/>
                <a:gd name="T32" fmla="*/ 3 w 28"/>
                <a:gd name="T33" fmla="*/ 16 h 16"/>
                <a:gd name="T34" fmla="*/ 0 w 28"/>
                <a:gd name="T35" fmla="*/ 14 h 16"/>
                <a:gd name="T36" fmla="*/ 0 w 28"/>
                <a:gd name="T37" fmla="*/ 3 h 16"/>
                <a:gd name="T38" fmla="*/ 3 w 28"/>
                <a:gd name="T39" fmla="*/ 0 h 16"/>
                <a:gd name="T40" fmla="*/ 14 w 28"/>
                <a:gd name="T41" fmla="*/ 0 h 16"/>
                <a:gd name="T42" fmla="*/ 14 w 28"/>
                <a:gd name="T43"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16">
                  <a:moveTo>
                    <a:pt x="23" y="5"/>
                  </a:moveTo>
                  <a:cubicBezTo>
                    <a:pt x="14" y="5"/>
                    <a:pt x="14" y="5"/>
                    <a:pt x="14" y="5"/>
                  </a:cubicBezTo>
                  <a:cubicBezTo>
                    <a:pt x="14" y="0"/>
                    <a:pt x="14" y="0"/>
                    <a:pt x="14" y="0"/>
                  </a:cubicBezTo>
                  <a:cubicBezTo>
                    <a:pt x="26" y="0"/>
                    <a:pt x="26" y="0"/>
                    <a:pt x="26" y="0"/>
                  </a:cubicBezTo>
                  <a:cubicBezTo>
                    <a:pt x="27" y="0"/>
                    <a:pt x="28" y="1"/>
                    <a:pt x="28" y="3"/>
                  </a:cubicBezTo>
                  <a:cubicBezTo>
                    <a:pt x="28" y="14"/>
                    <a:pt x="28" y="14"/>
                    <a:pt x="28" y="14"/>
                  </a:cubicBezTo>
                  <a:cubicBezTo>
                    <a:pt x="28" y="15"/>
                    <a:pt x="27" y="16"/>
                    <a:pt x="26" y="16"/>
                  </a:cubicBezTo>
                  <a:cubicBezTo>
                    <a:pt x="14" y="16"/>
                    <a:pt x="14" y="16"/>
                    <a:pt x="14" y="16"/>
                  </a:cubicBezTo>
                  <a:cubicBezTo>
                    <a:pt x="14" y="11"/>
                    <a:pt x="14" y="11"/>
                    <a:pt x="14" y="11"/>
                  </a:cubicBezTo>
                  <a:cubicBezTo>
                    <a:pt x="23" y="11"/>
                    <a:pt x="23" y="11"/>
                    <a:pt x="23" y="11"/>
                  </a:cubicBezTo>
                  <a:lnTo>
                    <a:pt x="23" y="5"/>
                  </a:lnTo>
                  <a:close/>
                  <a:moveTo>
                    <a:pt x="14" y="5"/>
                  </a:moveTo>
                  <a:cubicBezTo>
                    <a:pt x="5" y="5"/>
                    <a:pt x="5" y="5"/>
                    <a:pt x="5" y="5"/>
                  </a:cubicBezTo>
                  <a:cubicBezTo>
                    <a:pt x="5" y="11"/>
                    <a:pt x="5" y="11"/>
                    <a:pt x="5" y="11"/>
                  </a:cubicBezTo>
                  <a:cubicBezTo>
                    <a:pt x="14" y="11"/>
                    <a:pt x="14" y="11"/>
                    <a:pt x="14" y="11"/>
                  </a:cubicBezTo>
                  <a:cubicBezTo>
                    <a:pt x="14" y="16"/>
                    <a:pt x="14" y="16"/>
                    <a:pt x="14" y="16"/>
                  </a:cubicBezTo>
                  <a:cubicBezTo>
                    <a:pt x="3" y="16"/>
                    <a:pt x="3" y="16"/>
                    <a:pt x="3" y="16"/>
                  </a:cubicBezTo>
                  <a:cubicBezTo>
                    <a:pt x="2" y="16"/>
                    <a:pt x="0" y="15"/>
                    <a:pt x="0" y="14"/>
                  </a:cubicBezTo>
                  <a:cubicBezTo>
                    <a:pt x="0" y="3"/>
                    <a:pt x="0" y="3"/>
                    <a:pt x="0" y="3"/>
                  </a:cubicBezTo>
                  <a:cubicBezTo>
                    <a:pt x="0" y="1"/>
                    <a:pt x="2" y="0"/>
                    <a:pt x="3"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6" name="Freeform 137"/>
            <p:cNvSpPr>
              <a:spLocks noEditPoints="1"/>
            </p:cNvSpPr>
            <p:nvPr/>
          </p:nvSpPr>
          <p:spPr bwMode="auto">
            <a:xfrm>
              <a:off x="7453313" y="271463"/>
              <a:ext cx="63500" cy="36513"/>
            </a:xfrm>
            <a:custGeom>
              <a:avLst/>
              <a:gdLst>
                <a:gd name="T0" fmla="*/ 23 w 28"/>
                <a:gd name="T1" fmla="*/ 5 h 16"/>
                <a:gd name="T2" fmla="*/ 14 w 28"/>
                <a:gd name="T3" fmla="*/ 5 h 16"/>
                <a:gd name="T4" fmla="*/ 14 w 28"/>
                <a:gd name="T5" fmla="*/ 0 h 16"/>
                <a:gd name="T6" fmla="*/ 25 w 28"/>
                <a:gd name="T7" fmla="*/ 0 h 16"/>
                <a:gd name="T8" fmla="*/ 28 w 28"/>
                <a:gd name="T9" fmla="*/ 2 h 16"/>
                <a:gd name="T10" fmla="*/ 28 w 28"/>
                <a:gd name="T11" fmla="*/ 13 h 16"/>
                <a:gd name="T12" fmla="*/ 25 w 28"/>
                <a:gd name="T13" fmla="*/ 16 h 16"/>
                <a:gd name="T14" fmla="*/ 14 w 28"/>
                <a:gd name="T15" fmla="*/ 16 h 16"/>
                <a:gd name="T16" fmla="*/ 14 w 28"/>
                <a:gd name="T17" fmla="*/ 11 h 16"/>
                <a:gd name="T18" fmla="*/ 23 w 28"/>
                <a:gd name="T19" fmla="*/ 11 h 16"/>
                <a:gd name="T20" fmla="*/ 23 w 28"/>
                <a:gd name="T21" fmla="*/ 5 h 16"/>
                <a:gd name="T22" fmla="*/ 14 w 28"/>
                <a:gd name="T23" fmla="*/ 5 h 16"/>
                <a:gd name="T24" fmla="*/ 5 w 28"/>
                <a:gd name="T25" fmla="*/ 5 h 16"/>
                <a:gd name="T26" fmla="*/ 5 w 28"/>
                <a:gd name="T27" fmla="*/ 11 h 16"/>
                <a:gd name="T28" fmla="*/ 14 w 28"/>
                <a:gd name="T29" fmla="*/ 11 h 16"/>
                <a:gd name="T30" fmla="*/ 14 w 28"/>
                <a:gd name="T31" fmla="*/ 16 h 16"/>
                <a:gd name="T32" fmla="*/ 3 w 28"/>
                <a:gd name="T33" fmla="*/ 16 h 16"/>
                <a:gd name="T34" fmla="*/ 0 w 28"/>
                <a:gd name="T35" fmla="*/ 13 h 16"/>
                <a:gd name="T36" fmla="*/ 0 w 28"/>
                <a:gd name="T37" fmla="*/ 2 h 16"/>
                <a:gd name="T38" fmla="*/ 3 w 28"/>
                <a:gd name="T39" fmla="*/ 0 h 16"/>
                <a:gd name="T40" fmla="*/ 14 w 28"/>
                <a:gd name="T41" fmla="*/ 0 h 16"/>
                <a:gd name="T42" fmla="*/ 14 w 28"/>
                <a:gd name="T43"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16">
                  <a:moveTo>
                    <a:pt x="23" y="5"/>
                  </a:moveTo>
                  <a:cubicBezTo>
                    <a:pt x="14" y="5"/>
                    <a:pt x="14" y="5"/>
                    <a:pt x="14" y="5"/>
                  </a:cubicBezTo>
                  <a:cubicBezTo>
                    <a:pt x="14" y="0"/>
                    <a:pt x="14" y="0"/>
                    <a:pt x="14" y="0"/>
                  </a:cubicBezTo>
                  <a:cubicBezTo>
                    <a:pt x="25" y="0"/>
                    <a:pt x="25" y="0"/>
                    <a:pt x="25" y="0"/>
                  </a:cubicBezTo>
                  <a:cubicBezTo>
                    <a:pt x="27" y="0"/>
                    <a:pt x="28" y="1"/>
                    <a:pt x="28" y="2"/>
                  </a:cubicBezTo>
                  <a:cubicBezTo>
                    <a:pt x="28" y="13"/>
                    <a:pt x="28" y="13"/>
                    <a:pt x="28" y="13"/>
                  </a:cubicBezTo>
                  <a:cubicBezTo>
                    <a:pt x="28" y="15"/>
                    <a:pt x="27" y="16"/>
                    <a:pt x="25" y="16"/>
                  </a:cubicBezTo>
                  <a:cubicBezTo>
                    <a:pt x="14" y="16"/>
                    <a:pt x="14" y="16"/>
                    <a:pt x="14" y="16"/>
                  </a:cubicBezTo>
                  <a:cubicBezTo>
                    <a:pt x="14" y="11"/>
                    <a:pt x="14" y="11"/>
                    <a:pt x="14" y="11"/>
                  </a:cubicBezTo>
                  <a:cubicBezTo>
                    <a:pt x="23" y="11"/>
                    <a:pt x="23" y="11"/>
                    <a:pt x="23" y="11"/>
                  </a:cubicBezTo>
                  <a:lnTo>
                    <a:pt x="23" y="5"/>
                  </a:lnTo>
                  <a:close/>
                  <a:moveTo>
                    <a:pt x="14" y="5"/>
                  </a:moveTo>
                  <a:cubicBezTo>
                    <a:pt x="5" y="5"/>
                    <a:pt x="5" y="5"/>
                    <a:pt x="5" y="5"/>
                  </a:cubicBezTo>
                  <a:cubicBezTo>
                    <a:pt x="5" y="11"/>
                    <a:pt x="5" y="11"/>
                    <a:pt x="5" y="11"/>
                  </a:cubicBezTo>
                  <a:cubicBezTo>
                    <a:pt x="14" y="11"/>
                    <a:pt x="14" y="11"/>
                    <a:pt x="14" y="11"/>
                  </a:cubicBezTo>
                  <a:cubicBezTo>
                    <a:pt x="14" y="16"/>
                    <a:pt x="14" y="16"/>
                    <a:pt x="14" y="16"/>
                  </a:cubicBezTo>
                  <a:cubicBezTo>
                    <a:pt x="3" y="16"/>
                    <a:pt x="3" y="16"/>
                    <a:pt x="3" y="16"/>
                  </a:cubicBezTo>
                  <a:cubicBezTo>
                    <a:pt x="1" y="16"/>
                    <a:pt x="0" y="15"/>
                    <a:pt x="0" y="13"/>
                  </a:cubicBezTo>
                  <a:cubicBezTo>
                    <a:pt x="0" y="2"/>
                    <a:pt x="0" y="2"/>
                    <a:pt x="0" y="2"/>
                  </a:cubicBezTo>
                  <a:cubicBezTo>
                    <a:pt x="0" y="1"/>
                    <a:pt x="1" y="0"/>
                    <a:pt x="3"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7" name="Freeform 138"/>
            <p:cNvSpPr>
              <a:spLocks noEditPoints="1"/>
            </p:cNvSpPr>
            <p:nvPr/>
          </p:nvSpPr>
          <p:spPr bwMode="auto">
            <a:xfrm>
              <a:off x="7378701" y="238125"/>
              <a:ext cx="60325" cy="34925"/>
            </a:xfrm>
            <a:custGeom>
              <a:avLst/>
              <a:gdLst>
                <a:gd name="T0" fmla="*/ 23 w 27"/>
                <a:gd name="T1" fmla="*/ 5 h 16"/>
                <a:gd name="T2" fmla="*/ 14 w 27"/>
                <a:gd name="T3" fmla="*/ 5 h 16"/>
                <a:gd name="T4" fmla="*/ 14 w 27"/>
                <a:gd name="T5" fmla="*/ 0 h 16"/>
                <a:gd name="T6" fmla="*/ 25 w 27"/>
                <a:gd name="T7" fmla="*/ 0 h 16"/>
                <a:gd name="T8" fmla="*/ 27 w 27"/>
                <a:gd name="T9" fmla="*/ 3 h 16"/>
                <a:gd name="T10" fmla="*/ 27 w 27"/>
                <a:gd name="T11" fmla="*/ 14 h 16"/>
                <a:gd name="T12" fmla="*/ 25 w 27"/>
                <a:gd name="T13" fmla="*/ 16 h 16"/>
                <a:gd name="T14" fmla="*/ 14 w 27"/>
                <a:gd name="T15" fmla="*/ 16 h 16"/>
                <a:gd name="T16" fmla="*/ 14 w 27"/>
                <a:gd name="T17" fmla="*/ 11 h 16"/>
                <a:gd name="T18" fmla="*/ 23 w 27"/>
                <a:gd name="T19" fmla="*/ 11 h 16"/>
                <a:gd name="T20" fmla="*/ 23 w 27"/>
                <a:gd name="T21" fmla="*/ 5 h 16"/>
                <a:gd name="T22" fmla="*/ 14 w 27"/>
                <a:gd name="T23" fmla="*/ 5 h 16"/>
                <a:gd name="T24" fmla="*/ 5 w 27"/>
                <a:gd name="T25" fmla="*/ 5 h 16"/>
                <a:gd name="T26" fmla="*/ 5 w 27"/>
                <a:gd name="T27" fmla="*/ 11 h 16"/>
                <a:gd name="T28" fmla="*/ 14 w 27"/>
                <a:gd name="T29" fmla="*/ 11 h 16"/>
                <a:gd name="T30" fmla="*/ 14 w 27"/>
                <a:gd name="T31" fmla="*/ 16 h 16"/>
                <a:gd name="T32" fmla="*/ 2 w 27"/>
                <a:gd name="T33" fmla="*/ 16 h 16"/>
                <a:gd name="T34" fmla="*/ 0 w 27"/>
                <a:gd name="T35" fmla="*/ 14 h 16"/>
                <a:gd name="T36" fmla="*/ 0 w 27"/>
                <a:gd name="T37" fmla="*/ 3 h 16"/>
                <a:gd name="T38" fmla="*/ 2 w 27"/>
                <a:gd name="T39" fmla="*/ 0 h 16"/>
                <a:gd name="T40" fmla="*/ 14 w 27"/>
                <a:gd name="T41" fmla="*/ 0 h 16"/>
                <a:gd name="T42" fmla="*/ 14 w 27"/>
                <a:gd name="T43"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 h="16">
                  <a:moveTo>
                    <a:pt x="23" y="5"/>
                  </a:moveTo>
                  <a:cubicBezTo>
                    <a:pt x="14" y="5"/>
                    <a:pt x="14" y="5"/>
                    <a:pt x="14" y="5"/>
                  </a:cubicBezTo>
                  <a:cubicBezTo>
                    <a:pt x="14" y="0"/>
                    <a:pt x="14" y="0"/>
                    <a:pt x="14" y="0"/>
                  </a:cubicBezTo>
                  <a:cubicBezTo>
                    <a:pt x="25" y="0"/>
                    <a:pt x="25" y="0"/>
                    <a:pt x="25" y="0"/>
                  </a:cubicBezTo>
                  <a:cubicBezTo>
                    <a:pt x="26" y="0"/>
                    <a:pt x="27" y="1"/>
                    <a:pt x="27" y="3"/>
                  </a:cubicBezTo>
                  <a:cubicBezTo>
                    <a:pt x="27" y="14"/>
                    <a:pt x="27" y="14"/>
                    <a:pt x="27" y="14"/>
                  </a:cubicBezTo>
                  <a:cubicBezTo>
                    <a:pt x="27" y="15"/>
                    <a:pt x="26" y="16"/>
                    <a:pt x="25" y="16"/>
                  </a:cubicBezTo>
                  <a:cubicBezTo>
                    <a:pt x="14" y="16"/>
                    <a:pt x="14" y="16"/>
                    <a:pt x="14" y="16"/>
                  </a:cubicBezTo>
                  <a:cubicBezTo>
                    <a:pt x="14" y="11"/>
                    <a:pt x="14" y="11"/>
                    <a:pt x="14" y="11"/>
                  </a:cubicBezTo>
                  <a:cubicBezTo>
                    <a:pt x="23" y="11"/>
                    <a:pt x="23" y="11"/>
                    <a:pt x="23" y="11"/>
                  </a:cubicBezTo>
                  <a:lnTo>
                    <a:pt x="23" y="5"/>
                  </a:lnTo>
                  <a:close/>
                  <a:moveTo>
                    <a:pt x="14" y="5"/>
                  </a:moveTo>
                  <a:cubicBezTo>
                    <a:pt x="5" y="5"/>
                    <a:pt x="5" y="5"/>
                    <a:pt x="5" y="5"/>
                  </a:cubicBezTo>
                  <a:cubicBezTo>
                    <a:pt x="5" y="11"/>
                    <a:pt x="5" y="11"/>
                    <a:pt x="5" y="11"/>
                  </a:cubicBezTo>
                  <a:cubicBezTo>
                    <a:pt x="14" y="11"/>
                    <a:pt x="14" y="11"/>
                    <a:pt x="14" y="11"/>
                  </a:cubicBezTo>
                  <a:cubicBezTo>
                    <a:pt x="14" y="16"/>
                    <a:pt x="14" y="16"/>
                    <a:pt x="14" y="16"/>
                  </a:cubicBezTo>
                  <a:cubicBezTo>
                    <a:pt x="2" y="16"/>
                    <a:pt x="2" y="16"/>
                    <a:pt x="2" y="16"/>
                  </a:cubicBezTo>
                  <a:cubicBezTo>
                    <a:pt x="1" y="16"/>
                    <a:pt x="0" y="15"/>
                    <a:pt x="0" y="14"/>
                  </a:cubicBezTo>
                  <a:cubicBezTo>
                    <a:pt x="0" y="3"/>
                    <a:pt x="0" y="3"/>
                    <a:pt x="0" y="3"/>
                  </a:cubicBezTo>
                  <a:cubicBezTo>
                    <a:pt x="0" y="1"/>
                    <a:pt x="1" y="0"/>
                    <a:pt x="2" y="0"/>
                  </a:cubicBezTo>
                  <a:cubicBezTo>
                    <a:pt x="14" y="0"/>
                    <a:pt x="14" y="0"/>
                    <a:pt x="14"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8" name="Freeform 139"/>
            <p:cNvSpPr>
              <a:spLocks noEditPoints="1"/>
            </p:cNvSpPr>
            <p:nvPr/>
          </p:nvSpPr>
          <p:spPr bwMode="auto">
            <a:xfrm>
              <a:off x="7604126" y="315913"/>
              <a:ext cx="61913" cy="34925"/>
            </a:xfrm>
            <a:custGeom>
              <a:avLst/>
              <a:gdLst>
                <a:gd name="T0" fmla="*/ 23 w 27"/>
                <a:gd name="T1" fmla="*/ 4 h 15"/>
                <a:gd name="T2" fmla="*/ 14 w 27"/>
                <a:gd name="T3" fmla="*/ 4 h 15"/>
                <a:gd name="T4" fmla="*/ 14 w 27"/>
                <a:gd name="T5" fmla="*/ 0 h 15"/>
                <a:gd name="T6" fmla="*/ 25 w 27"/>
                <a:gd name="T7" fmla="*/ 0 h 15"/>
                <a:gd name="T8" fmla="*/ 27 w 27"/>
                <a:gd name="T9" fmla="*/ 2 h 15"/>
                <a:gd name="T10" fmla="*/ 27 w 27"/>
                <a:gd name="T11" fmla="*/ 13 h 15"/>
                <a:gd name="T12" fmla="*/ 25 w 27"/>
                <a:gd name="T13" fmla="*/ 15 h 15"/>
                <a:gd name="T14" fmla="*/ 14 w 27"/>
                <a:gd name="T15" fmla="*/ 15 h 15"/>
                <a:gd name="T16" fmla="*/ 14 w 27"/>
                <a:gd name="T17" fmla="*/ 11 h 15"/>
                <a:gd name="T18" fmla="*/ 23 w 27"/>
                <a:gd name="T19" fmla="*/ 11 h 15"/>
                <a:gd name="T20" fmla="*/ 23 w 27"/>
                <a:gd name="T21" fmla="*/ 4 h 15"/>
                <a:gd name="T22" fmla="*/ 14 w 27"/>
                <a:gd name="T23" fmla="*/ 4 h 15"/>
                <a:gd name="T24" fmla="*/ 5 w 27"/>
                <a:gd name="T25" fmla="*/ 4 h 15"/>
                <a:gd name="T26" fmla="*/ 5 w 27"/>
                <a:gd name="T27" fmla="*/ 11 h 15"/>
                <a:gd name="T28" fmla="*/ 14 w 27"/>
                <a:gd name="T29" fmla="*/ 11 h 15"/>
                <a:gd name="T30" fmla="*/ 14 w 27"/>
                <a:gd name="T31" fmla="*/ 15 h 15"/>
                <a:gd name="T32" fmla="*/ 2 w 27"/>
                <a:gd name="T33" fmla="*/ 15 h 15"/>
                <a:gd name="T34" fmla="*/ 0 w 27"/>
                <a:gd name="T35" fmla="*/ 13 h 15"/>
                <a:gd name="T36" fmla="*/ 0 w 27"/>
                <a:gd name="T37" fmla="*/ 2 h 15"/>
                <a:gd name="T38" fmla="*/ 2 w 27"/>
                <a:gd name="T39" fmla="*/ 0 h 15"/>
                <a:gd name="T40" fmla="*/ 14 w 27"/>
                <a:gd name="T41" fmla="*/ 0 h 15"/>
                <a:gd name="T42" fmla="*/ 14 w 27"/>
                <a:gd name="T43"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 h="15">
                  <a:moveTo>
                    <a:pt x="23" y="4"/>
                  </a:moveTo>
                  <a:cubicBezTo>
                    <a:pt x="14" y="4"/>
                    <a:pt x="14" y="4"/>
                    <a:pt x="14" y="4"/>
                  </a:cubicBezTo>
                  <a:cubicBezTo>
                    <a:pt x="14" y="0"/>
                    <a:pt x="14" y="0"/>
                    <a:pt x="14" y="0"/>
                  </a:cubicBezTo>
                  <a:cubicBezTo>
                    <a:pt x="25" y="0"/>
                    <a:pt x="25" y="0"/>
                    <a:pt x="25" y="0"/>
                  </a:cubicBezTo>
                  <a:cubicBezTo>
                    <a:pt x="26" y="0"/>
                    <a:pt x="27" y="1"/>
                    <a:pt x="27" y="2"/>
                  </a:cubicBezTo>
                  <a:cubicBezTo>
                    <a:pt x="27" y="13"/>
                    <a:pt x="27" y="13"/>
                    <a:pt x="27" y="13"/>
                  </a:cubicBezTo>
                  <a:cubicBezTo>
                    <a:pt x="27" y="14"/>
                    <a:pt x="26" y="15"/>
                    <a:pt x="25" y="15"/>
                  </a:cubicBezTo>
                  <a:cubicBezTo>
                    <a:pt x="14" y="15"/>
                    <a:pt x="14" y="15"/>
                    <a:pt x="14" y="15"/>
                  </a:cubicBezTo>
                  <a:cubicBezTo>
                    <a:pt x="14" y="11"/>
                    <a:pt x="14" y="11"/>
                    <a:pt x="14" y="11"/>
                  </a:cubicBezTo>
                  <a:cubicBezTo>
                    <a:pt x="23" y="11"/>
                    <a:pt x="23" y="11"/>
                    <a:pt x="23" y="11"/>
                  </a:cubicBezTo>
                  <a:lnTo>
                    <a:pt x="23" y="4"/>
                  </a:lnTo>
                  <a:close/>
                  <a:moveTo>
                    <a:pt x="14" y="4"/>
                  </a:moveTo>
                  <a:cubicBezTo>
                    <a:pt x="5" y="4"/>
                    <a:pt x="5" y="4"/>
                    <a:pt x="5" y="4"/>
                  </a:cubicBezTo>
                  <a:cubicBezTo>
                    <a:pt x="5" y="11"/>
                    <a:pt x="5" y="11"/>
                    <a:pt x="5" y="11"/>
                  </a:cubicBezTo>
                  <a:cubicBezTo>
                    <a:pt x="14" y="11"/>
                    <a:pt x="14" y="11"/>
                    <a:pt x="14" y="11"/>
                  </a:cubicBezTo>
                  <a:cubicBezTo>
                    <a:pt x="14" y="15"/>
                    <a:pt x="14" y="15"/>
                    <a:pt x="14" y="15"/>
                  </a:cubicBezTo>
                  <a:cubicBezTo>
                    <a:pt x="2" y="15"/>
                    <a:pt x="2" y="15"/>
                    <a:pt x="2" y="15"/>
                  </a:cubicBezTo>
                  <a:cubicBezTo>
                    <a:pt x="1" y="15"/>
                    <a:pt x="0" y="14"/>
                    <a:pt x="0" y="13"/>
                  </a:cubicBezTo>
                  <a:cubicBezTo>
                    <a:pt x="0" y="2"/>
                    <a:pt x="0" y="2"/>
                    <a:pt x="0" y="2"/>
                  </a:cubicBezTo>
                  <a:cubicBezTo>
                    <a:pt x="0" y="1"/>
                    <a:pt x="1" y="0"/>
                    <a:pt x="2" y="0"/>
                  </a:cubicBezTo>
                  <a:cubicBezTo>
                    <a:pt x="14" y="0"/>
                    <a:pt x="14" y="0"/>
                    <a:pt x="14" y="0"/>
                  </a:cubicBezTo>
                  <a:lnTo>
                    <a:pt x="1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9" name="Freeform 140"/>
            <p:cNvSpPr>
              <a:spLocks noEditPoints="1"/>
            </p:cNvSpPr>
            <p:nvPr/>
          </p:nvSpPr>
          <p:spPr bwMode="auto">
            <a:xfrm>
              <a:off x="8863013" y="1331913"/>
              <a:ext cx="249238" cy="247650"/>
            </a:xfrm>
            <a:custGeom>
              <a:avLst/>
              <a:gdLst>
                <a:gd name="T0" fmla="*/ 55 w 110"/>
                <a:gd name="T1" fmla="*/ 5 h 110"/>
                <a:gd name="T2" fmla="*/ 107 w 110"/>
                <a:gd name="T3" fmla="*/ 0 h 110"/>
                <a:gd name="T4" fmla="*/ 110 w 110"/>
                <a:gd name="T5" fmla="*/ 107 h 110"/>
                <a:gd name="T6" fmla="*/ 55 w 110"/>
                <a:gd name="T7" fmla="*/ 110 h 110"/>
                <a:gd name="T8" fmla="*/ 105 w 110"/>
                <a:gd name="T9" fmla="*/ 105 h 110"/>
                <a:gd name="T10" fmla="*/ 55 w 110"/>
                <a:gd name="T11" fmla="*/ 101 h 110"/>
                <a:gd name="T12" fmla="*/ 72 w 110"/>
                <a:gd name="T13" fmla="*/ 99 h 110"/>
                <a:gd name="T14" fmla="*/ 69 w 110"/>
                <a:gd name="T15" fmla="*/ 88 h 110"/>
                <a:gd name="T16" fmla="*/ 62 w 110"/>
                <a:gd name="T17" fmla="*/ 45 h 110"/>
                <a:gd name="T18" fmla="*/ 72 w 110"/>
                <a:gd name="T19" fmla="*/ 42 h 110"/>
                <a:gd name="T20" fmla="*/ 69 w 110"/>
                <a:gd name="T21" fmla="*/ 32 h 110"/>
                <a:gd name="T22" fmla="*/ 55 w 110"/>
                <a:gd name="T23" fmla="*/ 37 h 110"/>
                <a:gd name="T24" fmla="*/ 67 w 110"/>
                <a:gd name="T25" fmla="*/ 40 h 110"/>
                <a:gd name="T26" fmla="*/ 57 w 110"/>
                <a:gd name="T27" fmla="*/ 42 h 110"/>
                <a:gd name="T28" fmla="*/ 60 w 110"/>
                <a:gd name="T29" fmla="*/ 93 h 110"/>
                <a:gd name="T30" fmla="*/ 67 w 110"/>
                <a:gd name="T31" fmla="*/ 96 h 110"/>
                <a:gd name="T32" fmla="*/ 55 w 110"/>
                <a:gd name="T33" fmla="*/ 101 h 110"/>
                <a:gd name="T34" fmla="*/ 55 w 110"/>
                <a:gd name="T35" fmla="*/ 30 h 110"/>
                <a:gd name="T36" fmla="*/ 66 w 110"/>
                <a:gd name="T37" fmla="*/ 19 h 110"/>
                <a:gd name="T38" fmla="*/ 55 w 110"/>
                <a:gd name="T39" fmla="*/ 9 h 110"/>
                <a:gd name="T40" fmla="*/ 55 w 110"/>
                <a:gd name="T41" fmla="*/ 13 h 110"/>
                <a:gd name="T42" fmla="*/ 59 w 110"/>
                <a:gd name="T43" fmla="*/ 15 h 110"/>
                <a:gd name="T44" fmla="*/ 59 w 110"/>
                <a:gd name="T45" fmla="*/ 23 h 110"/>
                <a:gd name="T46" fmla="*/ 55 w 110"/>
                <a:gd name="T47" fmla="*/ 25 h 110"/>
                <a:gd name="T48" fmla="*/ 55 w 110"/>
                <a:gd name="T49" fmla="*/ 5 h 110"/>
                <a:gd name="T50" fmla="*/ 5 w 110"/>
                <a:gd name="T51" fmla="*/ 105 h 110"/>
                <a:gd name="T52" fmla="*/ 55 w 110"/>
                <a:gd name="T53" fmla="*/ 110 h 110"/>
                <a:gd name="T54" fmla="*/ 0 w 110"/>
                <a:gd name="T55" fmla="*/ 107 h 110"/>
                <a:gd name="T56" fmla="*/ 2 w 110"/>
                <a:gd name="T57" fmla="*/ 0 h 110"/>
                <a:gd name="T58" fmla="*/ 55 w 110"/>
                <a:gd name="T59" fmla="*/ 5 h 110"/>
                <a:gd name="T60" fmla="*/ 48 w 110"/>
                <a:gd name="T61" fmla="*/ 11 h 110"/>
                <a:gd name="T62" fmla="*/ 45 w 110"/>
                <a:gd name="T63" fmla="*/ 19 h 110"/>
                <a:gd name="T64" fmla="*/ 48 w 110"/>
                <a:gd name="T65" fmla="*/ 27 h 110"/>
                <a:gd name="T66" fmla="*/ 55 w 110"/>
                <a:gd name="T67" fmla="*/ 30 h 110"/>
                <a:gd name="T68" fmla="*/ 51 w 110"/>
                <a:gd name="T69" fmla="*/ 23 h 110"/>
                <a:gd name="T70" fmla="*/ 50 w 110"/>
                <a:gd name="T71" fmla="*/ 19 h 110"/>
                <a:gd name="T72" fmla="*/ 51 w 110"/>
                <a:gd name="T73" fmla="*/ 15 h 110"/>
                <a:gd name="T74" fmla="*/ 55 w 110"/>
                <a:gd name="T75" fmla="*/ 9 h 110"/>
                <a:gd name="T76" fmla="*/ 41 w 110"/>
                <a:gd name="T77" fmla="*/ 32 h 110"/>
                <a:gd name="T78" fmla="*/ 39 w 110"/>
                <a:gd name="T79" fmla="*/ 42 h 110"/>
                <a:gd name="T80" fmla="*/ 49 w 110"/>
                <a:gd name="T81" fmla="*/ 45 h 110"/>
                <a:gd name="T82" fmla="*/ 41 w 110"/>
                <a:gd name="T83" fmla="*/ 88 h 110"/>
                <a:gd name="T84" fmla="*/ 39 w 110"/>
                <a:gd name="T85" fmla="*/ 99 h 110"/>
                <a:gd name="T86" fmla="*/ 55 w 110"/>
                <a:gd name="T87" fmla="*/ 101 h 110"/>
                <a:gd name="T88" fmla="*/ 44 w 110"/>
                <a:gd name="T89" fmla="*/ 96 h 110"/>
                <a:gd name="T90" fmla="*/ 51 w 110"/>
                <a:gd name="T91" fmla="*/ 93 h 110"/>
                <a:gd name="T92" fmla="*/ 53 w 110"/>
                <a:gd name="T93" fmla="*/ 42 h 110"/>
                <a:gd name="T94" fmla="*/ 44 w 110"/>
                <a:gd name="T95" fmla="*/ 40 h 110"/>
                <a:gd name="T96" fmla="*/ 55 w 110"/>
                <a:gd name="T97" fmla="*/ 3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0" h="110">
                  <a:moveTo>
                    <a:pt x="105" y="5"/>
                  </a:moveTo>
                  <a:cubicBezTo>
                    <a:pt x="55" y="5"/>
                    <a:pt x="55" y="5"/>
                    <a:pt x="55" y="5"/>
                  </a:cubicBezTo>
                  <a:cubicBezTo>
                    <a:pt x="55" y="0"/>
                    <a:pt x="55" y="0"/>
                    <a:pt x="55" y="0"/>
                  </a:cubicBezTo>
                  <a:cubicBezTo>
                    <a:pt x="107" y="0"/>
                    <a:pt x="107" y="0"/>
                    <a:pt x="107" y="0"/>
                  </a:cubicBezTo>
                  <a:cubicBezTo>
                    <a:pt x="109" y="0"/>
                    <a:pt x="110" y="1"/>
                    <a:pt x="110" y="2"/>
                  </a:cubicBezTo>
                  <a:cubicBezTo>
                    <a:pt x="110" y="107"/>
                    <a:pt x="110" y="107"/>
                    <a:pt x="110" y="107"/>
                  </a:cubicBezTo>
                  <a:cubicBezTo>
                    <a:pt x="110" y="109"/>
                    <a:pt x="109" y="110"/>
                    <a:pt x="107" y="110"/>
                  </a:cubicBezTo>
                  <a:cubicBezTo>
                    <a:pt x="55" y="110"/>
                    <a:pt x="55" y="110"/>
                    <a:pt x="55" y="110"/>
                  </a:cubicBezTo>
                  <a:cubicBezTo>
                    <a:pt x="55" y="105"/>
                    <a:pt x="55" y="105"/>
                    <a:pt x="55" y="105"/>
                  </a:cubicBezTo>
                  <a:cubicBezTo>
                    <a:pt x="105" y="105"/>
                    <a:pt x="105" y="105"/>
                    <a:pt x="105" y="105"/>
                  </a:cubicBezTo>
                  <a:cubicBezTo>
                    <a:pt x="105" y="5"/>
                    <a:pt x="105" y="5"/>
                    <a:pt x="105" y="5"/>
                  </a:cubicBezTo>
                  <a:close/>
                  <a:moveTo>
                    <a:pt x="55" y="101"/>
                  </a:moveTo>
                  <a:cubicBezTo>
                    <a:pt x="69" y="101"/>
                    <a:pt x="69" y="101"/>
                    <a:pt x="69" y="101"/>
                  </a:cubicBezTo>
                  <a:cubicBezTo>
                    <a:pt x="71" y="101"/>
                    <a:pt x="72" y="100"/>
                    <a:pt x="72" y="99"/>
                  </a:cubicBezTo>
                  <a:cubicBezTo>
                    <a:pt x="72" y="91"/>
                    <a:pt x="72" y="91"/>
                    <a:pt x="72" y="91"/>
                  </a:cubicBezTo>
                  <a:cubicBezTo>
                    <a:pt x="72" y="90"/>
                    <a:pt x="71" y="88"/>
                    <a:pt x="69" y="88"/>
                  </a:cubicBezTo>
                  <a:cubicBezTo>
                    <a:pt x="62" y="88"/>
                    <a:pt x="62" y="88"/>
                    <a:pt x="62" y="88"/>
                  </a:cubicBezTo>
                  <a:cubicBezTo>
                    <a:pt x="62" y="45"/>
                    <a:pt x="62" y="45"/>
                    <a:pt x="62" y="45"/>
                  </a:cubicBezTo>
                  <a:cubicBezTo>
                    <a:pt x="69" y="45"/>
                    <a:pt x="69" y="45"/>
                    <a:pt x="69" y="45"/>
                  </a:cubicBezTo>
                  <a:cubicBezTo>
                    <a:pt x="71" y="45"/>
                    <a:pt x="72" y="44"/>
                    <a:pt x="72" y="42"/>
                  </a:cubicBezTo>
                  <a:cubicBezTo>
                    <a:pt x="72" y="34"/>
                    <a:pt x="72" y="34"/>
                    <a:pt x="72" y="34"/>
                  </a:cubicBezTo>
                  <a:cubicBezTo>
                    <a:pt x="72" y="33"/>
                    <a:pt x="71" y="32"/>
                    <a:pt x="69" y="32"/>
                  </a:cubicBezTo>
                  <a:cubicBezTo>
                    <a:pt x="55" y="32"/>
                    <a:pt x="55" y="32"/>
                    <a:pt x="55" y="32"/>
                  </a:cubicBezTo>
                  <a:cubicBezTo>
                    <a:pt x="55" y="37"/>
                    <a:pt x="55" y="37"/>
                    <a:pt x="55" y="37"/>
                  </a:cubicBezTo>
                  <a:cubicBezTo>
                    <a:pt x="67" y="37"/>
                    <a:pt x="67" y="37"/>
                    <a:pt x="67" y="37"/>
                  </a:cubicBezTo>
                  <a:cubicBezTo>
                    <a:pt x="67" y="40"/>
                    <a:pt x="67" y="40"/>
                    <a:pt x="67" y="40"/>
                  </a:cubicBezTo>
                  <a:cubicBezTo>
                    <a:pt x="60" y="40"/>
                    <a:pt x="60" y="40"/>
                    <a:pt x="60" y="40"/>
                  </a:cubicBezTo>
                  <a:cubicBezTo>
                    <a:pt x="58" y="40"/>
                    <a:pt x="57" y="41"/>
                    <a:pt x="57" y="42"/>
                  </a:cubicBezTo>
                  <a:cubicBezTo>
                    <a:pt x="57" y="91"/>
                    <a:pt x="57" y="91"/>
                    <a:pt x="57" y="91"/>
                  </a:cubicBezTo>
                  <a:cubicBezTo>
                    <a:pt x="57" y="92"/>
                    <a:pt x="58" y="93"/>
                    <a:pt x="60" y="93"/>
                  </a:cubicBezTo>
                  <a:cubicBezTo>
                    <a:pt x="67" y="93"/>
                    <a:pt x="67" y="93"/>
                    <a:pt x="67" y="93"/>
                  </a:cubicBezTo>
                  <a:cubicBezTo>
                    <a:pt x="67" y="96"/>
                    <a:pt x="67" y="96"/>
                    <a:pt x="67" y="96"/>
                  </a:cubicBezTo>
                  <a:cubicBezTo>
                    <a:pt x="55" y="96"/>
                    <a:pt x="55" y="96"/>
                    <a:pt x="55" y="96"/>
                  </a:cubicBezTo>
                  <a:cubicBezTo>
                    <a:pt x="55" y="101"/>
                    <a:pt x="55" y="101"/>
                    <a:pt x="55" y="101"/>
                  </a:cubicBezTo>
                  <a:close/>
                  <a:moveTo>
                    <a:pt x="55" y="30"/>
                  </a:moveTo>
                  <a:cubicBezTo>
                    <a:pt x="55" y="30"/>
                    <a:pt x="55" y="30"/>
                    <a:pt x="55" y="30"/>
                  </a:cubicBezTo>
                  <a:cubicBezTo>
                    <a:pt x="58" y="30"/>
                    <a:pt x="61" y="29"/>
                    <a:pt x="63" y="27"/>
                  </a:cubicBezTo>
                  <a:cubicBezTo>
                    <a:pt x="65" y="25"/>
                    <a:pt x="66" y="22"/>
                    <a:pt x="66" y="19"/>
                  </a:cubicBezTo>
                  <a:cubicBezTo>
                    <a:pt x="66" y="16"/>
                    <a:pt x="65" y="14"/>
                    <a:pt x="63" y="12"/>
                  </a:cubicBezTo>
                  <a:cubicBezTo>
                    <a:pt x="61" y="10"/>
                    <a:pt x="58" y="9"/>
                    <a:pt x="55" y="9"/>
                  </a:cubicBezTo>
                  <a:cubicBezTo>
                    <a:pt x="55" y="9"/>
                    <a:pt x="55" y="9"/>
                    <a:pt x="55" y="9"/>
                  </a:cubicBezTo>
                  <a:cubicBezTo>
                    <a:pt x="55" y="13"/>
                    <a:pt x="55" y="13"/>
                    <a:pt x="55" y="13"/>
                  </a:cubicBezTo>
                  <a:cubicBezTo>
                    <a:pt x="55" y="13"/>
                    <a:pt x="55" y="13"/>
                    <a:pt x="55" y="13"/>
                  </a:cubicBezTo>
                  <a:cubicBezTo>
                    <a:pt x="57" y="13"/>
                    <a:pt x="58" y="14"/>
                    <a:pt x="59" y="15"/>
                  </a:cubicBezTo>
                  <a:cubicBezTo>
                    <a:pt x="60" y="16"/>
                    <a:pt x="61" y="18"/>
                    <a:pt x="61" y="19"/>
                  </a:cubicBezTo>
                  <a:cubicBezTo>
                    <a:pt x="61" y="21"/>
                    <a:pt x="60" y="22"/>
                    <a:pt x="59" y="23"/>
                  </a:cubicBezTo>
                  <a:cubicBezTo>
                    <a:pt x="58" y="24"/>
                    <a:pt x="57" y="25"/>
                    <a:pt x="55" y="25"/>
                  </a:cubicBezTo>
                  <a:cubicBezTo>
                    <a:pt x="55" y="25"/>
                    <a:pt x="55" y="25"/>
                    <a:pt x="55" y="25"/>
                  </a:cubicBezTo>
                  <a:lnTo>
                    <a:pt x="55" y="30"/>
                  </a:lnTo>
                  <a:close/>
                  <a:moveTo>
                    <a:pt x="55" y="5"/>
                  </a:moveTo>
                  <a:cubicBezTo>
                    <a:pt x="5" y="5"/>
                    <a:pt x="5" y="5"/>
                    <a:pt x="5" y="5"/>
                  </a:cubicBezTo>
                  <a:cubicBezTo>
                    <a:pt x="5" y="105"/>
                    <a:pt x="5" y="105"/>
                    <a:pt x="5" y="105"/>
                  </a:cubicBezTo>
                  <a:cubicBezTo>
                    <a:pt x="55" y="105"/>
                    <a:pt x="55" y="105"/>
                    <a:pt x="55" y="105"/>
                  </a:cubicBezTo>
                  <a:cubicBezTo>
                    <a:pt x="55" y="110"/>
                    <a:pt x="55" y="110"/>
                    <a:pt x="55" y="110"/>
                  </a:cubicBezTo>
                  <a:cubicBezTo>
                    <a:pt x="2" y="110"/>
                    <a:pt x="2" y="110"/>
                    <a:pt x="2" y="110"/>
                  </a:cubicBezTo>
                  <a:cubicBezTo>
                    <a:pt x="1" y="110"/>
                    <a:pt x="0" y="109"/>
                    <a:pt x="0" y="107"/>
                  </a:cubicBezTo>
                  <a:cubicBezTo>
                    <a:pt x="0" y="2"/>
                    <a:pt x="0" y="2"/>
                    <a:pt x="0" y="2"/>
                  </a:cubicBezTo>
                  <a:cubicBezTo>
                    <a:pt x="0" y="1"/>
                    <a:pt x="1" y="0"/>
                    <a:pt x="2" y="0"/>
                  </a:cubicBezTo>
                  <a:cubicBezTo>
                    <a:pt x="55" y="0"/>
                    <a:pt x="55" y="0"/>
                    <a:pt x="55" y="0"/>
                  </a:cubicBezTo>
                  <a:cubicBezTo>
                    <a:pt x="55" y="5"/>
                    <a:pt x="55" y="5"/>
                    <a:pt x="55" y="5"/>
                  </a:cubicBezTo>
                  <a:close/>
                  <a:moveTo>
                    <a:pt x="55" y="9"/>
                  </a:moveTo>
                  <a:cubicBezTo>
                    <a:pt x="52" y="9"/>
                    <a:pt x="50" y="10"/>
                    <a:pt x="48" y="11"/>
                  </a:cubicBezTo>
                  <a:cubicBezTo>
                    <a:pt x="48" y="12"/>
                    <a:pt x="48" y="12"/>
                    <a:pt x="48" y="12"/>
                  </a:cubicBezTo>
                  <a:cubicBezTo>
                    <a:pt x="46" y="14"/>
                    <a:pt x="45" y="16"/>
                    <a:pt x="45" y="19"/>
                  </a:cubicBezTo>
                  <a:cubicBezTo>
                    <a:pt x="45" y="22"/>
                    <a:pt x="46" y="25"/>
                    <a:pt x="48" y="27"/>
                  </a:cubicBezTo>
                  <a:cubicBezTo>
                    <a:pt x="48" y="27"/>
                    <a:pt x="48" y="27"/>
                    <a:pt x="48" y="27"/>
                  </a:cubicBezTo>
                  <a:cubicBezTo>
                    <a:pt x="48" y="27"/>
                    <a:pt x="48" y="27"/>
                    <a:pt x="48" y="27"/>
                  </a:cubicBezTo>
                  <a:cubicBezTo>
                    <a:pt x="50" y="28"/>
                    <a:pt x="52" y="30"/>
                    <a:pt x="55" y="30"/>
                  </a:cubicBezTo>
                  <a:cubicBezTo>
                    <a:pt x="55" y="25"/>
                    <a:pt x="55" y="25"/>
                    <a:pt x="55" y="25"/>
                  </a:cubicBezTo>
                  <a:cubicBezTo>
                    <a:pt x="53" y="25"/>
                    <a:pt x="52" y="24"/>
                    <a:pt x="51" y="23"/>
                  </a:cubicBezTo>
                  <a:cubicBezTo>
                    <a:pt x="51" y="23"/>
                    <a:pt x="51" y="23"/>
                    <a:pt x="51" y="23"/>
                  </a:cubicBezTo>
                  <a:cubicBezTo>
                    <a:pt x="50" y="22"/>
                    <a:pt x="50" y="21"/>
                    <a:pt x="50" y="19"/>
                  </a:cubicBezTo>
                  <a:cubicBezTo>
                    <a:pt x="50" y="18"/>
                    <a:pt x="50" y="16"/>
                    <a:pt x="51" y="15"/>
                  </a:cubicBezTo>
                  <a:cubicBezTo>
                    <a:pt x="51" y="15"/>
                    <a:pt x="51" y="15"/>
                    <a:pt x="51" y="15"/>
                  </a:cubicBezTo>
                  <a:cubicBezTo>
                    <a:pt x="52" y="14"/>
                    <a:pt x="53" y="13"/>
                    <a:pt x="55" y="13"/>
                  </a:cubicBezTo>
                  <a:cubicBezTo>
                    <a:pt x="55" y="9"/>
                    <a:pt x="55" y="9"/>
                    <a:pt x="55" y="9"/>
                  </a:cubicBezTo>
                  <a:close/>
                  <a:moveTo>
                    <a:pt x="55" y="32"/>
                  </a:moveTo>
                  <a:cubicBezTo>
                    <a:pt x="41" y="32"/>
                    <a:pt x="41" y="32"/>
                    <a:pt x="41" y="32"/>
                  </a:cubicBezTo>
                  <a:cubicBezTo>
                    <a:pt x="40" y="32"/>
                    <a:pt x="39" y="33"/>
                    <a:pt x="39" y="34"/>
                  </a:cubicBezTo>
                  <a:cubicBezTo>
                    <a:pt x="39" y="42"/>
                    <a:pt x="39" y="42"/>
                    <a:pt x="39" y="42"/>
                  </a:cubicBezTo>
                  <a:cubicBezTo>
                    <a:pt x="39" y="44"/>
                    <a:pt x="40" y="45"/>
                    <a:pt x="41" y="45"/>
                  </a:cubicBezTo>
                  <a:cubicBezTo>
                    <a:pt x="49" y="45"/>
                    <a:pt x="49" y="45"/>
                    <a:pt x="49" y="45"/>
                  </a:cubicBezTo>
                  <a:cubicBezTo>
                    <a:pt x="49" y="88"/>
                    <a:pt x="49" y="88"/>
                    <a:pt x="49" y="88"/>
                  </a:cubicBezTo>
                  <a:cubicBezTo>
                    <a:pt x="41" y="88"/>
                    <a:pt x="41" y="88"/>
                    <a:pt x="41" y="88"/>
                  </a:cubicBezTo>
                  <a:cubicBezTo>
                    <a:pt x="40" y="88"/>
                    <a:pt x="39" y="90"/>
                    <a:pt x="39" y="91"/>
                  </a:cubicBezTo>
                  <a:cubicBezTo>
                    <a:pt x="39" y="99"/>
                    <a:pt x="39" y="99"/>
                    <a:pt x="39" y="99"/>
                  </a:cubicBezTo>
                  <a:cubicBezTo>
                    <a:pt x="39" y="100"/>
                    <a:pt x="40" y="101"/>
                    <a:pt x="41" y="101"/>
                  </a:cubicBezTo>
                  <a:cubicBezTo>
                    <a:pt x="55" y="101"/>
                    <a:pt x="55" y="101"/>
                    <a:pt x="55" y="101"/>
                  </a:cubicBezTo>
                  <a:cubicBezTo>
                    <a:pt x="55" y="96"/>
                    <a:pt x="55" y="96"/>
                    <a:pt x="55" y="96"/>
                  </a:cubicBezTo>
                  <a:cubicBezTo>
                    <a:pt x="44" y="96"/>
                    <a:pt x="44" y="96"/>
                    <a:pt x="44" y="96"/>
                  </a:cubicBezTo>
                  <a:cubicBezTo>
                    <a:pt x="44" y="93"/>
                    <a:pt x="44" y="93"/>
                    <a:pt x="44" y="93"/>
                  </a:cubicBezTo>
                  <a:cubicBezTo>
                    <a:pt x="51" y="93"/>
                    <a:pt x="51" y="93"/>
                    <a:pt x="51" y="93"/>
                  </a:cubicBezTo>
                  <a:cubicBezTo>
                    <a:pt x="52" y="93"/>
                    <a:pt x="53" y="92"/>
                    <a:pt x="53" y="91"/>
                  </a:cubicBezTo>
                  <a:cubicBezTo>
                    <a:pt x="53" y="42"/>
                    <a:pt x="53" y="42"/>
                    <a:pt x="53" y="42"/>
                  </a:cubicBezTo>
                  <a:cubicBezTo>
                    <a:pt x="53" y="41"/>
                    <a:pt x="52" y="40"/>
                    <a:pt x="51" y="40"/>
                  </a:cubicBezTo>
                  <a:cubicBezTo>
                    <a:pt x="44" y="40"/>
                    <a:pt x="44" y="40"/>
                    <a:pt x="44" y="40"/>
                  </a:cubicBezTo>
                  <a:cubicBezTo>
                    <a:pt x="44" y="37"/>
                    <a:pt x="44" y="37"/>
                    <a:pt x="44" y="37"/>
                  </a:cubicBezTo>
                  <a:cubicBezTo>
                    <a:pt x="55" y="37"/>
                    <a:pt x="55" y="37"/>
                    <a:pt x="55" y="37"/>
                  </a:cubicBezTo>
                  <a:lnTo>
                    <a:pt x="55"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0" name="Freeform 141"/>
            <p:cNvSpPr>
              <a:spLocks noEditPoints="1"/>
            </p:cNvSpPr>
            <p:nvPr/>
          </p:nvSpPr>
          <p:spPr bwMode="auto">
            <a:xfrm>
              <a:off x="9371013" y="1901825"/>
              <a:ext cx="115888" cy="112713"/>
            </a:xfrm>
            <a:custGeom>
              <a:avLst/>
              <a:gdLst>
                <a:gd name="T0" fmla="*/ 25 w 51"/>
                <a:gd name="T1" fmla="*/ 5 h 50"/>
                <a:gd name="T2" fmla="*/ 25 w 51"/>
                <a:gd name="T3" fmla="*/ 5 h 50"/>
                <a:gd name="T4" fmla="*/ 25 w 51"/>
                <a:gd name="T5" fmla="*/ 0 h 50"/>
                <a:gd name="T6" fmla="*/ 25 w 51"/>
                <a:gd name="T7" fmla="*/ 0 h 50"/>
                <a:gd name="T8" fmla="*/ 43 w 51"/>
                <a:gd name="T9" fmla="*/ 7 h 50"/>
                <a:gd name="T10" fmla="*/ 43 w 51"/>
                <a:gd name="T11" fmla="*/ 7 h 50"/>
                <a:gd name="T12" fmla="*/ 51 w 51"/>
                <a:gd name="T13" fmla="*/ 25 h 50"/>
                <a:gd name="T14" fmla="*/ 43 w 51"/>
                <a:gd name="T15" fmla="*/ 43 h 50"/>
                <a:gd name="T16" fmla="*/ 43 w 51"/>
                <a:gd name="T17" fmla="*/ 43 h 50"/>
                <a:gd name="T18" fmla="*/ 25 w 51"/>
                <a:gd name="T19" fmla="*/ 50 h 50"/>
                <a:gd name="T20" fmla="*/ 25 w 51"/>
                <a:gd name="T21" fmla="*/ 50 h 50"/>
                <a:gd name="T22" fmla="*/ 25 w 51"/>
                <a:gd name="T23" fmla="*/ 45 h 50"/>
                <a:gd name="T24" fmla="*/ 25 w 51"/>
                <a:gd name="T25" fmla="*/ 45 h 50"/>
                <a:gd name="T26" fmla="*/ 40 w 51"/>
                <a:gd name="T27" fmla="*/ 39 h 50"/>
                <a:gd name="T28" fmla="*/ 40 w 51"/>
                <a:gd name="T29" fmla="*/ 39 h 50"/>
                <a:gd name="T30" fmla="*/ 40 w 51"/>
                <a:gd name="T31" fmla="*/ 39 h 50"/>
                <a:gd name="T32" fmla="*/ 46 w 51"/>
                <a:gd name="T33" fmla="*/ 25 h 50"/>
                <a:gd name="T34" fmla="*/ 40 w 51"/>
                <a:gd name="T35" fmla="*/ 11 h 50"/>
                <a:gd name="T36" fmla="*/ 40 w 51"/>
                <a:gd name="T37" fmla="*/ 10 h 50"/>
                <a:gd name="T38" fmla="*/ 25 w 51"/>
                <a:gd name="T39" fmla="*/ 5 h 50"/>
                <a:gd name="T40" fmla="*/ 25 w 51"/>
                <a:gd name="T41" fmla="*/ 5 h 50"/>
                <a:gd name="T42" fmla="*/ 11 w 51"/>
                <a:gd name="T43" fmla="*/ 11 h 50"/>
                <a:gd name="T44" fmla="*/ 5 w 51"/>
                <a:gd name="T45" fmla="*/ 25 h 50"/>
                <a:gd name="T46" fmla="*/ 11 w 51"/>
                <a:gd name="T47" fmla="*/ 39 h 50"/>
                <a:gd name="T48" fmla="*/ 11 w 51"/>
                <a:gd name="T49" fmla="*/ 39 h 50"/>
                <a:gd name="T50" fmla="*/ 11 w 51"/>
                <a:gd name="T51" fmla="*/ 39 h 50"/>
                <a:gd name="T52" fmla="*/ 25 w 51"/>
                <a:gd name="T53" fmla="*/ 45 h 50"/>
                <a:gd name="T54" fmla="*/ 25 w 51"/>
                <a:gd name="T55" fmla="*/ 50 h 50"/>
                <a:gd name="T56" fmla="*/ 8 w 51"/>
                <a:gd name="T57" fmla="*/ 43 h 50"/>
                <a:gd name="T58" fmla="*/ 8 w 51"/>
                <a:gd name="T59" fmla="*/ 43 h 50"/>
                <a:gd name="T60" fmla="*/ 0 w 51"/>
                <a:gd name="T61" fmla="*/ 25 h 50"/>
                <a:gd name="T62" fmla="*/ 8 w 51"/>
                <a:gd name="T63" fmla="*/ 7 h 50"/>
                <a:gd name="T64" fmla="*/ 25 w 51"/>
                <a:gd name="T65" fmla="*/ 0 h 50"/>
                <a:gd name="T66" fmla="*/ 25 w 51"/>
                <a:gd name="T67" fmla="*/ 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1" h="50">
                  <a:moveTo>
                    <a:pt x="25" y="5"/>
                  </a:moveTo>
                  <a:cubicBezTo>
                    <a:pt x="25" y="5"/>
                    <a:pt x="25" y="5"/>
                    <a:pt x="25" y="5"/>
                  </a:cubicBezTo>
                  <a:cubicBezTo>
                    <a:pt x="25" y="0"/>
                    <a:pt x="25" y="0"/>
                    <a:pt x="25" y="0"/>
                  </a:cubicBezTo>
                  <a:cubicBezTo>
                    <a:pt x="25" y="0"/>
                    <a:pt x="25" y="0"/>
                    <a:pt x="25" y="0"/>
                  </a:cubicBezTo>
                  <a:cubicBezTo>
                    <a:pt x="32" y="0"/>
                    <a:pt x="39" y="2"/>
                    <a:pt x="43" y="7"/>
                  </a:cubicBezTo>
                  <a:cubicBezTo>
                    <a:pt x="43" y="7"/>
                    <a:pt x="43" y="7"/>
                    <a:pt x="43" y="7"/>
                  </a:cubicBezTo>
                  <a:cubicBezTo>
                    <a:pt x="48" y="12"/>
                    <a:pt x="51" y="18"/>
                    <a:pt x="51" y="25"/>
                  </a:cubicBezTo>
                  <a:cubicBezTo>
                    <a:pt x="51" y="32"/>
                    <a:pt x="48" y="38"/>
                    <a:pt x="43" y="43"/>
                  </a:cubicBezTo>
                  <a:cubicBezTo>
                    <a:pt x="43" y="43"/>
                    <a:pt x="43" y="43"/>
                    <a:pt x="43" y="43"/>
                  </a:cubicBezTo>
                  <a:cubicBezTo>
                    <a:pt x="39" y="47"/>
                    <a:pt x="32" y="50"/>
                    <a:pt x="25" y="50"/>
                  </a:cubicBezTo>
                  <a:cubicBezTo>
                    <a:pt x="25" y="50"/>
                    <a:pt x="25" y="50"/>
                    <a:pt x="25" y="50"/>
                  </a:cubicBezTo>
                  <a:cubicBezTo>
                    <a:pt x="25" y="45"/>
                    <a:pt x="25" y="45"/>
                    <a:pt x="25" y="45"/>
                  </a:cubicBezTo>
                  <a:cubicBezTo>
                    <a:pt x="25" y="45"/>
                    <a:pt x="25" y="45"/>
                    <a:pt x="25" y="45"/>
                  </a:cubicBezTo>
                  <a:cubicBezTo>
                    <a:pt x="31" y="45"/>
                    <a:pt x="36" y="43"/>
                    <a:pt x="40" y="39"/>
                  </a:cubicBezTo>
                  <a:cubicBezTo>
                    <a:pt x="40" y="39"/>
                    <a:pt x="40" y="39"/>
                    <a:pt x="40" y="39"/>
                  </a:cubicBezTo>
                  <a:cubicBezTo>
                    <a:pt x="40" y="39"/>
                    <a:pt x="40" y="39"/>
                    <a:pt x="40" y="39"/>
                  </a:cubicBezTo>
                  <a:cubicBezTo>
                    <a:pt x="44" y="36"/>
                    <a:pt x="46" y="31"/>
                    <a:pt x="46" y="25"/>
                  </a:cubicBezTo>
                  <a:cubicBezTo>
                    <a:pt x="46" y="19"/>
                    <a:pt x="44" y="14"/>
                    <a:pt x="40" y="11"/>
                  </a:cubicBezTo>
                  <a:cubicBezTo>
                    <a:pt x="40" y="10"/>
                    <a:pt x="40" y="10"/>
                    <a:pt x="40" y="10"/>
                  </a:cubicBezTo>
                  <a:cubicBezTo>
                    <a:pt x="36" y="7"/>
                    <a:pt x="31" y="5"/>
                    <a:pt x="25" y="5"/>
                  </a:cubicBezTo>
                  <a:close/>
                  <a:moveTo>
                    <a:pt x="25" y="5"/>
                  </a:moveTo>
                  <a:cubicBezTo>
                    <a:pt x="20" y="5"/>
                    <a:pt x="15" y="7"/>
                    <a:pt x="11" y="11"/>
                  </a:cubicBezTo>
                  <a:cubicBezTo>
                    <a:pt x="7" y="14"/>
                    <a:pt x="5" y="19"/>
                    <a:pt x="5" y="25"/>
                  </a:cubicBezTo>
                  <a:cubicBezTo>
                    <a:pt x="5" y="31"/>
                    <a:pt x="7" y="36"/>
                    <a:pt x="11" y="39"/>
                  </a:cubicBezTo>
                  <a:cubicBezTo>
                    <a:pt x="11" y="39"/>
                    <a:pt x="11" y="39"/>
                    <a:pt x="11" y="39"/>
                  </a:cubicBezTo>
                  <a:cubicBezTo>
                    <a:pt x="11" y="39"/>
                    <a:pt x="11" y="39"/>
                    <a:pt x="11" y="39"/>
                  </a:cubicBezTo>
                  <a:cubicBezTo>
                    <a:pt x="15" y="43"/>
                    <a:pt x="20" y="45"/>
                    <a:pt x="25" y="45"/>
                  </a:cubicBezTo>
                  <a:cubicBezTo>
                    <a:pt x="25" y="50"/>
                    <a:pt x="25" y="50"/>
                    <a:pt x="25" y="50"/>
                  </a:cubicBezTo>
                  <a:cubicBezTo>
                    <a:pt x="18" y="50"/>
                    <a:pt x="12" y="47"/>
                    <a:pt x="8" y="43"/>
                  </a:cubicBezTo>
                  <a:cubicBezTo>
                    <a:pt x="8" y="43"/>
                    <a:pt x="8" y="43"/>
                    <a:pt x="8" y="43"/>
                  </a:cubicBezTo>
                  <a:cubicBezTo>
                    <a:pt x="3" y="38"/>
                    <a:pt x="0" y="32"/>
                    <a:pt x="0" y="25"/>
                  </a:cubicBezTo>
                  <a:cubicBezTo>
                    <a:pt x="0" y="18"/>
                    <a:pt x="3" y="12"/>
                    <a:pt x="8" y="7"/>
                  </a:cubicBezTo>
                  <a:cubicBezTo>
                    <a:pt x="12" y="3"/>
                    <a:pt x="18" y="0"/>
                    <a:pt x="25" y="0"/>
                  </a:cubicBezTo>
                  <a:lnTo>
                    <a:pt x="2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1" name="Freeform 142"/>
            <p:cNvSpPr>
              <a:spLocks noEditPoints="1"/>
            </p:cNvSpPr>
            <p:nvPr/>
          </p:nvSpPr>
          <p:spPr bwMode="auto">
            <a:xfrm>
              <a:off x="9326563" y="1854200"/>
              <a:ext cx="206375" cy="295275"/>
            </a:xfrm>
            <a:custGeom>
              <a:avLst/>
              <a:gdLst>
                <a:gd name="T0" fmla="*/ 45 w 91"/>
                <a:gd name="T1" fmla="*/ 4 h 131"/>
                <a:gd name="T2" fmla="*/ 89 w 91"/>
                <a:gd name="T3" fmla="*/ 0 h 131"/>
                <a:gd name="T4" fmla="*/ 91 w 91"/>
                <a:gd name="T5" fmla="*/ 129 h 131"/>
                <a:gd name="T6" fmla="*/ 45 w 91"/>
                <a:gd name="T7" fmla="*/ 131 h 131"/>
                <a:gd name="T8" fmla="*/ 86 w 91"/>
                <a:gd name="T9" fmla="*/ 127 h 131"/>
                <a:gd name="T10" fmla="*/ 45 w 91"/>
                <a:gd name="T11" fmla="*/ 120 h 131"/>
                <a:gd name="T12" fmla="*/ 55 w 91"/>
                <a:gd name="T13" fmla="*/ 116 h 131"/>
                <a:gd name="T14" fmla="*/ 59 w 91"/>
                <a:gd name="T15" fmla="*/ 106 h 131"/>
                <a:gd name="T16" fmla="*/ 45 w 91"/>
                <a:gd name="T17" fmla="*/ 92 h 131"/>
                <a:gd name="T18" fmla="*/ 45 w 91"/>
                <a:gd name="T19" fmla="*/ 97 h 131"/>
                <a:gd name="T20" fmla="*/ 52 w 91"/>
                <a:gd name="T21" fmla="*/ 99 h 131"/>
                <a:gd name="T22" fmla="*/ 52 w 91"/>
                <a:gd name="T23" fmla="*/ 112 h 131"/>
                <a:gd name="T24" fmla="*/ 45 w 91"/>
                <a:gd name="T25" fmla="*/ 115 h 131"/>
                <a:gd name="T26" fmla="*/ 45 w 91"/>
                <a:gd name="T27" fmla="*/ 120 h 131"/>
                <a:gd name="T28" fmla="*/ 45 w 91"/>
                <a:gd name="T29" fmla="*/ 82 h 131"/>
                <a:gd name="T30" fmla="*/ 82 w 91"/>
                <a:gd name="T31" fmla="*/ 46 h 131"/>
                <a:gd name="T32" fmla="*/ 45 w 91"/>
                <a:gd name="T33" fmla="*/ 10 h 131"/>
                <a:gd name="T34" fmla="*/ 45 w 91"/>
                <a:gd name="T35" fmla="*/ 15 h 131"/>
                <a:gd name="T36" fmla="*/ 68 w 91"/>
                <a:gd name="T37" fmla="*/ 24 h 131"/>
                <a:gd name="T38" fmla="*/ 68 w 91"/>
                <a:gd name="T39" fmla="*/ 68 h 131"/>
                <a:gd name="T40" fmla="*/ 45 w 91"/>
                <a:gd name="T41" fmla="*/ 77 h 131"/>
                <a:gd name="T42" fmla="*/ 45 w 91"/>
                <a:gd name="T43" fmla="*/ 4 h 131"/>
                <a:gd name="T44" fmla="*/ 4 w 91"/>
                <a:gd name="T45" fmla="*/ 127 h 131"/>
                <a:gd name="T46" fmla="*/ 45 w 91"/>
                <a:gd name="T47" fmla="*/ 131 h 131"/>
                <a:gd name="T48" fmla="*/ 0 w 91"/>
                <a:gd name="T49" fmla="*/ 129 h 131"/>
                <a:gd name="T50" fmla="*/ 2 w 91"/>
                <a:gd name="T51" fmla="*/ 0 h 131"/>
                <a:gd name="T52" fmla="*/ 45 w 91"/>
                <a:gd name="T53" fmla="*/ 4 h 131"/>
                <a:gd name="T54" fmla="*/ 20 w 91"/>
                <a:gd name="T55" fmla="*/ 20 h 131"/>
                <a:gd name="T56" fmla="*/ 20 w 91"/>
                <a:gd name="T57" fmla="*/ 72 h 131"/>
                <a:gd name="T58" fmla="*/ 45 w 91"/>
                <a:gd name="T59" fmla="*/ 77 h 131"/>
                <a:gd name="T60" fmla="*/ 14 w 91"/>
                <a:gd name="T61" fmla="*/ 46 h 131"/>
                <a:gd name="T62" fmla="*/ 45 w 91"/>
                <a:gd name="T63" fmla="*/ 15 h 131"/>
                <a:gd name="T64" fmla="*/ 45 w 91"/>
                <a:gd name="T65" fmla="*/ 92 h 131"/>
                <a:gd name="T66" fmla="*/ 36 w 91"/>
                <a:gd name="T67" fmla="*/ 96 h 131"/>
                <a:gd name="T68" fmla="*/ 36 w 91"/>
                <a:gd name="T69" fmla="*/ 115 h 131"/>
                <a:gd name="T70" fmla="*/ 45 w 91"/>
                <a:gd name="T71" fmla="*/ 115 h 131"/>
                <a:gd name="T72" fmla="*/ 36 w 91"/>
                <a:gd name="T73" fmla="*/ 106 h 131"/>
                <a:gd name="T74" fmla="*/ 39 w 91"/>
                <a:gd name="T75" fmla="*/ 99 h 131"/>
                <a:gd name="T76" fmla="*/ 45 w 91"/>
                <a:gd name="T77" fmla="*/ 9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1" h="131">
                  <a:moveTo>
                    <a:pt x="86" y="4"/>
                  </a:moveTo>
                  <a:cubicBezTo>
                    <a:pt x="45" y="4"/>
                    <a:pt x="45" y="4"/>
                    <a:pt x="45" y="4"/>
                  </a:cubicBezTo>
                  <a:cubicBezTo>
                    <a:pt x="45" y="0"/>
                    <a:pt x="45" y="0"/>
                    <a:pt x="45" y="0"/>
                  </a:cubicBezTo>
                  <a:cubicBezTo>
                    <a:pt x="89" y="0"/>
                    <a:pt x="89" y="0"/>
                    <a:pt x="89" y="0"/>
                  </a:cubicBezTo>
                  <a:cubicBezTo>
                    <a:pt x="90" y="0"/>
                    <a:pt x="91" y="1"/>
                    <a:pt x="91" y="2"/>
                  </a:cubicBezTo>
                  <a:cubicBezTo>
                    <a:pt x="91" y="129"/>
                    <a:pt x="91" y="129"/>
                    <a:pt x="91" y="129"/>
                  </a:cubicBezTo>
                  <a:cubicBezTo>
                    <a:pt x="91" y="130"/>
                    <a:pt x="90" y="131"/>
                    <a:pt x="89" y="131"/>
                  </a:cubicBezTo>
                  <a:cubicBezTo>
                    <a:pt x="45" y="131"/>
                    <a:pt x="45" y="131"/>
                    <a:pt x="45" y="131"/>
                  </a:cubicBezTo>
                  <a:cubicBezTo>
                    <a:pt x="45" y="127"/>
                    <a:pt x="45" y="127"/>
                    <a:pt x="45" y="127"/>
                  </a:cubicBezTo>
                  <a:cubicBezTo>
                    <a:pt x="86" y="127"/>
                    <a:pt x="86" y="127"/>
                    <a:pt x="86" y="127"/>
                  </a:cubicBezTo>
                  <a:cubicBezTo>
                    <a:pt x="86" y="4"/>
                    <a:pt x="86" y="4"/>
                    <a:pt x="86" y="4"/>
                  </a:cubicBezTo>
                  <a:close/>
                  <a:moveTo>
                    <a:pt x="45" y="120"/>
                  </a:moveTo>
                  <a:cubicBezTo>
                    <a:pt x="45" y="120"/>
                    <a:pt x="45" y="120"/>
                    <a:pt x="45" y="120"/>
                  </a:cubicBezTo>
                  <a:cubicBezTo>
                    <a:pt x="49" y="120"/>
                    <a:pt x="53" y="118"/>
                    <a:pt x="55" y="116"/>
                  </a:cubicBezTo>
                  <a:cubicBezTo>
                    <a:pt x="55" y="115"/>
                    <a:pt x="55" y="115"/>
                    <a:pt x="55" y="115"/>
                  </a:cubicBezTo>
                  <a:cubicBezTo>
                    <a:pt x="58" y="113"/>
                    <a:pt x="59" y="110"/>
                    <a:pt x="59" y="106"/>
                  </a:cubicBezTo>
                  <a:cubicBezTo>
                    <a:pt x="59" y="102"/>
                    <a:pt x="58" y="98"/>
                    <a:pt x="55" y="96"/>
                  </a:cubicBezTo>
                  <a:cubicBezTo>
                    <a:pt x="53" y="93"/>
                    <a:pt x="49" y="92"/>
                    <a:pt x="45" y="92"/>
                  </a:cubicBezTo>
                  <a:cubicBezTo>
                    <a:pt x="45" y="92"/>
                    <a:pt x="45" y="92"/>
                    <a:pt x="45" y="92"/>
                  </a:cubicBezTo>
                  <a:cubicBezTo>
                    <a:pt x="45" y="97"/>
                    <a:pt x="45" y="97"/>
                    <a:pt x="45" y="97"/>
                  </a:cubicBezTo>
                  <a:cubicBezTo>
                    <a:pt x="45" y="97"/>
                    <a:pt x="45" y="97"/>
                    <a:pt x="45" y="97"/>
                  </a:cubicBezTo>
                  <a:cubicBezTo>
                    <a:pt x="48" y="97"/>
                    <a:pt x="50" y="98"/>
                    <a:pt x="52" y="99"/>
                  </a:cubicBezTo>
                  <a:cubicBezTo>
                    <a:pt x="53" y="101"/>
                    <a:pt x="54" y="103"/>
                    <a:pt x="54" y="106"/>
                  </a:cubicBezTo>
                  <a:cubicBezTo>
                    <a:pt x="54" y="108"/>
                    <a:pt x="53" y="110"/>
                    <a:pt x="52" y="112"/>
                  </a:cubicBezTo>
                  <a:cubicBezTo>
                    <a:pt x="52" y="112"/>
                    <a:pt x="52" y="112"/>
                    <a:pt x="52" y="112"/>
                  </a:cubicBezTo>
                  <a:cubicBezTo>
                    <a:pt x="50" y="114"/>
                    <a:pt x="48" y="115"/>
                    <a:pt x="45" y="115"/>
                  </a:cubicBezTo>
                  <a:cubicBezTo>
                    <a:pt x="45" y="115"/>
                    <a:pt x="45" y="115"/>
                    <a:pt x="45" y="115"/>
                  </a:cubicBezTo>
                  <a:cubicBezTo>
                    <a:pt x="45" y="120"/>
                    <a:pt x="45" y="120"/>
                    <a:pt x="45" y="120"/>
                  </a:cubicBezTo>
                  <a:close/>
                  <a:moveTo>
                    <a:pt x="45" y="82"/>
                  </a:moveTo>
                  <a:cubicBezTo>
                    <a:pt x="45" y="82"/>
                    <a:pt x="45" y="82"/>
                    <a:pt x="45" y="82"/>
                  </a:cubicBezTo>
                  <a:cubicBezTo>
                    <a:pt x="55" y="82"/>
                    <a:pt x="64" y="78"/>
                    <a:pt x="71" y="72"/>
                  </a:cubicBezTo>
                  <a:cubicBezTo>
                    <a:pt x="77" y="65"/>
                    <a:pt x="82" y="56"/>
                    <a:pt x="82" y="46"/>
                  </a:cubicBezTo>
                  <a:cubicBezTo>
                    <a:pt x="82" y="36"/>
                    <a:pt x="77" y="27"/>
                    <a:pt x="71" y="20"/>
                  </a:cubicBezTo>
                  <a:cubicBezTo>
                    <a:pt x="64" y="14"/>
                    <a:pt x="55" y="10"/>
                    <a:pt x="45" y="10"/>
                  </a:cubicBezTo>
                  <a:cubicBezTo>
                    <a:pt x="45" y="10"/>
                    <a:pt x="45" y="10"/>
                    <a:pt x="45" y="10"/>
                  </a:cubicBezTo>
                  <a:cubicBezTo>
                    <a:pt x="45" y="15"/>
                    <a:pt x="45" y="15"/>
                    <a:pt x="45" y="15"/>
                  </a:cubicBezTo>
                  <a:cubicBezTo>
                    <a:pt x="45" y="15"/>
                    <a:pt x="45" y="15"/>
                    <a:pt x="45" y="15"/>
                  </a:cubicBezTo>
                  <a:cubicBezTo>
                    <a:pt x="54" y="15"/>
                    <a:pt x="62" y="18"/>
                    <a:pt x="68" y="24"/>
                  </a:cubicBezTo>
                  <a:cubicBezTo>
                    <a:pt x="73" y="30"/>
                    <a:pt x="77" y="37"/>
                    <a:pt x="77" y="46"/>
                  </a:cubicBezTo>
                  <a:cubicBezTo>
                    <a:pt x="77" y="55"/>
                    <a:pt x="73" y="62"/>
                    <a:pt x="68" y="68"/>
                  </a:cubicBezTo>
                  <a:cubicBezTo>
                    <a:pt x="62" y="74"/>
                    <a:pt x="54" y="77"/>
                    <a:pt x="45" y="77"/>
                  </a:cubicBezTo>
                  <a:cubicBezTo>
                    <a:pt x="45" y="77"/>
                    <a:pt x="45" y="77"/>
                    <a:pt x="45" y="77"/>
                  </a:cubicBezTo>
                  <a:lnTo>
                    <a:pt x="45" y="82"/>
                  </a:lnTo>
                  <a:close/>
                  <a:moveTo>
                    <a:pt x="45" y="4"/>
                  </a:moveTo>
                  <a:cubicBezTo>
                    <a:pt x="4" y="4"/>
                    <a:pt x="4" y="4"/>
                    <a:pt x="4" y="4"/>
                  </a:cubicBezTo>
                  <a:cubicBezTo>
                    <a:pt x="4" y="127"/>
                    <a:pt x="4" y="127"/>
                    <a:pt x="4" y="127"/>
                  </a:cubicBezTo>
                  <a:cubicBezTo>
                    <a:pt x="45" y="127"/>
                    <a:pt x="45" y="127"/>
                    <a:pt x="45" y="127"/>
                  </a:cubicBezTo>
                  <a:cubicBezTo>
                    <a:pt x="45" y="131"/>
                    <a:pt x="45" y="131"/>
                    <a:pt x="45" y="131"/>
                  </a:cubicBezTo>
                  <a:cubicBezTo>
                    <a:pt x="2" y="131"/>
                    <a:pt x="2" y="131"/>
                    <a:pt x="2" y="131"/>
                  </a:cubicBezTo>
                  <a:cubicBezTo>
                    <a:pt x="1" y="131"/>
                    <a:pt x="0" y="130"/>
                    <a:pt x="0" y="129"/>
                  </a:cubicBezTo>
                  <a:cubicBezTo>
                    <a:pt x="0" y="2"/>
                    <a:pt x="0" y="2"/>
                    <a:pt x="0" y="2"/>
                  </a:cubicBezTo>
                  <a:cubicBezTo>
                    <a:pt x="0" y="1"/>
                    <a:pt x="1" y="0"/>
                    <a:pt x="2" y="0"/>
                  </a:cubicBezTo>
                  <a:cubicBezTo>
                    <a:pt x="45" y="0"/>
                    <a:pt x="45" y="0"/>
                    <a:pt x="45" y="0"/>
                  </a:cubicBezTo>
                  <a:cubicBezTo>
                    <a:pt x="45" y="4"/>
                    <a:pt x="45" y="4"/>
                    <a:pt x="45" y="4"/>
                  </a:cubicBezTo>
                  <a:close/>
                  <a:moveTo>
                    <a:pt x="45" y="10"/>
                  </a:moveTo>
                  <a:cubicBezTo>
                    <a:pt x="35" y="10"/>
                    <a:pt x="26" y="14"/>
                    <a:pt x="20" y="20"/>
                  </a:cubicBezTo>
                  <a:cubicBezTo>
                    <a:pt x="13" y="27"/>
                    <a:pt x="9" y="36"/>
                    <a:pt x="9" y="46"/>
                  </a:cubicBezTo>
                  <a:cubicBezTo>
                    <a:pt x="9" y="56"/>
                    <a:pt x="13" y="65"/>
                    <a:pt x="20" y="72"/>
                  </a:cubicBezTo>
                  <a:cubicBezTo>
                    <a:pt x="26" y="78"/>
                    <a:pt x="35" y="82"/>
                    <a:pt x="45" y="82"/>
                  </a:cubicBezTo>
                  <a:cubicBezTo>
                    <a:pt x="45" y="77"/>
                    <a:pt x="45" y="77"/>
                    <a:pt x="45" y="77"/>
                  </a:cubicBezTo>
                  <a:cubicBezTo>
                    <a:pt x="37" y="77"/>
                    <a:pt x="29" y="74"/>
                    <a:pt x="23" y="68"/>
                  </a:cubicBezTo>
                  <a:cubicBezTo>
                    <a:pt x="18" y="62"/>
                    <a:pt x="14" y="55"/>
                    <a:pt x="14" y="46"/>
                  </a:cubicBezTo>
                  <a:cubicBezTo>
                    <a:pt x="14" y="37"/>
                    <a:pt x="18" y="30"/>
                    <a:pt x="23" y="24"/>
                  </a:cubicBezTo>
                  <a:cubicBezTo>
                    <a:pt x="29" y="18"/>
                    <a:pt x="37" y="15"/>
                    <a:pt x="45" y="15"/>
                  </a:cubicBezTo>
                  <a:cubicBezTo>
                    <a:pt x="45" y="10"/>
                    <a:pt x="45" y="10"/>
                    <a:pt x="45" y="10"/>
                  </a:cubicBezTo>
                  <a:close/>
                  <a:moveTo>
                    <a:pt x="45" y="92"/>
                  </a:moveTo>
                  <a:cubicBezTo>
                    <a:pt x="42" y="92"/>
                    <a:pt x="38" y="93"/>
                    <a:pt x="36" y="96"/>
                  </a:cubicBezTo>
                  <a:cubicBezTo>
                    <a:pt x="36" y="96"/>
                    <a:pt x="36" y="96"/>
                    <a:pt x="36" y="96"/>
                  </a:cubicBezTo>
                  <a:cubicBezTo>
                    <a:pt x="33" y="98"/>
                    <a:pt x="32" y="102"/>
                    <a:pt x="32" y="106"/>
                  </a:cubicBezTo>
                  <a:cubicBezTo>
                    <a:pt x="32" y="110"/>
                    <a:pt x="33" y="113"/>
                    <a:pt x="36" y="115"/>
                  </a:cubicBezTo>
                  <a:cubicBezTo>
                    <a:pt x="38" y="118"/>
                    <a:pt x="42" y="120"/>
                    <a:pt x="45" y="120"/>
                  </a:cubicBezTo>
                  <a:cubicBezTo>
                    <a:pt x="45" y="115"/>
                    <a:pt x="45" y="115"/>
                    <a:pt x="45" y="115"/>
                  </a:cubicBezTo>
                  <a:cubicBezTo>
                    <a:pt x="43" y="115"/>
                    <a:pt x="41" y="114"/>
                    <a:pt x="39" y="112"/>
                  </a:cubicBezTo>
                  <a:cubicBezTo>
                    <a:pt x="37" y="110"/>
                    <a:pt x="36" y="108"/>
                    <a:pt x="36" y="106"/>
                  </a:cubicBezTo>
                  <a:cubicBezTo>
                    <a:pt x="36" y="103"/>
                    <a:pt x="37" y="101"/>
                    <a:pt x="39" y="99"/>
                  </a:cubicBezTo>
                  <a:cubicBezTo>
                    <a:pt x="39" y="99"/>
                    <a:pt x="39" y="99"/>
                    <a:pt x="39" y="99"/>
                  </a:cubicBezTo>
                  <a:cubicBezTo>
                    <a:pt x="41" y="98"/>
                    <a:pt x="43" y="97"/>
                    <a:pt x="45" y="97"/>
                  </a:cubicBezTo>
                  <a:lnTo>
                    <a:pt x="45"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2" name="Freeform 143"/>
            <p:cNvSpPr>
              <a:spLocks noEditPoints="1"/>
            </p:cNvSpPr>
            <p:nvPr/>
          </p:nvSpPr>
          <p:spPr bwMode="auto">
            <a:xfrm>
              <a:off x="9124951" y="1819275"/>
              <a:ext cx="50800" cy="31750"/>
            </a:xfrm>
            <a:custGeom>
              <a:avLst/>
              <a:gdLst>
                <a:gd name="T0" fmla="*/ 17 w 22"/>
                <a:gd name="T1" fmla="*/ 9 h 14"/>
                <a:gd name="T2" fmla="*/ 16 w 22"/>
                <a:gd name="T3" fmla="*/ 6 h 14"/>
                <a:gd name="T4" fmla="*/ 16 w 22"/>
                <a:gd name="T5" fmla="*/ 6 h 14"/>
                <a:gd name="T6" fmla="*/ 12 w 22"/>
                <a:gd name="T7" fmla="*/ 5 h 14"/>
                <a:gd name="T8" fmla="*/ 11 w 22"/>
                <a:gd name="T9" fmla="*/ 5 h 14"/>
                <a:gd name="T10" fmla="*/ 11 w 22"/>
                <a:gd name="T11" fmla="*/ 0 h 14"/>
                <a:gd name="T12" fmla="*/ 12 w 22"/>
                <a:gd name="T13" fmla="*/ 0 h 14"/>
                <a:gd name="T14" fmla="*/ 19 w 22"/>
                <a:gd name="T15" fmla="*/ 3 h 14"/>
                <a:gd name="T16" fmla="*/ 19 w 22"/>
                <a:gd name="T17" fmla="*/ 3 h 14"/>
                <a:gd name="T18" fmla="*/ 22 w 22"/>
                <a:gd name="T19" fmla="*/ 10 h 14"/>
                <a:gd name="T20" fmla="*/ 22 w 22"/>
                <a:gd name="T21" fmla="*/ 11 h 14"/>
                <a:gd name="T22" fmla="*/ 22 w 22"/>
                <a:gd name="T23" fmla="*/ 11 h 14"/>
                <a:gd name="T24" fmla="*/ 22 w 22"/>
                <a:gd name="T25" fmla="*/ 12 h 14"/>
                <a:gd name="T26" fmla="*/ 19 w 22"/>
                <a:gd name="T27" fmla="*/ 14 h 14"/>
                <a:gd name="T28" fmla="*/ 11 w 22"/>
                <a:gd name="T29" fmla="*/ 14 h 14"/>
                <a:gd name="T30" fmla="*/ 11 w 22"/>
                <a:gd name="T31" fmla="*/ 9 h 14"/>
                <a:gd name="T32" fmla="*/ 17 w 22"/>
                <a:gd name="T33" fmla="*/ 9 h 14"/>
                <a:gd name="T34" fmla="*/ 11 w 22"/>
                <a:gd name="T35" fmla="*/ 5 h 14"/>
                <a:gd name="T36" fmla="*/ 9 w 22"/>
                <a:gd name="T37" fmla="*/ 5 h 14"/>
                <a:gd name="T38" fmla="*/ 6 w 22"/>
                <a:gd name="T39" fmla="*/ 6 h 14"/>
                <a:gd name="T40" fmla="*/ 4 w 22"/>
                <a:gd name="T41" fmla="*/ 9 h 14"/>
                <a:gd name="T42" fmla="*/ 11 w 22"/>
                <a:gd name="T43" fmla="*/ 9 h 14"/>
                <a:gd name="T44" fmla="*/ 11 w 22"/>
                <a:gd name="T45" fmla="*/ 14 h 14"/>
                <a:gd name="T46" fmla="*/ 2 w 22"/>
                <a:gd name="T47" fmla="*/ 14 h 14"/>
                <a:gd name="T48" fmla="*/ 2 w 22"/>
                <a:gd name="T49" fmla="*/ 14 h 14"/>
                <a:gd name="T50" fmla="*/ 0 w 22"/>
                <a:gd name="T51" fmla="*/ 12 h 14"/>
                <a:gd name="T52" fmla="*/ 0 w 22"/>
                <a:gd name="T53" fmla="*/ 11 h 14"/>
                <a:gd name="T54" fmla="*/ 0 w 22"/>
                <a:gd name="T55" fmla="*/ 11 h 14"/>
                <a:gd name="T56" fmla="*/ 0 w 22"/>
                <a:gd name="T57" fmla="*/ 10 h 14"/>
                <a:gd name="T58" fmla="*/ 2 w 22"/>
                <a:gd name="T59" fmla="*/ 3 h 14"/>
                <a:gd name="T60" fmla="*/ 9 w 22"/>
                <a:gd name="T61" fmla="*/ 0 h 14"/>
                <a:gd name="T62" fmla="*/ 11 w 22"/>
                <a:gd name="T63" fmla="*/ 0 h 14"/>
                <a:gd name="T64" fmla="*/ 11 w 22"/>
                <a:gd name="T65" fmla="*/ 5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 h="14">
                  <a:moveTo>
                    <a:pt x="17" y="9"/>
                  </a:moveTo>
                  <a:cubicBezTo>
                    <a:pt x="17" y="8"/>
                    <a:pt x="17" y="7"/>
                    <a:pt x="16" y="6"/>
                  </a:cubicBezTo>
                  <a:cubicBezTo>
                    <a:pt x="16" y="6"/>
                    <a:pt x="16" y="6"/>
                    <a:pt x="16" y="6"/>
                  </a:cubicBezTo>
                  <a:cubicBezTo>
                    <a:pt x="15" y="5"/>
                    <a:pt x="14" y="5"/>
                    <a:pt x="12" y="5"/>
                  </a:cubicBezTo>
                  <a:cubicBezTo>
                    <a:pt x="11" y="5"/>
                    <a:pt x="11" y="5"/>
                    <a:pt x="11" y="5"/>
                  </a:cubicBezTo>
                  <a:cubicBezTo>
                    <a:pt x="11" y="0"/>
                    <a:pt x="11" y="0"/>
                    <a:pt x="11" y="0"/>
                  </a:cubicBezTo>
                  <a:cubicBezTo>
                    <a:pt x="12" y="0"/>
                    <a:pt x="12" y="0"/>
                    <a:pt x="12" y="0"/>
                  </a:cubicBezTo>
                  <a:cubicBezTo>
                    <a:pt x="15" y="0"/>
                    <a:pt x="17" y="1"/>
                    <a:pt x="19" y="3"/>
                  </a:cubicBezTo>
                  <a:cubicBezTo>
                    <a:pt x="19" y="3"/>
                    <a:pt x="19" y="3"/>
                    <a:pt x="19" y="3"/>
                  </a:cubicBezTo>
                  <a:cubicBezTo>
                    <a:pt x="21" y="5"/>
                    <a:pt x="22" y="7"/>
                    <a:pt x="22" y="10"/>
                  </a:cubicBezTo>
                  <a:cubicBezTo>
                    <a:pt x="22" y="10"/>
                    <a:pt x="22" y="11"/>
                    <a:pt x="22" y="11"/>
                  </a:cubicBezTo>
                  <a:cubicBezTo>
                    <a:pt x="22" y="11"/>
                    <a:pt x="22" y="11"/>
                    <a:pt x="22" y="11"/>
                  </a:cubicBezTo>
                  <a:cubicBezTo>
                    <a:pt x="22" y="11"/>
                    <a:pt x="22" y="12"/>
                    <a:pt x="22" y="12"/>
                  </a:cubicBezTo>
                  <a:cubicBezTo>
                    <a:pt x="21" y="13"/>
                    <a:pt x="20" y="14"/>
                    <a:pt x="19" y="14"/>
                  </a:cubicBezTo>
                  <a:cubicBezTo>
                    <a:pt x="11" y="14"/>
                    <a:pt x="11" y="14"/>
                    <a:pt x="11" y="14"/>
                  </a:cubicBezTo>
                  <a:cubicBezTo>
                    <a:pt x="11" y="9"/>
                    <a:pt x="11" y="9"/>
                    <a:pt x="11" y="9"/>
                  </a:cubicBezTo>
                  <a:lnTo>
                    <a:pt x="17" y="9"/>
                  </a:lnTo>
                  <a:close/>
                  <a:moveTo>
                    <a:pt x="11" y="5"/>
                  </a:moveTo>
                  <a:cubicBezTo>
                    <a:pt x="9" y="5"/>
                    <a:pt x="9" y="5"/>
                    <a:pt x="9" y="5"/>
                  </a:cubicBezTo>
                  <a:cubicBezTo>
                    <a:pt x="8" y="5"/>
                    <a:pt x="7" y="6"/>
                    <a:pt x="6" y="6"/>
                  </a:cubicBezTo>
                  <a:cubicBezTo>
                    <a:pt x="5" y="7"/>
                    <a:pt x="5" y="8"/>
                    <a:pt x="4" y="9"/>
                  </a:cubicBezTo>
                  <a:cubicBezTo>
                    <a:pt x="11" y="9"/>
                    <a:pt x="11" y="9"/>
                    <a:pt x="11" y="9"/>
                  </a:cubicBezTo>
                  <a:cubicBezTo>
                    <a:pt x="11" y="14"/>
                    <a:pt x="11" y="14"/>
                    <a:pt x="11" y="14"/>
                  </a:cubicBezTo>
                  <a:cubicBezTo>
                    <a:pt x="2" y="14"/>
                    <a:pt x="2" y="14"/>
                    <a:pt x="2" y="14"/>
                  </a:cubicBezTo>
                  <a:cubicBezTo>
                    <a:pt x="2" y="14"/>
                    <a:pt x="2" y="14"/>
                    <a:pt x="2" y="14"/>
                  </a:cubicBezTo>
                  <a:cubicBezTo>
                    <a:pt x="1" y="14"/>
                    <a:pt x="0" y="13"/>
                    <a:pt x="0" y="12"/>
                  </a:cubicBezTo>
                  <a:cubicBezTo>
                    <a:pt x="0" y="12"/>
                    <a:pt x="0" y="12"/>
                    <a:pt x="0" y="11"/>
                  </a:cubicBezTo>
                  <a:cubicBezTo>
                    <a:pt x="0" y="11"/>
                    <a:pt x="0" y="11"/>
                    <a:pt x="0" y="11"/>
                  </a:cubicBezTo>
                  <a:cubicBezTo>
                    <a:pt x="0" y="11"/>
                    <a:pt x="0" y="10"/>
                    <a:pt x="0" y="10"/>
                  </a:cubicBezTo>
                  <a:cubicBezTo>
                    <a:pt x="0" y="7"/>
                    <a:pt x="1" y="5"/>
                    <a:pt x="2" y="3"/>
                  </a:cubicBezTo>
                  <a:cubicBezTo>
                    <a:pt x="4" y="1"/>
                    <a:pt x="7" y="0"/>
                    <a:pt x="9" y="0"/>
                  </a:cubicBezTo>
                  <a:cubicBezTo>
                    <a:pt x="11" y="0"/>
                    <a:pt x="11" y="0"/>
                    <a:pt x="11" y="0"/>
                  </a:cubicBezTo>
                  <a:lnTo>
                    <a:pt x="1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3" name="Freeform 144"/>
            <p:cNvSpPr>
              <a:spLocks noEditPoints="1"/>
            </p:cNvSpPr>
            <p:nvPr/>
          </p:nvSpPr>
          <p:spPr bwMode="auto">
            <a:xfrm>
              <a:off x="9102726" y="1854200"/>
              <a:ext cx="206375" cy="295275"/>
            </a:xfrm>
            <a:custGeom>
              <a:avLst/>
              <a:gdLst>
                <a:gd name="T0" fmla="*/ 86 w 91"/>
                <a:gd name="T1" fmla="*/ 127 h 131"/>
                <a:gd name="T2" fmla="*/ 45 w 91"/>
                <a:gd name="T3" fmla="*/ 4 h 131"/>
                <a:gd name="T4" fmla="*/ 89 w 91"/>
                <a:gd name="T5" fmla="*/ 0 h 131"/>
                <a:gd name="T6" fmla="*/ 91 w 91"/>
                <a:gd name="T7" fmla="*/ 129 h 131"/>
                <a:gd name="T8" fmla="*/ 45 w 91"/>
                <a:gd name="T9" fmla="*/ 131 h 131"/>
                <a:gd name="T10" fmla="*/ 45 w 91"/>
                <a:gd name="T11" fmla="*/ 120 h 131"/>
                <a:gd name="T12" fmla="*/ 55 w 91"/>
                <a:gd name="T13" fmla="*/ 116 h 131"/>
                <a:gd name="T14" fmla="*/ 59 w 91"/>
                <a:gd name="T15" fmla="*/ 106 h 131"/>
                <a:gd name="T16" fmla="*/ 55 w 91"/>
                <a:gd name="T17" fmla="*/ 96 h 131"/>
                <a:gd name="T18" fmla="*/ 45 w 91"/>
                <a:gd name="T19" fmla="*/ 92 h 131"/>
                <a:gd name="T20" fmla="*/ 45 w 91"/>
                <a:gd name="T21" fmla="*/ 97 h 131"/>
                <a:gd name="T22" fmla="*/ 52 w 91"/>
                <a:gd name="T23" fmla="*/ 99 h 131"/>
                <a:gd name="T24" fmla="*/ 54 w 91"/>
                <a:gd name="T25" fmla="*/ 106 h 131"/>
                <a:gd name="T26" fmla="*/ 52 w 91"/>
                <a:gd name="T27" fmla="*/ 112 h 131"/>
                <a:gd name="T28" fmla="*/ 45 w 91"/>
                <a:gd name="T29" fmla="*/ 115 h 131"/>
                <a:gd name="T30" fmla="*/ 45 w 91"/>
                <a:gd name="T31" fmla="*/ 82 h 131"/>
                <a:gd name="T32" fmla="*/ 71 w 91"/>
                <a:gd name="T33" fmla="*/ 72 h 131"/>
                <a:gd name="T34" fmla="*/ 71 w 91"/>
                <a:gd name="T35" fmla="*/ 20 h 131"/>
                <a:gd name="T36" fmla="*/ 45 w 91"/>
                <a:gd name="T37" fmla="*/ 10 h 131"/>
                <a:gd name="T38" fmla="*/ 45 w 91"/>
                <a:gd name="T39" fmla="*/ 15 h 131"/>
                <a:gd name="T40" fmla="*/ 77 w 91"/>
                <a:gd name="T41" fmla="*/ 46 h 131"/>
                <a:gd name="T42" fmla="*/ 45 w 91"/>
                <a:gd name="T43" fmla="*/ 77 h 131"/>
                <a:gd name="T44" fmla="*/ 45 w 91"/>
                <a:gd name="T45" fmla="*/ 82 h 131"/>
                <a:gd name="T46" fmla="*/ 45 w 91"/>
                <a:gd name="T47" fmla="*/ 127 h 131"/>
                <a:gd name="T48" fmla="*/ 2 w 91"/>
                <a:gd name="T49" fmla="*/ 131 h 131"/>
                <a:gd name="T50" fmla="*/ 0 w 91"/>
                <a:gd name="T51" fmla="*/ 2 h 131"/>
                <a:gd name="T52" fmla="*/ 18 w 91"/>
                <a:gd name="T53" fmla="*/ 0 h 131"/>
                <a:gd name="T54" fmla="*/ 45 w 91"/>
                <a:gd name="T55" fmla="*/ 0 h 131"/>
                <a:gd name="T56" fmla="*/ 23 w 91"/>
                <a:gd name="T57" fmla="*/ 4 h 131"/>
                <a:gd name="T58" fmla="*/ 4 w 91"/>
                <a:gd name="T59" fmla="*/ 4 h 131"/>
                <a:gd name="T60" fmla="*/ 45 w 91"/>
                <a:gd name="T61" fmla="*/ 10 h 131"/>
                <a:gd name="T62" fmla="*/ 9 w 91"/>
                <a:gd name="T63" fmla="*/ 46 h 131"/>
                <a:gd name="T64" fmla="*/ 45 w 91"/>
                <a:gd name="T65" fmla="*/ 82 h 131"/>
                <a:gd name="T66" fmla="*/ 23 w 91"/>
                <a:gd name="T67" fmla="*/ 68 h 131"/>
                <a:gd name="T68" fmla="*/ 23 w 91"/>
                <a:gd name="T69" fmla="*/ 24 h 131"/>
                <a:gd name="T70" fmla="*/ 45 w 91"/>
                <a:gd name="T71" fmla="*/ 10 h 131"/>
                <a:gd name="T72" fmla="*/ 35 w 91"/>
                <a:gd name="T73" fmla="*/ 96 h 131"/>
                <a:gd name="T74" fmla="*/ 31 w 91"/>
                <a:gd name="T75" fmla="*/ 106 h 131"/>
                <a:gd name="T76" fmla="*/ 45 w 91"/>
                <a:gd name="T77" fmla="*/ 120 h 131"/>
                <a:gd name="T78" fmla="*/ 39 w 91"/>
                <a:gd name="T79" fmla="*/ 112 h 131"/>
                <a:gd name="T80" fmla="*/ 39 w 91"/>
                <a:gd name="T81" fmla="*/ 99 h 131"/>
                <a:gd name="T82" fmla="*/ 39 w 91"/>
                <a:gd name="T83" fmla="*/ 99 h 131"/>
                <a:gd name="T84" fmla="*/ 45 w 91"/>
                <a:gd name="T85" fmla="*/ 9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1" h="131">
                  <a:moveTo>
                    <a:pt x="45" y="127"/>
                  </a:moveTo>
                  <a:cubicBezTo>
                    <a:pt x="86" y="127"/>
                    <a:pt x="86" y="127"/>
                    <a:pt x="86" y="127"/>
                  </a:cubicBezTo>
                  <a:cubicBezTo>
                    <a:pt x="86" y="4"/>
                    <a:pt x="86" y="4"/>
                    <a:pt x="86" y="4"/>
                  </a:cubicBezTo>
                  <a:cubicBezTo>
                    <a:pt x="45" y="4"/>
                    <a:pt x="45" y="4"/>
                    <a:pt x="45" y="4"/>
                  </a:cubicBezTo>
                  <a:cubicBezTo>
                    <a:pt x="45" y="0"/>
                    <a:pt x="45" y="0"/>
                    <a:pt x="45" y="0"/>
                  </a:cubicBezTo>
                  <a:cubicBezTo>
                    <a:pt x="89" y="0"/>
                    <a:pt x="89" y="0"/>
                    <a:pt x="89" y="0"/>
                  </a:cubicBezTo>
                  <a:cubicBezTo>
                    <a:pt x="90" y="0"/>
                    <a:pt x="91" y="1"/>
                    <a:pt x="91" y="2"/>
                  </a:cubicBezTo>
                  <a:cubicBezTo>
                    <a:pt x="91" y="129"/>
                    <a:pt x="91" y="129"/>
                    <a:pt x="91" y="129"/>
                  </a:cubicBezTo>
                  <a:cubicBezTo>
                    <a:pt x="91" y="130"/>
                    <a:pt x="90" y="131"/>
                    <a:pt x="89" y="131"/>
                  </a:cubicBezTo>
                  <a:cubicBezTo>
                    <a:pt x="45" y="131"/>
                    <a:pt x="45" y="131"/>
                    <a:pt x="45" y="131"/>
                  </a:cubicBezTo>
                  <a:cubicBezTo>
                    <a:pt x="45" y="127"/>
                    <a:pt x="45" y="127"/>
                    <a:pt x="45" y="127"/>
                  </a:cubicBezTo>
                  <a:close/>
                  <a:moveTo>
                    <a:pt x="45" y="120"/>
                  </a:moveTo>
                  <a:cubicBezTo>
                    <a:pt x="45" y="120"/>
                    <a:pt x="45" y="120"/>
                    <a:pt x="45" y="120"/>
                  </a:cubicBezTo>
                  <a:cubicBezTo>
                    <a:pt x="49" y="120"/>
                    <a:pt x="52" y="118"/>
                    <a:pt x="55" y="116"/>
                  </a:cubicBezTo>
                  <a:cubicBezTo>
                    <a:pt x="55" y="115"/>
                    <a:pt x="55" y="115"/>
                    <a:pt x="55" y="115"/>
                  </a:cubicBezTo>
                  <a:cubicBezTo>
                    <a:pt x="58" y="113"/>
                    <a:pt x="59" y="110"/>
                    <a:pt x="59" y="106"/>
                  </a:cubicBezTo>
                  <a:cubicBezTo>
                    <a:pt x="59" y="102"/>
                    <a:pt x="58" y="98"/>
                    <a:pt x="55" y="96"/>
                  </a:cubicBezTo>
                  <a:cubicBezTo>
                    <a:pt x="55" y="96"/>
                    <a:pt x="55" y="96"/>
                    <a:pt x="55" y="96"/>
                  </a:cubicBezTo>
                  <a:cubicBezTo>
                    <a:pt x="53" y="93"/>
                    <a:pt x="49" y="92"/>
                    <a:pt x="45" y="92"/>
                  </a:cubicBezTo>
                  <a:cubicBezTo>
                    <a:pt x="45" y="92"/>
                    <a:pt x="45" y="92"/>
                    <a:pt x="45" y="92"/>
                  </a:cubicBezTo>
                  <a:cubicBezTo>
                    <a:pt x="45" y="97"/>
                    <a:pt x="45" y="97"/>
                    <a:pt x="45" y="97"/>
                  </a:cubicBezTo>
                  <a:cubicBezTo>
                    <a:pt x="45" y="97"/>
                    <a:pt x="45" y="97"/>
                    <a:pt x="45" y="97"/>
                  </a:cubicBezTo>
                  <a:cubicBezTo>
                    <a:pt x="48" y="97"/>
                    <a:pt x="50" y="98"/>
                    <a:pt x="52" y="99"/>
                  </a:cubicBezTo>
                  <a:cubicBezTo>
                    <a:pt x="52" y="99"/>
                    <a:pt x="52" y="99"/>
                    <a:pt x="52" y="99"/>
                  </a:cubicBezTo>
                  <a:cubicBezTo>
                    <a:pt x="52" y="99"/>
                    <a:pt x="52" y="99"/>
                    <a:pt x="52" y="99"/>
                  </a:cubicBezTo>
                  <a:cubicBezTo>
                    <a:pt x="53" y="101"/>
                    <a:pt x="54" y="103"/>
                    <a:pt x="54" y="106"/>
                  </a:cubicBezTo>
                  <a:cubicBezTo>
                    <a:pt x="54" y="108"/>
                    <a:pt x="53" y="110"/>
                    <a:pt x="52" y="112"/>
                  </a:cubicBezTo>
                  <a:cubicBezTo>
                    <a:pt x="52" y="112"/>
                    <a:pt x="52" y="112"/>
                    <a:pt x="52" y="112"/>
                  </a:cubicBezTo>
                  <a:cubicBezTo>
                    <a:pt x="50" y="114"/>
                    <a:pt x="48" y="115"/>
                    <a:pt x="45" y="115"/>
                  </a:cubicBezTo>
                  <a:cubicBezTo>
                    <a:pt x="45" y="115"/>
                    <a:pt x="45" y="115"/>
                    <a:pt x="45" y="115"/>
                  </a:cubicBezTo>
                  <a:cubicBezTo>
                    <a:pt x="45" y="120"/>
                    <a:pt x="45" y="120"/>
                    <a:pt x="45" y="120"/>
                  </a:cubicBezTo>
                  <a:close/>
                  <a:moveTo>
                    <a:pt x="45" y="82"/>
                  </a:moveTo>
                  <a:cubicBezTo>
                    <a:pt x="45" y="82"/>
                    <a:pt x="45" y="82"/>
                    <a:pt x="45" y="82"/>
                  </a:cubicBezTo>
                  <a:cubicBezTo>
                    <a:pt x="55" y="82"/>
                    <a:pt x="64" y="78"/>
                    <a:pt x="71" y="72"/>
                  </a:cubicBezTo>
                  <a:cubicBezTo>
                    <a:pt x="77" y="65"/>
                    <a:pt x="81" y="56"/>
                    <a:pt x="81" y="46"/>
                  </a:cubicBezTo>
                  <a:cubicBezTo>
                    <a:pt x="81" y="36"/>
                    <a:pt x="77" y="27"/>
                    <a:pt x="71" y="20"/>
                  </a:cubicBezTo>
                  <a:cubicBezTo>
                    <a:pt x="64" y="14"/>
                    <a:pt x="55" y="10"/>
                    <a:pt x="45" y="10"/>
                  </a:cubicBezTo>
                  <a:cubicBezTo>
                    <a:pt x="45" y="10"/>
                    <a:pt x="45" y="10"/>
                    <a:pt x="45" y="10"/>
                  </a:cubicBezTo>
                  <a:cubicBezTo>
                    <a:pt x="45" y="15"/>
                    <a:pt x="45" y="15"/>
                    <a:pt x="45" y="15"/>
                  </a:cubicBezTo>
                  <a:cubicBezTo>
                    <a:pt x="45" y="15"/>
                    <a:pt x="45" y="15"/>
                    <a:pt x="45" y="15"/>
                  </a:cubicBezTo>
                  <a:cubicBezTo>
                    <a:pt x="54" y="15"/>
                    <a:pt x="62" y="18"/>
                    <a:pt x="67" y="24"/>
                  </a:cubicBezTo>
                  <a:cubicBezTo>
                    <a:pt x="73" y="30"/>
                    <a:pt x="77" y="37"/>
                    <a:pt x="77" y="46"/>
                  </a:cubicBezTo>
                  <a:cubicBezTo>
                    <a:pt x="77" y="55"/>
                    <a:pt x="73" y="62"/>
                    <a:pt x="67" y="68"/>
                  </a:cubicBezTo>
                  <a:cubicBezTo>
                    <a:pt x="62" y="74"/>
                    <a:pt x="54" y="77"/>
                    <a:pt x="45" y="77"/>
                  </a:cubicBezTo>
                  <a:cubicBezTo>
                    <a:pt x="45" y="77"/>
                    <a:pt x="45" y="77"/>
                    <a:pt x="45" y="77"/>
                  </a:cubicBezTo>
                  <a:lnTo>
                    <a:pt x="45" y="82"/>
                  </a:lnTo>
                  <a:close/>
                  <a:moveTo>
                    <a:pt x="4" y="127"/>
                  </a:moveTo>
                  <a:cubicBezTo>
                    <a:pt x="45" y="127"/>
                    <a:pt x="45" y="127"/>
                    <a:pt x="45" y="127"/>
                  </a:cubicBezTo>
                  <a:cubicBezTo>
                    <a:pt x="45" y="131"/>
                    <a:pt x="45" y="131"/>
                    <a:pt x="45" y="131"/>
                  </a:cubicBezTo>
                  <a:cubicBezTo>
                    <a:pt x="2" y="131"/>
                    <a:pt x="2" y="131"/>
                    <a:pt x="2" y="131"/>
                  </a:cubicBezTo>
                  <a:cubicBezTo>
                    <a:pt x="1" y="131"/>
                    <a:pt x="0" y="130"/>
                    <a:pt x="0" y="129"/>
                  </a:cubicBezTo>
                  <a:cubicBezTo>
                    <a:pt x="0" y="2"/>
                    <a:pt x="0" y="2"/>
                    <a:pt x="0" y="2"/>
                  </a:cubicBezTo>
                  <a:cubicBezTo>
                    <a:pt x="0" y="1"/>
                    <a:pt x="1" y="0"/>
                    <a:pt x="2" y="0"/>
                  </a:cubicBezTo>
                  <a:cubicBezTo>
                    <a:pt x="18" y="0"/>
                    <a:pt x="18" y="0"/>
                    <a:pt x="18" y="0"/>
                  </a:cubicBezTo>
                  <a:cubicBezTo>
                    <a:pt x="23" y="0"/>
                    <a:pt x="23" y="0"/>
                    <a:pt x="23" y="0"/>
                  </a:cubicBezTo>
                  <a:cubicBezTo>
                    <a:pt x="45" y="0"/>
                    <a:pt x="45" y="0"/>
                    <a:pt x="45" y="0"/>
                  </a:cubicBezTo>
                  <a:cubicBezTo>
                    <a:pt x="45" y="4"/>
                    <a:pt x="45" y="4"/>
                    <a:pt x="45" y="4"/>
                  </a:cubicBezTo>
                  <a:cubicBezTo>
                    <a:pt x="23" y="4"/>
                    <a:pt x="23" y="4"/>
                    <a:pt x="23" y="4"/>
                  </a:cubicBezTo>
                  <a:cubicBezTo>
                    <a:pt x="18" y="4"/>
                    <a:pt x="18" y="4"/>
                    <a:pt x="18" y="4"/>
                  </a:cubicBezTo>
                  <a:cubicBezTo>
                    <a:pt x="4" y="4"/>
                    <a:pt x="4" y="4"/>
                    <a:pt x="4" y="4"/>
                  </a:cubicBezTo>
                  <a:cubicBezTo>
                    <a:pt x="4" y="127"/>
                    <a:pt x="4" y="127"/>
                    <a:pt x="4" y="127"/>
                  </a:cubicBezTo>
                  <a:close/>
                  <a:moveTo>
                    <a:pt x="45" y="10"/>
                  </a:moveTo>
                  <a:cubicBezTo>
                    <a:pt x="35" y="10"/>
                    <a:pt x="26" y="14"/>
                    <a:pt x="20" y="20"/>
                  </a:cubicBezTo>
                  <a:cubicBezTo>
                    <a:pt x="13" y="27"/>
                    <a:pt x="9" y="36"/>
                    <a:pt x="9" y="46"/>
                  </a:cubicBezTo>
                  <a:cubicBezTo>
                    <a:pt x="9" y="56"/>
                    <a:pt x="13" y="65"/>
                    <a:pt x="20" y="72"/>
                  </a:cubicBezTo>
                  <a:cubicBezTo>
                    <a:pt x="26" y="78"/>
                    <a:pt x="35" y="82"/>
                    <a:pt x="45" y="82"/>
                  </a:cubicBezTo>
                  <a:cubicBezTo>
                    <a:pt x="45" y="77"/>
                    <a:pt x="45" y="77"/>
                    <a:pt x="45" y="77"/>
                  </a:cubicBezTo>
                  <a:cubicBezTo>
                    <a:pt x="37" y="77"/>
                    <a:pt x="29" y="74"/>
                    <a:pt x="23" y="68"/>
                  </a:cubicBezTo>
                  <a:cubicBezTo>
                    <a:pt x="17" y="62"/>
                    <a:pt x="14" y="55"/>
                    <a:pt x="14" y="46"/>
                  </a:cubicBezTo>
                  <a:cubicBezTo>
                    <a:pt x="14" y="37"/>
                    <a:pt x="17" y="30"/>
                    <a:pt x="23" y="24"/>
                  </a:cubicBezTo>
                  <a:cubicBezTo>
                    <a:pt x="29" y="18"/>
                    <a:pt x="37" y="15"/>
                    <a:pt x="45" y="15"/>
                  </a:cubicBezTo>
                  <a:cubicBezTo>
                    <a:pt x="45" y="10"/>
                    <a:pt x="45" y="10"/>
                    <a:pt x="45" y="10"/>
                  </a:cubicBezTo>
                  <a:close/>
                  <a:moveTo>
                    <a:pt x="45" y="92"/>
                  </a:moveTo>
                  <a:cubicBezTo>
                    <a:pt x="41" y="92"/>
                    <a:pt x="38" y="93"/>
                    <a:pt x="35" y="96"/>
                  </a:cubicBezTo>
                  <a:cubicBezTo>
                    <a:pt x="35" y="96"/>
                    <a:pt x="35" y="96"/>
                    <a:pt x="35" y="96"/>
                  </a:cubicBezTo>
                  <a:cubicBezTo>
                    <a:pt x="33" y="98"/>
                    <a:pt x="31" y="102"/>
                    <a:pt x="31" y="106"/>
                  </a:cubicBezTo>
                  <a:cubicBezTo>
                    <a:pt x="31" y="110"/>
                    <a:pt x="33" y="113"/>
                    <a:pt x="35" y="115"/>
                  </a:cubicBezTo>
                  <a:cubicBezTo>
                    <a:pt x="38" y="118"/>
                    <a:pt x="41" y="120"/>
                    <a:pt x="45" y="120"/>
                  </a:cubicBezTo>
                  <a:cubicBezTo>
                    <a:pt x="45" y="115"/>
                    <a:pt x="45" y="115"/>
                    <a:pt x="45" y="115"/>
                  </a:cubicBezTo>
                  <a:cubicBezTo>
                    <a:pt x="43" y="115"/>
                    <a:pt x="41" y="114"/>
                    <a:pt x="39" y="112"/>
                  </a:cubicBezTo>
                  <a:cubicBezTo>
                    <a:pt x="37" y="110"/>
                    <a:pt x="36" y="108"/>
                    <a:pt x="36" y="106"/>
                  </a:cubicBezTo>
                  <a:cubicBezTo>
                    <a:pt x="36" y="103"/>
                    <a:pt x="37" y="101"/>
                    <a:pt x="39" y="99"/>
                  </a:cubicBezTo>
                  <a:cubicBezTo>
                    <a:pt x="39" y="99"/>
                    <a:pt x="39" y="99"/>
                    <a:pt x="39" y="99"/>
                  </a:cubicBezTo>
                  <a:cubicBezTo>
                    <a:pt x="39" y="99"/>
                    <a:pt x="39" y="99"/>
                    <a:pt x="39" y="99"/>
                  </a:cubicBezTo>
                  <a:cubicBezTo>
                    <a:pt x="41" y="98"/>
                    <a:pt x="43" y="97"/>
                    <a:pt x="45" y="97"/>
                  </a:cubicBezTo>
                  <a:lnTo>
                    <a:pt x="45"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4" name="Freeform 145"/>
            <p:cNvSpPr>
              <a:spLocks noEditPoints="1"/>
            </p:cNvSpPr>
            <p:nvPr/>
          </p:nvSpPr>
          <p:spPr bwMode="auto">
            <a:xfrm>
              <a:off x="9148763" y="1901825"/>
              <a:ext cx="114300" cy="112713"/>
            </a:xfrm>
            <a:custGeom>
              <a:avLst/>
              <a:gdLst>
                <a:gd name="T0" fmla="*/ 25 w 51"/>
                <a:gd name="T1" fmla="*/ 45 h 50"/>
                <a:gd name="T2" fmla="*/ 40 w 51"/>
                <a:gd name="T3" fmla="*/ 39 h 50"/>
                <a:gd name="T4" fmla="*/ 40 w 51"/>
                <a:gd name="T5" fmla="*/ 39 h 50"/>
                <a:gd name="T6" fmla="*/ 46 w 51"/>
                <a:gd name="T7" fmla="*/ 25 h 50"/>
                <a:gd name="T8" fmla="*/ 40 w 51"/>
                <a:gd name="T9" fmla="*/ 11 h 50"/>
                <a:gd name="T10" fmla="*/ 40 w 51"/>
                <a:gd name="T11" fmla="*/ 11 h 50"/>
                <a:gd name="T12" fmla="*/ 25 w 51"/>
                <a:gd name="T13" fmla="*/ 5 h 50"/>
                <a:gd name="T14" fmla="*/ 25 w 51"/>
                <a:gd name="T15" fmla="*/ 5 h 50"/>
                <a:gd name="T16" fmla="*/ 25 w 51"/>
                <a:gd name="T17" fmla="*/ 0 h 50"/>
                <a:gd name="T18" fmla="*/ 25 w 51"/>
                <a:gd name="T19" fmla="*/ 0 h 50"/>
                <a:gd name="T20" fmla="*/ 43 w 51"/>
                <a:gd name="T21" fmla="*/ 7 h 50"/>
                <a:gd name="T22" fmla="*/ 43 w 51"/>
                <a:gd name="T23" fmla="*/ 7 h 50"/>
                <a:gd name="T24" fmla="*/ 43 w 51"/>
                <a:gd name="T25" fmla="*/ 7 h 50"/>
                <a:gd name="T26" fmla="*/ 51 w 51"/>
                <a:gd name="T27" fmla="*/ 25 h 50"/>
                <a:gd name="T28" fmla="*/ 43 w 51"/>
                <a:gd name="T29" fmla="*/ 43 h 50"/>
                <a:gd name="T30" fmla="*/ 43 w 51"/>
                <a:gd name="T31" fmla="*/ 43 h 50"/>
                <a:gd name="T32" fmla="*/ 43 w 51"/>
                <a:gd name="T33" fmla="*/ 43 h 50"/>
                <a:gd name="T34" fmla="*/ 25 w 51"/>
                <a:gd name="T35" fmla="*/ 50 h 50"/>
                <a:gd name="T36" fmla="*/ 25 w 51"/>
                <a:gd name="T37" fmla="*/ 50 h 50"/>
                <a:gd name="T38" fmla="*/ 25 w 51"/>
                <a:gd name="T39" fmla="*/ 45 h 50"/>
                <a:gd name="T40" fmla="*/ 25 w 51"/>
                <a:gd name="T41" fmla="*/ 5 h 50"/>
                <a:gd name="T42" fmla="*/ 11 w 51"/>
                <a:gd name="T43" fmla="*/ 11 h 50"/>
                <a:gd name="T44" fmla="*/ 11 w 51"/>
                <a:gd name="T45" fmla="*/ 11 h 50"/>
                <a:gd name="T46" fmla="*/ 5 w 51"/>
                <a:gd name="T47" fmla="*/ 25 h 50"/>
                <a:gd name="T48" fmla="*/ 11 w 51"/>
                <a:gd name="T49" fmla="*/ 39 h 50"/>
                <a:gd name="T50" fmla="*/ 25 w 51"/>
                <a:gd name="T51" fmla="*/ 45 h 50"/>
                <a:gd name="T52" fmla="*/ 25 w 51"/>
                <a:gd name="T53" fmla="*/ 50 h 50"/>
                <a:gd name="T54" fmla="*/ 7 w 51"/>
                <a:gd name="T55" fmla="*/ 43 h 50"/>
                <a:gd name="T56" fmla="*/ 0 w 51"/>
                <a:gd name="T57" fmla="*/ 25 h 50"/>
                <a:gd name="T58" fmla="*/ 7 w 51"/>
                <a:gd name="T59" fmla="*/ 7 h 50"/>
                <a:gd name="T60" fmla="*/ 7 w 51"/>
                <a:gd name="T61" fmla="*/ 7 h 50"/>
                <a:gd name="T62" fmla="*/ 25 w 51"/>
                <a:gd name="T63" fmla="*/ 0 h 50"/>
                <a:gd name="T64" fmla="*/ 25 w 51"/>
                <a:gd name="T65" fmla="*/ 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50">
                  <a:moveTo>
                    <a:pt x="25" y="45"/>
                  </a:moveTo>
                  <a:cubicBezTo>
                    <a:pt x="31" y="45"/>
                    <a:pt x="36" y="43"/>
                    <a:pt x="40" y="39"/>
                  </a:cubicBezTo>
                  <a:cubicBezTo>
                    <a:pt x="40" y="39"/>
                    <a:pt x="40" y="39"/>
                    <a:pt x="40" y="39"/>
                  </a:cubicBezTo>
                  <a:cubicBezTo>
                    <a:pt x="43" y="36"/>
                    <a:pt x="46" y="31"/>
                    <a:pt x="46" y="25"/>
                  </a:cubicBezTo>
                  <a:cubicBezTo>
                    <a:pt x="46" y="19"/>
                    <a:pt x="43" y="14"/>
                    <a:pt x="40" y="11"/>
                  </a:cubicBezTo>
                  <a:cubicBezTo>
                    <a:pt x="40" y="11"/>
                    <a:pt x="40" y="11"/>
                    <a:pt x="40" y="11"/>
                  </a:cubicBezTo>
                  <a:cubicBezTo>
                    <a:pt x="36" y="7"/>
                    <a:pt x="31" y="5"/>
                    <a:pt x="25" y="5"/>
                  </a:cubicBezTo>
                  <a:cubicBezTo>
                    <a:pt x="25" y="5"/>
                    <a:pt x="25" y="5"/>
                    <a:pt x="25" y="5"/>
                  </a:cubicBezTo>
                  <a:cubicBezTo>
                    <a:pt x="25" y="0"/>
                    <a:pt x="25" y="0"/>
                    <a:pt x="25" y="0"/>
                  </a:cubicBezTo>
                  <a:cubicBezTo>
                    <a:pt x="25" y="0"/>
                    <a:pt x="25" y="0"/>
                    <a:pt x="25" y="0"/>
                  </a:cubicBezTo>
                  <a:cubicBezTo>
                    <a:pt x="32" y="0"/>
                    <a:pt x="39" y="3"/>
                    <a:pt x="43" y="7"/>
                  </a:cubicBezTo>
                  <a:cubicBezTo>
                    <a:pt x="43" y="7"/>
                    <a:pt x="43" y="7"/>
                    <a:pt x="43" y="7"/>
                  </a:cubicBezTo>
                  <a:cubicBezTo>
                    <a:pt x="43" y="7"/>
                    <a:pt x="43" y="7"/>
                    <a:pt x="43" y="7"/>
                  </a:cubicBezTo>
                  <a:cubicBezTo>
                    <a:pt x="48" y="12"/>
                    <a:pt x="51" y="18"/>
                    <a:pt x="51" y="25"/>
                  </a:cubicBezTo>
                  <a:cubicBezTo>
                    <a:pt x="51" y="32"/>
                    <a:pt x="48" y="38"/>
                    <a:pt x="43" y="43"/>
                  </a:cubicBezTo>
                  <a:cubicBezTo>
                    <a:pt x="43" y="43"/>
                    <a:pt x="43" y="43"/>
                    <a:pt x="43" y="43"/>
                  </a:cubicBezTo>
                  <a:cubicBezTo>
                    <a:pt x="43" y="43"/>
                    <a:pt x="43" y="43"/>
                    <a:pt x="43" y="43"/>
                  </a:cubicBezTo>
                  <a:cubicBezTo>
                    <a:pt x="39" y="47"/>
                    <a:pt x="32" y="50"/>
                    <a:pt x="25" y="50"/>
                  </a:cubicBezTo>
                  <a:cubicBezTo>
                    <a:pt x="25" y="50"/>
                    <a:pt x="25" y="50"/>
                    <a:pt x="25" y="50"/>
                  </a:cubicBezTo>
                  <a:cubicBezTo>
                    <a:pt x="25" y="45"/>
                    <a:pt x="25" y="45"/>
                    <a:pt x="25" y="45"/>
                  </a:cubicBezTo>
                  <a:close/>
                  <a:moveTo>
                    <a:pt x="25" y="5"/>
                  </a:moveTo>
                  <a:cubicBezTo>
                    <a:pt x="20" y="5"/>
                    <a:pt x="15" y="7"/>
                    <a:pt x="11" y="11"/>
                  </a:cubicBezTo>
                  <a:cubicBezTo>
                    <a:pt x="11" y="11"/>
                    <a:pt x="11" y="11"/>
                    <a:pt x="11" y="11"/>
                  </a:cubicBezTo>
                  <a:cubicBezTo>
                    <a:pt x="7" y="14"/>
                    <a:pt x="5" y="19"/>
                    <a:pt x="5" y="25"/>
                  </a:cubicBezTo>
                  <a:cubicBezTo>
                    <a:pt x="5" y="31"/>
                    <a:pt x="7" y="36"/>
                    <a:pt x="11" y="39"/>
                  </a:cubicBezTo>
                  <a:cubicBezTo>
                    <a:pt x="15" y="43"/>
                    <a:pt x="20" y="45"/>
                    <a:pt x="25" y="45"/>
                  </a:cubicBezTo>
                  <a:cubicBezTo>
                    <a:pt x="25" y="50"/>
                    <a:pt x="25" y="50"/>
                    <a:pt x="25" y="50"/>
                  </a:cubicBezTo>
                  <a:cubicBezTo>
                    <a:pt x="18" y="50"/>
                    <a:pt x="12" y="47"/>
                    <a:pt x="7" y="43"/>
                  </a:cubicBezTo>
                  <a:cubicBezTo>
                    <a:pt x="3" y="38"/>
                    <a:pt x="0" y="32"/>
                    <a:pt x="0" y="25"/>
                  </a:cubicBezTo>
                  <a:cubicBezTo>
                    <a:pt x="0" y="18"/>
                    <a:pt x="3" y="12"/>
                    <a:pt x="7" y="7"/>
                  </a:cubicBezTo>
                  <a:cubicBezTo>
                    <a:pt x="7" y="7"/>
                    <a:pt x="7" y="7"/>
                    <a:pt x="7" y="7"/>
                  </a:cubicBezTo>
                  <a:cubicBezTo>
                    <a:pt x="12" y="3"/>
                    <a:pt x="18" y="0"/>
                    <a:pt x="25" y="0"/>
                  </a:cubicBezTo>
                  <a:lnTo>
                    <a:pt x="2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5" name="Freeform 146"/>
            <p:cNvSpPr>
              <a:spLocks noEditPoints="1"/>
            </p:cNvSpPr>
            <p:nvPr/>
          </p:nvSpPr>
          <p:spPr bwMode="auto">
            <a:xfrm>
              <a:off x="5981701" y="484188"/>
              <a:ext cx="363538" cy="341313"/>
            </a:xfrm>
            <a:custGeom>
              <a:avLst/>
              <a:gdLst>
                <a:gd name="T0" fmla="*/ 146 w 161"/>
                <a:gd name="T1" fmla="*/ 137 h 151"/>
                <a:gd name="T2" fmla="*/ 139 w 161"/>
                <a:gd name="T3" fmla="*/ 28 h 151"/>
                <a:gd name="T4" fmla="*/ 161 w 161"/>
                <a:gd name="T5" fmla="*/ 137 h 151"/>
                <a:gd name="T6" fmla="*/ 149 w 161"/>
                <a:gd name="T7" fmla="*/ 151 h 151"/>
                <a:gd name="T8" fmla="*/ 147 w 161"/>
                <a:gd name="T9" fmla="*/ 89 h 151"/>
                <a:gd name="T10" fmla="*/ 147 w 161"/>
                <a:gd name="T11" fmla="*/ 73 h 151"/>
                <a:gd name="T12" fmla="*/ 143 w 161"/>
                <a:gd name="T13" fmla="*/ 77 h 151"/>
                <a:gd name="T14" fmla="*/ 143 w 161"/>
                <a:gd name="T15" fmla="*/ 86 h 151"/>
                <a:gd name="T16" fmla="*/ 139 w 161"/>
                <a:gd name="T17" fmla="*/ 63 h 151"/>
                <a:gd name="T18" fmla="*/ 139 w 161"/>
                <a:gd name="T19" fmla="*/ 40 h 151"/>
                <a:gd name="T20" fmla="*/ 143 w 161"/>
                <a:gd name="T21" fmla="*/ 56 h 151"/>
                <a:gd name="T22" fmla="*/ 132 w 161"/>
                <a:gd name="T23" fmla="*/ 137 h 151"/>
                <a:gd name="T24" fmla="*/ 139 w 161"/>
                <a:gd name="T25" fmla="*/ 151 h 151"/>
                <a:gd name="T26" fmla="*/ 130 w 161"/>
                <a:gd name="T27" fmla="*/ 28 h 151"/>
                <a:gd name="T28" fmla="*/ 139 w 161"/>
                <a:gd name="T29" fmla="*/ 40 h 151"/>
                <a:gd name="T30" fmla="*/ 134 w 161"/>
                <a:gd name="T31" fmla="*/ 56 h 151"/>
                <a:gd name="T32" fmla="*/ 130 w 161"/>
                <a:gd name="T33" fmla="*/ 59 h 151"/>
                <a:gd name="T34" fmla="*/ 139 w 161"/>
                <a:gd name="T35" fmla="*/ 70 h 151"/>
                <a:gd name="T36" fmla="*/ 134 w 161"/>
                <a:gd name="T37" fmla="*/ 86 h 151"/>
                <a:gd name="T38" fmla="*/ 131 w 161"/>
                <a:gd name="T39" fmla="*/ 89 h 151"/>
                <a:gd name="T40" fmla="*/ 130 w 161"/>
                <a:gd name="T41" fmla="*/ 89 h 151"/>
                <a:gd name="T42" fmla="*/ 130 w 161"/>
                <a:gd name="T43" fmla="*/ 87 h 151"/>
                <a:gd name="T44" fmla="*/ 81 w 161"/>
                <a:gd name="T45" fmla="*/ 135 h 151"/>
                <a:gd name="T46" fmla="*/ 129 w 161"/>
                <a:gd name="T47" fmla="*/ 151 h 151"/>
                <a:gd name="T48" fmla="*/ 81 w 161"/>
                <a:gd name="T49" fmla="*/ 135 h 151"/>
                <a:gd name="T50" fmla="*/ 130 w 161"/>
                <a:gd name="T51" fmla="*/ 23 h 151"/>
                <a:gd name="T52" fmla="*/ 127 w 161"/>
                <a:gd name="T53" fmla="*/ 52 h 151"/>
                <a:gd name="T54" fmla="*/ 130 w 161"/>
                <a:gd name="T55" fmla="*/ 89 h 151"/>
                <a:gd name="T56" fmla="*/ 81 w 161"/>
                <a:gd name="T57" fmla="*/ 126 h 151"/>
                <a:gd name="T58" fmla="*/ 81 w 161"/>
                <a:gd name="T59" fmla="*/ 42 h 151"/>
                <a:gd name="T60" fmla="*/ 117 w 161"/>
                <a:gd name="T61" fmla="*/ 123 h 151"/>
                <a:gd name="T62" fmla="*/ 63 w 161"/>
                <a:gd name="T63" fmla="*/ 6 h 151"/>
                <a:gd name="T64" fmla="*/ 6 w 161"/>
                <a:gd name="T65" fmla="*/ 10 h 151"/>
                <a:gd name="T66" fmla="*/ 24 w 161"/>
                <a:gd name="T67" fmla="*/ 24 h 151"/>
                <a:gd name="T68" fmla="*/ 8 w 161"/>
                <a:gd name="T69" fmla="*/ 28 h 151"/>
                <a:gd name="T70" fmla="*/ 19 w 161"/>
                <a:gd name="T71" fmla="*/ 138 h 151"/>
                <a:gd name="T72" fmla="*/ 33 w 161"/>
                <a:gd name="T73" fmla="*/ 137 h 151"/>
                <a:gd name="T74" fmla="*/ 38 w 161"/>
                <a:gd name="T75" fmla="*/ 140 h 151"/>
                <a:gd name="T76" fmla="*/ 14 w 161"/>
                <a:gd name="T77" fmla="*/ 149 h 151"/>
                <a:gd name="T78" fmla="*/ 3 w 161"/>
                <a:gd name="T79" fmla="*/ 26 h 151"/>
                <a:gd name="T80" fmla="*/ 0 w 161"/>
                <a:gd name="T81" fmla="*/ 9 h 151"/>
                <a:gd name="T82" fmla="*/ 62 w 161"/>
                <a:gd name="T83" fmla="*/ 1 h 151"/>
                <a:gd name="T84" fmla="*/ 71 w 161"/>
                <a:gd name="T85" fmla="*/ 9 h 151"/>
                <a:gd name="T86" fmla="*/ 81 w 161"/>
                <a:gd name="T87" fmla="*/ 23 h 151"/>
                <a:gd name="T88" fmla="*/ 48 w 161"/>
                <a:gd name="T89" fmla="*/ 24 h 151"/>
                <a:gd name="T90" fmla="*/ 81 w 161"/>
                <a:gd name="T91" fmla="*/ 37 h 151"/>
                <a:gd name="T92" fmla="*/ 20 w 161"/>
                <a:gd name="T93" fmla="*/ 126 h 151"/>
                <a:gd name="T94" fmla="*/ 22 w 161"/>
                <a:gd name="T95" fmla="*/ 4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1" h="151">
                  <a:moveTo>
                    <a:pt x="139" y="147"/>
                  </a:moveTo>
                  <a:cubicBezTo>
                    <a:pt x="146" y="147"/>
                    <a:pt x="146" y="147"/>
                    <a:pt x="146" y="147"/>
                  </a:cubicBezTo>
                  <a:cubicBezTo>
                    <a:pt x="146" y="138"/>
                    <a:pt x="146" y="138"/>
                    <a:pt x="146" y="138"/>
                  </a:cubicBezTo>
                  <a:cubicBezTo>
                    <a:pt x="146" y="137"/>
                    <a:pt x="146" y="137"/>
                    <a:pt x="146" y="137"/>
                  </a:cubicBezTo>
                  <a:cubicBezTo>
                    <a:pt x="146" y="136"/>
                    <a:pt x="147" y="135"/>
                    <a:pt x="149" y="135"/>
                  </a:cubicBezTo>
                  <a:cubicBezTo>
                    <a:pt x="156" y="135"/>
                    <a:pt x="156" y="135"/>
                    <a:pt x="156" y="135"/>
                  </a:cubicBezTo>
                  <a:cubicBezTo>
                    <a:pt x="156" y="28"/>
                    <a:pt x="156" y="28"/>
                    <a:pt x="156" y="28"/>
                  </a:cubicBezTo>
                  <a:cubicBezTo>
                    <a:pt x="139" y="28"/>
                    <a:pt x="139" y="28"/>
                    <a:pt x="139" y="28"/>
                  </a:cubicBezTo>
                  <a:cubicBezTo>
                    <a:pt x="139" y="23"/>
                    <a:pt x="139" y="23"/>
                    <a:pt x="139" y="23"/>
                  </a:cubicBezTo>
                  <a:cubicBezTo>
                    <a:pt x="159" y="23"/>
                    <a:pt x="159" y="23"/>
                    <a:pt x="159" y="23"/>
                  </a:cubicBezTo>
                  <a:cubicBezTo>
                    <a:pt x="160" y="23"/>
                    <a:pt x="161" y="24"/>
                    <a:pt x="161" y="26"/>
                  </a:cubicBezTo>
                  <a:cubicBezTo>
                    <a:pt x="161" y="137"/>
                    <a:pt x="161" y="137"/>
                    <a:pt x="161" y="137"/>
                  </a:cubicBezTo>
                  <a:cubicBezTo>
                    <a:pt x="161" y="138"/>
                    <a:pt x="160" y="140"/>
                    <a:pt x="159" y="140"/>
                  </a:cubicBezTo>
                  <a:cubicBezTo>
                    <a:pt x="151" y="140"/>
                    <a:pt x="151" y="140"/>
                    <a:pt x="151" y="140"/>
                  </a:cubicBezTo>
                  <a:cubicBezTo>
                    <a:pt x="151" y="149"/>
                    <a:pt x="151" y="149"/>
                    <a:pt x="151" y="149"/>
                  </a:cubicBezTo>
                  <a:cubicBezTo>
                    <a:pt x="151" y="150"/>
                    <a:pt x="150" y="151"/>
                    <a:pt x="149" y="151"/>
                  </a:cubicBezTo>
                  <a:cubicBezTo>
                    <a:pt x="139" y="151"/>
                    <a:pt x="139" y="151"/>
                    <a:pt x="139" y="151"/>
                  </a:cubicBezTo>
                  <a:cubicBezTo>
                    <a:pt x="139" y="147"/>
                    <a:pt x="139" y="147"/>
                    <a:pt x="139" y="147"/>
                  </a:cubicBezTo>
                  <a:close/>
                  <a:moveTo>
                    <a:pt x="139" y="93"/>
                  </a:moveTo>
                  <a:cubicBezTo>
                    <a:pt x="142" y="93"/>
                    <a:pt x="145" y="92"/>
                    <a:pt x="147" y="89"/>
                  </a:cubicBezTo>
                  <a:cubicBezTo>
                    <a:pt x="147" y="89"/>
                    <a:pt x="147" y="89"/>
                    <a:pt x="147" y="89"/>
                  </a:cubicBezTo>
                  <a:cubicBezTo>
                    <a:pt x="149" y="87"/>
                    <a:pt x="150" y="85"/>
                    <a:pt x="150" y="81"/>
                  </a:cubicBezTo>
                  <a:cubicBezTo>
                    <a:pt x="150" y="78"/>
                    <a:pt x="149" y="75"/>
                    <a:pt x="147" y="73"/>
                  </a:cubicBezTo>
                  <a:cubicBezTo>
                    <a:pt x="147" y="73"/>
                    <a:pt x="147" y="73"/>
                    <a:pt x="147" y="73"/>
                  </a:cubicBezTo>
                  <a:cubicBezTo>
                    <a:pt x="145" y="71"/>
                    <a:pt x="142" y="70"/>
                    <a:pt x="139" y="70"/>
                  </a:cubicBezTo>
                  <a:cubicBezTo>
                    <a:pt x="139" y="75"/>
                    <a:pt x="139" y="75"/>
                    <a:pt x="139" y="75"/>
                  </a:cubicBezTo>
                  <a:cubicBezTo>
                    <a:pt x="140" y="75"/>
                    <a:pt x="142" y="76"/>
                    <a:pt x="143" y="77"/>
                  </a:cubicBezTo>
                  <a:cubicBezTo>
                    <a:pt x="143" y="77"/>
                    <a:pt x="143" y="77"/>
                    <a:pt x="143" y="77"/>
                  </a:cubicBezTo>
                  <a:cubicBezTo>
                    <a:pt x="143" y="77"/>
                    <a:pt x="143" y="77"/>
                    <a:pt x="143" y="77"/>
                  </a:cubicBezTo>
                  <a:cubicBezTo>
                    <a:pt x="144" y="78"/>
                    <a:pt x="145" y="80"/>
                    <a:pt x="145" y="81"/>
                  </a:cubicBezTo>
                  <a:cubicBezTo>
                    <a:pt x="145" y="83"/>
                    <a:pt x="145" y="85"/>
                    <a:pt x="143" y="86"/>
                  </a:cubicBezTo>
                  <a:cubicBezTo>
                    <a:pt x="143" y="86"/>
                    <a:pt x="143" y="86"/>
                    <a:pt x="143" y="86"/>
                  </a:cubicBezTo>
                  <a:cubicBezTo>
                    <a:pt x="143" y="86"/>
                    <a:pt x="143" y="86"/>
                    <a:pt x="143" y="86"/>
                  </a:cubicBezTo>
                  <a:cubicBezTo>
                    <a:pt x="142" y="87"/>
                    <a:pt x="140" y="88"/>
                    <a:pt x="139" y="88"/>
                  </a:cubicBezTo>
                  <a:cubicBezTo>
                    <a:pt x="139" y="93"/>
                    <a:pt x="139" y="93"/>
                    <a:pt x="139" y="93"/>
                  </a:cubicBezTo>
                  <a:close/>
                  <a:moveTo>
                    <a:pt x="139" y="63"/>
                  </a:moveTo>
                  <a:cubicBezTo>
                    <a:pt x="142" y="63"/>
                    <a:pt x="145" y="62"/>
                    <a:pt x="147" y="60"/>
                  </a:cubicBezTo>
                  <a:cubicBezTo>
                    <a:pt x="149" y="58"/>
                    <a:pt x="150" y="55"/>
                    <a:pt x="150" y="52"/>
                  </a:cubicBezTo>
                  <a:cubicBezTo>
                    <a:pt x="150" y="48"/>
                    <a:pt x="149" y="46"/>
                    <a:pt x="147" y="43"/>
                  </a:cubicBezTo>
                  <a:cubicBezTo>
                    <a:pt x="145" y="41"/>
                    <a:pt x="142" y="40"/>
                    <a:pt x="139" y="40"/>
                  </a:cubicBezTo>
                  <a:cubicBezTo>
                    <a:pt x="139" y="45"/>
                    <a:pt x="139" y="45"/>
                    <a:pt x="139" y="45"/>
                  </a:cubicBezTo>
                  <a:cubicBezTo>
                    <a:pt x="140" y="45"/>
                    <a:pt x="142" y="46"/>
                    <a:pt x="143" y="47"/>
                  </a:cubicBezTo>
                  <a:cubicBezTo>
                    <a:pt x="144" y="48"/>
                    <a:pt x="145" y="50"/>
                    <a:pt x="145" y="52"/>
                  </a:cubicBezTo>
                  <a:cubicBezTo>
                    <a:pt x="145" y="53"/>
                    <a:pt x="144" y="55"/>
                    <a:pt x="143" y="56"/>
                  </a:cubicBezTo>
                  <a:cubicBezTo>
                    <a:pt x="142" y="57"/>
                    <a:pt x="140" y="58"/>
                    <a:pt x="139" y="58"/>
                  </a:cubicBezTo>
                  <a:lnTo>
                    <a:pt x="139" y="63"/>
                  </a:lnTo>
                  <a:close/>
                  <a:moveTo>
                    <a:pt x="130" y="135"/>
                  </a:moveTo>
                  <a:cubicBezTo>
                    <a:pt x="131" y="135"/>
                    <a:pt x="132" y="136"/>
                    <a:pt x="132" y="137"/>
                  </a:cubicBezTo>
                  <a:cubicBezTo>
                    <a:pt x="132" y="138"/>
                    <a:pt x="132" y="138"/>
                    <a:pt x="132" y="138"/>
                  </a:cubicBezTo>
                  <a:cubicBezTo>
                    <a:pt x="132" y="147"/>
                    <a:pt x="132" y="147"/>
                    <a:pt x="132" y="147"/>
                  </a:cubicBezTo>
                  <a:cubicBezTo>
                    <a:pt x="139" y="147"/>
                    <a:pt x="139" y="147"/>
                    <a:pt x="139" y="147"/>
                  </a:cubicBezTo>
                  <a:cubicBezTo>
                    <a:pt x="139" y="151"/>
                    <a:pt x="139" y="151"/>
                    <a:pt x="139" y="151"/>
                  </a:cubicBezTo>
                  <a:cubicBezTo>
                    <a:pt x="130" y="151"/>
                    <a:pt x="130" y="151"/>
                    <a:pt x="130" y="151"/>
                  </a:cubicBezTo>
                  <a:cubicBezTo>
                    <a:pt x="130" y="135"/>
                    <a:pt x="130" y="135"/>
                    <a:pt x="130" y="135"/>
                  </a:cubicBezTo>
                  <a:close/>
                  <a:moveTo>
                    <a:pt x="139" y="28"/>
                  </a:moveTo>
                  <a:cubicBezTo>
                    <a:pt x="130" y="28"/>
                    <a:pt x="130" y="28"/>
                    <a:pt x="130" y="28"/>
                  </a:cubicBezTo>
                  <a:cubicBezTo>
                    <a:pt x="130" y="23"/>
                    <a:pt x="130" y="23"/>
                    <a:pt x="130" y="23"/>
                  </a:cubicBezTo>
                  <a:cubicBezTo>
                    <a:pt x="139" y="23"/>
                    <a:pt x="139" y="23"/>
                    <a:pt x="139" y="23"/>
                  </a:cubicBezTo>
                  <a:cubicBezTo>
                    <a:pt x="139" y="28"/>
                    <a:pt x="139" y="28"/>
                    <a:pt x="139" y="28"/>
                  </a:cubicBezTo>
                  <a:close/>
                  <a:moveTo>
                    <a:pt x="139" y="40"/>
                  </a:moveTo>
                  <a:cubicBezTo>
                    <a:pt x="139" y="45"/>
                    <a:pt x="139" y="45"/>
                    <a:pt x="139" y="45"/>
                  </a:cubicBezTo>
                  <a:cubicBezTo>
                    <a:pt x="137" y="45"/>
                    <a:pt x="135" y="46"/>
                    <a:pt x="134" y="47"/>
                  </a:cubicBezTo>
                  <a:cubicBezTo>
                    <a:pt x="133" y="48"/>
                    <a:pt x="132" y="50"/>
                    <a:pt x="132" y="52"/>
                  </a:cubicBezTo>
                  <a:cubicBezTo>
                    <a:pt x="132" y="53"/>
                    <a:pt x="133" y="55"/>
                    <a:pt x="134" y="56"/>
                  </a:cubicBezTo>
                  <a:cubicBezTo>
                    <a:pt x="135" y="57"/>
                    <a:pt x="137" y="58"/>
                    <a:pt x="139" y="58"/>
                  </a:cubicBezTo>
                  <a:cubicBezTo>
                    <a:pt x="139" y="63"/>
                    <a:pt x="139" y="63"/>
                    <a:pt x="139" y="63"/>
                  </a:cubicBezTo>
                  <a:cubicBezTo>
                    <a:pt x="135" y="63"/>
                    <a:pt x="133" y="62"/>
                    <a:pt x="131" y="60"/>
                  </a:cubicBezTo>
                  <a:cubicBezTo>
                    <a:pt x="130" y="59"/>
                    <a:pt x="130" y="59"/>
                    <a:pt x="130" y="59"/>
                  </a:cubicBezTo>
                  <a:cubicBezTo>
                    <a:pt x="130" y="44"/>
                    <a:pt x="130" y="44"/>
                    <a:pt x="130" y="44"/>
                  </a:cubicBezTo>
                  <a:cubicBezTo>
                    <a:pt x="130" y="44"/>
                    <a:pt x="130" y="44"/>
                    <a:pt x="131" y="43"/>
                  </a:cubicBezTo>
                  <a:cubicBezTo>
                    <a:pt x="133" y="41"/>
                    <a:pt x="135" y="40"/>
                    <a:pt x="139" y="40"/>
                  </a:cubicBezTo>
                  <a:close/>
                  <a:moveTo>
                    <a:pt x="139" y="70"/>
                  </a:moveTo>
                  <a:cubicBezTo>
                    <a:pt x="139" y="75"/>
                    <a:pt x="139" y="75"/>
                    <a:pt x="139" y="75"/>
                  </a:cubicBezTo>
                  <a:cubicBezTo>
                    <a:pt x="137" y="75"/>
                    <a:pt x="135" y="76"/>
                    <a:pt x="134" y="77"/>
                  </a:cubicBezTo>
                  <a:cubicBezTo>
                    <a:pt x="133" y="78"/>
                    <a:pt x="132" y="80"/>
                    <a:pt x="132" y="81"/>
                  </a:cubicBezTo>
                  <a:cubicBezTo>
                    <a:pt x="132" y="83"/>
                    <a:pt x="133" y="85"/>
                    <a:pt x="134" y="86"/>
                  </a:cubicBezTo>
                  <a:cubicBezTo>
                    <a:pt x="134" y="86"/>
                    <a:pt x="134" y="86"/>
                    <a:pt x="134" y="86"/>
                  </a:cubicBezTo>
                  <a:cubicBezTo>
                    <a:pt x="135" y="87"/>
                    <a:pt x="137" y="88"/>
                    <a:pt x="139" y="88"/>
                  </a:cubicBezTo>
                  <a:cubicBezTo>
                    <a:pt x="139" y="93"/>
                    <a:pt x="139" y="93"/>
                    <a:pt x="139" y="93"/>
                  </a:cubicBezTo>
                  <a:cubicBezTo>
                    <a:pt x="135" y="93"/>
                    <a:pt x="133" y="92"/>
                    <a:pt x="131" y="89"/>
                  </a:cubicBezTo>
                  <a:cubicBezTo>
                    <a:pt x="131" y="89"/>
                    <a:pt x="131" y="89"/>
                    <a:pt x="131" y="89"/>
                  </a:cubicBezTo>
                  <a:cubicBezTo>
                    <a:pt x="131" y="89"/>
                    <a:pt x="131" y="89"/>
                    <a:pt x="131" y="89"/>
                  </a:cubicBezTo>
                  <a:cubicBezTo>
                    <a:pt x="131" y="89"/>
                    <a:pt x="131" y="89"/>
                    <a:pt x="131" y="89"/>
                  </a:cubicBezTo>
                  <a:cubicBezTo>
                    <a:pt x="130" y="89"/>
                    <a:pt x="130" y="89"/>
                    <a:pt x="130" y="89"/>
                  </a:cubicBezTo>
                  <a:cubicBezTo>
                    <a:pt x="130" y="89"/>
                    <a:pt x="130" y="89"/>
                    <a:pt x="130" y="89"/>
                  </a:cubicBezTo>
                  <a:cubicBezTo>
                    <a:pt x="130" y="89"/>
                    <a:pt x="130" y="89"/>
                    <a:pt x="131" y="89"/>
                  </a:cubicBezTo>
                  <a:cubicBezTo>
                    <a:pt x="131" y="86"/>
                    <a:pt x="131" y="86"/>
                    <a:pt x="131" y="86"/>
                  </a:cubicBezTo>
                  <a:cubicBezTo>
                    <a:pt x="130" y="86"/>
                    <a:pt x="130" y="86"/>
                    <a:pt x="130" y="87"/>
                  </a:cubicBezTo>
                  <a:cubicBezTo>
                    <a:pt x="130" y="74"/>
                    <a:pt x="130" y="74"/>
                    <a:pt x="130" y="74"/>
                  </a:cubicBezTo>
                  <a:cubicBezTo>
                    <a:pt x="130" y="74"/>
                    <a:pt x="130" y="73"/>
                    <a:pt x="131" y="73"/>
                  </a:cubicBezTo>
                  <a:cubicBezTo>
                    <a:pt x="133" y="71"/>
                    <a:pt x="135" y="70"/>
                    <a:pt x="139" y="70"/>
                  </a:cubicBezTo>
                  <a:close/>
                  <a:moveTo>
                    <a:pt x="81" y="135"/>
                  </a:moveTo>
                  <a:cubicBezTo>
                    <a:pt x="129" y="135"/>
                    <a:pt x="129" y="135"/>
                    <a:pt x="129" y="135"/>
                  </a:cubicBezTo>
                  <a:cubicBezTo>
                    <a:pt x="130" y="135"/>
                    <a:pt x="130" y="135"/>
                    <a:pt x="130" y="135"/>
                  </a:cubicBezTo>
                  <a:cubicBezTo>
                    <a:pt x="130" y="151"/>
                    <a:pt x="130" y="151"/>
                    <a:pt x="130" y="151"/>
                  </a:cubicBezTo>
                  <a:cubicBezTo>
                    <a:pt x="129" y="151"/>
                    <a:pt x="129" y="151"/>
                    <a:pt x="129" y="151"/>
                  </a:cubicBezTo>
                  <a:cubicBezTo>
                    <a:pt x="128" y="151"/>
                    <a:pt x="127" y="150"/>
                    <a:pt x="127" y="149"/>
                  </a:cubicBezTo>
                  <a:cubicBezTo>
                    <a:pt x="127" y="140"/>
                    <a:pt x="127" y="140"/>
                    <a:pt x="127" y="140"/>
                  </a:cubicBezTo>
                  <a:cubicBezTo>
                    <a:pt x="81" y="140"/>
                    <a:pt x="81" y="140"/>
                    <a:pt x="81" y="140"/>
                  </a:cubicBezTo>
                  <a:cubicBezTo>
                    <a:pt x="81" y="135"/>
                    <a:pt x="81" y="135"/>
                    <a:pt x="81" y="135"/>
                  </a:cubicBezTo>
                  <a:close/>
                  <a:moveTo>
                    <a:pt x="130" y="28"/>
                  </a:moveTo>
                  <a:cubicBezTo>
                    <a:pt x="81" y="28"/>
                    <a:pt x="81" y="28"/>
                    <a:pt x="81" y="28"/>
                  </a:cubicBezTo>
                  <a:cubicBezTo>
                    <a:pt x="81" y="23"/>
                    <a:pt x="81" y="23"/>
                    <a:pt x="81" y="23"/>
                  </a:cubicBezTo>
                  <a:cubicBezTo>
                    <a:pt x="130" y="23"/>
                    <a:pt x="130" y="23"/>
                    <a:pt x="130" y="23"/>
                  </a:cubicBezTo>
                  <a:cubicBezTo>
                    <a:pt x="130" y="28"/>
                    <a:pt x="130" y="28"/>
                    <a:pt x="130" y="28"/>
                  </a:cubicBezTo>
                  <a:close/>
                  <a:moveTo>
                    <a:pt x="130" y="44"/>
                  </a:moveTo>
                  <a:cubicBezTo>
                    <a:pt x="130" y="59"/>
                    <a:pt x="130" y="59"/>
                    <a:pt x="130" y="59"/>
                  </a:cubicBezTo>
                  <a:cubicBezTo>
                    <a:pt x="128" y="57"/>
                    <a:pt x="127" y="54"/>
                    <a:pt x="127" y="52"/>
                  </a:cubicBezTo>
                  <a:cubicBezTo>
                    <a:pt x="127" y="49"/>
                    <a:pt x="128" y="46"/>
                    <a:pt x="130" y="44"/>
                  </a:cubicBezTo>
                  <a:close/>
                  <a:moveTo>
                    <a:pt x="130" y="74"/>
                  </a:moveTo>
                  <a:cubicBezTo>
                    <a:pt x="130" y="87"/>
                    <a:pt x="130" y="87"/>
                    <a:pt x="130" y="87"/>
                  </a:cubicBezTo>
                  <a:cubicBezTo>
                    <a:pt x="130" y="87"/>
                    <a:pt x="130" y="88"/>
                    <a:pt x="130" y="89"/>
                  </a:cubicBezTo>
                  <a:cubicBezTo>
                    <a:pt x="130" y="89"/>
                    <a:pt x="130" y="89"/>
                    <a:pt x="130" y="89"/>
                  </a:cubicBezTo>
                  <a:cubicBezTo>
                    <a:pt x="128" y="87"/>
                    <a:pt x="127" y="84"/>
                    <a:pt x="127" y="81"/>
                  </a:cubicBezTo>
                  <a:cubicBezTo>
                    <a:pt x="127" y="78"/>
                    <a:pt x="128" y="76"/>
                    <a:pt x="130" y="74"/>
                  </a:cubicBezTo>
                  <a:close/>
                  <a:moveTo>
                    <a:pt x="81" y="126"/>
                  </a:moveTo>
                  <a:cubicBezTo>
                    <a:pt x="81" y="121"/>
                    <a:pt x="81" y="121"/>
                    <a:pt x="81" y="121"/>
                  </a:cubicBezTo>
                  <a:cubicBezTo>
                    <a:pt x="112" y="121"/>
                    <a:pt x="112" y="121"/>
                    <a:pt x="112" y="121"/>
                  </a:cubicBezTo>
                  <a:cubicBezTo>
                    <a:pt x="112" y="42"/>
                    <a:pt x="112" y="42"/>
                    <a:pt x="112" y="42"/>
                  </a:cubicBezTo>
                  <a:cubicBezTo>
                    <a:pt x="81" y="42"/>
                    <a:pt x="81" y="42"/>
                    <a:pt x="81" y="42"/>
                  </a:cubicBezTo>
                  <a:cubicBezTo>
                    <a:pt x="81" y="37"/>
                    <a:pt x="81" y="37"/>
                    <a:pt x="81" y="37"/>
                  </a:cubicBezTo>
                  <a:cubicBezTo>
                    <a:pt x="115" y="37"/>
                    <a:pt x="115" y="37"/>
                    <a:pt x="115" y="37"/>
                  </a:cubicBezTo>
                  <a:cubicBezTo>
                    <a:pt x="116" y="37"/>
                    <a:pt x="117" y="38"/>
                    <a:pt x="117" y="40"/>
                  </a:cubicBezTo>
                  <a:cubicBezTo>
                    <a:pt x="117" y="123"/>
                    <a:pt x="117" y="123"/>
                    <a:pt x="117" y="123"/>
                  </a:cubicBezTo>
                  <a:cubicBezTo>
                    <a:pt x="117" y="124"/>
                    <a:pt x="116" y="126"/>
                    <a:pt x="115" y="126"/>
                  </a:cubicBezTo>
                  <a:lnTo>
                    <a:pt x="81" y="126"/>
                  </a:lnTo>
                  <a:close/>
                  <a:moveTo>
                    <a:pt x="66" y="10"/>
                  </a:moveTo>
                  <a:cubicBezTo>
                    <a:pt x="63" y="6"/>
                    <a:pt x="63" y="6"/>
                    <a:pt x="63" y="6"/>
                  </a:cubicBezTo>
                  <a:cubicBezTo>
                    <a:pt x="37" y="26"/>
                    <a:pt x="37" y="26"/>
                    <a:pt x="37" y="26"/>
                  </a:cubicBezTo>
                  <a:cubicBezTo>
                    <a:pt x="36" y="26"/>
                    <a:pt x="35" y="26"/>
                    <a:pt x="34" y="26"/>
                  </a:cubicBezTo>
                  <a:cubicBezTo>
                    <a:pt x="9" y="6"/>
                    <a:pt x="9" y="6"/>
                    <a:pt x="9" y="6"/>
                  </a:cubicBezTo>
                  <a:cubicBezTo>
                    <a:pt x="6" y="10"/>
                    <a:pt x="6" y="10"/>
                    <a:pt x="6" y="10"/>
                  </a:cubicBezTo>
                  <a:cubicBezTo>
                    <a:pt x="23" y="23"/>
                    <a:pt x="23" y="23"/>
                    <a:pt x="23" y="23"/>
                  </a:cubicBezTo>
                  <a:cubicBezTo>
                    <a:pt x="23" y="23"/>
                    <a:pt x="23" y="23"/>
                    <a:pt x="23" y="23"/>
                  </a:cubicBezTo>
                  <a:cubicBezTo>
                    <a:pt x="23" y="23"/>
                    <a:pt x="23" y="23"/>
                    <a:pt x="23" y="23"/>
                  </a:cubicBezTo>
                  <a:cubicBezTo>
                    <a:pt x="24" y="24"/>
                    <a:pt x="24" y="24"/>
                    <a:pt x="24" y="24"/>
                  </a:cubicBezTo>
                  <a:cubicBezTo>
                    <a:pt x="25" y="25"/>
                    <a:pt x="25" y="26"/>
                    <a:pt x="24" y="27"/>
                  </a:cubicBezTo>
                  <a:cubicBezTo>
                    <a:pt x="24" y="28"/>
                    <a:pt x="23" y="28"/>
                    <a:pt x="22" y="28"/>
                  </a:cubicBezTo>
                  <a:cubicBezTo>
                    <a:pt x="22" y="28"/>
                    <a:pt x="22" y="28"/>
                    <a:pt x="22" y="28"/>
                  </a:cubicBezTo>
                  <a:cubicBezTo>
                    <a:pt x="8" y="28"/>
                    <a:pt x="8" y="28"/>
                    <a:pt x="8" y="28"/>
                  </a:cubicBezTo>
                  <a:cubicBezTo>
                    <a:pt x="8" y="135"/>
                    <a:pt x="8" y="135"/>
                    <a:pt x="8" y="135"/>
                  </a:cubicBezTo>
                  <a:cubicBezTo>
                    <a:pt x="16" y="135"/>
                    <a:pt x="16" y="135"/>
                    <a:pt x="16" y="135"/>
                  </a:cubicBezTo>
                  <a:cubicBezTo>
                    <a:pt x="18" y="135"/>
                    <a:pt x="19" y="136"/>
                    <a:pt x="19" y="137"/>
                  </a:cubicBezTo>
                  <a:cubicBezTo>
                    <a:pt x="19" y="138"/>
                    <a:pt x="19" y="138"/>
                    <a:pt x="19" y="138"/>
                  </a:cubicBezTo>
                  <a:cubicBezTo>
                    <a:pt x="19" y="147"/>
                    <a:pt x="19" y="147"/>
                    <a:pt x="19" y="147"/>
                  </a:cubicBezTo>
                  <a:cubicBezTo>
                    <a:pt x="33" y="147"/>
                    <a:pt x="33" y="147"/>
                    <a:pt x="33" y="147"/>
                  </a:cubicBezTo>
                  <a:cubicBezTo>
                    <a:pt x="33" y="138"/>
                    <a:pt x="33" y="138"/>
                    <a:pt x="33" y="138"/>
                  </a:cubicBezTo>
                  <a:cubicBezTo>
                    <a:pt x="33" y="137"/>
                    <a:pt x="33" y="137"/>
                    <a:pt x="33" y="137"/>
                  </a:cubicBezTo>
                  <a:cubicBezTo>
                    <a:pt x="33" y="136"/>
                    <a:pt x="34" y="135"/>
                    <a:pt x="36" y="135"/>
                  </a:cubicBezTo>
                  <a:cubicBezTo>
                    <a:pt x="81" y="135"/>
                    <a:pt x="81" y="135"/>
                    <a:pt x="81" y="135"/>
                  </a:cubicBezTo>
                  <a:cubicBezTo>
                    <a:pt x="81" y="140"/>
                    <a:pt x="81" y="140"/>
                    <a:pt x="81" y="140"/>
                  </a:cubicBezTo>
                  <a:cubicBezTo>
                    <a:pt x="38" y="140"/>
                    <a:pt x="38" y="140"/>
                    <a:pt x="38" y="140"/>
                  </a:cubicBezTo>
                  <a:cubicBezTo>
                    <a:pt x="38" y="149"/>
                    <a:pt x="38" y="149"/>
                    <a:pt x="38" y="149"/>
                  </a:cubicBezTo>
                  <a:cubicBezTo>
                    <a:pt x="38" y="150"/>
                    <a:pt x="37" y="151"/>
                    <a:pt x="36" y="151"/>
                  </a:cubicBezTo>
                  <a:cubicBezTo>
                    <a:pt x="16" y="151"/>
                    <a:pt x="16" y="151"/>
                    <a:pt x="16" y="151"/>
                  </a:cubicBezTo>
                  <a:cubicBezTo>
                    <a:pt x="15" y="151"/>
                    <a:pt x="14" y="150"/>
                    <a:pt x="14" y="149"/>
                  </a:cubicBezTo>
                  <a:cubicBezTo>
                    <a:pt x="14" y="140"/>
                    <a:pt x="14" y="140"/>
                    <a:pt x="14" y="140"/>
                  </a:cubicBezTo>
                  <a:cubicBezTo>
                    <a:pt x="5" y="140"/>
                    <a:pt x="5" y="140"/>
                    <a:pt x="5" y="140"/>
                  </a:cubicBezTo>
                  <a:cubicBezTo>
                    <a:pt x="4" y="140"/>
                    <a:pt x="3" y="138"/>
                    <a:pt x="3" y="137"/>
                  </a:cubicBezTo>
                  <a:cubicBezTo>
                    <a:pt x="3" y="26"/>
                    <a:pt x="3" y="26"/>
                    <a:pt x="3" y="26"/>
                  </a:cubicBezTo>
                  <a:cubicBezTo>
                    <a:pt x="3" y="24"/>
                    <a:pt x="4" y="23"/>
                    <a:pt x="5" y="23"/>
                  </a:cubicBezTo>
                  <a:cubicBezTo>
                    <a:pt x="15" y="23"/>
                    <a:pt x="15" y="23"/>
                    <a:pt x="15" y="23"/>
                  </a:cubicBezTo>
                  <a:cubicBezTo>
                    <a:pt x="1" y="12"/>
                    <a:pt x="1" y="12"/>
                    <a:pt x="1" y="12"/>
                  </a:cubicBezTo>
                  <a:cubicBezTo>
                    <a:pt x="0" y="11"/>
                    <a:pt x="0" y="10"/>
                    <a:pt x="0" y="9"/>
                  </a:cubicBezTo>
                  <a:cubicBezTo>
                    <a:pt x="6" y="1"/>
                    <a:pt x="6" y="1"/>
                    <a:pt x="6" y="1"/>
                  </a:cubicBezTo>
                  <a:cubicBezTo>
                    <a:pt x="7" y="0"/>
                    <a:pt x="9" y="0"/>
                    <a:pt x="10" y="1"/>
                  </a:cubicBezTo>
                  <a:cubicBezTo>
                    <a:pt x="36" y="21"/>
                    <a:pt x="36" y="21"/>
                    <a:pt x="36" y="21"/>
                  </a:cubicBezTo>
                  <a:cubicBezTo>
                    <a:pt x="62" y="1"/>
                    <a:pt x="62" y="1"/>
                    <a:pt x="62" y="1"/>
                  </a:cubicBezTo>
                  <a:cubicBezTo>
                    <a:pt x="62" y="1"/>
                    <a:pt x="62" y="1"/>
                    <a:pt x="62" y="1"/>
                  </a:cubicBezTo>
                  <a:cubicBezTo>
                    <a:pt x="63" y="0"/>
                    <a:pt x="64" y="0"/>
                    <a:pt x="65" y="1"/>
                  </a:cubicBezTo>
                  <a:cubicBezTo>
                    <a:pt x="71" y="9"/>
                    <a:pt x="71" y="9"/>
                    <a:pt x="71" y="9"/>
                  </a:cubicBezTo>
                  <a:cubicBezTo>
                    <a:pt x="71" y="9"/>
                    <a:pt x="71" y="9"/>
                    <a:pt x="71" y="9"/>
                  </a:cubicBezTo>
                  <a:cubicBezTo>
                    <a:pt x="71" y="9"/>
                    <a:pt x="71" y="9"/>
                    <a:pt x="71" y="9"/>
                  </a:cubicBezTo>
                  <a:cubicBezTo>
                    <a:pt x="72" y="10"/>
                    <a:pt x="72" y="11"/>
                    <a:pt x="71" y="12"/>
                  </a:cubicBezTo>
                  <a:cubicBezTo>
                    <a:pt x="56" y="23"/>
                    <a:pt x="56" y="23"/>
                    <a:pt x="56" y="23"/>
                  </a:cubicBezTo>
                  <a:cubicBezTo>
                    <a:pt x="81" y="23"/>
                    <a:pt x="81" y="23"/>
                    <a:pt x="81" y="23"/>
                  </a:cubicBezTo>
                  <a:cubicBezTo>
                    <a:pt x="81" y="28"/>
                    <a:pt x="81" y="28"/>
                    <a:pt x="81" y="28"/>
                  </a:cubicBezTo>
                  <a:cubicBezTo>
                    <a:pt x="49" y="28"/>
                    <a:pt x="49" y="28"/>
                    <a:pt x="49" y="28"/>
                  </a:cubicBezTo>
                  <a:cubicBezTo>
                    <a:pt x="48" y="28"/>
                    <a:pt x="47" y="27"/>
                    <a:pt x="47" y="26"/>
                  </a:cubicBezTo>
                  <a:cubicBezTo>
                    <a:pt x="47" y="25"/>
                    <a:pt x="47" y="24"/>
                    <a:pt x="48" y="24"/>
                  </a:cubicBezTo>
                  <a:cubicBezTo>
                    <a:pt x="48" y="23"/>
                    <a:pt x="48" y="23"/>
                    <a:pt x="48" y="23"/>
                  </a:cubicBezTo>
                  <a:cubicBezTo>
                    <a:pt x="49" y="23"/>
                    <a:pt x="49" y="23"/>
                    <a:pt x="49" y="23"/>
                  </a:cubicBezTo>
                  <a:cubicBezTo>
                    <a:pt x="66" y="10"/>
                    <a:pt x="66" y="10"/>
                    <a:pt x="66" y="10"/>
                  </a:cubicBezTo>
                  <a:close/>
                  <a:moveTo>
                    <a:pt x="81" y="37"/>
                  </a:moveTo>
                  <a:cubicBezTo>
                    <a:pt x="20" y="37"/>
                    <a:pt x="20" y="37"/>
                    <a:pt x="20" y="37"/>
                  </a:cubicBezTo>
                  <a:cubicBezTo>
                    <a:pt x="19" y="37"/>
                    <a:pt x="18" y="38"/>
                    <a:pt x="18" y="40"/>
                  </a:cubicBezTo>
                  <a:cubicBezTo>
                    <a:pt x="18" y="123"/>
                    <a:pt x="18" y="123"/>
                    <a:pt x="18" y="123"/>
                  </a:cubicBezTo>
                  <a:cubicBezTo>
                    <a:pt x="18" y="124"/>
                    <a:pt x="19" y="126"/>
                    <a:pt x="20" y="126"/>
                  </a:cubicBezTo>
                  <a:cubicBezTo>
                    <a:pt x="81" y="126"/>
                    <a:pt x="81" y="126"/>
                    <a:pt x="81" y="126"/>
                  </a:cubicBezTo>
                  <a:cubicBezTo>
                    <a:pt x="81" y="121"/>
                    <a:pt x="81" y="121"/>
                    <a:pt x="81" y="121"/>
                  </a:cubicBezTo>
                  <a:cubicBezTo>
                    <a:pt x="22" y="121"/>
                    <a:pt x="22" y="121"/>
                    <a:pt x="22" y="121"/>
                  </a:cubicBezTo>
                  <a:cubicBezTo>
                    <a:pt x="22" y="42"/>
                    <a:pt x="22" y="42"/>
                    <a:pt x="22" y="42"/>
                  </a:cubicBezTo>
                  <a:cubicBezTo>
                    <a:pt x="81" y="42"/>
                    <a:pt x="81" y="42"/>
                    <a:pt x="81" y="42"/>
                  </a:cubicBezTo>
                  <a:lnTo>
                    <a:pt x="81"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6" name="Freeform 147"/>
            <p:cNvSpPr>
              <a:spLocks noEditPoints="1"/>
            </p:cNvSpPr>
            <p:nvPr/>
          </p:nvSpPr>
          <p:spPr bwMode="auto">
            <a:xfrm>
              <a:off x="8007351" y="793750"/>
              <a:ext cx="49213" cy="47625"/>
            </a:xfrm>
            <a:custGeom>
              <a:avLst/>
              <a:gdLst>
                <a:gd name="T0" fmla="*/ 11 w 22"/>
                <a:gd name="T1" fmla="*/ 2 h 21"/>
                <a:gd name="T2" fmla="*/ 21 w 22"/>
                <a:gd name="T3" fmla="*/ 7 h 21"/>
                <a:gd name="T4" fmla="*/ 22 w 22"/>
                <a:gd name="T5" fmla="*/ 10 h 21"/>
                <a:gd name="T6" fmla="*/ 17 w 22"/>
                <a:gd name="T7" fmla="*/ 19 h 21"/>
                <a:gd name="T8" fmla="*/ 16 w 22"/>
                <a:gd name="T9" fmla="*/ 20 h 21"/>
                <a:gd name="T10" fmla="*/ 13 w 22"/>
                <a:gd name="T11" fmla="*/ 20 h 21"/>
                <a:gd name="T12" fmla="*/ 11 w 22"/>
                <a:gd name="T13" fmla="*/ 19 h 21"/>
                <a:gd name="T14" fmla="*/ 11 w 22"/>
                <a:gd name="T15" fmla="*/ 13 h 21"/>
                <a:gd name="T16" fmla="*/ 12 w 22"/>
                <a:gd name="T17" fmla="*/ 14 h 21"/>
                <a:gd name="T18" fmla="*/ 14 w 22"/>
                <a:gd name="T19" fmla="*/ 15 h 21"/>
                <a:gd name="T20" fmla="*/ 16 w 22"/>
                <a:gd name="T21" fmla="*/ 10 h 21"/>
                <a:gd name="T22" fmla="*/ 11 w 22"/>
                <a:gd name="T23" fmla="*/ 7 h 21"/>
                <a:gd name="T24" fmla="*/ 11 w 22"/>
                <a:gd name="T25" fmla="*/ 2 h 21"/>
                <a:gd name="T26" fmla="*/ 3 w 22"/>
                <a:gd name="T27" fmla="*/ 14 h 21"/>
                <a:gd name="T28" fmla="*/ 2 w 22"/>
                <a:gd name="T29" fmla="*/ 14 h 21"/>
                <a:gd name="T30" fmla="*/ 2 w 22"/>
                <a:gd name="T31" fmla="*/ 14 h 21"/>
                <a:gd name="T32" fmla="*/ 1 w 22"/>
                <a:gd name="T33" fmla="*/ 13 h 21"/>
                <a:gd name="T34" fmla="*/ 0 w 22"/>
                <a:gd name="T35" fmla="*/ 10 h 21"/>
                <a:gd name="T36" fmla="*/ 5 w 22"/>
                <a:gd name="T37" fmla="*/ 1 h 21"/>
                <a:gd name="T38" fmla="*/ 8 w 22"/>
                <a:gd name="T39" fmla="*/ 0 h 21"/>
                <a:gd name="T40" fmla="*/ 11 w 22"/>
                <a:gd name="T41" fmla="*/ 2 h 21"/>
                <a:gd name="T42" fmla="*/ 11 w 22"/>
                <a:gd name="T43" fmla="*/ 7 h 21"/>
                <a:gd name="T44" fmla="*/ 8 w 22"/>
                <a:gd name="T45" fmla="*/ 6 h 21"/>
                <a:gd name="T46" fmla="*/ 6 w 22"/>
                <a:gd name="T47" fmla="*/ 10 h 21"/>
                <a:gd name="T48" fmla="*/ 7 w 22"/>
                <a:gd name="T49" fmla="*/ 11 h 21"/>
                <a:gd name="T50" fmla="*/ 7 w 22"/>
                <a:gd name="T51" fmla="*/ 11 h 21"/>
                <a:gd name="T52" fmla="*/ 7 w 22"/>
                <a:gd name="T53" fmla="*/ 11 h 21"/>
                <a:gd name="T54" fmla="*/ 11 w 22"/>
                <a:gd name="T55" fmla="*/ 13 h 21"/>
                <a:gd name="T56" fmla="*/ 11 w 22"/>
                <a:gd name="T57" fmla="*/ 19 h 21"/>
                <a:gd name="T58" fmla="*/ 9 w 22"/>
                <a:gd name="T59" fmla="*/ 18 h 21"/>
                <a:gd name="T60" fmla="*/ 5 w 22"/>
                <a:gd name="T61" fmla="*/ 15 h 21"/>
                <a:gd name="T62" fmla="*/ 3 w 22"/>
                <a:gd name="T63" fmla="*/ 1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21">
                  <a:moveTo>
                    <a:pt x="11" y="2"/>
                  </a:moveTo>
                  <a:cubicBezTo>
                    <a:pt x="21" y="7"/>
                    <a:pt x="21" y="7"/>
                    <a:pt x="21" y="7"/>
                  </a:cubicBezTo>
                  <a:cubicBezTo>
                    <a:pt x="22" y="8"/>
                    <a:pt x="22" y="9"/>
                    <a:pt x="22" y="10"/>
                  </a:cubicBezTo>
                  <a:cubicBezTo>
                    <a:pt x="17" y="19"/>
                    <a:pt x="17" y="19"/>
                    <a:pt x="17" y="19"/>
                  </a:cubicBezTo>
                  <a:cubicBezTo>
                    <a:pt x="17" y="20"/>
                    <a:pt x="17" y="20"/>
                    <a:pt x="16" y="20"/>
                  </a:cubicBezTo>
                  <a:cubicBezTo>
                    <a:pt x="16" y="21"/>
                    <a:pt x="14" y="21"/>
                    <a:pt x="13" y="20"/>
                  </a:cubicBezTo>
                  <a:cubicBezTo>
                    <a:pt x="12" y="20"/>
                    <a:pt x="12" y="19"/>
                    <a:pt x="11" y="19"/>
                  </a:cubicBezTo>
                  <a:cubicBezTo>
                    <a:pt x="11" y="13"/>
                    <a:pt x="11" y="13"/>
                    <a:pt x="11" y="13"/>
                  </a:cubicBezTo>
                  <a:cubicBezTo>
                    <a:pt x="12" y="14"/>
                    <a:pt x="12" y="14"/>
                    <a:pt x="12" y="14"/>
                  </a:cubicBezTo>
                  <a:cubicBezTo>
                    <a:pt x="12" y="14"/>
                    <a:pt x="13" y="14"/>
                    <a:pt x="14" y="15"/>
                  </a:cubicBezTo>
                  <a:cubicBezTo>
                    <a:pt x="16" y="10"/>
                    <a:pt x="16" y="10"/>
                    <a:pt x="16" y="10"/>
                  </a:cubicBezTo>
                  <a:cubicBezTo>
                    <a:pt x="11" y="7"/>
                    <a:pt x="11" y="7"/>
                    <a:pt x="11" y="7"/>
                  </a:cubicBezTo>
                  <a:lnTo>
                    <a:pt x="11" y="2"/>
                  </a:lnTo>
                  <a:close/>
                  <a:moveTo>
                    <a:pt x="3" y="14"/>
                  </a:moveTo>
                  <a:cubicBezTo>
                    <a:pt x="3" y="14"/>
                    <a:pt x="2" y="14"/>
                    <a:pt x="2" y="14"/>
                  </a:cubicBezTo>
                  <a:cubicBezTo>
                    <a:pt x="2" y="14"/>
                    <a:pt x="2" y="14"/>
                    <a:pt x="2" y="14"/>
                  </a:cubicBezTo>
                  <a:cubicBezTo>
                    <a:pt x="1" y="13"/>
                    <a:pt x="1" y="13"/>
                    <a:pt x="1" y="13"/>
                  </a:cubicBezTo>
                  <a:cubicBezTo>
                    <a:pt x="0" y="13"/>
                    <a:pt x="0" y="11"/>
                    <a:pt x="0" y="10"/>
                  </a:cubicBezTo>
                  <a:cubicBezTo>
                    <a:pt x="5" y="1"/>
                    <a:pt x="5" y="1"/>
                    <a:pt x="5" y="1"/>
                  </a:cubicBezTo>
                  <a:cubicBezTo>
                    <a:pt x="6" y="0"/>
                    <a:pt x="7" y="0"/>
                    <a:pt x="8" y="0"/>
                  </a:cubicBezTo>
                  <a:cubicBezTo>
                    <a:pt x="11" y="2"/>
                    <a:pt x="11" y="2"/>
                    <a:pt x="11" y="2"/>
                  </a:cubicBezTo>
                  <a:cubicBezTo>
                    <a:pt x="11" y="7"/>
                    <a:pt x="11" y="7"/>
                    <a:pt x="11" y="7"/>
                  </a:cubicBezTo>
                  <a:cubicBezTo>
                    <a:pt x="8" y="6"/>
                    <a:pt x="8" y="6"/>
                    <a:pt x="8" y="6"/>
                  </a:cubicBezTo>
                  <a:cubicBezTo>
                    <a:pt x="6" y="10"/>
                    <a:pt x="6" y="10"/>
                    <a:pt x="6" y="10"/>
                  </a:cubicBezTo>
                  <a:cubicBezTo>
                    <a:pt x="6" y="10"/>
                    <a:pt x="7" y="11"/>
                    <a:pt x="7" y="11"/>
                  </a:cubicBezTo>
                  <a:cubicBezTo>
                    <a:pt x="7" y="11"/>
                    <a:pt x="7" y="11"/>
                    <a:pt x="7" y="11"/>
                  </a:cubicBezTo>
                  <a:cubicBezTo>
                    <a:pt x="7" y="11"/>
                    <a:pt x="7" y="11"/>
                    <a:pt x="7" y="11"/>
                  </a:cubicBezTo>
                  <a:cubicBezTo>
                    <a:pt x="8" y="12"/>
                    <a:pt x="10" y="12"/>
                    <a:pt x="11" y="13"/>
                  </a:cubicBezTo>
                  <a:cubicBezTo>
                    <a:pt x="11" y="19"/>
                    <a:pt x="11" y="19"/>
                    <a:pt x="11" y="19"/>
                  </a:cubicBezTo>
                  <a:cubicBezTo>
                    <a:pt x="10" y="18"/>
                    <a:pt x="10" y="18"/>
                    <a:pt x="9" y="18"/>
                  </a:cubicBezTo>
                  <a:cubicBezTo>
                    <a:pt x="8" y="17"/>
                    <a:pt x="6" y="16"/>
                    <a:pt x="5" y="15"/>
                  </a:cubicBezTo>
                  <a:cubicBezTo>
                    <a:pt x="4" y="15"/>
                    <a:pt x="4" y="15"/>
                    <a:pt x="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7" name="Freeform 148"/>
            <p:cNvSpPr>
              <a:spLocks noEditPoints="1"/>
            </p:cNvSpPr>
            <p:nvPr/>
          </p:nvSpPr>
          <p:spPr bwMode="auto">
            <a:xfrm>
              <a:off x="7745413" y="1003300"/>
              <a:ext cx="195263" cy="153988"/>
            </a:xfrm>
            <a:custGeom>
              <a:avLst/>
              <a:gdLst>
                <a:gd name="T0" fmla="*/ 82 w 87"/>
                <a:gd name="T1" fmla="*/ 11 h 68"/>
                <a:gd name="T2" fmla="*/ 77 w 87"/>
                <a:gd name="T3" fmla="*/ 6 h 68"/>
                <a:gd name="T4" fmla="*/ 75 w 87"/>
                <a:gd name="T5" fmla="*/ 6 h 68"/>
                <a:gd name="T6" fmla="*/ 77 w 87"/>
                <a:gd name="T7" fmla="*/ 0 h 68"/>
                <a:gd name="T8" fmla="*/ 79 w 87"/>
                <a:gd name="T9" fmla="*/ 1 h 68"/>
                <a:gd name="T10" fmla="*/ 87 w 87"/>
                <a:gd name="T11" fmla="*/ 11 h 68"/>
                <a:gd name="T12" fmla="*/ 75 w 87"/>
                <a:gd name="T13" fmla="*/ 22 h 68"/>
                <a:gd name="T14" fmla="*/ 87 w 87"/>
                <a:gd name="T15" fmla="*/ 13 h 68"/>
                <a:gd name="T16" fmla="*/ 87 w 87"/>
                <a:gd name="T17" fmla="*/ 13 h 68"/>
                <a:gd name="T18" fmla="*/ 63 w 87"/>
                <a:gd name="T19" fmla="*/ 47 h 68"/>
                <a:gd name="T20" fmla="*/ 75 w 87"/>
                <a:gd name="T21" fmla="*/ 22 h 68"/>
                <a:gd name="T22" fmla="*/ 63 w 87"/>
                <a:gd name="T23" fmla="*/ 47 h 68"/>
                <a:gd name="T24" fmla="*/ 63 w 87"/>
                <a:gd name="T25" fmla="*/ 28 h 68"/>
                <a:gd name="T26" fmla="*/ 72 w 87"/>
                <a:gd name="T27" fmla="*/ 1 h 68"/>
                <a:gd name="T28" fmla="*/ 75 w 87"/>
                <a:gd name="T29" fmla="*/ 0 h 68"/>
                <a:gd name="T30" fmla="*/ 75 w 87"/>
                <a:gd name="T31" fmla="*/ 6 h 68"/>
                <a:gd name="T32" fmla="*/ 63 w 87"/>
                <a:gd name="T33" fmla="*/ 55 h 68"/>
                <a:gd name="T34" fmla="*/ 63 w 87"/>
                <a:gd name="T35" fmla="*/ 56 h 68"/>
                <a:gd name="T36" fmla="*/ 68 w 87"/>
                <a:gd name="T37" fmla="*/ 49 h 68"/>
                <a:gd name="T38" fmla="*/ 53 w 87"/>
                <a:gd name="T39" fmla="*/ 58 h 68"/>
                <a:gd name="T40" fmla="*/ 63 w 87"/>
                <a:gd name="T41" fmla="*/ 47 h 68"/>
                <a:gd name="T42" fmla="*/ 53 w 87"/>
                <a:gd name="T43" fmla="*/ 43 h 68"/>
                <a:gd name="T44" fmla="*/ 63 w 87"/>
                <a:gd name="T45" fmla="*/ 18 h 68"/>
                <a:gd name="T46" fmla="*/ 55 w 87"/>
                <a:gd name="T47" fmla="*/ 43 h 68"/>
                <a:gd name="T48" fmla="*/ 53 w 87"/>
                <a:gd name="T49" fmla="*/ 58 h 68"/>
                <a:gd name="T50" fmla="*/ 63 w 87"/>
                <a:gd name="T51" fmla="*/ 56 h 68"/>
                <a:gd name="T52" fmla="*/ 63 w 87"/>
                <a:gd name="T53" fmla="*/ 55 h 68"/>
                <a:gd name="T54" fmla="*/ 59 w 87"/>
                <a:gd name="T55" fmla="*/ 60 h 68"/>
                <a:gd name="T56" fmla="*/ 53 w 87"/>
                <a:gd name="T57" fmla="*/ 64 h 68"/>
                <a:gd name="T58" fmla="*/ 46 w 87"/>
                <a:gd name="T59" fmla="*/ 62 h 68"/>
                <a:gd name="T60" fmla="*/ 53 w 87"/>
                <a:gd name="T61" fmla="*/ 47 h 68"/>
                <a:gd name="T62" fmla="*/ 44 w 87"/>
                <a:gd name="T63" fmla="*/ 62 h 68"/>
                <a:gd name="T64" fmla="*/ 53 w 87"/>
                <a:gd name="T65" fmla="*/ 43 h 68"/>
                <a:gd name="T66" fmla="*/ 44 w 87"/>
                <a:gd name="T67" fmla="*/ 48 h 68"/>
                <a:gd name="T68" fmla="*/ 53 w 87"/>
                <a:gd name="T69" fmla="*/ 37 h 68"/>
                <a:gd name="T70" fmla="*/ 53 w 87"/>
                <a:gd name="T71" fmla="*/ 64 h 68"/>
                <a:gd name="T72" fmla="*/ 53 w 87"/>
                <a:gd name="T73" fmla="*/ 63 h 68"/>
                <a:gd name="T74" fmla="*/ 47 w 87"/>
                <a:gd name="T75" fmla="*/ 67 h 68"/>
                <a:gd name="T76" fmla="*/ 22 w 87"/>
                <a:gd name="T77" fmla="*/ 60 h 68"/>
                <a:gd name="T78" fmla="*/ 37 w 87"/>
                <a:gd name="T79" fmla="*/ 63 h 68"/>
                <a:gd name="T80" fmla="*/ 44 w 87"/>
                <a:gd name="T81" fmla="*/ 62 h 68"/>
                <a:gd name="T82" fmla="*/ 43 w 87"/>
                <a:gd name="T83" fmla="*/ 53 h 68"/>
                <a:gd name="T84" fmla="*/ 16 w 87"/>
                <a:gd name="T85" fmla="*/ 39 h 68"/>
                <a:gd name="T86" fmla="*/ 9 w 87"/>
                <a:gd name="T87" fmla="*/ 21 h 68"/>
                <a:gd name="T88" fmla="*/ 22 w 87"/>
                <a:gd name="T89" fmla="*/ 60 h 68"/>
                <a:gd name="T90" fmla="*/ 44 w 87"/>
                <a:gd name="T91" fmla="*/ 52 h 68"/>
                <a:gd name="T92" fmla="*/ 20 w 87"/>
                <a:gd name="T93" fmla="*/ 64 h 68"/>
                <a:gd name="T94" fmla="*/ 5 w 87"/>
                <a:gd name="T95" fmla="*/ 16 h 68"/>
                <a:gd name="T96" fmla="*/ 21 w 87"/>
                <a:gd name="T97" fmla="*/ 22 h 68"/>
                <a:gd name="T98" fmla="*/ 21 w 87"/>
                <a:gd name="T99" fmla="*/ 38 h 68"/>
                <a:gd name="T100" fmla="*/ 41 w 87"/>
                <a:gd name="T101" fmla="*/ 49 h 68"/>
                <a:gd name="T102" fmla="*/ 44 w 87"/>
                <a:gd name="T103" fmla="*/ 67 h 68"/>
                <a:gd name="T104" fmla="*/ 42 w 87"/>
                <a:gd name="T105" fmla="*/ 68 h 68"/>
                <a:gd name="T106" fmla="*/ 37 w 87"/>
                <a:gd name="T107" fmla="*/ 68 h 68"/>
                <a:gd name="T108" fmla="*/ 37 w 87"/>
                <a:gd name="T109" fmla="*/ 68 h 68"/>
                <a:gd name="T110" fmla="*/ 37 w 87"/>
                <a:gd name="T111"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7" h="68">
                  <a:moveTo>
                    <a:pt x="75" y="25"/>
                  </a:moveTo>
                  <a:cubicBezTo>
                    <a:pt x="82" y="11"/>
                    <a:pt x="82" y="11"/>
                    <a:pt x="82" y="11"/>
                  </a:cubicBezTo>
                  <a:cubicBezTo>
                    <a:pt x="82" y="10"/>
                    <a:pt x="81" y="9"/>
                    <a:pt x="80" y="8"/>
                  </a:cubicBezTo>
                  <a:cubicBezTo>
                    <a:pt x="79" y="7"/>
                    <a:pt x="78" y="6"/>
                    <a:pt x="77" y="6"/>
                  </a:cubicBezTo>
                  <a:cubicBezTo>
                    <a:pt x="76" y="5"/>
                    <a:pt x="76" y="5"/>
                    <a:pt x="75" y="5"/>
                  </a:cubicBezTo>
                  <a:cubicBezTo>
                    <a:pt x="75" y="6"/>
                    <a:pt x="75" y="6"/>
                    <a:pt x="75" y="6"/>
                  </a:cubicBezTo>
                  <a:cubicBezTo>
                    <a:pt x="75" y="0"/>
                    <a:pt x="75" y="0"/>
                    <a:pt x="75" y="0"/>
                  </a:cubicBezTo>
                  <a:cubicBezTo>
                    <a:pt x="76" y="0"/>
                    <a:pt x="76" y="0"/>
                    <a:pt x="77" y="0"/>
                  </a:cubicBezTo>
                  <a:cubicBezTo>
                    <a:pt x="77" y="1"/>
                    <a:pt x="77" y="1"/>
                    <a:pt x="77" y="1"/>
                  </a:cubicBezTo>
                  <a:cubicBezTo>
                    <a:pt x="78" y="1"/>
                    <a:pt x="78" y="1"/>
                    <a:pt x="79" y="1"/>
                  </a:cubicBezTo>
                  <a:cubicBezTo>
                    <a:pt x="81" y="2"/>
                    <a:pt x="82" y="4"/>
                    <a:pt x="84" y="5"/>
                  </a:cubicBezTo>
                  <a:cubicBezTo>
                    <a:pt x="85" y="7"/>
                    <a:pt x="86" y="9"/>
                    <a:pt x="87" y="11"/>
                  </a:cubicBezTo>
                  <a:cubicBezTo>
                    <a:pt x="87" y="11"/>
                    <a:pt x="87" y="11"/>
                    <a:pt x="87" y="11"/>
                  </a:cubicBezTo>
                  <a:cubicBezTo>
                    <a:pt x="75" y="22"/>
                    <a:pt x="75" y="22"/>
                    <a:pt x="75" y="22"/>
                  </a:cubicBezTo>
                  <a:cubicBezTo>
                    <a:pt x="75" y="25"/>
                    <a:pt x="75" y="25"/>
                    <a:pt x="75" y="25"/>
                  </a:cubicBezTo>
                  <a:close/>
                  <a:moveTo>
                    <a:pt x="87" y="13"/>
                  </a:moveTo>
                  <a:cubicBezTo>
                    <a:pt x="75" y="35"/>
                    <a:pt x="75" y="35"/>
                    <a:pt x="75" y="35"/>
                  </a:cubicBezTo>
                  <a:lnTo>
                    <a:pt x="87" y="13"/>
                  </a:lnTo>
                  <a:close/>
                  <a:moveTo>
                    <a:pt x="63" y="47"/>
                  </a:moveTo>
                  <a:cubicBezTo>
                    <a:pt x="63" y="47"/>
                    <a:pt x="63" y="47"/>
                    <a:pt x="63" y="47"/>
                  </a:cubicBezTo>
                  <a:cubicBezTo>
                    <a:pt x="75" y="25"/>
                    <a:pt x="75" y="25"/>
                    <a:pt x="75" y="25"/>
                  </a:cubicBezTo>
                  <a:cubicBezTo>
                    <a:pt x="75" y="22"/>
                    <a:pt x="75" y="22"/>
                    <a:pt x="75" y="22"/>
                  </a:cubicBezTo>
                  <a:cubicBezTo>
                    <a:pt x="63" y="33"/>
                    <a:pt x="63" y="33"/>
                    <a:pt x="63" y="33"/>
                  </a:cubicBezTo>
                  <a:cubicBezTo>
                    <a:pt x="63" y="47"/>
                    <a:pt x="63" y="47"/>
                    <a:pt x="63" y="47"/>
                  </a:cubicBezTo>
                  <a:close/>
                  <a:moveTo>
                    <a:pt x="75" y="6"/>
                  </a:moveTo>
                  <a:cubicBezTo>
                    <a:pt x="63" y="28"/>
                    <a:pt x="63" y="28"/>
                    <a:pt x="63" y="28"/>
                  </a:cubicBezTo>
                  <a:cubicBezTo>
                    <a:pt x="63" y="18"/>
                    <a:pt x="63" y="18"/>
                    <a:pt x="63" y="18"/>
                  </a:cubicBezTo>
                  <a:cubicBezTo>
                    <a:pt x="72" y="1"/>
                    <a:pt x="72" y="1"/>
                    <a:pt x="72" y="1"/>
                  </a:cubicBezTo>
                  <a:cubicBezTo>
                    <a:pt x="72" y="1"/>
                    <a:pt x="72" y="1"/>
                    <a:pt x="72" y="1"/>
                  </a:cubicBezTo>
                  <a:cubicBezTo>
                    <a:pt x="73" y="0"/>
                    <a:pt x="74" y="0"/>
                    <a:pt x="75" y="0"/>
                  </a:cubicBezTo>
                  <a:cubicBezTo>
                    <a:pt x="75" y="0"/>
                    <a:pt x="75" y="0"/>
                    <a:pt x="75" y="0"/>
                  </a:cubicBezTo>
                  <a:cubicBezTo>
                    <a:pt x="75" y="6"/>
                    <a:pt x="75" y="6"/>
                    <a:pt x="75" y="6"/>
                  </a:cubicBezTo>
                  <a:close/>
                  <a:moveTo>
                    <a:pt x="63" y="56"/>
                  </a:moveTo>
                  <a:cubicBezTo>
                    <a:pt x="63" y="55"/>
                    <a:pt x="63" y="55"/>
                    <a:pt x="63" y="55"/>
                  </a:cubicBezTo>
                  <a:cubicBezTo>
                    <a:pt x="68" y="49"/>
                    <a:pt x="68" y="49"/>
                    <a:pt x="68" y="49"/>
                  </a:cubicBezTo>
                  <a:cubicBezTo>
                    <a:pt x="66" y="52"/>
                    <a:pt x="65" y="54"/>
                    <a:pt x="63" y="56"/>
                  </a:cubicBezTo>
                  <a:close/>
                  <a:moveTo>
                    <a:pt x="75" y="35"/>
                  </a:moveTo>
                  <a:cubicBezTo>
                    <a:pt x="68" y="49"/>
                    <a:pt x="68" y="49"/>
                    <a:pt x="68" y="49"/>
                  </a:cubicBezTo>
                  <a:lnTo>
                    <a:pt x="75" y="35"/>
                  </a:lnTo>
                  <a:close/>
                  <a:moveTo>
                    <a:pt x="53" y="58"/>
                  </a:moveTo>
                  <a:cubicBezTo>
                    <a:pt x="54" y="58"/>
                    <a:pt x="55" y="57"/>
                    <a:pt x="56" y="56"/>
                  </a:cubicBezTo>
                  <a:cubicBezTo>
                    <a:pt x="59" y="54"/>
                    <a:pt x="61" y="51"/>
                    <a:pt x="63" y="47"/>
                  </a:cubicBezTo>
                  <a:cubicBezTo>
                    <a:pt x="63" y="33"/>
                    <a:pt x="63" y="33"/>
                    <a:pt x="63" y="33"/>
                  </a:cubicBezTo>
                  <a:cubicBezTo>
                    <a:pt x="53" y="43"/>
                    <a:pt x="53" y="43"/>
                    <a:pt x="53" y="43"/>
                  </a:cubicBezTo>
                  <a:cubicBezTo>
                    <a:pt x="53" y="37"/>
                    <a:pt x="53" y="37"/>
                    <a:pt x="53" y="37"/>
                  </a:cubicBezTo>
                  <a:cubicBezTo>
                    <a:pt x="63" y="18"/>
                    <a:pt x="63" y="18"/>
                    <a:pt x="63" y="18"/>
                  </a:cubicBezTo>
                  <a:cubicBezTo>
                    <a:pt x="63" y="28"/>
                    <a:pt x="63" y="28"/>
                    <a:pt x="63" y="28"/>
                  </a:cubicBezTo>
                  <a:cubicBezTo>
                    <a:pt x="55" y="43"/>
                    <a:pt x="55" y="43"/>
                    <a:pt x="55" y="43"/>
                  </a:cubicBezTo>
                  <a:cubicBezTo>
                    <a:pt x="55" y="44"/>
                    <a:pt x="54" y="45"/>
                    <a:pt x="53" y="47"/>
                  </a:cubicBezTo>
                  <a:cubicBezTo>
                    <a:pt x="53" y="58"/>
                    <a:pt x="53" y="58"/>
                    <a:pt x="53" y="58"/>
                  </a:cubicBezTo>
                  <a:close/>
                  <a:moveTo>
                    <a:pt x="63" y="55"/>
                  </a:moveTo>
                  <a:cubicBezTo>
                    <a:pt x="63" y="56"/>
                    <a:pt x="63" y="56"/>
                    <a:pt x="63" y="56"/>
                  </a:cubicBezTo>
                  <a:cubicBezTo>
                    <a:pt x="62" y="57"/>
                    <a:pt x="61" y="59"/>
                    <a:pt x="59" y="60"/>
                  </a:cubicBezTo>
                  <a:cubicBezTo>
                    <a:pt x="63" y="55"/>
                    <a:pt x="63" y="55"/>
                    <a:pt x="63" y="55"/>
                  </a:cubicBezTo>
                  <a:close/>
                  <a:moveTo>
                    <a:pt x="53" y="64"/>
                  </a:moveTo>
                  <a:cubicBezTo>
                    <a:pt x="55" y="63"/>
                    <a:pt x="57" y="62"/>
                    <a:pt x="59" y="60"/>
                  </a:cubicBezTo>
                  <a:cubicBezTo>
                    <a:pt x="53" y="63"/>
                    <a:pt x="53" y="63"/>
                    <a:pt x="53" y="63"/>
                  </a:cubicBezTo>
                  <a:lnTo>
                    <a:pt x="53" y="64"/>
                  </a:lnTo>
                  <a:close/>
                  <a:moveTo>
                    <a:pt x="44" y="62"/>
                  </a:moveTo>
                  <a:cubicBezTo>
                    <a:pt x="45" y="62"/>
                    <a:pt x="45" y="62"/>
                    <a:pt x="46" y="62"/>
                  </a:cubicBezTo>
                  <a:cubicBezTo>
                    <a:pt x="48" y="61"/>
                    <a:pt x="51" y="60"/>
                    <a:pt x="53" y="58"/>
                  </a:cubicBezTo>
                  <a:cubicBezTo>
                    <a:pt x="53" y="47"/>
                    <a:pt x="53" y="47"/>
                    <a:pt x="53" y="47"/>
                  </a:cubicBezTo>
                  <a:cubicBezTo>
                    <a:pt x="51" y="49"/>
                    <a:pt x="48" y="51"/>
                    <a:pt x="44" y="53"/>
                  </a:cubicBezTo>
                  <a:cubicBezTo>
                    <a:pt x="44" y="62"/>
                    <a:pt x="44" y="62"/>
                    <a:pt x="44" y="62"/>
                  </a:cubicBezTo>
                  <a:close/>
                  <a:moveTo>
                    <a:pt x="53" y="37"/>
                  </a:moveTo>
                  <a:cubicBezTo>
                    <a:pt x="53" y="43"/>
                    <a:pt x="53" y="43"/>
                    <a:pt x="53" y="43"/>
                  </a:cubicBezTo>
                  <a:cubicBezTo>
                    <a:pt x="44" y="52"/>
                    <a:pt x="44" y="52"/>
                    <a:pt x="44" y="52"/>
                  </a:cubicBezTo>
                  <a:cubicBezTo>
                    <a:pt x="44" y="48"/>
                    <a:pt x="44" y="48"/>
                    <a:pt x="44" y="48"/>
                  </a:cubicBezTo>
                  <a:cubicBezTo>
                    <a:pt x="47" y="46"/>
                    <a:pt x="50" y="44"/>
                    <a:pt x="51" y="41"/>
                  </a:cubicBezTo>
                  <a:cubicBezTo>
                    <a:pt x="53" y="37"/>
                    <a:pt x="53" y="37"/>
                    <a:pt x="53" y="37"/>
                  </a:cubicBezTo>
                  <a:close/>
                  <a:moveTo>
                    <a:pt x="53" y="63"/>
                  </a:moveTo>
                  <a:cubicBezTo>
                    <a:pt x="53" y="64"/>
                    <a:pt x="53" y="64"/>
                    <a:pt x="53" y="64"/>
                  </a:cubicBezTo>
                  <a:cubicBezTo>
                    <a:pt x="51" y="65"/>
                    <a:pt x="49" y="66"/>
                    <a:pt x="47" y="67"/>
                  </a:cubicBezTo>
                  <a:cubicBezTo>
                    <a:pt x="53" y="63"/>
                    <a:pt x="53" y="63"/>
                    <a:pt x="53" y="63"/>
                  </a:cubicBezTo>
                  <a:close/>
                  <a:moveTo>
                    <a:pt x="44" y="67"/>
                  </a:moveTo>
                  <a:cubicBezTo>
                    <a:pt x="45" y="67"/>
                    <a:pt x="46" y="67"/>
                    <a:pt x="47" y="67"/>
                  </a:cubicBezTo>
                  <a:cubicBezTo>
                    <a:pt x="44" y="67"/>
                    <a:pt x="44" y="67"/>
                    <a:pt x="44" y="67"/>
                  </a:cubicBezTo>
                  <a:close/>
                  <a:moveTo>
                    <a:pt x="22" y="60"/>
                  </a:moveTo>
                  <a:cubicBezTo>
                    <a:pt x="25" y="61"/>
                    <a:pt x="27" y="62"/>
                    <a:pt x="29" y="62"/>
                  </a:cubicBezTo>
                  <a:cubicBezTo>
                    <a:pt x="32" y="63"/>
                    <a:pt x="34" y="63"/>
                    <a:pt x="37" y="63"/>
                  </a:cubicBezTo>
                  <a:cubicBezTo>
                    <a:pt x="38" y="63"/>
                    <a:pt x="40" y="63"/>
                    <a:pt x="41" y="63"/>
                  </a:cubicBezTo>
                  <a:cubicBezTo>
                    <a:pt x="42" y="63"/>
                    <a:pt x="43" y="63"/>
                    <a:pt x="44" y="62"/>
                  </a:cubicBezTo>
                  <a:cubicBezTo>
                    <a:pt x="44" y="53"/>
                    <a:pt x="44" y="53"/>
                    <a:pt x="44" y="53"/>
                  </a:cubicBezTo>
                  <a:cubicBezTo>
                    <a:pt x="44" y="53"/>
                    <a:pt x="43" y="53"/>
                    <a:pt x="43" y="53"/>
                  </a:cubicBezTo>
                  <a:cubicBezTo>
                    <a:pt x="38" y="55"/>
                    <a:pt x="32" y="54"/>
                    <a:pt x="27" y="52"/>
                  </a:cubicBezTo>
                  <a:cubicBezTo>
                    <a:pt x="21" y="49"/>
                    <a:pt x="18" y="44"/>
                    <a:pt x="16" y="39"/>
                  </a:cubicBezTo>
                  <a:cubicBezTo>
                    <a:pt x="15" y="35"/>
                    <a:pt x="15" y="30"/>
                    <a:pt x="17" y="25"/>
                  </a:cubicBezTo>
                  <a:cubicBezTo>
                    <a:pt x="9" y="21"/>
                    <a:pt x="9" y="21"/>
                    <a:pt x="9" y="21"/>
                  </a:cubicBezTo>
                  <a:cubicBezTo>
                    <a:pt x="6" y="28"/>
                    <a:pt x="5" y="35"/>
                    <a:pt x="7" y="42"/>
                  </a:cubicBezTo>
                  <a:cubicBezTo>
                    <a:pt x="10" y="49"/>
                    <a:pt x="15" y="56"/>
                    <a:pt x="22" y="60"/>
                  </a:cubicBezTo>
                  <a:close/>
                  <a:moveTo>
                    <a:pt x="44" y="48"/>
                  </a:moveTo>
                  <a:cubicBezTo>
                    <a:pt x="44" y="52"/>
                    <a:pt x="44" y="52"/>
                    <a:pt x="44" y="52"/>
                  </a:cubicBezTo>
                  <a:cubicBezTo>
                    <a:pt x="28" y="67"/>
                    <a:pt x="28" y="67"/>
                    <a:pt x="28" y="67"/>
                  </a:cubicBezTo>
                  <a:cubicBezTo>
                    <a:pt x="25" y="66"/>
                    <a:pt x="23" y="65"/>
                    <a:pt x="20" y="64"/>
                  </a:cubicBezTo>
                  <a:cubicBezTo>
                    <a:pt x="11" y="59"/>
                    <a:pt x="6" y="52"/>
                    <a:pt x="3" y="43"/>
                  </a:cubicBezTo>
                  <a:cubicBezTo>
                    <a:pt x="0" y="35"/>
                    <a:pt x="1" y="25"/>
                    <a:pt x="5" y="16"/>
                  </a:cubicBezTo>
                  <a:cubicBezTo>
                    <a:pt x="6" y="15"/>
                    <a:pt x="7" y="15"/>
                    <a:pt x="9" y="15"/>
                  </a:cubicBezTo>
                  <a:cubicBezTo>
                    <a:pt x="21" y="22"/>
                    <a:pt x="21" y="22"/>
                    <a:pt x="21" y="22"/>
                  </a:cubicBezTo>
                  <a:cubicBezTo>
                    <a:pt x="22" y="22"/>
                    <a:pt x="22" y="24"/>
                    <a:pt x="22" y="25"/>
                  </a:cubicBezTo>
                  <a:cubicBezTo>
                    <a:pt x="20" y="29"/>
                    <a:pt x="19" y="34"/>
                    <a:pt x="21" y="38"/>
                  </a:cubicBezTo>
                  <a:cubicBezTo>
                    <a:pt x="22" y="42"/>
                    <a:pt x="25" y="45"/>
                    <a:pt x="29" y="47"/>
                  </a:cubicBezTo>
                  <a:cubicBezTo>
                    <a:pt x="33" y="50"/>
                    <a:pt x="37" y="50"/>
                    <a:pt x="41" y="49"/>
                  </a:cubicBezTo>
                  <a:cubicBezTo>
                    <a:pt x="42" y="48"/>
                    <a:pt x="43" y="48"/>
                    <a:pt x="44" y="48"/>
                  </a:cubicBezTo>
                  <a:close/>
                  <a:moveTo>
                    <a:pt x="44" y="67"/>
                  </a:moveTo>
                  <a:cubicBezTo>
                    <a:pt x="44" y="67"/>
                    <a:pt x="44" y="67"/>
                    <a:pt x="44" y="67"/>
                  </a:cubicBezTo>
                  <a:cubicBezTo>
                    <a:pt x="43" y="67"/>
                    <a:pt x="43" y="68"/>
                    <a:pt x="42" y="68"/>
                  </a:cubicBezTo>
                  <a:cubicBezTo>
                    <a:pt x="44" y="67"/>
                    <a:pt x="44" y="67"/>
                    <a:pt x="44" y="67"/>
                  </a:cubicBezTo>
                  <a:close/>
                  <a:moveTo>
                    <a:pt x="37" y="68"/>
                  </a:moveTo>
                  <a:cubicBezTo>
                    <a:pt x="28" y="67"/>
                    <a:pt x="28" y="67"/>
                    <a:pt x="28" y="67"/>
                  </a:cubicBezTo>
                  <a:cubicBezTo>
                    <a:pt x="31" y="68"/>
                    <a:pt x="34" y="68"/>
                    <a:pt x="37" y="68"/>
                  </a:cubicBezTo>
                  <a:close/>
                  <a:moveTo>
                    <a:pt x="42" y="68"/>
                  </a:moveTo>
                  <a:cubicBezTo>
                    <a:pt x="37" y="68"/>
                    <a:pt x="37" y="68"/>
                    <a:pt x="37" y="68"/>
                  </a:cubicBezTo>
                  <a:cubicBezTo>
                    <a:pt x="38" y="68"/>
                    <a:pt x="40" y="68"/>
                    <a:pt x="42"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8" name="Freeform 149"/>
            <p:cNvSpPr>
              <a:spLocks noEditPoints="1"/>
            </p:cNvSpPr>
            <p:nvPr/>
          </p:nvSpPr>
          <p:spPr bwMode="auto">
            <a:xfrm>
              <a:off x="7777163" y="809625"/>
              <a:ext cx="331788" cy="295275"/>
            </a:xfrm>
            <a:custGeom>
              <a:avLst/>
              <a:gdLst>
                <a:gd name="T0" fmla="*/ 109 w 147"/>
                <a:gd name="T1" fmla="*/ 15 h 131"/>
                <a:gd name="T2" fmla="*/ 103 w 147"/>
                <a:gd name="T3" fmla="*/ 11 h 131"/>
                <a:gd name="T4" fmla="*/ 101 w 147"/>
                <a:gd name="T5" fmla="*/ 11 h 131"/>
                <a:gd name="T6" fmla="*/ 73 w 147"/>
                <a:gd name="T7" fmla="*/ 4 h 131"/>
                <a:gd name="T8" fmla="*/ 89 w 147"/>
                <a:gd name="T9" fmla="*/ 1 h 131"/>
                <a:gd name="T10" fmla="*/ 105 w 147"/>
                <a:gd name="T11" fmla="*/ 7 h 131"/>
                <a:gd name="T12" fmla="*/ 111 w 147"/>
                <a:gd name="T13" fmla="*/ 11 h 131"/>
                <a:gd name="T14" fmla="*/ 144 w 147"/>
                <a:gd name="T15" fmla="*/ 56 h 131"/>
                <a:gd name="T16" fmla="*/ 119 w 147"/>
                <a:gd name="T17" fmla="*/ 128 h 131"/>
                <a:gd name="T18" fmla="*/ 111 w 147"/>
                <a:gd name="T19" fmla="*/ 128 h 131"/>
                <a:gd name="T20" fmla="*/ 101 w 147"/>
                <a:gd name="T21" fmla="*/ 107 h 131"/>
                <a:gd name="T22" fmla="*/ 87 w 147"/>
                <a:gd name="T23" fmla="*/ 105 h 131"/>
                <a:gd name="T24" fmla="*/ 81 w 147"/>
                <a:gd name="T25" fmla="*/ 109 h 131"/>
                <a:gd name="T26" fmla="*/ 74 w 147"/>
                <a:gd name="T27" fmla="*/ 107 h 131"/>
                <a:gd name="T28" fmla="*/ 74 w 147"/>
                <a:gd name="T29" fmla="*/ 99 h 131"/>
                <a:gd name="T30" fmla="*/ 76 w 147"/>
                <a:gd name="T31" fmla="*/ 91 h 131"/>
                <a:gd name="T32" fmla="*/ 85 w 147"/>
                <a:gd name="T33" fmla="*/ 101 h 131"/>
                <a:gd name="T34" fmla="*/ 103 w 147"/>
                <a:gd name="T35" fmla="*/ 102 h 131"/>
                <a:gd name="T36" fmla="*/ 115 w 147"/>
                <a:gd name="T37" fmla="*/ 126 h 131"/>
                <a:gd name="T38" fmla="*/ 133 w 147"/>
                <a:gd name="T39" fmla="*/ 104 h 131"/>
                <a:gd name="T40" fmla="*/ 73 w 147"/>
                <a:gd name="T41" fmla="*/ 4 h 131"/>
                <a:gd name="T42" fmla="*/ 12 w 147"/>
                <a:gd name="T43" fmla="*/ 41 h 131"/>
                <a:gd name="T44" fmla="*/ 5 w 147"/>
                <a:gd name="T45" fmla="*/ 66 h 131"/>
                <a:gd name="T46" fmla="*/ 5 w 147"/>
                <a:gd name="T47" fmla="*/ 68 h 131"/>
                <a:gd name="T48" fmla="*/ 13 w 147"/>
                <a:gd name="T49" fmla="*/ 63 h 131"/>
                <a:gd name="T50" fmla="*/ 31 w 147"/>
                <a:gd name="T51" fmla="*/ 64 h 131"/>
                <a:gd name="T52" fmla="*/ 49 w 147"/>
                <a:gd name="T53" fmla="*/ 82 h 131"/>
                <a:gd name="T54" fmla="*/ 63 w 147"/>
                <a:gd name="T55" fmla="*/ 82 h 131"/>
                <a:gd name="T56" fmla="*/ 67 w 147"/>
                <a:gd name="T57" fmla="*/ 83 h 131"/>
                <a:gd name="T58" fmla="*/ 73 w 147"/>
                <a:gd name="T59" fmla="*/ 96 h 131"/>
                <a:gd name="T60" fmla="*/ 65 w 147"/>
                <a:gd name="T61" fmla="*/ 88 h 131"/>
                <a:gd name="T62" fmla="*/ 62 w 147"/>
                <a:gd name="T63" fmla="*/ 86 h 131"/>
                <a:gd name="T64" fmla="*/ 56 w 147"/>
                <a:gd name="T65" fmla="*/ 85 h 131"/>
                <a:gd name="T66" fmla="*/ 45 w 147"/>
                <a:gd name="T67" fmla="*/ 89 h 131"/>
                <a:gd name="T68" fmla="*/ 38 w 147"/>
                <a:gd name="T69" fmla="*/ 87 h 131"/>
                <a:gd name="T70" fmla="*/ 36 w 147"/>
                <a:gd name="T71" fmla="*/ 75 h 131"/>
                <a:gd name="T72" fmla="*/ 20 w 147"/>
                <a:gd name="T73" fmla="*/ 66 h 131"/>
                <a:gd name="T74" fmla="*/ 10 w 147"/>
                <a:gd name="T75" fmla="*/ 70 h 131"/>
                <a:gd name="T76" fmla="*/ 7 w 147"/>
                <a:gd name="T77" fmla="*/ 73 h 131"/>
                <a:gd name="T78" fmla="*/ 3 w 147"/>
                <a:gd name="T79" fmla="*/ 75 h 131"/>
                <a:gd name="T80" fmla="*/ 3 w 147"/>
                <a:gd name="T81" fmla="*/ 75 h 131"/>
                <a:gd name="T82" fmla="*/ 0 w 147"/>
                <a:gd name="T83" fmla="*/ 70 h 131"/>
                <a:gd name="T84" fmla="*/ 0 w 147"/>
                <a:gd name="T85" fmla="*/ 70 h 131"/>
                <a:gd name="T86" fmla="*/ 0 w 147"/>
                <a:gd name="T87" fmla="*/ 65 h 131"/>
                <a:gd name="T88" fmla="*/ 35 w 147"/>
                <a:gd name="T89" fmla="*/ 10 h 131"/>
                <a:gd name="T90" fmla="*/ 73 w 147"/>
                <a:gd name="T91"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 h="131">
                  <a:moveTo>
                    <a:pt x="113" y="17"/>
                  </a:moveTo>
                  <a:cubicBezTo>
                    <a:pt x="112" y="17"/>
                    <a:pt x="110" y="16"/>
                    <a:pt x="109" y="15"/>
                  </a:cubicBezTo>
                  <a:cubicBezTo>
                    <a:pt x="109" y="15"/>
                    <a:pt x="109" y="15"/>
                    <a:pt x="109" y="15"/>
                  </a:cubicBezTo>
                  <a:cubicBezTo>
                    <a:pt x="107" y="14"/>
                    <a:pt x="106" y="13"/>
                    <a:pt x="105" y="12"/>
                  </a:cubicBezTo>
                  <a:cubicBezTo>
                    <a:pt x="105" y="12"/>
                    <a:pt x="105" y="12"/>
                    <a:pt x="105" y="12"/>
                  </a:cubicBezTo>
                  <a:cubicBezTo>
                    <a:pt x="104" y="12"/>
                    <a:pt x="104" y="12"/>
                    <a:pt x="103" y="11"/>
                  </a:cubicBezTo>
                  <a:cubicBezTo>
                    <a:pt x="103" y="11"/>
                    <a:pt x="103" y="11"/>
                    <a:pt x="103" y="11"/>
                  </a:cubicBezTo>
                  <a:cubicBezTo>
                    <a:pt x="103" y="11"/>
                    <a:pt x="103" y="11"/>
                    <a:pt x="103" y="11"/>
                  </a:cubicBezTo>
                  <a:cubicBezTo>
                    <a:pt x="102" y="11"/>
                    <a:pt x="102" y="11"/>
                    <a:pt x="101" y="11"/>
                  </a:cubicBezTo>
                  <a:cubicBezTo>
                    <a:pt x="97" y="9"/>
                    <a:pt x="92" y="7"/>
                    <a:pt x="88" y="6"/>
                  </a:cubicBezTo>
                  <a:cubicBezTo>
                    <a:pt x="83" y="5"/>
                    <a:pt x="78" y="4"/>
                    <a:pt x="73" y="4"/>
                  </a:cubicBezTo>
                  <a:cubicBezTo>
                    <a:pt x="73" y="4"/>
                    <a:pt x="73" y="4"/>
                    <a:pt x="73" y="4"/>
                  </a:cubicBezTo>
                  <a:cubicBezTo>
                    <a:pt x="73" y="0"/>
                    <a:pt x="73" y="0"/>
                    <a:pt x="73" y="0"/>
                  </a:cubicBezTo>
                  <a:cubicBezTo>
                    <a:pt x="73" y="0"/>
                    <a:pt x="73" y="0"/>
                    <a:pt x="73" y="0"/>
                  </a:cubicBezTo>
                  <a:cubicBezTo>
                    <a:pt x="78" y="0"/>
                    <a:pt x="83" y="0"/>
                    <a:pt x="89" y="1"/>
                  </a:cubicBezTo>
                  <a:cubicBezTo>
                    <a:pt x="94" y="2"/>
                    <a:pt x="99" y="4"/>
                    <a:pt x="103" y="6"/>
                  </a:cubicBezTo>
                  <a:cubicBezTo>
                    <a:pt x="104" y="7"/>
                    <a:pt x="105" y="7"/>
                    <a:pt x="105" y="7"/>
                  </a:cubicBezTo>
                  <a:cubicBezTo>
                    <a:pt x="105" y="7"/>
                    <a:pt x="105" y="7"/>
                    <a:pt x="105" y="7"/>
                  </a:cubicBezTo>
                  <a:cubicBezTo>
                    <a:pt x="106" y="7"/>
                    <a:pt x="106" y="8"/>
                    <a:pt x="107" y="8"/>
                  </a:cubicBezTo>
                  <a:cubicBezTo>
                    <a:pt x="107" y="8"/>
                    <a:pt x="107" y="8"/>
                    <a:pt x="107" y="8"/>
                  </a:cubicBezTo>
                  <a:cubicBezTo>
                    <a:pt x="108" y="9"/>
                    <a:pt x="110" y="10"/>
                    <a:pt x="111" y="11"/>
                  </a:cubicBezTo>
                  <a:cubicBezTo>
                    <a:pt x="111" y="11"/>
                    <a:pt x="111" y="11"/>
                    <a:pt x="111" y="11"/>
                  </a:cubicBezTo>
                  <a:cubicBezTo>
                    <a:pt x="113" y="12"/>
                    <a:pt x="114" y="13"/>
                    <a:pt x="116" y="14"/>
                  </a:cubicBezTo>
                  <a:cubicBezTo>
                    <a:pt x="130" y="24"/>
                    <a:pt x="140" y="40"/>
                    <a:pt x="144" y="56"/>
                  </a:cubicBezTo>
                  <a:cubicBezTo>
                    <a:pt x="147" y="73"/>
                    <a:pt x="145" y="91"/>
                    <a:pt x="137" y="107"/>
                  </a:cubicBezTo>
                  <a:cubicBezTo>
                    <a:pt x="135" y="111"/>
                    <a:pt x="132" y="115"/>
                    <a:pt x="129" y="118"/>
                  </a:cubicBezTo>
                  <a:cubicBezTo>
                    <a:pt x="126" y="122"/>
                    <a:pt x="123" y="125"/>
                    <a:pt x="119" y="128"/>
                  </a:cubicBezTo>
                  <a:cubicBezTo>
                    <a:pt x="119" y="129"/>
                    <a:pt x="118" y="130"/>
                    <a:pt x="117" y="130"/>
                  </a:cubicBezTo>
                  <a:cubicBezTo>
                    <a:pt x="116" y="130"/>
                    <a:pt x="115" y="131"/>
                    <a:pt x="115" y="131"/>
                  </a:cubicBezTo>
                  <a:cubicBezTo>
                    <a:pt x="113" y="131"/>
                    <a:pt x="111" y="130"/>
                    <a:pt x="111" y="128"/>
                  </a:cubicBezTo>
                  <a:cubicBezTo>
                    <a:pt x="110" y="127"/>
                    <a:pt x="110" y="125"/>
                    <a:pt x="110" y="123"/>
                  </a:cubicBezTo>
                  <a:cubicBezTo>
                    <a:pt x="110" y="120"/>
                    <a:pt x="110" y="116"/>
                    <a:pt x="108" y="113"/>
                  </a:cubicBezTo>
                  <a:cubicBezTo>
                    <a:pt x="106" y="111"/>
                    <a:pt x="104" y="108"/>
                    <a:pt x="101" y="107"/>
                  </a:cubicBezTo>
                  <a:cubicBezTo>
                    <a:pt x="99" y="106"/>
                    <a:pt x="98" y="105"/>
                    <a:pt x="97" y="105"/>
                  </a:cubicBezTo>
                  <a:cubicBezTo>
                    <a:pt x="95" y="105"/>
                    <a:pt x="94" y="105"/>
                    <a:pt x="92" y="105"/>
                  </a:cubicBezTo>
                  <a:cubicBezTo>
                    <a:pt x="90" y="105"/>
                    <a:pt x="89" y="105"/>
                    <a:pt x="87" y="105"/>
                  </a:cubicBezTo>
                  <a:cubicBezTo>
                    <a:pt x="85" y="106"/>
                    <a:pt x="83" y="107"/>
                    <a:pt x="82" y="108"/>
                  </a:cubicBezTo>
                  <a:cubicBezTo>
                    <a:pt x="82" y="108"/>
                    <a:pt x="82" y="108"/>
                    <a:pt x="82" y="108"/>
                  </a:cubicBezTo>
                  <a:cubicBezTo>
                    <a:pt x="81" y="109"/>
                    <a:pt x="81" y="109"/>
                    <a:pt x="81" y="109"/>
                  </a:cubicBezTo>
                  <a:cubicBezTo>
                    <a:pt x="81" y="109"/>
                    <a:pt x="81" y="109"/>
                    <a:pt x="81" y="109"/>
                  </a:cubicBezTo>
                  <a:cubicBezTo>
                    <a:pt x="79" y="110"/>
                    <a:pt x="78" y="111"/>
                    <a:pt x="77" y="111"/>
                  </a:cubicBezTo>
                  <a:cubicBezTo>
                    <a:pt x="75" y="111"/>
                    <a:pt x="74" y="109"/>
                    <a:pt x="74" y="107"/>
                  </a:cubicBezTo>
                  <a:cubicBezTo>
                    <a:pt x="74" y="107"/>
                    <a:pt x="74" y="106"/>
                    <a:pt x="74" y="105"/>
                  </a:cubicBezTo>
                  <a:cubicBezTo>
                    <a:pt x="74" y="104"/>
                    <a:pt x="74" y="104"/>
                    <a:pt x="74" y="104"/>
                  </a:cubicBezTo>
                  <a:cubicBezTo>
                    <a:pt x="74" y="102"/>
                    <a:pt x="74" y="100"/>
                    <a:pt x="74" y="99"/>
                  </a:cubicBezTo>
                  <a:cubicBezTo>
                    <a:pt x="73" y="98"/>
                    <a:pt x="73" y="97"/>
                    <a:pt x="73" y="96"/>
                  </a:cubicBezTo>
                  <a:cubicBezTo>
                    <a:pt x="73" y="88"/>
                    <a:pt x="73" y="88"/>
                    <a:pt x="73" y="88"/>
                  </a:cubicBezTo>
                  <a:cubicBezTo>
                    <a:pt x="74" y="89"/>
                    <a:pt x="75" y="90"/>
                    <a:pt x="76" y="91"/>
                  </a:cubicBezTo>
                  <a:cubicBezTo>
                    <a:pt x="77" y="93"/>
                    <a:pt x="78" y="95"/>
                    <a:pt x="78" y="98"/>
                  </a:cubicBezTo>
                  <a:cubicBezTo>
                    <a:pt x="79" y="100"/>
                    <a:pt x="79" y="102"/>
                    <a:pt x="79" y="104"/>
                  </a:cubicBezTo>
                  <a:cubicBezTo>
                    <a:pt x="81" y="103"/>
                    <a:pt x="83" y="102"/>
                    <a:pt x="85" y="101"/>
                  </a:cubicBezTo>
                  <a:cubicBezTo>
                    <a:pt x="88" y="100"/>
                    <a:pt x="90" y="100"/>
                    <a:pt x="92" y="100"/>
                  </a:cubicBezTo>
                  <a:cubicBezTo>
                    <a:pt x="94" y="100"/>
                    <a:pt x="96" y="100"/>
                    <a:pt x="98" y="100"/>
                  </a:cubicBezTo>
                  <a:cubicBezTo>
                    <a:pt x="100" y="101"/>
                    <a:pt x="101" y="101"/>
                    <a:pt x="103" y="102"/>
                  </a:cubicBezTo>
                  <a:cubicBezTo>
                    <a:pt x="107" y="104"/>
                    <a:pt x="110" y="107"/>
                    <a:pt x="112" y="111"/>
                  </a:cubicBezTo>
                  <a:cubicBezTo>
                    <a:pt x="114" y="115"/>
                    <a:pt x="115" y="119"/>
                    <a:pt x="115" y="123"/>
                  </a:cubicBezTo>
                  <a:cubicBezTo>
                    <a:pt x="115" y="124"/>
                    <a:pt x="115" y="125"/>
                    <a:pt x="115" y="126"/>
                  </a:cubicBezTo>
                  <a:cubicBezTo>
                    <a:pt x="116" y="125"/>
                    <a:pt x="116" y="125"/>
                    <a:pt x="116" y="125"/>
                  </a:cubicBezTo>
                  <a:cubicBezTo>
                    <a:pt x="120" y="122"/>
                    <a:pt x="123" y="119"/>
                    <a:pt x="125" y="115"/>
                  </a:cubicBezTo>
                  <a:cubicBezTo>
                    <a:pt x="128" y="112"/>
                    <a:pt x="131" y="108"/>
                    <a:pt x="133" y="104"/>
                  </a:cubicBezTo>
                  <a:cubicBezTo>
                    <a:pt x="141" y="89"/>
                    <a:pt x="142" y="73"/>
                    <a:pt x="139" y="57"/>
                  </a:cubicBezTo>
                  <a:cubicBezTo>
                    <a:pt x="135" y="42"/>
                    <a:pt x="126" y="27"/>
                    <a:pt x="113" y="17"/>
                  </a:cubicBezTo>
                  <a:close/>
                  <a:moveTo>
                    <a:pt x="73" y="4"/>
                  </a:moveTo>
                  <a:cubicBezTo>
                    <a:pt x="60" y="4"/>
                    <a:pt x="48" y="8"/>
                    <a:pt x="38" y="14"/>
                  </a:cubicBezTo>
                  <a:cubicBezTo>
                    <a:pt x="37" y="14"/>
                    <a:pt x="37" y="14"/>
                    <a:pt x="37" y="14"/>
                  </a:cubicBezTo>
                  <a:cubicBezTo>
                    <a:pt x="27" y="20"/>
                    <a:pt x="18" y="29"/>
                    <a:pt x="12" y="41"/>
                  </a:cubicBezTo>
                  <a:cubicBezTo>
                    <a:pt x="10" y="45"/>
                    <a:pt x="9" y="49"/>
                    <a:pt x="7" y="53"/>
                  </a:cubicBezTo>
                  <a:cubicBezTo>
                    <a:pt x="6" y="57"/>
                    <a:pt x="5" y="61"/>
                    <a:pt x="5" y="66"/>
                  </a:cubicBezTo>
                  <a:cubicBezTo>
                    <a:pt x="5" y="66"/>
                    <a:pt x="5" y="66"/>
                    <a:pt x="5" y="66"/>
                  </a:cubicBezTo>
                  <a:cubicBezTo>
                    <a:pt x="5" y="66"/>
                    <a:pt x="5" y="66"/>
                    <a:pt x="5" y="66"/>
                  </a:cubicBezTo>
                  <a:cubicBezTo>
                    <a:pt x="5" y="66"/>
                    <a:pt x="5" y="67"/>
                    <a:pt x="5" y="68"/>
                  </a:cubicBezTo>
                  <a:cubicBezTo>
                    <a:pt x="5" y="68"/>
                    <a:pt x="5" y="68"/>
                    <a:pt x="5" y="68"/>
                  </a:cubicBezTo>
                  <a:cubicBezTo>
                    <a:pt x="5" y="67"/>
                    <a:pt x="6" y="66"/>
                    <a:pt x="7" y="66"/>
                  </a:cubicBezTo>
                  <a:cubicBezTo>
                    <a:pt x="7" y="66"/>
                    <a:pt x="7" y="66"/>
                    <a:pt x="7" y="66"/>
                  </a:cubicBezTo>
                  <a:cubicBezTo>
                    <a:pt x="9" y="64"/>
                    <a:pt x="11" y="63"/>
                    <a:pt x="13" y="63"/>
                  </a:cubicBezTo>
                  <a:cubicBezTo>
                    <a:pt x="15" y="62"/>
                    <a:pt x="18" y="62"/>
                    <a:pt x="20" y="62"/>
                  </a:cubicBezTo>
                  <a:cubicBezTo>
                    <a:pt x="22" y="62"/>
                    <a:pt x="24" y="62"/>
                    <a:pt x="26" y="62"/>
                  </a:cubicBezTo>
                  <a:cubicBezTo>
                    <a:pt x="28" y="63"/>
                    <a:pt x="29" y="63"/>
                    <a:pt x="31" y="64"/>
                  </a:cubicBezTo>
                  <a:cubicBezTo>
                    <a:pt x="35" y="66"/>
                    <a:pt x="38" y="69"/>
                    <a:pt x="40" y="73"/>
                  </a:cubicBezTo>
                  <a:cubicBezTo>
                    <a:pt x="42" y="76"/>
                    <a:pt x="43" y="80"/>
                    <a:pt x="43" y="85"/>
                  </a:cubicBezTo>
                  <a:cubicBezTo>
                    <a:pt x="45" y="83"/>
                    <a:pt x="47" y="82"/>
                    <a:pt x="49" y="82"/>
                  </a:cubicBezTo>
                  <a:cubicBezTo>
                    <a:pt x="51" y="81"/>
                    <a:pt x="54" y="81"/>
                    <a:pt x="56" y="81"/>
                  </a:cubicBezTo>
                  <a:cubicBezTo>
                    <a:pt x="57" y="81"/>
                    <a:pt x="58" y="81"/>
                    <a:pt x="60" y="81"/>
                  </a:cubicBezTo>
                  <a:cubicBezTo>
                    <a:pt x="61" y="81"/>
                    <a:pt x="62" y="81"/>
                    <a:pt x="63" y="82"/>
                  </a:cubicBezTo>
                  <a:cubicBezTo>
                    <a:pt x="63" y="82"/>
                    <a:pt x="63" y="82"/>
                    <a:pt x="63" y="82"/>
                  </a:cubicBezTo>
                  <a:cubicBezTo>
                    <a:pt x="64" y="82"/>
                    <a:pt x="64" y="82"/>
                    <a:pt x="65" y="82"/>
                  </a:cubicBezTo>
                  <a:cubicBezTo>
                    <a:pt x="66" y="83"/>
                    <a:pt x="66" y="83"/>
                    <a:pt x="67" y="83"/>
                  </a:cubicBezTo>
                  <a:cubicBezTo>
                    <a:pt x="69" y="84"/>
                    <a:pt x="70" y="85"/>
                    <a:pt x="72" y="87"/>
                  </a:cubicBezTo>
                  <a:cubicBezTo>
                    <a:pt x="72" y="87"/>
                    <a:pt x="72" y="87"/>
                    <a:pt x="73" y="88"/>
                  </a:cubicBezTo>
                  <a:cubicBezTo>
                    <a:pt x="73" y="96"/>
                    <a:pt x="73" y="96"/>
                    <a:pt x="73" y="96"/>
                  </a:cubicBezTo>
                  <a:cubicBezTo>
                    <a:pt x="72" y="95"/>
                    <a:pt x="72" y="95"/>
                    <a:pt x="72" y="94"/>
                  </a:cubicBezTo>
                  <a:cubicBezTo>
                    <a:pt x="71" y="93"/>
                    <a:pt x="70" y="91"/>
                    <a:pt x="69" y="90"/>
                  </a:cubicBezTo>
                  <a:cubicBezTo>
                    <a:pt x="67" y="89"/>
                    <a:pt x="66" y="88"/>
                    <a:pt x="65" y="88"/>
                  </a:cubicBezTo>
                  <a:cubicBezTo>
                    <a:pt x="64" y="87"/>
                    <a:pt x="64" y="87"/>
                    <a:pt x="63" y="87"/>
                  </a:cubicBezTo>
                  <a:cubicBezTo>
                    <a:pt x="63" y="87"/>
                    <a:pt x="62" y="86"/>
                    <a:pt x="62" y="86"/>
                  </a:cubicBezTo>
                  <a:cubicBezTo>
                    <a:pt x="62" y="86"/>
                    <a:pt x="62" y="86"/>
                    <a:pt x="62" y="86"/>
                  </a:cubicBezTo>
                  <a:cubicBezTo>
                    <a:pt x="62" y="86"/>
                    <a:pt x="62" y="86"/>
                    <a:pt x="62" y="86"/>
                  </a:cubicBezTo>
                  <a:cubicBezTo>
                    <a:pt x="61" y="86"/>
                    <a:pt x="60" y="86"/>
                    <a:pt x="59" y="86"/>
                  </a:cubicBezTo>
                  <a:cubicBezTo>
                    <a:pt x="58" y="85"/>
                    <a:pt x="57" y="85"/>
                    <a:pt x="56" y="85"/>
                  </a:cubicBezTo>
                  <a:cubicBezTo>
                    <a:pt x="54" y="85"/>
                    <a:pt x="52" y="86"/>
                    <a:pt x="50" y="86"/>
                  </a:cubicBezTo>
                  <a:cubicBezTo>
                    <a:pt x="49" y="87"/>
                    <a:pt x="47" y="88"/>
                    <a:pt x="45" y="89"/>
                  </a:cubicBezTo>
                  <a:cubicBezTo>
                    <a:pt x="45" y="89"/>
                    <a:pt x="45" y="89"/>
                    <a:pt x="45" y="89"/>
                  </a:cubicBezTo>
                  <a:cubicBezTo>
                    <a:pt x="44" y="89"/>
                    <a:pt x="44" y="89"/>
                    <a:pt x="44" y="89"/>
                  </a:cubicBezTo>
                  <a:cubicBezTo>
                    <a:pt x="43" y="91"/>
                    <a:pt x="42" y="91"/>
                    <a:pt x="41" y="91"/>
                  </a:cubicBezTo>
                  <a:cubicBezTo>
                    <a:pt x="38" y="91"/>
                    <a:pt x="38" y="90"/>
                    <a:pt x="38" y="87"/>
                  </a:cubicBezTo>
                  <a:cubicBezTo>
                    <a:pt x="38" y="87"/>
                    <a:pt x="38" y="87"/>
                    <a:pt x="38" y="86"/>
                  </a:cubicBezTo>
                  <a:cubicBezTo>
                    <a:pt x="38" y="85"/>
                    <a:pt x="38" y="85"/>
                    <a:pt x="38" y="85"/>
                  </a:cubicBezTo>
                  <a:cubicBezTo>
                    <a:pt x="38" y="81"/>
                    <a:pt x="37" y="78"/>
                    <a:pt x="36" y="75"/>
                  </a:cubicBezTo>
                  <a:cubicBezTo>
                    <a:pt x="34" y="72"/>
                    <a:pt x="32" y="70"/>
                    <a:pt x="29" y="68"/>
                  </a:cubicBezTo>
                  <a:cubicBezTo>
                    <a:pt x="27" y="68"/>
                    <a:pt x="26" y="67"/>
                    <a:pt x="25" y="67"/>
                  </a:cubicBezTo>
                  <a:cubicBezTo>
                    <a:pt x="23" y="67"/>
                    <a:pt x="22" y="66"/>
                    <a:pt x="20" y="66"/>
                  </a:cubicBezTo>
                  <a:cubicBezTo>
                    <a:pt x="18" y="66"/>
                    <a:pt x="16" y="67"/>
                    <a:pt x="15" y="67"/>
                  </a:cubicBezTo>
                  <a:cubicBezTo>
                    <a:pt x="13" y="68"/>
                    <a:pt x="11" y="69"/>
                    <a:pt x="10" y="70"/>
                  </a:cubicBezTo>
                  <a:cubicBezTo>
                    <a:pt x="10" y="70"/>
                    <a:pt x="10" y="70"/>
                    <a:pt x="10" y="70"/>
                  </a:cubicBezTo>
                  <a:cubicBezTo>
                    <a:pt x="9" y="70"/>
                    <a:pt x="9" y="71"/>
                    <a:pt x="8" y="71"/>
                  </a:cubicBezTo>
                  <a:cubicBezTo>
                    <a:pt x="8" y="72"/>
                    <a:pt x="7" y="72"/>
                    <a:pt x="7" y="73"/>
                  </a:cubicBezTo>
                  <a:cubicBezTo>
                    <a:pt x="7" y="73"/>
                    <a:pt x="7" y="73"/>
                    <a:pt x="7" y="73"/>
                  </a:cubicBezTo>
                  <a:cubicBezTo>
                    <a:pt x="6" y="73"/>
                    <a:pt x="6" y="73"/>
                    <a:pt x="5" y="74"/>
                  </a:cubicBezTo>
                  <a:cubicBezTo>
                    <a:pt x="5" y="74"/>
                    <a:pt x="5" y="74"/>
                    <a:pt x="5" y="74"/>
                  </a:cubicBezTo>
                  <a:cubicBezTo>
                    <a:pt x="4" y="74"/>
                    <a:pt x="4" y="75"/>
                    <a:pt x="3" y="75"/>
                  </a:cubicBezTo>
                  <a:cubicBezTo>
                    <a:pt x="3" y="75"/>
                    <a:pt x="3" y="75"/>
                    <a:pt x="3" y="75"/>
                  </a:cubicBezTo>
                  <a:cubicBezTo>
                    <a:pt x="3" y="75"/>
                    <a:pt x="3" y="75"/>
                    <a:pt x="3" y="75"/>
                  </a:cubicBezTo>
                  <a:cubicBezTo>
                    <a:pt x="3" y="75"/>
                    <a:pt x="3" y="75"/>
                    <a:pt x="3" y="75"/>
                  </a:cubicBezTo>
                  <a:cubicBezTo>
                    <a:pt x="2" y="75"/>
                    <a:pt x="1" y="74"/>
                    <a:pt x="0" y="73"/>
                  </a:cubicBezTo>
                  <a:cubicBezTo>
                    <a:pt x="0" y="72"/>
                    <a:pt x="0" y="71"/>
                    <a:pt x="0" y="70"/>
                  </a:cubicBezTo>
                  <a:cubicBezTo>
                    <a:pt x="0" y="70"/>
                    <a:pt x="0" y="70"/>
                    <a:pt x="0" y="70"/>
                  </a:cubicBezTo>
                  <a:cubicBezTo>
                    <a:pt x="0" y="70"/>
                    <a:pt x="0" y="70"/>
                    <a:pt x="0" y="70"/>
                  </a:cubicBezTo>
                  <a:cubicBezTo>
                    <a:pt x="0" y="70"/>
                    <a:pt x="0" y="70"/>
                    <a:pt x="0" y="70"/>
                  </a:cubicBezTo>
                  <a:cubicBezTo>
                    <a:pt x="0" y="70"/>
                    <a:pt x="0" y="70"/>
                    <a:pt x="0" y="70"/>
                  </a:cubicBezTo>
                  <a:cubicBezTo>
                    <a:pt x="0" y="69"/>
                    <a:pt x="0" y="69"/>
                    <a:pt x="0" y="68"/>
                  </a:cubicBezTo>
                  <a:cubicBezTo>
                    <a:pt x="0" y="67"/>
                    <a:pt x="0" y="66"/>
                    <a:pt x="0" y="65"/>
                  </a:cubicBezTo>
                  <a:cubicBezTo>
                    <a:pt x="0" y="65"/>
                    <a:pt x="0" y="65"/>
                    <a:pt x="0" y="65"/>
                  </a:cubicBezTo>
                  <a:cubicBezTo>
                    <a:pt x="1" y="61"/>
                    <a:pt x="1" y="56"/>
                    <a:pt x="3" y="52"/>
                  </a:cubicBezTo>
                  <a:cubicBezTo>
                    <a:pt x="4" y="47"/>
                    <a:pt x="6" y="43"/>
                    <a:pt x="8" y="39"/>
                  </a:cubicBezTo>
                  <a:cubicBezTo>
                    <a:pt x="15" y="26"/>
                    <a:pt x="24" y="17"/>
                    <a:pt x="35" y="10"/>
                  </a:cubicBezTo>
                  <a:cubicBezTo>
                    <a:pt x="35" y="10"/>
                    <a:pt x="35" y="10"/>
                    <a:pt x="35" y="10"/>
                  </a:cubicBezTo>
                  <a:cubicBezTo>
                    <a:pt x="46" y="3"/>
                    <a:pt x="59" y="0"/>
                    <a:pt x="73" y="0"/>
                  </a:cubicBezTo>
                  <a:lnTo>
                    <a:pt x="73"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1" name="Freeform 152"/>
            <p:cNvSpPr>
              <a:spLocks noEditPoints="1"/>
            </p:cNvSpPr>
            <p:nvPr/>
          </p:nvSpPr>
          <p:spPr bwMode="auto">
            <a:xfrm>
              <a:off x="8215313" y="857250"/>
              <a:ext cx="360363" cy="361950"/>
            </a:xfrm>
            <a:custGeom>
              <a:avLst/>
              <a:gdLst>
                <a:gd name="T0" fmla="*/ 94 w 160"/>
                <a:gd name="T1" fmla="*/ 112 h 160"/>
                <a:gd name="T2" fmla="*/ 97 w 160"/>
                <a:gd name="T3" fmla="*/ 113 h 160"/>
                <a:gd name="T4" fmla="*/ 154 w 160"/>
                <a:gd name="T5" fmla="*/ 138 h 160"/>
                <a:gd name="T6" fmla="*/ 113 w 160"/>
                <a:gd name="T7" fmla="*/ 93 h 160"/>
                <a:gd name="T8" fmla="*/ 104 w 160"/>
                <a:gd name="T9" fmla="*/ 21 h 160"/>
                <a:gd name="T10" fmla="*/ 79 w 160"/>
                <a:gd name="T11" fmla="*/ 2 h 160"/>
                <a:gd name="T12" fmla="*/ 126 w 160"/>
                <a:gd name="T13" fmla="*/ 55 h 160"/>
                <a:gd name="T14" fmla="*/ 159 w 160"/>
                <a:gd name="T15" fmla="*/ 136 h 160"/>
                <a:gd name="T16" fmla="*/ 140 w 160"/>
                <a:gd name="T17" fmla="*/ 159 h 160"/>
                <a:gd name="T18" fmla="*/ 95 w 160"/>
                <a:gd name="T19" fmla="*/ 117 h 160"/>
                <a:gd name="T20" fmla="*/ 79 w 160"/>
                <a:gd name="T21" fmla="*/ 119 h 160"/>
                <a:gd name="T22" fmla="*/ 100 w 160"/>
                <a:gd name="T23" fmla="*/ 77 h 160"/>
                <a:gd name="T24" fmla="*/ 102 w 160"/>
                <a:gd name="T25" fmla="*/ 51 h 160"/>
                <a:gd name="T26" fmla="*/ 79 w 160"/>
                <a:gd name="T27" fmla="*/ 49 h 160"/>
                <a:gd name="T28" fmla="*/ 97 w 160"/>
                <a:gd name="T29" fmla="*/ 54 h 160"/>
                <a:gd name="T30" fmla="*/ 79 w 160"/>
                <a:gd name="T31" fmla="*/ 72 h 160"/>
                <a:gd name="T32" fmla="*/ 22 w 160"/>
                <a:gd name="T33" fmla="*/ 104 h 160"/>
                <a:gd name="T34" fmla="*/ 79 w 160"/>
                <a:gd name="T35" fmla="*/ 119 h 160"/>
                <a:gd name="T36" fmla="*/ 56 w 160"/>
                <a:gd name="T37" fmla="*/ 126 h 160"/>
                <a:gd name="T38" fmla="*/ 18 w 160"/>
                <a:gd name="T39" fmla="*/ 107 h 160"/>
                <a:gd name="T40" fmla="*/ 0 w 160"/>
                <a:gd name="T41" fmla="*/ 63 h 160"/>
                <a:gd name="T42" fmla="*/ 63 w 160"/>
                <a:gd name="T43" fmla="*/ 0 h 160"/>
                <a:gd name="T44" fmla="*/ 79 w 160"/>
                <a:gd name="T45" fmla="*/ 7 h 160"/>
                <a:gd name="T46" fmla="*/ 22 w 160"/>
                <a:gd name="T47" fmla="*/ 21 h 160"/>
                <a:gd name="T48" fmla="*/ 5 w 160"/>
                <a:gd name="T49" fmla="*/ 63 h 160"/>
                <a:gd name="T50" fmla="*/ 22 w 160"/>
                <a:gd name="T51" fmla="*/ 104 h 160"/>
                <a:gd name="T52" fmla="*/ 77 w 160"/>
                <a:gd name="T53" fmla="*/ 49 h 160"/>
                <a:gd name="T54" fmla="*/ 74 w 160"/>
                <a:gd name="T55" fmla="*/ 24 h 160"/>
                <a:gd name="T56" fmla="*/ 49 w 160"/>
                <a:gd name="T57" fmla="*/ 26 h 160"/>
                <a:gd name="T58" fmla="*/ 26 w 160"/>
                <a:gd name="T59" fmla="*/ 49 h 160"/>
                <a:gd name="T60" fmla="*/ 24 w 160"/>
                <a:gd name="T61" fmla="*/ 74 h 160"/>
                <a:gd name="T62" fmla="*/ 49 w 160"/>
                <a:gd name="T63" fmla="*/ 77 h 160"/>
                <a:gd name="T64" fmla="*/ 51 w 160"/>
                <a:gd name="T65" fmla="*/ 102 h 160"/>
                <a:gd name="T66" fmla="*/ 77 w 160"/>
                <a:gd name="T67" fmla="*/ 99 h 160"/>
                <a:gd name="T68" fmla="*/ 79 w 160"/>
                <a:gd name="T69" fmla="*/ 77 h 160"/>
                <a:gd name="T70" fmla="*/ 74 w 160"/>
                <a:gd name="T71" fmla="*/ 72 h 160"/>
                <a:gd name="T72" fmla="*/ 72 w 160"/>
                <a:gd name="T73" fmla="*/ 97 h 160"/>
                <a:gd name="T74" fmla="*/ 54 w 160"/>
                <a:gd name="T75" fmla="*/ 74 h 160"/>
                <a:gd name="T76" fmla="*/ 29 w 160"/>
                <a:gd name="T77" fmla="*/ 72 h 160"/>
                <a:gd name="T78" fmla="*/ 51 w 160"/>
                <a:gd name="T79" fmla="*/ 54 h 160"/>
                <a:gd name="T80" fmla="*/ 54 w 160"/>
                <a:gd name="T81" fmla="*/ 28 h 160"/>
                <a:gd name="T82" fmla="*/ 72 w 160"/>
                <a:gd name="T83" fmla="*/ 51 h 160"/>
                <a:gd name="T84" fmla="*/ 79 w 160"/>
                <a:gd name="T85" fmla="*/ 5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0" h="160">
                  <a:moveTo>
                    <a:pt x="79" y="119"/>
                  </a:moveTo>
                  <a:cubicBezTo>
                    <a:pt x="84" y="117"/>
                    <a:pt x="89" y="115"/>
                    <a:pt x="94" y="112"/>
                  </a:cubicBezTo>
                  <a:cubicBezTo>
                    <a:pt x="95" y="112"/>
                    <a:pt x="96" y="112"/>
                    <a:pt x="97" y="113"/>
                  </a:cubicBezTo>
                  <a:cubicBezTo>
                    <a:pt x="97" y="113"/>
                    <a:pt x="97" y="113"/>
                    <a:pt x="97" y="113"/>
                  </a:cubicBezTo>
                  <a:cubicBezTo>
                    <a:pt x="138" y="154"/>
                    <a:pt x="138" y="154"/>
                    <a:pt x="138" y="154"/>
                  </a:cubicBezTo>
                  <a:cubicBezTo>
                    <a:pt x="154" y="138"/>
                    <a:pt x="154" y="138"/>
                    <a:pt x="154" y="138"/>
                  </a:cubicBezTo>
                  <a:cubicBezTo>
                    <a:pt x="113" y="96"/>
                    <a:pt x="113" y="96"/>
                    <a:pt x="113" y="96"/>
                  </a:cubicBezTo>
                  <a:cubicBezTo>
                    <a:pt x="112" y="96"/>
                    <a:pt x="112" y="94"/>
                    <a:pt x="113" y="93"/>
                  </a:cubicBezTo>
                  <a:cubicBezTo>
                    <a:pt x="120" y="82"/>
                    <a:pt x="122" y="69"/>
                    <a:pt x="121" y="56"/>
                  </a:cubicBezTo>
                  <a:cubicBezTo>
                    <a:pt x="119" y="43"/>
                    <a:pt x="114" y="31"/>
                    <a:pt x="104" y="21"/>
                  </a:cubicBezTo>
                  <a:cubicBezTo>
                    <a:pt x="97" y="14"/>
                    <a:pt x="89" y="9"/>
                    <a:pt x="79" y="7"/>
                  </a:cubicBezTo>
                  <a:cubicBezTo>
                    <a:pt x="79" y="2"/>
                    <a:pt x="79" y="2"/>
                    <a:pt x="79" y="2"/>
                  </a:cubicBezTo>
                  <a:cubicBezTo>
                    <a:pt x="90" y="5"/>
                    <a:pt x="100" y="10"/>
                    <a:pt x="108" y="18"/>
                  </a:cubicBezTo>
                  <a:cubicBezTo>
                    <a:pt x="118" y="29"/>
                    <a:pt x="124" y="42"/>
                    <a:pt x="126" y="55"/>
                  </a:cubicBezTo>
                  <a:cubicBezTo>
                    <a:pt x="127" y="69"/>
                    <a:pt x="125" y="82"/>
                    <a:pt x="118" y="94"/>
                  </a:cubicBezTo>
                  <a:cubicBezTo>
                    <a:pt x="159" y="136"/>
                    <a:pt x="159" y="136"/>
                    <a:pt x="159" y="136"/>
                  </a:cubicBezTo>
                  <a:cubicBezTo>
                    <a:pt x="160" y="137"/>
                    <a:pt x="160" y="139"/>
                    <a:pt x="159" y="140"/>
                  </a:cubicBezTo>
                  <a:cubicBezTo>
                    <a:pt x="140" y="159"/>
                    <a:pt x="140" y="159"/>
                    <a:pt x="140" y="159"/>
                  </a:cubicBezTo>
                  <a:cubicBezTo>
                    <a:pt x="139" y="160"/>
                    <a:pt x="137" y="160"/>
                    <a:pt x="136" y="159"/>
                  </a:cubicBezTo>
                  <a:cubicBezTo>
                    <a:pt x="95" y="117"/>
                    <a:pt x="95" y="117"/>
                    <a:pt x="95" y="117"/>
                  </a:cubicBezTo>
                  <a:cubicBezTo>
                    <a:pt x="90" y="120"/>
                    <a:pt x="85" y="122"/>
                    <a:pt x="79" y="124"/>
                  </a:cubicBezTo>
                  <a:cubicBezTo>
                    <a:pt x="79" y="119"/>
                    <a:pt x="79" y="119"/>
                    <a:pt x="79" y="119"/>
                  </a:cubicBezTo>
                  <a:close/>
                  <a:moveTo>
                    <a:pt x="79" y="77"/>
                  </a:moveTo>
                  <a:cubicBezTo>
                    <a:pt x="100" y="77"/>
                    <a:pt x="100" y="77"/>
                    <a:pt x="100" y="77"/>
                  </a:cubicBezTo>
                  <a:cubicBezTo>
                    <a:pt x="101" y="77"/>
                    <a:pt x="102" y="76"/>
                    <a:pt x="102" y="74"/>
                  </a:cubicBezTo>
                  <a:cubicBezTo>
                    <a:pt x="102" y="51"/>
                    <a:pt x="102" y="51"/>
                    <a:pt x="102" y="51"/>
                  </a:cubicBezTo>
                  <a:cubicBezTo>
                    <a:pt x="102" y="50"/>
                    <a:pt x="101" y="49"/>
                    <a:pt x="100" y="49"/>
                  </a:cubicBezTo>
                  <a:cubicBezTo>
                    <a:pt x="79" y="49"/>
                    <a:pt x="79" y="49"/>
                    <a:pt x="79" y="49"/>
                  </a:cubicBezTo>
                  <a:cubicBezTo>
                    <a:pt x="79" y="54"/>
                    <a:pt x="79" y="54"/>
                    <a:pt x="79" y="54"/>
                  </a:cubicBezTo>
                  <a:cubicBezTo>
                    <a:pt x="97" y="54"/>
                    <a:pt x="97" y="54"/>
                    <a:pt x="97" y="54"/>
                  </a:cubicBezTo>
                  <a:cubicBezTo>
                    <a:pt x="97" y="72"/>
                    <a:pt x="97" y="72"/>
                    <a:pt x="97" y="72"/>
                  </a:cubicBezTo>
                  <a:cubicBezTo>
                    <a:pt x="79" y="72"/>
                    <a:pt x="79" y="72"/>
                    <a:pt x="79" y="72"/>
                  </a:cubicBezTo>
                  <a:lnTo>
                    <a:pt x="79" y="77"/>
                  </a:lnTo>
                  <a:close/>
                  <a:moveTo>
                    <a:pt x="22" y="104"/>
                  </a:moveTo>
                  <a:cubicBezTo>
                    <a:pt x="31" y="114"/>
                    <a:pt x="44" y="119"/>
                    <a:pt x="56" y="121"/>
                  </a:cubicBezTo>
                  <a:cubicBezTo>
                    <a:pt x="64" y="122"/>
                    <a:pt x="72" y="121"/>
                    <a:pt x="79" y="119"/>
                  </a:cubicBezTo>
                  <a:cubicBezTo>
                    <a:pt x="79" y="124"/>
                    <a:pt x="79" y="124"/>
                    <a:pt x="79" y="124"/>
                  </a:cubicBezTo>
                  <a:cubicBezTo>
                    <a:pt x="72" y="126"/>
                    <a:pt x="64" y="126"/>
                    <a:pt x="56" y="126"/>
                  </a:cubicBezTo>
                  <a:cubicBezTo>
                    <a:pt x="42" y="124"/>
                    <a:pt x="29" y="118"/>
                    <a:pt x="18" y="108"/>
                  </a:cubicBezTo>
                  <a:cubicBezTo>
                    <a:pt x="18" y="107"/>
                    <a:pt x="18" y="107"/>
                    <a:pt x="18" y="107"/>
                  </a:cubicBezTo>
                  <a:cubicBezTo>
                    <a:pt x="6" y="95"/>
                    <a:pt x="0" y="79"/>
                    <a:pt x="0" y="63"/>
                  </a:cubicBezTo>
                  <a:cubicBezTo>
                    <a:pt x="0" y="63"/>
                    <a:pt x="0" y="63"/>
                    <a:pt x="0" y="63"/>
                  </a:cubicBezTo>
                  <a:cubicBezTo>
                    <a:pt x="0" y="47"/>
                    <a:pt x="6" y="30"/>
                    <a:pt x="18" y="18"/>
                  </a:cubicBezTo>
                  <a:cubicBezTo>
                    <a:pt x="31" y="6"/>
                    <a:pt x="47" y="0"/>
                    <a:pt x="63" y="0"/>
                  </a:cubicBezTo>
                  <a:cubicBezTo>
                    <a:pt x="68" y="0"/>
                    <a:pt x="74" y="0"/>
                    <a:pt x="79" y="2"/>
                  </a:cubicBezTo>
                  <a:cubicBezTo>
                    <a:pt x="79" y="7"/>
                    <a:pt x="79" y="7"/>
                    <a:pt x="79" y="7"/>
                  </a:cubicBezTo>
                  <a:cubicBezTo>
                    <a:pt x="74" y="5"/>
                    <a:pt x="68" y="4"/>
                    <a:pt x="63" y="4"/>
                  </a:cubicBezTo>
                  <a:cubicBezTo>
                    <a:pt x="48" y="4"/>
                    <a:pt x="33" y="10"/>
                    <a:pt x="22" y="21"/>
                  </a:cubicBezTo>
                  <a:cubicBezTo>
                    <a:pt x="10" y="33"/>
                    <a:pt x="5" y="48"/>
                    <a:pt x="5" y="63"/>
                  </a:cubicBezTo>
                  <a:cubicBezTo>
                    <a:pt x="5" y="63"/>
                    <a:pt x="5" y="63"/>
                    <a:pt x="5" y="63"/>
                  </a:cubicBezTo>
                  <a:cubicBezTo>
                    <a:pt x="5" y="78"/>
                    <a:pt x="10" y="93"/>
                    <a:pt x="22" y="104"/>
                  </a:cubicBezTo>
                  <a:cubicBezTo>
                    <a:pt x="22" y="104"/>
                    <a:pt x="22" y="104"/>
                    <a:pt x="22" y="104"/>
                  </a:cubicBezTo>
                  <a:close/>
                  <a:moveTo>
                    <a:pt x="79" y="49"/>
                  </a:moveTo>
                  <a:cubicBezTo>
                    <a:pt x="77" y="49"/>
                    <a:pt x="77" y="49"/>
                    <a:pt x="77" y="49"/>
                  </a:cubicBezTo>
                  <a:cubicBezTo>
                    <a:pt x="77" y="26"/>
                    <a:pt x="77" y="26"/>
                    <a:pt x="77" y="26"/>
                  </a:cubicBezTo>
                  <a:cubicBezTo>
                    <a:pt x="77" y="25"/>
                    <a:pt x="76" y="24"/>
                    <a:pt x="74" y="24"/>
                  </a:cubicBezTo>
                  <a:cubicBezTo>
                    <a:pt x="51" y="24"/>
                    <a:pt x="51" y="24"/>
                    <a:pt x="51" y="24"/>
                  </a:cubicBezTo>
                  <a:cubicBezTo>
                    <a:pt x="50" y="24"/>
                    <a:pt x="49" y="25"/>
                    <a:pt x="49" y="26"/>
                  </a:cubicBezTo>
                  <a:cubicBezTo>
                    <a:pt x="49" y="49"/>
                    <a:pt x="49" y="49"/>
                    <a:pt x="49" y="49"/>
                  </a:cubicBezTo>
                  <a:cubicBezTo>
                    <a:pt x="26" y="49"/>
                    <a:pt x="26" y="49"/>
                    <a:pt x="26" y="49"/>
                  </a:cubicBezTo>
                  <a:cubicBezTo>
                    <a:pt x="25" y="49"/>
                    <a:pt x="24" y="50"/>
                    <a:pt x="24" y="51"/>
                  </a:cubicBezTo>
                  <a:cubicBezTo>
                    <a:pt x="24" y="74"/>
                    <a:pt x="24" y="74"/>
                    <a:pt x="24" y="74"/>
                  </a:cubicBezTo>
                  <a:cubicBezTo>
                    <a:pt x="24" y="76"/>
                    <a:pt x="25" y="77"/>
                    <a:pt x="26" y="77"/>
                  </a:cubicBezTo>
                  <a:cubicBezTo>
                    <a:pt x="49" y="77"/>
                    <a:pt x="49" y="77"/>
                    <a:pt x="49" y="77"/>
                  </a:cubicBezTo>
                  <a:cubicBezTo>
                    <a:pt x="49" y="99"/>
                    <a:pt x="49" y="99"/>
                    <a:pt x="49" y="99"/>
                  </a:cubicBezTo>
                  <a:cubicBezTo>
                    <a:pt x="49" y="101"/>
                    <a:pt x="50" y="102"/>
                    <a:pt x="51" y="102"/>
                  </a:cubicBezTo>
                  <a:cubicBezTo>
                    <a:pt x="74" y="102"/>
                    <a:pt x="74" y="102"/>
                    <a:pt x="74" y="102"/>
                  </a:cubicBezTo>
                  <a:cubicBezTo>
                    <a:pt x="76" y="102"/>
                    <a:pt x="77" y="101"/>
                    <a:pt x="77" y="99"/>
                  </a:cubicBezTo>
                  <a:cubicBezTo>
                    <a:pt x="77" y="77"/>
                    <a:pt x="77" y="77"/>
                    <a:pt x="77" y="77"/>
                  </a:cubicBezTo>
                  <a:cubicBezTo>
                    <a:pt x="79" y="77"/>
                    <a:pt x="79" y="77"/>
                    <a:pt x="79" y="77"/>
                  </a:cubicBezTo>
                  <a:cubicBezTo>
                    <a:pt x="79" y="72"/>
                    <a:pt x="79" y="72"/>
                    <a:pt x="79" y="72"/>
                  </a:cubicBezTo>
                  <a:cubicBezTo>
                    <a:pt x="74" y="72"/>
                    <a:pt x="74" y="72"/>
                    <a:pt x="74" y="72"/>
                  </a:cubicBezTo>
                  <a:cubicBezTo>
                    <a:pt x="73" y="72"/>
                    <a:pt x="72" y="73"/>
                    <a:pt x="72" y="74"/>
                  </a:cubicBezTo>
                  <a:cubicBezTo>
                    <a:pt x="72" y="97"/>
                    <a:pt x="72" y="97"/>
                    <a:pt x="72" y="97"/>
                  </a:cubicBezTo>
                  <a:cubicBezTo>
                    <a:pt x="54" y="97"/>
                    <a:pt x="54" y="97"/>
                    <a:pt x="54" y="97"/>
                  </a:cubicBezTo>
                  <a:cubicBezTo>
                    <a:pt x="54" y="74"/>
                    <a:pt x="54" y="74"/>
                    <a:pt x="54" y="74"/>
                  </a:cubicBezTo>
                  <a:cubicBezTo>
                    <a:pt x="54" y="73"/>
                    <a:pt x="53" y="72"/>
                    <a:pt x="51" y="72"/>
                  </a:cubicBezTo>
                  <a:cubicBezTo>
                    <a:pt x="29" y="72"/>
                    <a:pt x="29" y="72"/>
                    <a:pt x="29" y="72"/>
                  </a:cubicBezTo>
                  <a:cubicBezTo>
                    <a:pt x="29" y="54"/>
                    <a:pt x="29" y="54"/>
                    <a:pt x="29" y="54"/>
                  </a:cubicBezTo>
                  <a:cubicBezTo>
                    <a:pt x="51" y="54"/>
                    <a:pt x="51" y="54"/>
                    <a:pt x="51" y="54"/>
                  </a:cubicBezTo>
                  <a:cubicBezTo>
                    <a:pt x="53" y="54"/>
                    <a:pt x="54" y="53"/>
                    <a:pt x="54" y="51"/>
                  </a:cubicBezTo>
                  <a:cubicBezTo>
                    <a:pt x="54" y="28"/>
                    <a:pt x="54" y="28"/>
                    <a:pt x="54" y="28"/>
                  </a:cubicBezTo>
                  <a:cubicBezTo>
                    <a:pt x="72" y="28"/>
                    <a:pt x="72" y="28"/>
                    <a:pt x="72" y="28"/>
                  </a:cubicBezTo>
                  <a:cubicBezTo>
                    <a:pt x="72" y="51"/>
                    <a:pt x="72" y="51"/>
                    <a:pt x="72" y="51"/>
                  </a:cubicBezTo>
                  <a:cubicBezTo>
                    <a:pt x="72" y="53"/>
                    <a:pt x="73" y="54"/>
                    <a:pt x="74" y="54"/>
                  </a:cubicBezTo>
                  <a:cubicBezTo>
                    <a:pt x="79" y="54"/>
                    <a:pt x="79" y="54"/>
                    <a:pt x="79" y="54"/>
                  </a:cubicBezTo>
                  <a:lnTo>
                    <a:pt x="79"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2" name="Freeform 153"/>
            <p:cNvSpPr>
              <a:spLocks noEditPoints="1"/>
            </p:cNvSpPr>
            <p:nvPr/>
          </p:nvSpPr>
          <p:spPr bwMode="auto">
            <a:xfrm>
              <a:off x="7891463" y="4664075"/>
              <a:ext cx="107950" cy="130175"/>
            </a:xfrm>
            <a:custGeom>
              <a:avLst/>
              <a:gdLst>
                <a:gd name="T0" fmla="*/ 24 w 48"/>
                <a:gd name="T1" fmla="*/ 47 h 58"/>
                <a:gd name="T2" fmla="*/ 35 w 48"/>
                <a:gd name="T3" fmla="*/ 30 h 58"/>
                <a:gd name="T4" fmla="*/ 43 w 48"/>
                <a:gd name="T5" fmla="*/ 4 h 58"/>
                <a:gd name="T6" fmla="*/ 24 w 48"/>
                <a:gd name="T7" fmla="*/ 4 h 58"/>
                <a:gd name="T8" fmla="*/ 24 w 48"/>
                <a:gd name="T9" fmla="*/ 0 h 58"/>
                <a:gd name="T10" fmla="*/ 45 w 48"/>
                <a:gd name="T11" fmla="*/ 0 h 58"/>
                <a:gd name="T12" fmla="*/ 45 w 48"/>
                <a:gd name="T13" fmla="*/ 0 h 58"/>
                <a:gd name="T14" fmla="*/ 46 w 48"/>
                <a:gd name="T15" fmla="*/ 0 h 58"/>
                <a:gd name="T16" fmla="*/ 48 w 48"/>
                <a:gd name="T17" fmla="*/ 2 h 58"/>
                <a:gd name="T18" fmla="*/ 39 w 48"/>
                <a:gd name="T19" fmla="*/ 32 h 58"/>
                <a:gd name="T20" fmla="*/ 24 w 48"/>
                <a:gd name="T21" fmla="*/ 54 h 58"/>
                <a:gd name="T22" fmla="*/ 24 w 48"/>
                <a:gd name="T23" fmla="*/ 47 h 58"/>
                <a:gd name="T24" fmla="*/ 5 w 48"/>
                <a:gd name="T25" fmla="*/ 4 h 58"/>
                <a:gd name="T26" fmla="*/ 10 w 48"/>
                <a:gd name="T27" fmla="*/ 30 h 58"/>
                <a:gd name="T28" fmla="*/ 20 w 48"/>
                <a:gd name="T29" fmla="*/ 52 h 58"/>
                <a:gd name="T30" fmla="*/ 24 w 48"/>
                <a:gd name="T31" fmla="*/ 47 h 58"/>
                <a:gd name="T32" fmla="*/ 24 w 48"/>
                <a:gd name="T33" fmla="*/ 54 h 58"/>
                <a:gd name="T34" fmla="*/ 21 w 48"/>
                <a:gd name="T35" fmla="*/ 57 h 58"/>
                <a:gd name="T36" fmla="*/ 20 w 48"/>
                <a:gd name="T37" fmla="*/ 58 h 58"/>
                <a:gd name="T38" fmla="*/ 17 w 48"/>
                <a:gd name="T39" fmla="*/ 57 h 58"/>
                <a:gd name="T40" fmla="*/ 5 w 48"/>
                <a:gd name="T41" fmla="*/ 31 h 58"/>
                <a:gd name="T42" fmla="*/ 0 w 48"/>
                <a:gd name="T43" fmla="*/ 2 h 58"/>
                <a:gd name="T44" fmla="*/ 0 w 48"/>
                <a:gd name="T45" fmla="*/ 2 h 58"/>
                <a:gd name="T46" fmla="*/ 3 w 48"/>
                <a:gd name="T47" fmla="*/ 0 h 58"/>
                <a:gd name="T48" fmla="*/ 24 w 48"/>
                <a:gd name="T49" fmla="*/ 0 h 58"/>
                <a:gd name="T50" fmla="*/ 24 w 48"/>
                <a:gd name="T51" fmla="*/ 4 h 58"/>
                <a:gd name="T52" fmla="*/ 5 w 48"/>
                <a:gd name="T53" fmla="*/ 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58">
                  <a:moveTo>
                    <a:pt x="24" y="47"/>
                  </a:moveTo>
                  <a:cubicBezTo>
                    <a:pt x="28" y="42"/>
                    <a:pt x="32" y="36"/>
                    <a:pt x="35" y="30"/>
                  </a:cubicBezTo>
                  <a:cubicBezTo>
                    <a:pt x="39" y="22"/>
                    <a:pt x="42" y="14"/>
                    <a:pt x="43" y="4"/>
                  </a:cubicBezTo>
                  <a:cubicBezTo>
                    <a:pt x="24" y="4"/>
                    <a:pt x="24" y="4"/>
                    <a:pt x="24" y="4"/>
                  </a:cubicBezTo>
                  <a:cubicBezTo>
                    <a:pt x="24" y="0"/>
                    <a:pt x="24" y="0"/>
                    <a:pt x="24" y="0"/>
                  </a:cubicBezTo>
                  <a:cubicBezTo>
                    <a:pt x="45" y="0"/>
                    <a:pt x="45" y="0"/>
                    <a:pt x="45" y="0"/>
                  </a:cubicBezTo>
                  <a:cubicBezTo>
                    <a:pt x="45" y="0"/>
                    <a:pt x="45" y="0"/>
                    <a:pt x="45" y="0"/>
                  </a:cubicBezTo>
                  <a:cubicBezTo>
                    <a:pt x="46" y="0"/>
                    <a:pt x="46" y="0"/>
                    <a:pt x="46" y="0"/>
                  </a:cubicBezTo>
                  <a:cubicBezTo>
                    <a:pt x="47" y="0"/>
                    <a:pt x="48" y="1"/>
                    <a:pt x="48" y="2"/>
                  </a:cubicBezTo>
                  <a:cubicBezTo>
                    <a:pt x="47" y="13"/>
                    <a:pt x="44" y="23"/>
                    <a:pt x="39" y="32"/>
                  </a:cubicBezTo>
                  <a:cubicBezTo>
                    <a:pt x="35" y="40"/>
                    <a:pt x="30" y="48"/>
                    <a:pt x="24" y="54"/>
                  </a:cubicBezTo>
                  <a:lnTo>
                    <a:pt x="24" y="47"/>
                  </a:lnTo>
                  <a:close/>
                  <a:moveTo>
                    <a:pt x="5" y="4"/>
                  </a:moveTo>
                  <a:cubicBezTo>
                    <a:pt x="6" y="13"/>
                    <a:pt x="7" y="22"/>
                    <a:pt x="10" y="30"/>
                  </a:cubicBezTo>
                  <a:cubicBezTo>
                    <a:pt x="12" y="38"/>
                    <a:pt x="16" y="46"/>
                    <a:pt x="20" y="52"/>
                  </a:cubicBezTo>
                  <a:cubicBezTo>
                    <a:pt x="21" y="50"/>
                    <a:pt x="23" y="49"/>
                    <a:pt x="24" y="47"/>
                  </a:cubicBezTo>
                  <a:cubicBezTo>
                    <a:pt x="24" y="54"/>
                    <a:pt x="24" y="54"/>
                    <a:pt x="24" y="54"/>
                  </a:cubicBezTo>
                  <a:cubicBezTo>
                    <a:pt x="23" y="55"/>
                    <a:pt x="22" y="56"/>
                    <a:pt x="21" y="57"/>
                  </a:cubicBezTo>
                  <a:cubicBezTo>
                    <a:pt x="21" y="57"/>
                    <a:pt x="21" y="58"/>
                    <a:pt x="20" y="58"/>
                  </a:cubicBezTo>
                  <a:cubicBezTo>
                    <a:pt x="19" y="58"/>
                    <a:pt x="18" y="58"/>
                    <a:pt x="17" y="57"/>
                  </a:cubicBezTo>
                  <a:cubicBezTo>
                    <a:pt x="12" y="50"/>
                    <a:pt x="8" y="41"/>
                    <a:pt x="5" y="31"/>
                  </a:cubicBezTo>
                  <a:cubicBezTo>
                    <a:pt x="3" y="22"/>
                    <a:pt x="1" y="13"/>
                    <a:pt x="0" y="2"/>
                  </a:cubicBezTo>
                  <a:cubicBezTo>
                    <a:pt x="0" y="2"/>
                    <a:pt x="0" y="2"/>
                    <a:pt x="0" y="2"/>
                  </a:cubicBezTo>
                  <a:cubicBezTo>
                    <a:pt x="0" y="1"/>
                    <a:pt x="1" y="0"/>
                    <a:pt x="3" y="0"/>
                  </a:cubicBezTo>
                  <a:cubicBezTo>
                    <a:pt x="24" y="0"/>
                    <a:pt x="24" y="0"/>
                    <a:pt x="24" y="0"/>
                  </a:cubicBezTo>
                  <a:cubicBezTo>
                    <a:pt x="24" y="4"/>
                    <a:pt x="24" y="4"/>
                    <a:pt x="24" y="4"/>
                  </a:cubicBezTo>
                  <a:lnTo>
                    <a:pt x="5"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3" name="Freeform 154"/>
            <p:cNvSpPr>
              <a:spLocks noEditPoints="1"/>
            </p:cNvSpPr>
            <p:nvPr/>
          </p:nvSpPr>
          <p:spPr bwMode="auto">
            <a:xfrm>
              <a:off x="7891463" y="4510088"/>
              <a:ext cx="107950" cy="133350"/>
            </a:xfrm>
            <a:custGeom>
              <a:avLst/>
              <a:gdLst>
                <a:gd name="T0" fmla="*/ 24 w 48"/>
                <a:gd name="T1" fmla="*/ 54 h 59"/>
                <a:gd name="T2" fmla="*/ 43 w 48"/>
                <a:gd name="T3" fmla="*/ 54 h 59"/>
                <a:gd name="T4" fmla="*/ 35 w 48"/>
                <a:gd name="T5" fmla="*/ 28 h 59"/>
                <a:gd name="T6" fmla="*/ 24 w 48"/>
                <a:gd name="T7" fmla="*/ 11 h 59"/>
                <a:gd name="T8" fmla="*/ 24 w 48"/>
                <a:gd name="T9" fmla="*/ 4 h 59"/>
                <a:gd name="T10" fmla="*/ 39 w 48"/>
                <a:gd name="T11" fmla="*/ 26 h 59"/>
                <a:gd name="T12" fmla="*/ 48 w 48"/>
                <a:gd name="T13" fmla="*/ 56 h 59"/>
                <a:gd name="T14" fmla="*/ 48 w 48"/>
                <a:gd name="T15" fmla="*/ 56 h 59"/>
                <a:gd name="T16" fmla="*/ 45 w 48"/>
                <a:gd name="T17" fmla="*/ 59 h 59"/>
                <a:gd name="T18" fmla="*/ 24 w 48"/>
                <a:gd name="T19" fmla="*/ 59 h 59"/>
                <a:gd name="T20" fmla="*/ 24 w 48"/>
                <a:gd name="T21" fmla="*/ 54 h 59"/>
                <a:gd name="T22" fmla="*/ 20 w 48"/>
                <a:gd name="T23" fmla="*/ 6 h 59"/>
                <a:gd name="T24" fmla="*/ 10 w 48"/>
                <a:gd name="T25" fmla="*/ 28 h 59"/>
                <a:gd name="T26" fmla="*/ 5 w 48"/>
                <a:gd name="T27" fmla="*/ 54 h 59"/>
                <a:gd name="T28" fmla="*/ 24 w 48"/>
                <a:gd name="T29" fmla="*/ 54 h 59"/>
                <a:gd name="T30" fmla="*/ 24 w 48"/>
                <a:gd name="T31" fmla="*/ 59 h 59"/>
                <a:gd name="T32" fmla="*/ 3 w 48"/>
                <a:gd name="T33" fmla="*/ 59 h 59"/>
                <a:gd name="T34" fmla="*/ 3 w 48"/>
                <a:gd name="T35" fmla="*/ 59 h 59"/>
                <a:gd name="T36" fmla="*/ 2 w 48"/>
                <a:gd name="T37" fmla="*/ 59 h 59"/>
                <a:gd name="T38" fmla="*/ 0 w 48"/>
                <a:gd name="T39" fmla="*/ 56 h 59"/>
                <a:gd name="T40" fmla="*/ 5 w 48"/>
                <a:gd name="T41" fmla="*/ 27 h 59"/>
                <a:gd name="T42" fmla="*/ 17 w 48"/>
                <a:gd name="T43" fmla="*/ 1 h 59"/>
                <a:gd name="T44" fmla="*/ 17 w 48"/>
                <a:gd name="T45" fmla="*/ 1 h 59"/>
                <a:gd name="T46" fmla="*/ 17 w 48"/>
                <a:gd name="T47" fmla="*/ 1 h 59"/>
                <a:gd name="T48" fmla="*/ 21 w 48"/>
                <a:gd name="T49" fmla="*/ 1 h 59"/>
                <a:gd name="T50" fmla="*/ 24 w 48"/>
                <a:gd name="T51" fmla="*/ 4 h 59"/>
                <a:gd name="T52" fmla="*/ 24 w 48"/>
                <a:gd name="T53" fmla="*/ 11 h 59"/>
                <a:gd name="T54" fmla="*/ 20 w 48"/>
                <a:gd name="T55" fmla="*/ 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59">
                  <a:moveTo>
                    <a:pt x="24" y="54"/>
                  </a:moveTo>
                  <a:cubicBezTo>
                    <a:pt x="43" y="54"/>
                    <a:pt x="43" y="54"/>
                    <a:pt x="43" y="54"/>
                  </a:cubicBezTo>
                  <a:cubicBezTo>
                    <a:pt x="42" y="45"/>
                    <a:pt x="39" y="36"/>
                    <a:pt x="35" y="28"/>
                  </a:cubicBezTo>
                  <a:cubicBezTo>
                    <a:pt x="32" y="22"/>
                    <a:pt x="28" y="16"/>
                    <a:pt x="24" y="11"/>
                  </a:cubicBezTo>
                  <a:cubicBezTo>
                    <a:pt x="24" y="4"/>
                    <a:pt x="24" y="4"/>
                    <a:pt x="24" y="4"/>
                  </a:cubicBezTo>
                  <a:cubicBezTo>
                    <a:pt x="30" y="10"/>
                    <a:pt x="35" y="18"/>
                    <a:pt x="39" y="26"/>
                  </a:cubicBezTo>
                  <a:cubicBezTo>
                    <a:pt x="44" y="35"/>
                    <a:pt x="47" y="45"/>
                    <a:pt x="48" y="56"/>
                  </a:cubicBezTo>
                  <a:cubicBezTo>
                    <a:pt x="48" y="56"/>
                    <a:pt x="48" y="56"/>
                    <a:pt x="48" y="56"/>
                  </a:cubicBezTo>
                  <a:cubicBezTo>
                    <a:pt x="48" y="58"/>
                    <a:pt x="47" y="59"/>
                    <a:pt x="45" y="59"/>
                  </a:cubicBezTo>
                  <a:cubicBezTo>
                    <a:pt x="24" y="59"/>
                    <a:pt x="24" y="59"/>
                    <a:pt x="24" y="59"/>
                  </a:cubicBezTo>
                  <a:lnTo>
                    <a:pt x="24" y="54"/>
                  </a:lnTo>
                  <a:close/>
                  <a:moveTo>
                    <a:pt x="20" y="6"/>
                  </a:moveTo>
                  <a:cubicBezTo>
                    <a:pt x="16" y="13"/>
                    <a:pt x="12" y="20"/>
                    <a:pt x="10" y="28"/>
                  </a:cubicBezTo>
                  <a:cubicBezTo>
                    <a:pt x="7" y="36"/>
                    <a:pt x="6" y="45"/>
                    <a:pt x="5" y="54"/>
                  </a:cubicBezTo>
                  <a:cubicBezTo>
                    <a:pt x="24" y="54"/>
                    <a:pt x="24" y="54"/>
                    <a:pt x="24" y="54"/>
                  </a:cubicBezTo>
                  <a:cubicBezTo>
                    <a:pt x="24" y="59"/>
                    <a:pt x="24" y="59"/>
                    <a:pt x="24" y="59"/>
                  </a:cubicBezTo>
                  <a:cubicBezTo>
                    <a:pt x="3" y="59"/>
                    <a:pt x="3" y="59"/>
                    <a:pt x="3" y="59"/>
                  </a:cubicBezTo>
                  <a:cubicBezTo>
                    <a:pt x="3" y="59"/>
                    <a:pt x="3" y="59"/>
                    <a:pt x="3" y="59"/>
                  </a:cubicBezTo>
                  <a:cubicBezTo>
                    <a:pt x="2" y="59"/>
                    <a:pt x="2" y="59"/>
                    <a:pt x="2" y="59"/>
                  </a:cubicBezTo>
                  <a:cubicBezTo>
                    <a:pt x="1" y="59"/>
                    <a:pt x="0" y="57"/>
                    <a:pt x="0" y="56"/>
                  </a:cubicBezTo>
                  <a:cubicBezTo>
                    <a:pt x="1" y="46"/>
                    <a:pt x="3" y="36"/>
                    <a:pt x="5" y="27"/>
                  </a:cubicBezTo>
                  <a:cubicBezTo>
                    <a:pt x="8" y="17"/>
                    <a:pt x="12" y="8"/>
                    <a:pt x="17" y="1"/>
                  </a:cubicBezTo>
                  <a:cubicBezTo>
                    <a:pt x="17" y="1"/>
                    <a:pt x="17" y="1"/>
                    <a:pt x="17" y="1"/>
                  </a:cubicBezTo>
                  <a:cubicBezTo>
                    <a:pt x="17" y="1"/>
                    <a:pt x="17" y="1"/>
                    <a:pt x="17" y="1"/>
                  </a:cubicBezTo>
                  <a:cubicBezTo>
                    <a:pt x="18" y="0"/>
                    <a:pt x="20" y="0"/>
                    <a:pt x="21" y="1"/>
                  </a:cubicBezTo>
                  <a:cubicBezTo>
                    <a:pt x="22" y="2"/>
                    <a:pt x="23" y="3"/>
                    <a:pt x="24" y="4"/>
                  </a:cubicBezTo>
                  <a:cubicBezTo>
                    <a:pt x="24" y="11"/>
                    <a:pt x="24" y="11"/>
                    <a:pt x="24" y="11"/>
                  </a:cubicBezTo>
                  <a:cubicBezTo>
                    <a:pt x="23" y="9"/>
                    <a:pt x="21" y="8"/>
                    <a:pt x="2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4" name="Freeform 155"/>
            <p:cNvSpPr>
              <a:spLocks noEditPoints="1"/>
            </p:cNvSpPr>
            <p:nvPr/>
          </p:nvSpPr>
          <p:spPr bwMode="auto">
            <a:xfrm>
              <a:off x="7820026" y="4462463"/>
              <a:ext cx="96838" cy="180975"/>
            </a:xfrm>
            <a:custGeom>
              <a:avLst/>
              <a:gdLst>
                <a:gd name="T0" fmla="*/ 21 w 43"/>
                <a:gd name="T1" fmla="*/ 57 h 80"/>
                <a:gd name="T2" fmla="*/ 24 w 43"/>
                <a:gd name="T3" fmla="*/ 43 h 80"/>
                <a:gd name="T4" fmla="*/ 37 w 43"/>
                <a:gd name="T5" fmla="*/ 16 h 80"/>
                <a:gd name="T6" fmla="*/ 21 w 43"/>
                <a:gd name="T7" fmla="*/ 9 h 80"/>
                <a:gd name="T8" fmla="*/ 21 w 43"/>
                <a:gd name="T9" fmla="*/ 8 h 80"/>
                <a:gd name="T10" fmla="*/ 21 w 43"/>
                <a:gd name="T11" fmla="*/ 3 h 80"/>
                <a:gd name="T12" fmla="*/ 23 w 43"/>
                <a:gd name="T13" fmla="*/ 4 h 80"/>
                <a:gd name="T14" fmla="*/ 41 w 43"/>
                <a:gd name="T15" fmla="*/ 13 h 80"/>
                <a:gd name="T16" fmla="*/ 42 w 43"/>
                <a:gd name="T17" fmla="*/ 13 h 80"/>
                <a:gd name="T18" fmla="*/ 42 w 43"/>
                <a:gd name="T19" fmla="*/ 16 h 80"/>
                <a:gd name="T20" fmla="*/ 29 w 43"/>
                <a:gd name="T21" fmla="*/ 45 h 80"/>
                <a:gd name="T22" fmla="*/ 23 w 43"/>
                <a:gd name="T23" fmla="*/ 77 h 80"/>
                <a:gd name="T24" fmla="*/ 23 w 43"/>
                <a:gd name="T25" fmla="*/ 77 h 80"/>
                <a:gd name="T26" fmla="*/ 21 w 43"/>
                <a:gd name="T27" fmla="*/ 80 h 80"/>
                <a:gd name="T28" fmla="*/ 21 w 43"/>
                <a:gd name="T29" fmla="*/ 57 h 80"/>
                <a:gd name="T30" fmla="*/ 5 w 43"/>
                <a:gd name="T31" fmla="*/ 5 h 80"/>
                <a:gd name="T32" fmla="*/ 5 w 43"/>
                <a:gd name="T33" fmla="*/ 75 h 80"/>
                <a:gd name="T34" fmla="*/ 19 w 43"/>
                <a:gd name="T35" fmla="*/ 75 h 80"/>
                <a:gd name="T36" fmla="*/ 21 w 43"/>
                <a:gd name="T37" fmla="*/ 57 h 80"/>
                <a:gd name="T38" fmla="*/ 21 w 43"/>
                <a:gd name="T39" fmla="*/ 80 h 80"/>
                <a:gd name="T40" fmla="*/ 21 w 43"/>
                <a:gd name="T41" fmla="*/ 80 h 80"/>
                <a:gd name="T42" fmla="*/ 2 w 43"/>
                <a:gd name="T43" fmla="*/ 80 h 80"/>
                <a:gd name="T44" fmla="*/ 0 w 43"/>
                <a:gd name="T45" fmla="*/ 77 h 80"/>
                <a:gd name="T46" fmla="*/ 0 w 43"/>
                <a:gd name="T47" fmla="*/ 2 h 80"/>
                <a:gd name="T48" fmla="*/ 0 w 43"/>
                <a:gd name="T49" fmla="*/ 2 h 80"/>
                <a:gd name="T50" fmla="*/ 0 w 43"/>
                <a:gd name="T51" fmla="*/ 2 h 80"/>
                <a:gd name="T52" fmla="*/ 3 w 43"/>
                <a:gd name="T53" fmla="*/ 0 h 80"/>
                <a:gd name="T54" fmla="*/ 21 w 43"/>
                <a:gd name="T55" fmla="*/ 3 h 80"/>
                <a:gd name="T56" fmla="*/ 21 w 43"/>
                <a:gd name="T57" fmla="*/ 8 h 80"/>
                <a:gd name="T58" fmla="*/ 5 w 43"/>
                <a:gd name="T59" fmla="*/ 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80">
                  <a:moveTo>
                    <a:pt x="21" y="57"/>
                  </a:moveTo>
                  <a:cubicBezTo>
                    <a:pt x="22" y="52"/>
                    <a:pt x="23" y="48"/>
                    <a:pt x="24" y="43"/>
                  </a:cubicBezTo>
                  <a:cubicBezTo>
                    <a:pt x="28" y="33"/>
                    <a:pt x="32" y="24"/>
                    <a:pt x="37" y="16"/>
                  </a:cubicBezTo>
                  <a:cubicBezTo>
                    <a:pt x="32" y="13"/>
                    <a:pt x="27" y="10"/>
                    <a:pt x="21" y="9"/>
                  </a:cubicBezTo>
                  <a:cubicBezTo>
                    <a:pt x="21" y="8"/>
                    <a:pt x="21" y="8"/>
                    <a:pt x="21" y="8"/>
                  </a:cubicBezTo>
                  <a:cubicBezTo>
                    <a:pt x="21" y="3"/>
                    <a:pt x="21" y="3"/>
                    <a:pt x="21" y="3"/>
                  </a:cubicBezTo>
                  <a:cubicBezTo>
                    <a:pt x="22" y="4"/>
                    <a:pt x="22" y="4"/>
                    <a:pt x="23" y="4"/>
                  </a:cubicBezTo>
                  <a:cubicBezTo>
                    <a:pt x="29" y="6"/>
                    <a:pt x="36" y="9"/>
                    <a:pt x="41" y="13"/>
                  </a:cubicBezTo>
                  <a:cubicBezTo>
                    <a:pt x="42" y="13"/>
                    <a:pt x="42" y="13"/>
                    <a:pt x="42" y="13"/>
                  </a:cubicBezTo>
                  <a:cubicBezTo>
                    <a:pt x="43" y="14"/>
                    <a:pt x="43" y="15"/>
                    <a:pt x="42" y="16"/>
                  </a:cubicBezTo>
                  <a:cubicBezTo>
                    <a:pt x="37" y="24"/>
                    <a:pt x="32" y="34"/>
                    <a:pt x="29" y="45"/>
                  </a:cubicBezTo>
                  <a:cubicBezTo>
                    <a:pt x="26" y="55"/>
                    <a:pt x="24" y="66"/>
                    <a:pt x="23" y="77"/>
                  </a:cubicBezTo>
                  <a:cubicBezTo>
                    <a:pt x="23" y="77"/>
                    <a:pt x="23" y="77"/>
                    <a:pt x="23" y="77"/>
                  </a:cubicBezTo>
                  <a:cubicBezTo>
                    <a:pt x="23" y="79"/>
                    <a:pt x="22" y="80"/>
                    <a:pt x="21" y="80"/>
                  </a:cubicBezTo>
                  <a:lnTo>
                    <a:pt x="21" y="57"/>
                  </a:lnTo>
                  <a:close/>
                  <a:moveTo>
                    <a:pt x="5" y="5"/>
                  </a:moveTo>
                  <a:cubicBezTo>
                    <a:pt x="5" y="75"/>
                    <a:pt x="5" y="75"/>
                    <a:pt x="5" y="75"/>
                  </a:cubicBezTo>
                  <a:cubicBezTo>
                    <a:pt x="19" y="75"/>
                    <a:pt x="19" y="75"/>
                    <a:pt x="19" y="75"/>
                  </a:cubicBezTo>
                  <a:cubicBezTo>
                    <a:pt x="19" y="69"/>
                    <a:pt x="20" y="63"/>
                    <a:pt x="21" y="57"/>
                  </a:cubicBezTo>
                  <a:cubicBezTo>
                    <a:pt x="21" y="80"/>
                    <a:pt x="21" y="80"/>
                    <a:pt x="21" y="80"/>
                  </a:cubicBezTo>
                  <a:cubicBezTo>
                    <a:pt x="21" y="80"/>
                    <a:pt x="21" y="80"/>
                    <a:pt x="21" y="80"/>
                  </a:cubicBezTo>
                  <a:cubicBezTo>
                    <a:pt x="2" y="80"/>
                    <a:pt x="2" y="80"/>
                    <a:pt x="2" y="80"/>
                  </a:cubicBezTo>
                  <a:cubicBezTo>
                    <a:pt x="1" y="80"/>
                    <a:pt x="0" y="79"/>
                    <a:pt x="0" y="77"/>
                  </a:cubicBezTo>
                  <a:cubicBezTo>
                    <a:pt x="0" y="2"/>
                    <a:pt x="0" y="2"/>
                    <a:pt x="0" y="2"/>
                  </a:cubicBezTo>
                  <a:cubicBezTo>
                    <a:pt x="0" y="2"/>
                    <a:pt x="0" y="2"/>
                    <a:pt x="0" y="2"/>
                  </a:cubicBezTo>
                  <a:cubicBezTo>
                    <a:pt x="0" y="2"/>
                    <a:pt x="0" y="2"/>
                    <a:pt x="0" y="2"/>
                  </a:cubicBezTo>
                  <a:cubicBezTo>
                    <a:pt x="0" y="1"/>
                    <a:pt x="1" y="0"/>
                    <a:pt x="3" y="0"/>
                  </a:cubicBezTo>
                  <a:cubicBezTo>
                    <a:pt x="9" y="0"/>
                    <a:pt x="15" y="2"/>
                    <a:pt x="21" y="3"/>
                  </a:cubicBezTo>
                  <a:cubicBezTo>
                    <a:pt x="21" y="8"/>
                    <a:pt x="21" y="8"/>
                    <a:pt x="21" y="8"/>
                  </a:cubicBezTo>
                  <a:cubicBezTo>
                    <a:pt x="16" y="7"/>
                    <a:pt x="10"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5" name="Freeform 156"/>
            <p:cNvSpPr>
              <a:spLocks noEditPoints="1"/>
            </p:cNvSpPr>
            <p:nvPr/>
          </p:nvSpPr>
          <p:spPr bwMode="auto">
            <a:xfrm>
              <a:off x="7702551" y="4664075"/>
              <a:ext cx="96838" cy="177800"/>
            </a:xfrm>
            <a:custGeom>
              <a:avLst/>
              <a:gdLst>
                <a:gd name="T0" fmla="*/ 38 w 43"/>
                <a:gd name="T1" fmla="*/ 74 h 79"/>
                <a:gd name="T2" fmla="*/ 38 w 43"/>
                <a:gd name="T3" fmla="*/ 4 h 79"/>
                <a:gd name="T4" fmla="*/ 24 w 43"/>
                <a:gd name="T5" fmla="*/ 4 h 79"/>
                <a:gd name="T6" fmla="*/ 22 w 43"/>
                <a:gd name="T7" fmla="*/ 19 h 79"/>
                <a:gd name="T8" fmla="*/ 22 w 43"/>
                <a:gd name="T9" fmla="*/ 0 h 79"/>
                <a:gd name="T10" fmla="*/ 41 w 43"/>
                <a:gd name="T11" fmla="*/ 0 h 79"/>
                <a:gd name="T12" fmla="*/ 43 w 43"/>
                <a:gd name="T13" fmla="*/ 2 h 79"/>
                <a:gd name="T14" fmla="*/ 43 w 43"/>
                <a:gd name="T15" fmla="*/ 77 h 79"/>
                <a:gd name="T16" fmla="*/ 43 w 43"/>
                <a:gd name="T17" fmla="*/ 77 h 79"/>
                <a:gd name="T18" fmla="*/ 43 w 43"/>
                <a:gd name="T19" fmla="*/ 77 h 79"/>
                <a:gd name="T20" fmla="*/ 41 w 43"/>
                <a:gd name="T21" fmla="*/ 79 h 79"/>
                <a:gd name="T22" fmla="*/ 22 w 43"/>
                <a:gd name="T23" fmla="*/ 76 h 79"/>
                <a:gd name="T24" fmla="*/ 22 w 43"/>
                <a:gd name="T25" fmla="*/ 71 h 79"/>
                <a:gd name="T26" fmla="*/ 38 w 43"/>
                <a:gd name="T27" fmla="*/ 74 h 79"/>
                <a:gd name="T28" fmla="*/ 22 w 43"/>
                <a:gd name="T29" fmla="*/ 19 h 79"/>
                <a:gd name="T30" fmla="*/ 18 w 43"/>
                <a:gd name="T31" fmla="*/ 36 h 79"/>
                <a:gd name="T32" fmla="*/ 6 w 43"/>
                <a:gd name="T33" fmla="*/ 63 h 79"/>
                <a:gd name="T34" fmla="*/ 21 w 43"/>
                <a:gd name="T35" fmla="*/ 70 h 79"/>
                <a:gd name="T36" fmla="*/ 22 w 43"/>
                <a:gd name="T37" fmla="*/ 71 h 79"/>
                <a:gd name="T38" fmla="*/ 22 w 43"/>
                <a:gd name="T39" fmla="*/ 76 h 79"/>
                <a:gd name="T40" fmla="*/ 20 w 43"/>
                <a:gd name="T41" fmla="*/ 75 h 79"/>
                <a:gd name="T42" fmla="*/ 1 w 43"/>
                <a:gd name="T43" fmla="*/ 66 h 79"/>
                <a:gd name="T44" fmla="*/ 1 w 43"/>
                <a:gd name="T45" fmla="*/ 66 h 79"/>
                <a:gd name="T46" fmla="*/ 0 w 43"/>
                <a:gd name="T47" fmla="*/ 62 h 79"/>
                <a:gd name="T48" fmla="*/ 13 w 43"/>
                <a:gd name="T49" fmla="*/ 34 h 79"/>
                <a:gd name="T50" fmla="*/ 19 w 43"/>
                <a:gd name="T51" fmla="*/ 2 h 79"/>
                <a:gd name="T52" fmla="*/ 19 w 43"/>
                <a:gd name="T53" fmla="*/ 2 h 79"/>
                <a:gd name="T54" fmla="*/ 21 w 43"/>
                <a:gd name="T55" fmla="*/ 0 h 79"/>
                <a:gd name="T56" fmla="*/ 22 w 43"/>
                <a:gd name="T57" fmla="*/ 0 h 79"/>
                <a:gd name="T58" fmla="*/ 22 w 43"/>
                <a:gd name="T59" fmla="*/ 1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79">
                  <a:moveTo>
                    <a:pt x="38" y="74"/>
                  </a:moveTo>
                  <a:cubicBezTo>
                    <a:pt x="38" y="4"/>
                    <a:pt x="38" y="4"/>
                    <a:pt x="38" y="4"/>
                  </a:cubicBezTo>
                  <a:cubicBezTo>
                    <a:pt x="24" y="4"/>
                    <a:pt x="24" y="4"/>
                    <a:pt x="24" y="4"/>
                  </a:cubicBezTo>
                  <a:cubicBezTo>
                    <a:pt x="23" y="9"/>
                    <a:pt x="23" y="14"/>
                    <a:pt x="22" y="19"/>
                  </a:cubicBezTo>
                  <a:cubicBezTo>
                    <a:pt x="22" y="0"/>
                    <a:pt x="22" y="0"/>
                    <a:pt x="22" y="0"/>
                  </a:cubicBezTo>
                  <a:cubicBezTo>
                    <a:pt x="41" y="0"/>
                    <a:pt x="41" y="0"/>
                    <a:pt x="41" y="0"/>
                  </a:cubicBezTo>
                  <a:cubicBezTo>
                    <a:pt x="42" y="0"/>
                    <a:pt x="43" y="1"/>
                    <a:pt x="43" y="2"/>
                  </a:cubicBezTo>
                  <a:cubicBezTo>
                    <a:pt x="43" y="77"/>
                    <a:pt x="43" y="77"/>
                    <a:pt x="43" y="77"/>
                  </a:cubicBezTo>
                  <a:cubicBezTo>
                    <a:pt x="43" y="77"/>
                    <a:pt x="43" y="77"/>
                    <a:pt x="43" y="77"/>
                  </a:cubicBezTo>
                  <a:cubicBezTo>
                    <a:pt x="43" y="77"/>
                    <a:pt x="43" y="77"/>
                    <a:pt x="43" y="77"/>
                  </a:cubicBezTo>
                  <a:cubicBezTo>
                    <a:pt x="43" y="78"/>
                    <a:pt x="42" y="79"/>
                    <a:pt x="41" y="79"/>
                  </a:cubicBezTo>
                  <a:cubicBezTo>
                    <a:pt x="34" y="79"/>
                    <a:pt x="28" y="78"/>
                    <a:pt x="22" y="76"/>
                  </a:cubicBezTo>
                  <a:cubicBezTo>
                    <a:pt x="22" y="71"/>
                    <a:pt x="22" y="71"/>
                    <a:pt x="22" y="71"/>
                  </a:cubicBezTo>
                  <a:cubicBezTo>
                    <a:pt x="27" y="72"/>
                    <a:pt x="33" y="74"/>
                    <a:pt x="38" y="74"/>
                  </a:cubicBezTo>
                  <a:close/>
                  <a:moveTo>
                    <a:pt x="22" y="19"/>
                  </a:moveTo>
                  <a:cubicBezTo>
                    <a:pt x="21" y="25"/>
                    <a:pt x="20" y="30"/>
                    <a:pt x="18" y="36"/>
                  </a:cubicBezTo>
                  <a:cubicBezTo>
                    <a:pt x="15" y="46"/>
                    <a:pt x="11" y="55"/>
                    <a:pt x="6" y="63"/>
                  </a:cubicBezTo>
                  <a:cubicBezTo>
                    <a:pt x="11" y="66"/>
                    <a:pt x="16" y="68"/>
                    <a:pt x="21" y="70"/>
                  </a:cubicBezTo>
                  <a:cubicBezTo>
                    <a:pt x="22" y="71"/>
                    <a:pt x="22" y="71"/>
                    <a:pt x="22" y="71"/>
                  </a:cubicBezTo>
                  <a:cubicBezTo>
                    <a:pt x="22" y="76"/>
                    <a:pt x="22" y="76"/>
                    <a:pt x="22" y="76"/>
                  </a:cubicBezTo>
                  <a:cubicBezTo>
                    <a:pt x="21" y="75"/>
                    <a:pt x="21" y="75"/>
                    <a:pt x="20" y="75"/>
                  </a:cubicBezTo>
                  <a:cubicBezTo>
                    <a:pt x="13" y="73"/>
                    <a:pt x="7" y="69"/>
                    <a:pt x="1" y="66"/>
                  </a:cubicBezTo>
                  <a:cubicBezTo>
                    <a:pt x="1" y="66"/>
                    <a:pt x="1" y="66"/>
                    <a:pt x="1" y="66"/>
                  </a:cubicBezTo>
                  <a:cubicBezTo>
                    <a:pt x="0" y="65"/>
                    <a:pt x="0" y="63"/>
                    <a:pt x="0" y="62"/>
                  </a:cubicBezTo>
                  <a:cubicBezTo>
                    <a:pt x="6" y="54"/>
                    <a:pt x="10" y="45"/>
                    <a:pt x="13" y="34"/>
                  </a:cubicBezTo>
                  <a:cubicBezTo>
                    <a:pt x="16" y="24"/>
                    <a:pt x="18" y="14"/>
                    <a:pt x="19" y="2"/>
                  </a:cubicBezTo>
                  <a:cubicBezTo>
                    <a:pt x="19" y="2"/>
                    <a:pt x="19" y="2"/>
                    <a:pt x="19" y="2"/>
                  </a:cubicBezTo>
                  <a:cubicBezTo>
                    <a:pt x="19" y="1"/>
                    <a:pt x="20" y="0"/>
                    <a:pt x="21" y="0"/>
                  </a:cubicBezTo>
                  <a:cubicBezTo>
                    <a:pt x="22" y="0"/>
                    <a:pt x="22" y="0"/>
                    <a:pt x="22" y="0"/>
                  </a:cubicBezTo>
                  <a:lnTo>
                    <a:pt x="22"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6" name="Freeform 157"/>
            <p:cNvSpPr>
              <a:spLocks noEditPoints="1"/>
            </p:cNvSpPr>
            <p:nvPr/>
          </p:nvSpPr>
          <p:spPr bwMode="auto">
            <a:xfrm>
              <a:off x="7702551" y="4462463"/>
              <a:ext cx="96838" cy="180975"/>
            </a:xfrm>
            <a:custGeom>
              <a:avLst/>
              <a:gdLst>
                <a:gd name="T0" fmla="*/ 24 w 43"/>
                <a:gd name="T1" fmla="*/ 75 h 80"/>
                <a:gd name="T2" fmla="*/ 38 w 43"/>
                <a:gd name="T3" fmla="*/ 75 h 80"/>
                <a:gd name="T4" fmla="*/ 38 w 43"/>
                <a:gd name="T5" fmla="*/ 5 h 80"/>
                <a:gd name="T6" fmla="*/ 22 w 43"/>
                <a:gd name="T7" fmla="*/ 9 h 80"/>
                <a:gd name="T8" fmla="*/ 22 w 43"/>
                <a:gd name="T9" fmla="*/ 4 h 80"/>
                <a:gd name="T10" fmla="*/ 40 w 43"/>
                <a:gd name="T11" fmla="*/ 0 h 80"/>
                <a:gd name="T12" fmla="*/ 41 w 43"/>
                <a:gd name="T13" fmla="*/ 0 h 80"/>
                <a:gd name="T14" fmla="*/ 43 w 43"/>
                <a:gd name="T15" fmla="*/ 2 h 80"/>
                <a:gd name="T16" fmla="*/ 43 w 43"/>
                <a:gd name="T17" fmla="*/ 77 h 80"/>
                <a:gd name="T18" fmla="*/ 41 w 43"/>
                <a:gd name="T19" fmla="*/ 80 h 80"/>
                <a:gd name="T20" fmla="*/ 22 w 43"/>
                <a:gd name="T21" fmla="*/ 80 h 80"/>
                <a:gd name="T22" fmla="*/ 22 w 43"/>
                <a:gd name="T23" fmla="*/ 60 h 80"/>
                <a:gd name="T24" fmla="*/ 24 w 43"/>
                <a:gd name="T25" fmla="*/ 75 h 80"/>
                <a:gd name="T26" fmla="*/ 22 w 43"/>
                <a:gd name="T27" fmla="*/ 9 h 80"/>
                <a:gd name="T28" fmla="*/ 21 w 43"/>
                <a:gd name="T29" fmla="*/ 9 h 80"/>
                <a:gd name="T30" fmla="*/ 6 w 43"/>
                <a:gd name="T31" fmla="*/ 16 h 80"/>
                <a:gd name="T32" fmla="*/ 18 w 43"/>
                <a:gd name="T33" fmla="*/ 44 h 80"/>
                <a:gd name="T34" fmla="*/ 22 w 43"/>
                <a:gd name="T35" fmla="*/ 60 h 80"/>
                <a:gd name="T36" fmla="*/ 22 w 43"/>
                <a:gd name="T37" fmla="*/ 80 h 80"/>
                <a:gd name="T38" fmla="*/ 21 w 43"/>
                <a:gd name="T39" fmla="*/ 80 h 80"/>
                <a:gd name="T40" fmla="*/ 21 w 43"/>
                <a:gd name="T41" fmla="*/ 80 h 80"/>
                <a:gd name="T42" fmla="*/ 19 w 43"/>
                <a:gd name="T43" fmla="*/ 77 h 80"/>
                <a:gd name="T44" fmla="*/ 13 w 43"/>
                <a:gd name="T45" fmla="*/ 45 h 80"/>
                <a:gd name="T46" fmla="*/ 0 w 43"/>
                <a:gd name="T47" fmla="*/ 17 h 80"/>
                <a:gd name="T48" fmla="*/ 0 w 43"/>
                <a:gd name="T49" fmla="*/ 17 h 80"/>
                <a:gd name="T50" fmla="*/ 1 w 43"/>
                <a:gd name="T51" fmla="*/ 14 h 80"/>
                <a:gd name="T52" fmla="*/ 20 w 43"/>
                <a:gd name="T53" fmla="*/ 4 h 80"/>
                <a:gd name="T54" fmla="*/ 22 w 43"/>
                <a:gd name="T55" fmla="*/ 4 h 80"/>
                <a:gd name="T56" fmla="*/ 22 w 43"/>
                <a:gd name="T57"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3" h="80">
                  <a:moveTo>
                    <a:pt x="24" y="75"/>
                  </a:moveTo>
                  <a:cubicBezTo>
                    <a:pt x="38" y="75"/>
                    <a:pt x="38" y="75"/>
                    <a:pt x="38" y="75"/>
                  </a:cubicBezTo>
                  <a:cubicBezTo>
                    <a:pt x="38" y="5"/>
                    <a:pt x="38" y="5"/>
                    <a:pt x="38" y="5"/>
                  </a:cubicBezTo>
                  <a:cubicBezTo>
                    <a:pt x="33" y="6"/>
                    <a:pt x="27" y="7"/>
                    <a:pt x="22" y="9"/>
                  </a:cubicBezTo>
                  <a:cubicBezTo>
                    <a:pt x="22" y="4"/>
                    <a:pt x="22" y="4"/>
                    <a:pt x="22" y="4"/>
                  </a:cubicBezTo>
                  <a:cubicBezTo>
                    <a:pt x="28" y="2"/>
                    <a:pt x="34" y="0"/>
                    <a:pt x="40" y="0"/>
                  </a:cubicBezTo>
                  <a:cubicBezTo>
                    <a:pt x="41" y="0"/>
                    <a:pt x="41" y="0"/>
                    <a:pt x="41" y="0"/>
                  </a:cubicBezTo>
                  <a:cubicBezTo>
                    <a:pt x="42" y="0"/>
                    <a:pt x="43" y="1"/>
                    <a:pt x="43" y="2"/>
                  </a:cubicBezTo>
                  <a:cubicBezTo>
                    <a:pt x="43" y="77"/>
                    <a:pt x="43" y="77"/>
                    <a:pt x="43" y="77"/>
                  </a:cubicBezTo>
                  <a:cubicBezTo>
                    <a:pt x="43" y="79"/>
                    <a:pt x="42" y="80"/>
                    <a:pt x="41" y="80"/>
                  </a:cubicBezTo>
                  <a:cubicBezTo>
                    <a:pt x="22" y="80"/>
                    <a:pt x="22" y="80"/>
                    <a:pt x="22" y="80"/>
                  </a:cubicBezTo>
                  <a:cubicBezTo>
                    <a:pt x="22" y="60"/>
                    <a:pt x="22" y="60"/>
                    <a:pt x="22" y="60"/>
                  </a:cubicBezTo>
                  <a:cubicBezTo>
                    <a:pt x="23" y="65"/>
                    <a:pt x="23" y="70"/>
                    <a:pt x="24" y="75"/>
                  </a:cubicBezTo>
                  <a:close/>
                  <a:moveTo>
                    <a:pt x="22" y="9"/>
                  </a:moveTo>
                  <a:cubicBezTo>
                    <a:pt x="21" y="9"/>
                    <a:pt x="21" y="9"/>
                    <a:pt x="21" y="9"/>
                  </a:cubicBezTo>
                  <a:cubicBezTo>
                    <a:pt x="16" y="11"/>
                    <a:pt x="11" y="13"/>
                    <a:pt x="6" y="16"/>
                  </a:cubicBezTo>
                  <a:cubicBezTo>
                    <a:pt x="11" y="24"/>
                    <a:pt x="15" y="33"/>
                    <a:pt x="18" y="44"/>
                  </a:cubicBezTo>
                  <a:cubicBezTo>
                    <a:pt x="20" y="49"/>
                    <a:pt x="21" y="55"/>
                    <a:pt x="22" y="60"/>
                  </a:cubicBezTo>
                  <a:cubicBezTo>
                    <a:pt x="22" y="80"/>
                    <a:pt x="22" y="80"/>
                    <a:pt x="22" y="80"/>
                  </a:cubicBezTo>
                  <a:cubicBezTo>
                    <a:pt x="21" y="80"/>
                    <a:pt x="21" y="80"/>
                    <a:pt x="21" y="80"/>
                  </a:cubicBezTo>
                  <a:cubicBezTo>
                    <a:pt x="21" y="80"/>
                    <a:pt x="21" y="80"/>
                    <a:pt x="21" y="80"/>
                  </a:cubicBezTo>
                  <a:cubicBezTo>
                    <a:pt x="20" y="80"/>
                    <a:pt x="19" y="79"/>
                    <a:pt x="19" y="77"/>
                  </a:cubicBezTo>
                  <a:cubicBezTo>
                    <a:pt x="18" y="66"/>
                    <a:pt x="16" y="55"/>
                    <a:pt x="13" y="45"/>
                  </a:cubicBezTo>
                  <a:cubicBezTo>
                    <a:pt x="10" y="34"/>
                    <a:pt x="6" y="25"/>
                    <a:pt x="0" y="17"/>
                  </a:cubicBezTo>
                  <a:cubicBezTo>
                    <a:pt x="0" y="17"/>
                    <a:pt x="0" y="17"/>
                    <a:pt x="0" y="17"/>
                  </a:cubicBezTo>
                  <a:cubicBezTo>
                    <a:pt x="0" y="16"/>
                    <a:pt x="0" y="14"/>
                    <a:pt x="1" y="14"/>
                  </a:cubicBezTo>
                  <a:cubicBezTo>
                    <a:pt x="7" y="10"/>
                    <a:pt x="13" y="7"/>
                    <a:pt x="20" y="4"/>
                  </a:cubicBezTo>
                  <a:cubicBezTo>
                    <a:pt x="21" y="4"/>
                    <a:pt x="21" y="4"/>
                    <a:pt x="22" y="4"/>
                  </a:cubicBezTo>
                  <a:lnTo>
                    <a:pt x="22"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7" name="Freeform 158"/>
            <p:cNvSpPr>
              <a:spLocks noEditPoints="1"/>
            </p:cNvSpPr>
            <p:nvPr/>
          </p:nvSpPr>
          <p:spPr bwMode="auto">
            <a:xfrm>
              <a:off x="7618413" y="4664075"/>
              <a:ext cx="106363" cy="130175"/>
            </a:xfrm>
            <a:custGeom>
              <a:avLst/>
              <a:gdLst>
                <a:gd name="T0" fmla="*/ 24 w 47"/>
                <a:gd name="T1" fmla="*/ 0 h 58"/>
                <a:gd name="T2" fmla="*/ 45 w 47"/>
                <a:gd name="T3" fmla="*/ 0 h 58"/>
                <a:gd name="T4" fmla="*/ 47 w 47"/>
                <a:gd name="T5" fmla="*/ 2 h 58"/>
                <a:gd name="T6" fmla="*/ 42 w 47"/>
                <a:gd name="T7" fmla="*/ 31 h 58"/>
                <a:gd name="T8" fmla="*/ 31 w 47"/>
                <a:gd name="T9" fmla="*/ 56 h 58"/>
                <a:gd name="T10" fmla="*/ 27 w 47"/>
                <a:gd name="T11" fmla="*/ 57 h 58"/>
                <a:gd name="T12" fmla="*/ 24 w 47"/>
                <a:gd name="T13" fmla="*/ 54 h 58"/>
                <a:gd name="T14" fmla="*/ 24 w 47"/>
                <a:gd name="T15" fmla="*/ 47 h 58"/>
                <a:gd name="T16" fmla="*/ 28 w 47"/>
                <a:gd name="T17" fmla="*/ 51 h 58"/>
                <a:gd name="T18" fmla="*/ 37 w 47"/>
                <a:gd name="T19" fmla="*/ 30 h 58"/>
                <a:gd name="T20" fmla="*/ 42 w 47"/>
                <a:gd name="T21" fmla="*/ 4 h 58"/>
                <a:gd name="T22" fmla="*/ 24 w 47"/>
                <a:gd name="T23" fmla="*/ 4 h 58"/>
                <a:gd name="T24" fmla="*/ 24 w 47"/>
                <a:gd name="T25" fmla="*/ 0 h 58"/>
                <a:gd name="T26" fmla="*/ 2 w 47"/>
                <a:gd name="T27" fmla="*/ 12 h 58"/>
                <a:gd name="T28" fmla="*/ 0 w 47"/>
                <a:gd name="T29" fmla="*/ 2 h 58"/>
                <a:gd name="T30" fmla="*/ 3 w 47"/>
                <a:gd name="T31" fmla="*/ 0 h 58"/>
                <a:gd name="T32" fmla="*/ 24 w 47"/>
                <a:gd name="T33" fmla="*/ 0 h 58"/>
                <a:gd name="T34" fmla="*/ 24 w 47"/>
                <a:gd name="T35" fmla="*/ 4 h 58"/>
                <a:gd name="T36" fmla="*/ 5 w 47"/>
                <a:gd name="T37" fmla="*/ 4 h 58"/>
                <a:gd name="T38" fmla="*/ 8 w 47"/>
                <a:gd name="T39" fmla="*/ 16 h 58"/>
                <a:gd name="T40" fmla="*/ 13 w 47"/>
                <a:gd name="T41" fmla="*/ 30 h 58"/>
                <a:gd name="T42" fmla="*/ 24 w 47"/>
                <a:gd name="T43" fmla="*/ 47 h 58"/>
                <a:gd name="T44" fmla="*/ 24 w 47"/>
                <a:gd name="T45" fmla="*/ 54 h 58"/>
                <a:gd name="T46" fmla="*/ 9 w 47"/>
                <a:gd name="T47" fmla="*/ 32 h 58"/>
                <a:gd name="T48" fmla="*/ 2 w 4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58">
                  <a:moveTo>
                    <a:pt x="24" y="0"/>
                  </a:moveTo>
                  <a:cubicBezTo>
                    <a:pt x="45" y="0"/>
                    <a:pt x="45" y="0"/>
                    <a:pt x="45" y="0"/>
                  </a:cubicBezTo>
                  <a:cubicBezTo>
                    <a:pt x="46" y="0"/>
                    <a:pt x="47" y="1"/>
                    <a:pt x="47" y="2"/>
                  </a:cubicBezTo>
                  <a:cubicBezTo>
                    <a:pt x="47" y="12"/>
                    <a:pt x="45" y="22"/>
                    <a:pt x="42" y="31"/>
                  </a:cubicBezTo>
                  <a:cubicBezTo>
                    <a:pt x="39" y="40"/>
                    <a:pt x="35" y="49"/>
                    <a:pt x="31" y="56"/>
                  </a:cubicBezTo>
                  <a:cubicBezTo>
                    <a:pt x="30" y="57"/>
                    <a:pt x="29" y="58"/>
                    <a:pt x="27" y="57"/>
                  </a:cubicBezTo>
                  <a:cubicBezTo>
                    <a:pt x="26" y="56"/>
                    <a:pt x="25" y="55"/>
                    <a:pt x="24" y="54"/>
                  </a:cubicBezTo>
                  <a:cubicBezTo>
                    <a:pt x="24" y="47"/>
                    <a:pt x="24" y="47"/>
                    <a:pt x="24" y="47"/>
                  </a:cubicBezTo>
                  <a:cubicBezTo>
                    <a:pt x="25" y="48"/>
                    <a:pt x="27" y="50"/>
                    <a:pt x="28" y="51"/>
                  </a:cubicBezTo>
                  <a:cubicBezTo>
                    <a:pt x="32" y="45"/>
                    <a:pt x="35" y="38"/>
                    <a:pt x="37" y="30"/>
                  </a:cubicBezTo>
                  <a:cubicBezTo>
                    <a:pt x="40" y="22"/>
                    <a:pt x="41" y="13"/>
                    <a:pt x="42" y="4"/>
                  </a:cubicBezTo>
                  <a:cubicBezTo>
                    <a:pt x="24" y="4"/>
                    <a:pt x="24" y="4"/>
                    <a:pt x="24" y="4"/>
                  </a:cubicBezTo>
                  <a:lnTo>
                    <a:pt x="24" y="0"/>
                  </a:lnTo>
                  <a:close/>
                  <a:moveTo>
                    <a:pt x="2" y="12"/>
                  </a:moveTo>
                  <a:cubicBezTo>
                    <a:pt x="1" y="8"/>
                    <a:pt x="1" y="5"/>
                    <a:pt x="0" y="2"/>
                  </a:cubicBezTo>
                  <a:cubicBezTo>
                    <a:pt x="0" y="1"/>
                    <a:pt x="1" y="0"/>
                    <a:pt x="3" y="0"/>
                  </a:cubicBezTo>
                  <a:cubicBezTo>
                    <a:pt x="24" y="0"/>
                    <a:pt x="24" y="0"/>
                    <a:pt x="24" y="0"/>
                  </a:cubicBezTo>
                  <a:cubicBezTo>
                    <a:pt x="24" y="4"/>
                    <a:pt x="24" y="4"/>
                    <a:pt x="24" y="4"/>
                  </a:cubicBezTo>
                  <a:cubicBezTo>
                    <a:pt x="5" y="4"/>
                    <a:pt x="5" y="4"/>
                    <a:pt x="5" y="4"/>
                  </a:cubicBezTo>
                  <a:cubicBezTo>
                    <a:pt x="6" y="8"/>
                    <a:pt x="7" y="12"/>
                    <a:pt x="8" y="16"/>
                  </a:cubicBezTo>
                  <a:cubicBezTo>
                    <a:pt x="9" y="21"/>
                    <a:pt x="11" y="25"/>
                    <a:pt x="13" y="30"/>
                  </a:cubicBezTo>
                  <a:cubicBezTo>
                    <a:pt x="16" y="36"/>
                    <a:pt x="19" y="42"/>
                    <a:pt x="24" y="47"/>
                  </a:cubicBezTo>
                  <a:cubicBezTo>
                    <a:pt x="24" y="54"/>
                    <a:pt x="24" y="54"/>
                    <a:pt x="24" y="54"/>
                  </a:cubicBezTo>
                  <a:cubicBezTo>
                    <a:pt x="18" y="47"/>
                    <a:pt x="12" y="40"/>
                    <a:pt x="9" y="32"/>
                  </a:cubicBezTo>
                  <a:cubicBezTo>
                    <a:pt x="5" y="26"/>
                    <a:pt x="3" y="19"/>
                    <a:pt x="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8" name="Freeform 159"/>
            <p:cNvSpPr>
              <a:spLocks noEditPoints="1"/>
            </p:cNvSpPr>
            <p:nvPr/>
          </p:nvSpPr>
          <p:spPr bwMode="auto">
            <a:xfrm>
              <a:off x="7618413" y="4510088"/>
              <a:ext cx="106363" cy="133350"/>
            </a:xfrm>
            <a:custGeom>
              <a:avLst/>
              <a:gdLst>
                <a:gd name="T0" fmla="*/ 28 w 47"/>
                <a:gd name="T1" fmla="*/ 7 h 59"/>
                <a:gd name="T2" fmla="*/ 24 w 47"/>
                <a:gd name="T3" fmla="*/ 11 h 59"/>
                <a:gd name="T4" fmla="*/ 24 w 47"/>
                <a:gd name="T5" fmla="*/ 4 h 59"/>
                <a:gd name="T6" fmla="*/ 27 w 47"/>
                <a:gd name="T7" fmla="*/ 1 h 59"/>
                <a:gd name="T8" fmla="*/ 27 w 47"/>
                <a:gd name="T9" fmla="*/ 1 h 59"/>
                <a:gd name="T10" fmla="*/ 31 w 47"/>
                <a:gd name="T11" fmla="*/ 2 h 59"/>
                <a:gd name="T12" fmla="*/ 42 w 47"/>
                <a:gd name="T13" fmla="*/ 27 h 59"/>
                <a:gd name="T14" fmla="*/ 47 w 47"/>
                <a:gd name="T15" fmla="*/ 56 h 59"/>
                <a:gd name="T16" fmla="*/ 47 w 47"/>
                <a:gd name="T17" fmla="*/ 56 h 59"/>
                <a:gd name="T18" fmla="*/ 45 w 47"/>
                <a:gd name="T19" fmla="*/ 59 h 59"/>
                <a:gd name="T20" fmla="*/ 24 w 47"/>
                <a:gd name="T21" fmla="*/ 59 h 59"/>
                <a:gd name="T22" fmla="*/ 24 w 47"/>
                <a:gd name="T23" fmla="*/ 54 h 59"/>
                <a:gd name="T24" fmla="*/ 42 w 47"/>
                <a:gd name="T25" fmla="*/ 54 h 59"/>
                <a:gd name="T26" fmla="*/ 37 w 47"/>
                <a:gd name="T27" fmla="*/ 29 h 59"/>
                <a:gd name="T28" fmla="*/ 28 w 47"/>
                <a:gd name="T29" fmla="*/ 7 h 59"/>
                <a:gd name="T30" fmla="*/ 24 w 47"/>
                <a:gd name="T31" fmla="*/ 11 h 59"/>
                <a:gd name="T32" fmla="*/ 13 w 47"/>
                <a:gd name="T33" fmla="*/ 28 h 59"/>
                <a:gd name="T34" fmla="*/ 5 w 47"/>
                <a:gd name="T35" fmla="*/ 54 h 59"/>
                <a:gd name="T36" fmla="*/ 24 w 47"/>
                <a:gd name="T37" fmla="*/ 54 h 59"/>
                <a:gd name="T38" fmla="*/ 24 w 47"/>
                <a:gd name="T39" fmla="*/ 59 h 59"/>
                <a:gd name="T40" fmla="*/ 3 w 47"/>
                <a:gd name="T41" fmla="*/ 59 h 59"/>
                <a:gd name="T42" fmla="*/ 3 w 47"/>
                <a:gd name="T43" fmla="*/ 59 h 59"/>
                <a:gd name="T44" fmla="*/ 3 w 47"/>
                <a:gd name="T45" fmla="*/ 59 h 59"/>
                <a:gd name="T46" fmla="*/ 0 w 47"/>
                <a:gd name="T47" fmla="*/ 56 h 59"/>
                <a:gd name="T48" fmla="*/ 9 w 47"/>
                <a:gd name="T49" fmla="*/ 26 h 59"/>
                <a:gd name="T50" fmla="*/ 24 w 47"/>
                <a:gd name="T51" fmla="*/ 4 h 59"/>
                <a:gd name="T52" fmla="*/ 24 w 47"/>
                <a:gd name="T53"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7" h="59">
                  <a:moveTo>
                    <a:pt x="28" y="7"/>
                  </a:moveTo>
                  <a:cubicBezTo>
                    <a:pt x="27" y="8"/>
                    <a:pt x="25" y="10"/>
                    <a:pt x="24" y="11"/>
                  </a:cubicBezTo>
                  <a:cubicBezTo>
                    <a:pt x="24" y="4"/>
                    <a:pt x="24" y="4"/>
                    <a:pt x="24" y="4"/>
                  </a:cubicBezTo>
                  <a:cubicBezTo>
                    <a:pt x="25" y="3"/>
                    <a:pt x="26" y="2"/>
                    <a:pt x="27" y="1"/>
                  </a:cubicBezTo>
                  <a:cubicBezTo>
                    <a:pt x="27" y="1"/>
                    <a:pt x="27" y="1"/>
                    <a:pt x="27" y="1"/>
                  </a:cubicBezTo>
                  <a:cubicBezTo>
                    <a:pt x="28" y="0"/>
                    <a:pt x="30" y="1"/>
                    <a:pt x="31" y="2"/>
                  </a:cubicBezTo>
                  <a:cubicBezTo>
                    <a:pt x="35" y="9"/>
                    <a:pt x="39" y="17"/>
                    <a:pt x="42" y="27"/>
                  </a:cubicBezTo>
                  <a:cubicBezTo>
                    <a:pt x="45" y="36"/>
                    <a:pt x="47" y="46"/>
                    <a:pt x="47" y="56"/>
                  </a:cubicBezTo>
                  <a:cubicBezTo>
                    <a:pt x="47" y="56"/>
                    <a:pt x="47" y="56"/>
                    <a:pt x="47" y="56"/>
                  </a:cubicBezTo>
                  <a:cubicBezTo>
                    <a:pt x="47" y="58"/>
                    <a:pt x="46" y="59"/>
                    <a:pt x="45" y="59"/>
                  </a:cubicBezTo>
                  <a:cubicBezTo>
                    <a:pt x="24" y="59"/>
                    <a:pt x="24" y="59"/>
                    <a:pt x="24" y="59"/>
                  </a:cubicBezTo>
                  <a:cubicBezTo>
                    <a:pt x="24" y="54"/>
                    <a:pt x="24" y="54"/>
                    <a:pt x="24" y="54"/>
                  </a:cubicBezTo>
                  <a:cubicBezTo>
                    <a:pt x="42" y="54"/>
                    <a:pt x="42" y="54"/>
                    <a:pt x="42" y="54"/>
                  </a:cubicBezTo>
                  <a:cubicBezTo>
                    <a:pt x="41" y="45"/>
                    <a:pt x="40" y="36"/>
                    <a:pt x="37" y="29"/>
                  </a:cubicBezTo>
                  <a:cubicBezTo>
                    <a:pt x="35" y="20"/>
                    <a:pt x="32" y="13"/>
                    <a:pt x="28" y="7"/>
                  </a:cubicBezTo>
                  <a:close/>
                  <a:moveTo>
                    <a:pt x="24" y="11"/>
                  </a:moveTo>
                  <a:cubicBezTo>
                    <a:pt x="19" y="17"/>
                    <a:pt x="16" y="22"/>
                    <a:pt x="13" y="28"/>
                  </a:cubicBezTo>
                  <a:cubicBezTo>
                    <a:pt x="9" y="36"/>
                    <a:pt x="6" y="45"/>
                    <a:pt x="5" y="54"/>
                  </a:cubicBezTo>
                  <a:cubicBezTo>
                    <a:pt x="24" y="54"/>
                    <a:pt x="24" y="54"/>
                    <a:pt x="24" y="54"/>
                  </a:cubicBezTo>
                  <a:cubicBezTo>
                    <a:pt x="24" y="59"/>
                    <a:pt x="24" y="59"/>
                    <a:pt x="24" y="59"/>
                  </a:cubicBezTo>
                  <a:cubicBezTo>
                    <a:pt x="3" y="59"/>
                    <a:pt x="3" y="59"/>
                    <a:pt x="3" y="59"/>
                  </a:cubicBezTo>
                  <a:cubicBezTo>
                    <a:pt x="3" y="59"/>
                    <a:pt x="3" y="59"/>
                    <a:pt x="3" y="59"/>
                  </a:cubicBezTo>
                  <a:cubicBezTo>
                    <a:pt x="3" y="59"/>
                    <a:pt x="3" y="59"/>
                    <a:pt x="3" y="59"/>
                  </a:cubicBezTo>
                  <a:cubicBezTo>
                    <a:pt x="1" y="59"/>
                    <a:pt x="0" y="57"/>
                    <a:pt x="0" y="56"/>
                  </a:cubicBezTo>
                  <a:cubicBezTo>
                    <a:pt x="1" y="45"/>
                    <a:pt x="4" y="35"/>
                    <a:pt x="9" y="26"/>
                  </a:cubicBezTo>
                  <a:cubicBezTo>
                    <a:pt x="12" y="18"/>
                    <a:pt x="18" y="11"/>
                    <a:pt x="24" y="4"/>
                  </a:cubicBezTo>
                  <a:lnTo>
                    <a:pt x="2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9" name="Freeform 160"/>
            <p:cNvSpPr>
              <a:spLocks noEditPoints="1"/>
            </p:cNvSpPr>
            <p:nvPr/>
          </p:nvSpPr>
          <p:spPr bwMode="auto">
            <a:xfrm>
              <a:off x="7820026" y="4664075"/>
              <a:ext cx="96838" cy="177800"/>
            </a:xfrm>
            <a:custGeom>
              <a:avLst/>
              <a:gdLst>
                <a:gd name="T0" fmla="*/ 21 w 43"/>
                <a:gd name="T1" fmla="*/ 71 h 79"/>
                <a:gd name="T2" fmla="*/ 21 w 43"/>
                <a:gd name="T3" fmla="*/ 71 h 79"/>
                <a:gd name="T4" fmla="*/ 37 w 43"/>
                <a:gd name="T5" fmla="*/ 63 h 79"/>
                <a:gd name="T6" fmla="*/ 24 w 43"/>
                <a:gd name="T7" fmla="*/ 36 h 79"/>
                <a:gd name="T8" fmla="*/ 21 w 43"/>
                <a:gd name="T9" fmla="*/ 22 h 79"/>
                <a:gd name="T10" fmla="*/ 21 w 43"/>
                <a:gd name="T11" fmla="*/ 0 h 79"/>
                <a:gd name="T12" fmla="*/ 23 w 43"/>
                <a:gd name="T13" fmla="*/ 2 h 79"/>
                <a:gd name="T14" fmla="*/ 29 w 43"/>
                <a:gd name="T15" fmla="*/ 34 h 79"/>
                <a:gd name="T16" fmla="*/ 42 w 43"/>
                <a:gd name="T17" fmla="*/ 63 h 79"/>
                <a:gd name="T18" fmla="*/ 42 w 43"/>
                <a:gd name="T19" fmla="*/ 63 h 79"/>
                <a:gd name="T20" fmla="*/ 42 w 43"/>
                <a:gd name="T21" fmla="*/ 63 h 79"/>
                <a:gd name="T22" fmla="*/ 42 w 43"/>
                <a:gd name="T23" fmla="*/ 66 h 79"/>
                <a:gd name="T24" fmla="*/ 23 w 43"/>
                <a:gd name="T25" fmla="*/ 75 h 79"/>
                <a:gd name="T26" fmla="*/ 21 w 43"/>
                <a:gd name="T27" fmla="*/ 76 h 79"/>
                <a:gd name="T28" fmla="*/ 21 w 43"/>
                <a:gd name="T29" fmla="*/ 71 h 79"/>
                <a:gd name="T30" fmla="*/ 5 w 43"/>
                <a:gd name="T31" fmla="*/ 74 h 79"/>
                <a:gd name="T32" fmla="*/ 21 w 43"/>
                <a:gd name="T33" fmla="*/ 71 h 79"/>
                <a:gd name="T34" fmla="*/ 21 w 43"/>
                <a:gd name="T35" fmla="*/ 76 h 79"/>
                <a:gd name="T36" fmla="*/ 3 w 43"/>
                <a:gd name="T37" fmla="*/ 79 h 79"/>
                <a:gd name="T38" fmla="*/ 2 w 43"/>
                <a:gd name="T39" fmla="*/ 79 h 79"/>
                <a:gd name="T40" fmla="*/ 0 w 43"/>
                <a:gd name="T41" fmla="*/ 77 h 79"/>
                <a:gd name="T42" fmla="*/ 0 w 43"/>
                <a:gd name="T43" fmla="*/ 2 h 79"/>
                <a:gd name="T44" fmla="*/ 2 w 43"/>
                <a:gd name="T45" fmla="*/ 0 h 79"/>
                <a:gd name="T46" fmla="*/ 21 w 43"/>
                <a:gd name="T47" fmla="*/ 0 h 79"/>
                <a:gd name="T48" fmla="*/ 21 w 43"/>
                <a:gd name="T49" fmla="*/ 0 h 79"/>
                <a:gd name="T50" fmla="*/ 21 w 43"/>
                <a:gd name="T51" fmla="*/ 0 h 79"/>
                <a:gd name="T52" fmla="*/ 21 w 43"/>
                <a:gd name="T53" fmla="*/ 22 h 79"/>
                <a:gd name="T54" fmla="*/ 19 w 43"/>
                <a:gd name="T55" fmla="*/ 4 h 79"/>
                <a:gd name="T56" fmla="*/ 5 w 43"/>
                <a:gd name="T57" fmla="*/ 4 h 79"/>
                <a:gd name="T58" fmla="*/ 5 w 43"/>
                <a:gd name="T59" fmla="*/ 7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 h="79">
                  <a:moveTo>
                    <a:pt x="21" y="71"/>
                  </a:moveTo>
                  <a:cubicBezTo>
                    <a:pt x="21" y="71"/>
                    <a:pt x="21" y="71"/>
                    <a:pt x="21" y="71"/>
                  </a:cubicBezTo>
                  <a:cubicBezTo>
                    <a:pt x="27" y="69"/>
                    <a:pt x="32" y="66"/>
                    <a:pt x="37" y="63"/>
                  </a:cubicBezTo>
                  <a:cubicBezTo>
                    <a:pt x="32" y="55"/>
                    <a:pt x="28" y="46"/>
                    <a:pt x="24" y="36"/>
                  </a:cubicBezTo>
                  <a:cubicBezTo>
                    <a:pt x="23" y="31"/>
                    <a:pt x="22" y="27"/>
                    <a:pt x="21" y="22"/>
                  </a:cubicBezTo>
                  <a:cubicBezTo>
                    <a:pt x="21" y="0"/>
                    <a:pt x="21" y="0"/>
                    <a:pt x="21" y="0"/>
                  </a:cubicBezTo>
                  <a:cubicBezTo>
                    <a:pt x="22" y="0"/>
                    <a:pt x="23" y="1"/>
                    <a:pt x="23" y="2"/>
                  </a:cubicBezTo>
                  <a:cubicBezTo>
                    <a:pt x="24" y="13"/>
                    <a:pt x="26" y="24"/>
                    <a:pt x="29" y="34"/>
                  </a:cubicBezTo>
                  <a:cubicBezTo>
                    <a:pt x="32" y="45"/>
                    <a:pt x="37" y="55"/>
                    <a:pt x="42" y="63"/>
                  </a:cubicBezTo>
                  <a:cubicBezTo>
                    <a:pt x="42" y="63"/>
                    <a:pt x="42" y="63"/>
                    <a:pt x="42" y="63"/>
                  </a:cubicBezTo>
                  <a:cubicBezTo>
                    <a:pt x="42" y="63"/>
                    <a:pt x="42" y="63"/>
                    <a:pt x="42" y="63"/>
                  </a:cubicBezTo>
                  <a:cubicBezTo>
                    <a:pt x="43" y="64"/>
                    <a:pt x="43" y="65"/>
                    <a:pt x="42" y="66"/>
                  </a:cubicBezTo>
                  <a:cubicBezTo>
                    <a:pt x="36" y="70"/>
                    <a:pt x="30" y="73"/>
                    <a:pt x="23" y="75"/>
                  </a:cubicBezTo>
                  <a:cubicBezTo>
                    <a:pt x="22" y="75"/>
                    <a:pt x="22" y="76"/>
                    <a:pt x="21" y="76"/>
                  </a:cubicBezTo>
                  <a:lnTo>
                    <a:pt x="21" y="71"/>
                  </a:lnTo>
                  <a:close/>
                  <a:moveTo>
                    <a:pt x="5" y="74"/>
                  </a:moveTo>
                  <a:cubicBezTo>
                    <a:pt x="10" y="74"/>
                    <a:pt x="16" y="72"/>
                    <a:pt x="21" y="71"/>
                  </a:cubicBezTo>
                  <a:cubicBezTo>
                    <a:pt x="21" y="76"/>
                    <a:pt x="21" y="76"/>
                    <a:pt x="21" y="76"/>
                  </a:cubicBezTo>
                  <a:cubicBezTo>
                    <a:pt x="15" y="78"/>
                    <a:pt x="9" y="79"/>
                    <a:pt x="3" y="79"/>
                  </a:cubicBezTo>
                  <a:cubicBezTo>
                    <a:pt x="3" y="79"/>
                    <a:pt x="3" y="79"/>
                    <a:pt x="2" y="79"/>
                  </a:cubicBezTo>
                  <a:cubicBezTo>
                    <a:pt x="1" y="79"/>
                    <a:pt x="0" y="78"/>
                    <a:pt x="0" y="77"/>
                  </a:cubicBezTo>
                  <a:cubicBezTo>
                    <a:pt x="0" y="2"/>
                    <a:pt x="0" y="2"/>
                    <a:pt x="0" y="2"/>
                  </a:cubicBezTo>
                  <a:cubicBezTo>
                    <a:pt x="0" y="1"/>
                    <a:pt x="1" y="0"/>
                    <a:pt x="2" y="0"/>
                  </a:cubicBezTo>
                  <a:cubicBezTo>
                    <a:pt x="21" y="0"/>
                    <a:pt x="21" y="0"/>
                    <a:pt x="21" y="0"/>
                  </a:cubicBezTo>
                  <a:cubicBezTo>
                    <a:pt x="21" y="0"/>
                    <a:pt x="21" y="0"/>
                    <a:pt x="21" y="0"/>
                  </a:cubicBezTo>
                  <a:cubicBezTo>
                    <a:pt x="21" y="0"/>
                    <a:pt x="21" y="0"/>
                    <a:pt x="21" y="0"/>
                  </a:cubicBezTo>
                  <a:cubicBezTo>
                    <a:pt x="21" y="22"/>
                    <a:pt x="21" y="22"/>
                    <a:pt x="21" y="22"/>
                  </a:cubicBezTo>
                  <a:cubicBezTo>
                    <a:pt x="20" y="16"/>
                    <a:pt x="19" y="10"/>
                    <a:pt x="19" y="4"/>
                  </a:cubicBezTo>
                  <a:cubicBezTo>
                    <a:pt x="5" y="4"/>
                    <a:pt x="5" y="4"/>
                    <a:pt x="5" y="4"/>
                  </a:cubicBezTo>
                  <a:lnTo>
                    <a:pt x="5"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0" name="Freeform 161"/>
            <p:cNvSpPr>
              <a:spLocks noEditPoints="1"/>
            </p:cNvSpPr>
            <p:nvPr/>
          </p:nvSpPr>
          <p:spPr bwMode="auto">
            <a:xfrm>
              <a:off x="7731126" y="1833563"/>
              <a:ext cx="219075" cy="174625"/>
            </a:xfrm>
            <a:custGeom>
              <a:avLst/>
              <a:gdLst>
                <a:gd name="T0" fmla="*/ 83 w 97"/>
                <a:gd name="T1" fmla="*/ 19 h 77"/>
                <a:gd name="T2" fmla="*/ 79 w 97"/>
                <a:gd name="T3" fmla="*/ 1 h 77"/>
                <a:gd name="T4" fmla="*/ 97 w 97"/>
                <a:gd name="T5" fmla="*/ 28 h 77"/>
                <a:gd name="T6" fmla="*/ 95 w 97"/>
                <a:gd name="T7" fmla="*/ 75 h 77"/>
                <a:gd name="T8" fmla="*/ 77 w 97"/>
                <a:gd name="T9" fmla="*/ 73 h 77"/>
                <a:gd name="T10" fmla="*/ 92 w 97"/>
                <a:gd name="T11" fmla="*/ 71 h 77"/>
                <a:gd name="T12" fmla="*/ 77 w 97"/>
                <a:gd name="T13" fmla="*/ 55 h 77"/>
                <a:gd name="T14" fmla="*/ 89 w 97"/>
                <a:gd name="T15" fmla="*/ 43 h 77"/>
                <a:gd name="T16" fmla="*/ 77 w 97"/>
                <a:gd name="T17" fmla="*/ 46 h 77"/>
                <a:gd name="T18" fmla="*/ 77 w 97"/>
                <a:gd name="T19" fmla="*/ 50 h 77"/>
                <a:gd name="T20" fmla="*/ 79 w 97"/>
                <a:gd name="T21" fmla="*/ 25 h 77"/>
                <a:gd name="T22" fmla="*/ 81 w 97"/>
                <a:gd name="T23" fmla="*/ 22 h 77"/>
                <a:gd name="T24" fmla="*/ 77 w 97"/>
                <a:gd name="T25" fmla="*/ 8 h 77"/>
                <a:gd name="T26" fmla="*/ 48 w 97"/>
                <a:gd name="T27" fmla="*/ 0 h 77"/>
                <a:gd name="T28" fmla="*/ 77 w 97"/>
                <a:gd name="T29" fmla="*/ 0 h 77"/>
                <a:gd name="T30" fmla="*/ 73 w 97"/>
                <a:gd name="T31" fmla="*/ 58 h 77"/>
                <a:gd name="T32" fmla="*/ 75 w 97"/>
                <a:gd name="T33" fmla="*/ 72 h 77"/>
                <a:gd name="T34" fmla="*/ 77 w 97"/>
                <a:gd name="T35" fmla="*/ 73 h 77"/>
                <a:gd name="T36" fmla="*/ 72 w 97"/>
                <a:gd name="T37" fmla="*/ 76 h 77"/>
                <a:gd name="T38" fmla="*/ 70 w 97"/>
                <a:gd name="T39" fmla="*/ 63 h 77"/>
                <a:gd name="T40" fmla="*/ 77 w 97"/>
                <a:gd name="T41" fmla="*/ 13 h 77"/>
                <a:gd name="T42" fmla="*/ 48 w 97"/>
                <a:gd name="T43" fmla="*/ 6 h 77"/>
                <a:gd name="T44" fmla="*/ 75 w 97"/>
                <a:gd name="T45" fmla="*/ 20 h 77"/>
                <a:gd name="T46" fmla="*/ 77 w 97"/>
                <a:gd name="T47" fmla="*/ 25 h 77"/>
                <a:gd name="T48" fmla="*/ 77 w 97"/>
                <a:gd name="T49" fmla="*/ 46 h 77"/>
                <a:gd name="T50" fmla="*/ 77 w 97"/>
                <a:gd name="T51" fmla="*/ 50 h 77"/>
                <a:gd name="T52" fmla="*/ 65 w 97"/>
                <a:gd name="T53" fmla="*/ 53 h 77"/>
                <a:gd name="T54" fmla="*/ 77 w 97"/>
                <a:gd name="T55" fmla="*/ 41 h 77"/>
                <a:gd name="T56" fmla="*/ 20 w 97"/>
                <a:gd name="T57" fmla="*/ 8 h 77"/>
                <a:gd name="T58" fmla="*/ 48 w 97"/>
                <a:gd name="T59" fmla="*/ 0 h 77"/>
                <a:gd name="T60" fmla="*/ 20 w 97"/>
                <a:gd name="T61" fmla="*/ 73 h 77"/>
                <a:gd name="T62" fmla="*/ 22 w 97"/>
                <a:gd name="T63" fmla="*/ 60 h 77"/>
                <a:gd name="T64" fmla="*/ 48 w 97"/>
                <a:gd name="T65" fmla="*/ 63 h 77"/>
                <a:gd name="T66" fmla="*/ 25 w 97"/>
                <a:gd name="T67" fmla="*/ 75 h 77"/>
                <a:gd name="T68" fmla="*/ 20 w 97"/>
                <a:gd name="T69" fmla="*/ 73 h 77"/>
                <a:gd name="T70" fmla="*/ 25 w 97"/>
                <a:gd name="T71" fmla="*/ 6 h 77"/>
                <a:gd name="T72" fmla="*/ 20 w 97"/>
                <a:gd name="T73" fmla="*/ 25 h 77"/>
                <a:gd name="T74" fmla="*/ 22 w 97"/>
                <a:gd name="T75" fmla="*/ 20 h 77"/>
                <a:gd name="T76" fmla="*/ 48 w 97"/>
                <a:gd name="T77" fmla="*/ 6 h 77"/>
                <a:gd name="T78" fmla="*/ 27 w 97"/>
                <a:gd name="T79" fmla="*/ 50 h 77"/>
                <a:gd name="T80" fmla="*/ 20 w 97"/>
                <a:gd name="T81" fmla="*/ 41 h 77"/>
                <a:gd name="T82" fmla="*/ 32 w 97"/>
                <a:gd name="T83" fmla="*/ 53 h 77"/>
                <a:gd name="T84" fmla="*/ 20 w 97"/>
                <a:gd name="T85" fmla="*/ 8 h 77"/>
                <a:gd name="T86" fmla="*/ 14 w 97"/>
                <a:gd name="T87" fmla="*/ 20 h 77"/>
                <a:gd name="T88" fmla="*/ 5 w 97"/>
                <a:gd name="T89" fmla="*/ 60 h 77"/>
                <a:gd name="T90" fmla="*/ 7 w 97"/>
                <a:gd name="T91" fmla="*/ 73 h 77"/>
                <a:gd name="T92" fmla="*/ 7 w 97"/>
                <a:gd name="T93" fmla="*/ 77 h 77"/>
                <a:gd name="T94" fmla="*/ 0 w 97"/>
                <a:gd name="T95" fmla="*/ 60 h 77"/>
                <a:gd name="T96" fmla="*/ 0 w 97"/>
                <a:gd name="T97" fmla="*/ 28 h 77"/>
                <a:gd name="T98" fmla="*/ 18 w 97"/>
                <a:gd name="T99" fmla="*/ 1 h 77"/>
                <a:gd name="T100" fmla="*/ 20 w 97"/>
                <a:gd name="T101" fmla="*/ 13 h 77"/>
                <a:gd name="T102" fmla="*/ 18 w 97"/>
                <a:gd name="T103" fmla="*/ 25 h 77"/>
                <a:gd name="T104" fmla="*/ 20 w 97"/>
                <a:gd name="T105" fmla="*/ 41 h 77"/>
                <a:gd name="T106" fmla="*/ 8 w 97"/>
                <a:gd name="T107" fmla="*/ 53 h 77"/>
                <a:gd name="T108" fmla="*/ 20 w 97"/>
                <a:gd name="T109" fmla="*/ 50 h 77"/>
                <a:gd name="T110" fmla="*/ 20 w 97"/>
                <a:gd name="T111" fmla="*/ 4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7" h="77">
                  <a:moveTo>
                    <a:pt x="92" y="29"/>
                  </a:moveTo>
                  <a:cubicBezTo>
                    <a:pt x="83" y="20"/>
                    <a:pt x="83" y="20"/>
                    <a:pt x="83" y="20"/>
                  </a:cubicBezTo>
                  <a:cubicBezTo>
                    <a:pt x="83" y="20"/>
                    <a:pt x="83" y="20"/>
                    <a:pt x="83" y="19"/>
                  </a:cubicBezTo>
                  <a:cubicBezTo>
                    <a:pt x="77" y="8"/>
                    <a:pt x="77" y="8"/>
                    <a:pt x="77" y="8"/>
                  </a:cubicBezTo>
                  <a:cubicBezTo>
                    <a:pt x="77" y="0"/>
                    <a:pt x="77" y="0"/>
                    <a:pt x="77" y="0"/>
                  </a:cubicBezTo>
                  <a:cubicBezTo>
                    <a:pt x="78" y="0"/>
                    <a:pt x="78" y="0"/>
                    <a:pt x="79" y="1"/>
                  </a:cubicBezTo>
                  <a:cubicBezTo>
                    <a:pt x="87" y="17"/>
                    <a:pt x="87" y="17"/>
                    <a:pt x="87" y="17"/>
                  </a:cubicBezTo>
                  <a:cubicBezTo>
                    <a:pt x="96" y="27"/>
                    <a:pt x="96" y="27"/>
                    <a:pt x="96" y="27"/>
                  </a:cubicBezTo>
                  <a:cubicBezTo>
                    <a:pt x="97" y="27"/>
                    <a:pt x="97" y="28"/>
                    <a:pt x="97" y="28"/>
                  </a:cubicBezTo>
                  <a:cubicBezTo>
                    <a:pt x="97" y="60"/>
                    <a:pt x="97" y="60"/>
                    <a:pt x="97" y="60"/>
                  </a:cubicBezTo>
                  <a:cubicBezTo>
                    <a:pt x="97" y="71"/>
                    <a:pt x="97" y="71"/>
                    <a:pt x="97" y="71"/>
                  </a:cubicBezTo>
                  <a:cubicBezTo>
                    <a:pt x="97" y="73"/>
                    <a:pt x="96" y="74"/>
                    <a:pt x="95" y="75"/>
                  </a:cubicBezTo>
                  <a:cubicBezTo>
                    <a:pt x="94" y="77"/>
                    <a:pt x="92" y="77"/>
                    <a:pt x="90" y="77"/>
                  </a:cubicBezTo>
                  <a:cubicBezTo>
                    <a:pt x="77" y="77"/>
                    <a:pt x="77" y="77"/>
                    <a:pt x="77" y="77"/>
                  </a:cubicBezTo>
                  <a:cubicBezTo>
                    <a:pt x="77" y="73"/>
                    <a:pt x="77" y="73"/>
                    <a:pt x="77" y="73"/>
                  </a:cubicBezTo>
                  <a:cubicBezTo>
                    <a:pt x="90" y="73"/>
                    <a:pt x="90" y="73"/>
                    <a:pt x="90" y="73"/>
                  </a:cubicBezTo>
                  <a:cubicBezTo>
                    <a:pt x="91" y="73"/>
                    <a:pt x="91" y="72"/>
                    <a:pt x="92" y="72"/>
                  </a:cubicBezTo>
                  <a:cubicBezTo>
                    <a:pt x="92" y="72"/>
                    <a:pt x="92" y="71"/>
                    <a:pt x="92" y="71"/>
                  </a:cubicBezTo>
                  <a:cubicBezTo>
                    <a:pt x="92" y="60"/>
                    <a:pt x="92" y="60"/>
                    <a:pt x="92" y="60"/>
                  </a:cubicBezTo>
                  <a:cubicBezTo>
                    <a:pt x="92" y="29"/>
                    <a:pt x="92" y="29"/>
                    <a:pt x="92" y="29"/>
                  </a:cubicBezTo>
                  <a:close/>
                  <a:moveTo>
                    <a:pt x="77" y="55"/>
                  </a:moveTo>
                  <a:cubicBezTo>
                    <a:pt x="86" y="55"/>
                    <a:pt x="86" y="55"/>
                    <a:pt x="86" y="55"/>
                  </a:cubicBezTo>
                  <a:cubicBezTo>
                    <a:pt x="88" y="55"/>
                    <a:pt x="89" y="54"/>
                    <a:pt x="89" y="53"/>
                  </a:cubicBezTo>
                  <a:cubicBezTo>
                    <a:pt x="89" y="43"/>
                    <a:pt x="89" y="43"/>
                    <a:pt x="89" y="43"/>
                  </a:cubicBezTo>
                  <a:cubicBezTo>
                    <a:pt x="89" y="42"/>
                    <a:pt x="88" y="41"/>
                    <a:pt x="86" y="41"/>
                  </a:cubicBezTo>
                  <a:cubicBezTo>
                    <a:pt x="77" y="41"/>
                    <a:pt x="77" y="41"/>
                    <a:pt x="77" y="41"/>
                  </a:cubicBezTo>
                  <a:cubicBezTo>
                    <a:pt x="77" y="46"/>
                    <a:pt x="77" y="46"/>
                    <a:pt x="77" y="46"/>
                  </a:cubicBezTo>
                  <a:cubicBezTo>
                    <a:pt x="84" y="46"/>
                    <a:pt x="84" y="46"/>
                    <a:pt x="84" y="46"/>
                  </a:cubicBezTo>
                  <a:cubicBezTo>
                    <a:pt x="84" y="50"/>
                    <a:pt x="84" y="50"/>
                    <a:pt x="84" y="50"/>
                  </a:cubicBezTo>
                  <a:cubicBezTo>
                    <a:pt x="77" y="50"/>
                    <a:pt x="77" y="50"/>
                    <a:pt x="77" y="50"/>
                  </a:cubicBezTo>
                  <a:cubicBezTo>
                    <a:pt x="77" y="55"/>
                    <a:pt x="77" y="55"/>
                    <a:pt x="77" y="55"/>
                  </a:cubicBezTo>
                  <a:close/>
                  <a:moveTo>
                    <a:pt x="77" y="25"/>
                  </a:moveTo>
                  <a:cubicBezTo>
                    <a:pt x="79" y="25"/>
                    <a:pt x="79" y="25"/>
                    <a:pt x="79" y="25"/>
                  </a:cubicBezTo>
                  <a:cubicBezTo>
                    <a:pt x="79" y="25"/>
                    <a:pt x="79" y="25"/>
                    <a:pt x="79" y="25"/>
                  </a:cubicBezTo>
                  <a:cubicBezTo>
                    <a:pt x="80" y="25"/>
                    <a:pt x="80" y="25"/>
                    <a:pt x="80" y="25"/>
                  </a:cubicBezTo>
                  <a:cubicBezTo>
                    <a:pt x="82" y="24"/>
                    <a:pt x="82" y="23"/>
                    <a:pt x="81" y="22"/>
                  </a:cubicBezTo>
                  <a:cubicBezTo>
                    <a:pt x="77" y="13"/>
                    <a:pt x="77" y="13"/>
                    <a:pt x="77" y="13"/>
                  </a:cubicBezTo>
                  <a:lnTo>
                    <a:pt x="77" y="25"/>
                  </a:lnTo>
                  <a:close/>
                  <a:moveTo>
                    <a:pt x="77" y="8"/>
                  </a:moveTo>
                  <a:cubicBezTo>
                    <a:pt x="75" y="4"/>
                    <a:pt x="75" y="4"/>
                    <a:pt x="75" y="4"/>
                  </a:cubicBezTo>
                  <a:cubicBezTo>
                    <a:pt x="48" y="4"/>
                    <a:pt x="48" y="4"/>
                    <a:pt x="48" y="4"/>
                  </a:cubicBezTo>
                  <a:cubicBezTo>
                    <a:pt x="48" y="0"/>
                    <a:pt x="48" y="0"/>
                    <a:pt x="48" y="0"/>
                  </a:cubicBezTo>
                  <a:cubicBezTo>
                    <a:pt x="77" y="0"/>
                    <a:pt x="77" y="0"/>
                    <a:pt x="77" y="0"/>
                  </a:cubicBezTo>
                  <a:cubicBezTo>
                    <a:pt x="77" y="0"/>
                    <a:pt x="77" y="0"/>
                    <a:pt x="77" y="0"/>
                  </a:cubicBezTo>
                  <a:cubicBezTo>
                    <a:pt x="77" y="0"/>
                    <a:pt x="77" y="0"/>
                    <a:pt x="77" y="0"/>
                  </a:cubicBezTo>
                  <a:cubicBezTo>
                    <a:pt x="77" y="8"/>
                    <a:pt x="77" y="8"/>
                    <a:pt x="77" y="8"/>
                  </a:cubicBezTo>
                  <a:close/>
                  <a:moveTo>
                    <a:pt x="48" y="58"/>
                  </a:moveTo>
                  <a:cubicBezTo>
                    <a:pt x="73" y="58"/>
                    <a:pt x="73" y="58"/>
                    <a:pt x="73" y="58"/>
                  </a:cubicBezTo>
                  <a:cubicBezTo>
                    <a:pt x="74" y="58"/>
                    <a:pt x="75" y="59"/>
                    <a:pt x="75" y="60"/>
                  </a:cubicBezTo>
                  <a:cubicBezTo>
                    <a:pt x="75" y="71"/>
                    <a:pt x="75" y="71"/>
                    <a:pt x="75" y="71"/>
                  </a:cubicBezTo>
                  <a:cubicBezTo>
                    <a:pt x="75" y="71"/>
                    <a:pt x="75" y="72"/>
                    <a:pt x="75" y="72"/>
                  </a:cubicBezTo>
                  <a:cubicBezTo>
                    <a:pt x="76" y="72"/>
                    <a:pt x="76" y="72"/>
                    <a:pt x="76" y="72"/>
                  </a:cubicBezTo>
                  <a:cubicBezTo>
                    <a:pt x="76" y="72"/>
                    <a:pt x="76" y="73"/>
                    <a:pt x="77" y="73"/>
                  </a:cubicBezTo>
                  <a:cubicBezTo>
                    <a:pt x="77" y="73"/>
                    <a:pt x="77" y="73"/>
                    <a:pt x="77" y="73"/>
                  </a:cubicBezTo>
                  <a:cubicBezTo>
                    <a:pt x="77" y="77"/>
                    <a:pt x="77" y="77"/>
                    <a:pt x="77" y="77"/>
                  </a:cubicBezTo>
                  <a:cubicBezTo>
                    <a:pt x="77" y="77"/>
                    <a:pt x="77" y="77"/>
                    <a:pt x="77" y="77"/>
                  </a:cubicBezTo>
                  <a:cubicBezTo>
                    <a:pt x="75" y="77"/>
                    <a:pt x="73" y="77"/>
                    <a:pt x="72" y="76"/>
                  </a:cubicBezTo>
                  <a:cubicBezTo>
                    <a:pt x="72" y="75"/>
                    <a:pt x="72" y="75"/>
                    <a:pt x="72" y="75"/>
                  </a:cubicBezTo>
                  <a:cubicBezTo>
                    <a:pt x="71" y="74"/>
                    <a:pt x="70" y="73"/>
                    <a:pt x="70" y="71"/>
                  </a:cubicBezTo>
                  <a:cubicBezTo>
                    <a:pt x="70" y="63"/>
                    <a:pt x="70" y="63"/>
                    <a:pt x="70" y="63"/>
                  </a:cubicBezTo>
                  <a:cubicBezTo>
                    <a:pt x="48" y="63"/>
                    <a:pt x="48" y="63"/>
                    <a:pt x="48" y="63"/>
                  </a:cubicBezTo>
                  <a:cubicBezTo>
                    <a:pt x="48" y="58"/>
                    <a:pt x="48" y="58"/>
                    <a:pt x="48" y="58"/>
                  </a:cubicBezTo>
                  <a:close/>
                  <a:moveTo>
                    <a:pt x="77" y="13"/>
                  </a:moveTo>
                  <a:cubicBezTo>
                    <a:pt x="74" y="7"/>
                    <a:pt x="74" y="7"/>
                    <a:pt x="74" y="7"/>
                  </a:cubicBezTo>
                  <a:cubicBezTo>
                    <a:pt x="73" y="6"/>
                    <a:pt x="73" y="6"/>
                    <a:pt x="72" y="6"/>
                  </a:cubicBezTo>
                  <a:cubicBezTo>
                    <a:pt x="48" y="6"/>
                    <a:pt x="48" y="6"/>
                    <a:pt x="48" y="6"/>
                  </a:cubicBezTo>
                  <a:cubicBezTo>
                    <a:pt x="48" y="10"/>
                    <a:pt x="48" y="10"/>
                    <a:pt x="48" y="10"/>
                  </a:cubicBezTo>
                  <a:cubicBezTo>
                    <a:pt x="70" y="10"/>
                    <a:pt x="70" y="10"/>
                    <a:pt x="70" y="10"/>
                  </a:cubicBezTo>
                  <a:cubicBezTo>
                    <a:pt x="75" y="20"/>
                    <a:pt x="75" y="20"/>
                    <a:pt x="75" y="20"/>
                  </a:cubicBezTo>
                  <a:cubicBezTo>
                    <a:pt x="48" y="20"/>
                    <a:pt x="48" y="20"/>
                    <a:pt x="48" y="20"/>
                  </a:cubicBezTo>
                  <a:cubicBezTo>
                    <a:pt x="48" y="25"/>
                    <a:pt x="48" y="25"/>
                    <a:pt x="48" y="25"/>
                  </a:cubicBezTo>
                  <a:cubicBezTo>
                    <a:pt x="77" y="25"/>
                    <a:pt x="77" y="25"/>
                    <a:pt x="77" y="25"/>
                  </a:cubicBezTo>
                  <a:cubicBezTo>
                    <a:pt x="77" y="13"/>
                    <a:pt x="77" y="13"/>
                    <a:pt x="77" y="13"/>
                  </a:cubicBezTo>
                  <a:close/>
                  <a:moveTo>
                    <a:pt x="77" y="41"/>
                  </a:moveTo>
                  <a:cubicBezTo>
                    <a:pt x="77" y="46"/>
                    <a:pt x="77" y="46"/>
                    <a:pt x="77" y="46"/>
                  </a:cubicBezTo>
                  <a:cubicBezTo>
                    <a:pt x="70" y="46"/>
                    <a:pt x="70" y="46"/>
                    <a:pt x="70" y="46"/>
                  </a:cubicBezTo>
                  <a:cubicBezTo>
                    <a:pt x="70" y="50"/>
                    <a:pt x="70" y="50"/>
                    <a:pt x="70" y="50"/>
                  </a:cubicBezTo>
                  <a:cubicBezTo>
                    <a:pt x="77" y="50"/>
                    <a:pt x="77" y="50"/>
                    <a:pt x="77" y="50"/>
                  </a:cubicBezTo>
                  <a:cubicBezTo>
                    <a:pt x="77" y="55"/>
                    <a:pt x="77" y="55"/>
                    <a:pt x="77" y="55"/>
                  </a:cubicBezTo>
                  <a:cubicBezTo>
                    <a:pt x="68" y="55"/>
                    <a:pt x="68" y="55"/>
                    <a:pt x="68" y="55"/>
                  </a:cubicBezTo>
                  <a:cubicBezTo>
                    <a:pt x="67" y="55"/>
                    <a:pt x="65" y="54"/>
                    <a:pt x="65" y="53"/>
                  </a:cubicBezTo>
                  <a:cubicBezTo>
                    <a:pt x="65" y="43"/>
                    <a:pt x="65" y="43"/>
                    <a:pt x="65" y="43"/>
                  </a:cubicBezTo>
                  <a:cubicBezTo>
                    <a:pt x="65" y="42"/>
                    <a:pt x="67" y="41"/>
                    <a:pt x="68" y="41"/>
                  </a:cubicBezTo>
                  <a:lnTo>
                    <a:pt x="77" y="41"/>
                  </a:lnTo>
                  <a:close/>
                  <a:moveTo>
                    <a:pt x="48" y="4"/>
                  </a:moveTo>
                  <a:cubicBezTo>
                    <a:pt x="22" y="4"/>
                    <a:pt x="22" y="4"/>
                    <a:pt x="22" y="4"/>
                  </a:cubicBezTo>
                  <a:cubicBezTo>
                    <a:pt x="20" y="8"/>
                    <a:pt x="20" y="8"/>
                    <a:pt x="20" y="8"/>
                  </a:cubicBezTo>
                  <a:cubicBezTo>
                    <a:pt x="20" y="0"/>
                    <a:pt x="20" y="0"/>
                    <a:pt x="20" y="0"/>
                  </a:cubicBezTo>
                  <a:cubicBezTo>
                    <a:pt x="20" y="0"/>
                    <a:pt x="20" y="0"/>
                    <a:pt x="20" y="0"/>
                  </a:cubicBezTo>
                  <a:cubicBezTo>
                    <a:pt x="48" y="0"/>
                    <a:pt x="48" y="0"/>
                    <a:pt x="48" y="0"/>
                  </a:cubicBezTo>
                  <a:cubicBezTo>
                    <a:pt x="48" y="4"/>
                    <a:pt x="48" y="4"/>
                    <a:pt x="48" y="4"/>
                  </a:cubicBezTo>
                  <a:close/>
                  <a:moveTo>
                    <a:pt x="20" y="73"/>
                  </a:moveTo>
                  <a:cubicBezTo>
                    <a:pt x="20" y="73"/>
                    <a:pt x="20" y="73"/>
                    <a:pt x="20" y="73"/>
                  </a:cubicBezTo>
                  <a:cubicBezTo>
                    <a:pt x="21" y="73"/>
                    <a:pt x="21" y="72"/>
                    <a:pt x="21" y="72"/>
                  </a:cubicBezTo>
                  <a:cubicBezTo>
                    <a:pt x="22" y="72"/>
                    <a:pt x="22" y="71"/>
                    <a:pt x="22" y="71"/>
                  </a:cubicBezTo>
                  <a:cubicBezTo>
                    <a:pt x="22" y="60"/>
                    <a:pt x="22" y="60"/>
                    <a:pt x="22" y="60"/>
                  </a:cubicBezTo>
                  <a:cubicBezTo>
                    <a:pt x="22" y="59"/>
                    <a:pt x="23" y="58"/>
                    <a:pt x="24" y="58"/>
                  </a:cubicBezTo>
                  <a:cubicBezTo>
                    <a:pt x="48" y="58"/>
                    <a:pt x="48" y="58"/>
                    <a:pt x="48" y="58"/>
                  </a:cubicBezTo>
                  <a:cubicBezTo>
                    <a:pt x="48" y="63"/>
                    <a:pt x="48" y="63"/>
                    <a:pt x="48" y="63"/>
                  </a:cubicBezTo>
                  <a:cubicBezTo>
                    <a:pt x="27" y="63"/>
                    <a:pt x="27" y="63"/>
                    <a:pt x="27" y="63"/>
                  </a:cubicBezTo>
                  <a:cubicBezTo>
                    <a:pt x="27" y="71"/>
                    <a:pt x="27" y="71"/>
                    <a:pt x="27" y="71"/>
                  </a:cubicBezTo>
                  <a:cubicBezTo>
                    <a:pt x="27" y="73"/>
                    <a:pt x="26" y="74"/>
                    <a:pt x="25" y="75"/>
                  </a:cubicBezTo>
                  <a:cubicBezTo>
                    <a:pt x="24" y="77"/>
                    <a:pt x="22" y="77"/>
                    <a:pt x="20" y="77"/>
                  </a:cubicBezTo>
                  <a:cubicBezTo>
                    <a:pt x="20" y="77"/>
                    <a:pt x="20" y="77"/>
                    <a:pt x="20" y="77"/>
                  </a:cubicBezTo>
                  <a:cubicBezTo>
                    <a:pt x="20" y="73"/>
                    <a:pt x="20" y="73"/>
                    <a:pt x="20" y="73"/>
                  </a:cubicBezTo>
                  <a:close/>
                  <a:moveTo>
                    <a:pt x="48" y="6"/>
                  </a:moveTo>
                  <a:cubicBezTo>
                    <a:pt x="25" y="6"/>
                    <a:pt x="25" y="6"/>
                    <a:pt x="25" y="6"/>
                  </a:cubicBezTo>
                  <a:cubicBezTo>
                    <a:pt x="25" y="6"/>
                    <a:pt x="25" y="6"/>
                    <a:pt x="25" y="6"/>
                  </a:cubicBezTo>
                  <a:cubicBezTo>
                    <a:pt x="25" y="6"/>
                    <a:pt x="24" y="6"/>
                    <a:pt x="23" y="7"/>
                  </a:cubicBezTo>
                  <a:cubicBezTo>
                    <a:pt x="20" y="13"/>
                    <a:pt x="20" y="13"/>
                    <a:pt x="20" y="13"/>
                  </a:cubicBezTo>
                  <a:cubicBezTo>
                    <a:pt x="20" y="25"/>
                    <a:pt x="20" y="25"/>
                    <a:pt x="20" y="25"/>
                  </a:cubicBezTo>
                  <a:cubicBezTo>
                    <a:pt x="48" y="25"/>
                    <a:pt x="48" y="25"/>
                    <a:pt x="48" y="25"/>
                  </a:cubicBezTo>
                  <a:cubicBezTo>
                    <a:pt x="48" y="20"/>
                    <a:pt x="48" y="20"/>
                    <a:pt x="48" y="20"/>
                  </a:cubicBezTo>
                  <a:cubicBezTo>
                    <a:pt x="22" y="20"/>
                    <a:pt x="22" y="20"/>
                    <a:pt x="22" y="20"/>
                  </a:cubicBezTo>
                  <a:cubicBezTo>
                    <a:pt x="27" y="10"/>
                    <a:pt x="27" y="10"/>
                    <a:pt x="27" y="10"/>
                  </a:cubicBezTo>
                  <a:cubicBezTo>
                    <a:pt x="48" y="10"/>
                    <a:pt x="48" y="10"/>
                    <a:pt x="48" y="10"/>
                  </a:cubicBezTo>
                  <a:cubicBezTo>
                    <a:pt x="48" y="6"/>
                    <a:pt x="48" y="6"/>
                    <a:pt x="48" y="6"/>
                  </a:cubicBezTo>
                  <a:close/>
                  <a:moveTo>
                    <a:pt x="20" y="55"/>
                  </a:moveTo>
                  <a:cubicBezTo>
                    <a:pt x="20" y="50"/>
                    <a:pt x="20" y="50"/>
                    <a:pt x="20" y="50"/>
                  </a:cubicBezTo>
                  <a:cubicBezTo>
                    <a:pt x="27" y="50"/>
                    <a:pt x="27" y="50"/>
                    <a:pt x="27" y="50"/>
                  </a:cubicBezTo>
                  <a:cubicBezTo>
                    <a:pt x="27" y="46"/>
                    <a:pt x="27" y="46"/>
                    <a:pt x="27" y="46"/>
                  </a:cubicBezTo>
                  <a:cubicBezTo>
                    <a:pt x="20" y="46"/>
                    <a:pt x="20" y="46"/>
                    <a:pt x="20" y="46"/>
                  </a:cubicBezTo>
                  <a:cubicBezTo>
                    <a:pt x="20" y="41"/>
                    <a:pt x="20" y="41"/>
                    <a:pt x="20" y="41"/>
                  </a:cubicBezTo>
                  <a:cubicBezTo>
                    <a:pt x="29" y="41"/>
                    <a:pt x="29" y="41"/>
                    <a:pt x="29" y="41"/>
                  </a:cubicBezTo>
                  <a:cubicBezTo>
                    <a:pt x="30" y="41"/>
                    <a:pt x="32" y="42"/>
                    <a:pt x="32" y="43"/>
                  </a:cubicBezTo>
                  <a:cubicBezTo>
                    <a:pt x="32" y="53"/>
                    <a:pt x="32" y="53"/>
                    <a:pt x="32" y="53"/>
                  </a:cubicBezTo>
                  <a:cubicBezTo>
                    <a:pt x="32" y="54"/>
                    <a:pt x="30" y="55"/>
                    <a:pt x="29" y="55"/>
                  </a:cubicBezTo>
                  <a:lnTo>
                    <a:pt x="20" y="55"/>
                  </a:lnTo>
                  <a:close/>
                  <a:moveTo>
                    <a:pt x="20" y="8"/>
                  </a:moveTo>
                  <a:cubicBezTo>
                    <a:pt x="14" y="19"/>
                    <a:pt x="14" y="19"/>
                    <a:pt x="14" y="19"/>
                  </a:cubicBezTo>
                  <a:cubicBezTo>
                    <a:pt x="14" y="20"/>
                    <a:pt x="14" y="20"/>
                    <a:pt x="14" y="20"/>
                  </a:cubicBezTo>
                  <a:cubicBezTo>
                    <a:pt x="14" y="20"/>
                    <a:pt x="14" y="20"/>
                    <a:pt x="14" y="20"/>
                  </a:cubicBezTo>
                  <a:cubicBezTo>
                    <a:pt x="5" y="29"/>
                    <a:pt x="5" y="29"/>
                    <a:pt x="5" y="29"/>
                  </a:cubicBezTo>
                  <a:cubicBezTo>
                    <a:pt x="5" y="58"/>
                    <a:pt x="5" y="58"/>
                    <a:pt x="5" y="58"/>
                  </a:cubicBezTo>
                  <a:cubicBezTo>
                    <a:pt x="5" y="60"/>
                    <a:pt x="5" y="60"/>
                    <a:pt x="5" y="60"/>
                  </a:cubicBezTo>
                  <a:cubicBezTo>
                    <a:pt x="5" y="71"/>
                    <a:pt x="5" y="71"/>
                    <a:pt x="5" y="71"/>
                  </a:cubicBezTo>
                  <a:cubicBezTo>
                    <a:pt x="5" y="71"/>
                    <a:pt x="5" y="72"/>
                    <a:pt x="5" y="72"/>
                  </a:cubicBezTo>
                  <a:cubicBezTo>
                    <a:pt x="6" y="72"/>
                    <a:pt x="6" y="73"/>
                    <a:pt x="7" y="73"/>
                  </a:cubicBezTo>
                  <a:cubicBezTo>
                    <a:pt x="20" y="73"/>
                    <a:pt x="20" y="73"/>
                    <a:pt x="20" y="73"/>
                  </a:cubicBezTo>
                  <a:cubicBezTo>
                    <a:pt x="20" y="77"/>
                    <a:pt x="20" y="77"/>
                    <a:pt x="20" y="77"/>
                  </a:cubicBezTo>
                  <a:cubicBezTo>
                    <a:pt x="7" y="77"/>
                    <a:pt x="7" y="77"/>
                    <a:pt x="7" y="77"/>
                  </a:cubicBezTo>
                  <a:cubicBezTo>
                    <a:pt x="5" y="77"/>
                    <a:pt x="3" y="77"/>
                    <a:pt x="2" y="75"/>
                  </a:cubicBezTo>
                  <a:cubicBezTo>
                    <a:pt x="1" y="74"/>
                    <a:pt x="0" y="73"/>
                    <a:pt x="0" y="71"/>
                  </a:cubicBezTo>
                  <a:cubicBezTo>
                    <a:pt x="0" y="60"/>
                    <a:pt x="0" y="60"/>
                    <a:pt x="0" y="60"/>
                  </a:cubicBezTo>
                  <a:cubicBezTo>
                    <a:pt x="0" y="58"/>
                    <a:pt x="0" y="58"/>
                    <a:pt x="0" y="58"/>
                  </a:cubicBezTo>
                  <a:cubicBezTo>
                    <a:pt x="0" y="28"/>
                    <a:pt x="0" y="28"/>
                    <a:pt x="0" y="28"/>
                  </a:cubicBezTo>
                  <a:cubicBezTo>
                    <a:pt x="0" y="28"/>
                    <a:pt x="0" y="28"/>
                    <a:pt x="0" y="28"/>
                  </a:cubicBezTo>
                  <a:cubicBezTo>
                    <a:pt x="0" y="28"/>
                    <a:pt x="0" y="27"/>
                    <a:pt x="1" y="27"/>
                  </a:cubicBezTo>
                  <a:cubicBezTo>
                    <a:pt x="10" y="17"/>
                    <a:pt x="10" y="17"/>
                    <a:pt x="10" y="17"/>
                  </a:cubicBezTo>
                  <a:cubicBezTo>
                    <a:pt x="18" y="1"/>
                    <a:pt x="18" y="1"/>
                    <a:pt x="18" y="1"/>
                  </a:cubicBezTo>
                  <a:cubicBezTo>
                    <a:pt x="18" y="0"/>
                    <a:pt x="19" y="0"/>
                    <a:pt x="20" y="0"/>
                  </a:cubicBezTo>
                  <a:cubicBezTo>
                    <a:pt x="20" y="8"/>
                    <a:pt x="20" y="8"/>
                    <a:pt x="20" y="8"/>
                  </a:cubicBezTo>
                  <a:close/>
                  <a:moveTo>
                    <a:pt x="20" y="13"/>
                  </a:moveTo>
                  <a:cubicBezTo>
                    <a:pt x="16" y="22"/>
                    <a:pt x="16" y="22"/>
                    <a:pt x="16" y="22"/>
                  </a:cubicBezTo>
                  <a:cubicBezTo>
                    <a:pt x="15" y="22"/>
                    <a:pt x="15" y="22"/>
                    <a:pt x="15" y="23"/>
                  </a:cubicBezTo>
                  <a:cubicBezTo>
                    <a:pt x="15" y="24"/>
                    <a:pt x="16" y="25"/>
                    <a:pt x="18" y="25"/>
                  </a:cubicBezTo>
                  <a:cubicBezTo>
                    <a:pt x="20" y="25"/>
                    <a:pt x="20" y="25"/>
                    <a:pt x="20" y="25"/>
                  </a:cubicBezTo>
                  <a:cubicBezTo>
                    <a:pt x="20" y="13"/>
                    <a:pt x="20" y="13"/>
                    <a:pt x="20" y="13"/>
                  </a:cubicBezTo>
                  <a:close/>
                  <a:moveTo>
                    <a:pt x="20" y="41"/>
                  </a:moveTo>
                  <a:cubicBezTo>
                    <a:pt x="11" y="41"/>
                    <a:pt x="11" y="41"/>
                    <a:pt x="11" y="41"/>
                  </a:cubicBezTo>
                  <a:cubicBezTo>
                    <a:pt x="9" y="41"/>
                    <a:pt x="8" y="42"/>
                    <a:pt x="8" y="43"/>
                  </a:cubicBezTo>
                  <a:cubicBezTo>
                    <a:pt x="8" y="53"/>
                    <a:pt x="8" y="53"/>
                    <a:pt x="8" y="53"/>
                  </a:cubicBezTo>
                  <a:cubicBezTo>
                    <a:pt x="8" y="54"/>
                    <a:pt x="9" y="55"/>
                    <a:pt x="11" y="55"/>
                  </a:cubicBezTo>
                  <a:cubicBezTo>
                    <a:pt x="20" y="55"/>
                    <a:pt x="20" y="55"/>
                    <a:pt x="20" y="55"/>
                  </a:cubicBezTo>
                  <a:cubicBezTo>
                    <a:pt x="20" y="50"/>
                    <a:pt x="20" y="50"/>
                    <a:pt x="20" y="50"/>
                  </a:cubicBezTo>
                  <a:cubicBezTo>
                    <a:pt x="13" y="50"/>
                    <a:pt x="13" y="50"/>
                    <a:pt x="13" y="50"/>
                  </a:cubicBezTo>
                  <a:cubicBezTo>
                    <a:pt x="13" y="46"/>
                    <a:pt x="13" y="46"/>
                    <a:pt x="13" y="46"/>
                  </a:cubicBezTo>
                  <a:cubicBezTo>
                    <a:pt x="20" y="46"/>
                    <a:pt x="20" y="46"/>
                    <a:pt x="20" y="46"/>
                  </a:cubicBez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2" name="Freeform 163"/>
            <p:cNvSpPr>
              <a:spLocks noEditPoints="1"/>
            </p:cNvSpPr>
            <p:nvPr/>
          </p:nvSpPr>
          <p:spPr bwMode="auto">
            <a:xfrm>
              <a:off x="7516813" y="2511425"/>
              <a:ext cx="225425" cy="611188"/>
            </a:xfrm>
            <a:custGeom>
              <a:avLst/>
              <a:gdLst>
                <a:gd name="T0" fmla="*/ 60 w 100"/>
                <a:gd name="T1" fmla="*/ 266 h 270"/>
                <a:gd name="T2" fmla="*/ 60 w 100"/>
                <a:gd name="T3" fmla="*/ 129 h 270"/>
                <a:gd name="T4" fmla="*/ 62 w 100"/>
                <a:gd name="T5" fmla="*/ 127 h 270"/>
                <a:gd name="T6" fmla="*/ 86 w 100"/>
                <a:gd name="T7" fmla="*/ 107 h 270"/>
                <a:gd name="T8" fmla="*/ 95 w 100"/>
                <a:gd name="T9" fmla="*/ 73 h 270"/>
                <a:gd name="T10" fmla="*/ 81 w 100"/>
                <a:gd name="T11" fmla="*/ 25 h 270"/>
                <a:gd name="T12" fmla="*/ 50 w 100"/>
                <a:gd name="T13" fmla="*/ 5 h 270"/>
                <a:gd name="T14" fmla="*/ 50 w 100"/>
                <a:gd name="T15" fmla="*/ 5 h 270"/>
                <a:gd name="T16" fmla="*/ 50 w 100"/>
                <a:gd name="T17" fmla="*/ 0 h 270"/>
                <a:gd name="T18" fmla="*/ 50 w 100"/>
                <a:gd name="T19" fmla="*/ 0 h 270"/>
                <a:gd name="T20" fmla="*/ 85 w 100"/>
                <a:gd name="T21" fmla="*/ 23 h 270"/>
                <a:gd name="T22" fmla="*/ 100 w 100"/>
                <a:gd name="T23" fmla="*/ 73 h 270"/>
                <a:gd name="T24" fmla="*/ 90 w 100"/>
                <a:gd name="T25" fmla="*/ 110 h 270"/>
                <a:gd name="T26" fmla="*/ 65 w 100"/>
                <a:gd name="T27" fmla="*/ 131 h 270"/>
                <a:gd name="T28" fmla="*/ 65 w 100"/>
                <a:gd name="T29" fmla="*/ 268 h 270"/>
                <a:gd name="T30" fmla="*/ 62 w 100"/>
                <a:gd name="T31" fmla="*/ 270 h 270"/>
                <a:gd name="T32" fmla="*/ 50 w 100"/>
                <a:gd name="T33" fmla="*/ 270 h 270"/>
                <a:gd name="T34" fmla="*/ 50 w 100"/>
                <a:gd name="T35" fmla="*/ 266 h 270"/>
                <a:gd name="T36" fmla="*/ 60 w 100"/>
                <a:gd name="T37" fmla="*/ 266 h 270"/>
                <a:gd name="T38" fmla="*/ 50 w 100"/>
                <a:gd name="T39" fmla="*/ 5 h 270"/>
                <a:gd name="T40" fmla="*/ 20 w 100"/>
                <a:gd name="T41" fmla="*/ 25 h 270"/>
                <a:gd name="T42" fmla="*/ 5 w 100"/>
                <a:gd name="T43" fmla="*/ 73 h 270"/>
                <a:gd name="T44" fmla="*/ 14 w 100"/>
                <a:gd name="T45" fmla="*/ 107 h 270"/>
                <a:gd name="T46" fmla="*/ 39 w 100"/>
                <a:gd name="T47" fmla="*/ 127 h 270"/>
                <a:gd name="T48" fmla="*/ 40 w 100"/>
                <a:gd name="T49" fmla="*/ 129 h 270"/>
                <a:gd name="T50" fmla="*/ 40 w 100"/>
                <a:gd name="T51" fmla="*/ 129 h 270"/>
                <a:gd name="T52" fmla="*/ 40 w 100"/>
                <a:gd name="T53" fmla="*/ 266 h 270"/>
                <a:gd name="T54" fmla="*/ 50 w 100"/>
                <a:gd name="T55" fmla="*/ 266 h 270"/>
                <a:gd name="T56" fmla="*/ 50 w 100"/>
                <a:gd name="T57" fmla="*/ 270 h 270"/>
                <a:gd name="T58" fmla="*/ 38 w 100"/>
                <a:gd name="T59" fmla="*/ 270 h 270"/>
                <a:gd name="T60" fmla="*/ 35 w 100"/>
                <a:gd name="T61" fmla="*/ 268 h 270"/>
                <a:gd name="T62" fmla="*/ 35 w 100"/>
                <a:gd name="T63" fmla="*/ 131 h 270"/>
                <a:gd name="T64" fmla="*/ 10 w 100"/>
                <a:gd name="T65" fmla="*/ 110 h 270"/>
                <a:gd name="T66" fmla="*/ 0 w 100"/>
                <a:gd name="T67" fmla="*/ 73 h 270"/>
                <a:gd name="T68" fmla="*/ 16 w 100"/>
                <a:gd name="T69" fmla="*/ 23 h 270"/>
                <a:gd name="T70" fmla="*/ 50 w 100"/>
                <a:gd name="T71" fmla="*/ 0 h 270"/>
                <a:gd name="T72" fmla="*/ 50 w 100"/>
                <a:gd name="T73" fmla="*/ 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270">
                  <a:moveTo>
                    <a:pt x="60" y="266"/>
                  </a:moveTo>
                  <a:cubicBezTo>
                    <a:pt x="60" y="129"/>
                    <a:pt x="60" y="129"/>
                    <a:pt x="60" y="129"/>
                  </a:cubicBezTo>
                  <a:cubicBezTo>
                    <a:pt x="60" y="128"/>
                    <a:pt x="61" y="127"/>
                    <a:pt x="62" y="127"/>
                  </a:cubicBezTo>
                  <a:cubicBezTo>
                    <a:pt x="72" y="124"/>
                    <a:pt x="80" y="117"/>
                    <a:pt x="86" y="107"/>
                  </a:cubicBezTo>
                  <a:cubicBezTo>
                    <a:pt x="92" y="98"/>
                    <a:pt x="95" y="86"/>
                    <a:pt x="95" y="73"/>
                  </a:cubicBezTo>
                  <a:cubicBezTo>
                    <a:pt x="95" y="57"/>
                    <a:pt x="90" y="39"/>
                    <a:pt x="81" y="25"/>
                  </a:cubicBezTo>
                  <a:cubicBezTo>
                    <a:pt x="72" y="13"/>
                    <a:pt x="62" y="5"/>
                    <a:pt x="50" y="5"/>
                  </a:cubicBezTo>
                  <a:cubicBezTo>
                    <a:pt x="50" y="5"/>
                    <a:pt x="50" y="5"/>
                    <a:pt x="50" y="5"/>
                  </a:cubicBezTo>
                  <a:cubicBezTo>
                    <a:pt x="50" y="0"/>
                    <a:pt x="50" y="0"/>
                    <a:pt x="50" y="0"/>
                  </a:cubicBezTo>
                  <a:cubicBezTo>
                    <a:pt x="50" y="0"/>
                    <a:pt x="50" y="0"/>
                    <a:pt x="50" y="0"/>
                  </a:cubicBezTo>
                  <a:cubicBezTo>
                    <a:pt x="64" y="0"/>
                    <a:pt x="76" y="10"/>
                    <a:pt x="85" y="23"/>
                  </a:cubicBezTo>
                  <a:cubicBezTo>
                    <a:pt x="94" y="37"/>
                    <a:pt x="100" y="56"/>
                    <a:pt x="100" y="73"/>
                  </a:cubicBezTo>
                  <a:cubicBezTo>
                    <a:pt x="100" y="87"/>
                    <a:pt x="96" y="100"/>
                    <a:pt x="90" y="110"/>
                  </a:cubicBezTo>
                  <a:cubicBezTo>
                    <a:pt x="84" y="120"/>
                    <a:pt x="75" y="127"/>
                    <a:pt x="65" y="131"/>
                  </a:cubicBezTo>
                  <a:cubicBezTo>
                    <a:pt x="65" y="268"/>
                    <a:pt x="65" y="268"/>
                    <a:pt x="65" y="268"/>
                  </a:cubicBezTo>
                  <a:cubicBezTo>
                    <a:pt x="65" y="269"/>
                    <a:pt x="64" y="270"/>
                    <a:pt x="62" y="270"/>
                  </a:cubicBezTo>
                  <a:cubicBezTo>
                    <a:pt x="50" y="270"/>
                    <a:pt x="50" y="270"/>
                    <a:pt x="50" y="270"/>
                  </a:cubicBezTo>
                  <a:cubicBezTo>
                    <a:pt x="50" y="266"/>
                    <a:pt x="50" y="266"/>
                    <a:pt x="50" y="266"/>
                  </a:cubicBezTo>
                  <a:lnTo>
                    <a:pt x="60" y="266"/>
                  </a:lnTo>
                  <a:close/>
                  <a:moveTo>
                    <a:pt x="50" y="5"/>
                  </a:moveTo>
                  <a:cubicBezTo>
                    <a:pt x="39" y="5"/>
                    <a:pt x="28" y="13"/>
                    <a:pt x="20" y="25"/>
                  </a:cubicBezTo>
                  <a:cubicBezTo>
                    <a:pt x="11" y="39"/>
                    <a:pt x="5" y="57"/>
                    <a:pt x="5" y="73"/>
                  </a:cubicBezTo>
                  <a:cubicBezTo>
                    <a:pt x="5" y="86"/>
                    <a:pt x="9" y="98"/>
                    <a:pt x="14" y="107"/>
                  </a:cubicBezTo>
                  <a:cubicBezTo>
                    <a:pt x="20" y="117"/>
                    <a:pt x="29" y="124"/>
                    <a:pt x="39" y="127"/>
                  </a:cubicBezTo>
                  <a:cubicBezTo>
                    <a:pt x="40" y="127"/>
                    <a:pt x="40" y="128"/>
                    <a:pt x="40" y="129"/>
                  </a:cubicBezTo>
                  <a:cubicBezTo>
                    <a:pt x="40" y="129"/>
                    <a:pt x="40" y="129"/>
                    <a:pt x="40" y="129"/>
                  </a:cubicBezTo>
                  <a:cubicBezTo>
                    <a:pt x="40" y="266"/>
                    <a:pt x="40" y="266"/>
                    <a:pt x="40" y="266"/>
                  </a:cubicBezTo>
                  <a:cubicBezTo>
                    <a:pt x="50" y="266"/>
                    <a:pt x="50" y="266"/>
                    <a:pt x="50" y="266"/>
                  </a:cubicBezTo>
                  <a:cubicBezTo>
                    <a:pt x="50" y="270"/>
                    <a:pt x="50" y="270"/>
                    <a:pt x="50" y="270"/>
                  </a:cubicBezTo>
                  <a:cubicBezTo>
                    <a:pt x="38" y="270"/>
                    <a:pt x="38" y="270"/>
                    <a:pt x="38" y="270"/>
                  </a:cubicBezTo>
                  <a:cubicBezTo>
                    <a:pt x="37" y="270"/>
                    <a:pt x="35" y="269"/>
                    <a:pt x="35" y="268"/>
                  </a:cubicBezTo>
                  <a:cubicBezTo>
                    <a:pt x="35" y="131"/>
                    <a:pt x="35" y="131"/>
                    <a:pt x="35" y="131"/>
                  </a:cubicBezTo>
                  <a:cubicBezTo>
                    <a:pt x="25" y="127"/>
                    <a:pt x="17" y="119"/>
                    <a:pt x="10" y="110"/>
                  </a:cubicBezTo>
                  <a:cubicBezTo>
                    <a:pt x="4" y="100"/>
                    <a:pt x="0" y="87"/>
                    <a:pt x="0" y="73"/>
                  </a:cubicBezTo>
                  <a:cubicBezTo>
                    <a:pt x="0" y="56"/>
                    <a:pt x="6" y="37"/>
                    <a:pt x="16" y="23"/>
                  </a:cubicBezTo>
                  <a:cubicBezTo>
                    <a:pt x="25" y="10"/>
                    <a:pt x="37" y="0"/>
                    <a:pt x="50" y="0"/>
                  </a:cubicBezTo>
                  <a:lnTo>
                    <a:pt x="5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3" name="Freeform 164"/>
            <p:cNvSpPr>
              <a:spLocks noEditPoints="1"/>
            </p:cNvSpPr>
            <p:nvPr/>
          </p:nvSpPr>
          <p:spPr bwMode="auto">
            <a:xfrm>
              <a:off x="8728076" y="4232275"/>
              <a:ext cx="155575" cy="155575"/>
            </a:xfrm>
            <a:custGeom>
              <a:avLst/>
              <a:gdLst>
                <a:gd name="T0" fmla="*/ 35 w 69"/>
                <a:gd name="T1" fmla="*/ 64 h 69"/>
                <a:gd name="T2" fmla="*/ 56 w 69"/>
                <a:gd name="T3" fmla="*/ 55 h 69"/>
                <a:gd name="T4" fmla="*/ 64 w 69"/>
                <a:gd name="T5" fmla="*/ 34 h 69"/>
                <a:gd name="T6" fmla="*/ 56 w 69"/>
                <a:gd name="T7" fmla="*/ 13 h 69"/>
                <a:gd name="T8" fmla="*/ 35 w 69"/>
                <a:gd name="T9" fmla="*/ 5 h 69"/>
                <a:gd name="T10" fmla="*/ 35 w 69"/>
                <a:gd name="T11" fmla="*/ 0 h 69"/>
                <a:gd name="T12" fmla="*/ 59 w 69"/>
                <a:gd name="T13" fmla="*/ 10 h 69"/>
                <a:gd name="T14" fmla="*/ 69 w 69"/>
                <a:gd name="T15" fmla="*/ 34 h 69"/>
                <a:gd name="T16" fmla="*/ 59 w 69"/>
                <a:gd name="T17" fmla="*/ 59 h 69"/>
                <a:gd name="T18" fmla="*/ 35 w 69"/>
                <a:gd name="T19" fmla="*/ 69 h 69"/>
                <a:gd name="T20" fmla="*/ 35 w 69"/>
                <a:gd name="T21" fmla="*/ 64 h 69"/>
                <a:gd name="T22" fmla="*/ 35 w 69"/>
                <a:gd name="T23" fmla="*/ 27 h 69"/>
                <a:gd name="T24" fmla="*/ 35 w 69"/>
                <a:gd name="T25" fmla="*/ 32 h 69"/>
                <a:gd name="T26" fmla="*/ 40 w 69"/>
                <a:gd name="T27" fmla="*/ 32 h 69"/>
                <a:gd name="T28" fmla="*/ 36 w 69"/>
                <a:gd name="T29" fmla="*/ 36 h 69"/>
                <a:gd name="T30" fmla="*/ 35 w 69"/>
                <a:gd name="T31" fmla="*/ 37 h 69"/>
                <a:gd name="T32" fmla="*/ 35 w 69"/>
                <a:gd name="T33" fmla="*/ 45 h 69"/>
                <a:gd name="T34" fmla="*/ 40 w 69"/>
                <a:gd name="T35" fmla="*/ 39 h 69"/>
                <a:gd name="T36" fmla="*/ 47 w 69"/>
                <a:gd name="T37" fmla="*/ 31 h 69"/>
                <a:gd name="T38" fmla="*/ 48 w 69"/>
                <a:gd name="T39" fmla="*/ 30 h 69"/>
                <a:gd name="T40" fmla="*/ 45 w 69"/>
                <a:gd name="T41" fmla="*/ 27 h 69"/>
                <a:gd name="T42" fmla="*/ 35 w 69"/>
                <a:gd name="T43" fmla="*/ 27 h 69"/>
                <a:gd name="T44" fmla="*/ 21 w 69"/>
                <a:gd name="T45" fmla="*/ 61 h 69"/>
                <a:gd name="T46" fmla="*/ 26 w 69"/>
                <a:gd name="T47" fmla="*/ 63 h 69"/>
                <a:gd name="T48" fmla="*/ 35 w 69"/>
                <a:gd name="T49" fmla="*/ 64 h 69"/>
                <a:gd name="T50" fmla="*/ 35 w 69"/>
                <a:gd name="T51" fmla="*/ 64 h 69"/>
                <a:gd name="T52" fmla="*/ 35 w 69"/>
                <a:gd name="T53" fmla="*/ 69 h 69"/>
                <a:gd name="T54" fmla="*/ 35 w 69"/>
                <a:gd name="T55" fmla="*/ 69 h 69"/>
                <a:gd name="T56" fmla="*/ 25 w 69"/>
                <a:gd name="T57" fmla="*/ 68 h 69"/>
                <a:gd name="T58" fmla="*/ 16 w 69"/>
                <a:gd name="T59" fmla="*/ 63 h 69"/>
                <a:gd name="T60" fmla="*/ 16 w 69"/>
                <a:gd name="T61" fmla="*/ 63 h 69"/>
                <a:gd name="T62" fmla="*/ 15 w 69"/>
                <a:gd name="T63" fmla="*/ 63 h 69"/>
                <a:gd name="T64" fmla="*/ 15 w 69"/>
                <a:gd name="T65" fmla="*/ 60 h 69"/>
                <a:gd name="T66" fmla="*/ 35 w 69"/>
                <a:gd name="T67" fmla="*/ 37 h 69"/>
                <a:gd name="T68" fmla="*/ 35 w 69"/>
                <a:gd name="T69" fmla="*/ 45 h 69"/>
                <a:gd name="T70" fmla="*/ 21 w 69"/>
                <a:gd name="T71" fmla="*/ 61 h 69"/>
                <a:gd name="T72" fmla="*/ 35 w 69"/>
                <a:gd name="T73" fmla="*/ 5 h 69"/>
                <a:gd name="T74" fmla="*/ 35 w 69"/>
                <a:gd name="T75" fmla="*/ 5 h 69"/>
                <a:gd name="T76" fmla="*/ 15 w 69"/>
                <a:gd name="T77" fmla="*/ 12 h 69"/>
                <a:gd name="T78" fmla="*/ 6 w 69"/>
                <a:gd name="T79" fmla="*/ 27 h 69"/>
                <a:gd name="T80" fmla="*/ 35 w 69"/>
                <a:gd name="T81" fmla="*/ 27 h 69"/>
                <a:gd name="T82" fmla="*/ 35 w 69"/>
                <a:gd name="T83" fmla="*/ 27 h 69"/>
                <a:gd name="T84" fmla="*/ 35 w 69"/>
                <a:gd name="T85" fmla="*/ 32 h 69"/>
                <a:gd name="T86" fmla="*/ 35 w 69"/>
                <a:gd name="T87" fmla="*/ 32 h 69"/>
                <a:gd name="T88" fmla="*/ 3 w 69"/>
                <a:gd name="T89" fmla="*/ 32 h 69"/>
                <a:gd name="T90" fmla="*/ 3 w 69"/>
                <a:gd name="T91" fmla="*/ 32 h 69"/>
                <a:gd name="T92" fmla="*/ 2 w 69"/>
                <a:gd name="T93" fmla="*/ 32 h 69"/>
                <a:gd name="T94" fmla="*/ 0 w 69"/>
                <a:gd name="T95" fmla="*/ 29 h 69"/>
                <a:gd name="T96" fmla="*/ 12 w 69"/>
                <a:gd name="T97" fmla="*/ 8 h 69"/>
                <a:gd name="T98" fmla="*/ 35 w 69"/>
                <a:gd name="T99" fmla="*/ 0 h 69"/>
                <a:gd name="T100" fmla="*/ 35 w 69"/>
                <a:gd name="T101" fmla="*/ 0 h 69"/>
                <a:gd name="T102" fmla="*/ 35 w 69"/>
                <a:gd name="T103"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9" h="69">
                  <a:moveTo>
                    <a:pt x="35" y="64"/>
                  </a:moveTo>
                  <a:cubicBezTo>
                    <a:pt x="43" y="64"/>
                    <a:pt x="50" y="61"/>
                    <a:pt x="56" y="55"/>
                  </a:cubicBezTo>
                  <a:cubicBezTo>
                    <a:pt x="61" y="50"/>
                    <a:pt x="64" y="43"/>
                    <a:pt x="64" y="34"/>
                  </a:cubicBezTo>
                  <a:cubicBezTo>
                    <a:pt x="64" y="26"/>
                    <a:pt x="61" y="19"/>
                    <a:pt x="56" y="13"/>
                  </a:cubicBezTo>
                  <a:cubicBezTo>
                    <a:pt x="50" y="8"/>
                    <a:pt x="43" y="5"/>
                    <a:pt x="35" y="5"/>
                  </a:cubicBezTo>
                  <a:cubicBezTo>
                    <a:pt x="35" y="0"/>
                    <a:pt x="35" y="0"/>
                    <a:pt x="35" y="0"/>
                  </a:cubicBezTo>
                  <a:cubicBezTo>
                    <a:pt x="44" y="0"/>
                    <a:pt x="53" y="4"/>
                    <a:pt x="59" y="10"/>
                  </a:cubicBezTo>
                  <a:cubicBezTo>
                    <a:pt x="65" y="16"/>
                    <a:pt x="69" y="25"/>
                    <a:pt x="69" y="34"/>
                  </a:cubicBezTo>
                  <a:cubicBezTo>
                    <a:pt x="69" y="44"/>
                    <a:pt x="65" y="53"/>
                    <a:pt x="59" y="59"/>
                  </a:cubicBezTo>
                  <a:cubicBezTo>
                    <a:pt x="53" y="65"/>
                    <a:pt x="44" y="69"/>
                    <a:pt x="35" y="69"/>
                  </a:cubicBezTo>
                  <a:cubicBezTo>
                    <a:pt x="35" y="64"/>
                    <a:pt x="35" y="64"/>
                    <a:pt x="35" y="64"/>
                  </a:cubicBezTo>
                  <a:close/>
                  <a:moveTo>
                    <a:pt x="35" y="27"/>
                  </a:moveTo>
                  <a:cubicBezTo>
                    <a:pt x="35" y="32"/>
                    <a:pt x="35" y="32"/>
                    <a:pt x="35" y="32"/>
                  </a:cubicBezTo>
                  <a:cubicBezTo>
                    <a:pt x="40" y="32"/>
                    <a:pt x="40" y="32"/>
                    <a:pt x="40" y="32"/>
                  </a:cubicBezTo>
                  <a:cubicBezTo>
                    <a:pt x="36" y="36"/>
                    <a:pt x="36" y="36"/>
                    <a:pt x="36" y="36"/>
                  </a:cubicBezTo>
                  <a:cubicBezTo>
                    <a:pt x="35" y="37"/>
                    <a:pt x="35" y="37"/>
                    <a:pt x="35" y="37"/>
                  </a:cubicBezTo>
                  <a:cubicBezTo>
                    <a:pt x="35" y="45"/>
                    <a:pt x="35" y="45"/>
                    <a:pt x="35" y="45"/>
                  </a:cubicBezTo>
                  <a:cubicBezTo>
                    <a:pt x="40" y="39"/>
                    <a:pt x="40" y="39"/>
                    <a:pt x="40" y="39"/>
                  </a:cubicBezTo>
                  <a:cubicBezTo>
                    <a:pt x="47" y="31"/>
                    <a:pt x="47" y="31"/>
                    <a:pt x="47" y="31"/>
                  </a:cubicBezTo>
                  <a:cubicBezTo>
                    <a:pt x="47" y="31"/>
                    <a:pt x="48" y="30"/>
                    <a:pt x="48" y="30"/>
                  </a:cubicBezTo>
                  <a:cubicBezTo>
                    <a:pt x="48" y="28"/>
                    <a:pt x="46" y="27"/>
                    <a:pt x="45" y="27"/>
                  </a:cubicBezTo>
                  <a:lnTo>
                    <a:pt x="35" y="27"/>
                  </a:lnTo>
                  <a:close/>
                  <a:moveTo>
                    <a:pt x="21" y="61"/>
                  </a:moveTo>
                  <a:cubicBezTo>
                    <a:pt x="22" y="62"/>
                    <a:pt x="24" y="62"/>
                    <a:pt x="26" y="63"/>
                  </a:cubicBezTo>
                  <a:cubicBezTo>
                    <a:pt x="29" y="64"/>
                    <a:pt x="32" y="64"/>
                    <a:pt x="35" y="64"/>
                  </a:cubicBezTo>
                  <a:cubicBezTo>
                    <a:pt x="35" y="64"/>
                    <a:pt x="35" y="64"/>
                    <a:pt x="35" y="64"/>
                  </a:cubicBezTo>
                  <a:cubicBezTo>
                    <a:pt x="35" y="69"/>
                    <a:pt x="35" y="69"/>
                    <a:pt x="35" y="69"/>
                  </a:cubicBezTo>
                  <a:cubicBezTo>
                    <a:pt x="35" y="69"/>
                    <a:pt x="35" y="69"/>
                    <a:pt x="35" y="69"/>
                  </a:cubicBezTo>
                  <a:cubicBezTo>
                    <a:pt x="31" y="69"/>
                    <a:pt x="28" y="68"/>
                    <a:pt x="25" y="68"/>
                  </a:cubicBezTo>
                  <a:cubicBezTo>
                    <a:pt x="22" y="67"/>
                    <a:pt x="19" y="65"/>
                    <a:pt x="16" y="63"/>
                  </a:cubicBezTo>
                  <a:cubicBezTo>
                    <a:pt x="16" y="63"/>
                    <a:pt x="16" y="63"/>
                    <a:pt x="16" y="63"/>
                  </a:cubicBezTo>
                  <a:cubicBezTo>
                    <a:pt x="16" y="63"/>
                    <a:pt x="16" y="63"/>
                    <a:pt x="15" y="63"/>
                  </a:cubicBezTo>
                  <a:cubicBezTo>
                    <a:pt x="14" y="62"/>
                    <a:pt x="14" y="61"/>
                    <a:pt x="15" y="60"/>
                  </a:cubicBezTo>
                  <a:cubicBezTo>
                    <a:pt x="35" y="37"/>
                    <a:pt x="35" y="37"/>
                    <a:pt x="35" y="37"/>
                  </a:cubicBezTo>
                  <a:cubicBezTo>
                    <a:pt x="35" y="45"/>
                    <a:pt x="35" y="45"/>
                    <a:pt x="35" y="45"/>
                  </a:cubicBezTo>
                  <a:cubicBezTo>
                    <a:pt x="21" y="61"/>
                    <a:pt x="21" y="61"/>
                    <a:pt x="21" y="61"/>
                  </a:cubicBezTo>
                  <a:close/>
                  <a:moveTo>
                    <a:pt x="35" y="5"/>
                  </a:moveTo>
                  <a:cubicBezTo>
                    <a:pt x="35" y="5"/>
                    <a:pt x="35" y="5"/>
                    <a:pt x="35" y="5"/>
                  </a:cubicBezTo>
                  <a:cubicBezTo>
                    <a:pt x="27" y="5"/>
                    <a:pt x="20" y="7"/>
                    <a:pt x="15" y="12"/>
                  </a:cubicBezTo>
                  <a:cubicBezTo>
                    <a:pt x="11" y="16"/>
                    <a:pt x="7" y="21"/>
                    <a:pt x="6" y="27"/>
                  </a:cubicBezTo>
                  <a:cubicBezTo>
                    <a:pt x="35" y="27"/>
                    <a:pt x="35" y="27"/>
                    <a:pt x="35" y="27"/>
                  </a:cubicBezTo>
                  <a:cubicBezTo>
                    <a:pt x="35" y="27"/>
                    <a:pt x="35" y="27"/>
                    <a:pt x="35" y="27"/>
                  </a:cubicBezTo>
                  <a:cubicBezTo>
                    <a:pt x="35" y="32"/>
                    <a:pt x="35" y="32"/>
                    <a:pt x="35" y="32"/>
                  </a:cubicBezTo>
                  <a:cubicBezTo>
                    <a:pt x="35" y="32"/>
                    <a:pt x="35" y="32"/>
                    <a:pt x="35" y="32"/>
                  </a:cubicBezTo>
                  <a:cubicBezTo>
                    <a:pt x="3" y="32"/>
                    <a:pt x="3" y="32"/>
                    <a:pt x="3" y="32"/>
                  </a:cubicBezTo>
                  <a:cubicBezTo>
                    <a:pt x="3" y="32"/>
                    <a:pt x="3" y="32"/>
                    <a:pt x="3" y="32"/>
                  </a:cubicBezTo>
                  <a:cubicBezTo>
                    <a:pt x="3" y="32"/>
                    <a:pt x="3" y="32"/>
                    <a:pt x="2" y="32"/>
                  </a:cubicBezTo>
                  <a:cubicBezTo>
                    <a:pt x="1" y="32"/>
                    <a:pt x="0" y="31"/>
                    <a:pt x="0" y="29"/>
                  </a:cubicBezTo>
                  <a:cubicBezTo>
                    <a:pt x="2" y="21"/>
                    <a:pt x="6" y="14"/>
                    <a:pt x="12" y="8"/>
                  </a:cubicBezTo>
                  <a:cubicBezTo>
                    <a:pt x="18" y="3"/>
                    <a:pt x="26" y="0"/>
                    <a:pt x="35" y="0"/>
                  </a:cubicBezTo>
                  <a:cubicBezTo>
                    <a:pt x="35" y="0"/>
                    <a:pt x="35" y="0"/>
                    <a:pt x="35" y="0"/>
                  </a:cubicBezTo>
                  <a:lnTo>
                    <a:pt x="3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4" name="Freeform 165"/>
            <p:cNvSpPr>
              <a:spLocks noEditPoints="1"/>
            </p:cNvSpPr>
            <p:nvPr/>
          </p:nvSpPr>
          <p:spPr bwMode="auto">
            <a:xfrm>
              <a:off x="8501063" y="4303713"/>
              <a:ext cx="309563" cy="292100"/>
            </a:xfrm>
            <a:custGeom>
              <a:avLst/>
              <a:gdLst>
                <a:gd name="T0" fmla="*/ 69 w 137"/>
                <a:gd name="T1" fmla="*/ 124 h 129"/>
                <a:gd name="T2" fmla="*/ 86 w 137"/>
                <a:gd name="T3" fmla="*/ 124 h 129"/>
                <a:gd name="T4" fmla="*/ 84 w 137"/>
                <a:gd name="T5" fmla="*/ 122 h 129"/>
                <a:gd name="T6" fmla="*/ 75 w 137"/>
                <a:gd name="T7" fmla="*/ 119 h 129"/>
                <a:gd name="T8" fmla="*/ 73 w 137"/>
                <a:gd name="T9" fmla="*/ 116 h 129"/>
                <a:gd name="T10" fmla="*/ 73 w 137"/>
                <a:gd name="T11" fmla="*/ 116 h 129"/>
                <a:gd name="T12" fmla="*/ 73 w 137"/>
                <a:gd name="T13" fmla="*/ 76 h 129"/>
                <a:gd name="T14" fmla="*/ 73 w 137"/>
                <a:gd name="T15" fmla="*/ 73 h 129"/>
                <a:gd name="T16" fmla="*/ 73 w 137"/>
                <a:gd name="T17" fmla="*/ 69 h 129"/>
                <a:gd name="T18" fmla="*/ 74 w 137"/>
                <a:gd name="T19" fmla="*/ 67 h 129"/>
                <a:gd name="T20" fmla="*/ 111 w 137"/>
                <a:gd name="T21" fmla="*/ 25 h 129"/>
                <a:gd name="T22" fmla="*/ 129 w 137"/>
                <a:gd name="T23" fmla="*/ 5 h 129"/>
                <a:gd name="T24" fmla="*/ 102 w 137"/>
                <a:gd name="T25" fmla="*/ 5 h 129"/>
                <a:gd name="T26" fmla="*/ 69 w 137"/>
                <a:gd name="T27" fmla="*/ 5 h 129"/>
                <a:gd name="T28" fmla="*/ 69 w 137"/>
                <a:gd name="T29" fmla="*/ 0 h 129"/>
                <a:gd name="T30" fmla="*/ 102 w 137"/>
                <a:gd name="T31" fmla="*/ 0 h 129"/>
                <a:gd name="T32" fmla="*/ 135 w 137"/>
                <a:gd name="T33" fmla="*/ 0 h 129"/>
                <a:gd name="T34" fmla="*/ 135 w 137"/>
                <a:gd name="T35" fmla="*/ 0 h 129"/>
                <a:gd name="T36" fmla="*/ 136 w 137"/>
                <a:gd name="T37" fmla="*/ 1 h 129"/>
                <a:gd name="T38" fmla="*/ 136 w 137"/>
                <a:gd name="T39" fmla="*/ 4 h 129"/>
                <a:gd name="T40" fmla="*/ 115 w 137"/>
                <a:gd name="T41" fmla="*/ 28 h 129"/>
                <a:gd name="T42" fmla="*/ 78 w 137"/>
                <a:gd name="T43" fmla="*/ 70 h 129"/>
                <a:gd name="T44" fmla="*/ 78 w 137"/>
                <a:gd name="T45" fmla="*/ 73 h 129"/>
                <a:gd name="T46" fmla="*/ 78 w 137"/>
                <a:gd name="T47" fmla="*/ 76 h 129"/>
                <a:gd name="T48" fmla="*/ 78 w 137"/>
                <a:gd name="T49" fmla="*/ 114 h 129"/>
                <a:gd name="T50" fmla="*/ 87 w 137"/>
                <a:gd name="T51" fmla="*/ 119 h 129"/>
                <a:gd name="T52" fmla="*/ 91 w 137"/>
                <a:gd name="T53" fmla="*/ 127 h 129"/>
                <a:gd name="T54" fmla="*/ 89 w 137"/>
                <a:gd name="T55" fmla="*/ 129 h 129"/>
                <a:gd name="T56" fmla="*/ 69 w 137"/>
                <a:gd name="T57" fmla="*/ 129 h 129"/>
                <a:gd name="T58" fmla="*/ 69 w 137"/>
                <a:gd name="T59" fmla="*/ 124 h 129"/>
                <a:gd name="T60" fmla="*/ 64 w 137"/>
                <a:gd name="T61" fmla="*/ 69 h 129"/>
                <a:gd name="T62" fmla="*/ 64 w 137"/>
                <a:gd name="T63" fmla="*/ 73 h 129"/>
                <a:gd name="T64" fmla="*/ 64 w 137"/>
                <a:gd name="T65" fmla="*/ 76 h 129"/>
                <a:gd name="T66" fmla="*/ 64 w 137"/>
                <a:gd name="T67" fmla="*/ 116 h 129"/>
                <a:gd name="T68" fmla="*/ 62 w 137"/>
                <a:gd name="T69" fmla="*/ 118 h 129"/>
                <a:gd name="T70" fmla="*/ 52 w 137"/>
                <a:gd name="T71" fmla="*/ 122 h 129"/>
                <a:gd name="T72" fmla="*/ 49 w 137"/>
                <a:gd name="T73" fmla="*/ 124 h 129"/>
                <a:gd name="T74" fmla="*/ 69 w 137"/>
                <a:gd name="T75" fmla="*/ 124 h 129"/>
                <a:gd name="T76" fmla="*/ 69 w 137"/>
                <a:gd name="T77" fmla="*/ 129 h 129"/>
                <a:gd name="T78" fmla="*/ 46 w 137"/>
                <a:gd name="T79" fmla="*/ 129 h 129"/>
                <a:gd name="T80" fmla="*/ 44 w 137"/>
                <a:gd name="T81" fmla="*/ 127 h 129"/>
                <a:gd name="T82" fmla="*/ 49 w 137"/>
                <a:gd name="T83" fmla="*/ 118 h 129"/>
                <a:gd name="T84" fmla="*/ 59 w 137"/>
                <a:gd name="T85" fmla="*/ 114 h 129"/>
                <a:gd name="T86" fmla="*/ 59 w 137"/>
                <a:gd name="T87" fmla="*/ 76 h 129"/>
                <a:gd name="T88" fmla="*/ 59 w 137"/>
                <a:gd name="T89" fmla="*/ 73 h 129"/>
                <a:gd name="T90" fmla="*/ 59 w 137"/>
                <a:gd name="T91" fmla="*/ 70 h 129"/>
                <a:gd name="T92" fmla="*/ 1 w 137"/>
                <a:gd name="T93" fmla="*/ 4 h 129"/>
                <a:gd name="T94" fmla="*/ 0 w 137"/>
                <a:gd name="T95" fmla="*/ 2 h 129"/>
                <a:gd name="T96" fmla="*/ 2 w 137"/>
                <a:gd name="T97" fmla="*/ 0 h 129"/>
                <a:gd name="T98" fmla="*/ 69 w 137"/>
                <a:gd name="T99" fmla="*/ 0 h 129"/>
                <a:gd name="T100" fmla="*/ 69 w 137"/>
                <a:gd name="T101" fmla="*/ 5 h 129"/>
                <a:gd name="T102" fmla="*/ 8 w 137"/>
                <a:gd name="T103" fmla="*/ 5 h 129"/>
                <a:gd name="T104" fmla="*/ 63 w 137"/>
                <a:gd name="T105" fmla="*/ 67 h 129"/>
                <a:gd name="T106" fmla="*/ 64 w 137"/>
                <a:gd name="T107" fmla="*/ 6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 h="129">
                  <a:moveTo>
                    <a:pt x="69" y="124"/>
                  </a:moveTo>
                  <a:cubicBezTo>
                    <a:pt x="86" y="124"/>
                    <a:pt x="86" y="124"/>
                    <a:pt x="86" y="124"/>
                  </a:cubicBezTo>
                  <a:cubicBezTo>
                    <a:pt x="85" y="124"/>
                    <a:pt x="85" y="123"/>
                    <a:pt x="84" y="122"/>
                  </a:cubicBezTo>
                  <a:cubicBezTo>
                    <a:pt x="82" y="121"/>
                    <a:pt x="79" y="119"/>
                    <a:pt x="75" y="119"/>
                  </a:cubicBezTo>
                  <a:cubicBezTo>
                    <a:pt x="74" y="118"/>
                    <a:pt x="73" y="117"/>
                    <a:pt x="73" y="116"/>
                  </a:cubicBezTo>
                  <a:cubicBezTo>
                    <a:pt x="73" y="116"/>
                    <a:pt x="73" y="116"/>
                    <a:pt x="73" y="116"/>
                  </a:cubicBezTo>
                  <a:cubicBezTo>
                    <a:pt x="73" y="76"/>
                    <a:pt x="73" y="76"/>
                    <a:pt x="73" y="76"/>
                  </a:cubicBezTo>
                  <a:cubicBezTo>
                    <a:pt x="73" y="73"/>
                    <a:pt x="73" y="73"/>
                    <a:pt x="73" y="73"/>
                  </a:cubicBezTo>
                  <a:cubicBezTo>
                    <a:pt x="73" y="69"/>
                    <a:pt x="73" y="69"/>
                    <a:pt x="73" y="69"/>
                  </a:cubicBezTo>
                  <a:cubicBezTo>
                    <a:pt x="73" y="68"/>
                    <a:pt x="74" y="68"/>
                    <a:pt x="74" y="67"/>
                  </a:cubicBezTo>
                  <a:cubicBezTo>
                    <a:pt x="111" y="25"/>
                    <a:pt x="111" y="25"/>
                    <a:pt x="111" y="25"/>
                  </a:cubicBezTo>
                  <a:cubicBezTo>
                    <a:pt x="129" y="5"/>
                    <a:pt x="129" y="5"/>
                    <a:pt x="129" y="5"/>
                  </a:cubicBezTo>
                  <a:cubicBezTo>
                    <a:pt x="102" y="5"/>
                    <a:pt x="102" y="5"/>
                    <a:pt x="102" y="5"/>
                  </a:cubicBezTo>
                  <a:cubicBezTo>
                    <a:pt x="69" y="5"/>
                    <a:pt x="69" y="5"/>
                    <a:pt x="69" y="5"/>
                  </a:cubicBezTo>
                  <a:cubicBezTo>
                    <a:pt x="69" y="0"/>
                    <a:pt x="69" y="0"/>
                    <a:pt x="69" y="0"/>
                  </a:cubicBezTo>
                  <a:cubicBezTo>
                    <a:pt x="102" y="0"/>
                    <a:pt x="102" y="0"/>
                    <a:pt x="102" y="0"/>
                  </a:cubicBezTo>
                  <a:cubicBezTo>
                    <a:pt x="135" y="0"/>
                    <a:pt x="135" y="0"/>
                    <a:pt x="135" y="0"/>
                  </a:cubicBezTo>
                  <a:cubicBezTo>
                    <a:pt x="135" y="0"/>
                    <a:pt x="135" y="0"/>
                    <a:pt x="135" y="0"/>
                  </a:cubicBezTo>
                  <a:cubicBezTo>
                    <a:pt x="135" y="0"/>
                    <a:pt x="136" y="0"/>
                    <a:pt x="136" y="1"/>
                  </a:cubicBezTo>
                  <a:cubicBezTo>
                    <a:pt x="137" y="2"/>
                    <a:pt x="137" y="3"/>
                    <a:pt x="136" y="4"/>
                  </a:cubicBezTo>
                  <a:cubicBezTo>
                    <a:pt x="115" y="28"/>
                    <a:pt x="115" y="28"/>
                    <a:pt x="115" y="28"/>
                  </a:cubicBezTo>
                  <a:cubicBezTo>
                    <a:pt x="78" y="70"/>
                    <a:pt x="78" y="70"/>
                    <a:pt x="78" y="70"/>
                  </a:cubicBezTo>
                  <a:cubicBezTo>
                    <a:pt x="78" y="73"/>
                    <a:pt x="78" y="73"/>
                    <a:pt x="78" y="73"/>
                  </a:cubicBezTo>
                  <a:cubicBezTo>
                    <a:pt x="78" y="76"/>
                    <a:pt x="78" y="76"/>
                    <a:pt x="78" y="76"/>
                  </a:cubicBezTo>
                  <a:cubicBezTo>
                    <a:pt x="78" y="114"/>
                    <a:pt x="78" y="114"/>
                    <a:pt x="78" y="114"/>
                  </a:cubicBezTo>
                  <a:cubicBezTo>
                    <a:pt x="82" y="115"/>
                    <a:pt x="85" y="117"/>
                    <a:pt x="87" y="119"/>
                  </a:cubicBezTo>
                  <a:cubicBezTo>
                    <a:pt x="90" y="121"/>
                    <a:pt x="91" y="124"/>
                    <a:pt x="91" y="127"/>
                  </a:cubicBezTo>
                  <a:cubicBezTo>
                    <a:pt x="91" y="128"/>
                    <a:pt x="90" y="129"/>
                    <a:pt x="89" y="129"/>
                  </a:cubicBezTo>
                  <a:cubicBezTo>
                    <a:pt x="69" y="129"/>
                    <a:pt x="69" y="129"/>
                    <a:pt x="69" y="129"/>
                  </a:cubicBezTo>
                  <a:lnTo>
                    <a:pt x="69" y="124"/>
                  </a:lnTo>
                  <a:close/>
                  <a:moveTo>
                    <a:pt x="64" y="69"/>
                  </a:moveTo>
                  <a:cubicBezTo>
                    <a:pt x="64" y="73"/>
                    <a:pt x="64" y="73"/>
                    <a:pt x="64" y="73"/>
                  </a:cubicBezTo>
                  <a:cubicBezTo>
                    <a:pt x="64" y="76"/>
                    <a:pt x="64" y="76"/>
                    <a:pt x="64" y="76"/>
                  </a:cubicBezTo>
                  <a:cubicBezTo>
                    <a:pt x="64" y="116"/>
                    <a:pt x="64" y="116"/>
                    <a:pt x="64" y="116"/>
                  </a:cubicBezTo>
                  <a:cubicBezTo>
                    <a:pt x="64" y="117"/>
                    <a:pt x="63" y="118"/>
                    <a:pt x="62" y="118"/>
                  </a:cubicBezTo>
                  <a:cubicBezTo>
                    <a:pt x="58" y="119"/>
                    <a:pt x="54" y="120"/>
                    <a:pt x="52" y="122"/>
                  </a:cubicBezTo>
                  <a:cubicBezTo>
                    <a:pt x="51" y="123"/>
                    <a:pt x="50" y="123"/>
                    <a:pt x="49" y="124"/>
                  </a:cubicBezTo>
                  <a:cubicBezTo>
                    <a:pt x="69" y="124"/>
                    <a:pt x="69" y="124"/>
                    <a:pt x="69" y="124"/>
                  </a:cubicBezTo>
                  <a:cubicBezTo>
                    <a:pt x="69" y="129"/>
                    <a:pt x="69" y="129"/>
                    <a:pt x="69" y="129"/>
                  </a:cubicBezTo>
                  <a:cubicBezTo>
                    <a:pt x="46" y="129"/>
                    <a:pt x="46" y="129"/>
                    <a:pt x="46" y="129"/>
                  </a:cubicBezTo>
                  <a:cubicBezTo>
                    <a:pt x="45" y="129"/>
                    <a:pt x="44" y="128"/>
                    <a:pt x="44" y="127"/>
                  </a:cubicBezTo>
                  <a:cubicBezTo>
                    <a:pt x="44" y="123"/>
                    <a:pt x="46" y="120"/>
                    <a:pt x="49" y="118"/>
                  </a:cubicBezTo>
                  <a:cubicBezTo>
                    <a:pt x="52" y="116"/>
                    <a:pt x="55" y="115"/>
                    <a:pt x="59" y="114"/>
                  </a:cubicBezTo>
                  <a:cubicBezTo>
                    <a:pt x="59" y="76"/>
                    <a:pt x="59" y="76"/>
                    <a:pt x="59" y="76"/>
                  </a:cubicBezTo>
                  <a:cubicBezTo>
                    <a:pt x="59" y="73"/>
                    <a:pt x="59" y="73"/>
                    <a:pt x="59" y="73"/>
                  </a:cubicBezTo>
                  <a:cubicBezTo>
                    <a:pt x="59" y="70"/>
                    <a:pt x="59" y="70"/>
                    <a:pt x="59" y="70"/>
                  </a:cubicBezTo>
                  <a:cubicBezTo>
                    <a:pt x="1" y="4"/>
                    <a:pt x="1" y="4"/>
                    <a:pt x="1" y="4"/>
                  </a:cubicBezTo>
                  <a:cubicBezTo>
                    <a:pt x="0" y="4"/>
                    <a:pt x="0" y="3"/>
                    <a:pt x="0" y="2"/>
                  </a:cubicBezTo>
                  <a:cubicBezTo>
                    <a:pt x="0" y="1"/>
                    <a:pt x="1" y="0"/>
                    <a:pt x="2" y="0"/>
                  </a:cubicBezTo>
                  <a:cubicBezTo>
                    <a:pt x="69" y="0"/>
                    <a:pt x="69" y="0"/>
                    <a:pt x="69" y="0"/>
                  </a:cubicBezTo>
                  <a:cubicBezTo>
                    <a:pt x="69" y="5"/>
                    <a:pt x="69" y="5"/>
                    <a:pt x="69" y="5"/>
                  </a:cubicBezTo>
                  <a:cubicBezTo>
                    <a:pt x="8" y="5"/>
                    <a:pt x="8" y="5"/>
                    <a:pt x="8" y="5"/>
                  </a:cubicBezTo>
                  <a:cubicBezTo>
                    <a:pt x="63" y="67"/>
                    <a:pt x="63" y="67"/>
                    <a:pt x="63" y="67"/>
                  </a:cubicBezTo>
                  <a:cubicBezTo>
                    <a:pt x="64" y="68"/>
                    <a:pt x="64" y="68"/>
                    <a:pt x="64"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5" name="Freeform 166"/>
            <p:cNvSpPr>
              <a:spLocks noEditPoints="1"/>
            </p:cNvSpPr>
            <p:nvPr/>
          </p:nvSpPr>
          <p:spPr bwMode="auto">
            <a:xfrm>
              <a:off x="6137276" y="198438"/>
              <a:ext cx="39688" cy="84138"/>
            </a:xfrm>
            <a:custGeom>
              <a:avLst/>
              <a:gdLst>
                <a:gd name="T0" fmla="*/ 8 w 17"/>
                <a:gd name="T1" fmla="*/ 0 h 37"/>
                <a:gd name="T2" fmla="*/ 14 w 17"/>
                <a:gd name="T3" fmla="*/ 0 h 37"/>
                <a:gd name="T4" fmla="*/ 17 w 17"/>
                <a:gd name="T5" fmla="*/ 2 h 37"/>
                <a:gd name="T6" fmla="*/ 17 w 17"/>
                <a:gd name="T7" fmla="*/ 34 h 37"/>
                <a:gd name="T8" fmla="*/ 14 w 17"/>
                <a:gd name="T9" fmla="*/ 37 h 37"/>
                <a:gd name="T10" fmla="*/ 8 w 17"/>
                <a:gd name="T11" fmla="*/ 37 h 37"/>
                <a:gd name="T12" fmla="*/ 8 w 17"/>
                <a:gd name="T13" fmla="*/ 32 h 37"/>
                <a:gd name="T14" fmla="*/ 12 w 17"/>
                <a:gd name="T15" fmla="*/ 32 h 37"/>
                <a:gd name="T16" fmla="*/ 12 w 17"/>
                <a:gd name="T17" fmla="*/ 4 h 37"/>
                <a:gd name="T18" fmla="*/ 8 w 17"/>
                <a:gd name="T19" fmla="*/ 4 h 37"/>
                <a:gd name="T20" fmla="*/ 8 w 17"/>
                <a:gd name="T21" fmla="*/ 0 h 37"/>
                <a:gd name="T22" fmla="*/ 2 w 17"/>
                <a:gd name="T23" fmla="*/ 0 h 37"/>
                <a:gd name="T24" fmla="*/ 8 w 17"/>
                <a:gd name="T25" fmla="*/ 0 h 37"/>
                <a:gd name="T26" fmla="*/ 8 w 17"/>
                <a:gd name="T27" fmla="*/ 4 h 37"/>
                <a:gd name="T28" fmla="*/ 4 w 17"/>
                <a:gd name="T29" fmla="*/ 4 h 37"/>
                <a:gd name="T30" fmla="*/ 4 w 17"/>
                <a:gd name="T31" fmla="*/ 32 h 37"/>
                <a:gd name="T32" fmla="*/ 8 w 17"/>
                <a:gd name="T33" fmla="*/ 32 h 37"/>
                <a:gd name="T34" fmla="*/ 8 w 17"/>
                <a:gd name="T35" fmla="*/ 37 h 37"/>
                <a:gd name="T36" fmla="*/ 2 w 17"/>
                <a:gd name="T37" fmla="*/ 37 h 37"/>
                <a:gd name="T38" fmla="*/ 0 w 17"/>
                <a:gd name="T39" fmla="*/ 34 h 37"/>
                <a:gd name="T40" fmla="*/ 0 w 17"/>
                <a:gd name="T41" fmla="*/ 2 h 37"/>
                <a:gd name="T42" fmla="*/ 2 w 17"/>
                <a:gd name="T4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37">
                  <a:moveTo>
                    <a:pt x="8" y="0"/>
                  </a:moveTo>
                  <a:cubicBezTo>
                    <a:pt x="14" y="0"/>
                    <a:pt x="14" y="0"/>
                    <a:pt x="14" y="0"/>
                  </a:cubicBezTo>
                  <a:cubicBezTo>
                    <a:pt x="16" y="0"/>
                    <a:pt x="17" y="1"/>
                    <a:pt x="17" y="2"/>
                  </a:cubicBezTo>
                  <a:cubicBezTo>
                    <a:pt x="17" y="34"/>
                    <a:pt x="17" y="34"/>
                    <a:pt x="17" y="34"/>
                  </a:cubicBezTo>
                  <a:cubicBezTo>
                    <a:pt x="17" y="36"/>
                    <a:pt x="16" y="37"/>
                    <a:pt x="14" y="37"/>
                  </a:cubicBezTo>
                  <a:cubicBezTo>
                    <a:pt x="8" y="37"/>
                    <a:pt x="8" y="37"/>
                    <a:pt x="8" y="37"/>
                  </a:cubicBezTo>
                  <a:cubicBezTo>
                    <a:pt x="8" y="32"/>
                    <a:pt x="8" y="32"/>
                    <a:pt x="8" y="32"/>
                  </a:cubicBezTo>
                  <a:cubicBezTo>
                    <a:pt x="12" y="32"/>
                    <a:pt x="12" y="32"/>
                    <a:pt x="12" y="32"/>
                  </a:cubicBezTo>
                  <a:cubicBezTo>
                    <a:pt x="12" y="4"/>
                    <a:pt x="12" y="4"/>
                    <a:pt x="12" y="4"/>
                  </a:cubicBezTo>
                  <a:cubicBezTo>
                    <a:pt x="8" y="4"/>
                    <a:pt x="8" y="4"/>
                    <a:pt x="8" y="4"/>
                  </a:cubicBezTo>
                  <a:lnTo>
                    <a:pt x="8" y="0"/>
                  </a:lnTo>
                  <a:close/>
                  <a:moveTo>
                    <a:pt x="2" y="0"/>
                  </a:moveTo>
                  <a:cubicBezTo>
                    <a:pt x="8" y="0"/>
                    <a:pt x="8" y="0"/>
                    <a:pt x="8" y="0"/>
                  </a:cubicBezTo>
                  <a:cubicBezTo>
                    <a:pt x="8" y="4"/>
                    <a:pt x="8" y="4"/>
                    <a:pt x="8" y="4"/>
                  </a:cubicBezTo>
                  <a:cubicBezTo>
                    <a:pt x="4" y="4"/>
                    <a:pt x="4" y="4"/>
                    <a:pt x="4" y="4"/>
                  </a:cubicBezTo>
                  <a:cubicBezTo>
                    <a:pt x="4" y="32"/>
                    <a:pt x="4" y="32"/>
                    <a:pt x="4" y="32"/>
                  </a:cubicBezTo>
                  <a:cubicBezTo>
                    <a:pt x="8" y="32"/>
                    <a:pt x="8" y="32"/>
                    <a:pt x="8" y="32"/>
                  </a:cubicBezTo>
                  <a:cubicBezTo>
                    <a:pt x="8" y="37"/>
                    <a:pt x="8" y="37"/>
                    <a:pt x="8" y="37"/>
                  </a:cubicBezTo>
                  <a:cubicBezTo>
                    <a:pt x="2" y="37"/>
                    <a:pt x="2" y="37"/>
                    <a:pt x="2" y="37"/>
                  </a:cubicBezTo>
                  <a:cubicBezTo>
                    <a:pt x="1" y="37"/>
                    <a:pt x="0" y="36"/>
                    <a:pt x="0" y="34"/>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6" name="Freeform 167"/>
            <p:cNvSpPr>
              <a:spLocks noEditPoints="1"/>
            </p:cNvSpPr>
            <p:nvPr/>
          </p:nvSpPr>
          <p:spPr bwMode="auto">
            <a:xfrm>
              <a:off x="6257926" y="198438"/>
              <a:ext cx="133350" cy="84138"/>
            </a:xfrm>
            <a:custGeom>
              <a:avLst/>
              <a:gdLst>
                <a:gd name="T0" fmla="*/ 54 w 59"/>
                <a:gd name="T1" fmla="*/ 32 h 37"/>
                <a:gd name="T2" fmla="*/ 54 w 59"/>
                <a:gd name="T3" fmla="*/ 4 h 37"/>
                <a:gd name="T4" fmla="*/ 37 w 59"/>
                <a:gd name="T5" fmla="*/ 4 h 37"/>
                <a:gd name="T6" fmla="*/ 31 w 59"/>
                <a:gd name="T7" fmla="*/ 10 h 37"/>
                <a:gd name="T8" fmla="*/ 31 w 59"/>
                <a:gd name="T9" fmla="*/ 3 h 37"/>
                <a:gd name="T10" fmla="*/ 34 w 59"/>
                <a:gd name="T11" fmla="*/ 0 h 37"/>
                <a:gd name="T12" fmla="*/ 36 w 59"/>
                <a:gd name="T13" fmla="*/ 0 h 37"/>
                <a:gd name="T14" fmla="*/ 56 w 59"/>
                <a:gd name="T15" fmla="*/ 0 h 37"/>
                <a:gd name="T16" fmla="*/ 59 w 59"/>
                <a:gd name="T17" fmla="*/ 2 h 37"/>
                <a:gd name="T18" fmla="*/ 59 w 59"/>
                <a:gd name="T19" fmla="*/ 34 h 37"/>
                <a:gd name="T20" fmla="*/ 56 w 59"/>
                <a:gd name="T21" fmla="*/ 37 h 37"/>
                <a:gd name="T22" fmla="*/ 31 w 59"/>
                <a:gd name="T23" fmla="*/ 37 h 37"/>
                <a:gd name="T24" fmla="*/ 31 w 59"/>
                <a:gd name="T25" fmla="*/ 32 h 37"/>
                <a:gd name="T26" fmla="*/ 54 w 59"/>
                <a:gd name="T27" fmla="*/ 32 h 37"/>
                <a:gd name="T28" fmla="*/ 31 w 59"/>
                <a:gd name="T29" fmla="*/ 10 h 37"/>
                <a:gd name="T30" fmla="*/ 9 w 59"/>
                <a:gd name="T31" fmla="*/ 32 h 37"/>
                <a:gd name="T32" fmla="*/ 31 w 59"/>
                <a:gd name="T33" fmla="*/ 32 h 37"/>
                <a:gd name="T34" fmla="*/ 31 w 59"/>
                <a:gd name="T35" fmla="*/ 37 h 37"/>
                <a:gd name="T36" fmla="*/ 3 w 59"/>
                <a:gd name="T37" fmla="*/ 37 h 37"/>
                <a:gd name="T38" fmla="*/ 3 w 59"/>
                <a:gd name="T39" fmla="*/ 37 h 37"/>
                <a:gd name="T40" fmla="*/ 1 w 59"/>
                <a:gd name="T41" fmla="*/ 36 h 37"/>
                <a:gd name="T42" fmla="*/ 1 w 59"/>
                <a:gd name="T43" fmla="*/ 33 h 37"/>
                <a:gd name="T44" fmla="*/ 31 w 59"/>
                <a:gd name="T45" fmla="*/ 3 h 37"/>
                <a:gd name="T46" fmla="*/ 31 w 59"/>
                <a:gd name="T4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9" h="37">
                  <a:moveTo>
                    <a:pt x="54" y="32"/>
                  </a:moveTo>
                  <a:cubicBezTo>
                    <a:pt x="54" y="4"/>
                    <a:pt x="54" y="4"/>
                    <a:pt x="54" y="4"/>
                  </a:cubicBezTo>
                  <a:cubicBezTo>
                    <a:pt x="37" y="4"/>
                    <a:pt x="37" y="4"/>
                    <a:pt x="37" y="4"/>
                  </a:cubicBezTo>
                  <a:cubicBezTo>
                    <a:pt x="31" y="10"/>
                    <a:pt x="31" y="10"/>
                    <a:pt x="31" y="10"/>
                  </a:cubicBezTo>
                  <a:cubicBezTo>
                    <a:pt x="31" y="3"/>
                    <a:pt x="31" y="3"/>
                    <a:pt x="31" y="3"/>
                  </a:cubicBezTo>
                  <a:cubicBezTo>
                    <a:pt x="34" y="0"/>
                    <a:pt x="34" y="0"/>
                    <a:pt x="34" y="0"/>
                  </a:cubicBezTo>
                  <a:cubicBezTo>
                    <a:pt x="34" y="0"/>
                    <a:pt x="35" y="0"/>
                    <a:pt x="36" y="0"/>
                  </a:cubicBezTo>
                  <a:cubicBezTo>
                    <a:pt x="56" y="0"/>
                    <a:pt x="56" y="0"/>
                    <a:pt x="56" y="0"/>
                  </a:cubicBezTo>
                  <a:cubicBezTo>
                    <a:pt x="57" y="0"/>
                    <a:pt x="59" y="1"/>
                    <a:pt x="59" y="2"/>
                  </a:cubicBezTo>
                  <a:cubicBezTo>
                    <a:pt x="59" y="34"/>
                    <a:pt x="59" y="34"/>
                    <a:pt x="59" y="34"/>
                  </a:cubicBezTo>
                  <a:cubicBezTo>
                    <a:pt x="59" y="36"/>
                    <a:pt x="57" y="37"/>
                    <a:pt x="56" y="37"/>
                  </a:cubicBezTo>
                  <a:cubicBezTo>
                    <a:pt x="31" y="37"/>
                    <a:pt x="31" y="37"/>
                    <a:pt x="31" y="37"/>
                  </a:cubicBezTo>
                  <a:cubicBezTo>
                    <a:pt x="31" y="32"/>
                    <a:pt x="31" y="32"/>
                    <a:pt x="31" y="32"/>
                  </a:cubicBezTo>
                  <a:lnTo>
                    <a:pt x="54" y="32"/>
                  </a:lnTo>
                  <a:close/>
                  <a:moveTo>
                    <a:pt x="31" y="10"/>
                  </a:moveTo>
                  <a:cubicBezTo>
                    <a:pt x="9" y="32"/>
                    <a:pt x="9" y="32"/>
                    <a:pt x="9" y="32"/>
                  </a:cubicBezTo>
                  <a:cubicBezTo>
                    <a:pt x="31" y="32"/>
                    <a:pt x="31" y="32"/>
                    <a:pt x="31" y="32"/>
                  </a:cubicBezTo>
                  <a:cubicBezTo>
                    <a:pt x="31" y="37"/>
                    <a:pt x="31" y="37"/>
                    <a:pt x="31" y="37"/>
                  </a:cubicBezTo>
                  <a:cubicBezTo>
                    <a:pt x="3" y="37"/>
                    <a:pt x="3" y="37"/>
                    <a:pt x="3" y="37"/>
                  </a:cubicBezTo>
                  <a:cubicBezTo>
                    <a:pt x="3" y="37"/>
                    <a:pt x="3" y="37"/>
                    <a:pt x="3" y="37"/>
                  </a:cubicBezTo>
                  <a:cubicBezTo>
                    <a:pt x="2" y="37"/>
                    <a:pt x="2" y="37"/>
                    <a:pt x="1" y="36"/>
                  </a:cubicBezTo>
                  <a:cubicBezTo>
                    <a:pt x="0" y="35"/>
                    <a:pt x="0" y="34"/>
                    <a:pt x="1" y="33"/>
                  </a:cubicBezTo>
                  <a:cubicBezTo>
                    <a:pt x="31" y="3"/>
                    <a:pt x="31" y="3"/>
                    <a:pt x="31" y="3"/>
                  </a:cubicBezTo>
                  <a:lnTo>
                    <a:pt x="3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7" name="Freeform 168"/>
            <p:cNvSpPr>
              <a:spLocks noEditPoints="1"/>
            </p:cNvSpPr>
            <p:nvPr/>
          </p:nvSpPr>
          <p:spPr bwMode="auto">
            <a:xfrm>
              <a:off x="6178551" y="198438"/>
              <a:ext cx="90488" cy="84138"/>
            </a:xfrm>
            <a:custGeom>
              <a:avLst/>
              <a:gdLst>
                <a:gd name="T0" fmla="*/ 31 w 40"/>
                <a:gd name="T1" fmla="*/ 4 h 37"/>
                <a:gd name="T2" fmla="*/ 18 w 40"/>
                <a:gd name="T3" fmla="*/ 4 h 37"/>
                <a:gd name="T4" fmla="*/ 18 w 40"/>
                <a:gd name="T5" fmla="*/ 0 h 37"/>
                <a:gd name="T6" fmla="*/ 37 w 40"/>
                <a:gd name="T7" fmla="*/ 0 h 37"/>
                <a:gd name="T8" fmla="*/ 37 w 40"/>
                <a:gd name="T9" fmla="*/ 0 h 37"/>
                <a:gd name="T10" fmla="*/ 39 w 40"/>
                <a:gd name="T11" fmla="*/ 0 h 37"/>
                <a:gd name="T12" fmla="*/ 39 w 40"/>
                <a:gd name="T13" fmla="*/ 4 h 37"/>
                <a:gd name="T14" fmla="*/ 18 w 40"/>
                <a:gd name="T15" fmla="*/ 25 h 37"/>
                <a:gd name="T16" fmla="*/ 18 w 40"/>
                <a:gd name="T17" fmla="*/ 18 h 37"/>
                <a:gd name="T18" fmla="*/ 31 w 40"/>
                <a:gd name="T19" fmla="*/ 4 h 37"/>
                <a:gd name="T20" fmla="*/ 18 w 40"/>
                <a:gd name="T21" fmla="*/ 4 h 37"/>
                <a:gd name="T22" fmla="*/ 4 w 40"/>
                <a:gd name="T23" fmla="*/ 4 h 37"/>
                <a:gd name="T24" fmla="*/ 4 w 40"/>
                <a:gd name="T25" fmla="*/ 31 h 37"/>
                <a:gd name="T26" fmla="*/ 18 w 40"/>
                <a:gd name="T27" fmla="*/ 18 h 37"/>
                <a:gd name="T28" fmla="*/ 18 w 40"/>
                <a:gd name="T29" fmla="*/ 25 h 37"/>
                <a:gd name="T30" fmla="*/ 6 w 40"/>
                <a:gd name="T31" fmla="*/ 36 h 37"/>
                <a:gd name="T32" fmla="*/ 4 w 40"/>
                <a:gd name="T33" fmla="*/ 37 h 37"/>
                <a:gd name="T34" fmla="*/ 2 w 40"/>
                <a:gd name="T35" fmla="*/ 37 h 37"/>
                <a:gd name="T36" fmla="*/ 0 w 40"/>
                <a:gd name="T37" fmla="*/ 34 h 37"/>
                <a:gd name="T38" fmla="*/ 0 w 40"/>
                <a:gd name="T39" fmla="*/ 2 h 37"/>
                <a:gd name="T40" fmla="*/ 2 w 40"/>
                <a:gd name="T41" fmla="*/ 0 h 37"/>
                <a:gd name="T42" fmla="*/ 18 w 40"/>
                <a:gd name="T43" fmla="*/ 0 h 37"/>
                <a:gd name="T44" fmla="*/ 18 w 40"/>
                <a:gd name="T45" fmla="*/ 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 h="37">
                  <a:moveTo>
                    <a:pt x="31" y="4"/>
                  </a:moveTo>
                  <a:cubicBezTo>
                    <a:pt x="18" y="4"/>
                    <a:pt x="18" y="4"/>
                    <a:pt x="18" y="4"/>
                  </a:cubicBezTo>
                  <a:cubicBezTo>
                    <a:pt x="18" y="0"/>
                    <a:pt x="18" y="0"/>
                    <a:pt x="18" y="0"/>
                  </a:cubicBezTo>
                  <a:cubicBezTo>
                    <a:pt x="37" y="0"/>
                    <a:pt x="37" y="0"/>
                    <a:pt x="37" y="0"/>
                  </a:cubicBezTo>
                  <a:cubicBezTo>
                    <a:pt x="37" y="0"/>
                    <a:pt x="37" y="0"/>
                    <a:pt x="37" y="0"/>
                  </a:cubicBezTo>
                  <a:cubicBezTo>
                    <a:pt x="38" y="0"/>
                    <a:pt x="38" y="0"/>
                    <a:pt x="39" y="0"/>
                  </a:cubicBezTo>
                  <a:cubicBezTo>
                    <a:pt x="40" y="1"/>
                    <a:pt x="40" y="3"/>
                    <a:pt x="39" y="4"/>
                  </a:cubicBezTo>
                  <a:cubicBezTo>
                    <a:pt x="18" y="25"/>
                    <a:pt x="18" y="25"/>
                    <a:pt x="18" y="25"/>
                  </a:cubicBezTo>
                  <a:cubicBezTo>
                    <a:pt x="18" y="18"/>
                    <a:pt x="18" y="18"/>
                    <a:pt x="18" y="18"/>
                  </a:cubicBezTo>
                  <a:lnTo>
                    <a:pt x="31" y="4"/>
                  </a:lnTo>
                  <a:close/>
                  <a:moveTo>
                    <a:pt x="18" y="4"/>
                  </a:moveTo>
                  <a:cubicBezTo>
                    <a:pt x="4" y="4"/>
                    <a:pt x="4" y="4"/>
                    <a:pt x="4" y="4"/>
                  </a:cubicBezTo>
                  <a:cubicBezTo>
                    <a:pt x="4" y="31"/>
                    <a:pt x="4" y="31"/>
                    <a:pt x="4" y="31"/>
                  </a:cubicBezTo>
                  <a:cubicBezTo>
                    <a:pt x="18" y="18"/>
                    <a:pt x="18" y="18"/>
                    <a:pt x="18" y="18"/>
                  </a:cubicBezTo>
                  <a:cubicBezTo>
                    <a:pt x="18" y="25"/>
                    <a:pt x="18" y="25"/>
                    <a:pt x="18" y="25"/>
                  </a:cubicBezTo>
                  <a:cubicBezTo>
                    <a:pt x="6" y="36"/>
                    <a:pt x="6" y="36"/>
                    <a:pt x="6" y="36"/>
                  </a:cubicBezTo>
                  <a:cubicBezTo>
                    <a:pt x="6" y="37"/>
                    <a:pt x="5" y="37"/>
                    <a:pt x="4" y="37"/>
                  </a:cubicBezTo>
                  <a:cubicBezTo>
                    <a:pt x="2" y="37"/>
                    <a:pt x="2" y="37"/>
                    <a:pt x="2" y="37"/>
                  </a:cubicBezTo>
                  <a:cubicBezTo>
                    <a:pt x="1" y="37"/>
                    <a:pt x="0" y="36"/>
                    <a:pt x="0" y="34"/>
                  </a:cubicBezTo>
                  <a:cubicBezTo>
                    <a:pt x="0" y="2"/>
                    <a:pt x="0" y="2"/>
                    <a:pt x="0" y="2"/>
                  </a:cubicBezTo>
                  <a:cubicBezTo>
                    <a:pt x="0" y="1"/>
                    <a:pt x="1" y="0"/>
                    <a:pt x="2" y="0"/>
                  </a:cubicBezTo>
                  <a:cubicBezTo>
                    <a:pt x="18" y="0"/>
                    <a:pt x="18" y="0"/>
                    <a:pt x="18" y="0"/>
                  </a:cubicBezTo>
                  <a:lnTo>
                    <a:pt x="1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8" name="Freeform 169"/>
            <p:cNvSpPr>
              <a:spLocks noEditPoints="1"/>
            </p:cNvSpPr>
            <p:nvPr/>
          </p:nvSpPr>
          <p:spPr bwMode="auto">
            <a:xfrm>
              <a:off x="6065838" y="41275"/>
              <a:ext cx="395288" cy="396875"/>
            </a:xfrm>
            <a:custGeom>
              <a:avLst/>
              <a:gdLst>
                <a:gd name="T0" fmla="*/ 170 w 175"/>
                <a:gd name="T1" fmla="*/ 88 h 176"/>
                <a:gd name="T2" fmla="*/ 88 w 175"/>
                <a:gd name="T3" fmla="*/ 5 h 176"/>
                <a:gd name="T4" fmla="*/ 150 w 175"/>
                <a:gd name="T5" fmla="*/ 26 h 176"/>
                <a:gd name="T6" fmla="*/ 88 w 175"/>
                <a:gd name="T7" fmla="*/ 176 h 176"/>
                <a:gd name="T8" fmla="*/ 88 w 175"/>
                <a:gd name="T9" fmla="*/ 171 h 176"/>
                <a:gd name="T10" fmla="*/ 139 w 175"/>
                <a:gd name="T11" fmla="*/ 140 h 176"/>
                <a:gd name="T12" fmla="*/ 144 w 175"/>
                <a:gd name="T13" fmla="*/ 42 h 176"/>
                <a:gd name="T14" fmla="*/ 117 w 175"/>
                <a:gd name="T15" fmla="*/ 65 h 176"/>
                <a:gd name="T16" fmla="*/ 115 w 175"/>
                <a:gd name="T17" fmla="*/ 68 h 176"/>
                <a:gd name="T18" fmla="*/ 88 w 175"/>
                <a:gd name="T19" fmla="*/ 95 h 176"/>
                <a:gd name="T20" fmla="*/ 116 w 175"/>
                <a:gd name="T21" fmla="*/ 73 h 176"/>
                <a:gd name="T22" fmla="*/ 120 w 175"/>
                <a:gd name="T23" fmla="*/ 69 h 176"/>
                <a:gd name="T24" fmla="*/ 152 w 175"/>
                <a:gd name="T25" fmla="*/ 65 h 176"/>
                <a:gd name="T26" fmla="*/ 88 w 175"/>
                <a:gd name="T27" fmla="*/ 157 h 176"/>
                <a:gd name="T28" fmla="*/ 88 w 175"/>
                <a:gd name="T29" fmla="*/ 82 h 176"/>
                <a:gd name="T30" fmla="*/ 95 w 175"/>
                <a:gd name="T31" fmla="*/ 74 h 176"/>
                <a:gd name="T32" fmla="*/ 100 w 175"/>
                <a:gd name="T33" fmla="*/ 69 h 176"/>
                <a:gd name="T34" fmla="*/ 134 w 175"/>
                <a:gd name="T35" fmla="*/ 35 h 176"/>
                <a:gd name="T36" fmla="*/ 88 w 175"/>
                <a:gd name="T37" fmla="*/ 15 h 176"/>
                <a:gd name="T38" fmla="*/ 88 w 175"/>
                <a:gd name="T39" fmla="*/ 20 h 176"/>
                <a:gd name="T40" fmla="*/ 97 w 175"/>
                <a:gd name="T41" fmla="*/ 65 h 176"/>
                <a:gd name="T42" fmla="*/ 94 w 175"/>
                <a:gd name="T43" fmla="*/ 68 h 176"/>
                <a:gd name="T44" fmla="*/ 88 w 175"/>
                <a:gd name="T45" fmla="*/ 75 h 176"/>
                <a:gd name="T46" fmla="*/ 29 w 175"/>
                <a:gd name="T47" fmla="*/ 30 h 176"/>
                <a:gd name="T48" fmla="*/ 88 w 175"/>
                <a:gd name="T49" fmla="*/ 171 h 176"/>
                <a:gd name="T50" fmla="*/ 0 w 175"/>
                <a:gd name="T51" fmla="*/ 88 h 176"/>
                <a:gd name="T52" fmla="*/ 88 w 175"/>
                <a:gd name="T53" fmla="*/ 5 h 176"/>
                <a:gd name="T54" fmla="*/ 14 w 175"/>
                <a:gd name="T55" fmla="*/ 88 h 176"/>
                <a:gd name="T56" fmla="*/ 31 w 175"/>
                <a:gd name="T57" fmla="*/ 135 h 176"/>
                <a:gd name="T58" fmla="*/ 58 w 175"/>
                <a:gd name="T59" fmla="*/ 111 h 176"/>
                <a:gd name="T60" fmla="*/ 63 w 175"/>
                <a:gd name="T61" fmla="*/ 106 h 176"/>
                <a:gd name="T62" fmla="*/ 88 w 175"/>
                <a:gd name="T63" fmla="*/ 75 h 176"/>
                <a:gd name="T64" fmla="*/ 57 w 175"/>
                <a:gd name="T65" fmla="*/ 105 h 176"/>
                <a:gd name="T66" fmla="*/ 33 w 175"/>
                <a:gd name="T67" fmla="*/ 130 h 176"/>
                <a:gd name="T68" fmla="*/ 39 w 175"/>
                <a:gd name="T69" fmla="*/ 40 h 176"/>
                <a:gd name="T70" fmla="*/ 88 w 175"/>
                <a:gd name="T71" fmla="*/ 95 h 176"/>
                <a:gd name="T72" fmla="*/ 77 w 175"/>
                <a:gd name="T73" fmla="*/ 105 h 176"/>
                <a:gd name="T74" fmla="*/ 75 w 175"/>
                <a:gd name="T75" fmla="*/ 108 h 176"/>
                <a:gd name="T76" fmla="*/ 41 w 175"/>
                <a:gd name="T77" fmla="*/ 142 h 176"/>
                <a:gd name="T78" fmla="*/ 88 w 175"/>
                <a:gd name="T79" fmla="*/ 162 h 176"/>
                <a:gd name="T80" fmla="*/ 46 w 175"/>
                <a:gd name="T81" fmla="*/ 143 h 176"/>
                <a:gd name="T82" fmla="*/ 81 w 175"/>
                <a:gd name="T83" fmla="*/ 109 h 176"/>
                <a:gd name="T84" fmla="*/ 88 w 175"/>
                <a:gd name="T85" fmla="*/ 10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5" h="176">
                  <a:moveTo>
                    <a:pt x="88" y="171"/>
                  </a:moveTo>
                  <a:cubicBezTo>
                    <a:pt x="110" y="171"/>
                    <a:pt x="131" y="162"/>
                    <a:pt x="146" y="147"/>
                  </a:cubicBezTo>
                  <a:cubicBezTo>
                    <a:pt x="161" y="132"/>
                    <a:pt x="170" y="111"/>
                    <a:pt x="170" y="88"/>
                  </a:cubicBezTo>
                  <a:cubicBezTo>
                    <a:pt x="170" y="65"/>
                    <a:pt x="161" y="45"/>
                    <a:pt x="146" y="30"/>
                  </a:cubicBezTo>
                  <a:cubicBezTo>
                    <a:pt x="131" y="15"/>
                    <a:pt x="110" y="5"/>
                    <a:pt x="88" y="5"/>
                  </a:cubicBezTo>
                  <a:cubicBezTo>
                    <a:pt x="88" y="5"/>
                    <a:pt x="88" y="5"/>
                    <a:pt x="88" y="5"/>
                  </a:cubicBezTo>
                  <a:cubicBezTo>
                    <a:pt x="88" y="0"/>
                    <a:pt x="88" y="0"/>
                    <a:pt x="88" y="0"/>
                  </a:cubicBezTo>
                  <a:cubicBezTo>
                    <a:pt x="88" y="0"/>
                    <a:pt x="88" y="0"/>
                    <a:pt x="88" y="0"/>
                  </a:cubicBezTo>
                  <a:cubicBezTo>
                    <a:pt x="112" y="0"/>
                    <a:pt x="134" y="10"/>
                    <a:pt x="150" y="26"/>
                  </a:cubicBezTo>
                  <a:cubicBezTo>
                    <a:pt x="165" y="42"/>
                    <a:pt x="175" y="64"/>
                    <a:pt x="175" y="88"/>
                  </a:cubicBezTo>
                  <a:cubicBezTo>
                    <a:pt x="175" y="112"/>
                    <a:pt x="165" y="134"/>
                    <a:pt x="150" y="150"/>
                  </a:cubicBezTo>
                  <a:cubicBezTo>
                    <a:pt x="134" y="166"/>
                    <a:pt x="112" y="176"/>
                    <a:pt x="88" y="176"/>
                  </a:cubicBezTo>
                  <a:cubicBezTo>
                    <a:pt x="88" y="176"/>
                    <a:pt x="88" y="176"/>
                    <a:pt x="88" y="176"/>
                  </a:cubicBezTo>
                  <a:cubicBezTo>
                    <a:pt x="88" y="171"/>
                    <a:pt x="88" y="171"/>
                    <a:pt x="88" y="171"/>
                  </a:cubicBezTo>
                  <a:cubicBezTo>
                    <a:pt x="88" y="171"/>
                    <a:pt x="88" y="171"/>
                    <a:pt x="88" y="171"/>
                  </a:cubicBezTo>
                  <a:close/>
                  <a:moveTo>
                    <a:pt x="88" y="162"/>
                  </a:moveTo>
                  <a:cubicBezTo>
                    <a:pt x="88" y="162"/>
                    <a:pt x="88" y="162"/>
                    <a:pt x="88" y="162"/>
                  </a:cubicBezTo>
                  <a:cubicBezTo>
                    <a:pt x="108" y="162"/>
                    <a:pt x="126" y="153"/>
                    <a:pt x="139" y="140"/>
                  </a:cubicBezTo>
                  <a:cubicBezTo>
                    <a:pt x="153" y="127"/>
                    <a:pt x="161" y="108"/>
                    <a:pt x="161" y="88"/>
                  </a:cubicBezTo>
                  <a:cubicBezTo>
                    <a:pt x="161" y="80"/>
                    <a:pt x="160" y="71"/>
                    <a:pt x="157" y="64"/>
                  </a:cubicBezTo>
                  <a:cubicBezTo>
                    <a:pt x="154" y="56"/>
                    <a:pt x="150" y="48"/>
                    <a:pt x="144" y="42"/>
                  </a:cubicBezTo>
                  <a:cubicBezTo>
                    <a:pt x="144" y="42"/>
                    <a:pt x="144" y="42"/>
                    <a:pt x="144" y="42"/>
                  </a:cubicBezTo>
                  <a:cubicBezTo>
                    <a:pt x="143" y="41"/>
                    <a:pt x="142" y="41"/>
                    <a:pt x="141" y="42"/>
                  </a:cubicBezTo>
                  <a:cubicBezTo>
                    <a:pt x="117" y="65"/>
                    <a:pt x="117" y="65"/>
                    <a:pt x="117" y="65"/>
                  </a:cubicBezTo>
                  <a:cubicBezTo>
                    <a:pt x="117" y="66"/>
                    <a:pt x="117" y="66"/>
                    <a:pt x="117" y="66"/>
                  </a:cubicBezTo>
                  <a:cubicBezTo>
                    <a:pt x="117" y="66"/>
                    <a:pt x="117" y="66"/>
                    <a:pt x="117" y="66"/>
                  </a:cubicBezTo>
                  <a:cubicBezTo>
                    <a:pt x="115" y="68"/>
                    <a:pt x="115" y="68"/>
                    <a:pt x="115" y="68"/>
                  </a:cubicBezTo>
                  <a:cubicBezTo>
                    <a:pt x="112" y="70"/>
                    <a:pt x="112" y="70"/>
                    <a:pt x="112" y="70"/>
                  </a:cubicBezTo>
                  <a:cubicBezTo>
                    <a:pt x="112" y="70"/>
                    <a:pt x="112" y="70"/>
                    <a:pt x="112" y="70"/>
                  </a:cubicBezTo>
                  <a:cubicBezTo>
                    <a:pt x="88" y="95"/>
                    <a:pt x="88" y="95"/>
                    <a:pt x="88" y="95"/>
                  </a:cubicBezTo>
                  <a:cubicBezTo>
                    <a:pt x="88" y="102"/>
                    <a:pt x="88" y="102"/>
                    <a:pt x="88" y="102"/>
                  </a:cubicBezTo>
                  <a:cubicBezTo>
                    <a:pt x="116" y="74"/>
                    <a:pt x="116" y="74"/>
                    <a:pt x="116" y="74"/>
                  </a:cubicBezTo>
                  <a:cubicBezTo>
                    <a:pt x="116" y="73"/>
                    <a:pt x="116" y="73"/>
                    <a:pt x="116" y="73"/>
                  </a:cubicBezTo>
                  <a:cubicBezTo>
                    <a:pt x="118" y="71"/>
                    <a:pt x="118" y="71"/>
                    <a:pt x="118" y="71"/>
                  </a:cubicBezTo>
                  <a:cubicBezTo>
                    <a:pt x="118" y="71"/>
                    <a:pt x="118" y="71"/>
                    <a:pt x="118" y="71"/>
                  </a:cubicBezTo>
                  <a:cubicBezTo>
                    <a:pt x="120" y="69"/>
                    <a:pt x="120" y="69"/>
                    <a:pt x="120" y="69"/>
                  </a:cubicBezTo>
                  <a:cubicBezTo>
                    <a:pt x="120" y="69"/>
                    <a:pt x="120" y="69"/>
                    <a:pt x="120" y="69"/>
                  </a:cubicBezTo>
                  <a:cubicBezTo>
                    <a:pt x="142" y="47"/>
                    <a:pt x="142" y="47"/>
                    <a:pt x="142" y="47"/>
                  </a:cubicBezTo>
                  <a:cubicBezTo>
                    <a:pt x="147" y="52"/>
                    <a:pt x="150" y="59"/>
                    <a:pt x="152" y="65"/>
                  </a:cubicBezTo>
                  <a:cubicBezTo>
                    <a:pt x="155" y="72"/>
                    <a:pt x="156" y="80"/>
                    <a:pt x="156" y="88"/>
                  </a:cubicBezTo>
                  <a:cubicBezTo>
                    <a:pt x="156" y="107"/>
                    <a:pt x="149" y="124"/>
                    <a:pt x="136" y="137"/>
                  </a:cubicBezTo>
                  <a:cubicBezTo>
                    <a:pt x="124" y="149"/>
                    <a:pt x="106" y="157"/>
                    <a:pt x="88" y="157"/>
                  </a:cubicBezTo>
                  <a:cubicBezTo>
                    <a:pt x="88" y="157"/>
                    <a:pt x="88" y="157"/>
                    <a:pt x="88" y="157"/>
                  </a:cubicBezTo>
                  <a:cubicBezTo>
                    <a:pt x="88" y="162"/>
                    <a:pt x="88" y="162"/>
                    <a:pt x="88" y="162"/>
                  </a:cubicBezTo>
                  <a:close/>
                  <a:moveTo>
                    <a:pt x="88" y="82"/>
                  </a:moveTo>
                  <a:cubicBezTo>
                    <a:pt x="95" y="74"/>
                    <a:pt x="95" y="74"/>
                    <a:pt x="95" y="74"/>
                  </a:cubicBezTo>
                  <a:cubicBezTo>
                    <a:pt x="95" y="74"/>
                    <a:pt x="95" y="74"/>
                    <a:pt x="95" y="74"/>
                  </a:cubicBezTo>
                  <a:cubicBezTo>
                    <a:pt x="95" y="74"/>
                    <a:pt x="95" y="74"/>
                    <a:pt x="95" y="74"/>
                  </a:cubicBezTo>
                  <a:cubicBezTo>
                    <a:pt x="98" y="71"/>
                    <a:pt x="98" y="71"/>
                    <a:pt x="98" y="71"/>
                  </a:cubicBezTo>
                  <a:cubicBezTo>
                    <a:pt x="100" y="69"/>
                    <a:pt x="100" y="69"/>
                    <a:pt x="100" y="69"/>
                  </a:cubicBezTo>
                  <a:cubicBezTo>
                    <a:pt x="100" y="69"/>
                    <a:pt x="100" y="69"/>
                    <a:pt x="100" y="69"/>
                  </a:cubicBezTo>
                  <a:cubicBezTo>
                    <a:pt x="134" y="35"/>
                    <a:pt x="134" y="35"/>
                    <a:pt x="134" y="35"/>
                  </a:cubicBezTo>
                  <a:cubicBezTo>
                    <a:pt x="134" y="35"/>
                    <a:pt x="134" y="35"/>
                    <a:pt x="134" y="35"/>
                  </a:cubicBezTo>
                  <a:cubicBezTo>
                    <a:pt x="134" y="35"/>
                    <a:pt x="134" y="35"/>
                    <a:pt x="134" y="35"/>
                  </a:cubicBezTo>
                  <a:cubicBezTo>
                    <a:pt x="135" y="34"/>
                    <a:pt x="135" y="32"/>
                    <a:pt x="134" y="31"/>
                  </a:cubicBezTo>
                  <a:cubicBezTo>
                    <a:pt x="128" y="26"/>
                    <a:pt x="120" y="22"/>
                    <a:pt x="112" y="19"/>
                  </a:cubicBezTo>
                  <a:cubicBezTo>
                    <a:pt x="104" y="16"/>
                    <a:pt x="96" y="15"/>
                    <a:pt x="88" y="15"/>
                  </a:cubicBezTo>
                  <a:cubicBezTo>
                    <a:pt x="88" y="15"/>
                    <a:pt x="88" y="15"/>
                    <a:pt x="88" y="15"/>
                  </a:cubicBezTo>
                  <a:cubicBezTo>
                    <a:pt x="88" y="20"/>
                    <a:pt x="88" y="20"/>
                    <a:pt x="88" y="20"/>
                  </a:cubicBezTo>
                  <a:cubicBezTo>
                    <a:pt x="88" y="20"/>
                    <a:pt x="88" y="20"/>
                    <a:pt x="88" y="20"/>
                  </a:cubicBezTo>
                  <a:cubicBezTo>
                    <a:pt x="96" y="20"/>
                    <a:pt x="103" y="21"/>
                    <a:pt x="111" y="23"/>
                  </a:cubicBezTo>
                  <a:cubicBezTo>
                    <a:pt x="117" y="26"/>
                    <a:pt x="123" y="29"/>
                    <a:pt x="129" y="33"/>
                  </a:cubicBezTo>
                  <a:cubicBezTo>
                    <a:pt x="97" y="65"/>
                    <a:pt x="97" y="65"/>
                    <a:pt x="97" y="65"/>
                  </a:cubicBezTo>
                  <a:cubicBezTo>
                    <a:pt x="97" y="66"/>
                    <a:pt x="97" y="66"/>
                    <a:pt x="97" y="66"/>
                  </a:cubicBezTo>
                  <a:cubicBezTo>
                    <a:pt x="94" y="68"/>
                    <a:pt x="94" y="68"/>
                    <a:pt x="94" y="68"/>
                  </a:cubicBezTo>
                  <a:cubicBezTo>
                    <a:pt x="94" y="68"/>
                    <a:pt x="94" y="68"/>
                    <a:pt x="94" y="68"/>
                  </a:cubicBezTo>
                  <a:cubicBezTo>
                    <a:pt x="92" y="70"/>
                    <a:pt x="92" y="70"/>
                    <a:pt x="92" y="70"/>
                  </a:cubicBezTo>
                  <a:cubicBezTo>
                    <a:pt x="92" y="70"/>
                    <a:pt x="92" y="70"/>
                    <a:pt x="92" y="70"/>
                  </a:cubicBezTo>
                  <a:cubicBezTo>
                    <a:pt x="88" y="75"/>
                    <a:pt x="88" y="75"/>
                    <a:pt x="88" y="75"/>
                  </a:cubicBezTo>
                  <a:lnTo>
                    <a:pt x="88" y="82"/>
                  </a:lnTo>
                  <a:close/>
                  <a:moveTo>
                    <a:pt x="88" y="5"/>
                  </a:moveTo>
                  <a:cubicBezTo>
                    <a:pt x="65" y="5"/>
                    <a:pt x="44" y="15"/>
                    <a:pt x="29" y="30"/>
                  </a:cubicBezTo>
                  <a:cubicBezTo>
                    <a:pt x="14" y="45"/>
                    <a:pt x="5" y="65"/>
                    <a:pt x="5" y="88"/>
                  </a:cubicBezTo>
                  <a:cubicBezTo>
                    <a:pt x="5" y="111"/>
                    <a:pt x="14" y="132"/>
                    <a:pt x="29" y="147"/>
                  </a:cubicBezTo>
                  <a:cubicBezTo>
                    <a:pt x="44" y="162"/>
                    <a:pt x="65" y="171"/>
                    <a:pt x="88" y="171"/>
                  </a:cubicBezTo>
                  <a:cubicBezTo>
                    <a:pt x="88" y="176"/>
                    <a:pt x="88" y="176"/>
                    <a:pt x="88" y="176"/>
                  </a:cubicBezTo>
                  <a:cubicBezTo>
                    <a:pt x="63" y="176"/>
                    <a:pt x="41" y="166"/>
                    <a:pt x="25" y="150"/>
                  </a:cubicBezTo>
                  <a:cubicBezTo>
                    <a:pt x="10" y="134"/>
                    <a:pt x="0" y="112"/>
                    <a:pt x="0" y="88"/>
                  </a:cubicBezTo>
                  <a:cubicBezTo>
                    <a:pt x="0" y="64"/>
                    <a:pt x="10" y="42"/>
                    <a:pt x="25" y="26"/>
                  </a:cubicBezTo>
                  <a:cubicBezTo>
                    <a:pt x="41" y="10"/>
                    <a:pt x="63" y="0"/>
                    <a:pt x="88" y="0"/>
                  </a:cubicBezTo>
                  <a:cubicBezTo>
                    <a:pt x="88" y="5"/>
                    <a:pt x="88" y="5"/>
                    <a:pt x="88" y="5"/>
                  </a:cubicBezTo>
                  <a:close/>
                  <a:moveTo>
                    <a:pt x="88" y="15"/>
                  </a:moveTo>
                  <a:cubicBezTo>
                    <a:pt x="67" y="15"/>
                    <a:pt x="49" y="23"/>
                    <a:pt x="36" y="36"/>
                  </a:cubicBezTo>
                  <a:cubicBezTo>
                    <a:pt x="22" y="50"/>
                    <a:pt x="14" y="68"/>
                    <a:pt x="14" y="88"/>
                  </a:cubicBezTo>
                  <a:cubicBezTo>
                    <a:pt x="14" y="97"/>
                    <a:pt x="16" y="105"/>
                    <a:pt x="18" y="113"/>
                  </a:cubicBezTo>
                  <a:cubicBezTo>
                    <a:pt x="21" y="121"/>
                    <a:pt x="25" y="128"/>
                    <a:pt x="31" y="135"/>
                  </a:cubicBezTo>
                  <a:cubicBezTo>
                    <a:pt x="31" y="135"/>
                    <a:pt x="31" y="135"/>
                    <a:pt x="31" y="135"/>
                  </a:cubicBezTo>
                  <a:cubicBezTo>
                    <a:pt x="31" y="135"/>
                    <a:pt x="31" y="135"/>
                    <a:pt x="31" y="135"/>
                  </a:cubicBezTo>
                  <a:cubicBezTo>
                    <a:pt x="32" y="136"/>
                    <a:pt x="33" y="136"/>
                    <a:pt x="34" y="135"/>
                  </a:cubicBezTo>
                  <a:cubicBezTo>
                    <a:pt x="58" y="111"/>
                    <a:pt x="58" y="111"/>
                    <a:pt x="58" y="111"/>
                  </a:cubicBezTo>
                  <a:cubicBezTo>
                    <a:pt x="61" y="109"/>
                    <a:pt x="61" y="109"/>
                    <a:pt x="61" y="109"/>
                  </a:cubicBezTo>
                  <a:cubicBezTo>
                    <a:pt x="61" y="109"/>
                    <a:pt x="61" y="109"/>
                    <a:pt x="61" y="109"/>
                  </a:cubicBezTo>
                  <a:cubicBezTo>
                    <a:pt x="63" y="106"/>
                    <a:pt x="63" y="106"/>
                    <a:pt x="63" y="106"/>
                  </a:cubicBezTo>
                  <a:cubicBezTo>
                    <a:pt x="63" y="106"/>
                    <a:pt x="63" y="106"/>
                    <a:pt x="63" y="106"/>
                  </a:cubicBezTo>
                  <a:cubicBezTo>
                    <a:pt x="88" y="82"/>
                    <a:pt x="88" y="82"/>
                    <a:pt x="88" y="82"/>
                  </a:cubicBezTo>
                  <a:cubicBezTo>
                    <a:pt x="88" y="75"/>
                    <a:pt x="88" y="75"/>
                    <a:pt x="88" y="75"/>
                  </a:cubicBezTo>
                  <a:cubicBezTo>
                    <a:pt x="59" y="103"/>
                    <a:pt x="59" y="103"/>
                    <a:pt x="59" y="103"/>
                  </a:cubicBezTo>
                  <a:cubicBezTo>
                    <a:pt x="59" y="103"/>
                    <a:pt x="59" y="103"/>
                    <a:pt x="59" y="103"/>
                  </a:cubicBezTo>
                  <a:cubicBezTo>
                    <a:pt x="57" y="105"/>
                    <a:pt x="57" y="105"/>
                    <a:pt x="57" y="105"/>
                  </a:cubicBezTo>
                  <a:cubicBezTo>
                    <a:pt x="55" y="108"/>
                    <a:pt x="55" y="108"/>
                    <a:pt x="55" y="108"/>
                  </a:cubicBezTo>
                  <a:cubicBezTo>
                    <a:pt x="55" y="108"/>
                    <a:pt x="55" y="108"/>
                    <a:pt x="55" y="108"/>
                  </a:cubicBezTo>
                  <a:cubicBezTo>
                    <a:pt x="33" y="130"/>
                    <a:pt x="33" y="130"/>
                    <a:pt x="33" y="130"/>
                  </a:cubicBezTo>
                  <a:cubicBezTo>
                    <a:pt x="29" y="124"/>
                    <a:pt x="25" y="118"/>
                    <a:pt x="23" y="111"/>
                  </a:cubicBezTo>
                  <a:cubicBezTo>
                    <a:pt x="20" y="104"/>
                    <a:pt x="19" y="96"/>
                    <a:pt x="19" y="88"/>
                  </a:cubicBezTo>
                  <a:cubicBezTo>
                    <a:pt x="19" y="69"/>
                    <a:pt x="27" y="52"/>
                    <a:pt x="39" y="40"/>
                  </a:cubicBezTo>
                  <a:cubicBezTo>
                    <a:pt x="51" y="27"/>
                    <a:pt x="69" y="20"/>
                    <a:pt x="88" y="20"/>
                  </a:cubicBezTo>
                  <a:cubicBezTo>
                    <a:pt x="88" y="15"/>
                    <a:pt x="88" y="15"/>
                    <a:pt x="88" y="15"/>
                  </a:cubicBezTo>
                  <a:close/>
                  <a:moveTo>
                    <a:pt x="88" y="95"/>
                  </a:moveTo>
                  <a:cubicBezTo>
                    <a:pt x="80" y="103"/>
                    <a:pt x="80" y="103"/>
                    <a:pt x="80" y="103"/>
                  </a:cubicBezTo>
                  <a:cubicBezTo>
                    <a:pt x="77" y="105"/>
                    <a:pt x="77" y="105"/>
                    <a:pt x="77" y="105"/>
                  </a:cubicBezTo>
                  <a:cubicBezTo>
                    <a:pt x="77" y="105"/>
                    <a:pt x="77" y="105"/>
                    <a:pt x="77" y="105"/>
                  </a:cubicBezTo>
                  <a:cubicBezTo>
                    <a:pt x="77" y="105"/>
                    <a:pt x="77" y="105"/>
                    <a:pt x="77" y="105"/>
                  </a:cubicBezTo>
                  <a:cubicBezTo>
                    <a:pt x="75" y="107"/>
                    <a:pt x="75" y="107"/>
                    <a:pt x="75" y="107"/>
                  </a:cubicBezTo>
                  <a:cubicBezTo>
                    <a:pt x="75" y="108"/>
                    <a:pt x="75" y="108"/>
                    <a:pt x="75" y="108"/>
                  </a:cubicBezTo>
                  <a:cubicBezTo>
                    <a:pt x="41" y="142"/>
                    <a:pt x="41" y="142"/>
                    <a:pt x="41" y="142"/>
                  </a:cubicBezTo>
                  <a:cubicBezTo>
                    <a:pt x="41" y="142"/>
                    <a:pt x="41" y="142"/>
                    <a:pt x="41" y="142"/>
                  </a:cubicBezTo>
                  <a:cubicBezTo>
                    <a:pt x="41" y="142"/>
                    <a:pt x="41" y="142"/>
                    <a:pt x="41" y="142"/>
                  </a:cubicBezTo>
                  <a:cubicBezTo>
                    <a:pt x="40" y="143"/>
                    <a:pt x="40" y="144"/>
                    <a:pt x="41" y="145"/>
                  </a:cubicBezTo>
                  <a:cubicBezTo>
                    <a:pt x="47" y="150"/>
                    <a:pt x="55" y="155"/>
                    <a:pt x="63" y="157"/>
                  </a:cubicBezTo>
                  <a:cubicBezTo>
                    <a:pt x="71" y="160"/>
                    <a:pt x="79" y="162"/>
                    <a:pt x="88" y="162"/>
                  </a:cubicBezTo>
                  <a:cubicBezTo>
                    <a:pt x="88" y="157"/>
                    <a:pt x="88" y="157"/>
                    <a:pt x="88" y="157"/>
                  </a:cubicBezTo>
                  <a:cubicBezTo>
                    <a:pt x="79" y="157"/>
                    <a:pt x="72" y="156"/>
                    <a:pt x="64" y="153"/>
                  </a:cubicBezTo>
                  <a:cubicBezTo>
                    <a:pt x="58" y="151"/>
                    <a:pt x="52" y="147"/>
                    <a:pt x="46" y="143"/>
                  </a:cubicBezTo>
                  <a:cubicBezTo>
                    <a:pt x="78" y="111"/>
                    <a:pt x="78" y="111"/>
                    <a:pt x="78" y="111"/>
                  </a:cubicBezTo>
                  <a:cubicBezTo>
                    <a:pt x="78" y="111"/>
                    <a:pt x="78" y="111"/>
                    <a:pt x="78" y="111"/>
                  </a:cubicBezTo>
                  <a:cubicBezTo>
                    <a:pt x="81" y="109"/>
                    <a:pt x="81" y="109"/>
                    <a:pt x="81" y="109"/>
                  </a:cubicBezTo>
                  <a:cubicBezTo>
                    <a:pt x="81" y="109"/>
                    <a:pt x="81" y="109"/>
                    <a:pt x="81" y="109"/>
                  </a:cubicBezTo>
                  <a:cubicBezTo>
                    <a:pt x="83" y="106"/>
                    <a:pt x="83" y="106"/>
                    <a:pt x="83" y="106"/>
                  </a:cubicBezTo>
                  <a:cubicBezTo>
                    <a:pt x="88" y="102"/>
                    <a:pt x="88" y="102"/>
                    <a:pt x="88" y="102"/>
                  </a:cubicBezTo>
                  <a:lnTo>
                    <a:pt x="88"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9" name="Freeform 170"/>
            <p:cNvSpPr>
              <a:spLocks noEditPoints="1"/>
            </p:cNvSpPr>
            <p:nvPr/>
          </p:nvSpPr>
          <p:spPr bwMode="auto">
            <a:xfrm>
              <a:off x="9683751" y="2262188"/>
              <a:ext cx="420688" cy="114300"/>
            </a:xfrm>
            <a:custGeom>
              <a:avLst/>
              <a:gdLst>
                <a:gd name="T0" fmla="*/ 157 w 186"/>
                <a:gd name="T1" fmla="*/ 37 h 50"/>
                <a:gd name="T2" fmla="*/ 164 w 186"/>
                <a:gd name="T3" fmla="*/ 45 h 50"/>
                <a:gd name="T4" fmla="*/ 148 w 186"/>
                <a:gd name="T5" fmla="*/ 4 h 50"/>
                <a:gd name="T6" fmla="*/ 135 w 186"/>
                <a:gd name="T7" fmla="*/ 7 h 50"/>
                <a:gd name="T8" fmla="*/ 133 w 186"/>
                <a:gd name="T9" fmla="*/ 10 h 50"/>
                <a:gd name="T10" fmla="*/ 93 w 186"/>
                <a:gd name="T11" fmla="*/ 10 h 50"/>
                <a:gd name="T12" fmla="*/ 128 w 186"/>
                <a:gd name="T13" fmla="*/ 6 h 50"/>
                <a:gd name="T14" fmla="*/ 126 w 186"/>
                <a:gd name="T15" fmla="*/ 2 h 50"/>
                <a:gd name="T16" fmla="*/ 149 w 186"/>
                <a:gd name="T17" fmla="*/ 0 h 50"/>
                <a:gd name="T18" fmla="*/ 151 w 186"/>
                <a:gd name="T19" fmla="*/ 1 h 50"/>
                <a:gd name="T20" fmla="*/ 186 w 186"/>
                <a:gd name="T21" fmla="*/ 47 h 50"/>
                <a:gd name="T22" fmla="*/ 163 w 186"/>
                <a:gd name="T23" fmla="*/ 50 h 50"/>
                <a:gd name="T24" fmla="*/ 161 w 186"/>
                <a:gd name="T25" fmla="*/ 49 h 50"/>
                <a:gd name="T26" fmla="*/ 93 w 186"/>
                <a:gd name="T27" fmla="*/ 42 h 50"/>
                <a:gd name="T28" fmla="*/ 93 w 186"/>
                <a:gd name="T29" fmla="*/ 30 h 50"/>
                <a:gd name="T30" fmla="*/ 148 w 186"/>
                <a:gd name="T31" fmla="*/ 30 h 50"/>
                <a:gd name="T32" fmla="*/ 150 w 186"/>
                <a:gd name="T33" fmla="*/ 26 h 50"/>
                <a:gd name="T34" fmla="*/ 142 w 186"/>
                <a:gd name="T35" fmla="*/ 17 h 50"/>
                <a:gd name="T36" fmla="*/ 93 w 186"/>
                <a:gd name="T37" fmla="*/ 22 h 50"/>
                <a:gd name="T38" fmla="*/ 143 w 186"/>
                <a:gd name="T39" fmla="*/ 25 h 50"/>
                <a:gd name="T40" fmla="*/ 93 w 186"/>
                <a:gd name="T41" fmla="*/ 30 h 50"/>
                <a:gd name="T42" fmla="*/ 93 w 186"/>
                <a:gd name="T43" fmla="*/ 37 h 50"/>
                <a:gd name="T44" fmla="*/ 31 w 186"/>
                <a:gd name="T45" fmla="*/ 42 h 50"/>
                <a:gd name="T46" fmla="*/ 24 w 186"/>
                <a:gd name="T47" fmla="*/ 50 h 50"/>
                <a:gd name="T48" fmla="*/ 3 w 186"/>
                <a:gd name="T49" fmla="*/ 50 h 50"/>
                <a:gd name="T50" fmla="*/ 1 w 186"/>
                <a:gd name="T51" fmla="*/ 46 h 50"/>
                <a:gd name="T52" fmla="*/ 37 w 186"/>
                <a:gd name="T53" fmla="*/ 0 h 50"/>
                <a:gd name="T54" fmla="*/ 58 w 186"/>
                <a:gd name="T55" fmla="*/ 0 h 50"/>
                <a:gd name="T56" fmla="*/ 60 w 186"/>
                <a:gd name="T57" fmla="*/ 3 h 50"/>
                <a:gd name="T58" fmla="*/ 93 w 186"/>
                <a:gd name="T59" fmla="*/ 6 h 50"/>
                <a:gd name="T60" fmla="*/ 53 w 186"/>
                <a:gd name="T61" fmla="*/ 10 h 50"/>
                <a:gd name="T62" fmla="*/ 51 w 186"/>
                <a:gd name="T63" fmla="*/ 6 h 50"/>
                <a:gd name="T64" fmla="*/ 38 w 186"/>
                <a:gd name="T65" fmla="*/ 4 h 50"/>
                <a:gd name="T66" fmla="*/ 22 w 186"/>
                <a:gd name="T67" fmla="*/ 45 h 50"/>
                <a:gd name="T68" fmla="*/ 29 w 186"/>
                <a:gd name="T69" fmla="*/ 37 h 50"/>
                <a:gd name="T70" fmla="*/ 93 w 186"/>
                <a:gd name="T71" fmla="*/ 17 h 50"/>
                <a:gd name="T72" fmla="*/ 44 w 186"/>
                <a:gd name="T73" fmla="*/ 17 h 50"/>
                <a:gd name="T74" fmla="*/ 36 w 186"/>
                <a:gd name="T75" fmla="*/ 26 h 50"/>
                <a:gd name="T76" fmla="*/ 38 w 186"/>
                <a:gd name="T77" fmla="*/ 30 h 50"/>
                <a:gd name="T78" fmla="*/ 93 w 186"/>
                <a:gd name="T79" fmla="*/ 25 h 50"/>
                <a:gd name="T80" fmla="*/ 45 w 186"/>
                <a:gd name="T81" fmla="*/ 22 h 50"/>
                <a:gd name="T82" fmla="*/ 93 w 186"/>
                <a:gd name="T83" fmla="*/ 1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6" h="50">
                  <a:moveTo>
                    <a:pt x="93" y="37"/>
                  </a:moveTo>
                  <a:cubicBezTo>
                    <a:pt x="157" y="37"/>
                    <a:pt x="157" y="37"/>
                    <a:pt x="157" y="37"/>
                  </a:cubicBezTo>
                  <a:cubicBezTo>
                    <a:pt x="158" y="37"/>
                    <a:pt x="159" y="38"/>
                    <a:pt x="159" y="38"/>
                  </a:cubicBezTo>
                  <a:cubicBezTo>
                    <a:pt x="164" y="45"/>
                    <a:pt x="164" y="45"/>
                    <a:pt x="164" y="45"/>
                  </a:cubicBezTo>
                  <a:cubicBezTo>
                    <a:pt x="179" y="45"/>
                    <a:pt x="179" y="45"/>
                    <a:pt x="179" y="45"/>
                  </a:cubicBezTo>
                  <a:cubicBezTo>
                    <a:pt x="148" y="4"/>
                    <a:pt x="148" y="4"/>
                    <a:pt x="148" y="4"/>
                  </a:cubicBezTo>
                  <a:cubicBezTo>
                    <a:pt x="134" y="4"/>
                    <a:pt x="134" y="4"/>
                    <a:pt x="134" y="4"/>
                  </a:cubicBezTo>
                  <a:cubicBezTo>
                    <a:pt x="135" y="7"/>
                    <a:pt x="135" y="7"/>
                    <a:pt x="135" y="7"/>
                  </a:cubicBezTo>
                  <a:cubicBezTo>
                    <a:pt x="136" y="8"/>
                    <a:pt x="136" y="9"/>
                    <a:pt x="135" y="10"/>
                  </a:cubicBezTo>
                  <a:cubicBezTo>
                    <a:pt x="134" y="10"/>
                    <a:pt x="134" y="10"/>
                    <a:pt x="133" y="10"/>
                  </a:cubicBezTo>
                  <a:cubicBezTo>
                    <a:pt x="133" y="10"/>
                    <a:pt x="133" y="10"/>
                    <a:pt x="133" y="10"/>
                  </a:cubicBezTo>
                  <a:cubicBezTo>
                    <a:pt x="93" y="10"/>
                    <a:pt x="93" y="10"/>
                    <a:pt x="93" y="10"/>
                  </a:cubicBezTo>
                  <a:cubicBezTo>
                    <a:pt x="93" y="6"/>
                    <a:pt x="93" y="6"/>
                    <a:pt x="93" y="6"/>
                  </a:cubicBezTo>
                  <a:cubicBezTo>
                    <a:pt x="128" y="6"/>
                    <a:pt x="128" y="6"/>
                    <a:pt x="128" y="6"/>
                  </a:cubicBezTo>
                  <a:cubicBezTo>
                    <a:pt x="127" y="4"/>
                    <a:pt x="127" y="4"/>
                    <a:pt x="127" y="4"/>
                  </a:cubicBezTo>
                  <a:cubicBezTo>
                    <a:pt x="127" y="3"/>
                    <a:pt x="126" y="3"/>
                    <a:pt x="126" y="2"/>
                  </a:cubicBezTo>
                  <a:cubicBezTo>
                    <a:pt x="126" y="1"/>
                    <a:pt x="127" y="0"/>
                    <a:pt x="129" y="0"/>
                  </a:cubicBezTo>
                  <a:cubicBezTo>
                    <a:pt x="149" y="0"/>
                    <a:pt x="149" y="0"/>
                    <a:pt x="149" y="0"/>
                  </a:cubicBezTo>
                  <a:cubicBezTo>
                    <a:pt x="149" y="0"/>
                    <a:pt x="149" y="0"/>
                    <a:pt x="149" y="0"/>
                  </a:cubicBezTo>
                  <a:cubicBezTo>
                    <a:pt x="150" y="0"/>
                    <a:pt x="151" y="0"/>
                    <a:pt x="151" y="1"/>
                  </a:cubicBezTo>
                  <a:cubicBezTo>
                    <a:pt x="185" y="46"/>
                    <a:pt x="185" y="46"/>
                    <a:pt x="185" y="46"/>
                  </a:cubicBezTo>
                  <a:cubicBezTo>
                    <a:pt x="186" y="46"/>
                    <a:pt x="186" y="47"/>
                    <a:pt x="186" y="47"/>
                  </a:cubicBezTo>
                  <a:cubicBezTo>
                    <a:pt x="186" y="48"/>
                    <a:pt x="185" y="50"/>
                    <a:pt x="184" y="50"/>
                  </a:cubicBezTo>
                  <a:cubicBezTo>
                    <a:pt x="163" y="50"/>
                    <a:pt x="163" y="50"/>
                    <a:pt x="163" y="50"/>
                  </a:cubicBezTo>
                  <a:cubicBezTo>
                    <a:pt x="163" y="50"/>
                    <a:pt x="163" y="50"/>
                    <a:pt x="163" y="50"/>
                  </a:cubicBezTo>
                  <a:cubicBezTo>
                    <a:pt x="162" y="50"/>
                    <a:pt x="161" y="49"/>
                    <a:pt x="161" y="49"/>
                  </a:cubicBezTo>
                  <a:cubicBezTo>
                    <a:pt x="156" y="42"/>
                    <a:pt x="156" y="42"/>
                    <a:pt x="156" y="42"/>
                  </a:cubicBezTo>
                  <a:cubicBezTo>
                    <a:pt x="93" y="42"/>
                    <a:pt x="93" y="42"/>
                    <a:pt x="93" y="42"/>
                  </a:cubicBezTo>
                  <a:cubicBezTo>
                    <a:pt x="93" y="37"/>
                    <a:pt x="93" y="37"/>
                    <a:pt x="93" y="37"/>
                  </a:cubicBezTo>
                  <a:close/>
                  <a:moveTo>
                    <a:pt x="93" y="30"/>
                  </a:moveTo>
                  <a:cubicBezTo>
                    <a:pt x="148" y="30"/>
                    <a:pt x="148" y="30"/>
                    <a:pt x="148" y="30"/>
                  </a:cubicBezTo>
                  <a:cubicBezTo>
                    <a:pt x="148" y="30"/>
                    <a:pt x="148" y="30"/>
                    <a:pt x="148" y="30"/>
                  </a:cubicBezTo>
                  <a:cubicBezTo>
                    <a:pt x="149" y="30"/>
                    <a:pt x="149" y="30"/>
                    <a:pt x="150" y="30"/>
                  </a:cubicBezTo>
                  <a:cubicBezTo>
                    <a:pt x="151" y="29"/>
                    <a:pt x="151" y="27"/>
                    <a:pt x="150" y="26"/>
                  </a:cubicBezTo>
                  <a:cubicBezTo>
                    <a:pt x="144" y="18"/>
                    <a:pt x="144" y="18"/>
                    <a:pt x="144" y="18"/>
                  </a:cubicBezTo>
                  <a:cubicBezTo>
                    <a:pt x="144" y="18"/>
                    <a:pt x="143" y="17"/>
                    <a:pt x="142" y="17"/>
                  </a:cubicBezTo>
                  <a:cubicBezTo>
                    <a:pt x="93" y="17"/>
                    <a:pt x="93" y="17"/>
                    <a:pt x="93" y="17"/>
                  </a:cubicBezTo>
                  <a:cubicBezTo>
                    <a:pt x="93" y="22"/>
                    <a:pt x="93" y="22"/>
                    <a:pt x="93" y="22"/>
                  </a:cubicBezTo>
                  <a:cubicBezTo>
                    <a:pt x="141" y="22"/>
                    <a:pt x="141" y="22"/>
                    <a:pt x="141" y="22"/>
                  </a:cubicBezTo>
                  <a:cubicBezTo>
                    <a:pt x="143" y="25"/>
                    <a:pt x="143" y="25"/>
                    <a:pt x="143" y="25"/>
                  </a:cubicBezTo>
                  <a:cubicBezTo>
                    <a:pt x="93" y="25"/>
                    <a:pt x="93" y="25"/>
                    <a:pt x="93" y="25"/>
                  </a:cubicBezTo>
                  <a:lnTo>
                    <a:pt x="93" y="30"/>
                  </a:lnTo>
                  <a:close/>
                  <a:moveTo>
                    <a:pt x="29" y="37"/>
                  </a:moveTo>
                  <a:cubicBezTo>
                    <a:pt x="93" y="37"/>
                    <a:pt x="93" y="37"/>
                    <a:pt x="93" y="37"/>
                  </a:cubicBezTo>
                  <a:cubicBezTo>
                    <a:pt x="93" y="42"/>
                    <a:pt x="93" y="42"/>
                    <a:pt x="93" y="42"/>
                  </a:cubicBezTo>
                  <a:cubicBezTo>
                    <a:pt x="31" y="42"/>
                    <a:pt x="31" y="42"/>
                    <a:pt x="31" y="42"/>
                  </a:cubicBezTo>
                  <a:cubicBezTo>
                    <a:pt x="26" y="48"/>
                    <a:pt x="26" y="48"/>
                    <a:pt x="26" y="48"/>
                  </a:cubicBezTo>
                  <a:cubicBezTo>
                    <a:pt x="25" y="49"/>
                    <a:pt x="24" y="50"/>
                    <a:pt x="24" y="50"/>
                  </a:cubicBezTo>
                  <a:cubicBezTo>
                    <a:pt x="3" y="50"/>
                    <a:pt x="3" y="50"/>
                    <a:pt x="3" y="50"/>
                  </a:cubicBezTo>
                  <a:cubicBezTo>
                    <a:pt x="3" y="50"/>
                    <a:pt x="3" y="50"/>
                    <a:pt x="3" y="50"/>
                  </a:cubicBezTo>
                  <a:cubicBezTo>
                    <a:pt x="2" y="50"/>
                    <a:pt x="2" y="49"/>
                    <a:pt x="2" y="49"/>
                  </a:cubicBezTo>
                  <a:cubicBezTo>
                    <a:pt x="0" y="48"/>
                    <a:pt x="0" y="47"/>
                    <a:pt x="1" y="46"/>
                  </a:cubicBezTo>
                  <a:cubicBezTo>
                    <a:pt x="35" y="1"/>
                    <a:pt x="35" y="1"/>
                    <a:pt x="35" y="1"/>
                  </a:cubicBezTo>
                  <a:cubicBezTo>
                    <a:pt x="36" y="0"/>
                    <a:pt x="36" y="0"/>
                    <a:pt x="37" y="0"/>
                  </a:cubicBezTo>
                  <a:cubicBezTo>
                    <a:pt x="58" y="0"/>
                    <a:pt x="58" y="0"/>
                    <a:pt x="58" y="0"/>
                  </a:cubicBezTo>
                  <a:cubicBezTo>
                    <a:pt x="58" y="0"/>
                    <a:pt x="58" y="0"/>
                    <a:pt x="58" y="0"/>
                  </a:cubicBezTo>
                  <a:cubicBezTo>
                    <a:pt x="58" y="0"/>
                    <a:pt x="59" y="0"/>
                    <a:pt x="59" y="0"/>
                  </a:cubicBezTo>
                  <a:cubicBezTo>
                    <a:pt x="60" y="1"/>
                    <a:pt x="60" y="2"/>
                    <a:pt x="60" y="3"/>
                  </a:cubicBezTo>
                  <a:cubicBezTo>
                    <a:pt x="58" y="6"/>
                    <a:pt x="58" y="6"/>
                    <a:pt x="58" y="6"/>
                  </a:cubicBezTo>
                  <a:cubicBezTo>
                    <a:pt x="93" y="6"/>
                    <a:pt x="93" y="6"/>
                    <a:pt x="93" y="6"/>
                  </a:cubicBezTo>
                  <a:cubicBezTo>
                    <a:pt x="93" y="10"/>
                    <a:pt x="93" y="10"/>
                    <a:pt x="93" y="10"/>
                  </a:cubicBezTo>
                  <a:cubicBezTo>
                    <a:pt x="53" y="10"/>
                    <a:pt x="53" y="10"/>
                    <a:pt x="53" y="10"/>
                  </a:cubicBezTo>
                  <a:cubicBezTo>
                    <a:pt x="52" y="10"/>
                    <a:pt x="51" y="9"/>
                    <a:pt x="51" y="8"/>
                  </a:cubicBezTo>
                  <a:cubicBezTo>
                    <a:pt x="51" y="7"/>
                    <a:pt x="51" y="7"/>
                    <a:pt x="51" y="6"/>
                  </a:cubicBezTo>
                  <a:cubicBezTo>
                    <a:pt x="53" y="4"/>
                    <a:pt x="53" y="4"/>
                    <a:pt x="53" y="4"/>
                  </a:cubicBezTo>
                  <a:cubicBezTo>
                    <a:pt x="38" y="4"/>
                    <a:pt x="38" y="4"/>
                    <a:pt x="38" y="4"/>
                  </a:cubicBezTo>
                  <a:cubicBezTo>
                    <a:pt x="8" y="45"/>
                    <a:pt x="8" y="45"/>
                    <a:pt x="8" y="45"/>
                  </a:cubicBezTo>
                  <a:cubicBezTo>
                    <a:pt x="22" y="45"/>
                    <a:pt x="22" y="45"/>
                    <a:pt x="22" y="45"/>
                  </a:cubicBezTo>
                  <a:cubicBezTo>
                    <a:pt x="27" y="38"/>
                    <a:pt x="27" y="38"/>
                    <a:pt x="27" y="38"/>
                  </a:cubicBezTo>
                  <a:cubicBezTo>
                    <a:pt x="28" y="38"/>
                    <a:pt x="29" y="37"/>
                    <a:pt x="29" y="37"/>
                  </a:cubicBezTo>
                  <a:cubicBezTo>
                    <a:pt x="29" y="37"/>
                    <a:pt x="29" y="37"/>
                    <a:pt x="29" y="37"/>
                  </a:cubicBezTo>
                  <a:close/>
                  <a:moveTo>
                    <a:pt x="93" y="17"/>
                  </a:moveTo>
                  <a:cubicBezTo>
                    <a:pt x="44" y="17"/>
                    <a:pt x="44" y="17"/>
                    <a:pt x="44" y="17"/>
                  </a:cubicBezTo>
                  <a:cubicBezTo>
                    <a:pt x="44" y="17"/>
                    <a:pt x="44" y="17"/>
                    <a:pt x="44" y="17"/>
                  </a:cubicBezTo>
                  <a:cubicBezTo>
                    <a:pt x="44" y="17"/>
                    <a:pt x="43" y="18"/>
                    <a:pt x="42" y="18"/>
                  </a:cubicBezTo>
                  <a:cubicBezTo>
                    <a:pt x="36" y="26"/>
                    <a:pt x="36" y="26"/>
                    <a:pt x="36" y="26"/>
                  </a:cubicBezTo>
                  <a:cubicBezTo>
                    <a:pt x="36" y="27"/>
                    <a:pt x="36" y="27"/>
                    <a:pt x="36" y="28"/>
                  </a:cubicBezTo>
                  <a:cubicBezTo>
                    <a:pt x="36" y="29"/>
                    <a:pt x="37" y="30"/>
                    <a:pt x="38" y="30"/>
                  </a:cubicBezTo>
                  <a:cubicBezTo>
                    <a:pt x="93" y="30"/>
                    <a:pt x="93" y="30"/>
                    <a:pt x="93" y="30"/>
                  </a:cubicBezTo>
                  <a:cubicBezTo>
                    <a:pt x="93" y="25"/>
                    <a:pt x="93" y="25"/>
                    <a:pt x="93" y="25"/>
                  </a:cubicBezTo>
                  <a:cubicBezTo>
                    <a:pt x="43" y="25"/>
                    <a:pt x="43" y="25"/>
                    <a:pt x="43" y="25"/>
                  </a:cubicBezTo>
                  <a:cubicBezTo>
                    <a:pt x="45" y="22"/>
                    <a:pt x="45" y="22"/>
                    <a:pt x="45" y="22"/>
                  </a:cubicBezTo>
                  <a:cubicBezTo>
                    <a:pt x="93" y="22"/>
                    <a:pt x="93" y="22"/>
                    <a:pt x="93" y="22"/>
                  </a:cubicBezTo>
                  <a:lnTo>
                    <a:pt x="93"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1" name="Freeform 172"/>
            <p:cNvSpPr>
              <a:spLocks noEditPoints="1"/>
            </p:cNvSpPr>
            <p:nvPr/>
          </p:nvSpPr>
          <p:spPr bwMode="auto">
            <a:xfrm>
              <a:off x="6910388" y="3416300"/>
              <a:ext cx="90488" cy="85725"/>
            </a:xfrm>
            <a:custGeom>
              <a:avLst/>
              <a:gdLst>
                <a:gd name="T0" fmla="*/ 27 w 40"/>
                <a:gd name="T1" fmla="*/ 7 h 38"/>
                <a:gd name="T2" fmla="*/ 20 w 40"/>
                <a:gd name="T3" fmla="*/ 16 h 38"/>
                <a:gd name="T4" fmla="*/ 20 w 40"/>
                <a:gd name="T5" fmla="*/ 8 h 38"/>
                <a:gd name="T6" fmla="*/ 25 w 40"/>
                <a:gd name="T7" fmla="*/ 2 h 38"/>
                <a:gd name="T8" fmla="*/ 26 w 40"/>
                <a:gd name="T9" fmla="*/ 1 h 38"/>
                <a:gd name="T10" fmla="*/ 29 w 40"/>
                <a:gd name="T11" fmla="*/ 2 h 38"/>
                <a:gd name="T12" fmla="*/ 33 w 40"/>
                <a:gd name="T13" fmla="*/ 6 h 38"/>
                <a:gd name="T14" fmla="*/ 38 w 40"/>
                <a:gd name="T15" fmla="*/ 9 h 38"/>
                <a:gd name="T16" fmla="*/ 38 w 40"/>
                <a:gd name="T17" fmla="*/ 9 h 38"/>
                <a:gd name="T18" fmla="*/ 39 w 40"/>
                <a:gd name="T19" fmla="*/ 9 h 38"/>
                <a:gd name="T20" fmla="*/ 39 w 40"/>
                <a:gd name="T21" fmla="*/ 12 h 38"/>
                <a:gd name="T22" fmla="*/ 20 w 40"/>
                <a:gd name="T23" fmla="*/ 37 h 38"/>
                <a:gd name="T24" fmla="*/ 20 w 40"/>
                <a:gd name="T25" fmla="*/ 37 h 38"/>
                <a:gd name="T26" fmla="*/ 20 w 40"/>
                <a:gd name="T27" fmla="*/ 30 h 38"/>
                <a:gd name="T28" fmla="*/ 33 w 40"/>
                <a:gd name="T29" fmla="*/ 12 h 38"/>
                <a:gd name="T30" fmla="*/ 30 w 40"/>
                <a:gd name="T31" fmla="*/ 10 h 38"/>
                <a:gd name="T32" fmla="*/ 27 w 40"/>
                <a:gd name="T33" fmla="*/ 7 h 38"/>
                <a:gd name="T34" fmla="*/ 20 w 40"/>
                <a:gd name="T35" fmla="*/ 16 h 38"/>
                <a:gd name="T36" fmla="*/ 7 w 40"/>
                <a:gd name="T37" fmla="*/ 34 h 38"/>
                <a:gd name="T38" fmla="*/ 17 w 40"/>
                <a:gd name="T39" fmla="*/ 34 h 38"/>
                <a:gd name="T40" fmla="*/ 20 w 40"/>
                <a:gd name="T41" fmla="*/ 30 h 38"/>
                <a:gd name="T42" fmla="*/ 20 w 40"/>
                <a:gd name="T43" fmla="*/ 37 h 38"/>
                <a:gd name="T44" fmla="*/ 18 w 40"/>
                <a:gd name="T45" fmla="*/ 38 h 38"/>
                <a:gd name="T46" fmla="*/ 2 w 40"/>
                <a:gd name="T47" fmla="*/ 38 h 38"/>
                <a:gd name="T48" fmla="*/ 2 w 40"/>
                <a:gd name="T49" fmla="*/ 38 h 38"/>
                <a:gd name="T50" fmla="*/ 1 w 40"/>
                <a:gd name="T51" fmla="*/ 38 h 38"/>
                <a:gd name="T52" fmla="*/ 0 w 40"/>
                <a:gd name="T53" fmla="*/ 35 h 38"/>
                <a:gd name="T54" fmla="*/ 20 w 40"/>
                <a:gd name="T55" fmla="*/ 8 h 38"/>
                <a:gd name="T56" fmla="*/ 20 w 40"/>
                <a:gd name="T57" fmla="*/ 1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 h="38">
                  <a:moveTo>
                    <a:pt x="27" y="7"/>
                  </a:moveTo>
                  <a:cubicBezTo>
                    <a:pt x="20" y="16"/>
                    <a:pt x="20" y="16"/>
                    <a:pt x="20" y="16"/>
                  </a:cubicBezTo>
                  <a:cubicBezTo>
                    <a:pt x="20" y="8"/>
                    <a:pt x="20" y="8"/>
                    <a:pt x="20" y="8"/>
                  </a:cubicBezTo>
                  <a:cubicBezTo>
                    <a:pt x="25" y="2"/>
                    <a:pt x="25" y="2"/>
                    <a:pt x="25" y="2"/>
                  </a:cubicBezTo>
                  <a:cubicBezTo>
                    <a:pt x="26" y="1"/>
                    <a:pt x="26" y="1"/>
                    <a:pt x="26" y="1"/>
                  </a:cubicBezTo>
                  <a:cubicBezTo>
                    <a:pt x="27" y="0"/>
                    <a:pt x="29" y="1"/>
                    <a:pt x="29" y="2"/>
                  </a:cubicBezTo>
                  <a:cubicBezTo>
                    <a:pt x="30" y="4"/>
                    <a:pt x="31" y="5"/>
                    <a:pt x="33" y="6"/>
                  </a:cubicBezTo>
                  <a:cubicBezTo>
                    <a:pt x="34" y="8"/>
                    <a:pt x="36" y="8"/>
                    <a:pt x="38" y="9"/>
                  </a:cubicBezTo>
                  <a:cubicBezTo>
                    <a:pt x="38" y="9"/>
                    <a:pt x="38" y="9"/>
                    <a:pt x="38" y="9"/>
                  </a:cubicBezTo>
                  <a:cubicBezTo>
                    <a:pt x="38" y="9"/>
                    <a:pt x="39" y="9"/>
                    <a:pt x="39" y="9"/>
                  </a:cubicBezTo>
                  <a:cubicBezTo>
                    <a:pt x="40" y="10"/>
                    <a:pt x="40" y="11"/>
                    <a:pt x="39" y="12"/>
                  </a:cubicBezTo>
                  <a:cubicBezTo>
                    <a:pt x="20" y="37"/>
                    <a:pt x="20" y="37"/>
                    <a:pt x="20" y="37"/>
                  </a:cubicBezTo>
                  <a:cubicBezTo>
                    <a:pt x="20" y="37"/>
                    <a:pt x="20" y="37"/>
                    <a:pt x="20" y="37"/>
                  </a:cubicBezTo>
                  <a:cubicBezTo>
                    <a:pt x="20" y="30"/>
                    <a:pt x="20" y="30"/>
                    <a:pt x="20" y="30"/>
                  </a:cubicBezTo>
                  <a:cubicBezTo>
                    <a:pt x="33" y="12"/>
                    <a:pt x="33" y="12"/>
                    <a:pt x="33" y="12"/>
                  </a:cubicBezTo>
                  <a:cubicBezTo>
                    <a:pt x="32" y="12"/>
                    <a:pt x="31" y="11"/>
                    <a:pt x="30" y="10"/>
                  </a:cubicBezTo>
                  <a:cubicBezTo>
                    <a:pt x="29" y="9"/>
                    <a:pt x="28" y="8"/>
                    <a:pt x="27" y="7"/>
                  </a:cubicBezTo>
                  <a:close/>
                  <a:moveTo>
                    <a:pt x="20" y="16"/>
                  </a:moveTo>
                  <a:cubicBezTo>
                    <a:pt x="7" y="34"/>
                    <a:pt x="7" y="34"/>
                    <a:pt x="7" y="34"/>
                  </a:cubicBezTo>
                  <a:cubicBezTo>
                    <a:pt x="17" y="34"/>
                    <a:pt x="17" y="34"/>
                    <a:pt x="17" y="34"/>
                  </a:cubicBezTo>
                  <a:cubicBezTo>
                    <a:pt x="20" y="30"/>
                    <a:pt x="20" y="30"/>
                    <a:pt x="20" y="30"/>
                  </a:cubicBezTo>
                  <a:cubicBezTo>
                    <a:pt x="20" y="37"/>
                    <a:pt x="20" y="37"/>
                    <a:pt x="20" y="37"/>
                  </a:cubicBezTo>
                  <a:cubicBezTo>
                    <a:pt x="20" y="38"/>
                    <a:pt x="19" y="38"/>
                    <a:pt x="18" y="38"/>
                  </a:cubicBezTo>
                  <a:cubicBezTo>
                    <a:pt x="2" y="38"/>
                    <a:pt x="2" y="38"/>
                    <a:pt x="2" y="38"/>
                  </a:cubicBezTo>
                  <a:cubicBezTo>
                    <a:pt x="2" y="38"/>
                    <a:pt x="2" y="38"/>
                    <a:pt x="2" y="38"/>
                  </a:cubicBezTo>
                  <a:cubicBezTo>
                    <a:pt x="2" y="38"/>
                    <a:pt x="1" y="38"/>
                    <a:pt x="1" y="38"/>
                  </a:cubicBezTo>
                  <a:cubicBezTo>
                    <a:pt x="0" y="37"/>
                    <a:pt x="0" y="36"/>
                    <a:pt x="0" y="35"/>
                  </a:cubicBezTo>
                  <a:cubicBezTo>
                    <a:pt x="20" y="8"/>
                    <a:pt x="20" y="8"/>
                    <a:pt x="20" y="8"/>
                  </a:cubicBezTo>
                  <a:lnTo>
                    <a:pt x="2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2" name="Freeform 173"/>
            <p:cNvSpPr>
              <a:spLocks noEditPoints="1"/>
            </p:cNvSpPr>
            <p:nvPr/>
          </p:nvSpPr>
          <p:spPr bwMode="auto">
            <a:xfrm>
              <a:off x="6973888" y="3384550"/>
              <a:ext cx="52388" cy="50800"/>
            </a:xfrm>
            <a:custGeom>
              <a:avLst/>
              <a:gdLst>
                <a:gd name="T0" fmla="*/ 12 w 23"/>
                <a:gd name="T1" fmla="*/ 18 h 23"/>
                <a:gd name="T2" fmla="*/ 12 w 23"/>
                <a:gd name="T3" fmla="*/ 18 h 23"/>
                <a:gd name="T4" fmla="*/ 13 w 23"/>
                <a:gd name="T5" fmla="*/ 18 h 23"/>
                <a:gd name="T6" fmla="*/ 13 w 23"/>
                <a:gd name="T7" fmla="*/ 18 h 23"/>
                <a:gd name="T8" fmla="*/ 18 w 23"/>
                <a:gd name="T9" fmla="*/ 12 h 23"/>
                <a:gd name="T10" fmla="*/ 18 w 23"/>
                <a:gd name="T11" fmla="*/ 11 h 23"/>
                <a:gd name="T12" fmla="*/ 18 w 23"/>
                <a:gd name="T13" fmla="*/ 11 h 23"/>
                <a:gd name="T14" fmla="*/ 18 w 23"/>
                <a:gd name="T15" fmla="*/ 11 h 23"/>
                <a:gd name="T16" fmla="*/ 18 w 23"/>
                <a:gd name="T17" fmla="*/ 10 h 23"/>
                <a:gd name="T18" fmla="*/ 12 w 23"/>
                <a:gd name="T19" fmla="*/ 5 h 23"/>
                <a:gd name="T20" fmla="*/ 12 w 23"/>
                <a:gd name="T21" fmla="*/ 0 h 23"/>
                <a:gd name="T22" fmla="*/ 19 w 23"/>
                <a:gd name="T23" fmla="*/ 2 h 23"/>
                <a:gd name="T24" fmla="*/ 23 w 23"/>
                <a:gd name="T25" fmla="*/ 9 h 23"/>
                <a:gd name="T26" fmla="*/ 23 w 23"/>
                <a:gd name="T27" fmla="*/ 10 h 23"/>
                <a:gd name="T28" fmla="*/ 23 w 23"/>
                <a:gd name="T29" fmla="*/ 10 h 23"/>
                <a:gd name="T30" fmla="*/ 23 w 23"/>
                <a:gd name="T31" fmla="*/ 11 h 23"/>
                <a:gd name="T32" fmla="*/ 23 w 23"/>
                <a:gd name="T33" fmla="*/ 11 h 23"/>
                <a:gd name="T34" fmla="*/ 23 w 23"/>
                <a:gd name="T35" fmla="*/ 11 h 23"/>
                <a:gd name="T36" fmla="*/ 21 w 23"/>
                <a:gd name="T37" fmla="*/ 19 h 23"/>
                <a:gd name="T38" fmla="*/ 14 w 23"/>
                <a:gd name="T39" fmla="*/ 23 h 23"/>
                <a:gd name="T40" fmla="*/ 14 w 23"/>
                <a:gd name="T41" fmla="*/ 23 h 23"/>
                <a:gd name="T42" fmla="*/ 13 w 23"/>
                <a:gd name="T43" fmla="*/ 23 h 23"/>
                <a:gd name="T44" fmla="*/ 12 w 23"/>
                <a:gd name="T45" fmla="*/ 23 h 23"/>
                <a:gd name="T46" fmla="*/ 12 w 23"/>
                <a:gd name="T47" fmla="*/ 18 h 23"/>
                <a:gd name="T48" fmla="*/ 12 w 23"/>
                <a:gd name="T49" fmla="*/ 18 h 23"/>
                <a:gd name="T50" fmla="*/ 12 w 23"/>
                <a:gd name="T51" fmla="*/ 23 h 23"/>
                <a:gd name="T52" fmla="*/ 0 w 23"/>
                <a:gd name="T53" fmla="*/ 14 h 23"/>
                <a:gd name="T54" fmla="*/ 0 w 23"/>
                <a:gd name="T55" fmla="*/ 14 h 23"/>
                <a:gd name="T56" fmla="*/ 0 w 23"/>
                <a:gd name="T57" fmla="*/ 13 h 23"/>
                <a:gd name="T58" fmla="*/ 0 w 23"/>
                <a:gd name="T59" fmla="*/ 13 h 23"/>
                <a:gd name="T60" fmla="*/ 9 w 23"/>
                <a:gd name="T61" fmla="*/ 0 h 23"/>
                <a:gd name="T62" fmla="*/ 9 w 23"/>
                <a:gd name="T63" fmla="*/ 0 h 23"/>
                <a:gd name="T64" fmla="*/ 12 w 23"/>
                <a:gd name="T65" fmla="*/ 0 h 23"/>
                <a:gd name="T66" fmla="*/ 11 w 23"/>
                <a:gd name="T67" fmla="*/ 5 h 23"/>
                <a:gd name="T68" fmla="*/ 10 w 23"/>
                <a:gd name="T69" fmla="*/ 5 h 23"/>
                <a:gd name="T70" fmla="*/ 5 w 23"/>
                <a:gd name="T71" fmla="*/ 13 h 23"/>
                <a:gd name="T72" fmla="*/ 5 w 23"/>
                <a:gd name="T73" fmla="*/ 13 h 23"/>
                <a:gd name="T74" fmla="*/ 5 w 23"/>
                <a:gd name="T75" fmla="*/ 13 h 23"/>
                <a:gd name="T76" fmla="*/ 12 w 23"/>
                <a:gd name="T77" fmla="*/ 1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 h="23">
                  <a:moveTo>
                    <a:pt x="12" y="18"/>
                  </a:moveTo>
                  <a:cubicBezTo>
                    <a:pt x="12" y="18"/>
                    <a:pt x="12" y="18"/>
                    <a:pt x="12" y="18"/>
                  </a:cubicBezTo>
                  <a:cubicBezTo>
                    <a:pt x="12" y="18"/>
                    <a:pt x="12" y="18"/>
                    <a:pt x="12" y="18"/>
                  </a:cubicBezTo>
                  <a:cubicBezTo>
                    <a:pt x="12" y="18"/>
                    <a:pt x="12" y="18"/>
                    <a:pt x="12" y="18"/>
                  </a:cubicBezTo>
                  <a:cubicBezTo>
                    <a:pt x="12" y="18"/>
                    <a:pt x="13" y="18"/>
                    <a:pt x="13" y="18"/>
                  </a:cubicBezTo>
                  <a:cubicBezTo>
                    <a:pt x="13" y="18"/>
                    <a:pt x="13" y="18"/>
                    <a:pt x="13" y="18"/>
                  </a:cubicBezTo>
                  <a:cubicBezTo>
                    <a:pt x="13" y="18"/>
                    <a:pt x="13" y="18"/>
                    <a:pt x="13" y="18"/>
                  </a:cubicBezTo>
                  <a:cubicBezTo>
                    <a:pt x="13" y="18"/>
                    <a:pt x="13" y="18"/>
                    <a:pt x="13" y="18"/>
                  </a:cubicBezTo>
                  <a:cubicBezTo>
                    <a:pt x="15" y="18"/>
                    <a:pt x="16" y="17"/>
                    <a:pt x="17" y="16"/>
                  </a:cubicBezTo>
                  <a:cubicBezTo>
                    <a:pt x="18" y="15"/>
                    <a:pt x="18" y="13"/>
                    <a:pt x="18" y="12"/>
                  </a:cubicBezTo>
                  <a:cubicBezTo>
                    <a:pt x="18" y="11"/>
                    <a:pt x="18" y="11"/>
                    <a:pt x="18" y="11"/>
                  </a:cubicBezTo>
                  <a:cubicBezTo>
                    <a:pt x="18" y="11"/>
                    <a:pt x="18" y="11"/>
                    <a:pt x="18" y="11"/>
                  </a:cubicBezTo>
                  <a:cubicBezTo>
                    <a:pt x="18" y="11"/>
                    <a:pt x="18" y="11"/>
                    <a:pt x="18" y="11"/>
                  </a:cubicBezTo>
                  <a:cubicBezTo>
                    <a:pt x="18" y="11"/>
                    <a:pt x="18" y="11"/>
                    <a:pt x="18" y="11"/>
                  </a:cubicBezTo>
                  <a:cubicBezTo>
                    <a:pt x="18" y="11"/>
                    <a:pt x="18" y="11"/>
                    <a:pt x="18" y="11"/>
                  </a:cubicBezTo>
                  <a:cubicBezTo>
                    <a:pt x="18" y="11"/>
                    <a:pt x="18" y="11"/>
                    <a:pt x="18" y="11"/>
                  </a:cubicBezTo>
                  <a:cubicBezTo>
                    <a:pt x="18" y="10"/>
                    <a:pt x="18" y="10"/>
                    <a:pt x="18" y="10"/>
                  </a:cubicBezTo>
                  <a:cubicBezTo>
                    <a:pt x="18" y="10"/>
                    <a:pt x="18" y="10"/>
                    <a:pt x="18" y="10"/>
                  </a:cubicBezTo>
                  <a:cubicBezTo>
                    <a:pt x="18" y="8"/>
                    <a:pt x="17" y="7"/>
                    <a:pt x="16" y="6"/>
                  </a:cubicBezTo>
                  <a:cubicBezTo>
                    <a:pt x="15" y="5"/>
                    <a:pt x="13" y="5"/>
                    <a:pt x="12" y="5"/>
                  </a:cubicBezTo>
                  <a:cubicBezTo>
                    <a:pt x="12" y="5"/>
                    <a:pt x="12" y="5"/>
                    <a:pt x="12" y="5"/>
                  </a:cubicBezTo>
                  <a:cubicBezTo>
                    <a:pt x="12" y="0"/>
                    <a:pt x="12" y="0"/>
                    <a:pt x="12" y="0"/>
                  </a:cubicBezTo>
                  <a:cubicBezTo>
                    <a:pt x="12" y="0"/>
                    <a:pt x="12" y="0"/>
                    <a:pt x="12" y="0"/>
                  </a:cubicBezTo>
                  <a:cubicBezTo>
                    <a:pt x="14" y="0"/>
                    <a:pt x="17" y="1"/>
                    <a:pt x="19" y="2"/>
                  </a:cubicBezTo>
                  <a:cubicBezTo>
                    <a:pt x="21" y="4"/>
                    <a:pt x="22" y="6"/>
                    <a:pt x="23" y="9"/>
                  </a:cubicBezTo>
                  <a:cubicBezTo>
                    <a:pt x="23" y="9"/>
                    <a:pt x="23" y="9"/>
                    <a:pt x="23" y="9"/>
                  </a:cubicBezTo>
                  <a:cubicBezTo>
                    <a:pt x="23" y="9"/>
                    <a:pt x="23" y="9"/>
                    <a:pt x="23" y="9"/>
                  </a:cubicBezTo>
                  <a:cubicBezTo>
                    <a:pt x="23" y="9"/>
                    <a:pt x="23" y="10"/>
                    <a:pt x="23" y="10"/>
                  </a:cubicBezTo>
                  <a:cubicBezTo>
                    <a:pt x="23" y="10"/>
                    <a:pt x="23" y="10"/>
                    <a:pt x="23" y="10"/>
                  </a:cubicBezTo>
                  <a:cubicBezTo>
                    <a:pt x="23" y="10"/>
                    <a:pt x="23" y="10"/>
                    <a:pt x="23" y="10"/>
                  </a:cubicBezTo>
                  <a:cubicBezTo>
                    <a:pt x="23" y="10"/>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1"/>
                    <a:pt x="23" y="11"/>
                    <a:pt x="23" y="11"/>
                  </a:cubicBezTo>
                  <a:cubicBezTo>
                    <a:pt x="23" y="14"/>
                    <a:pt x="22" y="17"/>
                    <a:pt x="21" y="19"/>
                  </a:cubicBezTo>
                  <a:cubicBezTo>
                    <a:pt x="19" y="21"/>
                    <a:pt x="17" y="22"/>
                    <a:pt x="14" y="23"/>
                  </a:cubicBezTo>
                  <a:cubicBezTo>
                    <a:pt x="14" y="23"/>
                    <a:pt x="14" y="23"/>
                    <a:pt x="14" y="23"/>
                  </a:cubicBezTo>
                  <a:cubicBezTo>
                    <a:pt x="14" y="23"/>
                    <a:pt x="14" y="23"/>
                    <a:pt x="14" y="23"/>
                  </a:cubicBezTo>
                  <a:cubicBezTo>
                    <a:pt x="14" y="23"/>
                    <a:pt x="14" y="23"/>
                    <a:pt x="14" y="23"/>
                  </a:cubicBezTo>
                  <a:cubicBezTo>
                    <a:pt x="13" y="23"/>
                    <a:pt x="13" y="23"/>
                    <a:pt x="13" y="23"/>
                  </a:cubicBezTo>
                  <a:cubicBezTo>
                    <a:pt x="13" y="23"/>
                    <a:pt x="13" y="23"/>
                    <a:pt x="13" y="23"/>
                  </a:cubicBezTo>
                  <a:cubicBezTo>
                    <a:pt x="13" y="23"/>
                    <a:pt x="13" y="23"/>
                    <a:pt x="13" y="23"/>
                  </a:cubicBezTo>
                  <a:cubicBezTo>
                    <a:pt x="13" y="23"/>
                    <a:pt x="12" y="23"/>
                    <a:pt x="12" y="23"/>
                  </a:cubicBezTo>
                  <a:cubicBezTo>
                    <a:pt x="12" y="23"/>
                    <a:pt x="12" y="23"/>
                    <a:pt x="12" y="23"/>
                  </a:cubicBezTo>
                  <a:lnTo>
                    <a:pt x="12" y="18"/>
                  </a:lnTo>
                  <a:close/>
                  <a:moveTo>
                    <a:pt x="12" y="18"/>
                  </a:moveTo>
                  <a:cubicBezTo>
                    <a:pt x="12" y="18"/>
                    <a:pt x="12" y="18"/>
                    <a:pt x="12" y="18"/>
                  </a:cubicBezTo>
                  <a:cubicBezTo>
                    <a:pt x="12" y="23"/>
                    <a:pt x="12" y="23"/>
                    <a:pt x="12" y="23"/>
                  </a:cubicBezTo>
                  <a:cubicBezTo>
                    <a:pt x="12" y="23"/>
                    <a:pt x="12" y="23"/>
                    <a:pt x="12" y="23"/>
                  </a:cubicBezTo>
                  <a:cubicBezTo>
                    <a:pt x="9" y="23"/>
                    <a:pt x="6" y="22"/>
                    <a:pt x="4" y="21"/>
                  </a:cubicBezTo>
                  <a:cubicBezTo>
                    <a:pt x="2" y="19"/>
                    <a:pt x="1" y="17"/>
                    <a:pt x="0" y="14"/>
                  </a:cubicBezTo>
                  <a:cubicBezTo>
                    <a:pt x="0" y="14"/>
                    <a:pt x="0" y="14"/>
                    <a:pt x="0" y="14"/>
                  </a:cubicBezTo>
                  <a:cubicBezTo>
                    <a:pt x="0" y="14"/>
                    <a:pt x="0" y="14"/>
                    <a:pt x="0" y="14"/>
                  </a:cubicBezTo>
                  <a:cubicBezTo>
                    <a:pt x="0" y="14"/>
                    <a:pt x="0" y="14"/>
                    <a:pt x="0" y="13"/>
                  </a:cubicBezTo>
                  <a:cubicBezTo>
                    <a:pt x="0" y="13"/>
                    <a:pt x="0" y="13"/>
                    <a:pt x="0" y="13"/>
                  </a:cubicBezTo>
                  <a:cubicBezTo>
                    <a:pt x="0" y="13"/>
                    <a:pt x="0" y="13"/>
                    <a:pt x="0" y="13"/>
                  </a:cubicBezTo>
                  <a:cubicBezTo>
                    <a:pt x="0" y="13"/>
                    <a:pt x="0" y="13"/>
                    <a:pt x="0" y="13"/>
                  </a:cubicBezTo>
                  <a:cubicBezTo>
                    <a:pt x="0" y="10"/>
                    <a:pt x="0" y="7"/>
                    <a:pt x="2" y="5"/>
                  </a:cubicBezTo>
                  <a:cubicBezTo>
                    <a:pt x="4" y="3"/>
                    <a:pt x="6" y="1"/>
                    <a:pt x="9" y="0"/>
                  </a:cubicBezTo>
                  <a:cubicBezTo>
                    <a:pt x="9" y="0"/>
                    <a:pt x="9" y="0"/>
                    <a:pt x="9" y="0"/>
                  </a:cubicBezTo>
                  <a:cubicBezTo>
                    <a:pt x="9" y="0"/>
                    <a:pt x="9" y="0"/>
                    <a:pt x="9" y="0"/>
                  </a:cubicBezTo>
                  <a:cubicBezTo>
                    <a:pt x="9" y="0"/>
                    <a:pt x="10" y="0"/>
                    <a:pt x="10" y="0"/>
                  </a:cubicBezTo>
                  <a:cubicBezTo>
                    <a:pt x="11" y="0"/>
                    <a:pt x="11" y="0"/>
                    <a:pt x="12" y="0"/>
                  </a:cubicBezTo>
                  <a:cubicBezTo>
                    <a:pt x="12" y="5"/>
                    <a:pt x="12" y="5"/>
                    <a:pt x="12" y="5"/>
                  </a:cubicBezTo>
                  <a:cubicBezTo>
                    <a:pt x="11" y="5"/>
                    <a:pt x="11" y="5"/>
                    <a:pt x="11" y="5"/>
                  </a:cubicBezTo>
                  <a:cubicBezTo>
                    <a:pt x="11" y="5"/>
                    <a:pt x="10" y="5"/>
                    <a:pt x="10" y="5"/>
                  </a:cubicBezTo>
                  <a:cubicBezTo>
                    <a:pt x="10" y="5"/>
                    <a:pt x="10" y="5"/>
                    <a:pt x="10" y="5"/>
                  </a:cubicBezTo>
                  <a:cubicBezTo>
                    <a:pt x="8" y="5"/>
                    <a:pt x="7" y="6"/>
                    <a:pt x="6" y="8"/>
                  </a:cubicBezTo>
                  <a:cubicBezTo>
                    <a:pt x="5" y="9"/>
                    <a:pt x="5" y="11"/>
                    <a:pt x="5" y="13"/>
                  </a:cubicBezTo>
                  <a:cubicBezTo>
                    <a:pt x="5" y="13"/>
                    <a:pt x="5" y="13"/>
                    <a:pt x="5" y="13"/>
                  </a:cubicBezTo>
                  <a:cubicBezTo>
                    <a:pt x="5" y="13"/>
                    <a:pt x="5" y="13"/>
                    <a:pt x="5" y="13"/>
                  </a:cubicBezTo>
                  <a:cubicBezTo>
                    <a:pt x="5" y="13"/>
                    <a:pt x="5" y="13"/>
                    <a:pt x="5" y="13"/>
                  </a:cubicBezTo>
                  <a:cubicBezTo>
                    <a:pt x="5" y="13"/>
                    <a:pt x="5" y="13"/>
                    <a:pt x="5" y="13"/>
                  </a:cubicBezTo>
                  <a:cubicBezTo>
                    <a:pt x="5" y="15"/>
                    <a:pt x="6" y="16"/>
                    <a:pt x="7" y="17"/>
                  </a:cubicBezTo>
                  <a:cubicBezTo>
                    <a:pt x="8" y="18"/>
                    <a:pt x="10" y="18"/>
                    <a:pt x="12"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3" name="Freeform 174"/>
            <p:cNvSpPr>
              <a:spLocks noEditPoints="1"/>
            </p:cNvSpPr>
            <p:nvPr/>
          </p:nvSpPr>
          <p:spPr bwMode="auto">
            <a:xfrm>
              <a:off x="7051676" y="3416300"/>
              <a:ext cx="88900" cy="85725"/>
            </a:xfrm>
            <a:custGeom>
              <a:avLst/>
              <a:gdLst>
                <a:gd name="T0" fmla="*/ 23 w 40"/>
                <a:gd name="T1" fmla="*/ 34 h 38"/>
                <a:gd name="T2" fmla="*/ 33 w 40"/>
                <a:gd name="T3" fmla="*/ 34 h 38"/>
                <a:gd name="T4" fmla="*/ 20 w 40"/>
                <a:gd name="T5" fmla="*/ 16 h 38"/>
                <a:gd name="T6" fmla="*/ 20 w 40"/>
                <a:gd name="T7" fmla="*/ 8 h 38"/>
                <a:gd name="T8" fmla="*/ 39 w 40"/>
                <a:gd name="T9" fmla="*/ 34 h 38"/>
                <a:gd name="T10" fmla="*/ 40 w 40"/>
                <a:gd name="T11" fmla="*/ 36 h 38"/>
                <a:gd name="T12" fmla="*/ 37 w 40"/>
                <a:gd name="T13" fmla="*/ 38 h 38"/>
                <a:gd name="T14" fmla="*/ 21 w 40"/>
                <a:gd name="T15" fmla="*/ 38 h 38"/>
                <a:gd name="T16" fmla="*/ 21 w 40"/>
                <a:gd name="T17" fmla="*/ 38 h 38"/>
                <a:gd name="T18" fmla="*/ 20 w 40"/>
                <a:gd name="T19" fmla="*/ 37 h 38"/>
                <a:gd name="T20" fmla="*/ 20 w 40"/>
                <a:gd name="T21" fmla="*/ 37 h 38"/>
                <a:gd name="T22" fmla="*/ 20 w 40"/>
                <a:gd name="T23" fmla="*/ 30 h 38"/>
                <a:gd name="T24" fmla="*/ 23 w 40"/>
                <a:gd name="T25" fmla="*/ 34 h 38"/>
                <a:gd name="T26" fmla="*/ 20 w 40"/>
                <a:gd name="T27" fmla="*/ 16 h 38"/>
                <a:gd name="T28" fmla="*/ 13 w 40"/>
                <a:gd name="T29" fmla="*/ 7 h 38"/>
                <a:gd name="T30" fmla="*/ 10 w 40"/>
                <a:gd name="T31" fmla="*/ 10 h 38"/>
                <a:gd name="T32" fmla="*/ 6 w 40"/>
                <a:gd name="T33" fmla="*/ 12 h 38"/>
                <a:gd name="T34" fmla="*/ 20 w 40"/>
                <a:gd name="T35" fmla="*/ 30 h 38"/>
                <a:gd name="T36" fmla="*/ 20 w 40"/>
                <a:gd name="T37" fmla="*/ 37 h 38"/>
                <a:gd name="T38" fmla="*/ 0 w 40"/>
                <a:gd name="T39" fmla="*/ 12 h 38"/>
                <a:gd name="T40" fmla="*/ 0 w 40"/>
                <a:gd name="T41" fmla="*/ 11 h 38"/>
                <a:gd name="T42" fmla="*/ 2 w 40"/>
                <a:gd name="T43" fmla="*/ 9 h 38"/>
                <a:gd name="T44" fmla="*/ 7 w 40"/>
                <a:gd name="T45" fmla="*/ 6 h 38"/>
                <a:gd name="T46" fmla="*/ 10 w 40"/>
                <a:gd name="T47" fmla="*/ 2 h 38"/>
                <a:gd name="T48" fmla="*/ 11 w 40"/>
                <a:gd name="T49" fmla="*/ 1 h 38"/>
                <a:gd name="T50" fmla="*/ 14 w 40"/>
                <a:gd name="T51" fmla="*/ 2 h 38"/>
                <a:gd name="T52" fmla="*/ 20 w 40"/>
                <a:gd name="T53" fmla="*/ 8 h 38"/>
                <a:gd name="T54" fmla="*/ 20 w 40"/>
                <a:gd name="T55" fmla="*/ 16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 h="38">
                  <a:moveTo>
                    <a:pt x="23" y="34"/>
                  </a:moveTo>
                  <a:cubicBezTo>
                    <a:pt x="33" y="34"/>
                    <a:pt x="33" y="34"/>
                    <a:pt x="33" y="34"/>
                  </a:cubicBezTo>
                  <a:cubicBezTo>
                    <a:pt x="20" y="16"/>
                    <a:pt x="20" y="16"/>
                    <a:pt x="20" y="16"/>
                  </a:cubicBezTo>
                  <a:cubicBezTo>
                    <a:pt x="20" y="8"/>
                    <a:pt x="20" y="8"/>
                    <a:pt x="20" y="8"/>
                  </a:cubicBezTo>
                  <a:cubicBezTo>
                    <a:pt x="39" y="34"/>
                    <a:pt x="39" y="34"/>
                    <a:pt x="39" y="34"/>
                  </a:cubicBezTo>
                  <a:cubicBezTo>
                    <a:pt x="40" y="35"/>
                    <a:pt x="40" y="35"/>
                    <a:pt x="40" y="36"/>
                  </a:cubicBezTo>
                  <a:cubicBezTo>
                    <a:pt x="40" y="37"/>
                    <a:pt x="39" y="38"/>
                    <a:pt x="37" y="38"/>
                  </a:cubicBezTo>
                  <a:cubicBezTo>
                    <a:pt x="21" y="38"/>
                    <a:pt x="21" y="38"/>
                    <a:pt x="21" y="38"/>
                  </a:cubicBezTo>
                  <a:cubicBezTo>
                    <a:pt x="21" y="38"/>
                    <a:pt x="21" y="38"/>
                    <a:pt x="21" y="38"/>
                  </a:cubicBezTo>
                  <a:cubicBezTo>
                    <a:pt x="21" y="38"/>
                    <a:pt x="20" y="38"/>
                    <a:pt x="20" y="37"/>
                  </a:cubicBezTo>
                  <a:cubicBezTo>
                    <a:pt x="20" y="37"/>
                    <a:pt x="20" y="37"/>
                    <a:pt x="20" y="37"/>
                  </a:cubicBezTo>
                  <a:cubicBezTo>
                    <a:pt x="20" y="30"/>
                    <a:pt x="20" y="30"/>
                    <a:pt x="20" y="30"/>
                  </a:cubicBezTo>
                  <a:lnTo>
                    <a:pt x="23" y="34"/>
                  </a:lnTo>
                  <a:close/>
                  <a:moveTo>
                    <a:pt x="20" y="16"/>
                  </a:moveTo>
                  <a:cubicBezTo>
                    <a:pt x="13" y="7"/>
                    <a:pt x="13" y="7"/>
                    <a:pt x="13" y="7"/>
                  </a:cubicBezTo>
                  <a:cubicBezTo>
                    <a:pt x="12" y="8"/>
                    <a:pt x="11" y="9"/>
                    <a:pt x="10" y="10"/>
                  </a:cubicBezTo>
                  <a:cubicBezTo>
                    <a:pt x="9" y="11"/>
                    <a:pt x="8" y="12"/>
                    <a:pt x="6" y="12"/>
                  </a:cubicBezTo>
                  <a:cubicBezTo>
                    <a:pt x="20" y="30"/>
                    <a:pt x="20" y="30"/>
                    <a:pt x="20" y="30"/>
                  </a:cubicBezTo>
                  <a:cubicBezTo>
                    <a:pt x="20" y="37"/>
                    <a:pt x="20" y="37"/>
                    <a:pt x="20" y="37"/>
                  </a:cubicBezTo>
                  <a:cubicBezTo>
                    <a:pt x="0" y="12"/>
                    <a:pt x="0" y="12"/>
                    <a:pt x="0" y="12"/>
                  </a:cubicBezTo>
                  <a:cubicBezTo>
                    <a:pt x="0" y="12"/>
                    <a:pt x="0" y="12"/>
                    <a:pt x="0" y="11"/>
                  </a:cubicBezTo>
                  <a:cubicBezTo>
                    <a:pt x="0" y="10"/>
                    <a:pt x="1" y="9"/>
                    <a:pt x="2" y="9"/>
                  </a:cubicBezTo>
                  <a:cubicBezTo>
                    <a:pt x="4" y="8"/>
                    <a:pt x="6" y="8"/>
                    <a:pt x="7" y="6"/>
                  </a:cubicBezTo>
                  <a:cubicBezTo>
                    <a:pt x="8" y="5"/>
                    <a:pt x="10" y="4"/>
                    <a:pt x="10" y="2"/>
                  </a:cubicBezTo>
                  <a:cubicBezTo>
                    <a:pt x="10" y="2"/>
                    <a:pt x="11" y="2"/>
                    <a:pt x="11" y="1"/>
                  </a:cubicBezTo>
                  <a:cubicBezTo>
                    <a:pt x="12" y="0"/>
                    <a:pt x="14" y="1"/>
                    <a:pt x="14" y="2"/>
                  </a:cubicBezTo>
                  <a:cubicBezTo>
                    <a:pt x="20" y="8"/>
                    <a:pt x="20" y="8"/>
                    <a:pt x="20" y="8"/>
                  </a:cubicBezTo>
                  <a:lnTo>
                    <a:pt x="2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4" name="Freeform 175"/>
            <p:cNvSpPr>
              <a:spLocks noEditPoints="1"/>
            </p:cNvSpPr>
            <p:nvPr/>
          </p:nvSpPr>
          <p:spPr bwMode="auto">
            <a:xfrm>
              <a:off x="7026276" y="3384550"/>
              <a:ext cx="52388" cy="50800"/>
            </a:xfrm>
            <a:custGeom>
              <a:avLst/>
              <a:gdLst>
                <a:gd name="T0" fmla="*/ 12 w 23"/>
                <a:gd name="T1" fmla="*/ 5 h 23"/>
                <a:gd name="T2" fmla="*/ 11 w 23"/>
                <a:gd name="T3" fmla="*/ 0 h 23"/>
                <a:gd name="T4" fmla="*/ 14 w 23"/>
                <a:gd name="T5" fmla="*/ 0 h 23"/>
                <a:gd name="T6" fmla="*/ 21 w 23"/>
                <a:gd name="T7" fmla="*/ 5 h 23"/>
                <a:gd name="T8" fmla="*/ 23 w 23"/>
                <a:gd name="T9" fmla="*/ 13 h 23"/>
                <a:gd name="T10" fmla="*/ 23 w 23"/>
                <a:gd name="T11" fmla="*/ 13 h 23"/>
                <a:gd name="T12" fmla="*/ 23 w 23"/>
                <a:gd name="T13" fmla="*/ 14 h 23"/>
                <a:gd name="T14" fmla="*/ 11 w 23"/>
                <a:gd name="T15" fmla="*/ 23 h 23"/>
                <a:gd name="T16" fmla="*/ 11 w 23"/>
                <a:gd name="T17" fmla="*/ 18 h 23"/>
                <a:gd name="T18" fmla="*/ 15 w 23"/>
                <a:gd name="T19" fmla="*/ 17 h 23"/>
                <a:gd name="T20" fmla="*/ 18 w 23"/>
                <a:gd name="T21" fmla="*/ 13 h 23"/>
                <a:gd name="T22" fmla="*/ 18 w 23"/>
                <a:gd name="T23" fmla="*/ 13 h 23"/>
                <a:gd name="T24" fmla="*/ 13 w 23"/>
                <a:gd name="T25" fmla="*/ 5 h 23"/>
                <a:gd name="T26" fmla="*/ 11 w 23"/>
                <a:gd name="T27" fmla="*/ 5 h 23"/>
                <a:gd name="T28" fmla="*/ 5 w 23"/>
                <a:gd name="T29" fmla="*/ 10 h 23"/>
                <a:gd name="T30" fmla="*/ 4 w 23"/>
                <a:gd name="T31" fmla="*/ 11 h 23"/>
                <a:gd name="T32" fmla="*/ 4 w 23"/>
                <a:gd name="T33" fmla="*/ 11 h 23"/>
                <a:gd name="T34" fmla="*/ 4 w 23"/>
                <a:gd name="T35" fmla="*/ 12 h 23"/>
                <a:gd name="T36" fmla="*/ 6 w 23"/>
                <a:gd name="T37" fmla="*/ 16 h 23"/>
                <a:gd name="T38" fmla="*/ 10 w 23"/>
                <a:gd name="T39" fmla="*/ 18 h 23"/>
                <a:gd name="T40" fmla="*/ 10 w 23"/>
                <a:gd name="T41" fmla="*/ 18 h 23"/>
                <a:gd name="T42" fmla="*/ 11 w 23"/>
                <a:gd name="T43" fmla="*/ 18 h 23"/>
                <a:gd name="T44" fmla="*/ 11 w 23"/>
                <a:gd name="T45" fmla="*/ 18 h 23"/>
                <a:gd name="T46" fmla="*/ 11 w 23"/>
                <a:gd name="T47" fmla="*/ 23 h 23"/>
                <a:gd name="T48" fmla="*/ 10 w 23"/>
                <a:gd name="T49" fmla="*/ 23 h 23"/>
                <a:gd name="T50" fmla="*/ 9 w 23"/>
                <a:gd name="T51" fmla="*/ 23 h 23"/>
                <a:gd name="T52" fmla="*/ 2 w 23"/>
                <a:gd name="T53" fmla="*/ 19 h 23"/>
                <a:gd name="T54" fmla="*/ 0 w 23"/>
                <a:gd name="T55" fmla="*/ 12 h 23"/>
                <a:gd name="T56" fmla="*/ 0 w 23"/>
                <a:gd name="T57" fmla="*/ 11 h 23"/>
                <a:gd name="T58" fmla="*/ 0 w 23"/>
                <a:gd name="T59" fmla="*/ 11 h 23"/>
                <a:gd name="T60" fmla="*/ 0 w 23"/>
                <a:gd name="T61" fmla="*/ 11 h 23"/>
                <a:gd name="T62" fmla="*/ 0 w 23"/>
                <a:gd name="T63" fmla="*/ 11 h 23"/>
                <a:gd name="T64" fmla="*/ 0 w 23"/>
                <a:gd name="T65" fmla="*/ 9 h 23"/>
                <a:gd name="T66" fmla="*/ 4 w 23"/>
                <a:gd name="T67" fmla="*/ 2 h 23"/>
                <a:gd name="T68" fmla="*/ 11 w 23"/>
                <a:gd name="T69" fmla="*/ 0 h 23"/>
                <a:gd name="T70" fmla="*/ 0 w 23"/>
                <a:gd name="T71" fmla="*/ 12 h 23"/>
                <a:gd name="T72" fmla="*/ 0 w 23"/>
                <a:gd name="T73" fmla="*/ 1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3" h="23">
                  <a:moveTo>
                    <a:pt x="13" y="5"/>
                  </a:moveTo>
                  <a:cubicBezTo>
                    <a:pt x="12" y="5"/>
                    <a:pt x="12" y="5"/>
                    <a:pt x="12" y="5"/>
                  </a:cubicBezTo>
                  <a:cubicBezTo>
                    <a:pt x="12" y="5"/>
                    <a:pt x="11" y="5"/>
                    <a:pt x="11" y="5"/>
                  </a:cubicBezTo>
                  <a:cubicBezTo>
                    <a:pt x="11" y="0"/>
                    <a:pt x="11" y="0"/>
                    <a:pt x="11" y="0"/>
                  </a:cubicBezTo>
                  <a:cubicBezTo>
                    <a:pt x="12" y="0"/>
                    <a:pt x="12" y="0"/>
                    <a:pt x="13" y="0"/>
                  </a:cubicBezTo>
                  <a:cubicBezTo>
                    <a:pt x="13" y="0"/>
                    <a:pt x="13" y="0"/>
                    <a:pt x="14" y="0"/>
                  </a:cubicBezTo>
                  <a:cubicBezTo>
                    <a:pt x="14" y="0"/>
                    <a:pt x="14" y="0"/>
                    <a:pt x="14" y="0"/>
                  </a:cubicBezTo>
                  <a:cubicBezTo>
                    <a:pt x="17" y="1"/>
                    <a:pt x="19" y="3"/>
                    <a:pt x="21" y="5"/>
                  </a:cubicBezTo>
                  <a:cubicBezTo>
                    <a:pt x="22" y="7"/>
                    <a:pt x="23" y="10"/>
                    <a:pt x="23" y="13"/>
                  </a:cubicBezTo>
                  <a:cubicBezTo>
                    <a:pt x="23" y="13"/>
                    <a:pt x="23" y="13"/>
                    <a:pt x="23" y="13"/>
                  </a:cubicBezTo>
                  <a:cubicBezTo>
                    <a:pt x="23" y="13"/>
                    <a:pt x="23" y="13"/>
                    <a:pt x="23" y="13"/>
                  </a:cubicBezTo>
                  <a:cubicBezTo>
                    <a:pt x="23" y="13"/>
                    <a:pt x="23" y="13"/>
                    <a:pt x="23" y="13"/>
                  </a:cubicBezTo>
                  <a:cubicBezTo>
                    <a:pt x="23" y="13"/>
                    <a:pt x="23" y="13"/>
                    <a:pt x="23" y="13"/>
                  </a:cubicBezTo>
                  <a:cubicBezTo>
                    <a:pt x="23" y="14"/>
                    <a:pt x="23" y="14"/>
                    <a:pt x="23" y="14"/>
                  </a:cubicBezTo>
                  <a:cubicBezTo>
                    <a:pt x="22" y="17"/>
                    <a:pt x="20" y="19"/>
                    <a:pt x="18" y="21"/>
                  </a:cubicBezTo>
                  <a:cubicBezTo>
                    <a:pt x="16" y="22"/>
                    <a:pt x="14" y="23"/>
                    <a:pt x="11" y="23"/>
                  </a:cubicBezTo>
                  <a:cubicBezTo>
                    <a:pt x="11" y="23"/>
                    <a:pt x="11" y="23"/>
                    <a:pt x="11" y="23"/>
                  </a:cubicBezTo>
                  <a:cubicBezTo>
                    <a:pt x="11" y="18"/>
                    <a:pt x="11" y="18"/>
                    <a:pt x="11" y="18"/>
                  </a:cubicBezTo>
                  <a:cubicBezTo>
                    <a:pt x="11" y="18"/>
                    <a:pt x="11" y="18"/>
                    <a:pt x="11" y="18"/>
                  </a:cubicBezTo>
                  <a:cubicBezTo>
                    <a:pt x="13" y="18"/>
                    <a:pt x="14" y="18"/>
                    <a:pt x="15" y="17"/>
                  </a:cubicBezTo>
                  <a:cubicBezTo>
                    <a:pt x="17" y="16"/>
                    <a:pt x="17" y="15"/>
                    <a:pt x="18" y="13"/>
                  </a:cubicBezTo>
                  <a:cubicBezTo>
                    <a:pt x="18" y="13"/>
                    <a:pt x="18" y="13"/>
                    <a:pt x="18" y="13"/>
                  </a:cubicBezTo>
                  <a:cubicBezTo>
                    <a:pt x="18" y="13"/>
                    <a:pt x="18" y="13"/>
                    <a:pt x="18" y="13"/>
                  </a:cubicBezTo>
                  <a:cubicBezTo>
                    <a:pt x="18" y="13"/>
                    <a:pt x="18" y="13"/>
                    <a:pt x="18" y="13"/>
                  </a:cubicBezTo>
                  <a:cubicBezTo>
                    <a:pt x="18" y="11"/>
                    <a:pt x="18" y="9"/>
                    <a:pt x="17" y="8"/>
                  </a:cubicBezTo>
                  <a:cubicBezTo>
                    <a:pt x="16" y="6"/>
                    <a:pt x="15" y="5"/>
                    <a:pt x="13" y="5"/>
                  </a:cubicBezTo>
                  <a:close/>
                  <a:moveTo>
                    <a:pt x="11" y="5"/>
                  </a:moveTo>
                  <a:cubicBezTo>
                    <a:pt x="11" y="5"/>
                    <a:pt x="11" y="5"/>
                    <a:pt x="11" y="5"/>
                  </a:cubicBezTo>
                  <a:cubicBezTo>
                    <a:pt x="10" y="5"/>
                    <a:pt x="8" y="5"/>
                    <a:pt x="7" y="6"/>
                  </a:cubicBezTo>
                  <a:cubicBezTo>
                    <a:pt x="6" y="7"/>
                    <a:pt x="5" y="8"/>
                    <a:pt x="5" y="10"/>
                  </a:cubicBezTo>
                  <a:cubicBezTo>
                    <a:pt x="5" y="10"/>
                    <a:pt x="5" y="10"/>
                    <a:pt x="5" y="10"/>
                  </a:cubicBezTo>
                  <a:cubicBezTo>
                    <a:pt x="5" y="10"/>
                    <a:pt x="4" y="10"/>
                    <a:pt x="4" y="11"/>
                  </a:cubicBezTo>
                  <a:cubicBezTo>
                    <a:pt x="4" y="11"/>
                    <a:pt x="4" y="11"/>
                    <a:pt x="4" y="11"/>
                  </a:cubicBezTo>
                  <a:cubicBezTo>
                    <a:pt x="4" y="11"/>
                    <a:pt x="4" y="11"/>
                    <a:pt x="4" y="11"/>
                  </a:cubicBezTo>
                  <a:cubicBezTo>
                    <a:pt x="4" y="12"/>
                    <a:pt x="4" y="12"/>
                    <a:pt x="4" y="12"/>
                  </a:cubicBezTo>
                  <a:cubicBezTo>
                    <a:pt x="4" y="12"/>
                    <a:pt x="4" y="12"/>
                    <a:pt x="4" y="12"/>
                  </a:cubicBezTo>
                  <a:cubicBezTo>
                    <a:pt x="4" y="13"/>
                    <a:pt x="5" y="15"/>
                    <a:pt x="6" y="16"/>
                  </a:cubicBezTo>
                  <a:cubicBezTo>
                    <a:pt x="6" y="16"/>
                    <a:pt x="6" y="16"/>
                    <a:pt x="6" y="16"/>
                  </a:cubicBezTo>
                  <a:cubicBezTo>
                    <a:pt x="6" y="16"/>
                    <a:pt x="6" y="16"/>
                    <a:pt x="6" y="16"/>
                  </a:cubicBezTo>
                  <a:cubicBezTo>
                    <a:pt x="7" y="17"/>
                    <a:pt x="8" y="18"/>
                    <a:pt x="10" y="18"/>
                  </a:cubicBezTo>
                  <a:cubicBezTo>
                    <a:pt x="10" y="18"/>
                    <a:pt x="10" y="18"/>
                    <a:pt x="10" y="18"/>
                  </a:cubicBezTo>
                  <a:cubicBezTo>
                    <a:pt x="10" y="18"/>
                    <a:pt x="10" y="18"/>
                    <a:pt x="10" y="18"/>
                  </a:cubicBezTo>
                  <a:cubicBezTo>
                    <a:pt x="10" y="18"/>
                    <a:pt x="10" y="18"/>
                    <a:pt x="10" y="18"/>
                  </a:cubicBezTo>
                  <a:cubicBezTo>
                    <a:pt x="11" y="18"/>
                    <a:pt x="11" y="18"/>
                    <a:pt x="11" y="18"/>
                  </a:cubicBezTo>
                  <a:cubicBezTo>
                    <a:pt x="11" y="18"/>
                    <a:pt x="11" y="18"/>
                    <a:pt x="11" y="18"/>
                  </a:cubicBezTo>
                  <a:cubicBezTo>
                    <a:pt x="11" y="18"/>
                    <a:pt x="11" y="18"/>
                    <a:pt x="11" y="18"/>
                  </a:cubicBezTo>
                  <a:cubicBezTo>
                    <a:pt x="11" y="23"/>
                    <a:pt x="11" y="23"/>
                    <a:pt x="11" y="23"/>
                  </a:cubicBezTo>
                  <a:cubicBezTo>
                    <a:pt x="11" y="23"/>
                    <a:pt x="11" y="23"/>
                    <a:pt x="11"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6" y="22"/>
                    <a:pt x="4" y="21"/>
                    <a:pt x="2" y="19"/>
                  </a:cubicBezTo>
                  <a:cubicBezTo>
                    <a:pt x="2" y="19"/>
                    <a:pt x="2" y="19"/>
                    <a:pt x="2" y="19"/>
                  </a:cubicBezTo>
                  <a:cubicBezTo>
                    <a:pt x="1" y="17"/>
                    <a:pt x="0" y="14"/>
                    <a:pt x="0" y="12"/>
                  </a:cubicBezTo>
                  <a:cubicBezTo>
                    <a:pt x="0" y="11"/>
                    <a:pt x="0" y="11"/>
                    <a:pt x="0" y="11"/>
                  </a:cubicBezTo>
                  <a:cubicBezTo>
                    <a:pt x="0" y="11"/>
                    <a:pt x="0" y="11"/>
                    <a:pt x="0" y="11"/>
                  </a:cubicBezTo>
                  <a:cubicBezTo>
                    <a:pt x="0" y="11"/>
                    <a:pt x="0" y="11"/>
                    <a:pt x="0" y="11"/>
                  </a:cubicBezTo>
                  <a:cubicBezTo>
                    <a:pt x="0" y="11"/>
                    <a:pt x="0" y="11"/>
                    <a:pt x="0" y="11"/>
                  </a:cubicBezTo>
                  <a:cubicBezTo>
                    <a:pt x="0" y="11"/>
                    <a:pt x="0" y="11"/>
                    <a:pt x="0" y="11"/>
                  </a:cubicBezTo>
                  <a:cubicBezTo>
                    <a:pt x="0" y="11"/>
                    <a:pt x="0" y="11"/>
                    <a:pt x="0" y="11"/>
                  </a:cubicBezTo>
                  <a:cubicBezTo>
                    <a:pt x="0" y="11"/>
                    <a:pt x="0" y="11"/>
                    <a:pt x="0" y="11"/>
                  </a:cubicBezTo>
                  <a:cubicBezTo>
                    <a:pt x="0" y="11"/>
                    <a:pt x="0" y="11"/>
                    <a:pt x="0" y="11"/>
                  </a:cubicBezTo>
                  <a:cubicBezTo>
                    <a:pt x="0" y="11"/>
                    <a:pt x="0" y="10"/>
                    <a:pt x="0" y="10"/>
                  </a:cubicBezTo>
                  <a:cubicBezTo>
                    <a:pt x="0" y="10"/>
                    <a:pt x="0" y="9"/>
                    <a:pt x="0" y="9"/>
                  </a:cubicBezTo>
                  <a:cubicBezTo>
                    <a:pt x="0" y="9"/>
                    <a:pt x="0" y="9"/>
                    <a:pt x="0" y="9"/>
                  </a:cubicBezTo>
                  <a:cubicBezTo>
                    <a:pt x="1" y="6"/>
                    <a:pt x="2" y="4"/>
                    <a:pt x="4" y="2"/>
                  </a:cubicBezTo>
                  <a:cubicBezTo>
                    <a:pt x="6" y="1"/>
                    <a:pt x="9" y="0"/>
                    <a:pt x="11" y="0"/>
                  </a:cubicBezTo>
                  <a:cubicBezTo>
                    <a:pt x="11" y="0"/>
                    <a:pt x="11" y="0"/>
                    <a:pt x="11" y="0"/>
                  </a:cubicBezTo>
                  <a:cubicBezTo>
                    <a:pt x="11" y="5"/>
                    <a:pt x="11" y="5"/>
                    <a:pt x="11" y="5"/>
                  </a:cubicBezTo>
                  <a:close/>
                  <a:moveTo>
                    <a:pt x="0" y="12"/>
                  </a:moveTo>
                  <a:cubicBezTo>
                    <a:pt x="0" y="11"/>
                    <a:pt x="0" y="11"/>
                    <a:pt x="0" y="11"/>
                  </a:cubicBez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5" name="Freeform 176"/>
            <p:cNvSpPr>
              <a:spLocks noEditPoints="1"/>
            </p:cNvSpPr>
            <p:nvPr/>
          </p:nvSpPr>
          <p:spPr bwMode="auto">
            <a:xfrm>
              <a:off x="6875463" y="3498850"/>
              <a:ext cx="301625" cy="158750"/>
            </a:xfrm>
            <a:custGeom>
              <a:avLst/>
              <a:gdLst>
                <a:gd name="T0" fmla="*/ 67 w 134"/>
                <a:gd name="T1" fmla="*/ 65 h 70"/>
                <a:gd name="T2" fmla="*/ 113 w 134"/>
                <a:gd name="T3" fmla="*/ 65 h 70"/>
                <a:gd name="T4" fmla="*/ 129 w 134"/>
                <a:gd name="T5" fmla="*/ 5 h 70"/>
                <a:gd name="T6" fmla="*/ 118 w 134"/>
                <a:gd name="T7" fmla="*/ 5 h 70"/>
                <a:gd name="T8" fmla="*/ 102 w 134"/>
                <a:gd name="T9" fmla="*/ 5 h 70"/>
                <a:gd name="T10" fmla="*/ 67 w 134"/>
                <a:gd name="T11" fmla="*/ 5 h 70"/>
                <a:gd name="T12" fmla="*/ 67 w 134"/>
                <a:gd name="T13" fmla="*/ 0 h 70"/>
                <a:gd name="T14" fmla="*/ 102 w 134"/>
                <a:gd name="T15" fmla="*/ 0 h 70"/>
                <a:gd name="T16" fmla="*/ 118 w 134"/>
                <a:gd name="T17" fmla="*/ 0 h 70"/>
                <a:gd name="T18" fmla="*/ 132 w 134"/>
                <a:gd name="T19" fmla="*/ 0 h 70"/>
                <a:gd name="T20" fmla="*/ 132 w 134"/>
                <a:gd name="T21" fmla="*/ 0 h 70"/>
                <a:gd name="T22" fmla="*/ 132 w 134"/>
                <a:gd name="T23" fmla="*/ 0 h 70"/>
                <a:gd name="T24" fmla="*/ 134 w 134"/>
                <a:gd name="T25" fmla="*/ 3 h 70"/>
                <a:gd name="T26" fmla="*/ 117 w 134"/>
                <a:gd name="T27" fmla="*/ 68 h 70"/>
                <a:gd name="T28" fmla="*/ 115 w 134"/>
                <a:gd name="T29" fmla="*/ 70 h 70"/>
                <a:gd name="T30" fmla="*/ 67 w 134"/>
                <a:gd name="T31" fmla="*/ 70 h 70"/>
                <a:gd name="T32" fmla="*/ 67 w 134"/>
                <a:gd name="T33" fmla="*/ 65 h 70"/>
                <a:gd name="T34" fmla="*/ 5 w 134"/>
                <a:gd name="T35" fmla="*/ 5 h 70"/>
                <a:gd name="T36" fmla="*/ 21 w 134"/>
                <a:gd name="T37" fmla="*/ 65 h 70"/>
                <a:gd name="T38" fmla="*/ 67 w 134"/>
                <a:gd name="T39" fmla="*/ 65 h 70"/>
                <a:gd name="T40" fmla="*/ 67 w 134"/>
                <a:gd name="T41" fmla="*/ 70 h 70"/>
                <a:gd name="T42" fmla="*/ 19 w 134"/>
                <a:gd name="T43" fmla="*/ 70 h 70"/>
                <a:gd name="T44" fmla="*/ 19 w 134"/>
                <a:gd name="T45" fmla="*/ 70 h 70"/>
                <a:gd name="T46" fmla="*/ 17 w 134"/>
                <a:gd name="T47" fmla="*/ 68 h 70"/>
                <a:gd name="T48" fmla="*/ 0 w 134"/>
                <a:gd name="T49" fmla="*/ 4 h 70"/>
                <a:gd name="T50" fmla="*/ 0 w 134"/>
                <a:gd name="T51" fmla="*/ 3 h 70"/>
                <a:gd name="T52" fmla="*/ 2 w 134"/>
                <a:gd name="T53" fmla="*/ 0 h 70"/>
                <a:gd name="T54" fmla="*/ 15 w 134"/>
                <a:gd name="T55" fmla="*/ 0 h 70"/>
                <a:gd name="T56" fmla="*/ 31 w 134"/>
                <a:gd name="T57" fmla="*/ 0 h 70"/>
                <a:gd name="T58" fmla="*/ 67 w 134"/>
                <a:gd name="T59" fmla="*/ 0 h 70"/>
                <a:gd name="T60" fmla="*/ 67 w 134"/>
                <a:gd name="T61" fmla="*/ 5 h 70"/>
                <a:gd name="T62" fmla="*/ 31 w 134"/>
                <a:gd name="T63" fmla="*/ 5 h 70"/>
                <a:gd name="T64" fmla="*/ 15 w 134"/>
                <a:gd name="T65" fmla="*/ 5 h 70"/>
                <a:gd name="T66" fmla="*/ 5 w 134"/>
                <a:gd name="T67" fmla="*/ 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4" h="70">
                  <a:moveTo>
                    <a:pt x="67" y="65"/>
                  </a:moveTo>
                  <a:cubicBezTo>
                    <a:pt x="113" y="65"/>
                    <a:pt x="113" y="65"/>
                    <a:pt x="113" y="65"/>
                  </a:cubicBezTo>
                  <a:cubicBezTo>
                    <a:pt x="129" y="5"/>
                    <a:pt x="129" y="5"/>
                    <a:pt x="129" y="5"/>
                  </a:cubicBezTo>
                  <a:cubicBezTo>
                    <a:pt x="118" y="5"/>
                    <a:pt x="118" y="5"/>
                    <a:pt x="118" y="5"/>
                  </a:cubicBezTo>
                  <a:cubicBezTo>
                    <a:pt x="102" y="5"/>
                    <a:pt x="102" y="5"/>
                    <a:pt x="102" y="5"/>
                  </a:cubicBezTo>
                  <a:cubicBezTo>
                    <a:pt x="67" y="5"/>
                    <a:pt x="67" y="5"/>
                    <a:pt x="67" y="5"/>
                  </a:cubicBezTo>
                  <a:cubicBezTo>
                    <a:pt x="67" y="0"/>
                    <a:pt x="67" y="0"/>
                    <a:pt x="67" y="0"/>
                  </a:cubicBezTo>
                  <a:cubicBezTo>
                    <a:pt x="102" y="0"/>
                    <a:pt x="102" y="0"/>
                    <a:pt x="102" y="0"/>
                  </a:cubicBezTo>
                  <a:cubicBezTo>
                    <a:pt x="118" y="0"/>
                    <a:pt x="118" y="0"/>
                    <a:pt x="118" y="0"/>
                  </a:cubicBezTo>
                  <a:cubicBezTo>
                    <a:pt x="132" y="0"/>
                    <a:pt x="132" y="0"/>
                    <a:pt x="132" y="0"/>
                  </a:cubicBezTo>
                  <a:cubicBezTo>
                    <a:pt x="132" y="0"/>
                    <a:pt x="132" y="0"/>
                    <a:pt x="132" y="0"/>
                  </a:cubicBezTo>
                  <a:cubicBezTo>
                    <a:pt x="132" y="0"/>
                    <a:pt x="132" y="0"/>
                    <a:pt x="132" y="0"/>
                  </a:cubicBezTo>
                  <a:cubicBezTo>
                    <a:pt x="134" y="1"/>
                    <a:pt x="134" y="2"/>
                    <a:pt x="134" y="3"/>
                  </a:cubicBezTo>
                  <a:cubicBezTo>
                    <a:pt x="117" y="68"/>
                    <a:pt x="117" y="68"/>
                    <a:pt x="117" y="68"/>
                  </a:cubicBezTo>
                  <a:cubicBezTo>
                    <a:pt x="117" y="69"/>
                    <a:pt x="116" y="70"/>
                    <a:pt x="115" y="70"/>
                  </a:cubicBezTo>
                  <a:cubicBezTo>
                    <a:pt x="67" y="70"/>
                    <a:pt x="67" y="70"/>
                    <a:pt x="67" y="70"/>
                  </a:cubicBezTo>
                  <a:lnTo>
                    <a:pt x="67" y="65"/>
                  </a:lnTo>
                  <a:close/>
                  <a:moveTo>
                    <a:pt x="5" y="5"/>
                  </a:moveTo>
                  <a:cubicBezTo>
                    <a:pt x="21" y="65"/>
                    <a:pt x="21" y="65"/>
                    <a:pt x="21" y="65"/>
                  </a:cubicBezTo>
                  <a:cubicBezTo>
                    <a:pt x="67" y="65"/>
                    <a:pt x="67" y="65"/>
                    <a:pt x="67" y="65"/>
                  </a:cubicBezTo>
                  <a:cubicBezTo>
                    <a:pt x="67" y="70"/>
                    <a:pt x="67" y="70"/>
                    <a:pt x="67" y="70"/>
                  </a:cubicBezTo>
                  <a:cubicBezTo>
                    <a:pt x="19" y="70"/>
                    <a:pt x="19" y="70"/>
                    <a:pt x="19" y="70"/>
                  </a:cubicBezTo>
                  <a:cubicBezTo>
                    <a:pt x="19" y="70"/>
                    <a:pt x="19" y="70"/>
                    <a:pt x="19" y="70"/>
                  </a:cubicBezTo>
                  <a:cubicBezTo>
                    <a:pt x="18" y="70"/>
                    <a:pt x="17" y="69"/>
                    <a:pt x="17" y="68"/>
                  </a:cubicBezTo>
                  <a:cubicBezTo>
                    <a:pt x="0" y="4"/>
                    <a:pt x="0" y="4"/>
                    <a:pt x="0" y="4"/>
                  </a:cubicBezTo>
                  <a:cubicBezTo>
                    <a:pt x="0" y="3"/>
                    <a:pt x="0" y="3"/>
                    <a:pt x="0" y="3"/>
                  </a:cubicBezTo>
                  <a:cubicBezTo>
                    <a:pt x="0" y="1"/>
                    <a:pt x="1" y="0"/>
                    <a:pt x="2" y="0"/>
                  </a:cubicBezTo>
                  <a:cubicBezTo>
                    <a:pt x="15" y="0"/>
                    <a:pt x="15" y="0"/>
                    <a:pt x="15" y="0"/>
                  </a:cubicBezTo>
                  <a:cubicBezTo>
                    <a:pt x="31" y="0"/>
                    <a:pt x="31" y="0"/>
                    <a:pt x="31" y="0"/>
                  </a:cubicBezTo>
                  <a:cubicBezTo>
                    <a:pt x="67" y="0"/>
                    <a:pt x="67" y="0"/>
                    <a:pt x="67" y="0"/>
                  </a:cubicBezTo>
                  <a:cubicBezTo>
                    <a:pt x="67" y="5"/>
                    <a:pt x="67" y="5"/>
                    <a:pt x="67" y="5"/>
                  </a:cubicBezTo>
                  <a:cubicBezTo>
                    <a:pt x="31" y="5"/>
                    <a:pt x="31" y="5"/>
                    <a:pt x="31" y="5"/>
                  </a:cubicBezTo>
                  <a:cubicBezTo>
                    <a:pt x="15" y="5"/>
                    <a:pt x="15" y="5"/>
                    <a:pt x="15" y="5"/>
                  </a:cubicBezTo>
                  <a:lnTo>
                    <a:pt x="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6" name="Freeform 177"/>
            <p:cNvSpPr>
              <a:spLocks noEditPoints="1"/>
            </p:cNvSpPr>
            <p:nvPr/>
          </p:nvSpPr>
          <p:spPr bwMode="auto">
            <a:xfrm>
              <a:off x="8324851" y="4130675"/>
              <a:ext cx="309563" cy="90488"/>
            </a:xfrm>
            <a:custGeom>
              <a:avLst/>
              <a:gdLst>
                <a:gd name="T0" fmla="*/ 89 w 137"/>
                <a:gd name="T1" fmla="*/ 23 h 40"/>
                <a:gd name="T2" fmla="*/ 69 w 137"/>
                <a:gd name="T3" fmla="*/ 23 h 40"/>
                <a:gd name="T4" fmla="*/ 69 w 137"/>
                <a:gd name="T5" fmla="*/ 18 h 40"/>
                <a:gd name="T6" fmla="*/ 86 w 137"/>
                <a:gd name="T7" fmla="*/ 18 h 40"/>
                <a:gd name="T8" fmla="*/ 86 w 137"/>
                <a:gd name="T9" fmla="*/ 3 h 40"/>
                <a:gd name="T10" fmla="*/ 89 w 137"/>
                <a:gd name="T11" fmla="*/ 0 h 40"/>
                <a:gd name="T12" fmla="*/ 135 w 137"/>
                <a:gd name="T13" fmla="*/ 0 h 40"/>
                <a:gd name="T14" fmla="*/ 137 w 137"/>
                <a:gd name="T15" fmla="*/ 3 h 40"/>
                <a:gd name="T16" fmla="*/ 137 w 137"/>
                <a:gd name="T17" fmla="*/ 37 h 40"/>
                <a:gd name="T18" fmla="*/ 135 w 137"/>
                <a:gd name="T19" fmla="*/ 40 h 40"/>
                <a:gd name="T20" fmla="*/ 69 w 137"/>
                <a:gd name="T21" fmla="*/ 40 h 40"/>
                <a:gd name="T22" fmla="*/ 69 w 137"/>
                <a:gd name="T23" fmla="*/ 35 h 40"/>
                <a:gd name="T24" fmla="*/ 132 w 137"/>
                <a:gd name="T25" fmla="*/ 35 h 40"/>
                <a:gd name="T26" fmla="*/ 132 w 137"/>
                <a:gd name="T27" fmla="*/ 5 h 40"/>
                <a:gd name="T28" fmla="*/ 91 w 137"/>
                <a:gd name="T29" fmla="*/ 5 h 40"/>
                <a:gd name="T30" fmla="*/ 91 w 137"/>
                <a:gd name="T31" fmla="*/ 21 h 40"/>
                <a:gd name="T32" fmla="*/ 89 w 137"/>
                <a:gd name="T33" fmla="*/ 23 h 40"/>
                <a:gd name="T34" fmla="*/ 69 w 137"/>
                <a:gd name="T35" fmla="*/ 23 h 40"/>
                <a:gd name="T36" fmla="*/ 48 w 137"/>
                <a:gd name="T37" fmla="*/ 23 h 40"/>
                <a:gd name="T38" fmla="*/ 46 w 137"/>
                <a:gd name="T39" fmla="*/ 21 h 40"/>
                <a:gd name="T40" fmla="*/ 46 w 137"/>
                <a:gd name="T41" fmla="*/ 5 h 40"/>
                <a:gd name="T42" fmla="*/ 5 w 137"/>
                <a:gd name="T43" fmla="*/ 5 h 40"/>
                <a:gd name="T44" fmla="*/ 5 w 137"/>
                <a:gd name="T45" fmla="*/ 35 h 40"/>
                <a:gd name="T46" fmla="*/ 69 w 137"/>
                <a:gd name="T47" fmla="*/ 35 h 40"/>
                <a:gd name="T48" fmla="*/ 69 w 137"/>
                <a:gd name="T49" fmla="*/ 40 h 40"/>
                <a:gd name="T50" fmla="*/ 2 w 137"/>
                <a:gd name="T51" fmla="*/ 40 h 40"/>
                <a:gd name="T52" fmla="*/ 0 w 137"/>
                <a:gd name="T53" fmla="*/ 37 h 40"/>
                <a:gd name="T54" fmla="*/ 0 w 137"/>
                <a:gd name="T55" fmla="*/ 3 h 40"/>
                <a:gd name="T56" fmla="*/ 2 w 137"/>
                <a:gd name="T57" fmla="*/ 0 h 40"/>
                <a:gd name="T58" fmla="*/ 48 w 137"/>
                <a:gd name="T59" fmla="*/ 0 h 40"/>
                <a:gd name="T60" fmla="*/ 51 w 137"/>
                <a:gd name="T61" fmla="*/ 3 h 40"/>
                <a:gd name="T62" fmla="*/ 51 w 137"/>
                <a:gd name="T63" fmla="*/ 18 h 40"/>
                <a:gd name="T64" fmla="*/ 69 w 137"/>
                <a:gd name="T65" fmla="*/ 18 h 40"/>
                <a:gd name="T66" fmla="*/ 69 w 137"/>
                <a:gd name="T67" fmla="*/ 23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7" h="40">
                  <a:moveTo>
                    <a:pt x="89" y="23"/>
                  </a:moveTo>
                  <a:cubicBezTo>
                    <a:pt x="69" y="23"/>
                    <a:pt x="69" y="23"/>
                    <a:pt x="69" y="23"/>
                  </a:cubicBezTo>
                  <a:cubicBezTo>
                    <a:pt x="69" y="18"/>
                    <a:pt x="69" y="18"/>
                    <a:pt x="69" y="18"/>
                  </a:cubicBezTo>
                  <a:cubicBezTo>
                    <a:pt x="86" y="18"/>
                    <a:pt x="86" y="18"/>
                    <a:pt x="86" y="18"/>
                  </a:cubicBezTo>
                  <a:cubicBezTo>
                    <a:pt x="86" y="3"/>
                    <a:pt x="86" y="3"/>
                    <a:pt x="86" y="3"/>
                  </a:cubicBezTo>
                  <a:cubicBezTo>
                    <a:pt x="86" y="2"/>
                    <a:pt x="87" y="0"/>
                    <a:pt x="89" y="0"/>
                  </a:cubicBezTo>
                  <a:cubicBezTo>
                    <a:pt x="135" y="0"/>
                    <a:pt x="135" y="0"/>
                    <a:pt x="135" y="0"/>
                  </a:cubicBezTo>
                  <a:cubicBezTo>
                    <a:pt x="136" y="0"/>
                    <a:pt x="137" y="2"/>
                    <a:pt x="137" y="3"/>
                  </a:cubicBezTo>
                  <a:cubicBezTo>
                    <a:pt x="137" y="37"/>
                    <a:pt x="137" y="37"/>
                    <a:pt x="137" y="37"/>
                  </a:cubicBezTo>
                  <a:cubicBezTo>
                    <a:pt x="137" y="39"/>
                    <a:pt x="136" y="40"/>
                    <a:pt x="135" y="40"/>
                  </a:cubicBezTo>
                  <a:cubicBezTo>
                    <a:pt x="69" y="40"/>
                    <a:pt x="69" y="40"/>
                    <a:pt x="69" y="40"/>
                  </a:cubicBezTo>
                  <a:cubicBezTo>
                    <a:pt x="69" y="35"/>
                    <a:pt x="69" y="35"/>
                    <a:pt x="69" y="35"/>
                  </a:cubicBezTo>
                  <a:cubicBezTo>
                    <a:pt x="132" y="35"/>
                    <a:pt x="132" y="35"/>
                    <a:pt x="132" y="35"/>
                  </a:cubicBezTo>
                  <a:cubicBezTo>
                    <a:pt x="132" y="5"/>
                    <a:pt x="132" y="5"/>
                    <a:pt x="132" y="5"/>
                  </a:cubicBezTo>
                  <a:cubicBezTo>
                    <a:pt x="91" y="5"/>
                    <a:pt x="91" y="5"/>
                    <a:pt x="91" y="5"/>
                  </a:cubicBezTo>
                  <a:cubicBezTo>
                    <a:pt x="91" y="21"/>
                    <a:pt x="91" y="21"/>
                    <a:pt x="91" y="21"/>
                  </a:cubicBezTo>
                  <a:cubicBezTo>
                    <a:pt x="91" y="22"/>
                    <a:pt x="90" y="23"/>
                    <a:pt x="89" y="23"/>
                  </a:cubicBezTo>
                  <a:close/>
                  <a:moveTo>
                    <a:pt x="69" y="23"/>
                  </a:moveTo>
                  <a:cubicBezTo>
                    <a:pt x="48" y="23"/>
                    <a:pt x="48" y="23"/>
                    <a:pt x="48" y="23"/>
                  </a:cubicBezTo>
                  <a:cubicBezTo>
                    <a:pt x="47" y="23"/>
                    <a:pt x="46" y="22"/>
                    <a:pt x="46" y="21"/>
                  </a:cubicBezTo>
                  <a:cubicBezTo>
                    <a:pt x="46" y="5"/>
                    <a:pt x="46" y="5"/>
                    <a:pt x="46" y="5"/>
                  </a:cubicBezTo>
                  <a:cubicBezTo>
                    <a:pt x="5" y="5"/>
                    <a:pt x="5" y="5"/>
                    <a:pt x="5" y="5"/>
                  </a:cubicBezTo>
                  <a:cubicBezTo>
                    <a:pt x="5" y="35"/>
                    <a:pt x="5" y="35"/>
                    <a:pt x="5" y="35"/>
                  </a:cubicBezTo>
                  <a:cubicBezTo>
                    <a:pt x="69" y="35"/>
                    <a:pt x="69" y="35"/>
                    <a:pt x="69" y="35"/>
                  </a:cubicBezTo>
                  <a:cubicBezTo>
                    <a:pt x="69" y="40"/>
                    <a:pt x="69" y="40"/>
                    <a:pt x="69" y="40"/>
                  </a:cubicBezTo>
                  <a:cubicBezTo>
                    <a:pt x="2" y="40"/>
                    <a:pt x="2" y="40"/>
                    <a:pt x="2" y="40"/>
                  </a:cubicBezTo>
                  <a:cubicBezTo>
                    <a:pt x="1" y="40"/>
                    <a:pt x="0" y="39"/>
                    <a:pt x="0" y="37"/>
                  </a:cubicBezTo>
                  <a:cubicBezTo>
                    <a:pt x="0" y="3"/>
                    <a:pt x="0" y="3"/>
                    <a:pt x="0" y="3"/>
                  </a:cubicBezTo>
                  <a:cubicBezTo>
                    <a:pt x="0" y="2"/>
                    <a:pt x="1" y="0"/>
                    <a:pt x="2" y="0"/>
                  </a:cubicBezTo>
                  <a:cubicBezTo>
                    <a:pt x="48" y="0"/>
                    <a:pt x="48" y="0"/>
                    <a:pt x="48" y="0"/>
                  </a:cubicBezTo>
                  <a:cubicBezTo>
                    <a:pt x="50" y="0"/>
                    <a:pt x="51" y="2"/>
                    <a:pt x="51" y="3"/>
                  </a:cubicBezTo>
                  <a:cubicBezTo>
                    <a:pt x="51" y="18"/>
                    <a:pt x="51" y="18"/>
                    <a:pt x="51" y="18"/>
                  </a:cubicBezTo>
                  <a:cubicBezTo>
                    <a:pt x="69" y="18"/>
                    <a:pt x="69" y="18"/>
                    <a:pt x="69" y="18"/>
                  </a:cubicBezTo>
                  <a:lnTo>
                    <a:pt x="69"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7" name="Freeform 178"/>
            <p:cNvSpPr>
              <a:spLocks noEditPoints="1"/>
            </p:cNvSpPr>
            <p:nvPr/>
          </p:nvSpPr>
          <p:spPr bwMode="auto">
            <a:xfrm>
              <a:off x="8447088" y="4130675"/>
              <a:ext cx="68263" cy="33338"/>
            </a:xfrm>
            <a:custGeom>
              <a:avLst/>
              <a:gdLst>
                <a:gd name="T0" fmla="*/ 15 w 30"/>
                <a:gd name="T1" fmla="*/ 0 h 15"/>
                <a:gd name="T2" fmla="*/ 27 w 30"/>
                <a:gd name="T3" fmla="*/ 0 h 15"/>
                <a:gd name="T4" fmla="*/ 30 w 30"/>
                <a:gd name="T5" fmla="*/ 3 h 15"/>
                <a:gd name="T6" fmla="*/ 30 w 30"/>
                <a:gd name="T7" fmla="*/ 13 h 15"/>
                <a:gd name="T8" fmla="*/ 27 w 30"/>
                <a:gd name="T9" fmla="*/ 15 h 15"/>
                <a:gd name="T10" fmla="*/ 15 w 30"/>
                <a:gd name="T11" fmla="*/ 15 h 15"/>
                <a:gd name="T12" fmla="*/ 15 w 30"/>
                <a:gd name="T13" fmla="*/ 11 h 15"/>
                <a:gd name="T14" fmla="*/ 25 w 30"/>
                <a:gd name="T15" fmla="*/ 11 h 15"/>
                <a:gd name="T16" fmla="*/ 25 w 30"/>
                <a:gd name="T17" fmla="*/ 5 h 15"/>
                <a:gd name="T18" fmla="*/ 15 w 30"/>
                <a:gd name="T19" fmla="*/ 5 h 15"/>
                <a:gd name="T20" fmla="*/ 15 w 30"/>
                <a:gd name="T21" fmla="*/ 0 h 15"/>
                <a:gd name="T22" fmla="*/ 2 w 30"/>
                <a:gd name="T23" fmla="*/ 0 h 15"/>
                <a:gd name="T24" fmla="*/ 15 w 30"/>
                <a:gd name="T25" fmla="*/ 0 h 15"/>
                <a:gd name="T26" fmla="*/ 15 w 30"/>
                <a:gd name="T27" fmla="*/ 5 h 15"/>
                <a:gd name="T28" fmla="*/ 4 w 30"/>
                <a:gd name="T29" fmla="*/ 5 h 15"/>
                <a:gd name="T30" fmla="*/ 4 w 30"/>
                <a:gd name="T31" fmla="*/ 11 h 15"/>
                <a:gd name="T32" fmla="*/ 15 w 30"/>
                <a:gd name="T33" fmla="*/ 11 h 15"/>
                <a:gd name="T34" fmla="*/ 15 w 30"/>
                <a:gd name="T35" fmla="*/ 15 h 15"/>
                <a:gd name="T36" fmla="*/ 2 w 30"/>
                <a:gd name="T37" fmla="*/ 15 h 15"/>
                <a:gd name="T38" fmla="*/ 0 w 30"/>
                <a:gd name="T39" fmla="*/ 13 h 15"/>
                <a:gd name="T40" fmla="*/ 0 w 30"/>
                <a:gd name="T41" fmla="*/ 3 h 15"/>
                <a:gd name="T42" fmla="*/ 2 w 30"/>
                <a:gd name="T4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15">
                  <a:moveTo>
                    <a:pt x="15" y="0"/>
                  </a:moveTo>
                  <a:cubicBezTo>
                    <a:pt x="27" y="0"/>
                    <a:pt x="27" y="0"/>
                    <a:pt x="27" y="0"/>
                  </a:cubicBezTo>
                  <a:cubicBezTo>
                    <a:pt x="28" y="0"/>
                    <a:pt x="30" y="2"/>
                    <a:pt x="30" y="3"/>
                  </a:cubicBezTo>
                  <a:cubicBezTo>
                    <a:pt x="30" y="13"/>
                    <a:pt x="30" y="13"/>
                    <a:pt x="30" y="13"/>
                  </a:cubicBezTo>
                  <a:cubicBezTo>
                    <a:pt x="30" y="14"/>
                    <a:pt x="28" y="15"/>
                    <a:pt x="27" y="15"/>
                  </a:cubicBezTo>
                  <a:cubicBezTo>
                    <a:pt x="15" y="15"/>
                    <a:pt x="15" y="15"/>
                    <a:pt x="15" y="15"/>
                  </a:cubicBezTo>
                  <a:cubicBezTo>
                    <a:pt x="15" y="11"/>
                    <a:pt x="15" y="11"/>
                    <a:pt x="15" y="11"/>
                  </a:cubicBezTo>
                  <a:cubicBezTo>
                    <a:pt x="25" y="11"/>
                    <a:pt x="25" y="11"/>
                    <a:pt x="25" y="11"/>
                  </a:cubicBezTo>
                  <a:cubicBezTo>
                    <a:pt x="25" y="5"/>
                    <a:pt x="25" y="5"/>
                    <a:pt x="25" y="5"/>
                  </a:cubicBezTo>
                  <a:cubicBezTo>
                    <a:pt x="15" y="5"/>
                    <a:pt x="15" y="5"/>
                    <a:pt x="15" y="5"/>
                  </a:cubicBezTo>
                  <a:lnTo>
                    <a:pt x="15" y="0"/>
                  </a:lnTo>
                  <a:close/>
                  <a:moveTo>
                    <a:pt x="2" y="0"/>
                  </a:moveTo>
                  <a:cubicBezTo>
                    <a:pt x="15" y="0"/>
                    <a:pt x="15" y="0"/>
                    <a:pt x="15" y="0"/>
                  </a:cubicBezTo>
                  <a:cubicBezTo>
                    <a:pt x="15" y="5"/>
                    <a:pt x="15" y="5"/>
                    <a:pt x="15" y="5"/>
                  </a:cubicBezTo>
                  <a:cubicBezTo>
                    <a:pt x="4" y="5"/>
                    <a:pt x="4" y="5"/>
                    <a:pt x="4" y="5"/>
                  </a:cubicBezTo>
                  <a:cubicBezTo>
                    <a:pt x="4" y="11"/>
                    <a:pt x="4" y="11"/>
                    <a:pt x="4" y="11"/>
                  </a:cubicBezTo>
                  <a:cubicBezTo>
                    <a:pt x="15" y="11"/>
                    <a:pt x="15" y="11"/>
                    <a:pt x="15" y="11"/>
                  </a:cubicBezTo>
                  <a:cubicBezTo>
                    <a:pt x="15" y="15"/>
                    <a:pt x="15" y="15"/>
                    <a:pt x="15" y="15"/>
                  </a:cubicBezTo>
                  <a:cubicBezTo>
                    <a:pt x="2" y="15"/>
                    <a:pt x="2" y="15"/>
                    <a:pt x="2" y="15"/>
                  </a:cubicBezTo>
                  <a:cubicBezTo>
                    <a:pt x="1" y="15"/>
                    <a:pt x="0" y="14"/>
                    <a:pt x="0" y="13"/>
                  </a:cubicBezTo>
                  <a:cubicBezTo>
                    <a:pt x="0" y="3"/>
                    <a:pt x="0" y="3"/>
                    <a:pt x="0" y="3"/>
                  </a:cubicBezTo>
                  <a:cubicBezTo>
                    <a:pt x="0" y="2"/>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8" name="Freeform 179"/>
            <p:cNvSpPr>
              <a:spLocks noEditPoints="1"/>
            </p:cNvSpPr>
            <p:nvPr/>
          </p:nvSpPr>
          <p:spPr bwMode="auto">
            <a:xfrm>
              <a:off x="8324851" y="3957638"/>
              <a:ext cx="309563" cy="168275"/>
            </a:xfrm>
            <a:custGeom>
              <a:avLst/>
              <a:gdLst>
                <a:gd name="T0" fmla="*/ 98 w 137"/>
                <a:gd name="T1" fmla="*/ 5 h 74"/>
                <a:gd name="T2" fmla="*/ 69 w 137"/>
                <a:gd name="T3" fmla="*/ 5 h 74"/>
                <a:gd name="T4" fmla="*/ 69 w 137"/>
                <a:gd name="T5" fmla="*/ 0 h 74"/>
                <a:gd name="T6" fmla="*/ 101 w 137"/>
                <a:gd name="T7" fmla="*/ 0 h 74"/>
                <a:gd name="T8" fmla="*/ 103 w 137"/>
                <a:gd name="T9" fmla="*/ 2 h 74"/>
                <a:gd name="T10" fmla="*/ 103 w 137"/>
                <a:gd name="T11" fmla="*/ 25 h 74"/>
                <a:gd name="T12" fmla="*/ 135 w 137"/>
                <a:gd name="T13" fmla="*/ 25 h 74"/>
                <a:gd name="T14" fmla="*/ 137 w 137"/>
                <a:gd name="T15" fmla="*/ 27 h 74"/>
                <a:gd name="T16" fmla="*/ 137 w 137"/>
                <a:gd name="T17" fmla="*/ 71 h 74"/>
                <a:gd name="T18" fmla="*/ 135 w 137"/>
                <a:gd name="T19" fmla="*/ 74 h 74"/>
                <a:gd name="T20" fmla="*/ 89 w 137"/>
                <a:gd name="T21" fmla="*/ 74 h 74"/>
                <a:gd name="T22" fmla="*/ 69 w 137"/>
                <a:gd name="T23" fmla="*/ 74 h 74"/>
                <a:gd name="T24" fmla="*/ 69 w 137"/>
                <a:gd name="T25" fmla="*/ 69 h 74"/>
                <a:gd name="T26" fmla="*/ 89 w 137"/>
                <a:gd name="T27" fmla="*/ 69 h 74"/>
                <a:gd name="T28" fmla="*/ 132 w 137"/>
                <a:gd name="T29" fmla="*/ 69 h 74"/>
                <a:gd name="T30" fmla="*/ 132 w 137"/>
                <a:gd name="T31" fmla="*/ 30 h 74"/>
                <a:gd name="T32" fmla="*/ 101 w 137"/>
                <a:gd name="T33" fmla="*/ 30 h 74"/>
                <a:gd name="T34" fmla="*/ 98 w 137"/>
                <a:gd name="T35" fmla="*/ 27 h 74"/>
                <a:gd name="T36" fmla="*/ 98 w 137"/>
                <a:gd name="T37" fmla="*/ 5 h 74"/>
                <a:gd name="T38" fmla="*/ 69 w 137"/>
                <a:gd name="T39" fmla="*/ 30 h 74"/>
                <a:gd name="T40" fmla="*/ 90 w 137"/>
                <a:gd name="T41" fmla="*/ 30 h 74"/>
                <a:gd name="T42" fmla="*/ 92 w 137"/>
                <a:gd name="T43" fmla="*/ 27 h 74"/>
                <a:gd name="T44" fmla="*/ 92 w 137"/>
                <a:gd name="T45" fmla="*/ 14 h 74"/>
                <a:gd name="T46" fmla="*/ 90 w 137"/>
                <a:gd name="T47" fmla="*/ 11 h 74"/>
                <a:gd name="T48" fmla="*/ 69 w 137"/>
                <a:gd name="T49" fmla="*/ 11 h 74"/>
                <a:gd name="T50" fmla="*/ 69 w 137"/>
                <a:gd name="T51" fmla="*/ 16 h 74"/>
                <a:gd name="T52" fmla="*/ 87 w 137"/>
                <a:gd name="T53" fmla="*/ 16 h 74"/>
                <a:gd name="T54" fmla="*/ 87 w 137"/>
                <a:gd name="T55" fmla="*/ 25 h 74"/>
                <a:gd name="T56" fmla="*/ 69 w 137"/>
                <a:gd name="T57" fmla="*/ 25 h 74"/>
                <a:gd name="T58" fmla="*/ 69 w 137"/>
                <a:gd name="T59" fmla="*/ 30 h 74"/>
                <a:gd name="T60" fmla="*/ 69 w 137"/>
                <a:gd name="T61" fmla="*/ 5 h 74"/>
                <a:gd name="T62" fmla="*/ 39 w 137"/>
                <a:gd name="T63" fmla="*/ 5 h 74"/>
                <a:gd name="T64" fmla="*/ 39 w 137"/>
                <a:gd name="T65" fmla="*/ 27 h 74"/>
                <a:gd name="T66" fmla="*/ 36 w 137"/>
                <a:gd name="T67" fmla="*/ 30 h 74"/>
                <a:gd name="T68" fmla="*/ 5 w 137"/>
                <a:gd name="T69" fmla="*/ 30 h 74"/>
                <a:gd name="T70" fmla="*/ 5 w 137"/>
                <a:gd name="T71" fmla="*/ 69 h 74"/>
                <a:gd name="T72" fmla="*/ 48 w 137"/>
                <a:gd name="T73" fmla="*/ 69 h 74"/>
                <a:gd name="T74" fmla="*/ 69 w 137"/>
                <a:gd name="T75" fmla="*/ 69 h 74"/>
                <a:gd name="T76" fmla="*/ 69 w 137"/>
                <a:gd name="T77" fmla="*/ 74 h 74"/>
                <a:gd name="T78" fmla="*/ 48 w 137"/>
                <a:gd name="T79" fmla="*/ 74 h 74"/>
                <a:gd name="T80" fmla="*/ 2 w 137"/>
                <a:gd name="T81" fmla="*/ 74 h 74"/>
                <a:gd name="T82" fmla="*/ 0 w 137"/>
                <a:gd name="T83" fmla="*/ 71 h 74"/>
                <a:gd name="T84" fmla="*/ 0 w 137"/>
                <a:gd name="T85" fmla="*/ 27 h 74"/>
                <a:gd name="T86" fmla="*/ 2 w 137"/>
                <a:gd name="T87" fmla="*/ 25 h 74"/>
                <a:gd name="T88" fmla="*/ 34 w 137"/>
                <a:gd name="T89" fmla="*/ 25 h 74"/>
                <a:gd name="T90" fmla="*/ 34 w 137"/>
                <a:gd name="T91" fmla="*/ 2 h 74"/>
                <a:gd name="T92" fmla="*/ 36 w 137"/>
                <a:gd name="T93" fmla="*/ 0 h 74"/>
                <a:gd name="T94" fmla="*/ 69 w 137"/>
                <a:gd name="T95" fmla="*/ 0 h 74"/>
                <a:gd name="T96" fmla="*/ 69 w 137"/>
                <a:gd name="T97" fmla="*/ 5 h 74"/>
                <a:gd name="T98" fmla="*/ 69 w 137"/>
                <a:gd name="T99" fmla="*/ 11 h 74"/>
                <a:gd name="T100" fmla="*/ 48 w 137"/>
                <a:gd name="T101" fmla="*/ 11 h 74"/>
                <a:gd name="T102" fmla="*/ 45 w 137"/>
                <a:gd name="T103" fmla="*/ 14 h 74"/>
                <a:gd name="T104" fmla="*/ 45 w 137"/>
                <a:gd name="T105" fmla="*/ 27 h 74"/>
                <a:gd name="T106" fmla="*/ 48 w 137"/>
                <a:gd name="T107" fmla="*/ 30 h 74"/>
                <a:gd name="T108" fmla="*/ 69 w 137"/>
                <a:gd name="T109" fmla="*/ 30 h 74"/>
                <a:gd name="T110" fmla="*/ 69 w 137"/>
                <a:gd name="T111" fmla="*/ 25 h 74"/>
                <a:gd name="T112" fmla="*/ 50 w 137"/>
                <a:gd name="T113" fmla="*/ 25 h 74"/>
                <a:gd name="T114" fmla="*/ 50 w 137"/>
                <a:gd name="T115" fmla="*/ 16 h 74"/>
                <a:gd name="T116" fmla="*/ 69 w 137"/>
                <a:gd name="T117" fmla="*/ 16 h 74"/>
                <a:gd name="T118" fmla="*/ 69 w 137"/>
                <a:gd name="T119" fmla="*/ 1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74">
                  <a:moveTo>
                    <a:pt x="98" y="5"/>
                  </a:moveTo>
                  <a:cubicBezTo>
                    <a:pt x="69" y="5"/>
                    <a:pt x="69" y="5"/>
                    <a:pt x="69" y="5"/>
                  </a:cubicBezTo>
                  <a:cubicBezTo>
                    <a:pt x="69" y="0"/>
                    <a:pt x="69" y="0"/>
                    <a:pt x="69" y="0"/>
                  </a:cubicBezTo>
                  <a:cubicBezTo>
                    <a:pt x="101" y="0"/>
                    <a:pt x="101" y="0"/>
                    <a:pt x="101" y="0"/>
                  </a:cubicBezTo>
                  <a:cubicBezTo>
                    <a:pt x="102" y="0"/>
                    <a:pt x="103" y="1"/>
                    <a:pt x="103" y="2"/>
                  </a:cubicBezTo>
                  <a:cubicBezTo>
                    <a:pt x="103" y="25"/>
                    <a:pt x="103" y="25"/>
                    <a:pt x="103" y="25"/>
                  </a:cubicBezTo>
                  <a:cubicBezTo>
                    <a:pt x="135" y="25"/>
                    <a:pt x="135" y="25"/>
                    <a:pt x="135" y="25"/>
                  </a:cubicBezTo>
                  <a:cubicBezTo>
                    <a:pt x="136" y="25"/>
                    <a:pt x="137" y="26"/>
                    <a:pt x="137" y="27"/>
                  </a:cubicBezTo>
                  <a:cubicBezTo>
                    <a:pt x="137" y="71"/>
                    <a:pt x="137" y="71"/>
                    <a:pt x="137" y="71"/>
                  </a:cubicBezTo>
                  <a:cubicBezTo>
                    <a:pt x="137" y="73"/>
                    <a:pt x="136" y="74"/>
                    <a:pt x="135" y="74"/>
                  </a:cubicBezTo>
                  <a:cubicBezTo>
                    <a:pt x="89" y="74"/>
                    <a:pt x="89" y="74"/>
                    <a:pt x="89" y="74"/>
                  </a:cubicBezTo>
                  <a:cubicBezTo>
                    <a:pt x="69" y="74"/>
                    <a:pt x="69" y="74"/>
                    <a:pt x="69" y="74"/>
                  </a:cubicBezTo>
                  <a:cubicBezTo>
                    <a:pt x="69" y="69"/>
                    <a:pt x="69" y="69"/>
                    <a:pt x="69" y="69"/>
                  </a:cubicBezTo>
                  <a:cubicBezTo>
                    <a:pt x="89" y="69"/>
                    <a:pt x="89" y="69"/>
                    <a:pt x="89" y="69"/>
                  </a:cubicBezTo>
                  <a:cubicBezTo>
                    <a:pt x="132" y="69"/>
                    <a:pt x="132" y="69"/>
                    <a:pt x="132" y="69"/>
                  </a:cubicBezTo>
                  <a:cubicBezTo>
                    <a:pt x="132" y="30"/>
                    <a:pt x="132" y="30"/>
                    <a:pt x="132" y="30"/>
                  </a:cubicBezTo>
                  <a:cubicBezTo>
                    <a:pt x="101" y="30"/>
                    <a:pt x="101" y="30"/>
                    <a:pt x="101" y="30"/>
                  </a:cubicBezTo>
                  <a:cubicBezTo>
                    <a:pt x="100" y="30"/>
                    <a:pt x="98" y="29"/>
                    <a:pt x="98" y="27"/>
                  </a:cubicBezTo>
                  <a:cubicBezTo>
                    <a:pt x="98" y="5"/>
                    <a:pt x="98" y="5"/>
                    <a:pt x="98" y="5"/>
                  </a:cubicBezTo>
                  <a:close/>
                  <a:moveTo>
                    <a:pt x="69" y="30"/>
                  </a:moveTo>
                  <a:cubicBezTo>
                    <a:pt x="90" y="30"/>
                    <a:pt x="90" y="30"/>
                    <a:pt x="90" y="30"/>
                  </a:cubicBezTo>
                  <a:cubicBezTo>
                    <a:pt x="91" y="30"/>
                    <a:pt x="92" y="29"/>
                    <a:pt x="92" y="27"/>
                  </a:cubicBezTo>
                  <a:cubicBezTo>
                    <a:pt x="92" y="14"/>
                    <a:pt x="92" y="14"/>
                    <a:pt x="92" y="14"/>
                  </a:cubicBezTo>
                  <a:cubicBezTo>
                    <a:pt x="92" y="12"/>
                    <a:pt x="91" y="11"/>
                    <a:pt x="90" y="11"/>
                  </a:cubicBezTo>
                  <a:cubicBezTo>
                    <a:pt x="69" y="11"/>
                    <a:pt x="69" y="11"/>
                    <a:pt x="69" y="11"/>
                  </a:cubicBezTo>
                  <a:cubicBezTo>
                    <a:pt x="69" y="16"/>
                    <a:pt x="69" y="16"/>
                    <a:pt x="69" y="16"/>
                  </a:cubicBezTo>
                  <a:cubicBezTo>
                    <a:pt x="87" y="16"/>
                    <a:pt x="87" y="16"/>
                    <a:pt x="87" y="16"/>
                  </a:cubicBezTo>
                  <a:cubicBezTo>
                    <a:pt x="87" y="25"/>
                    <a:pt x="87" y="25"/>
                    <a:pt x="87" y="25"/>
                  </a:cubicBezTo>
                  <a:cubicBezTo>
                    <a:pt x="69" y="25"/>
                    <a:pt x="69" y="25"/>
                    <a:pt x="69" y="25"/>
                  </a:cubicBezTo>
                  <a:lnTo>
                    <a:pt x="69" y="30"/>
                  </a:lnTo>
                  <a:close/>
                  <a:moveTo>
                    <a:pt x="69" y="5"/>
                  </a:moveTo>
                  <a:cubicBezTo>
                    <a:pt x="39" y="5"/>
                    <a:pt x="39" y="5"/>
                    <a:pt x="39" y="5"/>
                  </a:cubicBezTo>
                  <a:cubicBezTo>
                    <a:pt x="39" y="27"/>
                    <a:pt x="39" y="27"/>
                    <a:pt x="39" y="27"/>
                  </a:cubicBezTo>
                  <a:cubicBezTo>
                    <a:pt x="39" y="29"/>
                    <a:pt x="38" y="30"/>
                    <a:pt x="36" y="30"/>
                  </a:cubicBezTo>
                  <a:cubicBezTo>
                    <a:pt x="5" y="30"/>
                    <a:pt x="5" y="30"/>
                    <a:pt x="5" y="30"/>
                  </a:cubicBezTo>
                  <a:cubicBezTo>
                    <a:pt x="5" y="69"/>
                    <a:pt x="5" y="69"/>
                    <a:pt x="5" y="69"/>
                  </a:cubicBezTo>
                  <a:cubicBezTo>
                    <a:pt x="48" y="69"/>
                    <a:pt x="48" y="69"/>
                    <a:pt x="48" y="69"/>
                  </a:cubicBezTo>
                  <a:cubicBezTo>
                    <a:pt x="69" y="69"/>
                    <a:pt x="69" y="69"/>
                    <a:pt x="69" y="69"/>
                  </a:cubicBezTo>
                  <a:cubicBezTo>
                    <a:pt x="69" y="74"/>
                    <a:pt x="69" y="74"/>
                    <a:pt x="69" y="74"/>
                  </a:cubicBezTo>
                  <a:cubicBezTo>
                    <a:pt x="48" y="74"/>
                    <a:pt x="48" y="74"/>
                    <a:pt x="48" y="74"/>
                  </a:cubicBezTo>
                  <a:cubicBezTo>
                    <a:pt x="2" y="74"/>
                    <a:pt x="2" y="74"/>
                    <a:pt x="2" y="74"/>
                  </a:cubicBezTo>
                  <a:cubicBezTo>
                    <a:pt x="1" y="74"/>
                    <a:pt x="0" y="73"/>
                    <a:pt x="0" y="71"/>
                  </a:cubicBezTo>
                  <a:cubicBezTo>
                    <a:pt x="0" y="27"/>
                    <a:pt x="0" y="27"/>
                    <a:pt x="0" y="27"/>
                  </a:cubicBezTo>
                  <a:cubicBezTo>
                    <a:pt x="0" y="26"/>
                    <a:pt x="1" y="25"/>
                    <a:pt x="2" y="25"/>
                  </a:cubicBezTo>
                  <a:cubicBezTo>
                    <a:pt x="34" y="25"/>
                    <a:pt x="34" y="25"/>
                    <a:pt x="34" y="25"/>
                  </a:cubicBezTo>
                  <a:cubicBezTo>
                    <a:pt x="34" y="2"/>
                    <a:pt x="34" y="2"/>
                    <a:pt x="34" y="2"/>
                  </a:cubicBezTo>
                  <a:cubicBezTo>
                    <a:pt x="34" y="1"/>
                    <a:pt x="35" y="0"/>
                    <a:pt x="36" y="0"/>
                  </a:cubicBezTo>
                  <a:cubicBezTo>
                    <a:pt x="69" y="0"/>
                    <a:pt x="69" y="0"/>
                    <a:pt x="69" y="0"/>
                  </a:cubicBezTo>
                  <a:cubicBezTo>
                    <a:pt x="69" y="5"/>
                    <a:pt x="69" y="5"/>
                    <a:pt x="69" y="5"/>
                  </a:cubicBezTo>
                  <a:close/>
                  <a:moveTo>
                    <a:pt x="69" y="11"/>
                  </a:moveTo>
                  <a:cubicBezTo>
                    <a:pt x="48" y="11"/>
                    <a:pt x="48" y="11"/>
                    <a:pt x="48" y="11"/>
                  </a:cubicBezTo>
                  <a:cubicBezTo>
                    <a:pt x="46" y="11"/>
                    <a:pt x="45" y="12"/>
                    <a:pt x="45" y="14"/>
                  </a:cubicBezTo>
                  <a:cubicBezTo>
                    <a:pt x="45" y="27"/>
                    <a:pt x="45" y="27"/>
                    <a:pt x="45" y="27"/>
                  </a:cubicBezTo>
                  <a:cubicBezTo>
                    <a:pt x="45" y="29"/>
                    <a:pt x="46" y="30"/>
                    <a:pt x="48" y="30"/>
                  </a:cubicBezTo>
                  <a:cubicBezTo>
                    <a:pt x="69" y="30"/>
                    <a:pt x="69" y="30"/>
                    <a:pt x="69" y="30"/>
                  </a:cubicBezTo>
                  <a:cubicBezTo>
                    <a:pt x="69" y="25"/>
                    <a:pt x="69" y="25"/>
                    <a:pt x="69" y="25"/>
                  </a:cubicBezTo>
                  <a:cubicBezTo>
                    <a:pt x="50" y="25"/>
                    <a:pt x="50" y="25"/>
                    <a:pt x="50" y="25"/>
                  </a:cubicBezTo>
                  <a:cubicBezTo>
                    <a:pt x="50" y="16"/>
                    <a:pt x="50" y="16"/>
                    <a:pt x="50" y="16"/>
                  </a:cubicBezTo>
                  <a:cubicBezTo>
                    <a:pt x="69" y="16"/>
                    <a:pt x="69" y="16"/>
                    <a:pt x="69" y="16"/>
                  </a:cubicBezTo>
                  <a:lnTo>
                    <a:pt x="69"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9" name="Freeform 180"/>
            <p:cNvSpPr>
              <a:spLocks noEditPoints="1"/>
            </p:cNvSpPr>
            <p:nvPr/>
          </p:nvSpPr>
          <p:spPr bwMode="auto">
            <a:xfrm>
              <a:off x="8740776" y="987425"/>
              <a:ext cx="361950" cy="52388"/>
            </a:xfrm>
            <a:custGeom>
              <a:avLst/>
              <a:gdLst>
                <a:gd name="T0" fmla="*/ 80 w 160"/>
                <a:gd name="T1" fmla="*/ 0 h 23"/>
                <a:gd name="T2" fmla="*/ 158 w 160"/>
                <a:gd name="T3" fmla="*/ 0 h 23"/>
                <a:gd name="T4" fmla="*/ 160 w 160"/>
                <a:gd name="T5" fmla="*/ 3 h 23"/>
                <a:gd name="T6" fmla="*/ 160 w 160"/>
                <a:gd name="T7" fmla="*/ 21 h 23"/>
                <a:gd name="T8" fmla="*/ 158 w 160"/>
                <a:gd name="T9" fmla="*/ 23 h 23"/>
                <a:gd name="T10" fmla="*/ 80 w 160"/>
                <a:gd name="T11" fmla="*/ 23 h 23"/>
                <a:gd name="T12" fmla="*/ 80 w 160"/>
                <a:gd name="T13" fmla="*/ 18 h 23"/>
                <a:gd name="T14" fmla="*/ 155 w 160"/>
                <a:gd name="T15" fmla="*/ 18 h 23"/>
                <a:gd name="T16" fmla="*/ 155 w 160"/>
                <a:gd name="T17" fmla="*/ 5 h 23"/>
                <a:gd name="T18" fmla="*/ 80 w 160"/>
                <a:gd name="T19" fmla="*/ 5 h 23"/>
                <a:gd name="T20" fmla="*/ 80 w 160"/>
                <a:gd name="T21" fmla="*/ 0 h 23"/>
                <a:gd name="T22" fmla="*/ 3 w 160"/>
                <a:gd name="T23" fmla="*/ 0 h 23"/>
                <a:gd name="T24" fmla="*/ 80 w 160"/>
                <a:gd name="T25" fmla="*/ 0 h 23"/>
                <a:gd name="T26" fmla="*/ 80 w 160"/>
                <a:gd name="T27" fmla="*/ 5 h 23"/>
                <a:gd name="T28" fmla="*/ 5 w 160"/>
                <a:gd name="T29" fmla="*/ 5 h 23"/>
                <a:gd name="T30" fmla="*/ 5 w 160"/>
                <a:gd name="T31" fmla="*/ 18 h 23"/>
                <a:gd name="T32" fmla="*/ 80 w 160"/>
                <a:gd name="T33" fmla="*/ 18 h 23"/>
                <a:gd name="T34" fmla="*/ 80 w 160"/>
                <a:gd name="T35" fmla="*/ 23 h 23"/>
                <a:gd name="T36" fmla="*/ 3 w 160"/>
                <a:gd name="T37" fmla="*/ 23 h 23"/>
                <a:gd name="T38" fmla="*/ 0 w 160"/>
                <a:gd name="T39" fmla="*/ 21 h 23"/>
                <a:gd name="T40" fmla="*/ 0 w 160"/>
                <a:gd name="T41" fmla="*/ 3 h 23"/>
                <a:gd name="T42" fmla="*/ 3 w 160"/>
                <a:gd name="T4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0" h="23">
                  <a:moveTo>
                    <a:pt x="80" y="0"/>
                  </a:moveTo>
                  <a:cubicBezTo>
                    <a:pt x="158" y="0"/>
                    <a:pt x="158" y="0"/>
                    <a:pt x="158" y="0"/>
                  </a:cubicBezTo>
                  <a:cubicBezTo>
                    <a:pt x="159" y="0"/>
                    <a:pt x="160" y="1"/>
                    <a:pt x="160" y="3"/>
                  </a:cubicBezTo>
                  <a:cubicBezTo>
                    <a:pt x="160" y="21"/>
                    <a:pt x="160" y="21"/>
                    <a:pt x="160" y="21"/>
                  </a:cubicBezTo>
                  <a:cubicBezTo>
                    <a:pt x="160" y="22"/>
                    <a:pt x="159" y="23"/>
                    <a:pt x="158" y="23"/>
                  </a:cubicBezTo>
                  <a:cubicBezTo>
                    <a:pt x="80" y="23"/>
                    <a:pt x="80" y="23"/>
                    <a:pt x="80" y="23"/>
                  </a:cubicBezTo>
                  <a:cubicBezTo>
                    <a:pt x="80" y="18"/>
                    <a:pt x="80" y="18"/>
                    <a:pt x="80" y="18"/>
                  </a:cubicBezTo>
                  <a:cubicBezTo>
                    <a:pt x="155" y="18"/>
                    <a:pt x="155" y="18"/>
                    <a:pt x="155" y="18"/>
                  </a:cubicBezTo>
                  <a:cubicBezTo>
                    <a:pt x="155" y="5"/>
                    <a:pt x="155" y="5"/>
                    <a:pt x="155" y="5"/>
                  </a:cubicBezTo>
                  <a:cubicBezTo>
                    <a:pt x="80" y="5"/>
                    <a:pt x="80" y="5"/>
                    <a:pt x="80" y="5"/>
                  </a:cubicBezTo>
                  <a:lnTo>
                    <a:pt x="80" y="0"/>
                  </a:lnTo>
                  <a:close/>
                  <a:moveTo>
                    <a:pt x="3" y="0"/>
                  </a:moveTo>
                  <a:cubicBezTo>
                    <a:pt x="80" y="0"/>
                    <a:pt x="80" y="0"/>
                    <a:pt x="80" y="0"/>
                  </a:cubicBezTo>
                  <a:cubicBezTo>
                    <a:pt x="80" y="5"/>
                    <a:pt x="80" y="5"/>
                    <a:pt x="80" y="5"/>
                  </a:cubicBezTo>
                  <a:cubicBezTo>
                    <a:pt x="5" y="5"/>
                    <a:pt x="5" y="5"/>
                    <a:pt x="5" y="5"/>
                  </a:cubicBezTo>
                  <a:cubicBezTo>
                    <a:pt x="5" y="18"/>
                    <a:pt x="5" y="18"/>
                    <a:pt x="5" y="18"/>
                  </a:cubicBezTo>
                  <a:cubicBezTo>
                    <a:pt x="80" y="18"/>
                    <a:pt x="80" y="18"/>
                    <a:pt x="80" y="18"/>
                  </a:cubicBezTo>
                  <a:cubicBezTo>
                    <a:pt x="80" y="23"/>
                    <a:pt x="80" y="23"/>
                    <a:pt x="80" y="23"/>
                  </a:cubicBezTo>
                  <a:cubicBezTo>
                    <a:pt x="3" y="23"/>
                    <a:pt x="3" y="23"/>
                    <a:pt x="3" y="23"/>
                  </a:cubicBezTo>
                  <a:cubicBezTo>
                    <a:pt x="1" y="23"/>
                    <a:pt x="0" y="22"/>
                    <a:pt x="0" y="21"/>
                  </a:cubicBezTo>
                  <a:cubicBezTo>
                    <a:pt x="0" y="3"/>
                    <a:pt x="0" y="3"/>
                    <a:pt x="0" y="3"/>
                  </a:cubicBezTo>
                  <a:cubicBezTo>
                    <a:pt x="0" y="1"/>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1" name="Freeform 182"/>
            <p:cNvSpPr>
              <a:spLocks noEditPoints="1"/>
            </p:cNvSpPr>
            <p:nvPr/>
          </p:nvSpPr>
          <p:spPr bwMode="auto">
            <a:xfrm>
              <a:off x="7004051" y="373063"/>
              <a:ext cx="257175" cy="230188"/>
            </a:xfrm>
            <a:custGeom>
              <a:avLst/>
              <a:gdLst>
                <a:gd name="T0" fmla="*/ 57 w 114"/>
                <a:gd name="T1" fmla="*/ 90 h 102"/>
                <a:gd name="T2" fmla="*/ 64 w 114"/>
                <a:gd name="T3" fmla="*/ 84 h 102"/>
                <a:gd name="T4" fmla="*/ 86 w 114"/>
                <a:gd name="T5" fmla="*/ 86 h 102"/>
                <a:gd name="T6" fmla="*/ 87 w 114"/>
                <a:gd name="T7" fmla="*/ 97 h 102"/>
                <a:gd name="T8" fmla="*/ 89 w 114"/>
                <a:gd name="T9" fmla="*/ 84 h 102"/>
                <a:gd name="T10" fmla="*/ 109 w 114"/>
                <a:gd name="T11" fmla="*/ 44 h 102"/>
                <a:gd name="T12" fmla="*/ 104 w 114"/>
                <a:gd name="T13" fmla="*/ 54 h 102"/>
                <a:gd name="T14" fmla="*/ 91 w 114"/>
                <a:gd name="T15" fmla="*/ 44 h 102"/>
                <a:gd name="T16" fmla="*/ 83 w 114"/>
                <a:gd name="T17" fmla="*/ 54 h 102"/>
                <a:gd name="T18" fmla="*/ 70 w 114"/>
                <a:gd name="T19" fmla="*/ 44 h 102"/>
                <a:gd name="T20" fmla="*/ 61 w 114"/>
                <a:gd name="T21" fmla="*/ 5 h 102"/>
                <a:gd name="T22" fmla="*/ 64 w 114"/>
                <a:gd name="T23" fmla="*/ 0 h 102"/>
                <a:gd name="T24" fmla="*/ 73 w 114"/>
                <a:gd name="T25" fmla="*/ 39 h 102"/>
                <a:gd name="T26" fmla="*/ 81 w 114"/>
                <a:gd name="T27" fmla="*/ 49 h 102"/>
                <a:gd name="T28" fmla="*/ 94 w 114"/>
                <a:gd name="T29" fmla="*/ 39 h 102"/>
                <a:gd name="T30" fmla="*/ 102 w 114"/>
                <a:gd name="T31" fmla="*/ 49 h 102"/>
                <a:gd name="T32" fmla="*/ 111 w 114"/>
                <a:gd name="T33" fmla="*/ 39 h 102"/>
                <a:gd name="T34" fmla="*/ 111 w 114"/>
                <a:gd name="T35" fmla="*/ 88 h 102"/>
                <a:gd name="T36" fmla="*/ 92 w 114"/>
                <a:gd name="T37" fmla="*/ 88 h 102"/>
                <a:gd name="T38" fmla="*/ 89 w 114"/>
                <a:gd name="T39" fmla="*/ 102 h 102"/>
                <a:gd name="T40" fmla="*/ 81 w 114"/>
                <a:gd name="T41" fmla="*/ 90 h 102"/>
                <a:gd name="T42" fmla="*/ 64 w 114"/>
                <a:gd name="T43" fmla="*/ 88 h 102"/>
                <a:gd name="T44" fmla="*/ 62 w 114"/>
                <a:gd name="T45" fmla="*/ 100 h 102"/>
                <a:gd name="T46" fmla="*/ 57 w 114"/>
                <a:gd name="T47" fmla="*/ 97 h 102"/>
                <a:gd name="T48" fmla="*/ 20 w 114"/>
                <a:gd name="T49" fmla="*/ 84 h 102"/>
                <a:gd name="T50" fmla="*/ 27 w 114"/>
                <a:gd name="T51" fmla="*/ 90 h 102"/>
                <a:gd name="T52" fmla="*/ 28 w 114"/>
                <a:gd name="T53" fmla="*/ 90 h 102"/>
                <a:gd name="T54" fmla="*/ 35 w 114"/>
                <a:gd name="T55" fmla="*/ 84 h 102"/>
                <a:gd name="T56" fmla="*/ 57 w 114"/>
                <a:gd name="T57" fmla="*/ 86 h 102"/>
                <a:gd name="T58" fmla="*/ 57 w 114"/>
                <a:gd name="T59" fmla="*/ 97 h 102"/>
                <a:gd name="T60" fmla="*/ 52 w 114"/>
                <a:gd name="T61" fmla="*/ 100 h 102"/>
                <a:gd name="T62" fmla="*/ 50 w 114"/>
                <a:gd name="T63" fmla="*/ 88 h 102"/>
                <a:gd name="T64" fmla="*/ 32 w 114"/>
                <a:gd name="T65" fmla="*/ 90 h 102"/>
                <a:gd name="T66" fmla="*/ 25 w 114"/>
                <a:gd name="T67" fmla="*/ 102 h 102"/>
                <a:gd name="T68" fmla="*/ 22 w 114"/>
                <a:gd name="T69" fmla="*/ 88 h 102"/>
                <a:gd name="T70" fmla="*/ 3 w 114"/>
                <a:gd name="T71" fmla="*/ 88 h 102"/>
                <a:gd name="T72" fmla="*/ 3 w 114"/>
                <a:gd name="T73" fmla="*/ 39 h 102"/>
                <a:gd name="T74" fmla="*/ 12 w 114"/>
                <a:gd name="T75" fmla="*/ 49 h 102"/>
                <a:gd name="T76" fmla="*/ 20 w 114"/>
                <a:gd name="T77" fmla="*/ 39 h 102"/>
                <a:gd name="T78" fmla="*/ 33 w 114"/>
                <a:gd name="T79" fmla="*/ 49 h 102"/>
                <a:gd name="T80" fmla="*/ 41 w 114"/>
                <a:gd name="T81" fmla="*/ 39 h 102"/>
                <a:gd name="T82" fmla="*/ 50 w 114"/>
                <a:gd name="T83" fmla="*/ 0 h 102"/>
                <a:gd name="T84" fmla="*/ 53 w 114"/>
                <a:gd name="T85" fmla="*/ 5 h 102"/>
                <a:gd name="T86" fmla="*/ 43 w 114"/>
                <a:gd name="T87" fmla="*/ 44 h 102"/>
                <a:gd name="T88" fmla="*/ 31 w 114"/>
                <a:gd name="T89" fmla="*/ 54 h 102"/>
                <a:gd name="T90" fmla="*/ 22 w 114"/>
                <a:gd name="T91" fmla="*/ 44 h 102"/>
                <a:gd name="T92" fmla="*/ 10 w 114"/>
                <a:gd name="T93" fmla="*/ 54 h 102"/>
                <a:gd name="T94" fmla="*/ 5 w 114"/>
                <a:gd name="T95" fmla="*/ 4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02">
                  <a:moveTo>
                    <a:pt x="57" y="97"/>
                  </a:moveTo>
                  <a:cubicBezTo>
                    <a:pt x="57" y="97"/>
                    <a:pt x="57" y="97"/>
                    <a:pt x="57" y="97"/>
                  </a:cubicBezTo>
                  <a:cubicBezTo>
                    <a:pt x="57" y="90"/>
                    <a:pt x="57" y="90"/>
                    <a:pt x="57" y="90"/>
                  </a:cubicBezTo>
                  <a:cubicBezTo>
                    <a:pt x="57" y="86"/>
                    <a:pt x="57" y="86"/>
                    <a:pt x="57" y="86"/>
                  </a:cubicBezTo>
                  <a:cubicBezTo>
                    <a:pt x="57" y="85"/>
                    <a:pt x="58" y="84"/>
                    <a:pt x="60" y="84"/>
                  </a:cubicBezTo>
                  <a:cubicBezTo>
                    <a:pt x="64" y="84"/>
                    <a:pt x="64" y="84"/>
                    <a:pt x="64" y="84"/>
                  </a:cubicBezTo>
                  <a:cubicBezTo>
                    <a:pt x="79" y="84"/>
                    <a:pt x="79" y="84"/>
                    <a:pt x="79" y="84"/>
                  </a:cubicBezTo>
                  <a:cubicBezTo>
                    <a:pt x="84" y="84"/>
                    <a:pt x="84" y="84"/>
                    <a:pt x="84" y="84"/>
                  </a:cubicBezTo>
                  <a:cubicBezTo>
                    <a:pt x="85" y="84"/>
                    <a:pt x="86" y="85"/>
                    <a:pt x="86" y="86"/>
                  </a:cubicBezTo>
                  <a:cubicBezTo>
                    <a:pt x="86" y="90"/>
                    <a:pt x="86" y="90"/>
                    <a:pt x="86" y="90"/>
                  </a:cubicBezTo>
                  <a:cubicBezTo>
                    <a:pt x="86" y="97"/>
                    <a:pt x="86" y="97"/>
                    <a:pt x="86" y="97"/>
                  </a:cubicBezTo>
                  <a:cubicBezTo>
                    <a:pt x="87" y="97"/>
                    <a:pt x="87" y="97"/>
                    <a:pt x="87" y="97"/>
                  </a:cubicBezTo>
                  <a:cubicBezTo>
                    <a:pt x="87" y="90"/>
                    <a:pt x="87" y="90"/>
                    <a:pt x="87" y="90"/>
                  </a:cubicBezTo>
                  <a:cubicBezTo>
                    <a:pt x="87" y="86"/>
                    <a:pt x="87" y="86"/>
                    <a:pt x="87" y="86"/>
                  </a:cubicBezTo>
                  <a:cubicBezTo>
                    <a:pt x="87" y="85"/>
                    <a:pt x="88" y="84"/>
                    <a:pt x="89" y="84"/>
                  </a:cubicBezTo>
                  <a:cubicBezTo>
                    <a:pt x="94" y="84"/>
                    <a:pt x="94" y="84"/>
                    <a:pt x="94" y="84"/>
                  </a:cubicBezTo>
                  <a:cubicBezTo>
                    <a:pt x="109" y="84"/>
                    <a:pt x="109" y="84"/>
                    <a:pt x="109" y="84"/>
                  </a:cubicBezTo>
                  <a:cubicBezTo>
                    <a:pt x="109" y="44"/>
                    <a:pt x="109" y="44"/>
                    <a:pt x="109" y="44"/>
                  </a:cubicBezTo>
                  <a:cubicBezTo>
                    <a:pt x="106" y="44"/>
                    <a:pt x="106" y="44"/>
                    <a:pt x="106" y="44"/>
                  </a:cubicBezTo>
                  <a:cubicBezTo>
                    <a:pt x="106" y="51"/>
                    <a:pt x="106" y="51"/>
                    <a:pt x="106" y="51"/>
                  </a:cubicBezTo>
                  <a:cubicBezTo>
                    <a:pt x="106" y="52"/>
                    <a:pt x="105" y="54"/>
                    <a:pt x="104" y="54"/>
                  </a:cubicBezTo>
                  <a:cubicBezTo>
                    <a:pt x="94" y="54"/>
                    <a:pt x="94" y="54"/>
                    <a:pt x="94" y="54"/>
                  </a:cubicBezTo>
                  <a:cubicBezTo>
                    <a:pt x="93" y="54"/>
                    <a:pt x="91" y="52"/>
                    <a:pt x="91" y="51"/>
                  </a:cubicBezTo>
                  <a:cubicBezTo>
                    <a:pt x="91" y="44"/>
                    <a:pt x="91" y="44"/>
                    <a:pt x="91" y="44"/>
                  </a:cubicBezTo>
                  <a:cubicBezTo>
                    <a:pt x="85" y="44"/>
                    <a:pt x="85" y="44"/>
                    <a:pt x="85" y="44"/>
                  </a:cubicBezTo>
                  <a:cubicBezTo>
                    <a:pt x="85" y="51"/>
                    <a:pt x="85" y="51"/>
                    <a:pt x="85" y="51"/>
                  </a:cubicBezTo>
                  <a:cubicBezTo>
                    <a:pt x="85" y="52"/>
                    <a:pt x="84" y="54"/>
                    <a:pt x="83" y="54"/>
                  </a:cubicBezTo>
                  <a:cubicBezTo>
                    <a:pt x="73" y="54"/>
                    <a:pt x="73" y="54"/>
                    <a:pt x="73" y="54"/>
                  </a:cubicBezTo>
                  <a:cubicBezTo>
                    <a:pt x="72" y="54"/>
                    <a:pt x="70" y="52"/>
                    <a:pt x="70" y="51"/>
                  </a:cubicBezTo>
                  <a:cubicBezTo>
                    <a:pt x="70" y="44"/>
                    <a:pt x="70" y="44"/>
                    <a:pt x="70" y="44"/>
                  </a:cubicBezTo>
                  <a:cubicBezTo>
                    <a:pt x="64" y="44"/>
                    <a:pt x="64" y="44"/>
                    <a:pt x="64" y="44"/>
                  </a:cubicBezTo>
                  <a:cubicBezTo>
                    <a:pt x="62" y="44"/>
                    <a:pt x="61" y="43"/>
                    <a:pt x="61" y="41"/>
                  </a:cubicBezTo>
                  <a:cubicBezTo>
                    <a:pt x="61" y="5"/>
                    <a:pt x="61" y="5"/>
                    <a:pt x="61" y="5"/>
                  </a:cubicBezTo>
                  <a:cubicBezTo>
                    <a:pt x="57" y="5"/>
                    <a:pt x="57" y="5"/>
                    <a:pt x="57" y="5"/>
                  </a:cubicBezTo>
                  <a:cubicBezTo>
                    <a:pt x="57" y="0"/>
                    <a:pt x="57" y="0"/>
                    <a:pt x="57" y="0"/>
                  </a:cubicBezTo>
                  <a:cubicBezTo>
                    <a:pt x="64" y="0"/>
                    <a:pt x="64" y="0"/>
                    <a:pt x="64" y="0"/>
                  </a:cubicBezTo>
                  <a:cubicBezTo>
                    <a:pt x="65" y="0"/>
                    <a:pt x="66" y="1"/>
                    <a:pt x="66" y="2"/>
                  </a:cubicBezTo>
                  <a:cubicBezTo>
                    <a:pt x="66" y="39"/>
                    <a:pt x="66" y="39"/>
                    <a:pt x="66" y="39"/>
                  </a:cubicBezTo>
                  <a:cubicBezTo>
                    <a:pt x="73" y="39"/>
                    <a:pt x="73" y="39"/>
                    <a:pt x="73" y="39"/>
                  </a:cubicBezTo>
                  <a:cubicBezTo>
                    <a:pt x="74" y="39"/>
                    <a:pt x="75" y="40"/>
                    <a:pt x="75" y="41"/>
                  </a:cubicBezTo>
                  <a:cubicBezTo>
                    <a:pt x="75" y="49"/>
                    <a:pt x="75" y="49"/>
                    <a:pt x="75" y="49"/>
                  </a:cubicBezTo>
                  <a:cubicBezTo>
                    <a:pt x="81" y="49"/>
                    <a:pt x="81" y="49"/>
                    <a:pt x="81" y="49"/>
                  </a:cubicBezTo>
                  <a:cubicBezTo>
                    <a:pt x="81" y="41"/>
                    <a:pt x="81" y="41"/>
                    <a:pt x="81" y="41"/>
                  </a:cubicBezTo>
                  <a:cubicBezTo>
                    <a:pt x="81" y="40"/>
                    <a:pt x="82" y="39"/>
                    <a:pt x="83" y="39"/>
                  </a:cubicBezTo>
                  <a:cubicBezTo>
                    <a:pt x="94" y="39"/>
                    <a:pt x="94" y="39"/>
                    <a:pt x="94" y="39"/>
                  </a:cubicBezTo>
                  <a:cubicBezTo>
                    <a:pt x="95" y="39"/>
                    <a:pt x="96" y="40"/>
                    <a:pt x="96" y="41"/>
                  </a:cubicBezTo>
                  <a:cubicBezTo>
                    <a:pt x="96" y="49"/>
                    <a:pt x="96" y="49"/>
                    <a:pt x="96" y="49"/>
                  </a:cubicBezTo>
                  <a:cubicBezTo>
                    <a:pt x="102" y="49"/>
                    <a:pt x="102" y="49"/>
                    <a:pt x="102" y="49"/>
                  </a:cubicBezTo>
                  <a:cubicBezTo>
                    <a:pt x="102" y="41"/>
                    <a:pt x="102" y="41"/>
                    <a:pt x="102" y="41"/>
                  </a:cubicBezTo>
                  <a:cubicBezTo>
                    <a:pt x="102" y="40"/>
                    <a:pt x="103" y="39"/>
                    <a:pt x="104" y="39"/>
                  </a:cubicBezTo>
                  <a:cubicBezTo>
                    <a:pt x="111" y="39"/>
                    <a:pt x="111" y="39"/>
                    <a:pt x="111" y="39"/>
                  </a:cubicBezTo>
                  <a:cubicBezTo>
                    <a:pt x="113" y="39"/>
                    <a:pt x="114" y="40"/>
                    <a:pt x="114" y="41"/>
                  </a:cubicBezTo>
                  <a:cubicBezTo>
                    <a:pt x="114" y="86"/>
                    <a:pt x="114" y="86"/>
                    <a:pt x="114" y="86"/>
                  </a:cubicBezTo>
                  <a:cubicBezTo>
                    <a:pt x="114" y="87"/>
                    <a:pt x="113" y="88"/>
                    <a:pt x="111" y="88"/>
                  </a:cubicBezTo>
                  <a:cubicBezTo>
                    <a:pt x="109" y="88"/>
                    <a:pt x="109" y="88"/>
                    <a:pt x="109" y="88"/>
                  </a:cubicBezTo>
                  <a:cubicBezTo>
                    <a:pt x="94" y="88"/>
                    <a:pt x="94" y="88"/>
                    <a:pt x="94" y="88"/>
                  </a:cubicBezTo>
                  <a:cubicBezTo>
                    <a:pt x="92" y="88"/>
                    <a:pt x="92" y="88"/>
                    <a:pt x="92" y="88"/>
                  </a:cubicBezTo>
                  <a:cubicBezTo>
                    <a:pt x="92" y="90"/>
                    <a:pt x="92" y="90"/>
                    <a:pt x="92" y="90"/>
                  </a:cubicBezTo>
                  <a:cubicBezTo>
                    <a:pt x="92" y="100"/>
                    <a:pt x="92" y="100"/>
                    <a:pt x="92" y="100"/>
                  </a:cubicBezTo>
                  <a:cubicBezTo>
                    <a:pt x="92" y="101"/>
                    <a:pt x="91" y="102"/>
                    <a:pt x="89" y="102"/>
                  </a:cubicBezTo>
                  <a:cubicBezTo>
                    <a:pt x="84" y="102"/>
                    <a:pt x="84" y="102"/>
                    <a:pt x="84" y="102"/>
                  </a:cubicBezTo>
                  <a:cubicBezTo>
                    <a:pt x="83" y="102"/>
                    <a:pt x="81" y="101"/>
                    <a:pt x="81" y="100"/>
                  </a:cubicBezTo>
                  <a:cubicBezTo>
                    <a:pt x="81" y="90"/>
                    <a:pt x="81" y="90"/>
                    <a:pt x="81" y="90"/>
                  </a:cubicBezTo>
                  <a:cubicBezTo>
                    <a:pt x="81" y="88"/>
                    <a:pt x="81" y="88"/>
                    <a:pt x="81" y="88"/>
                  </a:cubicBezTo>
                  <a:cubicBezTo>
                    <a:pt x="79" y="88"/>
                    <a:pt x="79" y="88"/>
                    <a:pt x="79" y="88"/>
                  </a:cubicBezTo>
                  <a:cubicBezTo>
                    <a:pt x="64" y="88"/>
                    <a:pt x="64" y="88"/>
                    <a:pt x="64" y="88"/>
                  </a:cubicBezTo>
                  <a:cubicBezTo>
                    <a:pt x="62" y="88"/>
                    <a:pt x="62" y="88"/>
                    <a:pt x="62" y="88"/>
                  </a:cubicBezTo>
                  <a:cubicBezTo>
                    <a:pt x="62" y="90"/>
                    <a:pt x="62" y="90"/>
                    <a:pt x="62" y="90"/>
                  </a:cubicBezTo>
                  <a:cubicBezTo>
                    <a:pt x="62" y="100"/>
                    <a:pt x="62" y="100"/>
                    <a:pt x="62" y="100"/>
                  </a:cubicBezTo>
                  <a:cubicBezTo>
                    <a:pt x="62" y="101"/>
                    <a:pt x="61" y="102"/>
                    <a:pt x="60" y="102"/>
                  </a:cubicBezTo>
                  <a:cubicBezTo>
                    <a:pt x="57" y="102"/>
                    <a:pt x="57" y="102"/>
                    <a:pt x="57" y="102"/>
                  </a:cubicBezTo>
                  <a:lnTo>
                    <a:pt x="57" y="97"/>
                  </a:lnTo>
                  <a:close/>
                  <a:moveTo>
                    <a:pt x="5" y="44"/>
                  </a:moveTo>
                  <a:cubicBezTo>
                    <a:pt x="5" y="84"/>
                    <a:pt x="5" y="84"/>
                    <a:pt x="5" y="84"/>
                  </a:cubicBezTo>
                  <a:cubicBezTo>
                    <a:pt x="20" y="84"/>
                    <a:pt x="20" y="84"/>
                    <a:pt x="20" y="84"/>
                  </a:cubicBezTo>
                  <a:cubicBezTo>
                    <a:pt x="25" y="84"/>
                    <a:pt x="25" y="84"/>
                    <a:pt x="25" y="84"/>
                  </a:cubicBezTo>
                  <a:cubicBezTo>
                    <a:pt x="26" y="84"/>
                    <a:pt x="27" y="85"/>
                    <a:pt x="27" y="86"/>
                  </a:cubicBezTo>
                  <a:cubicBezTo>
                    <a:pt x="27" y="90"/>
                    <a:pt x="27" y="90"/>
                    <a:pt x="27" y="90"/>
                  </a:cubicBezTo>
                  <a:cubicBezTo>
                    <a:pt x="27" y="97"/>
                    <a:pt x="27" y="97"/>
                    <a:pt x="27" y="97"/>
                  </a:cubicBezTo>
                  <a:cubicBezTo>
                    <a:pt x="28" y="97"/>
                    <a:pt x="28" y="97"/>
                    <a:pt x="28" y="97"/>
                  </a:cubicBezTo>
                  <a:cubicBezTo>
                    <a:pt x="28" y="90"/>
                    <a:pt x="28" y="90"/>
                    <a:pt x="28" y="90"/>
                  </a:cubicBezTo>
                  <a:cubicBezTo>
                    <a:pt x="28" y="86"/>
                    <a:pt x="28" y="86"/>
                    <a:pt x="28" y="86"/>
                  </a:cubicBezTo>
                  <a:cubicBezTo>
                    <a:pt x="28" y="85"/>
                    <a:pt x="29" y="84"/>
                    <a:pt x="30" y="84"/>
                  </a:cubicBezTo>
                  <a:cubicBezTo>
                    <a:pt x="35" y="84"/>
                    <a:pt x="35" y="84"/>
                    <a:pt x="35" y="84"/>
                  </a:cubicBezTo>
                  <a:cubicBezTo>
                    <a:pt x="50" y="84"/>
                    <a:pt x="50" y="84"/>
                    <a:pt x="50" y="84"/>
                  </a:cubicBezTo>
                  <a:cubicBezTo>
                    <a:pt x="54" y="84"/>
                    <a:pt x="54" y="84"/>
                    <a:pt x="54" y="84"/>
                  </a:cubicBezTo>
                  <a:cubicBezTo>
                    <a:pt x="56" y="84"/>
                    <a:pt x="57" y="85"/>
                    <a:pt x="57" y="86"/>
                  </a:cubicBezTo>
                  <a:cubicBezTo>
                    <a:pt x="57" y="90"/>
                    <a:pt x="57" y="90"/>
                    <a:pt x="57" y="90"/>
                  </a:cubicBezTo>
                  <a:cubicBezTo>
                    <a:pt x="57" y="97"/>
                    <a:pt x="57" y="97"/>
                    <a:pt x="57" y="97"/>
                  </a:cubicBezTo>
                  <a:cubicBezTo>
                    <a:pt x="57" y="97"/>
                    <a:pt x="57" y="97"/>
                    <a:pt x="57" y="97"/>
                  </a:cubicBezTo>
                  <a:cubicBezTo>
                    <a:pt x="57" y="102"/>
                    <a:pt x="57" y="102"/>
                    <a:pt x="57" y="102"/>
                  </a:cubicBezTo>
                  <a:cubicBezTo>
                    <a:pt x="54" y="102"/>
                    <a:pt x="54" y="102"/>
                    <a:pt x="54" y="102"/>
                  </a:cubicBezTo>
                  <a:cubicBezTo>
                    <a:pt x="53" y="102"/>
                    <a:pt x="52" y="101"/>
                    <a:pt x="52" y="100"/>
                  </a:cubicBezTo>
                  <a:cubicBezTo>
                    <a:pt x="52" y="90"/>
                    <a:pt x="52" y="90"/>
                    <a:pt x="52" y="90"/>
                  </a:cubicBezTo>
                  <a:cubicBezTo>
                    <a:pt x="52" y="88"/>
                    <a:pt x="52" y="88"/>
                    <a:pt x="52" y="88"/>
                  </a:cubicBezTo>
                  <a:cubicBezTo>
                    <a:pt x="50" y="88"/>
                    <a:pt x="50" y="88"/>
                    <a:pt x="50" y="88"/>
                  </a:cubicBezTo>
                  <a:cubicBezTo>
                    <a:pt x="35" y="88"/>
                    <a:pt x="35" y="88"/>
                    <a:pt x="35" y="88"/>
                  </a:cubicBezTo>
                  <a:cubicBezTo>
                    <a:pt x="32" y="88"/>
                    <a:pt x="32" y="88"/>
                    <a:pt x="32" y="88"/>
                  </a:cubicBezTo>
                  <a:cubicBezTo>
                    <a:pt x="32" y="90"/>
                    <a:pt x="32" y="90"/>
                    <a:pt x="32" y="90"/>
                  </a:cubicBezTo>
                  <a:cubicBezTo>
                    <a:pt x="32" y="100"/>
                    <a:pt x="32" y="100"/>
                    <a:pt x="32" y="100"/>
                  </a:cubicBezTo>
                  <a:cubicBezTo>
                    <a:pt x="32" y="101"/>
                    <a:pt x="31" y="102"/>
                    <a:pt x="30" y="102"/>
                  </a:cubicBezTo>
                  <a:cubicBezTo>
                    <a:pt x="25" y="102"/>
                    <a:pt x="25" y="102"/>
                    <a:pt x="25" y="102"/>
                  </a:cubicBezTo>
                  <a:cubicBezTo>
                    <a:pt x="23" y="102"/>
                    <a:pt x="22" y="101"/>
                    <a:pt x="22" y="100"/>
                  </a:cubicBezTo>
                  <a:cubicBezTo>
                    <a:pt x="22" y="90"/>
                    <a:pt x="22" y="90"/>
                    <a:pt x="22" y="90"/>
                  </a:cubicBezTo>
                  <a:cubicBezTo>
                    <a:pt x="22" y="88"/>
                    <a:pt x="22" y="88"/>
                    <a:pt x="22" y="88"/>
                  </a:cubicBezTo>
                  <a:cubicBezTo>
                    <a:pt x="20" y="88"/>
                    <a:pt x="20" y="88"/>
                    <a:pt x="20" y="88"/>
                  </a:cubicBezTo>
                  <a:cubicBezTo>
                    <a:pt x="5" y="88"/>
                    <a:pt x="5" y="88"/>
                    <a:pt x="5" y="88"/>
                  </a:cubicBezTo>
                  <a:cubicBezTo>
                    <a:pt x="3" y="88"/>
                    <a:pt x="3" y="88"/>
                    <a:pt x="3" y="88"/>
                  </a:cubicBezTo>
                  <a:cubicBezTo>
                    <a:pt x="1" y="88"/>
                    <a:pt x="0" y="87"/>
                    <a:pt x="0" y="86"/>
                  </a:cubicBezTo>
                  <a:cubicBezTo>
                    <a:pt x="0" y="41"/>
                    <a:pt x="0" y="41"/>
                    <a:pt x="0" y="41"/>
                  </a:cubicBezTo>
                  <a:cubicBezTo>
                    <a:pt x="0" y="40"/>
                    <a:pt x="1" y="39"/>
                    <a:pt x="3" y="39"/>
                  </a:cubicBezTo>
                  <a:cubicBezTo>
                    <a:pt x="10" y="39"/>
                    <a:pt x="10" y="39"/>
                    <a:pt x="10" y="39"/>
                  </a:cubicBezTo>
                  <a:cubicBezTo>
                    <a:pt x="11" y="39"/>
                    <a:pt x="12" y="40"/>
                    <a:pt x="12" y="41"/>
                  </a:cubicBezTo>
                  <a:cubicBezTo>
                    <a:pt x="12" y="49"/>
                    <a:pt x="12" y="49"/>
                    <a:pt x="12" y="49"/>
                  </a:cubicBezTo>
                  <a:cubicBezTo>
                    <a:pt x="18" y="49"/>
                    <a:pt x="18" y="49"/>
                    <a:pt x="18" y="49"/>
                  </a:cubicBezTo>
                  <a:cubicBezTo>
                    <a:pt x="18" y="41"/>
                    <a:pt x="18" y="41"/>
                    <a:pt x="18" y="41"/>
                  </a:cubicBezTo>
                  <a:cubicBezTo>
                    <a:pt x="18" y="40"/>
                    <a:pt x="19" y="39"/>
                    <a:pt x="20" y="39"/>
                  </a:cubicBezTo>
                  <a:cubicBezTo>
                    <a:pt x="31" y="39"/>
                    <a:pt x="31" y="39"/>
                    <a:pt x="31" y="39"/>
                  </a:cubicBezTo>
                  <a:cubicBezTo>
                    <a:pt x="32" y="39"/>
                    <a:pt x="33" y="40"/>
                    <a:pt x="33" y="41"/>
                  </a:cubicBezTo>
                  <a:cubicBezTo>
                    <a:pt x="33" y="49"/>
                    <a:pt x="33" y="49"/>
                    <a:pt x="33" y="49"/>
                  </a:cubicBezTo>
                  <a:cubicBezTo>
                    <a:pt x="39" y="49"/>
                    <a:pt x="39" y="49"/>
                    <a:pt x="39" y="49"/>
                  </a:cubicBezTo>
                  <a:cubicBezTo>
                    <a:pt x="39" y="41"/>
                    <a:pt x="39" y="41"/>
                    <a:pt x="39" y="41"/>
                  </a:cubicBezTo>
                  <a:cubicBezTo>
                    <a:pt x="39" y="40"/>
                    <a:pt x="40" y="39"/>
                    <a:pt x="41" y="39"/>
                  </a:cubicBezTo>
                  <a:cubicBezTo>
                    <a:pt x="48" y="39"/>
                    <a:pt x="48" y="39"/>
                    <a:pt x="48" y="39"/>
                  </a:cubicBezTo>
                  <a:cubicBezTo>
                    <a:pt x="48" y="2"/>
                    <a:pt x="48" y="2"/>
                    <a:pt x="48" y="2"/>
                  </a:cubicBezTo>
                  <a:cubicBezTo>
                    <a:pt x="48" y="1"/>
                    <a:pt x="49" y="0"/>
                    <a:pt x="50" y="0"/>
                  </a:cubicBezTo>
                  <a:cubicBezTo>
                    <a:pt x="57" y="0"/>
                    <a:pt x="57" y="0"/>
                    <a:pt x="57" y="0"/>
                  </a:cubicBezTo>
                  <a:cubicBezTo>
                    <a:pt x="57" y="5"/>
                    <a:pt x="57" y="5"/>
                    <a:pt x="57" y="5"/>
                  </a:cubicBezTo>
                  <a:cubicBezTo>
                    <a:pt x="53" y="5"/>
                    <a:pt x="53" y="5"/>
                    <a:pt x="53" y="5"/>
                  </a:cubicBezTo>
                  <a:cubicBezTo>
                    <a:pt x="53" y="41"/>
                    <a:pt x="53" y="41"/>
                    <a:pt x="53" y="41"/>
                  </a:cubicBezTo>
                  <a:cubicBezTo>
                    <a:pt x="53" y="43"/>
                    <a:pt x="52" y="44"/>
                    <a:pt x="50" y="44"/>
                  </a:cubicBezTo>
                  <a:cubicBezTo>
                    <a:pt x="43" y="44"/>
                    <a:pt x="43" y="44"/>
                    <a:pt x="43" y="44"/>
                  </a:cubicBezTo>
                  <a:cubicBezTo>
                    <a:pt x="43" y="51"/>
                    <a:pt x="43" y="51"/>
                    <a:pt x="43" y="51"/>
                  </a:cubicBezTo>
                  <a:cubicBezTo>
                    <a:pt x="43" y="52"/>
                    <a:pt x="42" y="54"/>
                    <a:pt x="41" y="54"/>
                  </a:cubicBezTo>
                  <a:cubicBezTo>
                    <a:pt x="31" y="54"/>
                    <a:pt x="31" y="54"/>
                    <a:pt x="31" y="54"/>
                  </a:cubicBezTo>
                  <a:cubicBezTo>
                    <a:pt x="29" y="54"/>
                    <a:pt x="28" y="52"/>
                    <a:pt x="28" y="51"/>
                  </a:cubicBezTo>
                  <a:cubicBezTo>
                    <a:pt x="28" y="44"/>
                    <a:pt x="28" y="44"/>
                    <a:pt x="28" y="44"/>
                  </a:cubicBezTo>
                  <a:cubicBezTo>
                    <a:pt x="22" y="44"/>
                    <a:pt x="22" y="44"/>
                    <a:pt x="22" y="44"/>
                  </a:cubicBezTo>
                  <a:cubicBezTo>
                    <a:pt x="22" y="51"/>
                    <a:pt x="22" y="51"/>
                    <a:pt x="22" y="51"/>
                  </a:cubicBezTo>
                  <a:cubicBezTo>
                    <a:pt x="22" y="52"/>
                    <a:pt x="21" y="54"/>
                    <a:pt x="20" y="54"/>
                  </a:cubicBezTo>
                  <a:cubicBezTo>
                    <a:pt x="10" y="54"/>
                    <a:pt x="10" y="54"/>
                    <a:pt x="10" y="54"/>
                  </a:cubicBezTo>
                  <a:cubicBezTo>
                    <a:pt x="8" y="54"/>
                    <a:pt x="7" y="52"/>
                    <a:pt x="7" y="51"/>
                  </a:cubicBezTo>
                  <a:cubicBezTo>
                    <a:pt x="7" y="44"/>
                    <a:pt x="7" y="44"/>
                    <a:pt x="7" y="44"/>
                  </a:cubicBezTo>
                  <a:lnTo>
                    <a:pt x="5"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2" name="Freeform 183"/>
            <p:cNvSpPr>
              <a:spLocks noEditPoints="1"/>
            </p:cNvSpPr>
            <p:nvPr/>
          </p:nvSpPr>
          <p:spPr bwMode="auto">
            <a:xfrm>
              <a:off x="6953251" y="571500"/>
              <a:ext cx="357188" cy="190500"/>
            </a:xfrm>
            <a:custGeom>
              <a:avLst/>
              <a:gdLst>
                <a:gd name="T0" fmla="*/ 148 w 158"/>
                <a:gd name="T1" fmla="*/ 5 h 84"/>
                <a:gd name="T2" fmla="*/ 146 w 158"/>
                <a:gd name="T3" fmla="*/ 18 h 84"/>
                <a:gd name="T4" fmla="*/ 131 w 158"/>
                <a:gd name="T5" fmla="*/ 18 h 84"/>
                <a:gd name="T6" fmla="*/ 129 w 158"/>
                <a:gd name="T7" fmla="*/ 5 h 84"/>
                <a:gd name="T8" fmla="*/ 118 w 158"/>
                <a:gd name="T9" fmla="*/ 16 h 84"/>
                <a:gd name="T10" fmla="*/ 101 w 158"/>
                <a:gd name="T11" fmla="*/ 18 h 84"/>
                <a:gd name="T12" fmla="*/ 99 w 158"/>
                <a:gd name="T13" fmla="*/ 5 h 84"/>
                <a:gd name="T14" fmla="*/ 89 w 158"/>
                <a:gd name="T15" fmla="*/ 16 h 84"/>
                <a:gd name="T16" fmla="*/ 79 w 158"/>
                <a:gd name="T17" fmla="*/ 18 h 84"/>
                <a:gd name="T18" fmla="*/ 84 w 158"/>
                <a:gd name="T19" fmla="*/ 14 h 84"/>
                <a:gd name="T20" fmla="*/ 86 w 158"/>
                <a:gd name="T21" fmla="*/ 0 h 84"/>
                <a:gd name="T22" fmla="*/ 104 w 158"/>
                <a:gd name="T23" fmla="*/ 2 h 84"/>
                <a:gd name="T24" fmla="*/ 113 w 158"/>
                <a:gd name="T25" fmla="*/ 14 h 84"/>
                <a:gd name="T26" fmla="*/ 116 w 158"/>
                <a:gd name="T27" fmla="*/ 0 h 84"/>
                <a:gd name="T28" fmla="*/ 133 w 158"/>
                <a:gd name="T29" fmla="*/ 2 h 84"/>
                <a:gd name="T30" fmla="*/ 143 w 158"/>
                <a:gd name="T31" fmla="*/ 14 h 84"/>
                <a:gd name="T32" fmla="*/ 146 w 158"/>
                <a:gd name="T33" fmla="*/ 0 h 84"/>
                <a:gd name="T34" fmla="*/ 158 w 158"/>
                <a:gd name="T35" fmla="*/ 2 h 84"/>
                <a:gd name="T36" fmla="*/ 156 w 158"/>
                <a:gd name="T37" fmla="*/ 84 h 84"/>
                <a:gd name="T38" fmla="*/ 99 w 158"/>
                <a:gd name="T39" fmla="*/ 82 h 84"/>
                <a:gd name="T40" fmla="*/ 79 w 158"/>
                <a:gd name="T41" fmla="*/ 53 h 84"/>
                <a:gd name="T42" fmla="*/ 101 w 158"/>
                <a:gd name="T43" fmla="*/ 48 h 84"/>
                <a:gd name="T44" fmla="*/ 103 w 158"/>
                <a:gd name="T45" fmla="*/ 79 h 84"/>
                <a:gd name="T46" fmla="*/ 153 w 158"/>
                <a:gd name="T47" fmla="*/ 5 h 84"/>
                <a:gd name="T48" fmla="*/ 72 w 158"/>
                <a:gd name="T49" fmla="*/ 18 h 84"/>
                <a:gd name="T50" fmla="*/ 69 w 158"/>
                <a:gd name="T51" fmla="*/ 5 h 84"/>
                <a:gd name="T52" fmla="*/ 59 w 158"/>
                <a:gd name="T53" fmla="*/ 16 h 84"/>
                <a:gd name="T54" fmla="*/ 42 w 158"/>
                <a:gd name="T55" fmla="*/ 18 h 84"/>
                <a:gd name="T56" fmla="*/ 40 w 158"/>
                <a:gd name="T57" fmla="*/ 5 h 84"/>
                <a:gd name="T58" fmla="*/ 29 w 158"/>
                <a:gd name="T59" fmla="*/ 16 h 84"/>
                <a:gd name="T60" fmla="*/ 25 w 158"/>
                <a:gd name="T61" fmla="*/ 18 h 84"/>
                <a:gd name="T62" fmla="*/ 10 w 158"/>
                <a:gd name="T63" fmla="*/ 16 h 84"/>
                <a:gd name="T64" fmla="*/ 5 w 158"/>
                <a:gd name="T65" fmla="*/ 5 h 84"/>
                <a:gd name="T66" fmla="*/ 58 w 158"/>
                <a:gd name="T67" fmla="*/ 79 h 84"/>
                <a:gd name="T68" fmla="*/ 61 w 158"/>
                <a:gd name="T69" fmla="*/ 48 h 84"/>
                <a:gd name="T70" fmla="*/ 79 w 158"/>
                <a:gd name="T71" fmla="*/ 53 h 84"/>
                <a:gd name="T72" fmla="*/ 63 w 158"/>
                <a:gd name="T73" fmla="*/ 82 h 84"/>
                <a:gd name="T74" fmla="*/ 2 w 158"/>
                <a:gd name="T75" fmla="*/ 84 h 84"/>
                <a:gd name="T76" fmla="*/ 0 w 158"/>
                <a:gd name="T77" fmla="*/ 2 h 84"/>
                <a:gd name="T78" fmla="*/ 12 w 158"/>
                <a:gd name="T79" fmla="*/ 0 h 84"/>
                <a:gd name="T80" fmla="*/ 15 w 158"/>
                <a:gd name="T81" fmla="*/ 14 h 84"/>
                <a:gd name="T82" fmla="*/ 24 w 158"/>
                <a:gd name="T83" fmla="*/ 2 h 84"/>
                <a:gd name="T84" fmla="*/ 42 w 158"/>
                <a:gd name="T85" fmla="*/ 0 h 84"/>
                <a:gd name="T86" fmla="*/ 44 w 158"/>
                <a:gd name="T87" fmla="*/ 14 h 84"/>
                <a:gd name="T88" fmla="*/ 54 w 158"/>
                <a:gd name="T89" fmla="*/ 2 h 84"/>
                <a:gd name="T90" fmla="*/ 72 w 158"/>
                <a:gd name="T91" fmla="*/ 0 h 84"/>
                <a:gd name="T92" fmla="*/ 74 w 158"/>
                <a:gd name="T93" fmla="*/ 14 h 84"/>
                <a:gd name="T94" fmla="*/ 79 w 158"/>
                <a:gd name="T95" fmla="*/ 1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8" h="84">
                  <a:moveTo>
                    <a:pt x="153" y="5"/>
                  </a:moveTo>
                  <a:cubicBezTo>
                    <a:pt x="148" y="5"/>
                    <a:pt x="148" y="5"/>
                    <a:pt x="148" y="5"/>
                  </a:cubicBezTo>
                  <a:cubicBezTo>
                    <a:pt x="148" y="16"/>
                    <a:pt x="148" y="16"/>
                    <a:pt x="148" y="16"/>
                  </a:cubicBezTo>
                  <a:cubicBezTo>
                    <a:pt x="148" y="17"/>
                    <a:pt x="147" y="18"/>
                    <a:pt x="146" y="18"/>
                  </a:cubicBezTo>
                  <a:cubicBezTo>
                    <a:pt x="133" y="18"/>
                    <a:pt x="133" y="18"/>
                    <a:pt x="133" y="18"/>
                  </a:cubicBezTo>
                  <a:cubicBezTo>
                    <a:pt x="131" y="18"/>
                    <a:pt x="131" y="18"/>
                    <a:pt x="131" y="18"/>
                  </a:cubicBezTo>
                  <a:cubicBezTo>
                    <a:pt x="130" y="18"/>
                    <a:pt x="129" y="17"/>
                    <a:pt x="129" y="16"/>
                  </a:cubicBezTo>
                  <a:cubicBezTo>
                    <a:pt x="129" y="5"/>
                    <a:pt x="129" y="5"/>
                    <a:pt x="129" y="5"/>
                  </a:cubicBezTo>
                  <a:cubicBezTo>
                    <a:pt x="118" y="5"/>
                    <a:pt x="118" y="5"/>
                    <a:pt x="118" y="5"/>
                  </a:cubicBezTo>
                  <a:cubicBezTo>
                    <a:pt x="118" y="16"/>
                    <a:pt x="118" y="16"/>
                    <a:pt x="118" y="16"/>
                  </a:cubicBezTo>
                  <a:cubicBezTo>
                    <a:pt x="118" y="17"/>
                    <a:pt x="117" y="18"/>
                    <a:pt x="116" y="18"/>
                  </a:cubicBezTo>
                  <a:cubicBezTo>
                    <a:pt x="101" y="18"/>
                    <a:pt x="101" y="18"/>
                    <a:pt x="101" y="18"/>
                  </a:cubicBezTo>
                  <a:cubicBezTo>
                    <a:pt x="100" y="18"/>
                    <a:pt x="99" y="17"/>
                    <a:pt x="99" y="16"/>
                  </a:cubicBezTo>
                  <a:cubicBezTo>
                    <a:pt x="99" y="5"/>
                    <a:pt x="99" y="5"/>
                    <a:pt x="99" y="5"/>
                  </a:cubicBezTo>
                  <a:cubicBezTo>
                    <a:pt x="89" y="5"/>
                    <a:pt x="89" y="5"/>
                    <a:pt x="89" y="5"/>
                  </a:cubicBezTo>
                  <a:cubicBezTo>
                    <a:pt x="89" y="16"/>
                    <a:pt x="89" y="16"/>
                    <a:pt x="89" y="16"/>
                  </a:cubicBezTo>
                  <a:cubicBezTo>
                    <a:pt x="89" y="17"/>
                    <a:pt x="88" y="18"/>
                    <a:pt x="86" y="18"/>
                  </a:cubicBezTo>
                  <a:cubicBezTo>
                    <a:pt x="79" y="18"/>
                    <a:pt x="79" y="18"/>
                    <a:pt x="79" y="18"/>
                  </a:cubicBezTo>
                  <a:cubicBezTo>
                    <a:pt x="79" y="14"/>
                    <a:pt x="79" y="14"/>
                    <a:pt x="79" y="14"/>
                  </a:cubicBezTo>
                  <a:cubicBezTo>
                    <a:pt x="84" y="14"/>
                    <a:pt x="84" y="14"/>
                    <a:pt x="84" y="14"/>
                  </a:cubicBezTo>
                  <a:cubicBezTo>
                    <a:pt x="84" y="2"/>
                    <a:pt x="84" y="2"/>
                    <a:pt x="84" y="2"/>
                  </a:cubicBezTo>
                  <a:cubicBezTo>
                    <a:pt x="84" y="1"/>
                    <a:pt x="85" y="0"/>
                    <a:pt x="86" y="0"/>
                  </a:cubicBezTo>
                  <a:cubicBezTo>
                    <a:pt x="101" y="0"/>
                    <a:pt x="101" y="0"/>
                    <a:pt x="101" y="0"/>
                  </a:cubicBezTo>
                  <a:cubicBezTo>
                    <a:pt x="103" y="0"/>
                    <a:pt x="104" y="1"/>
                    <a:pt x="104" y="2"/>
                  </a:cubicBezTo>
                  <a:cubicBezTo>
                    <a:pt x="104" y="14"/>
                    <a:pt x="104" y="14"/>
                    <a:pt x="104" y="14"/>
                  </a:cubicBezTo>
                  <a:cubicBezTo>
                    <a:pt x="113" y="14"/>
                    <a:pt x="113" y="14"/>
                    <a:pt x="113" y="14"/>
                  </a:cubicBezTo>
                  <a:cubicBezTo>
                    <a:pt x="113" y="2"/>
                    <a:pt x="113" y="2"/>
                    <a:pt x="113" y="2"/>
                  </a:cubicBezTo>
                  <a:cubicBezTo>
                    <a:pt x="113" y="1"/>
                    <a:pt x="115" y="0"/>
                    <a:pt x="116" y="0"/>
                  </a:cubicBezTo>
                  <a:cubicBezTo>
                    <a:pt x="131" y="0"/>
                    <a:pt x="131" y="0"/>
                    <a:pt x="131" y="0"/>
                  </a:cubicBezTo>
                  <a:cubicBezTo>
                    <a:pt x="132" y="0"/>
                    <a:pt x="133" y="1"/>
                    <a:pt x="133" y="2"/>
                  </a:cubicBezTo>
                  <a:cubicBezTo>
                    <a:pt x="133" y="14"/>
                    <a:pt x="133" y="14"/>
                    <a:pt x="133" y="14"/>
                  </a:cubicBezTo>
                  <a:cubicBezTo>
                    <a:pt x="143" y="14"/>
                    <a:pt x="143" y="14"/>
                    <a:pt x="143" y="14"/>
                  </a:cubicBezTo>
                  <a:cubicBezTo>
                    <a:pt x="143" y="2"/>
                    <a:pt x="143" y="2"/>
                    <a:pt x="143" y="2"/>
                  </a:cubicBezTo>
                  <a:cubicBezTo>
                    <a:pt x="143" y="1"/>
                    <a:pt x="144" y="0"/>
                    <a:pt x="146" y="0"/>
                  </a:cubicBezTo>
                  <a:cubicBezTo>
                    <a:pt x="156" y="0"/>
                    <a:pt x="156" y="0"/>
                    <a:pt x="156" y="0"/>
                  </a:cubicBezTo>
                  <a:cubicBezTo>
                    <a:pt x="157" y="0"/>
                    <a:pt x="158" y="1"/>
                    <a:pt x="158" y="2"/>
                  </a:cubicBezTo>
                  <a:cubicBezTo>
                    <a:pt x="158" y="82"/>
                    <a:pt x="158" y="82"/>
                    <a:pt x="158" y="82"/>
                  </a:cubicBezTo>
                  <a:cubicBezTo>
                    <a:pt x="158" y="83"/>
                    <a:pt x="157" y="84"/>
                    <a:pt x="156" y="84"/>
                  </a:cubicBezTo>
                  <a:cubicBezTo>
                    <a:pt x="101" y="84"/>
                    <a:pt x="101" y="84"/>
                    <a:pt x="101" y="84"/>
                  </a:cubicBezTo>
                  <a:cubicBezTo>
                    <a:pt x="100" y="84"/>
                    <a:pt x="99" y="83"/>
                    <a:pt x="99" y="82"/>
                  </a:cubicBezTo>
                  <a:cubicBezTo>
                    <a:pt x="99" y="53"/>
                    <a:pt x="99" y="53"/>
                    <a:pt x="99" y="53"/>
                  </a:cubicBezTo>
                  <a:cubicBezTo>
                    <a:pt x="79" y="53"/>
                    <a:pt x="79" y="53"/>
                    <a:pt x="79" y="53"/>
                  </a:cubicBezTo>
                  <a:cubicBezTo>
                    <a:pt x="79" y="48"/>
                    <a:pt x="79" y="48"/>
                    <a:pt x="79" y="48"/>
                  </a:cubicBezTo>
                  <a:cubicBezTo>
                    <a:pt x="101" y="48"/>
                    <a:pt x="101" y="48"/>
                    <a:pt x="101" y="48"/>
                  </a:cubicBezTo>
                  <a:cubicBezTo>
                    <a:pt x="102" y="48"/>
                    <a:pt x="103" y="49"/>
                    <a:pt x="103" y="50"/>
                  </a:cubicBezTo>
                  <a:cubicBezTo>
                    <a:pt x="103" y="79"/>
                    <a:pt x="103" y="79"/>
                    <a:pt x="103" y="79"/>
                  </a:cubicBezTo>
                  <a:cubicBezTo>
                    <a:pt x="153" y="79"/>
                    <a:pt x="153" y="79"/>
                    <a:pt x="153" y="79"/>
                  </a:cubicBezTo>
                  <a:lnTo>
                    <a:pt x="153" y="5"/>
                  </a:lnTo>
                  <a:close/>
                  <a:moveTo>
                    <a:pt x="79" y="18"/>
                  </a:moveTo>
                  <a:cubicBezTo>
                    <a:pt x="72" y="18"/>
                    <a:pt x="72" y="18"/>
                    <a:pt x="72" y="18"/>
                  </a:cubicBezTo>
                  <a:cubicBezTo>
                    <a:pt x="70" y="18"/>
                    <a:pt x="69" y="17"/>
                    <a:pt x="69" y="16"/>
                  </a:cubicBezTo>
                  <a:cubicBezTo>
                    <a:pt x="69" y="5"/>
                    <a:pt x="69" y="5"/>
                    <a:pt x="69" y="5"/>
                  </a:cubicBezTo>
                  <a:cubicBezTo>
                    <a:pt x="59" y="5"/>
                    <a:pt x="59" y="5"/>
                    <a:pt x="59" y="5"/>
                  </a:cubicBezTo>
                  <a:cubicBezTo>
                    <a:pt x="59" y="16"/>
                    <a:pt x="59" y="16"/>
                    <a:pt x="59" y="16"/>
                  </a:cubicBezTo>
                  <a:cubicBezTo>
                    <a:pt x="59" y="17"/>
                    <a:pt x="58" y="18"/>
                    <a:pt x="57" y="18"/>
                  </a:cubicBezTo>
                  <a:cubicBezTo>
                    <a:pt x="42" y="18"/>
                    <a:pt x="42" y="18"/>
                    <a:pt x="42" y="18"/>
                  </a:cubicBezTo>
                  <a:cubicBezTo>
                    <a:pt x="41" y="18"/>
                    <a:pt x="40" y="17"/>
                    <a:pt x="40" y="16"/>
                  </a:cubicBezTo>
                  <a:cubicBezTo>
                    <a:pt x="40" y="5"/>
                    <a:pt x="40" y="5"/>
                    <a:pt x="40" y="5"/>
                  </a:cubicBezTo>
                  <a:cubicBezTo>
                    <a:pt x="29" y="5"/>
                    <a:pt x="29" y="5"/>
                    <a:pt x="29" y="5"/>
                  </a:cubicBezTo>
                  <a:cubicBezTo>
                    <a:pt x="29" y="16"/>
                    <a:pt x="29" y="16"/>
                    <a:pt x="29" y="16"/>
                  </a:cubicBezTo>
                  <a:cubicBezTo>
                    <a:pt x="29" y="17"/>
                    <a:pt x="28" y="18"/>
                    <a:pt x="27" y="18"/>
                  </a:cubicBezTo>
                  <a:cubicBezTo>
                    <a:pt x="25" y="18"/>
                    <a:pt x="25" y="18"/>
                    <a:pt x="25" y="18"/>
                  </a:cubicBezTo>
                  <a:cubicBezTo>
                    <a:pt x="12" y="18"/>
                    <a:pt x="12" y="18"/>
                    <a:pt x="12" y="18"/>
                  </a:cubicBezTo>
                  <a:cubicBezTo>
                    <a:pt x="11" y="18"/>
                    <a:pt x="10" y="17"/>
                    <a:pt x="10" y="16"/>
                  </a:cubicBezTo>
                  <a:cubicBezTo>
                    <a:pt x="10" y="5"/>
                    <a:pt x="10" y="5"/>
                    <a:pt x="10" y="5"/>
                  </a:cubicBezTo>
                  <a:cubicBezTo>
                    <a:pt x="5" y="5"/>
                    <a:pt x="5" y="5"/>
                    <a:pt x="5" y="5"/>
                  </a:cubicBezTo>
                  <a:cubicBezTo>
                    <a:pt x="5" y="79"/>
                    <a:pt x="5" y="79"/>
                    <a:pt x="5" y="79"/>
                  </a:cubicBezTo>
                  <a:cubicBezTo>
                    <a:pt x="58" y="79"/>
                    <a:pt x="58" y="79"/>
                    <a:pt x="58" y="79"/>
                  </a:cubicBezTo>
                  <a:cubicBezTo>
                    <a:pt x="58" y="50"/>
                    <a:pt x="58" y="50"/>
                    <a:pt x="58" y="50"/>
                  </a:cubicBezTo>
                  <a:cubicBezTo>
                    <a:pt x="58" y="49"/>
                    <a:pt x="59" y="48"/>
                    <a:pt x="61" y="48"/>
                  </a:cubicBezTo>
                  <a:cubicBezTo>
                    <a:pt x="79" y="48"/>
                    <a:pt x="79" y="48"/>
                    <a:pt x="79" y="48"/>
                  </a:cubicBezTo>
                  <a:cubicBezTo>
                    <a:pt x="79" y="53"/>
                    <a:pt x="79" y="53"/>
                    <a:pt x="79" y="53"/>
                  </a:cubicBezTo>
                  <a:cubicBezTo>
                    <a:pt x="63" y="53"/>
                    <a:pt x="63" y="53"/>
                    <a:pt x="63" y="53"/>
                  </a:cubicBezTo>
                  <a:cubicBezTo>
                    <a:pt x="63" y="82"/>
                    <a:pt x="63" y="82"/>
                    <a:pt x="63" y="82"/>
                  </a:cubicBezTo>
                  <a:cubicBezTo>
                    <a:pt x="63" y="83"/>
                    <a:pt x="62" y="84"/>
                    <a:pt x="61" y="84"/>
                  </a:cubicBezTo>
                  <a:cubicBezTo>
                    <a:pt x="2" y="84"/>
                    <a:pt x="2" y="84"/>
                    <a:pt x="2" y="84"/>
                  </a:cubicBezTo>
                  <a:cubicBezTo>
                    <a:pt x="1" y="84"/>
                    <a:pt x="0" y="83"/>
                    <a:pt x="0" y="82"/>
                  </a:cubicBezTo>
                  <a:cubicBezTo>
                    <a:pt x="0" y="2"/>
                    <a:pt x="0" y="2"/>
                    <a:pt x="0" y="2"/>
                  </a:cubicBezTo>
                  <a:cubicBezTo>
                    <a:pt x="0" y="1"/>
                    <a:pt x="1" y="0"/>
                    <a:pt x="2" y="0"/>
                  </a:cubicBezTo>
                  <a:cubicBezTo>
                    <a:pt x="12" y="0"/>
                    <a:pt x="12" y="0"/>
                    <a:pt x="12" y="0"/>
                  </a:cubicBezTo>
                  <a:cubicBezTo>
                    <a:pt x="14" y="0"/>
                    <a:pt x="15" y="1"/>
                    <a:pt x="15" y="2"/>
                  </a:cubicBezTo>
                  <a:cubicBezTo>
                    <a:pt x="15" y="14"/>
                    <a:pt x="15" y="14"/>
                    <a:pt x="15" y="14"/>
                  </a:cubicBezTo>
                  <a:cubicBezTo>
                    <a:pt x="24" y="14"/>
                    <a:pt x="24" y="14"/>
                    <a:pt x="24" y="14"/>
                  </a:cubicBezTo>
                  <a:cubicBezTo>
                    <a:pt x="24" y="2"/>
                    <a:pt x="24" y="2"/>
                    <a:pt x="24" y="2"/>
                  </a:cubicBezTo>
                  <a:cubicBezTo>
                    <a:pt x="24" y="1"/>
                    <a:pt x="26" y="0"/>
                    <a:pt x="27" y="0"/>
                  </a:cubicBezTo>
                  <a:cubicBezTo>
                    <a:pt x="42" y="0"/>
                    <a:pt x="42" y="0"/>
                    <a:pt x="42" y="0"/>
                  </a:cubicBezTo>
                  <a:cubicBezTo>
                    <a:pt x="43" y="0"/>
                    <a:pt x="44" y="1"/>
                    <a:pt x="44" y="2"/>
                  </a:cubicBezTo>
                  <a:cubicBezTo>
                    <a:pt x="44" y="14"/>
                    <a:pt x="44" y="14"/>
                    <a:pt x="44" y="14"/>
                  </a:cubicBezTo>
                  <a:cubicBezTo>
                    <a:pt x="54" y="14"/>
                    <a:pt x="54" y="14"/>
                    <a:pt x="54" y="14"/>
                  </a:cubicBezTo>
                  <a:cubicBezTo>
                    <a:pt x="54" y="2"/>
                    <a:pt x="54" y="2"/>
                    <a:pt x="54" y="2"/>
                  </a:cubicBezTo>
                  <a:cubicBezTo>
                    <a:pt x="54" y="1"/>
                    <a:pt x="55" y="0"/>
                    <a:pt x="57" y="0"/>
                  </a:cubicBezTo>
                  <a:cubicBezTo>
                    <a:pt x="72" y="0"/>
                    <a:pt x="72" y="0"/>
                    <a:pt x="72" y="0"/>
                  </a:cubicBezTo>
                  <a:cubicBezTo>
                    <a:pt x="73" y="0"/>
                    <a:pt x="74" y="1"/>
                    <a:pt x="74" y="2"/>
                  </a:cubicBezTo>
                  <a:cubicBezTo>
                    <a:pt x="74" y="14"/>
                    <a:pt x="74" y="14"/>
                    <a:pt x="74" y="14"/>
                  </a:cubicBezTo>
                  <a:cubicBezTo>
                    <a:pt x="79" y="14"/>
                    <a:pt x="79" y="14"/>
                    <a:pt x="79" y="14"/>
                  </a:cubicBezTo>
                  <a:lnTo>
                    <a:pt x="79"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3" name="Freeform 184"/>
            <p:cNvSpPr>
              <a:spLocks noEditPoints="1"/>
            </p:cNvSpPr>
            <p:nvPr/>
          </p:nvSpPr>
          <p:spPr bwMode="auto">
            <a:xfrm>
              <a:off x="7159626" y="382588"/>
              <a:ext cx="111125" cy="74613"/>
            </a:xfrm>
            <a:custGeom>
              <a:avLst/>
              <a:gdLst>
                <a:gd name="T0" fmla="*/ 21 w 49"/>
                <a:gd name="T1" fmla="*/ 22 h 33"/>
                <a:gd name="T2" fmla="*/ 38 w 49"/>
                <a:gd name="T3" fmla="*/ 16 h 33"/>
                <a:gd name="T4" fmla="*/ 21 w 49"/>
                <a:gd name="T5" fmla="*/ 11 h 33"/>
                <a:gd name="T6" fmla="*/ 21 w 49"/>
                <a:gd name="T7" fmla="*/ 6 h 33"/>
                <a:gd name="T8" fmla="*/ 47 w 49"/>
                <a:gd name="T9" fmla="*/ 14 h 33"/>
                <a:gd name="T10" fmla="*/ 48 w 49"/>
                <a:gd name="T11" fmla="*/ 16 h 33"/>
                <a:gd name="T12" fmla="*/ 47 w 49"/>
                <a:gd name="T13" fmla="*/ 19 h 33"/>
                <a:gd name="T14" fmla="*/ 21 w 49"/>
                <a:gd name="T15" fmla="*/ 27 h 33"/>
                <a:gd name="T16" fmla="*/ 21 w 49"/>
                <a:gd name="T17" fmla="*/ 22 h 33"/>
                <a:gd name="T18" fmla="*/ 4 w 49"/>
                <a:gd name="T19" fmla="*/ 6 h 33"/>
                <a:gd name="T20" fmla="*/ 4 w 49"/>
                <a:gd name="T21" fmla="*/ 27 h 33"/>
                <a:gd name="T22" fmla="*/ 21 w 49"/>
                <a:gd name="T23" fmla="*/ 22 h 33"/>
                <a:gd name="T24" fmla="*/ 21 w 49"/>
                <a:gd name="T25" fmla="*/ 27 h 33"/>
                <a:gd name="T26" fmla="*/ 3 w 49"/>
                <a:gd name="T27" fmla="*/ 33 h 33"/>
                <a:gd name="T28" fmla="*/ 2 w 49"/>
                <a:gd name="T29" fmla="*/ 33 h 33"/>
                <a:gd name="T30" fmla="*/ 0 w 49"/>
                <a:gd name="T31" fmla="*/ 30 h 33"/>
                <a:gd name="T32" fmla="*/ 0 w 49"/>
                <a:gd name="T33" fmla="*/ 2 h 33"/>
                <a:gd name="T34" fmla="*/ 0 w 49"/>
                <a:gd name="T35" fmla="*/ 2 h 33"/>
                <a:gd name="T36" fmla="*/ 0 w 49"/>
                <a:gd name="T37" fmla="*/ 2 h 33"/>
                <a:gd name="T38" fmla="*/ 3 w 49"/>
                <a:gd name="T39" fmla="*/ 0 h 33"/>
                <a:gd name="T40" fmla="*/ 21 w 49"/>
                <a:gd name="T41" fmla="*/ 6 h 33"/>
                <a:gd name="T42" fmla="*/ 21 w 49"/>
                <a:gd name="T43" fmla="*/ 11 h 33"/>
                <a:gd name="T44" fmla="*/ 4 w 49"/>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9" h="33">
                  <a:moveTo>
                    <a:pt x="21" y="22"/>
                  </a:moveTo>
                  <a:cubicBezTo>
                    <a:pt x="38" y="16"/>
                    <a:pt x="38" y="16"/>
                    <a:pt x="38" y="16"/>
                  </a:cubicBezTo>
                  <a:cubicBezTo>
                    <a:pt x="21" y="11"/>
                    <a:pt x="21" y="11"/>
                    <a:pt x="21" y="11"/>
                  </a:cubicBezTo>
                  <a:cubicBezTo>
                    <a:pt x="21" y="6"/>
                    <a:pt x="21" y="6"/>
                    <a:pt x="21" y="6"/>
                  </a:cubicBezTo>
                  <a:cubicBezTo>
                    <a:pt x="47" y="14"/>
                    <a:pt x="47" y="14"/>
                    <a:pt x="47" y="14"/>
                  </a:cubicBezTo>
                  <a:cubicBezTo>
                    <a:pt x="48" y="14"/>
                    <a:pt x="48" y="15"/>
                    <a:pt x="48" y="16"/>
                  </a:cubicBezTo>
                  <a:cubicBezTo>
                    <a:pt x="49" y="17"/>
                    <a:pt x="48" y="18"/>
                    <a:pt x="47" y="19"/>
                  </a:cubicBezTo>
                  <a:cubicBezTo>
                    <a:pt x="21" y="27"/>
                    <a:pt x="21" y="27"/>
                    <a:pt x="21" y="27"/>
                  </a:cubicBezTo>
                  <a:lnTo>
                    <a:pt x="21" y="22"/>
                  </a:lnTo>
                  <a:close/>
                  <a:moveTo>
                    <a:pt x="4" y="6"/>
                  </a:moveTo>
                  <a:cubicBezTo>
                    <a:pt x="4" y="27"/>
                    <a:pt x="4" y="27"/>
                    <a:pt x="4" y="27"/>
                  </a:cubicBezTo>
                  <a:cubicBezTo>
                    <a:pt x="21" y="22"/>
                    <a:pt x="21" y="22"/>
                    <a:pt x="21" y="22"/>
                  </a:cubicBezTo>
                  <a:cubicBezTo>
                    <a:pt x="21" y="27"/>
                    <a:pt x="21" y="27"/>
                    <a:pt x="21" y="27"/>
                  </a:cubicBezTo>
                  <a:cubicBezTo>
                    <a:pt x="3" y="33"/>
                    <a:pt x="3" y="33"/>
                    <a:pt x="3" y="33"/>
                  </a:cubicBezTo>
                  <a:cubicBezTo>
                    <a:pt x="3" y="33"/>
                    <a:pt x="2" y="33"/>
                    <a:pt x="2" y="33"/>
                  </a:cubicBezTo>
                  <a:cubicBezTo>
                    <a:pt x="1" y="33"/>
                    <a:pt x="0" y="32"/>
                    <a:pt x="0" y="30"/>
                  </a:cubicBezTo>
                  <a:cubicBezTo>
                    <a:pt x="0" y="2"/>
                    <a:pt x="0" y="2"/>
                    <a:pt x="0" y="2"/>
                  </a:cubicBezTo>
                  <a:cubicBezTo>
                    <a:pt x="0" y="2"/>
                    <a:pt x="0" y="2"/>
                    <a:pt x="0" y="2"/>
                  </a:cubicBezTo>
                  <a:cubicBezTo>
                    <a:pt x="0" y="2"/>
                    <a:pt x="0" y="2"/>
                    <a:pt x="0" y="2"/>
                  </a:cubicBezTo>
                  <a:cubicBezTo>
                    <a:pt x="0" y="0"/>
                    <a:pt x="1" y="0"/>
                    <a:pt x="3" y="0"/>
                  </a:cubicBezTo>
                  <a:cubicBezTo>
                    <a:pt x="21" y="6"/>
                    <a:pt x="21" y="6"/>
                    <a:pt x="21" y="6"/>
                  </a:cubicBezTo>
                  <a:cubicBezTo>
                    <a:pt x="21" y="11"/>
                    <a:pt x="21" y="11"/>
                    <a:pt x="21" y="11"/>
                  </a:cubicBezTo>
                  <a:lnTo>
                    <a:pt x="4"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4" name="Freeform 185"/>
            <p:cNvSpPr>
              <a:spLocks noEditPoints="1"/>
            </p:cNvSpPr>
            <p:nvPr/>
          </p:nvSpPr>
          <p:spPr bwMode="auto">
            <a:xfrm>
              <a:off x="10677526" y="747713"/>
              <a:ext cx="388938" cy="434975"/>
            </a:xfrm>
            <a:custGeom>
              <a:avLst/>
              <a:gdLst>
                <a:gd name="T0" fmla="*/ 130 w 172"/>
                <a:gd name="T1" fmla="*/ 14 h 192"/>
                <a:gd name="T2" fmla="*/ 96 w 172"/>
                <a:gd name="T3" fmla="*/ 54 h 192"/>
                <a:gd name="T4" fmla="*/ 87 w 172"/>
                <a:gd name="T5" fmla="*/ 54 h 192"/>
                <a:gd name="T6" fmla="*/ 93 w 172"/>
                <a:gd name="T7" fmla="*/ 50 h 192"/>
                <a:gd name="T8" fmla="*/ 127 w 172"/>
                <a:gd name="T9" fmla="*/ 10 h 192"/>
                <a:gd name="T10" fmla="*/ 155 w 172"/>
                <a:gd name="T11" fmla="*/ 28 h 192"/>
                <a:gd name="T12" fmla="*/ 146 w 172"/>
                <a:gd name="T13" fmla="*/ 53 h 192"/>
                <a:gd name="T14" fmla="*/ 172 w 172"/>
                <a:gd name="T15" fmla="*/ 138 h 192"/>
                <a:gd name="T16" fmla="*/ 172 w 172"/>
                <a:gd name="T17" fmla="*/ 140 h 192"/>
                <a:gd name="T18" fmla="*/ 160 w 172"/>
                <a:gd name="T19" fmla="*/ 157 h 192"/>
                <a:gd name="T20" fmla="*/ 157 w 172"/>
                <a:gd name="T21" fmla="*/ 157 h 192"/>
                <a:gd name="T22" fmla="*/ 88 w 172"/>
                <a:gd name="T23" fmla="*/ 139 h 192"/>
                <a:gd name="T24" fmla="*/ 100 w 172"/>
                <a:gd name="T25" fmla="*/ 173 h 192"/>
                <a:gd name="T26" fmla="*/ 89 w 172"/>
                <a:gd name="T27" fmla="*/ 191 h 192"/>
                <a:gd name="T28" fmla="*/ 88 w 172"/>
                <a:gd name="T29" fmla="*/ 192 h 192"/>
                <a:gd name="T30" fmla="*/ 87 w 172"/>
                <a:gd name="T31" fmla="*/ 186 h 192"/>
                <a:gd name="T32" fmla="*/ 87 w 172"/>
                <a:gd name="T33" fmla="*/ 149 h 192"/>
                <a:gd name="T34" fmla="*/ 106 w 172"/>
                <a:gd name="T35" fmla="*/ 104 h 192"/>
                <a:gd name="T36" fmla="*/ 109 w 172"/>
                <a:gd name="T37" fmla="*/ 104 h 192"/>
                <a:gd name="T38" fmla="*/ 167 w 172"/>
                <a:gd name="T39" fmla="*/ 139 h 192"/>
                <a:gd name="T40" fmla="*/ 126 w 172"/>
                <a:gd name="T41" fmla="*/ 74 h 192"/>
                <a:gd name="T42" fmla="*/ 142 w 172"/>
                <a:gd name="T43" fmla="*/ 50 h 192"/>
                <a:gd name="T44" fmla="*/ 148 w 172"/>
                <a:gd name="T45" fmla="*/ 8 h 192"/>
                <a:gd name="T46" fmla="*/ 19 w 172"/>
                <a:gd name="T47" fmla="*/ 41 h 192"/>
                <a:gd name="T48" fmla="*/ 75 w 172"/>
                <a:gd name="T49" fmla="*/ 81 h 192"/>
                <a:gd name="T50" fmla="*/ 76 w 172"/>
                <a:gd name="T51" fmla="*/ 84 h 192"/>
                <a:gd name="T52" fmla="*/ 52 w 172"/>
                <a:gd name="T53" fmla="*/ 118 h 192"/>
                <a:gd name="T54" fmla="*/ 7 w 172"/>
                <a:gd name="T55" fmla="*/ 133 h 192"/>
                <a:gd name="T56" fmla="*/ 57 w 172"/>
                <a:gd name="T57" fmla="*/ 146 h 192"/>
                <a:gd name="T58" fmla="*/ 87 w 172"/>
                <a:gd name="T59" fmla="*/ 186 h 192"/>
                <a:gd name="T60" fmla="*/ 85 w 172"/>
                <a:gd name="T61" fmla="*/ 192 h 192"/>
                <a:gd name="T62" fmla="*/ 2 w 172"/>
                <a:gd name="T63" fmla="*/ 137 h 192"/>
                <a:gd name="T64" fmla="*/ 1 w 172"/>
                <a:gd name="T65" fmla="*/ 136 h 192"/>
                <a:gd name="T66" fmla="*/ 12 w 172"/>
                <a:gd name="T67" fmla="*/ 116 h 192"/>
                <a:gd name="T68" fmla="*/ 14 w 172"/>
                <a:gd name="T69" fmla="*/ 115 h 192"/>
                <a:gd name="T70" fmla="*/ 70 w 172"/>
                <a:gd name="T71" fmla="*/ 84 h 192"/>
                <a:gd name="T72" fmla="*/ 5 w 172"/>
                <a:gd name="T73" fmla="*/ 57 h 192"/>
                <a:gd name="T74" fmla="*/ 16 w 172"/>
                <a:gd name="T75" fmla="*/ 37 h 192"/>
                <a:gd name="T76" fmla="*/ 87 w 172"/>
                <a:gd name="T77" fmla="*/ 49 h 192"/>
                <a:gd name="T78" fmla="*/ 87 w 172"/>
                <a:gd name="T79" fmla="*/ 149 h 192"/>
                <a:gd name="T80" fmla="*/ 83 w 172"/>
                <a:gd name="T81" fmla="*/ 138 h 192"/>
                <a:gd name="T82" fmla="*/ 87 w 172"/>
                <a:gd name="T83" fmla="*/ 14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2" h="192">
                  <a:moveTo>
                    <a:pt x="148" y="8"/>
                  </a:moveTo>
                  <a:cubicBezTo>
                    <a:pt x="144" y="6"/>
                    <a:pt x="137" y="9"/>
                    <a:pt x="130" y="14"/>
                  </a:cubicBezTo>
                  <a:cubicBezTo>
                    <a:pt x="122" y="19"/>
                    <a:pt x="115" y="26"/>
                    <a:pt x="112" y="30"/>
                  </a:cubicBezTo>
                  <a:cubicBezTo>
                    <a:pt x="96" y="54"/>
                    <a:pt x="96" y="54"/>
                    <a:pt x="96" y="54"/>
                  </a:cubicBezTo>
                  <a:cubicBezTo>
                    <a:pt x="95" y="55"/>
                    <a:pt x="94" y="55"/>
                    <a:pt x="93" y="55"/>
                  </a:cubicBezTo>
                  <a:cubicBezTo>
                    <a:pt x="87" y="54"/>
                    <a:pt x="87" y="54"/>
                    <a:pt x="87" y="54"/>
                  </a:cubicBezTo>
                  <a:cubicBezTo>
                    <a:pt x="87" y="49"/>
                    <a:pt x="87" y="49"/>
                    <a:pt x="87" y="49"/>
                  </a:cubicBezTo>
                  <a:cubicBezTo>
                    <a:pt x="93" y="50"/>
                    <a:pt x="93" y="50"/>
                    <a:pt x="93" y="50"/>
                  </a:cubicBezTo>
                  <a:cubicBezTo>
                    <a:pt x="108" y="27"/>
                    <a:pt x="108" y="27"/>
                    <a:pt x="108" y="27"/>
                  </a:cubicBezTo>
                  <a:cubicBezTo>
                    <a:pt x="111" y="23"/>
                    <a:pt x="119" y="15"/>
                    <a:pt x="127" y="10"/>
                  </a:cubicBezTo>
                  <a:cubicBezTo>
                    <a:pt x="136" y="4"/>
                    <a:pt x="145" y="0"/>
                    <a:pt x="150" y="4"/>
                  </a:cubicBezTo>
                  <a:cubicBezTo>
                    <a:pt x="156" y="8"/>
                    <a:pt x="157" y="18"/>
                    <a:pt x="155" y="28"/>
                  </a:cubicBezTo>
                  <a:cubicBezTo>
                    <a:pt x="153" y="38"/>
                    <a:pt x="149" y="48"/>
                    <a:pt x="146" y="53"/>
                  </a:cubicBezTo>
                  <a:cubicBezTo>
                    <a:pt x="146" y="53"/>
                    <a:pt x="146" y="53"/>
                    <a:pt x="146" y="53"/>
                  </a:cubicBezTo>
                  <a:cubicBezTo>
                    <a:pt x="131" y="75"/>
                    <a:pt x="131" y="75"/>
                    <a:pt x="131" y="75"/>
                  </a:cubicBezTo>
                  <a:cubicBezTo>
                    <a:pt x="172" y="138"/>
                    <a:pt x="172" y="138"/>
                    <a:pt x="172" y="138"/>
                  </a:cubicBezTo>
                  <a:cubicBezTo>
                    <a:pt x="172" y="138"/>
                    <a:pt x="172" y="138"/>
                    <a:pt x="172" y="138"/>
                  </a:cubicBezTo>
                  <a:cubicBezTo>
                    <a:pt x="172" y="139"/>
                    <a:pt x="172" y="140"/>
                    <a:pt x="172" y="140"/>
                  </a:cubicBezTo>
                  <a:cubicBezTo>
                    <a:pt x="160" y="157"/>
                    <a:pt x="160" y="157"/>
                    <a:pt x="160" y="157"/>
                  </a:cubicBezTo>
                  <a:cubicBezTo>
                    <a:pt x="160" y="157"/>
                    <a:pt x="160" y="157"/>
                    <a:pt x="160" y="157"/>
                  </a:cubicBezTo>
                  <a:cubicBezTo>
                    <a:pt x="160" y="157"/>
                    <a:pt x="160" y="157"/>
                    <a:pt x="160" y="157"/>
                  </a:cubicBezTo>
                  <a:cubicBezTo>
                    <a:pt x="159" y="158"/>
                    <a:pt x="158" y="158"/>
                    <a:pt x="157" y="157"/>
                  </a:cubicBezTo>
                  <a:cubicBezTo>
                    <a:pt x="108" y="109"/>
                    <a:pt x="108" y="109"/>
                    <a:pt x="108" y="109"/>
                  </a:cubicBezTo>
                  <a:cubicBezTo>
                    <a:pt x="88" y="139"/>
                    <a:pt x="88" y="139"/>
                    <a:pt x="88" y="139"/>
                  </a:cubicBezTo>
                  <a:cubicBezTo>
                    <a:pt x="100" y="173"/>
                    <a:pt x="100" y="173"/>
                    <a:pt x="100" y="173"/>
                  </a:cubicBezTo>
                  <a:cubicBezTo>
                    <a:pt x="100" y="173"/>
                    <a:pt x="100" y="173"/>
                    <a:pt x="100" y="173"/>
                  </a:cubicBezTo>
                  <a:cubicBezTo>
                    <a:pt x="100" y="173"/>
                    <a:pt x="100" y="174"/>
                    <a:pt x="100" y="175"/>
                  </a:cubicBezTo>
                  <a:cubicBezTo>
                    <a:pt x="89" y="191"/>
                    <a:pt x="89" y="191"/>
                    <a:pt x="89" y="191"/>
                  </a:cubicBezTo>
                  <a:cubicBezTo>
                    <a:pt x="89" y="191"/>
                    <a:pt x="89" y="191"/>
                    <a:pt x="89" y="191"/>
                  </a:cubicBezTo>
                  <a:cubicBezTo>
                    <a:pt x="88" y="192"/>
                    <a:pt x="88" y="192"/>
                    <a:pt x="88" y="192"/>
                  </a:cubicBezTo>
                  <a:cubicBezTo>
                    <a:pt x="88" y="192"/>
                    <a:pt x="87" y="192"/>
                    <a:pt x="87" y="192"/>
                  </a:cubicBezTo>
                  <a:cubicBezTo>
                    <a:pt x="87" y="186"/>
                    <a:pt x="87" y="186"/>
                    <a:pt x="87" y="186"/>
                  </a:cubicBezTo>
                  <a:cubicBezTo>
                    <a:pt x="95" y="173"/>
                    <a:pt x="95" y="173"/>
                    <a:pt x="95" y="173"/>
                  </a:cubicBezTo>
                  <a:cubicBezTo>
                    <a:pt x="87" y="149"/>
                    <a:pt x="87" y="149"/>
                    <a:pt x="87" y="149"/>
                  </a:cubicBezTo>
                  <a:cubicBezTo>
                    <a:pt x="87" y="133"/>
                    <a:pt x="87" y="133"/>
                    <a:pt x="87" y="133"/>
                  </a:cubicBezTo>
                  <a:cubicBezTo>
                    <a:pt x="106" y="104"/>
                    <a:pt x="106" y="104"/>
                    <a:pt x="106" y="104"/>
                  </a:cubicBezTo>
                  <a:cubicBezTo>
                    <a:pt x="106" y="103"/>
                    <a:pt x="108" y="103"/>
                    <a:pt x="109" y="103"/>
                  </a:cubicBezTo>
                  <a:cubicBezTo>
                    <a:pt x="109" y="104"/>
                    <a:pt x="109" y="104"/>
                    <a:pt x="109" y="104"/>
                  </a:cubicBezTo>
                  <a:cubicBezTo>
                    <a:pt x="158" y="152"/>
                    <a:pt x="158" y="152"/>
                    <a:pt x="158" y="152"/>
                  </a:cubicBezTo>
                  <a:cubicBezTo>
                    <a:pt x="167" y="139"/>
                    <a:pt x="167" y="139"/>
                    <a:pt x="167" y="139"/>
                  </a:cubicBezTo>
                  <a:cubicBezTo>
                    <a:pt x="126" y="77"/>
                    <a:pt x="126" y="77"/>
                    <a:pt x="126" y="77"/>
                  </a:cubicBezTo>
                  <a:cubicBezTo>
                    <a:pt x="125" y="76"/>
                    <a:pt x="125" y="75"/>
                    <a:pt x="126" y="74"/>
                  </a:cubicBezTo>
                  <a:cubicBezTo>
                    <a:pt x="142" y="50"/>
                    <a:pt x="142" y="50"/>
                    <a:pt x="142" y="50"/>
                  </a:cubicBezTo>
                  <a:cubicBezTo>
                    <a:pt x="142" y="50"/>
                    <a:pt x="142" y="50"/>
                    <a:pt x="142" y="50"/>
                  </a:cubicBezTo>
                  <a:cubicBezTo>
                    <a:pt x="145" y="46"/>
                    <a:pt x="148" y="36"/>
                    <a:pt x="150" y="27"/>
                  </a:cubicBezTo>
                  <a:cubicBezTo>
                    <a:pt x="152" y="19"/>
                    <a:pt x="152" y="11"/>
                    <a:pt x="148" y="8"/>
                  </a:cubicBezTo>
                  <a:close/>
                  <a:moveTo>
                    <a:pt x="87" y="54"/>
                  </a:moveTo>
                  <a:cubicBezTo>
                    <a:pt x="19" y="41"/>
                    <a:pt x="19" y="41"/>
                    <a:pt x="19" y="41"/>
                  </a:cubicBezTo>
                  <a:cubicBezTo>
                    <a:pt x="10" y="54"/>
                    <a:pt x="10" y="54"/>
                    <a:pt x="10" y="54"/>
                  </a:cubicBezTo>
                  <a:cubicBezTo>
                    <a:pt x="75" y="81"/>
                    <a:pt x="75" y="81"/>
                    <a:pt x="75" y="81"/>
                  </a:cubicBezTo>
                  <a:cubicBezTo>
                    <a:pt x="76" y="81"/>
                    <a:pt x="76" y="83"/>
                    <a:pt x="76" y="84"/>
                  </a:cubicBezTo>
                  <a:cubicBezTo>
                    <a:pt x="76" y="84"/>
                    <a:pt x="76" y="84"/>
                    <a:pt x="76" y="84"/>
                  </a:cubicBezTo>
                  <a:cubicBezTo>
                    <a:pt x="54" y="117"/>
                    <a:pt x="54" y="117"/>
                    <a:pt x="54" y="117"/>
                  </a:cubicBezTo>
                  <a:cubicBezTo>
                    <a:pt x="53" y="118"/>
                    <a:pt x="53" y="118"/>
                    <a:pt x="52" y="118"/>
                  </a:cubicBezTo>
                  <a:cubicBezTo>
                    <a:pt x="15" y="120"/>
                    <a:pt x="15" y="120"/>
                    <a:pt x="15" y="120"/>
                  </a:cubicBezTo>
                  <a:cubicBezTo>
                    <a:pt x="7" y="133"/>
                    <a:pt x="7" y="133"/>
                    <a:pt x="7" y="133"/>
                  </a:cubicBezTo>
                  <a:cubicBezTo>
                    <a:pt x="55" y="145"/>
                    <a:pt x="55" y="145"/>
                    <a:pt x="55" y="145"/>
                  </a:cubicBezTo>
                  <a:cubicBezTo>
                    <a:pt x="56" y="145"/>
                    <a:pt x="56" y="146"/>
                    <a:pt x="57" y="146"/>
                  </a:cubicBezTo>
                  <a:cubicBezTo>
                    <a:pt x="86" y="186"/>
                    <a:pt x="86" y="186"/>
                    <a:pt x="86" y="186"/>
                  </a:cubicBezTo>
                  <a:cubicBezTo>
                    <a:pt x="87" y="186"/>
                    <a:pt x="87" y="186"/>
                    <a:pt x="87" y="186"/>
                  </a:cubicBezTo>
                  <a:cubicBezTo>
                    <a:pt x="87" y="192"/>
                    <a:pt x="87" y="192"/>
                    <a:pt x="87" y="192"/>
                  </a:cubicBezTo>
                  <a:cubicBezTo>
                    <a:pt x="86" y="192"/>
                    <a:pt x="85" y="192"/>
                    <a:pt x="85" y="192"/>
                  </a:cubicBezTo>
                  <a:cubicBezTo>
                    <a:pt x="53" y="150"/>
                    <a:pt x="53" y="150"/>
                    <a:pt x="53" y="150"/>
                  </a:cubicBezTo>
                  <a:cubicBezTo>
                    <a:pt x="2" y="137"/>
                    <a:pt x="2" y="137"/>
                    <a:pt x="2" y="137"/>
                  </a:cubicBezTo>
                  <a:cubicBezTo>
                    <a:pt x="2" y="137"/>
                    <a:pt x="2" y="137"/>
                    <a:pt x="2" y="137"/>
                  </a:cubicBezTo>
                  <a:cubicBezTo>
                    <a:pt x="2" y="137"/>
                    <a:pt x="2" y="136"/>
                    <a:pt x="1" y="136"/>
                  </a:cubicBezTo>
                  <a:cubicBezTo>
                    <a:pt x="0" y="136"/>
                    <a:pt x="0" y="134"/>
                    <a:pt x="1" y="133"/>
                  </a:cubicBezTo>
                  <a:cubicBezTo>
                    <a:pt x="12" y="116"/>
                    <a:pt x="12" y="116"/>
                    <a:pt x="12" y="116"/>
                  </a:cubicBezTo>
                  <a:cubicBezTo>
                    <a:pt x="12" y="116"/>
                    <a:pt x="12" y="116"/>
                    <a:pt x="12" y="116"/>
                  </a:cubicBezTo>
                  <a:cubicBezTo>
                    <a:pt x="12" y="116"/>
                    <a:pt x="13" y="115"/>
                    <a:pt x="14" y="115"/>
                  </a:cubicBezTo>
                  <a:cubicBezTo>
                    <a:pt x="51" y="113"/>
                    <a:pt x="51" y="113"/>
                    <a:pt x="51" y="113"/>
                  </a:cubicBezTo>
                  <a:cubicBezTo>
                    <a:pt x="70" y="84"/>
                    <a:pt x="70" y="84"/>
                    <a:pt x="70" y="84"/>
                  </a:cubicBezTo>
                  <a:cubicBezTo>
                    <a:pt x="6" y="57"/>
                    <a:pt x="6" y="57"/>
                    <a:pt x="6" y="57"/>
                  </a:cubicBezTo>
                  <a:cubicBezTo>
                    <a:pt x="5" y="57"/>
                    <a:pt x="5" y="57"/>
                    <a:pt x="5" y="57"/>
                  </a:cubicBezTo>
                  <a:cubicBezTo>
                    <a:pt x="4" y="56"/>
                    <a:pt x="4" y="55"/>
                    <a:pt x="5" y="53"/>
                  </a:cubicBezTo>
                  <a:cubicBezTo>
                    <a:pt x="16" y="37"/>
                    <a:pt x="16" y="37"/>
                    <a:pt x="16" y="37"/>
                  </a:cubicBezTo>
                  <a:cubicBezTo>
                    <a:pt x="16" y="36"/>
                    <a:pt x="17" y="36"/>
                    <a:pt x="18" y="36"/>
                  </a:cubicBezTo>
                  <a:cubicBezTo>
                    <a:pt x="87" y="49"/>
                    <a:pt x="87" y="49"/>
                    <a:pt x="87" y="49"/>
                  </a:cubicBezTo>
                  <a:cubicBezTo>
                    <a:pt x="87" y="54"/>
                    <a:pt x="87" y="54"/>
                    <a:pt x="87" y="54"/>
                  </a:cubicBezTo>
                  <a:close/>
                  <a:moveTo>
                    <a:pt x="87" y="149"/>
                  </a:moveTo>
                  <a:cubicBezTo>
                    <a:pt x="87" y="133"/>
                    <a:pt x="87" y="133"/>
                    <a:pt x="87" y="133"/>
                  </a:cubicBezTo>
                  <a:cubicBezTo>
                    <a:pt x="83" y="138"/>
                    <a:pt x="83" y="138"/>
                    <a:pt x="83" y="138"/>
                  </a:cubicBezTo>
                  <a:cubicBezTo>
                    <a:pt x="83" y="138"/>
                    <a:pt x="83" y="139"/>
                    <a:pt x="83" y="140"/>
                  </a:cubicBezTo>
                  <a:lnTo>
                    <a:pt x="87" y="1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6" name="Freeform 187"/>
            <p:cNvSpPr>
              <a:spLocks noEditPoints="1"/>
            </p:cNvSpPr>
            <p:nvPr/>
          </p:nvSpPr>
          <p:spPr bwMode="auto">
            <a:xfrm>
              <a:off x="7364413" y="1566863"/>
              <a:ext cx="457200" cy="153988"/>
            </a:xfrm>
            <a:custGeom>
              <a:avLst/>
              <a:gdLst>
                <a:gd name="T0" fmla="*/ 190 w 202"/>
                <a:gd name="T1" fmla="*/ 63 h 68"/>
                <a:gd name="T2" fmla="*/ 196 w 202"/>
                <a:gd name="T3" fmla="*/ 5 h 68"/>
                <a:gd name="T4" fmla="*/ 101 w 202"/>
                <a:gd name="T5" fmla="*/ 5 h 68"/>
                <a:gd name="T6" fmla="*/ 101 w 202"/>
                <a:gd name="T7" fmla="*/ 0 h 68"/>
                <a:gd name="T8" fmla="*/ 199 w 202"/>
                <a:gd name="T9" fmla="*/ 0 h 68"/>
                <a:gd name="T10" fmla="*/ 199 w 202"/>
                <a:gd name="T11" fmla="*/ 0 h 68"/>
                <a:gd name="T12" fmla="*/ 199 w 202"/>
                <a:gd name="T13" fmla="*/ 0 h 68"/>
                <a:gd name="T14" fmla="*/ 201 w 202"/>
                <a:gd name="T15" fmla="*/ 2 h 68"/>
                <a:gd name="T16" fmla="*/ 194 w 202"/>
                <a:gd name="T17" fmla="*/ 66 h 68"/>
                <a:gd name="T18" fmla="*/ 192 w 202"/>
                <a:gd name="T19" fmla="*/ 68 h 68"/>
                <a:gd name="T20" fmla="*/ 101 w 202"/>
                <a:gd name="T21" fmla="*/ 68 h 68"/>
                <a:gd name="T22" fmla="*/ 101 w 202"/>
                <a:gd name="T23" fmla="*/ 63 h 68"/>
                <a:gd name="T24" fmla="*/ 190 w 202"/>
                <a:gd name="T25" fmla="*/ 63 h 68"/>
                <a:gd name="T26" fmla="*/ 101 w 202"/>
                <a:gd name="T27" fmla="*/ 5 h 68"/>
                <a:gd name="T28" fmla="*/ 6 w 202"/>
                <a:gd name="T29" fmla="*/ 5 h 68"/>
                <a:gd name="T30" fmla="*/ 26 w 202"/>
                <a:gd name="T31" fmla="*/ 63 h 68"/>
                <a:gd name="T32" fmla="*/ 101 w 202"/>
                <a:gd name="T33" fmla="*/ 63 h 68"/>
                <a:gd name="T34" fmla="*/ 101 w 202"/>
                <a:gd name="T35" fmla="*/ 68 h 68"/>
                <a:gd name="T36" fmla="*/ 24 w 202"/>
                <a:gd name="T37" fmla="*/ 68 h 68"/>
                <a:gd name="T38" fmla="*/ 24 w 202"/>
                <a:gd name="T39" fmla="*/ 68 h 68"/>
                <a:gd name="T40" fmla="*/ 22 w 202"/>
                <a:gd name="T41" fmla="*/ 66 h 68"/>
                <a:gd name="T42" fmla="*/ 0 w 202"/>
                <a:gd name="T43" fmla="*/ 3 h 68"/>
                <a:gd name="T44" fmla="*/ 0 w 202"/>
                <a:gd name="T45" fmla="*/ 2 h 68"/>
                <a:gd name="T46" fmla="*/ 2 w 202"/>
                <a:gd name="T47" fmla="*/ 0 h 68"/>
                <a:gd name="T48" fmla="*/ 101 w 202"/>
                <a:gd name="T49" fmla="*/ 0 h 68"/>
                <a:gd name="T50" fmla="*/ 101 w 202"/>
                <a:gd name="T51" fmla="*/ 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2" h="68">
                  <a:moveTo>
                    <a:pt x="190" y="63"/>
                  </a:moveTo>
                  <a:cubicBezTo>
                    <a:pt x="196" y="5"/>
                    <a:pt x="196" y="5"/>
                    <a:pt x="196" y="5"/>
                  </a:cubicBezTo>
                  <a:cubicBezTo>
                    <a:pt x="101" y="5"/>
                    <a:pt x="101" y="5"/>
                    <a:pt x="101" y="5"/>
                  </a:cubicBezTo>
                  <a:cubicBezTo>
                    <a:pt x="101" y="0"/>
                    <a:pt x="101" y="0"/>
                    <a:pt x="101" y="0"/>
                  </a:cubicBezTo>
                  <a:cubicBezTo>
                    <a:pt x="199" y="0"/>
                    <a:pt x="199" y="0"/>
                    <a:pt x="199" y="0"/>
                  </a:cubicBezTo>
                  <a:cubicBezTo>
                    <a:pt x="199" y="0"/>
                    <a:pt x="199" y="0"/>
                    <a:pt x="199" y="0"/>
                  </a:cubicBezTo>
                  <a:cubicBezTo>
                    <a:pt x="199" y="0"/>
                    <a:pt x="199" y="0"/>
                    <a:pt x="199" y="0"/>
                  </a:cubicBezTo>
                  <a:cubicBezTo>
                    <a:pt x="201" y="0"/>
                    <a:pt x="202" y="1"/>
                    <a:pt x="201" y="2"/>
                  </a:cubicBezTo>
                  <a:cubicBezTo>
                    <a:pt x="194" y="66"/>
                    <a:pt x="194" y="66"/>
                    <a:pt x="194" y="66"/>
                  </a:cubicBezTo>
                  <a:cubicBezTo>
                    <a:pt x="194" y="67"/>
                    <a:pt x="193" y="68"/>
                    <a:pt x="192" y="68"/>
                  </a:cubicBezTo>
                  <a:cubicBezTo>
                    <a:pt x="101" y="68"/>
                    <a:pt x="101" y="68"/>
                    <a:pt x="101" y="68"/>
                  </a:cubicBezTo>
                  <a:cubicBezTo>
                    <a:pt x="101" y="63"/>
                    <a:pt x="101" y="63"/>
                    <a:pt x="101" y="63"/>
                  </a:cubicBezTo>
                  <a:lnTo>
                    <a:pt x="190" y="63"/>
                  </a:lnTo>
                  <a:close/>
                  <a:moveTo>
                    <a:pt x="101" y="5"/>
                  </a:moveTo>
                  <a:cubicBezTo>
                    <a:pt x="6" y="5"/>
                    <a:pt x="6" y="5"/>
                    <a:pt x="6" y="5"/>
                  </a:cubicBezTo>
                  <a:cubicBezTo>
                    <a:pt x="26" y="63"/>
                    <a:pt x="26" y="63"/>
                    <a:pt x="26" y="63"/>
                  </a:cubicBezTo>
                  <a:cubicBezTo>
                    <a:pt x="101" y="63"/>
                    <a:pt x="101" y="63"/>
                    <a:pt x="101" y="63"/>
                  </a:cubicBezTo>
                  <a:cubicBezTo>
                    <a:pt x="101" y="68"/>
                    <a:pt x="101" y="68"/>
                    <a:pt x="101" y="68"/>
                  </a:cubicBezTo>
                  <a:cubicBezTo>
                    <a:pt x="24" y="68"/>
                    <a:pt x="24" y="68"/>
                    <a:pt x="24" y="68"/>
                  </a:cubicBezTo>
                  <a:cubicBezTo>
                    <a:pt x="24" y="68"/>
                    <a:pt x="24" y="68"/>
                    <a:pt x="24" y="68"/>
                  </a:cubicBezTo>
                  <a:cubicBezTo>
                    <a:pt x="23" y="68"/>
                    <a:pt x="22" y="67"/>
                    <a:pt x="22" y="66"/>
                  </a:cubicBezTo>
                  <a:cubicBezTo>
                    <a:pt x="0" y="3"/>
                    <a:pt x="0" y="3"/>
                    <a:pt x="0" y="3"/>
                  </a:cubicBezTo>
                  <a:cubicBezTo>
                    <a:pt x="0" y="3"/>
                    <a:pt x="0" y="3"/>
                    <a:pt x="0" y="2"/>
                  </a:cubicBezTo>
                  <a:cubicBezTo>
                    <a:pt x="0" y="1"/>
                    <a:pt x="1" y="0"/>
                    <a:pt x="2" y="0"/>
                  </a:cubicBezTo>
                  <a:cubicBezTo>
                    <a:pt x="101" y="0"/>
                    <a:pt x="101" y="0"/>
                    <a:pt x="101" y="0"/>
                  </a:cubicBezTo>
                  <a:lnTo>
                    <a:pt x="10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7" name="Freeform 188"/>
            <p:cNvSpPr>
              <a:spLocks noEditPoints="1"/>
            </p:cNvSpPr>
            <p:nvPr/>
          </p:nvSpPr>
          <p:spPr bwMode="auto">
            <a:xfrm>
              <a:off x="7145338" y="3090863"/>
              <a:ext cx="173038" cy="80963"/>
            </a:xfrm>
            <a:custGeom>
              <a:avLst/>
              <a:gdLst>
                <a:gd name="T0" fmla="*/ 35 w 76"/>
                <a:gd name="T1" fmla="*/ 31 h 36"/>
                <a:gd name="T2" fmla="*/ 63 w 76"/>
                <a:gd name="T3" fmla="*/ 31 h 36"/>
                <a:gd name="T4" fmla="*/ 35 w 76"/>
                <a:gd name="T5" fmla="*/ 17 h 36"/>
                <a:gd name="T6" fmla="*/ 35 w 76"/>
                <a:gd name="T7" fmla="*/ 11 h 36"/>
                <a:gd name="T8" fmla="*/ 74 w 76"/>
                <a:gd name="T9" fmla="*/ 31 h 36"/>
                <a:gd name="T10" fmla="*/ 76 w 76"/>
                <a:gd name="T11" fmla="*/ 34 h 36"/>
                <a:gd name="T12" fmla="*/ 74 w 76"/>
                <a:gd name="T13" fmla="*/ 36 h 36"/>
                <a:gd name="T14" fmla="*/ 35 w 76"/>
                <a:gd name="T15" fmla="*/ 36 h 36"/>
                <a:gd name="T16" fmla="*/ 35 w 76"/>
                <a:gd name="T17" fmla="*/ 31 h 36"/>
                <a:gd name="T18" fmla="*/ 6 w 76"/>
                <a:gd name="T19" fmla="*/ 19 h 36"/>
                <a:gd name="T20" fmla="*/ 31 w 76"/>
                <a:gd name="T21" fmla="*/ 31 h 36"/>
                <a:gd name="T22" fmla="*/ 35 w 76"/>
                <a:gd name="T23" fmla="*/ 31 h 36"/>
                <a:gd name="T24" fmla="*/ 35 w 76"/>
                <a:gd name="T25" fmla="*/ 36 h 36"/>
                <a:gd name="T26" fmla="*/ 30 w 76"/>
                <a:gd name="T27" fmla="*/ 36 h 36"/>
                <a:gd name="T28" fmla="*/ 30 w 76"/>
                <a:gd name="T29" fmla="*/ 36 h 36"/>
                <a:gd name="T30" fmla="*/ 29 w 76"/>
                <a:gd name="T31" fmla="*/ 36 h 36"/>
                <a:gd name="T32" fmla="*/ 1 w 76"/>
                <a:gd name="T33" fmla="*/ 22 h 36"/>
                <a:gd name="T34" fmla="*/ 0 w 76"/>
                <a:gd name="T35" fmla="*/ 19 h 36"/>
                <a:gd name="T36" fmla="*/ 9 w 76"/>
                <a:gd name="T37" fmla="*/ 1 h 36"/>
                <a:gd name="T38" fmla="*/ 12 w 76"/>
                <a:gd name="T39" fmla="*/ 0 h 36"/>
                <a:gd name="T40" fmla="*/ 35 w 76"/>
                <a:gd name="T41" fmla="*/ 11 h 36"/>
                <a:gd name="T42" fmla="*/ 35 w 76"/>
                <a:gd name="T43" fmla="*/ 17 h 36"/>
                <a:gd name="T44" fmla="*/ 12 w 76"/>
                <a:gd name="T45" fmla="*/ 5 h 36"/>
                <a:gd name="T46" fmla="*/ 6 w 76"/>
                <a:gd name="T47" fmla="*/ 1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 h="36">
                  <a:moveTo>
                    <a:pt x="35" y="31"/>
                  </a:moveTo>
                  <a:cubicBezTo>
                    <a:pt x="63" y="31"/>
                    <a:pt x="63" y="31"/>
                    <a:pt x="63" y="31"/>
                  </a:cubicBezTo>
                  <a:cubicBezTo>
                    <a:pt x="35" y="17"/>
                    <a:pt x="35" y="17"/>
                    <a:pt x="35" y="17"/>
                  </a:cubicBezTo>
                  <a:cubicBezTo>
                    <a:pt x="35" y="11"/>
                    <a:pt x="35" y="11"/>
                    <a:pt x="35" y="11"/>
                  </a:cubicBezTo>
                  <a:cubicBezTo>
                    <a:pt x="74" y="31"/>
                    <a:pt x="74" y="31"/>
                    <a:pt x="74" y="31"/>
                  </a:cubicBezTo>
                  <a:cubicBezTo>
                    <a:pt x="75" y="32"/>
                    <a:pt x="76" y="33"/>
                    <a:pt x="76" y="34"/>
                  </a:cubicBezTo>
                  <a:cubicBezTo>
                    <a:pt x="76" y="35"/>
                    <a:pt x="75" y="36"/>
                    <a:pt x="74" y="36"/>
                  </a:cubicBezTo>
                  <a:cubicBezTo>
                    <a:pt x="35" y="36"/>
                    <a:pt x="35" y="36"/>
                    <a:pt x="35" y="36"/>
                  </a:cubicBezTo>
                  <a:lnTo>
                    <a:pt x="35" y="31"/>
                  </a:lnTo>
                  <a:close/>
                  <a:moveTo>
                    <a:pt x="6" y="19"/>
                  </a:moveTo>
                  <a:cubicBezTo>
                    <a:pt x="31" y="31"/>
                    <a:pt x="31" y="31"/>
                    <a:pt x="31" y="31"/>
                  </a:cubicBezTo>
                  <a:cubicBezTo>
                    <a:pt x="35" y="31"/>
                    <a:pt x="35" y="31"/>
                    <a:pt x="35" y="31"/>
                  </a:cubicBezTo>
                  <a:cubicBezTo>
                    <a:pt x="35" y="36"/>
                    <a:pt x="35" y="36"/>
                    <a:pt x="35" y="36"/>
                  </a:cubicBezTo>
                  <a:cubicBezTo>
                    <a:pt x="30" y="36"/>
                    <a:pt x="30" y="36"/>
                    <a:pt x="30" y="36"/>
                  </a:cubicBezTo>
                  <a:cubicBezTo>
                    <a:pt x="30" y="36"/>
                    <a:pt x="30" y="36"/>
                    <a:pt x="30" y="36"/>
                  </a:cubicBezTo>
                  <a:cubicBezTo>
                    <a:pt x="30" y="36"/>
                    <a:pt x="30" y="36"/>
                    <a:pt x="29" y="36"/>
                  </a:cubicBezTo>
                  <a:cubicBezTo>
                    <a:pt x="1" y="22"/>
                    <a:pt x="1" y="22"/>
                    <a:pt x="1" y="22"/>
                  </a:cubicBezTo>
                  <a:cubicBezTo>
                    <a:pt x="0" y="21"/>
                    <a:pt x="0" y="20"/>
                    <a:pt x="0" y="19"/>
                  </a:cubicBezTo>
                  <a:cubicBezTo>
                    <a:pt x="9" y="1"/>
                    <a:pt x="9" y="1"/>
                    <a:pt x="9" y="1"/>
                  </a:cubicBezTo>
                  <a:cubicBezTo>
                    <a:pt x="10" y="0"/>
                    <a:pt x="11" y="0"/>
                    <a:pt x="12" y="0"/>
                  </a:cubicBezTo>
                  <a:cubicBezTo>
                    <a:pt x="35" y="11"/>
                    <a:pt x="35" y="11"/>
                    <a:pt x="35" y="11"/>
                  </a:cubicBezTo>
                  <a:cubicBezTo>
                    <a:pt x="35" y="17"/>
                    <a:pt x="35" y="17"/>
                    <a:pt x="35" y="17"/>
                  </a:cubicBezTo>
                  <a:cubicBezTo>
                    <a:pt x="12" y="5"/>
                    <a:pt x="12" y="5"/>
                    <a:pt x="12" y="5"/>
                  </a:cubicBezTo>
                  <a:lnTo>
                    <a:pt x="6"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8" name="Freeform 189"/>
            <p:cNvSpPr>
              <a:spLocks noEditPoints="1"/>
            </p:cNvSpPr>
            <p:nvPr/>
          </p:nvSpPr>
          <p:spPr bwMode="auto">
            <a:xfrm>
              <a:off x="7145338" y="3171825"/>
              <a:ext cx="398463" cy="204788"/>
            </a:xfrm>
            <a:custGeom>
              <a:avLst/>
              <a:gdLst>
                <a:gd name="T0" fmla="*/ 88 w 176"/>
                <a:gd name="T1" fmla="*/ 86 h 91"/>
                <a:gd name="T2" fmla="*/ 139 w 176"/>
                <a:gd name="T3" fmla="*/ 86 h 91"/>
                <a:gd name="T4" fmla="*/ 139 w 176"/>
                <a:gd name="T5" fmla="*/ 71 h 91"/>
                <a:gd name="T6" fmla="*/ 141 w 176"/>
                <a:gd name="T7" fmla="*/ 69 h 91"/>
                <a:gd name="T8" fmla="*/ 172 w 176"/>
                <a:gd name="T9" fmla="*/ 69 h 91"/>
                <a:gd name="T10" fmla="*/ 172 w 176"/>
                <a:gd name="T11" fmla="*/ 22 h 91"/>
                <a:gd name="T12" fmla="*/ 141 w 176"/>
                <a:gd name="T13" fmla="*/ 22 h 91"/>
                <a:gd name="T14" fmla="*/ 139 w 176"/>
                <a:gd name="T15" fmla="*/ 20 h 91"/>
                <a:gd name="T16" fmla="*/ 139 w 176"/>
                <a:gd name="T17" fmla="*/ 5 h 91"/>
                <a:gd name="T18" fmla="*/ 88 w 176"/>
                <a:gd name="T19" fmla="*/ 5 h 91"/>
                <a:gd name="T20" fmla="*/ 88 w 176"/>
                <a:gd name="T21" fmla="*/ 0 h 91"/>
                <a:gd name="T22" fmla="*/ 141 w 176"/>
                <a:gd name="T23" fmla="*/ 0 h 91"/>
                <a:gd name="T24" fmla="*/ 143 w 176"/>
                <a:gd name="T25" fmla="*/ 3 h 91"/>
                <a:gd name="T26" fmla="*/ 143 w 176"/>
                <a:gd name="T27" fmla="*/ 17 h 91"/>
                <a:gd name="T28" fmla="*/ 174 w 176"/>
                <a:gd name="T29" fmla="*/ 17 h 91"/>
                <a:gd name="T30" fmla="*/ 176 w 176"/>
                <a:gd name="T31" fmla="*/ 20 h 91"/>
                <a:gd name="T32" fmla="*/ 176 w 176"/>
                <a:gd name="T33" fmla="*/ 71 h 91"/>
                <a:gd name="T34" fmla="*/ 174 w 176"/>
                <a:gd name="T35" fmla="*/ 74 h 91"/>
                <a:gd name="T36" fmla="*/ 143 w 176"/>
                <a:gd name="T37" fmla="*/ 74 h 91"/>
                <a:gd name="T38" fmla="*/ 143 w 176"/>
                <a:gd name="T39" fmla="*/ 88 h 91"/>
                <a:gd name="T40" fmla="*/ 141 w 176"/>
                <a:gd name="T41" fmla="*/ 91 h 91"/>
                <a:gd name="T42" fmla="*/ 88 w 176"/>
                <a:gd name="T43" fmla="*/ 91 h 91"/>
                <a:gd name="T44" fmla="*/ 88 w 176"/>
                <a:gd name="T45" fmla="*/ 86 h 91"/>
                <a:gd name="T46" fmla="*/ 88 w 176"/>
                <a:gd name="T47" fmla="*/ 57 h 91"/>
                <a:gd name="T48" fmla="*/ 106 w 176"/>
                <a:gd name="T49" fmla="*/ 57 h 91"/>
                <a:gd name="T50" fmla="*/ 109 w 176"/>
                <a:gd name="T51" fmla="*/ 55 h 91"/>
                <a:gd name="T52" fmla="*/ 109 w 176"/>
                <a:gd name="T53" fmla="*/ 36 h 91"/>
                <a:gd name="T54" fmla="*/ 106 w 176"/>
                <a:gd name="T55" fmla="*/ 34 h 91"/>
                <a:gd name="T56" fmla="*/ 88 w 176"/>
                <a:gd name="T57" fmla="*/ 34 h 91"/>
                <a:gd name="T58" fmla="*/ 88 w 176"/>
                <a:gd name="T59" fmla="*/ 38 h 91"/>
                <a:gd name="T60" fmla="*/ 104 w 176"/>
                <a:gd name="T61" fmla="*/ 38 h 91"/>
                <a:gd name="T62" fmla="*/ 104 w 176"/>
                <a:gd name="T63" fmla="*/ 53 h 91"/>
                <a:gd name="T64" fmla="*/ 88 w 176"/>
                <a:gd name="T65" fmla="*/ 53 h 91"/>
                <a:gd name="T66" fmla="*/ 88 w 176"/>
                <a:gd name="T67" fmla="*/ 57 h 91"/>
                <a:gd name="T68" fmla="*/ 5 w 176"/>
                <a:gd name="T69" fmla="*/ 86 h 91"/>
                <a:gd name="T70" fmla="*/ 88 w 176"/>
                <a:gd name="T71" fmla="*/ 86 h 91"/>
                <a:gd name="T72" fmla="*/ 88 w 176"/>
                <a:gd name="T73" fmla="*/ 91 h 91"/>
                <a:gd name="T74" fmla="*/ 3 w 176"/>
                <a:gd name="T75" fmla="*/ 91 h 91"/>
                <a:gd name="T76" fmla="*/ 0 w 176"/>
                <a:gd name="T77" fmla="*/ 88 h 91"/>
                <a:gd name="T78" fmla="*/ 0 w 176"/>
                <a:gd name="T79" fmla="*/ 3 h 91"/>
                <a:gd name="T80" fmla="*/ 3 w 176"/>
                <a:gd name="T81" fmla="*/ 0 h 91"/>
                <a:gd name="T82" fmla="*/ 40 w 176"/>
                <a:gd name="T83" fmla="*/ 0 h 91"/>
                <a:gd name="T84" fmla="*/ 83 w 176"/>
                <a:gd name="T85" fmla="*/ 0 h 91"/>
                <a:gd name="T86" fmla="*/ 88 w 176"/>
                <a:gd name="T87" fmla="*/ 0 h 91"/>
                <a:gd name="T88" fmla="*/ 88 w 176"/>
                <a:gd name="T89" fmla="*/ 5 h 91"/>
                <a:gd name="T90" fmla="*/ 83 w 176"/>
                <a:gd name="T91" fmla="*/ 5 h 91"/>
                <a:gd name="T92" fmla="*/ 40 w 176"/>
                <a:gd name="T93" fmla="*/ 5 h 91"/>
                <a:gd name="T94" fmla="*/ 5 w 176"/>
                <a:gd name="T95" fmla="*/ 5 h 91"/>
                <a:gd name="T96" fmla="*/ 5 w 176"/>
                <a:gd name="T97" fmla="*/ 86 h 91"/>
                <a:gd name="T98" fmla="*/ 88 w 176"/>
                <a:gd name="T99" fmla="*/ 34 h 91"/>
                <a:gd name="T100" fmla="*/ 37 w 176"/>
                <a:gd name="T101" fmla="*/ 34 h 91"/>
                <a:gd name="T102" fmla="*/ 34 w 176"/>
                <a:gd name="T103" fmla="*/ 36 h 91"/>
                <a:gd name="T104" fmla="*/ 34 w 176"/>
                <a:gd name="T105" fmla="*/ 55 h 91"/>
                <a:gd name="T106" fmla="*/ 37 w 176"/>
                <a:gd name="T107" fmla="*/ 57 h 91"/>
                <a:gd name="T108" fmla="*/ 88 w 176"/>
                <a:gd name="T109" fmla="*/ 57 h 91"/>
                <a:gd name="T110" fmla="*/ 88 w 176"/>
                <a:gd name="T111" fmla="*/ 53 h 91"/>
                <a:gd name="T112" fmla="*/ 39 w 176"/>
                <a:gd name="T113" fmla="*/ 53 h 91"/>
                <a:gd name="T114" fmla="*/ 39 w 176"/>
                <a:gd name="T115" fmla="*/ 38 h 91"/>
                <a:gd name="T116" fmla="*/ 88 w 176"/>
                <a:gd name="T117" fmla="*/ 38 h 91"/>
                <a:gd name="T118" fmla="*/ 88 w 176"/>
                <a:gd name="T119" fmla="*/ 3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6" h="91">
                  <a:moveTo>
                    <a:pt x="88" y="86"/>
                  </a:moveTo>
                  <a:cubicBezTo>
                    <a:pt x="139" y="86"/>
                    <a:pt x="139" y="86"/>
                    <a:pt x="139" y="86"/>
                  </a:cubicBezTo>
                  <a:cubicBezTo>
                    <a:pt x="139" y="71"/>
                    <a:pt x="139" y="71"/>
                    <a:pt x="139" y="71"/>
                  </a:cubicBezTo>
                  <a:cubicBezTo>
                    <a:pt x="139" y="70"/>
                    <a:pt x="140" y="69"/>
                    <a:pt x="141" y="69"/>
                  </a:cubicBezTo>
                  <a:cubicBezTo>
                    <a:pt x="172" y="69"/>
                    <a:pt x="172" y="69"/>
                    <a:pt x="172" y="69"/>
                  </a:cubicBezTo>
                  <a:cubicBezTo>
                    <a:pt x="172" y="22"/>
                    <a:pt x="172" y="22"/>
                    <a:pt x="172" y="22"/>
                  </a:cubicBezTo>
                  <a:cubicBezTo>
                    <a:pt x="141" y="22"/>
                    <a:pt x="141" y="22"/>
                    <a:pt x="141" y="22"/>
                  </a:cubicBezTo>
                  <a:cubicBezTo>
                    <a:pt x="140" y="22"/>
                    <a:pt x="139" y="21"/>
                    <a:pt x="139" y="20"/>
                  </a:cubicBezTo>
                  <a:cubicBezTo>
                    <a:pt x="139" y="5"/>
                    <a:pt x="139" y="5"/>
                    <a:pt x="139" y="5"/>
                  </a:cubicBezTo>
                  <a:cubicBezTo>
                    <a:pt x="88" y="5"/>
                    <a:pt x="88" y="5"/>
                    <a:pt x="88" y="5"/>
                  </a:cubicBezTo>
                  <a:cubicBezTo>
                    <a:pt x="88" y="0"/>
                    <a:pt x="88" y="0"/>
                    <a:pt x="88" y="0"/>
                  </a:cubicBezTo>
                  <a:cubicBezTo>
                    <a:pt x="141" y="0"/>
                    <a:pt x="141" y="0"/>
                    <a:pt x="141" y="0"/>
                  </a:cubicBezTo>
                  <a:cubicBezTo>
                    <a:pt x="142" y="0"/>
                    <a:pt x="143" y="1"/>
                    <a:pt x="143" y="3"/>
                  </a:cubicBezTo>
                  <a:cubicBezTo>
                    <a:pt x="143" y="17"/>
                    <a:pt x="143" y="17"/>
                    <a:pt x="143" y="17"/>
                  </a:cubicBezTo>
                  <a:cubicBezTo>
                    <a:pt x="174" y="17"/>
                    <a:pt x="174" y="17"/>
                    <a:pt x="174" y="17"/>
                  </a:cubicBezTo>
                  <a:cubicBezTo>
                    <a:pt x="175" y="17"/>
                    <a:pt x="176" y="18"/>
                    <a:pt x="176" y="20"/>
                  </a:cubicBezTo>
                  <a:cubicBezTo>
                    <a:pt x="176" y="71"/>
                    <a:pt x="176" y="71"/>
                    <a:pt x="176" y="71"/>
                  </a:cubicBezTo>
                  <a:cubicBezTo>
                    <a:pt x="176" y="73"/>
                    <a:pt x="175" y="74"/>
                    <a:pt x="174" y="74"/>
                  </a:cubicBezTo>
                  <a:cubicBezTo>
                    <a:pt x="143" y="74"/>
                    <a:pt x="143" y="74"/>
                    <a:pt x="143" y="74"/>
                  </a:cubicBezTo>
                  <a:cubicBezTo>
                    <a:pt x="143" y="88"/>
                    <a:pt x="143" y="88"/>
                    <a:pt x="143" y="88"/>
                  </a:cubicBezTo>
                  <a:cubicBezTo>
                    <a:pt x="143" y="90"/>
                    <a:pt x="142" y="91"/>
                    <a:pt x="141" y="91"/>
                  </a:cubicBezTo>
                  <a:cubicBezTo>
                    <a:pt x="88" y="91"/>
                    <a:pt x="88" y="91"/>
                    <a:pt x="88" y="91"/>
                  </a:cubicBezTo>
                  <a:cubicBezTo>
                    <a:pt x="88" y="86"/>
                    <a:pt x="88" y="86"/>
                    <a:pt x="88" y="86"/>
                  </a:cubicBezTo>
                  <a:close/>
                  <a:moveTo>
                    <a:pt x="88" y="57"/>
                  </a:moveTo>
                  <a:cubicBezTo>
                    <a:pt x="106" y="57"/>
                    <a:pt x="106" y="57"/>
                    <a:pt x="106" y="57"/>
                  </a:cubicBezTo>
                  <a:cubicBezTo>
                    <a:pt x="108" y="57"/>
                    <a:pt x="109" y="56"/>
                    <a:pt x="109" y="55"/>
                  </a:cubicBezTo>
                  <a:cubicBezTo>
                    <a:pt x="109" y="36"/>
                    <a:pt x="109" y="36"/>
                    <a:pt x="109" y="36"/>
                  </a:cubicBezTo>
                  <a:cubicBezTo>
                    <a:pt x="109" y="35"/>
                    <a:pt x="108" y="34"/>
                    <a:pt x="106" y="34"/>
                  </a:cubicBezTo>
                  <a:cubicBezTo>
                    <a:pt x="88" y="34"/>
                    <a:pt x="88" y="34"/>
                    <a:pt x="88" y="34"/>
                  </a:cubicBezTo>
                  <a:cubicBezTo>
                    <a:pt x="88" y="38"/>
                    <a:pt x="88" y="38"/>
                    <a:pt x="88" y="38"/>
                  </a:cubicBezTo>
                  <a:cubicBezTo>
                    <a:pt x="104" y="38"/>
                    <a:pt x="104" y="38"/>
                    <a:pt x="104" y="38"/>
                  </a:cubicBezTo>
                  <a:cubicBezTo>
                    <a:pt x="104" y="53"/>
                    <a:pt x="104" y="53"/>
                    <a:pt x="104" y="53"/>
                  </a:cubicBezTo>
                  <a:cubicBezTo>
                    <a:pt x="88" y="53"/>
                    <a:pt x="88" y="53"/>
                    <a:pt x="88" y="53"/>
                  </a:cubicBezTo>
                  <a:lnTo>
                    <a:pt x="88" y="57"/>
                  </a:lnTo>
                  <a:close/>
                  <a:moveTo>
                    <a:pt x="5" y="86"/>
                  </a:moveTo>
                  <a:cubicBezTo>
                    <a:pt x="88" y="86"/>
                    <a:pt x="88" y="86"/>
                    <a:pt x="88" y="86"/>
                  </a:cubicBezTo>
                  <a:cubicBezTo>
                    <a:pt x="88" y="91"/>
                    <a:pt x="88" y="91"/>
                    <a:pt x="88" y="91"/>
                  </a:cubicBezTo>
                  <a:cubicBezTo>
                    <a:pt x="3" y="91"/>
                    <a:pt x="3" y="91"/>
                    <a:pt x="3" y="91"/>
                  </a:cubicBezTo>
                  <a:cubicBezTo>
                    <a:pt x="1" y="91"/>
                    <a:pt x="0" y="90"/>
                    <a:pt x="0" y="88"/>
                  </a:cubicBezTo>
                  <a:cubicBezTo>
                    <a:pt x="0" y="3"/>
                    <a:pt x="0" y="3"/>
                    <a:pt x="0" y="3"/>
                  </a:cubicBezTo>
                  <a:cubicBezTo>
                    <a:pt x="0" y="1"/>
                    <a:pt x="1" y="0"/>
                    <a:pt x="3" y="0"/>
                  </a:cubicBezTo>
                  <a:cubicBezTo>
                    <a:pt x="40" y="0"/>
                    <a:pt x="40" y="0"/>
                    <a:pt x="40" y="0"/>
                  </a:cubicBezTo>
                  <a:cubicBezTo>
                    <a:pt x="83" y="0"/>
                    <a:pt x="83" y="0"/>
                    <a:pt x="83" y="0"/>
                  </a:cubicBezTo>
                  <a:cubicBezTo>
                    <a:pt x="88" y="0"/>
                    <a:pt x="88" y="0"/>
                    <a:pt x="88" y="0"/>
                  </a:cubicBezTo>
                  <a:cubicBezTo>
                    <a:pt x="88" y="5"/>
                    <a:pt x="88" y="5"/>
                    <a:pt x="88" y="5"/>
                  </a:cubicBezTo>
                  <a:cubicBezTo>
                    <a:pt x="83" y="5"/>
                    <a:pt x="83" y="5"/>
                    <a:pt x="83" y="5"/>
                  </a:cubicBezTo>
                  <a:cubicBezTo>
                    <a:pt x="40" y="5"/>
                    <a:pt x="40" y="5"/>
                    <a:pt x="40" y="5"/>
                  </a:cubicBezTo>
                  <a:cubicBezTo>
                    <a:pt x="5" y="5"/>
                    <a:pt x="5" y="5"/>
                    <a:pt x="5" y="5"/>
                  </a:cubicBezTo>
                  <a:cubicBezTo>
                    <a:pt x="5" y="86"/>
                    <a:pt x="5" y="86"/>
                    <a:pt x="5" y="86"/>
                  </a:cubicBezTo>
                  <a:close/>
                  <a:moveTo>
                    <a:pt x="88" y="34"/>
                  </a:moveTo>
                  <a:cubicBezTo>
                    <a:pt x="37" y="34"/>
                    <a:pt x="37" y="34"/>
                    <a:pt x="37" y="34"/>
                  </a:cubicBezTo>
                  <a:cubicBezTo>
                    <a:pt x="36" y="34"/>
                    <a:pt x="34" y="35"/>
                    <a:pt x="34" y="36"/>
                  </a:cubicBezTo>
                  <a:cubicBezTo>
                    <a:pt x="34" y="55"/>
                    <a:pt x="34" y="55"/>
                    <a:pt x="34" y="55"/>
                  </a:cubicBezTo>
                  <a:cubicBezTo>
                    <a:pt x="34" y="56"/>
                    <a:pt x="36" y="57"/>
                    <a:pt x="37" y="57"/>
                  </a:cubicBezTo>
                  <a:cubicBezTo>
                    <a:pt x="88" y="57"/>
                    <a:pt x="88" y="57"/>
                    <a:pt x="88" y="57"/>
                  </a:cubicBezTo>
                  <a:cubicBezTo>
                    <a:pt x="88" y="53"/>
                    <a:pt x="88" y="53"/>
                    <a:pt x="88" y="53"/>
                  </a:cubicBezTo>
                  <a:cubicBezTo>
                    <a:pt x="39" y="53"/>
                    <a:pt x="39" y="53"/>
                    <a:pt x="39" y="53"/>
                  </a:cubicBezTo>
                  <a:cubicBezTo>
                    <a:pt x="39" y="38"/>
                    <a:pt x="39" y="38"/>
                    <a:pt x="39" y="38"/>
                  </a:cubicBezTo>
                  <a:cubicBezTo>
                    <a:pt x="88" y="38"/>
                    <a:pt x="88" y="38"/>
                    <a:pt x="88" y="38"/>
                  </a:cubicBezTo>
                  <a:lnTo>
                    <a:pt x="88"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0" name="Freeform 191"/>
            <p:cNvSpPr>
              <a:spLocks noEditPoints="1"/>
            </p:cNvSpPr>
            <p:nvPr/>
          </p:nvSpPr>
          <p:spPr bwMode="auto">
            <a:xfrm>
              <a:off x="9920288" y="1606550"/>
              <a:ext cx="366713" cy="179388"/>
            </a:xfrm>
            <a:custGeom>
              <a:avLst/>
              <a:gdLst>
                <a:gd name="T0" fmla="*/ 158 w 162"/>
                <a:gd name="T1" fmla="*/ 74 h 79"/>
                <a:gd name="T2" fmla="*/ 144 w 162"/>
                <a:gd name="T3" fmla="*/ 38 h 79"/>
                <a:gd name="T4" fmla="*/ 141 w 162"/>
                <a:gd name="T5" fmla="*/ 42 h 79"/>
                <a:gd name="T6" fmla="*/ 138 w 162"/>
                <a:gd name="T7" fmla="*/ 42 h 79"/>
                <a:gd name="T8" fmla="*/ 96 w 162"/>
                <a:gd name="T9" fmla="*/ 42 h 79"/>
                <a:gd name="T10" fmla="*/ 94 w 162"/>
                <a:gd name="T11" fmla="*/ 49 h 79"/>
                <a:gd name="T12" fmla="*/ 82 w 162"/>
                <a:gd name="T13" fmla="*/ 56 h 79"/>
                <a:gd name="T14" fmla="*/ 81 w 162"/>
                <a:gd name="T15" fmla="*/ 51 h 79"/>
                <a:gd name="T16" fmla="*/ 86 w 162"/>
                <a:gd name="T17" fmla="*/ 50 h 79"/>
                <a:gd name="T18" fmla="*/ 90 w 162"/>
                <a:gd name="T19" fmla="*/ 47 h 79"/>
                <a:gd name="T20" fmla="*/ 91 w 162"/>
                <a:gd name="T21" fmla="*/ 44 h 79"/>
                <a:gd name="T22" fmla="*/ 91 w 162"/>
                <a:gd name="T23" fmla="*/ 41 h 79"/>
                <a:gd name="T24" fmla="*/ 91 w 162"/>
                <a:gd name="T25" fmla="*/ 39 h 79"/>
                <a:gd name="T26" fmla="*/ 133 w 162"/>
                <a:gd name="T27" fmla="*/ 37 h 79"/>
                <a:gd name="T28" fmla="*/ 139 w 162"/>
                <a:gd name="T29" fmla="*/ 37 h 79"/>
                <a:gd name="T30" fmla="*/ 140 w 162"/>
                <a:gd name="T31" fmla="*/ 36 h 79"/>
                <a:gd name="T32" fmla="*/ 160 w 162"/>
                <a:gd name="T33" fmla="*/ 0 h 79"/>
                <a:gd name="T34" fmla="*/ 162 w 162"/>
                <a:gd name="T35" fmla="*/ 77 h 79"/>
                <a:gd name="T36" fmla="*/ 81 w 162"/>
                <a:gd name="T37" fmla="*/ 79 h 79"/>
                <a:gd name="T38" fmla="*/ 4 w 162"/>
                <a:gd name="T39" fmla="*/ 74 h 79"/>
                <a:gd name="T40" fmla="*/ 81 w 162"/>
                <a:gd name="T41" fmla="*/ 79 h 79"/>
                <a:gd name="T42" fmla="*/ 0 w 162"/>
                <a:gd name="T43" fmla="*/ 77 h 79"/>
                <a:gd name="T44" fmla="*/ 0 w 162"/>
                <a:gd name="T45" fmla="*/ 3 h 79"/>
                <a:gd name="T46" fmla="*/ 4 w 162"/>
                <a:gd name="T47" fmla="*/ 2 h 79"/>
                <a:gd name="T48" fmla="*/ 22 w 162"/>
                <a:gd name="T49" fmla="*/ 36 h 79"/>
                <a:gd name="T50" fmla="*/ 24 w 162"/>
                <a:gd name="T51" fmla="*/ 37 h 79"/>
                <a:gd name="T52" fmla="*/ 70 w 162"/>
                <a:gd name="T53" fmla="*/ 37 h 79"/>
                <a:gd name="T54" fmla="*/ 71 w 162"/>
                <a:gd name="T55" fmla="*/ 37 h 79"/>
                <a:gd name="T56" fmla="*/ 72 w 162"/>
                <a:gd name="T57" fmla="*/ 41 h 79"/>
                <a:gd name="T58" fmla="*/ 72 w 162"/>
                <a:gd name="T59" fmla="*/ 44 h 79"/>
                <a:gd name="T60" fmla="*/ 73 w 162"/>
                <a:gd name="T61" fmla="*/ 46 h 79"/>
                <a:gd name="T62" fmla="*/ 77 w 162"/>
                <a:gd name="T63" fmla="*/ 50 h 79"/>
                <a:gd name="T64" fmla="*/ 81 w 162"/>
                <a:gd name="T65" fmla="*/ 56 h 79"/>
                <a:gd name="T66" fmla="*/ 69 w 162"/>
                <a:gd name="T67" fmla="*/ 49 h 79"/>
                <a:gd name="T68" fmla="*/ 67 w 162"/>
                <a:gd name="T69" fmla="*/ 45 h 79"/>
                <a:gd name="T70" fmla="*/ 30 w 162"/>
                <a:gd name="T71" fmla="*/ 42 h 79"/>
                <a:gd name="T72" fmla="*/ 21 w 162"/>
                <a:gd name="T73" fmla="*/ 42 h 79"/>
                <a:gd name="T74" fmla="*/ 17 w 162"/>
                <a:gd name="T75" fmla="*/ 38 h 79"/>
                <a:gd name="T76" fmla="*/ 17 w 162"/>
                <a:gd name="T77" fmla="*/ 38 h 79"/>
                <a:gd name="T78" fmla="*/ 4 w 162"/>
                <a:gd name="T79" fmla="*/ 7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 h="79">
                  <a:moveTo>
                    <a:pt x="81" y="74"/>
                  </a:moveTo>
                  <a:cubicBezTo>
                    <a:pt x="158" y="74"/>
                    <a:pt x="158" y="74"/>
                    <a:pt x="158" y="74"/>
                  </a:cubicBezTo>
                  <a:cubicBezTo>
                    <a:pt x="158" y="12"/>
                    <a:pt x="158" y="12"/>
                    <a:pt x="158" y="12"/>
                  </a:cubicBezTo>
                  <a:cubicBezTo>
                    <a:pt x="144" y="38"/>
                    <a:pt x="144" y="38"/>
                    <a:pt x="144" y="38"/>
                  </a:cubicBezTo>
                  <a:cubicBezTo>
                    <a:pt x="143" y="40"/>
                    <a:pt x="143" y="40"/>
                    <a:pt x="143" y="40"/>
                  </a:cubicBezTo>
                  <a:cubicBezTo>
                    <a:pt x="143" y="41"/>
                    <a:pt x="142" y="42"/>
                    <a:pt x="141" y="42"/>
                  </a:cubicBezTo>
                  <a:cubicBezTo>
                    <a:pt x="141" y="42"/>
                    <a:pt x="141" y="42"/>
                    <a:pt x="141" y="42"/>
                  </a:cubicBezTo>
                  <a:cubicBezTo>
                    <a:pt x="138" y="42"/>
                    <a:pt x="138" y="42"/>
                    <a:pt x="138" y="42"/>
                  </a:cubicBezTo>
                  <a:cubicBezTo>
                    <a:pt x="133" y="42"/>
                    <a:pt x="133" y="42"/>
                    <a:pt x="133" y="42"/>
                  </a:cubicBezTo>
                  <a:cubicBezTo>
                    <a:pt x="96" y="42"/>
                    <a:pt x="96" y="42"/>
                    <a:pt x="96" y="42"/>
                  </a:cubicBezTo>
                  <a:cubicBezTo>
                    <a:pt x="96" y="43"/>
                    <a:pt x="96" y="44"/>
                    <a:pt x="96" y="45"/>
                  </a:cubicBezTo>
                  <a:cubicBezTo>
                    <a:pt x="95" y="47"/>
                    <a:pt x="95" y="48"/>
                    <a:pt x="94" y="49"/>
                  </a:cubicBezTo>
                  <a:cubicBezTo>
                    <a:pt x="92" y="51"/>
                    <a:pt x="91" y="53"/>
                    <a:pt x="89" y="54"/>
                  </a:cubicBezTo>
                  <a:cubicBezTo>
                    <a:pt x="87" y="55"/>
                    <a:pt x="84" y="56"/>
                    <a:pt x="82" y="56"/>
                  </a:cubicBezTo>
                  <a:cubicBezTo>
                    <a:pt x="81" y="56"/>
                    <a:pt x="81" y="56"/>
                    <a:pt x="81" y="56"/>
                  </a:cubicBezTo>
                  <a:cubicBezTo>
                    <a:pt x="81" y="51"/>
                    <a:pt x="81" y="51"/>
                    <a:pt x="81" y="51"/>
                  </a:cubicBezTo>
                  <a:cubicBezTo>
                    <a:pt x="82" y="51"/>
                    <a:pt x="82" y="51"/>
                    <a:pt x="82" y="51"/>
                  </a:cubicBezTo>
                  <a:cubicBezTo>
                    <a:pt x="83" y="51"/>
                    <a:pt x="85" y="51"/>
                    <a:pt x="86" y="50"/>
                  </a:cubicBezTo>
                  <a:cubicBezTo>
                    <a:pt x="88" y="49"/>
                    <a:pt x="89" y="48"/>
                    <a:pt x="90" y="47"/>
                  </a:cubicBezTo>
                  <a:cubicBezTo>
                    <a:pt x="90" y="47"/>
                    <a:pt x="90" y="47"/>
                    <a:pt x="90" y="47"/>
                  </a:cubicBezTo>
                  <a:cubicBezTo>
                    <a:pt x="90" y="46"/>
                    <a:pt x="90" y="46"/>
                    <a:pt x="90" y="46"/>
                  </a:cubicBezTo>
                  <a:cubicBezTo>
                    <a:pt x="90" y="46"/>
                    <a:pt x="91" y="45"/>
                    <a:pt x="91" y="44"/>
                  </a:cubicBezTo>
                  <a:cubicBezTo>
                    <a:pt x="91" y="43"/>
                    <a:pt x="91" y="42"/>
                    <a:pt x="91" y="41"/>
                  </a:cubicBezTo>
                  <a:cubicBezTo>
                    <a:pt x="91" y="41"/>
                    <a:pt x="91" y="41"/>
                    <a:pt x="91" y="41"/>
                  </a:cubicBezTo>
                  <a:cubicBezTo>
                    <a:pt x="91" y="41"/>
                    <a:pt x="91" y="41"/>
                    <a:pt x="91" y="41"/>
                  </a:cubicBezTo>
                  <a:cubicBezTo>
                    <a:pt x="91" y="40"/>
                    <a:pt x="91" y="40"/>
                    <a:pt x="91" y="39"/>
                  </a:cubicBezTo>
                  <a:cubicBezTo>
                    <a:pt x="91" y="38"/>
                    <a:pt x="92" y="37"/>
                    <a:pt x="93" y="37"/>
                  </a:cubicBezTo>
                  <a:cubicBezTo>
                    <a:pt x="133" y="37"/>
                    <a:pt x="133" y="37"/>
                    <a:pt x="133" y="37"/>
                  </a:cubicBezTo>
                  <a:cubicBezTo>
                    <a:pt x="138" y="37"/>
                    <a:pt x="138" y="37"/>
                    <a:pt x="138" y="37"/>
                  </a:cubicBezTo>
                  <a:cubicBezTo>
                    <a:pt x="139" y="37"/>
                    <a:pt x="139" y="37"/>
                    <a:pt x="139" y="37"/>
                  </a:cubicBezTo>
                  <a:cubicBezTo>
                    <a:pt x="140" y="36"/>
                    <a:pt x="140" y="36"/>
                    <a:pt x="140" y="36"/>
                  </a:cubicBezTo>
                  <a:cubicBezTo>
                    <a:pt x="140" y="36"/>
                    <a:pt x="140" y="36"/>
                    <a:pt x="140" y="36"/>
                  </a:cubicBezTo>
                  <a:cubicBezTo>
                    <a:pt x="158" y="1"/>
                    <a:pt x="158" y="1"/>
                    <a:pt x="158" y="1"/>
                  </a:cubicBezTo>
                  <a:cubicBezTo>
                    <a:pt x="158" y="1"/>
                    <a:pt x="159" y="0"/>
                    <a:pt x="160" y="0"/>
                  </a:cubicBezTo>
                  <a:cubicBezTo>
                    <a:pt x="161" y="0"/>
                    <a:pt x="162" y="1"/>
                    <a:pt x="162" y="2"/>
                  </a:cubicBezTo>
                  <a:cubicBezTo>
                    <a:pt x="162" y="77"/>
                    <a:pt x="162" y="77"/>
                    <a:pt x="162" y="77"/>
                  </a:cubicBezTo>
                  <a:cubicBezTo>
                    <a:pt x="162" y="78"/>
                    <a:pt x="161" y="79"/>
                    <a:pt x="160" y="79"/>
                  </a:cubicBezTo>
                  <a:cubicBezTo>
                    <a:pt x="81" y="79"/>
                    <a:pt x="81" y="79"/>
                    <a:pt x="81" y="79"/>
                  </a:cubicBezTo>
                  <a:lnTo>
                    <a:pt x="81" y="74"/>
                  </a:lnTo>
                  <a:close/>
                  <a:moveTo>
                    <a:pt x="4" y="74"/>
                  </a:moveTo>
                  <a:cubicBezTo>
                    <a:pt x="81" y="74"/>
                    <a:pt x="81" y="74"/>
                    <a:pt x="81" y="74"/>
                  </a:cubicBezTo>
                  <a:cubicBezTo>
                    <a:pt x="81" y="79"/>
                    <a:pt x="81" y="79"/>
                    <a:pt x="81" y="79"/>
                  </a:cubicBezTo>
                  <a:cubicBezTo>
                    <a:pt x="2" y="79"/>
                    <a:pt x="2" y="79"/>
                    <a:pt x="2" y="79"/>
                  </a:cubicBezTo>
                  <a:cubicBezTo>
                    <a:pt x="1" y="79"/>
                    <a:pt x="0" y="78"/>
                    <a:pt x="0" y="77"/>
                  </a:cubicBezTo>
                  <a:cubicBezTo>
                    <a:pt x="0" y="3"/>
                    <a:pt x="0" y="3"/>
                    <a:pt x="0" y="3"/>
                  </a:cubicBezTo>
                  <a:cubicBezTo>
                    <a:pt x="0" y="3"/>
                    <a:pt x="0" y="3"/>
                    <a:pt x="0" y="3"/>
                  </a:cubicBezTo>
                  <a:cubicBezTo>
                    <a:pt x="0" y="2"/>
                    <a:pt x="0" y="1"/>
                    <a:pt x="1" y="1"/>
                  </a:cubicBezTo>
                  <a:cubicBezTo>
                    <a:pt x="2" y="0"/>
                    <a:pt x="3" y="0"/>
                    <a:pt x="4" y="2"/>
                  </a:cubicBezTo>
                  <a:cubicBezTo>
                    <a:pt x="22" y="36"/>
                    <a:pt x="22" y="36"/>
                    <a:pt x="22" y="36"/>
                  </a:cubicBezTo>
                  <a:cubicBezTo>
                    <a:pt x="22" y="36"/>
                    <a:pt x="22" y="36"/>
                    <a:pt x="22" y="36"/>
                  </a:cubicBezTo>
                  <a:cubicBezTo>
                    <a:pt x="22" y="37"/>
                    <a:pt x="22" y="37"/>
                    <a:pt x="22" y="37"/>
                  </a:cubicBezTo>
                  <a:cubicBezTo>
                    <a:pt x="24" y="37"/>
                    <a:pt x="24" y="37"/>
                    <a:pt x="24" y="37"/>
                  </a:cubicBezTo>
                  <a:cubicBezTo>
                    <a:pt x="30" y="37"/>
                    <a:pt x="30" y="37"/>
                    <a:pt x="30" y="37"/>
                  </a:cubicBezTo>
                  <a:cubicBezTo>
                    <a:pt x="70" y="37"/>
                    <a:pt x="70" y="37"/>
                    <a:pt x="70" y="37"/>
                  </a:cubicBezTo>
                  <a:cubicBezTo>
                    <a:pt x="70" y="37"/>
                    <a:pt x="70" y="37"/>
                    <a:pt x="70" y="37"/>
                  </a:cubicBezTo>
                  <a:cubicBezTo>
                    <a:pt x="70" y="37"/>
                    <a:pt x="70" y="37"/>
                    <a:pt x="71" y="37"/>
                  </a:cubicBezTo>
                  <a:cubicBezTo>
                    <a:pt x="72" y="38"/>
                    <a:pt x="72" y="39"/>
                    <a:pt x="72" y="40"/>
                  </a:cubicBezTo>
                  <a:cubicBezTo>
                    <a:pt x="72" y="41"/>
                    <a:pt x="72" y="41"/>
                    <a:pt x="72" y="41"/>
                  </a:cubicBezTo>
                  <a:cubicBezTo>
                    <a:pt x="72" y="41"/>
                    <a:pt x="72" y="41"/>
                    <a:pt x="72" y="41"/>
                  </a:cubicBezTo>
                  <a:cubicBezTo>
                    <a:pt x="72" y="42"/>
                    <a:pt x="72" y="43"/>
                    <a:pt x="72" y="44"/>
                  </a:cubicBezTo>
                  <a:cubicBezTo>
                    <a:pt x="72" y="44"/>
                    <a:pt x="72" y="44"/>
                    <a:pt x="72" y="44"/>
                  </a:cubicBezTo>
                  <a:cubicBezTo>
                    <a:pt x="72" y="45"/>
                    <a:pt x="73" y="46"/>
                    <a:pt x="73" y="46"/>
                  </a:cubicBezTo>
                  <a:cubicBezTo>
                    <a:pt x="73" y="46"/>
                    <a:pt x="73" y="46"/>
                    <a:pt x="73" y="47"/>
                  </a:cubicBezTo>
                  <a:cubicBezTo>
                    <a:pt x="74" y="48"/>
                    <a:pt x="75" y="49"/>
                    <a:pt x="77" y="50"/>
                  </a:cubicBezTo>
                  <a:cubicBezTo>
                    <a:pt x="78" y="51"/>
                    <a:pt x="79" y="51"/>
                    <a:pt x="81" y="51"/>
                  </a:cubicBezTo>
                  <a:cubicBezTo>
                    <a:pt x="81" y="56"/>
                    <a:pt x="81" y="56"/>
                    <a:pt x="81" y="56"/>
                  </a:cubicBezTo>
                  <a:cubicBezTo>
                    <a:pt x="79" y="56"/>
                    <a:pt x="76" y="55"/>
                    <a:pt x="74" y="54"/>
                  </a:cubicBezTo>
                  <a:cubicBezTo>
                    <a:pt x="72" y="53"/>
                    <a:pt x="71" y="51"/>
                    <a:pt x="69" y="49"/>
                  </a:cubicBezTo>
                  <a:cubicBezTo>
                    <a:pt x="68" y="48"/>
                    <a:pt x="68" y="47"/>
                    <a:pt x="67" y="45"/>
                  </a:cubicBezTo>
                  <a:cubicBezTo>
                    <a:pt x="67" y="45"/>
                    <a:pt x="67" y="45"/>
                    <a:pt x="67" y="45"/>
                  </a:cubicBezTo>
                  <a:cubicBezTo>
                    <a:pt x="67" y="44"/>
                    <a:pt x="67" y="43"/>
                    <a:pt x="67" y="42"/>
                  </a:cubicBezTo>
                  <a:cubicBezTo>
                    <a:pt x="30" y="42"/>
                    <a:pt x="30" y="42"/>
                    <a:pt x="30" y="42"/>
                  </a:cubicBezTo>
                  <a:cubicBezTo>
                    <a:pt x="24" y="42"/>
                    <a:pt x="24" y="42"/>
                    <a:pt x="24" y="42"/>
                  </a:cubicBezTo>
                  <a:cubicBezTo>
                    <a:pt x="21" y="42"/>
                    <a:pt x="21" y="42"/>
                    <a:pt x="21" y="42"/>
                  </a:cubicBezTo>
                  <a:cubicBezTo>
                    <a:pt x="20" y="42"/>
                    <a:pt x="19" y="41"/>
                    <a:pt x="19" y="40"/>
                  </a:cubicBezTo>
                  <a:cubicBezTo>
                    <a:pt x="17" y="38"/>
                    <a:pt x="17" y="38"/>
                    <a:pt x="17" y="38"/>
                  </a:cubicBezTo>
                  <a:cubicBezTo>
                    <a:pt x="17" y="38"/>
                    <a:pt x="17" y="38"/>
                    <a:pt x="17" y="38"/>
                  </a:cubicBezTo>
                  <a:cubicBezTo>
                    <a:pt x="17" y="38"/>
                    <a:pt x="17" y="38"/>
                    <a:pt x="17" y="38"/>
                  </a:cubicBezTo>
                  <a:cubicBezTo>
                    <a:pt x="4" y="13"/>
                    <a:pt x="4" y="13"/>
                    <a:pt x="4" y="13"/>
                  </a:cubicBezTo>
                  <a:lnTo>
                    <a:pt x="4"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1" name="Freeform 192"/>
            <p:cNvSpPr>
              <a:spLocks noEditPoints="1"/>
            </p:cNvSpPr>
            <p:nvPr/>
          </p:nvSpPr>
          <p:spPr bwMode="auto">
            <a:xfrm>
              <a:off x="9975851" y="1457325"/>
              <a:ext cx="258763" cy="127000"/>
            </a:xfrm>
            <a:custGeom>
              <a:avLst/>
              <a:gdLst>
                <a:gd name="T0" fmla="*/ 110 w 115"/>
                <a:gd name="T1" fmla="*/ 52 h 56"/>
                <a:gd name="T2" fmla="*/ 110 w 115"/>
                <a:gd name="T3" fmla="*/ 25 h 56"/>
                <a:gd name="T4" fmla="*/ 105 w 115"/>
                <a:gd name="T5" fmla="*/ 11 h 56"/>
                <a:gd name="T6" fmla="*/ 91 w 115"/>
                <a:gd name="T7" fmla="*/ 5 h 56"/>
                <a:gd name="T8" fmla="*/ 58 w 115"/>
                <a:gd name="T9" fmla="*/ 5 h 56"/>
                <a:gd name="T10" fmla="*/ 58 w 115"/>
                <a:gd name="T11" fmla="*/ 0 h 56"/>
                <a:gd name="T12" fmla="*/ 91 w 115"/>
                <a:gd name="T13" fmla="*/ 0 h 56"/>
                <a:gd name="T14" fmla="*/ 108 w 115"/>
                <a:gd name="T15" fmla="*/ 7 h 56"/>
                <a:gd name="T16" fmla="*/ 115 w 115"/>
                <a:gd name="T17" fmla="*/ 25 h 56"/>
                <a:gd name="T18" fmla="*/ 115 w 115"/>
                <a:gd name="T19" fmla="*/ 54 h 56"/>
                <a:gd name="T20" fmla="*/ 113 w 115"/>
                <a:gd name="T21" fmla="*/ 56 h 56"/>
                <a:gd name="T22" fmla="*/ 94 w 115"/>
                <a:gd name="T23" fmla="*/ 56 h 56"/>
                <a:gd name="T24" fmla="*/ 92 w 115"/>
                <a:gd name="T25" fmla="*/ 54 h 56"/>
                <a:gd name="T26" fmla="*/ 92 w 115"/>
                <a:gd name="T27" fmla="*/ 25 h 56"/>
                <a:gd name="T28" fmla="*/ 91 w 115"/>
                <a:gd name="T29" fmla="*/ 24 h 56"/>
                <a:gd name="T30" fmla="*/ 58 w 115"/>
                <a:gd name="T31" fmla="*/ 24 h 56"/>
                <a:gd name="T32" fmla="*/ 58 w 115"/>
                <a:gd name="T33" fmla="*/ 19 h 56"/>
                <a:gd name="T34" fmla="*/ 91 w 115"/>
                <a:gd name="T35" fmla="*/ 19 h 56"/>
                <a:gd name="T36" fmla="*/ 95 w 115"/>
                <a:gd name="T37" fmla="*/ 21 h 56"/>
                <a:gd name="T38" fmla="*/ 96 w 115"/>
                <a:gd name="T39" fmla="*/ 25 h 56"/>
                <a:gd name="T40" fmla="*/ 96 w 115"/>
                <a:gd name="T41" fmla="*/ 52 h 56"/>
                <a:gd name="T42" fmla="*/ 110 w 115"/>
                <a:gd name="T43" fmla="*/ 52 h 56"/>
                <a:gd name="T44" fmla="*/ 58 w 115"/>
                <a:gd name="T45" fmla="*/ 5 h 56"/>
                <a:gd name="T46" fmla="*/ 24 w 115"/>
                <a:gd name="T47" fmla="*/ 5 h 56"/>
                <a:gd name="T48" fmla="*/ 10 w 115"/>
                <a:gd name="T49" fmla="*/ 11 h 56"/>
                <a:gd name="T50" fmla="*/ 5 w 115"/>
                <a:gd name="T51" fmla="*/ 25 h 56"/>
                <a:gd name="T52" fmla="*/ 5 w 115"/>
                <a:gd name="T53" fmla="*/ 52 h 56"/>
                <a:gd name="T54" fmla="*/ 19 w 115"/>
                <a:gd name="T55" fmla="*/ 52 h 56"/>
                <a:gd name="T56" fmla="*/ 19 w 115"/>
                <a:gd name="T57" fmla="*/ 25 h 56"/>
                <a:gd name="T58" fmla="*/ 20 w 115"/>
                <a:gd name="T59" fmla="*/ 21 h 56"/>
                <a:gd name="T60" fmla="*/ 20 w 115"/>
                <a:gd name="T61" fmla="*/ 20 h 56"/>
                <a:gd name="T62" fmla="*/ 24 w 115"/>
                <a:gd name="T63" fmla="*/ 19 h 56"/>
                <a:gd name="T64" fmla="*/ 58 w 115"/>
                <a:gd name="T65" fmla="*/ 19 h 56"/>
                <a:gd name="T66" fmla="*/ 58 w 115"/>
                <a:gd name="T67" fmla="*/ 24 h 56"/>
                <a:gd name="T68" fmla="*/ 24 w 115"/>
                <a:gd name="T69" fmla="*/ 24 h 56"/>
                <a:gd name="T70" fmla="*/ 23 w 115"/>
                <a:gd name="T71" fmla="*/ 25 h 56"/>
                <a:gd name="T72" fmla="*/ 23 w 115"/>
                <a:gd name="T73" fmla="*/ 54 h 56"/>
                <a:gd name="T74" fmla="*/ 21 w 115"/>
                <a:gd name="T75" fmla="*/ 56 h 56"/>
                <a:gd name="T76" fmla="*/ 2 w 115"/>
                <a:gd name="T77" fmla="*/ 56 h 56"/>
                <a:gd name="T78" fmla="*/ 0 w 115"/>
                <a:gd name="T79" fmla="*/ 54 h 56"/>
                <a:gd name="T80" fmla="*/ 0 w 115"/>
                <a:gd name="T81" fmla="*/ 25 h 56"/>
                <a:gd name="T82" fmla="*/ 7 w 115"/>
                <a:gd name="T83" fmla="*/ 7 h 56"/>
                <a:gd name="T84" fmla="*/ 24 w 115"/>
                <a:gd name="T85" fmla="*/ 0 h 56"/>
                <a:gd name="T86" fmla="*/ 58 w 115"/>
                <a:gd name="T87" fmla="*/ 0 h 56"/>
                <a:gd name="T88" fmla="*/ 58 w 115"/>
                <a:gd name="T89" fmla="*/ 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5" h="56">
                  <a:moveTo>
                    <a:pt x="110" y="52"/>
                  </a:moveTo>
                  <a:cubicBezTo>
                    <a:pt x="110" y="25"/>
                    <a:pt x="110" y="25"/>
                    <a:pt x="110" y="25"/>
                  </a:cubicBezTo>
                  <a:cubicBezTo>
                    <a:pt x="110" y="19"/>
                    <a:pt x="108" y="14"/>
                    <a:pt x="105" y="11"/>
                  </a:cubicBezTo>
                  <a:cubicBezTo>
                    <a:pt x="101" y="7"/>
                    <a:pt x="97" y="5"/>
                    <a:pt x="91" y="5"/>
                  </a:cubicBezTo>
                  <a:cubicBezTo>
                    <a:pt x="58" y="5"/>
                    <a:pt x="58" y="5"/>
                    <a:pt x="58" y="5"/>
                  </a:cubicBezTo>
                  <a:cubicBezTo>
                    <a:pt x="58" y="0"/>
                    <a:pt x="58" y="0"/>
                    <a:pt x="58" y="0"/>
                  </a:cubicBezTo>
                  <a:cubicBezTo>
                    <a:pt x="91" y="0"/>
                    <a:pt x="91" y="0"/>
                    <a:pt x="91" y="0"/>
                  </a:cubicBezTo>
                  <a:cubicBezTo>
                    <a:pt x="98" y="0"/>
                    <a:pt x="104" y="3"/>
                    <a:pt x="108" y="7"/>
                  </a:cubicBezTo>
                  <a:cubicBezTo>
                    <a:pt x="112" y="12"/>
                    <a:pt x="115" y="18"/>
                    <a:pt x="115" y="25"/>
                  </a:cubicBezTo>
                  <a:cubicBezTo>
                    <a:pt x="115" y="54"/>
                    <a:pt x="115" y="54"/>
                    <a:pt x="115" y="54"/>
                  </a:cubicBezTo>
                  <a:cubicBezTo>
                    <a:pt x="115" y="55"/>
                    <a:pt x="114" y="56"/>
                    <a:pt x="113" y="56"/>
                  </a:cubicBezTo>
                  <a:cubicBezTo>
                    <a:pt x="94" y="56"/>
                    <a:pt x="94" y="56"/>
                    <a:pt x="94" y="56"/>
                  </a:cubicBezTo>
                  <a:cubicBezTo>
                    <a:pt x="93" y="56"/>
                    <a:pt x="92" y="55"/>
                    <a:pt x="92" y="54"/>
                  </a:cubicBezTo>
                  <a:cubicBezTo>
                    <a:pt x="92" y="25"/>
                    <a:pt x="92" y="25"/>
                    <a:pt x="92" y="25"/>
                  </a:cubicBezTo>
                  <a:cubicBezTo>
                    <a:pt x="92" y="24"/>
                    <a:pt x="92" y="24"/>
                    <a:pt x="91" y="24"/>
                  </a:cubicBezTo>
                  <a:cubicBezTo>
                    <a:pt x="58" y="24"/>
                    <a:pt x="58" y="24"/>
                    <a:pt x="58" y="24"/>
                  </a:cubicBezTo>
                  <a:cubicBezTo>
                    <a:pt x="58" y="19"/>
                    <a:pt x="58" y="19"/>
                    <a:pt x="58" y="19"/>
                  </a:cubicBezTo>
                  <a:cubicBezTo>
                    <a:pt x="91" y="19"/>
                    <a:pt x="91" y="19"/>
                    <a:pt x="91" y="19"/>
                  </a:cubicBezTo>
                  <a:cubicBezTo>
                    <a:pt x="93" y="19"/>
                    <a:pt x="94" y="20"/>
                    <a:pt x="95" y="21"/>
                  </a:cubicBezTo>
                  <a:cubicBezTo>
                    <a:pt x="96" y="22"/>
                    <a:pt x="96" y="23"/>
                    <a:pt x="96" y="25"/>
                  </a:cubicBezTo>
                  <a:cubicBezTo>
                    <a:pt x="96" y="52"/>
                    <a:pt x="96" y="52"/>
                    <a:pt x="96" y="52"/>
                  </a:cubicBezTo>
                  <a:lnTo>
                    <a:pt x="110" y="52"/>
                  </a:lnTo>
                  <a:close/>
                  <a:moveTo>
                    <a:pt x="58" y="5"/>
                  </a:moveTo>
                  <a:cubicBezTo>
                    <a:pt x="24" y="5"/>
                    <a:pt x="24" y="5"/>
                    <a:pt x="24" y="5"/>
                  </a:cubicBezTo>
                  <a:cubicBezTo>
                    <a:pt x="18" y="5"/>
                    <a:pt x="14" y="7"/>
                    <a:pt x="10" y="11"/>
                  </a:cubicBezTo>
                  <a:cubicBezTo>
                    <a:pt x="7" y="14"/>
                    <a:pt x="5" y="19"/>
                    <a:pt x="5" y="25"/>
                  </a:cubicBezTo>
                  <a:cubicBezTo>
                    <a:pt x="5" y="52"/>
                    <a:pt x="5" y="52"/>
                    <a:pt x="5" y="52"/>
                  </a:cubicBezTo>
                  <a:cubicBezTo>
                    <a:pt x="19" y="52"/>
                    <a:pt x="19" y="52"/>
                    <a:pt x="19" y="52"/>
                  </a:cubicBezTo>
                  <a:cubicBezTo>
                    <a:pt x="19" y="25"/>
                    <a:pt x="19" y="25"/>
                    <a:pt x="19" y="25"/>
                  </a:cubicBezTo>
                  <a:cubicBezTo>
                    <a:pt x="19" y="23"/>
                    <a:pt x="19" y="22"/>
                    <a:pt x="20" y="21"/>
                  </a:cubicBezTo>
                  <a:cubicBezTo>
                    <a:pt x="20" y="21"/>
                    <a:pt x="20" y="21"/>
                    <a:pt x="20" y="20"/>
                  </a:cubicBezTo>
                  <a:cubicBezTo>
                    <a:pt x="21" y="19"/>
                    <a:pt x="22" y="19"/>
                    <a:pt x="24" y="19"/>
                  </a:cubicBezTo>
                  <a:cubicBezTo>
                    <a:pt x="58" y="19"/>
                    <a:pt x="58" y="19"/>
                    <a:pt x="58" y="19"/>
                  </a:cubicBezTo>
                  <a:cubicBezTo>
                    <a:pt x="58" y="24"/>
                    <a:pt x="58" y="24"/>
                    <a:pt x="58" y="24"/>
                  </a:cubicBezTo>
                  <a:cubicBezTo>
                    <a:pt x="24" y="24"/>
                    <a:pt x="24" y="24"/>
                    <a:pt x="24" y="24"/>
                  </a:cubicBezTo>
                  <a:cubicBezTo>
                    <a:pt x="24" y="24"/>
                    <a:pt x="23" y="24"/>
                    <a:pt x="23" y="25"/>
                  </a:cubicBezTo>
                  <a:cubicBezTo>
                    <a:pt x="23" y="54"/>
                    <a:pt x="23" y="54"/>
                    <a:pt x="23" y="54"/>
                  </a:cubicBezTo>
                  <a:cubicBezTo>
                    <a:pt x="23" y="55"/>
                    <a:pt x="22" y="56"/>
                    <a:pt x="21" y="56"/>
                  </a:cubicBezTo>
                  <a:cubicBezTo>
                    <a:pt x="2" y="56"/>
                    <a:pt x="2" y="56"/>
                    <a:pt x="2" y="56"/>
                  </a:cubicBezTo>
                  <a:cubicBezTo>
                    <a:pt x="1" y="56"/>
                    <a:pt x="0" y="55"/>
                    <a:pt x="0" y="54"/>
                  </a:cubicBezTo>
                  <a:cubicBezTo>
                    <a:pt x="0" y="25"/>
                    <a:pt x="0" y="25"/>
                    <a:pt x="0" y="25"/>
                  </a:cubicBezTo>
                  <a:cubicBezTo>
                    <a:pt x="0" y="18"/>
                    <a:pt x="3" y="12"/>
                    <a:pt x="7" y="7"/>
                  </a:cubicBezTo>
                  <a:cubicBezTo>
                    <a:pt x="11" y="3"/>
                    <a:pt x="17" y="0"/>
                    <a:pt x="24" y="0"/>
                  </a:cubicBezTo>
                  <a:cubicBezTo>
                    <a:pt x="58" y="0"/>
                    <a:pt x="58" y="0"/>
                    <a:pt x="58" y="0"/>
                  </a:cubicBezTo>
                  <a:lnTo>
                    <a:pt x="58"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3" name="Freeform 194"/>
            <p:cNvSpPr>
              <a:spLocks noEditPoints="1"/>
            </p:cNvSpPr>
            <p:nvPr/>
          </p:nvSpPr>
          <p:spPr bwMode="auto">
            <a:xfrm>
              <a:off x="7505701" y="4264025"/>
              <a:ext cx="122238" cy="119063"/>
            </a:xfrm>
            <a:custGeom>
              <a:avLst/>
              <a:gdLst>
                <a:gd name="T0" fmla="*/ 27 w 54"/>
                <a:gd name="T1" fmla="*/ 14 h 53"/>
                <a:gd name="T2" fmla="*/ 40 w 54"/>
                <a:gd name="T3" fmla="*/ 1 h 53"/>
                <a:gd name="T4" fmla="*/ 44 w 54"/>
                <a:gd name="T5" fmla="*/ 1 h 53"/>
                <a:gd name="T6" fmla="*/ 53 w 54"/>
                <a:gd name="T7" fmla="*/ 10 h 53"/>
                <a:gd name="T8" fmla="*/ 53 w 54"/>
                <a:gd name="T9" fmla="*/ 13 h 53"/>
                <a:gd name="T10" fmla="*/ 27 w 54"/>
                <a:gd name="T11" fmla="*/ 39 h 53"/>
                <a:gd name="T12" fmla="*/ 27 w 54"/>
                <a:gd name="T13" fmla="*/ 32 h 53"/>
                <a:gd name="T14" fmla="*/ 48 w 54"/>
                <a:gd name="T15" fmla="*/ 11 h 53"/>
                <a:gd name="T16" fmla="*/ 42 w 54"/>
                <a:gd name="T17" fmla="*/ 6 h 53"/>
                <a:gd name="T18" fmla="*/ 27 w 54"/>
                <a:gd name="T19" fmla="*/ 21 h 53"/>
                <a:gd name="T20" fmla="*/ 27 w 54"/>
                <a:gd name="T21" fmla="*/ 14 h 53"/>
                <a:gd name="T22" fmla="*/ 10 w 54"/>
                <a:gd name="T23" fmla="*/ 52 h 53"/>
                <a:gd name="T24" fmla="*/ 1 w 54"/>
                <a:gd name="T25" fmla="*/ 43 h 53"/>
                <a:gd name="T26" fmla="*/ 1 w 54"/>
                <a:gd name="T27" fmla="*/ 40 h 53"/>
                <a:gd name="T28" fmla="*/ 27 w 54"/>
                <a:gd name="T29" fmla="*/ 14 h 53"/>
                <a:gd name="T30" fmla="*/ 27 w 54"/>
                <a:gd name="T31" fmla="*/ 21 h 53"/>
                <a:gd name="T32" fmla="*/ 6 w 54"/>
                <a:gd name="T33" fmla="*/ 42 h 53"/>
                <a:gd name="T34" fmla="*/ 12 w 54"/>
                <a:gd name="T35" fmla="*/ 47 h 53"/>
                <a:gd name="T36" fmla="*/ 27 w 54"/>
                <a:gd name="T37" fmla="*/ 32 h 53"/>
                <a:gd name="T38" fmla="*/ 27 w 54"/>
                <a:gd name="T39" fmla="*/ 39 h 53"/>
                <a:gd name="T40" fmla="*/ 13 w 54"/>
                <a:gd name="T41" fmla="*/ 52 h 53"/>
                <a:gd name="T42" fmla="*/ 10 w 54"/>
                <a:gd name="T43" fmla="*/ 5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 h="53">
                  <a:moveTo>
                    <a:pt x="27" y="14"/>
                  </a:moveTo>
                  <a:cubicBezTo>
                    <a:pt x="40" y="1"/>
                    <a:pt x="40" y="1"/>
                    <a:pt x="40" y="1"/>
                  </a:cubicBezTo>
                  <a:cubicBezTo>
                    <a:pt x="41" y="0"/>
                    <a:pt x="43" y="0"/>
                    <a:pt x="44" y="1"/>
                  </a:cubicBezTo>
                  <a:cubicBezTo>
                    <a:pt x="53" y="10"/>
                    <a:pt x="53" y="10"/>
                    <a:pt x="53" y="10"/>
                  </a:cubicBezTo>
                  <a:cubicBezTo>
                    <a:pt x="54" y="11"/>
                    <a:pt x="54" y="12"/>
                    <a:pt x="53" y="13"/>
                  </a:cubicBezTo>
                  <a:cubicBezTo>
                    <a:pt x="27" y="39"/>
                    <a:pt x="27" y="39"/>
                    <a:pt x="27" y="39"/>
                  </a:cubicBezTo>
                  <a:cubicBezTo>
                    <a:pt x="27" y="32"/>
                    <a:pt x="27" y="32"/>
                    <a:pt x="27" y="32"/>
                  </a:cubicBezTo>
                  <a:cubicBezTo>
                    <a:pt x="48" y="11"/>
                    <a:pt x="48" y="11"/>
                    <a:pt x="48" y="11"/>
                  </a:cubicBezTo>
                  <a:cubicBezTo>
                    <a:pt x="42" y="6"/>
                    <a:pt x="42" y="6"/>
                    <a:pt x="42" y="6"/>
                  </a:cubicBezTo>
                  <a:cubicBezTo>
                    <a:pt x="27" y="21"/>
                    <a:pt x="27" y="21"/>
                    <a:pt x="27" y="21"/>
                  </a:cubicBezTo>
                  <a:lnTo>
                    <a:pt x="27" y="14"/>
                  </a:lnTo>
                  <a:close/>
                  <a:moveTo>
                    <a:pt x="10" y="52"/>
                  </a:moveTo>
                  <a:cubicBezTo>
                    <a:pt x="1" y="43"/>
                    <a:pt x="1" y="43"/>
                    <a:pt x="1" y="43"/>
                  </a:cubicBezTo>
                  <a:cubicBezTo>
                    <a:pt x="0" y="42"/>
                    <a:pt x="0" y="41"/>
                    <a:pt x="1" y="40"/>
                  </a:cubicBezTo>
                  <a:cubicBezTo>
                    <a:pt x="27" y="14"/>
                    <a:pt x="27" y="14"/>
                    <a:pt x="27" y="14"/>
                  </a:cubicBezTo>
                  <a:cubicBezTo>
                    <a:pt x="27" y="21"/>
                    <a:pt x="27" y="21"/>
                    <a:pt x="27" y="21"/>
                  </a:cubicBezTo>
                  <a:cubicBezTo>
                    <a:pt x="6" y="42"/>
                    <a:pt x="6" y="42"/>
                    <a:pt x="6" y="42"/>
                  </a:cubicBezTo>
                  <a:cubicBezTo>
                    <a:pt x="12" y="47"/>
                    <a:pt x="12" y="47"/>
                    <a:pt x="12" y="47"/>
                  </a:cubicBezTo>
                  <a:cubicBezTo>
                    <a:pt x="27" y="32"/>
                    <a:pt x="27" y="32"/>
                    <a:pt x="27" y="32"/>
                  </a:cubicBezTo>
                  <a:cubicBezTo>
                    <a:pt x="27" y="39"/>
                    <a:pt x="27" y="39"/>
                    <a:pt x="27" y="39"/>
                  </a:cubicBezTo>
                  <a:cubicBezTo>
                    <a:pt x="13" y="52"/>
                    <a:pt x="13" y="52"/>
                    <a:pt x="13" y="52"/>
                  </a:cubicBezTo>
                  <a:cubicBezTo>
                    <a:pt x="12" y="53"/>
                    <a:pt x="11" y="53"/>
                    <a:pt x="10"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4" name="Freeform 195"/>
            <p:cNvSpPr>
              <a:spLocks noEditPoints="1"/>
            </p:cNvSpPr>
            <p:nvPr/>
          </p:nvSpPr>
          <p:spPr bwMode="auto">
            <a:xfrm>
              <a:off x="7318376" y="1050925"/>
              <a:ext cx="311150" cy="292100"/>
            </a:xfrm>
            <a:custGeom>
              <a:avLst/>
              <a:gdLst>
                <a:gd name="T0" fmla="*/ 114 w 138"/>
                <a:gd name="T1" fmla="*/ 10 h 129"/>
                <a:gd name="T2" fmla="*/ 69 w 138"/>
                <a:gd name="T3" fmla="*/ 5 h 129"/>
                <a:gd name="T4" fmla="*/ 102 w 138"/>
                <a:gd name="T5" fmla="*/ 0 h 129"/>
                <a:gd name="T6" fmla="*/ 118 w 138"/>
                <a:gd name="T7" fmla="*/ 7 h 129"/>
                <a:gd name="T8" fmla="*/ 124 w 138"/>
                <a:gd name="T9" fmla="*/ 53 h 129"/>
                <a:gd name="T10" fmla="*/ 138 w 138"/>
                <a:gd name="T11" fmla="*/ 56 h 129"/>
                <a:gd name="T12" fmla="*/ 135 w 138"/>
                <a:gd name="T13" fmla="*/ 129 h 129"/>
                <a:gd name="T14" fmla="*/ 69 w 138"/>
                <a:gd name="T15" fmla="*/ 124 h 129"/>
                <a:gd name="T16" fmla="*/ 133 w 138"/>
                <a:gd name="T17" fmla="*/ 58 h 129"/>
                <a:gd name="T18" fmla="*/ 119 w 138"/>
                <a:gd name="T19" fmla="*/ 56 h 129"/>
                <a:gd name="T20" fmla="*/ 69 w 138"/>
                <a:gd name="T21" fmla="*/ 115 h 129"/>
                <a:gd name="T22" fmla="*/ 76 w 138"/>
                <a:gd name="T23" fmla="*/ 112 h 129"/>
                <a:gd name="T24" fmla="*/ 76 w 138"/>
                <a:gd name="T25" fmla="*/ 96 h 129"/>
                <a:gd name="T26" fmla="*/ 82 w 138"/>
                <a:gd name="T27" fmla="*/ 90 h 129"/>
                <a:gd name="T28" fmla="*/ 79 w 138"/>
                <a:gd name="T29" fmla="*/ 73 h 129"/>
                <a:gd name="T30" fmla="*/ 69 w 138"/>
                <a:gd name="T31" fmla="*/ 69 h 129"/>
                <a:gd name="T32" fmla="*/ 69 w 138"/>
                <a:gd name="T33" fmla="*/ 73 h 129"/>
                <a:gd name="T34" fmla="*/ 78 w 138"/>
                <a:gd name="T35" fmla="*/ 83 h 129"/>
                <a:gd name="T36" fmla="*/ 74 w 138"/>
                <a:gd name="T37" fmla="*/ 91 h 129"/>
                <a:gd name="T38" fmla="*/ 73 w 138"/>
                <a:gd name="T39" fmla="*/ 92 h 129"/>
                <a:gd name="T40" fmla="*/ 71 w 138"/>
                <a:gd name="T41" fmla="*/ 94 h 129"/>
                <a:gd name="T42" fmla="*/ 71 w 138"/>
                <a:gd name="T43" fmla="*/ 110 h 129"/>
                <a:gd name="T44" fmla="*/ 69 w 138"/>
                <a:gd name="T45" fmla="*/ 115 h 129"/>
                <a:gd name="T46" fmla="*/ 106 w 138"/>
                <a:gd name="T47" fmla="*/ 58 h 129"/>
                <a:gd name="T48" fmla="*/ 108 w 138"/>
                <a:gd name="T49" fmla="*/ 23 h 129"/>
                <a:gd name="T50" fmla="*/ 106 w 138"/>
                <a:gd name="T51" fmla="*/ 18 h 129"/>
                <a:gd name="T52" fmla="*/ 69 w 138"/>
                <a:gd name="T53" fmla="*/ 16 h 129"/>
                <a:gd name="T54" fmla="*/ 102 w 138"/>
                <a:gd name="T55" fmla="*/ 21 h 129"/>
                <a:gd name="T56" fmla="*/ 103 w 138"/>
                <a:gd name="T57" fmla="*/ 21 h 129"/>
                <a:gd name="T58" fmla="*/ 104 w 138"/>
                <a:gd name="T59" fmla="*/ 53 h 129"/>
                <a:gd name="T60" fmla="*/ 69 w 138"/>
                <a:gd name="T61" fmla="*/ 58 h 129"/>
                <a:gd name="T62" fmla="*/ 35 w 138"/>
                <a:gd name="T63" fmla="*/ 5 h 129"/>
                <a:gd name="T64" fmla="*/ 18 w 138"/>
                <a:gd name="T65" fmla="*/ 23 h 129"/>
                <a:gd name="T66" fmla="*/ 16 w 138"/>
                <a:gd name="T67" fmla="*/ 58 h 129"/>
                <a:gd name="T68" fmla="*/ 4 w 138"/>
                <a:gd name="T69" fmla="*/ 124 h 129"/>
                <a:gd name="T70" fmla="*/ 69 w 138"/>
                <a:gd name="T71" fmla="*/ 129 h 129"/>
                <a:gd name="T72" fmla="*/ 0 w 138"/>
                <a:gd name="T73" fmla="*/ 126 h 129"/>
                <a:gd name="T74" fmla="*/ 2 w 138"/>
                <a:gd name="T75" fmla="*/ 53 h 129"/>
                <a:gd name="T76" fmla="*/ 13 w 138"/>
                <a:gd name="T77" fmla="*/ 23 h 129"/>
                <a:gd name="T78" fmla="*/ 35 w 138"/>
                <a:gd name="T79" fmla="*/ 0 h 129"/>
                <a:gd name="T80" fmla="*/ 69 w 138"/>
                <a:gd name="T81" fmla="*/ 5 h 129"/>
                <a:gd name="T82" fmla="*/ 35 w 138"/>
                <a:gd name="T83" fmla="*/ 16 h 129"/>
                <a:gd name="T84" fmla="*/ 31 w 138"/>
                <a:gd name="T85" fmla="*/ 18 h 129"/>
                <a:gd name="T86" fmla="*/ 29 w 138"/>
                <a:gd name="T87" fmla="*/ 56 h 129"/>
                <a:gd name="T88" fmla="*/ 69 w 138"/>
                <a:gd name="T89" fmla="*/ 58 h 129"/>
                <a:gd name="T90" fmla="*/ 34 w 138"/>
                <a:gd name="T91" fmla="*/ 53 h 129"/>
                <a:gd name="T92" fmla="*/ 34 w 138"/>
                <a:gd name="T93" fmla="*/ 21 h 129"/>
                <a:gd name="T94" fmla="*/ 34 w 138"/>
                <a:gd name="T95" fmla="*/ 21 h 129"/>
                <a:gd name="T96" fmla="*/ 69 w 138"/>
                <a:gd name="T97" fmla="*/ 21 h 129"/>
                <a:gd name="T98" fmla="*/ 69 w 138"/>
                <a:gd name="T99" fmla="*/ 69 h 129"/>
                <a:gd name="T100" fmla="*/ 54 w 138"/>
                <a:gd name="T101" fmla="*/ 83 h 129"/>
                <a:gd name="T102" fmla="*/ 60 w 138"/>
                <a:gd name="T103" fmla="*/ 95 h 129"/>
                <a:gd name="T104" fmla="*/ 61 w 138"/>
                <a:gd name="T105" fmla="*/ 109 h 129"/>
                <a:gd name="T106" fmla="*/ 63 w 138"/>
                <a:gd name="T107" fmla="*/ 115 h 129"/>
                <a:gd name="T108" fmla="*/ 69 w 138"/>
                <a:gd name="T109" fmla="*/ 110 h 129"/>
                <a:gd name="T110" fmla="*/ 66 w 138"/>
                <a:gd name="T111" fmla="*/ 109 h 129"/>
                <a:gd name="T112" fmla="*/ 64 w 138"/>
                <a:gd name="T113" fmla="*/ 92 h 129"/>
                <a:gd name="T114" fmla="*/ 63 w 138"/>
                <a:gd name="T115" fmla="*/ 91 h 129"/>
                <a:gd name="T116" fmla="*/ 59 w 138"/>
                <a:gd name="T117" fmla="*/ 83 h 129"/>
                <a:gd name="T118" fmla="*/ 69 w 138"/>
                <a:gd name="T119" fmla="*/ 7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8" h="129">
                  <a:moveTo>
                    <a:pt x="119" y="23"/>
                  </a:moveTo>
                  <a:cubicBezTo>
                    <a:pt x="119" y="18"/>
                    <a:pt x="117" y="13"/>
                    <a:pt x="114" y="10"/>
                  </a:cubicBezTo>
                  <a:cubicBezTo>
                    <a:pt x="111" y="7"/>
                    <a:pt x="107" y="5"/>
                    <a:pt x="102" y="5"/>
                  </a:cubicBezTo>
                  <a:cubicBezTo>
                    <a:pt x="69" y="5"/>
                    <a:pt x="69" y="5"/>
                    <a:pt x="69" y="5"/>
                  </a:cubicBezTo>
                  <a:cubicBezTo>
                    <a:pt x="69" y="0"/>
                    <a:pt x="69" y="0"/>
                    <a:pt x="69" y="0"/>
                  </a:cubicBezTo>
                  <a:cubicBezTo>
                    <a:pt x="102" y="0"/>
                    <a:pt x="102" y="0"/>
                    <a:pt x="102" y="0"/>
                  </a:cubicBezTo>
                  <a:cubicBezTo>
                    <a:pt x="108" y="0"/>
                    <a:pt x="114" y="3"/>
                    <a:pt x="118" y="7"/>
                  </a:cubicBezTo>
                  <a:cubicBezTo>
                    <a:pt x="118" y="7"/>
                    <a:pt x="118" y="7"/>
                    <a:pt x="118" y="7"/>
                  </a:cubicBezTo>
                  <a:cubicBezTo>
                    <a:pt x="122" y="11"/>
                    <a:pt x="124" y="16"/>
                    <a:pt x="124" y="23"/>
                  </a:cubicBezTo>
                  <a:cubicBezTo>
                    <a:pt x="124" y="53"/>
                    <a:pt x="124" y="53"/>
                    <a:pt x="124" y="53"/>
                  </a:cubicBezTo>
                  <a:cubicBezTo>
                    <a:pt x="135" y="53"/>
                    <a:pt x="135" y="53"/>
                    <a:pt x="135" y="53"/>
                  </a:cubicBezTo>
                  <a:cubicBezTo>
                    <a:pt x="137" y="53"/>
                    <a:pt x="138" y="54"/>
                    <a:pt x="138" y="56"/>
                  </a:cubicBezTo>
                  <a:cubicBezTo>
                    <a:pt x="138" y="126"/>
                    <a:pt x="138" y="126"/>
                    <a:pt x="138" y="126"/>
                  </a:cubicBezTo>
                  <a:cubicBezTo>
                    <a:pt x="138" y="128"/>
                    <a:pt x="137" y="129"/>
                    <a:pt x="135" y="129"/>
                  </a:cubicBezTo>
                  <a:cubicBezTo>
                    <a:pt x="69" y="129"/>
                    <a:pt x="69" y="129"/>
                    <a:pt x="69" y="129"/>
                  </a:cubicBezTo>
                  <a:cubicBezTo>
                    <a:pt x="69" y="124"/>
                    <a:pt x="69" y="124"/>
                    <a:pt x="69" y="124"/>
                  </a:cubicBezTo>
                  <a:cubicBezTo>
                    <a:pt x="133" y="124"/>
                    <a:pt x="133" y="124"/>
                    <a:pt x="133" y="124"/>
                  </a:cubicBezTo>
                  <a:cubicBezTo>
                    <a:pt x="133" y="58"/>
                    <a:pt x="133" y="58"/>
                    <a:pt x="133" y="58"/>
                  </a:cubicBezTo>
                  <a:cubicBezTo>
                    <a:pt x="122" y="58"/>
                    <a:pt x="122" y="58"/>
                    <a:pt x="122" y="58"/>
                  </a:cubicBezTo>
                  <a:cubicBezTo>
                    <a:pt x="120" y="58"/>
                    <a:pt x="119" y="57"/>
                    <a:pt x="119" y="56"/>
                  </a:cubicBezTo>
                  <a:cubicBezTo>
                    <a:pt x="119" y="23"/>
                    <a:pt x="119" y="23"/>
                    <a:pt x="119" y="23"/>
                  </a:cubicBezTo>
                  <a:close/>
                  <a:moveTo>
                    <a:pt x="69" y="115"/>
                  </a:moveTo>
                  <a:cubicBezTo>
                    <a:pt x="74" y="115"/>
                    <a:pt x="74" y="115"/>
                    <a:pt x="74" y="115"/>
                  </a:cubicBezTo>
                  <a:cubicBezTo>
                    <a:pt x="75" y="115"/>
                    <a:pt x="76" y="114"/>
                    <a:pt x="76" y="112"/>
                  </a:cubicBezTo>
                  <a:cubicBezTo>
                    <a:pt x="76" y="109"/>
                    <a:pt x="76" y="109"/>
                    <a:pt x="76" y="109"/>
                  </a:cubicBezTo>
                  <a:cubicBezTo>
                    <a:pt x="76" y="96"/>
                    <a:pt x="76" y="96"/>
                    <a:pt x="76" y="96"/>
                  </a:cubicBezTo>
                  <a:cubicBezTo>
                    <a:pt x="77" y="95"/>
                    <a:pt x="77" y="95"/>
                    <a:pt x="77" y="95"/>
                  </a:cubicBezTo>
                  <a:cubicBezTo>
                    <a:pt x="79" y="94"/>
                    <a:pt x="80" y="92"/>
                    <a:pt x="82" y="90"/>
                  </a:cubicBezTo>
                  <a:cubicBezTo>
                    <a:pt x="83" y="88"/>
                    <a:pt x="83" y="86"/>
                    <a:pt x="83" y="83"/>
                  </a:cubicBezTo>
                  <a:cubicBezTo>
                    <a:pt x="83" y="79"/>
                    <a:pt x="82" y="76"/>
                    <a:pt x="79" y="73"/>
                  </a:cubicBezTo>
                  <a:cubicBezTo>
                    <a:pt x="76" y="70"/>
                    <a:pt x="73" y="69"/>
                    <a:pt x="69" y="69"/>
                  </a:cubicBezTo>
                  <a:cubicBezTo>
                    <a:pt x="69" y="69"/>
                    <a:pt x="69" y="69"/>
                    <a:pt x="69" y="69"/>
                  </a:cubicBezTo>
                  <a:cubicBezTo>
                    <a:pt x="69" y="73"/>
                    <a:pt x="69" y="73"/>
                    <a:pt x="69" y="73"/>
                  </a:cubicBezTo>
                  <a:cubicBezTo>
                    <a:pt x="69" y="73"/>
                    <a:pt x="69" y="73"/>
                    <a:pt x="69" y="73"/>
                  </a:cubicBezTo>
                  <a:cubicBezTo>
                    <a:pt x="71" y="73"/>
                    <a:pt x="74" y="75"/>
                    <a:pt x="76" y="76"/>
                  </a:cubicBezTo>
                  <a:cubicBezTo>
                    <a:pt x="77" y="78"/>
                    <a:pt x="78" y="81"/>
                    <a:pt x="78" y="83"/>
                  </a:cubicBezTo>
                  <a:cubicBezTo>
                    <a:pt x="78" y="85"/>
                    <a:pt x="78" y="86"/>
                    <a:pt x="77" y="88"/>
                  </a:cubicBezTo>
                  <a:cubicBezTo>
                    <a:pt x="77" y="89"/>
                    <a:pt x="76" y="90"/>
                    <a:pt x="74" y="91"/>
                  </a:cubicBezTo>
                  <a:cubicBezTo>
                    <a:pt x="74" y="91"/>
                    <a:pt x="74" y="91"/>
                    <a:pt x="74" y="92"/>
                  </a:cubicBezTo>
                  <a:cubicBezTo>
                    <a:pt x="73" y="92"/>
                    <a:pt x="73" y="92"/>
                    <a:pt x="73" y="92"/>
                  </a:cubicBezTo>
                  <a:cubicBezTo>
                    <a:pt x="72" y="92"/>
                    <a:pt x="71" y="93"/>
                    <a:pt x="71" y="94"/>
                  </a:cubicBezTo>
                  <a:cubicBezTo>
                    <a:pt x="71" y="94"/>
                    <a:pt x="71" y="94"/>
                    <a:pt x="71" y="94"/>
                  </a:cubicBezTo>
                  <a:cubicBezTo>
                    <a:pt x="71" y="109"/>
                    <a:pt x="71" y="109"/>
                    <a:pt x="71" y="109"/>
                  </a:cubicBezTo>
                  <a:cubicBezTo>
                    <a:pt x="71" y="110"/>
                    <a:pt x="71" y="110"/>
                    <a:pt x="71" y="110"/>
                  </a:cubicBezTo>
                  <a:cubicBezTo>
                    <a:pt x="69" y="110"/>
                    <a:pt x="69" y="110"/>
                    <a:pt x="69" y="110"/>
                  </a:cubicBezTo>
                  <a:cubicBezTo>
                    <a:pt x="69" y="115"/>
                    <a:pt x="69" y="115"/>
                    <a:pt x="69" y="115"/>
                  </a:cubicBezTo>
                  <a:close/>
                  <a:moveTo>
                    <a:pt x="69" y="58"/>
                  </a:moveTo>
                  <a:cubicBezTo>
                    <a:pt x="106" y="58"/>
                    <a:pt x="106" y="58"/>
                    <a:pt x="106" y="58"/>
                  </a:cubicBezTo>
                  <a:cubicBezTo>
                    <a:pt x="107" y="58"/>
                    <a:pt x="108" y="57"/>
                    <a:pt x="108" y="56"/>
                  </a:cubicBezTo>
                  <a:cubicBezTo>
                    <a:pt x="108" y="23"/>
                    <a:pt x="108" y="23"/>
                    <a:pt x="108" y="23"/>
                  </a:cubicBezTo>
                  <a:cubicBezTo>
                    <a:pt x="108" y="21"/>
                    <a:pt x="108" y="19"/>
                    <a:pt x="107" y="18"/>
                  </a:cubicBezTo>
                  <a:cubicBezTo>
                    <a:pt x="106" y="18"/>
                    <a:pt x="106" y="18"/>
                    <a:pt x="106" y="18"/>
                  </a:cubicBezTo>
                  <a:cubicBezTo>
                    <a:pt x="105" y="17"/>
                    <a:pt x="104" y="16"/>
                    <a:pt x="102" y="16"/>
                  </a:cubicBezTo>
                  <a:cubicBezTo>
                    <a:pt x="69" y="16"/>
                    <a:pt x="69" y="16"/>
                    <a:pt x="69" y="16"/>
                  </a:cubicBezTo>
                  <a:cubicBezTo>
                    <a:pt x="69" y="21"/>
                    <a:pt x="69" y="21"/>
                    <a:pt x="69" y="21"/>
                  </a:cubicBezTo>
                  <a:cubicBezTo>
                    <a:pt x="102" y="21"/>
                    <a:pt x="102" y="21"/>
                    <a:pt x="102" y="21"/>
                  </a:cubicBezTo>
                  <a:cubicBezTo>
                    <a:pt x="102" y="21"/>
                    <a:pt x="103" y="21"/>
                    <a:pt x="103" y="21"/>
                  </a:cubicBezTo>
                  <a:cubicBezTo>
                    <a:pt x="103" y="21"/>
                    <a:pt x="103" y="21"/>
                    <a:pt x="103" y="21"/>
                  </a:cubicBezTo>
                  <a:cubicBezTo>
                    <a:pt x="103" y="22"/>
                    <a:pt x="104" y="22"/>
                    <a:pt x="104" y="23"/>
                  </a:cubicBezTo>
                  <a:cubicBezTo>
                    <a:pt x="104" y="53"/>
                    <a:pt x="104" y="53"/>
                    <a:pt x="104" y="53"/>
                  </a:cubicBezTo>
                  <a:cubicBezTo>
                    <a:pt x="69" y="53"/>
                    <a:pt x="69" y="53"/>
                    <a:pt x="69" y="53"/>
                  </a:cubicBezTo>
                  <a:lnTo>
                    <a:pt x="69" y="58"/>
                  </a:lnTo>
                  <a:close/>
                  <a:moveTo>
                    <a:pt x="69" y="5"/>
                  </a:moveTo>
                  <a:cubicBezTo>
                    <a:pt x="35" y="5"/>
                    <a:pt x="35" y="5"/>
                    <a:pt x="35" y="5"/>
                  </a:cubicBezTo>
                  <a:cubicBezTo>
                    <a:pt x="31" y="5"/>
                    <a:pt x="26" y="7"/>
                    <a:pt x="23" y="10"/>
                  </a:cubicBezTo>
                  <a:cubicBezTo>
                    <a:pt x="20" y="13"/>
                    <a:pt x="18" y="18"/>
                    <a:pt x="18" y="23"/>
                  </a:cubicBezTo>
                  <a:cubicBezTo>
                    <a:pt x="18" y="56"/>
                    <a:pt x="18" y="56"/>
                    <a:pt x="18" y="56"/>
                  </a:cubicBezTo>
                  <a:cubicBezTo>
                    <a:pt x="18" y="57"/>
                    <a:pt x="17" y="58"/>
                    <a:pt x="16" y="58"/>
                  </a:cubicBezTo>
                  <a:cubicBezTo>
                    <a:pt x="4" y="58"/>
                    <a:pt x="4" y="58"/>
                    <a:pt x="4" y="58"/>
                  </a:cubicBezTo>
                  <a:cubicBezTo>
                    <a:pt x="4" y="124"/>
                    <a:pt x="4" y="124"/>
                    <a:pt x="4" y="124"/>
                  </a:cubicBezTo>
                  <a:cubicBezTo>
                    <a:pt x="69" y="124"/>
                    <a:pt x="69" y="124"/>
                    <a:pt x="69" y="124"/>
                  </a:cubicBezTo>
                  <a:cubicBezTo>
                    <a:pt x="69" y="129"/>
                    <a:pt x="69" y="129"/>
                    <a:pt x="69" y="129"/>
                  </a:cubicBezTo>
                  <a:cubicBezTo>
                    <a:pt x="2" y="129"/>
                    <a:pt x="2" y="129"/>
                    <a:pt x="2" y="129"/>
                  </a:cubicBezTo>
                  <a:cubicBezTo>
                    <a:pt x="1" y="129"/>
                    <a:pt x="0" y="128"/>
                    <a:pt x="0" y="126"/>
                  </a:cubicBezTo>
                  <a:cubicBezTo>
                    <a:pt x="0" y="56"/>
                    <a:pt x="0" y="56"/>
                    <a:pt x="0" y="56"/>
                  </a:cubicBezTo>
                  <a:cubicBezTo>
                    <a:pt x="0" y="54"/>
                    <a:pt x="1" y="53"/>
                    <a:pt x="2" y="53"/>
                  </a:cubicBezTo>
                  <a:cubicBezTo>
                    <a:pt x="13" y="53"/>
                    <a:pt x="13" y="53"/>
                    <a:pt x="13" y="53"/>
                  </a:cubicBezTo>
                  <a:cubicBezTo>
                    <a:pt x="13" y="23"/>
                    <a:pt x="13" y="23"/>
                    <a:pt x="13" y="23"/>
                  </a:cubicBezTo>
                  <a:cubicBezTo>
                    <a:pt x="13" y="16"/>
                    <a:pt x="16" y="11"/>
                    <a:pt x="20" y="7"/>
                  </a:cubicBezTo>
                  <a:cubicBezTo>
                    <a:pt x="24" y="3"/>
                    <a:pt x="29" y="0"/>
                    <a:pt x="35" y="0"/>
                  </a:cubicBezTo>
                  <a:cubicBezTo>
                    <a:pt x="69" y="0"/>
                    <a:pt x="69" y="0"/>
                    <a:pt x="69" y="0"/>
                  </a:cubicBezTo>
                  <a:cubicBezTo>
                    <a:pt x="69" y="5"/>
                    <a:pt x="69" y="5"/>
                    <a:pt x="69" y="5"/>
                  </a:cubicBezTo>
                  <a:close/>
                  <a:moveTo>
                    <a:pt x="69" y="16"/>
                  </a:moveTo>
                  <a:cubicBezTo>
                    <a:pt x="35" y="16"/>
                    <a:pt x="35" y="16"/>
                    <a:pt x="35" y="16"/>
                  </a:cubicBezTo>
                  <a:cubicBezTo>
                    <a:pt x="34" y="16"/>
                    <a:pt x="32" y="17"/>
                    <a:pt x="31" y="18"/>
                  </a:cubicBezTo>
                  <a:cubicBezTo>
                    <a:pt x="31" y="18"/>
                    <a:pt x="31" y="18"/>
                    <a:pt x="31" y="18"/>
                  </a:cubicBezTo>
                  <a:cubicBezTo>
                    <a:pt x="30" y="19"/>
                    <a:pt x="29" y="21"/>
                    <a:pt x="29" y="23"/>
                  </a:cubicBezTo>
                  <a:cubicBezTo>
                    <a:pt x="29" y="56"/>
                    <a:pt x="29" y="56"/>
                    <a:pt x="29" y="56"/>
                  </a:cubicBezTo>
                  <a:cubicBezTo>
                    <a:pt x="29" y="57"/>
                    <a:pt x="30" y="58"/>
                    <a:pt x="31" y="58"/>
                  </a:cubicBezTo>
                  <a:cubicBezTo>
                    <a:pt x="69" y="58"/>
                    <a:pt x="69" y="58"/>
                    <a:pt x="69" y="58"/>
                  </a:cubicBezTo>
                  <a:cubicBezTo>
                    <a:pt x="69" y="53"/>
                    <a:pt x="69" y="53"/>
                    <a:pt x="69" y="53"/>
                  </a:cubicBezTo>
                  <a:cubicBezTo>
                    <a:pt x="34" y="53"/>
                    <a:pt x="34" y="53"/>
                    <a:pt x="34" y="53"/>
                  </a:cubicBezTo>
                  <a:cubicBezTo>
                    <a:pt x="34" y="23"/>
                    <a:pt x="34" y="23"/>
                    <a:pt x="34" y="23"/>
                  </a:cubicBezTo>
                  <a:cubicBezTo>
                    <a:pt x="34" y="22"/>
                    <a:pt x="34" y="22"/>
                    <a:pt x="34" y="21"/>
                  </a:cubicBezTo>
                  <a:cubicBezTo>
                    <a:pt x="34" y="21"/>
                    <a:pt x="34" y="21"/>
                    <a:pt x="34" y="21"/>
                  </a:cubicBezTo>
                  <a:cubicBezTo>
                    <a:pt x="34" y="21"/>
                    <a:pt x="34" y="21"/>
                    <a:pt x="34" y="21"/>
                  </a:cubicBezTo>
                  <a:cubicBezTo>
                    <a:pt x="35" y="21"/>
                    <a:pt x="35" y="21"/>
                    <a:pt x="35" y="21"/>
                  </a:cubicBezTo>
                  <a:cubicBezTo>
                    <a:pt x="69" y="21"/>
                    <a:pt x="69" y="21"/>
                    <a:pt x="69" y="21"/>
                  </a:cubicBezTo>
                  <a:cubicBezTo>
                    <a:pt x="69" y="16"/>
                    <a:pt x="69" y="16"/>
                    <a:pt x="69" y="16"/>
                  </a:cubicBezTo>
                  <a:close/>
                  <a:moveTo>
                    <a:pt x="69" y="69"/>
                  </a:moveTo>
                  <a:cubicBezTo>
                    <a:pt x="65" y="69"/>
                    <a:pt x="61" y="70"/>
                    <a:pt x="58" y="73"/>
                  </a:cubicBezTo>
                  <a:cubicBezTo>
                    <a:pt x="56" y="76"/>
                    <a:pt x="54" y="79"/>
                    <a:pt x="54" y="83"/>
                  </a:cubicBezTo>
                  <a:cubicBezTo>
                    <a:pt x="54" y="86"/>
                    <a:pt x="55" y="88"/>
                    <a:pt x="56" y="90"/>
                  </a:cubicBezTo>
                  <a:cubicBezTo>
                    <a:pt x="57" y="92"/>
                    <a:pt x="58" y="94"/>
                    <a:pt x="60" y="95"/>
                  </a:cubicBezTo>
                  <a:cubicBezTo>
                    <a:pt x="60" y="95"/>
                    <a:pt x="61" y="95"/>
                    <a:pt x="61" y="96"/>
                  </a:cubicBezTo>
                  <a:cubicBezTo>
                    <a:pt x="61" y="109"/>
                    <a:pt x="61" y="109"/>
                    <a:pt x="61" y="109"/>
                  </a:cubicBezTo>
                  <a:cubicBezTo>
                    <a:pt x="61" y="112"/>
                    <a:pt x="61" y="112"/>
                    <a:pt x="61" y="112"/>
                  </a:cubicBezTo>
                  <a:cubicBezTo>
                    <a:pt x="61" y="114"/>
                    <a:pt x="62" y="115"/>
                    <a:pt x="63" y="115"/>
                  </a:cubicBezTo>
                  <a:cubicBezTo>
                    <a:pt x="69" y="115"/>
                    <a:pt x="69" y="115"/>
                    <a:pt x="69" y="115"/>
                  </a:cubicBezTo>
                  <a:cubicBezTo>
                    <a:pt x="69" y="110"/>
                    <a:pt x="69" y="110"/>
                    <a:pt x="69" y="110"/>
                  </a:cubicBezTo>
                  <a:cubicBezTo>
                    <a:pt x="66" y="110"/>
                    <a:pt x="66" y="110"/>
                    <a:pt x="66" y="110"/>
                  </a:cubicBezTo>
                  <a:cubicBezTo>
                    <a:pt x="66" y="109"/>
                    <a:pt x="66" y="109"/>
                    <a:pt x="66" y="109"/>
                  </a:cubicBezTo>
                  <a:cubicBezTo>
                    <a:pt x="66" y="94"/>
                    <a:pt x="66" y="94"/>
                    <a:pt x="66" y="94"/>
                  </a:cubicBezTo>
                  <a:cubicBezTo>
                    <a:pt x="66" y="93"/>
                    <a:pt x="65" y="92"/>
                    <a:pt x="64" y="92"/>
                  </a:cubicBezTo>
                  <a:cubicBezTo>
                    <a:pt x="64" y="92"/>
                    <a:pt x="64" y="92"/>
                    <a:pt x="64" y="92"/>
                  </a:cubicBezTo>
                  <a:cubicBezTo>
                    <a:pt x="63" y="91"/>
                    <a:pt x="63" y="91"/>
                    <a:pt x="63" y="91"/>
                  </a:cubicBezTo>
                  <a:cubicBezTo>
                    <a:pt x="62" y="90"/>
                    <a:pt x="61" y="89"/>
                    <a:pt x="60" y="88"/>
                  </a:cubicBezTo>
                  <a:cubicBezTo>
                    <a:pt x="59" y="86"/>
                    <a:pt x="59" y="85"/>
                    <a:pt x="59" y="83"/>
                  </a:cubicBezTo>
                  <a:cubicBezTo>
                    <a:pt x="59" y="81"/>
                    <a:pt x="60" y="78"/>
                    <a:pt x="62" y="76"/>
                  </a:cubicBezTo>
                  <a:cubicBezTo>
                    <a:pt x="63" y="75"/>
                    <a:pt x="66" y="73"/>
                    <a:pt x="69" y="73"/>
                  </a:cubicBezTo>
                  <a:lnTo>
                    <a:pt x="69"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5" name="Freeform 196"/>
            <p:cNvSpPr>
              <a:spLocks noEditPoints="1"/>
            </p:cNvSpPr>
            <p:nvPr/>
          </p:nvSpPr>
          <p:spPr bwMode="auto">
            <a:xfrm>
              <a:off x="8126413" y="1501775"/>
              <a:ext cx="58738" cy="55563"/>
            </a:xfrm>
            <a:custGeom>
              <a:avLst/>
              <a:gdLst>
                <a:gd name="T0" fmla="*/ 13 w 26"/>
                <a:gd name="T1" fmla="*/ 0 h 25"/>
                <a:gd name="T2" fmla="*/ 22 w 26"/>
                <a:gd name="T3" fmla="*/ 3 h 25"/>
                <a:gd name="T4" fmla="*/ 22 w 26"/>
                <a:gd name="T5" fmla="*/ 3 h 25"/>
                <a:gd name="T6" fmla="*/ 22 w 26"/>
                <a:gd name="T7" fmla="*/ 3 h 25"/>
                <a:gd name="T8" fmla="*/ 26 w 26"/>
                <a:gd name="T9" fmla="*/ 12 h 25"/>
                <a:gd name="T10" fmla="*/ 22 w 26"/>
                <a:gd name="T11" fmla="*/ 22 h 25"/>
                <a:gd name="T12" fmla="*/ 22 w 26"/>
                <a:gd name="T13" fmla="*/ 22 h 25"/>
                <a:gd name="T14" fmla="*/ 13 w 26"/>
                <a:gd name="T15" fmla="*/ 25 h 25"/>
                <a:gd name="T16" fmla="*/ 13 w 26"/>
                <a:gd name="T17" fmla="*/ 21 h 25"/>
                <a:gd name="T18" fmla="*/ 18 w 26"/>
                <a:gd name="T19" fmla="*/ 18 h 25"/>
                <a:gd name="T20" fmla="*/ 18 w 26"/>
                <a:gd name="T21" fmla="*/ 18 h 25"/>
                <a:gd name="T22" fmla="*/ 18 w 26"/>
                <a:gd name="T23" fmla="*/ 18 h 25"/>
                <a:gd name="T24" fmla="*/ 21 w 26"/>
                <a:gd name="T25" fmla="*/ 12 h 25"/>
                <a:gd name="T26" fmla="*/ 18 w 26"/>
                <a:gd name="T27" fmla="*/ 7 h 25"/>
                <a:gd name="T28" fmla="*/ 18 w 26"/>
                <a:gd name="T29" fmla="*/ 7 h 25"/>
                <a:gd name="T30" fmla="*/ 13 w 26"/>
                <a:gd name="T31" fmla="*/ 4 h 25"/>
                <a:gd name="T32" fmla="*/ 13 w 26"/>
                <a:gd name="T33" fmla="*/ 0 h 25"/>
                <a:gd name="T34" fmla="*/ 13 w 26"/>
                <a:gd name="T35" fmla="*/ 25 h 25"/>
                <a:gd name="T36" fmla="*/ 3 w 26"/>
                <a:gd name="T37" fmla="*/ 22 h 25"/>
                <a:gd name="T38" fmla="*/ 0 w 26"/>
                <a:gd name="T39" fmla="*/ 12 h 25"/>
                <a:gd name="T40" fmla="*/ 3 w 26"/>
                <a:gd name="T41" fmla="*/ 3 h 25"/>
                <a:gd name="T42" fmla="*/ 3 w 26"/>
                <a:gd name="T43" fmla="*/ 3 h 25"/>
                <a:gd name="T44" fmla="*/ 13 w 26"/>
                <a:gd name="T45" fmla="*/ 0 h 25"/>
                <a:gd name="T46" fmla="*/ 13 w 26"/>
                <a:gd name="T47" fmla="*/ 4 h 25"/>
                <a:gd name="T48" fmla="*/ 7 w 26"/>
                <a:gd name="T49" fmla="*/ 7 h 25"/>
                <a:gd name="T50" fmla="*/ 7 w 26"/>
                <a:gd name="T51" fmla="*/ 7 h 25"/>
                <a:gd name="T52" fmla="*/ 7 w 26"/>
                <a:gd name="T53" fmla="*/ 7 h 25"/>
                <a:gd name="T54" fmla="*/ 4 w 26"/>
                <a:gd name="T55" fmla="*/ 12 h 25"/>
                <a:gd name="T56" fmla="*/ 7 w 26"/>
                <a:gd name="T57" fmla="*/ 18 h 25"/>
                <a:gd name="T58" fmla="*/ 13 w 26"/>
                <a:gd name="T59" fmla="*/ 21 h 25"/>
                <a:gd name="T60" fmla="*/ 13 w 26"/>
                <a:gd name="T61"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25">
                  <a:moveTo>
                    <a:pt x="13" y="0"/>
                  </a:moveTo>
                  <a:cubicBezTo>
                    <a:pt x="16" y="0"/>
                    <a:pt x="19" y="1"/>
                    <a:pt x="22" y="3"/>
                  </a:cubicBezTo>
                  <a:cubicBezTo>
                    <a:pt x="22" y="3"/>
                    <a:pt x="22" y="3"/>
                    <a:pt x="22" y="3"/>
                  </a:cubicBezTo>
                  <a:cubicBezTo>
                    <a:pt x="22" y="3"/>
                    <a:pt x="22" y="3"/>
                    <a:pt x="22" y="3"/>
                  </a:cubicBezTo>
                  <a:cubicBezTo>
                    <a:pt x="24" y="6"/>
                    <a:pt x="26" y="9"/>
                    <a:pt x="26" y="12"/>
                  </a:cubicBezTo>
                  <a:cubicBezTo>
                    <a:pt x="26" y="16"/>
                    <a:pt x="24" y="19"/>
                    <a:pt x="22" y="22"/>
                  </a:cubicBezTo>
                  <a:cubicBezTo>
                    <a:pt x="22" y="22"/>
                    <a:pt x="22" y="22"/>
                    <a:pt x="22" y="22"/>
                  </a:cubicBezTo>
                  <a:cubicBezTo>
                    <a:pt x="19" y="24"/>
                    <a:pt x="16" y="25"/>
                    <a:pt x="13" y="25"/>
                  </a:cubicBezTo>
                  <a:cubicBezTo>
                    <a:pt x="13" y="21"/>
                    <a:pt x="13" y="21"/>
                    <a:pt x="13" y="21"/>
                  </a:cubicBezTo>
                  <a:cubicBezTo>
                    <a:pt x="15" y="21"/>
                    <a:pt x="17" y="20"/>
                    <a:pt x="18" y="18"/>
                  </a:cubicBezTo>
                  <a:cubicBezTo>
                    <a:pt x="18" y="18"/>
                    <a:pt x="18" y="18"/>
                    <a:pt x="18" y="18"/>
                  </a:cubicBezTo>
                  <a:cubicBezTo>
                    <a:pt x="18" y="18"/>
                    <a:pt x="18" y="18"/>
                    <a:pt x="18" y="18"/>
                  </a:cubicBezTo>
                  <a:cubicBezTo>
                    <a:pt x="20" y="17"/>
                    <a:pt x="21" y="15"/>
                    <a:pt x="21" y="12"/>
                  </a:cubicBezTo>
                  <a:cubicBezTo>
                    <a:pt x="21" y="10"/>
                    <a:pt x="20" y="8"/>
                    <a:pt x="18" y="7"/>
                  </a:cubicBezTo>
                  <a:cubicBezTo>
                    <a:pt x="18" y="7"/>
                    <a:pt x="18" y="7"/>
                    <a:pt x="18" y="7"/>
                  </a:cubicBezTo>
                  <a:cubicBezTo>
                    <a:pt x="17" y="5"/>
                    <a:pt x="15" y="4"/>
                    <a:pt x="13" y="4"/>
                  </a:cubicBezTo>
                  <a:lnTo>
                    <a:pt x="13" y="0"/>
                  </a:lnTo>
                  <a:close/>
                  <a:moveTo>
                    <a:pt x="13" y="25"/>
                  </a:moveTo>
                  <a:cubicBezTo>
                    <a:pt x="9" y="25"/>
                    <a:pt x="6" y="24"/>
                    <a:pt x="3" y="22"/>
                  </a:cubicBezTo>
                  <a:cubicBezTo>
                    <a:pt x="1" y="19"/>
                    <a:pt x="0" y="16"/>
                    <a:pt x="0" y="12"/>
                  </a:cubicBezTo>
                  <a:cubicBezTo>
                    <a:pt x="0" y="9"/>
                    <a:pt x="1" y="6"/>
                    <a:pt x="3" y="3"/>
                  </a:cubicBezTo>
                  <a:cubicBezTo>
                    <a:pt x="3" y="3"/>
                    <a:pt x="3" y="3"/>
                    <a:pt x="3" y="3"/>
                  </a:cubicBezTo>
                  <a:cubicBezTo>
                    <a:pt x="6" y="1"/>
                    <a:pt x="9" y="0"/>
                    <a:pt x="13" y="0"/>
                  </a:cubicBezTo>
                  <a:cubicBezTo>
                    <a:pt x="13" y="4"/>
                    <a:pt x="13" y="4"/>
                    <a:pt x="13" y="4"/>
                  </a:cubicBezTo>
                  <a:cubicBezTo>
                    <a:pt x="10" y="4"/>
                    <a:pt x="8" y="5"/>
                    <a:pt x="7" y="7"/>
                  </a:cubicBezTo>
                  <a:cubicBezTo>
                    <a:pt x="7" y="7"/>
                    <a:pt x="7" y="7"/>
                    <a:pt x="7" y="7"/>
                  </a:cubicBezTo>
                  <a:cubicBezTo>
                    <a:pt x="7" y="7"/>
                    <a:pt x="7" y="7"/>
                    <a:pt x="7" y="7"/>
                  </a:cubicBezTo>
                  <a:cubicBezTo>
                    <a:pt x="5" y="8"/>
                    <a:pt x="4" y="10"/>
                    <a:pt x="4" y="12"/>
                  </a:cubicBezTo>
                  <a:cubicBezTo>
                    <a:pt x="4" y="15"/>
                    <a:pt x="5" y="17"/>
                    <a:pt x="7" y="18"/>
                  </a:cubicBezTo>
                  <a:cubicBezTo>
                    <a:pt x="8" y="20"/>
                    <a:pt x="10" y="21"/>
                    <a:pt x="13" y="21"/>
                  </a:cubicBezTo>
                  <a:lnTo>
                    <a:pt x="13"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6" name="Freeform 197"/>
            <p:cNvSpPr>
              <a:spLocks noEditPoints="1"/>
            </p:cNvSpPr>
            <p:nvPr/>
          </p:nvSpPr>
          <p:spPr bwMode="auto">
            <a:xfrm>
              <a:off x="7940676" y="1641475"/>
              <a:ext cx="115888" cy="114300"/>
            </a:xfrm>
            <a:custGeom>
              <a:avLst/>
              <a:gdLst>
                <a:gd name="T0" fmla="*/ 26 w 51"/>
                <a:gd name="T1" fmla="*/ 46 h 51"/>
                <a:gd name="T2" fmla="*/ 40 w 51"/>
                <a:gd name="T3" fmla="*/ 40 h 51"/>
                <a:gd name="T4" fmla="*/ 40 w 51"/>
                <a:gd name="T5" fmla="*/ 40 h 51"/>
                <a:gd name="T6" fmla="*/ 40 w 51"/>
                <a:gd name="T7" fmla="*/ 40 h 51"/>
                <a:gd name="T8" fmla="*/ 46 w 51"/>
                <a:gd name="T9" fmla="*/ 25 h 51"/>
                <a:gd name="T10" fmla="*/ 40 w 51"/>
                <a:gd name="T11" fmla="*/ 11 h 51"/>
                <a:gd name="T12" fmla="*/ 26 w 51"/>
                <a:gd name="T13" fmla="*/ 5 h 51"/>
                <a:gd name="T14" fmla="*/ 26 w 51"/>
                <a:gd name="T15" fmla="*/ 0 h 51"/>
                <a:gd name="T16" fmla="*/ 44 w 51"/>
                <a:gd name="T17" fmla="*/ 7 h 51"/>
                <a:gd name="T18" fmla="*/ 51 w 51"/>
                <a:gd name="T19" fmla="*/ 25 h 51"/>
                <a:gd name="T20" fmla="*/ 44 w 51"/>
                <a:gd name="T21" fmla="*/ 43 h 51"/>
                <a:gd name="T22" fmla="*/ 44 w 51"/>
                <a:gd name="T23" fmla="*/ 43 h 51"/>
                <a:gd name="T24" fmla="*/ 26 w 51"/>
                <a:gd name="T25" fmla="*/ 51 h 51"/>
                <a:gd name="T26" fmla="*/ 26 w 51"/>
                <a:gd name="T27" fmla="*/ 46 h 51"/>
                <a:gd name="T28" fmla="*/ 26 w 51"/>
                <a:gd name="T29" fmla="*/ 40 h 51"/>
                <a:gd name="T30" fmla="*/ 36 w 51"/>
                <a:gd name="T31" fmla="*/ 36 h 51"/>
                <a:gd name="T32" fmla="*/ 40 w 51"/>
                <a:gd name="T33" fmla="*/ 25 h 51"/>
                <a:gd name="T34" fmla="*/ 36 w 51"/>
                <a:gd name="T35" fmla="*/ 15 h 51"/>
                <a:gd name="T36" fmla="*/ 26 w 51"/>
                <a:gd name="T37" fmla="*/ 10 h 51"/>
                <a:gd name="T38" fmla="*/ 26 w 51"/>
                <a:gd name="T39" fmla="*/ 15 h 51"/>
                <a:gd name="T40" fmla="*/ 33 w 51"/>
                <a:gd name="T41" fmla="*/ 18 h 51"/>
                <a:gd name="T42" fmla="*/ 36 w 51"/>
                <a:gd name="T43" fmla="*/ 25 h 51"/>
                <a:gd name="T44" fmla="*/ 33 w 51"/>
                <a:gd name="T45" fmla="*/ 32 h 51"/>
                <a:gd name="T46" fmla="*/ 26 w 51"/>
                <a:gd name="T47" fmla="*/ 35 h 51"/>
                <a:gd name="T48" fmla="*/ 26 w 51"/>
                <a:gd name="T49" fmla="*/ 40 h 51"/>
                <a:gd name="T50" fmla="*/ 26 w 51"/>
                <a:gd name="T51" fmla="*/ 5 h 51"/>
                <a:gd name="T52" fmla="*/ 11 w 51"/>
                <a:gd name="T53" fmla="*/ 11 h 51"/>
                <a:gd name="T54" fmla="*/ 11 w 51"/>
                <a:gd name="T55" fmla="*/ 11 h 51"/>
                <a:gd name="T56" fmla="*/ 5 w 51"/>
                <a:gd name="T57" fmla="*/ 25 h 51"/>
                <a:gd name="T58" fmla="*/ 11 w 51"/>
                <a:gd name="T59" fmla="*/ 40 h 51"/>
                <a:gd name="T60" fmla="*/ 11 w 51"/>
                <a:gd name="T61" fmla="*/ 40 h 51"/>
                <a:gd name="T62" fmla="*/ 26 w 51"/>
                <a:gd name="T63" fmla="*/ 46 h 51"/>
                <a:gd name="T64" fmla="*/ 26 w 51"/>
                <a:gd name="T65" fmla="*/ 51 h 51"/>
                <a:gd name="T66" fmla="*/ 8 w 51"/>
                <a:gd name="T67" fmla="*/ 43 h 51"/>
                <a:gd name="T68" fmla="*/ 7 w 51"/>
                <a:gd name="T69" fmla="*/ 43 h 51"/>
                <a:gd name="T70" fmla="*/ 0 w 51"/>
                <a:gd name="T71" fmla="*/ 25 h 51"/>
                <a:gd name="T72" fmla="*/ 7 w 51"/>
                <a:gd name="T73" fmla="*/ 7 h 51"/>
                <a:gd name="T74" fmla="*/ 7 w 51"/>
                <a:gd name="T75" fmla="*/ 7 h 51"/>
                <a:gd name="T76" fmla="*/ 7 w 51"/>
                <a:gd name="T77" fmla="*/ 7 h 51"/>
                <a:gd name="T78" fmla="*/ 26 w 51"/>
                <a:gd name="T79" fmla="*/ 0 h 51"/>
                <a:gd name="T80" fmla="*/ 26 w 51"/>
                <a:gd name="T81" fmla="*/ 5 h 51"/>
                <a:gd name="T82" fmla="*/ 26 w 51"/>
                <a:gd name="T83" fmla="*/ 10 h 51"/>
                <a:gd name="T84" fmla="*/ 15 w 51"/>
                <a:gd name="T85" fmla="*/ 15 h 51"/>
                <a:gd name="T86" fmla="*/ 15 w 51"/>
                <a:gd name="T87" fmla="*/ 15 h 51"/>
                <a:gd name="T88" fmla="*/ 11 w 51"/>
                <a:gd name="T89" fmla="*/ 25 h 51"/>
                <a:gd name="T90" fmla="*/ 15 w 51"/>
                <a:gd name="T91" fmla="*/ 36 h 51"/>
                <a:gd name="T92" fmla="*/ 15 w 51"/>
                <a:gd name="T93" fmla="*/ 36 h 51"/>
                <a:gd name="T94" fmla="*/ 26 w 51"/>
                <a:gd name="T95" fmla="*/ 40 h 51"/>
                <a:gd name="T96" fmla="*/ 26 w 51"/>
                <a:gd name="T97" fmla="*/ 35 h 51"/>
                <a:gd name="T98" fmla="*/ 18 w 51"/>
                <a:gd name="T99" fmla="*/ 32 h 51"/>
                <a:gd name="T100" fmla="*/ 18 w 51"/>
                <a:gd name="T101" fmla="*/ 32 h 51"/>
                <a:gd name="T102" fmla="*/ 15 w 51"/>
                <a:gd name="T103" fmla="*/ 25 h 51"/>
                <a:gd name="T104" fmla="*/ 18 w 51"/>
                <a:gd name="T105" fmla="*/ 18 h 51"/>
                <a:gd name="T106" fmla="*/ 18 w 51"/>
                <a:gd name="T107" fmla="*/ 18 h 51"/>
                <a:gd name="T108" fmla="*/ 18 w 51"/>
                <a:gd name="T109" fmla="*/ 18 h 51"/>
                <a:gd name="T110" fmla="*/ 26 w 51"/>
                <a:gd name="T111" fmla="*/ 15 h 51"/>
                <a:gd name="T112" fmla="*/ 26 w 51"/>
                <a:gd name="T113" fmla="*/ 1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 h="51">
                  <a:moveTo>
                    <a:pt x="26" y="46"/>
                  </a:moveTo>
                  <a:cubicBezTo>
                    <a:pt x="31" y="46"/>
                    <a:pt x="36" y="44"/>
                    <a:pt x="40" y="40"/>
                  </a:cubicBezTo>
                  <a:cubicBezTo>
                    <a:pt x="40" y="40"/>
                    <a:pt x="40" y="40"/>
                    <a:pt x="40" y="40"/>
                  </a:cubicBezTo>
                  <a:cubicBezTo>
                    <a:pt x="40" y="40"/>
                    <a:pt x="40" y="40"/>
                    <a:pt x="40" y="40"/>
                  </a:cubicBezTo>
                  <a:cubicBezTo>
                    <a:pt x="44" y="36"/>
                    <a:pt x="46" y="31"/>
                    <a:pt x="46" y="25"/>
                  </a:cubicBezTo>
                  <a:cubicBezTo>
                    <a:pt x="46" y="20"/>
                    <a:pt x="44" y="14"/>
                    <a:pt x="40" y="11"/>
                  </a:cubicBezTo>
                  <a:cubicBezTo>
                    <a:pt x="36" y="7"/>
                    <a:pt x="31" y="5"/>
                    <a:pt x="26" y="5"/>
                  </a:cubicBezTo>
                  <a:cubicBezTo>
                    <a:pt x="26" y="0"/>
                    <a:pt x="26" y="0"/>
                    <a:pt x="26" y="0"/>
                  </a:cubicBezTo>
                  <a:cubicBezTo>
                    <a:pt x="33" y="0"/>
                    <a:pt x="39" y="3"/>
                    <a:pt x="44" y="7"/>
                  </a:cubicBezTo>
                  <a:cubicBezTo>
                    <a:pt x="48" y="12"/>
                    <a:pt x="51" y="18"/>
                    <a:pt x="51" y="25"/>
                  </a:cubicBezTo>
                  <a:cubicBezTo>
                    <a:pt x="51" y="32"/>
                    <a:pt x="48" y="39"/>
                    <a:pt x="44" y="43"/>
                  </a:cubicBezTo>
                  <a:cubicBezTo>
                    <a:pt x="44" y="43"/>
                    <a:pt x="44" y="43"/>
                    <a:pt x="44" y="43"/>
                  </a:cubicBezTo>
                  <a:cubicBezTo>
                    <a:pt x="39" y="48"/>
                    <a:pt x="33" y="51"/>
                    <a:pt x="26" y="51"/>
                  </a:cubicBezTo>
                  <a:cubicBezTo>
                    <a:pt x="26" y="46"/>
                    <a:pt x="26" y="46"/>
                    <a:pt x="26" y="46"/>
                  </a:cubicBezTo>
                  <a:close/>
                  <a:moveTo>
                    <a:pt x="26" y="40"/>
                  </a:moveTo>
                  <a:cubicBezTo>
                    <a:pt x="30" y="40"/>
                    <a:pt x="33" y="38"/>
                    <a:pt x="36" y="36"/>
                  </a:cubicBezTo>
                  <a:cubicBezTo>
                    <a:pt x="39" y="33"/>
                    <a:pt x="40" y="29"/>
                    <a:pt x="40" y="25"/>
                  </a:cubicBezTo>
                  <a:cubicBezTo>
                    <a:pt x="40" y="21"/>
                    <a:pt x="39" y="17"/>
                    <a:pt x="36" y="15"/>
                  </a:cubicBezTo>
                  <a:cubicBezTo>
                    <a:pt x="33" y="12"/>
                    <a:pt x="30" y="10"/>
                    <a:pt x="26" y="10"/>
                  </a:cubicBezTo>
                  <a:cubicBezTo>
                    <a:pt x="26" y="15"/>
                    <a:pt x="26" y="15"/>
                    <a:pt x="26" y="15"/>
                  </a:cubicBezTo>
                  <a:cubicBezTo>
                    <a:pt x="28" y="15"/>
                    <a:pt x="31" y="16"/>
                    <a:pt x="33" y="18"/>
                  </a:cubicBezTo>
                  <a:cubicBezTo>
                    <a:pt x="34" y="20"/>
                    <a:pt x="36" y="22"/>
                    <a:pt x="36" y="25"/>
                  </a:cubicBezTo>
                  <a:cubicBezTo>
                    <a:pt x="36" y="28"/>
                    <a:pt x="34" y="31"/>
                    <a:pt x="33" y="32"/>
                  </a:cubicBezTo>
                  <a:cubicBezTo>
                    <a:pt x="31" y="34"/>
                    <a:pt x="28" y="35"/>
                    <a:pt x="26" y="35"/>
                  </a:cubicBezTo>
                  <a:lnTo>
                    <a:pt x="26" y="40"/>
                  </a:lnTo>
                  <a:close/>
                  <a:moveTo>
                    <a:pt x="26" y="5"/>
                  </a:moveTo>
                  <a:cubicBezTo>
                    <a:pt x="20" y="5"/>
                    <a:pt x="15" y="7"/>
                    <a:pt x="11" y="11"/>
                  </a:cubicBezTo>
                  <a:cubicBezTo>
                    <a:pt x="11" y="11"/>
                    <a:pt x="11" y="11"/>
                    <a:pt x="11" y="11"/>
                  </a:cubicBezTo>
                  <a:cubicBezTo>
                    <a:pt x="7" y="14"/>
                    <a:pt x="5" y="20"/>
                    <a:pt x="5" y="25"/>
                  </a:cubicBezTo>
                  <a:cubicBezTo>
                    <a:pt x="5" y="31"/>
                    <a:pt x="7" y="36"/>
                    <a:pt x="11" y="40"/>
                  </a:cubicBezTo>
                  <a:cubicBezTo>
                    <a:pt x="11" y="40"/>
                    <a:pt x="11" y="40"/>
                    <a:pt x="11" y="40"/>
                  </a:cubicBezTo>
                  <a:cubicBezTo>
                    <a:pt x="15" y="44"/>
                    <a:pt x="20" y="46"/>
                    <a:pt x="26" y="46"/>
                  </a:cubicBezTo>
                  <a:cubicBezTo>
                    <a:pt x="26" y="51"/>
                    <a:pt x="26" y="51"/>
                    <a:pt x="26" y="51"/>
                  </a:cubicBezTo>
                  <a:cubicBezTo>
                    <a:pt x="19" y="51"/>
                    <a:pt x="12" y="48"/>
                    <a:pt x="8" y="43"/>
                  </a:cubicBezTo>
                  <a:cubicBezTo>
                    <a:pt x="7" y="43"/>
                    <a:pt x="7" y="43"/>
                    <a:pt x="7" y="43"/>
                  </a:cubicBezTo>
                  <a:cubicBezTo>
                    <a:pt x="3" y="39"/>
                    <a:pt x="0" y="32"/>
                    <a:pt x="0" y="25"/>
                  </a:cubicBezTo>
                  <a:cubicBezTo>
                    <a:pt x="0" y="18"/>
                    <a:pt x="3" y="12"/>
                    <a:pt x="7" y="7"/>
                  </a:cubicBezTo>
                  <a:cubicBezTo>
                    <a:pt x="7" y="7"/>
                    <a:pt x="7" y="7"/>
                    <a:pt x="7" y="7"/>
                  </a:cubicBezTo>
                  <a:cubicBezTo>
                    <a:pt x="7" y="7"/>
                    <a:pt x="7" y="7"/>
                    <a:pt x="7" y="7"/>
                  </a:cubicBezTo>
                  <a:cubicBezTo>
                    <a:pt x="12" y="3"/>
                    <a:pt x="18" y="0"/>
                    <a:pt x="26" y="0"/>
                  </a:cubicBezTo>
                  <a:cubicBezTo>
                    <a:pt x="26" y="5"/>
                    <a:pt x="26" y="5"/>
                    <a:pt x="26" y="5"/>
                  </a:cubicBezTo>
                  <a:close/>
                  <a:moveTo>
                    <a:pt x="26" y="10"/>
                  </a:moveTo>
                  <a:cubicBezTo>
                    <a:pt x="21" y="10"/>
                    <a:pt x="18" y="12"/>
                    <a:pt x="15" y="15"/>
                  </a:cubicBezTo>
                  <a:cubicBezTo>
                    <a:pt x="15" y="15"/>
                    <a:pt x="15" y="15"/>
                    <a:pt x="15" y="15"/>
                  </a:cubicBezTo>
                  <a:cubicBezTo>
                    <a:pt x="12" y="17"/>
                    <a:pt x="11" y="21"/>
                    <a:pt x="11" y="25"/>
                  </a:cubicBezTo>
                  <a:cubicBezTo>
                    <a:pt x="11" y="29"/>
                    <a:pt x="12" y="33"/>
                    <a:pt x="15" y="36"/>
                  </a:cubicBezTo>
                  <a:cubicBezTo>
                    <a:pt x="15" y="36"/>
                    <a:pt x="15" y="36"/>
                    <a:pt x="15" y="36"/>
                  </a:cubicBezTo>
                  <a:cubicBezTo>
                    <a:pt x="18" y="38"/>
                    <a:pt x="21" y="40"/>
                    <a:pt x="26" y="40"/>
                  </a:cubicBezTo>
                  <a:cubicBezTo>
                    <a:pt x="26" y="35"/>
                    <a:pt x="26" y="35"/>
                    <a:pt x="26" y="35"/>
                  </a:cubicBezTo>
                  <a:cubicBezTo>
                    <a:pt x="23" y="35"/>
                    <a:pt x="20" y="34"/>
                    <a:pt x="18" y="32"/>
                  </a:cubicBezTo>
                  <a:cubicBezTo>
                    <a:pt x="18" y="32"/>
                    <a:pt x="18" y="32"/>
                    <a:pt x="18" y="32"/>
                  </a:cubicBezTo>
                  <a:cubicBezTo>
                    <a:pt x="17" y="30"/>
                    <a:pt x="15" y="28"/>
                    <a:pt x="15" y="25"/>
                  </a:cubicBezTo>
                  <a:cubicBezTo>
                    <a:pt x="15" y="22"/>
                    <a:pt x="17" y="20"/>
                    <a:pt x="18" y="18"/>
                  </a:cubicBezTo>
                  <a:cubicBezTo>
                    <a:pt x="18" y="18"/>
                    <a:pt x="18" y="18"/>
                    <a:pt x="18" y="18"/>
                  </a:cubicBezTo>
                  <a:cubicBezTo>
                    <a:pt x="18" y="18"/>
                    <a:pt x="18" y="18"/>
                    <a:pt x="18" y="18"/>
                  </a:cubicBezTo>
                  <a:cubicBezTo>
                    <a:pt x="20" y="16"/>
                    <a:pt x="23" y="15"/>
                    <a:pt x="26" y="15"/>
                  </a:cubicBezTo>
                  <a:lnTo>
                    <a:pt x="2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7" name="Freeform 198"/>
            <p:cNvSpPr>
              <a:spLocks noEditPoints="1"/>
            </p:cNvSpPr>
            <p:nvPr/>
          </p:nvSpPr>
          <p:spPr bwMode="auto">
            <a:xfrm>
              <a:off x="8129588" y="1641475"/>
              <a:ext cx="114300" cy="114300"/>
            </a:xfrm>
            <a:custGeom>
              <a:avLst/>
              <a:gdLst>
                <a:gd name="T0" fmla="*/ 26 w 51"/>
                <a:gd name="T1" fmla="*/ 5 h 51"/>
                <a:gd name="T2" fmla="*/ 26 w 51"/>
                <a:gd name="T3" fmla="*/ 5 h 51"/>
                <a:gd name="T4" fmla="*/ 26 w 51"/>
                <a:gd name="T5" fmla="*/ 0 h 51"/>
                <a:gd name="T6" fmla="*/ 26 w 51"/>
                <a:gd name="T7" fmla="*/ 0 h 51"/>
                <a:gd name="T8" fmla="*/ 44 w 51"/>
                <a:gd name="T9" fmla="*/ 7 h 51"/>
                <a:gd name="T10" fmla="*/ 44 w 51"/>
                <a:gd name="T11" fmla="*/ 7 h 51"/>
                <a:gd name="T12" fmla="*/ 44 w 51"/>
                <a:gd name="T13" fmla="*/ 7 h 51"/>
                <a:gd name="T14" fmla="*/ 51 w 51"/>
                <a:gd name="T15" fmla="*/ 25 h 51"/>
                <a:gd name="T16" fmla="*/ 44 w 51"/>
                <a:gd name="T17" fmla="*/ 43 h 51"/>
                <a:gd name="T18" fmla="*/ 44 w 51"/>
                <a:gd name="T19" fmla="*/ 43 h 51"/>
                <a:gd name="T20" fmla="*/ 26 w 51"/>
                <a:gd name="T21" fmla="*/ 51 h 51"/>
                <a:gd name="T22" fmla="*/ 26 w 51"/>
                <a:gd name="T23" fmla="*/ 51 h 51"/>
                <a:gd name="T24" fmla="*/ 26 w 51"/>
                <a:gd name="T25" fmla="*/ 46 h 51"/>
                <a:gd name="T26" fmla="*/ 26 w 51"/>
                <a:gd name="T27" fmla="*/ 46 h 51"/>
                <a:gd name="T28" fmla="*/ 40 w 51"/>
                <a:gd name="T29" fmla="*/ 40 h 51"/>
                <a:gd name="T30" fmla="*/ 41 w 51"/>
                <a:gd name="T31" fmla="*/ 40 h 51"/>
                <a:gd name="T32" fmla="*/ 46 w 51"/>
                <a:gd name="T33" fmla="*/ 25 h 51"/>
                <a:gd name="T34" fmla="*/ 40 w 51"/>
                <a:gd name="T35" fmla="*/ 11 h 51"/>
                <a:gd name="T36" fmla="*/ 40 w 51"/>
                <a:gd name="T37" fmla="*/ 11 h 51"/>
                <a:gd name="T38" fmla="*/ 26 w 51"/>
                <a:gd name="T39" fmla="*/ 5 h 51"/>
                <a:gd name="T40" fmla="*/ 26 w 51"/>
                <a:gd name="T41" fmla="*/ 40 h 51"/>
                <a:gd name="T42" fmla="*/ 26 w 51"/>
                <a:gd name="T43" fmla="*/ 40 h 51"/>
                <a:gd name="T44" fmla="*/ 36 w 51"/>
                <a:gd name="T45" fmla="*/ 36 h 51"/>
                <a:gd name="T46" fmla="*/ 41 w 51"/>
                <a:gd name="T47" fmla="*/ 25 h 51"/>
                <a:gd name="T48" fmla="*/ 36 w 51"/>
                <a:gd name="T49" fmla="*/ 15 h 51"/>
                <a:gd name="T50" fmla="*/ 26 w 51"/>
                <a:gd name="T51" fmla="*/ 10 h 51"/>
                <a:gd name="T52" fmla="*/ 26 w 51"/>
                <a:gd name="T53" fmla="*/ 10 h 51"/>
                <a:gd name="T54" fmla="*/ 26 w 51"/>
                <a:gd name="T55" fmla="*/ 15 h 51"/>
                <a:gd name="T56" fmla="*/ 26 w 51"/>
                <a:gd name="T57" fmla="*/ 15 h 51"/>
                <a:gd name="T58" fmla="*/ 33 w 51"/>
                <a:gd name="T59" fmla="*/ 18 h 51"/>
                <a:gd name="T60" fmla="*/ 36 w 51"/>
                <a:gd name="T61" fmla="*/ 25 h 51"/>
                <a:gd name="T62" fmla="*/ 33 w 51"/>
                <a:gd name="T63" fmla="*/ 32 h 51"/>
                <a:gd name="T64" fmla="*/ 26 w 51"/>
                <a:gd name="T65" fmla="*/ 35 h 51"/>
                <a:gd name="T66" fmla="*/ 26 w 51"/>
                <a:gd name="T67" fmla="*/ 35 h 51"/>
                <a:gd name="T68" fmla="*/ 26 w 51"/>
                <a:gd name="T69" fmla="*/ 40 h 51"/>
                <a:gd name="T70" fmla="*/ 26 w 51"/>
                <a:gd name="T71" fmla="*/ 5 h 51"/>
                <a:gd name="T72" fmla="*/ 11 w 51"/>
                <a:gd name="T73" fmla="*/ 11 h 51"/>
                <a:gd name="T74" fmla="*/ 11 w 51"/>
                <a:gd name="T75" fmla="*/ 11 h 51"/>
                <a:gd name="T76" fmla="*/ 5 w 51"/>
                <a:gd name="T77" fmla="*/ 25 h 51"/>
                <a:gd name="T78" fmla="*/ 11 w 51"/>
                <a:gd name="T79" fmla="*/ 40 h 51"/>
                <a:gd name="T80" fmla="*/ 11 w 51"/>
                <a:gd name="T81" fmla="*/ 40 h 51"/>
                <a:gd name="T82" fmla="*/ 26 w 51"/>
                <a:gd name="T83" fmla="*/ 46 h 51"/>
                <a:gd name="T84" fmla="*/ 26 w 51"/>
                <a:gd name="T85" fmla="*/ 51 h 51"/>
                <a:gd name="T86" fmla="*/ 8 w 51"/>
                <a:gd name="T87" fmla="*/ 43 h 51"/>
                <a:gd name="T88" fmla="*/ 8 w 51"/>
                <a:gd name="T89" fmla="*/ 43 h 51"/>
                <a:gd name="T90" fmla="*/ 8 w 51"/>
                <a:gd name="T91" fmla="*/ 43 h 51"/>
                <a:gd name="T92" fmla="*/ 0 w 51"/>
                <a:gd name="T93" fmla="*/ 25 h 51"/>
                <a:gd name="T94" fmla="*/ 8 w 51"/>
                <a:gd name="T95" fmla="*/ 7 h 51"/>
                <a:gd name="T96" fmla="*/ 8 w 51"/>
                <a:gd name="T97" fmla="*/ 7 h 51"/>
                <a:gd name="T98" fmla="*/ 8 w 51"/>
                <a:gd name="T99" fmla="*/ 7 h 51"/>
                <a:gd name="T100" fmla="*/ 26 w 51"/>
                <a:gd name="T101" fmla="*/ 0 h 51"/>
                <a:gd name="T102" fmla="*/ 26 w 51"/>
                <a:gd name="T103" fmla="*/ 5 h 51"/>
                <a:gd name="T104" fmla="*/ 26 w 51"/>
                <a:gd name="T105" fmla="*/ 10 h 51"/>
                <a:gd name="T106" fmla="*/ 15 w 51"/>
                <a:gd name="T107" fmla="*/ 15 h 51"/>
                <a:gd name="T108" fmla="*/ 11 w 51"/>
                <a:gd name="T109" fmla="*/ 25 h 51"/>
                <a:gd name="T110" fmla="*/ 15 w 51"/>
                <a:gd name="T111" fmla="*/ 36 h 51"/>
                <a:gd name="T112" fmla="*/ 26 w 51"/>
                <a:gd name="T113" fmla="*/ 40 h 51"/>
                <a:gd name="T114" fmla="*/ 26 w 51"/>
                <a:gd name="T115" fmla="*/ 35 h 51"/>
                <a:gd name="T116" fmla="*/ 19 w 51"/>
                <a:gd name="T117" fmla="*/ 32 h 51"/>
                <a:gd name="T118" fmla="*/ 16 w 51"/>
                <a:gd name="T119" fmla="*/ 25 h 51"/>
                <a:gd name="T120" fmla="*/ 19 w 51"/>
                <a:gd name="T121" fmla="*/ 18 h 51"/>
                <a:gd name="T122" fmla="*/ 26 w 51"/>
                <a:gd name="T123" fmla="*/ 15 h 51"/>
                <a:gd name="T124" fmla="*/ 26 w 51"/>
                <a:gd name="T125" fmla="*/ 1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1" h="51">
                  <a:moveTo>
                    <a:pt x="26" y="5"/>
                  </a:moveTo>
                  <a:cubicBezTo>
                    <a:pt x="26" y="5"/>
                    <a:pt x="26" y="5"/>
                    <a:pt x="26" y="5"/>
                  </a:cubicBezTo>
                  <a:cubicBezTo>
                    <a:pt x="26" y="0"/>
                    <a:pt x="26" y="0"/>
                    <a:pt x="26" y="0"/>
                  </a:cubicBezTo>
                  <a:cubicBezTo>
                    <a:pt x="26" y="0"/>
                    <a:pt x="26" y="0"/>
                    <a:pt x="26" y="0"/>
                  </a:cubicBezTo>
                  <a:cubicBezTo>
                    <a:pt x="33" y="0"/>
                    <a:pt x="39" y="3"/>
                    <a:pt x="44" y="7"/>
                  </a:cubicBezTo>
                  <a:cubicBezTo>
                    <a:pt x="44" y="7"/>
                    <a:pt x="44" y="7"/>
                    <a:pt x="44" y="7"/>
                  </a:cubicBezTo>
                  <a:cubicBezTo>
                    <a:pt x="44" y="7"/>
                    <a:pt x="44" y="7"/>
                    <a:pt x="44" y="7"/>
                  </a:cubicBezTo>
                  <a:cubicBezTo>
                    <a:pt x="48" y="12"/>
                    <a:pt x="51" y="18"/>
                    <a:pt x="51" y="25"/>
                  </a:cubicBezTo>
                  <a:cubicBezTo>
                    <a:pt x="51" y="32"/>
                    <a:pt x="48" y="39"/>
                    <a:pt x="44" y="43"/>
                  </a:cubicBezTo>
                  <a:cubicBezTo>
                    <a:pt x="44" y="43"/>
                    <a:pt x="44" y="43"/>
                    <a:pt x="44" y="43"/>
                  </a:cubicBezTo>
                  <a:cubicBezTo>
                    <a:pt x="39" y="48"/>
                    <a:pt x="33" y="51"/>
                    <a:pt x="26" y="51"/>
                  </a:cubicBezTo>
                  <a:cubicBezTo>
                    <a:pt x="26" y="51"/>
                    <a:pt x="26" y="51"/>
                    <a:pt x="26" y="51"/>
                  </a:cubicBezTo>
                  <a:cubicBezTo>
                    <a:pt x="26" y="46"/>
                    <a:pt x="26" y="46"/>
                    <a:pt x="26" y="46"/>
                  </a:cubicBezTo>
                  <a:cubicBezTo>
                    <a:pt x="26" y="46"/>
                    <a:pt x="26" y="46"/>
                    <a:pt x="26" y="46"/>
                  </a:cubicBezTo>
                  <a:cubicBezTo>
                    <a:pt x="31" y="46"/>
                    <a:pt x="37" y="44"/>
                    <a:pt x="40" y="40"/>
                  </a:cubicBezTo>
                  <a:cubicBezTo>
                    <a:pt x="41" y="40"/>
                    <a:pt x="41" y="40"/>
                    <a:pt x="41" y="40"/>
                  </a:cubicBezTo>
                  <a:cubicBezTo>
                    <a:pt x="44" y="36"/>
                    <a:pt x="46" y="31"/>
                    <a:pt x="46" y="25"/>
                  </a:cubicBezTo>
                  <a:cubicBezTo>
                    <a:pt x="46" y="20"/>
                    <a:pt x="44" y="14"/>
                    <a:pt x="40" y="11"/>
                  </a:cubicBezTo>
                  <a:cubicBezTo>
                    <a:pt x="40" y="11"/>
                    <a:pt x="40" y="11"/>
                    <a:pt x="40" y="11"/>
                  </a:cubicBezTo>
                  <a:cubicBezTo>
                    <a:pt x="37" y="7"/>
                    <a:pt x="31" y="5"/>
                    <a:pt x="26" y="5"/>
                  </a:cubicBezTo>
                  <a:close/>
                  <a:moveTo>
                    <a:pt x="26" y="40"/>
                  </a:moveTo>
                  <a:cubicBezTo>
                    <a:pt x="26" y="40"/>
                    <a:pt x="26" y="40"/>
                    <a:pt x="26" y="40"/>
                  </a:cubicBezTo>
                  <a:cubicBezTo>
                    <a:pt x="30" y="40"/>
                    <a:pt x="34" y="38"/>
                    <a:pt x="36" y="36"/>
                  </a:cubicBezTo>
                  <a:cubicBezTo>
                    <a:pt x="39" y="33"/>
                    <a:pt x="41" y="29"/>
                    <a:pt x="41" y="25"/>
                  </a:cubicBezTo>
                  <a:cubicBezTo>
                    <a:pt x="41" y="21"/>
                    <a:pt x="39" y="17"/>
                    <a:pt x="36" y="15"/>
                  </a:cubicBezTo>
                  <a:cubicBezTo>
                    <a:pt x="34" y="12"/>
                    <a:pt x="30" y="10"/>
                    <a:pt x="26" y="10"/>
                  </a:cubicBezTo>
                  <a:cubicBezTo>
                    <a:pt x="26" y="10"/>
                    <a:pt x="26" y="10"/>
                    <a:pt x="26" y="10"/>
                  </a:cubicBezTo>
                  <a:cubicBezTo>
                    <a:pt x="26" y="15"/>
                    <a:pt x="26" y="15"/>
                    <a:pt x="26" y="15"/>
                  </a:cubicBezTo>
                  <a:cubicBezTo>
                    <a:pt x="26" y="15"/>
                    <a:pt x="26" y="15"/>
                    <a:pt x="26" y="15"/>
                  </a:cubicBezTo>
                  <a:cubicBezTo>
                    <a:pt x="29" y="15"/>
                    <a:pt x="31" y="16"/>
                    <a:pt x="33" y="18"/>
                  </a:cubicBezTo>
                  <a:cubicBezTo>
                    <a:pt x="35" y="20"/>
                    <a:pt x="36" y="22"/>
                    <a:pt x="36" y="25"/>
                  </a:cubicBezTo>
                  <a:cubicBezTo>
                    <a:pt x="36" y="28"/>
                    <a:pt x="35" y="31"/>
                    <a:pt x="33" y="32"/>
                  </a:cubicBezTo>
                  <a:cubicBezTo>
                    <a:pt x="31" y="34"/>
                    <a:pt x="29" y="35"/>
                    <a:pt x="26" y="35"/>
                  </a:cubicBezTo>
                  <a:cubicBezTo>
                    <a:pt x="26" y="35"/>
                    <a:pt x="26" y="35"/>
                    <a:pt x="26" y="35"/>
                  </a:cubicBezTo>
                  <a:lnTo>
                    <a:pt x="26" y="40"/>
                  </a:lnTo>
                  <a:close/>
                  <a:moveTo>
                    <a:pt x="26" y="5"/>
                  </a:moveTo>
                  <a:cubicBezTo>
                    <a:pt x="20" y="5"/>
                    <a:pt x="15" y="7"/>
                    <a:pt x="11" y="11"/>
                  </a:cubicBezTo>
                  <a:cubicBezTo>
                    <a:pt x="11" y="11"/>
                    <a:pt x="11" y="11"/>
                    <a:pt x="11" y="11"/>
                  </a:cubicBezTo>
                  <a:cubicBezTo>
                    <a:pt x="7" y="14"/>
                    <a:pt x="5" y="20"/>
                    <a:pt x="5" y="25"/>
                  </a:cubicBezTo>
                  <a:cubicBezTo>
                    <a:pt x="5" y="31"/>
                    <a:pt x="7" y="36"/>
                    <a:pt x="11" y="40"/>
                  </a:cubicBezTo>
                  <a:cubicBezTo>
                    <a:pt x="11" y="40"/>
                    <a:pt x="11" y="40"/>
                    <a:pt x="11" y="40"/>
                  </a:cubicBezTo>
                  <a:cubicBezTo>
                    <a:pt x="15" y="44"/>
                    <a:pt x="20" y="46"/>
                    <a:pt x="26" y="46"/>
                  </a:cubicBezTo>
                  <a:cubicBezTo>
                    <a:pt x="26" y="51"/>
                    <a:pt x="26" y="51"/>
                    <a:pt x="26" y="51"/>
                  </a:cubicBezTo>
                  <a:cubicBezTo>
                    <a:pt x="19" y="51"/>
                    <a:pt x="12" y="48"/>
                    <a:pt x="8" y="43"/>
                  </a:cubicBezTo>
                  <a:cubicBezTo>
                    <a:pt x="8" y="43"/>
                    <a:pt x="8" y="43"/>
                    <a:pt x="8" y="43"/>
                  </a:cubicBezTo>
                  <a:cubicBezTo>
                    <a:pt x="8" y="43"/>
                    <a:pt x="8" y="43"/>
                    <a:pt x="8" y="43"/>
                  </a:cubicBezTo>
                  <a:cubicBezTo>
                    <a:pt x="3" y="39"/>
                    <a:pt x="0" y="32"/>
                    <a:pt x="0" y="25"/>
                  </a:cubicBezTo>
                  <a:cubicBezTo>
                    <a:pt x="0" y="18"/>
                    <a:pt x="3" y="12"/>
                    <a:pt x="8" y="7"/>
                  </a:cubicBezTo>
                  <a:cubicBezTo>
                    <a:pt x="8" y="7"/>
                    <a:pt x="8" y="7"/>
                    <a:pt x="8" y="7"/>
                  </a:cubicBezTo>
                  <a:cubicBezTo>
                    <a:pt x="8" y="7"/>
                    <a:pt x="8" y="7"/>
                    <a:pt x="8" y="7"/>
                  </a:cubicBezTo>
                  <a:cubicBezTo>
                    <a:pt x="12" y="3"/>
                    <a:pt x="19" y="0"/>
                    <a:pt x="26" y="0"/>
                  </a:cubicBezTo>
                  <a:cubicBezTo>
                    <a:pt x="26" y="5"/>
                    <a:pt x="26" y="5"/>
                    <a:pt x="26" y="5"/>
                  </a:cubicBezTo>
                  <a:close/>
                  <a:moveTo>
                    <a:pt x="26" y="10"/>
                  </a:moveTo>
                  <a:cubicBezTo>
                    <a:pt x="22" y="10"/>
                    <a:pt x="18" y="12"/>
                    <a:pt x="15" y="15"/>
                  </a:cubicBezTo>
                  <a:cubicBezTo>
                    <a:pt x="13" y="17"/>
                    <a:pt x="11" y="21"/>
                    <a:pt x="11" y="25"/>
                  </a:cubicBezTo>
                  <a:cubicBezTo>
                    <a:pt x="11" y="29"/>
                    <a:pt x="13" y="33"/>
                    <a:pt x="15" y="36"/>
                  </a:cubicBezTo>
                  <a:cubicBezTo>
                    <a:pt x="18" y="38"/>
                    <a:pt x="22" y="40"/>
                    <a:pt x="26" y="40"/>
                  </a:cubicBezTo>
                  <a:cubicBezTo>
                    <a:pt x="26" y="35"/>
                    <a:pt x="26" y="35"/>
                    <a:pt x="26" y="35"/>
                  </a:cubicBezTo>
                  <a:cubicBezTo>
                    <a:pt x="23" y="35"/>
                    <a:pt x="20" y="34"/>
                    <a:pt x="19" y="32"/>
                  </a:cubicBezTo>
                  <a:cubicBezTo>
                    <a:pt x="17" y="31"/>
                    <a:pt x="16" y="28"/>
                    <a:pt x="16" y="25"/>
                  </a:cubicBezTo>
                  <a:cubicBezTo>
                    <a:pt x="16" y="22"/>
                    <a:pt x="17" y="20"/>
                    <a:pt x="19" y="18"/>
                  </a:cubicBezTo>
                  <a:cubicBezTo>
                    <a:pt x="20" y="16"/>
                    <a:pt x="23" y="15"/>
                    <a:pt x="26" y="15"/>
                  </a:cubicBezTo>
                  <a:lnTo>
                    <a:pt x="2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8" name="Freeform 199"/>
            <p:cNvSpPr>
              <a:spLocks noEditPoints="1"/>
            </p:cNvSpPr>
            <p:nvPr/>
          </p:nvSpPr>
          <p:spPr bwMode="auto">
            <a:xfrm>
              <a:off x="8120063" y="1616075"/>
              <a:ext cx="133350" cy="53975"/>
            </a:xfrm>
            <a:custGeom>
              <a:avLst/>
              <a:gdLst>
                <a:gd name="T0" fmla="*/ 30 w 59"/>
                <a:gd name="T1" fmla="*/ 5 h 24"/>
                <a:gd name="T2" fmla="*/ 30 w 59"/>
                <a:gd name="T3" fmla="*/ 5 h 24"/>
                <a:gd name="T4" fmla="*/ 30 w 59"/>
                <a:gd name="T5" fmla="*/ 0 h 24"/>
                <a:gd name="T6" fmla="*/ 30 w 59"/>
                <a:gd name="T7" fmla="*/ 0 h 24"/>
                <a:gd name="T8" fmla="*/ 46 w 59"/>
                <a:gd name="T9" fmla="*/ 4 h 24"/>
                <a:gd name="T10" fmla="*/ 58 w 59"/>
                <a:gd name="T11" fmla="*/ 15 h 24"/>
                <a:gd name="T12" fmla="*/ 58 w 59"/>
                <a:gd name="T13" fmla="*/ 15 h 24"/>
                <a:gd name="T14" fmla="*/ 58 w 59"/>
                <a:gd name="T15" fmla="*/ 15 h 24"/>
                <a:gd name="T16" fmla="*/ 59 w 59"/>
                <a:gd name="T17" fmla="*/ 19 h 24"/>
                <a:gd name="T18" fmla="*/ 57 w 59"/>
                <a:gd name="T19" fmla="*/ 23 h 24"/>
                <a:gd name="T20" fmla="*/ 56 w 59"/>
                <a:gd name="T21" fmla="*/ 23 h 24"/>
                <a:gd name="T22" fmla="*/ 52 w 59"/>
                <a:gd name="T23" fmla="*/ 24 h 24"/>
                <a:gd name="T24" fmla="*/ 48 w 59"/>
                <a:gd name="T25" fmla="*/ 22 h 24"/>
                <a:gd name="T26" fmla="*/ 48 w 59"/>
                <a:gd name="T27" fmla="*/ 22 h 24"/>
                <a:gd name="T28" fmla="*/ 40 w 59"/>
                <a:gd name="T29" fmla="*/ 14 h 24"/>
                <a:gd name="T30" fmla="*/ 30 w 59"/>
                <a:gd name="T31" fmla="*/ 12 h 24"/>
                <a:gd name="T32" fmla="*/ 30 w 59"/>
                <a:gd name="T33" fmla="*/ 12 h 24"/>
                <a:gd name="T34" fmla="*/ 30 w 59"/>
                <a:gd name="T35" fmla="*/ 7 h 24"/>
                <a:gd name="T36" fmla="*/ 30 w 59"/>
                <a:gd name="T37" fmla="*/ 7 h 24"/>
                <a:gd name="T38" fmla="*/ 42 w 59"/>
                <a:gd name="T39" fmla="*/ 10 h 24"/>
                <a:gd name="T40" fmla="*/ 52 w 59"/>
                <a:gd name="T41" fmla="*/ 19 h 24"/>
                <a:gd name="T42" fmla="*/ 52 w 59"/>
                <a:gd name="T43" fmla="*/ 19 h 24"/>
                <a:gd name="T44" fmla="*/ 53 w 59"/>
                <a:gd name="T45" fmla="*/ 19 h 24"/>
                <a:gd name="T46" fmla="*/ 54 w 59"/>
                <a:gd name="T47" fmla="*/ 19 h 24"/>
                <a:gd name="T48" fmla="*/ 54 w 59"/>
                <a:gd name="T49" fmla="*/ 19 h 24"/>
                <a:gd name="T50" fmla="*/ 54 w 59"/>
                <a:gd name="T51" fmla="*/ 19 h 24"/>
                <a:gd name="T52" fmla="*/ 54 w 59"/>
                <a:gd name="T53" fmla="*/ 18 h 24"/>
                <a:gd name="T54" fmla="*/ 54 w 59"/>
                <a:gd name="T55" fmla="*/ 18 h 24"/>
                <a:gd name="T56" fmla="*/ 54 w 59"/>
                <a:gd name="T57" fmla="*/ 18 h 24"/>
                <a:gd name="T58" fmla="*/ 43 w 59"/>
                <a:gd name="T59" fmla="*/ 8 h 24"/>
                <a:gd name="T60" fmla="*/ 30 w 59"/>
                <a:gd name="T61" fmla="*/ 5 h 24"/>
                <a:gd name="T62" fmla="*/ 30 w 59"/>
                <a:gd name="T63" fmla="*/ 5 h 24"/>
                <a:gd name="T64" fmla="*/ 16 w 59"/>
                <a:gd name="T65" fmla="*/ 8 h 24"/>
                <a:gd name="T66" fmla="*/ 5 w 59"/>
                <a:gd name="T67" fmla="*/ 18 h 24"/>
                <a:gd name="T68" fmla="*/ 5 w 59"/>
                <a:gd name="T69" fmla="*/ 19 h 24"/>
                <a:gd name="T70" fmla="*/ 6 w 59"/>
                <a:gd name="T71" fmla="*/ 19 h 24"/>
                <a:gd name="T72" fmla="*/ 6 w 59"/>
                <a:gd name="T73" fmla="*/ 19 h 24"/>
                <a:gd name="T74" fmla="*/ 6 w 59"/>
                <a:gd name="T75" fmla="*/ 19 h 24"/>
                <a:gd name="T76" fmla="*/ 7 w 59"/>
                <a:gd name="T77" fmla="*/ 19 h 24"/>
                <a:gd name="T78" fmla="*/ 7 w 59"/>
                <a:gd name="T79" fmla="*/ 19 h 24"/>
                <a:gd name="T80" fmla="*/ 7 w 59"/>
                <a:gd name="T81" fmla="*/ 19 h 24"/>
                <a:gd name="T82" fmla="*/ 7 w 59"/>
                <a:gd name="T83" fmla="*/ 19 h 24"/>
                <a:gd name="T84" fmla="*/ 17 w 59"/>
                <a:gd name="T85" fmla="*/ 10 h 24"/>
                <a:gd name="T86" fmla="*/ 30 w 59"/>
                <a:gd name="T87" fmla="*/ 7 h 24"/>
                <a:gd name="T88" fmla="*/ 30 w 59"/>
                <a:gd name="T89" fmla="*/ 12 h 24"/>
                <a:gd name="T90" fmla="*/ 19 w 59"/>
                <a:gd name="T91" fmla="*/ 14 h 24"/>
                <a:gd name="T92" fmla="*/ 11 w 59"/>
                <a:gd name="T93" fmla="*/ 22 h 24"/>
                <a:gd name="T94" fmla="*/ 9 w 59"/>
                <a:gd name="T95" fmla="*/ 24 h 24"/>
                <a:gd name="T96" fmla="*/ 9 w 59"/>
                <a:gd name="T97" fmla="*/ 24 h 24"/>
                <a:gd name="T98" fmla="*/ 6 w 59"/>
                <a:gd name="T99" fmla="*/ 24 h 24"/>
                <a:gd name="T100" fmla="*/ 5 w 59"/>
                <a:gd name="T101" fmla="*/ 24 h 24"/>
                <a:gd name="T102" fmla="*/ 3 w 59"/>
                <a:gd name="T103" fmla="*/ 23 h 24"/>
                <a:gd name="T104" fmla="*/ 1 w 59"/>
                <a:gd name="T105" fmla="*/ 19 h 24"/>
                <a:gd name="T106" fmla="*/ 2 w 59"/>
                <a:gd name="T107" fmla="*/ 15 h 24"/>
                <a:gd name="T108" fmla="*/ 14 w 59"/>
                <a:gd name="T109" fmla="*/ 4 h 24"/>
                <a:gd name="T110" fmla="*/ 30 w 59"/>
                <a:gd name="T111" fmla="*/ 0 h 24"/>
                <a:gd name="T112" fmla="*/ 30 w 59"/>
                <a:gd name="T11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 h="24">
                  <a:moveTo>
                    <a:pt x="30" y="5"/>
                  </a:moveTo>
                  <a:cubicBezTo>
                    <a:pt x="30" y="5"/>
                    <a:pt x="30" y="5"/>
                    <a:pt x="30" y="5"/>
                  </a:cubicBezTo>
                  <a:cubicBezTo>
                    <a:pt x="30" y="0"/>
                    <a:pt x="30" y="0"/>
                    <a:pt x="30" y="0"/>
                  </a:cubicBezTo>
                  <a:cubicBezTo>
                    <a:pt x="30" y="0"/>
                    <a:pt x="30" y="0"/>
                    <a:pt x="30" y="0"/>
                  </a:cubicBezTo>
                  <a:cubicBezTo>
                    <a:pt x="35" y="0"/>
                    <a:pt x="41" y="1"/>
                    <a:pt x="46" y="4"/>
                  </a:cubicBezTo>
                  <a:cubicBezTo>
                    <a:pt x="51" y="7"/>
                    <a:pt x="55" y="10"/>
                    <a:pt x="58" y="15"/>
                  </a:cubicBezTo>
                  <a:cubicBezTo>
                    <a:pt x="58" y="15"/>
                    <a:pt x="58" y="15"/>
                    <a:pt x="58" y="15"/>
                  </a:cubicBezTo>
                  <a:cubicBezTo>
                    <a:pt x="58" y="15"/>
                    <a:pt x="58" y="15"/>
                    <a:pt x="58" y="15"/>
                  </a:cubicBezTo>
                  <a:cubicBezTo>
                    <a:pt x="59" y="16"/>
                    <a:pt x="59" y="18"/>
                    <a:pt x="59" y="19"/>
                  </a:cubicBezTo>
                  <a:cubicBezTo>
                    <a:pt x="59" y="21"/>
                    <a:pt x="58" y="22"/>
                    <a:pt x="57" y="23"/>
                  </a:cubicBezTo>
                  <a:cubicBezTo>
                    <a:pt x="56" y="23"/>
                    <a:pt x="56" y="23"/>
                    <a:pt x="56" y="23"/>
                  </a:cubicBezTo>
                  <a:cubicBezTo>
                    <a:pt x="55" y="24"/>
                    <a:pt x="53" y="24"/>
                    <a:pt x="52" y="24"/>
                  </a:cubicBezTo>
                  <a:cubicBezTo>
                    <a:pt x="50" y="24"/>
                    <a:pt x="49" y="23"/>
                    <a:pt x="48" y="22"/>
                  </a:cubicBezTo>
                  <a:cubicBezTo>
                    <a:pt x="48" y="22"/>
                    <a:pt x="48" y="22"/>
                    <a:pt x="48" y="22"/>
                  </a:cubicBezTo>
                  <a:cubicBezTo>
                    <a:pt x="46" y="19"/>
                    <a:pt x="43" y="16"/>
                    <a:pt x="40" y="14"/>
                  </a:cubicBezTo>
                  <a:cubicBezTo>
                    <a:pt x="37" y="13"/>
                    <a:pt x="33" y="12"/>
                    <a:pt x="30" y="12"/>
                  </a:cubicBezTo>
                  <a:cubicBezTo>
                    <a:pt x="30" y="12"/>
                    <a:pt x="30" y="12"/>
                    <a:pt x="30" y="12"/>
                  </a:cubicBezTo>
                  <a:cubicBezTo>
                    <a:pt x="30" y="7"/>
                    <a:pt x="30" y="7"/>
                    <a:pt x="30" y="7"/>
                  </a:cubicBezTo>
                  <a:cubicBezTo>
                    <a:pt x="30" y="7"/>
                    <a:pt x="30" y="7"/>
                    <a:pt x="30" y="7"/>
                  </a:cubicBezTo>
                  <a:cubicBezTo>
                    <a:pt x="34" y="7"/>
                    <a:pt x="39" y="8"/>
                    <a:pt x="42" y="10"/>
                  </a:cubicBezTo>
                  <a:cubicBezTo>
                    <a:pt x="46" y="12"/>
                    <a:pt x="50" y="15"/>
                    <a:pt x="52" y="19"/>
                  </a:cubicBezTo>
                  <a:cubicBezTo>
                    <a:pt x="52" y="19"/>
                    <a:pt x="52" y="19"/>
                    <a:pt x="52" y="19"/>
                  </a:cubicBezTo>
                  <a:cubicBezTo>
                    <a:pt x="52" y="19"/>
                    <a:pt x="53" y="19"/>
                    <a:pt x="53" y="19"/>
                  </a:cubicBezTo>
                  <a:cubicBezTo>
                    <a:pt x="53" y="20"/>
                    <a:pt x="53" y="19"/>
                    <a:pt x="54" y="19"/>
                  </a:cubicBezTo>
                  <a:cubicBezTo>
                    <a:pt x="54" y="19"/>
                    <a:pt x="54" y="19"/>
                    <a:pt x="54" y="19"/>
                  </a:cubicBezTo>
                  <a:cubicBezTo>
                    <a:pt x="54" y="19"/>
                    <a:pt x="54" y="19"/>
                    <a:pt x="54" y="19"/>
                  </a:cubicBezTo>
                  <a:cubicBezTo>
                    <a:pt x="54" y="18"/>
                    <a:pt x="54" y="18"/>
                    <a:pt x="54" y="18"/>
                  </a:cubicBezTo>
                  <a:cubicBezTo>
                    <a:pt x="54" y="18"/>
                    <a:pt x="54" y="18"/>
                    <a:pt x="54" y="18"/>
                  </a:cubicBezTo>
                  <a:cubicBezTo>
                    <a:pt x="54" y="18"/>
                    <a:pt x="54" y="18"/>
                    <a:pt x="54" y="18"/>
                  </a:cubicBezTo>
                  <a:cubicBezTo>
                    <a:pt x="51" y="14"/>
                    <a:pt x="48" y="10"/>
                    <a:pt x="43" y="8"/>
                  </a:cubicBezTo>
                  <a:cubicBezTo>
                    <a:pt x="39" y="6"/>
                    <a:pt x="35" y="5"/>
                    <a:pt x="30" y="5"/>
                  </a:cubicBezTo>
                  <a:close/>
                  <a:moveTo>
                    <a:pt x="30" y="5"/>
                  </a:moveTo>
                  <a:cubicBezTo>
                    <a:pt x="25" y="5"/>
                    <a:pt x="20" y="6"/>
                    <a:pt x="16" y="8"/>
                  </a:cubicBezTo>
                  <a:cubicBezTo>
                    <a:pt x="12" y="10"/>
                    <a:pt x="8" y="14"/>
                    <a:pt x="5" y="18"/>
                  </a:cubicBezTo>
                  <a:cubicBezTo>
                    <a:pt x="5" y="18"/>
                    <a:pt x="5" y="18"/>
                    <a:pt x="5" y="19"/>
                  </a:cubicBezTo>
                  <a:cubicBezTo>
                    <a:pt x="5" y="19"/>
                    <a:pt x="6" y="19"/>
                    <a:pt x="6" y="19"/>
                  </a:cubicBezTo>
                  <a:cubicBezTo>
                    <a:pt x="6" y="19"/>
                    <a:pt x="6" y="19"/>
                    <a:pt x="6" y="19"/>
                  </a:cubicBezTo>
                  <a:cubicBezTo>
                    <a:pt x="6" y="19"/>
                    <a:pt x="6" y="19"/>
                    <a:pt x="6" y="19"/>
                  </a:cubicBezTo>
                  <a:cubicBezTo>
                    <a:pt x="7" y="19"/>
                    <a:pt x="7" y="19"/>
                    <a:pt x="7" y="19"/>
                  </a:cubicBezTo>
                  <a:cubicBezTo>
                    <a:pt x="7" y="19"/>
                    <a:pt x="7" y="19"/>
                    <a:pt x="7" y="19"/>
                  </a:cubicBezTo>
                  <a:cubicBezTo>
                    <a:pt x="7" y="19"/>
                    <a:pt x="7" y="19"/>
                    <a:pt x="7" y="19"/>
                  </a:cubicBezTo>
                  <a:cubicBezTo>
                    <a:pt x="7" y="19"/>
                    <a:pt x="7" y="19"/>
                    <a:pt x="7" y="19"/>
                  </a:cubicBezTo>
                  <a:cubicBezTo>
                    <a:pt x="10" y="15"/>
                    <a:pt x="13" y="12"/>
                    <a:pt x="17" y="10"/>
                  </a:cubicBezTo>
                  <a:cubicBezTo>
                    <a:pt x="21" y="8"/>
                    <a:pt x="25" y="7"/>
                    <a:pt x="30" y="7"/>
                  </a:cubicBezTo>
                  <a:cubicBezTo>
                    <a:pt x="30" y="12"/>
                    <a:pt x="30" y="12"/>
                    <a:pt x="30" y="12"/>
                  </a:cubicBezTo>
                  <a:cubicBezTo>
                    <a:pt x="26" y="12"/>
                    <a:pt x="22" y="13"/>
                    <a:pt x="19" y="14"/>
                  </a:cubicBezTo>
                  <a:cubicBezTo>
                    <a:pt x="16" y="16"/>
                    <a:pt x="13" y="19"/>
                    <a:pt x="11" y="22"/>
                  </a:cubicBezTo>
                  <a:cubicBezTo>
                    <a:pt x="11" y="22"/>
                    <a:pt x="10" y="23"/>
                    <a:pt x="9" y="24"/>
                  </a:cubicBezTo>
                  <a:cubicBezTo>
                    <a:pt x="9" y="24"/>
                    <a:pt x="9" y="24"/>
                    <a:pt x="9" y="24"/>
                  </a:cubicBezTo>
                  <a:cubicBezTo>
                    <a:pt x="8" y="24"/>
                    <a:pt x="7" y="24"/>
                    <a:pt x="6" y="24"/>
                  </a:cubicBezTo>
                  <a:cubicBezTo>
                    <a:pt x="6" y="24"/>
                    <a:pt x="5" y="24"/>
                    <a:pt x="5" y="24"/>
                  </a:cubicBezTo>
                  <a:cubicBezTo>
                    <a:pt x="4" y="24"/>
                    <a:pt x="4" y="24"/>
                    <a:pt x="3" y="23"/>
                  </a:cubicBezTo>
                  <a:cubicBezTo>
                    <a:pt x="2" y="22"/>
                    <a:pt x="1" y="21"/>
                    <a:pt x="1" y="19"/>
                  </a:cubicBezTo>
                  <a:cubicBezTo>
                    <a:pt x="0" y="18"/>
                    <a:pt x="1" y="16"/>
                    <a:pt x="2" y="15"/>
                  </a:cubicBezTo>
                  <a:cubicBezTo>
                    <a:pt x="5" y="10"/>
                    <a:pt x="9" y="7"/>
                    <a:pt x="14" y="4"/>
                  </a:cubicBezTo>
                  <a:cubicBezTo>
                    <a:pt x="19" y="1"/>
                    <a:pt x="24" y="0"/>
                    <a:pt x="30" y="0"/>
                  </a:cubicBezTo>
                  <a:lnTo>
                    <a:pt x="3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9" name="Freeform 200"/>
            <p:cNvSpPr>
              <a:spLocks noEditPoints="1"/>
            </p:cNvSpPr>
            <p:nvPr/>
          </p:nvSpPr>
          <p:spPr bwMode="auto">
            <a:xfrm>
              <a:off x="8027988" y="1528763"/>
              <a:ext cx="193675" cy="223838"/>
            </a:xfrm>
            <a:custGeom>
              <a:avLst/>
              <a:gdLst>
                <a:gd name="T0" fmla="*/ 81 w 86"/>
                <a:gd name="T1" fmla="*/ 30 h 99"/>
                <a:gd name="T2" fmla="*/ 81 w 86"/>
                <a:gd name="T3" fmla="*/ 30 h 99"/>
                <a:gd name="T4" fmla="*/ 81 w 86"/>
                <a:gd name="T5" fmla="*/ 17 h 99"/>
                <a:gd name="T6" fmla="*/ 79 w 86"/>
                <a:gd name="T7" fmla="*/ 26 h 99"/>
                <a:gd name="T8" fmla="*/ 77 w 86"/>
                <a:gd name="T9" fmla="*/ 21 h 99"/>
                <a:gd name="T10" fmla="*/ 81 w 86"/>
                <a:gd name="T11" fmla="*/ 30 h 99"/>
                <a:gd name="T12" fmla="*/ 71 w 86"/>
                <a:gd name="T13" fmla="*/ 35 h 99"/>
                <a:gd name="T14" fmla="*/ 71 w 86"/>
                <a:gd name="T15" fmla="*/ 24 h 99"/>
                <a:gd name="T16" fmla="*/ 60 w 86"/>
                <a:gd name="T17" fmla="*/ 22 h 99"/>
                <a:gd name="T18" fmla="*/ 71 w 86"/>
                <a:gd name="T19" fmla="*/ 34 h 99"/>
                <a:gd name="T20" fmla="*/ 60 w 86"/>
                <a:gd name="T21" fmla="*/ 39 h 99"/>
                <a:gd name="T22" fmla="*/ 59 w 86"/>
                <a:gd name="T23" fmla="*/ 27 h 99"/>
                <a:gd name="T24" fmla="*/ 60 w 86"/>
                <a:gd name="T25" fmla="*/ 34 h 99"/>
                <a:gd name="T26" fmla="*/ 59 w 86"/>
                <a:gd name="T27" fmla="*/ 40 h 99"/>
                <a:gd name="T28" fmla="*/ 43 w 86"/>
                <a:gd name="T29" fmla="*/ 27 h 99"/>
                <a:gd name="T30" fmla="*/ 43 w 86"/>
                <a:gd name="T31" fmla="*/ 22 h 99"/>
                <a:gd name="T32" fmla="*/ 58 w 86"/>
                <a:gd name="T33" fmla="*/ 40 h 99"/>
                <a:gd name="T34" fmla="*/ 43 w 86"/>
                <a:gd name="T35" fmla="*/ 55 h 99"/>
                <a:gd name="T36" fmla="*/ 39 w 86"/>
                <a:gd name="T37" fmla="*/ 53 h 99"/>
                <a:gd name="T38" fmla="*/ 39 w 86"/>
                <a:gd name="T39" fmla="*/ 8 h 99"/>
                <a:gd name="T40" fmla="*/ 39 w 86"/>
                <a:gd name="T41" fmla="*/ 1 h 99"/>
                <a:gd name="T42" fmla="*/ 59 w 86"/>
                <a:gd name="T43" fmla="*/ 39 h 99"/>
                <a:gd name="T44" fmla="*/ 39 w 86"/>
                <a:gd name="T45" fmla="*/ 31 h 99"/>
                <a:gd name="T46" fmla="*/ 33 w 86"/>
                <a:gd name="T47" fmla="*/ 41 h 99"/>
                <a:gd name="T48" fmla="*/ 33 w 86"/>
                <a:gd name="T49" fmla="*/ 41 h 99"/>
                <a:gd name="T50" fmla="*/ 39 w 86"/>
                <a:gd name="T51" fmla="*/ 65 h 99"/>
                <a:gd name="T52" fmla="*/ 33 w 86"/>
                <a:gd name="T53" fmla="*/ 97 h 99"/>
                <a:gd name="T54" fmla="*/ 39 w 86"/>
                <a:gd name="T55" fmla="*/ 1 h 99"/>
                <a:gd name="T56" fmla="*/ 39 w 86"/>
                <a:gd name="T57" fmla="*/ 53 h 99"/>
                <a:gd name="T58" fmla="*/ 33 w 86"/>
                <a:gd name="T59" fmla="*/ 1 h 99"/>
                <a:gd name="T60" fmla="*/ 32 w 86"/>
                <a:gd name="T61" fmla="*/ 46 h 99"/>
                <a:gd name="T62" fmla="*/ 33 w 86"/>
                <a:gd name="T63" fmla="*/ 78 h 99"/>
                <a:gd name="T64" fmla="*/ 32 w 86"/>
                <a:gd name="T65" fmla="*/ 81 h 99"/>
                <a:gd name="T66" fmla="*/ 33 w 86"/>
                <a:gd name="T67" fmla="*/ 97 h 99"/>
                <a:gd name="T68" fmla="*/ 29 w 86"/>
                <a:gd name="T69" fmla="*/ 95 h 99"/>
                <a:gd name="T70" fmla="*/ 30 w 86"/>
                <a:gd name="T71" fmla="*/ 93 h 99"/>
                <a:gd name="T72" fmla="*/ 28 w 86"/>
                <a:gd name="T73" fmla="*/ 84 h 99"/>
                <a:gd name="T74" fmla="*/ 28 w 86"/>
                <a:gd name="T75" fmla="*/ 6 h 99"/>
                <a:gd name="T76" fmla="*/ 28 w 86"/>
                <a:gd name="T77" fmla="*/ 6 h 99"/>
                <a:gd name="T78" fmla="*/ 27 w 86"/>
                <a:gd name="T79" fmla="*/ 99 h 99"/>
                <a:gd name="T80" fmla="*/ 28 w 86"/>
                <a:gd name="T81" fmla="*/ 94 h 99"/>
                <a:gd name="T82" fmla="*/ 27 w 86"/>
                <a:gd name="T83" fmla="*/ 7 h 99"/>
                <a:gd name="T84" fmla="*/ 28 w 86"/>
                <a:gd name="T85" fmla="*/ 35 h 99"/>
                <a:gd name="T86" fmla="*/ 27 w 86"/>
                <a:gd name="T87" fmla="*/ 36 h 99"/>
                <a:gd name="T88" fmla="*/ 28 w 86"/>
                <a:gd name="T89" fmla="*/ 81 h 99"/>
                <a:gd name="T90" fmla="*/ 27 w 86"/>
                <a:gd name="T91" fmla="*/ 53 h 99"/>
                <a:gd name="T92" fmla="*/ 27 w 86"/>
                <a:gd name="T93" fmla="*/ 42 h 99"/>
                <a:gd name="T94" fmla="*/ 12 w 86"/>
                <a:gd name="T95" fmla="*/ 83 h 99"/>
                <a:gd name="T96" fmla="*/ 2 w 86"/>
                <a:gd name="T97" fmla="*/ 38 h 99"/>
                <a:gd name="T98" fmla="*/ 6 w 86"/>
                <a:gd name="T99" fmla="*/ 35 h 99"/>
                <a:gd name="T100" fmla="*/ 27 w 86"/>
                <a:gd name="T101" fmla="*/ 60 h 99"/>
                <a:gd name="T102" fmla="*/ 24 w 86"/>
                <a:gd name="T103" fmla="*/ 92 h 99"/>
                <a:gd name="T104" fmla="*/ 27 w 86"/>
                <a:gd name="T105" fmla="*/ 36 h 99"/>
                <a:gd name="T106" fmla="*/ 27 w 86"/>
                <a:gd name="T107" fmla="*/ 41 h 99"/>
                <a:gd name="T108" fmla="*/ 2 w 86"/>
                <a:gd name="T109" fmla="*/ 38 h 99"/>
                <a:gd name="T110" fmla="*/ 2 w 86"/>
                <a:gd name="T111" fmla="*/ 38 h 99"/>
                <a:gd name="T112" fmla="*/ 2 w 86"/>
                <a:gd name="T113" fmla="*/ 33 h 99"/>
                <a:gd name="T114" fmla="*/ 2 w 86"/>
                <a:gd name="T115" fmla="*/ 38 h 99"/>
                <a:gd name="T116" fmla="*/ 0 w 86"/>
                <a:gd name="T117" fmla="*/ 35 h 99"/>
                <a:gd name="T118" fmla="*/ 2 w 86"/>
                <a:gd name="T119" fmla="*/ 3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6" h="99">
                  <a:moveTo>
                    <a:pt x="81" y="17"/>
                  </a:moveTo>
                  <a:cubicBezTo>
                    <a:pt x="83" y="17"/>
                    <a:pt x="84" y="18"/>
                    <a:pt x="85" y="20"/>
                  </a:cubicBezTo>
                  <a:cubicBezTo>
                    <a:pt x="85" y="20"/>
                    <a:pt x="85" y="20"/>
                    <a:pt x="85" y="20"/>
                  </a:cubicBezTo>
                  <a:cubicBezTo>
                    <a:pt x="86" y="22"/>
                    <a:pt x="86" y="24"/>
                    <a:pt x="85" y="26"/>
                  </a:cubicBezTo>
                  <a:cubicBezTo>
                    <a:pt x="84" y="28"/>
                    <a:pt x="83" y="29"/>
                    <a:pt x="81" y="30"/>
                  </a:cubicBezTo>
                  <a:cubicBezTo>
                    <a:pt x="81" y="30"/>
                    <a:pt x="81" y="30"/>
                    <a:pt x="81" y="30"/>
                  </a:cubicBezTo>
                  <a:cubicBezTo>
                    <a:pt x="81" y="17"/>
                    <a:pt x="81" y="17"/>
                    <a:pt x="81" y="17"/>
                  </a:cubicBezTo>
                  <a:close/>
                  <a:moveTo>
                    <a:pt x="81" y="30"/>
                  </a:moveTo>
                  <a:cubicBezTo>
                    <a:pt x="81" y="30"/>
                    <a:pt x="81" y="30"/>
                    <a:pt x="81" y="30"/>
                  </a:cubicBezTo>
                  <a:cubicBezTo>
                    <a:pt x="81" y="30"/>
                    <a:pt x="81" y="30"/>
                    <a:pt x="81" y="30"/>
                  </a:cubicBezTo>
                  <a:close/>
                  <a:moveTo>
                    <a:pt x="71" y="19"/>
                  </a:moveTo>
                  <a:cubicBezTo>
                    <a:pt x="75" y="17"/>
                    <a:pt x="75" y="17"/>
                    <a:pt x="75" y="17"/>
                  </a:cubicBezTo>
                  <a:cubicBezTo>
                    <a:pt x="75" y="17"/>
                    <a:pt x="75" y="17"/>
                    <a:pt x="75" y="17"/>
                  </a:cubicBezTo>
                  <a:cubicBezTo>
                    <a:pt x="77" y="16"/>
                    <a:pt x="79" y="16"/>
                    <a:pt x="80" y="16"/>
                  </a:cubicBezTo>
                  <a:cubicBezTo>
                    <a:pt x="81" y="16"/>
                    <a:pt x="81" y="17"/>
                    <a:pt x="81" y="17"/>
                  </a:cubicBezTo>
                  <a:cubicBezTo>
                    <a:pt x="81" y="30"/>
                    <a:pt x="81" y="30"/>
                    <a:pt x="81" y="30"/>
                  </a:cubicBezTo>
                  <a:cubicBezTo>
                    <a:pt x="71" y="34"/>
                    <a:pt x="71" y="34"/>
                    <a:pt x="71" y="34"/>
                  </a:cubicBezTo>
                  <a:cubicBezTo>
                    <a:pt x="71" y="29"/>
                    <a:pt x="71" y="29"/>
                    <a:pt x="71" y="29"/>
                  </a:cubicBezTo>
                  <a:cubicBezTo>
                    <a:pt x="79" y="26"/>
                    <a:pt x="79" y="26"/>
                    <a:pt x="79" y="26"/>
                  </a:cubicBezTo>
                  <a:cubicBezTo>
                    <a:pt x="79" y="26"/>
                    <a:pt x="79" y="26"/>
                    <a:pt x="79" y="26"/>
                  </a:cubicBezTo>
                  <a:cubicBezTo>
                    <a:pt x="80" y="25"/>
                    <a:pt x="80" y="25"/>
                    <a:pt x="80" y="24"/>
                  </a:cubicBezTo>
                  <a:cubicBezTo>
                    <a:pt x="81" y="24"/>
                    <a:pt x="81" y="23"/>
                    <a:pt x="80" y="22"/>
                  </a:cubicBezTo>
                  <a:cubicBezTo>
                    <a:pt x="80" y="22"/>
                    <a:pt x="80" y="22"/>
                    <a:pt x="80" y="22"/>
                  </a:cubicBezTo>
                  <a:cubicBezTo>
                    <a:pt x="80" y="22"/>
                    <a:pt x="79" y="21"/>
                    <a:pt x="79" y="21"/>
                  </a:cubicBezTo>
                  <a:cubicBezTo>
                    <a:pt x="78" y="21"/>
                    <a:pt x="77" y="21"/>
                    <a:pt x="77" y="21"/>
                  </a:cubicBezTo>
                  <a:cubicBezTo>
                    <a:pt x="77" y="21"/>
                    <a:pt x="77" y="21"/>
                    <a:pt x="77" y="21"/>
                  </a:cubicBezTo>
                  <a:cubicBezTo>
                    <a:pt x="71" y="24"/>
                    <a:pt x="71" y="24"/>
                    <a:pt x="71" y="24"/>
                  </a:cubicBezTo>
                  <a:cubicBezTo>
                    <a:pt x="71" y="19"/>
                    <a:pt x="71" y="19"/>
                    <a:pt x="71" y="19"/>
                  </a:cubicBezTo>
                  <a:close/>
                  <a:moveTo>
                    <a:pt x="81" y="30"/>
                  </a:moveTo>
                  <a:cubicBezTo>
                    <a:pt x="81" y="30"/>
                    <a:pt x="81" y="30"/>
                    <a:pt x="81" y="30"/>
                  </a:cubicBezTo>
                  <a:cubicBezTo>
                    <a:pt x="81" y="30"/>
                    <a:pt x="81" y="30"/>
                    <a:pt x="81" y="30"/>
                  </a:cubicBezTo>
                  <a:cubicBezTo>
                    <a:pt x="81" y="30"/>
                    <a:pt x="81" y="30"/>
                    <a:pt x="81" y="30"/>
                  </a:cubicBezTo>
                  <a:cubicBezTo>
                    <a:pt x="81" y="30"/>
                    <a:pt x="81" y="30"/>
                    <a:pt x="81" y="30"/>
                  </a:cubicBezTo>
                  <a:close/>
                  <a:moveTo>
                    <a:pt x="81" y="30"/>
                  </a:moveTo>
                  <a:cubicBezTo>
                    <a:pt x="71" y="35"/>
                    <a:pt x="71" y="35"/>
                    <a:pt x="71" y="35"/>
                  </a:cubicBezTo>
                  <a:lnTo>
                    <a:pt x="81" y="30"/>
                  </a:lnTo>
                  <a:close/>
                  <a:moveTo>
                    <a:pt x="60" y="22"/>
                  </a:moveTo>
                  <a:cubicBezTo>
                    <a:pt x="61" y="23"/>
                    <a:pt x="61" y="23"/>
                    <a:pt x="61" y="23"/>
                  </a:cubicBezTo>
                  <a:cubicBezTo>
                    <a:pt x="71" y="19"/>
                    <a:pt x="71" y="19"/>
                    <a:pt x="71" y="19"/>
                  </a:cubicBezTo>
                  <a:cubicBezTo>
                    <a:pt x="71" y="24"/>
                    <a:pt x="71" y="24"/>
                    <a:pt x="71" y="24"/>
                  </a:cubicBezTo>
                  <a:cubicBezTo>
                    <a:pt x="63" y="28"/>
                    <a:pt x="63" y="28"/>
                    <a:pt x="63" y="28"/>
                  </a:cubicBezTo>
                  <a:cubicBezTo>
                    <a:pt x="62" y="28"/>
                    <a:pt x="61" y="28"/>
                    <a:pt x="60" y="28"/>
                  </a:cubicBezTo>
                  <a:cubicBezTo>
                    <a:pt x="60" y="28"/>
                    <a:pt x="60" y="28"/>
                    <a:pt x="60" y="28"/>
                  </a:cubicBezTo>
                  <a:cubicBezTo>
                    <a:pt x="60" y="28"/>
                    <a:pt x="60" y="28"/>
                    <a:pt x="60" y="28"/>
                  </a:cubicBezTo>
                  <a:cubicBezTo>
                    <a:pt x="60" y="22"/>
                    <a:pt x="60" y="22"/>
                    <a:pt x="60" y="22"/>
                  </a:cubicBezTo>
                  <a:close/>
                  <a:moveTo>
                    <a:pt x="71" y="34"/>
                  </a:moveTo>
                  <a:cubicBezTo>
                    <a:pt x="60" y="38"/>
                    <a:pt x="60" y="38"/>
                    <a:pt x="60" y="38"/>
                  </a:cubicBezTo>
                  <a:cubicBezTo>
                    <a:pt x="60" y="34"/>
                    <a:pt x="60" y="34"/>
                    <a:pt x="60" y="34"/>
                  </a:cubicBezTo>
                  <a:cubicBezTo>
                    <a:pt x="71" y="29"/>
                    <a:pt x="71" y="29"/>
                    <a:pt x="71" y="29"/>
                  </a:cubicBezTo>
                  <a:cubicBezTo>
                    <a:pt x="71" y="34"/>
                    <a:pt x="71" y="34"/>
                    <a:pt x="71" y="34"/>
                  </a:cubicBezTo>
                  <a:close/>
                  <a:moveTo>
                    <a:pt x="60" y="39"/>
                  </a:moveTo>
                  <a:cubicBezTo>
                    <a:pt x="60" y="39"/>
                    <a:pt x="60" y="39"/>
                    <a:pt x="60" y="39"/>
                  </a:cubicBezTo>
                  <a:cubicBezTo>
                    <a:pt x="60" y="39"/>
                    <a:pt x="60" y="39"/>
                    <a:pt x="60" y="39"/>
                  </a:cubicBezTo>
                  <a:close/>
                  <a:moveTo>
                    <a:pt x="71" y="35"/>
                  </a:moveTo>
                  <a:cubicBezTo>
                    <a:pt x="60" y="39"/>
                    <a:pt x="60" y="39"/>
                    <a:pt x="60" y="39"/>
                  </a:cubicBezTo>
                  <a:lnTo>
                    <a:pt x="71" y="35"/>
                  </a:lnTo>
                  <a:close/>
                  <a:moveTo>
                    <a:pt x="59" y="21"/>
                  </a:moveTo>
                  <a:cubicBezTo>
                    <a:pt x="60" y="22"/>
                    <a:pt x="60" y="22"/>
                    <a:pt x="60" y="22"/>
                  </a:cubicBezTo>
                  <a:cubicBezTo>
                    <a:pt x="60" y="28"/>
                    <a:pt x="60" y="28"/>
                    <a:pt x="60" y="28"/>
                  </a:cubicBezTo>
                  <a:cubicBezTo>
                    <a:pt x="60" y="28"/>
                    <a:pt x="59" y="28"/>
                    <a:pt x="59" y="27"/>
                  </a:cubicBezTo>
                  <a:cubicBezTo>
                    <a:pt x="59" y="21"/>
                    <a:pt x="59" y="21"/>
                    <a:pt x="59" y="21"/>
                  </a:cubicBezTo>
                  <a:close/>
                  <a:moveTo>
                    <a:pt x="60" y="38"/>
                  </a:moveTo>
                  <a:cubicBezTo>
                    <a:pt x="59" y="39"/>
                    <a:pt x="59" y="39"/>
                    <a:pt x="59" y="39"/>
                  </a:cubicBezTo>
                  <a:cubicBezTo>
                    <a:pt x="59" y="35"/>
                    <a:pt x="59" y="35"/>
                    <a:pt x="59" y="35"/>
                  </a:cubicBezTo>
                  <a:cubicBezTo>
                    <a:pt x="60" y="34"/>
                    <a:pt x="60" y="34"/>
                    <a:pt x="60" y="34"/>
                  </a:cubicBezTo>
                  <a:cubicBezTo>
                    <a:pt x="60" y="38"/>
                    <a:pt x="60" y="38"/>
                    <a:pt x="60" y="38"/>
                  </a:cubicBezTo>
                  <a:close/>
                  <a:moveTo>
                    <a:pt x="59" y="40"/>
                  </a:moveTo>
                  <a:cubicBezTo>
                    <a:pt x="59" y="39"/>
                    <a:pt x="59" y="39"/>
                    <a:pt x="59" y="39"/>
                  </a:cubicBezTo>
                  <a:cubicBezTo>
                    <a:pt x="60" y="39"/>
                    <a:pt x="60" y="39"/>
                    <a:pt x="60" y="39"/>
                  </a:cubicBezTo>
                  <a:cubicBezTo>
                    <a:pt x="60" y="39"/>
                    <a:pt x="59" y="40"/>
                    <a:pt x="59" y="40"/>
                  </a:cubicBezTo>
                  <a:close/>
                  <a:moveTo>
                    <a:pt x="60" y="39"/>
                  </a:moveTo>
                  <a:cubicBezTo>
                    <a:pt x="60" y="39"/>
                    <a:pt x="60" y="39"/>
                    <a:pt x="60" y="39"/>
                  </a:cubicBezTo>
                  <a:close/>
                  <a:moveTo>
                    <a:pt x="58" y="40"/>
                  </a:moveTo>
                  <a:cubicBezTo>
                    <a:pt x="57" y="39"/>
                    <a:pt x="56" y="39"/>
                    <a:pt x="55" y="38"/>
                  </a:cubicBezTo>
                  <a:cubicBezTo>
                    <a:pt x="43" y="27"/>
                    <a:pt x="43" y="27"/>
                    <a:pt x="43" y="27"/>
                  </a:cubicBezTo>
                  <a:cubicBezTo>
                    <a:pt x="39" y="31"/>
                    <a:pt x="39" y="31"/>
                    <a:pt x="39" y="31"/>
                  </a:cubicBezTo>
                  <a:cubicBezTo>
                    <a:pt x="39" y="24"/>
                    <a:pt x="39" y="24"/>
                    <a:pt x="39" y="24"/>
                  </a:cubicBezTo>
                  <a:cubicBezTo>
                    <a:pt x="40" y="23"/>
                    <a:pt x="40" y="23"/>
                    <a:pt x="40" y="23"/>
                  </a:cubicBezTo>
                  <a:cubicBezTo>
                    <a:pt x="40" y="23"/>
                    <a:pt x="41" y="23"/>
                    <a:pt x="41" y="23"/>
                  </a:cubicBezTo>
                  <a:cubicBezTo>
                    <a:pt x="41" y="22"/>
                    <a:pt x="42" y="22"/>
                    <a:pt x="43" y="22"/>
                  </a:cubicBezTo>
                  <a:cubicBezTo>
                    <a:pt x="44" y="22"/>
                    <a:pt x="45" y="22"/>
                    <a:pt x="46" y="23"/>
                  </a:cubicBezTo>
                  <a:cubicBezTo>
                    <a:pt x="59" y="35"/>
                    <a:pt x="59" y="35"/>
                    <a:pt x="59" y="35"/>
                  </a:cubicBezTo>
                  <a:cubicBezTo>
                    <a:pt x="59" y="35"/>
                    <a:pt x="59" y="35"/>
                    <a:pt x="59" y="35"/>
                  </a:cubicBezTo>
                  <a:cubicBezTo>
                    <a:pt x="59" y="39"/>
                    <a:pt x="59" y="39"/>
                    <a:pt x="59" y="39"/>
                  </a:cubicBezTo>
                  <a:cubicBezTo>
                    <a:pt x="58" y="40"/>
                    <a:pt x="58" y="40"/>
                    <a:pt x="58" y="40"/>
                  </a:cubicBezTo>
                  <a:close/>
                  <a:moveTo>
                    <a:pt x="39" y="46"/>
                  </a:moveTo>
                  <a:cubicBezTo>
                    <a:pt x="42" y="50"/>
                    <a:pt x="42" y="50"/>
                    <a:pt x="42" y="50"/>
                  </a:cubicBezTo>
                  <a:cubicBezTo>
                    <a:pt x="43" y="50"/>
                    <a:pt x="43" y="51"/>
                    <a:pt x="43" y="52"/>
                  </a:cubicBezTo>
                  <a:cubicBezTo>
                    <a:pt x="44" y="53"/>
                    <a:pt x="44" y="54"/>
                    <a:pt x="43" y="55"/>
                  </a:cubicBezTo>
                  <a:cubicBezTo>
                    <a:pt x="43" y="55"/>
                    <a:pt x="43" y="55"/>
                    <a:pt x="43" y="55"/>
                  </a:cubicBezTo>
                  <a:cubicBezTo>
                    <a:pt x="39" y="65"/>
                    <a:pt x="39" y="65"/>
                    <a:pt x="39" y="65"/>
                  </a:cubicBezTo>
                  <a:cubicBezTo>
                    <a:pt x="39" y="53"/>
                    <a:pt x="39" y="53"/>
                    <a:pt x="39" y="53"/>
                  </a:cubicBezTo>
                  <a:cubicBezTo>
                    <a:pt x="39" y="53"/>
                    <a:pt x="39" y="53"/>
                    <a:pt x="39" y="53"/>
                  </a:cubicBezTo>
                  <a:cubicBezTo>
                    <a:pt x="39" y="53"/>
                    <a:pt x="39" y="53"/>
                    <a:pt x="39" y="53"/>
                  </a:cubicBezTo>
                  <a:cubicBezTo>
                    <a:pt x="39" y="53"/>
                    <a:pt x="39" y="53"/>
                    <a:pt x="39" y="53"/>
                  </a:cubicBezTo>
                  <a:cubicBezTo>
                    <a:pt x="39" y="53"/>
                    <a:pt x="39" y="53"/>
                    <a:pt x="39" y="53"/>
                  </a:cubicBezTo>
                  <a:cubicBezTo>
                    <a:pt x="39" y="53"/>
                    <a:pt x="39" y="53"/>
                    <a:pt x="39" y="53"/>
                  </a:cubicBezTo>
                  <a:cubicBezTo>
                    <a:pt x="39" y="46"/>
                    <a:pt x="39" y="46"/>
                    <a:pt x="39" y="46"/>
                  </a:cubicBezTo>
                  <a:close/>
                  <a:moveTo>
                    <a:pt x="39" y="1"/>
                  </a:moveTo>
                  <a:cubicBezTo>
                    <a:pt x="39" y="8"/>
                    <a:pt x="39" y="8"/>
                    <a:pt x="39" y="8"/>
                  </a:cubicBezTo>
                  <a:cubicBezTo>
                    <a:pt x="58" y="27"/>
                    <a:pt x="58" y="27"/>
                    <a:pt x="58" y="27"/>
                  </a:cubicBezTo>
                  <a:cubicBezTo>
                    <a:pt x="58" y="27"/>
                    <a:pt x="58" y="27"/>
                    <a:pt x="58" y="27"/>
                  </a:cubicBezTo>
                  <a:cubicBezTo>
                    <a:pt x="58" y="27"/>
                    <a:pt x="59" y="27"/>
                    <a:pt x="59" y="27"/>
                  </a:cubicBezTo>
                  <a:cubicBezTo>
                    <a:pt x="59" y="21"/>
                    <a:pt x="59" y="21"/>
                    <a:pt x="59" y="21"/>
                  </a:cubicBezTo>
                  <a:cubicBezTo>
                    <a:pt x="39" y="1"/>
                    <a:pt x="39" y="1"/>
                    <a:pt x="39" y="1"/>
                  </a:cubicBezTo>
                  <a:cubicBezTo>
                    <a:pt x="39" y="1"/>
                    <a:pt x="39" y="1"/>
                    <a:pt x="39" y="1"/>
                  </a:cubicBezTo>
                  <a:close/>
                  <a:moveTo>
                    <a:pt x="59" y="39"/>
                  </a:moveTo>
                  <a:cubicBezTo>
                    <a:pt x="58" y="40"/>
                    <a:pt x="58" y="40"/>
                    <a:pt x="58" y="40"/>
                  </a:cubicBezTo>
                  <a:cubicBezTo>
                    <a:pt x="58" y="40"/>
                    <a:pt x="59" y="40"/>
                    <a:pt x="59" y="40"/>
                  </a:cubicBezTo>
                  <a:cubicBezTo>
                    <a:pt x="59" y="39"/>
                    <a:pt x="59" y="39"/>
                    <a:pt x="59" y="39"/>
                  </a:cubicBezTo>
                  <a:close/>
                  <a:moveTo>
                    <a:pt x="39" y="53"/>
                  </a:moveTo>
                  <a:cubicBezTo>
                    <a:pt x="39" y="53"/>
                    <a:pt x="39" y="53"/>
                    <a:pt x="39" y="53"/>
                  </a:cubicBezTo>
                  <a:cubicBezTo>
                    <a:pt x="39" y="53"/>
                    <a:pt x="39" y="53"/>
                    <a:pt x="39" y="53"/>
                  </a:cubicBezTo>
                  <a:cubicBezTo>
                    <a:pt x="39" y="53"/>
                    <a:pt x="39" y="53"/>
                    <a:pt x="39" y="53"/>
                  </a:cubicBezTo>
                  <a:close/>
                  <a:moveTo>
                    <a:pt x="39" y="31"/>
                  </a:moveTo>
                  <a:cubicBezTo>
                    <a:pt x="33" y="37"/>
                    <a:pt x="33" y="37"/>
                    <a:pt x="33" y="37"/>
                  </a:cubicBezTo>
                  <a:cubicBezTo>
                    <a:pt x="33" y="30"/>
                    <a:pt x="33" y="30"/>
                    <a:pt x="33" y="30"/>
                  </a:cubicBezTo>
                  <a:cubicBezTo>
                    <a:pt x="39" y="24"/>
                    <a:pt x="39" y="24"/>
                    <a:pt x="39" y="24"/>
                  </a:cubicBezTo>
                  <a:cubicBezTo>
                    <a:pt x="39" y="31"/>
                    <a:pt x="39" y="31"/>
                    <a:pt x="39" y="31"/>
                  </a:cubicBezTo>
                  <a:close/>
                  <a:moveTo>
                    <a:pt x="33" y="41"/>
                  </a:moveTo>
                  <a:cubicBezTo>
                    <a:pt x="35" y="43"/>
                    <a:pt x="35" y="43"/>
                    <a:pt x="35" y="43"/>
                  </a:cubicBezTo>
                  <a:cubicBezTo>
                    <a:pt x="39" y="46"/>
                    <a:pt x="39" y="46"/>
                    <a:pt x="39" y="46"/>
                  </a:cubicBezTo>
                  <a:cubicBezTo>
                    <a:pt x="39" y="53"/>
                    <a:pt x="39" y="53"/>
                    <a:pt x="39" y="53"/>
                  </a:cubicBezTo>
                  <a:cubicBezTo>
                    <a:pt x="37" y="52"/>
                    <a:pt x="35" y="50"/>
                    <a:pt x="33" y="48"/>
                  </a:cubicBezTo>
                  <a:cubicBezTo>
                    <a:pt x="33" y="41"/>
                    <a:pt x="33" y="41"/>
                    <a:pt x="33" y="41"/>
                  </a:cubicBezTo>
                  <a:close/>
                  <a:moveTo>
                    <a:pt x="39" y="65"/>
                  </a:moveTo>
                  <a:cubicBezTo>
                    <a:pt x="33" y="78"/>
                    <a:pt x="33" y="78"/>
                    <a:pt x="33" y="78"/>
                  </a:cubicBezTo>
                  <a:cubicBezTo>
                    <a:pt x="33" y="66"/>
                    <a:pt x="33" y="66"/>
                    <a:pt x="33" y="66"/>
                  </a:cubicBezTo>
                  <a:cubicBezTo>
                    <a:pt x="39" y="53"/>
                    <a:pt x="39" y="53"/>
                    <a:pt x="39" y="53"/>
                  </a:cubicBezTo>
                  <a:cubicBezTo>
                    <a:pt x="39" y="65"/>
                    <a:pt x="39" y="65"/>
                    <a:pt x="39" y="65"/>
                  </a:cubicBezTo>
                  <a:close/>
                  <a:moveTo>
                    <a:pt x="33" y="82"/>
                  </a:moveTo>
                  <a:cubicBezTo>
                    <a:pt x="35" y="84"/>
                    <a:pt x="35" y="84"/>
                    <a:pt x="35" y="84"/>
                  </a:cubicBezTo>
                  <a:cubicBezTo>
                    <a:pt x="35" y="84"/>
                    <a:pt x="35" y="84"/>
                    <a:pt x="35" y="85"/>
                  </a:cubicBezTo>
                  <a:cubicBezTo>
                    <a:pt x="36" y="87"/>
                    <a:pt x="37" y="89"/>
                    <a:pt x="36" y="91"/>
                  </a:cubicBezTo>
                  <a:cubicBezTo>
                    <a:pt x="36" y="93"/>
                    <a:pt x="35" y="95"/>
                    <a:pt x="33" y="97"/>
                  </a:cubicBezTo>
                  <a:cubicBezTo>
                    <a:pt x="33" y="82"/>
                    <a:pt x="33" y="82"/>
                    <a:pt x="33" y="82"/>
                  </a:cubicBezTo>
                  <a:close/>
                  <a:moveTo>
                    <a:pt x="33" y="1"/>
                  </a:moveTo>
                  <a:cubicBezTo>
                    <a:pt x="33" y="1"/>
                    <a:pt x="33" y="1"/>
                    <a:pt x="33" y="1"/>
                  </a:cubicBezTo>
                  <a:cubicBezTo>
                    <a:pt x="34" y="0"/>
                    <a:pt x="35" y="0"/>
                    <a:pt x="36" y="0"/>
                  </a:cubicBezTo>
                  <a:cubicBezTo>
                    <a:pt x="37" y="0"/>
                    <a:pt x="38" y="0"/>
                    <a:pt x="39" y="1"/>
                  </a:cubicBezTo>
                  <a:cubicBezTo>
                    <a:pt x="39" y="8"/>
                    <a:pt x="39" y="8"/>
                    <a:pt x="39" y="8"/>
                  </a:cubicBezTo>
                  <a:cubicBezTo>
                    <a:pt x="36" y="5"/>
                    <a:pt x="36" y="5"/>
                    <a:pt x="36" y="5"/>
                  </a:cubicBezTo>
                  <a:cubicBezTo>
                    <a:pt x="33" y="8"/>
                    <a:pt x="33" y="8"/>
                    <a:pt x="33" y="8"/>
                  </a:cubicBezTo>
                  <a:cubicBezTo>
                    <a:pt x="33" y="1"/>
                    <a:pt x="33" y="1"/>
                    <a:pt x="33" y="1"/>
                  </a:cubicBezTo>
                  <a:close/>
                  <a:moveTo>
                    <a:pt x="39" y="53"/>
                  </a:moveTo>
                  <a:cubicBezTo>
                    <a:pt x="39" y="53"/>
                    <a:pt x="39" y="53"/>
                    <a:pt x="39" y="53"/>
                  </a:cubicBezTo>
                  <a:cubicBezTo>
                    <a:pt x="39" y="53"/>
                    <a:pt x="39" y="53"/>
                    <a:pt x="39" y="53"/>
                  </a:cubicBezTo>
                  <a:cubicBezTo>
                    <a:pt x="39" y="53"/>
                    <a:pt x="39" y="53"/>
                    <a:pt x="39" y="53"/>
                  </a:cubicBezTo>
                  <a:close/>
                  <a:moveTo>
                    <a:pt x="33" y="1"/>
                  </a:moveTo>
                  <a:cubicBezTo>
                    <a:pt x="33" y="1"/>
                    <a:pt x="33" y="1"/>
                    <a:pt x="33" y="1"/>
                  </a:cubicBezTo>
                  <a:close/>
                  <a:moveTo>
                    <a:pt x="33" y="37"/>
                  </a:moveTo>
                  <a:cubicBezTo>
                    <a:pt x="31" y="39"/>
                    <a:pt x="31" y="39"/>
                    <a:pt x="31" y="39"/>
                  </a:cubicBezTo>
                  <a:cubicBezTo>
                    <a:pt x="31" y="39"/>
                    <a:pt x="32" y="40"/>
                    <a:pt x="33" y="41"/>
                  </a:cubicBezTo>
                  <a:cubicBezTo>
                    <a:pt x="33" y="48"/>
                    <a:pt x="33" y="48"/>
                    <a:pt x="33" y="48"/>
                  </a:cubicBezTo>
                  <a:cubicBezTo>
                    <a:pt x="32" y="46"/>
                    <a:pt x="32" y="46"/>
                    <a:pt x="32" y="46"/>
                  </a:cubicBezTo>
                  <a:cubicBezTo>
                    <a:pt x="30" y="45"/>
                    <a:pt x="29" y="44"/>
                    <a:pt x="28" y="43"/>
                  </a:cubicBezTo>
                  <a:cubicBezTo>
                    <a:pt x="28" y="35"/>
                    <a:pt x="28" y="35"/>
                    <a:pt x="28" y="35"/>
                  </a:cubicBezTo>
                  <a:cubicBezTo>
                    <a:pt x="33" y="30"/>
                    <a:pt x="33" y="30"/>
                    <a:pt x="33" y="30"/>
                  </a:cubicBezTo>
                  <a:cubicBezTo>
                    <a:pt x="33" y="37"/>
                    <a:pt x="33" y="37"/>
                    <a:pt x="33" y="37"/>
                  </a:cubicBezTo>
                  <a:close/>
                  <a:moveTo>
                    <a:pt x="33" y="78"/>
                  </a:moveTo>
                  <a:cubicBezTo>
                    <a:pt x="32" y="80"/>
                    <a:pt x="32" y="80"/>
                    <a:pt x="32" y="80"/>
                  </a:cubicBezTo>
                  <a:cubicBezTo>
                    <a:pt x="32" y="80"/>
                    <a:pt x="32" y="81"/>
                    <a:pt x="32" y="81"/>
                  </a:cubicBezTo>
                  <a:cubicBezTo>
                    <a:pt x="32" y="81"/>
                    <a:pt x="32" y="81"/>
                    <a:pt x="32" y="81"/>
                  </a:cubicBezTo>
                  <a:cubicBezTo>
                    <a:pt x="32" y="81"/>
                    <a:pt x="32" y="81"/>
                    <a:pt x="32" y="81"/>
                  </a:cubicBezTo>
                  <a:cubicBezTo>
                    <a:pt x="32" y="81"/>
                    <a:pt x="32" y="81"/>
                    <a:pt x="32" y="81"/>
                  </a:cubicBezTo>
                  <a:cubicBezTo>
                    <a:pt x="32" y="81"/>
                    <a:pt x="32" y="81"/>
                    <a:pt x="32" y="81"/>
                  </a:cubicBezTo>
                  <a:cubicBezTo>
                    <a:pt x="32" y="81"/>
                    <a:pt x="32" y="81"/>
                    <a:pt x="32" y="81"/>
                  </a:cubicBezTo>
                  <a:cubicBezTo>
                    <a:pt x="33" y="82"/>
                    <a:pt x="33" y="82"/>
                    <a:pt x="33" y="82"/>
                  </a:cubicBezTo>
                  <a:cubicBezTo>
                    <a:pt x="33" y="97"/>
                    <a:pt x="33" y="97"/>
                    <a:pt x="33" y="97"/>
                  </a:cubicBezTo>
                  <a:cubicBezTo>
                    <a:pt x="33" y="97"/>
                    <a:pt x="33" y="97"/>
                    <a:pt x="33" y="97"/>
                  </a:cubicBezTo>
                  <a:cubicBezTo>
                    <a:pt x="33" y="97"/>
                    <a:pt x="33" y="97"/>
                    <a:pt x="33" y="97"/>
                  </a:cubicBezTo>
                  <a:cubicBezTo>
                    <a:pt x="32" y="98"/>
                    <a:pt x="31" y="98"/>
                    <a:pt x="30" y="99"/>
                  </a:cubicBezTo>
                  <a:cubicBezTo>
                    <a:pt x="29" y="99"/>
                    <a:pt x="29" y="99"/>
                    <a:pt x="28" y="99"/>
                  </a:cubicBezTo>
                  <a:cubicBezTo>
                    <a:pt x="28" y="95"/>
                    <a:pt x="28" y="95"/>
                    <a:pt x="28" y="95"/>
                  </a:cubicBezTo>
                  <a:cubicBezTo>
                    <a:pt x="29" y="95"/>
                    <a:pt x="29" y="95"/>
                    <a:pt x="29" y="95"/>
                  </a:cubicBezTo>
                  <a:cubicBezTo>
                    <a:pt x="29" y="95"/>
                    <a:pt x="28" y="95"/>
                    <a:pt x="28" y="94"/>
                  </a:cubicBezTo>
                  <a:cubicBezTo>
                    <a:pt x="28" y="94"/>
                    <a:pt x="28" y="94"/>
                    <a:pt x="28" y="94"/>
                  </a:cubicBezTo>
                  <a:cubicBezTo>
                    <a:pt x="28" y="94"/>
                    <a:pt x="28" y="94"/>
                    <a:pt x="29" y="94"/>
                  </a:cubicBezTo>
                  <a:cubicBezTo>
                    <a:pt x="29" y="94"/>
                    <a:pt x="30" y="94"/>
                    <a:pt x="30" y="93"/>
                  </a:cubicBezTo>
                  <a:cubicBezTo>
                    <a:pt x="30" y="93"/>
                    <a:pt x="30" y="93"/>
                    <a:pt x="30" y="93"/>
                  </a:cubicBezTo>
                  <a:cubicBezTo>
                    <a:pt x="31" y="92"/>
                    <a:pt x="32" y="91"/>
                    <a:pt x="32" y="90"/>
                  </a:cubicBezTo>
                  <a:cubicBezTo>
                    <a:pt x="32" y="89"/>
                    <a:pt x="32" y="88"/>
                    <a:pt x="31" y="87"/>
                  </a:cubicBezTo>
                  <a:cubicBezTo>
                    <a:pt x="31" y="87"/>
                    <a:pt x="31" y="87"/>
                    <a:pt x="31" y="87"/>
                  </a:cubicBezTo>
                  <a:cubicBezTo>
                    <a:pt x="28" y="84"/>
                    <a:pt x="28" y="84"/>
                    <a:pt x="28" y="84"/>
                  </a:cubicBezTo>
                  <a:cubicBezTo>
                    <a:pt x="28" y="84"/>
                    <a:pt x="28" y="84"/>
                    <a:pt x="28" y="84"/>
                  </a:cubicBezTo>
                  <a:cubicBezTo>
                    <a:pt x="28" y="84"/>
                    <a:pt x="28" y="83"/>
                    <a:pt x="28" y="83"/>
                  </a:cubicBezTo>
                  <a:cubicBezTo>
                    <a:pt x="28" y="78"/>
                    <a:pt x="28" y="78"/>
                    <a:pt x="28" y="78"/>
                  </a:cubicBezTo>
                  <a:cubicBezTo>
                    <a:pt x="33" y="66"/>
                    <a:pt x="33" y="66"/>
                    <a:pt x="33" y="66"/>
                  </a:cubicBezTo>
                  <a:cubicBezTo>
                    <a:pt x="33" y="78"/>
                    <a:pt x="33" y="78"/>
                    <a:pt x="33" y="78"/>
                  </a:cubicBezTo>
                  <a:close/>
                  <a:moveTo>
                    <a:pt x="28" y="6"/>
                  </a:moveTo>
                  <a:cubicBezTo>
                    <a:pt x="33" y="1"/>
                    <a:pt x="33" y="1"/>
                    <a:pt x="33" y="1"/>
                  </a:cubicBezTo>
                  <a:cubicBezTo>
                    <a:pt x="33" y="1"/>
                    <a:pt x="33" y="1"/>
                    <a:pt x="33" y="1"/>
                  </a:cubicBezTo>
                  <a:cubicBezTo>
                    <a:pt x="33" y="8"/>
                    <a:pt x="33" y="8"/>
                    <a:pt x="33" y="8"/>
                  </a:cubicBezTo>
                  <a:cubicBezTo>
                    <a:pt x="28" y="13"/>
                    <a:pt x="28" y="13"/>
                    <a:pt x="28" y="13"/>
                  </a:cubicBezTo>
                  <a:cubicBezTo>
                    <a:pt x="28" y="6"/>
                    <a:pt x="28" y="6"/>
                    <a:pt x="28" y="6"/>
                  </a:cubicBezTo>
                  <a:close/>
                  <a:moveTo>
                    <a:pt x="33" y="1"/>
                  </a:moveTo>
                  <a:cubicBezTo>
                    <a:pt x="33" y="1"/>
                    <a:pt x="33" y="1"/>
                    <a:pt x="33" y="1"/>
                  </a:cubicBezTo>
                  <a:close/>
                  <a:moveTo>
                    <a:pt x="28" y="99"/>
                  </a:moveTo>
                  <a:cubicBezTo>
                    <a:pt x="28" y="99"/>
                    <a:pt x="27" y="99"/>
                    <a:pt x="27" y="99"/>
                  </a:cubicBezTo>
                  <a:cubicBezTo>
                    <a:pt x="27" y="99"/>
                    <a:pt x="27" y="99"/>
                    <a:pt x="27" y="99"/>
                  </a:cubicBezTo>
                  <a:cubicBezTo>
                    <a:pt x="27" y="99"/>
                    <a:pt x="27" y="99"/>
                    <a:pt x="27" y="99"/>
                  </a:cubicBezTo>
                  <a:cubicBezTo>
                    <a:pt x="27" y="94"/>
                    <a:pt x="27" y="94"/>
                    <a:pt x="27" y="94"/>
                  </a:cubicBezTo>
                  <a:cubicBezTo>
                    <a:pt x="27" y="94"/>
                    <a:pt x="27" y="94"/>
                    <a:pt x="27" y="94"/>
                  </a:cubicBezTo>
                  <a:cubicBezTo>
                    <a:pt x="27" y="94"/>
                    <a:pt x="27" y="94"/>
                    <a:pt x="27" y="94"/>
                  </a:cubicBezTo>
                  <a:cubicBezTo>
                    <a:pt x="28" y="94"/>
                    <a:pt x="28" y="94"/>
                    <a:pt x="28" y="94"/>
                  </a:cubicBezTo>
                  <a:cubicBezTo>
                    <a:pt x="28" y="94"/>
                    <a:pt x="28" y="94"/>
                    <a:pt x="28" y="94"/>
                  </a:cubicBezTo>
                  <a:cubicBezTo>
                    <a:pt x="28" y="94"/>
                    <a:pt x="28" y="94"/>
                    <a:pt x="27" y="94"/>
                  </a:cubicBezTo>
                  <a:cubicBezTo>
                    <a:pt x="28" y="95"/>
                    <a:pt x="28" y="95"/>
                    <a:pt x="28" y="95"/>
                  </a:cubicBezTo>
                  <a:cubicBezTo>
                    <a:pt x="28" y="99"/>
                    <a:pt x="28" y="99"/>
                    <a:pt x="28" y="99"/>
                  </a:cubicBezTo>
                  <a:close/>
                  <a:moveTo>
                    <a:pt x="27" y="7"/>
                  </a:moveTo>
                  <a:cubicBezTo>
                    <a:pt x="28" y="6"/>
                    <a:pt x="28" y="6"/>
                    <a:pt x="28" y="6"/>
                  </a:cubicBezTo>
                  <a:cubicBezTo>
                    <a:pt x="28" y="13"/>
                    <a:pt x="28" y="13"/>
                    <a:pt x="28" y="13"/>
                  </a:cubicBezTo>
                  <a:cubicBezTo>
                    <a:pt x="27" y="14"/>
                    <a:pt x="27" y="14"/>
                    <a:pt x="27" y="14"/>
                  </a:cubicBezTo>
                  <a:cubicBezTo>
                    <a:pt x="27" y="7"/>
                    <a:pt x="27" y="7"/>
                    <a:pt x="27" y="7"/>
                  </a:cubicBezTo>
                  <a:close/>
                  <a:moveTo>
                    <a:pt x="28" y="35"/>
                  </a:moveTo>
                  <a:cubicBezTo>
                    <a:pt x="28" y="43"/>
                    <a:pt x="28" y="43"/>
                    <a:pt x="28" y="43"/>
                  </a:cubicBezTo>
                  <a:cubicBezTo>
                    <a:pt x="27" y="42"/>
                    <a:pt x="27" y="42"/>
                    <a:pt x="27" y="42"/>
                  </a:cubicBezTo>
                  <a:cubicBezTo>
                    <a:pt x="27" y="42"/>
                    <a:pt x="27" y="42"/>
                    <a:pt x="27" y="42"/>
                  </a:cubicBezTo>
                  <a:cubicBezTo>
                    <a:pt x="27" y="36"/>
                    <a:pt x="27" y="36"/>
                    <a:pt x="27" y="36"/>
                  </a:cubicBezTo>
                  <a:cubicBezTo>
                    <a:pt x="27" y="36"/>
                    <a:pt x="27" y="36"/>
                    <a:pt x="27" y="36"/>
                  </a:cubicBezTo>
                  <a:cubicBezTo>
                    <a:pt x="27" y="36"/>
                    <a:pt x="27" y="36"/>
                    <a:pt x="27" y="36"/>
                  </a:cubicBezTo>
                  <a:cubicBezTo>
                    <a:pt x="28" y="35"/>
                    <a:pt x="28" y="35"/>
                    <a:pt x="28" y="35"/>
                  </a:cubicBezTo>
                  <a:close/>
                  <a:moveTo>
                    <a:pt x="28" y="78"/>
                  </a:moveTo>
                  <a:cubicBezTo>
                    <a:pt x="28" y="83"/>
                    <a:pt x="28" y="83"/>
                    <a:pt x="28" y="83"/>
                  </a:cubicBezTo>
                  <a:cubicBezTo>
                    <a:pt x="28" y="83"/>
                    <a:pt x="28" y="82"/>
                    <a:pt x="28" y="81"/>
                  </a:cubicBezTo>
                  <a:cubicBezTo>
                    <a:pt x="28" y="81"/>
                    <a:pt x="28" y="81"/>
                    <a:pt x="28" y="81"/>
                  </a:cubicBezTo>
                  <a:cubicBezTo>
                    <a:pt x="27" y="80"/>
                    <a:pt x="28" y="79"/>
                    <a:pt x="28" y="79"/>
                  </a:cubicBezTo>
                  <a:cubicBezTo>
                    <a:pt x="28" y="78"/>
                    <a:pt x="28" y="78"/>
                    <a:pt x="28" y="78"/>
                  </a:cubicBezTo>
                  <a:close/>
                  <a:moveTo>
                    <a:pt x="27" y="60"/>
                  </a:moveTo>
                  <a:cubicBezTo>
                    <a:pt x="27" y="53"/>
                    <a:pt x="27" y="53"/>
                    <a:pt x="27" y="53"/>
                  </a:cubicBezTo>
                  <a:cubicBezTo>
                    <a:pt x="27" y="54"/>
                    <a:pt x="28" y="55"/>
                    <a:pt x="28" y="56"/>
                  </a:cubicBezTo>
                  <a:cubicBezTo>
                    <a:pt x="28" y="56"/>
                    <a:pt x="28" y="57"/>
                    <a:pt x="27" y="58"/>
                  </a:cubicBezTo>
                  <a:cubicBezTo>
                    <a:pt x="27" y="60"/>
                    <a:pt x="27" y="60"/>
                    <a:pt x="27" y="60"/>
                  </a:cubicBezTo>
                  <a:close/>
                  <a:moveTo>
                    <a:pt x="27" y="42"/>
                  </a:moveTo>
                  <a:cubicBezTo>
                    <a:pt x="27" y="42"/>
                    <a:pt x="27" y="42"/>
                    <a:pt x="27" y="42"/>
                  </a:cubicBezTo>
                  <a:close/>
                  <a:moveTo>
                    <a:pt x="27" y="99"/>
                  </a:moveTo>
                  <a:cubicBezTo>
                    <a:pt x="25" y="99"/>
                    <a:pt x="24" y="98"/>
                    <a:pt x="23" y="98"/>
                  </a:cubicBezTo>
                  <a:cubicBezTo>
                    <a:pt x="22" y="97"/>
                    <a:pt x="21" y="96"/>
                    <a:pt x="20" y="95"/>
                  </a:cubicBezTo>
                  <a:cubicBezTo>
                    <a:pt x="13" y="85"/>
                    <a:pt x="13" y="85"/>
                    <a:pt x="13" y="85"/>
                  </a:cubicBezTo>
                  <a:cubicBezTo>
                    <a:pt x="12" y="85"/>
                    <a:pt x="12" y="84"/>
                    <a:pt x="12" y="83"/>
                  </a:cubicBezTo>
                  <a:cubicBezTo>
                    <a:pt x="12" y="83"/>
                    <a:pt x="12" y="83"/>
                    <a:pt x="12" y="83"/>
                  </a:cubicBezTo>
                  <a:cubicBezTo>
                    <a:pt x="12" y="82"/>
                    <a:pt x="12" y="81"/>
                    <a:pt x="12" y="80"/>
                  </a:cubicBezTo>
                  <a:cubicBezTo>
                    <a:pt x="23" y="57"/>
                    <a:pt x="23" y="57"/>
                    <a:pt x="23" y="57"/>
                  </a:cubicBezTo>
                  <a:cubicBezTo>
                    <a:pt x="21" y="55"/>
                    <a:pt x="17" y="51"/>
                    <a:pt x="12" y="47"/>
                  </a:cubicBezTo>
                  <a:cubicBezTo>
                    <a:pt x="8" y="44"/>
                    <a:pt x="4" y="40"/>
                    <a:pt x="2" y="38"/>
                  </a:cubicBezTo>
                  <a:cubicBezTo>
                    <a:pt x="2" y="38"/>
                    <a:pt x="2" y="38"/>
                    <a:pt x="2" y="38"/>
                  </a:cubicBezTo>
                  <a:cubicBezTo>
                    <a:pt x="2" y="32"/>
                    <a:pt x="2" y="32"/>
                    <a:pt x="2" y="32"/>
                  </a:cubicBezTo>
                  <a:cubicBezTo>
                    <a:pt x="27" y="7"/>
                    <a:pt x="27" y="7"/>
                    <a:pt x="27" y="7"/>
                  </a:cubicBezTo>
                  <a:cubicBezTo>
                    <a:pt x="27" y="14"/>
                    <a:pt x="27" y="14"/>
                    <a:pt x="27" y="14"/>
                  </a:cubicBezTo>
                  <a:cubicBezTo>
                    <a:pt x="6" y="35"/>
                    <a:pt x="6" y="35"/>
                    <a:pt x="6" y="35"/>
                  </a:cubicBezTo>
                  <a:cubicBezTo>
                    <a:pt x="8" y="37"/>
                    <a:pt x="12" y="40"/>
                    <a:pt x="15" y="44"/>
                  </a:cubicBezTo>
                  <a:cubicBezTo>
                    <a:pt x="20" y="47"/>
                    <a:pt x="24" y="51"/>
                    <a:pt x="26" y="53"/>
                  </a:cubicBezTo>
                  <a:cubicBezTo>
                    <a:pt x="26" y="53"/>
                    <a:pt x="26" y="53"/>
                    <a:pt x="26" y="53"/>
                  </a:cubicBezTo>
                  <a:cubicBezTo>
                    <a:pt x="26" y="53"/>
                    <a:pt x="27" y="53"/>
                    <a:pt x="27" y="53"/>
                  </a:cubicBezTo>
                  <a:cubicBezTo>
                    <a:pt x="27" y="60"/>
                    <a:pt x="27" y="60"/>
                    <a:pt x="27" y="60"/>
                  </a:cubicBezTo>
                  <a:cubicBezTo>
                    <a:pt x="17" y="82"/>
                    <a:pt x="17" y="82"/>
                    <a:pt x="17" y="82"/>
                  </a:cubicBezTo>
                  <a:cubicBezTo>
                    <a:pt x="17" y="82"/>
                    <a:pt x="17" y="82"/>
                    <a:pt x="17" y="82"/>
                  </a:cubicBezTo>
                  <a:cubicBezTo>
                    <a:pt x="17" y="82"/>
                    <a:pt x="17" y="82"/>
                    <a:pt x="17" y="82"/>
                  </a:cubicBezTo>
                  <a:cubicBezTo>
                    <a:pt x="17" y="82"/>
                    <a:pt x="17" y="82"/>
                    <a:pt x="17" y="82"/>
                  </a:cubicBezTo>
                  <a:cubicBezTo>
                    <a:pt x="24" y="92"/>
                    <a:pt x="24" y="92"/>
                    <a:pt x="24" y="92"/>
                  </a:cubicBezTo>
                  <a:cubicBezTo>
                    <a:pt x="24" y="93"/>
                    <a:pt x="25" y="93"/>
                    <a:pt x="25" y="94"/>
                  </a:cubicBezTo>
                  <a:cubicBezTo>
                    <a:pt x="26" y="94"/>
                    <a:pt x="26" y="94"/>
                    <a:pt x="27" y="94"/>
                  </a:cubicBezTo>
                  <a:cubicBezTo>
                    <a:pt x="27" y="99"/>
                    <a:pt x="27" y="99"/>
                    <a:pt x="27" y="99"/>
                  </a:cubicBezTo>
                  <a:close/>
                  <a:moveTo>
                    <a:pt x="27" y="36"/>
                  </a:moveTo>
                  <a:cubicBezTo>
                    <a:pt x="27" y="36"/>
                    <a:pt x="27" y="36"/>
                    <a:pt x="27" y="36"/>
                  </a:cubicBezTo>
                  <a:cubicBezTo>
                    <a:pt x="27" y="36"/>
                    <a:pt x="27" y="36"/>
                    <a:pt x="27" y="36"/>
                  </a:cubicBezTo>
                  <a:cubicBezTo>
                    <a:pt x="27" y="36"/>
                    <a:pt x="27" y="36"/>
                    <a:pt x="27" y="36"/>
                  </a:cubicBezTo>
                  <a:cubicBezTo>
                    <a:pt x="26" y="37"/>
                    <a:pt x="26" y="38"/>
                    <a:pt x="26" y="39"/>
                  </a:cubicBezTo>
                  <a:cubicBezTo>
                    <a:pt x="26" y="40"/>
                    <a:pt x="26" y="41"/>
                    <a:pt x="27" y="41"/>
                  </a:cubicBezTo>
                  <a:cubicBezTo>
                    <a:pt x="27" y="41"/>
                    <a:pt x="27" y="41"/>
                    <a:pt x="27" y="41"/>
                  </a:cubicBezTo>
                  <a:cubicBezTo>
                    <a:pt x="27" y="42"/>
                    <a:pt x="27" y="42"/>
                    <a:pt x="27" y="42"/>
                  </a:cubicBezTo>
                  <a:cubicBezTo>
                    <a:pt x="27" y="42"/>
                    <a:pt x="27" y="42"/>
                    <a:pt x="27" y="42"/>
                  </a:cubicBezTo>
                  <a:cubicBezTo>
                    <a:pt x="27" y="42"/>
                    <a:pt x="27" y="42"/>
                    <a:pt x="27" y="42"/>
                  </a:cubicBezTo>
                  <a:cubicBezTo>
                    <a:pt x="27" y="36"/>
                    <a:pt x="27" y="36"/>
                    <a:pt x="27" y="36"/>
                  </a:cubicBezTo>
                  <a:close/>
                  <a:moveTo>
                    <a:pt x="2" y="38"/>
                  </a:moveTo>
                  <a:cubicBezTo>
                    <a:pt x="2" y="38"/>
                    <a:pt x="2" y="38"/>
                    <a:pt x="2" y="38"/>
                  </a:cubicBezTo>
                  <a:cubicBezTo>
                    <a:pt x="2" y="38"/>
                    <a:pt x="2" y="38"/>
                    <a:pt x="2" y="38"/>
                  </a:cubicBezTo>
                  <a:close/>
                  <a:moveTo>
                    <a:pt x="27" y="42"/>
                  </a:moveTo>
                  <a:cubicBezTo>
                    <a:pt x="27" y="42"/>
                    <a:pt x="27" y="42"/>
                    <a:pt x="27" y="42"/>
                  </a:cubicBezTo>
                  <a:close/>
                  <a:moveTo>
                    <a:pt x="2" y="38"/>
                  </a:moveTo>
                  <a:cubicBezTo>
                    <a:pt x="2" y="38"/>
                    <a:pt x="2" y="38"/>
                    <a:pt x="2" y="38"/>
                  </a:cubicBezTo>
                  <a:cubicBezTo>
                    <a:pt x="2" y="38"/>
                    <a:pt x="2" y="38"/>
                    <a:pt x="2" y="38"/>
                  </a:cubicBezTo>
                  <a:cubicBezTo>
                    <a:pt x="2" y="38"/>
                    <a:pt x="2" y="38"/>
                    <a:pt x="2" y="38"/>
                  </a:cubicBezTo>
                  <a:cubicBezTo>
                    <a:pt x="2" y="33"/>
                    <a:pt x="2" y="33"/>
                    <a:pt x="2" y="33"/>
                  </a:cubicBezTo>
                  <a:cubicBezTo>
                    <a:pt x="2" y="33"/>
                    <a:pt x="2" y="33"/>
                    <a:pt x="2" y="33"/>
                  </a:cubicBezTo>
                  <a:cubicBezTo>
                    <a:pt x="2" y="32"/>
                    <a:pt x="2" y="32"/>
                    <a:pt x="2" y="32"/>
                  </a:cubicBezTo>
                  <a:cubicBezTo>
                    <a:pt x="2" y="38"/>
                    <a:pt x="2" y="38"/>
                    <a:pt x="2" y="38"/>
                  </a:cubicBezTo>
                  <a:close/>
                  <a:moveTo>
                    <a:pt x="2" y="38"/>
                  </a:moveTo>
                  <a:cubicBezTo>
                    <a:pt x="2" y="38"/>
                    <a:pt x="2" y="38"/>
                    <a:pt x="2" y="38"/>
                  </a:cubicBezTo>
                  <a:cubicBezTo>
                    <a:pt x="2" y="38"/>
                    <a:pt x="2" y="38"/>
                    <a:pt x="2" y="38"/>
                  </a:cubicBezTo>
                  <a:close/>
                  <a:moveTo>
                    <a:pt x="2" y="38"/>
                  </a:moveTo>
                  <a:cubicBezTo>
                    <a:pt x="2" y="38"/>
                    <a:pt x="2" y="38"/>
                    <a:pt x="2" y="38"/>
                  </a:cubicBezTo>
                  <a:close/>
                  <a:moveTo>
                    <a:pt x="2" y="38"/>
                  </a:moveTo>
                  <a:cubicBezTo>
                    <a:pt x="2" y="38"/>
                    <a:pt x="2" y="38"/>
                    <a:pt x="2" y="38"/>
                  </a:cubicBezTo>
                  <a:cubicBezTo>
                    <a:pt x="1" y="37"/>
                    <a:pt x="1" y="36"/>
                    <a:pt x="0" y="35"/>
                  </a:cubicBezTo>
                  <a:cubicBezTo>
                    <a:pt x="0" y="34"/>
                    <a:pt x="1" y="34"/>
                    <a:pt x="1" y="33"/>
                  </a:cubicBezTo>
                  <a:cubicBezTo>
                    <a:pt x="1" y="33"/>
                    <a:pt x="1" y="33"/>
                    <a:pt x="1" y="33"/>
                  </a:cubicBezTo>
                  <a:cubicBezTo>
                    <a:pt x="1" y="33"/>
                    <a:pt x="1" y="33"/>
                    <a:pt x="1" y="33"/>
                  </a:cubicBezTo>
                  <a:cubicBezTo>
                    <a:pt x="2" y="33"/>
                    <a:pt x="2" y="33"/>
                    <a:pt x="2" y="33"/>
                  </a:cubicBezTo>
                  <a:cubicBezTo>
                    <a:pt x="2" y="33"/>
                    <a:pt x="2" y="33"/>
                    <a:pt x="2" y="33"/>
                  </a:cubicBezTo>
                  <a:cubicBezTo>
                    <a:pt x="2" y="33"/>
                    <a:pt x="2" y="33"/>
                    <a:pt x="2" y="33"/>
                  </a:cubicBezTo>
                  <a:lnTo>
                    <a:pt x="2" y="38"/>
                  </a:lnTo>
                  <a:close/>
                  <a:moveTo>
                    <a:pt x="2" y="38"/>
                  </a:moveTo>
                  <a:cubicBezTo>
                    <a:pt x="2" y="38"/>
                    <a:pt x="2" y="38"/>
                    <a:pt x="2"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0" name="Freeform 201"/>
            <p:cNvSpPr>
              <a:spLocks noEditPoints="1"/>
            </p:cNvSpPr>
            <p:nvPr/>
          </p:nvSpPr>
          <p:spPr bwMode="auto">
            <a:xfrm>
              <a:off x="9331326" y="352425"/>
              <a:ext cx="422275" cy="357188"/>
            </a:xfrm>
            <a:custGeom>
              <a:avLst/>
              <a:gdLst>
                <a:gd name="T0" fmla="*/ 167 w 187"/>
                <a:gd name="T1" fmla="*/ 78 h 158"/>
                <a:gd name="T2" fmla="*/ 146 w 187"/>
                <a:gd name="T3" fmla="*/ 20 h 158"/>
                <a:gd name="T4" fmla="*/ 187 w 187"/>
                <a:gd name="T5" fmla="*/ 55 h 158"/>
                <a:gd name="T6" fmla="*/ 170 w 187"/>
                <a:gd name="T7" fmla="*/ 83 h 158"/>
                <a:gd name="T8" fmla="*/ 166 w 187"/>
                <a:gd name="T9" fmla="*/ 84 h 158"/>
                <a:gd name="T10" fmla="*/ 147 w 187"/>
                <a:gd name="T11" fmla="*/ 155 h 158"/>
                <a:gd name="T12" fmla="*/ 146 w 187"/>
                <a:gd name="T13" fmla="*/ 157 h 158"/>
                <a:gd name="T14" fmla="*/ 146 w 187"/>
                <a:gd name="T15" fmla="*/ 58 h 158"/>
                <a:gd name="T16" fmla="*/ 125 w 187"/>
                <a:gd name="T17" fmla="*/ 5 h 158"/>
                <a:gd name="T18" fmla="*/ 96 w 187"/>
                <a:gd name="T19" fmla="*/ 17 h 158"/>
                <a:gd name="T20" fmla="*/ 94 w 187"/>
                <a:gd name="T21" fmla="*/ 17 h 158"/>
                <a:gd name="T22" fmla="*/ 96 w 187"/>
                <a:gd name="T23" fmla="*/ 12 h 158"/>
                <a:gd name="T24" fmla="*/ 116 w 187"/>
                <a:gd name="T25" fmla="*/ 7 h 158"/>
                <a:gd name="T26" fmla="*/ 122 w 187"/>
                <a:gd name="T27" fmla="*/ 1 h 158"/>
                <a:gd name="T28" fmla="*/ 146 w 187"/>
                <a:gd name="T29" fmla="*/ 14 h 158"/>
                <a:gd name="T30" fmla="*/ 125 w 187"/>
                <a:gd name="T31" fmla="*/ 5 h 158"/>
                <a:gd name="T32" fmla="*/ 142 w 187"/>
                <a:gd name="T33" fmla="*/ 153 h 158"/>
                <a:gd name="T34" fmla="*/ 144 w 187"/>
                <a:gd name="T35" fmla="*/ 56 h 158"/>
                <a:gd name="T36" fmla="*/ 146 w 187"/>
                <a:gd name="T37" fmla="*/ 57 h 158"/>
                <a:gd name="T38" fmla="*/ 146 w 187"/>
                <a:gd name="T39" fmla="*/ 57 h 158"/>
                <a:gd name="T40" fmla="*/ 146 w 187"/>
                <a:gd name="T41" fmla="*/ 157 h 158"/>
                <a:gd name="T42" fmla="*/ 94 w 187"/>
                <a:gd name="T43" fmla="*/ 158 h 158"/>
                <a:gd name="T44" fmla="*/ 94 w 187"/>
                <a:gd name="T45" fmla="*/ 17 h 158"/>
                <a:gd name="T46" fmla="*/ 66 w 187"/>
                <a:gd name="T47" fmla="*/ 5 h 158"/>
                <a:gd name="T48" fmla="*/ 20 w 187"/>
                <a:gd name="T49" fmla="*/ 78 h 158"/>
                <a:gd name="T50" fmla="*/ 45 w 187"/>
                <a:gd name="T51" fmla="*/ 57 h 158"/>
                <a:gd name="T52" fmla="*/ 46 w 187"/>
                <a:gd name="T53" fmla="*/ 58 h 158"/>
                <a:gd name="T54" fmla="*/ 94 w 187"/>
                <a:gd name="T55" fmla="*/ 153 h 158"/>
                <a:gd name="T56" fmla="*/ 94 w 187"/>
                <a:gd name="T57" fmla="*/ 158 h 158"/>
                <a:gd name="T58" fmla="*/ 43 w 187"/>
                <a:gd name="T59" fmla="*/ 158 h 158"/>
                <a:gd name="T60" fmla="*/ 41 w 187"/>
                <a:gd name="T61" fmla="*/ 155 h 158"/>
                <a:gd name="T62" fmla="*/ 22 w 187"/>
                <a:gd name="T63" fmla="*/ 84 h 158"/>
                <a:gd name="T64" fmla="*/ 18 w 187"/>
                <a:gd name="T65" fmla="*/ 83 h 158"/>
                <a:gd name="T66" fmla="*/ 1 w 187"/>
                <a:gd name="T67" fmla="*/ 57 h 158"/>
                <a:gd name="T68" fmla="*/ 66 w 187"/>
                <a:gd name="T69" fmla="*/ 0 h 158"/>
                <a:gd name="T70" fmla="*/ 69 w 187"/>
                <a:gd name="T71" fmla="*/ 1 h 158"/>
                <a:gd name="T72" fmla="*/ 94 w 187"/>
                <a:gd name="T73" fmla="*/ 1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7" h="158">
                  <a:moveTo>
                    <a:pt x="146" y="57"/>
                  </a:moveTo>
                  <a:cubicBezTo>
                    <a:pt x="152" y="62"/>
                    <a:pt x="163" y="73"/>
                    <a:pt x="167" y="78"/>
                  </a:cubicBezTo>
                  <a:cubicBezTo>
                    <a:pt x="182" y="56"/>
                    <a:pt x="182" y="56"/>
                    <a:pt x="182" y="56"/>
                  </a:cubicBezTo>
                  <a:cubicBezTo>
                    <a:pt x="177" y="44"/>
                    <a:pt x="160" y="30"/>
                    <a:pt x="146" y="20"/>
                  </a:cubicBezTo>
                  <a:cubicBezTo>
                    <a:pt x="146" y="14"/>
                    <a:pt x="146" y="14"/>
                    <a:pt x="146" y="14"/>
                  </a:cubicBezTo>
                  <a:cubicBezTo>
                    <a:pt x="162" y="25"/>
                    <a:pt x="181" y="41"/>
                    <a:pt x="187" y="55"/>
                  </a:cubicBezTo>
                  <a:cubicBezTo>
                    <a:pt x="187" y="56"/>
                    <a:pt x="187" y="57"/>
                    <a:pt x="187" y="57"/>
                  </a:cubicBezTo>
                  <a:cubicBezTo>
                    <a:pt x="170" y="83"/>
                    <a:pt x="170" y="83"/>
                    <a:pt x="170" y="83"/>
                  </a:cubicBezTo>
                  <a:cubicBezTo>
                    <a:pt x="170" y="83"/>
                    <a:pt x="169" y="84"/>
                    <a:pt x="169" y="84"/>
                  </a:cubicBezTo>
                  <a:cubicBezTo>
                    <a:pt x="168" y="85"/>
                    <a:pt x="167" y="84"/>
                    <a:pt x="166" y="84"/>
                  </a:cubicBezTo>
                  <a:cubicBezTo>
                    <a:pt x="166" y="83"/>
                    <a:pt x="154" y="71"/>
                    <a:pt x="146" y="64"/>
                  </a:cubicBezTo>
                  <a:cubicBezTo>
                    <a:pt x="147" y="155"/>
                    <a:pt x="147" y="155"/>
                    <a:pt x="147" y="155"/>
                  </a:cubicBezTo>
                  <a:cubicBezTo>
                    <a:pt x="147" y="155"/>
                    <a:pt x="147" y="155"/>
                    <a:pt x="147" y="155"/>
                  </a:cubicBezTo>
                  <a:cubicBezTo>
                    <a:pt x="147" y="156"/>
                    <a:pt x="146" y="157"/>
                    <a:pt x="146" y="157"/>
                  </a:cubicBezTo>
                  <a:cubicBezTo>
                    <a:pt x="146" y="58"/>
                    <a:pt x="146" y="58"/>
                    <a:pt x="146" y="58"/>
                  </a:cubicBezTo>
                  <a:cubicBezTo>
                    <a:pt x="146" y="58"/>
                    <a:pt x="146" y="58"/>
                    <a:pt x="146" y="58"/>
                  </a:cubicBezTo>
                  <a:cubicBezTo>
                    <a:pt x="146" y="58"/>
                    <a:pt x="146" y="58"/>
                    <a:pt x="146" y="57"/>
                  </a:cubicBezTo>
                  <a:close/>
                  <a:moveTo>
                    <a:pt x="125" y="5"/>
                  </a:moveTo>
                  <a:cubicBezTo>
                    <a:pt x="123" y="8"/>
                    <a:pt x="121" y="10"/>
                    <a:pt x="118" y="11"/>
                  </a:cubicBezTo>
                  <a:cubicBezTo>
                    <a:pt x="112" y="15"/>
                    <a:pt x="104" y="17"/>
                    <a:pt x="96" y="17"/>
                  </a:cubicBezTo>
                  <a:cubicBezTo>
                    <a:pt x="96" y="17"/>
                    <a:pt x="96" y="17"/>
                    <a:pt x="96" y="17"/>
                  </a:cubicBezTo>
                  <a:cubicBezTo>
                    <a:pt x="95" y="17"/>
                    <a:pt x="94" y="17"/>
                    <a:pt x="94" y="17"/>
                  </a:cubicBezTo>
                  <a:cubicBezTo>
                    <a:pt x="94" y="12"/>
                    <a:pt x="94" y="12"/>
                    <a:pt x="94" y="12"/>
                  </a:cubicBezTo>
                  <a:cubicBezTo>
                    <a:pt x="94" y="12"/>
                    <a:pt x="95" y="12"/>
                    <a:pt x="96" y="12"/>
                  </a:cubicBezTo>
                  <a:cubicBezTo>
                    <a:pt x="96" y="12"/>
                    <a:pt x="96" y="12"/>
                    <a:pt x="96" y="12"/>
                  </a:cubicBezTo>
                  <a:cubicBezTo>
                    <a:pt x="103" y="12"/>
                    <a:pt x="110" y="10"/>
                    <a:pt x="116" y="7"/>
                  </a:cubicBezTo>
                  <a:cubicBezTo>
                    <a:pt x="118" y="5"/>
                    <a:pt x="121" y="3"/>
                    <a:pt x="122" y="1"/>
                  </a:cubicBezTo>
                  <a:cubicBezTo>
                    <a:pt x="122" y="1"/>
                    <a:pt x="122" y="1"/>
                    <a:pt x="122" y="1"/>
                  </a:cubicBezTo>
                  <a:cubicBezTo>
                    <a:pt x="123" y="0"/>
                    <a:pt x="124" y="0"/>
                    <a:pt x="125" y="0"/>
                  </a:cubicBezTo>
                  <a:cubicBezTo>
                    <a:pt x="125" y="0"/>
                    <a:pt x="135" y="6"/>
                    <a:pt x="146" y="14"/>
                  </a:cubicBezTo>
                  <a:cubicBezTo>
                    <a:pt x="146" y="20"/>
                    <a:pt x="146" y="20"/>
                    <a:pt x="146" y="20"/>
                  </a:cubicBezTo>
                  <a:cubicBezTo>
                    <a:pt x="137" y="13"/>
                    <a:pt x="128" y="8"/>
                    <a:pt x="125" y="5"/>
                  </a:cubicBezTo>
                  <a:close/>
                  <a:moveTo>
                    <a:pt x="94" y="153"/>
                  </a:moveTo>
                  <a:cubicBezTo>
                    <a:pt x="142" y="153"/>
                    <a:pt x="142" y="153"/>
                    <a:pt x="142" y="153"/>
                  </a:cubicBezTo>
                  <a:cubicBezTo>
                    <a:pt x="142" y="58"/>
                    <a:pt x="142" y="58"/>
                    <a:pt x="142" y="58"/>
                  </a:cubicBezTo>
                  <a:cubicBezTo>
                    <a:pt x="142" y="57"/>
                    <a:pt x="143" y="56"/>
                    <a:pt x="144" y="56"/>
                  </a:cubicBezTo>
                  <a:cubicBezTo>
                    <a:pt x="145" y="56"/>
                    <a:pt x="145" y="56"/>
                    <a:pt x="146" y="57"/>
                  </a:cubicBezTo>
                  <a:cubicBezTo>
                    <a:pt x="146" y="57"/>
                    <a:pt x="146" y="57"/>
                    <a:pt x="146" y="57"/>
                  </a:cubicBezTo>
                  <a:cubicBezTo>
                    <a:pt x="146" y="57"/>
                    <a:pt x="146" y="57"/>
                    <a:pt x="146" y="57"/>
                  </a:cubicBezTo>
                  <a:cubicBezTo>
                    <a:pt x="146" y="57"/>
                    <a:pt x="146" y="57"/>
                    <a:pt x="146" y="57"/>
                  </a:cubicBezTo>
                  <a:cubicBezTo>
                    <a:pt x="146" y="58"/>
                    <a:pt x="146" y="58"/>
                    <a:pt x="146" y="58"/>
                  </a:cubicBezTo>
                  <a:cubicBezTo>
                    <a:pt x="146" y="157"/>
                    <a:pt x="146" y="157"/>
                    <a:pt x="146" y="157"/>
                  </a:cubicBezTo>
                  <a:cubicBezTo>
                    <a:pt x="146" y="158"/>
                    <a:pt x="145" y="158"/>
                    <a:pt x="144" y="158"/>
                  </a:cubicBezTo>
                  <a:cubicBezTo>
                    <a:pt x="94" y="158"/>
                    <a:pt x="94" y="158"/>
                    <a:pt x="94" y="158"/>
                  </a:cubicBezTo>
                  <a:lnTo>
                    <a:pt x="94" y="153"/>
                  </a:lnTo>
                  <a:close/>
                  <a:moveTo>
                    <a:pt x="94" y="17"/>
                  </a:moveTo>
                  <a:cubicBezTo>
                    <a:pt x="86" y="16"/>
                    <a:pt x="79" y="15"/>
                    <a:pt x="73" y="11"/>
                  </a:cubicBezTo>
                  <a:cubicBezTo>
                    <a:pt x="70" y="10"/>
                    <a:pt x="68" y="8"/>
                    <a:pt x="66" y="5"/>
                  </a:cubicBezTo>
                  <a:cubicBezTo>
                    <a:pt x="57" y="11"/>
                    <a:pt x="14" y="37"/>
                    <a:pt x="5" y="56"/>
                  </a:cubicBezTo>
                  <a:cubicBezTo>
                    <a:pt x="20" y="78"/>
                    <a:pt x="20" y="78"/>
                    <a:pt x="20" y="78"/>
                  </a:cubicBezTo>
                  <a:cubicBezTo>
                    <a:pt x="25" y="73"/>
                    <a:pt x="36" y="62"/>
                    <a:pt x="42" y="57"/>
                  </a:cubicBezTo>
                  <a:cubicBezTo>
                    <a:pt x="43" y="56"/>
                    <a:pt x="44" y="56"/>
                    <a:pt x="45" y="57"/>
                  </a:cubicBezTo>
                  <a:cubicBezTo>
                    <a:pt x="46" y="57"/>
                    <a:pt x="46" y="58"/>
                    <a:pt x="46" y="58"/>
                  </a:cubicBezTo>
                  <a:cubicBezTo>
                    <a:pt x="46" y="58"/>
                    <a:pt x="46" y="58"/>
                    <a:pt x="46" y="58"/>
                  </a:cubicBezTo>
                  <a:cubicBezTo>
                    <a:pt x="45" y="153"/>
                    <a:pt x="45" y="153"/>
                    <a:pt x="45" y="153"/>
                  </a:cubicBezTo>
                  <a:cubicBezTo>
                    <a:pt x="94" y="153"/>
                    <a:pt x="94" y="153"/>
                    <a:pt x="94" y="153"/>
                  </a:cubicBezTo>
                  <a:cubicBezTo>
                    <a:pt x="94" y="153"/>
                    <a:pt x="94" y="153"/>
                    <a:pt x="94" y="153"/>
                  </a:cubicBezTo>
                  <a:cubicBezTo>
                    <a:pt x="94" y="158"/>
                    <a:pt x="94" y="158"/>
                    <a:pt x="94" y="158"/>
                  </a:cubicBezTo>
                  <a:cubicBezTo>
                    <a:pt x="94" y="158"/>
                    <a:pt x="94" y="158"/>
                    <a:pt x="94" y="158"/>
                  </a:cubicBezTo>
                  <a:cubicBezTo>
                    <a:pt x="43" y="158"/>
                    <a:pt x="43" y="158"/>
                    <a:pt x="43" y="158"/>
                  </a:cubicBezTo>
                  <a:cubicBezTo>
                    <a:pt x="43" y="158"/>
                    <a:pt x="43" y="158"/>
                    <a:pt x="43" y="158"/>
                  </a:cubicBezTo>
                  <a:cubicBezTo>
                    <a:pt x="42" y="158"/>
                    <a:pt x="41" y="157"/>
                    <a:pt x="41" y="155"/>
                  </a:cubicBezTo>
                  <a:cubicBezTo>
                    <a:pt x="41" y="64"/>
                    <a:pt x="41" y="64"/>
                    <a:pt x="41" y="64"/>
                  </a:cubicBezTo>
                  <a:cubicBezTo>
                    <a:pt x="33" y="71"/>
                    <a:pt x="22" y="83"/>
                    <a:pt x="22" y="84"/>
                  </a:cubicBezTo>
                  <a:cubicBezTo>
                    <a:pt x="21" y="84"/>
                    <a:pt x="21" y="84"/>
                    <a:pt x="21" y="84"/>
                  </a:cubicBezTo>
                  <a:cubicBezTo>
                    <a:pt x="20" y="85"/>
                    <a:pt x="18" y="84"/>
                    <a:pt x="18" y="83"/>
                  </a:cubicBezTo>
                  <a:cubicBezTo>
                    <a:pt x="1" y="57"/>
                    <a:pt x="1" y="57"/>
                    <a:pt x="1" y="57"/>
                  </a:cubicBezTo>
                  <a:cubicBezTo>
                    <a:pt x="1" y="57"/>
                    <a:pt x="1" y="57"/>
                    <a:pt x="1" y="57"/>
                  </a:cubicBezTo>
                  <a:cubicBezTo>
                    <a:pt x="0" y="57"/>
                    <a:pt x="0" y="56"/>
                    <a:pt x="0" y="55"/>
                  </a:cubicBezTo>
                  <a:cubicBezTo>
                    <a:pt x="10" y="32"/>
                    <a:pt x="66" y="0"/>
                    <a:pt x="66" y="0"/>
                  </a:cubicBezTo>
                  <a:cubicBezTo>
                    <a:pt x="66" y="0"/>
                    <a:pt x="66" y="0"/>
                    <a:pt x="66" y="0"/>
                  </a:cubicBezTo>
                  <a:cubicBezTo>
                    <a:pt x="67" y="0"/>
                    <a:pt x="68" y="0"/>
                    <a:pt x="69" y="1"/>
                  </a:cubicBezTo>
                  <a:cubicBezTo>
                    <a:pt x="71" y="3"/>
                    <a:pt x="73" y="5"/>
                    <a:pt x="75" y="7"/>
                  </a:cubicBezTo>
                  <a:cubicBezTo>
                    <a:pt x="80" y="10"/>
                    <a:pt x="87" y="12"/>
                    <a:pt x="94" y="12"/>
                  </a:cubicBezTo>
                  <a:lnTo>
                    <a:pt x="94"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1" name="Freeform 202"/>
            <p:cNvSpPr>
              <a:spLocks noEditPoints="1"/>
            </p:cNvSpPr>
            <p:nvPr/>
          </p:nvSpPr>
          <p:spPr bwMode="auto">
            <a:xfrm>
              <a:off x="9485313" y="336550"/>
              <a:ext cx="123825" cy="42863"/>
            </a:xfrm>
            <a:custGeom>
              <a:avLst/>
              <a:gdLst>
                <a:gd name="T0" fmla="*/ 42 w 55"/>
                <a:gd name="T1" fmla="*/ 12 h 19"/>
                <a:gd name="T2" fmla="*/ 50 w 55"/>
                <a:gd name="T3" fmla="*/ 5 h 19"/>
                <a:gd name="T4" fmla="*/ 50 w 55"/>
                <a:gd name="T5" fmla="*/ 5 h 19"/>
                <a:gd name="T6" fmla="*/ 50 w 55"/>
                <a:gd name="T7" fmla="*/ 5 h 19"/>
                <a:gd name="T8" fmla="*/ 50 w 55"/>
                <a:gd name="T9" fmla="*/ 5 h 19"/>
                <a:gd name="T10" fmla="*/ 50 w 55"/>
                <a:gd name="T11" fmla="*/ 5 h 19"/>
                <a:gd name="T12" fmla="*/ 50 w 55"/>
                <a:gd name="T13" fmla="*/ 5 h 19"/>
                <a:gd name="T14" fmla="*/ 50 w 55"/>
                <a:gd name="T15" fmla="*/ 5 h 19"/>
                <a:gd name="T16" fmla="*/ 41 w 55"/>
                <a:gd name="T17" fmla="*/ 12 h 19"/>
                <a:gd name="T18" fmla="*/ 28 w 55"/>
                <a:gd name="T19" fmla="*/ 14 h 19"/>
                <a:gd name="T20" fmla="*/ 28 w 55"/>
                <a:gd name="T21" fmla="*/ 9 h 19"/>
                <a:gd name="T22" fmla="*/ 46 w 55"/>
                <a:gd name="T23" fmla="*/ 3 h 19"/>
                <a:gd name="T24" fmla="*/ 46 w 55"/>
                <a:gd name="T25" fmla="*/ 3 h 19"/>
                <a:gd name="T26" fmla="*/ 49 w 55"/>
                <a:gd name="T27" fmla="*/ 0 h 19"/>
                <a:gd name="T28" fmla="*/ 53 w 55"/>
                <a:gd name="T29" fmla="*/ 1 h 19"/>
                <a:gd name="T30" fmla="*/ 53 w 55"/>
                <a:gd name="T31" fmla="*/ 1 h 19"/>
                <a:gd name="T32" fmla="*/ 55 w 55"/>
                <a:gd name="T33" fmla="*/ 8 h 19"/>
                <a:gd name="T34" fmla="*/ 28 w 55"/>
                <a:gd name="T35" fmla="*/ 19 h 19"/>
                <a:gd name="T36" fmla="*/ 28 w 55"/>
                <a:gd name="T37" fmla="*/ 15 h 19"/>
                <a:gd name="T38" fmla="*/ 14 w 55"/>
                <a:gd name="T39" fmla="*/ 12 h 19"/>
                <a:gd name="T40" fmla="*/ 5 w 55"/>
                <a:gd name="T41" fmla="*/ 5 h 19"/>
                <a:gd name="T42" fmla="*/ 5 w 55"/>
                <a:gd name="T43" fmla="*/ 5 h 19"/>
                <a:gd name="T44" fmla="*/ 5 w 55"/>
                <a:gd name="T45" fmla="*/ 5 h 19"/>
                <a:gd name="T46" fmla="*/ 5 w 55"/>
                <a:gd name="T47" fmla="*/ 5 h 19"/>
                <a:gd name="T48" fmla="*/ 28 w 55"/>
                <a:gd name="T49" fmla="*/ 15 h 19"/>
                <a:gd name="T50" fmla="*/ 11 w 55"/>
                <a:gd name="T51" fmla="*/ 16 h 19"/>
                <a:gd name="T52" fmla="*/ 1 w 55"/>
                <a:gd name="T53" fmla="*/ 8 h 19"/>
                <a:gd name="T54" fmla="*/ 0 w 55"/>
                <a:gd name="T55" fmla="*/ 4 h 19"/>
                <a:gd name="T56" fmla="*/ 2 w 55"/>
                <a:gd name="T57" fmla="*/ 1 h 19"/>
                <a:gd name="T58" fmla="*/ 6 w 55"/>
                <a:gd name="T59" fmla="*/ 0 h 19"/>
                <a:gd name="T60" fmla="*/ 9 w 55"/>
                <a:gd name="T61" fmla="*/ 3 h 19"/>
                <a:gd name="T62" fmla="*/ 16 w 55"/>
                <a:gd name="T63" fmla="*/ 7 h 19"/>
                <a:gd name="T64" fmla="*/ 28 w 55"/>
                <a:gd name="T65"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5" h="19">
                  <a:moveTo>
                    <a:pt x="28" y="15"/>
                  </a:moveTo>
                  <a:cubicBezTo>
                    <a:pt x="33" y="15"/>
                    <a:pt x="38" y="14"/>
                    <a:pt x="42" y="12"/>
                  </a:cubicBezTo>
                  <a:cubicBezTo>
                    <a:pt x="46" y="10"/>
                    <a:pt x="49" y="8"/>
                    <a:pt x="50" y="5"/>
                  </a:cubicBezTo>
                  <a:cubicBezTo>
                    <a:pt x="51" y="5"/>
                    <a:pt x="51"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50" y="5"/>
                    <a:pt x="50" y="5"/>
                    <a:pt x="50" y="5"/>
                  </a:cubicBezTo>
                  <a:cubicBezTo>
                    <a:pt x="49" y="8"/>
                    <a:pt x="45" y="10"/>
                    <a:pt x="41" y="12"/>
                  </a:cubicBezTo>
                  <a:cubicBezTo>
                    <a:pt x="37" y="13"/>
                    <a:pt x="33" y="14"/>
                    <a:pt x="28" y="14"/>
                  </a:cubicBezTo>
                  <a:cubicBezTo>
                    <a:pt x="28" y="14"/>
                    <a:pt x="28" y="14"/>
                    <a:pt x="28" y="14"/>
                  </a:cubicBezTo>
                  <a:cubicBezTo>
                    <a:pt x="28" y="9"/>
                    <a:pt x="28" y="9"/>
                    <a:pt x="28" y="9"/>
                  </a:cubicBezTo>
                  <a:cubicBezTo>
                    <a:pt x="28" y="9"/>
                    <a:pt x="28" y="9"/>
                    <a:pt x="28" y="9"/>
                  </a:cubicBezTo>
                  <a:cubicBezTo>
                    <a:pt x="32" y="9"/>
                    <a:pt x="36" y="8"/>
                    <a:pt x="39" y="7"/>
                  </a:cubicBezTo>
                  <a:cubicBezTo>
                    <a:pt x="43" y="6"/>
                    <a:pt x="45" y="4"/>
                    <a:pt x="46" y="3"/>
                  </a:cubicBezTo>
                  <a:cubicBezTo>
                    <a:pt x="46" y="3"/>
                    <a:pt x="46" y="3"/>
                    <a:pt x="46" y="3"/>
                  </a:cubicBezTo>
                  <a:cubicBezTo>
                    <a:pt x="46" y="3"/>
                    <a:pt x="46" y="3"/>
                    <a:pt x="46" y="3"/>
                  </a:cubicBezTo>
                  <a:cubicBezTo>
                    <a:pt x="46" y="3"/>
                    <a:pt x="46" y="3"/>
                    <a:pt x="46" y="3"/>
                  </a:cubicBezTo>
                  <a:cubicBezTo>
                    <a:pt x="46" y="1"/>
                    <a:pt x="48" y="1"/>
                    <a:pt x="49" y="0"/>
                  </a:cubicBezTo>
                  <a:cubicBezTo>
                    <a:pt x="50" y="0"/>
                    <a:pt x="51" y="0"/>
                    <a:pt x="52" y="1"/>
                  </a:cubicBezTo>
                  <a:cubicBezTo>
                    <a:pt x="53" y="1"/>
                    <a:pt x="53" y="1"/>
                    <a:pt x="53" y="1"/>
                  </a:cubicBezTo>
                  <a:cubicBezTo>
                    <a:pt x="53" y="1"/>
                    <a:pt x="53" y="1"/>
                    <a:pt x="53" y="1"/>
                  </a:cubicBezTo>
                  <a:cubicBezTo>
                    <a:pt x="53" y="1"/>
                    <a:pt x="53" y="1"/>
                    <a:pt x="53" y="1"/>
                  </a:cubicBezTo>
                  <a:cubicBezTo>
                    <a:pt x="54" y="1"/>
                    <a:pt x="55" y="3"/>
                    <a:pt x="55" y="4"/>
                  </a:cubicBezTo>
                  <a:cubicBezTo>
                    <a:pt x="55" y="5"/>
                    <a:pt x="55" y="6"/>
                    <a:pt x="55" y="8"/>
                  </a:cubicBezTo>
                  <a:cubicBezTo>
                    <a:pt x="53" y="11"/>
                    <a:pt x="49" y="14"/>
                    <a:pt x="44" y="16"/>
                  </a:cubicBezTo>
                  <a:cubicBezTo>
                    <a:pt x="39" y="18"/>
                    <a:pt x="34" y="19"/>
                    <a:pt x="28" y="19"/>
                  </a:cubicBezTo>
                  <a:cubicBezTo>
                    <a:pt x="28" y="19"/>
                    <a:pt x="28" y="19"/>
                    <a:pt x="28" y="19"/>
                  </a:cubicBezTo>
                  <a:cubicBezTo>
                    <a:pt x="28" y="15"/>
                    <a:pt x="28" y="15"/>
                    <a:pt x="28" y="15"/>
                  </a:cubicBezTo>
                  <a:close/>
                  <a:moveTo>
                    <a:pt x="28" y="14"/>
                  </a:moveTo>
                  <a:cubicBezTo>
                    <a:pt x="22" y="14"/>
                    <a:pt x="18" y="13"/>
                    <a:pt x="14" y="12"/>
                  </a:cubicBezTo>
                  <a:cubicBezTo>
                    <a:pt x="10" y="10"/>
                    <a:pt x="7" y="8"/>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6" y="8"/>
                    <a:pt x="9" y="10"/>
                    <a:pt x="13" y="12"/>
                  </a:cubicBezTo>
                  <a:cubicBezTo>
                    <a:pt x="17" y="14"/>
                    <a:pt x="22" y="15"/>
                    <a:pt x="28" y="15"/>
                  </a:cubicBezTo>
                  <a:cubicBezTo>
                    <a:pt x="28" y="19"/>
                    <a:pt x="28" y="19"/>
                    <a:pt x="28" y="19"/>
                  </a:cubicBezTo>
                  <a:cubicBezTo>
                    <a:pt x="22" y="19"/>
                    <a:pt x="16" y="18"/>
                    <a:pt x="11" y="16"/>
                  </a:cubicBezTo>
                  <a:cubicBezTo>
                    <a:pt x="6" y="14"/>
                    <a:pt x="3" y="11"/>
                    <a:pt x="1" y="8"/>
                  </a:cubicBezTo>
                  <a:cubicBezTo>
                    <a:pt x="1" y="8"/>
                    <a:pt x="1" y="8"/>
                    <a:pt x="1" y="8"/>
                  </a:cubicBezTo>
                  <a:cubicBezTo>
                    <a:pt x="1" y="8"/>
                    <a:pt x="1" y="8"/>
                    <a:pt x="1" y="8"/>
                  </a:cubicBezTo>
                  <a:cubicBezTo>
                    <a:pt x="0" y="6"/>
                    <a:pt x="0" y="5"/>
                    <a:pt x="0" y="4"/>
                  </a:cubicBezTo>
                  <a:cubicBezTo>
                    <a:pt x="0" y="3"/>
                    <a:pt x="1" y="1"/>
                    <a:pt x="2" y="1"/>
                  </a:cubicBezTo>
                  <a:cubicBezTo>
                    <a:pt x="2" y="1"/>
                    <a:pt x="2" y="1"/>
                    <a:pt x="2" y="1"/>
                  </a:cubicBezTo>
                  <a:cubicBezTo>
                    <a:pt x="2" y="1"/>
                    <a:pt x="2" y="1"/>
                    <a:pt x="2" y="1"/>
                  </a:cubicBezTo>
                  <a:cubicBezTo>
                    <a:pt x="4" y="0"/>
                    <a:pt x="5" y="0"/>
                    <a:pt x="6" y="0"/>
                  </a:cubicBezTo>
                  <a:cubicBezTo>
                    <a:pt x="8" y="1"/>
                    <a:pt x="9" y="2"/>
                    <a:pt x="9" y="3"/>
                  </a:cubicBezTo>
                  <a:cubicBezTo>
                    <a:pt x="9" y="3"/>
                    <a:pt x="9" y="3"/>
                    <a:pt x="9" y="3"/>
                  </a:cubicBezTo>
                  <a:cubicBezTo>
                    <a:pt x="9" y="3"/>
                    <a:pt x="9" y="3"/>
                    <a:pt x="9" y="3"/>
                  </a:cubicBezTo>
                  <a:cubicBezTo>
                    <a:pt x="10" y="4"/>
                    <a:pt x="13" y="6"/>
                    <a:pt x="16" y="7"/>
                  </a:cubicBezTo>
                  <a:cubicBezTo>
                    <a:pt x="19" y="8"/>
                    <a:pt x="23" y="9"/>
                    <a:pt x="28" y="9"/>
                  </a:cubicBezTo>
                  <a:lnTo>
                    <a:pt x="2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2" name="Freeform 203"/>
            <p:cNvSpPr>
              <a:spLocks noEditPoints="1"/>
            </p:cNvSpPr>
            <p:nvPr/>
          </p:nvSpPr>
          <p:spPr bwMode="auto">
            <a:xfrm>
              <a:off x="7016751" y="2719388"/>
              <a:ext cx="192088" cy="122238"/>
            </a:xfrm>
            <a:custGeom>
              <a:avLst/>
              <a:gdLst>
                <a:gd name="T0" fmla="*/ 80 w 85"/>
                <a:gd name="T1" fmla="*/ 49 h 54"/>
                <a:gd name="T2" fmla="*/ 80 w 85"/>
                <a:gd name="T3" fmla="*/ 17 h 54"/>
                <a:gd name="T4" fmla="*/ 76 w 85"/>
                <a:gd name="T5" fmla="*/ 8 h 54"/>
                <a:gd name="T6" fmla="*/ 68 w 85"/>
                <a:gd name="T7" fmla="*/ 4 h 54"/>
                <a:gd name="T8" fmla="*/ 42 w 85"/>
                <a:gd name="T9" fmla="*/ 4 h 54"/>
                <a:gd name="T10" fmla="*/ 42 w 85"/>
                <a:gd name="T11" fmla="*/ 0 h 54"/>
                <a:gd name="T12" fmla="*/ 68 w 85"/>
                <a:gd name="T13" fmla="*/ 0 h 54"/>
                <a:gd name="T14" fmla="*/ 80 w 85"/>
                <a:gd name="T15" fmla="*/ 5 h 54"/>
                <a:gd name="T16" fmla="*/ 85 w 85"/>
                <a:gd name="T17" fmla="*/ 17 h 54"/>
                <a:gd name="T18" fmla="*/ 85 w 85"/>
                <a:gd name="T19" fmla="*/ 51 h 54"/>
                <a:gd name="T20" fmla="*/ 82 w 85"/>
                <a:gd name="T21" fmla="*/ 54 h 54"/>
                <a:gd name="T22" fmla="*/ 70 w 85"/>
                <a:gd name="T23" fmla="*/ 54 h 54"/>
                <a:gd name="T24" fmla="*/ 68 w 85"/>
                <a:gd name="T25" fmla="*/ 51 h 54"/>
                <a:gd name="T26" fmla="*/ 68 w 85"/>
                <a:gd name="T27" fmla="*/ 17 h 54"/>
                <a:gd name="T28" fmla="*/ 68 w 85"/>
                <a:gd name="T29" fmla="*/ 16 h 54"/>
                <a:gd name="T30" fmla="*/ 68 w 85"/>
                <a:gd name="T31" fmla="*/ 16 h 54"/>
                <a:gd name="T32" fmla="*/ 42 w 85"/>
                <a:gd name="T33" fmla="*/ 16 h 54"/>
                <a:gd name="T34" fmla="*/ 42 w 85"/>
                <a:gd name="T35" fmla="*/ 11 h 54"/>
                <a:gd name="T36" fmla="*/ 68 w 85"/>
                <a:gd name="T37" fmla="*/ 11 h 54"/>
                <a:gd name="T38" fmla="*/ 71 w 85"/>
                <a:gd name="T39" fmla="*/ 13 h 54"/>
                <a:gd name="T40" fmla="*/ 73 w 85"/>
                <a:gd name="T41" fmla="*/ 17 h 54"/>
                <a:gd name="T42" fmla="*/ 73 w 85"/>
                <a:gd name="T43" fmla="*/ 49 h 54"/>
                <a:gd name="T44" fmla="*/ 80 w 85"/>
                <a:gd name="T45" fmla="*/ 49 h 54"/>
                <a:gd name="T46" fmla="*/ 42 w 85"/>
                <a:gd name="T47" fmla="*/ 4 h 54"/>
                <a:gd name="T48" fmla="*/ 17 w 85"/>
                <a:gd name="T49" fmla="*/ 4 h 54"/>
                <a:gd name="T50" fmla="*/ 9 w 85"/>
                <a:gd name="T51" fmla="*/ 8 h 54"/>
                <a:gd name="T52" fmla="*/ 5 w 85"/>
                <a:gd name="T53" fmla="*/ 17 h 54"/>
                <a:gd name="T54" fmla="*/ 5 w 85"/>
                <a:gd name="T55" fmla="*/ 34 h 54"/>
                <a:gd name="T56" fmla="*/ 12 w 85"/>
                <a:gd name="T57" fmla="*/ 34 h 54"/>
                <a:gd name="T58" fmla="*/ 12 w 85"/>
                <a:gd name="T59" fmla="*/ 17 h 54"/>
                <a:gd name="T60" fmla="*/ 13 w 85"/>
                <a:gd name="T61" fmla="*/ 13 h 54"/>
                <a:gd name="T62" fmla="*/ 17 w 85"/>
                <a:gd name="T63" fmla="*/ 11 h 54"/>
                <a:gd name="T64" fmla="*/ 42 w 85"/>
                <a:gd name="T65" fmla="*/ 11 h 54"/>
                <a:gd name="T66" fmla="*/ 42 w 85"/>
                <a:gd name="T67" fmla="*/ 16 h 54"/>
                <a:gd name="T68" fmla="*/ 17 w 85"/>
                <a:gd name="T69" fmla="*/ 16 h 54"/>
                <a:gd name="T70" fmla="*/ 17 w 85"/>
                <a:gd name="T71" fmla="*/ 16 h 54"/>
                <a:gd name="T72" fmla="*/ 17 w 85"/>
                <a:gd name="T73" fmla="*/ 17 h 54"/>
                <a:gd name="T74" fmla="*/ 17 w 85"/>
                <a:gd name="T75" fmla="*/ 37 h 54"/>
                <a:gd name="T76" fmla="*/ 14 w 85"/>
                <a:gd name="T77" fmla="*/ 39 h 54"/>
                <a:gd name="T78" fmla="*/ 2 w 85"/>
                <a:gd name="T79" fmla="*/ 39 h 54"/>
                <a:gd name="T80" fmla="*/ 0 w 85"/>
                <a:gd name="T81" fmla="*/ 37 h 54"/>
                <a:gd name="T82" fmla="*/ 0 w 85"/>
                <a:gd name="T83" fmla="*/ 17 h 54"/>
                <a:gd name="T84" fmla="*/ 5 w 85"/>
                <a:gd name="T85" fmla="*/ 5 h 54"/>
                <a:gd name="T86" fmla="*/ 17 w 85"/>
                <a:gd name="T87" fmla="*/ 0 h 54"/>
                <a:gd name="T88" fmla="*/ 42 w 85"/>
                <a:gd name="T89" fmla="*/ 0 h 54"/>
                <a:gd name="T90" fmla="*/ 42 w 85"/>
                <a:gd name="T91" fmla="*/ 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5" h="54">
                  <a:moveTo>
                    <a:pt x="80" y="49"/>
                  </a:moveTo>
                  <a:cubicBezTo>
                    <a:pt x="80" y="17"/>
                    <a:pt x="80" y="17"/>
                    <a:pt x="80" y="17"/>
                  </a:cubicBezTo>
                  <a:cubicBezTo>
                    <a:pt x="80" y="14"/>
                    <a:pt x="79" y="10"/>
                    <a:pt x="76" y="8"/>
                  </a:cubicBezTo>
                  <a:cubicBezTo>
                    <a:pt x="74" y="6"/>
                    <a:pt x="71" y="4"/>
                    <a:pt x="68" y="4"/>
                  </a:cubicBezTo>
                  <a:cubicBezTo>
                    <a:pt x="42" y="4"/>
                    <a:pt x="42" y="4"/>
                    <a:pt x="42" y="4"/>
                  </a:cubicBezTo>
                  <a:cubicBezTo>
                    <a:pt x="42" y="0"/>
                    <a:pt x="42" y="0"/>
                    <a:pt x="42" y="0"/>
                  </a:cubicBezTo>
                  <a:cubicBezTo>
                    <a:pt x="68" y="0"/>
                    <a:pt x="68" y="0"/>
                    <a:pt x="68" y="0"/>
                  </a:cubicBezTo>
                  <a:cubicBezTo>
                    <a:pt x="72" y="0"/>
                    <a:pt x="77" y="2"/>
                    <a:pt x="80" y="5"/>
                  </a:cubicBezTo>
                  <a:cubicBezTo>
                    <a:pt x="83" y="8"/>
                    <a:pt x="85" y="12"/>
                    <a:pt x="85" y="17"/>
                  </a:cubicBezTo>
                  <a:cubicBezTo>
                    <a:pt x="85" y="51"/>
                    <a:pt x="85" y="51"/>
                    <a:pt x="85" y="51"/>
                  </a:cubicBezTo>
                  <a:cubicBezTo>
                    <a:pt x="85" y="53"/>
                    <a:pt x="84" y="54"/>
                    <a:pt x="82" y="54"/>
                  </a:cubicBezTo>
                  <a:cubicBezTo>
                    <a:pt x="70" y="54"/>
                    <a:pt x="70" y="54"/>
                    <a:pt x="70" y="54"/>
                  </a:cubicBezTo>
                  <a:cubicBezTo>
                    <a:pt x="69" y="54"/>
                    <a:pt x="68" y="53"/>
                    <a:pt x="68" y="51"/>
                  </a:cubicBezTo>
                  <a:cubicBezTo>
                    <a:pt x="68" y="17"/>
                    <a:pt x="68" y="17"/>
                    <a:pt x="68" y="17"/>
                  </a:cubicBezTo>
                  <a:cubicBezTo>
                    <a:pt x="68" y="17"/>
                    <a:pt x="68" y="17"/>
                    <a:pt x="68" y="16"/>
                  </a:cubicBezTo>
                  <a:cubicBezTo>
                    <a:pt x="68" y="16"/>
                    <a:pt x="68" y="16"/>
                    <a:pt x="68" y="16"/>
                  </a:cubicBezTo>
                  <a:cubicBezTo>
                    <a:pt x="42" y="16"/>
                    <a:pt x="42" y="16"/>
                    <a:pt x="42" y="16"/>
                  </a:cubicBezTo>
                  <a:cubicBezTo>
                    <a:pt x="42" y="11"/>
                    <a:pt x="42" y="11"/>
                    <a:pt x="42" y="11"/>
                  </a:cubicBezTo>
                  <a:cubicBezTo>
                    <a:pt x="68" y="11"/>
                    <a:pt x="68" y="11"/>
                    <a:pt x="68" y="11"/>
                  </a:cubicBezTo>
                  <a:cubicBezTo>
                    <a:pt x="69" y="11"/>
                    <a:pt x="70" y="12"/>
                    <a:pt x="71" y="13"/>
                  </a:cubicBezTo>
                  <a:cubicBezTo>
                    <a:pt x="72" y="14"/>
                    <a:pt x="73" y="16"/>
                    <a:pt x="73" y="17"/>
                  </a:cubicBezTo>
                  <a:cubicBezTo>
                    <a:pt x="73" y="49"/>
                    <a:pt x="73" y="49"/>
                    <a:pt x="73" y="49"/>
                  </a:cubicBezTo>
                  <a:lnTo>
                    <a:pt x="80" y="49"/>
                  </a:lnTo>
                  <a:close/>
                  <a:moveTo>
                    <a:pt x="42" y="4"/>
                  </a:moveTo>
                  <a:cubicBezTo>
                    <a:pt x="17" y="4"/>
                    <a:pt x="17" y="4"/>
                    <a:pt x="17" y="4"/>
                  </a:cubicBezTo>
                  <a:cubicBezTo>
                    <a:pt x="14" y="4"/>
                    <a:pt x="11" y="6"/>
                    <a:pt x="9" y="8"/>
                  </a:cubicBezTo>
                  <a:cubicBezTo>
                    <a:pt x="6" y="10"/>
                    <a:pt x="5" y="14"/>
                    <a:pt x="5" y="17"/>
                  </a:cubicBezTo>
                  <a:cubicBezTo>
                    <a:pt x="5" y="34"/>
                    <a:pt x="5" y="34"/>
                    <a:pt x="5" y="34"/>
                  </a:cubicBezTo>
                  <a:cubicBezTo>
                    <a:pt x="12" y="34"/>
                    <a:pt x="12" y="34"/>
                    <a:pt x="12" y="34"/>
                  </a:cubicBezTo>
                  <a:cubicBezTo>
                    <a:pt x="12" y="17"/>
                    <a:pt x="12" y="17"/>
                    <a:pt x="12" y="17"/>
                  </a:cubicBezTo>
                  <a:cubicBezTo>
                    <a:pt x="12" y="16"/>
                    <a:pt x="13" y="14"/>
                    <a:pt x="13" y="13"/>
                  </a:cubicBezTo>
                  <a:cubicBezTo>
                    <a:pt x="14" y="12"/>
                    <a:pt x="16" y="11"/>
                    <a:pt x="17" y="11"/>
                  </a:cubicBezTo>
                  <a:cubicBezTo>
                    <a:pt x="42" y="11"/>
                    <a:pt x="42" y="11"/>
                    <a:pt x="42" y="11"/>
                  </a:cubicBezTo>
                  <a:cubicBezTo>
                    <a:pt x="42" y="16"/>
                    <a:pt x="42" y="16"/>
                    <a:pt x="42" y="16"/>
                  </a:cubicBezTo>
                  <a:cubicBezTo>
                    <a:pt x="17" y="16"/>
                    <a:pt x="17" y="16"/>
                    <a:pt x="17" y="16"/>
                  </a:cubicBezTo>
                  <a:cubicBezTo>
                    <a:pt x="17" y="16"/>
                    <a:pt x="17" y="16"/>
                    <a:pt x="17" y="16"/>
                  </a:cubicBezTo>
                  <a:cubicBezTo>
                    <a:pt x="17" y="17"/>
                    <a:pt x="17" y="17"/>
                    <a:pt x="17" y="17"/>
                  </a:cubicBezTo>
                  <a:cubicBezTo>
                    <a:pt x="17" y="37"/>
                    <a:pt x="17" y="37"/>
                    <a:pt x="17" y="37"/>
                  </a:cubicBezTo>
                  <a:cubicBezTo>
                    <a:pt x="17" y="38"/>
                    <a:pt x="16" y="39"/>
                    <a:pt x="14" y="39"/>
                  </a:cubicBezTo>
                  <a:cubicBezTo>
                    <a:pt x="2" y="39"/>
                    <a:pt x="2" y="39"/>
                    <a:pt x="2" y="39"/>
                  </a:cubicBezTo>
                  <a:cubicBezTo>
                    <a:pt x="1" y="39"/>
                    <a:pt x="0" y="38"/>
                    <a:pt x="0" y="37"/>
                  </a:cubicBezTo>
                  <a:cubicBezTo>
                    <a:pt x="0" y="17"/>
                    <a:pt x="0" y="17"/>
                    <a:pt x="0" y="17"/>
                  </a:cubicBezTo>
                  <a:cubicBezTo>
                    <a:pt x="0" y="12"/>
                    <a:pt x="2" y="8"/>
                    <a:pt x="5" y="5"/>
                  </a:cubicBezTo>
                  <a:cubicBezTo>
                    <a:pt x="8" y="2"/>
                    <a:pt x="13" y="0"/>
                    <a:pt x="17" y="0"/>
                  </a:cubicBezTo>
                  <a:cubicBezTo>
                    <a:pt x="42" y="0"/>
                    <a:pt x="42" y="0"/>
                    <a:pt x="42" y="0"/>
                  </a:cubicBezTo>
                  <a:lnTo>
                    <a:pt x="4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4" name="Freeform 205"/>
            <p:cNvSpPr>
              <a:spLocks noEditPoints="1"/>
            </p:cNvSpPr>
            <p:nvPr/>
          </p:nvSpPr>
          <p:spPr bwMode="auto">
            <a:xfrm>
              <a:off x="9993313" y="1265238"/>
              <a:ext cx="90488" cy="103188"/>
            </a:xfrm>
            <a:custGeom>
              <a:avLst/>
              <a:gdLst>
                <a:gd name="T0" fmla="*/ 26 w 40"/>
                <a:gd name="T1" fmla="*/ 6 h 45"/>
                <a:gd name="T2" fmla="*/ 21 w 40"/>
                <a:gd name="T3" fmla="*/ 11 h 45"/>
                <a:gd name="T4" fmla="*/ 20 w 40"/>
                <a:gd name="T5" fmla="*/ 12 h 45"/>
                <a:gd name="T6" fmla="*/ 20 w 40"/>
                <a:gd name="T7" fmla="*/ 6 h 45"/>
                <a:gd name="T8" fmla="*/ 23 w 40"/>
                <a:gd name="T9" fmla="*/ 2 h 45"/>
                <a:gd name="T10" fmla="*/ 23 w 40"/>
                <a:gd name="T11" fmla="*/ 2 h 45"/>
                <a:gd name="T12" fmla="*/ 26 w 40"/>
                <a:gd name="T13" fmla="*/ 0 h 45"/>
                <a:gd name="T14" fmla="*/ 28 w 40"/>
                <a:gd name="T15" fmla="*/ 1 h 45"/>
                <a:gd name="T16" fmla="*/ 28 w 40"/>
                <a:gd name="T17" fmla="*/ 1 h 45"/>
                <a:gd name="T18" fmla="*/ 30 w 40"/>
                <a:gd name="T19" fmla="*/ 2 h 45"/>
                <a:gd name="T20" fmla="*/ 38 w 40"/>
                <a:gd name="T21" fmla="*/ 14 h 45"/>
                <a:gd name="T22" fmla="*/ 36 w 40"/>
                <a:gd name="T23" fmla="*/ 30 h 45"/>
                <a:gd name="T24" fmla="*/ 36 w 40"/>
                <a:gd name="T25" fmla="*/ 30 h 45"/>
                <a:gd name="T26" fmla="*/ 25 w 40"/>
                <a:gd name="T27" fmla="*/ 43 h 45"/>
                <a:gd name="T28" fmla="*/ 20 w 40"/>
                <a:gd name="T29" fmla="*/ 44 h 45"/>
                <a:gd name="T30" fmla="*/ 20 w 40"/>
                <a:gd name="T31" fmla="*/ 40 h 45"/>
                <a:gd name="T32" fmla="*/ 23 w 40"/>
                <a:gd name="T33" fmla="*/ 38 h 45"/>
                <a:gd name="T34" fmla="*/ 32 w 40"/>
                <a:gd name="T35" fmla="*/ 28 h 45"/>
                <a:gd name="T36" fmla="*/ 32 w 40"/>
                <a:gd name="T37" fmla="*/ 28 h 45"/>
                <a:gd name="T38" fmla="*/ 32 w 40"/>
                <a:gd name="T39" fmla="*/ 28 h 45"/>
                <a:gd name="T40" fmla="*/ 34 w 40"/>
                <a:gd name="T41" fmla="*/ 15 h 45"/>
                <a:gd name="T42" fmla="*/ 27 w 40"/>
                <a:gd name="T43" fmla="*/ 6 h 45"/>
                <a:gd name="T44" fmla="*/ 26 w 40"/>
                <a:gd name="T45" fmla="*/ 6 h 45"/>
                <a:gd name="T46" fmla="*/ 20 w 40"/>
                <a:gd name="T47" fmla="*/ 12 h 45"/>
                <a:gd name="T48" fmla="*/ 12 w 40"/>
                <a:gd name="T49" fmla="*/ 16 h 45"/>
                <a:gd name="T50" fmla="*/ 9 w 40"/>
                <a:gd name="T51" fmla="*/ 17 h 45"/>
                <a:gd name="T52" fmla="*/ 7 w 40"/>
                <a:gd name="T53" fmla="*/ 17 h 45"/>
                <a:gd name="T54" fmla="*/ 6 w 40"/>
                <a:gd name="T55" fmla="*/ 30 h 45"/>
                <a:gd name="T56" fmla="*/ 12 w 40"/>
                <a:gd name="T57" fmla="*/ 39 h 45"/>
                <a:gd name="T58" fmla="*/ 12 w 40"/>
                <a:gd name="T59" fmla="*/ 39 h 45"/>
                <a:gd name="T60" fmla="*/ 20 w 40"/>
                <a:gd name="T61" fmla="*/ 40 h 45"/>
                <a:gd name="T62" fmla="*/ 20 w 40"/>
                <a:gd name="T63" fmla="*/ 44 h 45"/>
                <a:gd name="T64" fmla="*/ 10 w 40"/>
                <a:gd name="T65" fmla="*/ 43 h 45"/>
                <a:gd name="T66" fmla="*/ 10 w 40"/>
                <a:gd name="T67" fmla="*/ 43 h 45"/>
                <a:gd name="T68" fmla="*/ 1 w 40"/>
                <a:gd name="T69" fmla="*/ 31 h 45"/>
                <a:gd name="T70" fmla="*/ 3 w 40"/>
                <a:gd name="T71" fmla="*/ 15 h 45"/>
                <a:gd name="T72" fmla="*/ 3 w 40"/>
                <a:gd name="T73" fmla="*/ 15 h 45"/>
                <a:gd name="T74" fmla="*/ 3 w 40"/>
                <a:gd name="T75" fmla="*/ 15 h 45"/>
                <a:gd name="T76" fmla="*/ 3 w 40"/>
                <a:gd name="T77" fmla="*/ 14 h 45"/>
                <a:gd name="T78" fmla="*/ 3 w 40"/>
                <a:gd name="T79" fmla="*/ 14 h 45"/>
                <a:gd name="T80" fmla="*/ 3 w 40"/>
                <a:gd name="T81" fmla="*/ 14 h 45"/>
                <a:gd name="T82" fmla="*/ 5 w 40"/>
                <a:gd name="T83" fmla="*/ 13 h 45"/>
                <a:gd name="T84" fmla="*/ 8 w 40"/>
                <a:gd name="T85" fmla="*/ 12 h 45"/>
                <a:gd name="T86" fmla="*/ 10 w 40"/>
                <a:gd name="T87" fmla="*/ 12 h 45"/>
                <a:gd name="T88" fmla="*/ 18 w 40"/>
                <a:gd name="T89" fmla="*/ 7 h 45"/>
                <a:gd name="T90" fmla="*/ 20 w 40"/>
                <a:gd name="T91" fmla="*/ 6 h 45"/>
                <a:gd name="T92" fmla="*/ 20 w 40"/>
                <a:gd name="T93"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 h="45">
                  <a:moveTo>
                    <a:pt x="26" y="6"/>
                  </a:moveTo>
                  <a:cubicBezTo>
                    <a:pt x="25" y="8"/>
                    <a:pt x="23" y="10"/>
                    <a:pt x="21" y="11"/>
                  </a:cubicBezTo>
                  <a:cubicBezTo>
                    <a:pt x="20" y="12"/>
                    <a:pt x="20" y="12"/>
                    <a:pt x="20" y="12"/>
                  </a:cubicBezTo>
                  <a:cubicBezTo>
                    <a:pt x="20" y="6"/>
                    <a:pt x="20" y="6"/>
                    <a:pt x="20" y="6"/>
                  </a:cubicBezTo>
                  <a:cubicBezTo>
                    <a:pt x="21" y="4"/>
                    <a:pt x="22" y="3"/>
                    <a:pt x="23" y="2"/>
                  </a:cubicBezTo>
                  <a:cubicBezTo>
                    <a:pt x="23" y="2"/>
                    <a:pt x="23" y="2"/>
                    <a:pt x="23" y="2"/>
                  </a:cubicBezTo>
                  <a:cubicBezTo>
                    <a:pt x="24" y="1"/>
                    <a:pt x="25" y="0"/>
                    <a:pt x="26" y="0"/>
                  </a:cubicBezTo>
                  <a:cubicBezTo>
                    <a:pt x="26" y="1"/>
                    <a:pt x="27" y="1"/>
                    <a:pt x="28" y="1"/>
                  </a:cubicBezTo>
                  <a:cubicBezTo>
                    <a:pt x="28" y="1"/>
                    <a:pt x="28" y="1"/>
                    <a:pt x="28" y="1"/>
                  </a:cubicBezTo>
                  <a:cubicBezTo>
                    <a:pt x="28" y="1"/>
                    <a:pt x="29" y="1"/>
                    <a:pt x="30" y="2"/>
                  </a:cubicBezTo>
                  <a:cubicBezTo>
                    <a:pt x="34" y="4"/>
                    <a:pt x="37" y="8"/>
                    <a:pt x="38" y="14"/>
                  </a:cubicBezTo>
                  <a:cubicBezTo>
                    <a:pt x="40" y="19"/>
                    <a:pt x="39" y="25"/>
                    <a:pt x="36" y="30"/>
                  </a:cubicBezTo>
                  <a:cubicBezTo>
                    <a:pt x="36" y="30"/>
                    <a:pt x="36" y="30"/>
                    <a:pt x="36" y="30"/>
                  </a:cubicBezTo>
                  <a:cubicBezTo>
                    <a:pt x="34" y="36"/>
                    <a:pt x="29" y="40"/>
                    <a:pt x="25" y="43"/>
                  </a:cubicBezTo>
                  <a:cubicBezTo>
                    <a:pt x="23" y="43"/>
                    <a:pt x="21" y="44"/>
                    <a:pt x="20" y="44"/>
                  </a:cubicBezTo>
                  <a:cubicBezTo>
                    <a:pt x="20" y="40"/>
                    <a:pt x="20" y="40"/>
                    <a:pt x="20" y="40"/>
                  </a:cubicBezTo>
                  <a:cubicBezTo>
                    <a:pt x="21" y="39"/>
                    <a:pt x="22" y="39"/>
                    <a:pt x="23" y="38"/>
                  </a:cubicBezTo>
                  <a:cubicBezTo>
                    <a:pt x="26" y="36"/>
                    <a:pt x="30" y="33"/>
                    <a:pt x="32" y="28"/>
                  </a:cubicBezTo>
                  <a:cubicBezTo>
                    <a:pt x="32" y="28"/>
                    <a:pt x="32" y="28"/>
                    <a:pt x="32" y="28"/>
                  </a:cubicBezTo>
                  <a:cubicBezTo>
                    <a:pt x="32" y="28"/>
                    <a:pt x="32" y="28"/>
                    <a:pt x="32" y="28"/>
                  </a:cubicBezTo>
                  <a:cubicBezTo>
                    <a:pt x="34" y="24"/>
                    <a:pt x="35" y="19"/>
                    <a:pt x="34" y="15"/>
                  </a:cubicBezTo>
                  <a:cubicBezTo>
                    <a:pt x="33" y="11"/>
                    <a:pt x="31" y="8"/>
                    <a:pt x="27" y="6"/>
                  </a:cubicBezTo>
                  <a:cubicBezTo>
                    <a:pt x="27" y="6"/>
                    <a:pt x="27" y="6"/>
                    <a:pt x="26" y="6"/>
                  </a:cubicBezTo>
                  <a:close/>
                  <a:moveTo>
                    <a:pt x="20" y="12"/>
                  </a:moveTo>
                  <a:cubicBezTo>
                    <a:pt x="17" y="14"/>
                    <a:pt x="15" y="15"/>
                    <a:pt x="12" y="16"/>
                  </a:cubicBezTo>
                  <a:cubicBezTo>
                    <a:pt x="11" y="16"/>
                    <a:pt x="10" y="17"/>
                    <a:pt x="9" y="17"/>
                  </a:cubicBezTo>
                  <a:cubicBezTo>
                    <a:pt x="8" y="17"/>
                    <a:pt x="8" y="17"/>
                    <a:pt x="7" y="17"/>
                  </a:cubicBezTo>
                  <a:cubicBezTo>
                    <a:pt x="5" y="22"/>
                    <a:pt x="5" y="26"/>
                    <a:pt x="6" y="30"/>
                  </a:cubicBezTo>
                  <a:cubicBezTo>
                    <a:pt x="7" y="34"/>
                    <a:pt x="9" y="37"/>
                    <a:pt x="12" y="39"/>
                  </a:cubicBezTo>
                  <a:cubicBezTo>
                    <a:pt x="12" y="39"/>
                    <a:pt x="12" y="39"/>
                    <a:pt x="12" y="39"/>
                  </a:cubicBezTo>
                  <a:cubicBezTo>
                    <a:pt x="14" y="40"/>
                    <a:pt x="17" y="40"/>
                    <a:pt x="20" y="40"/>
                  </a:cubicBezTo>
                  <a:cubicBezTo>
                    <a:pt x="20" y="44"/>
                    <a:pt x="20" y="44"/>
                    <a:pt x="20" y="44"/>
                  </a:cubicBezTo>
                  <a:cubicBezTo>
                    <a:pt x="16" y="45"/>
                    <a:pt x="13" y="45"/>
                    <a:pt x="10" y="43"/>
                  </a:cubicBezTo>
                  <a:cubicBezTo>
                    <a:pt x="10" y="43"/>
                    <a:pt x="10" y="43"/>
                    <a:pt x="10" y="43"/>
                  </a:cubicBezTo>
                  <a:cubicBezTo>
                    <a:pt x="5" y="41"/>
                    <a:pt x="2" y="37"/>
                    <a:pt x="1" y="31"/>
                  </a:cubicBezTo>
                  <a:cubicBezTo>
                    <a:pt x="0" y="26"/>
                    <a:pt x="0" y="20"/>
                    <a:pt x="3" y="15"/>
                  </a:cubicBezTo>
                  <a:cubicBezTo>
                    <a:pt x="3" y="15"/>
                    <a:pt x="3" y="15"/>
                    <a:pt x="3" y="15"/>
                  </a:cubicBezTo>
                  <a:cubicBezTo>
                    <a:pt x="3" y="15"/>
                    <a:pt x="3" y="15"/>
                    <a:pt x="3" y="15"/>
                  </a:cubicBezTo>
                  <a:cubicBezTo>
                    <a:pt x="3" y="14"/>
                    <a:pt x="3" y="14"/>
                    <a:pt x="3" y="14"/>
                  </a:cubicBezTo>
                  <a:cubicBezTo>
                    <a:pt x="3" y="14"/>
                    <a:pt x="3" y="14"/>
                    <a:pt x="3" y="14"/>
                  </a:cubicBezTo>
                  <a:cubicBezTo>
                    <a:pt x="3" y="14"/>
                    <a:pt x="3" y="14"/>
                    <a:pt x="3" y="14"/>
                  </a:cubicBezTo>
                  <a:cubicBezTo>
                    <a:pt x="4" y="14"/>
                    <a:pt x="4" y="13"/>
                    <a:pt x="5" y="13"/>
                  </a:cubicBezTo>
                  <a:cubicBezTo>
                    <a:pt x="6" y="13"/>
                    <a:pt x="7" y="13"/>
                    <a:pt x="8" y="12"/>
                  </a:cubicBezTo>
                  <a:cubicBezTo>
                    <a:pt x="9" y="12"/>
                    <a:pt x="9" y="12"/>
                    <a:pt x="10" y="12"/>
                  </a:cubicBezTo>
                  <a:cubicBezTo>
                    <a:pt x="13" y="11"/>
                    <a:pt x="15" y="9"/>
                    <a:pt x="18" y="7"/>
                  </a:cubicBezTo>
                  <a:cubicBezTo>
                    <a:pt x="18" y="7"/>
                    <a:pt x="19" y="6"/>
                    <a:pt x="20" y="6"/>
                  </a:cubicBezTo>
                  <a:lnTo>
                    <a:pt x="2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5" name="Freeform 206"/>
            <p:cNvSpPr>
              <a:spLocks noEditPoints="1"/>
            </p:cNvSpPr>
            <p:nvPr/>
          </p:nvSpPr>
          <p:spPr bwMode="auto">
            <a:xfrm>
              <a:off x="9886951" y="1155700"/>
              <a:ext cx="171450" cy="144463"/>
            </a:xfrm>
            <a:custGeom>
              <a:avLst/>
              <a:gdLst>
                <a:gd name="T0" fmla="*/ 38 w 76"/>
                <a:gd name="T1" fmla="*/ 58 h 64"/>
                <a:gd name="T2" fmla="*/ 41 w 76"/>
                <a:gd name="T3" fmla="*/ 59 h 64"/>
                <a:gd name="T4" fmla="*/ 55 w 76"/>
                <a:gd name="T5" fmla="*/ 57 h 64"/>
                <a:gd name="T6" fmla="*/ 55 w 76"/>
                <a:gd name="T7" fmla="*/ 57 h 64"/>
                <a:gd name="T8" fmla="*/ 55 w 76"/>
                <a:gd name="T9" fmla="*/ 57 h 64"/>
                <a:gd name="T10" fmla="*/ 56 w 76"/>
                <a:gd name="T11" fmla="*/ 57 h 64"/>
                <a:gd name="T12" fmla="*/ 61 w 76"/>
                <a:gd name="T13" fmla="*/ 54 h 64"/>
                <a:gd name="T14" fmla="*/ 61 w 76"/>
                <a:gd name="T15" fmla="*/ 54 h 64"/>
                <a:gd name="T16" fmla="*/ 66 w 76"/>
                <a:gd name="T17" fmla="*/ 50 h 64"/>
                <a:gd name="T18" fmla="*/ 67 w 76"/>
                <a:gd name="T19" fmla="*/ 48 h 64"/>
                <a:gd name="T20" fmla="*/ 68 w 76"/>
                <a:gd name="T21" fmla="*/ 46 h 64"/>
                <a:gd name="T22" fmla="*/ 68 w 76"/>
                <a:gd name="T23" fmla="*/ 46 h 64"/>
                <a:gd name="T24" fmla="*/ 68 w 76"/>
                <a:gd name="T25" fmla="*/ 46 h 64"/>
                <a:gd name="T26" fmla="*/ 67 w 76"/>
                <a:gd name="T27" fmla="*/ 26 h 64"/>
                <a:gd name="T28" fmla="*/ 49 w 76"/>
                <a:gd name="T29" fmla="*/ 9 h 64"/>
                <a:gd name="T30" fmla="*/ 49 w 76"/>
                <a:gd name="T31" fmla="*/ 9 h 64"/>
                <a:gd name="T32" fmla="*/ 38 w 76"/>
                <a:gd name="T33" fmla="*/ 6 h 64"/>
                <a:gd name="T34" fmla="*/ 38 w 76"/>
                <a:gd name="T35" fmla="*/ 1 h 64"/>
                <a:gd name="T36" fmla="*/ 51 w 76"/>
                <a:gd name="T37" fmla="*/ 5 h 64"/>
                <a:gd name="T38" fmla="*/ 51 w 76"/>
                <a:gd name="T39" fmla="*/ 5 h 64"/>
                <a:gd name="T40" fmla="*/ 71 w 76"/>
                <a:gd name="T41" fmla="*/ 24 h 64"/>
                <a:gd name="T42" fmla="*/ 73 w 76"/>
                <a:gd name="T43" fmla="*/ 48 h 64"/>
                <a:gd name="T44" fmla="*/ 73 w 76"/>
                <a:gd name="T45" fmla="*/ 48 h 64"/>
                <a:gd name="T46" fmla="*/ 71 w 76"/>
                <a:gd name="T47" fmla="*/ 51 h 64"/>
                <a:gd name="T48" fmla="*/ 69 w 76"/>
                <a:gd name="T49" fmla="*/ 53 h 64"/>
                <a:gd name="T50" fmla="*/ 64 w 76"/>
                <a:gd name="T51" fmla="*/ 58 h 64"/>
                <a:gd name="T52" fmla="*/ 64 w 76"/>
                <a:gd name="T53" fmla="*/ 58 h 64"/>
                <a:gd name="T54" fmla="*/ 57 w 76"/>
                <a:gd name="T55" fmla="*/ 61 h 64"/>
                <a:gd name="T56" fmla="*/ 56 w 76"/>
                <a:gd name="T57" fmla="*/ 62 h 64"/>
                <a:gd name="T58" fmla="*/ 56 w 76"/>
                <a:gd name="T59" fmla="*/ 62 h 64"/>
                <a:gd name="T60" fmla="*/ 56 w 76"/>
                <a:gd name="T61" fmla="*/ 62 h 64"/>
                <a:gd name="T62" fmla="*/ 56 w 76"/>
                <a:gd name="T63" fmla="*/ 62 h 64"/>
                <a:gd name="T64" fmla="*/ 41 w 76"/>
                <a:gd name="T65" fmla="*/ 63 h 64"/>
                <a:gd name="T66" fmla="*/ 38 w 76"/>
                <a:gd name="T67" fmla="*/ 63 h 64"/>
                <a:gd name="T68" fmla="*/ 38 w 76"/>
                <a:gd name="T69" fmla="*/ 58 h 64"/>
                <a:gd name="T70" fmla="*/ 28 w 76"/>
                <a:gd name="T71" fmla="*/ 55 h 64"/>
                <a:gd name="T72" fmla="*/ 38 w 76"/>
                <a:gd name="T73" fmla="*/ 58 h 64"/>
                <a:gd name="T74" fmla="*/ 38 w 76"/>
                <a:gd name="T75" fmla="*/ 63 h 64"/>
                <a:gd name="T76" fmla="*/ 26 w 76"/>
                <a:gd name="T77" fmla="*/ 59 h 64"/>
                <a:gd name="T78" fmla="*/ 26 w 76"/>
                <a:gd name="T79" fmla="*/ 59 h 64"/>
                <a:gd name="T80" fmla="*/ 5 w 76"/>
                <a:gd name="T81" fmla="*/ 40 h 64"/>
                <a:gd name="T82" fmla="*/ 4 w 76"/>
                <a:gd name="T83" fmla="*/ 16 h 64"/>
                <a:gd name="T84" fmla="*/ 4 w 76"/>
                <a:gd name="T85" fmla="*/ 16 h 64"/>
                <a:gd name="T86" fmla="*/ 10 w 76"/>
                <a:gd name="T87" fmla="*/ 8 h 64"/>
                <a:gd name="T88" fmla="*/ 19 w 76"/>
                <a:gd name="T89" fmla="*/ 3 h 64"/>
                <a:gd name="T90" fmla="*/ 35 w 76"/>
                <a:gd name="T91" fmla="*/ 1 h 64"/>
                <a:gd name="T92" fmla="*/ 38 w 76"/>
                <a:gd name="T93" fmla="*/ 1 h 64"/>
                <a:gd name="T94" fmla="*/ 38 w 76"/>
                <a:gd name="T95" fmla="*/ 6 h 64"/>
                <a:gd name="T96" fmla="*/ 34 w 76"/>
                <a:gd name="T97" fmla="*/ 5 h 64"/>
                <a:gd name="T98" fmla="*/ 21 w 76"/>
                <a:gd name="T99" fmla="*/ 7 h 64"/>
                <a:gd name="T100" fmla="*/ 13 w 76"/>
                <a:gd name="T101" fmla="*/ 11 h 64"/>
                <a:gd name="T102" fmla="*/ 8 w 76"/>
                <a:gd name="T103" fmla="*/ 18 h 64"/>
                <a:gd name="T104" fmla="*/ 8 w 76"/>
                <a:gd name="T105" fmla="*/ 18 h 64"/>
                <a:gd name="T106" fmla="*/ 9 w 76"/>
                <a:gd name="T107" fmla="*/ 38 h 64"/>
                <a:gd name="T108" fmla="*/ 28 w 76"/>
                <a:gd name="T109" fmla="*/ 55 h 64"/>
                <a:gd name="T110" fmla="*/ 28 w 76"/>
                <a:gd name="T111" fmla="*/ 5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6" h="64">
                  <a:moveTo>
                    <a:pt x="38" y="58"/>
                  </a:moveTo>
                  <a:cubicBezTo>
                    <a:pt x="39" y="58"/>
                    <a:pt x="40" y="58"/>
                    <a:pt x="41" y="59"/>
                  </a:cubicBezTo>
                  <a:cubicBezTo>
                    <a:pt x="46" y="59"/>
                    <a:pt x="51" y="59"/>
                    <a:pt x="55" y="57"/>
                  </a:cubicBezTo>
                  <a:cubicBezTo>
                    <a:pt x="55" y="57"/>
                    <a:pt x="55" y="57"/>
                    <a:pt x="55" y="57"/>
                  </a:cubicBezTo>
                  <a:cubicBezTo>
                    <a:pt x="55" y="57"/>
                    <a:pt x="55" y="57"/>
                    <a:pt x="55" y="57"/>
                  </a:cubicBezTo>
                  <a:cubicBezTo>
                    <a:pt x="55" y="57"/>
                    <a:pt x="56" y="57"/>
                    <a:pt x="56" y="57"/>
                  </a:cubicBezTo>
                  <a:cubicBezTo>
                    <a:pt x="58" y="56"/>
                    <a:pt x="60" y="55"/>
                    <a:pt x="61" y="54"/>
                  </a:cubicBezTo>
                  <a:cubicBezTo>
                    <a:pt x="61" y="54"/>
                    <a:pt x="61" y="54"/>
                    <a:pt x="61" y="54"/>
                  </a:cubicBezTo>
                  <a:cubicBezTo>
                    <a:pt x="63" y="53"/>
                    <a:pt x="64" y="52"/>
                    <a:pt x="66" y="50"/>
                  </a:cubicBezTo>
                  <a:cubicBezTo>
                    <a:pt x="66" y="50"/>
                    <a:pt x="67" y="49"/>
                    <a:pt x="67" y="48"/>
                  </a:cubicBezTo>
                  <a:cubicBezTo>
                    <a:pt x="68" y="48"/>
                    <a:pt x="68" y="47"/>
                    <a:pt x="68" y="46"/>
                  </a:cubicBezTo>
                  <a:cubicBezTo>
                    <a:pt x="68" y="46"/>
                    <a:pt x="68" y="46"/>
                    <a:pt x="68" y="46"/>
                  </a:cubicBezTo>
                  <a:cubicBezTo>
                    <a:pt x="68" y="46"/>
                    <a:pt x="68" y="46"/>
                    <a:pt x="68" y="46"/>
                  </a:cubicBezTo>
                  <a:cubicBezTo>
                    <a:pt x="71" y="40"/>
                    <a:pt x="71" y="33"/>
                    <a:pt x="67" y="26"/>
                  </a:cubicBezTo>
                  <a:cubicBezTo>
                    <a:pt x="64" y="19"/>
                    <a:pt x="57" y="13"/>
                    <a:pt x="49" y="9"/>
                  </a:cubicBezTo>
                  <a:cubicBezTo>
                    <a:pt x="49" y="9"/>
                    <a:pt x="49" y="9"/>
                    <a:pt x="49" y="9"/>
                  </a:cubicBezTo>
                  <a:cubicBezTo>
                    <a:pt x="45" y="8"/>
                    <a:pt x="42" y="6"/>
                    <a:pt x="38" y="6"/>
                  </a:cubicBezTo>
                  <a:cubicBezTo>
                    <a:pt x="38" y="1"/>
                    <a:pt x="38" y="1"/>
                    <a:pt x="38" y="1"/>
                  </a:cubicBezTo>
                  <a:cubicBezTo>
                    <a:pt x="42" y="2"/>
                    <a:pt x="47" y="3"/>
                    <a:pt x="51" y="5"/>
                  </a:cubicBezTo>
                  <a:cubicBezTo>
                    <a:pt x="51" y="5"/>
                    <a:pt x="51" y="5"/>
                    <a:pt x="51" y="5"/>
                  </a:cubicBezTo>
                  <a:cubicBezTo>
                    <a:pt x="60" y="9"/>
                    <a:pt x="68" y="16"/>
                    <a:pt x="71" y="24"/>
                  </a:cubicBezTo>
                  <a:cubicBezTo>
                    <a:pt x="76" y="32"/>
                    <a:pt x="76" y="41"/>
                    <a:pt x="73" y="48"/>
                  </a:cubicBezTo>
                  <a:cubicBezTo>
                    <a:pt x="73" y="48"/>
                    <a:pt x="73" y="48"/>
                    <a:pt x="73" y="48"/>
                  </a:cubicBezTo>
                  <a:cubicBezTo>
                    <a:pt x="72" y="49"/>
                    <a:pt x="72" y="50"/>
                    <a:pt x="71" y="51"/>
                  </a:cubicBezTo>
                  <a:cubicBezTo>
                    <a:pt x="71" y="52"/>
                    <a:pt x="70" y="53"/>
                    <a:pt x="69" y="53"/>
                  </a:cubicBezTo>
                  <a:cubicBezTo>
                    <a:pt x="68" y="55"/>
                    <a:pt x="66" y="57"/>
                    <a:pt x="64" y="58"/>
                  </a:cubicBezTo>
                  <a:cubicBezTo>
                    <a:pt x="64" y="58"/>
                    <a:pt x="64" y="58"/>
                    <a:pt x="64" y="58"/>
                  </a:cubicBezTo>
                  <a:cubicBezTo>
                    <a:pt x="62" y="59"/>
                    <a:pt x="60" y="61"/>
                    <a:pt x="57" y="61"/>
                  </a:cubicBezTo>
                  <a:cubicBezTo>
                    <a:pt x="57" y="62"/>
                    <a:pt x="57" y="62"/>
                    <a:pt x="56" y="62"/>
                  </a:cubicBezTo>
                  <a:cubicBezTo>
                    <a:pt x="56" y="62"/>
                    <a:pt x="56" y="62"/>
                    <a:pt x="56" y="62"/>
                  </a:cubicBezTo>
                  <a:cubicBezTo>
                    <a:pt x="56" y="62"/>
                    <a:pt x="56" y="62"/>
                    <a:pt x="56" y="62"/>
                  </a:cubicBezTo>
                  <a:cubicBezTo>
                    <a:pt x="56" y="62"/>
                    <a:pt x="56" y="62"/>
                    <a:pt x="56" y="62"/>
                  </a:cubicBezTo>
                  <a:cubicBezTo>
                    <a:pt x="52" y="63"/>
                    <a:pt x="46" y="64"/>
                    <a:pt x="41" y="63"/>
                  </a:cubicBezTo>
                  <a:cubicBezTo>
                    <a:pt x="40" y="63"/>
                    <a:pt x="39" y="63"/>
                    <a:pt x="38" y="63"/>
                  </a:cubicBezTo>
                  <a:lnTo>
                    <a:pt x="38" y="58"/>
                  </a:lnTo>
                  <a:close/>
                  <a:moveTo>
                    <a:pt x="28" y="55"/>
                  </a:moveTo>
                  <a:cubicBezTo>
                    <a:pt x="31" y="56"/>
                    <a:pt x="35" y="58"/>
                    <a:pt x="38" y="58"/>
                  </a:cubicBezTo>
                  <a:cubicBezTo>
                    <a:pt x="38" y="63"/>
                    <a:pt x="38" y="63"/>
                    <a:pt x="38" y="63"/>
                  </a:cubicBezTo>
                  <a:cubicBezTo>
                    <a:pt x="34" y="62"/>
                    <a:pt x="30" y="61"/>
                    <a:pt x="26" y="59"/>
                  </a:cubicBezTo>
                  <a:cubicBezTo>
                    <a:pt x="26" y="59"/>
                    <a:pt x="26" y="59"/>
                    <a:pt x="26" y="59"/>
                  </a:cubicBezTo>
                  <a:cubicBezTo>
                    <a:pt x="16" y="55"/>
                    <a:pt x="9" y="48"/>
                    <a:pt x="5" y="40"/>
                  </a:cubicBezTo>
                  <a:cubicBezTo>
                    <a:pt x="1" y="32"/>
                    <a:pt x="0" y="24"/>
                    <a:pt x="4" y="16"/>
                  </a:cubicBezTo>
                  <a:cubicBezTo>
                    <a:pt x="4" y="16"/>
                    <a:pt x="4" y="16"/>
                    <a:pt x="4" y="16"/>
                  </a:cubicBezTo>
                  <a:cubicBezTo>
                    <a:pt x="5" y="13"/>
                    <a:pt x="7" y="10"/>
                    <a:pt x="10" y="8"/>
                  </a:cubicBezTo>
                  <a:cubicBezTo>
                    <a:pt x="13" y="6"/>
                    <a:pt x="16" y="4"/>
                    <a:pt x="19" y="3"/>
                  </a:cubicBezTo>
                  <a:cubicBezTo>
                    <a:pt x="24" y="1"/>
                    <a:pt x="29" y="0"/>
                    <a:pt x="35" y="1"/>
                  </a:cubicBezTo>
                  <a:cubicBezTo>
                    <a:pt x="36" y="1"/>
                    <a:pt x="37" y="1"/>
                    <a:pt x="38" y="1"/>
                  </a:cubicBezTo>
                  <a:cubicBezTo>
                    <a:pt x="38" y="6"/>
                    <a:pt x="38" y="6"/>
                    <a:pt x="38" y="6"/>
                  </a:cubicBezTo>
                  <a:cubicBezTo>
                    <a:pt x="37" y="6"/>
                    <a:pt x="36" y="5"/>
                    <a:pt x="34" y="5"/>
                  </a:cubicBezTo>
                  <a:cubicBezTo>
                    <a:pt x="30" y="5"/>
                    <a:pt x="25" y="6"/>
                    <a:pt x="21" y="7"/>
                  </a:cubicBezTo>
                  <a:cubicBezTo>
                    <a:pt x="18" y="8"/>
                    <a:pt x="15" y="10"/>
                    <a:pt x="13" y="11"/>
                  </a:cubicBezTo>
                  <a:cubicBezTo>
                    <a:pt x="11" y="13"/>
                    <a:pt x="9" y="15"/>
                    <a:pt x="8" y="18"/>
                  </a:cubicBezTo>
                  <a:cubicBezTo>
                    <a:pt x="8" y="18"/>
                    <a:pt x="8" y="18"/>
                    <a:pt x="8" y="18"/>
                  </a:cubicBezTo>
                  <a:cubicBezTo>
                    <a:pt x="5" y="24"/>
                    <a:pt x="6" y="31"/>
                    <a:pt x="9" y="38"/>
                  </a:cubicBezTo>
                  <a:cubicBezTo>
                    <a:pt x="13" y="45"/>
                    <a:pt x="19" y="51"/>
                    <a:pt x="28" y="55"/>
                  </a:cubicBezTo>
                  <a:cubicBezTo>
                    <a:pt x="28" y="55"/>
                    <a:pt x="28" y="55"/>
                    <a:pt x="28"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7" name="Freeform 208"/>
            <p:cNvSpPr>
              <a:spLocks noEditPoints="1"/>
            </p:cNvSpPr>
            <p:nvPr/>
          </p:nvSpPr>
          <p:spPr bwMode="auto">
            <a:xfrm>
              <a:off x="10072688" y="1082675"/>
              <a:ext cx="146050" cy="165100"/>
            </a:xfrm>
            <a:custGeom>
              <a:avLst/>
              <a:gdLst>
                <a:gd name="T0" fmla="*/ 55 w 65"/>
                <a:gd name="T1" fmla="*/ 47 h 73"/>
                <a:gd name="T2" fmla="*/ 55 w 65"/>
                <a:gd name="T3" fmla="*/ 14 h 73"/>
                <a:gd name="T4" fmla="*/ 63 w 65"/>
                <a:gd name="T5" fmla="*/ 22 h 73"/>
                <a:gd name="T6" fmla="*/ 59 w 65"/>
                <a:gd name="T7" fmla="*/ 49 h 73"/>
                <a:gd name="T8" fmla="*/ 55 w 65"/>
                <a:gd name="T9" fmla="*/ 47 h 73"/>
                <a:gd name="T10" fmla="*/ 55 w 65"/>
                <a:gd name="T11" fmla="*/ 47 h 73"/>
                <a:gd name="T12" fmla="*/ 55 w 65"/>
                <a:gd name="T13" fmla="*/ 14 h 73"/>
                <a:gd name="T14" fmla="*/ 55 w 65"/>
                <a:gd name="T15" fmla="*/ 47 h 73"/>
                <a:gd name="T16" fmla="*/ 55 w 65"/>
                <a:gd name="T17" fmla="*/ 47 h 73"/>
                <a:gd name="T18" fmla="*/ 38 w 65"/>
                <a:gd name="T19" fmla="*/ 5 h 73"/>
                <a:gd name="T20" fmla="*/ 32 w 65"/>
                <a:gd name="T21" fmla="*/ 1 h 73"/>
                <a:gd name="T22" fmla="*/ 48 w 65"/>
                <a:gd name="T23" fmla="*/ 2 h 73"/>
                <a:gd name="T24" fmla="*/ 55 w 65"/>
                <a:gd name="T25" fmla="*/ 7 h 73"/>
                <a:gd name="T26" fmla="*/ 46 w 65"/>
                <a:gd name="T27" fmla="*/ 7 h 73"/>
                <a:gd name="T28" fmla="*/ 46 w 65"/>
                <a:gd name="T29" fmla="*/ 7 h 73"/>
                <a:gd name="T30" fmla="*/ 34 w 65"/>
                <a:gd name="T31" fmla="*/ 67 h 73"/>
                <a:gd name="T32" fmla="*/ 36 w 65"/>
                <a:gd name="T33" fmla="*/ 67 h 73"/>
                <a:gd name="T34" fmla="*/ 47 w 65"/>
                <a:gd name="T35" fmla="*/ 59 h 73"/>
                <a:gd name="T36" fmla="*/ 55 w 65"/>
                <a:gd name="T37" fmla="*/ 47 h 73"/>
                <a:gd name="T38" fmla="*/ 50 w 65"/>
                <a:gd name="T39" fmla="*/ 63 h 73"/>
                <a:gd name="T40" fmla="*/ 37 w 65"/>
                <a:gd name="T41" fmla="*/ 71 h 73"/>
                <a:gd name="T42" fmla="*/ 37 w 65"/>
                <a:gd name="T43" fmla="*/ 71 h 73"/>
                <a:gd name="T44" fmla="*/ 32 w 65"/>
                <a:gd name="T45" fmla="*/ 73 h 73"/>
                <a:gd name="T46" fmla="*/ 32 w 65"/>
                <a:gd name="T47" fmla="*/ 6 h 73"/>
                <a:gd name="T48" fmla="*/ 18 w 65"/>
                <a:gd name="T49" fmla="*/ 14 h 73"/>
                <a:gd name="T50" fmla="*/ 9 w 65"/>
                <a:gd name="T51" fmla="*/ 26 h 73"/>
                <a:gd name="T52" fmla="*/ 18 w 65"/>
                <a:gd name="T53" fmla="*/ 67 h 73"/>
                <a:gd name="T54" fmla="*/ 18 w 65"/>
                <a:gd name="T55" fmla="*/ 67 h 73"/>
                <a:gd name="T56" fmla="*/ 23 w 65"/>
                <a:gd name="T57" fmla="*/ 68 h 73"/>
                <a:gd name="T58" fmla="*/ 32 w 65"/>
                <a:gd name="T59" fmla="*/ 68 h 73"/>
                <a:gd name="T60" fmla="*/ 29 w 65"/>
                <a:gd name="T61" fmla="*/ 73 h 73"/>
                <a:gd name="T62" fmla="*/ 19 w 65"/>
                <a:gd name="T63" fmla="*/ 72 h 73"/>
                <a:gd name="T64" fmla="*/ 16 w 65"/>
                <a:gd name="T65" fmla="*/ 71 h 73"/>
                <a:gd name="T66" fmla="*/ 5 w 65"/>
                <a:gd name="T67" fmla="*/ 24 h 73"/>
                <a:gd name="T68" fmla="*/ 15 w 65"/>
                <a:gd name="T69" fmla="*/ 10 h 73"/>
                <a:gd name="T70" fmla="*/ 32 w 65"/>
                <a:gd name="T71"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5" h="73">
                  <a:moveTo>
                    <a:pt x="55" y="47"/>
                  </a:moveTo>
                  <a:cubicBezTo>
                    <a:pt x="55" y="47"/>
                    <a:pt x="55" y="47"/>
                    <a:pt x="55" y="47"/>
                  </a:cubicBezTo>
                  <a:cubicBezTo>
                    <a:pt x="59" y="39"/>
                    <a:pt x="60" y="30"/>
                    <a:pt x="58" y="23"/>
                  </a:cubicBezTo>
                  <a:cubicBezTo>
                    <a:pt x="57" y="20"/>
                    <a:pt x="56" y="17"/>
                    <a:pt x="55" y="14"/>
                  </a:cubicBezTo>
                  <a:cubicBezTo>
                    <a:pt x="55" y="7"/>
                    <a:pt x="55" y="7"/>
                    <a:pt x="55" y="7"/>
                  </a:cubicBezTo>
                  <a:cubicBezTo>
                    <a:pt x="59" y="11"/>
                    <a:pt x="61" y="16"/>
                    <a:pt x="63" y="22"/>
                  </a:cubicBezTo>
                  <a:cubicBezTo>
                    <a:pt x="65" y="30"/>
                    <a:pt x="64" y="40"/>
                    <a:pt x="59" y="49"/>
                  </a:cubicBezTo>
                  <a:cubicBezTo>
                    <a:pt x="59" y="49"/>
                    <a:pt x="59" y="49"/>
                    <a:pt x="59" y="49"/>
                  </a:cubicBezTo>
                  <a:cubicBezTo>
                    <a:pt x="58" y="52"/>
                    <a:pt x="56" y="55"/>
                    <a:pt x="55" y="57"/>
                  </a:cubicBezTo>
                  <a:lnTo>
                    <a:pt x="55" y="47"/>
                  </a:lnTo>
                  <a:close/>
                  <a:moveTo>
                    <a:pt x="55" y="47"/>
                  </a:moveTo>
                  <a:cubicBezTo>
                    <a:pt x="55" y="47"/>
                    <a:pt x="55" y="47"/>
                    <a:pt x="55" y="47"/>
                  </a:cubicBezTo>
                  <a:close/>
                  <a:moveTo>
                    <a:pt x="55" y="7"/>
                  </a:moveTo>
                  <a:cubicBezTo>
                    <a:pt x="55" y="14"/>
                    <a:pt x="55" y="14"/>
                    <a:pt x="55" y="14"/>
                  </a:cubicBezTo>
                  <a:cubicBezTo>
                    <a:pt x="55" y="7"/>
                    <a:pt x="55" y="7"/>
                    <a:pt x="55" y="7"/>
                  </a:cubicBezTo>
                  <a:close/>
                  <a:moveTo>
                    <a:pt x="55" y="47"/>
                  </a:moveTo>
                  <a:cubicBezTo>
                    <a:pt x="55" y="57"/>
                    <a:pt x="55" y="57"/>
                    <a:pt x="55" y="57"/>
                  </a:cubicBezTo>
                  <a:lnTo>
                    <a:pt x="55" y="47"/>
                  </a:lnTo>
                  <a:close/>
                  <a:moveTo>
                    <a:pt x="46" y="7"/>
                  </a:moveTo>
                  <a:cubicBezTo>
                    <a:pt x="44" y="5"/>
                    <a:pt x="41" y="5"/>
                    <a:pt x="38" y="5"/>
                  </a:cubicBezTo>
                  <a:cubicBezTo>
                    <a:pt x="36" y="5"/>
                    <a:pt x="34" y="5"/>
                    <a:pt x="32" y="6"/>
                  </a:cubicBezTo>
                  <a:cubicBezTo>
                    <a:pt x="32" y="1"/>
                    <a:pt x="32" y="1"/>
                    <a:pt x="32" y="1"/>
                  </a:cubicBezTo>
                  <a:cubicBezTo>
                    <a:pt x="34" y="0"/>
                    <a:pt x="36" y="0"/>
                    <a:pt x="38" y="0"/>
                  </a:cubicBezTo>
                  <a:cubicBezTo>
                    <a:pt x="42" y="0"/>
                    <a:pt x="45" y="1"/>
                    <a:pt x="48" y="2"/>
                  </a:cubicBezTo>
                  <a:cubicBezTo>
                    <a:pt x="48" y="2"/>
                    <a:pt x="48" y="2"/>
                    <a:pt x="48" y="2"/>
                  </a:cubicBezTo>
                  <a:cubicBezTo>
                    <a:pt x="51" y="3"/>
                    <a:pt x="53" y="5"/>
                    <a:pt x="55" y="7"/>
                  </a:cubicBezTo>
                  <a:cubicBezTo>
                    <a:pt x="55" y="14"/>
                    <a:pt x="55" y="14"/>
                    <a:pt x="55" y="14"/>
                  </a:cubicBezTo>
                  <a:cubicBezTo>
                    <a:pt x="53" y="11"/>
                    <a:pt x="50" y="8"/>
                    <a:pt x="46" y="7"/>
                  </a:cubicBezTo>
                  <a:cubicBezTo>
                    <a:pt x="46" y="7"/>
                    <a:pt x="46" y="7"/>
                    <a:pt x="46" y="7"/>
                  </a:cubicBezTo>
                  <a:cubicBezTo>
                    <a:pt x="46" y="7"/>
                    <a:pt x="46" y="7"/>
                    <a:pt x="46" y="7"/>
                  </a:cubicBezTo>
                  <a:close/>
                  <a:moveTo>
                    <a:pt x="32" y="68"/>
                  </a:moveTo>
                  <a:cubicBezTo>
                    <a:pt x="33" y="68"/>
                    <a:pt x="34" y="67"/>
                    <a:pt x="34" y="67"/>
                  </a:cubicBezTo>
                  <a:cubicBezTo>
                    <a:pt x="35" y="67"/>
                    <a:pt x="35" y="67"/>
                    <a:pt x="35" y="67"/>
                  </a:cubicBezTo>
                  <a:cubicBezTo>
                    <a:pt x="36" y="67"/>
                    <a:pt x="36" y="67"/>
                    <a:pt x="36" y="67"/>
                  </a:cubicBezTo>
                  <a:cubicBezTo>
                    <a:pt x="36" y="67"/>
                    <a:pt x="36" y="67"/>
                    <a:pt x="36" y="67"/>
                  </a:cubicBezTo>
                  <a:cubicBezTo>
                    <a:pt x="39" y="65"/>
                    <a:pt x="43" y="63"/>
                    <a:pt x="47" y="59"/>
                  </a:cubicBezTo>
                  <a:cubicBezTo>
                    <a:pt x="50" y="56"/>
                    <a:pt x="53" y="52"/>
                    <a:pt x="55" y="47"/>
                  </a:cubicBezTo>
                  <a:cubicBezTo>
                    <a:pt x="55" y="47"/>
                    <a:pt x="55" y="47"/>
                    <a:pt x="55" y="47"/>
                  </a:cubicBezTo>
                  <a:cubicBezTo>
                    <a:pt x="55" y="57"/>
                    <a:pt x="55" y="57"/>
                    <a:pt x="55" y="57"/>
                  </a:cubicBezTo>
                  <a:cubicBezTo>
                    <a:pt x="53" y="59"/>
                    <a:pt x="52" y="61"/>
                    <a:pt x="50" y="63"/>
                  </a:cubicBezTo>
                  <a:cubicBezTo>
                    <a:pt x="46" y="66"/>
                    <a:pt x="42" y="69"/>
                    <a:pt x="37" y="71"/>
                  </a:cubicBezTo>
                  <a:cubicBezTo>
                    <a:pt x="37" y="71"/>
                    <a:pt x="37" y="71"/>
                    <a:pt x="37" y="71"/>
                  </a:cubicBezTo>
                  <a:cubicBezTo>
                    <a:pt x="37" y="71"/>
                    <a:pt x="37" y="71"/>
                    <a:pt x="37" y="71"/>
                  </a:cubicBezTo>
                  <a:cubicBezTo>
                    <a:pt x="37" y="71"/>
                    <a:pt x="37" y="71"/>
                    <a:pt x="37" y="71"/>
                  </a:cubicBezTo>
                  <a:cubicBezTo>
                    <a:pt x="37" y="71"/>
                    <a:pt x="36" y="71"/>
                    <a:pt x="36" y="72"/>
                  </a:cubicBezTo>
                  <a:cubicBezTo>
                    <a:pt x="35" y="72"/>
                    <a:pt x="33" y="72"/>
                    <a:pt x="32" y="73"/>
                  </a:cubicBezTo>
                  <a:lnTo>
                    <a:pt x="32" y="68"/>
                  </a:lnTo>
                  <a:close/>
                  <a:moveTo>
                    <a:pt x="32" y="6"/>
                  </a:moveTo>
                  <a:cubicBezTo>
                    <a:pt x="31" y="6"/>
                    <a:pt x="30" y="6"/>
                    <a:pt x="30" y="6"/>
                  </a:cubicBezTo>
                  <a:cubicBezTo>
                    <a:pt x="26" y="8"/>
                    <a:pt x="22" y="10"/>
                    <a:pt x="18" y="14"/>
                  </a:cubicBezTo>
                  <a:cubicBezTo>
                    <a:pt x="15" y="17"/>
                    <a:pt x="12" y="21"/>
                    <a:pt x="9" y="26"/>
                  </a:cubicBezTo>
                  <a:cubicBezTo>
                    <a:pt x="9" y="26"/>
                    <a:pt x="9" y="26"/>
                    <a:pt x="9" y="26"/>
                  </a:cubicBezTo>
                  <a:cubicBezTo>
                    <a:pt x="5" y="34"/>
                    <a:pt x="4" y="43"/>
                    <a:pt x="6" y="51"/>
                  </a:cubicBezTo>
                  <a:cubicBezTo>
                    <a:pt x="8" y="58"/>
                    <a:pt x="12" y="64"/>
                    <a:pt x="18" y="67"/>
                  </a:cubicBezTo>
                  <a:cubicBezTo>
                    <a:pt x="18" y="67"/>
                    <a:pt x="18" y="67"/>
                    <a:pt x="18" y="67"/>
                  </a:cubicBezTo>
                  <a:cubicBezTo>
                    <a:pt x="18" y="67"/>
                    <a:pt x="18" y="67"/>
                    <a:pt x="18" y="67"/>
                  </a:cubicBezTo>
                  <a:cubicBezTo>
                    <a:pt x="19" y="67"/>
                    <a:pt x="19" y="67"/>
                    <a:pt x="20" y="68"/>
                  </a:cubicBezTo>
                  <a:cubicBezTo>
                    <a:pt x="21" y="68"/>
                    <a:pt x="22" y="68"/>
                    <a:pt x="23" y="68"/>
                  </a:cubicBezTo>
                  <a:cubicBezTo>
                    <a:pt x="25" y="69"/>
                    <a:pt x="27" y="69"/>
                    <a:pt x="28" y="68"/>
                  </a:cubicBezTo>
                  <a:cubicBezTo>
                    <a:pt x="30" y="68"/>
                    <a:pt x="31" y="68"/>
                    <a:pt x="32" y="68"/>
                  </a:cubicBezTo>
                  <a:cubicBezTo>
                    <a:pt x="32" y="73"/>
                    <a:pt x="32" y="73"/>
                    <a:pt x="32" y="73"/>
                  </a:cubicBezTo>
                  <a:cubicBezTo>
                    <a:pt x="31" y="73"/>
                    <a:pt x="30" y="73"/>
                    <a:pt x="29" y="73"/>
                  </a:cubicBezTo>
                  <a:cubicBezTo>
                    <a:pt x="27" y="73"/>
                    <a:pt x="24" y="73"/>
                    <a:pt x="22" y="73"/>
                  </a:cubicBezTo>
                  <a:cubicBezTo>
                    <a:pt x="21" y="73"/>
                    <a:pt x="20" y="73"/>
                    <a:pt x="19" y="72"/>
                  </a:cubicBezTo>
                  <a:cubicBezTo>
                    <a:pt x="18" y="72"/>
                    <a:pt x="17" y="72"/>
                    <a:pt x="16" y="71"/>
                  </a:cubicBezTo>
                  <a:cubicBezTo>
                    <a:pt x="16" y="71"/>
                    <a:pt x="16" y="71"/>
                    <a:pt x="16" y="71"/>
                  </a:cubicBezTo>
                  <a:cubicBezTo>
                    <a:pt x="8" y="67"/>
                    <a:pt x="3" y="60"/>
                    <a:pt x="1" y="52"/>
                  </a:cubicBezTo>
                  <a:cubicBezTo>
                    <a:pt x="0" y="43"/>
                    <a:pt x="1" y="33"/>
                    <a:pt x="5" y="24"/>
                  </a:cubicBezTo>
                  <a:cubicBezTo>
                    <a:pt x="5" y="24"/>
                    <a:pt x="5" y="24"/>
                    <a:pt x="5" y="24"/>
                  </a:cubicBezTo>
                  <a:cubicBezTo>
                    <a:pt x="8" y="19"/>
                    <a:pt x="11" y="14"/>
                    <a:pt x="15" y="10"/>
                  </a:cubicBezTo>
                  <a:cubicBezTo>
                    <a:pt x="19" y="6"/>
                    <a:pt x="23" y="3"/>
                    <a:pt x="28" y="2"/>
                  </a:cubicBezTo>
                  <a:cubicBezTo>
                    <a:pt x="29" y="1"/>
                    <a:pt x="31" y="1"/>
                    <a:pt x="32" y="1"/>
                  </a:cubicBezTo>
                  <a:lnTo>
                    <a:pt x="32"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0" name="Freeform 211"/>
            <p:cNvSpPr>
              <a:spLocks noEditPoints="1"/>
            </p:cNvSpPr>
            <p:nvPr/>
          </p:nvSpPr>
          <p:spPr bwMode="auto">
            <a:xfrm>
              <a:off x="8083551" y="4295775"/>
              <a:ext cx="85725" cy="130175"/>
            </a:xfrm>
            <a:custGeom>
              <a:avLst/>
              <a:gdLst>
                <a:gd name="T0" fmla="*/ 29 w 38"/>
                <a:gd name="T1" fmla="*/ 52 h 58"/>
                <a:gd name="T2" fmla="*/ 32 w 38"/>
                <a:gd name="T3" fmla="*/ 52 h 58"/>
                <a:gd name="T4" fmla="*/ 33 w 38"/>
                <a:gd name="T5" fmla="*/ 51 h 58"/>
                <a:gd name="T6" fmla="*/ 33 w 38"/>
                <a:gd name="T7" fmla="*/ 51 h 58"/>
                <a:gd name="T8" fmla="*/ 33 w 38"/>
                <a:gd name="T9" fmla="*/ 50 h 58"/>
                <a:gd name="T10" fmla="*/ 32 w 38"/>
                <a:gd name="T11" fmla="*/ 47 h 58"/>
                <a:gd name="T12" fmla="*/ 19 w 38"/>
                <a:gd name="T13" fmla="*/ 36 h 58"/>
                <a:gd name="T14" fmla="*/ 19 w 38"/>
                <a:gd name="T15" fmla="*/ 27 h 58"/>
                <a:gd name="T16" fmla="*/ 20 w 38"/>
                <a:gd name="T17" fmla="*/ 30 h 58"/>
                <a:gd name="T18" fmla="*/ 34 w 38"/>
                <a:gd name="T19" fmla="*/ 43 h 58"/>
                <a:gd name="T20" fmla="*/ 38 w 38"/>
                <a:gd name="T21" fmla="*/ 50 h 58"/>
                <a:gd name="T22" fmla="*/ 37 w 38"/>
                <a:gd name="T23" fmla="*/ 53 h 58"/>
                <a:gd name="T24" fmla="*/ 37 w 38"/>
                <a:gd name="T25" fmla="*/ 53 h 58"/>
                <a:gd name="T26" fmla="*/ 35 w 38"/>
                <a:gd name="T27" fmla="*/ 55 h 58"/>
                <a:gd name="T28" fmla="*/ 27 w 38"/>
                <a:gd name="T29" fmla="*/ 56 h 58"/>
                <a:gd name="T30" fmla="*/ 19 w 38"/>
                <a:gd name="T31" fmla="*/ 50 h 58"/>
                <a:gd name="T32" fmla="*/ 19 w 38"/>
                <a:gd name="T33" fmla="*/ 43 h 58"/>
                <a:gd name="T34" fmla="*/ 29 w 38"/>
                <a:gd name="T35" fmla="*/ 52 h 58"/>
                <a:gd name="T36" fmla="*/ 19 w 38"/>
                <a:gd name="T37" fmla="*/ 36 h 58"/>
                <a:gd name="T38" fmla="*/ 16 w 38"/>
                <a:gd name="T39" fmla="*/ 32 h 58"/>
                <a:gd name="T40" fmla="*/ 9 w 38"/>
                <a:gd name="T41" fmla="*/ 12 h 58"/>
                <a:gd name="T42" fmla="*/ 7 w 38"/>
                <a:gd name="T43" fmla="*/ 8 h 58"/>
                <a:gd name="T44" fmla="*/ 7 w 38"/>
                <a:gd name="T45" fmla="*/ 8 h 58"/>
                <a:gd name="T46" fmla="*/ 7 w 38"/>
                <a:gd name="T47" fmla="*/ 9 h 58"/>
                <a:gd name="T48" fmla="*/ 4 w 38"/>
                <a:gd name="T49" fmla="*/ 13 h 58"/>
                <a:gd name="T50" fmla="*/ 12 w 38"/>
                <a:gd name="T51" fmla="*/ 35 h 58"/>
                <a:gd name="T52" fmla="*/ 19 w 38"/>
                <a:gd name="T53" fmla="*/ 43 h 58"/>
                <a:gd name="T54" fmla="*/ 19 w 38"/>
                <a:gd name="T55" fmla="*/ 50 h 58"/>
                <a:gd name="T56" fmla="*/ 8 w 38"/>
                <a:gd name="T57" fmla="*/ 37 h 58"/>
                <a:gd name="T58" fmla="*/ 0 w 38"/>
                <a:gd name="T59" fmla="*/ 12 h 58"/>
                <a:gd name="T60" fmla="*/ 0 w 38"/>
                <a:gd name="T61" fmla="*/ 12 h 58"/>
                <a:gd name="T62" fmla="*/ 0 w 38"/>
                <a:gd name="T63" fmla="*/ 10 h 58"/>
                <a:gd name="T64" fmla="*/ 2 w 38"/>
                <a:gd name="T65" fmla="*/ 6 h 58"/>
                <a:gd name="T66" fmla="*/ 4 w 38"/>
                <a:gd name="T67" fmla="*/ 2 h 58"/>
                <a:gd name="T68" fmla="*/ 6 w 38"/>
                <a:gd name="T69" fmla="*/ 1 h 58"/>
                <a:gd name="T70" fmla="*/ 9 w 38"/>
                <a:gd name="T71" fmla="*/ 2 h 58"/>
                <a:gd name="T72" fmla="*/ 11 w 38"/>
                <a:gd name="T73" fmla="*/ 6 h 58"/>
                <a:gd name="T74" fmla="*/ 14 w 38"/>
                <a:gd name="T75" fmla="*/ 9 h 58"/>
                <a:gd name="T76" fmla="*/ 14 w 38"/>
                <a:gd name="T77" fmla="*/ 11 h 58"/>
                <a:gd name="T78" fmla="*/ 19 w 38"/>
                <a:gd name="T79" fmla="*/ 27 h 58"/>
                <a:gd name="T80" fmla="*/ 19 w 38"/>
                <a:gd name="T81" fmla="*/ 3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8" h="58">
                  <a:moveTo>
                    <a:pt x="29" y="52"/>
                  </a:moveTo>
                  <a:cubicBezTo>
                    <a:pt x="30" y="52"/>
                    <a:pt x="31" y="52"/>
                    <a:pt x="32" y="52"/>
                  </a:cubicBezTo>
                  <a:cubicBezTo>
                    <a:pt x="32" y="51"/>
                    <a:pt x="32" y="51"/>
                    <a:pt x="33" y="51"/>
                  </a:cubicBezTo>
                  <a:cubicBezTo>
                    <a:pt x="33" y="51"/>
                    <a:pt x="33" y="51"/>
                    <a:pt x="33" y="51"/>
                  </a:cubicBezTo>
                  <a:cubicBezTo>
                    <a:pt x="33" y="50"/>
                    <a:pt x="33" y="50"/>
                    <a:pt x="33" y="50"/>
                  </a:cubicBezTo>
                  <a:cubicBezTo>
                    <a:pt x="33" y="49"/>
                    <a:pt x="33" y="48"/>
                    <a:pt x="32" y="47"/>
                  </a:cubicBezTo>
                  <a:cubicBezTo>
                    <a:pt x="27" y="44"/>
                    <a:pt x="22" y="40"/>
                    <a:pt x="19" y="36"/>
                  </a:cubicBezTo>
                  <a:cubicBezTo>
                    <a:pt x="19" y="27"/>
                    <a:pt x="19" y="27"/>
                    <a:pt x="19" y="27"/>
                  </a:cubicBezTo>
                  <a:cubicBezTo>
                    <a:pt x="19" y="28"/>
                    <a:pt x="20" y="29"/>
                    <a:pt x="20" y="30"/>
                  </a:cubicBezTo>
                  <a:cubicBezTo>
                    <a:pt x="24" y="35"/>
                    <a:pt x="28" y="40"/>
                    <a:pt x="34" y="43"/>
                  </a:cubicBezTo>
                  <a:cubicBezTo>
                    <a:pt x="37" y="45"/>
                    <a:pt x="38" y="48"/>
                    <a:pt x="38" y="50"/>
                  </a:cubicBezTo>
                  <a:cubicBezTo>
                    <a:pt x="38" y="51"/>
                    <a:pt x="37" y="52"/>
                    <a:pt x="37" y="53"/>
                  </a:cubicBezTo>
                  <a:cubicBezTo>
                    <a:pt x="37" y="53"/>
                    <a:pt x="37" y="53"/>
                    <a:pt x="37" y="53"/>
                  </a:cubicBezTo>
                  <a:cubicBezTo>
                    <a:pt x="36" y="54"/>
                    <a:pt x="36" y="55"/>
                    <a:pt x="35" y="55"/>
                  </a:cubicBezTo>
                  <a:cubicBezTo>
                    <a:pt x="33" y="57"/>
                    <a:pt x="30" y="58"/>
                    <a:pt x="27" y="56"/>
                  </a:cubicBezTo>
                  <a:cubicBezTo>
                    <a:pt x="24" y="54"/>
                    <a:pt x="21" y="52"/>
                    <a:pt x="19" y="50"/>
                  </a:cubicBezTo>
                  <a:cubicBezTo>
                    <a:pt x="19" y="43"/>
                    <a:pt x="19" y="43"/>
                    <a:pt x="19" y="43"/>
                  </a:cubicBezTo>
                  <a:cubicBezTo>
                    <a:pt x="22" y="47"/>
                    <a:pt x="25" y="49"/>
                    <a:pt x="29" y="52"/>
                  </a:cubicBezTo>
                  <a:close/>
                  <a:moveTo>
                    <a:pt x="19" y="36"/>
                  </a:moveTo>
                  <a:cubicBezTo>
                    <a:pt x="18" y="35"/>
                    <a:pt x="17" y="33"/>
                    <a:pt x="16" y="32"/>
                  </a:cubicBezTo>
                  <a:cubicBezTo>
                    <a:pt x="12" y="26"/>
                    <a:pt x="10" y="19"/>
                    <a:pt x="9" y="12"/>
                  </a:cubicBezTo>
                  <a:cubicBezTo>
                    <a:pt x="9" y="11"/>
                    <a:pt x="8" y="9"/>
                    <a:pt x="7" y="8"/>
                  </a:cubicBezTo>
                  <a:cubicBezTo>
                    <a:pt x="7" y="8"/>
                    <a:pt x="7" y="8"/>
                    <a:pt x="7" y="8"/>
                  </a:cubicBezTo>
                  <a:cubicBezTo>
                    <a:pt x="7" y="9"/>
                    <a:pt x="7" y="9"/>
                    <a:pt x="7" y="9"/>
                  </a:cubicBezTo>
                  <a:cubicBezTo>
                    <a:pt x="6" y="10"/>
                    <a:pt x="5" y="11"/>
                    <a:pt x="4" y="13"/>
                  </a:cubicBezTo>
                  <a:cubicBezTo>
                    <a:pt x="5" y="20"/>
                    <a:pt x="8" y="28"/>
                    <a:pt x="12" y="35"/>
                  </a:cubicBezTo>
                  <a:cubicBezTo>
                    <a:pt x="14" y="38"/>
                    <a:pt x="16" y="41"/>
                    <a:pt x="19" y="43"/>
                  </a:cubicBezTo>
                  <a:cubicBezTo>
                    <a:pt x="19" y="50"/>
                    <a:pt x="19" y="50"/>
                    <a:pt x="19" y="50"/>
                  </a:cubicBezTo>
                  <a:cubicBezTo>
                    <a:pt x="14" y="46"/>
                    <a:pt x="11" y="42"/>
                    <a:pt x="8" y="37"/>
                  </a:cubicBezTo>
                  <a:cubicBezTo>
                    <a:pt x="3" y="30"/>
                    <a:pt x="0" y="21"/>
                    <a:pt x="0" y="12"/>
                  </a:cubicBezTo>
                  <a:cubicBezTo>
                    <a:pt x="0" y="12"/>
                    <a:pt x="0" y="12"/>
                    <a:pt x="0" y="12"/>
                  </a:cubicBezTo>
                  <a:cubicBezTo>
                    <a:pt x="0" y="12"/>
                    <a:pt x="0" y="11"/>
                    <a:pt x="0" y="10"/>
                  </a:cubicBezTo>
                  <a:cubicBezTo>
                    <a:pt x="1" y="9"/>
                    <a:pt x="2" y="8"/>
                    <a:pt x="2" y="6"/>
                  </a:cubicBezTo>
                  <a:cubicBezTo>
                    <a:pt x="3" y="5"/>
                    <a:pt x="4" y="4"/>
                    <a:pt x="4" y="2"/>
                  </a:cubicBezTo>
                  <a:cubicBezTo>
                    <a:pt x="5" y="1"/>
                    <a:pt x="5" y="1"/>
                    <a:pt x="6" y="1"/>
                  </a:cubicBezTo>
                  <a:cubicBezTo>
                    <a:pt x="7" y="0"/>
                    <a:pt x="8" y="1"/>
                    <a:pt x="9" y="2"/>
                  </a:cubicBezTo>
                  <a:cubicBezTo>
                    <a:pt x="10" y="3"/>
                    <a:pt x="10" y="4"/>
                    <a:pt x="11" y="6"/>
                  </a:cubicBezTo>
                  <a:cubicBezTo>
                    <a:pt x="12" y="7"/>
                    <a:pt x="13" y="8"/>
                    <a:pt x="14" y="9"/>
                  </a:cubicBezTo>
                  <a:cubicBezTo>
                    <a:pt x="14" y="10"/>
                    <a:pt x="14" y="10"/>
                    <a:pt x="14" y="11"/>
                  </a:cubicBezTo>
                  <a:cubicBezTo>
                    <a:pt x="14" y="16"/>
                    <a:pt x="16" y="22"/>
                    <a:pt x="19" y="27"/>
                  </a:cubicBezTo>
                  <a:lnTo>
                    <a:pt x="19"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1" name="Freeform 212"/>
            <p:cNvSpPr>
              <a:spLocks noEditPoints="1"/>
            </p:cNvSpPr>
            <p:nvPr/>
          </p:nvSpPr>
          <p:spPr bwMode="auto">
            <a:xfrm>
              <a:off x="8137526" y="4073525"/>
              <a:ext cx="136525" cy="134938"/>
            </a:xfrm>
            <a:custGeom>
              <a:avLst/>
              <a:gdLst>
                <a:gd name="T0" fmla="*/ 44 w 60"/>
                <a:gd name="T1" fmla="*/ 10 h 60"/>
                <a:gd name="T2" fmla="*/ 31 w 60"/>
                <a:gd name="T3" fmla="*/ 1 h 60"/>
                <a:gd name="T4" fmla="*/ 57 w 60"/>
                <a:gd name="T5" fmla="*/ 20 h 60"/>
                <a:gd name="T6" fmla="*/ 57 w 60"/>
                <a:gd name="T7" fmla="*/ 40 h 60"/>
                <a:gd name="T8" fmla="*/ 44 w 60"/>
                <a:gd name="T9" fmla="*/ 56 h 60"/>
                <a:gd name="T10" fmla="*/ 35 w 60"/>
                <a:gd name="T11" fmla="*/ 59 h 60"/>
                <a:gd name="T12" fmla="*/ 31 w 60"/>
                <a:gd name="T13" fmla="*/ 55 h 60"/>
                <a:gd name="T14" fmla="*/ 34 w 60"/>
                <a:gd name="T15" fmla="*/ 55 h 60"/>
                <a:gd name="T16" fmla="*/ 41 w 60"/>
                <a:gd name="T17" fmla="*/ 52 h 60"/>
                <a:gd name="T18" fmla="*/ 53 w 60"/>
                <a:gd name="T19" fmla="*/ 39 h 60"/>
                <a:gd name="T20" fmla="*/ 52 w 60"/>
                <a:gd name="T21" fmla="*/ 21 h 60"/>
                <a:gd name="T22" fmla="*/ 31 w 60"/>
                <a:gd name="T23" fmla="*/ 17 h 60"/>
                <a:gd name="T24" fmla="*/ 36 w 60"/>
                <a:gd name="T25" fmla="*/ 28 h 60"/>
                <a:gd name="T26" fmla="*/ 35 w 60"/>
                <a:gd name="T27" fmla="*/ 36 h 60"/>
                <a:gd name="T28" fmla="*/ 31 w 60"/>
                <a:gd name="T29" fmla="*/ 42 h 60"/>
                <a:gd name="T30" fmla="*/ 40 w 60"/>
                <a:gd name="T31" fmla="*/ 38 h 60"/>
                <a:gd name="T32" fmla="*/ 40 w 60"/>
                <a:gd name="T33" fmla="*/ 26 h 60"/>
                <a:gd name="T34" fmla="*/ 34 w 60"/>
                <a:gd name="T35" fmla="*/ 18 h 60"/>
                <a:gd name="T36" fmla="*/ 31 w 60"/>
                <a:gd name="T37" fmla="*/ 48 h 60"/>
                <a:gd name="T38" fmla="*/ 31 w 60"/>
                <a:gd name="T39" fmla="*/ 5 h 60"/>
                <a:gd name="T40" fmla="*/ 30 w 60"/>
                <a:gd name="T41" fmla="*/ 0 h 60"/>
                <a:gd name="T42" fmla="*/ 31 w 60"/>
                <a:gd name="T43" fmla="*/ 5 h 60"/>
                <a:gd name="T44" fmla="*/ 31 w 60"/>
                <a:gd name="T45" fmla="*/ 17 h 60"/>
                <a:gd name="T46" fmla="*/ 31 w 60"/>
                <a:gd name="T47" fmla="*/ 22 h 60"/>
                <a:gd name="T48" fmla="*/ 30 w 60"/>
                <a:gd name="T49" fmla="*/ 16 h 60"/>
                <a:gd name="T50" fmla="*/ 31 w 60"/>
                <a:gd name="T51" fmla="*/ 48 h 60"/>
                <a:gd name="T52" fmla="*/ 30 w 60"/>
                <a:gd name="T53" fmla="*/ 43 h 60"/>
                <a:gd name="T54" fmla="*/ 31 w 60"/>
                <a:gd name="T55" fmla="*/ 48 h 60"/>
                <a:gd name="T56" fmla="*/ 31 w 60"/>
                <a:gd name="T57" fmla="*/ 55 h 60"/>
                <a:gd name="T58" fmla="*/ 30 w 60"/>
                <a:gd name="T59" fmla="*/ 60 h 60"/>
                <a:gd name="T60" fmla="*/ 31 w 60"/>
                <a:gd name="T61" fmla="*/ 48 h 60"/>
                <a:gd name="T62" fmla="*/ 30 w 60"/>
                <a:gd name="T63" fmla="*/ 5 h 60"/>
                <a:gd name="T64" fmla="*/ 27 w 60"/>
                <a:gd name="T65" fmla="*/ 5 h 60"/>
                <a:gd name="T66" fmla="*/ 24 w 60"/>
                <a:gd name="T67" fmla="*/ 6 h 60"/>
                <a:gd name="T68" fmla="*/ 6 w 60"/>
                <a:gd name="T69" fmla="*/ 17 h 60"/>
                <a:gd name="T70" fmla="*/ 9 w 60"/>
                <a:gd name="T71" fmla="*/ 19 h 60"/>
                <a:gd name="T72" fmla="*/ 19 w 60"/>
                <a:gd name="T73" fmla="*/ 15 h 60"/>
                <a:gd name="T74" fmla="*/ 21 w 60"/>
                <a:gd name="T75" fmla="*/ 15 h 60"/>
                <a:gd name="T76" fmla="*/ 30 w 60"/>
                <a:gd name="T77" fmla="*/ 16 h 60"/>
                <a:gd name="T78" fmla="*/ 23 w 60"/>
                <a:gd name="T79" fmla="*/ 20 h 60"/>
                <a:gd name="T80" fmla="*/ 20 w 60"/>
                <a:gd name="T81" fmla="*/ 20 h 60"/>
                <a:gd name="T82" fmla="*/ 20 w 60"/>
                <a:gd name="T83" fmla="*/ 20 h 60"/>
                <a:gd name="T84" fmla="*/ 10 w 60"/>
                <a:gd name="T85" fmla="*/ 24 h 60"/>
                <a:gd name="T86" fmla="*/ 7 w 60"/>
                <a:gd name="T87" fmla="*/ 24 h 60"/>
                <a:gd name="T88" fmla="*/ 1 w 60"/>
                <a:gd name="T89" fmla="*/ 19 h 60"/>
                <a:gd name="T90" fmla="*/ 1 w 60"/>
                <a:gd name="T91" fmla="*/ 15 h 60"/>
                <a:gd name="T92" fmla="*/ 23 w 60"/>
                <a:gd name="T93" fmla="*/ 1 h 60"/>
                <a:gd name="T94" fmla="*/ 26 w 60"/>
                <a:gd name="T95" fmla="*/ 1 h 60"/>
                <a:gd name="T96" fmla="*/ 30 w 60"/>
                <a:gd name="T97" fmla="*/ 0 h 60"/>
                <a:gd name="T98" fmla="*/ 30 w 60"/>
                <a:gd name="T99" fmla="*/ 48 h 60"/>
                <a:gd name="T100" fmla="*/ 21 w 60"/>
                <a:gd name="T101" fmla="*/ 52 h 60"/>
                <a:gd name="T102" fmla="*/ 20 w 60"/>
                <a:gd name="T103" fmla="*/ 55 h 60"/>
                <a:gd name="T104" fmla="*/ 25 w 60"/>
                <a:gd name="T105" fmla="*/ 55 h 60"/>
                <a:gd name="T106" fmla="*/ 30 w 60"/>
                <a:gd name="T107" fmla="*/ 60 h 60"/>
                <a:gd name="T108" fmla="*/ 21 w 60"/>
                <a:gd name="T109" fmla="*/ 60 h 60"/>
                <a:gd name="T110" fmla="*/ 17 w 60"/>
                <a:gd name="T111" fmla="*/ 60 h 60"/>
                <a:gd name="T112" fmla="*/ 15 w 60"/>
                <a:gd name="T113" fmla="*/ 57 h 60"/>
                <a:gd name="T114" fmla="*/ 16 w 60"/>
                <a:gd name="T115" fmla="*/ 50 h 60"/>
                <a:gd name="T116" fmla="*/ 18 w 60"/>
                <a:gd name="T117" fmla="*/ 47 h 60"/>
                <a:gd name="T118" fmla="*/ 29 w 60"/>
                <a:gd name="T119" fmla="*/ 44 h 60"/>
                <a:gd name="T120" fmla="*/ 29 w 60"/>
                <a:gd name="T121" fmla="*/ 44 h 60"/>
                <a:gd name="T122" fmla="*/ 30 w 60"/>
                <a:gd name="T123" fmla="*/ 4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2" y="21"/>
                  </a:moveTo>
                  <a:cubicBezTo>
                    <a:pt x="51" y="16"/>
                    <a:pt x="47" y="12"/>
                    <a:pt x="44" y="10"/>
                  </a:cubicBezTo>
                  <a:cubicBezTo>
                    <a:pt x="40" y="7"/>
                    <a:pt x="36" y="6"/>
                    <a:pt x="31" y="5"/>
                  </a:cubicBezTo>
                  <a:cubicBezTo>
                    <a:pt x="31" y="1"/>
                    <a:pt x="31" y="1"/>
                    <a:pt x="31" y="1"/>
                  </a:cubicBezTo>
                  <a:cubicBezTo>
                    <a:pt x="37" y="1"/>
                    <a:pt x="42" y="3"/>
                    <a:pt x="46" y="6"/>
                  </a:cubicBezTo>
                  <a:cubicBezTo>
                    <a:pt x="51" y="9"/>
                    <a:pt x="55" y="14"/>
                    <a:pt x="57" y="20"/>
                  </a:cubicBezTo>
                  <a:cubicBezTo>
                    <a:pt x="57" y="20"/>
                    <a:pt x="57" y="20"/>
                    <a:pt x="57" y="20"/>
                  </a:cubicBezTo>
                  <a:cubicBezTo>
                    <a:pt x="60" y="27"/>
                    <a:pt x="59" y="34"/>
                    <a:pt x="57" y="40"/>
                  </a:cubicBezTo>
                  <a:cubicBezTo>
                    <a:pt x="55" y="47"/>
                    <a:pt x="50" y="53"/>
                    <a:pt x="44" y="56"/>
                  </a:cubicBezTo>
                  <a:cubicBezTo>
                    <a:pt x="44" y="56"/>
                    <a:pt x="44" y="56"/>
                    <a:pt x="44" y="56"/>
                  </a:cubicBezTo>
                  <a:cubicBezTo>
                    <a:pt x="41" y="57"/>
                    <a:pt x="38" y="58"/>
                    <a:pt x="35" y="59"/>
                  </a:cubicBezTo>
                  <a:cubicBezTo>
                    <a:pt x="35" y="59"/>
                    <a:pt x="35" y="59"/>
                    <a:pt x="35" y="59"/>
                  </a:cubicBezTo>
                  <a:cubicBezTo>
                    <a:pt x="33" y="59"/>
                    <a:pt x="32" y="60"/>
                    <a:pt x="31" y="60"/>
                  </a:cubicBezTo>
                  <a:cubicBezTo>
                    <a:pt x="31" y="55"/>
                    <a:pt x="31" y="55"/>
                    <a:pt x="31" y="55"/>
                  </a:cubicBezTo>
                  <a:cubicBezTo>
                    <a:pt x="32" y="55"/>
                    <a:pt x="33" y="55"/>
                    <a:pt x="33" y="55"/>
                  </a:cubicBezTo>
                  <a:cubicBezTo>
                    <a:pt x="34" y="55"/>
                    <a:pt x="34" y="55"/>
                    <a:pt x="34" y="55"/>
                  </a:cubicBezTo>
                  <a:cubicBezTo>
                    <a:pt x="36" y="54"/>
                    <a:pt x="39" y="53"/>
                    <a:pt x="41" y="52"/>
                  </a:cubicBezTo>
                  <a:cubicBezTo>
                    <a:pt x="41" y="52"/>
                    <a:pt x="41" y="52"/>
                    <a:pt x="41" y="52"/>
                  </a:cubicBezTo>
                  <a:cubicBezTo>
                    <a:pt x="41" y="52"/>
                    <a:pt x="41" y="52"/>
                    <a:pt x="41" y="52"/>
                  </a:cubicBezTo>
                  <a:cubicBezTo>
                    <a:pt x="47" y="49"/>
                    <a:pt x="51" y="44"/>
                    <a:pt x="53" y="39"/>
                  </a:cubicBezTo>
                  <a:cubicBezTo>
                    <a:pt x="55" y="33"/>
                    <a:pt x="55" y="27"/>
                    <a:pt x="52" y="21"/>
                  </a:cubicBezTo>
                  <a:cubicBezTo>
                    <a:pt x="52" y="21"/>
                    <a:pt x="52" y="21"/>
                    <a:pt x="52" y="21"/>
                  </a:cubicBezTo>
                  <a:cubicBezTo>
                    <a:pt x="52" y="21"/>
                    <a:pt x="52" y="21"/>
                    <a:pt x="52" y="21"/>
                  </a:cubicBezTo>
                  <a:close/>
                  <a:moveTo>
                    <a:pt x="31" y="17"/>
                  </a:moveTo>
                  <a:cubicBezTo>
                    <a:pt x="31" y="22"/>
                    <a:pt x="31" y="22"/>
                    <a:pt x="31" y="22"/>
                  </a:cubicBezTo>
                  <a:cubicBezTo>
                    <a:pt x="33" y="23"/>
                    <a:pt x="35" y="25"/>
                    <a:pt x="36" y="28"/>
                  </a:cubicBezTo>
                  <a:cubicBezTo>
                    <a:pt x="36" y="28"/>
                    <a:pt x="36" y="28"/>
                    <a:pt x="36" y="28"/>
                  </a:cubicBezTo>
                  <a:cubicBezTo>
                    <a:pt x="37" y="31"/>
                    <a:pt x="37" y="34"/>
                    <a:pt x="35" y="36"/>
                  </a:cubicBezTo>
                  <a:cubicBezTo>
                    <a:pt x="35" y="36"/>
                    <a:pt x="35" y="36"/>
                    <a:pt x="35" y="36"/>
                  </a:cubicBezTo>
                  <a:cubicBezTo>
                    <a:pt x="34" y="38"/>
                    <a:pt x="33" y="40"/>
                    <a:pt x="31" y="42"/>
                  </a:cubicBezTo>
                  <a:cubicBezTo>
                    <a:pt x="31" y="48"/>
                    <a:pt x="31" y="48"/>
                    <a:pt x="31" y="48"/>
                  </a:cubicBezTo>
                  <a:cubicBezTo>
                    <a:pt x="35" y="45"/>
                    <a:pt x="38" y="42"/>
                    <a:pt x="40" y="38"/>
                  </a:cubicBezTo>
                  <a:cubicBezTo>
                    <a:pt x="40" y="38"/>
                    <a:pt x="40" y="38"/>
                    <a:pt x="40" y="38"/>
                  </a:cubicBezTo>
                  <a:cubicBezTo>
                    <a:pt x="41" y="34"/>
                    <a:pt x="42" y="30"/>
                    <a:pt x="40" y="26"/>
                  </a:cubicBezTo>
                  <a:cubicBezTo>
                    <a:pt x="40" y="26"/>
                    <a:pt x="40" y="26"/>
                    <a:pt x="40" y="26"/>
                  </a:cubicBezTo>
                  <a:cubicBezTo>
                    <a:pt x="39" y="23"/>
                    <a:pt x="37" y="20"/>
                    <a:pt x="34" y="18"/>
                  </a:cubicBezTo>
                  <a:cubicBezTo>
                    <a:pt x="33" y="17"/>
                    <a:pt x="32" y="17"/>
                    <a:pt x="31" y="17"/>
                  </a:cubicBezTo>
                  <a:close/>
                  <a:moveTo>
                    <a:pt x="31" y="48"/>
                  </a:moveTo>
                  <a:cubicBezTo>
                    <a:pt x="31" y="48"/>
                    <a:pt x="31" y="48"/>
                    <a:pt x="31" y="48"/>
                  </a:cubicBezTo>
                  <a:close/>
                  <a:moveTo>
                    <a:pt x="31" y="5"/>
                  </a:moveTo>
                  <a:cubicBezTo>
                    <a:pt x="31" y="5"/>
                    <a:pt x="31" y="5"/>
                    <a:pt x="30" y="5"/>
                  </a:cubicBezTo>
                  <a:cubicBezTo>
                    <a:pt x="30" y="0"/>
                    <a:pt x="30" y="0"/>
                    <a:pt x="30" y="0"/>
                  </a:cubicBezTo>
                  <a:cubicBezTo>
                    <a:pt x="31" y="0"/>
                    <a:pt x="31" y="1"/>
                    <a:pt x="31" y="1"/>
                  </a:cubicBezTo>
                  <a:cubicBezTo>
                    <a:pt x="31" y="5"/>
                    <a:pt x="31" y="5"/>
                    <a:pt x="31" y="5"/>
                  </a:cubicBezTo>
                  <a:close/>
                  <a:moveTo>
                    <a:pt x="30" y="16"/>
                  </a:moveTo>
                  <a:cubicBezTo>
                    <a:pt x="31" y="16"/>
                    <a:pt x="31" y="16"/>
                    <a:pt x="31" y="17"/>
                  </a:cubicBezTo>
                  <a:cubicBezTo>
                    <a:pt x="31" y="22"/>
                    <a:pt x="31" y="22"/>
                    <a:pt x="31" y="22"/>
                  </a:cubicBezTo>
                  <a:cubicBezTo>
                    <a:pt x="31" y="22"/>
                    <a:pt x="31" y="22"/>
                    <a:pt x="31" y="22"/>
                  </a:cubicBezTo>
                  <a:cubicBezTo>
                    <a:pt x="31" y="22"/>
                    <a:pt x="30" y="22"/>
                    <a:pt x="30" y="21"/>
                  </a:cubicBezTo>
                  <a:cubicBezTo>
                    <a:pt x="30" y="16"/>
                    <a:pt x="30" y="16"/>
                    <a:pt x="30" y="16"/>
                  </a:cubicBezTo>
                  <a:close/>
                  <a:moveTo>
                    <a:pt x="31" y="48"/>
                  </a:moveTo>
                  <a:cubicBezTo>
                    <a:pt x="31" y="48"/>
                    <a:pt x="31" y="48"/>
                    <a:pt x="31" y="48"/>
                  </a:cubicBezTo>
                  <a:cubicBezTo>
                    <a:pt x="31" y="48"/>
                    <a:pt x="31" y="48"/>
                    <a:pt x="30" y="48"/>
                  </a:cubicBezTo>
                  <a:cubicBezTo>
                    <a:pt x="30" y="43"/>
                    <a:pt x="30" y="43"/>
                    <a:pt x="30" y="43"/>
                  </a:cubicBezTo>
                  <a:cubicBezTo>
                    <a:pt x="31" y="43"/>
                    <a:pt x="31" y="42"/>
                    <a:pt x="31" y="42"/>
                  </a:cubicBezTo>
                  <a:cubicBezTo>
                    <a:pt x="31" y="48"/>
                    <a:pt x="31" y="48"/>
                    <a:pt x="31" y="48"/>
                  </a:cubicBezTo>
                  <a:close/>
                  <a:moveTo>
                    <a:pt x="30" y="55"/>
                  </a:moveTo>
                  <a:cubicBezTo>
                    <a:pt x="31" y="55"/>
                    <a:pt x="31" y="55"/>
                    <a:pt x="31" y="55"/>
                  </a:cubicBezTo>
                  <a:cubicBezTo>
                    <a:pt x="31" y="60"/>
                    <a:pt x="31" y="60"/>
                    <a:pt x="31" y="60"/>
                  </a:cubicBezTo>
                  <a:cubicBezTo>
                    <a:pt x="31" y="60"/>
                    <a:pt x="31" y="60"/>
                    <a:pt x="30" y="60"/>
                  </a:cubicBezTo>
                  <a:cubicBezTo>
                    <a:pt x="30" y="55"/>
                    <a:pt x="30" y="55"/>
                    <a:pt x="30" y="55"/>
                  </a:cubicBezTo>
                  <a:close/>
                  <a:moveTo>
                    <a:pt x="31" y="48"/>
                  </a:moveTo>
                  <a:cubicBezTo>
                    <a:pt x="31" y="48"/>
                    <a:pt x="31" y="48"/>
                    <a:pt x="31" y="48"/>
                  </a:cubicBezTo>
                  <a:close/>
                  <a:moveTo>
                    <a:pt x="30" y="5"/>
                  </a:moveTo>
                  <a:cubicBezTo>
                    <a:pt x="30" y="5"/>
                    <a:pt x="30" y="5"/>
                    <a:pt x="30" y="5"/>
                  </a:cubicBezTo>
                  <a:cubicBezTo>
                    <a:pt x="29" y="5"/>
                    <a:pt x="28" y="5"/>
                    <a:pt x="27" y="5"/>
                  </a:cubicBezTo>
                  <a:cubicBezTo>
                    <a:pt x="26" y="6"/>
                    <a:pt x="25" y="6"/>
                    <a:pt x="24" y="6"/>
                  </a:cubicBezTo>
                  <a:cubicBezTo>
                    <a:pt x="24" y="6"/>
                    <a:pt x="24" y="6"/>
                    <a:pt x="24" y="6"/>
                  </a:cubicBezTo>
                  <a:cubicBezTo>
                    <a:pt x="20" y="7"/>
                    <a:pt x="17" y="8"/>
                    <a:pt x="14" y="10"/>
                  </a:cubicBezTo>
                  <a:cubicBezTo>
                    <a:pt x="11" y="12"/>
                    <a:pt x="9" y="14"/>
                    <a:pt x="6" y="17"/>
                  </a:cubicBezTo>
                  <a:cubicBezTo>
                    <a:pt x="7" y="17"/>
                    <a:pt x="7" y="17"/>
                    <a:pt x="7" y="17"/>
                  </a:cubicBezTo>
                  <a:cubicBezTo>
                    <a:pt x="8" y="18"/>
                    <a:pt x="8" y="19"/>
                    <a:pt x="9" y="19"/>
                  </a:cubicBezTo>
                  <a:cubicBezTo>
                    <a:pt x="10" y="18"/>
                    <a:pt x="12" y="18"/>
                    <a:pt x="13" y="17"/>
                  </a:cubicBezTo>
                  <a:cubicBezTo>
                    <a:pt x="15" y="16"/>
                    <a:pt x="17" y="16"/>
                    <a:pt x="19" y="15"/>
                  </a:cubicBezTo>
                  <a:cubicBezTo>
                    <a:pt x="19" y="15"/>
                    <a:pt x="19" y="15"/>
                    <a:pt x="19" y="15"/>
                  </a:cubicBezTo>
                  <a:cubicBezTo>
                    <a:pt x="20" y="15"/>
                    <a:pt x="20" y="15"/>
                    <a:pt x="21" y="15"/>
                  </a:cubicBezTo>
                  <a:cubicBezTo>
                    <a:pt x="22" y="15"/>
                    <a:pt x="23" y="15"/>
                    <a:pt x="23" y="15"/>
                  </a:cubicBezTo>
                  <a:cubicBezTo>
                    <a:pt x="26" y="15"/>
                    <a:pt x="28" y="15"/>
                    <a:pt x="30" y="16"/>
                  </a:cubicBezTo>
                  <a:cubicBezTo>
                    <a:pt x="30" y="21"/>
                    <a:pt x="30" y="21"/>
                    <a:pt x="30" y="21"/>
                  </a:cubicBezTo>
                  <a:cubicBezTo>
                    <a:pt x="28" y="20"/>
                    <a:pt x="26" y="20"/>
                    <a:pt x="23" y="20"/>
                  </a:cubicBezTo>
                  <a:cubicBezTo>
                    <a:pt x="23" y="20"/>
                    <a:pt x="22" y="20"/>
                    <a:pt x="22" y="20"/>
                  </a:cubicBezTo>
                  <a:cubicBezTo>
                    <a:pt x="21" y="20"/>
                    <a:pt x="20" y="20"/>
                    <a:pt x="20" y="20"/>
                  </a:cubicBezTo>
                  <a:cubicBezTo>
                    <a:pt x="20" y="20"/>
                    <a:pt x="20" y="20"/>
                    <a:pt x="20" y="20"/>
                  </a:cubicBezTo>
                  <a:cubicBezTo>
                    <a:pt x="20" y="20"/>
                    <a:pt x="20" y="20"/>
                    <a:pt x="20" y="20"/>
                  </a:cubicBezTo>
                  <a:cubicBezTo>
                    <a:pt x="18" y="20"/>
                    <a:pt x="17" y="21"/>
                    <a:pt x="15" y="21"/>
                  </a:cubicBezTo>
                  <a:cubicBezTo>
                    <a:pt x="13" y="22"/>
                    <a:pt x="12" y="23"/>
                    <a:pt x="10" y="24"/>
                  </a:cubicBezTo>
                  <a:cubicBezTo>
                    <a:pt x="10" y="24"/>
                    <a:pt x="10" y="24"/>
                    <a:pt x="10" y="24"/>
                  </a:cubicBezTo>
                  <a:cubicBezTo>
                    <a:pt x="9" y="25"/>
                    <a:pt x="8" y="25"/>
                    <a:pt x="7" y="24"/>
                  </a:cubicBezTo>
                  <a:cubicBezTo>
                    <a:pt x="6" y="23"/>
                    <a:pt x="5" y="22"/>
                    <a:pt x="4" y="21"/>
                  </a:cubicBezTo>
                  <a:cubicBezTo>
                    <a:pt x="3" y="20"/>
                    <a:pt x="2" y="20"/>
                    <a:pt x="1" y="19"/>
                  </a:cubicBezTo>
                  <a:cubicBezTo>
                    <a:pt x="1" y="19"/>
                    <a:pt x="1" y="19"/>
                    <a:pt x="1" y="19"/>
                  </a:cubicBezTo>
                  <a:cubicBezTo>
                    <a:pt x="0" y="18"/>
                    <a:pt x="0" y="16"/>
                    <a:pt x="1" y="15"/>
                  </a:cubicBezTo>
                  <a:cubicBezTo>
                    <a:pt x="4" y="12"/>
                    <a:pt x="8" y="9"/>
                    <a:pt x="11" y="6"/>
                  </a:cubicBezTo>
                  <a:cubicBezTo>
                    <a:pt x="15" y="4"/>
                    <a:pt x="19" y="2"/>
                    <a:pt x="23" y="1"/>
                  </a:cubicBezTo>
                  <a:cubicBezTo>
                    <a:pt x="23" y="1"/>
                    <a:pt x="23" y="1"/>
                    <a:pt x="23" y="1"/>
                  </a:cubicBezTo>
                  <a:cubicBezTo>
                    <a:pt x="24" y="1"/>
                    <a:pt x="25" y="1"/>
                    <a:pt x="26" y="1"/>
                  </a:cubicBezTo>
                  <a:cubicBezTo>
                    <a:pt x="27" y="1"/>
                    <a:pt x="29" y="0"/>
                    <a:pt x="30" y="0"/>
                  </a:cubicBezTo>
                  <a:cubicBezTo>
                    <a:pt x="30" y="0"/>
                    <a:pt x="30" y="0"/>
                    <a:pt x="30" y="0"/>
                  </a:cubicBezTo>
                  <a:cubicBezTo>
                    <a:pt x="30" y="5"/>
                    <a:pt x="30" y="5"/>
                    <a:pt x="30" y="5"/>
                  </a:cubicBezTo>
                  <a:close/>
                  <a:moveTo>
                    <a:pt x="30" y="48"/>
                  </a:moveTo>
                  <a:cubicBezTo>
                    <a:pt x="29" y="49"/>
                    <a:pt x="27" y="50"/>
                    <a:pt x="25" y="50"/>
                  </a:cubicBezTo>
                  <a:cubicBezTo>
                    <a:pt x="24" y="51"/>
                    <a:pt x="23" y="51"/>
                    <a:pt x="21" y="52"/>
                  </a:cubicBezTo>
                  <a:cubicBezTo>
                    <a:pt x="21" y="52"/>
                    <a:pt x="21" y="53"/>
                    <a:pt x="21" y="54"/>
                  </a:cubicBezTo>
                  <a:cubicBezTo>
                    <a:pt x="21" y="54"/>
                    <a:pt x="21" y="55"/>
                    <a:pt x="20" y="55"/>
                  </a:cubicBezTo>
                  <a:cubicBezTo>
                    <a:pt x="21" y="55"/>
                    <a:pt x="21" y="55"/>
                    <a:pt x="21" y="55"/>
                  </a:cubicBezTo>
                  <a:cubicBezTo>
                    <a:pt x="22" y="55"/>
                    <a:pt x="23" y="55"/>
                    <a:pt x="25" y="55"/>
                  </a:cubicBezTo>
                  <a:cubicBezTo>
                    <a:pt x="27" y="55"/>
                    <a:pt x="28" y="55"/>
                    <a:pt x="30" y="55"/>
                  </a:cubicBezTo>
                  <a:cubicBezTo>
                    <a:pt x="30" y="60"/>
                    <a:pt x="30" y="60"/>
                    <a:pt x="30" y="60"/>
                  </a:cubicBezTo>
                  <a:cubicBezTo>
                    <a:pt x="28" y="60"/>
                    <a:pt x="26" y="60"/>
                    <a:pt x="25" y="60"/>
                  </a:cubicBezTo>
                  <a:cubicBezTo>
                    <a:pt x="23" y="60"/>
                    <a:pt x="22" y="60"/>
                    <a:pt x="21" y="60"/>
                  </a:cubicBezTo>
                  <a:cubicBezTo>
                    <a:pt x="20" y="60"/>
                    <a:pt x="18" y="60"/>
                    <a:pt x="17" y="60"/>
                  </a:cubicBezTo>
                  <a:cubicBezTo>
                    <a:pt x="17" y="60"/>
                    <a:pt x="17" y="60"/>
                    <a:pt x="17" y="60"/>
                  </a:cubicBezTo>
                  <a:cubicBezTo>
                    <a:pt x="17" y="60"/>
                    <a:pt x="17" y="60"/>
                    <a:pt x="17" y="60"/>
                  </a:cubicBezTo>
                  <a:cubicBezTo>
                    <a:pt x="16" y="59"/>
                    <a:pt x="15" y="58"/>
                    <a:pt x="15" y="57"/>
                  </a:cubicBezTo>
                  <a:cubicBezTo>
                    <a:pt x="16" y="56"/>
                    <a:pt x="16" y="54"/>
                    <a:pt x="16" y="53"/>
                  </a:cubicBezTo>
                  <a:cubicBezTo>
                    <a:pt x="16" y="52"/>
                    <a:pt x="16" y="51"/>
                    <a:pt x="16" y="50"/>
                  </a:cubicBezTo>
                  <a:cubicBezTo>
                    <a:pt x="16" y="50"/>
                    <a:pt x="16" y="50"/>
                    <a:pt x="16" y="50"/>
                  </a:cubicBezTo>
                  <a:cubicBezTo>
                    <a:pt x="16" y="48"/>
                    <a:pt x="17" y="47"/>
                    <a:pt x="18" y="47"/>
                  </a:cubicBezTo>
                  <a:cubicBezTo>
                    <a:pt x="20" y="47"/>
                    <a:pt x="22" y="46"/>
                    <a:pt x="24" y="46"/>
                  </a:cubicBezTo>
                  <a:cubicBezTo>
                    <a:pt x="26" y="45"/>
                    <a:pt x="27" y="45"/>
                    <a:pt x="29" y="44"/>
                  </a:cubicBezTo>
                  <a:cubicBezTo>
                    <a:pt x="29" y="44"/>
                    <a:pt x="29" y="44"/>
                    <a:pt x="29" y="44"/>
                  </a:cubicBezTo>
                  <a:cubicBezTo>
                    <a:pt x="29" y="44"/>
                    <a:pt x="29" y="44"/>
                    <a:pt x="29" y="44"/>
                  </a:cubicBezTo>
                  <a:cubicBezTo>
                    <a:pt x="29" y="44"/>
                    <a:pt x="29" y="44"/>
                    <a:pt x="29" y="44"/>
                  </a:cubicBezTo>
                  <a:cubicBezTo>
                    <a:pt x="29" y="43"/>
                    <a:pt x="30" y="43"/>
                    <a:pt x="30" y="43"/>
                  </a:cubicBezTo>
                  <a:lnTo>
                    <a:pt x="30"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214"/>
            <p:cNvSpPr>
              <a:spLocks noEditPoints="1"/>
            </p:cNvSpPr>
            <p:nvPr/>
          </p:nvSpPr>
          <p:spPr bwMode="auto">
            <a:xfrm>
              <a:off x="8023225" y="3998913"/>
              <a:ext cx="133350" cy="122238"/>
            </a:xfrm>
            <a:custGeom>
              <a:avLst/>
              <a:gdLst>
                <a:gd name="T0" fmla="*/ 39 w 59"/>
                <a:gd name="T1" fmla="*/ 6 h 54"/>
                <a:gd name="T2" fmla="*/ 58 w 59"/>
                <a:gd name="T3" fmla="*/ 24 h 54"/>
                <a:gd name="T4" fmla="*/ 54 w 59"/>
                <a:gd name="T5" fmla="*/ 49 h 54"/>
                <a:gd name="T6" fmla="*/ 47 w 59"/>
                <a:gd name="T7" fmla="*/ 49 h 54"/>
                <a:gd name="T8" fmla="*/ 44 w 59"/>
                <a:gd name="T9" fmla="*/ 47 h 54"/>
                <a:gd name="T10" fmla="*/ 42 w 59"/>
                <a:gd name="T11" fmla="*/ 34 h 54"/>
                <a:gd name="T12" fmla="*/ 39 w 59"/>
                <a:gd name="T13" fmla="*/ 27 h 54"/>
                <a:gd name="T14" fmla="*/ 47 w 59"/>
                <a:gd name="T15" fmla="*/ 33 h 54"/>
                <a:gd name="T16" fmla="*/ 47 w 59"/>
                <a:gd name="T17" fmla="*/ 44 h 54"/>
                <a:gd name="T18" fmla="*/ 51 w 59"/>
                <a:gd name="T19" fmla="*/ 45 h 54"/>
                <a:gd name="T20" fmla="*/ 53 w 59"/>
                <a:gd name="T21" fmla="*/ 24 h 54"/>
                <a:gd name="T22" fmla="*/ 48 w 59"/>
                <a:gd name="T23" fmla="*/ 6 h 54"/>
                <a:gd name="T24" fmla="*/ 39 w 59"/>
                <a:gd name="T25" fmla="*/ 6 h 54"/>
                <a:gd name="T26" fmla="*/ 29 w 59"/>
                <a:gd name="T27" fmla="*/ 0 h 54"/>
                <a:gd name="T28" fmla="*/ 29 w 59"/>
                <a:gd name="T29" fmla="*/ 18 h 54"/>
                <a:gd name="T30" fmla="*/ 29 w 59"/>
                <a:gd name="T31" fmla="*/ 18 h 54"/>
                <a:gd name="T32" fmla="*/ 37 w 59"/>
                <a:gd name="T33" fmla="*/ 25 h 54"/>
                <a:gd name="T34" fmla="*/ 29 w 59"/>
                <a:gd name="T35" fmla="*/ 22 h 54"/>
                <a:gd name="T36" fmla="*/ 29 w 59"/>
                <a:gd name="T37" fmla="*/ 18 h 54"/>
                <a:gd name="T38" fmla="*/ 39 w 59"/>
                <a:gd name="T39" fmla="*/ 3 h 54"/>
                <a:gd name="T40" fmla="*/ 29 w 59"/>
                <a:gd name="T41" fmla="*/ 4 h 54"/>
                <a:gd name="T42" fmla="*/ 28 w 59"/>
                <a:gd name="T43" fmla="*/ 4 h 54"/>
                <a:gd name="T44" fmla="*/ 5 w 59"/>
                <a:gd name="T45" fmla="*/ 27 h 54"/>
                <a:gd name="T46" fmla="*/ 28 w 59"/>
                <a:gd name="T47" fmla="*/ 0 h 54"/>
                <a:gd name="T48" fmla="*/ 29 w 59"/>
                <a:gd name="T49" fmla="*/ 0 h 54"/>
                <a:gd name="T50" fmla="*/ 29 w 59"/>
                <a:gd name="T51" fmla="*/ 0 h 54"/>
                <a:gd name="T52" fmla="*/ 5 w 59"/>
                <a:gd name="T53" fmla="*/ 33 h 54"/>
                <a:gd name="T54" fmla="*/ 10 w 59"/>
                <a:gd name="T55" fmla="*/ 53 h 54"/>
                <a:gd name="T56" fmla="*/ 16 w 59"/>
                <a:gd name="T57" fmla="*/ 49 h 54"/>
                <a:gd name="T58" fmla="*/ 17 w 59"/>
                <a:gd name="T59" fmla="*/ 40 h 54"/>
                <a:gd name="T60" fmla="*/ 17 w 59"/>
                <a:gd name="T61" fmla="*/ 35 h 54"/>
                <a:gd name="T62" fmla="*/ 29 w 59"/>
                <a:gd name="T63" fmla="*/ 22 h 54"/>
                <a:gd name="T64" fmla="*/ 29 w 59"/>
                <a:gd name="T65" fmla="*/ 18 h 54"/>
                <a:gd name="T66" fmla="*/ 18 w 59"/>
                <a:gd name="T67" fmla="*/ 23 h 54"/>
                <a:gd name="T68" fmla="*/ 12 w 59"/>
                <a:gd name="T69" fmla="*/ 41 h 54"/>
                <a:gd name="T70" fmla="*/ 9 w 59"/>
                <a:gd name="T71" fmla="*/ 47 h 54"/>
                <a:gd name="T72" fmla="*/ 5 w 59"/>
                <a:gd name="T73" fmla="*/ 27 h 54"/>
                <a:gd name="T74" fmla="*/ 29 w 59"/>
                <a:gd name="T75" fmla="*/ 18 h 54"/>
                <a:gd name="T76" fmla="*/ 5 w 59"/>
                <a:gd name="T77" fmla="*/ 27 h 54"/>
                <a:gd name="T78" fmla="*/ 1 w 59"/>
                <a:gd name="T79" fmla="*/ 39 h 54"/>
                <a:gd name="T80" fmla="*/ 5 w 59"/>
                <a:gd name="T81" fmla="*/ 13 h 54"/>
                <a:gd name="T82" fmla="*/ 5 w 59"/>
                <a:gd name="T83" fmla="*/ 27 h 54"/>
                <a:gd name="T84" fmla="*/ 0 w 59"/>
                <a:gd name="T85" fmla="*/ 26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54">
                  <a:moveTo>
                    <a:pt x="53" y="24"/>
                  </a:moveTo>
                  <a:cubicBezTo>
                    <a:pt x="52" y="19"/>
                    <a:pt x="49" y="14"/>
                    <a:pt x="45" y="10"/>
                  </a:cubicBezTo>
                  <a:cubicBezTo>
                    <a:pt x="43" y="8"/>
                    <a:pt x="41" y="7"/>
                    <a:pt x="39" y="6"/>
                  </a:cubicBezTo>
                  <a:cubicBezTo>
                    <a:pt x="39" y="3"/>
                    <a:pt x="39" y="3"/>
                    <a:pt x="39" y="3"/>
                  </a:cubicBezTo>
                  <a:cubicBezTo>
                    <a:pt x="48" y="6"/>
                    <a:pt x="48" y="6"/>
                    <a:pt x="48" y="6"/>
                  </a:cubicBezTo>
                  <a:cubicBezTo>
                    <a:pt x="53" y="11"/>
                    <a:pt x="57" y="17"/>
                    <a:pt x="58" y="24"/>
                  </a:cubicBezTo>
                  <a:cubicBezTo>
                    <a:pt x="58" y="24"/>
                    <a:pt x="58" y="24"/>
                    <a:pt x="58" y="24"/>
                  </a:cubicBezTo>
                  <a:cubicBezTo>
                    <a:pt x="59" y="28"/>
                    <a:pt x="59" y="32"/>
                    <a:pt x="58" y="37"/>
                  </a:cubicBezTo>
                  <a:cubicBezTo>
                    <a:pt x="57" y="41"/>
                    <a:pt x="56" y="45"/>
                    <a:pt x="54" y="49"/>
                  </a:cubicBezTo>
                  <a:cubicBezTo>
                    <a:pt x="54" y="50"/>
                    <a:pt x="54" y="50"/>
                    <a:pt x="54" y="50"/>
                  </a:cubicBezTo>
                  <a:cubicBezTo>
                    <a:pt x="53" y="51"/>
                    <a:pt x="52" y="51"/>
                    <a:pt x="50" y="51"/>
                  </a:cubicBezTo>
                  <a:cubicBezTo>
                    <a:pt x="49" y="50"/>
                    <a:pt x="48" y="49"/>
                    <a:pt x="47" y="49"/>
                  </a:cubicBezTo>
                  <a:cubicBezTo>
                    <a:pt x="47" y="49"/>
                    <a:pt x="47" y="49"/>
                    <a:pt x="47" y="49"/>
                  </a:cubicBezTo>
                  <a:cubicBezTo>
                    <a:pt x="46" y="48"/>
                    <a:pt x="45" y="48"/>
                    <a:pt x="44" y="47"/>
                  </a:cubicBezTo>
                  <a:cubicBezTo>
                    <a:pt x="44" y="47"/>
                    <a:pt x="44" y="47"/>
                    <a:pt x="44" y="47"/>
                  </a:cubicBezTo>
                  <a:cubicBezTo>
                    <a:pt x="43" y="47"/>
                    <a:pt x="42" y="46"/>
                    <a:pt x="42" y="45"/>
                  </a:cubicBezTo>
                  <a:cubicBezTo>
                    <a:pt x="42" y="43"/>
                    <a:pt x="43" y="41"/>
                    <a:pt x="43" y="39"/>
                  </a:cubicBezTo>
                  <a:cubicBezTo>
                    <a:pt x="43" y="37"/>
                    <a:pt x="42" y="36"/>
                    <a:pt x="42" y="34"/>
                  </a:cubicBezTo>
                  <a:cubicBezTo>
                    <a:pt x="42" y="34"/>
                    <a:pt x="42" y="34"/>
                    <a:pt x="42" y="34"/>
                  </a:cubicBezTo>
                  <a:cubicBezTo>
                    <a:pt x="42" y="34"/>
                    <a:pt x="42" y="34"/>
                    <a:pt x="42" y="34"/>
                  </a:cubicBezTo>
                  <a:cubicBezTo>
                    <a:pt x="41" y="31"/>
                    <a:pt x="40" y="29"/>
                    <a:pt x="39" y="27"/>
                  </a:cubicBezTo>
                  <a:cubicBezTo>
                    <a:pt x="39" y="20"/>
                    <a:pt x="39" y="20"/>
                    <a:pt x="39" y="20"/>
                  </a:cubicBezTo>
                  <a:cubicBezTo>
                    <a:pt x="39" y="21"/>
                    <a:pt x="40" y="21"/>
                    <a:pt x="41" y="22"/>
                  </a:cubicBezTo>
                  <a:cubicBezTo>
                    <a:pt x="44" y="25"/>
                    <a:pt x="46" y="28"/>
                    <a:pt x="47" y="33"/>
                  </a:cubicBezTo>
                  <a:cubicBezTo>
                    <a:pt x="47" y="33"/>
                    <a:pt x="47" y="33"/>
                    <a:pt x="47" y="33"/>
                  </a:cubicBezTo>
                  <a:cubicBezTo>
                    <a:pt x="47" y="35"/>
                    <a:pt x="47" y="37"/>
                    <a:pt x="47" y="39"/>
                  </a:cubicBezTo>
                  <a:cubicBezTo>
                    <a:pt x="47" y="41"/>
                    <a:pt x="47" y="42"/>
                    <a:pt x="47" y="44"/>
                  </a:cubicBezTo>
                  <a:cubicBezTo>
                    <a:pt x="48" y="44"/>
                    <a:pt x="49" y="44"/>
                    <a:pt x="49" y="45"/>
                  </a:cubicBezTo>
                  <a:cubicBezTo>
                    <a:pt x="49" y="45"/>
                    <a:pt x="49" y="45"/>
                    <a:pt x="49" y="45"/>
                  </a:cubicBezTo>
                  <a:cubicBezTo>
                    <a:pt x="50" y="45"/>
                    <a:pt x="50" y="45"/>
                    <a:pt x="51" y="45"/>
                  </a:cubicBezTo>
                  <a:cubicBezTo>
                    <a:pt x="52" y="42"/>
                    <a:pt x="53" y="39"/>
                    <a:pt x="53" y="36"/>
                  </a:cubicBezTo>
                  <a:cubicBezTo>
                    <a:pt x="54" y="32"/>
                    <a:pt x="54" y="28"/>
                    <a:pt x="53" y="24"/>
                  </a:cubicBezTo>
                  <a:cubicBezTo>
                    <a:pt x="53" y="24"/>
                    <a:pt x="53" y="24"/>
                    <a:pt x="53" y="24"/>
                  </a:cubicBezTo>
                  <a:cubicBezTo>
                    <a:pt x="53" y="24"/>
                    <a:pt x="53" y="24"/>
                    <a:pt x="53" y="24"/>
                  </a:cubicBezTo>
                  <a:close/>
                  <a:moveTo>
                    <a:pt x="39" y="3"/>
                  </a:moveTo>
                  <a:cubicBezTo>
                    <a:pt x="48" y="6"/>
                    <a:pt x="48" y="6"/>
                    <a:pt x="48" y="6"/>
                  </a:cubicBezTo>
                  <a:cubicBezTo>
                    <a:pt x="45" y="4"/>
                    <a:pt x="42" y="2"/>
                    <a:pt x="39" y="1"/>
                  </a:cubicBezTo>
                  <a:lnTo>
                    <a:pt x="39" y="3"/>
                  </a:lnTo>
                  <a:close/>
                  <a:moveTo>
                    <a:pt x="39" y="6"/>
                  </a:moveTo>
                  <a:cubicBezTo>
                    <a:pt x="36" y="5"/>
                    <a:pt x="33" y="4"/>
                    <a:pt x="29" y="4"/>
                  </a:cubicBezTo>
                  <a:cubicBezTo>
                    <a:pt x="29" y="4"/>
                    <a:pt x="29" y="4"/>
                    <a:pt x="29" y="4"/>
                  </a:cubicBezTo>
                  <a:cubicBezTo>
                    <a:pt x="29" y="0"/>
                    <a:pt x="29" y="0"/>
                    <a:pt x="29" y="0"/>
                  </a:cubicBezTo>
                  <a:cubicBezTo>
                    <a:pt x="39" y="3"/>
                    <a:pt x="39" y="3"/>
                    <a:pt x="39" y="3"/>
                  </a:cubicBezTo>
                  <a:cubicBezTo>
                    <a:pt x="39" y="6"/>
                    <a:pt x="39" y="6"/>
                    <a:pt x="39" y="6"/>
                  </a:cubicBezTo>
                  <a:close/>
                  <a:moveTo>
                    <a:pt x="29" y="18"/>
                  </a:moveTo>
                  <a:cubicBezTo>
                    <a:pt x="29" y="18"/>
                    <a:pt x="29" y="18"/>
                    <a:pt x="29" y="18"/>
                  </a:cubicBezTo>
                  <a:cubicBezTo>
                    <a:pt x="29" y="18"/>
                    <a:pt x="29" y="18"/>
                    <a:pt x="29" y="18"/>
                  </a:cubicBezTo>
                  <a:cubicBezTo>
                    <a:pt x="29" y="18"/>
                    <a:pt x="29" y="18"/>
                    <a:pt x="29" y="18"/>
                  </a:cubicBezTo>
                  <a:cubicBezTo>
                    <a:pt x="33" y="18"/>
                    <a:pt x="36" y="19"/>
                    <a:pt x="39" y="20"/>
                  </a:cubicBezTo>
                  <a:cubicBezTo>
                    <a:pt x="39" y="27"/>
                    <a:pt x="39" y="27"/>
                    <a:pt x="39" y="27"/>
                  </a:cubicBezTo>
                  <a:cubicBezTo>
                    <a:pt x="38" y="26"/>
                    <a:pt x="38" y="26"/>
                    <a:pt x="37" y="25"/>
                  </a:cubicBezTo>
                  <a:cubicBezTo>
                    <a:pt x="35" y="24"/>
                    <a:pt x="32" y="22"/>
                    <a:pt x="29" y="22"/>
                  </a:cubicBezTo>
                  <a:cubicBezTo>
                    <a:pt x="29" y="22"/>
                    <a:pt x="29" y="22"/>
                    <a:pt x="29" y="22"/>
                  </a:cubicBezTo>
                  <a:cubicBezTo>
                    <a:pt x="29" y="22"/>
                    <a:pt x="29" y="22"/>
                    <a:pt x="29" y="22"/>
                  </a:cubicBezTo>
                  <a:cubicBezTo>
                    <a:pt x="29" y="22"/>
                    <a:pt x="29" y="22"/>
                    <a:pt x="29" y="22"/>
                  </a:cubicBezTo>
                  <a:cubicBezTo>
                    <a:pt x="29" y="22"/>
                    <a:pt x="29" y="22"/>
                    <a:pt x="29" y="22"/>
                  </a:cubicBezTo>
                  <a:cubicBezTo>
                    <a:pt x="29" y="18"/>
                    <a:pt x="29" y="18"/>
                    <a:pt x="29" y="18"/>
                  </a:cubicBezTo>
                  <a:close/>
                  <a:moveTo>
                    <a:pt x="39" y="1"/>
                  </a:moveTo>
                  <a:cubicBezTo>
                    <a:pt x="36" y="0"/>
                    <a:pt x="33" y="0"/>
                    <a:pt x="29" y="0"/>
                  </a:cubicBezTo>
                  <a:cubicBezTo>
                    <a:pt x="39" y="3"/>
                    <a:pt x="39" y="3"/>
                    <a:pt x="39" y="3"/>
                  </a:cubicBezTo>
                  <a:lnTo>
                    <a:pt x="39" y="1"/>
                  </a:lnTo>
                  <a:close/>
                  <a:moveTo>
                    <a:pt x="29" y="4"/>
                  </a:moveTo>
                  <a:cubicBezTo>
                    <a:pt x="29" y="4"/>
                    <a:pt x="29" y="4"/>
                    <a:pt x="29" y="4"/>
                  </a:cubicBezTo>
                  <a:cubicBezTo>
                    <a:pt x="29" y="4"/>
                    <a:pt x="29" y="4"/>
                    <a:pt x="29" y="4"/>
                  </a:cubicBezTo>
                  <a:cubicBezTo>
                    <a:pt x="28" y="4"/>
                    <a:pt x="28" y="4"/>
                    <a:pt x="28" y="4"/>
                  </a:cubicBezTo>
                  <a:cubicBezTo>
                    <a:pt x="28" y="4"/>
                    <a:pt x="28" y="4"/>
                    <a:pt x="28" y="4"/>
                  </a:cubicBezTo>
                  <a:cubicBezTo>
                    <a:pt x="22" y="5"/>
                    <a:pt x="16" y="7"/>
                    <a:pt x="12" y="11"/>
                  </a:cubicBezTo>
                  <a:cubicBezTo>
                    <a:pt x="8" y="15"/>
                    <a:pt x="5" y="21"/>
                    <a:pt x="5" y="26"/>
                  </a:cubicBezTo>
                  <a:cubicBezTo>
                    <a:pt x="5" y="27"/>
                    <a:pt x="5" y="27"/>
                    <a:pt x="5" y="27"/>
                  </a:cubicBezTo>
                  <a:cubicBezTo>
                    <a:pt x="5" y="13"/>
                    <a:pt x="5" y="13"/>
                    <a:pt x="5" y="13"/>
                  </a:cubicBezTo>
                  <a:cubicBezTo>
                    <a:pt x="6" y="11"/>
                    <a:pt x="7" y="9"/>
                    <a:pt x="9" y="8"/>
                  </a:cubicBezTo>
                  <a:cubicBezTo>
                    <a:pt x="14" y="3"/>
                    <a:pt x="20" y="0"/>
                    <a:pt x="28" y="0"/>
                  </a:cubicBezTo>
                  <a:cubicBezTo>
                    <a:pt x="28" y="0"/>
                    <a:pt x="28" y="0"/>
                    <a:pt x="28"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0"/>
                    <a:pt x="29" y="0"/>
                    <a:pt x="29" y="0"/>
                  </a:cubicBezTo>
                  <a:cubicBezTo>
                    <a:pt x="29" y="4"/>
                    <a:pt x="29" y="4"/>
                    <a:pt x="29" y="4"/>
                  </a:cubicBezTo>
                  <a:close/>
                  <a:moveTo>
                    <a:pt x="5" y="33"/>
                  </a:moveTo>
                  <a:cubicBezTo>
                    <a:pt x="5" y="48"/>
                    <a:pt x="5" y="48"/>
                    <a:pt x="5" y="48"/>
                  </a:cubicBezTo>
                  <a:cubicBezTo>
                    <a:pt x="5" y="50"/>
                    <a:pt x="6" y="51"/>
                    <a:pt x="7" y="52"/>
                  </a:cubicBezTo>
                  <a:cubicBezTo>
                    <a:pt x="7" y="53"/>
                    <a:pt x="9" y="54"/>
                    <a:pt x="10" y="53"/>
                  </a:cubicBezTo>
                  <a:cubicBezTo>
                    <a:pt x="10" y="53"/>
                    <a:pt x="10" y="53"/>
                    <a:pt x="10" y="53"/>
                  </a:cubicBezTo>
                  <a:cubicBezTo>
                    <a:pt x="11" y="52"/>
                    <a:pt x="12" y="51"/>
                    <a:pt x="13" y="51"/>
                  </a:cubicBezTo>
                  <a:cubicBezTo>
                    <a:pt x="14" y="50"/>
                    <a:pt x="15" y="49"/>
                    <a:pt x="16" y="49"/>
                  </a:cubicBezTo>
                  <a:cubicBezTo>
                    <a:pt x="17" y="48"/>
                    <a:pt x="18" y="47"/>
                    <a:pt x="18" y="46"/>
                  </a:cubicBezTo>
                  <a:cubicBezTo>
                    <a:pt x="18" y="46"/>
                    <a:pt x="18" y="46"/>
                    <a:pt x="18" y="46"/>
                  </a:cubicBezTo>
                  <a:cubicBezTo>
                    <a:pt x="17" y="44"/>
                    <a:pt x="17" y="42"/>
                    <a:pt x="17" y="40"/>
                  </a:cubicBezTo>
                  <a:cubicBezTo>
                    <a:pt x="17" y="39"/>
                    <a:pt x="17" y="37"/>
                    <a:pt x="17" y="35"/>
                  </a:cubicBezTo>
                  <a:cubicBezTo>
                    <a:pt x="17" y="35"/>
                    <a:pt x="17" y="35"/>
                    <a:pt x="17" y="35"/>
                  </a:cubicBezTo>
                  <a:cubicBezTo>
                    <a:pt x="17" y="35"/>
                    <a:pt x="17" y="35"/>
                    <a:pt x="17" y="35"/>
                  </a:cubicBezTo>
                  <a:cubicBezTo>
                    <a:pt x="17" y="31"/>
                    <a:pt x="19" y="28"/>
                    <a:pt x="21" y="26"/>
                  </a:cubicBezTo>
                  <a:cubicBezTo>
                    <a:pt x="23" y="24"/>
                    <a:pt x="26" y="22"/>
                    <a:pt x="29" y="22"/>
                  </a:cubicBezTo>
                  <a:cubicBezTo>
                    <a:pt x="29" y="22"/>
                    <a:pt x="29" y="22"/>
                    <a:pt x="29" y="22"/>
                  </a:cubicBezTo>
                  <a:cubicBezTo>
                    <a:pt x="29" y="22"/>
                    <a:pt x="29" y="22"/>
                    <a:pt x="29" y="22"/>
                  </a:cubicBezTo>
                  <a:cubicBezTo>
                    <a:pt x="29" y="18"/>
                    <a:pt x="29" y="18"/>
                    <a:pt x="29" y="18"/>
                  </a:cubicBezTo>
                  <a:cubicBezTo>
                    <a:pt x="29" y="18"/>
                    <a:pt x="29" y="18"/>
                    <a:pt x="29" y="18"/>
                  </a:cubicBezTo>
                  <a:cubicBezTo>
                    <a:pt x="29" y="18"/>
                    <a:pt x="29" y="18"/>
                    <a:pt x="29" y="18"/>
                  </a:cubicBezTo>
                  <a:cubicBezTo>
                    <a:pt x="29" y="18"/>
                    <a:pt x="29" y="18"/>
                    <a:pt x="29" y="18"/>
                  </a:cubicBezTo>
                  <a:cubicBezTo>
                    <a:pt x="24" y="18"/>
                    <a:pt x="20" y="20"/>
                    <a:pt x="18" y="23"/>
                  </a:cubicBezTo>
                  <a:cubicBezTo>
                    <a:pt x="15" y="26"/>
                    <a:pt x="13" y="30"/>
                    <a:pt x="12" y="34"/>
                  </a:cubicBezTo>
                  <a:cubicBezTo>
                    <a:pt x="12" y="34"/>
                    <a:pt x="12" y="34"/>
                    <a:pt x="12" y="34"/>
                  </a:cubicBezTo>
                  <a:cubicBezTo>
                    <a:pt x="12" y="36"/>
                    <a:pt x="12" y="39"/>
                    <a:pt x="12" y="41"/>
                  </a:cubicBezTo>
                  <a:cubicBezTo>
                    <a:pt x="12" y="42"/>
                    <a:pt x="12" y="44"/>
                    <a:pt x="13" y="45"/>
                  </a:cubicBezTo>
                  <a:cubicBezTo>
                    <a:pt x="12" y="46"/>
                    <a:pt x="11" y="46"/>
                    <a:pt x="11" y="47"/>
                  </a:cubicBezTo>
                  <a:cubicBezTo>
                    <a:pt x="10" y="47"/>
                    <a:pt x="10" y="47"/>
                    <a:pt x="9" y="47"/>
                  </a:cubicBezTo>
                  <a:cubicBezTo>
                    <a:pt x="8" y="44"/>
                    <a:pt x="7" y="41"/>
                    <a:pt x="6" y="38"/>
                  </a:cubicBezTo>
                  <a:cubicBezTo>
                    <a:pt x="5" y="36"/>
                    <a:pt x="5" y="34"/>
                    <a:pt x="5" y="33"/>
                  </a:cubicBezTo>
                  <a:close/>
                  <a:moveTo>
                    <a:pt x="5" y="27"/>
                  </a:moveTo>
                  <a:cubicBezTo>
                    <a:pt x="5" y="27"/>
                    <a:pt x="5" y="27"/>
                    <a:pt x="5" y="27"/>
                  </a:cubicBezTo>
                  <a:cubicBezTo>
                    <a:pt x="5" y="27"/>
                    <a:pt x="5" y="27"/>
                    <a:pt x="5" y="27"/>
                  </a:cubicBezTo>
                  <a:close/>
                  <a:moveTo>
                    <a:pt x="29" y="18"/>
                  </a:moveTo>
                  <a:cubicBezTo>
                    <a:pt x="29" y="18"/>
                    <a:pt x="29" y="18"/>
                    <a:pt x="29" y="18"/>
                  </a:cubicBezTo>
                  <a:close/>
                  <a:moveTo>
                    <a:pt x="5" y="27"/>
                  </a:moveTo>
                  <a:cubicBezTo>
                    <a:pt x="5" y="27"/>
                    <a:pt x="5" y="27"/>
                    <a:pt x="5" y="27"/>
                  </a:cubicBezTo>
                  <a:cubicBezTo>
                    <a:pt x="4" y="29"/>
                    <a:pt x="4" y="31"/>
                    <a:pt x="5" y="33"/>
                  </a:cubicBezTo>
                  <a:cubicBezTo>
                    <a:pt x="5" y="48"/>
                    <a:pt x="5" y="48"/>
                    <a:pt x="5" y="48"/>
                  </a:cubicBezTo>
                  <a:cubicBezTo>
                    <a:pt x="3" y="45"/>
                    <a:pt x="2" y="42"/>
                    <a:pt x="1" y="39"/>
                  </a:cubicBezTo>
                  <a:cubicBezTo>
                    <a:pt x="1" y="37"/>
                    <a:pt x="0" y="35"/>
                    <a:pt x="0" y="33"/>
                  </a:cubicBezTo>
                  <a:cubicBezTo>
                    <a:pt x="0" y="26"/>
                    <a:pt x="0" y="26"/>
                    <a:pt x="0" y="26"/>
                  </a:cubicBezTo>
                  <a:cubicBezTo>
                    <a:pt x="0" y="21"/>
                    <a:pt x="2" y="17"/>
                    <a:pt x="5" y="13"/>
                  </a:cubicBezTo>
                  <a:cubicBezTo>
                    <a:pt x="5" y="27"/>
                    <a:pt x="5" y="27"/>
                    <a:pt x="5" y="27"/>
                  </a:cubicBezTo>
                  <a:close/>
                  <a:moveTo>
                    <a:pt x="5" y="27"/>
                  </a:moveTo>
                  <a:cubicBezTo>
                    <a:pt x="5" y="27"/>
                    <a:pt x="5" y="27"/>
                    <a:pt x="5" y="27"/>
                  </a:cubicBezTo>
                  <a:close/>
                  <a:moveTo>
                    <a:pt x="0" y="26"/>
                  </a:moveTo>
                  <a:cubicBezTo>
                    <a:pt x="0" y="33"/>
                    <a:pt x="0" y="33"/>
                    <a:pt x="0" y="33"/>
                  </a:cubicBezTo>
                  <a:cubicBezTo>
                    <a:pt x="0" y="31"/>
                    <a:pt x="0" y="28"/>
                    <a:pt x="0" y="26"/>
                  </a:cubicBezTo>
                  <a:close/>
                  <a:moveTo>
                    <a:pt x="0" y="26"/>
                  </a:moveTo>
                  <a:cubicBezTo>
                    <a:pt x="0" y="26"/>
                    <a:pt x="0" y="26"/>
                    <a:pt x="0"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Freeform 215"/>
            <p:cNvSpPr>
              <a:spLocks noEditPoints="1"/>
            </p:cNvSpPr>
            <p:nvPr/>
          </p:nvSpPr>
          <p:spPr bwMode="auto">
            <a:xfrm>
              <a:off x="8034338" y="4121150"/>
              <a:ext cx="122238" cy="122238"/>
            </a:xfrm>
            <a:custGeom>
              <a:avLst/>
              <a:gdLst>
                <a:gd name="T0" fmla="*/ 27 w 54"/>
                <a:gd name="T1" fmla="*/ 5 h 54"/>
                <a:gd name="T2" fmla="*/ 27 w 54"/>
                <a:gd name="T3" fmla="*/ 5 h 54"/>
                <a:gd name="T4" fmla="*/ 27 w 54"/>
                <a:gd name="T5" fmla="*/ 0 h 54"/>
                <a:gd name="T6" fmla="*/ 27 w 54"/>
                <a:gd name="T7" fmla="*/ 0 h 54"/>
                <a:gd name="T8" fmla="*/ 28 w 54"/>
                <a:gd name="T9" fmla="*/ 0 h 54"/>
                <a:gd name="T10" fmla="*/ 46 w 54"/>
                <a:gd name="T11" fmla="*/ 8 h 54"/>
                <a:gd name="T12" fmla="*/ 54 w 54"/>
                <a:gd name="T13" fmla="*/ 28 h 54"/>
                <a:gd name="T14" fmla="*/ 54 w 54"/>
                <a:gd name="T15" fmla="*/ 28 h 54"/>
                <a:gd name="T16" fmla="*/ 27 w 54"/>
                <a:gd name="T17" fmla="*/ 54 h 54"/>
                <a:gd name="T18" fmla="*/ 42 w 54"/>
                <a:gd name="T19" fmla="*/ 43 h 54"/>
                <a:gd name="T20" fmla="*/ 49 w 54"/>
                <a:gd name="T21" fmla="*/ 27 h 54"/>
                <a:gd name="T22" fmla="*/ 49 w 54"/>
                <a:gd name="T23" fmla="*/ 27 h 54"/>
                <a:gd name="T24" fmla="*/ 43 w 54"/>
                <a:gd name="T25" fmla="*/ 12 h 54"/>
                <a:gd name="T26" fmla="*/ 27 w 54"/>
                <a:gd name="T27" fmla="*/ 5 h 54"/>
                <a:gd name="T28" fmla="*/ 27 w 54"/>
                <a:gd name="T29" fmla="*/ 5 h 54"/>
                <a:gd name="T30" fmla="*/ 27 w 54"/>
                <a:gd name="T31" fmla="*/ 5 h 54"/>
                <a:gd name="T32" fmla="*/ 11 w 54"/>
                <a:gd name="T33" fmla="*/ 11 h 54"/>
                <a:gd name="T34" fmla="*/ 5 w 54"/>
                <a:gd name="T35" fmla="*/ 26 h 54"/>
                <a:gd name="T36" fmla="*/ 5 w 54"/>
                <a:gd name="T37" fmla="*/ 27 h 54"/>
                <a:gd name="T38" fmla="*/ 26 w 54"/>
                <a:gd name="T39" fmla="*/ 49 h 54"/>
                <a:gd name="T40" fmla="*/ 26 w 54"/>
                <a:gd name="T41" fmla="*/ 49 h 54"/>
                <a:gd name="T42" fmla="*/ 27 w 54"/>
                <a:gd name="T43" fmla="*/ 49 h 54"/>
                <a:gd name="T44" fmla="*/ 27 w 54"/>
                <a:gd name="T45" fmla="*/ 49 h 54"/>
                <a:gd name="T46" fmla="*/ 27 w 54"/>
                <a:gd name="T47" fmla="*/ 54 h 54"/>
                <a:gd name="T48" fmla="*/ 27 w 54"/>
                <a:gd name="T49" fmla="*/ 54 h 54"/>
                <a:gd name="T50" fmla="*/ 26 w 54"/>
                <a:gd name="T51" fmla="*/ 54 h 54"/>
                <a:gd name="T52" fmla="*/ 26 w 54"/>
                <a:gd name="T53" fmla="*/ 54 h 54"/>
                <a:gd name="T54" fmla="*/ 7 w 54"/>
                <a:gd name="T55" fmla="*/ 46 h 54"/>
                <a:gd name="T56" fmla="*/ 0 w 54"/>
                <a:gd name="T57" fmla="*/ 26 h 54"/>
                <a:gd name="T58" fmla="*/ 0 w 54"/>
                <a:gd name="T59" fmla="*/ 26 h 54"/>
                <a:gd name="T60" fmla="*/ 8 w 54"/>
                <a:gd name="T61" fmla="*/ 8 h 54"/>
                <a:gd name="T62" fmla="*/ 27 w 54"/>
                <a:gd name="T63" fmla="*/ 0 h 54"/>
                <a:gd name="T64" fmla="*/ 27 w 54"/>
                <a:gd name="T65" fmla="*/ 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54">
                  <a:moveTo>
                    <a:pt x="27" y="5"/>
                  </a:moveTo>
                  <a:cubicBezTo>
                    <a:pt x="27" y="5"/>
                    <a:pt x="27" y="5"/>
                    <a:pt x="27" y="5"/>
                  </a:cubicBezTo>
                  <a:cubicBezTo>
                    <a:pt x="27" y="5"/>
                    <a:pt x="27" y="5"/>
                    <a:pt x="27" y="5"/>
                  </a:cubicBezTo>
                  <a:cubicBezTo>
                    <a:pt x="27" y="5"/>
                    <a:pt x="27" y="5"/>
                    <a:pt x="27" y="5"/>
                  </a:cubicBezTo>
                  <a:cubicBezTo>
                    <a:pt x="27" y="0"/>
                    <a:pt x="27" y="0"/>
                    <a:pt x="27" y="0"/>
                  </a:cubicBezTo>
                  <a:cubicBezTo>
                    <a:pt x="27" y="0"/>
                    <a:pt x="27" y="0"/>
                    <a:pt x="27" y="0"/>
                  </a:cubicBezTo>
                  <a:cubicBezTo>
                    <a:pt x="27" y="0"/>
                    <a:pt x="27" y="0"/>
                    <a:pt x="27" y="0"/>
                  </a:cubicBezTo>
                  <a:cubicBezTo>
                    <a:pt x="27" y="0"/>
                    <a:pt x="27" y="0"/>
                    <a:pt x="27" y="0"/>
                  </a:cubicBezTo>
                  <a:cubicBezTo>
                    <a:pt x="27" y="0"/>
                    <a:pt x="27" y="0"/>
                    <a:pt x="27" y="0"/>
                  </a:cubicBezTo>
                  <a:cubicBezTo>
                    <a:pt x="28" y="0"/>
                    <a:pt x="28" y="0"/>
                    <a:pt x="28" y="0"/>
                  </a:cubicBezTo>
                  <a:cubicBezTo>
                    <a:pt x="28" y="0"/>
                    <a:pt x="28" y="0"/>
                    <a:pt x="28" y="0"/>
                  </a:cubicBezTo>
                  <a:cubicBezTo>
                    <a:pt x="35" y="0"/>
                    <a:pt x="42" y="3"/>
                    <a:pt x="46" y="8"/>
                  </a:cubicBezTo>
                  <a:cubicBezTo>
                    <a:pt x="51" y="13"/>
                    <a:pt x="54" y="20"/>
                    <a:pt x="54" y="27"/>
                  </a:cubicBezTo>
                  <a:cubicBezTo>
                    <a:pt x="54" y="28"/>
                    <a:pt x="54" y="28"/>
                    <a:pt x="54" y="28"/>
                  </a:cubicBezTo>
                  <a:cubicBezTo>
                    <a:pt x="54" y="28"/>
                    <a:pt x="54" y="28"/>
                    <a:pt x="54" y="28"/>
                  </a:cubicBezTo>
                  <a:cubicBezTo>
                    <a:pt x="54" y="28"/>
                    <a:pt x="54" y="28"/>
                    <a:pt x="54" y="28"/>
                  </a:cubicBezTo>
                  <a:cubicBezTo>
                    <a:pt x="54" y="35"/>
                    <a:pt x="51" y="42"/>
                    <a:pt x="46" y="46"/>
                  </a:cubicBezTo>
                  <a:cubicBezTo>
                    <a:pt x="41" y="51"/>
                    <a:pt x="34" y="54"/>
                    <a:pt x="27" y="54"/>
                  </a:cubicBezTo>
                  <a:cubicBezTo>
                    <a:pt x="27" y="49"/>
                    <a:pt x="27" y="49"/>
                    <a:pt x="27" y="49"/>
                  </a:cubicBezTo>
                  <a:cubicBezTo>
                    <a:pt x="33" y="49"/>
                    <a:pt x="38" y="47"/>
                    <a:pt x="42" y="43"/>
                  </a:cubicBezTo>
                  <a:cubicBezTo>
                    <a:pt x="46" y="39"/>
                    <a:pt x="49" y="34"/>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1"/>
                    <a:pt x="47" y="16"/>
                    <a:pt x="43" y="12"/>
                  </a:cubicBezTo>
                  <a:cubicBezTo>
                    <a:pt x="39" y="7"/>
                    <a:pt x="34" y="5"/>
                    <a:pt x="27" y="5"/>
                  </a:cubicBezTo>
                  <a:cubicBezTo>
                    <a:pt x="27" y="5"/>
                    <a:pt x="27" y="5"/>
                    <a:pt x="27" y="5"/>
                  </a:cubicBezTo>
                  <a:cubicBezTo>
                    <a:pt x="27" y="5"/>
                    <a:pt x="27" y="5"/>
                    <a:pt x="27" y="5"/>
                  </a:cubicBezTo>
                  <a:cubicBezTo>
                    <a:pt x="27" y="5"/>
                    <a:pt x="27" y="5"/>
                    <a:pt x="27" y="5"/>
                  </a:cubicBezTo>
                  <a:close/>
                  <a:moveTo>
                    <a:pt x="27" y="5"/>
                  </a:moveTo>
                  <a:cubicBezTo>
                    <a:pt x="27" y="5"/>
                    <a:pt x="27" y="5"/>
                    <a:pt x="27" y="5"/>
                  </a:cubicBezTo>
                  <a:cubicBezTo>
                    <a:pt x="27" y="5"/>
                    <a:pt x="27" y="5"/>
                    <a:pt x="27" y="5"/>
                  </a:cubicBezTo>
                  <a:cubicBezTo>
                    <a:pt x="21" y="5"/>
                    <a:pt x="15" y="7"/>
                    <a:pt x="11" y="11"/>
                  </a:cubicBezTo>
                  <a:cubicBezTo>
                    <a:pt x="7" y="15"/>
                    <a:pt x="5" y="20"/>
                    <a:pt x="5" y="26"/>
                  </a:cubicBezTo>
                  <a:cubicBezTo>
                    <a:pt x="5" y="26"/>
                    <a:pt x="5" y="26"/>
                    <a:pt x="5" y="26"/>
                  </a:cubicBezTo>
                  <a:cubicBezTo>
                    <a:pt x="5" y="26"/>
                    <a:pt x="5" y="26"/>
                    <a:pt x="5" y="26"/>
                  </a:cubicBezTo>
                  <a:cubicBezTo>
                    <a:pt x="5" y="26"/>
                    <a:pt x="5" y="26"/>
                    <a:pt x="5" y="27"/>
                  </a:cubicBezTo>
                  <a:cubicBezTo>
                    <a:pt x="4" y="33"/>
                    <a:pt x="7" y="38"/>
                    <a:pt x="11" y="42"/>
                  </a:cubicBezTo>
                  <a:cubicBezTo>
                    <a:pt x="15" y="46"/>
                    <a:pt x="20" y="49"/>
                    <a:pt x="26" y="49"/>
                  </a:cubicBezTo>
                  <a:cubicBezTo>
                    <a:pt x="26" y="49"/>
                    <a:pt x="26" y="49"/>
                    <a:pt x="26" y="49"/>
                  </a:cubicBezTo>
                  <a:cubicBezTo>
                    <a:pt x="26" y="49"/>
                    <a:pt x="26" y="49"/>
                    <a:pt x="26" y="49"/>
                  </a:cubicBezTo>
                  <a:cubicBezTo>
                    <a:pt x="26" y="49"/>
                    <a:pt x="26" y="49"/>
                    <a:pt x="26" y="49"/>
                  </a:cubicBezTo>
                  <a:cubicBezTo>
                    <a:pt x="27" y="49"/>
                    <a:pt x="27" y="49"/>
                    <a:pt x="27" y="49"/>
                  </a:cubicBezTo>
                  <a:cubicBezTo>
                    <a:pt x="27" y="49"/>
                    <a:pt x="27" y="49"/>
                    <a:pt x="27" y="49"/>
                  </a:cubicBezTo>
                  <a:cubicBezTo>
                    <a:pt x="27" y="49"/>
                    <a:pt x="27" y="49"/>
                    <a:pt x="27" y="49"/>
                  </a:cubicBezTo>
                  <a:cubicBezTo>
                    <a:pt x="27" y="54"/>
                    <a:pt x="27" y="54"/>
                    <a:pt x="27" y="54"/>
                  </a:cubicBezTo>
                  <a:cubicBezTo>
                    <a:pt x="27" y="54"/>
                    <a:pt x="27" y="54"/>
                    <a:pt x="27" y="54"/>
                  </a:cubicBezTo>
                  <a:cubicBezTo>
                    <a:pt x="27" y="54"/>
                    <a:pt x="27" y="54"/>
                    <a:pt x="27" y="54"/>
                  </a:cubicBezTo>
                  <a:cubicBezTo>
                    <a:pt x="27" y="54"/>
                    <a:pt x="27" y="54"/>
                    <a:pt x="27" y="54"/>
                  </a:cubicBezTo>
                  <a:cubicBezTo>
                    <a:pt x="26" y="54"/>
                    <a:pt x="26" y="54"/>
                    <a:pt x="26" y="54"/>
                  </a:cubicBezTo>
                  <a:cubicBezTo>
                    <a:pt x="26" y="54"/>
                    <a:pt x="26" y="54"/>
                    <a:pt x="26" y="54"/>
                  </a:cubicBezTo>
                  <a:cubicBezTo>
                    <a:pt x="26" y="54"/>
                    <a:pt x="26" y="54"/>
                    <a:pt x="26" y="54"/>
                  </a:cubicBezTo>
                  <a:cubicBezTo>
                    <a:pt x="26" y="54"/>
                    <a:pt x="26" y="54"/>
                    <a:pt x="26" y="54"/>
                  </a:cubicBezTo>
                  <a:cubicBezTo>
                    <a:pt x="26" y="54"/>
                    <a:pt x="26" y="54"/>
                    <a:pt x="26" y="54"/>
                  </a:cubicBezTo>
                  <a:cubicBezTo>
                    <a:pt x="19" y="54"/>
                    <a:pt x="12" y="51"/>
                    <a:pt x="7" y="46"/>
                  </a:cubicBezTo>
                  <a:cubicBezTo>
                    <a:pt x="2" y="41"/>
                    <a:pt x="0" y="34"/>
                    <a:pt x="0" y="26"/>
                  </a:cubicBezTo>
                  <a:cubicBezTo>
                    <a:pt x="0" y="26"/>
                    <a:pt x="0" y="26"/>
                    <a:pt x="0" y="26"/>
                  </a:cubicBezTo>
                  <a:cubicBezTo>
                    <a:pt x="0" y="26"/>
                    <a:pt x="0" y="26"/>
                    <a:pt x="0" y="26"/>
                  </a:cubicBezTo>
                  <a:cubicBezTo>
                    <a:pt x="0" y="26"/>
                    <a:pt x="0" y="26"/>
                    <a:pt x="0" y="26"/>
                  </a:cubicBezTo>
                  <a:cubicBezTo>
                    <a:pt x="0" y="26"/>
                    <a:pt x="0" y="26"/>
                    <a:pt x="0" y="26"/>
                  </a:cubicBezTo>
                  <a:cubicBezTo>
                    <a:pt x="0" y="19"/>
                    <a:pt x="3" y="12"/>
                    <a:pt x="8" y="8"/>
                  </a:cubicBezTo>
                  <a:cubicBezTo>
                    <a:pt x="13" y="3"/>
                    <a:pt x="19" y="0"/>
                    <a:pt x="27" y="0"/>
                  </a:cubicBezTo>
                  <a:cubicBezTo>
                    <a:pt x="27" y="0"/>
                    <a:pt x="27" y="0"/>
                    <a:pt x="27" y="0"/>
                  </a:cubicBezTo>
                  <a:cubicBezTo>
                    <a:pt x="27" y="0"/>
                    <a:pt x="27" y="0"/>
                    <a:pt x="27" y="0"/>
                  </a:cubicBezTo>
                  <a:lnTo>
                    <a:pt x="2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 name="Freeform 216"/>
            <p:cNvSpPr>
              <a:spLocks noEditPoints="1"/>
            </p:cNvSpPr>
            <p:nvPr/>
          </p:nvSpPr>
          <p:spPr bwMode="auto">
            <a:xfrm>
              <a:off x="7959725" y="4208463"/>
              <a:ext cx="141288" cy="138113"/>
            </a:xfrm>
            <a:custGeom>
              <a:avLst/>
              <a:gdLst>
                <a:gd name="T0" fmla="*/ 41 w 63"/>
                <a:gd name="T1" fmla="*/ 54 h 61"/>
                <a:gd name="T2" fmla="*/ 49 w 63"/>
                <a:gd name="T3" fmla="*/ 48 h 61"/>
                <a:gd name="T4" fmla="*/ 55 w 63"/>
                <a:gd name="T5" fmla="*/ 38 h 61"/>
                <a:gd name="T6" fmla="*/ 55 w 63"/>
                <a:gd name="T7" fmla="*/ 28 h 61"/>
                <a:gd name="T8" fmla="*/ 52 w 63"/>
                <a:gd name="T9" fmla="*/ 32 h 61"/>
                <a:gd name="T10" fmla="*/ 48 w 63"/>
                <a:gd name="T11" fmla="*/ 38 h 61"/>
                <a:gd name="T12" fmla="*/ 33 w 63"/>
                <a:gd name="T13" fmla="*/ 44 h 61"/>
                <a:gd name="T14" fmla="*/ 32 w 63"/>
                <a:gd name="T15" fmla="*/ 39 h 61"/>
                <a:gd name="T16" fmla="*/ 39 w 63"/>
                <a:gd name="T17" fmla="*/ 38 h 61"/>
                <a:gd name="T18" fmla="*/ 44 w 63"/>
                <a:gd name="T19" fmla="*/ 34 h 61"/>
                <a:gd name="T20" fmla="*/ 47 w 63"/>
                <a:gd name="T21" fmla="*/ 30 h 61"/>
                <a:gd name="T22" fmla="*/ 53 w 63"/>
                <a:gd name="T23" fmla="*/ 23 h 61"/>
                <a:gd name="T24" fmla="*/ 59 w 63"/>
                <a:gd name="T25" fmla="*/ 23 h 61"/>
                <a:gd name="T26" fmla="*/ 59 w 63"/>
                <a:gd name="T27" fmla="*/ 23 h 61"/>
                <a:gd name="T28" fmla="*/ 59 w 63"/>
                <a:gd name="T29" fmla="*/ 23 h 61"/>
                <a:gd name="T30" fmla="*/ 60 w 63"/>
                <a:gd name="T31" fmla="*/ 23 h 61"/>
                <a:gd name="T32" fmla="*/ 59 w 63"/>
                <a:gd name="T33" fmla="*/ 40 h 61"/>
                <a:gd name="T34" fmla="*/ 43 w 63"/>
                <a:gd name="T35" fmla="*/ 59 h 61"/>
                <a:gd name="T36" fmla="*/ 32 w 63"/>
                <a:gd name="T37" fmla="*/ 57 h 61"/>
                <a:gd name="T38" fmla="*/ 24 w 63"/>
                <a:gd name="T39" fmla="*/ 7 h 61"/>
                <a:gd name="T40" fmla="*/ 15 w 63"/>
                <a:gd name="T41" fmla="*/ 12 h 61"/>
                <a:gd name="T42" fmla="*/ 8 w 63"/>
                <a:gd name="T43" fmla="*/ 22 h 61"/>
                <a:gd name="T44" fmla="*/ 17 w 63"/>
                <a:gd name="T45" fmla="*/ 52 h 61"/>
                <a:gd name="T46" fmla="*/ 17 w 63"/>
                <a:gd name="T47" fmla="*/ 52 h 61"/>
                <a:gd name="T48" fmla="*/ 31 w 63"/>
                <a:gd name="T49" fmla="*/ 57 h 61"/>
                <a:gd name="T50" fmla="*/ 32 w 63"/>
                <a:gd name="T51" fmla="*/ 61 h 61"/>
                <a:gd name="T52" fmla="*/ 22 w 63"/>
                <a:gd name="T53" fmla="*/ 60 h 61"/>
                <a:gd name="T54" fmla="*/ 14 w 63"/>
                <a:gd name="T55" fmla="*/ 56 h 61"/>
                <a:gd name="T56" fmla="*/ 4 w 63"/>
                <a:gd name="T57" fmla="*/ 19 h 61"/>
                <a:gd name="T58" fmla="*/ 12 w 63"/>
                <a:gd name="T59" fmla="*/ 8 h 61"/>
                <a:gd name="T60" fmla="*/ 24 w 63"/>
                <a:gd name="T61" fmla="*/ 0 h 61"/>
                <a:gd name="T62" fmla="*/ 28 w 63"/>
                <a:gd name="T63" fmla="*/ 5 h 61"/>
                <a:gd name="T64" fmla="*/ 30 w 63"/>
                <a:gd name="T65" fmla="*/ 8 h 61"/>
                <a:gd name="T66" fmla="*/ 26 w 63"/>
                <a:gd name="T67" fmla="*/ 15 h 61"/>
                <a:gd name="T68" fmla="*/ 23 w 63"/>
                <a:gd name="T69" fmla="*/ 20 h 61"/>
                <a:gd name="T70" fmla="*/ 27 w 63"/>
                <a:gd name="T71" fmla="*/ 37 h 61"/>
                <a:gd name="T72" fmla="*/ 30 w 63"/>
                <a:gd name="T73" fmla="*/ 39 h 61"/>
                <a:gd name="T74" fmla="*/ 32 w 63"/>
                <a:gd name="T75" fmla="*/ 44 h 61"/>
                <a:gd name="T76" fmla="*/ 24 w 63"/>
                <a:gd name="T77" fmla="*/ 41 h 61"/>
                <a:gd name="T78" fmla="*/ 17 w 63"/>
                <a:gd name="T79" fmla="*/ 31 h 61"/>
                <a:gd name="T80" fmla="*/ 22 w 63"/>
                <a:gd name="T81" fmla="*/ 1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3" h="61">
                  <a:moveTo>
                    <a:pt x="32" y="57"/>
                  </a:moveTo>
                  <a:cubicBezTo>
                    <a:pt x="35" y="56"/>
                    <a:pt x="38" y="56"/>
                    <a:pt x="41" y="54"/>
                  </a:cubicBezTo>
                  <a:cubicBezTo>
                    <a:pt x="44" y="53"/>
                    <a:pt x="47" y="51"/>
                    <a:pt x="49" y="48"/>
                  </a:cubicBezTo>
                  <a:cubicBezTo>
                    <a:pt x="49" y="48"/>
                    <a:pt x="49" y="48"/>
                    <a:pt x="49" y="48"/>
                  </a:cubicBezTo>
                  <a:cubicBezTo>
                    <a:pt x="49" y="48"/>
                    <a:pt x="49" y="48"/>
                    <a:pt x="49" y="48"/>
                  </a:cubicBezTo>
                  <a:cubicBezTo>
                    <a:pt x="52" y="45"/>
                    <a:pt x="53" y="42"/>
                    <a:pt x="55" y="38"/>
                  </a:cubicBezTo>
                  <a:cubicBezTo>
                    <a:pt x="56" y="35"/>
                    <a:pt x="57" y="32"/>
                    <a:pt x="57" y="28"/>
                  </a:cubicBezTo>
                  <a:cubicBezTo>
                    <a:pt x="57" y="28"/>
                    <a:pt x="56" y="28"/>
                    <a:pt x="55" y="28"/>
                  </a:cubicBezTo>
                  <a:cubicBezTo>
                    <a:pt x="55" y="28"/>
                    <a:pt x="54" y="28"/>
                    <a:pt x="54" y="28"/>
                  </a:cubicBezTo>
                  <a:cubicBezTo>
                    <a:pt x="53" y="29"/>
                    <a:pt x="52" y="31"/>
                    <a:pt x="52" y="32"/>
                  </a:cubicBezTo>
                  <a:cubicBezTo>
                    <a:pt x="50" y="34"/>
                    <a:pt x="49" y="36"/>
                    <a:pt x="48" y="38"/>
                  </a:cubicBezTo>
                  <a:cubicBezTo>
                    <a:pt x="48" y="38"/>
                    <a:pt x="48" y="38"/>
                    <a:pt x="48" y="38"/>
                  </a:cubicBezTo>
                  <a:cubicBezTo>
                    <a:pt x="46" y="40"/>
                    <a:pt x="43" y="41"/>
                    <a:pt x="41" y="42"/>
                  </a:cubicBezTo>
                  <a:cubicBezTo>
                    <a:pt x="39" y="44"/>
                    <a:pt x="36" y="44"/>
                    <a:pt x="33" y="44"/>
                  </a:cubicBezTo>
                  <a:cubicBezTo>
                    <a:pt x="33" y="44"/>
                    <a:pt x="32" y="44"/>
                    <a:pt x="32" y="44"/>
                  </a:cubicBezTo>
                  <a:cubicBezTo>
                    <a:pt x="32" y="39"/>
                    <a:pt x="32" y="39"/>
                    <a:pt x="32" y="39"/>
                  </a:cubicBezTo>
                  <a:cubicBezTo>
                    <a:pt x="32" y="39"/>
                    <a:pt x="33" y="39"/>
                    <a:pt x="33" y="39"/>
                  </a:cubicBezTo>
                  <a:cubicBezTo>
                    <a:pt x="35" y="39"/>
                    <a:pt x="37" y="39"/>
                    <a:pt x="39" y="38"/>
                  </a:cubicBezTo>
                  <a:cubicBezTo>
                    <a:pt x="41" y="37"/>
                    <a:pt x="43" y="36"/>
                    <a:pt x="44" y="34"/>
                  </a:cubicBezTo>
                  <a:cubicBezTo>
                    <a:pt x="44" y="34"/>
                    <a:pt x="44" y="34"/>
                    <a:pt x="44" y="34"/>
                  </a:cubicBezTo>
                  <a:cubicBezTo>
                    <a:pt x="44" y="34"/>
                    <a:pt x="44" y="34"/>
                    <a:pt x="44" y="34"/>
                  </a:cubicBezTo>
                  <a:cubicBezTo>
                    <a:pt x="45" y="33"/>
                    <a:pt x="47" y="31"/>
                    <a:pt x="47" y="30"/>
                  </a:cubicBezTo>
                  <a:cubicBezTo>
                    <a:pt x="48" y="28"/>
                    <a:pt x="49" y="26"/>
                    <a:pt x="50" y="24"/>
                  </a:cubicBezTo>
                  <a:cubicBezTo>
                    <a:pt x="50" y="23"/>
                    <a:pt x="52" y="23"/>
                    <a:pt x="53" y="23"/>
                  </a:cubicBezTo>
                  <a:cubicBezTo>
                    <a:pt x="54" y="23"/>
                    <a:pt x="55" y="23"/>
                    <a:pt x="56" y="23"/>
                  </a:cubicBezTo>
                  <a:cubicBezTo>
                    <a:pt x="57" y="23"/>
                    <a:pt x="58" y="23"/>
                    <a:pt x="59" y="23"/>
                  </a:cubicBezTo>
                  <a:cubicBezTo>
                    <a:pt x="59" y="23"/>
                    <a:pt x="59" y="23"/>
                    <a:pt x="59" y="23"/>
                  </a:cubicBezTo>
                  <a:cubicBezTo>
                    <a:pt x="59" y="23"/>
                    <a:pt x="59" y="23"/>
                    <a:pt x="59" y="23"/>
                  </a:cubicBezTo>
                  <a:cubicBezTo>
                    <a:pt x="59" y="23"/>
                    <a:pt x="59" y="23"/>
                    <a:pt x="59" y="23"/>
                  </a:cubicBezTo>
                  <a:cubicBezTo>
                    <a:pt x="59" y="23"/>
                    <a:pt x="59" y="23"/>
                    <a:pt x="59" y="23"/>
                  </a:cubicBezTo>
                  <a:cubicBezTo>
                    <a:pt x="60" y="23"/>
                    <a:pt x="60" y="23"/>
                    <a:pt x="60" y="23"/>
                  </a:cubicBezTo>
                  <a:cubicBezTo>
                    <a:pt x="60" y="23"/>
                    <a:pt x="60" y="23"/>
                    <a:pt x="60" y="23"/>
                  </a:cubicBezTo>
                  <a:cubicBezTo>
                    <a:pt x="62" y="24"/>
                    <a:pt x="63" y="25"/>
                    <a:pt x="62" y="26"/>
                  </a:cubicBezTo>
                  <a:cubicBezTo>
                    <a:pt x="62" y="31"/>
                    <a:pt x="61" y="36"/>
                    <a:pt x="59" y="40"/>
                  </a:cubicBezTo>
                  <a:cubicBezTo>
                    <a:pt x="58" y="44"/>
                    <a:pt x="55" y="48"/>
                    <a:pt x="52" y="51"/>
                  </a:cubicBezTo>
                  <a:cubicBezTo>
                    <a:pt x="50" y="55"/>
                    <a:pt x="46" y="57"/>
                    <a:pt x="43" y="59"/>
                  </a:cubicBezTo>
                  <a:cubicBezTo>
                    <a:pt x="39" y="60"/>
                    <a:pt x="35" y="61"/>
                    <a:pt x="32" y="61"/>
                  </a:cubicBezTo>
                  <a:lnTo>
                    <a:pt x="32" y="57"/>
                  </a:lnTo>
                  <a:close/>
                  <a:moveTo>
                    <a:pt x="25" y="9"/>
                  </a:moveTo>
                  <a:cubicBezTo>
                    <a:pt x="25" y="8"/>
                    <a:pt x="25" y="8"/>
                    <a:pt x="24" y="7"/>
                  </a:cubicBezTo>
                  <a:cubicBezTo>
                    <a:pt x="24" y="7"/>
                    <a:pt x="24" y="6"/>
                    <a:pt x="24" y="6"/>
                  </a:cubicBezTo>
                  <a:cubicBezTo>
                    <a:pt x="20" y="8"/>
                    <a:pt x="18" y="10"/>
                    <a:pt x="15" y="12"/>
                  </a:cubicBezTo>
                  <a:cubicBezTo>
                    <a:pt x="12" y="15"/>
                    <a:pt x="10" y="18"/>
                    <a:pt x="8" y="21"/>
                  </a:cubicBezTo>
                  <a:cubicBezTo>
                    <a:pt x="8" y="21"/>
                    <a:pt x="8" y="21"/>
                    <a:pt x="8" y="22"/>
                  </a:cubicBezTo>
                  <a:cubicBezTo>
                    <a:pt x="6" y="27"/>
                    <a:pt x="5" y="33"/>
                    <a:pt x="7" y="38"/>
                  </a:cubicBezTo>
                  <a:cubicBezTo>
                    <a:pt x="8" y="44"/>
                    <a:pt x="12" y="49"/>
                    <a:pt x="17" y="52"/>
                  </a:cubicBezTo>
                  <a:cubicBezTo>
                    <a:pt x="17" y="52"/>
                    <a:pt x="17" y="52"/>
                    <a:pt x="17" y="52"/>
                  </a:cubicBezTo>
                  <a:cubicBezTo>
                    <a:pt x="17" y="52"/>
                    <a:pt x="17" y="52"/>
                    <a:pt x="17" y="52"/>
                  </a:cubicBezTo>
                  <a:cubicBezTo>
                    <a:pt x="19" y="54"/>
                    <a:pt x="21" y="55"/>
                    <a:pt x="24" y="55"/>
                  </a:cubicBezTo>
                  <a:cubicBezTo>
                    <a:pt x="26" y="56"/>
                    <a:pt x="28" y="57"/>
                    <a:pt x="31" y="57"/>
                  </a:cubicBezTo>
                  <a:cubicBezTo>
                    <a:pt x="31" y="57"/>
                    <a:pt x="31" y="57"/>
                    <a:pt x="32" y="57"/>
                  </a:cubicBezTo>
                  <a:cubicBezTo>
                    <a:pt x="32" y="61"/>
                    <a:pt x="32" y="61"/>
                    <a:pt x="32" y="61"/>
                  </a:cubicBezTo>
                  <a:cubicBezTo>
                    <a:pt x="31" y="61"/>
                    <a:pt x="31" y="61"/>
                    <a:pt x="31" y="61"/>
                  </a:cubicBezTo>
                  <a:cubicBezTo>
                    <a:pt x="28" y="61"/>
                    <a:pt x="25" y="61"/>
                    <a:pt x="22" y="60"/>
                  </a:cubicBezTo>
                  <a:cubicBezTo>
                    <a:pt x="19" y="59"/>
                    <a:pt x="17" y="58"/>
                    <a:pt x="14" y="56"/>
                  </a:cubicBezTo>
                  <a:cubicBezTo>
                    <a:pt x="14" y="56"/>
                    <a:pt x="14" y="56"/>
                    <a:pt x="14" y="56"/>
                  </a:cubicBezTo>
                  <a:cubicBezTo>
                    <a:pt x="8" y="52"/>
                    <a:pt x="4" y="46"/>
                    <a:pt x="2" y="40"/>
                  </a:cubicBezTo>
                  <a:cubicBezTo>
                    <a:pt x="0" y="33"/>
                    <a:pt x="1" y="26"/>
                    <a:pt x="4" y="19"/>
                  </a:cubicBezTo>
                  <a:cubicBezTo>
                    <a:pt x="4" y="19"/>
                    <a:pt x="4" y="19"/>
                    <a:pt x="4" y="19"/>
                  </a:cubicBezTo>
                  <a:cubicBezTo>
                    <a:pt x="6" y="15"/>
                    <a:pt x="9" y="12"/>
                    <a:pt x="12" y="8"/>
                  </a:cubicBezTo>
                  <a:cubicBezTo>
                    <a:pt x="15" y="5"/>
                    <a:pt x="19" y="3"/>
                    <a:pt x="24" y="0"/>
                  </a:cubicBezTo>
                  <a:cubicBezTo>
                    <a:pt x="24" y="0"/>
                    <a:pt x="24" y="0"/>
                    <a:pt x="24" y="0"/>
                  </a:cubicBezTo>
                  <a:cubicBezTo>
                    <a:pt x="25" y="0"/>
                    <a:pt x="26" y="0"/>
                    <a:pt x="27" y="1"/>
                  </a:cubicBezTo>
                  <a:cubicBezTo>
                    <a:pt x="27" y="2"/>
                    <a:pt x="28" y="4"/>
                    <a:pt x="28" y="5"/>
                  </a:cubicBezTo>
                  <a:cubicBezTo>
                    <a:pt x="29" y="6"/>
                    <a:pt x="30" y="7"/>
                    <a:pt x="30" y="8"/>
                  </a:cubicBezTo>
                  <a:cubicBezTo>
                    <a:pt x="30" y="8"/>
                    <a:pt x="30" y="8"/>
                    <a:pt x="30" y="8"/>
                  </a:cubicBezTo>
                  <a:cubicBezTo>
                    <a:pt x="31" y="9"/>
                    <a:pt x="31" y="10"/>
                    <a:pt x="30" y="11"/>
                  </a:cubicBezTo>
                  <a:cubicBezTo>
                    <a:pt x="28" y="12"/>
                    <a:pt x="27" y="14"/>
                    <a:pt x="26" y="15"/>
                  </a:cubicBezTo>
                  <a:cubicBezTo>
                    <a:pt x="25" y="17"/>
                    <a:pt x="24" y="19"/>
                    <a:pt x="23" y="20"/>
                  </a:cubicBezTo>
                  <a:cubicBezTo>
                    <a:pt x="23" y="20"/>
                    <a:pt x="23" y="20"/>
                    <a:pt x="23" y="20"/>
                  </a:cubicBezTo>
                  <a:cubicBezTo>
                    <a:pt x="22" y="24"/>
                    <a:pt x="21" y="27"/>
                    <a:pt x="22" y="30"/>
                  </a:cubicBezTo>
                  <a:cubicBezTo>
                    <a:pt x="23" y="33"/>
                    <a:pt x="24" y="36"/>
                    <a:pt x="27" y="37"/>
                  </a:cubicBezTo>
                  <a:cubicBezTo>
                    <a:pt x="27" y="37"/>
                    <a:pt x="27" y="37"/>
                    <a:pt x="27" y="37"/>
                  </a:cubicBezTo>
                  <a:cubicBezTo>
                    <a:pt x="28" y="38"/>
                    <a:pt x="29" y="39"/>
                    <a:pt x="30" y="39"/>
                  </a:cubicBezTo>
                  <a:cubicBezTo>
                    <a:pt x="30" y="39"/>
                    <a:pt x="31" y="39"/>
                    <a:pt x="32" y="39"/>
                  </a:cubicBezTo>
                  <a:cubicBezTo>
                    <a:pt x="32" y="44"/>
                    <a:pt x="32" y="44"/>
                    <a:pt x="32" y="44"/>
                  </a:cubicBezTo>
                  <a:cubicBezTo>
                    <a:pt x="31" y="44"/>
                    <a:pt x="30" y="44"/>
                    <a:pt x="29" y="43"/>
                  </a:cubicBezTo>
                  <a:cubicBezTo>
                    <a:pt x="27" y="43"/>
                    <a:pt x="26" y="42"/>
                    <a:pt x="24" y="41"/>
                  </a:cubicBezTo>
                  <a:cubicBezTo>
                    <a:pt x="24" y="41"/>
                    <a:pt x="24" y="41"/>
                    <a:pt x="24" y="41"/>
                  </a:cubicBezTo>
                  <a:cubicBezTo>
                    <a:pt x="21" y="39"/>
                    <a:pt x="18" y="35"/>
                    <a:pt x="17" y="31"/>
                  </a:cubicBezTo>
                  <a:cubicBezTo>
                    <a:pt x="16" y="27"/>
                    <a:pt x="17" y="23"/>
                    <a:pt x="19" y="18"/>
                  </a:cubicBezTo>
                  <a:cubicBezTo>
                    <a:pt x="20" y="16"/>
                    <a:pt x="21" y="14"/>
                    <a:pt x="22" y="13"/>
                  </a:cubicBezTo>
                  <a:cubicBezTo>
                    <a:pt x="23" y="11"/>
                    <a:pt x="24" y="10"/>
                    <a:pt x="2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 name="Freeform 217"/>
            <p:cNvSpPr>
              <a:spLocks noEditPoints="1"/>
            </p:cNvSpPr>
            <p:nvPr/>
          </p:nvSpPr>
          <p:spPr bwMode="auto">
            <a:xfrm>
              <a:off x="8094663" y="4202113"/>
              <a:ext cx="139700" cy="139700"/>
            </a:xfrm>
            <a:custGeom>
              <a:avLst/>
              <a:gdLst>
                <a:gd name="T0" fmla="*/ 56 w 62"/>
                <a:gd name="T1" fmla="*/ 37 h 62"/>
                <a:gd name="T2" fmla="*/ 53 w 62"/>
                <a:gd name="T3" fmla="*/ 20 h 62"/>
                <a:gd name="T4" fmla="*/ 37 w 62"/>
                <a:gd name="T5" fmla="*/ 6 h 62"/>
                <a:gd name="T6" fmla="*/ 36 w 62"/>
                <a:gd name="T7" fmla="*/ 9 h 62"/>
                <a:gd name="T8" fmla="*/ 43 w 62"/>
                <a:gd name="T9" fmla="*/ 18 h 62"/>
                <a:gd name="T10" fmla="*/ 45 w 62"/>
                <a:gd name="T11" fmla="*/ 30 h 62"/>
                <a:gd name="T12" fmla="*/ 39 w 62"/>
                <a:gd name="T13" fmla="*/ 41 h 62"/>
                <a:gd name="T14" fmla="*/ 34 w 62"/>
                <a:gd name="T15" fmla="*/ 44 h 62"/>
                <a:gd name="T16" fmla="*/ 31 w 62"/>
                <a:gd name="T17" fmla="*/ 45 h 62"/>
                <a:gd name="T18" fmla="*/ 33 w 62"/>
                <a:gd name="T19" fmla="*/ 39 h 62"/>
                <a:gd name="T20" fmla="*/ 36 w 62"/>
                <a:gd name="T21" fmla="*/ 37 h 62"/>
                <a:gd name="T22" fmla="*/ 40 w 62"/>
                <a:gd name="T23" fmla="*/ 30 h 62"/>
                <a:gd name="T24" fmla="*/ 38 w 62"/>
                <a:gd name="T25" fmla="*/ 20 h 62"/>
                <a:gd name="T26" fmla="*/ 35 w 62"/>
                <a:gd name="T27" fmla="*/ 16 h 62"/>
                <a:gd name="T28" fmla="*/ 31 w 62"/>
                <a:gd name="T29" fmla="*/ 11 h 62"/>
                <a:gd name="T30" fmla="*/ 32 w 62"/>
                <a:gd name="T31" fmla="*/ 5 h 62"/>
                <a:gd name="T32" fmla="*/ 34 w 62"/>
                <a:gd name="T33" fmla="*/ 2 h 62"/>
                <a:gd name="T34" fmla="*/ 49 w 62"/>
                <a:gd name="T35" fmla="*/ 7 h 62"/>
                <a:gd name="T36" fmla="*/ 57 w 62"/>
                <a:gd name="T37" fmla="*/ 17 h 62"/>
                <a:gd name="T38" fmla="*/ 50 w 62"/>
                <a:gd name="T39" fmla="*/ 55 h 62"/>
                <a:gd name="T40" fmla="*/ 42 w 62"/>
                <a:gd name="T41" fmla="*/ 60 h 62"/>
                <a:gd name="T42" fmla="*/ 32 w 62"/>
                <a:gd name="T43" fmla="*/ 62 h 62"/>
                <a:gd name="T44" fmla="*/ 31 w 62"/>
                <a:gd name="T45" fmla="*/ 57 h 62"/>
                <a:gd name="T46" fmla="*/ 32 w 62"/>
                <a:gd name="T47" fmla="*/ 57 h 62"/>
                <a:gd name="T48" fmla="*/ 47 w 62"/>
                <a:gd name="T49" fmla="*/ 51 h 62"/>
                <a:gd name="T50" fmla="*/ 31 w 62"/>
                <a:gd name="T51" fmla="*/ 45 h 62"/>
                <a:gd name="T52" fmla="*/ 22 w 62"/>
                <a:gd name="T53" fmla="*/ 43 h 62"/>
                <a:gd name="T54" fmla="*/ 15 w 62"/>
                <a:gd name="T55" fmla="*/ 39 h 62"/>
                <a:gd name="T56" fmla="*/ 9 w 62"/>
                <a:gd name="T57" fmla="*/ 30 h 62"/>
                <a:gd name="T58" fmla="*/ 5 w 62"/>
                <a:gd name="T59" fmla="*/ 31 h 62"/>
                <a:gd name="T60" fmla="*/ 8 w 62"/>
                <a:gd name="T61" fmla="*/ 39 h 62"/>
                <a:gd name="T62" fmla="*/ 8 w 62"/>
                <a:gd name="T63" fmla="*/ 39 h 62"/>
                <a:gd name="T64" fmla="*/ 8 w 62"/>
                <a:gd name="T65" fmla="*/ 41 h 62"/>
                <a:gd name="T66" fmla="*/ 12 w 62"/>
                <a:gd name="T67" fmla="*/ 46 h 62"/>
                <a:gd name="T68" fmla="*/ 15 w 62"/>
                <a:gd name="T69" fmla="*/ 50 h 62"/>
                <a:gd name="T70" fmla="*/ 31 w 62"/>
                <a:gd name="T71" fmla="*/ 57 h 62"/>
                <a:gd name="T72" fmla="*/ 21 w 62"/>
                <a:gd name="T73" fmla="*/ 60 h 62"/>
                <a:gd name="T74" fmla="*/ 12 w 62"/>
                <a:gd name="T75" fmla="*/ 54 h 62"/>
                <a:gd name="T76" fmla="*/ 5 w 62"/>
                <a:gd name="T77" fmla="*/ 44 h 62"/>
                <a:gd name="T78" fmla="*/ 4 w 62"/>
                <a:gd name="T79" fmla="*/ 43 h 62"/>
                <a:gd name="T80" fmla="*/ 3 w 62"/>
                <a:gd name="T81" fmla="*/ 41 h 62"/>
                <a:gd name="T82" fmla="*/ 1 w 62"/>
                <a:gd name="T83" fmla="*/ 35 h 62"/>
                <a:gd name="T84" fmla="*/ 0 w 62"/>
                <a:gd name="T85" fmla="*/ 29 h 62"/>
                <a:gd name="T86" fmla="*/ 2 w 62"/>
                <a:gd name="T87" fmla="*/ 26 h 62"/>
                <a:gd name="T88" fmla="*/ 9 w 62"/>
                <a:gd name="T89" fmla="*/ 25 h 62"/>
                <a:gd name="T90" fmla="*/ 15 w 62"/>
                <a:gd name="T91" fmla="*/ 32 h 62"/>
                <a:gd name="T92" fmla="*/ 19 w 62"/>
                <a:gd name="T93" fmla="*/ 36 h 62"/>
                <a:gd name="T94" fmla="*/ 29 w 62"/>
                <a:gd name="T95" fmla="*/ 40 h 62"/>
                <a:gd name="T96" fmla="*/ 31 w 62"/>
                <a:gd name="T97" fmla="*/ 45 h 62"/>
                <a:gd name="T98" fmla="*/ 31 w 62"/>
                <a:gd name="T99" fmla="*/ 1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 h="62">
                  <a:moveTo>
                    <a:pt x="47" y="51"/>
                  </a:moveTo>
                  <a:cubicBezTo>
                    <a:pt x="52" y="48"/>
                    <a:pt x="55" y="42"/>
                    <a:pt x="56" y="37"/>
                  </a:cubicBezTo>
                  <a:cubicBezTo>
                    <a:pt x="57" y="31"/>
                    <a:pt x="56" y="25"/>
                    <a:pt x="53" y="20"/>
                  </a:cubicBezTo>
                  <a:cubicBezTo>
                    <a:pt x="53" y="20"/>
                    <a:pt x="53" y="20"/>
                    <a:pt x="53" y="20"/>
                  </a:cubicBezTo>
                  <a:cubicBezTo>
                    <a:pt x="51" y="16"/>
                    <a:pt x="49" y="14"/>
                    <a:pt x="46" y="11"/>
                  </a:cubicBezTo>
                  <a:cubicBezTo>
                    <a:pt x="43" y="9"/>
                    <a:pt x="40" y="7"/>
                    <a:pt x="37" y="6"/>
                  </a:cubicBezTo>
                  <a:cubicBezTo>
                    <a:pt x="37" y="6"/>
                    <a:pt x="37" y="7"/>
                    <a:pt x="37" y="7"/>
                  </a:cubicBezTo>
                  <a:cubicBezTo>
                    <a:pt x="36" y="8"/>
                    <a:pt x="36" y="8"/>
                    <a:pt x="36" y="9"/>
                  </a:cubicBezTo>
                  <a:cubicBezTo>
                    <a:pt x="37" y="10"/>
                    <a:pt x="38" y="11"/>
                    <a:pt x="39" y="12"/>
                  </a:cubicBezTo>
                  <a:cubicBezTo>
                    <a:pt x="41" y="14"/>
                    <a:pt x="42" y="16"/>
                    <a:pt x="43" y="18"/>
                  </a:cubicBezTo>
                  <a:cubicBezTo>
                    <a:pt x="43" y="18"/>
                    <a:pt x="43" y="18"/>
                    <a:pt x="43" y="18"/>
                  </a:cubicBezTo>
                  <a:cubicBezTo>
                    <a:pt x="45" y="22"/>
                    <a:pt x="46" y="26"/>
                    <a:pt x="45" y="30"/>
                  </a:cubicBezTo>
                  <a:cubicBezTo>
                    <a:pt x="45" y="35"/>
                    <a:pt x="43" y="38"/>
                    <a:pt x="39" y="41"/>
                  </a:cubicBezTo>
                  <a:cubicBezTo>
                    <a:pt x="39" y="41"/>
                    <a:pt x="39" y="41"/>
                    <a:pt x="39" y="41"/>
                  </a:cubicBezTo>
                  <a:cubicBezTo>
                    <a:pt x="38" y="42"/>
                    <a:pt x="36" y="43"/>
                    <a:pt x="34" y="44"/>
                  </a:cubicBezTo>
                  <a:cubicBezTo>
                    <a:pt x="34" y="44"/>
                    <a:pt x="34" y="44"/>
                    <a:pt x="34" y="44"/>
                  </a:cubicBezTo>
                  <a:cubicBezTo>
                    <a:pt x="34" y="44"/>
                    <a:pt x="34" y="44"/>
                    <a:pt x="34" y="44"/>
                  </a:cubicBezTo>
                  <a:cubicBezTo>
                    <a:pt x="33" y="44"/>
                    <a:pt x="32" y="44"/>
                    <a:pt x="31" y="45"/>
                  </a:cubicBezTo>
                  <a:cubicBezTo>
                    <a:pt x="31" y="40"/>
                    <a:pt x="31" y="40"/>
                    <a:pt x="31" y="40"/>
                  </a:cubicBezTo>
                  <a:cubicBezTo>
                    <a:pt x="32" y="40"/>
                    <a:pt x="32" y="39"/>
                    <a:pt x="33" y="39"/>
                  </a:cubicBezTo>
                  <a:cubicBezTo>
                    <a:pt x="33" y="39"/>
                    <a:pt x="33" y="39"/>
                    <a:pt x="33" y="39"/>
                  </a:cubicBezTo>
                  <a:cubicBezTo>
                    <a:pt x="34" y="39"/>
                    <a:pt x="35" y="38"/>
                    <a:pt x="36" y="37"/>
                  </a:cubicBezTo>
                  <a:cubicBezTo>
                    <a:pt x="36" y="37"/>
                    <a:pt x="36" y="37"/>
                    <a:pt x="36" y="37"/>
                  </a:cubicBezTo>
                  <a:cubicBezTo>
                    <a:pt x="39" y="36"/>
                    <a:pt x="40" y="33"/>
                    <a:pt x="40" y="30"/>
                  </a:cubicBezTo>
                  <a:cubicBezTo>
                    <a:pt x="41" y="27"/>
                    <a:pt x="40" y="23"/>
                    <a:pt x="38" y="20"/>
                  </a:cubicBezTo>
                  <a:cubicBezTo>
                    <a:pt x="38" y="20"/>
                    <a:pt x="38" y="20"/>
                    <a:pt x="38" y="20"/>
                  </a:cubicBezTo>
                  <a:cubicBezTo>
                    <a:pt x="38" y="20"/>
                    <a:pt x="38" y="20"/>
                    <a:pt x="38" y="20"/>
                  </a:cubicBezTo>
                  <a:cubicBezTo>
                    <a:pt x="38" y="18"/>
                    <a:pt x="37" y="17"/>
                    <a:pt x="35" y="16"/>
                  </a:cubicBezTo>
                  <a:cubicBezTo>
                    <a:pt x="34" y="14"/>
                    <a:pt x="33" y="13"/>
                    <a:pt x="31" y="12"/>
                  </a:cubicBezTo>
                  <a:cubicBezTo>
                    <a:pt x="31" y="11"/>
                    <a:pt x="31" y="11"/>
                    <a:pt x="31" y="11"/>
                  </a:cubicBezTo>
                  <a:cubicBezTo>
                    <a:pt x="31" y="8"/>
                    <a:pt x="31" y="8"/>
                    <a:pt x="31" y="8"/>
                  </a:cubicBezTo>
                  <a:cubicBezTo>
                    <a:pt x="31" y="7"/>
                    <a:pt x="32" y="6"/>
                    <a:pt x="32" y="5"/>
                  </a:cubicBezTo>
                  <a:cubicBezTo>
                    <a:pt x="33" y="4"/>
                    <a:pt x="33" y="3"/>
                    <a:pt x="34" y="2"/>
                  </a:cubicBezTo>
                  <a:cubicBezTo>
                    <a:pt x="34" y="2"/>
                    <a:pt x="34" y="2"/>
                    <a:pt x="34" y="2"/>
                  </a:cubicBezTo>
                  <a:cubicBezTo>
                    <a:pt x="34" y="0"/>
                    <a:pt x="36" y="0"/>
                    <a:pt x="37" y="0"/>
                  </a:cubicBezTo>
                  <a:cubicBezTo>
                    <a:pt x="41" y="2"/>
                    <a:pt x="45" y="5"/>
                    <a:pt x="49" y="7"/>
                  </a:cubicBezTo>
                  <a:cubicBezTo>
                    <a:pt x="52" y="10"/>
                    <a:pt x="55" y="14"/>
                    <a:pt x="57" y="17"/>
                  </a:cubicBezTo>
                  <a:cubicBezTo>
                    <a:pt x="57" y="17"/>
                    <a:pt x="57" y="17"/>
                    <a:pt x="57" y="17"/>
                  </a:cubicBezTo>
                  <a:cubicBezTo>
                    <a:pt x="61" y="23"/>
                    <a:pt x="62" y="31"/>
                    <a:pt x="61" y="38"/>
                  </a:cubicBezTo>
                  <a:cubicBezTo>
                    <a:pt x="60" y="44"/>
                    <a:pt x="56" y="51"/>
                    <a:pt x="50" y="55"/>
                  </a:cubicBezTo>
                  <a:cubicBezTo>
                    <a:pt x="50" y="55"/>
                    <a:pt x="50" y="55"/>
                    <a:pt x="50" y="55"/>
                  </a:cubicBezTo>
                  <a:cubicBezTo>
                    <a:pt x="48" y="57"/>
                    <a:pt x="45" y="59"/>
                    <a:pt x="42" y="60"/>
                  </a:cubicBezTo>
                  <a:cubicBezTo>
                    <a:pt x="39" y="61"/>
                    <a:pt x="35" y="62"/>
                    <a:pt x="32" y="62"/>
                  </a:cubicBezTo>
                  <a:cubicBezTo>
                    <a:pt x="32" y="62"/>
                    <a:pt x="32" y="62"/>
                    <a:pt x="32" y="62"/>
                  </a:cubicBezTo>
                  <a:cubicBezTo>
                    <a:pt x="32" y="62"/>
                    <a:pt x="31" y="62"/>
                    <a:pt x="31" y="62"/>
                  </a:cubicBezTo>
                  <a:cubicBezTo>
                    <a:pt x="31" y="57"/>
                    <a:pt x="31" y="57"/>
                    <a:pt x="31" y="57"/>
                  </a:cubicBezTo>
                  <a:cubicBezTo>
                    <a:pt x="31" y="57"/>
                    <a:pt x="32" y="57"/>
                    <a:pt x="32" y="57"/>
                  </a:cubicBezTo>
                  <a:cubicBezTo>
                    <a:pt x="32" y="57"/>
                    <a:pt x="32" y="57"/>
                    <a:pt x="32" y="57"/>
                  </a:cubicBezTo>
                  <a:cubicBezTo>
                    <a:pt x="35" y="57"/>
                    <a:pt x="37" y="56"/>
                    <a:pt x="40" y="55"/>
                  </a:cubicBezTo>
                  <a:cubicBezTo>
                    <a:pt x="43" y="55"/>
                    <a:pt x="45" y="53"/>
                    <a:pt x="47" y="51"/>
                  </a:cubicBezTo>
                  <a:cubicBezTo>
                    <a:pt x="47" y="51"/>
                    <a:pt x="47" y="51"/>
                    <a:pt x="47" y="51"/>
                  </a:cubicBezTo>
                  <a:close/>
                  <a:moveTo>
                    <a:pt x="31" y="45"/>
                  </a:moveTo>
                  <a:cubicBezTo>
                    <a:pt x="30" y="45"/>
                    <a:pt x="30" y="45"/>
                    <a:pt x="29" y="45"/>
                  </a:cubicBezTo>
                  <a:cubicBezTo>
                    <a:pt x="27" y="45"/>
                    <a:pt x="24" y="44"/>
                    <a:pt x="22" y="43"/>
                  </a:cubicBezTo>
                  <a:cubicBezTo>
                    <a:pt x="20" y="42"/>
                    <a:pt x="17" y="41"/>
                    <a:pt x="16" y="39"/>
                  </a:cubicBezTo>
                  <a:cubicBezTo>
                    <a:pt x="15" y="39"/>
                    <a:pt x="15" y="39"/>
                    <a:pt x="15" y="39"/>
                  </a:cubicBezTo>
                  <a:cubicBezTo>
                    <a:pt x="14" y="38"/>
                    <a:pt x="12" y="36"/>
                    <a:pt x="11" y="34"/>
                  </a:cubicBezTo>
                  <a:cubicBezTo>
                    <a:pt x="10" y="33"/>
                    <a:pt x="9" y="32"/>
                    <a:pt x="9" y="30"/>
                  </a:cubicBezTo>
                  <a:cubicBezTo>
                    <a:pt x="8" y="30"/>
                    <a:pt x="7" y="31"/>
                    <a:pt x="6" y="31"/>
                  </a:cubicBezTo>
                  <a:cubicBezTo>
                    <a:pt x="6" y="31"/>
                    <a:pt x="5" y="31"/>
                    <a:pt x="5" y="31"/>
                  </a:cubicBezTo>
                  <a:cubicBezTo>
                    <a:pt x="5" y="32"/>
                    <a:pt x="6" y="33"/>
                    <a:pt x="6" y="34"/>
                  </a:cubicBezTo>
                  <a:cubicBezTo>
                    <a:pt x="6" y="36"/>
                    <a:pt x="7" y="38"/>
                    <a:pt x="8" y="39"/>
                  </a:cubicBezTo>
                  <a:cubicBezTo>
                    <a:pt x="8" y="39"/>
                    <a:pt x="8" y="39"/>
                    <a:pt x="8" y="39"/>
                  </a:cubicBezTo>
                  <a:cubicBezTo>
                    <a:pt x="8" y="39"/>
                    <a:pt x="8" y="39"/>
                    <a:pt x="8" y="39"/>
                  </a:cubicBezTo>
                  <a:cubicBezTo>
                    <a:pt x="8" y="40"/>
                    <a:pt x="8" y="40"/>
                    <a:pt x="8" y="41"/>
                  </a:cubicBezTo>
                  <a:cubicBezTo>
                    <a:pt x="8" y="41"/>
                    <a:pt x="8" y="41"/>
                    <a:pt x="8" y="41"/>
                  </a:cubicBezTo>
                  <a:cubicBezTo>
                    <a:pt x="9" y="41"/>
                    <a:pt x="9" y="42"/>
                    <a:pt x="9" y="42"/>
                  </a:cubicBezTo>
                  <a:cubicBezTo>
                    <a:pt x="10" y="44"/>
                    <a:pt x="11" y="45"/>
                    <a:pt x="12" y="46"/>
                  </a:cubicBezTo>
                  <a:cubicBezTo>
                    <a:pt x="13" y="48"/>
                    <a:pt x="14" y="49"/>
                    <a:pt x="15" y="50"/>
                  </a:cubicBezTo>
                  <a:cubicBezTo>
                    <a:pt x="15" y="50"/>
                    <a:pt x="15" y="50"/>
                    <a:pt x="15" y="50"/>
                  </a:cubicBezTo>
                  <a:cubicBezTo>
                    <a:pt x="17" y="52"/>
                    <a:pt x="20" y="54"/>
                    <a:pt x="23" y="55"/>
                  </a:cubicBezTo>
                  <a:cubicBezTo>
                    <a:pt x="25" y="56"/>
                    <a:pt x="28" y="57"/>
                    <a:pt x="31" y="57"/>
                  </a:cubicBezTo>
                  <a:cubicBezTo>
                    <a:pt x="31" y="62"/>
                    <a:pt x="31" y="62"/>
                    <a:pt x="31" y="62"/>
                  </a:cubicBezTo>
                  <a:cubicBezTo>
                    <a:pt x="27" y="62"/>
                    <a:pt x="24" y="61"/>
                    <a:pt x="21" y="60"/>
                  </a:cubicBezTo>
                  <a:cubicBezTo>
                    <a:pt x="18" y="58"/>
                    <a:pt x="15" y="56"/>
                    <a:pt x="12" y="54"/>
                  </a:cubicBezTo>
                  <a:cubicBezTo>
                    <a:pt x="12" y="54"/>
                    <a:pt x="12" y="54"/>
                    <a:pt x="12" y="54"/>
                  </a:cubicBezTo>
                  <a:cubicBezTo>
                    <a:pt x="10" y="52"/>
                    <a:pt x="9" y="51"/>
                    <a:pt x="8" y="49"/>
                  </a:cubicBezTo>
                  <a:cubicBezTo>
                    <a:pt x="7" y="48"/>
                    <a:pt x="6" y="46"/>
                    <a:pt x="5" y="44"/>
                  </a:cubicBezTo>
                  <a:cubicBezTo>
                    <a:pt x="5" y="44"/>
                    <a:pt x="4" y="43"/>
                    <a:pt x="4" y="43"/>
                  </a:cubicBezTo>
                  <a:cubicBezTo>
                    <a:pt x="4" y="43"/>
                    <a:pt x="4" y="43"/>
                    <a:pt x="4" y="43"/>
                  </a:cubicBezTo>
                  <a:cubicBezTo>
                    <a:pt x="4" y="43"/>
                    <a:pt x="4" y="43"/>
                    <a:pt x="4" y="43"/>
                  </a:cubicBezTo>
                  <a:cubicBezTo>
                    <a:pt x="4" y="42"/>
                    <a:pt x="4" y="42"/>
                    <a:pt x="3" y="41"/>
                  </a:cubicBezTo>
                  <a:cubicBezTo>
                    <a:pt x="3" y="41"/>
                    <a:pt x="3" y="41"/>
                    <a:pt x="3" y="41"/>
                  </a:cubicBezTo>
                  <a:cubicBezTo>
                    <a:pt x="3" y="39"/>
                    <a:pt x="2" y="37"/>
                    <a:pt x="1" y="35"/>
                  </a:cubicBezTo>
                  <a:cubicBezTo>
                    <a:pt x="1" y="33"/>
                    <a:pt x="0" y="31"/>
                    <a:pt x="0" y="29"/>
                  </a:cubicBezTo>
                  <a:cubicBezTo>
                    <a:pt x="0" y="29"/>
                    <a:pt x="0" y="29"/>
                    <a:pt x="0" y="29"/>
                  </a:cubicBezTo>
                  <a:cubicBezTo>
                    <a:pt x="0" y="29"/>
                    <a:pt x="0" y="29"/>
                    <a:pt x="0" y="29"/>
                  </a:cubicBezTo>
                  <a:cubicBezTo>
                    <a:pt x="0" y="28"/>
                    <a:pt x="1" y="26"/>
                    <a:pt x="2" y="26"/>
                  </a:cubicBezTo>
                  <a:cubicBezTo>
                    <a:pt x="3" y="26"/>
                    <a:pt x="4" y="26"/>
                    <a:pt x="6" y="26"/>
                  </a:cubicBezTo>
                  <a:cubicBezTo>
                    <a:pt x="7" y="26"/>
                    <a:pt x="8" y="26"/>
                    <a:pt x="9" y="25"/>
                  </a:cubicBezTo>
                  <a:cubicBezTo>
                    <a:pt x="10" y="25"/>
                    <a:pt x="11" y="25"/>
                    <a:pt x="12" y="26"/>
                  </a:cubicBezTo>
                  <a:cubicBezTo>
                    <a:pt x="13" y="28"/>
                    <a:pt x="14" y="30"/>
                    <a:pt x="15" y="32"/>
                  </a:cubicBezTo>
                  <a:cubicBezTo>
                    <a:pt x="16" y="33"/>
                    <a:pt x="17" y="35"/>
                    <a:pt x="19" y="36"/>
                  </a:cubicBezTo>
                  <a:cubicBezTo>
                    <a:pt x="19" y="36"/>
                    <a:pt x="19" y="36"/>
                    <a:pt x="19" y="36"/>
                  </a:cubicBezTo>
                  <a:cubicBezTo>
                    <a:pt x="20" y="37"/>
                    <a:pt x="22" y="38"/>
                    <a:pt x="24" y="39"/>
                  </a:cubicBezTo>
                  <a:cubicBezTo>
                    <a:pt x="25" y="40"/>
                    <a:pt x="27" y="40"/>
                    <a:pt x="29" y="40"/>
                  </a:cubicBezTo>
                  <a:cubicBezTo>
                    <a:pt x="30" y="40"/>
                    <a:pt x="30" y="40"/>
                    <a:pt x="31" y="40"/>
                  </a:cubicBezTo>
                  <a:cubicBezTo>
                    <a:pt x="31" y="45"/>
                    <a:pt x="31" y="45"/>
                    <a:pt x="31" y="45"/>
                  </a:cubicBezTo>
                  <a:close/>
                  <a:moveTo>
                    <a:pt x="31" y="8"/>
                  </a:moveTo>
                  <a:cubicBezTo>
                    <a:pt x="31" y="11"/>
                    <a:pt x="31" y="11"/>
                    <a:pt x="31" y="11"/>
                  </a:cubicBezTo>
                  <a:cubicBezTo>
                    <a:pt x="30" y="10"/>
                    <a:pt x="30" y="9"/>
                    <a:pt x="3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Freeform 218"/>
            <p:cNvSpPr>
              <a:spLocks noEditPoints="1"/>
            </p:cNvSpPr>
            <p:nvPr/>
          </p:nvSpPr>
          <p:spPr bwMode="auto">
            <a:xfrm>
              <a:off x="7912100" y="4084638"/>
              <a:ext cx="133350" cy="133350"/>
            </a:xfrm>
            <a:custGeom>
              <a:avLst/>
              <a:gdLst>
                <a:gd name="T0" fmla="*/ 39 w 59"/>
                <a:gd name="T1" fmla="*/ 54 h 59"/>
                <a:gd name="T2" fmla="*/ 41 w 59"/>
                <a:gd name="T3" fmla="*/ 50 h 59"/>
                <a:gd name="T4" fmla="*/ 30 w 59"/>
                <a:gd name="T5" fmla="*/ 42 h 59"/>
                <a:gd name="T6" fmla="*/ 37 w 59"/>
                <a:gd name="T7" fmla="*/ 45 h 59"/>
                <a:gd name="T8" fmla="*/ 46 w 59"/>
                <a:gd name="T9" fmla="*/ 48 h 59"/>
                <a:gd name="T10" fmla="*/ 47 w 59"/>
                <a:gd name="T11" fmla="*/ 55 h 59"/>
                <a:gd name="T12" fmla="*/ 33 w 59"/>
                <a:gd name="T13" fmla="*/ 59 h 59"/>
                <a:gd name="T14" fmla="*/ 30 w 59"/>
                <a:gd name="T15" fmla="*/ 15 h 59"/>
                <a:gd name="T16" fmla="*/ 38 w 59"/>
                <a:gd name="T17" fmla="*/ 14 h 59"/>
                <a:gd name="T18" fmla="*/ 39 w 59"/>
                <a:gd name="T19" fmla="*/ 14 h 59"/>
                <a:gd name="T20" fmla="*/ 51 w 59"/>
                <a:gd name="T21" fmla="*/ 15 h 59"/>
                <a:gd name="T22" fmla="*/ 33 w 59"/>
                <a:gd name="T23" fmla="*/ 5 h 59"/>
                <a:gd name="T24" fmla="*/ 31 w 59"/>
                <a:gd name="T25" fmla="*/ 5 h 59"/>
                <a:gd name="T26" fmla="*/ 32 w 59"/>
                <a:gd name="T27" fmla="*/ 0 h 59"/>
                <a:gd name="T28" fmla="*/ 46 w 59"/>
                <a:gd name="T29" fmla="*/ 4 h 59"/>
                <a:gd name="T30" fmla="*/ 58 w 59"/>
                <a:gd name="T31" fmla="*/ 13 h 59"/>
                <a:gd name="T32" fmla="*/ 53 w 59"/>
                <a:gd name="T33" fmla="*/ 21 h 59"/>
                <a:gd name="T34" fmla="*/ 44 w 59"/>
                <a:gd name="T35" fmla="*/ 20 h 59"/>
                <a:gd name="T36" fmla="*/ 39 w 59"/>
                <a:gd name="T37" fmla="*/ 19 h 59"/>
                <a:gd name="T38" fmla="*/ 30 w 59"/>
                <a:gd name="T39" fmla="*/ 20 h 59"/>
                <a:gd name="T40" fmla="*/ 39 w 59"/>
                <a:gd name="T41" fmla="*/ 14 h 59"/>
                <a:gd name="T42" fmla="*/ 30 w 59"/>
                <a:gd name="T43" fmla="*/ 54 h 59"/>
                <a:gd name="T44" fmla="*/ 20 w 59"/>
                <a:gd name="T45" fmla="*/ 57 h 59"/>
                <a:gd name="T46" fmla="*/ 30 w 59"/>
                <a:gd name="T47" fmla="*/ 31 h 59"/>
                <a:gd name="T48" fmla="*/ 30 w 59"/>
                <a:gd name="T49" fmla="*/ 42 h 59"/>
                <a:gd name="T50" fmla="*/ 24 w 59"/>
                <a:gd name="T51" fmla="*/ 27 h 59"/>
                <a:gd name="T52" fmla="*/ 30 w 59"/>
                <a:gd name="T53" fmla="*/ 15 h 59"/>
                <a:gd name="T54" fmla="*/ 20 w 59"/>
                <a:gd name="T55" fmla="*/ 38 h 59"/>
                <a:gd name="T56" fmla="*/ 30 w 59"/>
                <a:gd name="T57" fmla="*/ 47 h 59"/>
                <a:gd name="T58" fmla="*/ 30 w 59"/>
                <a:gd name="T59" fmla="*/ 5 h 59"/>
                <a:gd name="T60" fmla="*/ 20 w 59"/>
                <a:gd name="T61" fmla="*/ 2 h 59"/>
                <a:gd name="T62" fmla="*/ 20 w 59"/>
                <a:gd name="T63" fmla="*/ 7 h 59"/>
                <a:gd name="T64" fmla="*/ 20 w 59"/>
                <a:gd name="T65" fmla="*/ 38 h 59"/>
                <a:gd name="T66" fmla="*/ 20 w 59"/>
                <a:gd name="T67" fmla="*/ 57 h 59"/>
                <a:gd name="T68" fmla="*/ 20 w 59"/>
                <a:gd name="T69" fmla="*/ 7 h 59"/>
                <a:gd name="T70" fmla="*/ 20 w 59"/>
                <a:gd name="T71" fmla="*/ 38 h 59"/>
                <a:gd name="T72" fmla="*/ 20 w 59"/>
                <a:gd name="T73" fmla="*/ 57 h 59"/>
                <a:gd name="T74" fmla="*/ 19 w 59"/>
                <a:gd name="T75" fmla="*/ 26 h 59"/>
                <a:gd name="T76" fmla="*/ 20 w 59"/>
                <a:gd name="T77" fmla="*/ 38 h 59"/>
                <a:gd name="T78" fmla="*/ 2 w 59"/>
                <a:gd name="T79" fmla="*/ 21 h 59"/>
                <a:gd name="T80" fmla="*/ 18 w 59"/>
                <a:gd name="T81" fmla="*/ 56 h 59"/>
                <a:gd name="T82" fmla="*/ 20 w 59"/>
                <a:gd name="T83" fmla="*/ 52 h 59"/>
                <a:gd name="T84" fmla="*/ 8 w 59"/>
                <a:gd name="T85" fmla="*/ 40 h 59"/>
                <a:gd name="T86" fmla="*/ 15 w 59"/>
                <a:gd name="T87" fmla="*/ 10 h 59"/>
                <a:gd name="T88" fmla="*/ 20 w 59"/>
                <a:gd name="T89" fmla="*/ 52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9" h="59">
                  <a:moveTo>
                    <a:pt x="30" y="54"/>
                  </a:moveTo>
                  <a:cubicBezTo>
                    <a:pt x="31" y="54"/>
                    <a:pt x="32" y="54"/>
                    <a:pt x="33" y="54"/>
                  </a:cubicBezTo>
                  <a:cubicBezTo>
                    <a:pt x="35" y="54"/>
                    <a:pt x="37" y="54"/>
                    <a:pt x="39" y="54"/>
                  </a:cubicBezTo>
                  <a:cubicBezTo>
                    <a:pt x="40" y="54"/>
                    <a:pt x="41" y="54"/>
                    <a:pt x="42" y="54"/>
                  </a:cubicBezTo>
                  <a:cubicBezTo>
                    <a:pt x="42" y="53"/>
                    <a:pt x="42" y="53"/>
                    <a:pt x="42" y="52"/>
                  </a:cubicBezTo>
                  <a:cubicBezTo>
                    <a:pt x="41" y="52"/>
                    <a:pt x="41" y="51"/>
                    <a:pt x="41" y="50"/>
                  </a:cubicBezTo>
                  <a:cubicBezTo>
                    <a:pt x="39" y="50"/>
                    <a:pt x="38" y="50"/>
                    <a:pt x="36" y="49"/>
                  </a:cubicBezTo>
                  <a:cubicBezTo>
                    <a:pt x="34" y="49"/>
                    <a:pt x="32" y="48"/>
                    <a:pt x="30" y="47"/>
                  </a:cubicBezTo>
                  <a:cubicBezTo>
                    <a:pt x="30" y="42"/>
                    <a:pt x="30" y="42"/>
                    <a:pt x="30" y="42"/>
                  </a:cubicBezTo>
                  <a:cubicBezTo>
                    <a:pt x="31" y="42"/>
                    <a:pt x="31" y="43"/>
                    <a:pt x="32" y="43"/>
                  </a:cubicBezTo>
                  <a:cubicBezTo>
                    <a:pt x="32" y="43"/>
                    <a:pt x="32" y="43"/>
                    <a:pt x="32" y="43"/>
                  </a:cubicBezTo>
                  <a:cubicBezTo>
                    <a:pt x="34" y="44"/>
                    <a:pt x="35" y="44"/>
                    <a:pt x="37" y="45"/>
                  </a:cubicBezTo>
                  <a:cubicBezTo>
                    <a:pt x="39" y="45"/>
                    <a:pt x="41" y="45"/>
                    <a:pt x="43" y="46"/>
                  </a:cubicBezTo>
                  <a:cubicBezTo>
                    <a:pt x="43" y="46"/>
                    <a:pt x="43" y="46"/>
                    <a:pt x="43" y="46"/>
                  </a:cubicBezTo>
                  <a:cubicBezTo>
                    <a:pt x="44" y="46"/>
                    <a:pt x="45" y="46"/>
                    <a:pt x="46" y="48"/>
                  </a:cubicBezTo>
                  <a:cubicBezTo>
                    <a:pt x="46" y="49"/>
                    <a:pt x="46" y="50"/>
                    <a:pt x="46" y="51"/>
                  </a:cubicBezTo>
                  <a:cubicBezTo>
                    <a:pt x="46" y="52"/>
                    <a:pt x="47" y="53"/>
                    <a:pt x="47" y="55"/>
                  </a:cubicBezTo>
                  <a:cubicBezTo>
                    <a:pt x="47" y="55"/>
                    <a:pt x="47" y="55"/>
                    <a:pt x="47" y="55"/>
                  </a:cubicBezTo>
                  <a:cubicBezTo>
                    <a:pt x="48" y="56"/>
                    <a:pt x="47" y="58"/>
                    <a:pt x="45" y="58"/>
                  </a:cubicBezTo>
                  <a:cubicBezTo>
                    <a:pt x="43" y="58"/>
                    <a:pt x="41" y="59"/>
                    <a:pt x="39" y="59"/>
                  </a:cubicBezTo>
                  <a:cubicBezTo>
                    <a:pt x="37" y="59"/>
                    <a:pt x="35" y="59"/>
                    <a:pt x="33" y="59"/>
                  </a:cubicBezTo>
                  <a:cubicBezTo>
                    <a:pt x="32" y="59"/>
                    <a:pt x="31" y="59"/>
                    <a:pt x="30" y="59"/>
                  </a:cubicBezTo>
                  <a:cubicBezTo>
                    <a:pt x="30" y="54"/>
                    <a:pt x="30" y="54"/>
                    <a:pt x="30" y="54"/>
                  </a:cubicBezTo>
                  <a:close/>
                  <a:moveTo>
                    <a:pt x="30" y="15"/>
                  </a:moveTo>
                  <a:cubicBezTo>
                    <a:pt x="32" y="14"/>
                    <a:pt x="35" y="14"/>
                    <a:pt x="37" y="14"/>
                  </a:cubicBezTo>
                  <a:cubicBezTo>
                    <a:pt x="37" y="14"/>
                    <a:pt x="38" y="14"/>
                    <a:pt x="38" y="14"/>
                  </a:cubicBezTo>
                  <a:cubicBezTo>
                    <a:pt x="38" y="14"/>
                    <a:pt x="38" y="14"/>
                    <a:pt x="38" y="14"/>
                  </a:cubicBezTo>
                  <a:cubicBezTo>
                    <a:pt x="30" y="31"/>
                    <a:pt x="30" y="31"/>
                    <a:pt x="30" y="31"/>
                  </a:cubicBezTo>
                  <a:cubicBezTo>
                    <a:pt x="30" y="32"/>
                    <a:pt x="30" y="32"/>
                    <a:pt x="30" y="32"/>
                  </a:cubicBezTo>
                  <a:cubicBezTo>
                    <a:pt x="39" y="14"/>
                    <a:pt x="39" y="14"/>
                    <a:pt x="39" y="14"/>
                  </a:cubicBezTo>
                  <a:cubicBezTo>
                    <a:pt x="41" y="14"/>
                    <a:pt x="43" y="14"/>
                    <a:pt x="46" y="15"/>
                  </a:cubicBezTo>
                  <a:cubicBezTo>
                    <a:pt x="47" y="16"/>
                    <a:pt x="48" y="16"/>
                    <a:pt x="50" y="17"/>
                  </a:cubicBezTo>
                  <a:cubicBezTo>
                    <a:pt x="50" y="16"/>
                    <a:pt x="51" y="16"/>
                    <a:pt x="51" y="15"/>
                  </a:cubicBezTo>
                  <a:cubicBezTo>
                    <a:pt x="52" y="15"/>
                    <a:pt x="52" y="15"/>
                    <a:pt x="52" y="14"/>
                  </a:cubicBezTo>
                  <a:cubicBezTo>
                    <a:pt x="50" y="12"/>
                    <a:pt x="47" y="10"/>
                    <a:pt x="44" y="8"/>
                  </a:cubicBezTo>
                  <a:cubicBezTo>
                    <a:pt x="41" y="7"/>
                    <a:pt x="37" y="5"/>
                    <a:pt x="33" y="5"/>
                  </a:cubicBezTo>
                  <a:cubicBezTo>
                    <a:pt x="33" y="5"/>
                    <a:pt x="33" y="5"/>
                    <a:pt x="33" y="5"/>
                  </a:cubicBezTo>
                  <a:cubicBezTo>
                    <a:pt x="33" y="5"/>
                    <a:pt x="33" y="5"/>
                    <a:pt x="33" y="5"/>
                  </a:cubicBezTo>
                  <a:cubicBezTo>
                    <a:pt x="33" y="5"/>
                    <a:pt x="32" y="5"/>
                    <a:pt x="31" y="5"/>
                  </a:cubicBezTo>
                  <a:cubicBezTo>
                    <a:pt x="31" y="5"/>
                    <a:pt x="31" y="5"/>
                    <a:pt x="30" y="5"/>
                  </a:cubicBezTo>
                  <a:cubicBezTo>
                    <a:pt x="30" y="0"/>
                    <a:pt x="30" y="0"/>
                    <a:pt x="30" y="0"/>
                  </a:cubicBezTo>
                  <a:cubicBezTo>
                    <a:pt x="31" y="0"/>
                    <a:pt x="31" y="0"/>
                    <a:pt x="32" y="0"/>
                  </a:cubicBezTo>
                  <a:cubicBezTo>
                    <a:pt x="33" y="0"/>
                    <a:pt x="33" y="0"/>
                    <a:pt x="34" y="0"/>
                  </a:cubicBezTo>
                  <a:cubicBezTo>
                    <a:pt x="34" y="0"/>
                    <a:pt x="34" y="0"/>
                    <a:pt x="34" y="0"/>
                  </a:cubicBezTo>
                  <a:cubicBezTo>
                    <a:pt x="38" y="1"/>
                    <a:pt x="42" y="2"/>
                    <a:pt x="46" y="4"/>
                  </a:cubicBezTo>
                  <a:cubicBezTo>
                    <a:pt x="50" y="6"/>
                    <a:pt x="54" y="9"/>
                    <a:pt x="58" y="12"/>
                  </a:cubicBezTo>
                  <a:cubicBezTo>
                    <a:pt x="58" y="12"/>
                    <a:pt x="58" y="12"/>
                    <a:pt x="58" y="12"/>
                  </a:cubicBezTo>
                  <a:cubicBezTo>
                    <a:pt x="58" y="12"/>
                    <a:pt x="58" y="13"/>
                    <a:pt x="58" y="13"/>
                  </a:cubicBezTo>
                  <a:cubicBezTo>
                    <a:pt x="59" y="14"/>
                    <a:pt x="59" y="15"/>
                    <a:pt x="58" y="16"/>
                  </a:cubicBezTo>
                  <a:cubicBezTo>
                    <a:pt x="57" y="17"/>
                    <a:pt x="56" y="18"/>
                    <a:pt x="55" y="19"/>
                  </a:cubicBezTo>
                  <a:cubicBezTo>
                    <a:pt x="54" y="19"/>
                    <a:pt x="53" y="20"/>
                    <a:pt x="53" y="21"/>
                  </a:cubicBezTo>
                  <a:cubicBezTo>
                    <a:pt x="53" y="21"/>
                    <a:pt x="53" y="21"/>
                    <a:pt x="53" y="21"/>
                  </a:cubicBezTo>
                  <a:cubicBezTo>
                    <a:pt x="52" y="22"/>
                    <a:pt x="51" y="23"/>
                    <a:pt x="50" y="22"/>
                  </a:cubicBezTo>
                  <a:cubicBezTo>
                    <a:pt x="48" y="21"/>
                    <a:pt x="46" y="20"/>
                    <a:pt x="44" y="20"/>
                  </a:cubicBezTo>
                  <a:cubicBezTo>
                    <a:pt x="42" y="19"/>
                    <a:pt x="41" y="19"/>
                    <a:pt x="39" y="19"/>
                  </a:cubicBezTo>
                  <a:cubicBezTo>
                    <a:pt x="39" y="19"/>
                    <a:pt x="39" y="19"/>
                    <a:pt x="39" y="19"/>
                  </a:cubicBezTo>
                  <a:cubicBezTo>
                    <a:pt x="39" y="19"/>
                    <a:pt x="39" y="19"/>
                    <a:pt x="39" y="19"/>
                  </a:cubicBezTo>
                  <a:cubicBezTo>
                    <a:pt x="38" y="19"/>
                    <a:pt x="38" y="19"/>
                    <a:pt x="38" y="18"/>
                  </a:cubicBezTo>
                  <a:cubicBezTo>
                    <a:pt x="38" y="18"/>
                    <a:pt x="37" y="18"/>
                    <a:pt x="37" y="18"/>
                  </a:cubicBezTo>
                  <a:cubicBezTo>
                    <a:pt x="35" y="18"/>
                    <a:pt x="32" y="19"/>
                    <a:pt x="30" y="20"/>
                  </a:cubicBezTo>
                  <a:cubicBezTo>
                    <a:pt x="30" y="15"/>
                    <a:pt x="30" y="15"/>
                    <a:pt x="30" y="15"/>
                  </a:cubicBezTo>
                  <a:close/>
                  <a:moveTo>
                    <a:pt x="39" y="14"/>
                  </a:moveTo>
                  <a:cubicBezTo>
                    <a:pt x="39" y="14"/>
                    <a:pt x="39" y="14"/>
                    <a:pt x="39" y="14"/>
                  </a:cubicBezTo>
                  <a:close/>
                  <a:moveTo>
                    <a:pt x="20" y="52"/>
                  </a:moveTo>
                  <a:cubicBezTo>
                    <a:pt x="22" y="53"/>
                    <a:pt x="24" y="53"/>
                    <a:pt x="26" y="54"/>
                  </a:cubicBezTo>
                  <a:cubicBezTo>
                    <a:pt x="28" y="54"/>
                    <a:pt x="29" y="54"/>
                    <a:pt x="30" y="54"/>
                  </a:cubicBezTo>
                  <a:cubicBezTo>
                    <a:pt x="30" y="59"/>
                    <a:pt x="30" y="59"/>
                    <a:pt x="30" y="59"/>
                  </a:cubicBezTo>
                  <a:cubicBezTo>
                    <a:pt x="29" y="59"/>
                    <a:pt x="27" y="59"/>
                    <a:pt x="25" y="59"/>
                  </a:cubicBezTo>
                  <a:cubicBezTo>
                    <a:pt x="24" y="58"/>
                    <a:pt x="22" y="58"/>
                    <a:pt x="20" y="57"/>
                  </a:cubicBezTo>
                  <a:cubicBezTo>
                    <a:pt x="20" y="52"/>
                    <a:pt x="20" y="52"/>
                    <a:pt x="20" y="52"/>
                  </a:cubicBezTo>
                  <a:cubicBezTo>
                    <a:pt x="30" y="32"/>
                    <a:pt x="30" y="32"/>
                    <a:pt x="30" y="32"/>
                  </a:cubicBezTo>
                  <a:cubicBezTo>
                    <a:pt x="30" y="31"/>
                    <a:pt x="30" y="31"/>
                    <a:pt x="30" y="31"/>
                  </a:cubicBezTo>
                  <a:cubicBezTo>
                    <a:pt x="20" y="52"/>
                    <a:pt x="20" y="52"/>
                    <a:pt x="20" y="52"/>
                  </a:cubicBezTo>
                  <a:close/>
                  <a:moveTo>
                    <a:pt x="30" y="47"/>
                  </a:moveTo>
                  <a:cubicBezTo>
                    <a:pt x="30" y="42"/>
                    <a:pt x="30" y="42"/>
                    <a:pt x="30" y="42"/>
                  </a:cubicBezTo>
                  <a:cubicBezTo>
                    <a:pt x="28" y="40"/>
                    <a:pt x="26" y="38"/>
                    <a:pt x="25" y="36"/>
                  </a:cubicBezTo>
                  <a:cubicBezTo>
                    <a:pt x="23" y="33"/>
                    <a:pt x="23" y="30"/>
                    <a:pt x="24" y="27"/>
                  </a:cubicBezTo>
                  <a:cubicBezTo>
                    <a:pt x="24" y="27"/>
                    <a:pt x="24" y="27"/>
                    <a:pt x="24" y="27"/>
                  </a:cubicBezTo>
                  <a:cubicBezTo>
                    <a:pt x="24" y="25"/>
                    <a:pt x="26" y="23"/>
                    <a:pt x="28" y="21"/>
                  </a:cubicBezTo>
                  <a:cubicBezTo>
                    <a:pt x="29" y="21"/>
                    <a:pt x="30" y="20"/>
                    <a:pt x="30" y="20"/>
                  </a:cubicBezTo>
                  <a:cubicBezTo>
                    <a:pt x="30" y="15"/>
                    <a:pt x="30" y="15"/>
                    <a:pt x="30" y="15"/>
                  </a:cubicBezTo>
                  <a:cubicBezTo>
                    <a:pt x="29" y="15"/>
                    <a:pt x="27" y="16"/>
                    <a:pt x="26" y="17"/>
                  </a:cubicBezTo>
                  <a:cubicBezTo>
                    <a:pt x="23" y="19"/>
                    <a:pt x="21" y="21"/>
                    <a:pt x="20" y="23"/>
                  </a:cubicBezTo>
                  <a:cubicBezTo>
                    <a:pt x="20" y="38"/>
                    <a:pt x="20" y="38"/>
                    <a:pt x="20" y="38"/>
                  </a:cubicBezTo>
                  <a:cubicBezTo>
                    <a:pt x="20" y="38"/>
                    <a:pt x="20" y="38"/>
                    <a:pt x="20" y="38"/>
                  </a:cubicBezTo>
                  <a:cubicBezTo>
                    <a:pt x="22" y="42"/>
                    <a:pt x="26" y="45"/>
                    <a:pt x="30" y="47"/>
                  </a:cubicBezTo>
                  <a:cubicBezTo>
                    <a:pt x="30" y="47"/>
                    <a:pt x="30" y="47"/>
                    <a:pt x="30" y="47"/>
                  </a:cubicBezTo>
                  <a:cubicBezTo>
                    <a:pt x="30" y="47"/>
                    <a:pt x="30" y="47"/>
                    <a:pt x="30" y="47"/>
                  </a:cubicBezTo>
                  <a:close/>
                  <a:moveTo>
                    <a:pt x="30" y="0"/>
                  </a:moveTo>
                  <a:cubicBezTo>
                    <a:pt x="30" y="5"/>
                    <a:pt x="30" y="5"/>
                    <a:pt x="30" y="5"/>
                  </a:cubicBezTo>
                  <a:cubicBezTo>
                    <a:pt x="30" y="5"/>
                    <a:pt x="30" y="5"/>
                    <a:pt x="30" y="5"/>
                  </a:cubicBezTo>
                  <a:cubicBezTo>
                    <a:pt x="27" y="5"/>
                    <a:pt x="23" y="5"/>
                    <a:pt x="20" y="7"/>
                  </a:cubicBezTo>
                  <a:cubicBezTo>
                    <a:pt x="20" y="2"/>
                    <a:pt x="20" y="2"/>
                    <a:pt x="20" y="2"/>
                  </a:cubicBezTo>
                  <a:cubicBezTo>
                    <a:pt x="23" y="0"/>
                    <a:pt x="27" y="0"/>
                    <a:pt x="30" y="0"/>
                  </a:cubicBezTo>
                  <a:close/>
                  <a:moveTo>
                    <a:pt x="20" y="2"/>
                  </a:moveTo>
                  <a:cubicBezTo>
                    <a:pt x="20" y="7"/>
                    <a:pt x="20" y="7"/>
                    <a:pt x="20" y="7"/>
                  </a:cubicBezTo>
                  <a:cubicBezTo>
                    <a:pt x="20" y="2"/>
                    <a:pt x="20" y="2"/>
                    <a:pt x="20" y="2"/>
                  </a:cubicBezTo>
                  <a:close/>
                  <a:moveTo>
                    <a:pt x="20" y="23"/>
                  </a:moveTo>
                  <a:cubicBezTo>
                    <a:pt x="20" y="38"/>
                    <a:pt x="20" y="38"/>
                    <a:pt x="20" y="38"/>
                  </a:cubicBezTo>
                  <a:cubicBezTo>
                    <a:pt x="20" y="23"/>
                    <a:pt x="20" y="23"/>
                    <a:pt x="20" y="23"/>
                  </a:cubicBezTo>
                  <a:close/>
                  <a:moveTo>
                    <a:pt x="20" y="52"/>
                  </a:moveTo>
                  <a:cubicBezTo>
                    <a:pt x="20" y="57"/>
                    <a:pt x="20" y="57"/>
                    <a:pt x="20" y="57"/>
                  </a:cubicBezTo>
                  <a:lnTo>
                    <a:pt x="20" y="52"/>
                  </a:lnTo>
                  <a:close/>
                  <a:moveTo>
                    <a:pt x="20" y="2"/>
                  </a:moveTo>
                  <a:cubicBezTo>
                    <a:pt x="20" y="7"/>
                    <a:pt x="20" y="7"/>
                    <a:pt x="20" y="7"/>
                  </a:cubicBezTo>
                  <a:cubicBezTo>
                    <a:pt x="20" y="2"/>
                    <a:pt x="20" y="2"/>
                    <a:pt x="20" y="2"/>
                  </a:cubicBezTo>
                  <a:close/>
                  <a:moveTo>
                    <a:pt x="20" y="23"/>
                  </a:moveTo>
                  <a:cubicBezTo>
                    <a:pt x="20" y="38"/>
                    <a:pt x="20" y="38"/>
                    <a:pt x="20" y="38"/>
                  </a:cubicBezTo>
                  <a:cubicBezTo>
                    <a:pt x="20" y="23"/>
                    <a:pt x="20" y="23"/>
                    <a:pt x="20" y="23"/>
                  </a:cubicBezTo>
                  <a:close/>
                  <a:moveTo>
                    <a:pt x="20" y="52"/>
                  </a:moveTo>
                  <a:cubicBezTo>
                    <a:pt x="20" y="57"/>
                    <a:pt x="20" y="57"/>
                    <a:pt x="20" y="57"/>
                  </a:cubicBezTo>
                  <a:lnTo>
                    <a:pt x="20" y="52"/>
                  </a:lnTo>
                  <a:close/>
                  <a:moveTo>
                    <a:pt x="20" y="38"/>
                  </a:moveTo>
                  <a:cubicBezTo>
                    <a:pt x="18" y="34"/>
                    <a:pt x="18" y="30"/>
                    <a:pt x="19" y="26"/>
                  </a:cubicBezTo>
                  <a:cubicBezTo>
                    <a:pt x="19" y="26"/>
                    <a:pt x="19" y="26"/>
                    <a:pt x="19" y="26"/>
                  </a:cubicBezTo>
                  <a:cubicBezTo>
                    <a:pt x="19" y="25"/>
                    <a:pt x="20" y="24"/>
                    <a:pt x="20" y="23"/>
                  </a:cubicBezTo>
                  <a:cubicBezTo>
                    <a:pt x="20" y="38"/>
                    <a:pt x="20" y="38"/>
                    <a:pt x="20" y="38"/>
                  </a:cubicBezTo>
                  <a:close/>
                  <a:moveTo>
                    <a:pt x="20" y="2"/>
                  </a:moveTo>
                  <a:cubicBezTo>
                    <a:pt x="17" y="3"/>
                    <a:pt x="15" y="4"/>
                    <a:pt x="12" y="6"/>
                  </a:cubicBezTo>
                  <a:cubicBezTo>
                    <a:pt x="7" y="10"/>
                    <a:pt x="3" y="15"/>
                    <a:pt x="2" y="21"/>
                  </a:cubicBezTo>
                  <a:cubicBezTo>
                    <a:pt x="2" y="22"/>
                    <a:pt x="2" y="22"/>
                    <a:pt x="2" y="22"/>
                  </a:cubicBezTo>
                  <a:cubicBezTo>
                    <a:pt x="0" y="29"/>
                    <a:pt x="1" y="36"/>
                    <a:pt x="3" y="42"/>
                  </a:cubicBezTo>
                  <a:cubicBezTo>
                    <a:pt x="6" y="48"/>
                    <a:pt x="12" y="53"/>
                    <a:pt x="18" y="56"/>
                  </a:cubicBezTo>
                  <a:cubicBezTo>
                    <a:pt x="18" y="56"/>
                    <a:pt x="18" y="56"/>
                    <a:pt x="18" y="56"/>
                  </a:cubicBezTo>
                  <a:cubicBezTo>
                    <a:pt x="19" y="57"/>
                    <a:pt x="20" y="57"/>
                    <a:pt x="20" y="57"/>
                  </a:cubicBezTo>
                  <a:cubicBezTo>
                    <a:pt x="20" y="52"/>
                    <a:pt x="20" y="52"/>
                    <a:pt x="20" y="52"/>
                  </a:cubicBezTo>
                  <a:cubicBezTo>
                    <a:pt x="20" y="52"/>
                    <a:pt x="20" y="52"/>
                    <a:pt x="20" y="52"/>
                  </a:cubicBezTo>
                  <a:cubicBezTo>
                    <a:pt x="20" y="52"/>
                    <a:pt x="20" y="52"/>
                    <a:pt x="20" y="52"/>
                  </a:cubicBezTo>
                  <a:cubicBezTo>
                    <a:pt x="15" y="50"/>
                    <a:pt x="10" y="45"/>
                    <a:pt x="8" y="40"/>
                  </a:cubicBezTo>
                  <a:cubicBezTo>
                    <a:pt x="5" y="35"/>
                    <a:pt x="5" y="29"/>
                    <a:pt x="6" y="23"/>
                  </a:cubicBezTo>
                  <a:cubicBezTo>
                    <a:pt x="6" y="23"/>
                    <a:pt x="6" y="23"/>
                    <a:pt x="6" y="23"/>
                  </a:cubicBezTo>
                  <a:cubicBezTo>
                    <a:pt x="8" y="17"/>
                    <a:pt x="11" y="13"/>
                    <a:pt x="15" y="10"/>
                  </a:cubicBezTo>
                  <a:cubicBezTo>
                    <a:pt x="17" y="8"/>
                    <a:pt x="18" y="7"/>
                    <a:pt x="20" y="7"/>
                  </a:cubicBezTo>
                  <a:cubicBezTo>
                    <a:pt x="20" y="2"/>
                    <a:pt x="20" y="2"/>
                    <a:pt x="20" y="2"/>
                  </a:cubicBezTo>
                  <a:close/>
                  <a:moveTo>
                    <a:pt x="20" y="52"/>
                  </a:moveTo>
                  <a:cubicBezTo>
                    <a:pt x="20" y="52"/>
                    <a:pt x="20" y="52"/>
                    <a:pt x="20"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3" name="Freeform 219"/>
            <p:cNvSpPr>
              <a:spLocks noEditPoints="1"/>
            </p:cNvSpPr>
            <p:nvPr/>
          </p:nvSpPr>
          <p:spPr bwMode="auto">
            <a:xfrm>
              <a:off x="6577013" y="2262188"/>
              <a:ext cx="277813" cy="296863"/>
            </a:xfrm>
            <a:custGeom>
              <a:avLst/>
              <a:gdLst>
                <a:gd name="T0" fmla="*/ 108 w 123"/>
                <a:gd name="T1" fmla="*/ 83 h 131"/>
                <a:gd name="T2" fmla="*/ 118 w 123"/>
                <a:gd name="T3" fmla="*/ 66 h 131"/>
                <a:gd name="T4" fmla="*/ 93 w 123"/>
                <a:gd name="T5" fmla="*/ 63 h 131"/>
                <a:gd name="T6" fmla="*/ 81 w 123"/>
                <a:gd name="T7" fmla="*/ 73 h 131"/>
                <a:gd name="T8" fmla="*/ 80 w 123"/>
                <a:gd name="T9" fmla="*/ 73 h 131"/>
                <a:gd name="T10" fmla="*/ 80 w 123"/>
                <a:gd name="T11" fmla="*/ 60 h 131"/>
                <a:gd name="T12" fmla="*/ 82 w 123"/>
                <a:gd name="T13" fmla="*/ 29 h 131"/>
                <a:gd name="T14" fmla="*/ 72 w 123"/>
                <a:gd name="T15" fmla="*/ 18 h 131"/>
                <a:gd name="T16" fmla="*/ 64 w 123"/>
                <a:gd name="T17" fmla="*/ 2 h 131"/>
                <a:gd name="T18" fmla="*/ 85 w 123"/>
                <a:gd name="T19" fmla="*/ 26 h 131"/>
                <a:gd name="T20" fmla="*/ 84 w 123"/>
                <a:gd name="T21" fmla="*/ 63 h 131"/>
                <a:gd name="T22" fmla="*/ 83 w 123"/>
                <a:gd name="T23" fmla="*/ 69 h 131"/>
                <a:gd name="T24" fmla="*/ 83 w 123"/>
                <a:gd name="T25" fmla="*/ 69 h 131"/>
                <a:gd name="T26" fmla="*/ 88 w 123"/>
                <a:gd name="T27" fmla="*/ 62 h 131"/>
                <a:gd name="T28" fmla="*/ 117 w 123"/>
                <a:gd name="T29" fmla="*/ 37 h 131"/>
                <a:gd name="T30" fmla="*/ 123 w 123"/>
                <a:gd name="T31" fmla="*/ 74 h 131"/>
                <a:gd name="T32" fmla="*/ 110 w 123"/>
                <a:gd name="T33" fmla="*/ 87 h 131"/>
                <a:gd name="T34" fmla="*/ 102 w 123"/>
                <a:gd name="T35" fmla="*/ 91 h 131"/>
                <a:gd name="T36" fmla="*/ 101 w 123"/>
                <a:gd name="T37" fmla="*/ 93 h 131"/>
                <a:gd name="T38" fmla="*/ 109 w 123"/>
                <a:gd name="T39" fmla="*/ 90 h 131"/>
                <a:gd name="T40" fmla="*/ 123 w 123"/>
                <a:gd name="T41" fmla="*/ 90 h 131"/>
                <a:gd name="T42" fmla="*/ 79 w 123"/>
                <a:gd name="T43" fmla="*/ 126 h 131"/>
                <a:gd name="T44" fmla="*/ 62 w 123"/>
                <a:gd name="T45" fmla="*/ 115 h 131"/>
                <a:gd name="T46" fmla="*/ 62 w 123"/>
                <a:gd name="T47" fmla="*/ 56 h 131"/>
                <a:gd name="T48" fmla="*/ 67 w 123"/>
                <a:gd name="T49" fmla="*/ 110 h 131"/>
                <a:gd name="T50" fmla="*/ 82 w 123"/>
                <a:gd name="T51" fmla="*/ 123 h 131"/>
                <a:gd name="T52" fmla="*/ 117 w 123"/>
                <a:gd name="T53" fmla="*/ 92 h 131"/>
                <a:gd name="T54" fmla="*/ 102 w 123"/>
                <a:gd name="T55" fmla="*/ 98 h 131"/>
                <a:gd name="T56" fmla="*/ 96 w 123"/>
                <a:gd name="T57" fmla="*/ 92 h 131"/>
                <a:gd name="T58" fmla="*/ 62 w 123"/>
                <a:gd name="T59" fmla="*/ 6 h 131"/>
                <a:gd name="T60" fmla="*/ 35 w 123"/>
                <a:gd name="T61" fmla="*/ 44 h 131"/>
                <a:gd name="T62" fmla="*/ 44 w 123"/>
                <a:gd name="T63" fmla="*/ 61 h 131"/>
                <a:gd name="T64" fmla="*/ 43 w 123"/>
                <a:gd name="T65" fmla="*/ 73 h 131"/>
                <a:gd name="T66" fmla="*/ 36 w 123"/>
                <a:gd name="T67" fmla="*/ 72 h 131"/>
                <a:gd name="T68" fmla="*/ 30 w 123"/>
                <a:gd name="T69" fmla="*/ 63 h 131"/>
                <a:gd name="T70" fmla="*/ 6 w 123"/>
                <a:gd name="T71" fmla="*/ 57 h 131"/>
                <a:gd name="T72" fmla="*/ 13 w 123"/>
                <a:gd name="T73" fmla="*/ 82 h 131"/>
                <a:gd name="T74" fmla="*/ 24 w 123"/>
                <a:gd name="T75" fmla="*/ 87 h 131"/>
                <a:gd name="T76" fmla="*/ 25 w 123"/>
                <a:gd name="T77" fmla="*/ 97 h 131"/>
                <a:gd name="T78" fmla="*/ 12 w 123"/>
                <a:gd name="T79" fmla="*/ 95 h 131"/>
                <a:gd name="T80" fmla="*/ 30 w 123"/>
                <a:gd name="T81" fmla="*/ 125 h 131"/>
                <a:gd name="T82" fmla="*/ 54 w 123"/>
                <a:gd name="T83" fmla="*/ 114 h 131"/>
                <a:gd name="T84" fmla="*/ 59 w 123"/>
                <a:gd name="T85" fmla="*/ 59 h 131"/>
                <a:gd name="T86" fmla="*/ 61 w 123"/>
                <a:gd name="T87" fmla="*/ 115 h 131"/>
                <a:gd name="T88" fmla="*/ 46 w 123"/>
                <a:gd name="T89" fmla="*/ 124 h 131"/>
                <a:gd name="T90" fmla="*/ 10 w 123"/>
                <a:gd name="T91" fmla="*/ 114 h 131"/>
                <a:gd name="T92" fmla="*/ 14 w 123"/>
                <a:gd name="T93" fmla="*/ 90 h 131"/>
                <a:gd name="T94" fmla="*/ 22 w 123"/>
                <a:gd name="T95" fmla="*/ 93 h 131"/>
                <a:gd name="T96" fmla="*/ 22 w 123"/>
                <a:gd name="T97" fmla="*/ 91 h 131"/>
                <a:gd name="T98" fmla="*/ 13 w 123"/>
                <a:gd name="T99" fmla="*/ 87 h 131"/>
                <a:gd name="T100" fmla="*/ 0 w 123"/>
                <a:gd name="T101" fmla="*/ 74 h 131"/>
                <a:gd name="T102" fmla="*/ 4 w 123"/>
                <a:gd name="T103" fmla="*/ 38 h 131"/>
                <a:gd name="T104" fmla="*/ 35 w 123"/>
                <a:gd name="T105" fmla="*/ 62 h 131"/>
                <a:gd name="T106" fmla="*/ 40 w 123"/>
                <a:gd name="T107" fmla="*/ 69 h 131"/>
                <a:gd name="T108" fmla="*/ 40 w 123"/>
                <a:gd name="T109" fmla="*/ 69 h 131"/>
                <a:gd name="T110" fmla="*/ 39 w 123"/>
                <a:gd name="T111" fmla="*/ 63 h 131"/>
                <a:gd name="T112" fmla="*/ 30 w 123"/>
                <a:gd name="T113" fmla="*/ 44 h 131"/>
                <a:gd name="T114" fmla="*/ 59 w 123"/>
                <a:gd name="T115" fmla="*/ 2 h 131"/>
                <a:gd name="T116" fmla="*/ 62 w 123"/>
                <a:gd name="T117" fmla="*/ 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3" h="131">
                  <a:moveTo>
                    <a:pt x="99" y="87"/>
                  </a:moveTo>
                  <a:cubicBezTo>
                    <a:pt x="102" y="85"/>
                    <a:pt x="105" y="84"/>
                    <a:pt x="108" y="83"/>
                  </a:cubicBezTo>
                  <a:cubicBezTo>
                    <a:pt x="108" y="83"/>
                    <a:pt x="108" y="83"/>
                    <a:pt x="108" y="83"/>
                  </a:cubicBezTo>
                  <a:cubicBezTo>
                    <a:pt x="108" y="83"/>
                    <a:pt x="108" y="83"/>
                    <a:pt x="108" y="83"/>
                  </a:cubicBezTo>
                  <a:cubicBezTo>
                    <a:pt x="109" y="83"/>
                    <a:pt x="110" y="82"/>
                    <a:pt x="111" y="82"/>
                  </a:cubicBezTo>
                  <a:cubicBezTo>
                    <a:pt x="113" y="81"/>
                    <a:pt x="115" y="81"/>
                    <a:pt x="117" y="80"/>
                  </a:cubicBezTo>
                  <a:cubicBezTo>
                    <a:pt x="117" y="77"/>
                    <a:pt x="118" y="75"/>
                    <a:pt x="118" y="73"/>
                  </a:cubicBezTo>
                  <a:cubicBezTo>
                    <a:pt x="118" y="71"/>
                    <a:pt x="118" y="68"/>
                    <a:pt x="118" y="66"/>
                  </a:cubicBezTo>
                  <a:cubicBezTo>
                    <a:pt x="118" y="63"/>
                    <a:pt x="117" y="60"/>
                    <a:pt x="117" y="57"/>
                  </a:cubicBezTo>
                  <a:cubicBezTo>
                    <a:pt x="116" y="52"/>
                    <a:pt x="116" y="48"/>
                    <a:pt x="115" y="43"/>
                  </a:cubicBezTo>
                  <a:cubicBezTo>
                    <a:pt x="114" y="44"/>
                    <a:pt x="113" y="44"/>
                    <a:pt x="112" y="45"/>
                  </a:cubicBezTo>
                  <a:cubicBezTo>
                    <a:pt x="104" y="49"/>
                    <a:pt x="96" y="53"/>
                    <a:pt x="93" y="63"/>
                  </a:cubicBezTo>
                  <a:cubicBezTo>
                    <a:pt x="93" y="64"/>
                    <a:pt x="92" y="67"/>
                    <a:pt x="91" y="69"/>
                  </a:cubicBezTo>
                  <a:cubicBezTo>
                    <a:pt x="90" y="70"/>
                    <a:pt x="89" y="71"/>
                    <a:pt x="87" y="72"/>
                  </a:cubicBezTo>
                  <a:cubicBezTo>
                    <a:pt x="86" y="74"/>
                    <a:pt x="84" y="74"/>
                    <a:pt x="82" y="74"/>
                  </a:cubicBezTo>
                  <a:cubicBezTo>
                    <a:pt x="82" y="74"/>
                    <a:pt x="81" y="73"/>
                    <a:pt x="81" y="73"/>
                  </a:cubicBezTo>
                  <a:cubicBezTo>
                    <a:pt x="81" y="73"/>
                    <a:pt x="81" y="73"/>
                    <a:pt x="81" y="73"/>
                  </a:cubicBezTo>
                  <a:cubicBezTo>
                    <a:pt x="81" y="73"/>
                    <a:pt x="81" y="73"/>
                    <a:pt x="81" y="73"/>
                  </a:cubicBezTo>
                  <a:cubicBezTo>
                    <a:pt x="80" y="73"/>
                    <a:pt x="80" y="73"/>
                    <a:pt x="80" y="73"/>
                  </a:cubicBezTo>
                  <a:cubicBezTo>
                    <a:pt x="80" y="73"/>
                    <a:pt x="80" y="73"/>
                    <a:pt x="80" y="73"/>
                  </a:cubicBezTo>
                  <a:cubicBezTo>
                    <a:pt x="78" y="71"/>
                    <a:pt x="77" y="69"/>
                    <a:pt x="78" y="66"/>
                  </a:cubicBezTo>
                  <a:cubicBezTo>
                    <a:pt x="78" y="64"/>
                    <a:pt x="79" y="62"/>
                    <a:pt x="80" y="61"/>
                  </a:cubicBezTo>
                  <a:cubicBezTo>
                    <a:pt x="80" y="61"/>
                    <a:pt x="80" y="60"/>
                    <a:pt x="80" y="60"/>
                  </a:cubicBezTo>
                  <a:cubicBezTo>
                    <a:pt x="80" y="60"/>
                    <a:pt x="80" y="60"/>
                    <a:pt x="80" y="60"/>
                  </a:cubicBezTo>
                  <a:cubicBezTo>
                    <a:pt x="81" y="59"/>
                    <a:pt x="82" y="58"/>
                    <a:pt x="83" y="57"/>
                  </a:cubicBezTo>
                  <a:cubicBezTo>
                    <a:pt x="86" y="53"/>
                    <a:pt x="89" y="49"/>
                    <a:pt x="89" y="44"/>
                  </a:cubicBezTo>
                  <a:cubicBezTo>
                    <a:pt x="89" y="39"/>
                    <a:pt x="85" y="34"/>
                    <a:pt x="82" y="29"/>
                  </a:cubicBezTo>
                  <a:cubicBezTo>
                    <a:pt x="82" y="29"/>
                    <a:pt x="82" y="29"/>
                    <a:pt x="82" y="29"/>
                  </a:cubicBezTo>
                  <a:cubicBezTo>
                    <a:pt x="82" y="29"/>
                    <a:pt x="82" y="29"/>
                    <a:pt x="82" y="29"/>
                  </a:cubicBezTo>
                  <a:cubicBezTo>
                    <a:pt x="81" y="29"/>
                    <a:pt x="81" y="29"/>
                    <a:pt x="81" y="29"/>
                  </a:cubicBezTo>
                  <a:cubicBezTo>
                    <a:pt x="81" y="29"/>
                    <a:pt x="81" y="29"/>
                    <a:pt x="81" y="29"/>
                  </a:cubicBezTo>
                  <a:cubicBezTo>
                    <a:pt x="78" y="25"/>
                    <a:pt x="75" y="22"/>
                    <a:pt x="72" y="18"/>
                  </a:cubicBezTo>
                  <a:cubicBezTo>
                    <a:pt x="68" y="14"/>
                    <a:pt x="65" y="11"/>
                    <a:pt x="62" y="6"/>
                  </a:cubicBezTo>
                  <a:cubicBezTo>
                    <a:pt x="62" y="0"/>
                    <a:pt x="62" y="0"/>
                    <a:pt x="62" y="0"/>
                  </a:cubicBezTo>
                  <a:cubicBezTo>
                    <a:pt x="62" y="0"/>
                    <a:pt x="62" y="0"/>
                    <a:pt x="62" y="0"/>
                  </a:cubicBezTo>
                  <a:cubicBezTo>
                    <a:pt x="63" y="0"/>
                    <a:pt x="64" y="1"/>
                    <a:pt x="64" y="2"/>
                  </a:cubicBezTo>
                  <a:cubicBezTo>
                    <a:pt x="67" y="6"/>
                    <a:pt x="71" y="11"/>
                    <a:pt x="75" y="15"/>
                  </a:cubicBezTo>
                  <a:cubicBezTo>
                    <a:pt x="79" y="18"/>
                    <a:pt x="82" y="22"/>
                    <a:pt x="85" y="26"/>
                  </a:cubicBezTo>
                  <a:cubicBezTo>
                    <a:pt x="85" y="26"/>
                    <a:pt x="85" y="26"/>
                    <a:pt x="85" y="26"/>
                  </a:cubicBezTo>
                  <a:cubicBezTo>
                    <a:pt x="85" y="26"/>
                    <a:pt x="85" y="26"/>
                    <a:pt x="85" y="26"/>
                  </a:cubicBezTo>
                  <a:cubicBezTo>
                    <a:pt x="85" y="26"/>
                    <a:pt x="85" y="26"/>
                    <a:pt x="85" y="26"/>
                  </a:cubicBezTo>
                  <a:cubicBezTo>
                    <a:pt x="89" y="31"/>
                    <a:pt x="94" y="37"/>
                    <a:pt x="93" y="44"/>
                  </a:cubicBezTo>
                  <a:cubicBezTo>
                    <a:pt x="93" y="51"/>
                    <a:pt x="90" y="55"/>
                    <a:pt x="86" y="60"/>
                  </a:cubicBezTo>
                  <a:cubicBezTo>
                    <a:pt x="86" y="61"/>
                    <a:pt x="85" y="62"/>
                    <a:pt x="84" y="63"/>
                  </a:cubicBezTo>
                  <a:cubicBezTo>
                    <a:pt x="84" y="63"/>
                    <a:pt x="84" y="63"/>
                    <a:pt x="84" y="63"/>
                  </a:cubicBezTo>
                  <a:cubicBezTo>
                    <a:pt x="84" y="63"/>
                    <a:pt x="84" y="63"/>
                    <a:pt x="84" y="63"/>
                  </a:cubicBezTo>
                  <a:cubicBezTo>
                    <a:pt x="83" y="64"/>
                    <a:pt x="83" y="66"/>
                    <a:pt x="82" y="67"/>
                  </a:cubicBezTo>
                  <a:cubicBezTo>
                    <a:pt x="82" y="68"/>
                    <a:pt x="82" y="68"/>
                    <a:pt x="83" y="69"/>
                  </a:cubicBezTo>
                  <a:cubicBezTo>
                    <a:pt x="83" y="69"/>
                    <a:pt x="83" y="69"/>
                    <a:pt x="83" y="69"/>
                  </a:cubicBezTo>
                  <a:cubicBezTo>
                    <a:pt x="83" y="69"/>
                    <a:pt x="83" y="69"/>
                    <a:pt x="83" y="69"/>
                  </a:cubicBezTo>
                  <a:cubicBezTo>
                    <a:pt x="83" y="69"/>
                    <a:pt x="83" y="69"/>
                    <a:pt x="83" y="69"/>
                  </a:cubicBezTo>
                  <a:cubicBezTo>
                    <a:pt x="83" y="69"/>
                    <a:pt x="83" y="69"/>
                    <a:pt x="83" y="69"/>
                  </a:cubicBezTo>
                  <a:cubicBezTo>
                    <a:pt x="83" y="69"/>
                    <a:pt x="83" y="69"/>
                    <a:pt x="83" y="69"/>
                  </a:cubicBezTo>
                  <a:cubicBezTo>
                    <a:pt x="84" y="69"/>
                    <a:pt x="84" y="69"/>
                    <a:pt x="85" y="69"/>
                  </a:cubicBezTo>
                  <a:cubicBezTo>
                    <a:pt x="85" y="68"/>
                    <a:pt x="86" y="67"/>
                    <a:pt x="87" y="66"/>
                  </a:cubicBezTo>
                  <a:cubicBezTo>
                    <a:pt x="88" y="65"/>
                    <a:pt x="88" y="63"/>
                    <a:pt x="88" y="62"/>
                  </a:cubicBezTo>
                  <a:cubicBezTo>
                    <a:pt x="92" y="50"/>
                    <a:pt x="101" y="45"/>
                    <a:pt x="110" y="41"/>
                  </a:cubicBezTo>
                  <a:cubicBezTo>
                    <a:pt x="112" y="40"/>
                    <a:pt x="114" y="39"/>
                    <a:pt x="116" y="37"/>
                  </a:cubicBezTo>
                  <a:cubicBezTo>
                    <a:pt x="116" y="37"/>
                    <a:pt x="116" y="37"/>
                    <a:pt x="116" y="37"/>
                  </a:cubicBezTo>
                  <a:cubicBezTo>
                    <a:pt x="117" y="37"/>
                    <a:pt x="117" y="37"/>
                    <a:pt x="117" y="37"/>
                  </a:cubicBezTo>
                  <a:cubicBezTo>
                    <a:pt x="119" y="37"/>
                    <a:pt x="120" y="38"/>
                    <a:pt x="120" y="39"/>
                  </a:cubicBezTo>
                  <a:cubicBezTo>
                    <a:pt x="120" y="45"/>
                    <a:pt x="121" y="50"/>
                    <a:pt x="122" y="56"/>
                  </a:cubicBezTo>
                  <a:cubicBezTo>
                    <a:pt x="122" y="59"/>
                    <a:pt x="123" y="62"/>
                    <a:pt x="123" y="66"/>
                  </a:cubicBezTo>
                  <a:cubicBezTo>
                    <a:pt x="123" y="68"/>
                    <a:pt x="123" y="71"/>
                    <a:pt x="123" y="74"/>
                  </a:cubicBezTo>
                  <a:cubicBezTo>
                    <a:pt x="123" y="76"/>
                    <a:pt x="122" y="79"/>
                    <a:pt x="121" y="82"/>
                  </a:cubicBezTo>
                  <a:cubicBezTo>
                    <a:pt x="121" y="82"/>
                    <a:pt x="121" y="83"/>
                    <a:pt x="120" y="83"/>
                  </a:cubicBezTo>
                  <a:cubicBezTo>
                    <a:pt x="118" y="85"/>
                    <a:pt x="115" y="86"/>
                    <a:pt x="112" y="87"/>
                  </a:cubicBezTo>
                  <a:cubicBezTo>
                    <a:pt x="111" y="87"/>
                    <a:pt x="111" y="87"/>
                    <a:pt x="110" y="87"/>
                  </a:cubicBezTo>
                  <a:cubicBezTo>
                    <a:pt x="110" y="87"/>
                    <a:pt x="110" y="87"/>
                    <a:pt x="110" y="87"/>
                  </a:cubicBezTo>
                  <a:cubicBezTo>
                    <a:pt x="110" y="87"/>
                    <a:pt x="110" y="87"/>
                    <a:pt x="110" y="87"/>
                  </a:cubicBezTo>
                  <a:cubicBezTo>
                    <a:pt x="109" y="88"/>
                    <a:pt x="109" y="88"/>
                    <a:pt x="109" y="88"/>
                  </a:cubicBezTo>
                  <a:cubicBezTo>
                    <a:pt x="107" y="89"/>
                    <a:pt x="104" y="90"/>
                    <a:pt x="102" y="91"/>
                  </a:cubicBezTo>
                  <a:cubicBezTo>
                    <a:pt x="102" y="91"/>
                    <a:pt x="102" y="91"/>
                    <a:pt x="102" y="91"/>
                  </a:cubicBezTo>
                  <a:cubicBezTo>
                    <a:pt x="101" y="91"/>
                    <a:pt x="101" y="92"/>
                    <a:pt x="101" y="92"/>
                  </a:cubicBezTo>
                  <a:cubicBezTo>
                    <a:pt x="101" y="92"/>
                    <a:pt x="101" y="92"/>
                    <a:pt x="101" y="92"/>
                  </a:cubicBezTo>
                  <a:cubicBezTo>
                    <a:pt x="101" y="93"/>
                    <a:pt x="101" y="93"/>
                    <a:pt x="101" y="93"/>
                  </a:cubicBezTo>
                  <a:cubicBezTo>
                    <a:pt x="101" y="93"/>
                    <a:pt x="101" y="93"/>
                    <a:pt x="101" y="93"/>
                  </a:cubicBezTo>
                  <a:cubicBezTo>
                    <a:pt x="101" y="93"/>
                    <a:pt x="101" y="93"/>
                    <a:pt x="102" y="93"/>
                  </a:cubicBezTo>
                  <a:cubicBezTo>
                    <a:pt x="102" y="93"/>
                    <a:pt x="102" y="93"/>
                    <a:pt x="102" y="93"/>
                  </a:cubicBezTo>
                  <a:cubicBezTo>
                    <a:pt x="104" y="93"/>
                    <a:pt x="107" y="92"/>
                    <a:pt x="109" y="90"/>
                  </a:cubicBezTo>
                  <a:cubicBezTo>
                    <a:pt x="113" y="88"/>
                    <a:pt x="116" y="87"/>
                    <a:pt x="121" y="87"/>
                  </a:cubicBezTo>
                  <a:cubicBezTo>
                    <a:pt x="121" y="87"/>
                    <a:pt x="121" y="87"/>
                    <a:pt x="121" y="87"/>
                  </a:cubicBezTo>
                  <a:cubicBezTo>
                    <a:pt x="121" y="87"/>
                    <a:pt x="121" y="87"/>
                    <a:pt x="121" y="87"/>
                  </a:cubicBezTo>
                  <a:cubicBezTo>
                    <a:pt x="122" y="87"/>
                    <a:pt x="123" y="88"/>
                    <a:pt x="123" y="90"/>
                  </a:cubicBezTo>
                  <a:cubicBezTo>
                    <a:pt x="121" y="99"/>
                    <a:pt x="118" y="107"/>
                    <a:pt x="113" y="114"/>
                  </a:cubicBezTo>
                  <a:cubicBezTo>
                    <a:pt x="109" y="121"/>
                    <a:pt x="103" y="126"/>
                    <a:pt x="95" y="129"/>
                  </a:cubicBezTo>
                  <a:cubicBezTo>
                    <a:pt x="92" y="131"/>
                    <a:pt x="89" y="131"/>
                    <a:pt x="87" y="130"/>
                  </a:cubicBezTo>
                  <a:cubicBezTo>
                    <a:pt x="84" y="130"/>
                    <a:pt x="82" y="128"/>
                    <a:pt x="79" y="126"/>
                  </a:cubicBezTo>
                  <a:cubicBezTo>
                    <a:pt x="79" y="126"/>
                    <a:pt x="78" y="125"/>
                    <a:pt x="77" y="124"/>
                  </a:cubicBezTo>
                  <a:cubicBezTo>
                    <a:pt x="74" y="122"/>
                    <a:pt x="72" y="120"/>
                    <a:pt x="68" y="119"/>
                  </a:cubicBezTo>
                  <a:cubicBezTo>
                    <a:pt x="68" y="119"/>
                    <a:pt x="67" y="119"/>
                    <a:pt x="67" y="119"/>
                  </a:cubicBezTo>
                  <a:cubicBezTo>
                    <a:pt x="64" y="119"/>
                    <a:pt x="62" y="119"/>
                    <a:pt x="62" y="115"/>
                  </a:cubicBezTo>
                  <a:cubicBezTo>
                    <a:pt x="62" y="110"/>
                    <a:pt x="62" y="110"/>
                    <a:pt x="62" y="110"/>
                  </a:cubicBezTo>
                  <a:cubicBezTo>
                    <a:pt x="62" y="106"/>
                    <a:pt x="62" y="103"/>
                    <a:pt x="62" y="100"/>
                  </a:cubicBezTo>
                  <a:cubicBezTo>
                    <a:pt x="62" y="100"/>
                    <a:pt x="62" y="100"/>
                    <a:pt x="62" y="100"/>
                  </a:cubicBezTo>
                  <a:cubicBezTo>
                    <a:pt x="62" y="56"/>
                    <a:pt x="62" y="56"/>
                    <a:pt x="62" y="56"/>
                  </a:cubicBezTo>
                  <a:cubicBezTo>
                    <a:pt x="62" y="56"/>
                    <a:pt x="62" y="56"/>
                    <a:pt x="62" y="56"/>
                  </a:cubicBezTo>
                  <a:cubicBezTo>
                    <a:pt x="63" y="56"/>
                    <a:pt x="64" y="57"/>
                    <a:pt x="64" y="59"/>
                  </a:cubicBezTo>
                  <a:cubicBezTo>
                    <a:pt x="64" y="68"/>
                    <a:pt x="65" y="76"/>
                    <a:pt x="65" y="84"/>
                  </a:cubicBezTo>
                  <a:cubicBezTo>
                    <a:pt x="66" y="92"/>
                    <a:pt x="66" y="100"/>
                    <a:pt x="67" y="110"/>
                  </a:cubicBezTo>
                  <a:cubicBezTo>
                    <a:pt x="67" y="114"/>
                    <a:pt x="67" y="114"/>
                    <a:pt x="67" y="114"/>
                  </a:cubicBezTo>
                  <a:cubicBezTo>
                    <a:pt x="68" y="114"/>
                    <a:pt x="68" y="114"/>
                    <a:pt x="69" y="114"/>
                  </a:cubicBezTo>
                  <a:cubicBezTo>
                    <a:pt x="74" y="115"/>
                    <a:pt x="77" y="118"/>
                    <a:pt x="80" y="121"/>
                  </a:cubicBezTo>
                  <a:cubicBezTo>
                    <a:pt x="81" y="121"/>
                    <a:pt x="82" y="122"/>
                    <a:pt x="82" y="123"/>
                  </a:cubicBezTo>
                  <a:cubicBezTo>
                    <a:pt x="84" y="124"/>
                    <a:pt x="86" y="125"/>
                    <a:pt x="88" y="126"/>
                  </a:cubicBezTo>
                  <a:cubicBezTo>
                    <a:pt x="89" y="126"/>
                    <a:pt x="91" y="126"/>
                    <a:pt x="93" y="125"/>
                  </a:cubicBezTo>
                  <a:cubicBezTo>
                    <a:pt x="100" y="122"/>
                    <a:pt x="105" y="117"/>
                    <a:pt x="109" y="111"/>
                  </a:cubicBezTo>
                  <a:cubicBezTo>
                    <a:pt x="113" y="106"/>
                    <a:pt x="116" y="99"/>
                    <a:pt x="117" y="92"/>
                  </a:cubicBezTo>
                  <a:cubicBezTo>
                    <a:pt x="115" y="92"/>
                    <a:pt x="113" y="94"/>
                    <a:pt x="111" y="95"/>
                  </a:cubicBezTo>
                  <a:cubicBezTo>
                    <a:pt x="108" y="96"/>
                    <a:pt x="106" y="98"/>
                    <a:pt x="102" y="98"/>
                  </a:cubicBezTo>
                  <a:cubicBezTo>
                    <a:pt x="102" y="98"/>
                    <a:pt x="102" y="98"/>
                    <a:pt x="102" y="98"/>
                  </a:cubicBezTo>
                  <a:cubicBezTo>
                    <a:pt x="102" y="98"/>
                    <a:pt x="102" y="98"/>
                    <a:pt x="102" y="98"/>
                  </a:cubicBezTo>
                  <a:cubicBezTo>
                    <a:pt x="101" y="98"/>
                    <a:pt x="99" y="98"/>
                    <a:pt x="98" y="97"/>
                  </a:cubicBezTo>
                  <a:cubicBezTo>
                    <a:pt x="97" y="97"/>
                    <a:pt x="97" y="96"/>
                    <a:pt x="96" y="95"/>
                  </a:cubicBezTo>
                  <a:cubicBezTo>
                    <a:pt x="96" y="94"/>
                    <a:pt x="96" y="93"/>
                    <a:pt x="96" y="92"/>
                  </a:cubicBezTo>
                  <a:cubicBezTo>
                    <a:pt x="96" y="92"/>
                    <a:pt x="96" y="92"/>
                    <a:pt x="96" y="92"/>
                  </a:cubicBezTo>
                  <a:cubicBezTo>
                    <a:pt x="96" y="92"/>
                    <a:pt x="96" y="92"/>
                    <a:pt x="96" y="92"/>
                  </a:cubicBezTo>
                  <a:cubicBezTo>
                    <a:pt x="96" y="90"/>
                    <a:pt x="97" y="88"/>
                    <a:pt x="99" y="87"/>
                  </a:cubicBezTo>
                  <a:cubicBezTo>
                    <a:pt x="99" y="87"/>
                    <a:pt x="99" y="87"/>
                    <a:pt x="99" y="87"/>
                  </a:cubicBezTo>
                  <a:close/>
                  <a:moveTo>
                    <a:pt x="62" y="6"/>
                  </a:moveTo>
                  <a:cubicBezTo>
                    <a:pt x="58" y="11"/>
                    <a:pt x="55" y="14"/>
                    <a:pt x="51" y="18"/>
                  </a:cubicBezTo>
                  <a:cubicBezTo>
                    <a:pt x="48" y="22"/>
                    <a:pt x="45" y="25"/>
                    <a:pt x="42" y="29"/>
                  </a:cubicBezTo>
                  <a:cubicBezTo>
                    <a:pt x="42" y="29"/>
                    <a:pt x="42" y="29"/>
                    <a:pt x="42" y="29"/>
                  </a:cubicBezTo>
                  <a:cubicBezTo>
                    <a:pt x="38" y="34"/>
                    <a:pt x="34" y="39"/>
                    <a:pt x="35" y="44"/>
                  </a:cubicBezTo>
                  <a:cubicBezTo>
                    <a:pt x="35" y="49"/>
                    <a:pt x="38" y="53"/>
                    <a:pt x="41" y="57"/>
                  </a:cubicBezTo>
                  <a:cubicBezTo>
                    <a:pt x="41" y="58"/>
                    <a:pt x="42" y="59"/>
                    <a:pt x="43" y="60"/>
                  </a:cubicBezTo>
                  <a:cubicBezTo>
                    <a:pt x="43" y="60"/>
                    <a:pt x="43" y="60"/>
                    <a:pt x="43" y="60"/>
                  </a:cubicBezTo>
                  <a:cubicBezTo>
                    <a:pt x="43" y="60"/>
                    <a:pt x="43" y="61"/>
                    <a:pt x="44" y="61"/>
                  </a:cubicBezTo>
                  <a:cubicBezTo>
                    <a:pt x="44" y="62"/>
                    <a:pt x="45" y="64"/>
                    <a:pt x="46" y="66"/>
                  </a:cubicBezTo>
                  <a:cubicBezTo>
                    <a:pt x="46" y="69"/>
                    <a:pt x="45" y="71"/>
                    <a:pt x="43" y="73"/>
                  </a:cubicBezTo>
                  <a:cubicBezTo>
                    <a:pt x="43" y="73"/>
                    <a:pt x="43" y="73"/>
                    <a:pt x="43" y="73"/>
                  </a:cubicBezTo>
                  <a:cubicBezTo>
                    <a:pt x="43" y="73"/>
                    <a:pt x="43" y="73"/>
                    <a:pt x="43" y="73"/>
                  </a:cubicBezTo>
                  <a:cubicBezTo>
                    <a:pt x="43" y="73"/>
                    <a:pt x="43" y="73"/>
                    <a:pt x="43" y="73"/>
                  </a:cubicBezTo>
                  <a:cubicBezTo>
                    <a:pt x="43" y="73"/>
                    <a:pt x="43" y="73"/>
                    <a:pt x="43" y="73"/>
                  </a:cubicBezTo>
                  <a:cubicBezTo>
                    <a:pt x="42" y="73"/>
                    <a:pt x="42" y="74"/>
                    <a:pt x="41" y="74"/>
                  </a:cubicBezTo>
                  <a:cubicBezTo>
                    <a:pt x="39" y="74"/>
                    <a:pt x="37" y="74"/>
                    <a:pt x="36" y="72"/>
                  </a:cubicBezTo>
                  <a:cubicBezTo>
                    <a:pt x="36" y="72"/>
                    <a:pt x="36" y="72"/>
                    <a:pt x="36" y="72"/>
                  </a:cubicBezTo>
                  <a:cubicBezTo>
                    <a:pt x="36" y="72"/>
                    <a:pt x="36" y="72"/>
                    <a:pt x="36" y="72"/>
                  </a:cubicBezTo>
                  <a:cubicBezTo>
                    <a:pt x="35" y="71"/>
                    <a:pt x="33" y="70"/>
                    <a:pt x="33" y="69"/>
                  </a:cubicBezTo>
                  <a:cubicBezTo>
                    <a:pt x="31" y="67"/>
                    <a:pt x="30" y="64"/>
                    <a:pt x="30" y="63"/>
                  </a:cubicBezTo>
                  <a:cubicBezTo>
                    <a:pt x="28" y="53"/>
                    <a:pt x="19" y="49"/>
                    <a:pt x="11" y="45"/>
                  </a:cubicBezTo>
                  <a:cubicBezTo>
                    <a:pt x="11" y="45"/>
                    <a:pt x="11" y="45"/>
                    <a:pt x="11" y="45"/>
                  </a:cubicBezTo>
                  <a:cubicBezTo>
                    <a:pt x="10" y="44"/>
                    <a:pt x="9" y="44"/>
                    <a:pt x="8" y="43"/>
                  </a:cubicBezTo>
                  <a:cubicBezTo>
                    <a:pt x="8" y="48"/>
                    <a:pt x="7" y="52"/>
                    <a:pt x="6" y="57"/>
                  </a:cubicBezTo>
                  <a:cubicBezTo>
                    <a:pt x="6" y="60"/>
                    <a:pt x="5" y="63"/>
                    <a:pt x="5" y="66"/>
                  </a:cubicBezTo>
                  <a:cubicBezTo>
                    <a:pt x="5" y="68"/>
                    <a:pt x="5" y="71"/>
                    <a:pt x="5" y="73"/>
                  </a:cubicBezTo>
                  <a:cubicBezTo>
                    <a:pt x="5" y="75"/>
                    <a:pt x="6" y="77"/>
                    <a:pt x="6" y="80"/>
                  </a:cubicBezTo>
                  <a:cubicBezTo>
                    <a:pt x="8" y="81"/>
                    <a:pt x="10" y="81"/>
                    <a:pt x="13" y="82"/>
                  </a:cubicBezTo>
                  <a:cubicBezTo>
                    <a:pt x="13" y="82"/>
                    <a:pt x="14" y="83"/>
                    <a:pt x="15" y="83"/>
                  </a:cubicBezTo>
                  <a:cubicBezTo>
                    <a:pt x="15" y="83"/>
                    <a:pt x="15" y="83"/>
                    <a:pt x="15" y="83"/>
                  </a:cubicBezTo>
                  <a:cubicBezTo>
                    <a:pt x="15" y="83"/>
                    <a:pt x="15" y="83"/>
                    <a:pt x="15" y="83"/>
                  </a:cubicBezTo>
                  <a:cubicBezTo>
                    <a:pt x="19" y="84"/>
                    <a:pt x="22" y="85"/>
                    <a:pt x="24" y="87"/>
                  </a:cubicBezTo>
                  <a:cubicBezTo>
                    <a:pt x="24" y="87"/>
                    <a:pt x="24" y="87"/>
                    <a:pt x="25" y="87"/>
                  </a:cubicBezTo>
                  <a:cubicBezTo>
                    <a:pt x="26" y="89"/>
                    <a:pt x="27" y="90"/>
                    <a:pt x="27" y="92"/>
                  </a:cubicBezTo>
                  <a:cubicBezTo>
                    <a:pt x="27" y="93"/>
                    <a:pt x="27" y="94"/>
                    <a:pt x="27" y="95"/>
                  </a:cubicBezTo>
                  <a:cubicBezTo>
                    <a:pt x="27" y="96"/>
                    <a:pt x="26" y="97"/>
                    <a:pt x="25" y="97"/>
                  </a:cubicBezTo>
                  <a:cubicBezTo>
                    <a:pt x="25" y="97"/>
                    <a:pt x="25" y="97"/>
                    <a:pt x="25" y="97"/>
                  </a:cubicBezTo>
                  <a:cubicBezTo>
                    <a:pt x="24" y="98"/>
                    <a:pt x="22" y="98"/>
                    <a:pt x="21" y="98"/>
                  </a:cubicBezTo>
                  <a:cubicBezTo>
                    <a:pt x="21" y="98"/>
                    <a:pt x="21" y="98"/>
                    <a:pt x="21" y="98"/>
                  </a:cubicBezTo>
                  <a:cubicBezTo>
                    <a:pt x="17" y="98"/>
                    <a:pt x="15" y="96"/>
                    <a:pt x="12" y="95"/>
                  </a:cubicBezTo>
                  <a:cubicBezTo>
                    <a:pt x="12" y="95"/>
                    <a:pt x="12" y="95"/>
                    <a:pt x="12" y="95"/>
                  </a:cubicBezTo>
                  <a:cubicBezTo>
                    <a:pt x="10" y="93"/>
                    <a:pt x="8" y="92"/>
                    <a:pt x="6" y="92"/>
                  </a:cubicBezTo>
                  <a:cubicBezTo>
                    <a:pt x="7" y="99"/>
                    <a:pt x="10" y="106"/>
                    <a:pt x="14" y="111"/>
                  </a:cubicBezTo>
                  <a:cubicBezTo>
                    <a:pt x="18" y="117"/>
                    <a:pt x="23" y="122"/>
                    <a:pt x="30" y="125"/>
                  </a:cubicBezTo>
                  <a:cubicBezTo>
                    <a:pt x="33" y="126"/>
                    <a:pt x="34" y="126"/>
                    <a:pt x="36" y="126"/>
                  </a:cubicBezTo>
                  <a:cubicBezTo>
                    <a:pt x="37" y="125"/>
                    <a:pt x="39" y="124"/>
                    <a:pt x="41" y="123"/>
                  </a:cubicBezTo>
                  <a:cubicBezTo>
                    <a:pt x="42" y="122"/>
                    <a:pt x="42" y="121"/>
                    <a:pt x="43" y="121"/>
                  </a:cubicBezTo>
                  <a:cubicBezTo>
                    <a:pt x="46" y="118"/>
                    <a:pt x="49" y="115"/>
                    <a:pt x="54" y="114"/>
                  </a:cubicBezTo>
                  <a:cubicBezTo>
                    <a:pt x="55" y="114"/>
                    <a:pt x="56" y="114"/>
                    <a:pt x="56" y="114"/>
                  </a:cubicBezTo>
                  <a:cubicBezTo>
                    <a:pt x="56" y="110"/>
                    <a:pt x="56" y="110"/>
                    <a:pt x="56" y="110"/>
                  </a:cubicBezTo>
                  <a:cubicBezTo>
                    <a:pt x="57" y="100"/>
                    <a:pt x="57" y="92"/>
                    <a:pt x="58" y="84"/>
                  </a:cubicBezTo>
                  <a:cubicBezTo>
                    <a:pt x="58" y="76"/>
                    <a:pt x="59" y="68"/>
                    <a:pt x="59" y="59"/>
                  </a:cubicBezTo>
                  <a:cubicBezTo>
                    <a:pt x="59" y="57"/>
                    <a:pt x="60" y="56"/>
                    <a:pt x="62" y="56"/>
                  </a:cubicBezTo>
                  <a:cubicBezTo>
                    <a:pt x="62" y="100"/>
                    <a:pt x="62" y="100"/>
                    <a:pt x="62" y="100"/>
                  </a:cubicBezTo>
                  <a:cubicBezTo>
                    <a:pt x="61" y="103"/>
                    <a:pt x="61" y="106"/>
                    <a:pt x="61" y="110"/>
                  </a:cubicBezTo>
                  <a:cubicBezTo>
                    <a:pt x="61" y="115"/>
                    <a:pt x="61" y="115"/>
                    <a:pt x="61" y="115"/>
                  </a:cubicBezTo>
                  <a:cubicBezTo>
                    <a:pt x="61" y="119"/>
                    <a:pt x="59" y="119"/>
                    <a:pt x="56" y="119"/>
                  </a:cubicBezTo>
                  <a:cubicBezTo>
                    <a:pt x="56" y="119"/>
                    <a:pt x="56" y="119"/>
                    <a:pt x="56" y="119"/>
                  </a:cubicBezTo>
                  <a:cubicBezTo>
                    <a:pt x="56" y="119"/>
                    <a:pt x="55" y="119"/>
                    <a:pt x="55" y="119"/>
                  </a:cubicBezTo>
                  <a:cubicBezTo>
                    <a:pt x="51" y="120"/>
                    <a:pt x="49" y="122"/>
                    <a:pt x="46" y="124"/>
                  </a:cubicBezTo>
                  <a:cubicBezTo>
                    <a:pt x="45" y="125"/>
                    <a:pt x="45" y="126"/>
                    <a:pt x="44" y="126"/>
                  </a:cubicBezTo>
                  <a:cubicBezTo>
                    <a:pt x="41" y="128"/>
                    <a:pt x="39" y="130"/>
                    <a:pt x="37" y="130"/>
                  </a:cubicBezTo>
                  <a:cubicBezTo>
                    <a:pt x="34" y="131"/>
                    <a:pt x="32" y="131"/>
                    <a:pt x="28" y="129"/>
                  </a:cubicBezTo>
                  <a:cubicBezTo>
                    <a:pt x="21" y="126"/>
                    <a:pt x="15" y="121"/>
                    <a:pt x="10" y="114"/>
                  </a:cubicBezTo>
                  <a:cubicBezTo>
                    <a:pt x="5" y="107"/>
                    <a:pt x="2" y="99"/>
                    <a:pt x="0" y="90"/>
                  </a:cubicBezTo>
                  <a:cubicBezTo>
                    <a:pt x="0" y="90"/>
                    <a:pt x="0" y="90"/>
                    <a:pt x="0" y="89"/>
                  </a:cubicBezTo>
                  <a:cubicBezTo>
                    <a:pt x="0" y="88"/>
                    <a:pt x="1" y="87"/>
                    <a:pt x="2" y="87"/>
                  </a:cubicBezTo>
                  <a:cubicBezTo>
                    <a:pt x="7" y="87"/>
                    <a:pt x="10" y="88"/>
                    <a:pt x="14" y="90"/>
                  </a:cubicBezTo>
                  <a:cubicBezTo>
                    <a:pt x="14" y="90"/>
                    <a:pt x="14" y="90"/>
                    <a:pt x="14" y="90"/>
                  </a:cubicBezTo>
                  <a:cubicBezTo>
                    <a:pt x="17" y="92"/>
                    <a:pt x="19" y="93"/>
                    <a:pt x="21" y="93"/>
                  </a:cubicBezTo>
                  <a:cubicBezTo>
                    <a:pt x="21" y="93"/>
                    <a:pt x="21" y="93"/>
                    <a:pt x="21" y="93"/>
                  </a:cubicBezTo>
                  <a:cubicBezTo>
                    <a:pt x="22" y="93"/>
                    <a:pt x="22" y="93"/>
                    <a:pt x="22" y="93"/>
                  </a:cubicBezTo>
                  <a:cubicBezTo>
                    <a:pt x="22" y="93"/>
                    <a:pt x="22" y="93"/>
                    <a:pt x="22" y="93"/>
                  </a:cubicBezTo>
                  <a:cubicBezTo>
                    <a:pt x="22" y="93"/>
                    <a:pt x="22" y="93"/>
                    <a:pt x="22" y="93"/>
                  </a:cubicBezTo>
                  <a:cubicBezTo>
                    <a:pt x="22" y="93"/>
                    <a:pt x="22" y="93"/>
                    <a:pt x="22" y="92"/>
                  </a:cubicBezTo>
                  <a:cubicBezTo>
                    <a:pt x="22" y="92"/>
                    <a:pt x="22" y="92"/>
                    <a:pt x="22" y="91"/>
                  </a:cubicBezTo>
                  <a:cubicBezTo>
                    <a:pt x="21" y="91"/>
                    <a:pt x="21" y="91"/>
                    <a:pt x="21" y="91"/>
                  </a:cubicBezTo>
                  <a:cubicBezTo>
                    <a:pt x="19" y="90"/>
                    <a:pt x="17" y="89"/>
                    <a:pt x="14" y="88"/>
                  </a:cubicBezTo>
                  <a:cubicBezTo>
                    <a:pt x="13" y="87"/>
                    <a:pt x="13" y="87"/>
                    <a:pt x="13" y="87"/>
                  </a:cubicBezTo>
                  <a:cubicBezTo>
                    <a:pt x="13" y="87"/>
                    <a:pt x="13" y="87"/>
                    <a:pt x="13" y="87"/>
                  </a:cubicBezTo>
                  <a:cubicBezTo>
                    <a:pt x="13" y="87"/>
                    <a:pt x="12" y="87"/>
                    <a:pt x="11" y="87"/>
                  </a:cubicBezTo>
                  <a:cubicBezTo>
                    <a:pt x="8" y="86"/>
                    <a:pt x="5" y="85"/>
                    <a:pt x="3" y="83"/>
                  </a:cubicBezTo>
                  <a:cubicBezTo>
                    <a:pt x="2" y="83"/>
                    <a:pt x="2" y="82"/>
                    <a:pt x="2" y="82"/>
                  </a:cubicBezTo>
                  <a:cubicBezTo>
                    <a:pt x="1" y="79"/>
                    <a:pt x="1" y="76"/>
                    <a:pt x="0" y="74"/>
                  </a:cubicBezTo>
                  <a:cubicBezTo>
                    <a:pt x="0" y="71"/>
                    <a:pt x="0" y="68"/>
                    <a:pt x="0" y="66"/>
                  </a:cubicBezTo>
                  <a:cubicBezTo>
                    <a:pt x="1" y="62"/>
                    <a:pt x="1" y="59"/>
                    <a:pt x="2" y="56"/>
                  </a:cubicBezTo>
                  <a:cubicBezTo>
                    <a:pt x="2" y="50"/>
                    <a:pt x="3" y="45"/>
                    <a:pt x="3" y="39"/>
                  </a:cubicBezTo>
                  <a:cubicBezTo>
                    <a:pt x="3" y="39"/>
                    <a:pt x="3" y="39"/>
                    <a:pt x="4" y="38"/>
                  </a:cubicBezTo>
                  <a:cubicBezTo>
                    <a:pt x="4" y="37"/>
                    <a:pt x="6" y="37"/>
                    <a:pt x="7" y="37"/>
                  </a:cubicBezTo>
                  <a:cubicBezTo>
                    <a:pt x="9" y="38"/>
                    <a:pt x="11" y="40"/>
                    <a:pt x="13" y="41"/>
                  </a:cubicBezTo>
                  <a:cubicBezTo>
                    <a:pt x="13" y="41"/>
                    <a:pt x="13" y="41"/>
                    <a:pt x="13" y="41"/>
                  </a:cubicBezTo>
                  <a:cubicBezTo>
                    <a:pt x="23" y="45"/>
                    <a:pt x="32" y="50"/>
                    <a:pt x="35" y="62"/>
                  </a:cubicBezTo>
                  <a:cubicBezTo>
                    <a:pt x="35" y="63"/>
                    <a:pt x="36" y="64"/>
                    <a:pt x="37" y="66"/>
                  </a:cubicBezTo>
                  <a:cubicBezTo>
                    <a:pt x="37" y="67"/>
                    <a:pt x="38" y="68"/>
                    <a:pt x="39" y="69"/>
                  </a:cubicBezTo>
                  <a:cubicBezTo>
                    <a:pt x="39" y="69"/>
                    <a:pt x="39" y="69"/>
                    <a:pt x="39" y="69"/>
                  </a:cubicBezTo>
                  <a:cubicBezTo>
                    <a:pt x="39" y="69"/>
                    <a:pt x="40" y="69"/>
                    <a:pt x="40" y="69"/>
                  </a:cubicBezTo>
                  <a:cubicBezTo>
                    <a:pt x="40" y="69"/>
                    <a:pt x="40" y="69"/>
                    <a:pt x="40" y="69"/>
                  </a:cubicBezTo>
                  <a:cubicBezTo>
                    <a:pt x="40" y="69"/>
                    <a:pt x="40" y="69"/>
                    <a:pt x="40" y="69"/>
                  </a:cubicBezTo>
                  <a:cubicBezTo>
                    <a:pt x="40" y="69"/>
                    <a:pt x="40" y="69"/>
                    <a:pt x="40" y="69"/>
                  </a:cubicBezTo>
                  <a:cubicBezTo>
                    <a:pt x="40" y="69"/>
                    <a:pt x="40" y="69"/>
                    <a:pt x="40" y="69"/>
                  </a:cubicBezTo>
                  <a:cubicBezTo>
                    <a:pt x="40" y="69"/>
                    <a:pt x="40" y="69"/>
                    <a:pt x="40" y="69"/>
                  </a:cubicBezTo>
                  <a:cubicBezTo>
                    <a:pt x="41" y="68"/>
                    <a:pt x="41" y="68"/>
                    <a:pt x="41" y="67"/>
                  </a:cubicBezTo>
                  <a:cubicBezTo>
                    <a:pt x="41" y="66"/>
                    <a:pt x="40" y="64"/>
                    <a:pt x="39" y="63"/>
                  </a:cubicBezTo>
                  <a:cubicBezTo>
                    <a:pt x="39" y="63"/>
                    <a:pt x="39" y="63"/>
                    <a:pt x="39" y="63"/>
                  </a:cubicBezTo>
                  <a:cubicBezTo>
                    <a:pt x="39" y="63"/>
                    <a:pt x="39" y="63"/>
                    <a:pt x="39" y="63"/>
                  </a:cubicBezTo>
                  <a:cubicBezTo>
                    <a:pt x="39" y="63"/>
                    <a:pt x="39" y="63"/>
                    <a:pt x="39" y="63"/>
                  </a:cubicBezTo>
                  <a:cubicBezTo>
                    <a:pt x="38" y="62"/>
                    <a:pt x="38" y="61"/>
                    <a:pt x="37" y="60"/>
                  </a:cubicBezTo>
                  <a:cubicBezTo>
                    <a:pt x="33" y="55"/>
                    <a:pt x="30" y="51"/>
                    <a:pt x="30" y="44"/>
                  </a:cubicBezTo>
                  <a:cubicBezTo>
                    <a:pt x="30" y="37"/>
                    <a:pt x="34" y="31"/>
                    <a:pt x="38" y="26"/>
                  </a:cubicBezTo>
                  <a:cubicBezTo>
                    <a:pt x="38" y="26"/>
                    <a:pt x="38" y="26"/>
                    <a:pt x="38" y="26"/>
                  </a:cubicBezTo>
                  <a:cubicBezTo>
                    <a:pt x="41" y="22"/>
                    <a:pt x="45" y="19"/>
                    <a:pt x="48" y="15"/>
                  </a:cubicBezTo>
                  <a:cubicBezTo>
                    <a:pt x="52" y="11"/>
                    <a:pt x="56" y="6"/>
                    <a:pt x="59" y="2"/>
                  </a:cubicBezTo>
                  <a:cubicBezTo>
                    <a:pt x="59" y="1"/>
                    <a:pt x="60" y="1"/>
                    <a:pt x="60" y="0"/>
                  </a:cubicBezTo>
                  <a:cubicBezTo>
                    <a:pt x="61" y="0"/>
                    <a:pt x="61" y="0"/>
                    <a:pt x="62" y="0"/>
                  </a:cubicBezTo>
                  <a:cubicBezTo>
                    <a:pt x="62" y="0"/>
                    <a:pt x="62" y="0"/>
                    <a:pt x="62" y="0"/>
                  </a:cubicBezTo>
                  <a:lnTo>
                    <a:pt x="62"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 name="Freeform 220"/>
            <p:cNvSpPr>
              <a:spLocks noEditPoints="1"/>
            </p:cNvSpPr>
            <p:nvPr/>
          </p:nvSpPr>
          <p:spPr bwMode="auto">
            <a:xfrm>
              <a:off x="6700838" y="2527300"/>
              <a:ext cx="28575" cy="100013"/>
            </a:xfrm>
            <a:custGeom>
              <a:avLst/>
              <a:gdLst>
                <a:gd name="T0" fmla="*/ 7 w 13"/>
                <a:gd name="T1" fmla="*/ 0 h 44"/>
                <a:gd name="T2" fmla="*/ 11 w 13"/>
                <a:gd name="T3" fmla="*/ 0 h 44"/>
                <a:gd name="T4" fmla="*/ 13 w 13"/>
                <a:gd name="T5" fmla="*/ 3 h 44"/>
                <a:gd name="T6" fmla="*/ 13 w 13"/>
                <a:gd name="T7" fmla="*/ 42 h 44"/>
                <a:gd name="T8" fmla="*/ 11 w 13"/>
                <a:gd name="T9" fmla="*/ 44 h 44"/>
                <a:gd name="T10" fmla="*/ 7 w 13"/>
                <a:gd name="T11" fmla="*/ 44 h 44"/>
                <a:gd name="T12" fmla="*/ 7 w 13"/>
                <a:gd name="T13" fmla="*/ 39 h 44"/>
                <a:gd name="T14" fmla="*/ 8 w 13"/>
                <a:gd name="T15" fmla="*/ 39 h 44"/>
                <a:gd name="T16" fmla="*/ 8 w 13"/>
                <a:gd name="T17" fmla="*/ 5 h 44"/>
                <a:gd name="T18" fmla="*/ 7 w 13"/>
                <a:gd name="T19" fmla="*/ 5 h 44"/>
                <a:gd name="T20" fmla="*/ 7 w 13"/>
                <a:gd name="T21" fmla="*/ 0 h 44"/>
                <a:gd name="T22" fmla="*/ 2 w 13"/>
                <a:gd name="T23" fmla="*/ 0 h 44"/>
                <a:gd name="T24" fmla="*/ 7 w 13"/>
                <a:gd name="T25" fmla="*/ 0 h 44"/>
                <a:gd name="T26" fmla="*/ 7 w 13"/>
                <a:gd name="T27" fmla="*/ 5 h 44"/>
                <a:gd name="T28" fmla="*/ 5 w 13"/>
                <a:gd name="T29" fmla="*/ 5 h 44"/>
                <a:gd name="T30" fmla="*/ 5 w 13"/>
                <a:gd name="T31" fmla="*/ 39 h 44"/>
                <a:gd name="T32" fmla="*/ 7 w 13"/>
                <a:gd name="T33" fmla="*/ 39 h 44"/>
                <a:gd name="T34" fmla="*/ 7 w 13"/>
                <a:gd name="T35" fmla="*/ 44 h 44"/>
                <a:gd name="T36" fmla="*/ 2 w 13"/>
                <a:gd name="T37" fmla="*/ 44 h 44"/>
                <a:gd name="T38" fmla="*/ 0 w 13"/>
                <a:gd name="T39" fmla="*/ 42 h 44"/>
                <a:gd name="T40" fmla="*/ 0 w 13"/>
                <a:gd name="T41" fmla="*/ 3 h 44"/>
                <a:gd name="T42" fmla="*/ 2 w 13"/>
                <a:gd name="T43"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44">
                  <a:moveTo>
                    <a:pt x="7" y="0"/>
                  </a:moveTo>
                  <a:cubicBezTo>
                    <a:pt x="11" y="0"/>
                    <a:pt x="11" y="0"/>
                    <a:pt x="11" y="0"/>
                  </a:cubicBezTo>
                  <a:cubicBezTo>
                    <a:pt x="12" y="0"/>
                    <a:pt x="13" y="1"/>
                    <a:pt x="13" y="3"/>
                  </a:cubicBezTo>
                  <a:cubicBezTo>
                    <a:pt x="13" y="42"/>
                    <a:pt x="13" y="42"/>
                    <a:pt x="13" y="42"/>
                  </a:cubicBezTo>
                  <a:cubicBezTo>
                    <a:pt x="13" y="43"/>
                    <a:pt x="12" y="44"/>
                    <a:pt x="11" y="44"/>
                  </a:cubicBezTo>
                  <a:cubicBezTo>
                    <a:pt x="7" y="44"/>
                    <a:pt x="7" y="44"/>
                    <a:pt x="7" y="44"/>
                  </a:cubicBezTo>
                  <a:cubicBezTo>
                    <a:pt x="7" y="39"/>
                    <a:pt x="7" y="39"/>
                    <a:pt x="7" y="39"/>
                  </a:cubicBezTo>
                  <a:cubicBezTo>
                    <a:pt x="8" y="39"/>
                    <a:pt x="8" y="39"/>
                    <a:pt x="8" y="39"/>
                  </a:cubicBezTo>
                  <a:cubicBezTo>
                    <a:pt x="8" y="5"/>
                    <a:pt x="8" y="5"/>
                    <a:pt x="8" y="5"/>
                  </a:cubicBezTo>
                  <a:cubicBezTo>
                    <a:pt x="7" y="5"/>
                    <a:pt x="7" y="5"/>
                    <a:pt x="7" y="5"/>
                  </a:cubicBezTo>
                  <a:lnTo>
                    <a:pt x="7" y="0"/>
                  </a:lnTo>
                  <a:close/>
                  <a:moveTo>
                    <a:pt x="2" y="0"/>
                  </a:moveTo>
                  <a:cubicBezTo>
                    <a:pt x="7" y="0"/>
                    <a:pt x="7" y="0"/>
                    <a:pt x="7" y="0"/>
                  </a:cubicBezTo>
                  <a:cubicBezTo>
                    <a:pt x="7" y="5"/>
                    <a:pt x="7" y="5"/>
                    <a:pt x="7" y="5"/>
                  </a:cubicBezTo>
                  <a:cubicBezTo>
                    <a:pt x="5" y="5"/>
                    <a:pt x="5" y="5"/>
                    <a:pt x="5" y="5"/>
                  </a:cubicBezTo>
                  <a:cubicBezTo>
                    <a:pt x="5" y="39"/>
                    <a:pt x="5" y="39"/>
                    <a:pt x="5" y="39"/>
                  </a:cubicBezTo>
                  <a:cubicBezTo>
                    <a:pt x="7" y="39"/>
                    <a:pt x="7" y="39"/>
                    <a:pt x="7" y="39"/>
                  </a:cubicBezTo>
                  <a:cubicBezTo>
                    <a:pt x="7" y="44"/>
                    <a:pt x="7" y="44"/>
                    <a:pt x="7" y="44"/>
                  </a:cubicBezTo>
                  <a:cubicBezTo>
                    <a:pt x="2" y="44"/>
                    <a:pt x="2" y="44"/>
                    <a:pt x="2" y="44"/>
                  </a:cubicBezTo>
                  <a:cubicBezTo>
                    <a:pt x="1" y="44"/>
                    <a:pt x="0" y="43"/>
                    <a:pt x="0" y="42"/>
                  </a:cubicBezTo>
                  <a:cubicBezTo>
                    <a:pt x="0" y="3"/>
                    <a:pt x="0" y="3"/>
                    <a:pt x="0" y="3"/>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 name="Freeform 222"/>
            <p:cNvSpPr>
              <a:spLocks noEditPoints="1"/>
            </p:cNvSpPr>
            <p:nvPr/>
          </p:nvSpPr>
          <p:spPr bwMode="auto">
            <a:xfrm>
              <a:off x="9556750" y="2965450"/>
              <a:ext cx="139700" cy="203200"/>
            </a:xfrm>
            <a:custGeom>
              <a:avLst/>
              <a:gdLst>
                <a:gd name="T0" fmla="*/ 54 w 62"/>
                <a:gd name="T1" fmla="*/ 21 h 90"/>
                <a:gd name="T2" fmla="*/ 45 w 62"/>
                <a:gd name="T3" fmla="*/ 21 h 90"/>
                <a:gd name="T4" fmla="*/ 43 w 62"/>
                <a:gd name="T5" fmla="*/ 18 h 90"/>
                <a:gd name="T6" fmla="*/ 43 w 62"/>
                <a:gd name="T7" fmla="*/ 17 h 90"/>
                <a:gd name="T8" fmla="*/ 49 w 62"/>
                <a:gd name="T9" fmla="*/ 5 h 90"/>
                <a:gd name="T10" fmla="*/ 34 w 62"/>
                <a:gd name="T11" fmla="*/ 5 h 90"/>
                <a:gd name="T12" fmla="*/ 32 w 62"/>
                <a:gd name="T13" fmla="*/ 5 h 90"/>
                <a:gd name="T14" fmla="*/ 32 w 62"/>
                <a:gd name="T15" fmla="*/ 5 h 90"/>
                <a:gd name="T16" fmla="*/ 32 w 62"/>
                <a:gd name="T17" fmla="*/ 0 h 90"/>
                <a:gd name="T18" fmla="*/ 32 w 62"/>
                <a:gd name="T19" fmla="*/ 0 h 90"/>
                <a:gd name="T20" fmla="*/ 34 w 62"/>
                <a:gd name="T21" fmla="*/ 0 h 90"/>
                <a:gd name="T22" fmla="*/ 53 w 62"/>
                <a:gd name="T23" fmla="*/ 0 h 90"/>
                <a:gd name="T24" fmla="*/ 53 w 62"/>
                <a:gd name="T25" fmla="*/ 0 h 90"/>
                <a:gd name="T26" fmla="*/ 54 w 62"/>
                <a:gd name="T27" fmla="*/ 1 h 90"/>
                <a:gd name="T28" fmla="*/ 55 w 62"/>
                <a:gd name="T29" fmla="*/ 4 h 90"/>
                <a:gd name="T30" fmla="*/ 49 w 62"/>
                <a:gd name="T31" fmla="*/ 16 h 90"/>
                <a:gd name="T32" fmla="*/ 59 w 62"/>
                <a:gd name="T33" fmla="*/ 16 h 90"/>
                <a:gd name="T34" fmla="*/ 59 w 62"/>
                <a:gd name="T35" fmla="*/ 16 h 90"/>
                <a:gd name="T36" fmla="*/ 61 w 62"/>
                <a:gd name="T37" fmla="*/ 17 h 90"/>
                <a:gd name="T38" fmla="*/ 61 w 62"/>
                <a:gd name="T39" fmla="*/ 20 h 90"/>
                <a:gd name="T40" fmla="*/ 32 w 62"/>
                <a:gd name="T41" fmla="*/ 55 h 90"/>
                <a:gd name="T42" fmla="*/ 32 w 62"/>
                <a:gd name="T43" fmla="*/ 48 h 90"/>
                <a:gd name="T44" fmla="*/ 54 w 62"/>
                <a:gd name="T45" fmla="*/ 21 h 90"/>
                <a:gd name="T46" fmla="*/ 32 w 62"/>
                <a:gd name="T47" fmla="*/ 5 h 90"/>
                <a:gd name="T48" fmla="*/ 25 w 62"/>
                <a:gd name="T49" fmla="*/ 5 h 90"/>
                <a:gd name="T50" fmla="*/ 10 w 62"/>
                <a:gd name="T51" fmla="*/ 36 h 90"/>
                <a:gd name="T52" fmla="*/ 22 w 62"/>
                <a:gd name="T53" fmla="*/ 36 h 90"/>
                <a:gd name="T54" fmla="*/ 24 w 62"/>
                <a:gd name="T55" fmla="*/ 39 h 90"/>
                <a:gd name="T56" fmla="*/ 24 w 62"/>
                <a:gd name="T57" fmla="*/ 40 h 90"/>
                <a:gd name="T58" fmla="*/ 10 w 62"/>
                <a:gd name="T59" fmla="*/ 74 h 90"/>
                <a:gd name="T60" fmla="*/ 32 w 62"/>
                <a:gd name="T61" fmla="*/ 48 h 90"/>
                <a:gd name="T62" fmla="*/ 32 w 62"/>
                <a:gd name="T63" fmla="*/ 55 h 90"/>
                <a:gd name="T64" fmla="*/ 4 w 62"/>
                <a:gd name="T65" fmla="*/ 89 h 90"/>
                <a:gd name="T66" fmla="*/ 4 w 62"/>
                <a:gd name="T67" fmla="*/ 89 h 90"/>
                <a:gd name="T68" fmla="*/ 2 w 62"/>
                <a:gd name="T69" fmla="*/ 90 h 90"/>
                <a:gd name="T70" fmla="*/ 0 w 62"/>
                <a:gd name="T71" fmla="*/ 87 h 90"/>
                <a:gd name="T72" fmla="*/ 18 w 62"/>
                <a:gd name="T73" fmla="*/ 41 h 90"/>
                <a:gd name="T74" fmla="*/ 6 w 62"/>
                <a:gd name="T75" fmla="*/ 41 h 90"/>
                <a:gd name="T76" fmla="*/ 6 w 62"/>
                <a:gd name="T77" fmla="*/ 41 h 90"/>
                <a:gd name="T78" fmla="*/ 5 w 62"/>
                <a:gd name="T79" fmla="*/ 41 h 90"/>
                <a:gd name="T80" fmla="*/ 4 w 62"/>
                <a:gd name="T81" fmla="*/ 38 h 90"/>
                <a:gd name="T82" fmla="*/ 22 w 62"/>
                <a:gd name="T83" fmla="*/ 2 h 90"/>
                <a:gd name="T84" fmla="*/ 24 w 62"/>
                <a:gd name="T85" fmla="*/ 0 h 90"/>
                <a:gd name="T86" fmla="*/ 32 w 62"/>
                <a:gd name="T87" fmla="*/ 0 h 90"/>
                <a:gd name="T88" fmla="*/ 32 w 62"/>
                <a:gd name="T89" fmla="*/ 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2" h="90">
                  <a:moveTo>
                    <a:pt x="54" y="21"/>
                  </a:moveTo>
                  <a:cubicBezTo>
                    <a:pt x="45" y="21"/>
                    <a:pt x="45" y="21"/>
                    <a:pt x="45" y="21"/>
                  </a:cubicBezTo>
                  <a:cubicBezTo>
                    <a:pt x="44" y="21"/>
                    <a:pt x="43" y="20"/>
                    <a:pt x="43" y="18"/>
                  </a:cubicBezTo>
                  <a:cubicBezTo>
                    <a:pt x="43" y="18"/>
                    <a:pt x="43" y="18"/>
                    <a:pt x="43" y="17"/>
                  </a:cubicBezTo>
                  <a:cubicBezTo>
                    <a:pt x="49" y="5"/>
                    <a:pt x="49" y="5"/>
                    <a:pt x="49" y="5"/>
                  </a:cubicBezTo>
                  <a:cubicBezTo>
                    <a:pt x="34" y="5"/>
                    <a:pt x="34" y="5"/>
                    <a:pt x="34" y="5"/>
                  </a:cubicBezTo>
                  <a:cubicBezTo>
                    <a:pt x="32" y="5"/>
                    <a:pt x="32" y="5"/>
                    <a:pt x="32" y="5"/>
                  </a:cubicBezTo>
                  <a:cubicBezTo>
                    <a:pt x="32" y="5"/>
                    <a:pt x="32" y="5"/>
                    <a:pt x="32" y="5"/>
                  </a:cubicBezTo>
                  <a:cubicBezTo>
                    <a:pt x="32" y="0"/>
                    <a:pt x="32" y="0"/>
                    <a:pt x="32" y="0"/>
                  </a:cubicBezTo>
                  <a:cubicBezTo>
                    <a:pt x="32" y="0"/>
                    <a:pt x="32" y="0"/>
                    <a:pt x="32" y="0"/>
                  </a:cubicBezTo>
                  <a:cubicBezTo>
                    <a:pt x="34" y="0"/>
                    <a:pt x="34" y="0"/>
                    <a:pt x="34" y="0"/>
                  </a:cubicBezTo>
                  <a:cubicBezTo>
                    <a:pt x="53" y="0"/>
                    <a:pt x="53" y="0"/>
                    <a:pt x="53" y="0"/>
                  </a:cubicBezTo>
                  <a:cubicBezTo>
                    <a:pt x="53" y="0"/>
                    <a:pt x="53" y="0"/>
                    <a:pt x="53" y="0"/>
                  </a:cubicBezTo>
                  <a:cubicBezTo>
                    <a:pt x="54" y="0"/>
                    <a:pt x="54" y="0"/>
                    <a:pt x="54" y="1"/>
                  </a:cubicBezTo>
                  <a:cubicBezTo>
                    <a:pt x="55" y="1"/>
                    <a:pt x="56" y="3"/>
                    <a:pt x="55" y="4"/>
                  </a:cubicBezTo>
                  <a:cubicBezTo>
                    <a:pt x="49" y="16"/>
                    <a:pt x="49" y="16"/>
                    <a:pt x="49" y="16"/>
                  </a:cubicBezTo>
                  <a:cubicBezTo>
                    <a:pt x="59" y="16"/>
                    <a:pt x="59" y="16"/>
                    <a:pt x="59" y="16"/>
                  </a:cubicBezTo>
                  <a:cubicBezTo>
                    <a:pt x="59" y="16"/>
                    <a:pt x="59" y="16"/>
                    <a:pt x="59" y="16"/>
                  </a:cubicBezTo>
                  <a:cubicBezTo>
                    <a:pt x="60" y="16"/>
                    <a:pt x="60" y="16"/>
                    <a:pt x="61" y="17"/>
                  </a:cubicBezTo>
                  <a:cubicBezTo>
                    <a:pt x="62" y="17"/>
                    <a:pt x="62" y="19"/>
                    <a:pt x="61" y="20"/>
                  </a:cubicBezTo>
                  <a:cubicBezTo>
                    <a:pt x="32" y="55"/>
                    <a:pt x="32" y="55"/>
                    <a:pt x="32" y="55"/>
                  </a:cubicBezTo>
                  <a:cubicBezTo>
                    <a:pt x="32" y="48"/>
                    <a:pt x="32" y="48"/>
                    <a:pt x="32" y="48"/>
                  </a:cubicBezTo>
                  <a:lnTo>
                    <a:pt x="54" y="21"/>
                  </a:lnTo>
                  <a:close/>
                  <a:moveTo>
                    <a:pt x="32" y="5"/>
                  </a:moveTo>
                  <a:cubicBezTo>
                    <a:pt x="25" y="5"/>
                    <a:pt x="25" y="5"/>
                    <a:pt x="25" y="5"/>
                  </a:cubicBezTo>
                  <a:cubicBezTo>
                    <a:pt x="10" y="36"/>
                    <a:pt x="10" y="36"/>
                    <a:pt x="10" y="36"/>
                  </a:cubicBezTo>
                  <a:cubicBezTo>
                    <a:pt x="22" y="36"/>
                    <a:pt x="22" y="36"/>
                    <a:pt x="22" y="36"/>
                  </a:cubicBezTo>
                  <a:cubicBezTo>
                    <a:pt x="23" y="36"/>
                    <a:pt x="24" y="37"/>
                    <a:pt x="24" y="39"/>
                  </a:cubicBezTo>
                  <a:cubicBezTo>
                    <a:pt x="24" y="39"/>
                    <a:pt x="24" y="39"/>
                    <a:pt x="24" y="40"/>
                  </a:cubicBezTo>
                  <a:cubicBezTo>
                    <a:pt x="10" y="74"/>
                    <a:pt x="10" y="74"/>
                    <a:pt x="10" y="74"/>
                  </a:cubicBezTo>
                  <a:cubicBezTo>
                    <a:pt x="32" y="48"/>
                    <a:pt x="32" y="48"/>
                    <a:pt x="32" y="48"/>
                  </a:cubicBezTo>
                  <a:cubicBezTo>
                    <a:pt x="32" y="55"/>
                    <a:pt x="32" y="55"/>
                    <a:pt x="32" y="55"/>
                  </a:cubicBezTo>
                  <a:cubicBezTo>
                    <a:pt x="4" y="89"/>
                    <a:pt x="4" y="89"/>
                    <a:pt x="4" y="89"/>
                  </a:cubicBezTo>
                  <a:cubicBezTo>
                    <a:pt x="4" y="89"/>
                    <a:pt x="4" y="89"/>
                    <a:pt x="4" y="89"/>
                  </a:cubicBezTo>
                  <a:cubicBezTo>
                    <a:pt x="4" y="90"/>
                    <a:pt x="2" y="90"/>
                    <a:pt x="2" y="90"/>
                  </a:cubicBezTo>
                  <a:cubicBezTo>
                    <a:pt x="0" y="90"/>
                    <a:pt x="0" y="88"/>
                    <a:pt x="0" y="87"/>
                  </a:cubicBezTo>
                  <a:cubicBezTo>
                    <a:pt x="18" y="41"/>
                    <a:pt x="18" y="41"/>
                    <a:pt x="18" y="41"/>
                  </a:cubicBezTo>
                  <a:cubicBezTo>
                    <a:pt x="6" y="41"/>
                    <a:pt x="6" y="41"/>
                    <a:pt x="6" y="41"/>
                  </a:cubicBezTo>
                  <a:cubicBezTo>
                    <a:pt x="6" y="41"/>
                    <a:pt x="6" y="41"/>
                    <a:pt x="6" y="41"/>
                  </a:cubicBezTo>
                  <a:cubicBezTo>
                    <a:pt x="6" y="41"/>
                    <a:pt x="6" y="41"/>
                    <a:pt x="5" y="41"/>
                  </a:cubicBezTo>
                  <a:cubicBezTo>
                    <a:pt x="4" y="40"/>
                    <a:pt x="4" y="39"/>
                    <a:pt x="4" y="38"/>
                  </a:cubicBezTo>
                  <a:cubicBezTo>
                    <a:pt x="22" y="2"/>
                    <a:pt x="22" y="2"/>
                    <a:pt x="22" y="2"/>
                  </a:cubicBezTo>
                  <a:cubicBezTo>
                    <a:pt x="22" y="1"/>
                    <a:pt x="23" y="0"/>
                    <a:pt x="24" y="0"/>
                  </a:cubicBezTo>
                  <a:cubicBezTo>
                    <a:pt x="32" y="0"/>
                    <a:pt x="32" y="0"/>
                    <a:pt x="32" y="0"/>
                  </a:cubicBezTo>
                  <a:lnTo>
                    <a:pt x="3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Freeform 223"/>
            <p:cNvSpPr>
              <a:spLocks noEditPoints="1"/>
            </p:cNvSpPr>
            <p:nvPr/>
          </p:nvSpPr>
          <p:spPr bwMode="auto">
            <a:xfrm>
              <a:off x="9482138" y="2736850"/>
              <a:ext cx="366713" cy="228600"/>
            </a:xfrm>
            <a:custGeom>
              <a:avLst/>
              <a:gdLst>
                <a:gd name="T0" fmla="*/ 81 w 162"/>
                <a:gd name="T1" fmla="*/ 96 h 101"/>
                <a:gd name="T2" fmla="*/ 89 w 162"/>
                <a:gd name="T3" fmla="*/ 96 h 101"/>
                <a:gd name="T4" fmla="*/ 131 w 162"/>
                <a:gd name="T5" fmla="*/ 96 h 101"/>
                <a:gd name="T6" fmla="*/ 149 w 162"/>
                <a:gd name="T7" fmla="*/ 89 h 101"/>
                <a:gd name="T8" fmla="*/ 157 w 162"/>
                <a:gd name="T9" fmla="*/ 71 h 101"/>
                <a:gd name="T10" fmla="*/ 149 w 162"/>
                <a:gd name="T11" fmla="*/ 53 h 101"/>
                <a:gd name="T12" fmla="*/ 131 w 162"/>
                <a:gd name="T13" fmla="*/ 45 h 101"/>
                <a:gd name="T14" fmla="*/ 123 w 162"/>
                <a:gd name="T15" fmla="*/ 47 h 101"/>
                <a:gd name="T16" fmla="*/ 115 w 162"/>
                <a:gd name="T17" fmla="*/ 51 h 101"/>
                <a:gd name="T18" fmla="*/ 112 w 162"/>
                <a:gd name="T19" fmla="*/ 51 h 101"/>
                <a:gd name="T20" fmla="*/ 111 w 162"/>
                <a:gd name="T21" fmla="*/ 49 h 101"/>
                <a:gd name="T22" fmla="*/ 97 w 162"/>
                <a:gd name="T23" fmla="*/ 18 h 101"/>
                <a:gd name="T24" fmla="*/ 81 w 162"/>
                <a:gd name="T25" fmla="*/ 7 h 101"/>
                <a:gd name="T26" fmla="*/ 81 w 162"/>
                <a:gd name="T27" fmla="*/ 2 h 101"/>
                <a:gd name="T28" fmla="*/ 101 w 162"/>
                <a:gd name="T29" fmla="*/ 14 h 101"/>
                <a:gd name="T30" fmla="*/ 116 w 162"/>
                <a:gd name="T31" fmla="*/ 45 h 101"/>
                <a:gd name="T32" fmla="*/ 121 w 162"/>
                <a:gd name="T33" fmla="*/ 42 h 101"/>
                <a:gd name="T34" fmla="*/ 131 w 162"/>
                <a:gd name="T35" fmla="*/ 41 h 101"/>
                <a:gd name="T36" fmla="*/ 153 w 162"/>
                <a:gd name="T37" fmla="*/ 49 h 101"/>
                <a:gd name="T38" fmla="*/ 162 w 162"/>
                <a:gd name="T39" fmla="*/ 71 h 101"/>
                <a:gd name="T40" fmla="*/ 153 w 162"/>
                <a:gd name="T41" fmla="*/ 92 h 101"/>
                <a:gd name="T42" fmla="*/ 131 w 162"/>
                <a:gd name="T43" fmla="*/ 101 h 101"/>
                <a:gd name="T44" fmla="*/ 89 w 162"/>
                <a:gd name="T45" fmla="*/ 101 h 101"/>
                <a:gd name="T46" fmla="*/ 81 w 162"/>
                <a:gd name="T47" fmla="*/ 101 h 101"/>
                <a:gd name="T48" fmla="*/ 81 w 162"/>
                <a:gd name="T49" fmla="*/ 96 h 101"/>
                <a:gd name="T50" fmla="*/ 5 w 162"/>
                <a:gd name="T51" fmla="*/ 82 h 101"/>
                <a:gd name="T52" fmla="*/ 9 w 162"/>
                <a:gd name="T53" fmla="*/ 92 h 101"/>
                <a:gd name="T54" fmla="*/ 19 w 162"/>
                <a:gd name="T55" fmla="*/ 96 h 101"/>
                <a:gd name="T56" fmla="*/ 59 w 162"/>
                <a:gd name="T57" fmla="*/ 96 h 101"/>
                <a:gd name="T58" fmla="*/ 65 w 162"/>
                <a:gd name="T59" fmla="*/ 96 h 101"/>
                <a:gd name="T60" fmla="*/ 67 w 162"/>
                <a:gd name="T61" fmla="*/ 96 h 101"/>
                <a:gd name="T62" fmla="*/ 81 w 162"/>
                <a:gd name="T63" fmla="*/ 96 h 101"/>
                <a:gd name="T64" fmla="*/ 81 w 162"/>
                <a:gd name="T65" fmla="*/ 101 h 101"/>
                <a:gd name="T66" fmla="*/ 67 w 162"/>
                <a:gd name="T67" fmla="*/ 101 h 101"/>
                <a:gd name="T68" fmla="*/ 65 w 162"/>
                <a:gd name="T69" fmla="*/ 101 h 101"/>
                <a:gd name="T70" fmla="*/ 59 w 162"/>
                <a:gd name="T71" fmla="*/ 101 h 101"/>
                <a:gd name="T72" fmla="*/ 19 w 162"/>
                <a:gd name="T73" fmla="*/ 101 h 101"/>
                <a:gd name="T74" fmla="*/ 6 w 162"/>
                <a:gd name="T75" fmla="*/ 95 h 101"/>
                <a:gd name="T76" fmla="*/ 0 w 162"/>
                <a:gd name="T77" fmla="*/ 82 h 101"/>
                <a:gd name="T78" fmla="*/ 6 w 162"/>
                <a:gd name="T79" fmla="*/ 68 h 101"/>
                <a:gd name="T80" fmla="*/ 16 w 162"/>
                <a:gd name="T81" fmla="*/ 63 h 101"/>
                <a:gd name="T82" fmla="*/ 15 w 162"/>
                <a:gd name="T83" fmla="*/ 58 h 101"/>
                <a:gd name="T84" fmla="*/ 15 w 162"/>
                <a:gd name="T85" fmla="*/ 50 h 101"/>
                <a:gd name="T86" fmla="*/ 29 w 162"/>
                <a:gd name="T87" fmla="*/ 15 h 101"/>
                <a:gd name="T88" fmla="*/ 65 w 162"/>
                <a:gd name="T89" fmla="*/ 0 h 101"/>
                <a:gd name="T90" fmla="*/ 81 w 162"/>
                <a:gd name="T91" fmla="*/ 2 h 101"/>
                <a:gd name="T92" fmla="*/ 81 w 162"/>
                <a:gd name="T93" fmla="*/ 7 h 101"/>
                <a:gd name="T94" fmla="*/ 65 w 162"/>
                <a:gd name="T95" fmla="*/ 5 h 101"/>
                <a:gd name="T96" fmla="*/ 33 w 162"/>
                <a:gd name="T97" fmla="*/ 18 h 101"/>
                <a:gd name="T98" fmla="*/ 19 w 162"/>
                <a:gd name="T99" fmla="*/ 50 h 101"/>
                <a:gd name="T100" fmla="*/ 20 w 162"/>
                <a:gd name="T101" fmla="*/ 57 h 101"/>
                <a:gd name="T102" fmla="*/ 21 w 162"/>
                <a:gd name="T103" fmla="*/ 64 h 101"/>
                <a:gd name="T104" fmla="*/ 20 w 162"/>
                <a:gd name="T105" fmla="*/ 67 h 101"/>
                <a:gd name="T106" fmla="*/ 19 w 162"/>
                <a:gd name="T107" fmla="*/ 67 h 101"/>
                <a:gd name="T108" fmla="*/ 9 w 162"/>
                <a:gd name="T109" fmla="*/ 71 h 101"/>
                <a:gd name="T110" fmla="*/ 5 w 162"/>
                <a:gd name="T111" fmla="*/ 8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2" h="101">
                  <a:moveTo>
                    <a:pt x="81" y="96"/>
                  </a:moveTo>
                  <a:cubicBezTo>
                    <a:pt x="89" y="96"/>
                    <a:pt x="89" y="96"/>
                    <a:pt x="89" y="96"/>
                  </a:cubicBezTo>
                  <a:cubicBezTo>
                    <a:pt x="131" y="96"/>
                    <a:pt x="131" y="96"/>
                    <a:pt x="131" y="96"/>
                  </a:cubicBezTo>
                  <a:cubicBezTo>
                    <a:pt x="138" y="96"/>
                    <a:pt x="145" y="93"/>
                    <a:pt x="149" y="89"/>
                  </a:cubicBezTo>
                  <a:cubicBezTo>
                    <a:pt x="154" y="84"/>
                    <a:pt x="157" y="78"/>
                    <a:pt x="157" y="71"/>
                  </a:cubicBezTo>
                  <a:cubicBezTo>
                    <a:pt x="157" y="64"/>
                    <a:pt x="154" y="57"/>
                    <a:pt x="149" y="53"/>
                  </a:cubicBezTo>
                  <a:cubicBezTo>
                    <a:pt x="145" y="48"/>
                    <a:pt x="138" y="45"/>
                    <a:pt x="131" y="45"/>
                  </a:cubicBezTo>
                  <a:cubicBezTo>
                    <a:pt x="128" y="45"/>
                    <a:pt x="125" y="46"/>
                    <a:pt x="123" y="47"/>
                  </a:cubicBezTo>
                  <a:cubicBezTo>
                    <a:pt x="120" y="48"/>
                    <a:pt x="117" y="49"/>
                    <a:pt x="115" y="51"/>
                  </a:cubicBezTo>
                  <a:cubicBezTo>
                    <a:pt x="114" y="52"/>
                    <a:pt x="112" y="52"/>
                    <a:pt x="112" y="51"/>
                  </a:cubicBezTo>
                  <a:cubicBezTo>
                    <a:pt x="111" y="51"/>
                    <a:pt x="111" y="50"/>
                    <a:pt x="111" y="49"/>
                  </a:cubicBezTo>
                  <a:cubicBezTo>
                    <a:pt x="111" y="37"/>
                    <a:pt x="106" y="26"/>
                    <a:pt x="97" y="18"/>
                  </a:cubicBezTo>
                  <a:cubicBezTo>
                    <a:pt x="93" y="13"/>
                    <a:pt x="87" y="10"/>
                    <a:pt x="81" y="7"/>
                  </a:cubicBezTo>
                  <a:cubicBezTo>
                    <a:pt x="81" y="2"/>
                    <a:pt x="81" y="2"/>
                    <a:pt x="81" y="2"/>
                  </a:cubicBezTo>
                  <a:cubicBezTo>
                    <a:pt x="88" y="5"/>
                    <a:pt x="95" y="9"/>
                    <a:pt x="101" y="14"/>
                  </a:cubicBezTo>
                  <a:cubicBezTo>
                    <a:pt x="109" y="22"/>
                    <a:pt x="114" y="33"/>
                    <a:pt x="116" y="45"/>
                  </a:cubicBezTo>
                  <a:cubicBezTo>
                    <a:pt x="117" y="44"/>
                    <a:pt x="119" y="43"/>
                    <a:pt x="121" y="42"/>
                  </a:cubicBezTo>
                  <a:cubicBezTo>
                    <a:pt x="124" y="41"/>
                    <a:pt x="128" y="41"/>
                    <a:pt x="131" y="41"/>
                  </a:cubicBezTo>
                  <a:cubicBezTo>
                    <a:pt x="140" y="41"/>
                    <a:pt x="147" y="44"/>
                    <a:pt x="153" y="49"/>
                  </a:cubicBezTo>
                  <a:cubicBezTo>
                    <a:pt x="158" y="55"/>
                    <a:pt x="162" y="63"/>
                    <a:pt x="162" y="71"/>
                  </a:cubicBezTo>
                  <a:cubicBezTo>
                    <a:pt x="162" y="79"/>
                    <a:pt x="158" y="87"/>
                    <a:pt x="153" y="92"/>
                  </a:cubicBezTo>
                  <a:cubicBezTo>
                    <a:pt x="147" y="98"/>
                    <a:pt x="140" y="101"/>
                    <a:pt x="131" y="101"/>
                  </a:cubicBezTo>
                  <a:cubicBezTo>
                    <a:pt x="89" y="101"/>
                    <a:pt x="89" y="101"/>
                    <a:pt x="89" y="101"/>
                  </a:cubicBezTo>
                  <a:cubicBezTo>
                    <a:pt x="81" y="101"/>
                    <a:pt x="81" y="101"/>
                    <a:pt x="81" y="101"/>
                  </a:cubicBezTo>
                  <a:lnTo>
                    <a:pt x="81" y="96"/>
                  </a:lnTo>
                  <a:close/>
                  <a:moveTo>
                    <a:pt x="5" y="82"/>
                  </a:moveTo>
                  <a:cubicBezTo>
                    <a:pt x="5" y="86"/>
                    <a:pt x="6" y="89"/>
                    <a:pt x="9" y="92"/>
                  </a:cubicBezTo>
                  <a:cubicBezTo>
                    <a:pt x="12" y="95"/>
                    <a:pt x="15" y="96"/>
                    <a:pt x="19" y="96"/>
                  </a:cubicBezTo>
                  <a:cubicBezTo>
                    <a:pt x="59" y="96"/>
                    <a:pt x="59" y="96"/>
                    <a:pt x="59" y="96"/>
                  </a:cubicBezTo>
                  <a:cubicBezTo>
                    <a:pt x="65" y="96"/>
                    <a:pt x="65" y="96"/>
                    <a:pt x="65" y="96"/>
                  </a:cubicBezTo>
                  <a:cubicBezTo>
                    <a:pt x="67" y="96"/>
                    <a:pt x="67" y="96"/>
                    <a:pt x="67" y="96"/>
                  </a:cubicBezTo>
                  <a:cubicBezTo>
                    <a:pt x="81" y="96"/>
                    <a:pt x="81" y="96"/>
                    <a:pt x="81" y="96"/>
                  </a:cubicBezTo>
                  <a:cubicBezTo>
                    <a:pt x="81" y="101"/>
                    <a:pt x="81" y="101"/>
                    <a:pt x="81" y="101"/>
                  </a:cubicBezTo>
                  <a:cubicBezTo>
                    <a:pt x="67" y="101"/>
                    <a:pt x="67" y="101"/>
                    <a:pt x="67" y="101"/>
                  </a:cubicBezTo>
                  <a:cubicBezTo>
                    <a:pt x="65" y="101"/>
                    <a:pt x="65" y="101"/>
                    <a:pt x="65" y="101"/>
                  </a:cubicBezTo>
                  <a:cubicBezTo>
                    <a:pt x="59" y="101"/>
                    <a:pt x="59" y="101"/>
                    <a:pt x="59" y="101"/>
                  </a:cubicBezTo>
                  <a:cubicBezTo>
                    <a:pt x="19" y="101"/>
                    <a:pt x="19" y="101"/>
                    <a:pt x="19" y="101"/>
                  </a:cubicBezTo>
                  <a:cubicBezTo>
                    <a:pt x="14" y="101"/>
                    <a:pt x="9" y="99"/>
                    <a:pt x="6" y="95"/>
                  </a:cubicBezTo>
                  <a:cubicBezTo>
                    <a:pt x="2" y="92"/>
                    <a:pt x="0" y="87"/>
                    <a:pt x="0" y="82"/>
                  </a:cubicBezTo>
                  <a:cubicBezTo>
                    <a:pt x="0" y="76"/>
                    <a:pt x="2" y="72"/>
                    <a:pt x="6" y="68"/>
                  </a:cubicBezTo>
                  <a:cubicBezTo>
                    <a:pt x="8" y="65"/>
                    <a:pt x="12" y="63"/>
                    <a:pt x="16" y="63"/>
                  </a:cubicBezTo>
                  <a:cubicBezTo>
                    <a:pt x="16" y="61"/>
                    <a:pt x="15" y="60"/>
                    <a:pt x="15" y="58"/>
                  </a:cubicBezTo>
                  <a:cubicBezTo>
                    <a:pt x="15" y="56"/>
                    <a:pt x="15" y="53"/>
                    <a:pt x="15" y="50"/>
                  </a:cubicBezTo>
                  <a:cubicBezTo>
                    <a:pt x="15" y="37"/>
                    <a:pt x="20" y="24"/>
                    <a:pt x="29" y="15"/>
                  </a:cubicBezTo>
                  <a:cubicBezTo>
                    <a:pt x="39" y="6"/>
                    <a:pt x="51" y="0"/>
                    <a:pt x="65" y="0"/>
                  </a:cubicBezTo>
                  <a:cubicBezTo>
                    <a:pt x="71" y="0"/>
                    <a:pt x="76" y="1"/>
                    <a:pt x="81" y="2"/>
                  </a:cubicBezTo>
                  <a:cubicBezTo>
                    <a:pt x="81" y="7"/>
                    <a:pt x="81" y="7"/>
                    <a:pt x="81" y="7"/>
                  </a:cubicBezTo>
                  <a:cubicBezTo>
                    <a:pt x="76" y="6"/>
                    <a:pt x="71" y="5"/>
                    <a:pt x="65" y="5"/>
                  </a:cubicBezTo>
                  <a:cubicBezTo>
                    <a:pt x="53" y="5"/>
                    <a:pt x="41" y="10"/>
                    <a:pt x="33" y="18"/>
                  </a:cubicBezTo>
                  <a:cubicBezTo>
                    <a:pt x="25" y="26"/>
                    <a:pt x="19" y="38"/>
                    <a:pt x="19" y="50"/>
                  </a:cubicBezTo>
                  <a:cubicBezTo>
                    <a:pt x="19" y="53"/>
                    <a:pt x="20" y="55"/>
                    <a:pt x="20" y="57"/>
                  </a:cubicBezTo>
                  <a:cubicBezTo>
                    <a:pt x="20" y="60"/>
                    <a:pt x="21" y="62"/>
                    <a:pt x="21" y="64"/>
                  </a:cubicBezTo>
                  <a:cubicBezTo>
                    <a:pt x="22" y="65"/>
                    <a:pt x="21" y="67"/>
                    <a:pt x="20" y="67"/>
                  </a:cubicBezTo>
                  <a:cubicBezTo>
                    <a:pt x="20" y="67"/>
                    <a:pt x="19" y="67"/>
                    <a:pt x="19" y="67"/>
                  </a:cubicBezTo>
                  <a:cubicBezTo>
                    <a:pt x="15" y="67"/>
                    <a:pt x="12" y="69"/>
                    <a:pt x="9" y="71"/>
                  </a:cubicBezTo>
                  <a:cubicBezTo>
                    <a:pt x="6" y="74"/>
                    <a:pt x="5" y="78"/>
                    <a:pt x="5"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225"/>
            <p:cNvSpPr>
              <a:spLocks noEditPoints="1"/>
            </p:cNvSpPr>
            <p:nvPr/>
          </p:nvSpPr>
          <p:spPr bwMode="auto">
            <a:xfrm>
              <a:off x="5713413" y="563563"/>
              <a:ext cx="47625" cy="130175"/>
            </a:xfrm>
            <a:custGeom>
              <a:avLst/>
              <a:gdLst>
                <a:gd name="T0" fmla="*/ 16 w 21"/>
                <a:gd name="T1" fmla="*/ 53 h 58"/>
                <a:gd name="T2" fmla="*/ 16 w 21"/>
                <a:gd name="T3" fmla="*/ 5 h 58"/>
                <a:gd name="T4" fmla="*/ 15 w 21"/>
                <a:gd name="T5" fmla="*/ 6 h 58"/>
                <a:gd name="T6" fmla="*/ 11 w 21"/>
                <a:gd name="T7" fmla="*/ 6 h 58"/>
                <a:gd name="T8" fmla="*/ 11 w 21"/>
                <a:gd name="T9" fmla="*/ 1 h 58"/>
                <a:gd name="T10" fmla="*/ 14 w 21"/>
                <a:gd name="T11" fmla="*/ 1 h 58"/>
                <a:gd name="T12" fmla="*/ 18 w 21"/>
                <a:gd name="T13" fmla="*/ 0 h 58"/>
                <a:gd name="T14" fmla="*/ 19 w 21"/>
                <a:gd name="T15" fmla="*/ 0 h 58"/>
                <a:gd name="T16" fmla="*/ 21 w 21"/>
                <a:gd name="T17" fmla="*/ 3 h 58"/>
                <a:gd name="T18" fmla="*/ 21 w 21"/>
                <a:gd name="T19" fmla="*/ 56 h 58"/>
                <a:gd name="T20" fmla="*/ 21 w 21"/>
                <a:gd name="T21" fmla="*/ 56 h 58"/>
                <a:gd name="T22" fmla="*/ 21 w 21"/>
                <a:gd name="T23" fmla="*/ 56 h 58"/>
                <a:gd name="T24" fmla="*/ 18 w 21"/>
                <a:gd name="T25" fmla="*/ 58 h 58"/>
                <a:gd name="T26" fmla="*/ 14 w 21"/>
                <a:gd name="T27" fmla="*/ 58 h 58"/>
                <a:gd name="T28" fmla="*/ 11 w 21"/>
                <a:gd name="T29" fmla="*/ 58 h 58"/>
                <a:gd name="T30" fmla="*/ 11 w 21"/>
                <a:gd name="T31" fmla="*/ 58 h 58"/>
                <a:gd name="T32" fmla="*/ 11 w 21"/>
                <a:gd name="T33" fmla="*/ 53 h 58"/>
                <a:gd name="T34" fmla="*/ 11 w 21"/>
                <a:gd name="T35" fmla="*/ 53 h 58"/>
                <a:gd name="T36" fmla="*/ 15 w 21"/>
                <a:gd name="T37" fmla="*/ 53 h 58"/>
                <a:gd name="T38" fmla="*/ 16 w 21"/>
                <a:gd name="T39" fmla="*/ 53 h 58"/>
                <a:gd name="T40" fmla="*/ 11 w 21"/>
                <a:gd name="T41" fmla="*/ 6 h 58"/>
                <a:gd name="T42" fmla="*/ 10 w 21"/>
                <a:gd name="T43" fmla="*/ 6 h 58"/>
                <a:gd name="T44" fmla="*/ 10 w 21"/>
                <a:gd name="T45" fmla="*/ 6 h 58"/>
                <a:gd name="T46" fmla="*/ 6 w 21"/>
                <a:gd name="T47" fmla="*/ 6 h 58"/>
                <a:gd name="T48" fmla="*/ 5 w 21"/>
                <a:gd name="T49" fmla="*/ 5 h 58"/>
                <a:gd name="T50" fmla="*/ 5 w 21"/>
                <a:gd name="T51" fmla="*/ 53 h 58"/>
                <a:gd name="T52" fmla="*/ 6 w 21"/>
                <a:gd name="T53" fmla="*/ 53 h 58"/>
                <a:gd name="T54" fmla="*/ 11 w 21"/>
                <a:gd name="T55" fmla="*/ 53 h 58"/>
                <a:gd name="T56" fmla="*/ 11 w 21"/>
                <a:gd name="T57" fmla="*/ 58 h 58"/>
                <a:gd name="T58" fmla="*/ 7 w 21"/>
                <a:gd name="T59" fmla="*/ 58 h 58"/>
                <a:gd name="T60" fmla="*/ 3 w 21"/>
                <a:gd name="T61" fmla="*/ 58 h 58"/>
                <a:gd name="T62" fmla="*/ 2 w 21"/>
                <a:gd name="T63" fmla="*/ 58 h 58"/>
                <a:gd name="T64" fmla="*/ 0 w 21"/>
                <a:gd name="T65" fmla="*/ 56 h 58"/>
                <a:gd name="T66" fmla="*/ 0 w 21"/>
                <a:gd name="T67" fmla="*/ 3 h 58"/>
                <a:gd name="T68" fmla="*/ 0 w 21"/>
                <a:gd name="T69" fmla="*/ 3 h 58"/>
                <a:gd name="T70" fmla="*/ 0 w 21"/>
                <a:gd name="T71" fmla="*/ 3 h 58"/>
                <a:gd name="T72" fmla="*/ 3 w 21"/>
                <a:gd name="T73" fmla="*/ 0 h 58"/>
                <a:gd name="T74" fmla="*/ 7 w 21"/>
                <a:gd name="T75" fmla="*/ 1 h 58"/>
                <a:gd name="T76" fmla="*/ 10 w 21"/>
                <a:gd name="T77" fmla="*/ 1 h 58"/>
                <a:gd name="T78" fmla="*/ 10 w 21"/>
                <a:gd name="T79" fmla="*/ 1 h 58"/>
                <a:gd name="T80" fmla="*/ 11 w 21"/>
                <a:gd name="T81" fmla="*/ 1 h 58"/>
                <a:gd name="T82" fmla="*/ 11 w 21"/>
                <a:gd name="T83" fmla="*/ 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 h="58">
                  <a:moveTo>
                    <a:pt x="16" y="53"/>
                  </a:moveTo>
                  <a:cubicBezTo>
                    <a:pt x="16" y="5"/>
                    <a:pt x="16" y="5"/>
                    <a:pt x="16" y="5"/>
                  </a:cubicBezTo>
                  <a:cubicBezTo>
                    <a:pt x="16" y="5"/>
                    <a:pt x="15" y="5"/>
                    <a:pt x="15" y="6"/>
                  </a:cubicBezTo>
                  <a:cubicBezTo>
                    <a:pt x="13" y="6"/>
                    <a:pt x="12" y="6"/>
                    <a:pt x="11" y="6"/>
                  </a:cubicBezTo>
                  <a:cubicBezTo>
                    <a:pt x="11" y="1"/>
                    <a:pt x="11" y="1"/>
                    <a:pt x="11" y="1"/>
                  </a:cubicBezTo>
                  <a:cubicBezTo>
                    <a:pt x="12" y="1"/>
                    <a:pt x="13" y="1"/>
                    <a:pt x="14" y="1"/>
                  </a:cubicBezTo>
                  <a:cubicBezTo>
                    <a:pt x="16" y="1"/>
                    <a:pt x="17" y="1"/>
                    <a:pt x="18" y="0"/>
                  </a:cubicBezTo>
                  <a:cubicBezTo>
                    <a:pt x="18" y="0"/>
                    <a:pt x="19" y="0"/>
                    <a:pt x="19" y="0"/>
                  </a:cubicBezTo>
                  <a:cubicBezTo>
                    <a:pt x="20" y="0"/>
                    <a:pt x="21" y="1"/>
                    <a:pt x="21" y="3"/>
                  </a:cubicBezTo>
                  <a:cubicBezTo>
                    <a:pt x="21" y="56"/>
                    <a:pt x="21" y="56"/>
                    <a:pt x="21" y="56"/>
                  </a:cubicBezTo>
                  <a:cubicBezTo>
                    <a:pt x="21" y="56"/>
                    <a:pt x="21" y="56"/>
                    <a:pt x="21" y="56"/>
                  </a:cubicBezTo>
                  <a:cubicBezTo>
                    <a:pt x="21" y="56"/>
                    <a:pt x="21" y="56"/>
                    <a:pt x="21" y="56"/>
                  </a:cubicBezTo>
                  <a:cubicBezTo>
                    <a:pt x="21" y="58"/>
                    <a:pt x="20" y="58"/>
                    <a:pt x="18" y="58"/>
                  </a:cubicBezTo>
                  <a:cubicBezTo>
                    <a:pt x="17" y="58"/>
                    <a:pt x="16" y="58"/>
                    <a:pt x="14" y="58"/>
                  </a:cubicBezTo>
                  <a:cubicBezTo>
                    <a:pt x="13" y="58"/>
                    <a:pt x="12" y="58"/>
                    <a:pt x="11" y="58"/>
                  </a:cubicBezTo>
                  <a:cubicBezTo>
                    <a:pt x="11" y="58"/>
                    <a:pt x="11" y="58"/>
                    <a:pt x="11" y="58"/>
                  </a:cubicBezTo>
                  <a:cubicBezTo>
                    <a:pt x="11" y="53"/>
                    <a:pt x="11" y="53"/>
                    <a:pt x="11" y="53"/>
                  </a:cubicBezTo>
                  <a:cubicBezTo>
                    <a:pt x="11" y="53"/>
                    <a:pt x="11" y="53"/>
                    <a:pt x="11" y="53"/>
                  </a:cubicBezTo>
                  <a:cubicBezTo>
                    <a:pt x="12" y="53"/>
                    <a:pt x="13" y="53"/>
                    <a:pt x="15" y="53"/>
                  </a:cubicBezTo>
                  <a:cubicBezTo>
                    <a:pt x="15" y="53"/>
                    <a:pt x="16" y="53"/>
                    <a:pt x="16" y="53"/>
                  </a:cubicBezTo>
                  <a:close/>
                  <a:moveTo>
                    <a:pt x="11" y="6"/>
                  </a:moveTo>
                  <a:cubicBezTo>
                    <a:pt x="10" y="6"/>
                    <a:pt x="10" y="6"/>
                    <a:pt x="10" y="6"/>
                  </a:cubicBezTo>
                  <a:cubicBezTo>
                    <a:pt x="10" y="6"/>
                    <a:pt x="10" y="6"/>
                    <a:pt x="10" y="6"/>
                  </a:cubicBezTo>
                  <a:cubicBezTo>
                    <a:pt x="9" y="6"/>
                    <a:pt x="8" y="6"/>
                    <a:pt x="6" y="6"/>
                  </a:cubicBezTo>
                  <a:cubicBezTo>
                    <a:pt x="6" y="5"/>
                    <a:pt x="5" y="5"/>
                    <a:pt x="5" y="5"/>
                  </a:cubicBezTo>
                  <a:cubicBezTo>
                    <a:pt x="5" y="53"/>
                    <a:pt x="5" y="53"/>
                    <a:pt x="5" y="53"/>
                  </a:cubicBezTo>
                  <a:cubicBezTo>
                    <a:pt x="5" y="53"/>
                    <a:pt x="6" y="53"/>
                    <a:pt x="6" y="53"/>
                  </a:cubicBezTo>
                  <a:cubicBezTo>
                    <a:pt x="8" y="53"/>
                    <a:pt x="9" y="53"/>
                    <a:pt x="11" y="53"/>
                  </a:cubicBezTo>
                  <a:cubicBezTo>
                    <a:pt x="11" y="58"/>
                    <a:pt x="11" y="58"/>
                    <a:pt x="11" y="58"/>
                  </a:cubicBezTo>
                  <a:cubicBezTo>
                    <a:pt x="9" y="58"/>
                    <a:pt x="8" y="58"/>
                    <a:pt x="7" y="58"/>
                  </a:cubicBezTo>
                  <a:cubicBezTo>
                    <a:pt x="5" y="58"/>
                    <a:pt x="4" y="58"/>
                    <a:pt x="3" y="58"/>
                  </a:cubicBezTo>
                  <a:cubicBezTo>
                    <a:pt x="3" y="58"/>
                    <a:pt x="3" y="58"/>
                    <a:pt x="2" y="58"/>
                  </a:cubicBezTo>
                  <a:cubicBezTo>
                    <a:pt x="1" y="58"/>
                    <a:pt x="0" y="57"/>
                    <a:pt x="0" y="56"/>
                  </a:cubicBezTo>
                  <a:cubicBezTo>
                    <a:pt x="0" y="3"/>
                    <a:pt x="0" y="3"/>
                    <a:pt x="0" y="3"/>
                  </a:cubicBezTo>
                  <a:cubicBezTo>
                    <a:pt x="0" y="3"/>
                    <a:pt x="0" y="3"/>
                    <a:pt x="0" y="3"/>
                  </a:cubicBezTo>
                  <a:cubicBezTo>
                    <a:pt x="0" y="3"/>
                    <a:pt x="0" y="3"/>
                    <a:pt x="0" y="3"/>
                  </a:cubicBezTo>
                  <a:cubicBezTo>
                    <a:pt x="0" y="1"/>
                    <a:pt x="1" y="0"/>
                    <a:pt x="3" y="0"/>
                  </a:cubicBezTo>
                  <a:cubicBezTo>
                    <a:pt x="4" y="1"/>
                    <a:pt x="5" y="1"/>
                    <a:pt x="7" y="1"/>
                  </a:cubicBezTo>
                  <a:cubicBezTo>
                    <a:pt x="8" y="1"/>
                    <a:pt x="9" y="1"/>
                    <a:pt x="10" y="1"/>
                  </a:cubicBezTo>
                  <a:cubicBezTo>
                    <a:pt x="10" y="1"/>
                    <a:pt x="10" y="1"/>
                    <a:pt x="10" y="1"/>
                  </a:cubicBezTo>
                  <a:cubicBezTo>
                    <a:pt x="11" y="1"/>
                    <a:pt x="11" y="1"/>
                    <a:pt x="11" y="1"/>
                  </a:cubicBezTo>
                  <a:lnTo>
                    <a:pt x="1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 name="Freeform 227"/>
            <p:cNvSpPr>
              <a:spLocks noEditPoints="1"/>
            </p:cNvSpPr>
            <p:nvPr/>
          </p:nvSpPr>
          <p:spPr bwMode="auto">
            <a:xfrm>
              <a:off x="5632450" y="569913"/>
              <a:ext cx="80963" cy="79375"/>
            </a:xfrm>
            <a:custGeom>
              <a:avLst/>
              <a:gdLst>
                <a:gd name="T0" fmla="*/ 30 w 36"/>
                <a:gd name="T1" fmla="*/ 30 h 35"/>
                <a:gd name="T2" fmla="*/ 30 w 36"/>
                <a:gd name="T3" fmla="*/ 21 h 35"/>
                <a:gd name="T4" fmla="*/ 24 w 36"/>
                <a:gd name="T5" fmla="*/ 12 h 35"/>
                <a:gd name="T6" fmla="*/ 18 w 36"/>
                <a:gd name="T7" fmla="*/ 7 h 35"/>
                <a:gd name="T8" fmla="*/ 18 w 36"/>
                <a:gd name="T9" fmla="*/ 2 h 35"/>
                <a:gd name="T10" fmla="*/ 27 w 36"/>
                <a:gd name="T11" fmla="*/ 8 h 35"/>
                <a:gd name="T12" fmla="*/ 27 w 36"/>
                <a:gd name="T13" fmla="*/ 8 h 35"/>
                <a:gd name="T14" fmla="*/ 34 w 36"/>
                <a:gd name="T15" fmla="*/ 20 h 35"/>
                <a:gd name="T16" fmla="*/ 35 w 36"/>
                <a:gd name="T17" fmla="*/ 33 h 35"/>
                <a:gd name="T18" fmla="*/ 33 w 36"/>
                <a:gd name="T19" fmla="*/ 35 h 35"/>
                <a:gd name="T20" fmla="*/ 20 w 36"/>
                <a:gd name="T21" fmla="*/ 34 h 35"/>
                <a:gd name="T22" fmla="*/ 18 w 36"/>
                <a:gd name="T23" fmla="*/ 33 h 35"/>
                <a:gd name="T24" fmla="*/ 18 w 36"/>
                <a:gd name="T25" fmla="*/ 28 h 35"/>
                <a:gd name="T26" fmla="*/ 21 w 36"/>
                <a:gd name="T27" fmla="*/ 29 h 35"/>
                <a:gd name="T28" fmla="*/ 30 w 36"/>
                <a:gd name="T29" fmla="*/ 30 h 35"/>
                <a:gd name="T30" fmla="*/ 18 w 36"/>
                <a:gd name="T31" fmla="*/ 7 h 35"/>
                <a:gd name="T32" fmla="*/ 15 w 36"/>
                <a:gd name="T33" fmla="*/ 6 h 35"/>
                <a:gd name="T34" fmla="*/ 5 w 36"/>
                <a:gd name="T35" fmla="*/ 5 h 35"/>
                <a:gd name="T36" fmla="*/ 6 w 36"/>
                <a:gd name="T37" fmla="*/ 14 h 35"/>
                <a:gd name="T38" fmla="*/ 12 w 36"/>
                <a:gd name="T39" fmla="*/ 24 h 35"/>
                <a:gd name="T40" fmla="*/ 12 w 36"/>
                <a:gd name="T41" fmla="*/ 24 h 35"/>
                <a:gd name="T42" fmla="*/ 18 w 36"/>
                <a:gd name="T43" fmla="*/ 28 h 35"/>
                <a:gd name="T44" fmla="*/ 18 w 36"/>
                <a:gd name="T45" fmla="*/ 33 h 35"/>
                <a:gd name="T46" fmla="*/ 9 w 36"/>
                <a:gd name="T47" fmla="*/ 27 h 35"/>
                <a:gd name="T48" fmla="*/ 9 w 36"/>
                <a:gd name="T49" fmla="*/ 27 h 35"/>
                <a:gd name="T50" fmla="*/ 9 w 36"/>
                <a:gd name="T51" fmla="*/ 27 h 35"/>
                <a:gd name="T52" fmla="*/ 9 w 36"/>
                <a:gd name="T53" fmla="*/ 27 h 35"/>
                <a:gd name="T54" fmla="*/ 2 w 36"/>
                <a:gd name="T55" fmla="*/ 16 h 35"/>
                <a:gd name="T56" fmla="*/ 1 w 36"/>
                <a:gd name="T57" fmla="*/ 3 h 35"/>
                <a:gd name="T58" fmla="*/ 3 w 36"/>
                <a:gd name="T59" fmla="*/ 1 h 35"/>
                <a:gd name="T60" fmla="*/ 16 w 36"/>
                <a:gd name="T61" fmla="*/ 2 h 35"/>
                <a:gd name="T62" fmla="*/ 18 w 36"/>
                <a:gd name="T63" fmla="*/ 2 h 35"/>
                <a:gd name="T64" fmla="*/ 18 w 36"/>
                <a:gd name="T65" fmla="*/ 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 h="35">
                  <a:moveTo>
                    <a:pt x="30" y="30"/>
                  </a:moveTo>
                  <a:cubicBezTo>
                    <a:pt x="31" y="27"/>
                    <a:pt x="30" y="24"/>
                    <a:pt x="30" y="21"/>
                  </a:cubicBezTo>
                  <a:cubicBezTo>
                    <a:pt x="28" y="18"/>
                    <a:pt x="27" y="14"/>
                    <a:pt x="24" y="12"/>
                  </a:cubicBezTo>
                  <a:cubicBezTo>
                    <a:pt x="22" y="10"/>
                    <a:pt x="20" y="8"/>
                    <a:pt x="18" y="7"/>
                  </a:cubicBezTo>
                  <a:cubicBezTo>
                    <a:pt x="18" y="2"/>
                    <a:pt x="18" y="2"/>
                    <a:pt x="18" y="2"/>
                  </a:cubicBezTo>
                  <a:cubicBezTo>
                    <a:pt x="21" y="4"/>
                    <a:pt x="25" y="6"/>
                    <a:pt x="27" y="8"/>
                  </a:cubicBezTo>
                  <a:cubicBezTo>
                    <a:pt x="27" y="8"/>
                    <a:pt x="27" y="8"/>
                    <a:pt x="27" y="8"/>
                  </a:cubicBezTo>
                  <a:cubicBezTo>
                    <a:pt x="31" y="12"/>
                    <a:pt x="33" y="15"/>
                    <a:pt x="34" y="20"/>
                  </a:cubicBezTo>
                  <a:cubicBezTo>
                    <a:pt x="35" y="24"/>
                    <a:pt x="36" y="28"/>
                    <a:pt x="35" y="33"/>
                  </a:cubicBezTo>
                  <a:cubicBezTo>
                    <a:pt x="35" y="34"/>
                    <a:pt x="34" y="34"/>
                    <a:pt x="33" y="35"/>
                  </a:cubicBezTo>
                  <a:cubicBezTo>
                    <a:pt x="29" y="35"/>
                    <a:pt x="24" y="35"/>
                    <a:pt x="20" y="34"/>
                  </a:cubicBezTo>
                  <a:cubicBezTo>
                    <a:pt x="19" y="34"/>
                    <a:pt x="19" y="33"/>
                    <a:pt x="18" y="33"/>
                  </a:cubicBezTo>
                  <a:cubicBezTo>
                    <a:pt x="18" y="28"/>
                    <a:pt x="18" y="28"/>
                    <a:pt x="18" y="28"/>
                  </a:cubicBezTo>
                  <a:cubicBezTo>
                    <a:pt x="19" y="28"/>
                    <a:pt x="20" y="29"/>
                    <a:pt x="21" y="29"/>
                  </a:cubicBezTo>
                  <a:cubicBezTo>
                    <a:pt x="24" y="30"/>
                    <a:pt x="27" y="30"/>
                    <a:pt x="30" y="30"/>
                  </a:cubicBezTo>
                  <a:close/>
                  <a:moveTo>
                    <a:pt x="18" y="7"/>
                  </a:moveTo>
                  <a:cubicBezTo>
                    <a:pt x="17" y="7"/>
                    <a:pt x="16" y="6"/>
                    <a:pt x="15" y="6"/>
                  </a:cubicBezTo>
                  <a:cubicBezTo>
                    <a:pt x="12" y="5"/>
                    <a:pt x="9" y="5"/>
                    <a:pt x="5" y="5"/>
                  </a:cubicBezTo>
                  <a:cubicBezTo>
                    <a:pt x="5" y="8"/>
                    <a:pt x="5" y="11"/>
                    <a:pt x="6" y="14"/>
                  </a:cubicBezTo>
                  <a:cubicBezTo>
                    <a:pt x="7" y="18"/>
                    <a:pt x="9" y="21"/>
                    <a:pt x="12" y="24"/>
                  </a:cubicBezTo>
                  <a:cubicBezTo>
                    <a:pt x="12" y="24"/>
                    <a:pt x="12" y="24"/>
                    <a:pt x="12" y="24"/>
                  </a:cubicBezTo>
                  <a:cubicBezTo>
                    <a:pt x="14" y="25"/>
                    <a:pt x="16" y="27"/>
                    <a:pt x="18" y="28"/>
                  </a:cubicBezTo>
                  <a:cubicBezTo>
                    <a:pt x="18" y="33"/>
                    <a:pt x="18" y="33"/>
                    <a:pt x="18" y="33"/>
                  </a:cubicBezTo>
                  <a:cubicBezTo>
                    <a:pt x="15" y="32"/>
                    <a:pt x="11" y="30"/>
                    <a:pt x="9" y="27"/>
                  </a:cubicBezTo>
                  <a:cubicBezTo>
                    <a:pt x="9" y="27"/>
                    <a:pt x="9" y="27"/>
                    <a:pt x="9" y="27"/>
                  </a:cubicBezTo>
                  <a:cubicBezTo>
                    <a:pt x="9" y="27"/>
                    <a:pt x="9" y="27"/>
                    <a:pt x="9" y="27"/>
                  </a:cubicBezTo>
                  <a:cubicBezTo>
                    <a:pt x="9" y="27"/>
                    <a:pt x="9" y="27"/>
                    <a:pt x="9" y="27"/>
                  </a:cubicBezTo>
                  <a:cubicBezTo>
                    <a:pt x="5" y="24"/>
                    <a:pt x="3" y="20"/>
                    <a:pt x="2" y="16"/>
                  </a:cubicBezTo>
                  <a:cubicBezTo>
                    <a:pt x="1" y="12"/>
                    <a:pt x="0" y="7"/>
                    <a:pt x="1" y="3"/>
                  </a:cubicBezTo>
                  <a:cubicBezTo>
                    <a:pt x="1" y="2"/>
                    <a:pt x="2" y="1"/>
                    <a:pt x="3" y="1"/>
                  </a:cubicBezTo>
                  <a:cubicBezTo>
                    <a:pt x="7" y="0"/>
                    <a:pt x="12" y="0"/>
                    <a:pt x="16" y="2"/>
                  </a:cubicBezTo>
                  <a:cubicBezTo>
                    <a:pt x="17" y="2"/>
                    <a:pt x="17" y="2"/>
                    <a:pt x="18" y="2"/>
                  </a:cubicBezTo>
                  <a:lnTo>
                    <a:pt x="18"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Freeform 228"/>
            <p:cNvSpPr>
              <a:spLocks noEditPoints="1"/>
            </p:cNvSpPr>
            <p:nvPr/>
          </p:nvSpPr>
          <p:spPr bwMode="auto">
            <a:xfrm>
              <a:off x="5761038" y="569913"/>
              <a:ext cx="80963" cy="79375"/>
            </a:xfrm>
            <a:custGeom>
              <a:avLst/>
              <a:gdLst>
                <a:gd name="T0" fmla="*/ 24 w 36"/>
                <a:gd name="T1" fmla="*/ 24 h 35"/>
                <a:gd name="T2" fmla="*/ 30 w 36"/>
                <a:gd name="T3" fmla="*/ 14 h 35"/>
                <a:gd name="T4" fmla="*/ 31 w 36"/>
                <a:gd name="T5" fmla="*/ 5 h 35"/>
                <a:gd name="T6" fmla="*/ 21 w 36"/>
                <a:gd name="T7" fmla="*/ 6 h 35"/>
                <a:gd name="T8" fmla="*/ 18 w 36"/>
                <a:gd name="T9" fmla="*/ 7 h 35"/>
                <a:gd name="T10" fmla="*/ 18 w 36"/>
                <a:gd name="T11" fmla="*/ 2 h 35"/>
                <a:gd name="T12" fmla="*/ 20 w 36"/>
                <a:gd name="T13" fmla="*/ 2 h 35"/>
                <a:gd name="T14" fmla="*/ 33 w 36"/>
                <a:gd name="T15" fmla="*/ 1 h 35"/>
                <a:gd name="T16" fmla="*/ 35 w 36"/>
                <a:gd name="T17" fmla="*/ 3 h 35"/>
                <a:gd name="T18" fmla="*/ 34 w 36"/>
                <a:gd name="T19" fmla="*/ 16 h 35"/>
                <a:gd name="T20" fmla="*/ 27 w 36"/>
                <a:gd name="T21" fmla="*/ 27 h 35"/>
                <a:gd name="T22" fmla="*/ 27 w 36"/>
                <a:gd name="T23" fmla="*/ 27 h 35"/>
                <a:gd name="T24" fmla="*/ 18 w 36"/>
                <a:gd name="T25" fmla="*/ 33 h 35"/>
                <a:gd name="T26" fmla="*/ 18 w 36"/>
                <a:gd name="T27" fmla="*/ 28 h 35"/>
                <a:gd name="T28" fmla="*/ 24 w 36"/>
                <a:gd name="T29" fmla="*/ 24 h 35"/>
                <a:gd name="T30" fmla="*/ 18 w 36"/>
                <a:gd name="T31" fmla="*/ 7 h 35"/>
                <a:gd name="T32" fmla="*/ 12 w 36"/>
                <a:gd name="T33" fmla="*/ 12 h 35"/>
                <a:gd name="T34" fmla="*/ 12 w 36"/>
                <a:gd name="T35" fmla="*/ 12 h 35"/>
                <a:gd name="T36" fmla="*/ 6 w 36"/>
                <a:gd name="T37" fmla="*/ 21 h 35"/>
                <a:gd name="T38" fmla="*/ 6 w 36"/>
                <a:gd name="T39" fmla="*/ 30 h 35"/>
                <a:gd name="T40" fmla="*/ 15 w 36"/>
                <a:gd name="T41" fmla="*/ 29 h 35"/>
                <a:gd name="T42" fmla="*/ 18 w 36"/>
                <a:gd name="T43" fmla="*/ 28 h 35"/>
                <a:gd name="T44" fmla="*/ 18 w 36"/>
                <a:gd name="T45" fmla="*/ 33 h 35"/>
                <a:gd name="T46" fmla="*/ 16 w 36"/>
                <a:gd name="T47" fmla="*/ 34 h 35"/>
                <a:gd name="T48" fmla="*/ 3 w 36"/>
                <a:gd name="T49" fmla="*/ 35 h 35"/>
                <a:gd name="T50" fmla="*/ 1 w 36"/>
                <a:gd name="T51" fmla="*/ 33 h 35"/>
                <a:gd name="T52" fmla="*/ 2 w 36"/>
                <a:gd name="T53" fmla="*/ 20 h 35"/>
                <a:gd name="T54" fmla="*/ 9 w 36"/>
                <a:gd name="T55" fmla="*/ 8 h 35"/>
                <a:gd name="T56" fmla="*/ 9 w 36"/>
                <a:gd name="T57" fmla="*/ 8 h 35"/>
                <a:gd name="T58" fmla="*/ 9 w 36"/>
                <a:gd name="T59" fmla="*/ 8 h 35"/>
                <a:gd name="T60" fmla="*/ 18 w 36"/>
                <a:gd name="T61" fmla="*/ 2 h 35"/>
                <a:gd name="T62" fmla="*/ 18 w 36"/>
                <a:gd name="T63" fmla="*/ 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 h="35">
                  <a:moveTo>
                    <a:pt x="24" y="24"/>
                  </a:moveTo>
                  <a:cubicBezTo>
                    <a:pt x="27" y="21"/>
                    <a:pt x="29" y="18"/>
                    <a:pt x="30" y="14"/>
                  </a:cubicBezTo>
                  <a:cubicBezTo>
                    <a:pt x="31" y="11"/>
                    <a:pt x="31" y="8"/>
                    <a:pt x="31" y="5"/>
                  </a:cubicBezTo>
                  <a:cubicBezTo>
                    <a:pt x="27" y="5"/>
                    <a:pt x="24" y="5"/>
                    <a:pt x="21" y="6"/>
                  </a:cubicBezTo>
                  <a:cubicBezTo>
                    <a:pt x="20" y="6"/>
                    <a:pt x="19" y="7"/>
                    <a:pt x="18" y="7"/>
                  </a:cubicBezTo>
                  <a:cubicBezTo>
                    <a:pt x="18" y="2"/>
                    <a:pt x="18" y="2"/>
                    <a:pt x="18" y="2"/>
                  </a:cubicBezTo>
                  <a:cubicBezTo>
                    <a:pt x="19" y="2"/>
                    <a:pt x="19" y="2"/>
                    <a:pt x="20" y="2"/>
                  </a:cubicBezTo>
                  <a:cubicBezTo>
                    <a:pt x="24" y="0"/>
                    <a:pt x="29" y="0"/>
                    <a:pt x="33" y="1"/>
                  </a:cubicBezTo>
                  <a:cubicBezTo>
                    <a:pt x="34" y="1"/>
                    <a:pt x="35" y="2"/>
                    <a:pt x="35" y="3"/>
                  </a:cubicBezTo>
                  <a:cubicBezTo>
                    <a:pt x="36" y="7"/>
                    <a:pt x="36" y="12"/>
                    <a:pt x="34" y="16"/>
                  </a:cubicBezTo>
                  <a:cubicBezTo>
                    <a:pt x="33" y="20"/>
                    <a:pt x="31" y="24"/>
                    <a:pt x="27" y="27"/>
                  </a:cubicBezTo>
                  <a:cubicBezTo>
                    <a:pt x="27" y="27"/>
                    <a:pt x="27" y="27"/>
                    <a:pt x="27" y="27"/>
                  </a:cubicBezTo>
                  <a:cubicBezTo>
                    <a:pt x="25" y="30"/>
                    <a:pt x="21" y="32"/>
                    <a:pt x="18" y="33"/>
                  </a:cubicBezTo>
                  <a:cubicBezTo>
                    <a:pt x="18" y="28"/>
                    <a:pt x="18" y="28"/>
                    <a:pt x="18" y="28"/>
                  </a:cubicBezTo>
                  <a:cubicBezTo>
                    <a:pt x="20" y="27"/>
                    <a:pt x="22" y="25"/>
                    <a:pt x="24" y="24"/>
                  </a:cubicBezTo>
                  <a:close/>
                  <a:moveTo>
                    <a:pt x="18" y="7"/>
                  </a:moveTo>
                  <a:cubicBezTo>
                    <a:pt x="16" y="8"/>
                    <a:pt x="14" y="10"/>
                    <a:pt x="12" y="12"/>
                  </a:cubicBezTo>
                  <a:cubicBezTo>
                    <a:pt x="12" y="12"/>
                    <a:pt x="12" y="12"/>
                    <a:pt x="12" y="12"/>
                  </a:cubicBezTo>
                  <a:cubicBezTo>
                    <a:pt x="9" y="14"/>
                    <a:pt x="8" y="18"/>
                    <a:pt x="6" y="21"/>
                  </a:cubicBezTo>
                  <a:cubicBezTo>
                    <a:pt x="6" y="24"/>
                    <a:pt x="5" y="27"/>
                    <a:pt x="6" y="30"/>
                  </a:cubicBezTo>
                  <a:cubicBezTo>
                    <a:pt x="9" y="30"/>
                    <a:pt x="12" y="30"/>
                    <a:pt x="15" y="29"/>
                  </a:cubicBezTo>
                  <a:cubicBezTo>
                    <a:pt x="16" y="29"/>
                    <a:pt x="17" y="28"/>
                    <a:pt x="18" y="28"/>
                  </a:cubicBezTo>
                  <a:cubicBezTo>
                    <a:pt x="18" y="33"/>
                    <a:pt x="18" y="33"/>
                    <a:pt x="18" y="33"/>
                  </a:cubicBezTo>
                  <a:cubicBezTo>
                    <a:pt x="17" y="33"/>
                    <a:pt x="17" y="34"/>
                    <a:pt x="16" y="34"/>
                  </a:cubicBezTo>
                  <a:cubicBezTo>
                    <a:pt x="12" y="35"/>
                    <a:pt x="7" y="35"/>
                    <a:pt x="3" y="35"/>
                  </a:cubicBezTo>
                  <a:cubicBezTo>
                    <a:pt x="2" y="34"/>
                    <a:pt x="1" y="34"/>
                    <a:pt x="1" y="33"/>
                  </a:cubicBezTo>
                  <a:cubicBezTo>
                    <a:pt x="0" y="28"/>
                    <a:pt x="1" y="24"/>
                    <a:pt x="2" y="20"/>
                  </a:cubicBezTo>
                  <a:cubicBezTo>
                    <a:pt x="3" y="15"/>
                    <a:pt x="5" y="12"/>
                    <a:pt x="9" y="8"/>
                  </a:cubicBezTo>
                  <a:cubicBezTo>
                    <a:pt x="9" y="8"/>
                    <a:pt x="9" y="8"/>
                    <a:pt x="9" y="8"/>
                  </a:cubicBezTo>
                  <a:cubicBezTo>
                    <a:pt x="9" y="8"/>
                    <a:pt x="9" y="8"/>
                    <a:pt x="9" y="8"/>
                  </a:cubicBezTo>
                  <a:cubicBezTo>
                    <a:pt x="11" y="6"/>
                    <a:pt x="15" y="4"/>
                    <a:pt x="18" y="2"/>
                  </a:cubicBezTo>
                  <a:lnTo>
                    <a:pt x="18"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Freeform 229"/>
            <p:cNvSpPr>
              <a:spLocks noEditPoints="1"/>
            </p:cNvSpPr>
            <p:nvPr/>
          </p:nvSpPr>
          <p:spPr bwMode="auto">
            <a:xfrm>
              <a:off x="5629275" y="696913"/>
              <a:ext cx="214313" cy="66675"/>
            </a:xfrm>
            <a:custGeom>
              <a:avLst/>
              <a:gdLst>
                <a:gd name="T0" fmla="*/ 55 w 95"/>
                <a:gd name="T1" fmla="*/ 5 h 30"/>
                <a:gd name="T2" fmla="*/ 51 w 95"/>
                <a:gd name="T3" fmla="*/ 5 h 30"/>
                <a:gd name="T4" fmla="*/ 48 w 95"/>
                <a:gd name="T5" fmla="*/ 4 h 30"/>
                <a:gd name="T6" fmla="*/ 48 w 95"/>
                <a:gd name="T7" fmla="*/ 4 h 30"/>
                <a:gd name="T8" fmla="*/ 48 w 95"/>
                <a:gd name="T9" fmla="*/ 0 h 30"/>
                <a:gd name="T10" fmla="*/ 48 w 95"/>
                <a:gd name="T11" fmla="*/ 0 h 30"/>
                <a:gd name="T12" fmla="*/ 52 w 95"/>
                <a:gd name="T13" fmla="*/ 0 h 30"/>
                <a:gd name="T14" fmla="*/ 56 w 95"/>
                <a:gd name="T15" fmla="*/ 0 h 30"/>
                <a:gd name="T16" fmla="*/ 83 w 95"/>
                <a:gd name="T17" fmla="*/ 9 h 30"/>
                <a:gd name="T18" fmla="*/ 95 w 95"/>
                <a:gd name="T19" fmla="*/ 28 h 30"/>
                <a:gd name="T20" fmla="*/ 93 w 95"/>
                <a:gd name="T21" fmla="*/ 30 h 30"/>
                <a:gd name="T22" fmla="*/ 48 w 95"/>
                <a:gd name="T23" fmla="*/ 30 h 30"/>
                <a:gd name="T24" fmla="*/ 48 w 95"/>
                <a:gd name="T25" fmla="*/ 25 h 30"/>
                <a:gd name="T26" fmla="*/ 90 w 95"/>
                <a:gd name="T27" fmla="*/ 25 h 30"/>
                <a:gd name="T28" fmla="*/ 81 w 95"/>
                <a:gd name="T29" fmla="*/ 13 h 30"/>
                <a:gd name="T30" fmla="*/ 55 w 95"/>
                <a:gd name="T31" fmla="*/ 5 h 30"/>
                <a:gd name="T32" fmla="*/ 48 w 95"/>
                <a:gd name="T33" fmla="*/ 4 h 30"/>
                <a:gd name="T34" fmla="*/ 44 w 95"/>
                <a:gd name="T35" fmla="*/ 5 h 30"/>
                <a:gd name="T36" fmla="*/ 40 w 95"/>
                <a:gd name="T37" fmla="*/ 5 h 30"/>
                <a:gd name="T38" fmla="*/ 14 w 95"/>
                <a:gd name="T39" fmla="*/ 13 h 30"/>
                <a:gd name="T40" fmla="*/ 5 w 95"/>
                <a:gd name="T41" fmla="*/ 25 h 30"/>
                <a:gd name="T42" fmla="*/ 48 w 95"/>
                <a:gd name="T43" fmla="*/ 25 h 30"/>
                <a:gd name="T44" fmla="*/ 48 w 95"/>
                <a:gd name="T45" fmla="*/ 30 h 30"/>
                <a:gd name="T46" fmla="*/ 2 w 95"/>
                <a:gd name="T47" fmla="*/ 30 h 30"/>
                <a:gd name="T48" fmla="*/ 0 w 95"/>
                <a:gd name="T49" fmla="*/ 28 h 30"/>
                <a:gd name="T50" fmla="*/ 12 w 95"/>
                <a:gd name="T51" fmla="*/ 9 h 30"/>
                <a:gd name="T52" fmla="*/ 39 w 95"/>
                <a:gd name="T53" fmla="*/ 0 h 30"/>
                <a:gd name="T54" fmla="*/ 43 w 95"/>
                <a:gd name="T55" fmla="*/ 0 h 30"/>
                <a:gd name="T56" fmla="*/ 48 w 95"/>
                <a:gd name="T57" fmla="*/ 0 h 30"/>
                <a:gd name="T58" fmla="*/ 48 w 95"/>
                <a:gd name="T59"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5" h="30">
                  <a:moveTo>
                    <a:pt x="55" y="5"/>
                  </a:moveTo>
                  <a:cubicBezTo>
                    <a:pt x="54" y="5"/>
                    <a:pt x="53" y="5"/>
                    <a:pt x="51" y="5"/>
                  </a:cubicBezTo>
                  <a:cubicBezTo>
                    <a:pt x="50" y="4"/>
                    <a:pt x="49" y="4"/>
                    <a:pt x="48" y="4"/>
                  </a:cubicBezTo>
                  <a:cubicBezTo>
                    <a:pt x="48" y="4"/>
                    <a:pt x="48" y="4"/>
                    <a:pt x="48" y="4"/>
                  </a:cubicBezTo>
                  <a:cubicBezTo>
                    <a:pt x="48" y="0"/>
                    <a:pt x="48" y="0"/>
                    <a:pt x="48" y="0"/>
                  </a:cubicBezTo>
                  <a:cubicBezTo>
                    <a:pt x="48" y="0"/>
                    <a:pt x="48" y="0"/>
                    <a:pt x="48" y="0"/>
                  </a:cubicBezTo>
                  <a:cubicBezTo>
                    <a:pt x="49" y="0"/>
                    <a:pt x="50" y="0"/>
                    <a:pt x="52" y="0"/>
                  </a:cubicBezTo>
                  <a:cubicBezTo>
                    <a:pt x="53" y="0"/>
                    <a:pt x="55" y="0"/>
                    <a:pt x="56" y="0"/>
                  </a:cubicBezTo>
                  <a:cubicBezTo>
                    <a:pt x="67" y="1"/>
                    <a:pt x="77" y="5"/>
                    <a:pt x="83" y="9"/>
                  </a:cubicBezTo>
                  <a:cubicBezTo>
                    <a:pt x="91" y="14"/>
                    <a:pt x="95" y="21"/>
                    <a:pt x="95" y="28"/>
                  </a:cubicBezTo>
                  <a:cubicBezTo>
                    <a:pt x="95" y="29"/>
                    <a:pt x="94" y="30"/>
                    <a:pt x="93" y="30"/>
                  </a:cubicBezTo>
                  <a:cubicBezTo>
                    <a:pt x="48" y="30"/>
                    <a:pt x="48" y="30"/>
                    <a:pt x="48" y="30"/>
                  </a:cubicBezTo>
                  <a:cubicBezTo>
                    <a:pt x="48" y="25"/>
                    <a:pt x="48" y="25"/>
                    <a:pt x="48" y="25"/>
                  </a:cubicBezTo>
                  <a:cubicBezTo>
                    <a:pt x="90" y="25"/>
                    <a:pt x="90" y="25"/>
                    <a:pt x="90" y="25"/>
                  </a:cubicBezTo>
                  <a:cubicBezTo>
                    <a:pt x="89" y="21"/>
                    <a:pt x="86" y="17"/>
                    <a:pt x="81" y="13"/>
                  </a:cubicBezTo>
                  <a:cubicBezTo>
                    <a:pt x="74" y="9"/>
                    <a:pt x="66" y="6"/>
                    <a:pt x="55" y="5"/>
                  </a:cubicBezTo>
                  <a:close/>
                  <a:moveTo>
                    <a:pt x="48" y="4"/>
                  </a:moveTo>
                  <a:cubicBezTo>
                    <a:pt x="46" y="4"/>
                    <a:pt x="45" y="4"/>
                    <a:pt x="44" y="5"/>
                  </a:cubicBezTo>
                  <a:cubicBezTo>
                    <a:pt x="42" y="5"/>
                    <a:pt x="41" y="5"/>
                    <a:pt x="40" y="5"/>
                  </a:cubicBezTo>
                  <a:cubicBezTo>
                    <a:pt x="29" y="6"/>
                    <a:pt x="21" y="9"/>
                    <a:pt x="14" y="13"/>
                  </a:cubicBezTo>
                  <a:cubicBezTo>
                    <a:pt x="9" y="17"/>
                    <a:pt x="6" y="21"/>
                    <a:pt x="5" y="25"/>
                  </a:cubicBezTo>
                  <a:cubicBezTo>
                    <a:pt x="48" y="25"/>
                    <a:pt x="48" y="25"/>
                    <a:pt x="48" y="25"/>
                  </a:cubicBezTo>
                  <a:cubicBezTo>
                    <a:pt x="48" y="30"/>
                    <a:pt x="48" y="30"/>
                    <a:pt x="48" y="30"/>
                  </a:cubicBezTo>
                  <a:cubicBezTo>
                    <a:pt x="2" y="30"/>
                    <a:pt x="2" y="30"/>
                    <a:pt x="2" y="30"/>
                  </a:cubicBezTo>
                  <a:cubicBezTo>
                    <a:pt x="1" y="30"/>
                    <a:pt x="0" y="29"/>
                    <a:pt x="0" y="28"/>
                  </a:cubicBezTo>
                  <a:cubicBezTo>
                    <a:pt x="0" y="21"/>
                    <a:pt x="4" y="14"/>
                    <a:pt x="12" y="9"/>
                  </a:cubicBezTo>
                  <a:cubicBezTo>
                    <a:pt x="18" y="5"/>
                    <a:pt x="28" y="1"/>
                    <a:pt x="39" y="0"/>
                  </a:cubicBezTo>
                  <a:cubicBezTo>
                    <a:pt x="40" y="0"/>
                    <a:pt x="42" y="0"/>
                    <a:pt x="43" y="0"/>
                  </a:cubicBezTo>
                  <a:cubicBezTo>
                    <a:pt x="45" y="0"/>
                    <a:pt x="46" y="0"/>
                    <a:pt x="48" y="0"/>
                  </a:cubicBezTo>
                  <a:lnTo>
                    <a:pt x="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Freeform 230"/>
            <p:cNvSpPr>
              <a:spLocks noEditPoints="1"/>
            </p:cNvSpPr>
            <p:nvPr/>
          </p:nvSpPr>
          <p:spPr bwMode="auto">
            <a:xfrm>
              <a:off x="8616950" y="3508375"/>
              <a:ext cx="101600" cy="166688"/>
            </a:xfrm>
            <a:custGeom>
              <a:avLst/>
              <a:gdLst>
                <a:gd name="T0" fmla="*/ 40 w 45"/>
                <a:gd name="T1" fmla="*/ 37 h 74"/>
                <a:gd name="T2" fmla="*/ 34 w 45"/>
                <a:gd name="T3" fmla="*/ 17 h 74"/>
                <a:gd name="T4" fmla="*/ 23 w 45"/>
                <a:gd name="T5" fmla="*/ 5 h 74"/>
                <a:gd name="T6" fmla="*/ 23 w 45"/>
                <a:gd name="T7" fmla="*/ 0 h 74"/>
                <a:gd name="T8" fmla="*/ 24 w 45"/>
                <a:gd name="T9" fmla="*/ 0 h 74"/>
                <a:gd name="T10" fmla="*/ 38 w 45"/>
                <a:gd name="T11" fmla="*/ 14 h 74"/>
                <a:gd name="T12" fmla="*/ 45 w 45"/>
                <a:gd name="T13" fmla="*/ 37 h 74"/>
                <a:gd name="T14" fmla="*/ 38 w 45"/>
                <a:gd name="T15" fmla="*/ 59 h 74"/>
                <a:gd name="T16" fmla="*/ 24 w 45"/>
                <a:gd name="T17" fmla="*/ 74 h 74"/>
                <a:gd name="T18" fmla="*/ 23 w 45"/>
                <a:gd name="T19" fmla="*/ 74 h 74"/>
                <a:gd name="T20" fmla="*/ 23 w 45"/>
                <a:gd name="T21" fmla="*/ 69 h 74"/>
                <a:gd name="T22" fmla="*/ 23 w 45"/>
                <a:gd name="T23" fmla="*/ 69 h 74"/>
                <a:gd name="T24" fmla="*/ 34 w 45"/>
                <a:gd name="T25" fmla="*/ 57 h 74"/>
                <a:gd name="T26" fmla="*/ 40 w 45"/>
                <a:gd name="T27" fmla="*/ 37 h 74"/>
                <a:gd name="T28" fmla="*/ 23 w 45"/>
                <a:gd name="T29" fmla="*/ 5 h 74"/>
                <a:gd name="T30" fmla="*/ 11 w 45"/>
                <a:gd name="T31" fmla="*/ 17 h 74"/>
                <a:gd name="T32" fmla="*/ 11 w 45"/>
                <a:gd name="T33" fmla="*/ 17 h 74"/>
                <a:gd name="T34" fmla="*/ 5 w 45"/>
                <a:gd name="T35" fmla="*/ 37 h 74"/>
                <a:gd name="T36" fmla="*/ 11 w 45"/>
                <a:gd name="T37" fmla="*/ 57 h 74"/>
                <a:gd name="T38" fmla="*/ 11 w 45"/>
                <a:gd name="T39" fmla="*/ 57 h 74"/>
                <a:gd name="T40" fmla="*/ 23 w 45"/>
                <a:gd name="T41" fmla="*/ 69 h 74"/>
                <a:gd name="T42" fmla="*/ 23 w 45"/>
                <a:gd name="T43" fmla="*/ 74 h 74"/>
                <a:gd name="T44" fmla="*/ 22 w 45"/>
                <a:gd name="T45" fmla="*/ 74 h 74"/>
                <a:gd name="T46" fmla="*/ 7 w 45"/>
                <a:gd name="T47" fmla="*/ 59 h 74"/>
                <a:gd name="T48" fmla="*/ 7 w 45"/>
                <a:gd name="T49" fmla="*/ 59 h 74"/>
                <a:gd name="T50" fmla="*/ 7 w 45"/>
                <a:gd name="T51" fmla="*/ 59 h 74"/>
                <a:gd name="T52" fmla="*/ 0 w 45"/>
                <a:gd name="T53" fmla="*/ 37 h 74"/>
                <a:gd name="T54" fmla="*/ 7 w 45"/>
                <a:gd name="T55" fmla="*/ 14 h 74"/>
                <a:gd name="T56" fmla="*/ 7 w 45"/>
                <a:gd name="T57" fmla="*/ 14 h 74"/>
                <a:gd name="T58" fmla="*/ 22 w 45"/>
                <a:gd name="T59" fmla="*/ 0 h 74"/>
                <a:gd name="T60" fmla="*/ 23 w 45"/>
                <a:gd name="T61" fmla="*/ 0 h 74"/>
                <a:gd name="T62" fmla="*/ 23 w 45"/>
                <a:gd name="T63" fmla="*/ 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5" h="74">
                  <a:moveTo>
                    <a:pt x="40" y="37"/>
                  </a:moveTo>
                  <a:cubicBezTo>
                    <a:pt x="40" y="31"/>
                    <a:pt x="38" y="23"/>
                    <a:pt x="34" y="17"/>
                  </a:cubicBezTo>
                  <a:cubicBezTo>
                    <a:pt x="31" y="11"/>
                    <a:pt x="27" y="7"/>
                    <a:pt x="23" y="5"/>
                  </a:cubicBezTo>
                  <a:cubicBezTo>
                    <a:pt x="23" y="0"/>
                    <a:pt x="23" y="0"/>
                    <a:pt x="23" y="0"/>
                  </a:cubicBezTo>
                  <a:cubicBezTo>
                    <a:pt x="23" y="0"/>
                    <a:pt x="23" y="0"/>
                    <a:pt x="24" y="0"/>
                  </a:cubicBezTo>
                  <a:cubicBezTo>
                    <a:pt x="30" y="2"/>
                    <a:pt x="35" y="8"/>
                    <a:pt x="38" y="14"/>
                  </a:cubicBezTo>
                  <a:cubicBezTo>
                    <a:pt x="42" y="21"/>
                    <a:pt x="45" y="30"/>
                    <a:pt x="45" y="37"/>
                  </a:cubicBezTo>
                  <a:cubicBezTo>
                    <a:pt x="45" y="44"/>
                    <a:pt x="42" y="52"/>
                    <a:pt x="38" y="59"/>
                  </a:cubicBezTo>
                  <a:cubicBezTo>
                    <a:pt x="35" y="66"/>
                    <a:pt x="30" y="71"/>
                    <a:pt x="24" y="74"/>
                  </a:cubicBezTo>
                  <a:cubicBezTo>
                    <a:pt x="23" y="74"/>
                    <a:pt x="23" y="74"/>
                    <a:pt x="23" y="74"/>
                  </a:cubicBezTo>
                  <a:cubicBezTo>
                    <a:pt x="23" y="69"/>
                    <a:pt x="23" y="69"/>
                    <a:pt x="23" y="69"/>
                  </a:cubicBezTo>
                  <a:cubicBezTo>
                    <a:pt x="23" y="69"/>
                    <a:pt x="23" y="69"/>
                    <a:pt x="23" y="69"/>
                  </a:cubicBezTo>
                  <a:cubicBezTo>
                    <a:pt x="27" y="67"/>
                    <a:pt x="31" y="62"/>
                    <a:pt x="34" y="57"/>
                  </a:cubicBezTo>
                  <a:cubicBezTo>
                    <a:pt x="38" y="51"/>
                    <a:pt x="40" y="43"/>
                    <a:pt x="40" y="37"/>
                  </a:cubicBezTo>
                  <a:close/>
                  <a:moveTo>
                    <a:pt x="23" y="5"/>
                  </a:moveTo>
                  <a:cubicBezTo>
                    <a:pt x="18" y="7"/>
                    <a:pt x="14" y="11"/>
                    <a:pt x="11" y="17"/>
                  </a:cubicBezTo>
                  <a:cubicBezTo>
                    <a:pt x="11" y="17"/>
                    <a:pt x="11" y="17"/>
                    <a:pt x="11" y="17"/>
                  </a:cubicBezTo>
                  <a:cubicBezTo>
                    <a:pt x="7" y="23"/>
                    <a:pt x="5" y="31"/>
                    <a:pt x="5" y="37"/>
                  </a:cubicBezTo>
                  <a:cubicBezTo>
                    <a:pt x="5" y="43"/>
                    <a:pt x="7" y="51"/>
                    <a:pt x="11" y="57"/>
                  </a:cubicBezTo>
                  <a:cubicBezTo>
                    <a:pt x="11" y="57"/>
                    <a:pt x="11" y="57"/>
                    <a:pt x="11" y="57"/>
                  </a:cubicBezTo>
                  <a:cubicBezTo>
                    <a:pt x="14" y="62"/>
                    <a:pt x="18" y="67"/>
                    <a:pt x="23" y="69"/>
                  </a:cubicBezTo>
                  <a:cubicBezTo>
                    <a:pt x="23" y="74"/>
                    <a:pt x="23" y="74"/>
                    <a:pt x="23" y="74"/>
                  </a:cubicBezTo>
                  <a:cubicBezTo>
                    <a:pt x="22" y="74"/>
                    <a:pt x="22" y="74"/>
                    <a:pt x="22" y="74"/>
                  </a:cubicBezTo>
                  <a:cubicBezTo>
                    <a:pt x="16" y="71"/>
                    <a:pt x="10" y="66"/>
                    <a:pt x="7" y="59"/>
                  </a:cubicBezTo>
                  <a:cubicBezTo>
                    <a:pt x="7" y="59"/>
                    <a:pt x="7" y="59"/>
                    <a:pt x="7" y="59"/>
                  </a:cubicBezTo>
                  <a:cubicBezTo>
                    <a:pt x="7" y="59"/>
                    <a:pt x="7" y="59"/>
                    <a:pt x="7" y="59"/>
                  </a:cubicBezTo>
                  <a:cubicBezTo>
                    <a:pt x="3" y="52"/>
                    <a:pt x="0" y="44"/>
                    <a:pt x="0" y="37"/>
                  </a:cubicBezTo>
                  <a:cubicBezTo>
                    <a:pt x="0" y="30"/>
                    <a:pt x="3" y="21"/>
                    <a:pt x="7" y="14"/>
                  </a:cubicBezTo>
                  <a:cubicBezTo>
                    <a:pt x="7" y="14"/>
                    <a:pt x="7" y="14"/>
                    <a:pt x="7" y="14"/>
                  </a:cubicBezTo>
                  <a:cubicBezTo>
                    <a:pt x="10" y="8"/>
                    <a:pt x="16" y="2"/>
                    <a:pt x="22" y="0"/>
                  </a:cubicBezTo>
                  <a:cubicBezTo>
                    <a:pt x="22" y="0"/>
                    <a:pt x="22" y="0"/>
                    <a:pt x="23" y="0"/>
                  </a:cubicBezTo>
                  <a:lnTo>
                    <a:pt x="2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 name="Freeform 231"/>
            <p:cNvSpPr>
              <a:spLocks noEditPoints="1"/>
            </p:cNvSpPr>
            <p:nvPr/>
          </p:nvSpPr>
          <p:spPr bwMode="auto">
            <a:xfrm>
              <a:off x="8682038" y="3614738"/>
              <a:ext cx="152400" cy="111125"/>
            </a:xfrm>
            <a:custGeom>
              <a:avLst/>
              <a:gdLst>
                <a:gd name="T0" fmla="*/ 33 w 67"/>
                <a:gd name="T1" fmla="*/ 43 h 49"/>
                <a:gd name="T2" fmla="*/ 42 w 67"/>
                <a:gd name="T3" fmla="*/ 40 h 49"/>
                <a:gd name="T4" fmla="*/ 57 w 67"/>
                <a:gd name="T5" fmla="*/ 25 h 49"/>
                <a:gd name="T6" fmla="*/ 61 w 67"/>
                <a:gd name="T7" fmla="*/ 9 h 49"/>
                <a:gd name="T8" fmla="*/ 45 w 67"/>
                <a:gd name="T9" fmla="*/ 4 h 49"/>
                <a:gd name="T10" fmla="*/ 33 w 67"/>
                <a:gd name="T11" fmla="*/ 6 h 49"/>
                <a:gd name="T12" fmla="*/ 33 w 67"/>
                <a:gd name="T13" fmla="*/ 1 h 49"/>
                <a:gd name="T14" fmla="*/ 45 w 67"/>
                <a:gd name="T15" fmla="*/ 0 h 49"/>
                <a:gd name="T16" fmla="*/ 65 w 67"/>
                <a:gd name="T17" fmla="*/ 6 h 49"/>
                <a:gd name="T18" fmla="*/ 65 w 67"/>
                <a:gd name="T19" fmla="*/ 6 h 49"/>
                <a:gd name="T20" fmla="*/ 66 w 67"/>
                <a:gd name="T21" fmla="*/ 7 h 49"/>
                <a:gd name="T22" fmla="*/ 61 w 67"/>
                <a:gd name="T23" fmla="*/ 27 h 49"/>
                <a:gd name="T24" fmla="*/ 44 w 67"/>
                <a:gd name="T25" fmla="*/ 44 h 49"/>
                <a:gd name="T26" fmla="*/ 33 w 67"/>
                <a:gd name="T27" fmla="*/ 48 h 49"/>
                <a:gd name="T28" fmla="*/ 33 w 67"/>
                <a:gd name="T29" fmla="*/ 43 h 49"/>
                <a:gd name="T30" fmla="*/ 5 w 67"/>
                <a:gd name="T31" fmla="*/ 40 h 49"/>
                <a:gd name="T32" fmla="*/ 21 w 67"/>
                <a:gd name="T33" fmla="*/ 45 h 49"/>
                <a:gd name="T34" fmla="*/ 33 w 67"/>
                <a:gd name="T35" fmla="*/ 43 h 49"/>
                <a:gd name="T36" fmla="*/ 33 w 67"/>
                <a:gd name="T37" fmla="*/ 48 h 49"/>
                <a:gd name="T38" fmla="*/ 21 w 67"/>
                <a:gd name="T39" fmla="*/ 49 h 49"/>
                <a:gd name="T40" fmla="*/ 2 w 67"/>
                <a:gd name="T41" fmla="*/ 43 h 49"/>
                <a:gd name="T42" fmla="*/ 2 w 67"/>
                <a:gd name="T43" fmla="*/ 43 h 49"/>
                <a:gd name="T44" fmla="*/ 1 w 67"/>
                <a:gd name="T45" fmla="*/ 42 h 49"/>
                <a:gd name="T46" fmla="*/ 6 w 67"/>
                <a:gd name="T47" fmla="*/ 22 h 49"/>
                <a:gd name="T48" fmla="*/ 23 w 67"/>
                <a:gd name="T49" fmla="*/ 5 h 49"/>
                <a:gd name="T50" fmla="*/ 33 w 67"/>
                <a:gd name="T51" fmla="*/ 1 h 49"/>
                <a:gd name="T52" fmla="*/ 33 w 67"/>
                <a:gd name="T53" fmla="*/ 6 h 49"/>
                <a:gd name="T54" fmla="*/ 25 w 67"/>
                <a:gd name="T55" fmla="*/ 9 h 49"/>
                <a:gd name="T56" fmla="*/ 10 w 67"/>
                <a:gd name="T57" fmla="*/ 24 h 49"/>
                <a:gd name="T58" fmla="*/ 5 w 67"/>
                <a:gd name="T59"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 h="49">
                  <a:moveTo>
                    <a:pt x="33" y="43"/>
                  </a:moveTo>
                  <a:cubicBezTo>
                    <a:pt x="37" y="42"/>
                    <a:pt x="39" y="41"/>
                    <a:pt x="42" y="40"/>
                  </a:cubicBezTo>
                  <a:cubicBezTo>
                    <a:pt x="47" y="37"/>
                    <a:pt x="53" y="31"/>
                    <a:pt x="57" y="25"/>
                  </a:cubicBezTo>
                  <a:cubicBezTo>
                    <a:pt x="60" y="20"/>
                    <a:pt x="62" y="14"/>
                    <a:pt x="61" y="9"/>
                  </a:cubicBezTo>
                  <a:cubicBezTo>
                    <a:pt x="57" y="6"/>
                    <a:pt x="51" y="4"/>
                    <a:pt x="45" y="4"/>
                  </a:cubicBezTo>
                  <a:cubicBezTo>
                    <a:pt x="41" y="4"/>
                    <a:pt x="37" y="5"/>
                    <a:pt x="33" y="6"/>
                  </a:cubicBezTo>
                  <a:cubicBezTo>
                    <a:pt x="33" y="1"/>
                    <a:pt x="33" y="1"/>
                    <a:pt x="33" y="1"/>
                  </a:cubicBezTo>
                  <a:cubicBezTo>
                    <a:pt x="37" y="0"/>
                    <a:pt x="41" y="0"/>
                    <a:pt x="45" y="0"/>
                  </a:cubicBezTo>
                  <a:cubicBezTo>
                    <a:pt x="53" y="0"/>
                    <a:pt x="60" y="1"/>
                    <a:pt x="65" y="6"/>
                  </a:cubicBezTo>
                  <a:cubicBezTo>
                    <a:pt x="65" y="6"/>
                    <a:pt x="65" y="6"/>
                    <a:pt x="65" y="6"/>
                  </a:cubicBezTo>
                  <a:cubicBezTo>
                    <a:pt x="66" y="6"/>
                    <a:pt x="66" y="7"/>
                    <a:pt x="66" y="7"/>
                  </a:cubicBezTo>
                  <a:cubicBezTo>
                    <a:pt x="67" y="14"/>
                    <a:pt x="65" y="21"/>
                    <a:pt x="61" y="27"/>
                  </a:cubicBezTo>
                  <a:cubicBezTo>
                    <a:pt x="57" y="34"/>
                    <a:pt x="50" y="40"/>
                    <a:pt x="44" y="44"/>
                  </a:cubicBezTo>
                  <a:cubicBezTo>
                    <a:pt x="41" y="46"/>
                    <a:pt x="37" y="47"/>
                    <a:pt x="33" y="48"/>
                  </a:cubicBezTo>
                  <a:lnTo>
                    <a:pt x="33" y="43"/>
                  </a:lnTo>
                  <a:close/>
                  <a:moveTo>
                    <a:pt x="5" y="40"/>
                  </a:moveTo>
                  <a:cubicBezTo>
                    <a:pt x="10" y="43"/>
                    <a:pt x="15" y="44"/>
                    <a:pt x="21" y="45"/>
                  </a:cubicBezTo>
                  <a:cubicBezTo>
                    <a:pt x="25" y="45"/>
                    <a:pt x="30" y="44"/>
                    <a:pt x="33" y="43"/>
                  </a:cubicBezTo>
                  <a:cubicBezTo>
                    <a:pt x="33" y="48"/>
                    <a:pt x="33" y="48"/>
                    <a:pt x="33" y="48"/>
                  </a:cubicBezTo>
                  <a:cubicBezTo>
                    <a:pt x="30" y="49"/>
                    <a:pt x="25" y="49"/>
                    <a:pt x="21" y="49"/>
                  </a:cubicBezTo>
                  <a:cubicBezTo>
                    <a:pt x="14" y="49"/>
                    <a:pt x="7" y="47"/>
                    <a:pt x="2" y="43"/>
                  </a:cubicBezTo>
                  <a:cubicBezTo>
                    <a:pt x="2" y="43"/>
                    <a:pt x="2" y="43"/>
                    <a:pt x="2" y="43"/>
                  </a:cubicBezTo>
                  <a:cubicBezTo>
                    <a:pt x="1" y="43"/>
                    <a:pt x="1" y="42"/>
                    <a:pt x="1" y="42"/>
                  </a:cubicBezTo>
                  <a:cubicBezTo>
                    <a:pt x="0" y="35"/>
                    <a:pt x="2" y="28"/>
                    <a:pt x="6" y="22"/>
                  </a:cubicBezTo>
                  <a:cubicBezTo>
                    <a:pt x="10" y="15"/>
                    <a:pt x="16" y="9"/>
                    <a:pt x="23" y="5"/>
                  </a:cubicBezTo>
                  <a:cubicBezTo>
                    <a:pt x="26" y="3"/>
                    <a:pt x="29" y="2"/>
                    <a:pt x="33" y="1"/>
                  </a:cubicBezTo>
                  <a:cubicBezTo>
                    <a:pt x="33" y="6"/>
                    <a:pt x="33" y="6"/>
                    <a:pt x="33" y="6"/>
                  </a:cubicBezTo>
                  <a:cubicBezTo>
                    <a:pt x="30" y="7"/>
                    <a:pt x="27" y="8"/>
                    <a:pt x="25" y="9"/>
                  </a:cubicBezTo>
                  <a:cubicBezTo>
                    <a:pt x="19" y="12"/>
                    <a:pt x="14" y="18"/>
                    <a:pt x="10" y="24"/>
                  </a:cubicBezTo>
                  <a:cubicBezTo>
                    <a:pt x="7" y="29"/>
                    <a:pt x="5" y="35"/>
                    <a:pt x="5"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232"/>
            <p:cNvSpPr>
              <a:spLocks noEditPoints="1"/>
            </p:cNvSpPr>
            <p:nvPr/>
          </p:nvSpPr>
          <p:spPr bwMode="auto">
            <a:xfrm>
              <a:off x="8682038" y="3727450"/>
              <a:ext cx="152400" cy="112713"/>
            </a:xfrm>
            <a:custGeom>
              <a:avLst/>
              <a:gdLst>
                <a:gd name="T0" fmla="*/ 42 w 67"/>
                <a:gd name="T1" fmla="*/ 40 h 50"/>
                <a:gd name="T2" fmla="*/ 57 w 67"/>
                <a:gd name="T3" fmla="*/ 25 h 50"/>
                <a:gd name="T4" fmla="*/ 61 w 67"/>
                <a:gd name="T5" fmla="*/ 9 h 50"/>
                <a:gd name="T6" fmla="*/ 45 w 67"/>
                <a:gd name="T7" fmla="*/ 5 h 50"/>
                <a:gd name="T8" fmla="*/ 33 w 67"/>
                <a:gd name="T9" fmla="*/ 6 h 50"/>
                <a:gd name="T10" fmla="*/ 33 w 67"/>
                <a:gd name="T11" fmla="*/ 1 h 50"/>
                <a:gd name="T12" fmla="*/ 45 w 67"/>
                <a:gd name="T13" fmla="*/ 0 h 50"/>
                <a:gd name="T14" fmla="*/ 65 w 67"/>
                <a:gd name="T15" fmla="*/ 6 h 50"/>
                <a:gd name="T16" fmla="*/ 65 w 67"/>
                <a:gd name="T17" fmla="*/ 6 h 50"/>
                <a:gd name="T18" fmla="*/ 66 w 67"/>
                <a:gd name="T19" fmla="*/ 8 h 50"/>
                <a:gd name="T20" fmla="*/ 61 w 67"/>
                <a:gd name="T21" fmla="*/ 27 h 50"/>
                <a:gd name="T22" fmla="*/ 44 w 67"/>
                <a:gd name="T23" fmla="*/ 44 h 50"/>
                <a:gd name="T24" fmla="*/ 33 w 67"/>
                <a:gd name="T25" fmla="*/ 48 h 50"/>
                <a:gd name="T26" fmla="*/ 33 w 67"/>
                <a:gd name="T27" fmla="*/ 43 h 50"/>
                <a:gd name="T28" fmla="*/ 42 w 67"/>
                <a:gd name="T29" fmla="*/ 40 h 50"/>
                <a:gd name="T30" fmla="*/ 33 w 67"/>
                <a:gd name="T31" fmla="*/ 6 h 50"/>
                <a:gd name="T32" fmla="*/ 25 w 67"/>
                <a:gd name="T33" fmla="*/ 10 h 50"/>
                <a:gd name="T34" fmla="*/ 10 w 67"/>
                <a:gd name="T35" fmla="*/ 25 h 50"/>
                <a:gd name="T36" fmla="*/ 5 w 67"/>
                <a:gd name="T37" fmla="*/ 40 h 50"/>
                <a:gd name="T38" fmla="*/ 21 w 67"/>
                <a:gd name="T39" fmla="*/ 45 h 50"/>
                <a:gd name="T40" fmla="*/ 33 w 67"/>
                <a:gd name="T41" fmla="*/ 43 h 50"/>
                <a:gd name="T42" fmla="*/ 33 w 67"/>
                <a:gd name="T43" fmla="*/ 48 h 50"/>
                <a:gd name="T44" fmla="*/ 21 w 67"/>
                <a:gd name="T45" fmla="*/ 50 h 50"/>
                <a:gd name="T46" fmla="*/ 2 w 67"/>
                <a:gd name="T47" fmla="*/ 44 h 50"/>
                <a:gd name="T48" fmla="*/ 2 w 67"/>
                <a:gd name="T49" fmla="*/ 44 h 50"/>
                <a:gd name="T50" fmla="*/ 1 w 67"/>
                <a:gd name="T51" fmla="*/ 42 h 50"/>
                <a:gd name="T52" fmla="*/ 6 w 67"/>
                <a:gd name="T53" fmla="*/ 22 h 50"/>
                <a:gd name="T54" fmla="*/ 23 w 67"/>
                <a:gd name="T55" fmla="*/ 5 h 50"/>
                <a:gd name="T56" fmla="*/ 33 w 67"/>
                <a:gd name="T57" fmla="*/ 1 h 50"/>
                <a:gd name="T58" fmla="*/ 33 w 67"/>
                <a:gd name="T59" fmla="*/ 6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7" h="50">
                  <a:moveTo>
                    <a:pt x="42" y="40"/>
                  </a:moveTo>
                  <a:cubicBezTo>
                    <a:pt x="47" y="37"/>
                    <a:pt x="53" y="31"/>
                    <a:pt x="57" y="25"/>
                  </a:cubicBezTo>
                  <a:cubicBezTo>
                    <a:pt x="60" y="20"/>
                    <a:pt x="62" y="14"/>
                    <a:pt x="61" y="9"/>
                  </a:cubicBezTo>
                  <a:cubicBezTo>
                    <a:pt x="57" y="6"/>
                    <a:pt x="51" y="5"/>
                    <a:pt x="45" y="5"/>
                  </a:cubicBezTo>
                  <a:cubicBezTo>
                    <a:pt x="41" y="5"/>
                    <a:pt x="37" y="5"/>
                    <a:pt x="33" y="6"/>
                  </a:cubicBezTo>
                  <a:cubicBezTo>
                    <a:pt x="33" y="1"/>
                    <a:pt x="33" y="1"/>
                    <a:pt x="33" y="1"/>
                  </a:cubicBezTo>
                  <a:cubicBezTo>
                    <a:pt x="37" y="0"/>
                    <a:pt x="41" y="0"/>
                    <a:pt x="45" y="0"/>
                  </a:cubicBezTo>
                  <a:cubicBezTo>
                    <a:pt x="53" y="0"/>
                    <a:pt x="60" y="2"/>
                    <a:pt x="65" y="6"/>
                  </a:cubicBezTo>
                  <a:cubicBezTo>
                    <a:pt x="65" y="6"/>
                    <a:pt x="65" y="6"/>
                    <a:pt x="65" y="6"/>
                  </a:cubicBezTo>
                  <a:cubicBezTo>
                    <a:pt x="66" y="6"/>
                    <a:pt x="66" y="7"/>
                    <a:pt x="66" y="8"/>
                  </a:cubicBezTo>
                  <a:cubicBezTo>
                    <a:pt x="67" y="14"/>
                    <a:pt x="65" y="21"/>
                    <a:pt x="61" y="27"/>
                  </a:cubicBezTo>
                  <a:cubicBezTo>
                    <a:pt x="57" y="35"/>
                    <a:pt x="50" y="41"/>
                    <a:pt x="44" y="44"/>
                  </a:cubicBezTo>
                  <a:cubicBezTo>
                    <a:pt x="41" y="46"/>
                    <a:pt x="37" y="47"/>
                    <a:pt x="33" y="48"/>
                  </a:cubicBezTo>
                  <a:cubicBezTo>
                    <a:pt x="33" y="43"/>
                    <a:pt x="33" y="43"/>
                    <a:pt x="33" y="43"/>
                  </a:cubicBezTo>
                  <a:cubicBezTo>
                    <a:pt x="37" y="42"/>
                    <a:pt x="39" y="41"/>
                    <a:pt x="42" y="40"/>
                  </a:cubicBezTo>
                  <a:close/>
                  <a:moveTo>
                    <a:pt x="33" y="6"/>
                  </a:moveTo>
                  <a:cubicBezTo>
                    <a:pt x="30" y="7"/>
                    <a:pt x="27" y="8"/>
                    <a:pt x="25" y="10"/>
                  </a:cubicBezTo>
                  <a:cubicBezTo>
                    <a:pt x="19" y="13"/>
                    <a:pt x="14" y="18"/>
                    <a:pt x="10" y="25"/>
                  </a:cubicBezTo>
                  <a:cubicBezTo>
                    <a:pt x="7" y="30"/>
                    <a:pt x="5" y="35"/>
                    <a:pt x="5" y="40"/>
                  </a:cubicBezTo>
                  <a:cubicBezTo>
                    <a:pt x="10" y="43"/>
                    <a:pt x="15" y="45"/>
                    <a:pt x="21" y="45"/>
                  </a:cubicBezTo>
                  <a:cubicBezTo>
                    <a:pt x="25" y="45"/>
                    <a:pt x="30" y="44"/>
                    <a:pt x="33" y="43"/>
                  </a:cubicBezTo>
                  <a:cubicBezTo>
                    <a:pt x="33" y="48"/>
                    <a:pt x="33" y="48"/>
                    <a:pt x="33" y="48"/>
                  </a:cubicBezTo>
                  <a:cubicBezTo>
                    <a:pt x="30" y="49"/>
                    <a:pt x="25" y="50"/>
                    <a:pt x="21" y="50"/>
                  </a:cubicBezTo>
                  <a:cubicBezTo>
                    <a:pt x="14" y="50"/>
                    <a:pt x="7" y="48"/>
                    <a:pt x="2" y="44"/>
                  </a:cubicBezTo>
                  <a:cubicBezTo>
                    <a:pt x="2" y="44"/>
                    <a:pt x="2" y="44"/>
                    <a:pt x="2" y="44"/>
                  </a:cubicBezTo>
                  <a:cubicBezTo>
                    <a:pt x="1" y="43"/>
                    <a:pt x="1" y="43"/>
                    <a:pt x="1" y="42"/>
                  </a:cubicBezTo>
                  <a:cubicBezTo>
                    <a:pt x="0" y="35"/>
                    <a:pt x="2" y="28"/>
                    <a:pt x="6" y="22"/>
                  </a:cubicBezTo>
                  <a:cubicBezTo>
                    <a:pt x="10" y="15"/>
                    <a:pt x="16" y="9"/>
                    <a:pt x="23" y="5"/>
                  </a:cubicBezTo>
                  <a:cubicBezTo>
                    <a:pt x="26" y="4"/>
                    <a:pt x="29" y="2"/>
                    <a:pt x="33" y="1"/>
                  </a:cubicBezTo>
                  <a:lnTo>
                    <a:pt x="3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 name="Freeform 233"/>
            <p:cNvSpPr>
              <a:spLocks noEditPoints="1"/>
            </p:cNvSpPr>
            <p:nvPr/>
          </p:nvSpPr>
          <p:spPr bwMode="auto">
            <a:xfrm>
              <a:off x="8501063" y="3614738"/>
              <a:ext cx="152400" cy="111125"/>
            </a:xfrm>
            <a:custGeom>
              <a:avLst/>
              <a:gdLst>
                <a:gd name="T0" fmla="*/ 34 w 67"/>
                <a:gd name="T1" fmla="*/ 43 h 49"/>
                <a:gd name="T2" fmla="*/ 46 w 67"/>
                <a:gd name="T3" fmla="*/ 45 h 49"/>
                <a:gd name="T4" fmla="*/ 62 w 67"/>
                <a:gd name="T5" fmla="*/ 40 h 49"/>
                <a:gd name="T6" fmla="*/ 57 w 67"/>
                <a:gd name="T7" fmla="*/ 24 h 49"/>
                <a:gd name="T8" fmla="*/ 42 w 67"/>
                <a:gd name="T9" fmla="*/ 9 h 49"/>
                <a:gd name="T10" fmla="*/ 34 w 67"/>
                <a:gd name="T11" fmla="*/ 6 h 49"/>
                <a:gd name="T12" fmla="*/ 34 w 67"/>
                <a:gd name="T13" fmla="*/ 1 h 49"/>
                <a:gd name="T14" fmla="*/ 45 w 67"/>
                <a:gd name="T15" fmla="*/ 5 h 49"/>
                <a:gd name="T16" fmla="*/ 61 w 67"/>
                <a:gd name="T17" fmla="*/ 22 h 49"/>
                <a:gd name="T18" fmla="*/ 66 w 67"/>
                <a:gd name="T19" fmla="*/ 42 h 49"/>
                <a:gd name="T20" fmla="*/ 66 w 67"/>
                <a:gd name="T21" fmla="*/ 43 h 49"/>
                <a:gd name="T22" fmla="*/ 46 w 67"/>
                <a:gd name="T23" fmla="*/ 49 h 49"/>
                <a:gd name="T24" fmla="*/ 34 w 67"/>
                <a:gd name="T25" fmla="*/ 48 h 49"/>
                <a:gd name="T26" fmla="*/ 34 w 67"/>
                <a:gd name="T27" fmla="*/ 43 h 49"/>
                <a:gd name="T28" fmla="*/ 25 w 67"/>
                <a:gd name="T29" fmla="*/ 40 h 49"/>
                <a:gd name="T30" fmla="*/ 34 w 67"/>
                <a:gd name="T31" fmla="*/ 43 h 49"/>
                <a:gd name="T32" fmla="*/ 34 w 67"/>
                <a:gd name="T33" fmla="*/ 48 h 49"/>
                <a:gd name="T34" fmla="*/ 23 w 67"/>
                <a:gd name="T35" fmla="*/ 44 h 49"/>
                <a:gd name="T36" fmla="*/ 6 w 67"/>
                <a:gd name="T37" fmla="*/ 27 h 49"/>
                <a:gd name="T38" fmla="*/ 1 w 67"/>
                <a:gd name="T39" fmla="*/ 7 h 49"/>
                <a:gd name="T40" fmla="*/ 2 w 67"/>
                <a:gd name="T41" fmla="*/ 6 h 49"/>
                <a:gd name="T42" fmla="*/ 22 w 67"/>
                <a:gd name="T43" fmla="*/ 0 h 49"/>
                <a:gd name="T44" fmla="*/ 34 w 67"/>
                <a:gd name="T45" fmla="*/ 1 h 49"/>
                <a:gd name="T46" fmla="*/ 34 w 67"/>
                <a:gd name="T47" fmla="*/ 6 h 49"/>
                <a:gd name="T48" fmla="*/ 22 w 67"/>
                <a:gd name="T49" fmla="*/ 4 h 49"/>
                <a:gd name="T50" fmla="*/ 6 w 67"/>
                <a:gd name="T51" fmla="*/ 9 h 49"/>
                <a:gd name="T52" fmla="*/ 11 w 67"/>
                <a:gd name="T53" fmla="*/ 25 h 49"/>
                <a:gd name="T54" fmla="*/ 25 w 67"/>
                <a:gd name="T55" fmla="*/ 4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 h="49">
                  <a:moveTo>
                    <a:pt x="34" y="43"/>
                  </a:moveTo>
                  <a:cubicBezTo>
                    <a:pt x="38" y="44"/>
                    <a:pt x="42" y="45"/>
                    <a:pt x="46" y="45"/>
                  </a:cubicBezTo>
                  <a:cubicBezTo>
                    <a:pt x="52" y="44"/>
                    <a:pt x="58" y="43"/>
                    <a:pt x="62" y="40"/>
                  </a:cubicBezTo>
                  <a:cubicBezTo>
                    <a:pt x="62" y="35"/>
                    <a:pt x="60" y="29"/>
                    <a:pt x="57" y="24"/>
                  </a:cubicBezTo>
                  <a:cubicBezTo>
                    <a:pt x="53" y="18"/>
                    <a:pt x="48" y="12"/>
                    <a:pt x="42" y="9"/>
                  </a:cubicBezTo>
                  <a:cubicBezTo>
                    <a:pt x="40" y="8"/>
                    <a:pt x="37" y="7"/>
                    <a:pt x="34" y="6"/>
                  </a:cubicBezTo>
                  <a:cubicBezTo>
                    <a:pt x="34" y="1"/>
                    <a:pt x="34" y="1"/>
                    <a:pt x="34" y="1"/>
                  </a:cubicBezTo>
                  <a:cubicBezTo>
                    <a:pt x="38" y="2"/>
                    <a:pt x="42" y="3"/>
                    <a:pt x="45" y="5"/>
                  </a:cubicBezTo>
                  <a:cubicBezTo>
                    <a:pt x="51" y="9"/>
                    <a:pt x="57" y="15"/>
                    <a:pt x="61" y="22"/>
                  </a:cubicBezTo>
                  <a:cubicBezTo>
                    <a:pt x="65" y="28"/>
                    <a:pt x="67" y="35"/>
                    <a:pt x="66" y="42"/>
                  </a:cubicBezTo>
                  <a:cubicBezTo>
                    <a:pt x="66" y="42"/>
                    <a:pt x="66" y="43"/>
                    <a:pt x="66" y="43"/>
                  </a:cubicBezTo>
                  <a:cubicBezTo>
                    <a:pt x="60" y="47"/>
                    <a:pt x="53" y="49"/>
                    <a:pt x="46" y="49"/>
                  </a:cubicBezTo>
                  <a:cubicBezTo>
                    <a:pt x="42" y="49"/>
                    <a:pt x="38" y="49"/>
                    <a:pt x="34" y="48"/>
                  </a:cubicBezTo>
                  <a:lnTo>
                    <a:pt x="34" y="43"/>
                  </a:lnTo>
                  <a:close/>
                  <a:moveTo>
                    <a:pt x="25" y="40"/>
                  </a:moveTo>
                  <a:cubicBezTo>
                    <a:pt x="28" y="41"/>
                    <a:pt x="31" y="42"/>
                    <a:pt x="34" y="43"/>
                  </a:cubicBezTo>
                  <a:cubicBezTo>
                    <a:pt x="34" y="48"/>
                    <a:pt x="34" y="48"/>
                    <a:pt x="34" y="48"/>
                  </a:cubicBezTo>
                  <a:cubicBezTo>
                    <a:pt x="30" y="47"/>
                    <a:pt x="26" y="46"/>
                    <a:pt x="23" y="44"/>
                  </a:cubicBezTo>
                  <a:cubicBezTo>
                    <a:pt x="17" y="40"/>
                    <a:pt x="11" y="34"/>
                    <a:pt x="6" y="27"/>
                  </a:cubicBezTo>
                  <a:cubicBezTo>
                    <a:pt x="3" y="21"/>
                    <a:pt x="0" y="14"/>
                    <a:pt x="1" y="7"/>
                  </a:cubicBezTo>
                  <a:cubicBezTo>
                    <a:pt x="1" y="7"/>
                    <a:pt x="2" y="6"/>
                    <a:pt x="2" y="6"/>
                  </a:cubicBezTo>
                  <a:cubicBezTo>
                    <a:pt x="7" y="1"/>
                    <a:pt x="15" y="0"/>
                    <a:pt x="22" y="0"/>
                  </a:cubicBezTo>
                  <a:cubicBezTo>
                    <a:pt x="26" y="0"/>
                    <a:pt x="30" y="0"/>
                    <a:pt x="34" y="1"/>
                  </a:cubicBezTo>
                  <a:cubicBezTo>
                    <a:pt x="34" y="6"/>
                    <a:pt x="34" y="6"/>
                    <a:pt x="34" y="6"/>
                  </a:cubicBezTo>
                  <a:cubicBezTo>
                    <a:pt x="30" y="5"/>
                    <a:pt x="26" y="4"/>
                    <a:pt x="22" y="4"/>
                  </a:cubicBezTo>
                  <a:cubicBezTo>
                    <a:pt x="16" y="4"/>
                    <a:pt x="10" y="6"/>
                    <a:pt x="6" y="9"/>
                  </a:cubicBezTo>
                  <a:cubicBezTo>
                    <a:pt x="6" y="14"/>
                    <a:pt x="7" y="20"/>
                    <a:pt x="11" y="25"/>
                  </a:cubicBezTo>
                  <a:cubicBezTo>
                    <a:pt x="14" y="31"/>
                    <a:pt x="20" y="37"/>
                    <a:pt x="25"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Freeform 234"/>
            <p:cNvSpPr>
              <a:spLocks noEditPoints="1"/>
            </p:cNvSpPr>
            <p:nvPr/>
          </p:nvSpPr>
          <p:spPr bwMode="auto">
            <a:xfrm>
              <a:off x="8501063" y="3727450"/>
              <a:ext cx="152400" cy="112713"/>
            </a:xfrm>
            <a:custGeom>
              <a:avLst/>
              <a:gdLst>
                <a:gd name="T0" fmla="*/ 34 w 67"/>
                <a:gd name="T1" fmla="*/ 43 h 50"/>
                <a:gd name="T2" fmla="*/ 46 w 67"/>
                <a:gd name="T3" fmla="*/ 45 h 50"/>
                <a:gd name="T4" fmla="*/ 62 w 67"/>
                <a:gd name="T5" fmla="*/ 40 h 50"/>
                <a:gd name="T6" fmla="*/ 57 w 67"/>
                <a:gd name="T7" fmla="*/ 25 h 50"/>
                <a:gd name="T8" fmla="*/ 42 w 67"/>
                <a:gd name="T9" fmla="*/ 10 h 50"/>
                <a:gd name="T10" fmla="*/ 34 w 67"/>
                <a:gd name="T11" fmla="*/ 6 h 50"/>
                <a:gd name="T12" fmla="*/ 34 w 67"/>
                <a:gd name="T13" fmla="*/ 1 h 50"/>
                <a:gd name="T14" fmla="*/ 45 w 67"/>
                <a:gd name="T15" fmla="*/ 5 h 50"/>
                <a:gd name="T16" fmla="*/ 61 w 67"/>
                <a:gd name="T17" fmla="*/ 22 h 50"/>
                <a:gd name="T18" fmla="*/ 66 w 67"/>
                <a:gd name="T19" fmla="*/ 42 h 50"/>
                <a:gd name="T20" fmla="*/ 66 w 67"/>
                <a:gd name="T21" fmla="*/ 44 h 50"/>
                <a:gd name="T22" fmla="*/ 46 w 67"/>
                <a:gd name="T23" fmla="*/ 50 h 50"/>
                <a:gd name="T24" fmla="*/ 34 w 67"/>
                <a:gd name="T25" fmla="*/ 48 h 50"/>
                <a:gd name="T26" fmla="*/ 34 w 67"/>
                <a:gd name="T27" fmla="*/ 43 h 50"/>
                <a:gd name="T28" fmla="*/ 25 w 67"/>
                <a:gd name="T29" fmla="*/ 40 h 50"/>
                <a:gd name="T30" fmla="*/ 34 w 67"/>
                <a:gd name="T31" fmla="*/ 43 h 50"/>
                <a:gd name="T32" fmla="*/ 34 w 67"/>
                <a:gd name="T33" fmla="*/ 48 h 50"/>
                <a:gd name="T34" fmla="*/ 23 w 67"/>
                <a:gd name="T35" fmla="*/ 44 h 50"/>
                <a:gd name="T36" fmla="*/ 6 w 67"/>
                <a:gd name="T37" fmla="*/ 27 h 50"/>
                <a:gd name="T38" fmla="*/ 1 w 67"/>
                <a:gd name="T39" fmla="*/ 8 h 50"/>
                <a:gd name="T40" fmla="*/ 2 w 67"/>
                <a:gd name="T41" fmla="*/ 6 h 50"/>
                <a:gd name="T42" fmla="*/ 22 w 67"/>
                <a:gd name="T43" fmla="*/ 0 h 50"/>
                <a:gd name="T44" fmla="*/ 34 w 67"/>
                <a:gd name="T45" fmla="*/ 1 h 50"/>
                <a:gd name="T46" fmla="*/ 34 w 67"/>
                <a:gd name="T47" fmla="*/ 6 h 50"/>
                <a:gd name="T48" fmla="*/ 22 w 67"/>
                <a:gd name="T49" fmla="*/ 5 h 50"/>
                <a:gd name="T50" fmla="*/ 6 w 67"/>
                <a:gd name="T51" fmla="*/ 9 h 50"/>
                <a:gd name="T52" fmla="*/ 11 w 67"/>
                <a:gd name="T53" fmla="*/ 25 h 50"/>
                <a:gd name="T54" fmla="*/ 25 w 67"/>
                <a:gd name="T55" fmla="*/ 4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7" h="50">
                  <a:moveTo>
                    <a:pt x="34" y="43"/>
                  </a:moveTo>
                  <a:cubicBezTo>
                    <a:pt x="38" y="44"/>
                    <a:pt x="42" y="45"/>
                    <a:pt x="46" y="45"/>
                  </a:cubicBezTo>
                  <a:cubicBezTo>
                    <a:pt x="52" y="45"/>
                    <a:pt x="58" y="43"/>
                    <a:pt x="62" y="40"/>
                  </a:cubicBezTo>
                  <a:cubicBezTo>
                    <a:pt x="62" y="35"/>
                    <a:pt x="60" y="30"/>
                    <a:pt x="57" y="25"/>
                  </a:cubicBezTo>
                  <a:cubicBezTo>
                    <a:pt x="53" y="18"/>
                    <a:pt x="48" y="13"/>
                    <a:pt x="42" y="10"/>
                  </a:cubicBezTo>
                  <a:cubicBezTo>
                    <a:pt x="40" y="8"/>
                    <a:pt x="37" y="7"/>
                    <a:pt x="34" y="6"/>
                  </a:cubicBezTo>
                  <a:cubicBezTo>
                    <a:pt x="34" y="1"/>
                    <a:pt x="34" y="1"/>
                    <a:pt x="34" y="1"/>
                  </a:cubicBezTo>
                  <a:cubicBezTo>
                    <a:pt x="38" y="2"/>
                    <a:pt x="42" y="4"/>
                    <a:pt x="45" y="5"/>
                  </a:cubicBezTo>
                  <a:cubicBezTo>
                    <a:pt x="51" y="9"/>
                    <a:pt x="57" y="15"/>
                    <a:pt x="61" y="22"/>
                  </a:cubicBezTo>
                  <a:cubicBezTo>
                    <a:pt x="65" y="28"/>
                    <a:pt x="67" y="35"/>
                    <a:pt x="66" y="42"/>
                  </a:cubicBezTo>
                  <a:cubicBezTo>
                    <a:pt x="66" y="42"/>
                    <a:pt x="66" y="43"/>
                    <a:pt x="66" y="44"/>
                  </a:cubicBezTo>
                  <a:cubicBezTo>
                    <a:pt x="60" y="48"/>
                    <a:pt x="53" y="50"/>
                    <a:pt x="46" y="50"/>
                  </a:cubicBezTo>
                  <a:cubicBezTo>
                    <a:pt x="42" y="50"/>
                    <a:pt x="38" y="49"/>
                    <a:pt x="34" y="48"/>
                  </a:cubicBezTo>
                  <a:lnTo>
                    <a:pt x="34" y="43"/>
                  </a:lnTo>
                  <a:close/>
                  <a:moveTo>
                    <a:pt x="25" y="40"/>
                  </a:moveTo>
                  <a:cubicBezTo>
                    <a:pt x="28" y="41"/>
                    <a:pt x="31" y="42"/>
                    <a:pt x="34" y="43"/>
                  </a:cubicBezTo>
                  <a:cubicBezTo>
                    <a:pt x="34" y="48"/>
                    <a:pt x="34" y="48"/>
                    <a:pt x="34" y="48"/>
                  </a:cubicBezTo>
                  <a:cubicBezTo>
                    <a:pt x="30" y="47"/>
                    <a:pt x="26" y="46"/>
                    <a:pt x="23" y="44"/>
                  </a:cubicBezTo>
                  <a:cubicBezTo>
                    <a:pt x="17" y="41"/>
                    <a:pt x="11" y="35"/>
                    <a:pt x="6" y="27"/>
                  </a:cubicBezTo>
                  <a:cubicBezTo>
                    <a:pt x="3" y="21"/>
                    <a:pt x="0" y="14"/>
                    <a:pt x="1" y="8"/>
                  </a:cubicBezTo>
                  <a:cubicBezTo>
                    <a:pt x="1" y="7"/>
                    <a:pt x="2" y="6"/>
                    <a:pt x="2" y="6"/>
                  </a:cubicBezTo>
                  <a:cubicBezTo>
                    <a:pt x="7" y="2"/>
                    <a:pt x="15" y="0"/>
                    <a:pt x="22" y="0"/>
                  </a:cubicBezTo>
                  <a:cubicBezTo>
                    <a:pt x="26" y="0"/>
                    <a:pt x="30" y="0"/>
                    <a:pt x="34" y="1"/>
                  </a:cubicBezTo>
                  <a:cubicBezTo>
                    <a:pt x="34" y="6"/>
                    <a:pt x="34" y="6"/>
                    <a:pt x="34" y="6"/>
                  </a:cubicBezTo>
                  <a:cubicBezTo>
                    <a:pt x="30" y="5"/>
                    <a:pt x="26" y="5"/>
                    <a:pt x="22" y="5"/>
                  </a:cubicBezTo>
                  <a:cubicBezTo>
                    <a:pt x="16" y="5"/>
                    <a:pt x="10" y="6"/>
                    <a:pt x="6" y="9"/>
                  </a:cubicBezTo>
                  <a:cubicBezTo>
                    <a:pt x="6" y="14"/>
                    <a:pt x="7" y="20"/>
                    <a:pt x="11" y="25"/>
                  </a:cubicBezTo>
                  <a:cubicBezTo>
                    <a:pt x="14" y="31"/>
                    <a:pt x="20" y="37"/>
                    <a:pt x="25"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 name="Freeform 235"/>
            <p:cNvSpPr>
              <a:spLocks noEditPoints="1"/>
            </p:cNvSpPr>
            <p:nvPr/>
          </p:nvSpPr>
          <p:spPr bwMode="auto">
            <a:xfrm>
              <a:off x="8653463" y="3679825"/>
              <a:ext cx="28575" cy="195263"/>
            </a:xfrm>
            <a:custGeom>
              <a:avLst/>
              <a:gdLst>
                <a:gd name="T0" fmla="*/ 8 w 13"/>
                <a:gd name="T1" fmla="*/ 86 h 86"/>
                <a:gd name="T2" fmla="*/ 8 w 13"/>
                <a:gd name="T3" fmla="*/ 81 h 86"/>
                <a:gd name="T4" fmla="*/ 8 w 13"/>
                <a:gd name="T5" fmla="*/ 81 h 86"/>
                <a:gd name="T6" fmla="*/ 8 w 13"/>
                <a:gd name="T7" fmla="*/ 81 h 86"/>
                <a:gd name="T8" fmla="*/ 8 w 13"/>
                <a:gd name="T9" fmla="*/ 81 h 86"/>
                <a:gd name="T10" fmla="*/ 8 w 13"/>
                <a:gd name="T11" fmla="*/ 81 h 86"/>
                <a:gd name="T12" fmla="*/ 8 w 13"/>
                <a:gd name="T13" fmla="*/ 5 h 86"/>
                <a:gd name="T14" fmla="*/ 8 w 13"/>
                <a:gd name="T15" fmla="*/ 5 h 86"/>
                <a:gd name="T16" fmla="*/ 8 w 13"/>
                <a:gd name="T17" fmla="*/ 5 h 86"/>
                <a:gd name="T18" fmla="*/ 8 w 13"/>
                <a:gd name="T19" fmla="*/ 5 h 86"/>
                <a:gd name="T20" fmla="*/ 8 w 13"/>
                <a:gd name="T21" fmla="*/ 5 h 86"/>
                <a:gd name="T22" fmla="*/ 8 w 13"/>
                <a:gd name="T23" fmla="*/ 0 h 86"/>
                <a:gd name="T24" fmla="*/ 11 w 13"/>
                <a:gd name="T25" fmla="*/ 2 h 86"/>
                <a:gd name="T26" fmla="*/ 13 w 13"/>
                <a:gd name="T27" fmla="*/ 5 h 86"/>
                <a:gd name="T28" fmla="*/ 13 w 13"/>
                <a:gd name="T29" fmla="*/ 81 h 86"/>
                <a:gd name="T30" fmla="*/ 11 w 13"/>
                <a:gd name="T31" fmla="*/ 85 h 86"/>
                <a:gd name="T32" fmla="*/ 8 w 13"/>
                <a:gd name="T33" fmla="*/ 86 h 86"/>
                <a:gd name="T34" fmla="*/ 5 w 13"/>
                <a:gd name="T35" fmla="*/ 5 h 86"/>
                <a:gd name="T36" fmla="*/ 5 w 13"/>
                <a:gd name="T37" fmla="*/ 5 h 86"/>
                <a:gd name="T38" fmla="*/ 5 w 13"/>
                <a:gd name="T39" fmla="*/ 5 h 86"/>
                <a:gd name="T40" fmla="*/ 5 w 13"/>
                <a:gd name="T41" fmla="*/ 0 h 86"/>
                <a:gd name="T42" fmla="*/ 7 w 13"/>
                <a:gd name="T43" fmla="*/ 0 h 86"/>
                <a:gd name="T44" fmla="*/ 8 w 13"/>
                <a:gd name="T45" fmla="*/ 0 h 86"/>
                <a:gd name="T46" fmla="*/ 8 w 13"/>
                <a:gd name="T47" fmla="*/ 5 h 86"/>
                <a:gd name="T48" fmla="*/ 8 w 13"/>
                <a:gd name="T49" fmla="*/ 5 h 86"/>
                <a:gd name="T50" fmla="*/ 8 w 13"/>
                <a:gd name="T51" fmla="*/ 5 h 86"/>
                <a:gd name="T52" fmla="*/ 8 w 13"/>
                <a:gd name="T53" fmla="*/ 5 h 86"/>
                <a:gd name="T54" fmla="*/ 8 w 13"/>
                <a:gd name="T55" fmla="*/ 5 h 86"/>
                <a:gd name="T56" fmla="*/ 7 w 13"/>
                <a:gd name="T57" fmla="*/ 5 h 86"/>
                <a:gd name="T58" fmla="*/ 5 w 13"/>
                <a:gd name="T59" fmla="*/ 5 h 86"/>
                <a:gd name="T60" fmla="*/ 5 w 13"/>
                <a:gd name="T61" fmla="*/ 5 h 86"/>
                <a:gd name="T62" fmla="*/ 5 w 13"/>
                <a:gd name="T63" fmla="*/ 5 h 86"/>
                <a:gd name="T64" fmla="*/ 8 w 13"/>
                <a:gd name="T65" fmla="*/ 81 h 86"/>
                <a:gd name="T66" fmla="*/ 8 w 13"/>
                <a:gd name="T67" fmla="*/ 86 h 86"/>
                <a:gd name="T68" fmla="*/ 7 w 13"/>
                <a:gd name="T69" fmla="*/ 86 h 86"/>
                <a:gd name="T70" fmla="*/ 5 w 13"/>
                <a:gd name="T71" fmla="*/ 86 h 86"/>
                <a:gd name="T72" fmla="*/ 5 w 13"/>
                <a:gd name="T73" fmla="*/ 81 h 86"/>
                <a:gd name="T74" fmla="*/ 5 w 13"/>
                <a:gd name="T75" fmla="*/ 81 h 86"/>
                <a:gd name="T76" fmla="*/ 5 w 13"/>
                <a:gd name="T77" fmla="*/ 81 h 86"/>
                <a:gd name="T78" fmla="*/ 5 w 13"/>
                <a:gd name="T79" fmla="*/ 81 h 86"/>
                <a:gd name="T80" fmla="*/ 5 w 13"/>
                <a:gd name="T81" fmla="*/ 81 h 86"/>
                <a:gd name="T82" fmla="*/ 7 w 13"/>
                <a:gd name="T83" fmla="*/ 81 h 86"/>
                <a:gd name="T84" fmla="*/ 8 w 13"/>
                <a:gd name="T85" fmla="*/ 81 h 86"/>
                <a:gd name="T86" fmla="*/ 8 w 13"/>
                <a:gd name="T87" fmla="*/ 81 h 86"/>
                <a:gd name="T88" fmla="*/ 8 w 13"/>
                <a:gd name="T89" fmla="*/ 81 h 86"/>
                <a:gd name="T90" fmla="*/ 8 w 13"/>
                <a:gd name="T91" fmla="*/ 81 h 86"/>
                <a:gd name="T92" fmla="*/ 5 w 13"/>
                <a:gd name="T93" fmla="*/ 5 h 86"/>
                <a:gd name="T94" fmla="*/ 5 w 13"/>
                <a:gd name="T95" fmla="*/ 5 h 86"/>
                <a:gd name="T96" fmla="*/ 5 w 13"/>
                <a:gd name="T97" fmla="*/ 5 h 86"/>
                <a:gd name="T98" fmla="*/ 5 w 13"/>
                <a:gd name="T99" fmla="*/ 5 h 86"/>
                <a:gd name="T100" fmla="*/ 5 w 13"/>
                <a:gd name="T101" fmla="*/ 81 h 86"/>
                <a:gd name="T102" fmla="*/ 5 w 13"/>
                <a:gd name="T103" fmla="*/ 81 h 86"/>
                <a:gd name="T104" fmla="*/ 5 w 13"/>
                <a:gd name="T105" fmla="*/ 81 h 86"/>
                <a:gd name="T106" fmla="*/ 5 w 13"/>
                <a:gd name="T107" fmla="*/ 81 h 86"/>
                <a:gd name="T108" fmla="*/ 5 w 13"/>
                <a:gd name="T109" fmla="*/ 81 h 86"/>
                <a:gd name="T110" fmla="*/ 5 w 13"/>
                <a:gd name="T111" fmla="*/ 86 h 86"/>
                <a:gd name="T112" fmla="*/ 3 w 13"/>
                <a:gd name="T113" fmla="*/ 85 h 86"/>
                <a:gd name="T114" fmla="*/ 0 w 13"/>
                <a:gd name="T115" fmla="*/ 81 h 86"/>
                <a:gd name="T116" fmla="*/ 0 w 13"/>
                <a:gd name="T117" fmla="*/ 5 h 86"/>
                <a:gd name="T118" fmla="*/ 3 w 13"/>
                <a:gd name="T119" fmla="*/ 2 h 86"/>
                <a:gd name="T120" fmla="*/ 5 w 13"/>
                <a:gd name="T121" fmla="*/ 0 h 86"/>
                <a:gd name="T122" fmla="*/ 5 w 13"/>
                <a:gd name="T123" fmla="*/ 5 h 86"/>
                <a:gd name="T124" fmla="*/ 5 w 13"/>
                <a:gd name="T125" fmla="*/ 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 h="86">
                  <a:moveTo>
                    <a:pt x="8" y="86"/>
                  </a:moveTo>
                  <a:cubicBezTo>
                    <a:pt x="8" y="81"/>
                    <a:pt x="8" y="81"/>
                    <a:pt x="8" y="81"/>
                  </a:cubicBezTo>
                  <a:cubicBezTo>
                    <a:pt x="8" y="81"/>
                    <a:pt x="8" y="81"/>
                    <a:pt x="8" y="81"/>
                  </a:cubicBezTo>
                  <a:cubicBezTo>
                    <a:pt x="8" y="81"/>
                    <a:pt x="8" y="81"/>
                    <a:pt x="8" y="81"/>
                  </a:cubicBezTo>
                  <a:cubicBezTo>
                    <a:pt x="8" y="81"/>
                    <a:pt x="8" y="81"/>
                    <a:pt x="8" y="81"/>
                  </a:cubicBezTo>
                  <a:cubicBezTo>
                    <a:pt x="8" y="81"/>
                    <a:pt x="8" y="81"/>
                    <a:pt x="8" y="81"/>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8" y="0"/>
                    <a:pt x="8" y="0"/>
                    <a:pt x="8" y="0"/>
                  </a:cubicBezTo>
                  <a:cubicBezTo>
                    <a:pt x="9" y="1"/>
                    <a:pt x="10" y="1"/>
                    <a:pt x="11" y="2"/>
                  </a:cubicBezTo>
                  <a:cubicBezTo>
                    <a:pt x="12" y="2"/>
                    <a:pt x="13" y="4"/>
                    <a:pt x="13" y="5"/>
                  </a:cubicBezTo>
                  <a:cubicBezTo>
                    <a:pt x="13" y="81"/>
                    <a:pt x="13" y="81"/>
                    <a:pt x="13" y="81"/>
                  </a:cubicBezTo>
                  <a:cubicBezTo>
                    <a:pt x="13" y="82"/>
                    <a:pt x="12" y="84"/>
                    <a:pt x="11" y="85"/>
                  </a:cubicBezTo>
                  <a:cubicBezTo>
                    <a:pt x="10" y="85"/>
                    <a:pt x="9" y="85"/>
                    <a:pt x="8" y="86"/>
                  </a:cubicBezTo>
                  <a:close/>
                  <a:moveTo>
                    <a:pt x="5" y="5"/>
                  </a:moveTo>
                  <a:cubicBezTo>
                    <a:pt x="5" y="5"/>
                    <a:pt x="5" y="5"/>
                    <a:pt x="5" y="5"/>
                  </a:cubicBezTo>
                  <a:cubicBezTo>
                    <a:pt x="5" y="5"/>
                    <a:pt x="5" y="5"/>
                    <a:pt x="5" y="5"/>
                  </a:cubicBezTo>
                  <a:cubicBezTo>
                    <a:pt x="5" y="0"/>
                    <a:pt x="5" y="0"/>
                    <a:pt x="5" y="0"/>
                  </a:cubicBezTo>
                  <a:cubicBezTo>
                    <a:pt x="6" y="0"/>
                    <a:pt x="6" y="0"/>
                    <a:pt x="7" y="0"/>
                  </a:cubicBezTo>
                  <a:cubicBezTo>
                    <a:pt x="7" y="0"/>
                    <a:pt x="8" y="0"/>
                    <a:pt x="8" y="0"/>
                  </a:cubicBezTo>
                  <a:cubicBezTo>
                    <a:pt x="8" y="5"/>
                    <a:pt x="8" y="5"/>
                    <a:pt x="8" y="5"/>
                  </a:cubicBezTo>
                  <a:cubicBezTo>
                    <a:pt x="8" y="5"/>
                    <a:pt x="8" y="5"/>
                    <a:pt x="8" y="5"/>
                  </a:cubicBezTo>
                  <a:cubicBezTo>
                    <a:pt x="8" y="5"/>
                    <a:pt x="8" y="5"/>
                    <a:pt x="8" y="5"/>
                  </a:cubicBezTo>
                  <a:cubicBezTo>
                    <a:pt x="8" y="5"/>
                    <a:pt x="8" y="5"/>
                    <a:pt x="8" y="5"/>
                  </a:cubicBezTo>
                  <a:cubicBezTo>
                    <a:pt x="8" y="5"/>
                    <a:pt x="8" y="6"/>
                    <a:pt x="8" y="5"/>
                  </a:cubicBezTo>
                  <a:cubicBezTo>
                    <a:pt x="8" y="5"/>
                    <a:pt x="7" y="5"/>
                    <a:pt x="7" y="5"/>
                  </a:cubicBezTo>
                  <a:cubicBezTo>
                    <a:pt x="6" y="5"/>
                    <a:pt x="6" y="5"/>
                    <a:pt x="5" y="5"/>
                  </a:cubicBezTo>
                  <a:cubicBezTo>
                    <a:pt x="5" y="6"/>
                    <a:pt x="5" y="5"/>
                    <a:pt x="5" y="5"/>
                  </a:cubicBezTo>
                  <a:cubicBezTo>
                    <a:pt x="5" y="5"/>
                    <a:pt x="5" y="5"/>
                    <a:pt x="5" y="5"/>
                  </a:cubicBezTo>
                  <a:close/>
                  <a:moveTo>
                    <a:pt x="8" y="81"/>
                  </a:moveTo>
                  <a:cubicBezTo>
                    <a:pt x="8" y="86"/>
                    <a:pt x="8" y="86"/>
                    <a:pt x="8" y="86"/>
                  </a:cubicBezTo>
                  <a:cubicBezTo>
                    <a:pt x="8" y="86"/>
                    <a:pt x="7" y="86"/>
                    <a:pt x="7" y="86"/>
                  </a:cubicBezTo>
                  <a:cubicBezTo>
                    <a:pt x="6" y="86"/>
                    <a:pt x="6" y="86"/>
                    <a:pt x="5" y="86"/>
                  </a:cubicBezTo>
                  <a:cubicBezTo>
                    <a:pt x="5" y="81"/>
                    <a:pt x="5" y="81"/>
                    <a:pt x="5" y="81"/>
                  </a:cubicBezTo>
                  <a:cubicBezTo>
                    <a:pt x="5" y="81"/>
                    <a:pt x="5" y="81"/>
                    <a:pt x="5" y="81"/>
                  </a:cubicBezTo>
                  <a:cubicBezTo>
                    <a:pt x="5" y="81"/>
                    <a:pt x="5" y="81"/>
                    <a:pt x="5" y="81"/>
                  </a:cubicBezTo>
                  <a:cubicBezTo>
                    <a:pt x="5" y="81"/>
                    <a:pt x="5" y="81"/>
                    <a:pt x="5" y="81"/>
                  </a:cubicBezTo>
                  <a:cubicBezTo>
                    <a:pt x="5" y="81"/>
                    <a:pt x="5" y="81"/>
                    <a:pt x="5" y="81"/>
                  </a:cubicBezTo>
                  <a:cubicBezTo>
                    <a:pt x="6" y="81"/>
                    <a:pt x="6" y="81"/>
                    <a:pt x="7" y="81"/>
                  </a:cubicBezTo>
                  <a:cubicBezTo>
                    <a:pt x="7" y="81"/>
                    <a:pt x="8" y="81"/>
                    <a:pt x="8" y="81"/>
                  </a:cubicBezTo>
                  <a:cubicBezTo>
                    <a:pt x="8" y="81"/>
                    <a:pt x="8" y="81"/>
                    <a:pt x="8" y="81"/>
                  </a:cubicBezTo>
                  <a:cubicBezTo>
                    <a:pt x="8" y="81"/>
                    <a:pt x="8" y="81"/>
                    <a:pt x="8" y="81"/>
                  </a:cubicBezTo>
                  <a:cubicBezTo>
                    <a:pt x="8" y="81"/>
                    <a:pt x="8" y="81"/>
                    <a:pt x="8" y="81"/>
                  </a:cubicBezTo>
                  <a:close/>
                  <a:moveTo>
                    <a:pt x="5" y="5"/>
                  </a:moveTo>
                  <a:cubicBezTo>
                    <a:pt x="5" y="5"/>
                    <a:pt x="5" y="5"/>
                    <a:pt x="5" y="5"/>
                  </a:cubicBezTo>
                  <a:cubicBezTo>
                    <a:pt x="5" y="5"/>
                    <a:pt x="5" y="5"/>
                    <a:pt x="5" y="5"/>
                  </a:cubicBezTo>
                  <a:cubicBezTo>
                    <a:pt x="5" y="5"/>
                    <a:pt x="5" y="5"/>
                    <a:pt x="5" y="5"/>
                  </a:cubicBezTo>
                  <a:cubicBezTo>
                    <a:pt x="5" y="81"/>
                    <a:pt x="5" y="81"/>
                    <a:pt x="5" y="81"/>
                  </a:cubicBezTo>
                  <a:cubicBezTo>
                    <a:pt x="5" y="81"/>
                    <a:pt x="5" y="81"/>
                    <a:pt x="5" y="81"/>
                  </a:cubicBezTo>
                  <a:cubicBezTo>
                    <a:pt x="5" y="81"/>
                    <a:pt x="5" y="81"/>
                    <a:pt x="5" y="81"/>
                  </a:cubicBezTo>
                  <a:cubicBezTo>
                    <a:pt x="5" y="81"/>
                    <a:pt x="5" y="81"/>
                    <a:pt x="5" y="81"/>
                  </a:cubicBezTo>
                  <a:cubicBezTo>
                    <a:pt x="5" y="81"/>
                    <a:pt x="5" y="81"/>
                    <a:pt x="5" y="81"/>
                  </a:cubicBezTo>
                  <a:cubicBezTo>
                    <a:pt x="5" y="86"/>
                    <a:pt x="5" y="86"/>
                    <a:pt x="5" y="86"/>
                  </a:cubicBezTo>
                  <a:cubicBezTo>
                    <a:pt x="4" y="85"/>
                    <a:pt x="3" y="85"/>
                    <a:pt x="3" y="85"/>
                  </a:cubicBezTo>
                  <a:cubicBezTo>
                    <a:pt x="1" y="84"/>
                    <a:pt x="0" y="82"/>
                    <a:pt x="0" y="81"/>
                  </a:cubicBezTo>
                  <a:cubicBezTo>
                    <a:pt x="0" y="5"/>
                    <a:pt x="0" y="5"/>
                    <a:pt x="0" y="5"/>
                  </a:cubicBezTo>
                  <a:cubicBezTo>
                    <a:pt x="0" y="4"/>
                    <a:pt x="1" y="2"/>
                    <a:pt x="3" y="2"/>
                  </a:cubicBezTo>
                  <a:cubicBezTo>
                    <a:pt x="3" y="1"/>
                    <a:pt x="4" y="1"/>
                    <a:pt x="5" y="0"/>
                  </a:cubicBezTo>
                  <a:cubicBezTo>
                    <a:pt x="5" y="5"/>
                    <a:pt x="5" y="5"/>
                    <a:pt x="5" y="5"/>
                  </a:cubicBezTo>
                  <a:cubicBezTo>
                    <a:pt x="5" y="5"/>
                    <a:pt x="5" y="5"/>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Freeform 236"/>
            <p:cNvSpPr>
              <a:spLocks noEditPoints="1"/>
            </p:cNvSpPr>
            <p:nvPr/>
          </p:nvSpPr>
          <p:spPr bwMode="auto">
            <a:xfrm>
              <a:off x="7378700" y="3643313"/>
              <a:ext cx="123825" cy="90488"/>
            </a:xfrm>
            <a:custGeom>
              <a:avLst/>
              <a:gdLst>
                <a:gd name="T0" fmla="*/ 33 w 55"/>
                <a:gd name="T1" fmla="*/ 11 h 40"/>
                <a:gd name="T2" fmla="*/ 39 w 55"/>
                <a:gd name="T3" fmla="*/ 6 h 40"/>
                <a:gd name="T4" fmla="*/ 41 w 55"/>
                <a:gd name="T5" fmla="*/ 5 h 40"/>
                <a:gd name="T6" fmla="*/ 33 w 55"/>
                <a:gd name="T7" fmla="*/ 6 h 40"/>
                <a:gd name="T8" fmla="*/ 26 w 55"/>
                <a:gd name="T9" fmla="*/ 10 h 40"/>
                <a:gd name="T10" fmla="*/ 26 w 55"/>
                <a:gd name="T11" fmla="*/ 10 h 40"/>
                <a:gd name="T12" fmla="*/ 26 w 55"/>
                <a:gd name="T13" fmla="*/ 4 h 40"/>
                <a:gd name="T14" fmla="*/ 31 w 55"/>
                <a:gd name="T15" fmla="*/ 2 h 40"/>
                <a:gd name="T16" fmla="*/ 42 w 55"/>
                <a:gd name="T17" fmla="*/ 0 h 40"/>
                <a:gd name="T18" fmla="*/ 52 w 55"/>
                <a:gd name="T19" fmla="*/ 0 h 40"/>
                <a:gd name="T20" fmla="*/ 52 w 55"/>
                <a:gd name="T21" fmla="*/ 0 h 40"/>
                <a:gd name="T22" fmla="*/ 54 w 55"/>
                <a:gd name="T23" fmla="*/ 3 h 40"/>
                <a:gd name="T24" fmla="*/ 52 w 55"/>
                <a:gd name="T25" fmla="*/ 5 h 40"/>
                <a:gd name="T26" fmla="*/ 52 w 55"/>
                <a:gd name="T27" fmla="*/ 5 h 40"/>
                <a:gd name="T28" fmla="*/ 52 w 55"/>
                <a:gd name="T29" fmla="*/ 5 h 40"/>
                <a:gd name="T30" fmla="*/ 52 w 55"/>
                <a:gd name="T31" fmla="*/ 5 h 40"/>
                <a:gd name="T32" fmla="*/ 48 w 55"/>
                <a:gd name="T33" fmla="*/ 6 h 40"/>
                <a:gd name="T34" fmla="*/ 47 w 55"/>
                <a:gd name="T35" fmla="*/ 7 h 40"/>
                <a:gd name="T36" fmla="*/ 41 w 55"/>
                <a:gd name="T37" fmla="*/ 10 h 40"/>
                <a:gd name="T38" fmla="*/ 37 w 55"/>
                <a:gd name="T39" fmla="*/ 14 h 40"/>
                <a:gd name="T40" fmla="*/ 31 w 55"/>
                <a:gd name="T41" fmla="*/ 21 h 40"/>
                <a:gd name="T42" fmla="*/ 26 w 55"/>
                <a:gd name="T43" fmla="*/ 27 h 40"/>
                <a:gd name="T44" fmla="*/ 26 w 55"/>
                <a:gd name="T45" fmla="*/ 19 h 40"/>
                <a:gd name="T46" fmla="*/ 27 w 55"/>
                <a:gd name="T47" fmla="*/ 18 h 40"/>
                <a:gd name="T48" fmla="*/ 33 w 55"/>
                <a:gd name="T49" fmla="*/ 11 h 40"/>
                <a:gd name="T50" fmla="*/ 26 w 55"/>
                <a:gd name="T51" fmla="*/ 10 h 40"/>
                <a:gd name="T52" fmla="*/ 20 w 55"/>
                <a:gd name="T53" fmla="*/ 17 h 40"/>
                <a:gd name="T54" fmla="*/ 16 w 55"/>
                <a:gd name="T55" fmla="*/ 24 h 40"/>
                <a:gd name="T56" fmla="*/ 15 w 55"/>
                <a:gd name="T57" fmla="*/ 26 h 40"/>
                <a:gd name="T58" fmla="*/ 14 w 55"/>
                <a:gd name="T59" fmla="*/ 27 h 40"/>
                <a:gd name="T60" fmla="*/ 14 w 55"/>
                <a:gd name="T61" fmla="*/ 27 h 40"/>
                <a:gd name="T62" fmla="*/ 11 w 55"/>
                <a:gd name="T63" fmla="*/ 32 h 40"/>
                <a:gd name="T64" fmla="*/ 18 w 55"/>
                <a:gd name="T65" fmla="*/ 28 h 40"/>
                <a:gd name="T66" fmla="*/ 26 w 55"/>
                <a:gd name="T67" fmla="*/ 19 h 40"/>
                <a:gd name="T68" fmla="*/ 26 w 55"/>
                <a:gd name="T69" fmla="*/ 27 h 40"/>
                <a:gd name="T70" fmla="*/ 21 w 55"/>
                <a:gd name="T71" fmla="*/ 32 h 40"/>
                <a:gd name="T72" fmla="*/ 12 w 55"/>
                <a:gd name="T73" fmla="*/ 37 h 40"/>
                <a:gd name="T74" fmla="*/ 3 w 55"/>
                <a:gd name="T75" fmla="*/ 40 h 40"/>
                <a:gd name="T76" fmla="*/ 3 w 55"/>
                <a:gd name="T77" fmla="*/ 40 h 40"/>
                <a:gd name="T78" fmla="*/ 0 w 55"/>
                <a:gd name="T79" fmla="*/ 38 h 40"/>
                <a:gd name="T80" fmla="*/ 2 w 55"/>
                <a:gd name="T81" fmla="*/ 35 h 40"/>
                <a:gd name="T82" fmla="*/ 10 w 55"/>
                <a:gd name="T83" fmla="*/ 25 h 40"/>
                <a:gd name="T84" fmla="*/ 10 w 55"/>
                <a:gd name="T85" fmla="*/ 25 h 40"/>
                <a:gd name="T86" fmla="*/ 10 w 55"/>
                <a:gd name="T87" fmla="*/ 24 h 40"/>
                <a:gd name="T88" fmla="*/ 11 w 55"/>
                <a:gd name="T89" fmla="*/ 22 h 40"/>
                <a:gd name="T90" fmla="*/ 16 w 55"/>
                <a:gd name="T91" fmla="*/ 14 h 40"/>
                <a:gd name="T92" fmla="*/ 23 w 55"/>
                <a:gd name="T93" fmla="*/ 6 h 40"/>
                <a:gd name="T94" fmla="*/ 26 w 55"/>
                <a:gd name="T95" fmla="*/ 4 h 40"/>
                <a:gd name="T96" fmla="*/ 26 w 55"/>
                <a:gd name="T97" fmla="*/ 1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5" h="40">
                  <a:moveTo>
                    <a:pt x="33" y="11"/>
                  </a:moveTo>
                  <a:cubicBezTo>
                    <a:pt x="35" y="9"/>
                    <a:pt x="37" y="7"/>
                    <a:pt x="39" y="6"/>
                  </a:cubicBezTo>
                  <a:cubicBezTo>
                    <a:pt x="39" y="5"/>
                    <a:pt x="40" y="5"/>
                    <a:pt x="41" y="5"/>
                  </a:cubicBezTo>
                  <a:cubicBezTo>
                    <a:pt x="38" y="5"/>
                    <a:pt x="35" y="5"/>
                    <a:pt x="33" y="6"/>
                  </a:cubicBezTo>
                  <a:cubicBezTo>
                    <a:pt x="30" y="7"/>
                    <a:pt x="28" y="9"/>
                    <a:pt x="26" y="10"/>
                  </a:cubicBezTo>
                  <a:cubicBezTo>
                    <a:pt x="26" y="10"/>
                    <a:pt x="26" y="10"/>
                    <a:pt x="26" y="10"/>
                  </a:cubicBezTo>
                  <a:cubicBezTo>
                    <a:pt x="26" y="4"/>
                    <a:pt x="26" y="4"/>
                    <a:pt x="26" y="4"/>
                  </a:cubicBezTo>
                  <a:cubicBezTo>
                    <a:pt x="28" y="3"/>
                    <a:pt x="29" y="3"/>
                    <a:pt x="31" y="2"/>
                  </a:cubicBezTo>
                  <a:cubicBezTo>
                    <a:pt x="35" y="0"/>
                    <a:pt x="38" y="0"/>
                    <a:pt x="42" y="0"/>
                  </a:cubicBezTo>
                  <a:cubicBezTo>
                    <a:pt x="45" y="0"/>
                    <a:pt x="49" y="0"/>
                    <a:pt x="52" y="0"/>
                  </a:cubicBezTo>
                  <a:cubicBezTo>
                    <a:pt x="52" y="0"/>
                    <a:pt x="52" y="0"/>
                    <a:pt x="52" y="0"/>
                  </a:cubicBezTo>
                  <a:cubicBezTo>
                    <a:pt x="54" y="0"/>
                    <a:pt x="55" y="1"/>
                    <a:pt x="54" y="3"/>
                  </a:cubicBezTo>
                  <a:cubicBezTo>
                    <a:pt x="54" y="4"/>
                    <a:pt x="53" y="5"/>
                    <a:pt x="52" y="5"/>
                  </a:cubicBezTo>
                  <a:cubicBezTo>
                    <a:pt x="52" y="5"/>
                    <a:pt x="52" y="5"/>
                    <a:pt x="52" y="5"/>
                  </a:cubicBezTo>
                  <a:cubicBezTo>
                    <a:pt x="52" y="5"/>
                    <a:pt x="52" y="5"/>
                    <a:pt x="52" y="5"/>
                  </a:cubicBezTo>
                  <a:cubicBezTo>
                    <a:pt x="52" y="5"/>
                    <a:pt x="52" y="5"/>
                    <a:pt x="52" y="5"/>
                  </a:cubicBezTo>
                  <a:cubicBezTo>
                    <a:pt x="51" y="5"/>
                    <a:pt x="50" y="6"/>
                    <a:pt x="48" y="6"/>
                  </a:cubicBezTo>
                  <a:cubicBezTo>
                    <a:pt x="48" y="6"/>
                    <a:pt x="48" y="7"/>
                    <a:pt x="47" y="7"/>
                  </a:cubicBezTo>
                  <a:cubicBezTo>
                    <a:pt x="45" y="8"/>
                    <a:pt x="43" y="9"/>
                    <a:pt x="41" y="10"/>
                  </a:cubicBezTo>
                  <a:cubicBezTo>
                    <a:pt x="40" y="11"/>
                    <a:pt x="38" y="12"/>
                    <a:pt x="37" y="14"/>
                  </a:cubicBezTo>
                  <a:cubicBezTo>
                    <a:pt x="35" y="16"/>
                    <a:pt x="33" y="18"/>
                    <a:pt x="31" y="21"/>
                  </a:cubicBezTo>
                  <a:cubicBezTo>
                    <a:pt x="29" y="23"/>
                    <a:pt x="28" y="25"/>
                    <a:pt x="26" y="27"/>
                  </a:cubicBezTo>
                  <a:cubicBezTo>
                    <a:pt x="26" y="19"/>
                    <a:pt x="26" y="19"/>
                    <a:pt x="26" y="19"/>
                  </a:cubicBezTo>
                  <a:cubicBezTo>
                    <a:pt x="27" y="18"/>
                    <a:pt x="27" y="18"/>
                    <a:pt x="27" y="18"/>
                  </a:cubicBezTo>
                  <a:cubicBezTo>
                    <a:pt x="29" y="15"/>
                    <a:pt x="31" y="13"/>
                    <a:pt x="33" y="11"/>
                  </a:cubicBezTo>
                  <a:close/>
                  <a:moveTo>
                    <a:pt x="26" y="10"/>
                  </a:moveTo>
                  <a:cubicBezTo>
                    <a:pt x="24" y="12"/>
                    <a:pt x="22" y="14"/>
                    <a:pt x="20" y="17"/>
                  </a:cubicBezTo>
                  <a:cubicBezTo>
                    <a:pt x="19" y="19"/>
                    <a:pt x="17" y="22"/>
                    <a:pt x="16" y="24"/>
                  </a:cubicBezTo>
                  <a:cubicBezTo>
                    <a:pt x="15" y="25"/>
                    <a:pt x="15" y="26"/>
                    <a:pt x="15" y="26"/>
                  </a:cubicBezTo>
                  <a:cubicBezTo>
                    <a:pt x="14" y="27"/>
                    <a:pt x="14" y="27"/>
                    <a:pt x="14" y="27"/>
                  </a:cubicBezTo>
                  <a:cubicBezTo>
                    <a:pt x="14" y="27"/>
                    <a:pt x="14" y="27"/>
                    <a:pt x="14" y="27"/>
                  </a:cubicBezTo>
                  <a:cubicBezTo>
                    <a:pt x="13" y="29"/>
                    <a:pt x="12" y="31"/>
                    <a:pt x="11" y="32"/>
                  </a:cubicBezTo>
                  <a:cubicBezTo>
                    <a:pt x="14" y="31"/>
                    <a:pt x="16" y="30"/>
                    <a:pt x="18" y="28"/>
                  </a:cubicBezTo>
                  <a:cubicBezTo>
                    <a:pt x="21" y="26"/>
                    <a:pt x="24" y="22"/>
                    <a:pt x="26" y="19"/>
                  </a:cubicBezTo>
                  <a:cubicBezTo>
                    <a:pt x="26" y="27"/>
                    <a:pt x="26" y="27"/>
                    <a:pt x="26" y="27"/>
                  </a:cubicBezTo>
                  <a:cubicBezTo>
                    <a:pt x="24" y="29"/>
                    <a:pt x="23" y="30"/>
                    <a:pt x="21" y="32"/>
                  </a:cubicBezTo>
                  <a:cubicBezTo>
                    <a:pt x="18" y="34"/>
                    <a:pt x="15" y="36"/>
                    <a:pt x="12" y="37"/>
                  </a:cubicBezTo>
                  <a:cubicBezTo>
                    <a:pt x="9" y="38"/>
                    <a:pt x="6" y="39"/>
                    <a:pt x="3" y="40"/>
                  </a:cubicBezTo>
                  <a:cubicBezTo>
                    <a:pt x="3" y="40"/>
                    <a:pt x="3" y="40"/>
                    <a:pt x="3" y="40"/>
                  </a:cubicBezTo>
                  <a:cubicBezTo>
                    <a:pt x="2" y="40"/>
                    <a:pt x="0" y="39"/>
                    <a:pt x="0" y="38"/>
                  </a:cubicBezTo>
                  <a:cubicBezTo>
                    <a:pt x="0" y="37"/>
                    <a:pt x="0" y="35"/>
                    <a:pt x="2" y="35"/>
                  </a:cubicBezTo>
                  <a:cubicBezTo>
                    <a:pt x="5" y="34"/>
                    <a:pt x="8" y="29"/>
                    <a:pt x="10" y="25"/>
                  </a:cubicBezTo>
                  <a:cubicBezTo>
                    <a:pt x="10" y="25"/>
                    <a:pt x="10" y="25"/>
                    <a:pt x="10" y="25"/>
                  </a:cubicBezTo>
                  <a:cubicBezTo>
                    <a:pt x="10" y="24"/>
                    <a:pt x="10" y="24"/>
                    <a:pt x="10" y="24"/>
                  </a:cubicBezTo>
                  <a:cubicBezTo>
                    <a:pt x="11" y="23"/>
                    <a:pt x="11" y="23"/>
                    <a:pt x="11" y="22"/>
                  </a:cubicBezTo>
                  <a:cubicBezTo>
                    <a:pt x="13" y="19"/>
                    <a:pt x="14" y="16"/>
                    <a:pt x="16" y="14"/>
                  </a:cubicBezTo>
                  <a:cubicBezTo>
                    <a:pt x="18" y="11"/>
                    <a:pt x="21" y="9"/>
                    <a:pt x="23" y="6"/>
                  </a:cubicBezTo>
                  <a:cubicBezTo>
                    <a:pt x="24" y="6"/>
                    <a:pt x="25" y="5"/>
                    <a:pt x="26" y="4"/>
                  </a:cubicBezTo>
                  <a:lnTo>
                    <a:pt x="26"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Freeform 237"/>
            <p:cNvSpPr>
              <a:spLocks noEditPoints="1"/>
            </p:cNvSpPr>
            <p:nvPr/>
          </p:nvSpPr>
          <p:spPr bwMode="auto">
            <a:xfrm>
              <a:off x="7388225" y="3643313"/>
              <a:ext cx="157163" cy="106363"/>
            </a:xfrm>
            <a:custGeom>
              <a:avLst/>
              <a:gdLst>
                <a:gd name="T0" fmla="*/ 35 w 70"/>
                <a:gd name="T1" fmla="*/ 18 h 47"/>
                <a:gd name="T2" fmla="*/ 43 w 70"/>
                <a:gd name="T3" fmla="*/ 5 h 47"/>
                <a:gd name="T4" fmla="*/ 68 w 70"/>
                <a:gd name="T5" fmla="*/ 1 h 47"/>
                <a:gd name="T6" fmla="*/ 66 w 70"/>
                <a:gd name="T7" fmla="*/ 7 h 47"/>
                <a:gd name="T8" fmla="*/ 62 w 70"/>
                <a:gd name="T9" fmla="*/ 11 h 47"/>
                <a:gd name="T10" fmla="*/ 39 w 70"/>
                <a:gd name="T11" fmla="*/ 42 h 47"/>
                <a:gd name="T12" fmla="*/ 36 w 70"/>
                <a:gd name="T13" fmla="*/ 38 h 47"/>
                <a:gd name="T14" fmla="*/ 58 w 70"/>
                <a:gd name="T15" fmla="*/ 8 h 47"/>
                <a:gd name="T16" fmla="*/ 46 w 70"/>
                <a:gd name="T17" fmla="*/ 9 h 47"/>
                <a:gd name="T18" fmla="*/ 30 w 70"/>
                <a:gd name="T19" fmla="*/ 23 h 47"/>
                <a:gd name="T20" fmla="*/ 34 w 70"/>
                <a:gd name="T21" fmla="*/ 12 h 47"/>
                <a:gd name="T22" fmla="*/ 34 w 70"/>
                <a:gd name="T23" fmla="*/ 12 h 47"/>
                <a:gd name="T24" fmla="*/ 30 w 70"/>
                <a:gd name="T25" fmla="*/ 41 h 47"/>
                <a:gd name="T26" fmla="*/ 30 w 70"/>
                <a:gd name="T27" fmla="*/ 46 h 47"/>
                <a:gd name="T28" fmla="*/ 30 w 70"/>
                <a:gd name="T29" fmla="*/ 23 h 47"/>
                <a:gd name="T30" fmla="*/ 26 w 70"/>
                <a:gd name="T31" fmla="*/ 28 h 47"/>
                <a:gd name="T32" fmla="*/ 26 w 70"/>
                <a:gd name="T33" fmla="*/ 20 h 47"/>
                <a:gd name="T34" fmla="*/ 30 w 70"/>
                <a:gd name="T35" fmla="*/ 16 h 47"/>
                <a:gd name="T36" fmla="*/ 30 w 70"/>
                <a:gd name="T37" fmla="*/ 23 h 47"/>
                <a:gd name="T38" fmla="*/ 30 w 70"/>
                <a:gd name="T39" fmla="*/ 46 h 47"/>
                <a:gd name="T40" fmla="*/ 26 w 70"/>
                <a:gd name="T41" fmla="*/ 28 h 47"/>
                <a:gd name="T42" fmla="*/ 26 w 70"/>
                <a:gd name="T43" fmla="*/ 20 h 47"/>
                <a:gd name="T44" fmla="*/ 26 w 70"/>
                <a:gd name="T45" fmla="*/ 19 h 47"/>
                <a:gd name="T46" fmla="*/ 26 w 70"/>
                <a:gd name="T47" fmla="*/ 20 h 47"/>
                <a:gd name="T48" fmla="*/ 26 w 70"/>
                <a:gd name="T49" fmla="*/ 42 h 47"/>
                <a:gd name="T50" fmla="*/ 26 w 70"/>
                <a:gd name="T51" fmla="*/ 42 h 47"/>
                <a:gd name="T52" fmla="*/ 26 w 70"/>
                <a:gd name="T53" fmla="*/ 21 h 47"/>
                <a:gd name="T54" fmla="*/ 26 w 70"/>
                <a:gd name="T55" fmla="*/ 19 h 47"/>
                <a:gd name="T56" fmla="*/ 26 w 70"/>
                <a:gd name="T57" fmla="*/ 21 h 47"/>
                <a:gd name="T58" fmla="*/ 26 w 70"/>
                <a:gd name="T59" fmla="*/ 42 h 47"/>
                <a:gd name="T60" fmla="*/ 26 w 70"/>
                <a:gd name="T61" fmla="*/ 47 h 47"/>
                <a:gd name="T62" fmla="*/ 20 w 70"/>
                <a:gd name="T63" fmla="*/ 34 h 47"/>
                <a:gd name="T64" fmla="*/ 26 w 70"/>
                <a:gd name="T65" fmla="*/ 21 h 47"/>
                <a:gd name="T66" fmla="*/ 26 w 70"/>
                <a:gd name="T67" fmla="*/ 19 h 47"/>
                <a:gd name="T68" fmla="*/ 26 w 70"/>
                <a:gd name="T69" fmla="*/ 21 h 47"/>
                <a:gd name="T70" fmla="*/ 26 w 70"/>
                <a:gd name="T71" fmla="*/ 42 h 47"/>
                <a:gd name="T72" fmla="*/ 20 w 70"/>
                <a:gd name="T73" fmla="*/ 43 h 47"/>
                <a:gd name="T74" fmla="*/ 12 w 70"/>
                <a:gd name="T75" fmla="*/ 39 h 47"/>
                <a:gd name="T76" fmla="*/ 12 w 70"/>
                <a:gd name="T77" fmla="*/ 34 h 47"/>
                <a:gd name="T78" fmla="*/ 20 w 70"/>
                <a:gd name="T79" fmla="*/ 26 h 47"/>
                <a:gd name="T80" fmla="*/ 20 w 70"/>
                <a:gd name="T81" fmla="*/ 34 h 47"/>
                <a:gd name="T82" fmla="*/ 20 w 70"/>
                <a:gd name="T83" fmla="*/ 43 h 47"/>
                <a:gd name="T84" fmla="*/ 12 w 70"/>
                <a:gd name="T85" fmla="*/ 46 h 47"/>
                <a:gd name="T86" fmla="*/ 9 w 70"/>
                <a:gd name="T87" fmla="*/ 41 h 47"/>
                <a:gd name="T88" fmla="*/ 12 w 70"/>
                <a:gd name="T89" fmla="*/ 46 h 47"/>
                <a:gd name="T90" fmla="*/ 12 w 70"/>
                <a:gd name="T91" fmla="*/ 32 h 47"/>
                <a:gd name="T92" fmla="*/ 12 w 70"/>
                <a:gd name="T93" fmla="*/ 34 h 47"/>
                <a:gd name="T94" fmla="*/ 8 w 70"/>
                <a:gd name="T95" fmla="*/ 36 h 47"/>
                <a:gd name="T96" fmla="*/ 5 w 70"/>
                <a:gd name="T97" fmla="*/ 37 h 47"/>
                <a:gd name="T98" fmla="*/ 5 w 70"/>
                <a:gd name="T99" fmla="*/ 39 h 47"/>
                <a:gd name="T100" fmla="*/ 1 w 70"/>
                <a:gd name="T101" fmla="*/ 42 h 47"/>
                <a:gd name="T102" fmla="*/ 2 w 70"/>
                <a:gd name="T103" fmla="*/ 38 h 47"/>
                <a:gd name="T104" fmla="*/ 1 w 70"/>
                <a:gd name="T105" fmla="*/ 38 h 47"/>
                <a:gd name="T106" fmla="*/ 1 w 70"/>
                <a:gd name="T107"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47">
                  <a:moveTo>
                    <a:pt x="46" y="9"/>
                  </a:moveTo>
                  <a:cubicBezTo>
                    <a:pt x="42" y="11"/>
                    <a:pt x="40" y="13"/>
                    <a:pt x="37" y="15"/>
                  </a:cubicBezTo>
                  <a:cubicBezTo>
                    <a:pt x="36" y="16"/>
                    <a:pt x="36" y="17"/>
                    <a:pt x="35" y="18"/>
                  </a:cubicBezTo>
                  <a:cubicBezTo>
                    <a:pt x="35" y="11"/>
                    <a:pt x="35" y="11"/>
                    <a:pt x="35" y="11"/>
                  </a:cubicBezTo>
                  <a:cubicBezTo>
                    <a:pt x="37" y="9"/>
                    <a:pt x="40" y="7"/>
                    <a:pt x="43" y="5"/>
                  </a:cubicBezTo>
                  <a:cubicBezTo>
                    <a:pt x="43" y="5"/>
                    <a:pt x="43" y="5"/>
                    <a:pt x="43" y="5"/>
                  </a:cubicBezTo>
                  <a:cubicBezTo>
                    <a:pt x="47" y="3"/>
                    <a:pt x="51" y="2"/>
                    <a:pt x="55" y="1"/>
                  </a:cubicBezTo>
                  <a:cubicBezTo>
                    <a:pt x="59" y="1"/>
                    <a:pt x="63" y="0"/>
                    <a:pt x="68" y="1"/>
                  </a:cubicBezTo>
                  <a:cubicBezTo>
                    <a:pt x="68" y="1"/>
                    <a:pt x="68" y="1"/>
                    <a:pt x="68" y="1"/>
                  </a:cubicBezTo>
                  <a:cubicBezTo>
                    <a:pt x="69" y="1"/>
                    <a:pt x="70" y="2"/>
                    <a:pt x="70" y="3"/>
                  </a:cubicBezTo>
                  <a:cubicBezTo>
                    <a:pt x="70" y="5"/>
                    <a:pt x="69" y="6"/>
                    <a:pt x="67" y="6"/>
                  </a:cubicBezTo>
                  <a:cubicBezTo>
                    <a:pt x="67" y="6"/>
                    <a:pt x="67" y="7"/>
                    <a:pt x="66" y="7"/>
                  </a:cubicBezTo>
                  <a:cubicBezTo>
                    <a:pt x="66" y="7"/>
                    <a:pt x="66" y="7"/>
                    <a:pt x="65" y="8"/>
                  </a:cubicBezTo>
                  <a:cubicBezTo>
                    <a:pt x="65" y="8"/>
                    <a:pt x="65" y="8"/>
                    <a:pt x="65" y="8"/>
                  </a:cubicBezTo>
                  <a:cubicBezTo>
                    <a:pt x="64" y="9"/>
                    <a:pt x="63" y="10"/>
                    <a:pt x="62" y="11"/>
                  </a:cubicBezTo>
                  <a:cubicBezTo>
                    <a:pt x="61" y="12"/>
                    <a:pt x="60" y="14"/>
                    <a:pt x="59" y="15"/>
                  </a:cubicBezTo>
                  <a:cubicBezTo>
                    <a:pt x="58" y="17"/>
                    <a:pt x="57" y="19"/>
                    <a:pt x="56" y="21"/>
                  </a:cubicBezTo>
                  <a:cubicBezTo>
                    <a:pt x="52" y="29"/>
                    <a:pt x="47" y="37"/>
                    <a:pt x="39" y="42"/>
                  </a:cubicBezTo>
                  <a:cubicBezTo>
                    <a:pt x="38" y="43"/>
                    <a:pt x="36" y="43"/>
                    <a:pt x="35" y="44"/>
                  </a:cubicBezTo>
                  <a:cubicBezTo>
                    <a:pt x="35" y="39"/>
                    <a:pt x="35" y="39"/>
                    <a:pt x="35" y="39"/>
                  </a:cubicBezTo>
                  <a:cubicBezTo>
                    <a:pt x="35" y="38"/>
                    <a:pt x="36" y="38"/>
                    <a:pt x="36" y="38"/>
                  </a:cubicBezTo>
                  <a:cubicBezTo>
                    <a:pt x="44" y="33"/>
                    <a:pt x="48" y="26"/>
                    <a:pt x="52" y="19"/>
                  </a:cubicBezTo>
                  <a:cubicBezTo>
                    <a:pt x="53" y="17"/>
                    <a:pt x="54" y="15"/>
                    <a:pt x="55" y="13"/>
                  </a:cubicBezTo>
                  <a:cubicBezTo>
                    <a:pt x="56" y="11"/>
                    <a:pt x="57" y="10"/>
                    <a:pt x="58" y="8"/>
                  </a:cubicBezTo>
                  <a:cubicBezTo>
                    <a:pt x="59" y="7"/>
                    <a:pt x="60" y="6"/>
                    <a:pt x="61" y="5"/>
                  </a:cubicBezTo>
                  <a:cubicBezTo>
                    <a:pt x="59" y="6"/>
                    <a:pt x="57" y="6"/>
                    <a:pt x="55" y="6"/>
                  </a:cubicBezTo>
                  <a:cubicBezTo>
                    <a:pt x="52" y="7"/>
                    <a:pt x="49" y="8"/>
                    <a:pt x="46" y="9"/>
                  </a:cubicBezTo>
                  <a:cubicBezTo>
                    <a:pt x="46" y="9"/>
                    <a:pt x="46" y="9"/>
                    <a:pt x="46" y="9"/>
                  </a:cubicBezTo>
                  <a:close/>
                  <a:moveTo>
                    <a:pt x="35" y="18"/>
                  </a:moveTo>
                  <a:cubicBezTo>
                    <a:pt x="33" y="19"/>
                    <a:pt x="32" y="21"/>
                    <a:pt x="30" y="23"/>
                  </a:cubicBezTo>
                  <a:cubicBezTo>
                    <a:pt x="30" y="23"/>
                    <a:pt x="30" y="23"/>
                    <a:pt x="30" y="23"/>
                  </a:cubicBezTo>
                  <a:cubicBezTo>
                    <a:pt x="30" y="16"/>
                    <a:pt x="30" y="16"/>
                    <a:pt x="30" y="16"/>
                  </a:cubicBezTo>
                  <a:cubicBezTo>
                    <a:pt x="34" y="12"/>
                    <a:pt x="34" y="12"/>
                    <a:pt x="34" y="12"/>
                  </a:cubicBezTo>
                  <a:cubicBezTo>
                    <a:pt x="33" y="13"/>
                    <a:pt x="31" y="14"/>
                    <a:pt x="30" y="16"/>
                  </a:cubicBezTo>
                  <a:cubicBezTo>
                    <a:pt x="30" y="15"/>
                    <a:pt x="30" y="15"/>
                    <a:pt x="30" y="15"/>
                  </a:cubicBezTo>
                  <a:cubicBezTo>
                    <a:pt x="34" y="12"/>
                    <a:pt x="34" y="12"/>
                    <a:pt x="34" y="12"/>
                  </a:cubicBezTo>
                  <a:cubicBezTo>
                    <a:pt x="34" y="12"/>
                    <a:pt x="35" y="11"/>
                    <a:pt x="35" y="11"/>
                  </a:cubicBezTo>
                  <a:cubicBezTo>
                    <a:pt x="35" y="18"/>
                    <a:pt x="35" y="18"/>
                    <a:pt x="35" y="18"/>
                  </a:cubicBezTo>
                  <a:close/>
                  <a:moveTo>
                    <a:pt x="30" y="41"/>
                  </a:moveTo>
                  <a:cubicBezTo>
                    <a:pt x="32" y="40"/>
                    <a:pt x="33" y="40"/>
                    <a:pt x="35" y="39"/>
                  </a:cubicBezTo>
                  <a:cubicBezTo>
                    <a:pt x="35" y="44"/>
                    <a:pt x="35" y="44"/>
                    <a:pt x="35" y="44"/>
                  </a:cubicBezTo>
                  <a:cubicBezTo>
                    <a:pt x="33" y="45"/>
                    <a:pt x="32" y="45"/>
                    <a:pt x="30" y="46"/>
                  </a:cubicBezTo>
                  <a:lnTo>
                    <a:pt x="30" y="41"/>
                  </a:lnTo>
                  <a:close/>
                  <a:moveTo>
                    <a:pt x="30" y="23"/>
                  </a:moveTo>
                  <a:cubicBezTo>
                    <a:pt x="30" y="23"/>
                    <a:pt x="30" y="23"/>
                    <a:pt x="30" y="23"/>
                  </a:cubicBezTo>
                  <a:cubicBezTo>
                    <a:pt x="30" y="24"/>
                    <a:pt x="30" y="24"/>
                    <a:pt x="30" y="24"/>
                  </a:cubicBezTo>
                  <a:cubicBezTo>
                    <a:pt x="30" y="24"/>
                    <a:pt x="30" y="24"/>
                    <a:pt x="30" y="24"/>
                  </a:cubicBezTo>
                  <a:cubicBezTo>
                    <a:pt x="29" y="25"/>
                    <a:pt x="28" y="27"/>
                    <a:pt x="26" y="28"/>
                  </a:cubicBezTo>
                  <a:cubicBezTo>
                    <a:pt x="26" y="20"/>
                    <a:pt x="26" y="20"/>
                    <a:pt x="26" y="20"/>
                  </a:cubicBezTo>
                  <a:cubicBezTo>
                    <a:pt x="26" y="20"/>
                    <a:pt x="26" y="20"/>
                    <a:pt x="26" y="20"/>
                  </a:cubicBezTo>
                  <a:cubicBezTo>
                    <a:pt x="26" y="20"/>
                    <a:pt x="26" y="20"/>
                    <a:pt x="26" y="20"/>
                  </a:cubicBezTo>
                  <a:cubicBezTo>
                    <a:pt x="26" y="19"/>
                    <a:pt x="26" y="19"/>
                    <a:pt x="26" y="19"/>
                  </a:cubicBezTo>
                  <a:cubicBezTo>
                    <a:pt x="30" y="15"/>
                    <a:pt x="30" y="15"/>
                    <a:pt x="30" y="15"/>
                  </a:cubicBezTo>
                  <a:cubicBezTo>
                    <a:pt x="30" y="16"/>
                    <a:pt x="30" y="16"/>
                    <a:pt x="30" y="16"/>
                  </a:cubicBezTo>
                  <a:cubicBezTo>
                    <a:pt x="29" y="17"/>
                    <a:pt x="28" y="19"/>
                    <a:pt x="26" y="20"/>
                  </a:cubicBezTo>
                  <a:cubicBezTo>
                    <a:pt x="30" y="16"/>
                    <a:pt x="30" y="16"/>
                    <a:pt x="30" y="16"/>
                  </a:cubicBezTo>
                  <a:cubicBezTo>
                    <a:pt x="30" y="23"/>
                    <a:pt x="30" y="23"/>
                    <a:pt x="30" y="23"/>
                  </a:cubicBezTo>
                  <a:close/>
                  <a:moveTo>
                    <a:pt x="26" y="42"/>
                  </a:moveTo>
                  <a:cubicBezTo>
                    <a:pt x="28" y="42"/>
                    <a:pt x="29" y="41"/>
                    <a:pt x="30" y="41"/>
                  </a:cubicBezTo>
                  <a:cubicBezTo>
                    <a:pt x="30" y="46"/>
                    <a:pt x="30" y="46"/>
                    <a:pt x="30" y="46"/>
                  </a:cubicBezTo>
                  <a:cubicBezTo>
                    <a:pt x="29" y="46"/>
                    <a:pt x="28" y="46"/>
                    <a:pt x="26" y="47"/>
                  </a:cubicBezTo>
                  <a:lnTo>
                    <a:pt x="26" y="42"/>
                  </a:lnTo>
                  <a:close/>
                  <a:moveTo>
                    <a:pt x="26" y="28"/>
                  </a:moveTo>
                  <a:cubicBezTo>
                    <a:pt x="26" y="28"/>
                    <a:pt x="26" y="28"/>
                    <a:pt x="26" y="28"/>
                  </a:cubicBezTo>
                  <a:cubicBezTo>
                    <a:pt x="26" y="21"/>
                    <a:pt x="26" y="21"/>
                    <a:pt x="26" y="21"/>
                  </a:cubicBezTo>
                  <a:cubicBezTo>
                    <a:pt x="26" y="20"/>
                    <a:pt x="26" y="20"/>
                    <a:pt x="26" y="20"/>
                  </a:cubicBezTo>
                  <a:cubicBezTo>
                    <a:pt x="26" y="21"/>
                    <a:pt x="26" y="21"/>
                    <a:pt x="26" y="21"/>
                  </a:cubicBezTo>
                  <a:cubicBezTo>
                    <a:pt x="26" y="19"/>
                    <a:pt x="26" y="19"/>
                    <a:pt x="26" y="19"/>
                  </a:cubicBezTo>
                  <a:cubicBezTo>
                    <a:pt x="26" y="19"/>
                    <a:pt x="26" y="19"/>
                    <a:pt x="26" y="19"/>
                  </a:cubicBezTo>
                  <a:cubicBezTo>
                    <a:pt x="26" y="20"/>
                    <a:pt x="26" y="20"/>
                    <a:pt x="26" y="20"/>
                  </a:cubicBezTo>
                  <a:cubicBezTo>
                    <a:pt x="26" y="20"/>
                    <a:pt x="26" y="20"/>
                    <a:pt x="26" y="20"/>
                  </a:cubicBezTo>
                  <a:cubicBezTo>
                    <a:pt x="26" y="20"/>
                    <a:pt x="26" y="20"/>
                    <a:pt x="26" y="20"/>
                  </a:cubicBezTo>
                  <a:cubicBezTo>
                    <a:pt x="26" y="28"/>
                    <a:pt x="26" y="28"/>
                    <a:pt x="26" y="28"/>
                  </a:cubicBezTo>
                  <a:close/>
                  <a:moveTo>
                    <a:pt x="26" y="42"/>
                  </a:moveTo>
                  <a:cubicBezTo>
                    <a:pt x="26" y="42"/>
                    <a:pt x="26" y="42"/>
                    <a:pt x="26" y="42"/>
                  </a:cubicBezTo>
                  <a:cubicBezTo>
                    <a:pt x="26" y="47"/>
                    <a:pt x="26" y="47"/>
                    <a:pt x="26" y="47"/>
                  </a:cubicBezTo>
                  <a:cubicBezTo>
                    <a:pt x="26" y="47"/>
                    <a:pt x="26" y="47"/>
                    <a:pt x="26" y="47"/>
                  </a:cubicBezTo>
                  <a:lnTo>
                    <a:pt x="26" y="42"/>
                  </a:lnTo>
                  <a:close/>
                  <a:moveTo>
                    <a:pt x="26" y="28"/>
                  </a:moveTo>
                  <a:cubicBezTo>
                    <a:pt x="26" y="28"/>
                    <a:pt x="26" y="28"/>
                    <a:pt x="26" y="28"/>
                  </a:cubicBezTo>
                  <a:cubicBezTo>
                    <a:pt x="26" y="21"/>
                    <a:pt x="26" y="21"/>
                    <a:pt x="26" y="21"/>
                  </a:cubicBezTo>
                  <a:cubicBezTo>
                    <a:pt x="26" y="21"/>
                    <a:pt x="26" y="21"/>
                    <a:pt x="26" y="21"/>
                  </a:cubicBezTo>
                  <a:cubicBezTo>
                    <a:pt x="26" y="21"/>
                    <a:pt x="26" y="21"/>
                    <a:pt x="26" y="21"/>
                  </a:cubicBezTo>
                  <a:cubicBezTo>
                    <a:pt x="26" y="19"/>
                    <a:pt x="26" y="19"/>
                    <a:pt x="26" y="19"/>
                  </a:cubicBezTo>
                  <a:cubicBezTo>
                    <a:pt x="26" y="19"/>
                    <a:pt x="26" y="19"/>
                    <a:pt x="26" y="19"/>
                  </a:cubicBezTo>
                  <a:cubicBezTo>
                    <a:pt x="26" y="21"/>
                    <a:pt x="26" y="21"/>
                    <a:pt x="26" y="21"/>
                  </a:cubicBezTo>
                  <a:cubicBezTo>
                    <a:pt x="26" y="21"/>
                    <a:pt x="26" y="21"/>
                    <a:pt x="26" y="21"/>
                  </a:cubicBezTo>
                  <a:cubicBezTo>
                    <a:pt x="26" y="21"/>
                    <a:pt x="26" y="21"/>
                    <a:pt x="26" y="21"/>
                  </a:cubicBezTo>
                  <a:cubicBezTo>
                    <a:pt x="26" y="28"/>
                    <a:pt x="26" y="28"/>
                    <a:pt x="26" y="28"/>
                  </a:cubicBezTo>
                  <a:close/>
                  <a:moveTo>
                    <a:pt x="26" y="42"/>
                  </a:moveTo>
                  <a:cubicBezTo>
                    <a:pt x="26" y="42"/>
                    <a:pt x="26" y="42"/>
                    <a:pt x="26" y="42"/>
                  </a:cubicBezTo>
                  <a:cubicBezTo>
                    <a:pt x="26" y="47"/>
                    <a:pt x="26" y="47"/>
                    <a:pt x="26" y="47"/>
                  </a:cubicBezTo>
                  <a:cubicBezTo>
                    <a:pt x="26" y="47"/>
                    <a:pt x="26" y="47"/>
                    <a:pt x="26" y="47"/>
                  </a:cubicBezTo>
                  <a:lnTo>
                    <a:pt x="26" y="42"/>
                  </a:lnTo>
                  <a:close/>
                  <a:moveTo>
                    <a:pt x="26" y="28"/>
                  </a:moveTo>
                  <a:cubicBezTo>
                    <a:pt x="24" y="30"/>
                    <a:pt x="23" y="32"/>
                    <a:pt x="20" y="34"/>
                  </a:cubicBezTo>
                  <a:cubicBezTo>
                    <a:pt x="20" y="27"/>
                    <a:pt x="20" y="27"/>
                    <a:pt x="20" y="27"/>
                  </a:cubicBezTo>
                  <a:cubicBezTo>
                    <a:pt x="23" y="25"/>
                    <a:pt x="24" y="23"/>
                    <a:pt x="26" y="21"/>
                  </a:cubicBezTo>
                  <a:cubicBezTo>
                    <a:pt x="26" y="21"/>
                    <a:pt x="26" y="21"/>
                    <a:pt x="26" y="21"/>
                  </a:cubicBezTo>
                  <a:cubicBezTo>
                    <a:pt x="20" y="26"/>
                    <a:pt x="20" y="26"/>
                    <a:pt x="20" y="26"/>
                  </a:cubicBezTo>
                  <a:cubicBezTo>
                    <a:pt x="20" y="24"/>
                    <a:pt x="20" y="24"/>
                    <a:pt x="20" y="24"/>
                  </a:cubicBezTo>
                  <a:cubicBezTo>
                    <a:pt x="26" y="19"/>
                    <a:pt x="26" y="19"/>
                    <a:pt x="26" y="19"/>
                  </a:cubicBezTo>
                  <a:cubicBezTo>
                    <a:pt x="26" y="21"/>
                    <a:pt x="26" y="21"/>
                    <a:pt x="26" y="21"/>
                  </a:cubicBezTo>
                  <a:cubicBezTo>
                    <a:pt x="26" y="21"/>
                    <a:pt x="26" y="21"/>
                    <a:pt x="26" y="21"/>
                  </a:cubicBezTo>
                  <a:cubicBezTo>
                    <a:pt x="26" y="21"/>
                    <a:pt x="26" y="21"/>
                    <a:pt x="26" y="21"/>
                  </a:cubicBezTo>
                  <a:cubicBezTo>
                    <a:pt x="26" y="28"/>
                    <a:pt x="26" y="28"/>
                    <a:pt x="26" y="28"/>
                  </a:cubicBezTo>
                  <a:close/>
                  <a:moveTo>
                    <a:pt x="20" y="43"/>
                  </a:moveTo>
                  <a:cubicBezTo>
                    <a:pt x="22" y="42"/>
                    <a:pt x="24" y="42"/>
                    <a:pt x="26" y="42"/>
                  </a:cubicBezTo>
                  <a:cubicBezTo>
                    <a:pt x="26" y="47"/>
                    <a:pt x="26" y="47"/>
                    <a:pt x="26" y="47"/>
                  </a:cubicBezTo>
                  <a:cubicBezTo>
                    <a:pt x="24" y="47"/>
                    <a:pt x="22" y="47"/>
                    <a:pt x="20" y="47"/>
                  </a:cubicBezTo>
                  <a:lnTo>
                    <a:pt x="20" y="43"/>
                  </a:lnTo>
                  <a:close/>
                  <a:moveTo>
                    <a:pt x="20" y="34"/>
                  </a:moveTo>
                  <a:cubicBezTo>
                    <a:pt x="19" y="35"/>
                    <a:pt x="18" y="36"/>
                    <a:pt x="17" y="36"/>
                  </a:cubicBezTo>
                  <a:cubicBezTo>
                    <a:pt x="16" y="37"/>
                    <a:pt x="14" y="38"/>
                    <a:pt x="12" y="39"/>
                  </a:cubicBezTo>
                  <a:cubicBezTo>
                    <a:pt x="12" y="34"/>
                    <a:pt x="12" y="34"/>
                    <a:pt x="12" y="34"/>
                  </a:cubicBezTo>
                  <a:cubicBezTo>
                    <a:pt x="13" y="33"/>
                    <a:pt x="14" y="33"/>
                    <a:pt x="15" y="32"/>
                  </a:cubicBezTo>
                  <a:cubicBezTo>
                    <a:pt x="12" y="34"/>
                    <a:pt x="12" y="34"/>
                    <a:pt x="12" y="34"/>
                  </a:cubicBezTo>
                  <a:cubicBezTo>
                    <a:pt x="12" y="32"/>
                    <a:pt x="12" y="32"/>
                    <a:pt x="12" y="32"/>
                  </a:cubicBezTo>
                  <a:cubicBezTo>
                    <a:pt x="20" y="24"/>
                    <a:pt x="20" y="24"/>
                    <a:pt x="20" y="24"/>
                  </a:cubicBezTo>
                  <a:cubicBezTo>
                    <a:pt x="20" y="26"/>
                    <a:pt x="20" y="26"/>
                    <a:pt x="20" y="26"/>
                  </a:cubicBezTo>
                  <a:cubicBezTo>
                    <a:pt x="15" y="32"/>
                    <a:pt x="15" y="32"/>
                    <a:pt x="15" y="32"/>
                  </a:cubicBezTo>
                  <a:cubicBezTo>
                    <a:pt x="17" y="31"/>
                    <a:pt x="19" y="29"/>
                    <a:pt x="20" y="27"/>
                  </a:cubicBezTo>
                  <a:cubicBezTo>
                    <a:pt x="20" y="34"/>
                    <a:pt x="20" y="34"/>
                    <a:pt x="20" y="34"/>
                  </a:cubicBezTo>
                  <a:close/>
                  <a:moveTo>
                    <a:pt x="12" y="42"/>
                  </a:moveTo>
                  <a:cubicBezTo>
                    <a:pt x="15" y="42"/>
                    <a:pt x="17" y="43"/>
                    <a:pt x="20" y="43"/>
                  </a:cubicBezTo>
                  <a:cubicBezTo>
                    <a:pt x="20" y="43"/>
                    <a:pt x="20" y="43"/>
                    <a:pt x="20" y="43"/>
                  </a:cubicBezTo>
                  <a:cubicBezTo>
                    <a:pt x="20" y="47"/>
                    <a:pt x="20" y="47"/>
                    <a:pt x="20" y="47"/>
                  </a:cubicBezTo>
                  <a:cubicBezTo>
                    <a:pt x="20" y="47"/>
                    <a:pt x="20" y="47"/>
                    <a:pt x="20" y="47"/>
                  </a:cubicBezTo>
                  <a:cubicBezTo>
                    <a:pt x="17" y="47"/>
                    <a:pt x="15" y="47"/>
                    <a:pt x="12" y="46"/>
                  </a:cubicBezTo>
                  <a:lnTo>
                    <a:pt x="12" y="42"/>
                  </a:lnTo>
                  <a:close/>
                  <a:moveTo>
                    <a:pt x="12" y="39"/>
                  </a:moveTo>
                  <a:cubicBezTo>
                    <a:pt x="11" y="40"/>
                    <a:pt x="10" y="40"/>
                    <a:pt x="9" y="41"/>
                  </a:cubicBezTo>
                  <a:cubicBezTo>
                    <a:pt x="9" y="41"/>
                    <a:pt x="9" y="41"/>
                    <a:pt x="9" y="41"/>
                  </a:cubicBezTo>
                  <a:cubicBezTo>
                    <a:pt x="10" y="41"/>
                    <a:pt x="11" y="41"/>
                    <a:pt x="12" y="42"/>
                  </a:cubicBezTo>
                  <a:cubicBezTo>
                    <a:pt x="12" y="46"/>
                    <a:pt x="12" y="46"/>
                    <a:pt x="12" y="46"/>
                  </a:cubicBezTo>
                  <a:cubicBezTo>
                    <a:pt x="9" y="46"/>
                    <a:pt x="7" y="45"/>
                    <a:pt x="5" y="44"/>
                  </a:cubicBezTo>
                  <a:cubicBezTo>
                    <a:pt x="5" y="39"/>
                    <a:pt x="5" y="39"/>
                    <a:pt x="5" y="39"/>
                  </a:cubicBezTo>
                  <a:cubicBezTo>
                    <a:pt x="12" y="32"/>
                    <a:pt x="12" y="32"/>
                    <a:pt x="12" y="32"/>
                  </a:cubicBezTo>
                  <a:cubicBezTo>
                    <a:pt x="12" y="34"/>
                    <a:pt x="12" y="34"/>
                    <a:pt x="12" y="34"/>
                  </a:cubicBezTo>
                  <a:cubicBezTo>
                    <a:pt x="8" y="36"/>
                    <a:pt x="8" y="36"/>
                    <a:pt x="8" y="36"/>
                  </a:cubicBezTo>
                  <a:cubicBezTo>
                    <a:pt x="9" y="36"/>
                    <a:pt x="11" y="35"/>
                    <a:pt x="12" y="34"/>
                  </a:cubicBezTo>
                  <a:cubicBezTo>
                    <a:pt x="12" y="39"/>
                    <a:pt x="12" y="39"/>
                    <a:pt x="12" y="39"/>
                  </a:cubicBezTo>
                  <a:close/>
                  <a:moveTo>
                    <a:pt x="5" y="37"/>
                  </a:moveTo>
                  <a:cubicBezTo>
                    <a:pt x="6" y="37"/>
                    <a:pt x="7" y="37"/>
                    <a:pt x="8" y="36"/>
                  </a:cubicBezTo>
                  <a:cubicBezTo>
                    <a:pt x="5" y="37"/>
                    <a:pt x="5" y="37"/>
                    <a:pt x="5" y="37"/>
                  </a:cubicBezTo>
                  <a:close/>
                  <a:moveTo>
                    <a:pt x="5" y="37"/>
                  </a:moveTo>
                  <a:cubicBezTo>
                    <a:pt x="5" y="37"/>
                    <a:pt x="5" y="37"/>
                    <a:pt x="5" y="37"/>
                  </a:cubicBezTo>
                  <a:cubicBezTo>
                    <a:pt x="4" y="37"/>
                    <a:pt x="3" y="38"/>
                    <a:pt x="2" y="38"/>
                  </a:cubicBezTo>
                  <a:cubicBezTo>
                    <a:pt x="5" y="37"/>
                    <a:pt x="5" y="37"/>
                    <a:pt x="5" y="37"/>
                  </a:cubicBezTo>
                  <a:close/>
                  <a:moveTo>
                    <a:pt x="5" y="39"/>
                  </a:moveTo>
                  <a:cubicBezTo>
                    <a:pt x="5" y="44"/>
                    <a:pt x="5" y="44"/>
                    <a:pt x="5" y="44"/>
                  </a:cubicBezTo>
                  <a:cubicBezTo>
                    <a:pt x="4" y="44"/>
                    <a:pt x="2" y="43"/>
                    <a:pt x="1" y="42"/>
                  </a:cubicBezTo>
                  <a:cubicBezTo>
                    <a:pt x="1" y="42"/>
                    <a:pt x="1" y="42"/>
                    <a:pt x="1" y="42"/>
                  </a:cubicBezTo>
                  <a:cubicBezTo>
                    <a:pt x="5" y="39"/>
                    <a:pt x="5" y="39"/>
                    <a:pt x="5" y="39"/>
                  </a:cubicBezTo>
                  <a:close/>
                  <a:moveTo>
                    <a:pt x="1" y="38"/>
                  </a:moveTo>
                  <a:cubicBezTo>
                    <a:pt x="2" y="38"/>
                    <a:pt x="2" y="38"/>
                    <a:pt x="2" y="38"/>
                  </a:cubicBezTo>
                  <a:cubicBezTo>
                    <a:pt x="2" y="38"/>
                    <a:pt x="2" y="38"/>
                    <a:pt x="1" y="38"/>
                  </a:cubicBezTo>
                  <a:close/>
                  <a:moveTo>
                    <a:pt x="1" y="38"/>
                  </a:moveTo>
                  <a:cubicBezTo>
                    <a:pt x="1" y="38"/>
                    <a:pt x="1" y="38"/>
                    <a:pt x="1" y="38"/>
                  </a:cubicBezTo>
                  <a:cubicBezTo>
                    <a:pt x="0" y="40"/>
                    <a:pt x="0" y="40"/>
                    <a:pt x="0" y="40"/>
                  </a:cubicBezTo>
                  <a:cubicBezTo>
                    <a:pt x="0" y="39"/>
                    <a:pt x="0" y="38"/>
                    <a:pt x="1" y="38"/>
                  </a:cubicBezTo>
                  <a:close/>
                  <a:moveTo>
                    <a:pt x="1" y="42"/>
                  </a:moveTo>
                  <a:cubicBezTo>
                    <a:pt x="1" y="42"/>
                    <a:pt x="1" y="42"/>
                    <a:pt x="1" y="42"/>
                  </a:cubicBezTo>
                  <a:cubicBezTo>
                    <a:pt x="1" y="42"/>
                    <a:pt x="1" y="42"/>
                    <a:pt x="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 name="Freeform 238"/>
            <p:cNvSpPr>
              <a:spLocks noEditPoints="1"/>
            </p:cNvSpPr>
            <p:nvPr/>
          </p:nvSpPr>
          <p:spPr bwMode="auto">
            <a:xfrm>
              <a:off x="7378700" y="3560763"/>
              <a:ext cx="107950" cy="79375"/>
            </a:xfrm>
            <a:custGeom>
              <a:avLst/>
              <a:gdLst>
                <a:gd name="T0" fmla="*/ 23 w 48"/>
                <a:gd name="T1" fmla="*/ 16 h 35"/>
                <a:gd name="T2" fmla="*/ 23 w 48"/>
                <a:gd name="T3" fmla="*/ 15 h 35"/>
                <a:gd name="T4" fmla="*/ 29 w 48"/>
                <a:gd name="T5" fmla="*/ 9 h 35"/>
                <a:gd name="T6" fmla="*/ 34 w 48"/>
                <a:gd name="T7" fmla="*/ 5 h 35"/>
                <a:gd name="T8" fmla="*/ 34 w 48"/>
                <a:gd name="T9" fmla="*/ 5 h 35"/>
                <a:gd name="T10" fmla="*/ 29 w 48"/>
                <a:gd name="T11" fmla="*/ 6 h 35"/>
                <a:gd name="T12" fmla="*/ 23 w 48"/>
                <a:gd name="T13" fmla="*/ 9 h 35"/>
                <a:gd name="T14" fmla="*/ 23 w 48"/>
                <a:gd name="T15" fmla="*/ 10 h 35"/>
                <a:gd name="T16" fmla="*/ 23 w 48"/>
                <a:gd name="T17" fmla="*/ 4 h 35"/>
                <a:gd name="T18" fmla="*/ 27 w 48"/>
                <a:gd name="T19" fmla="*/ 1 h 35"/>
                <a:gd name="T20" fmla="*/ 36 w 48"/>
                <a:gd name="T21" fmla="*/ 0 h 35"/>
                <a:gd name="T22" fmla="*/ 36 w 48"/>
                <a:gd name="T23" fmla="*/ 0 h 35"/>
                <a:gd name="T24" fmla="*/ 45 w 48"/>
                <a:gd name="T25" fmla="*/ 0 h 35"/>
                <a:gd name="T26" fmla="*/ 45 w 48"/>
                <a:gd name="T27" fmla="*/ 0 h 35"/>
                <a:gd name="T28" fmla="*/ 48 w 48"/>
                <a:gd name="T29" fmla="*/ 3 h 35"/>
                <a:gd name="T30" fmla="*/ 45 w 48"/>
                <a:gd name="T31" fmla="*/ 5 h 35"/>
                <a:gd name="T32" fmla="*/ 45 w 48"/>
                <a:gd name="T33" fmla="*/ 5 h 35"/>
                <a:gd name="T34" fmla="*/ 45 w 48"/>
                <a:gd name="T35" fmla="*/ 5 h 35"/>
                <a:gd name="T36" fmla="*/ 45 w 48"/>
                <a:gd name="T37" fmla="*/ 5 h 35"/>
                <a:gd name="T38" fmla="*/ 42 w 48"/>
                <a:gd name="T39" fmla="*/ 6 h 35"/>
                <a:gd name="T40" fmla="*/ 41 w 48"/>
                <a:gd name="T41" fmla="*/ 6 h 35"/>
                <a:gd name="T42" fmla="*/ 36 w 48"/>
                <a:gd name="T43" fmla="*/ 9 h 35"/>
                <a:gd name="T44" fmla="*/ 32 w 48"/>
                <a:gd name="T45" fmla="*/ 12 h 35"/>
                <a:gd name="T46" fmla="*/ 27 w 48"/>
                <a:gd name="T47" fmla="*/ 18 h 35"/>
                <a:gd name="T48" fmla="*/ 23 w 48"/>
                <a:gd name="T49" fmla="*/ 24 h 35"/>
                <a:gd name="T50" fmla="*/ 23 w 48"/>
                <a:gd name="T51" fmla="*/ 16 h 35"/>
                <a:gd name="T52" fmla="*/ 18 w 48"/>
                <a:gd name="T53" fmla="*/ 15 h 35"/>
                <a:gd name="T54" fmla="*/ 14 w 48"/>
                <a:gd name="T55" fmla="*/ 21 h 35"/>
                <a:gd name="T56" fmla="*/ 13 w 48"/>
                <a:gd name="T57" fmla="*/ 23 h 35"/>
                <a:gd name="T58" fmla="*/ 13 w 48"/>
                <a:gd name="T59" fmla="*/ 23 h 35"/>
                <a:gd name="T60" fmla="*/ 13 w 48"/>
                <a:gd name="T61" fmla="*/ 24 h 35"/>
                <a:gd name="T62" fmla="*/ 13 w 48"/>
                <a:gd name="T63" fmla="*/ 24 h 35"/>
                <a:gd name="T64" fmla="*/ 11 w 48"/>
                <a:gd name="T65" fmla="*/ 27 h 35"/>
                <a:gd name="T66" fmla="*/ 16 w 48"/>
                <a:gd name="T67" fmla="*/ 24 h 35"/>
                <a:gd name="T68" fmla="*/ 23 w 48"/>
                <a:gd name="T69" fmla="*/ 16 h 35"/>
                <a:gd name="T70" fmla="*/ 23 w 48"/>
                <a:gd name="T71" fmla="*/ 24 h 35"/>
                <a:gd name="T72" fmla="*/ 19 w 48"/>
                <a:gd name="T73" fmla="*/ 28 h 35"/>
                <a:gd name="T74" fmla="*/ 11 w 48"/>
                <a:gd name="T75" fmla="*/ 32 h 35"/>
                <a:gd name="T76" fmla="*/ 3 w 48"/>
                <a:gd name="T77" fmla="*/ 35 h 35"/>
                <a:gd name="T78" fmla="*/ 3 w 48"/>
                <a:gd name="T79" fmla="*/ 35 h 35"/>
                <a:gd name="T80" fmla="*/ 0 w 48"/>
                <a:gd name="T81" fmla="*/ 33 h 35"/>
                <a:gd name="T82" fmla="*/ 2 w 48"/>
                <a:gd name="T83" fmla="*/ 30 h 35"/>
                <a:gd name="T84" fmla="*/ 9 w 48"/>
                <a:gd name="T85" fmla="*/ 22 h 35"/>
                <a:gd name="T86" fmla="*/ 9 w 48"/>
                <a:gd name="T87" fmla="*/ 22 h 35"/>
                <a:gd name="T88" fmla="*/ 9 w 48"/>
                <a:gd name="T89" fmla="*/ 21 h 35"/>
                <a:gd name="T90" fmla="*/ 9 w 48"/>
                <a:gd name="T91" fmla="*/ 21 h 35"/>
                <a:gd name="T92" fmla="*/ 9 w 48"/>
                <a:gd name="T93" fmla="*/ 21 h 35"/>
                <a:gd name="T94" fmla="*/ 10 w 48"/>
                <a:gd name="T95" fmla="*/ 19 h 35"/>
                <a:gd name="T96" fmla="*/ 14 w 48"/>
                <a:gd name="T97" fmla="*/ 12 h 35"/>
                <a:gd name="T98" fmla="*/ 20 w 48"/>
                <a:gd name="T99" fmla="*/ 5 h 35"/>
                <a:gd name="T100" fmla="*/ 23 w 48"/>
                <a:gd name="T101" fmla="*/ 4 h 35"/>
                <a:gd name="T102" fmla="*/ 23 w 48"/>
                <a:gd name="T103" fmla="*/ 10 h 35"/>
                <a:gd name="T104" fmla="*/ 18 w 48"/>
                <a:gd name="T105"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 h="35">
                  <a:moveTo>
                    <a:pt x="23" y="16"/>
                  </a:moveTo>
                  <a:cubicBezTo>
                    <a:pt x="23" y="15"/>
                    <a:pt x="23" y="15"/>
                    <a:pt x="23" y="15"/>
                  </a:cubicBezTo>
                  <a:cubicBezTo>
                    <a:pt x="25" y="13"/>
                    <a:pt x="27" y="11"/>
                    <a:pt x="29" y="9"/>
                  </a:cubicBezTo>
                  <a:cubicBezTo>
                    <a:pt x="30" y="7"/>
                    <a:pt x="32" y="6"/>
                    <a:pt x="34" y="5"/>
                  </a:cubicBezTo>
                  <a:cubicBezTo>
                    <a:pt x="34" y="5"/>
                    <a:pt x="34" y="5"/>
                    <a:pt x="34" y="5"/>
                  </a:cubicBezTo>
                  <a:cubicBezTo>
                    <a:pt x="32" y="5"/>
                    <a:pt x="31" y="5"/>
                    <a:pt x="29" y="6"/>
                  </a:cubicBezTo>
                  <a:cubicBezTo>
                    <a:pt x="27" y="7"/>
                    <a:pt x="25" y="8"/>
                    <a:pt x="23" y="9"/>
                  </a:cubicBezTo>
                  <a:cubicBezTo>
                    <a:pt x="23" y="9"/>
                    <a:pt x="23" y="10"/>
                    <a:pt x="23" y="10"/>
                  </a:cubicBezTo>
                  <a:cubicBezTo>
                    <a:pt x="23" y="4"/>
                    <a:pt x="23" y="4"/>
                    <a:pt x="23" y="4"/>
                  </a:cubicBezTo>
                  <a:cubicBezTo>
                    <a:pt x="24" y="3"/>
                    <a:pt x="26" y="2"/>
                    <a:pt x="27" y="1"/>
                  </a:cubicBezTo>
                  <a:cubicBezTo>
                    <a:pt x="30" y="0"/>
                    <a:pt x="33" y="0"/>
                    <a:pt x="36" y="0"/>
                  </a:cubicBezTo>
                  <a:cubicBezTo>
                    <a:pt x="36" y="0"/>
                    <a:pt x="36" y="0"/>
                    <a:pt x="36" y="0"/>
                  </a:cubicBezTo>
                  <a:cubicBezTo>
                    <a:pt x="39" y="0"/>
                    <a:pt x="43" y="0"/>
                    <a:pt x="45" y="0"/>
                  </a:cubicBezTo>
                  <a:cubicBezTo>
                    <a:pt x="45" y="0"/>
                    <a:pt x="45" y="0"/>
                    <a:pt x="45" y="0"/>
                  </a:cubicBezTo>
                  <a:cubicBezTo>
                    <a:pt x="47" y="0"/>
                    <a:pt x="48" y="1"/>
                    <a:pt x="48" y="3"/>
                  </a:cubicBezTo>
                  <a:cubicBezTo>
                    <a:pt x="48" y="4"/>
                    <a:pt x="46" y="5"/>
                    <a:pt x="45" y="5"/>
                  </a:cubicBezTo>
                  <a:cubicBezTo>
                    <a:pt x="45" y="5"/>
                    <a:pt x="45" y="5"/>
                    <a:pt x="45" y="5"/>
                  </a:cubicBezTo>
                  <a:cubicBezTo>
                    <a:pt x="45" y="5"/>
                    <a:pt x="45" y="5"/>
                    <a:pt x="45" y="5"/>
                  </a:cubicBezTo>
                  <a:cubicBezTo>
                    <a:pt x="45" y="5"/>
                    <a:pt x="45" y="5"/>
                    <a:pt x="45" y="5"/>
                  </a:cubicBezTo>
                  <a:cubicBezTo>
                    <a:pt x="45" y="5"/>
                    <a:pt x="43" y="5"/>
                    <a:pt x="42" y="6"/>
                  </a:cubicBezTo>
                  <a:cubicBezTo>
                    <a:pt x="42" y="6"/>
                    <a:pt x="42" y="6"/>
                    <a:pt x="41" y="6"/>
                  </a:cubicBezTo>
                  <a:cubicBezTo>
                    <a:pt x="39" y="7"/>
                    <a:pt x="38" y="8"/>
                    <a:pt x="36" y="9"/>
                  </a:cubicBezTo>
                  <a:cubicBezTo>
                    <a:pt x="35" y="10"/>
                    <a:pt x="33" y="11"/>
                    <a:pt x="32" y="12"/>
                  </a:cubicBezTo>
                  <a:cubicBezTo>
                    <a:pt x="30" y="14"/>
                    <a:pt x="29" y="16"/>
                    <a:pt x="27" y="18"/>
                  </a:cubicBezTo>
                  <a:cubicBezTo>
                    <a:pt x="26" y="20"/>
                    <a:pt x="24" y="22"/>
                    <a:pt x="23" y="24"/>
                  </a:cubicBezTo>
                  <a:lnTo>
                    <a:pt x="23" y="16"/>
                  </a:lnTo>
                  <a:close/>
                  <a:moveTo>
                    <a:pt x="18" y="15"/>
                  </a:moveTo>
                  <a:cubicBezTo>
                    <a:pt x="17" y="17"/>
                    <a:pt x="16" y="19"/>
                    <a:pt x="14" y="21"/>
                  </a:cubicBezTo>
                  <a:cubicBezTo>
                    <a:pt x="14" y="22"/>
                    <a:pt x="14" y="22"/>
                    <a:pt x="13" y="23"/>
                  </a:cubicBezTo>
                  <a:cubicBezTo>
                    <a:pt x="13" y="23"/>
                    <a:pt x="13" y="23"/>
                    <a:pt x="13" y="23"/>
                  </a:cubicBezTo>
                  <a:cubicBezTo>
                    <a:pt x="13" y="24"/>
                    <a:pt x="13" y="24"/>
                    <a:pt x="13" y="24"/>
                  </a:cubicBezTo>
                  <a:cubicBezTo>
                    <a:pt x="13" y="24"/>
                    <a:pt x="13" y="24"/>
                    <a:pt x="13" y="24"/>
                  </a:cubicBezTo>
                  <a:cubicBezTo>
                    <a:pt x="12" y="25"/>
                    <a:pt x="12" y="26"/>
                    <a:pt x="11" y="27"/>
                  </a:cubicBezTo>
                  <a:cubicBezTo>
                    <a:pt x="13" y="26"/>
                    <a:pt x="14" y="25"/>
                    <a:pt x="16" y="24"/>
                  </a:cubicBezTo>
                  <a:cubicBezTo>
                    <a:pt x="18" y="22"/>
                    <a:pt x="21" y="19"/>
                    <a:pt x="23" y="16"/>
                  </a:cubicBezTo>
                  <a:cubicBezTo>
                    <a:pt x="23" y="24"/>
                    <a:pt x="23" y="24"/>
                    <a:pt x="23" y="24"/>
                  </a:cubicBezTo>
                  <a:cubicBezTo>
                    <a:pt x="21" y="25"/>
                    <a:pt x="20" y="27"/>
                    <a:pt x="19" y="28"/>
                  </a:cubicBezTo>
                  <a:cubicBezTo>
                    <a:pt x="16" y="30"/>
                    <a:pt x="14" y="31"/>
                    <a:pt x="11" y="32"/>
                  </a:cubicBezTo>
                  <a:cubicBezTo>
                    <a:pt x="9" y="33"/>
                    <a:pt x="6" y="34"/>
                    <a:pt x="3" y="35"/>
                  </a:cubicBezTo>
                  <a:cubicBezTo>
                    <a:pt x="3" y="35"/>
                    <a:pt x="3" y="35"/>
                    <a:pt x="3" y="35"/>
                  </a:cubicBezTo>
                  <a:cubicBezTo>
                    <a:pt x="2" y="35"/>
                    <a:pt x="1" y="34"/>
                    <a:pt x="0" y="33"/>
                  </a:cubicBezTo>
                  <a:cubicBezTo>
                    <a:pt x="0" y="32"/>
                    <a:pt x="1" y="30"/>
                    <a:pt x="2" y="30"/>
                  </a:cubicBezTo>
                  <a:cubicBezTo>
                    <a:pt x="5" y="29"/>
                    <a:pt x="7" y="25"/>
                    <a:pt x="9" y="22"/>
                  </a:cubicBezTo>
                  <a:cubicBezTo>
                    <a:pt x="9" y="22"/>
                    <a:pt x="9" y="22"/>
                    <a:pt x="9" y="22"/>
                  </a:cubicBezTo>
                  <a:cubicBezTo>
                    <a:pt x="9" y="21"/>
                    <a:pt x="9" y="21"/>
                    <a:pt x="9" y="21"/>
                  </a:cubicBezTo>
                  <a:cubicBezTo>
                    <a:pt x="9" y="21"/>
                    <a:pt x="9" y="21"/>
                    <a:pt x="9" y="21"/>
                  </a:cubicBezTo>
                  <a:cubicBezTo>
                    <a:pt x="9" y="21"/>
                    <a:pt x="9" y="21"/>
                    <a:pt x="9" y="21"/>
                  </a:cubicBezTo>
                  <a:cubicBezTo>
                    <a:pt x="10" y="19"/>
                    <a:pt x="10" y="19"/>
                    <a:pt x="10" y="19"/>
                  </a:cubicBezTo>
                  <a:cubicBezTo>
                    <a:pt x="11" y="17"/>
                    <a:pt x="13" y="14"/>
                    <a:pt x="14" y="12"/>
                  </a:cubicBezTo>
                  <a:cubicBezTo>
                    <a:pt x="16" y="10"/>
                    <a:pt x="18" y="7"/>
                    <a:pt x="20" y="5"/>
                  </a:cubicBezTo>
                  <a:cubicBezTo>
                    <a:pt x="21" y="5"/>
                    <a:pt x="22" y="4"/>
                    <a:pt x="23" y="4"/>
                  </a:cubicBezTo>
                  <a:cubicBezTo>
                    <a:pt x="23" y="10"/>
                    <a:pt x="23" y="10"/>
                    <a:pt x="23" y="10"/>
                  </a:cubicBezTo>
                  <a:cubicBezTo>
                    <a:pt x="21" y="11"/>
                    <a:pt x="20" y="13"/>
                    <a:pt x="1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239"/>
            <p:cNvSpPr>
              <a:spLocks noEditPoints="1"/>
            </p:cNvSpPr>
            <p:nvPr/>
          </p:nvSpPr>
          <p:spPr bwMode="auto">
            <a:xfrm>
              <a:off x="7385050" y="3560763"/>
              <a:ext cx="138113" cy="92075"/>
            </a:xfrm>
            <a:custGeom>
              <a:avLst/>
              <a:gdLst>
                <a:gd name="T0" fmla="*/ 58 w 61"/>
                <a:gd name="T1" fmla="*/ 7 h 41"/>
                <a:gd name="T2" fmla="*/ 57 w 61"/>
                <a:gd name="T3" fmla="*/ 7 h 41"/>
                <a:gd name="T4" fmla="*/ 57 w 61"/>
                <a:gd name="T5" fmla="*/ 7 h 41"/>
                <a:gd name="T6" fmla="*/ 55 w 61"/>
                <a:gd name="T7" fmla="*/ 10 h 41"/>
                <a:gd name="T8" fmla="*/ 52 w 61"/>
                <a:gd name="T9" fmla="*/ 13 h 41"/>
                <a:gd name="T10" fmla="*/ 52 w 61"/>
                <a:gd name="T11" fmla="*/ 13 h 41"/>
                <a:gd name="T12" fmla="*/ 49 w 61"/>
                <a:gd name="T13" fmla="*/ 19 h 41"/>
                <a:gd name="T14" fmla="*/ 35 w 61"/>
                <a:gd name="T15" fmla="*/ 36 h 41"/>
                <a:gd name="T16" fmla="*/ 31 w 61"/>
                <a:gd name="T17" fmla="*/ 38 h 41"/>
                <a:gd name="T18" fmla="*/ 31 w 61"/>
                <a:gd name="T19" fmla="*/ 33 h 41"/>
                <a:gd name="T20" fmla="*/ 32 w 61"/>
                <a:gd name="T21" fmla="*/ 32 h 41"/>
                <a:gd name="T22" fmla="*/ 45 w 61"/>
                <a:gd name="T23" fmla="*/ 16 h 41"/>
                <a:gd name="T24" fmla="*/ 48 w 61"/>
                <a:gd name="T25" fmla="*/ 11 h 41"/>
                <a:gd name="T26" fmla="*/ 48 w 61"/>
                <a:gd name="T27" fmla="*/ 11 h 41"/>
                <a:gd name="T28" fmla="*/ 51 w 61"/>
                <a:gd name="T29" fmla="*/ 7 h 41"/>
                <a:gd name="T30" fmla="*/ 52 w 61"/>
                <a:gd name="T31" fmla="*/ 5 h 41"/>
                <a:gd name="T32" fmla="*/ 49 w 61"/>
                <a:gd name="T33" fmla="*/ 6 h 41"/>
                <a:gd name="T34" fmla="*/ 40 w 61"/>
                <a:gd name="T35" fmla="*/ 9 h 41"/>
                <a:gd name="T36" fmla="*/ 33 w 61"/>
                <a:gd name="T37" fmla="*/ 14 h 41"/>
                <a:gd name="T38" fmla="*/ 31 w 61"/>
                <a:gd name="T39" fmla="*/ 16 h 41"/>
                <a:gd name="T40" fmla="*/ 31 w 61"/>
                <a:gd name="T41" fmla="*/ 9 h 41"/>
                <a:gd name="T42" fmla="*/ 38 w 61"/>
                <a:gd name="T43" fmla="*/ 4 h 41"/>
                <a:gd name="T44" fmla="*/ 48 w 61"/>
                <a:gd name="T45" fmla="*/ 1 h 41"/>
                <a:gd name="T46" fmla="*/ 59 w 61"/>
                <a:gd name="T47" fmla="*/ 1 h 41"/>
                <a:gd name="T48" fmla="*/ 59 w 61"/>
                <a:gd name="T49" fmla="*/ 1 h 41"/>
                <a:gd name="T50" fmla="*/ 61 w 61"/>
                <a:gd name="T51" fmla="*/ 3 h 41"/>
                <a:gd name="T52" fmla="*/ 59 w 61"/>
                <a:gd name="T53" fmla="*/ 5 h 41"/>
                <a:gd name="T54" fmla="*/ 59 w 61"/>
                <a:gd name="T55" fmla="*/ 6 h 41"/>
                <a:gd name="T56" fmla="*/ 58 w 61"/>
                <a:gd name="T57" fmla="*/ 7 h 41"/>
                <a:gd name="T58" fmla="*/ 58 w 61"/>
                <a:gd name="T59" fmla="*/ 7 h 41"/>
                <a:gd name="T60" fmla="*/ 31 w 61"/>
                <a:gd name="T61" fmla="*/ 38 h 41"/>
                <a:gd name="T62" fmla="*/ 18 w 61"/>
                <a:gd name="T63" fmla="*/ 41 h 41"/>
                <a:gd name="T64" fmla="*/ 2 w 61"/>
                <a:gd name="T65" fmla="*/ 37 h 41"/>
                <a:gd name="T66" fmla="*/ 2 w 61"/>
                <a:gd name="T67" fmla="*/ 37 h 41"/>
                <a:gd name="T68" fmla="*/ 1 w 61"/>
                <a:gd name="T69" fmla="*/ 35 h 41"/>
                <a:gd name="T70" fmla="*/ 3 w 61"/>
                <a:gd name="T71" fmla="*/ 32 h 41"/>
                <a:gd name="T72" fmla="*/ 7 w 61"/>
                <a:gd name="T73" fmla="*/ 31 h 41"/>
                <a:gd name="T74" fmla="*/ 14 w 61"/>
                <a:gd name="T75" fmla="*/ 28 h 41"/>
                <a:gd name="T76" fmla="*/ 23 w 61"/>
                <a:gd name="T77" fmla="*/ 18 h 41"/>
                <a:gd name="T78" fmla="*/ 23 w 61"/>
                <a:gd name="T79" fmla="*/ 18 h 41"/>
                <a:gd name="T80" fmla="*/ 23 w 61"/>
                <a:gd name="T81" fmla="*/ 18 h 41"/>
                <a:gd name="T82" fmla="*/ 23 w 61"/>
                <a:gd name="T83" fmla="*/ 18 h 41"/>
                <a:gd name="T84" fmla="*/ 23 w 61"/>
                <a:gd name="T85" fmla="*/ 17 h 41"/>
                <a:gd name="T86" fmla="*/ 30 w 61"/>
                <a:gd name="T87" fmla="*/ 10 h 41"/>
                <a:gd name="T88" fmla="*/ 31 w 61"/>
                <a:gd name="T89" fmla="*/ 9 h 41"/>
                <a:gd name="T90" fmla="*/ 31 w 61"/>
                <a:gd name="T91" fmla="*/ 16 h 41"/>
                <a:gd name="T92" fmla="*/ 27 w 61"/>
                <a:gd name="T93" fmla="*/ 20 h 41"/>
                <a:gd name="T94" fmla="*/ 27 w 61"/>
                <a:gd name="T95" fmla="*/ 21 h 41"/>
                <a:gd name="T96" fmla="*/ 27 w 61"/>
                <a:gd name="T97" fmla="*/ 21 h 41"/>
                <a:gd name="T98" fmla="*/ 27 w 61"/>
                <a:gd name="T99" fmla="*/ 21 h 41"/>
                <a:gd name="T100" fmla="*/ 16 w 61"/>
                <a:gd name="T101" fmla="*/ 32 h 41"/>
                <a:gd name="T102" fmla="*/ 10 w 61"/>
                <a:gd name="T103" fmla="*/ 35 h 41"/>
                <a:gd name="T104" fmla="*/ 18 w 61"/>
                <a:gd name="T105" fmla="*/ 36 h 41"/>
                <a:gd name="T106" fmla="*/ 31 w 61"/>
                <a:gd name="T107" fmla="*/ 33 h 41"/>
                <a:gd name="T108" fmla="*/ 31 w 61"/>
                <a:gd name="T109" fmla="*/ 3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1" h="41">
                  <a:moveTo>
                    <a:pt x="58" y="7"/>
                  </a:moveTo>
                  <a:cubicBezTo>
                    <a:pt x="58" y="7"/>
                    <a:pt x="58" y="7"/>
                    <a:pt x="57" y="7"/>
                  </a:cubicBezTo>
                  <a:cubicBezTo>
                    <a:pt x="57" y="7"/>
                    <a:pt x="57" y="7"/>
                    <a:pt x="57" y="7"/>
                  </a:cubicBezTo>
                  <a:cubicBezTo>
                    <a:pt x="56" y="8"/>
                    <a:pt x="55" y="9"/>
                    <a:pt x="55" y="10"/>
                  </a:cubicBezTo>
                  <a:cubicBezTo>
                    <a:pt x="54" y="11"/>
                    <a:pt x="53" y="12"/>
                    <a:pt x="52" y="13"/>
                  </a:cubicBezTo>
                  <a:cubicBezTo>
                    <a:pt x="52" y="13"/>
                    <a:pt x="52" y="13"/>
                    <a:pt x="52" y="13"/>
                  </a:cubicBezTo>
                  <a:cubicBezTo>
                    <a:pt x="51" y="15"/>
                    <a:pt x="50" y="17"/>
                    <a:pt x="49" y="19"/>
                  </a:cubicBezTo>
                  <a:cubicBezTo>
                    <a:pt x="46" y="25"/>
                    <a:pt x="42" y="32"/>
                    <a:pt x="35" y="36"/>
                  </a:cubicBezTo>
                  <a:cubicBezTo>
                    <a:pt x="34" y="37"/>
                    <a:pt x="32" y="38"/>
                    <a:pt x="31" y="38"/>
                  </a:cubicBezTo>
                  <a:cubicBezTo>
                    <a:pt x="31" y="33"/>
                    <a:pt x="31" y="33"/>
                    <a:pt x="31" y="33"/>
                  </a:cubicBezTo>
                  <a:cubicBezTo>
                    <a:pt x="31" y="33"/>
                    <a:pt x="32" y="33"/>
                    <a:pt x="32" y="32"/>
                  </a:cubicBezTo>
                  <a:cubicBezTo>
                    <a:pt x="38" y="29"/>
                    <a:pt x="42" y="23"/>
                    <a:pt x="45" y="16"/>
                  </a:cubicBezTo>
                  <a:cubicBezTo>
                    <a:pt x="46" y="15"/>
                    <a:pt x="47" y="13"/>
                    <a:pt x="48" y="11"/>
                  </a:cubicBezTo>
                  <a:cubicBezTo>
                    <a:pt x="48" y="11"/>
                    <a:pt x="48" y="11"/>
                    <a:pt x="48" y="11"/>
                  </a:cubicBezTo>
                  <a:cubicBezTo>
                    <a:pt x="49" y="10"/>
                    <a:pt x="50" y="8"/>
                    <a:pt x="51" y="7"/>
                  </a:cubicBezTo>
                  <a:cubicBezTo>
                    <a:pt x="51" y="6"/>
                    <a:pt x="52" y="6"/>
                    <a:pt x="52" y="5"/>
                  </a:cubicBezTo>
                  <a:cubicBezTo>
                    <a:pt x="51" y="5"/>
                    <a:pt x="50" y="6"/>
                    <a:pt x="49" y="6"/>
                  </a:cubicBezTo>
                  <a:cubicBezTo>
                    <a:pt x="46" y="6"/>
                    <a:pt x="43" y="7"/>
                    <a:pt x="40" y="9"/>
                  </a:cubicBezTo>
                  <a:cubicBezTo>
                    <a:pt x="38" y="10"/>
                    <a:pt x="35" y="12"/>
                    <a:pt x="33" y="14"/>
                  </a:cubicBezTo>
                  <a:cubicBezTo>
                    <a:pt x="32" y="14"/>
                    <a:pt x="32" y="15"/>
                    <a:pt x="31" y="16"/>
                  </a:cubicBezTo>
                  <a:cubicBezTo>
                    <a:pt x="31" y="9"/>
                    <a:pt x="31" y="9"/>
                    <a:pt x="31" y="9"/>
                  </a:cubicBezTo>
                  <a:cubicBezTo>
                    <a:pt x="33" y="7"/>
                    <a:pt x="35" y="6"/>
                    <a:pt x="38" y="4"/>
                  </a:cubicBezTo>
                  <a:cubicBezTo>
                    <a:pt x="41" y="3"/>
                    <a:pt x="44" y="2"/>
                    <a:pt x="48" y="1"/>
                  </a:cubicBezTo>
                  <a:cubicBezTo>
                    <a:pt x="52" y="0"/>
                    <a:pt x="55" y="0"/>
                    <a:pt x="59" y="1"/>
                  </a:cubicBezTo>
                  <a:cubicBezTo>
                    <a:pt x="59" y="1"/>
                    <a:pt x="59" y="1"/>
                    <a:pt x="59" y="1"/>
                  </a:cubicBezTo>
                  <a:cubicBezTo>
                    <a:pt x="60" y="1"/>
                    <a:pt x="61" y="2"/>
                    <a:pt x="61" y="3"/>
                  </a:cubicBezTo>
                  <a:cubicBezTo>
                    <a:pt x="61" y="4"/>
                    <a:pt x="60" y="6"/>
                    <a:pt x="59" y="5"/>
                  </a:cubicBezTo>
                  <a:cubicBezTo>
                    <a:pt x="59" y="5"/>
                    <a:pt x="59" y="5"/>
                    <a:pt x="59" y="6"/>
                  </a:cubicBezTo>
                  <a:cubicBezTo>
                    <a:pt x="58" y="6"/>
                    <a:pt x="58" y="6"/>
                    <a:pt x="58" y="7"/>
                  </a:cubicBezTo>
                  <a:cubicBezTo>
                    <a:pt x="58" y="7"/>
                    <a:pt x="58" y="7"/>
                    <a:pt x="58" y="7"/>
                  </a:cubicBezTo>
                  <a:close/>
                  <a:moveTo>
                    <a:pt x="31" y="38"/>
                  </a:moveTo>
                  <a:cubicBezTo>
                    <a:pt x="27" y="40"/>
                    <a:pt x="23" y="41"/>
                    <a:pt x="18" y="41"/>
                  </a:cubicBezTo>
                  <a:cubicBezTo>
                    <a:pt x="12" y="41"/>
                    <a:pt x="7" y="40"/>
                    <a:pt x="2" y="37"/>
                  </a:cubicBezTo>
                  <a:cubicBezTo>
                    <a:pt x="2" y="37"/>
                    <a:pt x="2" y="37"/>
                    <a:pt x="2" y="37"/>
                  </a:cubicBezTo>
                  <a:cubicBezTo>
                    <a:pt x="1" y="36"/>
                    <a:pt x="1" y="36"/>
                    <a:pt x="1" y="35"/>
                  </a:cubicBezTo>
                  <a:cubicBezTo>
                    <a:pt x="0" y="34"/>
                    <a:pt x="1" y="32"/>
                    <a:pt x="3" y="32"/>
                  </a:cubicBezTo>
                  <a:cubicBezTo>
                    <a:pt x="4" y="32"/>
                    <a:pt x="6" y="32"/>
                    <a:pt x="7" y="31"/>
                  </a:cubicBezTo>
                  <a:cubicBezTo>
                    <a:pt x="10" y="30"/>
                    <a:pt x="12" y="29"/>
                    <a:pt x="14" y="28"/>
                  </a:cubicBezTo>
                  <a:cubicBezTo>
                    <a:pt x="17" y="25"/>
                    <a:pt x="20" y="21"/>
                    <a:pt x="23" y="18"/>
                  </a:cubicBezTo>
                  <a:cubicBezTo>
                    <a:pt x="23" y="18"/>
                    <a:pt x="23" y="18"/>
                    <a:pt x="23" y="18"/>
                  </a:cubicBezTo>
                  <a:cubicBezTo>
                    <a:pt x="23" y="18"/>
                    <a:pt x="23" y="18"/>
                    <a:pt x="23" y="18"/>
                  </a:cubicBezTo>
                  <a:cubicBezTo>
                    <a:pt x="23" y="18"/>
                    <a:pt x="23" y="18"/>
                    <a:pt x="23" y="18"/>
                  </a:cubicBezTo>
                  <a:cubicBezTo>
                    <a:pt x="23" y="17"/>
                    <a:pt x="23" y="17"/>
                    <a:pt x="23" y="17"/>
                  </a:cubicBezTo>
                  <a:cubicBezTo>
                    <a:pt x="26" y="15"/>
                    <a:pt x="28" y="12"/>
                    <a:pt x="30" y="10"/>
                  </a:cubicBezTo>
                  <a:cubicBezTo>
                    <a:pt x="30" y="10"/>
                    <a:pt x="31" y="10"/>
                    <a:pt x="31" y="9"/>
                  </a:cubicBezTo>
                  <a:cubicBezTo>
                    <a:pt x="31" y="16"/>
                    <a:pt x="31" y="16"/>
                    <a:pt x="31" y="16"/>
                  </a:cubicBezTo>
                  <a:cubicBezTo>
                    <a:pt x="30" y="17"/>
                    <a:pt x="29" y="19"/>
                    <a:pt x="27" y="20"/>
                  </a:cubicBezTo>
                  <a:cubicBezTo>
                    <a:pt x="27" y="21"/>
                    <a:pt x="27" y="21"/>
                    <a:pt x="27" y="21"/>
                  </a:cubicBezTo>
                  <a:cubicBezTo>
                    <a:pt x="27" y="21"/>
                    <a:pt x="27" y="21"/>
                    <a:pt x="27" y="21"/>
                  </a:cubicBezTo>
                  <a:cubicBezTo>
                    <a:pt x="27" y="21"/>
                    <a:pt x="27" y="21"/>
                    <a:pt x="27" y="21"/>
                  </a:cubicBezTo>
                  <a:cubicBezTo>
                    <a:pt x="24" y="25"/>
                    <a:pt x="21" y="29"/>
                    <a:pt x="16" y="32"/>
                  </a:cubicBezTo>
                  <a:cubicBezTo>
                    <a:pt x="14" y="33"/>
                    <a:pt x="12" y="34"/>
                    <a:pt x="10" y="35"/>
                  </a:cubicBezTo>
                  <a:cubicBezTo>
                    <a:pt x="13" y="36"/>
                    <a:pt x="15" y="36"/>
                    <a:pt x="18" y="36"/>
                  </a:cubicBezTo>
                  <a:cubicBezTo>
                    <a:pt x="23" y="36"/>
                    <a:pt x="27" y="35"/>
                    <a:pt x="31" y="33"/>
                  </a:cubicBezTo>
                  <a:lnTo>
                    <a:pt x="31"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240"/>
            <p:cNvSpPr>
              <a:spLocks noEditPoints="1"/>
            </p:cNvSpPr>
            <p:nvPr/>
          </p:nvSpPr>
          <p:spPr bwMode="auto">
            <a:xfrm>
              <a:off x="7254875" y="3643313"/>
              <a:ext cx="123825" cy="90488"/>
            </a:xfrm>
            <a:custGeom>
              <a:avLst/>
              <a:gdLst>
                <a:gd name="T0" fmla="*/ 29 w 55"/>
                <a:gd name="T1" fmla="*/ 19 h 40"/>
                <a:gd name="T2" fmla="*/ 37 w 55"/>
                <a:gd name="T3" fmla="*/ 28 h 40"/>
                <a:gd name="T4" fmla="*/ 44 w 55"/>
                <a:gd name="T5" fmla="*/ 32 h 40"/>
                <a:gd name="T6" fmla="*/ 41 w 55"/>
                <a:gd name="T7" fmla="*/ 27 h 40"/>
                <a:gd name="T8" fmla="*/ 41 w 55"/>
                <a:gd name="T9" fmla="*/ 27 h 40"/>
                <a:gd name="T10" fmla="*/ 40 w 55"/>
                <a:gd name="T11" fmla="*/ 26 h 40"/>
                <a:gd name="T12" fmla="*/ 39 w 55"/>
                <a:gd name="T13" fmla="*/ 24 h 40"/>
                <a:gd name="T14" fmla="*/ 35 w 55"/>
                <a:gd name="T15" fmla="*/ 17 h 40"/>
                <a:gd name="T16" fmla="*/ 29 w 55"/>
                <a:gd name="T17" fmla="*/ 10 h 40"/>
                <a:gd name="T18" fmla="*/ 29 w 55"/>
                <a:gd name="T19" fmla="*/ 4 h 40"/>
                <a:gd name="T20" fmla="*/ 32 w 55"/>
                <a:gd name="T21" fmla="*/ 6 h 40"/>
                <a:gd name="T22" fmla="*/ 38 w 55"/>
                <a:gd name="T23" fmla="*/ 14 h 40"/>
                <a:gd name="T24" fmla="*/ 43 w 55"/>
                <a:gd name="T25" fmla="*/ 22 h 40"/>
                <a:gd name="T26" fmla="*/ 44 w 55"/>
                <a:gd name="T27" fmla="*/ 24 h 40"/>
                <a:gd name="T28" fmla="*/ 45 w 55"/>
                <a:gd name="T29" fmla="*/ 25 h 40"/>
                <a:gd name="T30" fmla="*/ 45 w 55"/>
                <a:gd name="T31" fmla="*/ 25 h 40"/>
                <a:gd name="T32" fmla="*/ 45 w 55"/>
                <a:gd name="T33" fmla="*/ 25 h 40"/>
                <a:gd name="T34" fmla="*/ 53 w 55"/>
                <a:gd name="T35" fmla="*/ 35 h 40"/>
                <a:gd name="T36" fmla="*/ 55 w 55"/>
                <a:gd name="T37" fmla="*/ 38 h 40"/>
                <a:gd name="T38" fmla="*/ 52 w 55"/>
                <a:gd name="T39" fmla="*/ 40 h 40"/>
                <a:gd name="T40" fmla="*/ 43 w 55"/>
                <a:gd name="T41" fmla="*/ 37 h 40"/>
                <a:gd name="T42" fmla="*/ 34 w 55"/>
                <a:gd name="T43" fmla="*/ 32 h 40"/>
                <a:gd name="T44" fmla="*/ 29 w 55"/>
                <a:gd name="T45" fmla="*/ 27 h 40"/>
                <a:gd name="T46" fmla="*/ 29 w 55"/>
                <a:gd name="T47" fmla="*/ 19 h 40"/>
                <a:gd name="T48" fmla="*/ 22 w 55"/>
                <a:gd name="T49" fmla="*/ 11 h 40"/>
                <a:gd name="T50" fmla="*/ 28 w 55"/>
                <a:gd name="T51" fmla="*/ 18 h 40"/>
                <a:gd name="T52" fmla="*/ 29 w 55"/>
                <a:gd name="T53" fmla="*/ 19 h 40"/>
                <a:gd name="T54" fmla="*/ 29 w 55"/>
                <a:gd name="T55" fmla="*/ 27 h 40"/>
                <a:gd name="T56" fmla="*/ 24 w 55"/>
                <a:gd name="T57" fmla="*/ 21 h 40"/>
                <a:gd name="T58" fmla="*/ 18 w 55"/>
                <a:gd name="T59" fmla="*/ 14 h 40"/>
                <a:gd name="T60" fmla="*/ 18 w 55"/>
                <a:gd name="T61" fmla="*/ 14 h 40"/>
                <a:gd name="T62" fmla="*/ 13 w 55"/>
                <a:gd name="T63" fmla="*/ 10 h 40"/>
                <a:gd name="T64" fmla="*/ 8 w 55"/>
                <a:gd name="T65" fmla="*/ 7 h 40"/>
                <a:gd name="T66" fmla="*/ 8 w 55"/>
                <a:gd name="T67" fmla="*/ 7 h 40"/>
                <a:gd name="T68" fmla="*/ 8 w 55"/>
                <a:gd name="T69" fmla="*/ 7 h 40"/>
                <a:gd name="T70" fmla="*/ 7 w 55"/>
                <a:gd name="T71" fmla="*/ 6 h 40"/>
                <a:gd name="T72" fmla="*/ 6 w 55"/>
                <a:gd name="T73" fmla="*/ 6 h 40"/>
                <a:gd name="T74" fmla="*/ 3 w 55"/>
                <a:gd name="T75" fmla="*/ 5 h 40"/>
                <a:gd name="T76" fmla="*/ 3 w 55"/>
                <a:gd name="T77" fmla="*/ 5 h 40"/>
                <a:gd name="T78" fmla="*/ 0 w 55"/>
                <a:gd name="T79" fmla="*/ 3 h 40"/>
                <a:gd name="T80" fmla="*/ 3 w 55"/>
                <a:gd name="T81" fmla="*/ 0 h 40"/>
                <a:gd name="T82" fmla="*/ 13 w 55"/>
                <a:gd name="T83" fmla="*/ 0 h 40"/>
                <a:gd name="T84" fmla="*/ 24 w 55"/>
                <a:gd name="T85" fmla="*/ 2 h 40"/>
                <a:gd name="T86" fmla="*/ 29 w 55"/>
                <a:gd name="T87" fmla="*/ 4 h 40"/>
                <a:gd name="T88" fmla="*/ 29 w 55"/>
                <a:gd name="T89" fmla="*/ 10 h 40"/>
                <a:gd name="T90" fmla="*/ 29 w 55"/>
                <a:gd name="T91" fmla="*/ 10 h 40"/>
                <a:gd name="T92" fmla="*/ 22 w 55"/>
                <a:gd name="T93" fmla="*/ 6 h 40"/>
                <a:gd name="T94" fmla="*/ 14 w 55"/>
                <a:gd name="T95" fmla="*/ 5 h 40"/>
                <a:gd name="T96" fmla="*/ 16 w 55"/>
                <a:gd name="T97" fmla="*/ 6 h 40"/>
                <a:gd name="T98" fmla="*/ 22 w 55"/>
                <a:gd name="T99" fmla="*/ 1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5" h="40">
                  <a:moveTo>
                    <a:pt x="29" y="19"/>
                  </a:moveTo>
                  <a:cubicBezTo>
                    <a:pt x="31" y="22"/>
                    <a:pt x="34" y="26"/>
                    <a:pt x="37" y="28"/>
                  </a:cubicBezTo>
                  <a:cubicBezTo>
                    <a:pt x="39" y="30"/>
                    <a:pt x="41" y="31"/>
                    <a:pt x="44" y="32"/>
                  </a:cubicBezTo>
                  <a:cubicBezTo>
                    <a:pt x="43" y="31"/>
                    <a:pt x="42" y="29"/>
                    <a:pt x="41" y="27"/>
                  </a:cubicBezTo>
                  <a:cubicBezTo>
                    <a:pt x="41" y="27"/>
                    <a:pt x="41" y="27"/>
                    <a:pt x="41" y="27"/>
                  </a:cubicBezTo>
                  <a:cubicBezTo>
                    <a:pt x="40" y="26"/>
                    <a:pt x="40" y="26"/>
                    <a:pt x="40" y="26"/>
                  </a:cubicBezTo>
                  <a:cubicBezTo>
                    <a:pt x="40" y="26"/>
                    <a:pt x="40" y="25"/>
                    <a:pt x="39" y="24"/>
                  </a:cubicBezTo>
                  <a:cubicBezTo>
                    <a:pt x="38" y="22"/>
                    <a:pt x="36" y="19"/>
                    <a:pt x="35" y="17"/>
                  </a:cubicBezTo>
                  <a:cubicBezTo>
                    <a:pt x="33" y="14"/>
                    <a:pt x="31" y="12"/>
                    <a:pt x="29" y="10"/>
                  </a:cubicBezTo>
                  <a:cubicBezTo>
                    <a:pt x="29" y="4"/>
                    <a:pt x="29" y="4"/>
                    <a:pt x="29" y="4"/>
                  </a:cubicBezTo>
                  <a:cubicBezTo>
                    <a:pt x="30" y="5"/>
                    <a:pt x="31" y="6"/>
                    <a:pt x="32" y="6"/>
                  </a:cubicBezTo>
                  <a:cubicBezTo>
                    <a:pt x="34" y="9"/>
                    <a:pt x="37" y="11"/>
                    <a:pt x="38" y="14"/>
                  </a:cubicBezTo>
                  <a:cubicBezTo>
                    <a:pt x="40" y="16"/>
                    <a:pt x="42" y="19"/>
                    <a:pt x="43" y="22"/>
                  </a:cubicBezTo>
                  <a:cubicBezTo>
                    <a:pt x="44" y="23"/>
                    <a:pt x="44" y="23"/>
                    <a:pt x="44" y="24"/>
                  </a:cubicBezTo>
                  <a:cubicBezTo>
                    <a:pt x="45" y="25"/>
                    <a:pt x="45" y="25"/>
                    <a:pt x="45" y="25"/>
                  </a:cubicBezTo>
                  <a:cubicBezTo>
                    <a:pt x="45" y="25"/>
                    <a:pt x="45" y="25"/>
                    <a:pt x="45" y="25"/>
                  </a:cubicBezTo>
                  <a:cubicBezTo>
                    <a:pt x="45" y="25"/>
                    <a:pt x="45" y="25"/>
                    <a:pt x="45" y="25"/>
                  </a:cubicBezTo>
                  <a:cubicBezTo>
                    <a:pt x="47" y="29"/>
                    <a:pt x="50" y="34"/>
                    <a:pt x="53" y="35"/>
                  </a:cubicBezTo>
                  <a:cubicBezTo>
                    <a:pt x="54" y="35"/>
                    <a:pt x="55" y="36"/>
                    <a:pt x="55" y="38"/>
                  </a:cubicBezTo>
                  <a:cubicBezTo>
                    <a:pt x="55" y="39"/>
                    <a:pt x="54" y="40"/>
                    <a:pt x="52" y="40"/>
                  </a:cubicBezTo>
                  <a:cubicBezTo>
                    <a:pt x="49" y="39"/>
                    <a:pt x="46" y="38"/>
                    <a:pt x="43" y="37"/>
                  </a:cubicBezTo>
                  <a:cubicBezTo>
                    <a:pt x="40" y="36"/>
                    <a:pt x="37" y="34"/>
                    <a:pt x="34" y="32"/>
                  </a:cubicBezTo>
                  <a:cubicBezTo>
                    <a:pt x="32" y="30"/>
                    <a:pt x="30" y="29"/>
                    <a:pt x="29" y="27"/>
                  </a:cubicBezTo>
                  <a:lnTo>
                    <a:pt x="29" y="19"/>
                  </a:lnTo>
                  <a:close/>
                  <a:moveTo>
                    <a:pt x="22" y="11"/>
                  </a:moveTo>
                  <a:cubicBezTo>
                    <a:pt x="24" y="13"/>
                    <a:pt x="26" y="16"/>
                    <a:pt x="28" y="18"/>
                  </a:cubicBezTo>
                  <a:cubicBezTo>
                    <a:pt x="29" y="19"/>
                    <a:pt x="29" y="19"/>
                    <a:pt x="29" y="19"/>
                  </a:cubicBezTo>
                  <a:cubicBezTo>
                    <a:pt x="29" y="27"/>
                    <a:pt x="29" y="27"/>
                    <a:pt x="29" y="27"/>
                  </a:cubicBezTo>
                  <a:cubicBezTo>
                    <a:pt x="27" y="25"/>
                    <a:pt x="26" y="23"/>
                    <a:pt x="24" y="21"/>
                  </a:cubicBezTo>
                  <a:cubicBezTo>
                    <a:pt x="22" y="18"/>
                    <a:pt x="20" y="16"/>
                    <a:pt x="18" y="14"/>
                  </a:cubicBezTo>
                  <a:cubicBezTo>
                    <a:pt x="18" y="14"/>
                    <a:pt x="18" y="14"/>
                    <a:pt x="18" y="14"/>
                  </a:cubicBezTo>
                  <a:cubicBezTo>
                    <a:pt x="17" y="12"/>
                    <a:pt x="15" y="11"/>
                    <a:pt x="13" y="10"/>
                  </a:cubicBezTo>
                  <a:cubicBezTo>
                    <a:pt x="12" y="9"/>
                    <a:pt x="10" y="8"/>
                    <a:pt x="8" y="7"/>
                  </a:cubicBezTo>
                  <a:cubicBezTo>
                    <a:pt x="8" y="7"/>
                    <a:pt x="8" y="7"/>
                    <a:pt x="8" y="7"/>
                  </a:cubicBezTo>
                  <a:cubicBezTo>
                    <a:pt x="8" y="7"/>
                    <a:pt x="8" y="7"/>
                    <a:pt x="8" y="7"/>
                  </a:cubicBezTo>
                  <a:cubicBezTo>
                    <a:pt x="7" y="7"/>
                    <a:pt x="7" y="7"/>
                    <a:pt x="7" y="6"/>
                  </a:cubicBezTo>
                  <a:cubicBezTo>
                    <a:pt x="6" y="6"/>
                    <a:pt x="6" y="6"/>
                    <a:pt x="6" y="6"/>
                  </a:cubicBezTo>
                  <a:cubicBezTo>
                    <a:pt x="5" y="6"/>
                    <a:pt x="4" y="5"/>
                    <a:pt x="3" y="5"/>
                  </a:cubicBezTo>
                  <a:cubicBezTo>
                    <a:pt x="3" y="5"/>
                    <a:pt x="3" y="5"/>
                    <a:pt x="3" y="5"/>
                  </a:cubicBezTo>
                  <a:cubicBezTo>
                    <a:pt x="2" y="5"/>
                    <a:pt x="0" y="4"/>
                    <a:pt x="0" y="3"/>
                  </a:cubicBezTo>
                  <a:cubicBezTo>
                    <a:pt x="0" y="1"/>
                    <a:pt x="1" y="0"/>
                    <a:pt x="3" y="0"/>
                  </a:cubicBezTo>
                  <a:cubicBezTo>
                    <a:pt x="6" y="0"/>
                    <a:pt x="9" y="0"/>
                    <a:pt x="13" y="0"/>
                  </a:cubicBezTo>
                  <a:cubicBezTo>
                    <a:pt x="17" y="0"/>
                    <a:pt x="20" y="0"/>
                    <a:pt x="24" y="2"/>
                  </a:cubicBezTo>
                  <a:cubicBezTo>
                    <a:pt x="26" y="3"/>
                    <a:pt x="27" y="3"/>
                    <a:pt x="29" y="4"/>
                  </a:cubicBezTo>
                  <a:cubicBezTo>
                    <a:pt x="29" y="10"/>
                    <a:pt x="29" y="10"/>
                    <a:pt x="29" y="10"/>
                  </a:cubicBezTo>
                  <a:cubicBezTo>
                    <a:pt x="29" y="10"/>
                    <a:pt x="29" y="10"/>
                    <a:pt x="29" y="10"/>
                  </a:cubicBezTo>
                  <a:cubicBezTo>
                    <a:pt x="27" y="9"/>
                    <a:pt x="24" y="7"/>
                    <a:pt x="22" y="6"/>
                  </a:cubicBezTo>
                  <a:cubicBezTo>
                    <a:pt x="20" y="5"/>
                    <a:pt x="17" y="5"/>
                    <a:pt x="14" y="5"/>
                  </a:cubicBezTo>
                  <a:cubicBezTo>
                    <a:pt x="15" y="5"/>
                    <a:pt x="15" y="5"/>
                    <a:pt x="16" y="6"/>
                  </a:cubicBezTo>
                  <a:cubicBezTo>
                    <a:pt x="18" y="7"/>
                    <a:pt x="20" y="9"/>
                    <a:pt x="2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241"/>
            <p:cNvSpPr>
              <a:spLocks noEditPoints="1"/>
            </p:cNvSpPr>
            <p:nvPr/>
          </p:nvSpPr>
          <p:spPr bwMode="auto">
            <a:xfrm>
              <a:off x="7212013" y="3643313"/>
              <a:ext cx="157163" cy="106363"/>
            </a:xfrm>
            <a:custGeom>
              <a:avLst/>
              <a:gdLst>
                <a:gd name="T0" fmla="*/ 35 w 70"/>
                <a:gd name="T1" fmla="*/ 39 h 47"/>
                <a:gd name="T2" fmla="*/ 50 w 70"/>
                <a:gd name="T3" fmla="*/ 43 h 47"/>
                <a:gd name="T4" fmla="*/ 61 w 70"/>
                <a:gd name="T5" fmla="*/ 41 h 47"/>
                <a:gd name="T6" fmla="*/ 61 w 70"/>
                <a:gd name="T7" fmla="*/ 41 h 47"/>
                <a:gd name="T8" fmla="*/ 53 w 70"/>
                <a:gd name="T9" fmla="*/ 36 h 47"/>
                <a:gd name="T10" fmla="*/ 40 w 70"/>
                <a:gd name="T11" fmla="*/ 24 h 47"/>
                <a:gd name="T12" fmla="*/ 40 w 70"/>
                <a:gd name="T13" fmla="*/ 23 h 47"/>
                <a:gd name="T14" fmla="*/ 35 w 70"/>
                <a:gd name="T15" fmla="*/ 18 h 47"/>
                <a:gd name="T16" fmla="*/ 35 w 70"/>
                <a:gd name="T17" fmla="*/ 11 h 47"/>
                <a:gd name="T18" fmla="*/ 36 w 70"/>
                <a:gd name="T19" fmla="*/ 12 h 47"/>
                <a:gd name="T20" fmla="*/ 36 w 70"/>
                <a:gd name="T21" fmla="*/ 12 h 47"/>
                <a:gd name="T22" fmla="*/ 36 w 70"/>
                <a:gd name="T23" fmla="*/ 12 h 47"/>
                <a:gd name="T24" fmla="*/ 43 w 70"/>
                <a:gd name="T25" fmla="*/ 20 h 47"/>
                <a:gd name="T26" fmla="*/ 44 w 70"/>
                <a:gd name="T27" fmla="*/ 21 h 47"/>
                <a:gd name="T28" fmla="*/ 55 w 70"/>
                <a:gd name="T29" fmla="*/ 32 h 47"/>
                <a:gd name="T30" fmla="*/ 62 w 70"/>
                <a:gd name="T31" fmla="*/ 36 h 47"/>
                <a:gd name="T32" fmla="*/ 68 w 70"/>
                <a:gd name="T33" fmla="*/ 38 h 47"/>
                <a:gd name="T34" fmla="*/ 68 w 70"/>
                <a:gd name="T35" fmla="*/ 38 h 47"/>
                <a:gd name="T36" fmla="*/ 70 w 70"/>
                <a:gd name="T37" fmla="*/ 39 h 47"/>
                <a:gd name="T38" fmla="*/ 69 w 70"/>
                <a:gd name="T39" fmla="*/ 42 h 47"/>
                <a:gd name="T40" fmla="*/ 50 w 70"/>
                <a:gd name="T41" fmla="*/ 47 h 47"/>
                <a:gd name="T42" fmla="*/ 35 w 70"/>
                <a:gd name="T43" fmla="*/ 44 h 47"/>
                <a:gd name="T44" fmla="*/ 35 w 70"/>
                <a:gd name="T45" fmla="*/ 39 h 47"/>
                <a:gd name="T46" fmla="*/ 15 w 70"/>
                <a:gd name="T47" fmla="*/ 13 h 47"/>
                <a:gd name="T48" fmla="*/ 18 w 70"/>
                <a:gd name="T49" fmla="*/ 19 h 47"/>
                <a:gd name="T50" fmla="*/ 33 w 70"/>
                <a:gd name="T51" fmla="*/ 38 h 47"/>
                <a:gd name="T52" fmla="*/ 35 w 70"/>
                <a:gd name="T53" fmla="*/ 39 h 47"/>
                <a:gd name="T54" fmla="*/ 35 w 70"/>
                <a:gd name="T55" fmla="*/ 44 h 47"/>
                <a:gd name="T56" fmla="*/ 31 w 70"/>
                <a:gd name="T57" fmla="*/ 42 h 47"/>
                <a:gd name="T58" fmla="*/ 14 w 70"/>
                <a:gd name="T59" fmla="*/ 21 h 47"/>
                <a:gd name="T60" fmla="*/ 11 w 70"/>
                <a:gd name="T61" fmla="*/ 15 h 47"/>
                <a:gd name="T62" fmla="*/ 11 w 70"/>
                <a:gd name="T63" fmla="*/ 15 h 47"/>
                <a:gd name="T64" fmla="*/ 11 w 70"/>
                <a:gd name="T65" fmla="*/ 15 h 47"/>
                <a:gd name="T66" fmla="*/ 8 w 70"/>
                <a:gd name="T67" fmla="*/ 11 h 47"/>
                <a:gd name="T68" fmla="*/ 4 w 70"/>
                <a:gd name="T69" fmla="*/ 8 h 47"/>
                <a:gd name="T70" fmla="*/ 4 w 70"/>
                <a:gd name="T71" fmla="*/ 8 h 47"/>
                <a:gd name="T72" fmla="*/ 4 w 70"/>
                <a:gd name="T73" fmla="*/ 8 h 47"/>
                <a:gd name="T74" fmla="*/ 4 w 70"/>
                <a:gd name="T75" fmla="*/ 7 h 47"/>
                <a:gd name="T76" fmla="*/ 4 w 70"/>
                <a:gd name="T77" fmla="*/ 7 h 47"/>
                <a:gd name="T78" fmla="*/ 4 w 70"/>
                <a:gd name="T79" fmla="*/ 7 h 47"/>
                <a:gd name="T80" fmla="*/ 3 w 70"/>
                <a:gd name="T81" fmla="*/ 6 h 47"/>
                <a:gd name="T82" fmla="*/ 0 w 70"/>
                <a:gd name="T83" fmla="*/ 3 h 47"/>
                <a:gd name="T84" fmla="*/ 2 w 70"/>
                <a:gd name="T85" fmla="*/ 1 h 47"/>
                <a:gd name="T86" fmla="*/ 15 w 70"/>
                <a:gd name="T87" fmla="*/ 1 h 47"/>
                <a:gd name="T88" fmla="*/ 27 w 70"/>
                <a:gd name="T89" fmla="*/ 5 h 47"/>
                <a:gd name="T90" fmla="*/ 35 w 70"/>
                <a:gd name="T91" fmla="*/ 11 h 47"/>
                <a:gd name="T92" fmla="*/ 35 w 70"/>
                <a:gd name="T93" fmla="*/ 18 h 47"/>
                <a:gd name="T94" fmla="*/ 33 w 70"/>
                <a:gd name="T95" fmla="*/ 15 h 47"/>
                <a:gd name="T96" fmla="*/ 33 w 70"/>
                <a:gd name="T97" fmla="*/ 15 h 47"/>
                <a:gd name="T98" fmla="*/ 24 w 70"/>
                <a:gd name="T99" fmla="*/ 9 h 47"/>
                <a:gd name="T100" fmla="*/ 14 w 70"/>
                <a:gd name="T101" fmla="*/ 6 h 47"/>
                <a:gd name="T102" fmla="*/ 9 w 70"/>
                <a:gd name="T103" fmla="*/ 5 h 47"/>
                <a:gd name="T104" fmla="*/ 12 w 70"/>
                <a:gd name="T105" fmla="*/ 8 h 47"/>
                <a:gd name="T106" fmla="*/ 15 w 70"/>
                <a:gd name="T107" fmla="*/ 1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0" h="47">
                  <a:moveTo>
                    <a:pt x="35" y="39"/>
                  </a:moveTo>
                  <a:cubicBezTo>
                    <a:pt x="40" y="41"/>
                    <a:pt x="45" y="43"/>
                    <a:pt x="50" y="43"/>
                  </a:cubicBezTo>
                  <a:cubicBezTo>
                    <a:pt x="54" y="43"/>
                    <a:pt x="57" y="42"/>
                    <a:pt x="61" y="41"/>
                  </a:cubicBezTo>
                  <a:cubicBezTo>
                    <a:pt x="61" y="41"/>
                    <a:pt x="61" y="41"/>
                    <a:pt x="61" y="41"/>
                  </a:cubicBezTo>
                  <a:cubicBezTo>
                    <a:pt x="58" y="39"/>
                    <a:pt x="55" y="38"/>
                    <a:pt x="53" y="36"/>
                  </a:cubicBezTo>
                  <a:cubicBezTo>
                    <a:pt x="47" y="33"/>
                    <a:pt x="43" y="28"/>
                    <a:pt x="40" y="24"/>
                  </a:cubicBezTo>
                  <a:cubicBezTo>
                    <a:pt x="40" y="23"/>
                    <a:pt x="40" y="23"/>
                    <a:pt x="40" y="23"/>
                  </a:cubicBezTo>
                  <a:cubicBezTo>
                    <a:pt x="38" y="21"/>
                    <a:pt x="37" y="19"/>
                    <a:pt x="35" y="18"/>
                  </a:cubicBezTo>
                  <a:cubicBezTo>
                    <a:pt x="35" y="11"/>
                    <a:pt x="35" y="11"/>
                    <a:pt x="35" y="11"/>
                  </a:cubicBezTo>
                  <a:cubicBezTo>
                    <a:pt x="35" y="11"/>
                    <a:pt x="36" y="12"/>
                    <a:pt x="36" y="12"/>
                  </a:cubicBezTo>
                  <a:cubicBezTo>
                    <a:pt x="36" y="12"/>
                    <a:pt x="36" y="12"/>
                    <a:pt x="36" y="12"/>
                  </a:cubicBezTo>
                  <a:cubicBezTo>
                    <a:pt x="36" y="12"/>
                    <a:pt x="36" y="12"/>
                    <a:pt x="36" y="12"/>
                  </a:cubicBezTo>
                  <a:cubicBezTo>
                    <a:pt x="39" y="14"/>
                    <a:pt x="41" y="17"/>
                    <a:pt x="43" y="20"/>
                  </a:cubicBezTo>
                  <a:cubicBezTo>
                    <a:pt x="44" y="21"/>
                    <a:pt x="44" y="21"/>
                    <a:pt x="44" y="21"/>
                  </a:cubicBezTo>
                  <a:cubicBezTo>
                    <a:pt x="47" y="25"/>
                    <a:pt x="51" y="30"/>
                    <a:pt x="55" y="32"/>
                  </a:cubicBezTo>
                  <a:cubicBezTo>
                    <a:pt x="57" y="34"/>
                    <a:pt x="60" y="35"/>
                    <a:pt x="62" y="36"/>
                  </a:cubicBezTo>
                  <a:cubicBezTo>
                    <a:pt x="64" y="37"/>
                    <a:pt x="66" y="38"/>
                    <a:pt x="68" y="38"/>
                  </a:cubicBezTo>
                  <a:cubicBezTo>
                    <a:pt x="68" y="38"/>
                    <a:pt x="68" y="38"/>
                    <a:pt x="68" y="38"/>
                  </a:cubicBezTo>
                  <a:cubicBezTo>
                    <a:pt x="69" y="38"/>
                    <a:pt x="69" y="38"/>
                    <a:pt x="70" y="39"/>
                  </a:cubicBezTo>
                  <a:cubicBezTo>
                    <a:pt x="70" y="40"/>
                    <a:pt x="70" y="41"/>
                    <a:pt x="69" y="42"/>
                  </a:cubicBezTo>
                  <a:cubicBezTo>
                    <a:pt x="63" y="46"/>
                    <a:pt x="57" y="47"/>
                    <a:pt x="50" y="47"/>
                  </a:cubicBezTo>
                  <a:cubicBezTo>
                    <a:pt x="45" y="47"/>
                    <a:pt x="40" y="46"/>
                    <a:pt x="35" y="44"/>
                  </a:cubicBezTo>
                  <a:lnTo>
                    <a:pt x="35" y="39"/>
                  </a:lnTo>
                  <a:close/>
                  <a:moveTo>
                    <a:pt x="15" y="13"/>
                  </a:moveTo>
                  <a:cubicBezTo>
                    <a:pt x="16" y="15"/>
                    <a:pt x="17" y="17"/>
                    <a:pt x="18" y="19"/>
                  </a:cubicBezTo>
                  <a:cubicBezTo>
                    <a:pt x="22" y="26"/>
                    <a:pt x="26" y="33"/>
                    <a:pt x="33" y="38"/>
                  </a:cubicBezTo>
                  <a:cubicBezTo>
                    <a:pt x="34" y="38"/>
                    <a:pt x="34" y="38"/>
                    <a:pt x="35" y="39"/>
                  </a:cubicBezTo>
                  <a:cubicBezTo>
                    <a:pt x="35" y="44"/>
                    <a:pt x="35" y="44"/>
                    <a:pt x="35" y="44"/>
                  </a:cubicBezTo>
                  <a:cubicBezTo>
                    <a:pt x="34" y="43"/>
                    <a:pt x="32" y="43"/>
                    <a:pt x="31" y="42"/>
                  </a:cubicBezTo>
                  <a:cubicBezTo>
                    <a:pt x="22" y="37"/>
                    <a:pt x="18" y="29"/>
                    <a:pt x="14" y="21"/>
                  </a:cubicBezTo>
                  <a:cubicBezTo>
                    <a:pt x="13" y="19"/>
                    <a:pt x="12" y="17"/>
                    <a:pt x="11" y="15"/>
                  </a:cubicBezTo>
                  <a:cubicBezTo>
                    <a:pt x="11" y="15"/>
                    <a:pt x="11" y="15"/>
                    <a:pt x="11" y="15"/>
                  </a:cubicBezTo>
                  <a:cubicBezTo>
                    <a:pt x="11" y="15"/>
                    <a:pt x="11" y="15"/>
                    <a:pt x="11" y="15"/>
                  </a:cubicBezTo>
                  <a:cubicBezTo>
                    <a:pt x="10" y="14"/>
                    <a:pt x="9" y="12"/>
                    <a:pt x="8" y="11"/>
                  </a:cubicBezTo>
                  <a:cubicBezTo>
                    <a:pt x="7" y="10"/>
                    <a:pt x="6" y="9"/>
                    <a:pt x="4" y="8"/>
                  </a:cubicBezTo>
                  <a:cubicBezTo>
                    <a:pt x="4" y="8"/>
                    <a:pt x="4" y="8"/>
                    <a:pt x="4" y="8"/>
                  </a:cubicBezTo>
                  <a:cubicBezTo>
                    <a:pt x="4" y="8"/>
                    <a:pt x="4" y="8"/>
                    <a:pt x="4" y="8"/>
                  </a:cubicBezTo>
                  <a:cubicBezTo>
                    <a:pt x="4" y="7"/>
                    <a:pt x="4" y="7"/>
                    <a:pt x="4" y="7"/>
                  </a:cubicBezTo>
                  <a:cubicBezTo>
                    <a:pt x="4" y="7"/>
                    <a:pt x="4" y="7"/>
                    <a:pt x="4" y="7"/>
                  </a:cubicBezTo>
                  <a:cubicBezTo>
                    <a:pt x="4" y="7"/>
                    <a:pt x="4" y="7"/>
                    <a:pt x="4" y="7"/>
                  </a:cubicBezTo>
                  <a:cubicBezTo>
                    <a:pt x="3" y="7"/>
                    <a:pt x="3" y="6"/>
                    <a:pt x="3" y="6"/>
                  </a:cubicBezTo>
                  <a:cubicBezTo>
                    <a:pt x="1" y="6"/>
                    <a:pt x="0" y="5"/>
                    <a:pt x="0" y="3"/>
                  </a:cubicBezTo>
                  <a:cubicBezTo>
                    <a:pt x="0" y="2"/>
                    <a:pt x="1" y="1"/>
                    <a:pt x="2" y="1"/>
                  </a:cubicBezTo>
                  <a:cubicBezTo>
                    <a:pt x="7" y="0"/>
                    <a:pt x="11" y="1"/>
                    <a:pt x="15" y="1"/>
                  </a:cubicBezTo>
                  <a:cubicBezTo>
                    <a:pt x="19" y="2"/>
                    <a:pt x="23" y="3"/>
                    <a:pt x="27" y="5"/>
                  </a:cubicBezTo>
                  <a:cubicBezTo>
                    <a:pt x="30" y="7"/>
                    <a:pt x="33" y="9"/>
                    <a:pt x="35" y="11"/>
                  </a:cubicBezTo>
                  <a:cubicBezTo>
                    <a:pt x="35" y="18"/>
                    <a:pt x="35" y="18"/>
                    <a:pt x="35" y="18"/>
                  </a:cubicBezTo>
                  <a:cubicBezTo>
                    <a:pt x="34" y="17"/>
                    <a:pt x="34" y="16"/>
                    <a:pt x="33" y="15"/>
                  </a:cubicBezTo>
                  <a:cubicBezTo>
                    <a:pt x="33" y="15"/>
                    <a:pt x="33" y="15"/>
                    <a:pt x="33" y="15"/>
                  </a:cubicBezTo>
                  <a:cubicBezTo>
                    <a:pt x="30" y="13"/>
                    <a:pt x="28" y="11"/>
                    <a:pt x="24" y="9"/>
                  </a:cubicBezTo>
                  <a:cubicBezTo>
                    <a:pt x="21" y="8"/>
                    <a:pt x="18" y="7"/>
                    <a:pt x="14" y="6"/>
                  </a:cubicBezTo>
                  <a:cubicBezTo>
                    <a:pt x="13" y="6"/>
                    <a:pt x="11" y="6"/>
                    <a:pt x="9" y="5"/>
                  </a:cubicBezTo>
                  <a:cubicBezTo>
                    <a:pt x="10" y="6"/>
                    <a:pt x="11" y="7"/>
                    <a:pt x="12" y="8"/>
                  </a:cubicBezTo>
                  <a:cubicBezTo>
                    <a:pt x="13" y="10"/>
                    <a:pt x="14" y="11"/>
                    <a:pt x="1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242"/>
            <p:cNvSpPr>
              <a:spLocks noEditPoints="1"/>
            </p:cNvSpPr>
            <p:nvPr/>
          </p:nvSpPr>
          <p:spPr bwMode="auto">
            <a:xfrm>
              <a:off x="7270750" y="3560763"/>
              <a:ext cx="107950" cy="79375"/>
            </a:xfrm>
            <a:custGeom>
              <a:avLst/>
              <a:gdLst>
                <a:gd name="T0" fmla="*/ 25 w 48"/>
                <a:gd name="T1" fmla="*/ 16 h 35"/>
                <a:gd name="T2" fmla="*/ 32 w 48"/>
                <a:gd name="T3" fmla="*/ 24 h 35"/>
                <a:gd name="T4" fmla="*/ 37 w 48"/>
                <a:gd name="T5" fmla="*/ 27 h 35"/>
                <a:gd name="T6" fmla="*/ 35 w 48"/>
                <a:gd name="T7" fmla="*/ 24 h 35"/>
                <a:gd name="T8" fmla="*/ 35 w 48"/>
                <a:gd name="T9" fmla="*/ 24 h 35"/>
                <a:gd name="T10" fmla="*/ 34 w 48"/>
                <a:gd name="T11" fmla="*/ 23 h 35"/>
                <a:gd name="T12" fmla="*/ 34 w 48"/>
                <a:gd name="T13" fmla="*/ 23 h 35"/>
                <a:gd name="T14" fmla="*/ 33 w 48"/>
                <a:gd name="T15" fmla="*/ 21 h 35"/>
                <a:gd name="T16" fmla="*/ 30 w 48"/>
                <a:gd name="T17" fmla="*/ 15 h 35"/>
                <a:gd name="T18" fmla="*/ 25 w 48"/>
                <a:gd name="T19" fmla="*/ 10 h 35"/>
                <a:gd name="T20" fmla="*/ 25 w 48"/>
                <a:gd name="T21" fmla="*/ 4 h 35"/>
                <a:gd name="T22" fmla="*/ 28 w 48"/>
                <a:gd name="T23" fmla="*/ 5 h 35"/>
                <a:gd name="T24" fmla="*/ 33 w 48"/>
                <a:gd name="T25" fmla="*/ 12 h 35"/>
                <a:gd name="T26" fmla="*/ 38 w 48"/>
                <a:gd name="T27" fmla="*/ 19 h 35"/>
                <a:gd name="T28" fmla="*/ 39 w 48"/>
                <a:gd name="T29" fmla="*/ 21 h 35"/>
                <a:gd name="T30" fmla="*/ 39 w 48"/>
                <a:gd name="T31" fmla="*/ 21 h 35"/>
                <a:gd name="T32" fmla="*/ 39 w 48"/>
                <a:gd name="T33" fmla="*/ 21 h 35"/>
                <a:gd name="T34" fmla="*/ 39 w 48"/>
                <a:gd name="T35" fmla="*/ 22 h 35"/>
                <a:gd name="T36" fmla="*/ 39 w 48"/>
                <a:gd name="T37" fmla="*/ 22 h 35"/>
                <a:gd name="T38" fmla="*/ 39 w 48"/>
                <a:gd name="T39" fmla="*/ 22 h 35"/>
                <a:gd name="T40" fmla="*/ 46 w 48"/>
                <a:gd name="T41" fmla="*/ 30 h 35"/>
                <a:gd name="T42" fmla="*/ 48 w 48"/>
                <a:gd name="T43" fmla="*/ 32 h 35"/>
                <a:gd name="T44" fmla="*/ 45 w 48"/>
                <a:gd name="T45" fmla="*/ 35 h 35"/>
                <a:gd name="T46" fmla="*/ 37 w 48"/>
                <a:gd name="T47" fmla="*/ 32 h 35"/>
                <a:gd name="T48" fmla="*/ 29 w 48"/>
                <a:gd name="T49" fmla="*/ 28 h 35"/>
                <a:gd name="T50" fmla="*/ 25 w 48"/>
                <a:gd name="T51" fmla="*/ 24 h 35"/>
                <a:gd name="T52" fmla="*/ 25 w 48"/>
                <a:gd name="T53" fmla="*/ 16 h 35"/>
                <a:gd name="T54" fmla="*/ 19 w 48"/>
                <a:gd name="T55" fmla="*/ 6 h 35"/>
                <a:gd name="T56" fmla="*/ 14 w 48"/>
                <a:gd name="T57" fmla="*/ 5 h 35"/>
                <a:gd name="T58" fmla="*/ 14 w 48"/>
                <a:gd name="T59" fmla="*/ 5 h 35"/>
                <a:gd name="T60" fmla="*/ 19 w 48"/>
                <a:gd name="T61" fmla="*/ 9 h 35"/>
                <a:gd name="T62" fmla="*/ 19 w 48"/>
                <a:gd name="T63" fmla="*/ 9 h 35"/>
                <a:gd name="T64" fmla="*/ 24 w 48"/>
                <a:gd name="T65" fmla="*/ 15 h 35"/>
                <a:gd name="T66" fmla="*/ 25 w 48"/>
                <a:gd name="T67" fmla="*/ 16 h 35"/>
                <a:gd name="T68" fmla="*/ 25 w 48"/>
                <a:gd name="T69" fmla="*/ 24 h 35"/>
                <a:gd name="T70" fmla="*/ 21 w 48"/>
                <a:gd name="T71" fmla="*/ 18 h 35"/>
                <a:gd name="T72" fmla="*/ 16 w 48"/>
                <a:gd name="T73" fmla="*/ 12 h 35"/>
                <a:gd name="T74" fmla="*/ 16 w 48"/>
                <a:gd name="T75" fmla="*/ 12 h 35"/>
                <a:gd name="T76" fmla="*/ 16 w 48"/>
                <a:gd name="T77" fmla="*/ 12 h 35"/>
                <a:gd name="T78" fmla="*/ 12 w 48"/>
                <a:gd name="T79" fmla="*/ 9 h 35"/>
                <a:gd name="T80" fmla="*/ 7 w 48"/>
                <a:gd name="T81" fmla="*/ 6 h 35"/>
                <a:gd name="T82" fmla="*/ 6 w 48"/>
                <a:gd name="T83" fmla="*/ 6 h 35"/>
                <a:gd name="T84" fmla="*/ 6 w 48"/>
                <a:gd name="T85" fmla="*/ 6 h 35"/>
                <a:gd name="T86" fmla="*/ 3 w 48"/>
                <a:gd name="T87" fmla="*/ 5 h 35"/>
                <a:gd name="T88" fmla="*/ 3 w 48"/>
                <a:gd name="T89" fmla="*/ 5 h 35"/>
                <a:gd name="T90" fmla="*/ 0 w 48"/>
                <a:gd name="T91" fmla="*/ 3 h 35"/>
                <a:gd name="T92" fmla="*/ 2 w 48"/>
                <a:gd name="T93" fmla="*/ 0 h 35"/>
                <a:gd name="T94" fmla="*/ 11 w 48"/>
                <a:gd name="T95" fmla="*/ 0 h 35"/>
                <a:gd name="T96" fmla="*/ 11 w 48"/>
                <a:gd name="T97" fmla="*/ 0 h 35"/>
                <a:gd name="T98" fmla="*/ 21 w 48"/>
                <a:gd name="T99" fmla="*/ 1 h 35"/>
                <a:gd name="T100" fmla="*/ 25 w 48"/>
                <a:gd name="T101" fmla="*/ 4 h 35"/>
                <a:gd name="T102" fmla="*/ 25 w 48"/>
                <a:gd name="T103" fmla="*/ 10 h 35"/>
                <a:gd name="T104" fmla="*/ 25 w 48"/>
                <a:gd name="T105" fmla="*/ 9 h 35"/>
                <a:gd name="T106" fmla="*/ 19 w 48"/>
                <a:gd name="T107" fmla="*/ 6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8" h="35">
                  <a:moveTo>
                    <a:pt x="25" y="16"/>
                  </a:moveTo>
                  <a:cubicBezTo>
                    <a:pt x="27" y="19"/>
                    <a:pt x="29" y="22"/>
                    <a:pt x="32" y="24"/>
                  </a:cubicBezTo>
                  <a:cubicBezTo>
                    <a:pt x="34" y="25"/>
                    <a:pt x="35" y="26"/>
                    <a:pt x="37" y="27"/>
                  </a:cubicBezTo>
                  <a:cubicBezTo>
                    <a:pt x="36" y="26"/>
                    <a:pt x="35" y="25"/>
                    <a:pt x="35" y="24"/>
                  </a:cubicBezTo>
                  <a:cubicBezTo>
                    <a:pt x="35" y="24"/>
                    <a:pt x="35" y="24"/>
                    <a:pt x="35" y="24"/>
                  </a:cubicBezTo>
                  <a:cubicBezTo>
                    <a:pt x="34" y="23"/>
                    <a:pt x="34" y="23"/>
                    <a:pt x="34" y="23"/>
                  </a:cubicBezTo>
                  <a:cubicBezTo>
                    <a:pt x="34" y="23"/>
                    <a:pt x="34" y="23"/>
                    <a:pt x="34" y="23"/>
                  </a:cubicBezTo>
                  <a:cubicBezTo>
                    <a:pt x="33" y="21"/>
                    <a:pt x="33" y="21"/>
                    <a:pt x="33" y="21"/>
                  </a:cubicBezTo>
                  <a:cubicBezTo>
                    <a:pt x="32" y="19"/>
                    <a:pt x="31" y="17"/>
                    <a:pt x="30" y="15"/>
                  </a:cubicBezTo>
                  <a:cubicBezTo>
                    <a:pt x="28" y="13"/>
                    <a:pt x="27" y="11"/>
                    <a:pt x="25" y="10"/>
                  </a:cubicBezTo>
                  <a:cubicBezTo>
                    <a:pt x="25" y="4"/>
                    <a:pt x="25" y="4"/>
                    <a:pt x="25" y="4"/>
                  </a:cubicBezTo>
                  <a:cubicBezTo>
                    <a:pt x="26" y="4"/>
                    <a:pt x="27" y="5"/>
                    <a:pt x="28" y="5"/>
                  </a:cubicBezTo>
                  <a:cubicBezTo>
                    <a:pt x="30" y="7"/>
                    <a:pt x="32" y="10"/>
                    <a:pt x="33" y="12"/>
                  </a:cubicBezTo>
                  <a:cubicBezTo>
                    <a:pt x="35" y="14"/>
                    <a:pt x="36" y="17"/>
                    <a:pt x="38" y="19"/>
                  </a:cubicBezTo>
                  <a:cubicBezTo>
                    <a:pt x="38" y="19"/>
                    <a:pt x="38" y="20"/>
                    <a:pt x="39" y="21"/>
                  </a:cubicBezTo>
                  <a:cubicBezTo>
                    <a:pt x="39" y="21"/>
                    <a:pt x="39" y="21"/>
                    <a:pt x="39" y="21"/>
                  </a:cubicBezTo>
                  <a:cubicBezTo>
                    <a:pt x="39" y="21"/>
                    <a:pt x="39" y="21"/>
                    <a:pt x="39" y="21"/>
                  </a:cubicBezTo>
                  <a:cubicBezTo>
                    <a:pt x="39" y="22"/>
                    <a:pt x="39" y="22"/>
                    <a:pt x="39" y="22"/>
                  </a:cubicBezTo>
                  <a:cubicBezTo>
                    <a:pt x="39" y="22"/>
                    <a:pt x="39" y="22"/>
                    <a:pt x="39" y="22"/>
                  </a:cubicBezTo>
                  <a:cubicBezTo>
                    <a:pt x="39" y="22"/>
                    <a:pt x="39" y="22"/>
                    <a:pt x="39" y="22"/>
                  </a:cubicBezTo>
                  <a:cubicBezTo>
                    <a:pt x="41" y="25"/>
                    <a:pt x="43" y="29"/>
                    <a:pt x="46" y="30"/>
                  </a:cubicBezTo>
                  <a:cubicBezTo>
                    <a:pt x="47" y="30"/>
                    <a:pt x="48" y="31"/>
                    <a:pt x="48" y="32"/>
                  </a:cubicBezTo>
                  <a:cubicBezTo>
                    <a:pt x="47" y="34"/>
                    <a:pt x="46" y="35"/>
                    <a:pt x="45" y="35"/>
                  </a:cubicBezTo>
                  <a:cubicBezTo>
                    <a:pt x="42" y="34"/>
                    <a:pt x="39" y="33"/>
                    <a:pt x="37" y="32"/>
                  </a:cubicBezTo>
                  <a:cubicBezTo>
                    <a:pt x="34" y="31"/>
                    <a:pt x="31" y="30"/>
                    <a:pt x="29" y="28"/>
                  </a:cubicBezTo>
                  <a:cubicBezTo>
                    <a:pt x="28" y="27"/>
                    <a:pt x="26" y="25"/>
                    <a:pt x="25" y="24"/>
                  </a:cubicBezTo>
                  <a:lnTo>
                    <a:pt x="25" y="16"/>
                  </a:lnTo>
                  <a:close/>
                  <a:moveTo>
                    <a:pt x="19" y="6"/>
                  </a:moveTo>
                  <a:cubicBezTo>
                    <a:pt x="17" y="5"/>
                    <a:pt x="16" y="5"/>
                    <a:pt x="14" y="5"/>
                  </a:cubicBezTo>
                  <a:cubicBezTo>
                    <a:pt x="14" y="5"/>
                    <a:pt x="14" y="5"/>
                    <a:pt x="14" y="5"/>
                  </a:cubicBezTo>
                  <a:cubicBezTo>
                    <a:pt x="16" y="6"/>
                    <a:pt x="18" y="7"/>
                    <a:pt x="19" y="9"/>
                  </a:cubicBezTo>
                  <a:cubicBezTo>
                    <a:pt x="19" y="9"/>
                    <a:pt x="19" y="9"/>
                    <a:pt x="19" y="9"/>
                  </a:cubicBezTo>
                  <a:cubicBezTo>
                    <a:pt x="21" y="11"/>
                    <a:pt x="23" y="13"/>
                    <a:pt x="24" y="15"/>
                  </a:cubicBezTo>
                  <a:cubicBezTo>
                    <a:pt x="25" y="16"/>
                    <a:pt x="25" y="16"/>
                    <a:pt x="25" y="16"/>
                  </a:cubicBezTo>
                  <a:cubicBezTo>
                    <a:pt x="25" y="24"/>
                    <a:pt x="25" y="24"/>
                    <a:pt x="25" y="24"/>
                  </a:cubicBezTo>
                  <a:cubicBezTo>
                    <a:pt x="24" y="22"/>
                    <a:pt x="22" y="20"/>
                    <a:pt x="21" y="18"/>
                  </a:cubicBezTo>
                  <a:cubicBezTo>
                    <a:pt x="19" y="16"/>
                    <a:pt x="17" y="14"/>
                    <a:pt x="16" y="12"/>
                  </a:cubicBezTo>
                  <a:cubicBezTo>
                    <a:pt x="16" y="12"/>
                    <a:pt x="16" y="12"/>
                    <a:pt x="16" y="12"/>
                  </a:cubicBezTo>
                  <a:cubicBezTo>
                    <a:pt x="16" y="12"/>
                    <a:pt x="16" y="12"/>
                    <a:pt x="16" y="12"/>
                  </a:cubicBezTo>
                  <a:cubicBezTo>
                    <a:pt x="15" y="11"/>
                    <a:pt x="13" y="10"/>
                    <a:pt x="12" y="9"/>
                  </a:cubicBezTo>
                  <a:cubicBezTo>
                    <a:pt x="10" y="8"/>
                    <a:pt x="8" y="7"/>
                    <a:pt x="7" y="6"/>
                  </a:cubicBezTo>
                  <a:cubicBezTo>
                    <a:pt x="6" y="6"/>
                    <a:pt x="6" y="6"/>
                    <a:pt x="6" y="6"/>
                  </a:cubicBezTo>
                  <a:cubicBezTo>
                    <a:pt x="6" y="6"/>
                    <a:pt x="6" y="6"/>
                    <a:pt x="6" y="6"/>
                  </a:cubicBezTo>
                  <a:cubicBezTo>
                    <a:pt x="5" y="5"/>
                    <a:pt x="3" y="5"/>
                    <a:pt x="3" y="5"/>
                  </a:cubicBezTo>
                  <a:cubicBezTo>
                    <a:pt x="3" y="5"/>
                    <a:pt x="3" y="5"/>
                    <a:pt x="3" y="5"/>
                  </a:cubicBezTo>
                  <a:cubicBezTo>
                    <a:pt x="2" y="5"/>
                    <a:pt x="0" y="4"/>
                    <a:pt x="0" y="3"/>
                  </a:cubicBezTo>
                  <a:cubicBezTo>
                    <a:pt x="0" y="1"/>
                    <a:pt x="1" y="0"/>
                    <a:pt x="2" y="0"/>
                  </a:cubicBezTo>
                  <a:cubicBezTo>
                    <a:pt x="5" y="0"/>
                    <a:pt x="8" y="0"/>
                    <a:pt x="11" y="0"/>
                  </a:cubicBezTo>
                  <a:cubicBezTo>
                    <a:pt x="11" y="0"/>
                    <a:pt x="11" y="0"/>
                    <a:pt x="11" y="0"/>
                  </a:cubicBezTo>
                  <a:cubicBezTo>
                    <a:pt x="15" y="0"/>
                    <a:pt x="18" y="0"/>
                    <a:pt x="21" y="1"/>
                  </a:cubicBezTo>
                  <a:cubicBezTo>
                    <a:pt x="22" y="2"/>
                    <a:pt x="24" y="3"/>
                    <a:pt x="25" y="4"/>
                  </a:cubicBezTo>
                  <a:cubicBezTo>
                    <a:pt x="25" y="10"/>
                    <a:pt x="25" y="10"/>
                    <a:pt x="25" y="10"/>
                  </a:cubicBezTo>
                  <a:cubicBezTo>
                    <a:pt x="25" y="10"/>
                    <a:pt x="25" y="9"/>
                    <a:pt x="25" y="9"/>
                  </a:cubicBezTo>
                  <a:cubicBezTo>
                    <a:pt x="23" y="8"/>
                    <a:pt x="21" y="7"/>
                    <a:pt x="1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Freeform 243"/>
            <p:cNvSpPr>
              <a:spLocks noEditPoints="1"/>
            </p:cNvSpPr>
            <p:nvPr/>
          </p:nvSpPr>
          <p:spPr bwMode="auto">
            <a:xfrm>
              <a:off x="7231063" y="3560763"/>
              <a:ext cx="141288" cy="92075"/>
            </a:xfrm>
            <a:custGeom>
              <a:avLst/>
              <a:gdLst>
                <a:gd name="T0" fmla="*/ 31 w 62"/>
                <a:gd name="T1" fmla="*/ 9 h 41"/>
                <a:gd name="T2" fmla="*/ 32 w 62"/>
                <a:gd name="T3" fmla="*/ 10 h 41"/>
                <a:gd name="T4" fmla="*/ 38 w 62"/>
                <a:gd name="T5" fmla="*/ 17 h 41"/>
                <a:gd name="T6" fmla="*/ 38 w 62"/>
                <a:gd name="T7" fmla="*/ 17 h 41"/>
                <a:gd name="T8" fmla="*/ 38 w 62"/>
                <a:gd name="T9" fmla="*/ 18 h 41"/>
                <a:gd name="T10" fmla="*/ 39 w 62"/>
                <a:gd name="T11" fmla="*/ 18 h 41"/>
                <a:gd name="T12" fmla="*/ 48 w 62"/>
                <a:gd name="T13" fmla="*/ 28 h 41"/>
                <a:gd name="T14" fmla="*/ 54 w 62"/>
                <a:gd name="T15" fmla="*/ 31 h 41"/>
                <a:gd name="T16" fmla="*/ 59 w 62"/>
                <a:gd name="T17" fmla="*/ 32 h 41"/>
                <a:gd name="T18" fmla="*/ 59 w 62"/>
                <a:gd name="T19" fmla="*/ 32 h 41"/>
                <a:gd name="T20" fmla="*/ 61 w 62"/>
                <a:gd name="T21" fmla="*/ 33 h 41"/>
                <a:gd name="T22" fmla="*/ 60 w 62"/>
                <a:gd name="T23" fmla="*/ 37 h 41"/>
                <a:gd name="T24" fmla="*/ 44 w 62"/>
                <a:gd name="T25" fmla="*/ 41 h 41"/>
                <a:gd name="T26" fmla="*/ 31 w 62"/>
                <a:gd name="T27" fmla="*/ 38 h 41"/>
                <a:gd name="T28" fmla="*/ 31 w 62"/>
                <a:gd name="T29" fmla="*/ 33 h 41"/>
                <a:gd name="T30" fmla="*/ 44 w 62"/>
                <a:gd name="T31" fmla="*/ 36 h 41"/>
                <a:gd name="T32" fmla="*/ 52 w 62"/>
                <a:gd name="T33" fmla="*/ 35 h 41"/>
                <a:gd name="T34" fmla="*/ 46 w 62"/>
                <a:gd name="T35" fmla="*/ 32 h 41"/>
                <a:gd name="T36" fmla="*/ 35 w 62"/>
                <a:gd name="T37" fmla="*/ 21 h 41"/>
                <a:gd name="T38" fmla="*/ 35 w 62"/>
                <a:gd name="T39" fmla="*/ 21 h 41"/>
                <a:gd name="T40" fmla="*/ 35 w 62"/>
                <a:gd name="T41" fmla="*/ 20 h 41"/>
                <a:gd name="T42" fmla="*/ 35 w 62"/>
                <a:gd name="T43" fmla="*/ 20 h 41"/>
                <a:gd name="T44" fmla="*/ 35 w 62"/>
                <a:gd name="T45" fmla="*/ 20 h 41"/>
                <a:gd name="T46" fmla="*/ 31 w 62"/>
                <a:gd name="T47" fmla="*/ 16 h 41"/>
                <a:gd name="T48" fmla="*/ 31 w 62"/>
                <a:gd name="T49" fmla="*/ 9 h 41"/>
                <a:gd name="T50" fmla="*/ 4 w 62"/>
                <a:gd name="T51" fmla="*/ 7 h 41"/>
                <a:gd name="T52" fmla="*/ 3 w 62"/>
                <a:gd name="T53" fmla="*/ 5 h 41"/>
                <a:gd name="T54" fmla="*/ 1 w 62"/>
                <a:gd name="T55" fmla="*/ 3 h 41"/>
                <a:gd name="T56" fmla="*/ 3 w 62"/>
                <a:gd name="T57" fmla="*/ 1 h 41"/>
                <a:gd name="T58" fmla="*/ 14 w 62"/>
                <a:gd name="T59" fmla="*/ 1 h 41"/>
                <a:gd name="T60" fmla="*/ 24 w 62"/>
                <a:gd name="T61" fmla="*/ 4 h 41"/>
                <a:gd name="T62" fmla="*/ 31 w 62"/>
                <a:gd name="T63" fmla="*/ 9 h 41"/>
                <a:gd name="T64" fmla="*/ 31 w 62"/>
                <a:gd name="T65" fmla="*/ 16 h 41"/>
                <a:gd name="T66" fmla="*/ 29 w 62"/>
                <a:gd name="T67" fmla="*/ 14 h 41"/>
                <a:gd name="T68" fmla="*/ 22 w 62"/>
                <a:gd name="T69" fmla="*/ 9 h 41"/>
                <a:gd name="T70" fmla="*/ 13 w 62"/>
                <a:gd name="T71" fmla="*/ 6 h 41"/>
                <a:gd name="T72" fmla="*/ 10 w 62"/>
                <a:gd name="T73" fmla="*/ 5 h 41"/>
                <a:gd name="T74" fmla="*/ 11 w 62"/>
                <a:gd name="T75" fmla="*/ 7 h 41"/>
                <a:gd name="T76" fmla="*/ 14 w 62"/>
                <a:gd name="T77" fmla="*/ 11 h 41"/>
                <a:gd name="T78" fmla="*/ 17 w 62"/>
                <a:gd name="T79" fmla="*/ 16 h 41"/>
                <a:gd name="T80" fmla="*/ 30 w 62"/>
                <a:gd name="T81" fmla="*/ 32 h 41"/>
                <a:gd name="T82" fmla="*/ 31 w 62"/>
                <a:gd name="T83" fmla="*/ 33 h 41"/>
                <a:gd name="T84" fmla="*/ 31 w 62"/>
                <a:gd name="T85" fmla="*/ 38 h 41"/>
                <a:gd name="T86" fmla="*/ 27 w 62"/>
                <a:gd name="T87" fmla="*/ 36 h 41"/>
                <a:gd name="T88" fmla="*/ 13 w 62"/>
                <a:gd name="T89" fmla="*/ 19 h 41"/>
                <a:gd name="T90" fmla="*/ 10 w 62"/>
                <a:gd name="T91" fmla="*/ 13 h 41"/>
                <a:gd name="T92" fmla="*/ 7 w 62"/>
                <a:gd name="T93" fmla="*/ 10 h 41"/>
                <a:gd name="T94" fmla="*/ 4 w 62"/>
                <a:gd name="T95" fmla="*/ 7 h 41"/>
                <a:gd name="T96" fmla="*/ 4 w 62"/>
                <a:gd name="T97" fmla="*/ 7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 h="41">
                  <a:moveTo>
                    <a:pt x="31" y="9"/>
                  </a:moveTo>
                  <a:cubicBezTo>
                    <a:pt x="31" y="10"/>
                    <a:pt x="32" y="10"/>
                    <a:pt x="32" y="10"/>
                  </a:cubicBezTo>
                  <a:cubicBezTo>
                    <a:pt x="34" y="12"/>
                    <a:pt x="36" y="15"/>
                    <a:pt x="38" y="17"/>
                  </a:cubicBezTo>
                  <a:cubicBezTo>
                    <a:pt x="38" y="17"/>
                    <a:pt x="38" y="17"/>
                    <a:pt x="38" y="17"/>
                  </a:cubicBezTo>
                  <a:cubicBezTo>
                    <a:pt x="38" y="18"/>
                    <a:pt x="38" y="18"/>
                    <a:pt x="38" y="18"/>
                  </a:cubicBezTo>
                  <a:cubicBezTo>
                    <a:pt x="39" y="18"/>
                    <a:pt x="39" y="18"/>
                    <a:pt x="39" y="18"/>
                  </a:cubicBezTo>
                  <a:cubicBezTo>
                    <a:pt x="41" y="21"/>
                    <a:pt x="45" y="25"/>
                    <a:pt x="48" y="28"/>
                  </a:cubicBezTo>
                  <a:cubicBezTo>
                    <a:pt x="50" y="29"/>
                    <a:pt x="52" y="30"/>
                    <a:pt x="54" y="31"/>
                  </a:cubicBezTo>
                  <a:cubicBezTo>
                    <a:pt x="56" y="32"/>
                    <a:pt x="58" y="32"/>
                    <a:pt x="59" y="32"/>
                  </a:cubicBezTo>
                  <a:cubicBezTo>
                    <a:pt x="59" y="32"/>
                    <a:pt x="59" y="32"/>
                    <a:pt x="59" y="32"/>
                  </a:cubicBezTo>
                  <a:cubicBezTo>
                    <a:pt x="60" y="32"/>
                    <a:pt x="61" y="33"/>
                    <a:pt x="61" y="33"/>
                  </a:cubicBezTo>
                  <a:cubicBezTo>
                    <a:pt x="62" y="34"/>
                    <a:pt x="61" y="36"/>
                    <a:pt x="60" y="37"/>
                  </a:cubicBezTo>
                  <a:cubicBezTo>
                    <a:pt x="55" y="40"/>
                    <a:pt x="49" y="41"/>
                    <a:pt x="44" y="41"/>
                  </a:cubicBezTo>
                  <a:cubicBezTo>
                    <a:pt x="39" y="41"/>
                    <a:pt x="35" y="40"/>
                    <a:pt x="31" y="38"/>
                  </a:cubicBezTo>
                  <a:cubicBezTo>
                    <a:pt x="31" y="33"/>
                    <a:pt x="31" y="33"/>
                    <a:pt x="31" y="33"/>
                  </a:cubicBezTo>
                  <a:cubicBezTo>
                    <a:pt x="35" y="35"/>
                    <a:pt x="39" y="36"/>
                    <a:pt x="44" y="36"/>
                  </a:cubicBezTo>
                  <a:cubicBezTo>
                    <a:pt x="47" y="36"/>
                    <a:pt x="49" y="36"/>
                    <a:pt x="52" y="35"/>
                  </a:cubicBezTo>
                  <a:cubicBezTo>
                    <a:pt x="50" y="34"/>
                    <a:pt x="47" y="33"/>
                    <a:pt x="46" y="32"/>
                  </a:cubicBezTo>
                  <a:cubicBezTo>
                    <a:pt x="41" y="29"/>
                    <a:pt x="38" y="25"/>
                    <a:pt x="35" y="21"/>
                  </a:cubicBezTo>
                  <a:cubicBezTo>
                    <a:pt x="35" y="21"/>
                    <a:pt x="35" y="21"/>
                    <a:pt x="35" y="21"/>
                  </a:cubicBezTo>
                  <a:cubicBezTo>
                    <a:pt x="35" y="20"/>
                    <a:pt x="35" y="20"/>
                    <a:pt x="35" y="20"/>
                  </a:cubicBezTo>
                  <a:cubicBezTo>
                    <a:pt x="35" y="20"/>
                    <a:pt x="35" y="20"/>
                    <a:pt x="35" y="20"/>
                  </a:cubicBezTo>
                  <a:cubicBezTo>
                    <a:pt x="35" y="20"/>
                    <a:pt x="35" y="20"/>
                    <a:pt x="35" y="20"/>
                  </a:cubicBezTo>
                  <a:cubicBezTo>
                    <a:pt x="33" y="19"/>
                    <a:pt x="32" y="17"/>
                    <a:pt x="31" y="16"/>
                  </a:cubicBezTo>
                  <a:lnTo>
                    <a:pt x="31" y="9"/>
                  </a:lnTo>
                  <a:close/>
                  <a:moveTo>
                    <a:pt x="4" y="7"/>
                  </a:moveTo>
                  <a:cubicBezTo>
                    <a:pt x="4" y="6"/>
                    <a:pt x="3" y="6"/>
                    <a:pt x="3" y="5"/>
                  </a:cubicBezTo>
                  <a:cubicBezTo>
                    <a:pt x="2" y="6"/>
                    <a:pt x="1" y="5"/>
                    <a:pt x="1" y="3"/>
                  </a:cubicBezTo>
                  <a:cubicBezTo>
                    <a:pt x="0" y="2"/>
                    <a:pt x="1" y="1"/>
                    <a:pt x="3" y="1"/>
                  </a:cubicBezTo>
                  <a:cubicBezTo>
                    <a:pt x="7" y="0"/>
                    <a:pt x="10" y="0"/>
                    <a:pt x="14" y="1"/>
                  </a:cubicBezTo>
                  <a:cubicBezTo>
                    <a:pt x="17" y="2"/>
                    <a:pt x="21" y="3"/>
                    <a:pt x="24" y="4"/>
                  </a:cubicBezTo>
                  <a:cubicBezTo>
                    <a:pt x="26" y="6"/>
                    <a:pt x="29" y="7"/>
                    <a:pt x="31" y="9"/>
                  </a:cubicBezTo>
                  <a:cubicBezTo>
                    <a:pt x="31" y="16"/>
                    <a:pt x="31" y="16"/>
                    <a:pt x="31" y="16"/>
                  </a:cubicBezTo>
                  <a:cubicBezTo>
                    <a:pt x="30" y="15"/>
                    <a:pt x="29" y="14"/>
                    <a:pt x="29" y="14"/>
                  </a:cubicBezTo>
                  <a:cubicBezTo>
                    <a:pt x="27" y="12"/>
                    <a:pt x="24" y="10"/>
                    <a:pt x="22" y="9"/>
                  </a:cubicBezTo>
                  <a:cubicBezTo>
                    <a:pt x="19" y="7"/>
                    <a:pt x="16" y="6"/>
                    <a:pt x="13" y="6"/>
                  </a:cubicBezTo>
                  <a:cubicBezTo>
                    <a:pt x="12" y="6"/>
                    <a:pt x="11" y="5"/>
                    <a:pt x="10" y="5"/>
                  </a:cubicBezTo>
                  <a:cubicBezTo>
                    <a:pt x="10" y="6"/>
                    <a:pt x="11" y="6"/>
                    <a:pt x="11" y="7"/>
                  </a:cubicBezTo>
                  <a:cubicBezTo>
                    <a:pt x="12" y="8"/>
                    <a:pt x="13" y="10"/>
                    <a:pt x="14" y="11"/>
                  </a:cubicBezTo>
                  <a:cubicBezTo>
                    <a:pt x="15" y="13"/>
                    <a:pt x="16" y="15"/>
                    <a:pt x="17" y="16"/>
                  </a:cubicBezTo>
                  <a:cubicBezTo>
                    <a:pt x="20" y="23"/>
                    <a:pt x="23" y="29"/>
                    <a:pt x="30" y="32"/>
                  </a:cubicBezTo>
                  <a:cubicBezTo>
                    <a:pt x="30" y="33"/>
                    <a:pt x="30" y="33"/>
                    <a:pt x="31" y="33"/>
                  </a:cubicBezTo>
                  <a:cubicBezTo>
                    <a:pt x="31" y="38"/>
                    <a:pt x="31" y="38"/>
                    <a:pt x="31" y="38"/>
                  </a:cubicBezTo>
                  <a:cubicBezTo>
                    <a:pt x="30" y="38"/>
                    <a:pt x="28" y="37"/>
                    <a:pt x="27" y="36"/>
                  </a:cubicBezTo>
                  <a:cubicBezTo>
                    <a:pt x="20" y="32"/>
                    <a:pt x="16" y="25"/>
                    <a:pt x="13" y="19"/>
                  </a:cubicBezTo>
                  <a:cubicBezTo>
                    <a:pt x="12" y="17"/>
                    <a:pt x="11" y="15"/>
                    <a:pt x="10" y="13"/>
                  </a:cubicBezTo>
                  <a:cubicBezTo>
                    <a:pt x="9" y="12"/>
                    <a:pt x="8" y="11"/>
                    <a:pt x="7" y="10"/>
                  </a:cubicBezTo>
                  <a:cubicBezTo>
                    <a:pt x="6" y="9"/>
                    <a:pt x="5" y="8"/>
                    <a:pt x="4" y="7"/>
                  </a:cubicBezTo>
                  <a:cubicBezTo>
                    <a:pt x="4" y="7"/>
                    <a:pt x="4"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 name="Freeform 244"/>
            <p:cNvSpPr>
              <a:spLocks noEditPoints="1"/>
            </p:cNvSpPr>
            <p:nvPr/>
          </p:nvSpPr>
          <p:spPr bwMode="auto">
            <a:xfrm>
              <a:off x="7372350" y="3498850"/>
              <a:ext cx="63500" cy="120650"/>
            </a:xfrm>
            <a:custGeom>
              <a:avLst/>
              <a:gdLst>
                <a:gd name="T0" fmla="*/ 19 w 28"/>
                <a:gd name="T1" fmla="*/ 20 h 53"/>
                <a:gd name="T2" fmla="*/ 14 w 28"/>
                <a:gd name="T3" fmla="*/ 26 h 53"/>
                <a:gd name="T4" fmla="*/ 14 w 28"/>
                <a:gd name="T5" fmla="*/ 27 h 53"/>
                <a:gd name="T6" fmla="*/ 14 w 28"/>
                <a:gd name="T7" fmla="*/ 19 h 53"/>
                <a:gd name="T8" fmla="*/ 15 w 28"/>
                <a:gd name="T9" fmla="*/ 17 h 53"/>
                <a:gd name="T10" fmla="*/ 18 w 28"/>
                <a:gd name="T11" fmla="*/ 13 h 53"/>
                <a:gd name="T12" fmla="*/ 19 w 28"/>
                <a:gd name="T13" fmla="*/ 7 h 53"/>
                <a:gd name="T14" fmla="*/ 20 w 28"/>
                <a:gd name="T15" fmla="*/ 6 h 53"/>
                <a:gd name="T16" fmla="*/ 20 w 28"/>
                <a:gd name="T17" fmla="*/ 6 h 53"/>
                <a:gd name="T18" fmla="*/ 20 w 28"/>
                <a:gd name="T19" fmla="*/ 3 h 53"/>
                <a:gd name="T20" fmla="*/ 20 w 28"/>
                <a:gd name="T21" fmla="*/ 3 h 53"/>
                <a:gd name="T22" fmla="*/ 22 w 28"/>
                <a:gd name="T23" fmla="*/ 0 h 53"/>
                <a:gd name="T24" fmla="*/ 25 w 28"/>
                <a:gd name="T25" fmla="*/ 2 h 53"/>
                <a:gd name="T26" fmla="*/ 25 w 28"/>
                <a:gd name="T27" fmla="*/ 2 h 53"/>
                <a:gd name="T28" fmla="*/ 25 w 28"/>
                <a:gd name="T29" fmla="*/ 2 h 53"/>
                <a:gd name="T30" fmla="*/ 25 w 28"/>
                <a:gd name="T31" fmla="*/ 2 h 53"/>
                <a:gd name="T32" fmla="*/ 27 w 28"/>
                <a:gd name="T33" fmla="*/ 10 h 53"/>
                <a:gd name="T34" fmla="*/ 27 w 28"/>
                <a:gd name="T35" fmla="*/ 10 h 53"/>
                <a:gd name="T36" fmla="*/ 27 w 28"/>
                <a:gd name="T37" fmla="*/ 20 h 53"/>
                <a:gd name="T38" fmla="*/ 25 w 28"/>
                <a:gd name="T39" fmla="*/ 27 h 53"/>
                <a:gd name="T40" fmla="*/ 20 w 28"/>
                <a:gd name="T41" fmla="*/ 34 h 53"/>
                <a:gd name="T42" fmla="*/ 20 w 28"/>
                <a:gd name="T43" fmla="*/ 35 h 53"/>
                <a:gd name="T44" fmla="*/ 14 w 28"/>
                <a:gd name="T45" fmla="*/ 40 h 53"/>
                <a:gd name="T46" fmla="*/ 14 w 28"/>
                <a:gd name="T47" fmla="*/ 33 h 53"/>
                <a:gd name="T48" fmla="*/ 16 w 28"/>
                <a:gd name="T49" fmla="*/ 31 h 53"/>
                <a:gd name="T50" fmla="*/ 16 w 28"/>
                <a:gd name="T51" fmla="*/ 31 h 53"/>
                <a:gd name="T52" fmla="*/ 20 w 28"/>
                <a:gd name="T53" fmla="*/ 25 h 53"/>
                <a:gd name="T54" fmla="*/ 22 w 28"/>
                <a:gd name="T55" fmla="*/ 19 h 53"/>
                <a:gd name="T56" fmla="*/ 23 w 28"/>
                <a:gd name="T57" fmla="*/ 14 h 53"/>
                <a:gd name="T58" fmla="*/ 22 w 28"/>
                <a:gd name="T59" fmla="*/ 14 h 53"/>
                <a:gd name="T60" fmla="*/ 19 w 28"/>
                <a:gd name="T61" fmla="*/ 20 h 53"/>
                <a:gd name="T62" fmla="*/ 14 w 28"/>
                <a:gd name="T63" fmla="*/ 27 h 53"/>
                <a:gd name="T64" fmla="*/ 8 w 28"/>
                <a:gd name="T65" fmla="*/ 36 h 53"/>
                <a:gd name="T66" fmla="*/ 8 w 28"/>
                <a:gd name="T67" fmla="*/ 36 h 53"/>
                <a:gd name="T68" fmla="*/ 8 w 28"/>
                <a:gd name="T69" fmla="*/ 36 h 53"/>
                <a:gd name="T70" fmla="*/ 6 w 28"/>
                <a:gd name="T71" fmla="*/ 41 h 53"/>
                <a:gd name="T72" fmla="*/ 8 w 28"/>
                <a:gd name="T73" fmla="*/ 38 h 53"/>
                <a:gd name="T74" fmla="*/ 9 w 28"/>
                <a:gd name="T75" fmla="*/ 38 h 53"/>
                <a:gd name="T76" fmla="*/ 9 w 28"/>
                <a:gd name="T77" fmla="*/ 38 h 53"/>
                <a:gd name="T78" fmla="*/ 11 w 28"/>
                <a:gd name="T79" fmla="*/ 37 h 53"/>
                <a:gd name="T80" fmla="*/ 14 w 28"/>
                <a:gd name="T81" fmla="*/ 33 h 53"/>
                <a:gd name="T82" fmla="*/ 14 w 28"/>
                <a:gd name="T83" fmla="*/ 40 h 53"/>
                <a:gd name="T84" fmla="*/ 14 w 28"/>
                <a:gd name="T85" fmla="*/ 40 h 53"/>
                <a:gd name="T86" fmla="*/ 12 w 28"/>
                <a:gd name="T87" fmla="*/ 41 h 53"/>
                <a:gd name="T88" fmla="*/ 12 w 28"/>
                <a:gd name="T89" fmla="*/ 42 h 53"/>
                <a:gd name="T90" fmla="*/ 12 w 28"/>
                <a:gd name="T91" fmla="*/ 42 h 53"/>
                <a:gd name="T92" fmla="*/ 5 w 28"/>
                <a:gd name="T93" fmla="*/ 51 h 53"/>
                <a:gd name="T94" fmla="*/ 5 w 28"/>
                <a:gd name="T95" fmla="*/ 51 h 53"/>
                <a:gd name="T96" fmla="*/ 3 w 28"/>
                <a:gd name="T97" fmla="*/ 53 h 53"/>
                <a:gd name="T98" fmla="*/ 0 w 28"/>
                <a:gd name="T99" fmla="*/ 51 h 53"/>
                <a:gd name="T100" fmla="*/ 1 w 28"/>
                <a:gd name="T101" fmla="*/ 42 h 53"/>
                <a:gd name="T102" fmla="*/ 3 w 28"/>
                <a:gd name="T103" fmla="*/ 34 h 53"/>
                <a:gd name="T104" fmla="*/ 3 w 28"/>
                <a:gd name="T105" fmla="*/ 34 h 53"/>
                <a:gd name="T106" fmla="*/ 11 w 28"/>
                <a:gd name="T107" fmla="*/ 23 h 53"/>
                <a:gd name="T108" fmla="*/ 14 w 28"/>
                <a:gd name="T109" fmla="*/ 19 h 53"/>
                <a:gd name="T110" fmla="*/ 14 w 28"/>
                <a:gd name="T111"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 h="53">
                  <a:moveTo>
                    <a:pt x="19" y="20"/>
                  </a:moveTo>
                  <a:cubicBezTo>
                    <a:pt x="18" y="22"/>
                    <a:pt x="16" y="24"/>
                    <a:pt x="14" y="26"/>
                  </a:cubicBezTo>
                  <a:cubicBezTo>
                    <a:pt x="14" y="27"/>
                    <a:pt x="14" y="27"/>
                    <a:pt x="14" y="27"/>
                  </a:cubicBezTo>
                  <a:cubicBezTo>
                    <a:pt x="14" y="19"/>
                    <a:pt x="14" y="19"/>
                    <a:pt x="14" y="19"/>
                  </a:cubicBezTo>
                  <a:cubicBezTo>
                    <a:pt x="15" y="19"/>
                    <a:pt x="15" y="18"/>
                    <a:pt x="15" y="17"/>
                  </a:cubicBezTo>
                  <a:cubicBezTo>
                    <a:pt x="16" y="16"/>
                    <a:pt x="17" y="14"/>
                    <a:pt x="18" y="13"/>
                  </a:cubicBezTo>
                  <a:cubicBezTo>
                    <a:pt x="18" y="11"/>
                    <a:pt x="19" y="9"/>
                    <a:pt x="19" y="7"/>
                  </a:cubicBezTo>
                  <a:cubicBezTo>
                    <a:pt x="19" y="7"/>
                    <a:pt x="19" y="7"/>
                    <a:pt x="20" y="6"/>
                  </a:cubicBezTo>
                  <a:cubicBezTo>
                    <a:pt x="20" y="6"/>
                    <a:pt x="20" y="6"/>
                    <a:pt x="20" y="6"/>
                  </a:cubicBezTo>
                  <a:cubicBezTo>
                    <a:pt x="20" y="5"/>
                    <a:pt x="20" y="3"/>
                    <a:pt x="20" y="3"/>
                  </a:cubicBezTo>
                  <a:cubicBezTo>
                    <a:pt x="20" y="3"/>
                    <a:pt x="20" y="3"/>
                    <a:pt x="20" y="3"/>
                  </a:cubicBezTo>
                  <a:cubicBezTo>
                    <a:pt x="20" y="2"/>
                    <a:pt x="20" y="0"/>
                    <a:pt x="22" y="0"/>
                  </a:cubicBezTo>
                  <a:cubicBezTo>
                    <a:pt x="23" y="0"/>
                    <a:pt x="24" y="0"/>
                    <a:pt x="25" y="2"/>
                  </a:cubicBezTo>
                  <a:cubicBezTo>
                    <a:pt x="25" y="2"/>
                    <a:pt x="25" y="2"/>
                    <a:pt x="25" y="2"/>
                  </a:cubicBezTo>
                  <a:cubicBezTo>
                    <a:pt x="25" y="2"/>
                    <a:pt x="25" y="2"/>
                    <a:pt x="25" y="2"/>
                  </a:cubicBezTo>
                  <a:cubicBezTo>
                    <a:pt x="25" y="2"/>
                    <a:pt x="25" y="2"/>
                    <a:pt x="25" y="2"/>
                  </a:cubicBezTo>
                  <a:cubicBezTo>
                    <a:pt x="26" y="5"/>
                    <a:pt x="26" y="8"/>
                    <a:pt x="27" y="10"/>
                  </a:cubicBezTo>
                  <a:cubicBezTo>
                    <a:pt x="27" y="10"/>
                    <a:pt x="27" y="10"/>
                    <a:pt x="27" y="10"/>
                  </a:cubicBezTo>
                  <a:cubicBezTo>
                    <a:pt x="27" y="14"/>
                    <a:pt x="28" y="17"/>
                    <a:pt x="27" y="20"/>
                  </a:cubicBezTo>
                  <a:cubicBezTo>
                    <a:pt x="27" y="22"/>
                    <a:pt x="26" y="25"/>
                    <a:pt x="25" y="27"/>
                  </a:cubicBezTo>
                  <a:cubicBezTo>
                    <a:pt x="23" y="30"/>
                    <a:pt x="22" y="32"/>
                    <a:pt x="20" y="34"/>
                  </a:cubicBezTo>
                  <a:cubicBezTo>
                    <a:pt x="20" y="35"/>
                    <a:pt x="20" y="35"/>
                    <a:pt x="20" y="35"/>
                  </a:cubicBezTo>
                  <a:cubicBezTo>
                    <a:pt x="18" y="37"/>
                    <a:pt x="16" y="38"/>
                    <a:pt x="14" y="40"/>
                  </a:cubicBezTo>
                  <a:cubicBezTo>
                    <a:pt x="14" y="33"/>
                    <a:pt x="14" y="33"/>
                    <a:pt x="14" y="33"/>
                  </a:cubicBezTo>
                  <a:cubicBezTo>
                    <a:pt x="15" y="33"/>
                    <a:pt x="16" y="32"/>
                    <a:pt x="16" y="31"/>
                  </a:cubicBezTo>
                  <a:cubicBezTo>
                    <a:pt x="16" y="31"/>
                    <a:pt x="16" y="31"/>
                    <a:pt x="16" y="31"/>
                  </a:cubicBezTo>
                  <a:cubicBezTo>
                    <a:pt x="18" y="29"/>
                    <a:pt x="19" y="27"/>
                    <a:pt x="20" y="25"/>
                  </a:cubicBezTo>
                  <a:cubicBezTo>
                    <a:pt x="21" y="23"/>
                    <a:pt x="22" y="21"/>
                    <a:pt x="22" y="19"/>
                  </a:cubicBezTo>
                  <a:cubicBezTo>
                    <a:pt x="23" y="17"/>
                    <a:pt x="23" y="16"/>
                    <a:pt x="23" y="14"/>
                  </a:cubicBezTo>
                  <a:cubicBezTo>
                    <a:pt x="22" y="14"/>
                    <a:pt x="22" y="14"/>
                    <a:pt x="22" y="14"/>
                  </a:cubicBezTo>
                  <a:cubicBezTo>
                    <a:pt x="22" y="16"/>
                    <a:pt x="21" y="18"/>
                    <a:pt x="19" y="20"/>
                  </a:cubicBezTo>
                  <a:close/>
                  <a:moveTo>
                    <a:pt x="14" y="27"/>
                  </a:moveTo>
                  <a:cubicBezTo>
                    <a:pt x="12" y="30"/>
                    <a:pt x="9" y="33"/>
                    <a:pt x="8" y="36"/>
                  </a:cubicBezTo>
                  <a:cubicBezTo>
                    <a:pt x="8" y="36"/>
                    <a:pt x="8" y="36"/>
                    <a:pt x="8" y="36"/>
                  </a:cubicBezTo>
                  <a:cubicBezTo>
                    <a:pt x="8" y="36"/>
                    <a:pt x="8" y="36"/>
                    <a:pt x="8" y="36"/>
                  </a:cubicBezTo>
                  <a:cubicBezTo>
                    <a:pt x="7" y="37"/>
                    <a:pt x="6" y="39"/>
                    <a:pt x="6" y="41"/>
                  </a:cubicBezTo>
                  <a:cubicBezTo>
                    <a:pt x="7" y="40"/>
                    <a:pt x="8" y="39"/>
                    <a:pt x="8" y="38"/>
                  </a:cubicBezTo>
                  <a:cubicBezTo>
                    <a:pt x="9" y="38"/>
                    <a:pt x="9" y="38"/>
                    <a:pt x="9" y="38"/>
                  </a:cubicBezTo>
                  <a:cubicBezTo>
                    <a:pt x="9" y="38"/>
                    <a:pt x="9" y="38"/>
                    <a:pt x="9" y="38"/>
                  </a:cubicBezTo>
                  <a:cubicBezTo>
                    <a:pt x="10" y="37"/>
                    <a:pt x="10" y="37"/>
                    <a:pt x="11" y="37"/>
                  </a:cubicBezTo>
                  <a:cubicBezTo>
                    <a:pt x="12" y="36"/>
                    <a:pt x="13" y="35"/>
                    <a:pt x="14" y="33"/>
                  </a:cubicBezTo>
                  <a:cubicBezTo>
                    <a:pt x="14" y="40"/>
                    <a:pt x="14" y="40"/>
                    <a:pt x="14" y="40"/>
                  </a:cubicBezTo>
                  <a:cubicBezTo>
                    <a:pt x="14" y="40"/>
                    <a:pt x="14" y="40"/>
                    <a:pt x="14" y="40"/>
                  </a:cubicBezTo>
                  <a:cubicBezTo>
                    <a:pt x="12" y="41"/>
                    <a:pt x="12" y="41"/>
                    <a:pt x="12" y="41"/>
                  </a:cubicBezTo>
                  <a:cubicBezTo>
                    <a:pt x="12" y="42"/>
                    <a:pt x="12" y="42"/>
                    <a:pt x="12" y="42"/>
                  </a:cubicBezTo>
                  <a:cubicBezTo>
                    <a:pt x="12" y="42"/>
                    <a:pt x="12" y="42"/>
                    <a:pt x="12" y="42"/>
                  </a:cubicBezTo>
                  <a:cubicBezTo>
                    <a:pt x="9" y="44"/>
                    <a:pt x="5" y="48"/>
                    <a:pt x="5" y="51"/>
                  </a:cubicBezTo>
                  <a:cubicBezTo>
                    <a:pt x="5" y="51"/>
                    <a:pt x="5" y="51"/>
                    <a:pt x="5" y="51"/>
                  </a:cubicBezTo>
                  <a:cubicBezTo>
                    <a:pt x="5" y="52"/>
                    <a:pt x="4" y="53"/>
                    <a:pt x="3" y="53"/>
                  </a:cubicBezTo>
                  <a:cubicBezTo>
                    <a:pt x="1" y="53"/>
                    <a:pt x="0" y="52"/>
                    <a:pt x="0" y="51"/>
                  </a:cubicBezTo>
                  <a:cubicBezTo>
                    <a:pt x="0" y="48"/>
                    <a:pt x="0" y="45"/>
                    <a:pt x="1" y="42"/>
                  </a:cubicBezTo>
                  <a:cubicBezTo>
                    <a:pt x="1" y="39"/>
                    <a:pt x="2" y="36"/>
                    <a:pt x="3" y="34"/>
                  </a:cubicBezTo>
                  <a:cubicBezTo>
                    <a:pt x="3" y="34"/>
                    <a:pt x="3" y="34"/>
                    <a:pt x="3" y="34"/>
                  </a:cubicBezTo>
                  <a:cubicBezTo>
                    <a:pt x="5" y="30"/>
                    <a:pt x="8" y="27"/>
                    <a:pt x="11" y="23"/>
                  </a:cubicBezTo>
                  <a:cubicBezTo>
                    <a:pt x="12" y="22"/>
                    <a:pt x="13" y="21"/>
                    <a:pt x="14" y="19"/>
                  </a:cubicBezTo>
                  <a:lnTo>
                    <a:pt x="14"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9" name="Freeform 245"/>
            <p:cNvSpPr>
              <a:spLocks noEditPoints="1"/>
            </p:cNvSpPr>
            <p:nvPr/>
          </p:nvSpPr>
          <p:spPr bwMode="auto">
            <a:xfrm>
              <a:off x="7345363" y="3463925"/>
              <a:ext cx="76200" cy="150813"/>
            </a:xfrm>
            <a:custGeom>
              <a:avLst/>
              <a:gdLst>
                <a:gd name="T0" fmla="*/ 17 w 34"/>
                <a:gd name="T1" fmla="*/ 15 h 67"/>
                <a:gd name="T2" fmla="*/ 21 w 34"/>
                <a:gd name="T3" fmla="*/ 12 h 67"/>
                <a:gd name="T4" fmla="*/ 24 w 34"/>
                <a:gd name="T5" fmla="*/ 9 h 67"/>
                <a:gd name="T6" fmla="*/ 26 w 34"/>
                <a:gd name="T7" fmla="*/ 5 h 67"/>
                <a:gd name="T8" fmla="*/ 26 w 34"/>
                <a:gd name="T9" fmla="*/ 5 h 67"/>
                <a:gd name="T10" fmla="*/ 26 w 34"/>
                <a:gd name="T11" fmla="*/ 5 h 67"/>
                <a:gd name="T12" fmla="*/ 26 w 34"/>
                <a:gd name="T13" fmla="*/ 5 h 67"/>
                <a:gd name="T14" fmla="*/ 27 w 34"/>
                <a:gd name="T15" fmla="*/ 3 h 67"/>
                <a:gd name="T16" fmla="*/ 27 w 34"/>
                <a:gd name="T17" fmla="*/ 3 h 67"/>
                <a:gd name="T18" fmla="*/ 29 w 34"/>
                <a:gd name="T19" fmla="*/ 1 h 67"/>
                <a:gd name="T20" fmla="*/ 32 w 34"/>
                <a:gd name="T21" fmla="*/ 2 h 67"/>
                <a:gd name="T22" fmla="*/ 34 w 34"/>
                <a:gd name="T23" fmla="*/ 13 h 67"/>
                <a:gd name="T24" fmla="*/ 33 w 34"/>
                <a:gd name="T25" fmla="*/ 23 h 67"/>
                <a:gd name="T26" fmla="*/ 29 w 34"/>
                <a:gd name="T27" fmla="*/ 33 h 67"/>
                <a:gd name="T28" fmla="*/ 23 w 34"/>
                <a:gd name="T29" fmla="*/ 41 h 67"/>
                <a:gd name="T30" fmla="*/ 23 w 34"/>
                <a:gd name="T31" fmla="*/ 41 h 67"/>
                <a:gd name="T32" fmla="*/ 17 w 34"/>
                <a:gd name="T33" fmla="*/ 49 h 67"/>
                <a:gd name="T34" fmla="*/ 17 w 34"/>
                <a:gd name="T35" fmla="*/ 40 h 67"/>
                <a:gd name="T36" fmla="*/ 19 w 34"/>
                <a:gd name="T37" fmla="*/ 38 h 67"/>
                <a:gd name="T38" fmla="*/ 19 w 34"/>
                <a:gd name="T39" fmla="*/ 37 h 67"/>
                <a:gd name="T40" fmla="*/ 25 w 34"/>
                <a:gd name="T41" fmla="*/ 30 h 67"/>
                <a:gd name="T42" fmla="*/ 28 w 34"/>
                <a:gd name="T43" fmla="*/ 22 h 67"/>
                <a:gd name="T44" fmla="*/ 29 w 34"/>
                <a:gd name="T45" fmla="*/ 13 h 67"/>
                <a:gd name="T46" fmla="*/ 29 w 34"/>
                <a:gd name="T47" fmla="*/ 10 h 67"/>
                <a:gd name="T48" fmla="*/ 27 w 34"/>
                <a:gd name="T49" fmla="*/ 12 h 67"/>
                <a:gd name="T50" fmla="*/ 24 w 34"/>
                <a:gd name="T51" fmla="*/ 15 h 67"/>
                <a:gd name="T52" fmla="*/ 20 w 34"/>
                <a:gd name="T53" fmla="*/ 19 h 67"/>
                <a:gd name="T54" fmla="*/ 19 w 34"/>
                <a:gd name="T55" fmla="*/ 19 h 67"/>
                <a:gd name="T56" fmla="*/ 17 w 34"/>
                <a:gd name="T57" fmla="*/ 21 h 67"/>
                <a:gd name="T58" fmla="*/ 17 w 34"/>
                <a:gd name="T59" fmla="*/ 15 h 67"/>
                <a:gd name="T60" fmla="*/ 13 w 34"/>
                <a:gd name="T61" fmla="*/ 59 h 67"/>
                <a:gd name="T62" fmla="*/ 13 w 34"/>
                <a:gd name="T63" fmla="*/ 64 h 67"/>
                <a:gd name="T64" fmla="*/ 12 w 34"/>
                <a:gd name="T65" fmla="*/ 66 h 67"/>
                <a:gd name="T66" fmla="*/ 9 w 34"/>
                <a:gd name="T67" fmla="*/ 66 h 67"/>
                <a:gd name="T68" fmla="*/ 1 w 34"/>
                <a:gd name="T69" fmla="*/ 51 h 67"/>
                <a:gd name="T70" fmla="*/ 2 w 34"/>
                <a:gd name="T71" fmla="*/ 34 h 67"/>
                <a:gd name="T72" fmla="*/ 16 w 34"/>
                <a:gd name="T73" fmla="*/ 16 h 67"/>
                <a:gd name="T74" fmla="*/ 16 w 34"/>
                <a:gd name="T75" fmla="*/ 16 h 67"/>
                <a:gd name="T76" fmla="*/ 17 w 34"/>
                <a:gd name="T77" fmla="*/ 15 h 67"/>
                <a:gd name="T78" fmla="*/ 17 w 34"/>
                <a:gd name="T79" fmla="*/ 21 h 67"/>
                <a:gd name="T80" fmla="*/ 7 w 34"/>
                <a:gd name="T81" fmla="*/ 35 h 67"/>
                <a:gd name="T82" fmla="*/ 6 w 34"/>
                <a:gd name="T83" fmla="*/ 50 h 67"/>
                <a:gd name="T84" fmla="*/ 9 w 34"/>
                <a:gd name="T85" fmla="*/ 58 h 67"/>
                <a:gd name="T86" fmla="*/ 11 w 34"/>
                <a:gd name="T87" fmla="*/ 51 h 67"/>
                <a:gd name="T88" fmla="*/ 17 w 34"/>
                <a:gd name="T89" fmla="*/ 40 h 67"/>
                <a:gd name="T90" fmla="*/ 17 w 34"/>
                <a:gd name="T91" fmla="*/ 49 h 67"/>
                <a:gd name="T92" fmla="*/ 15 w 34"/>
                <a:gd name="T93" fmla="*/ 52 h 67"/>
                <a:gd name="T94" fmla="*/ 13 w 34"/>
                <a:gd name="T95" fmla="*/ 5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 h="67">
                  <a:moveTo>
                    <a:pt x="17" y="15"/>
                  </a:moveTo>
                  <a:cubicBezTo>
                    <a:pt x="18" y="14"/>
                    <a:pt x="20" y="13"/>
                    <a:pt x="21" y="12"/>
                  </a:cubicBezTo>
                  <a:cubicBezTo>
                    <a:pt x="22" y="11"/>
                    <a:pt x="23" y="10"/>
                    <a:pt x="24" y="9"/>
                  </a:cubicBezTo>
                  <a:cubicBezTo>
                    <a:pt x="24" y="8"/>
                    <a:pt x="25" y="6"/>
                    <a:pt x="26" y="5"/>
                  </a:cubicBezTo>
                  <a:cubicBezTo>
                    <a:pt x="26" y="5"/>
                    <a:pt x="26" y="5"/>
                    <a:pt x="26" y="5"/>
                  </a:cubicBezTo>
                  <a:cubicBezTo>
                    <a:pt x="26" y="5"/>
                    <a:pt x="26" y="5"/>
                    <a:pt x="26" y="5"/>
                  </a:cubicBezTo>
                  <a:cubicBezTo>
                    <a:pt x="26" y="5"/>
                    <a:pt x="26" y="5"/>
                    <a:pt x="26" y="5"/>
                  </a:cubicBezTo>
                  <a:cubicBezTo>
                    <a:pt x="26" y="4"/>
                    <a:pt x="27" y="4"/>
                    <a:pt x="27" y="3"/>
                  </a:cubicBezTo>
                  <a:cubicBezTo>
                    <a:pt x="27" y="3"/>
                    <a:pt x="27" y="3"/>
                    <a:pt x="27" y="3"/>
                  </a:cubicBezTo>
                  <a:cubicBezTo>
                    <a:pt x="27" y="2"/>
                    <a:pt x="27" y="1"/>
                    <a:pt x="29" y="1"/>
                  </a:cubicBezTo>
                  <a:cubicBezTo>
                    <a:pt x="30" y="0"/>
                    <a:pt x="31" y="1"/>
                    <a:pt x="32" y="2"/>
                  </a:cubicBezTo>
                  <a:cubicBezTo>
                    <a:pt x="33" y="6"/>
                    <a:pt x="34" y="9"/>
                    <a:pt x="34" y="13"/>
                  </a:cubicBezTo>
                  <a:cubicBezTo>
                    <a:pt x="34" y="17"/>
                    <a:pt x="34" y="20"/>
                    <a:pt x="33" y="23"/>
                  </a:cubicBezTo>
                  <a:cubicBezTo>
                    <a:pt x="32" y="27"/>
                    <a:pt x="30" y="30"/>
                    <a:pt x="29" y="33"/>
                  </a:cubicBezTo>
                  <a:cubicBezTo>
                    <a:pt x="27" y="35"/>
                    <a:pt x="25" y="38"/>
                    <a:pt x="23" y="41"/>
                  </a:cubicBezTo>
                  <a:cubicBezTo>
                    <a:pt x="23" y="41"/>
                    <a:pt x="23" y="41"/>
                    <a:pt x="23" y="41"/>
                  </a:cubicBezTo>
                  <a:cubicBezTo>
                    <a:pt x="21" y="43"/>
                    <a:pt x="19" y="46"/>
                    <a:pt x="17" y="49"/>
                  </a:cubicBezTo>
                  <a:cubicBezTo>
                    <a:pt x="17" y="40"/>
                    <a:pt x="17" y="40"/>
                    <a:pt x="17" y="40"/>
                  </a:cubicBezTo>
                  <a:cubicBezTo>
                    <a:pt x="18" y="39"/>
                    <a:pt x="18" y="39"/>
                    <a:pt x="19" y="38"/>
                  </a:cubicBezTo>
                  <a:cubicBezTo>
                    <a:pt x="19" y="37"/>
                    <a:pt x="19" y="37"/>
                    <a:pt x="19" y="37"/>
                  </a:cubicBezTo>
                  <a:cubicBezTo>
                    <a:pt x="21" y="35"/>
                    <a:pt x="23" y="33"/>
                    <a:pt x="25" y="30"/>
                  </a:cubicBezTo>
                  <a:cubicBezTo>
                    <a:pt x="26" y="28"/>
                    <a:pt x="27" y="25"/>
                    <a:pt x="28" y="22"/>
                  </a:cubicBezTo>
                  <a:cubicBezTo>
                    <a:pt x="29" y="19"/>
                    <a:pt x="29" y="16"/>
                    <a:pt x="29" y="13"/>
                  </a:cubicBezTo>
                  <a:cubicBezTo>
                    <a:pt x="29" y="12"/>
                    <a:pt x="29" y="11"/>
                    <a:pt x="29" y="10"/>
                  </a:cubicBezTo>
                  <a:cubicBezTo>
                    <a:pt x="28" y="10"/>
                    <a:pt x="28" y="11"/>
                    <a:pt x="27" y="12"/>
                  </a:cubicBezTo>
                  <a:cubicBezTo>
                    <a:pt x="26" y="13"/>
                    <a:pt x="25" y="14"/>
                    <a:pt x="24" y="15"/>
                  </a:cubicBezTo>
                  <a:cubicBezTo>
                    <a:pt x="22" y="17"/>
                    <a:pt x="21" y="18"/>
                    <a:pt x="20" y="19"/>
                  </a:cubicBezTo>
                  <a:cubicBezTo>
                    <a:pt x="19" y="19"/>
                    <a:pt x="19" y="19"/>
                    <a:pt x="19" y="19"/>
                  </a:cubicBezTo>
                  <a:cubicBezTo>
                    <a:pt x="19" y="20"/>
                    <a:pt x="18" y="21"/>
                    <a:pt x="17" y="21"/>
                  </a:cubicBezTo>
                  <a:lnTo>
                    <a:pt x="17" y="15"/>
                  </a:lnTo>
                  <a:close/>
                  <a:moveTo>
                    <a:pt x="13" y="59"/>
                  </a:moveTo>
                  <a:cubicBezTo>
                    <a:pt x="13" y="61"/>
                    <a:pt x="13" y="62"/>
                    <a:pt x="13" y="64"/>
                  </a:cubicBezTo>
                  <a:cubicBezTo>
                    <a:pt x="13" y="65"/>
                    <a:pt x="13" y="65"/>
                    <a:pt x="12" y="66"/>
                  </a:cubicBezTo>
                  <a:cubicBezTo>
                    <a:pt x="12" y="67"/>
                    <a:pt x="10" y="67"/>
                    <a:pt x="9" y="66"/>
                  </a:cubicBezTo>
                  <a:cubicBezTo>
                    <a:pt x="5" y="62"/>
                    <a:pt x="2" y="56"/>
                    <a:pt x="1" y="51"/>
                  </a:cubicBezTo>
                  <a:cubicBezTo>
                    <a:pt x="0" y="45"/>
                    <a:pt x="0" y="39"/>
                    <a:pt x="2" y="34"/>
                  </a:cubicBezTo>
                  <a:cubicBezTo>
                    <a:pt x="5" y="26"/>
                    <a:pt x="10" y="21"/>
                    <a:pt x="16" y="16"/>
                  </a:cubicBezTo>
                  <a:cubicBezTo>
                    <a:pt x="16" y="16"/>
                    <a:pt x="16" y="16"/>
                    <a:pt x="16" y="16"/>
                  </a:cubicBezTo>
                  <a:cubicBezTo>
                    <a:pt x="17" y="15"/>
                    <a:pt x="17" y="15"/>
                    <a:pt x="17" y="15"/>
                  </a:cubicBezTo>
                  <a:cubicBezTo>
                    <a:pt x="17" y="21"/>
                    <a:pt x="17" y="21"/>
                    <a:pt x="17" y="21"/>
                  </a:cubicBezTo>
                  <a:cubicBezTo>
                    <a:pt x="13" y="25"/>
                    <a:pt x="9" y="29"/>
                    <a:pt x="7" y="35"/>
                  </a:cubicBezTo>
                  <a:cubicBezTo>
                    <a:pt x="5" y="40"/>
                    <a:pt x="5" y="45"/>
                    <a:pt x="6" y="50"/>
                  </a:cubicBezTo>
                  <a:cubicBezTo>
                    <a:pt x="6" y="53"/>
                    <a:pt x="7" y="55"/>
                    <a:pt x="9" y="58"/>
                  </a:cubicBezTo>
                  <a:cubicBezTo>
                    <a:pt x="9" y="55"/>
                    <a:pt x="10" y="53"/>
                    <a:pt x="11" y="51"/>
                  </a:cubicBezTo>
                  <a:cubicBezTo>
                    <a:pt x="12" y="47"/>
                    <a:pt x="15" y="43"/>
                    <a:pt x="17" y="40"/>
                  </a:cubicBezTo>
                  <a:cubicBezTo>
                    <a:pt x="17" y="49"/>
                    <a:pt x="17" y="49"/>
                    <a:pt x="17" y="49"/>
                  </a:cubicBezTo>
                  <a:cubicBezTo>
                    <a:pt x="16" y="50"/>
                    <a:pt x="16" y="51"/>
                    <a:pt x="15" y="52"/>
                  </a:cubicBezTo>
                  <a:cubicBezTo>
                    <a:pt x="15" y="54"/>
                    <a:pt x="14" y="57"/>
                    <a:pt x="13"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Freeform 246"/>
            <p:cNvSpPr>
              <a:spLocks noEditPoints="1"/>
            </p:cNvSpPr>
            <p:nvPr/>
          </p:nvSpPr>
          <p:spPr bwMode="auto">
            <a:xfrm>
              <a:off x="6961188" y="1882775"/>
              <a:ext cx="417513" cy="212725"/>
            </a:xfrm>
            <a:custGeom>
              <a:avLst/>
              <a:gdLst>
                <a:gd name="T0" fmla="*/ 171 w 185"/>
                <a:gd name="T1" fmla="*/ 55 h 94"/>
                <a:gd name="T2" fmla="*/ 172 w 185"/>
                <a:gd name="T3" fmla="*/ 14 h 94"/>
                <a:gd name="T4" fmla="*/ 157 w 185"/>
                <a:gd name="T5" fmla="*/ 0 h 94"/>
                <a:gd name="T6" fmla="*/ 185 w 185"/>
                <a:gd name="T7" fmla="*/ 34 h 94"/>
                <a:gd name="T8" fmla="*/ 157 w 185"/>
                <a:gd name="T9" fmla="*/ 68 h 94"/>
                <a:gd name="T10" fmla="*/ 157 w 185"/>
                <a:gd name="T11" fmla="*/ 53 h 94"/>
                <a:gd name="T12" fmla="*/ 165 w 185"/>
                <a:gd name="T13" fmla="*/ 48 h 94"/>
                <a:gd name="T14" fmla="*/ 171 w 185"/>
                <a:gd name="T15" fmla="*/ 34 h 94"/>
                <a:gd name="T16" fmla="*/ 157 w 185"/>
                <a:gd name="T17" fmla="*/ 14 h 94"/>
                <a:gd name="T18" fmla="*/ 162 w 185"/>
                <a:gd name="T19" fmla="*/ 24 h 94"/>
                <a:gd name="T20" fmla="*/ 162 w 185"/>
                <a:gd name="T21" fmla="*/ 45 h 94"/>
                <a:gd name="T22" fmla="*/ 157 w 185"/>
                <a:gd name="T23" fmla="*/ 48 h 94"/>
                <a:gd name="T24" fmla="*/ 92 w 185"/>
                <a:gd name="T25" fmla="*/ 88 h 94"/>
                <a:gd name="T26" fmla="*/ 135 w 185"/>
                <a:gd name="T27" fmla="*/ 61 h 94"/>
                <a:gd name="T28" fmla="*/ 138 w 185"/>
                <a:gd name="T29" fmla="*/ 61 h 94"/>
                <a:gd name="T30" fmla="*/ 151 w 185"/>
                <a:gd name="T31" fmla="*/ 63 h 94"/>
                <a:gd name="T32" fmla="*/ 157 w 185"/>
                <a:gd name="T33" fmla="*/ 68 h 94"/>
                <a:gd name="T34" fmla="*/ 143 w 185"/>
                <a:gd name="T35" fmla="*/ 67 h 94"/>
                <a:gd name="T36" fmla="*/ 112 w 185"/>
                <a:gd name="T37" fmla="*/ 86 h 94"/>
                <a:gd name="T38" fmla="*/ 92 w 185"/>
                <a:gd name="T39" fmla="*/ 88 h 94"/>
                <a:gd name="T40" fmla="*/ 152 w 185"/>
                <a:gd name="T41" fmla="*/ 4 h 94"/>
                <a:gd name="T42" fmla="*/ 92 w 185"/>
                <a:gd name="T43" fmla="*/ 4 h 94"/>
                <a:gd name="T44" fmla="*/ 152 w 185"/>
                <a:gd name="T45" fmla="*/ 0 h 94"/>
                <a:gd name="T46" fmla="*/ 153 w 185"/>
                <a:gd name="T47" fmla="*/ 0 h 94"/>
                <a:gd name="T48" fmla="*/ 157 w 185"/>
                <a:gd name="T49" fmla="*/ 5 h 94"/>
                <a:gd name="T50" fmla="*/ 157 w 185"/>
                <a:gd name="T51" fmla="*/ 20 h 94"/>
                <a:gd name="T52" fmla="*/ 153 w 185"/>
                <a:gd name="T53" fmla="*/ 35 h 94"/>
                <a:gd name="T54" fmla="*/ 151 w 185"/>
                <a:gd name="T55" fmla="*/ 50 h 94"/>
                <a:gd name="T56" fmla="*/ 157 w 185"/>
                <a:gd name="T57" fmla="*/ 53 h 94"/>
                <a:gd name="T58" fmla="*/ 147 w 185"/>
                <a:gd name="T59" fmla="*/ 54 h 94"/>
                <a:gd name="T60" fmla="*/ 143 w 185"/>
                <a:gd name="T61" fmla="*/ 50 h 94"/>
                <a:gd name="T62" fmla="*/ 143 w 185"/>
                <a:gd name="T63" fmla="*/ 50 h 94"/>
                <a:gd name="T64" fmla="*/ 151 w 185"/>
                <a:gd name="T65" fmla="*/ 16 h 94"/>
                <a:gd name="T66" fmla="*/ 153 w 185"/>
                <a:gd name="T67" fmla="*/ 14 h 94"/>
                <a:gd name="T68" fmla="*/ 154 w 185"/>
                <a:gd name="T69" fmla="*/ 14 h 94"/>
                <a:gd name="T70" fmla="*/ 78 w 185"/>
                <a:gd name="T71" fmla="*/ 89 h 94"/>
                <a:gd name="T72" fmla="*/ 92 w 185"/>
                <a:gd name="T73" fmla="*/ 93 h 94"/>
                <a:gd name="T74" fmla="*/ 23 w 185"/>
                <a:gd name="T75" fmla="*/ 71 h 94"/>
                <a:gd name="T76" fmla="*/ 0 w 185"/>
                <a:gd name="T77" fmla="*/ 9 h 94"/>
                <a:gd name="T78" fmla="*/ 4 w 185"/>
                <a:gd name="T79" fmla="*/ 0 h 94"/>
                <a:gd name="T80" fmla="*/ 92 w 185"/>
                <a:gd name="T81" fmla="*/ 4 h 94"/>
                <a:gd name="T82" fmla="*/ 5 w 185"/>
                <a:gd name="T83" fmla="*/ 9 h 94"/>
                <a:gd name="T84" fmla="*/ 26 w 185"/>
                <a:gd name="T85" fmla="*/ 6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5" h="94">
                  <a:moveTo>
                    <a:pt x="157" y="63"/>
                  </a:moveTo>
                  <a:cubicBezTo>
                    <a:pt x="162" y="62"/>
                    <a:pt x="167" y="59"/>
                    <a:pt x="171" y="55"/>
                  </a:cubicBezTo>
                  <a:cubicBezTo>
                    <a:pt x="177" y="49"/>
                    <a:pt x="180" y="42"/>
                    <a:pt x="180" y="34"/>
                  </a:cubicBezTo>
                  <a:cubicBezTo>
                    <a:pt x="180" y="26"/>
                    <a:pt x="177" y="19"/>
                    <a:pt x="172" y="14"/>
                  </a:cubicBezTo>
                  <a:cubicBezTo>
                    <a:pt x="168" y="9"/>
                    <a:pt x="163" y="6"/>
                    <a:pt x="157" y="5"/>
                  </a:cubicBezTo>
                  <a:cubicBezTo>
                    <a:pt x="157" y="0"/>
                    <a:pt x="157" y="0"/>
                    <a:pt x="157" y="0"/>
                  </a:cubicBezTo>
                  <a:cubicBezTo>
                    <a:pt x="164" y="2"/>
                    <a:pt x="170" y="5"/>
                    <a:pt x="175" y="10"/>
                  </a:cubicBezTo>
                  <a:cubicBezTo>
                    <a:pt x="181" y="16"/>
                    <a:pt x="185" y="25"/>
                    <a:pt x="185" y="34"/>
                  </a:cubicBezTo>
                  <a:cubicBezTo>
                    <a:pt x="185" y="43"/>
                    <a:pt x="181" y="52"/>
                    <a:pt x="175" y="58"/>
                  </a:cubicBezTo>
                  <a:cubicBezTo>
                    <a:pt x="170" y="63"/>
                    <a:pt x="164" y="66"/>
                    <a:pt x="157" y="68"/>
                  </a:cubicBezTo>
                  <a:cubicBezTo>
                    <a:pt x="157" y="63"/>
                    <a:pt x="157" y="63"/>
                    <a:pt x="157" y="63"/>
                  </a:cubicBezTo>
                  <a:close/>
                  <a:moveTo>
                    <a:pt x="157" y="53"/>
                  </a:moveTo>
                  <a:cubicBezTo>
                    <a:pt x="160" y="52"/>
                    <a:pt x="163" y="51"/>
                    <a:pt x="165" y="48"/>
                  </a:cubicBezTo>
                  <a:cubicBezTo>
                    <a:pt x="165" y="48"/>
                    <a:pt x="165" y="48"/>
                    <a:pt x="165" y="48"/>
                  </a:cubicBezTo>
                  <a:cubicBezTo>
                    <a:pt x="165" y="48"/>
                    <a:pt x="165" y="48"/>
                    <a:pt x="165" y="48"/>
                  </a:cubicBezTo>
                  <a:cubicBezTo>
                    <a:pt x="169" y="45"/>
                    <a:pt x="171" y="40"/>
                    <a:pt x="171" y="34"/>
                  </a:cubicBezTo>
                  <a:cubicBezTo>
                    <a:pt x="171" y="29"/>
                    <a:pt x="169" y="24"/>
                    <a:pt x="166" y="21"/>
                  </a:cubicBezTo>
                  <a:cubicBezTo>
                    <a:pt x="164" y="18"/>
                    <a:pt x="160" y="16"/>
                    <a:pt x="157" y="14"/>
                  </a:cubicBezTo>
                  <a:cubicBezTo>
                    <a:pt x="157" y="20"/>
                    <a:pt x="157" y="20"/>
                    <a:pt x="157" y="20"/>
                  </a:cubicBezTo>
                  <a:cubicBezTo>
                    <a:pt x="159" y="21"/>
                    <a:pt x="161" y="22"/>
                    <a:pt x="162" y="24"/>
                  </a:cubicBezTo>
                  <a:cubicBezTo>
                    <a:pt x="165" y="27"/>
                    <a:pt x="166" y="30"/>
                    <a:pt x="166" y="34"/>
                  </a:cubicBezTo>
                  <a:cubicBezTo>
                    <a:pt x="166" y="38"/>
                    <a:pt x="164" y="42"/>
                    <a:pt x="162" y="45"/>
                  </a:cubicBezTo>
                  <a:cubicBezTo>
                    <a:pt x="162" y="45"/>
                    <a:pt x="162" y="45"/>
                    <a:pt x="162" y="45"/>
                  </a:cubicBezTo>
                  <a:cubicBezTo>
                    <a:pt x="160" y="46"/>
                    <a:pt x="159" y="48"/>
                    <a:pt x="157" y="48"/>
                  </a:cubicBezTo>
                  <a:lnTo>
                    <a:pt x="157" y="53"/>
                  </a:lnTo>
                  <a:close/>
                  <a:moveTo>
                    <a:pt x="92" y="88"/>
                  </a:moveTo>
                  <a:cubicBezTo>
                    <a:pt x="99" y="87"/>
                    <a:pt x="104" y="85"/>
                    <a:pt x="110" y="82"/>
                  </a:cubicBezTo>
                  <a:cubicBezTo>
                    <a:pt x="120" y="77"/>
                    <a:pt x="128" y="70"/>
                    <a:pt x="135" y="61"/>
                  </a:cubicBezTo>
                  <a:cubicBezTo>
                    <a:pt x="136" y="60"/>
                    <a:pt x="137" y="60"/>
                    <a:pt x="138" y="61"/>
                  </a:cubicBezTo>
                  <a:cubicBezTo>
                    <a:pt x="138" y="61"/>
                    <a:pt x="138" y="61"/>
                    <a:pt x="138" y="61"/>
                  </a:cubicBezTo>
                  <a:cubicBezTo>
                    <a:pt x="140" y="62"/>
                    <a:pt x="142" y="62"/>
                    <a:pt x="144" y="63"/>
                  </a:cubicBezTo>
                  <a:cubicBezTo>
                    <a:pt x="146" y="63"/>
                    <a:pt x="148" y="63"/>
                    <a:pt x="151" y="63"/>
                  </a:cubicBezTo>
                  <a:cubicBezTo>
                    <a:pt x="153" y="63"/>
                    <a:pt x="155" y="63"/>
                    <a:pt x="157" y="63"/>
                  </a:cubicBezTo>
                  <a:cubicBezTo>
                    <a:pt x="157" y="68"/>
                    <a:pt x="157" y="68"/>
                    <a:pt x="157" y="68"/>
                  </a:cubicBezTo>
                  <a:cubicBezTo>
                    <a:pt x="155" y="68"/>
                    <a:pt x="153" y="68"/>
                    <a:pt x="151" y="68"/>
                  </a:cubicBezTo>
                  <a:cubicBezTo>
                    <a:pt x="148" y="68"/>
                    <a:pt x="146" y="68"/>
                    <a:pt x="143" y="67"/>
                  </a:cubicBezTo>
                  <a:cubicBezTo>
                    <a:pt x="141" y="67"/>
                    <a:pt x="140" y="66"/>
                    <a:pt x="138" y="66"/>
                  </a:cubicBezTo>
                  <a:cubicBezTo>
                    <a:pt x="131" y="74"/>
                    <a:pt x="122" y="81"/>
                    <a:pt x="112" y="86"/>
                  </a:cubicBezTo>
                  <a:cubicBezTo>
                    <a:pt x="106" y="89"/>
                    <a:pt x="99" y="91"/>
                    <a:pt x="92" y="93"/>
                  </a:cubicBezTo>
                  <a:cubicBezTo>
                    <a:pt x="92" y="88"/>
                    <a:pt x="92" y="88"/>
                    <a:pt x="92" y="88"/>
                  </a:cubicBezTo>
                  <a:close/>
                  <a:moveTo>
                    <a:pt x="157" y="5"/>
                  </a:moveTo>
                  <a:cubicBezTo>
                    <a:pt x="155" y="5"/>
                    <a:pt x="154" y="5"/>
                    <a:pt x="152" y="4"/>
                  </a:cubicBezTo>
                  <a:cubicBezTo>
                    <a:pt x="152" y="4"/>
                    <a:pt x="152" y="4"/>
                    <a:pt x="152" y="4"/>
                  </a:cubicBezTo>
                  <a:cubicBezTo>
                    <a:pt x="92" y="4"/>
                    <a:pt x="92" y="4"/>
                    <a:pt x="92" y="4"/>
                  </a:cubicBezTo>
                  <a:cubicBezTo>
                    <a:pt x="92" y="0"/>
                    <a:pt x="92" y="0"/>
                    <a:pt x="92" y="0"/>
                  </a:cubicBezTo>
                  <a:cubicBezTo>
                    <a:pt x="152" y="0"/>
                    <a:pt x="152" y="0"/>
                    <a:pt x="152" y="0"/>
                  </a:cubicBezTo>
                  <a:cubicBezTo>
                    <a:pt x="152" y="0"/>
                    <a:pt x="152" y="0"/>
                    <a:pt x="152" y="0"/>
                  </a:cubicBezTo>
                  <a:cubicBezTo>
                    <a:pt x="152" y="0"/>
                    <a:pt x="152" y="0"/>
                    <a:pt x="153" y="0"/>
                  </a:cubicBezTo>
                  <a:cubicBezTo>
                    <a:pt x="154" y="0"/>
                    <a:pt x="155" y="0"/>
                    <a:pt x="157" y="0"/>
                  </a:cubicBezTo>
                  <a:cubicBezTo>
                    <a:pt x="157" y="5"/>
                    <a:pt x="157" y="5"/>
                    <a:pt x="157" y="5"/>
                  </a:cubicBezTo>
                  <a:close/>
                  <a:moveTo>
                    <a:pt x="157" y="14"/>
                  </a:moveTo>
                  <a:cubicBezTo>
                    <a:pt x="157" y="20"/>
                    <a:pt x="157" y="20"/>
                    <a:pt x="157" y="20"/>
                  </a:cubicBezTo>
                  <a:cubicBezTo>
                    <a:pt x="156" y="19"/>
                    <a:pt x="156" y="19"/>
                    <a:pt x="156" y="19"/>
                  </a:cubicBezTo>
                  <a:cubicBezTo>
                    <a:pt x="155" y="24"/>
                    <a:pt x="155" y="30"/>
                    <a:pt x="153" y="35"/>
                  </a:cubicBezTo>
                  <a:cubicBezTo>
                    <a:pt x="152" y="40"/>
                    <a:pt x="150" y="45"/>
                    <a:pt x="148" y="49"/>
                  </a:cubicBezTo>
                  <a:cubicBezTo>
                    <a:pt x="149" y="49"/>
                    <a:pt x="150" y="50"/>
                    <a:pt x="151" y="50"/>
                  </a:cubicBezTo>
                  <a:cubicBezTo>
                    <a:pt x="153" y="50"/>
                    <a:pt x="155" y="49"/>
                    <a:pt x="157" y="48"/>
                  </a:cubicBezTo>
                  <a:cubicBezTo>
                    <a:pt x="157" y="53"/>
                    <a:pt x="157" y="53"/>
                    <a:pt x="157" y="53"/>
                  </a:cubicBezTo>
                  <a:cubicBezTo>
                    <a:pt x="155" y="54"/>
                    <a:pt x="153" y="54"/>
                    <a:pt x="151" y="54"/>
                  </a:cubicBezTo>
                  <a:cubicBezTo>
                    <a:pt x="150" y="54"/>
                    <a:pt x="148" y="54"/>
                    <a:pt x="147" y="54"/>
                  </a:cubicBezTo>
                  <a:cubicBezTo>
                    <a:pt x="146" y="54"/>
                    <a:pt x="145" y="54"/>
                    <a:pt x="144" y="53"/>
                  </a:cubicBezTo>
                  <a:cubicBezTo>
                    <a:pt x="143" y="53"/>
                    <a:pt x="142" y="51"/>
                    <a:pt x="143" y="50"/>
                  </a:cubicBezTo>
                  <a:cubicBezTo>
                    <a:pt x="143" y="50"/>
                    <a:pt x="143" y="50"/>
                    <a:pt x="143" y="50"/>
                  </a:cubicBezTo>
                  <a:cubicBezTo>
                    <a:pt x="143" y="50"/>
                    <a:pt x="143" y="50"/>
                    <a:pt x="143" y="50"/>
                  </a:cubicBezTo>
                  <a:cubicBezTo>
                    <a:pt x="145" y="45"/>
                    <a:pt x="147" y="39"/>
                    <a:pt x="149" y="34"/>
                  </a:cubicBezTo>
                  <a:cubicBezTo>
                    <a:pt x="150" y="28"/>
                    <a:pt x="151" y="22"/>
                    <a:pt x="151" y="16"/>
                  </a:cubicBezTo>
                  <a:cubicBezTo>
                    <a:pt x="151" y="16"/>
                    <a:pt x="151" y="16"/>
                    <a:pt x="151" y="16"/>
                  </a:cubicBezTo>
                  <a:cubicBezTo>
                    <a:pt x="151" y="15"/>
                    <a:pt x="152" y="14"/>
                    <a:pt x="153" y="14"/>
                  </a:cubicBezTo>
                  <a:cubicBezTo>
                    <a:pt x="153" y="14"/>
                    <a:pt x="154" y="14"/>
                    <a:pt x="154" y="14"/>
                  </a:cubicBezTo>
                  <a:cubicBezTo>
                    <a:pt x="154" y="14"/>
                    <a:pt x="154" y="14"/>
                    <a:pt x="154" y="14"/>
                  </a:cubicBezTo>
                  <a:cubicBezTo>
                    <a:pt x="155" y="14"/>
                    <a:pt x="156" y="14"/>
                    <a:pt x="157" y="14"/>
                  </a:cubicBezTo>
                  <a:close/>
                  <a:moveTo>
                    <a:pt x="78" y="89"/>
                  </a:moveTo>
                  <a:cubicBezTo>
                    <a:pt x="83" y="89"/>
                    <a:pt x="88" y="89"/>
                    <a:pt x="92" y="88"/>
                  </a:cubicBezTo>
                  <a:cubicBezTo>
                    <a:pt x="92" y="93"/>
                    <a:pt x="92" y="93"/>
                    <a:pt x="92" y="93"/>
                  </a:cubicBezTo>
                  <a:cubicBezTo>
                    <a:pt x="88" y="94"/>
                    <a:pt x="83" y="94"/>
                    <a:pt x="78" y="94"/>
                  </a:cubicBezTo>
                  <a:cubicBezTo>
                    <a:pt x="56" y="94"/>
                    <a:pt x="37" y="85"/>
                    <a:pt x="23" y="71"/>
                  </a:cubicBezTo>
                  <a:cubicBezTo>
                    <a:pt x="9" y="57"/>
                    <a:pt x="0" y="38"/>
                    <a:pt x="0" y="16"/>
                  </a:cubicBezTo>
                  <a:cubicBezTo>
                    <a:pt x="0" y="14"/>
                    <a:pt x="0" y="11"/>
                    <a:pt x="0" y="9"/>
                  </a:cubicBezTo>
                  <a:cubicBezTo>
                    <a:pt x="1" y="6"/>
                    <a:pt x="1" y="4"/>
                    <a:pt x="1" y="2"/>
                  </a:cubicBezTo>
                  <a:cubicBezTo>
                    <a:pt x="2" y="1"/>
                    <a:pt x="3" y="0"/>
                    <a:pt x="4" y="0"/>
                  </a:cubicBezTo>
                  <a:cubicBezTo>
                    <a:pt x="92" y="0"/>
                    <a:pt x="92" y="0"/>
                    <a:pt x="92" y="0"/>
                  </a:cubicBezTo>
                  <a:cubicBezTo>
                    <a:pt x="92" y="4"/>
                    <a:pt x="92" y="4"/>
                    <a:pt x="92" y="4"/>
                  </a:cubicBezTo>
                  <a:cubicBezTo>
                    <a:pt x="6" y="4"/>
                    <a:pt x="6" y="4"/>
                    <a:pt x="6" y="4"/>
                  </a:cubicBezTo>
                  <a:cubicBezTo>
                    <a:pt x="6" y="6"/>
                    <a:pt x="5" y="8"/>
                    <a:pt x="5" y="9"/>
                  </a:cubicBezTo>
                  <a:cubicBezTo>
                    <a:pt x="5" y="12"/>
                    <a:pt x="5" y="14"/>
                    <a:pt x="5" y="16"/>
                  </a:cubicBezTo>
                  <a:cubicBezTo>
                    <a:pt x="5" y="36"/>
                    <a:pt x="13" y="55"/>
                    <a:pt x="26" y="68"/>
                  </a:cubicBezTo>
                  <a:cubicBezTo>
                    <a:pt x="39" y="81"/>
                    <a:pt x="58" y="89"/>
                    <a:pt x="78" y="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1" name="Freeform 247"/>
            <p:cNvSpPr>
              <a:spLocks noEditPoints="1"/>
            </p:cNvSpPr>
            <p:nvPr/>
          </p:nvSpPr>
          <p:spPr bwMode="auto">
            <a:xfrm>
              <a:off x="6961188" y="2101850"/>
              <a:ext cx="376238" cy="41275"/>
            </a:xfrm>
            <a:custGeom>
              <a:avLst/>
              <a:gdLst>
                <a:gd name="T0" fmla="*/ 84 w 167"/>
                <a:gd name="T1" fmla="*/ 0 h 18"/>
                <a:gd name="T2" fmla="*/ 165 w 167"/>
                <a:gd name="T3" fmla="*/ 0 h 18"/>
                <a:gd name="T4" fmla="*/ 167 w 167"/>
                <a:gd name="T5" fmla="*/ 3 h 18"/>
                <a:gd name="T6" fmla="*/ 167 w 167"/>
                <a:gd name="T7" fmla="*/ 16 h 18"/>
                <a:gd name="T8" fmla="*/ 165 w 167"/>
                <a:gd name="T9" fmla="*/ 18 h 18"/>
                <a:gd name="T10" fmla="*/ 84 w 167"/>
                <a:gd name="T11" fmla="*/ 18 h 18"/>
                <a:gd name="T12" fmla="*/ 84 w 167"/>
                <a:gd name="T13" fmla="*/ 14 h 18"/>
                <a:gd name="T14" fmla="*/ 163 w 167"/>
                <a:gd name="T15" fmla="*/ 14 h 18"/>
                <a:gd name="T16" fmla="*/ 163 w 167"/>
                <a:gd name="T17" fmla="*/ 5 h 18"/>
                <a:gd name="T18" fmla="*/ 84 w 167"/>
                <a:gd name="T19" fmla="*/ 5 h 18"/>
                <a:gd name="T20" fmla="*/ 84 w 167"/>
                <a:gd name="T21" fmla="*/ 0 h 18"/>
                <a:gd name="T22" fmla="*/ 2 w 167"/>
                <a:gd name="T23" fmla="*/ 0 h 18"/>
                <a:gd name="T24" fmla="*/ 84 w 167"/>
                <a:gd name="T25" fmla="*/ 0 h 18"/>
                <a:gd name="T26" fmla="*/ 84 w 167"/>
                <a:gd name="T27" fmla="*/ 5 h 18"/>
                <a:gd name="T28" fmla="*/ 5 w 167"/>
                <a:gd name="T29" fmla="*/ 5 h 18"/>
                <a:gd name="T30" fmla="*/ 5 w 167"/>
                <a:gd name="T31" fmla="*/ 14 h 18"/>
                <a:gd name="T32" fmla="*/ 84 w 167"/>
                <a:gd name="T33" fmla="*/ 14 h 18"/>
                <a:gd name="T34" fmla="*/ 84 w 167"/>
                <a:gd name="T35" fmla="*/ 18 h 18"/>
                <a:gd name="T36" fmla="*/ 2 w 167"/>
                <a:gd name="T37" fmla="*/ 18 h 18"/>
                <a:gd name="T38" fmla="*/ 0 w 167"/>
                <a:gd name="T39" fmla="*/ 16 h 18"/>
                <a:gd name="T40" fmla="*/ 0 w 167"/>
                <a:gd name="T41" fmla="*/ 3 h 18"/>
                <a:gd name="T42" fmla="*/ 2 w 167"/>
                <a:gd name="T4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7" h="18">
                  <a:moveTo>
                    <a:pt x="84" y="0"/>
                  </a:moveTo>
                  <a:cubicBezTo>
                    <a:pt x="165" y="0"/>
                    <a:pt x="165" y="0"/>
                    <a:pt x="165" y="0"/>
                  </a:cubicBezTo>
                  <a:cubicBezTo>
                    <a:pt x="166" y="0"/>
                    <a:pt x="167" y="1"/>
                    <a:pt x="167" y="3"/>
                  </a:cubicBezTo>
                  <a:cubicBezTo>
                    <a:pt x="167" y="16"/>
                    <a:pt x="167" y="16"/>
                    <a:pt x="167" y="16"/>
                  </a:cubicBezTo>
                  <a:cubicBezTo>
                    <a:pt x="167" y="17"/>
                    <a:pt x="166" y="18"/>
                    <a:pt x="165" y="18"/>
                  </a:cubicBezTo>
                  <a:cubicBezTo>
                    <a:pt x="84" y="18"/>
                    <a:pt x="84" y="18"/>
                    <a:pt x="84" y="18"/>
                  </a:cubicBezTo>
                  <a:cubicBezTo>
                    <a:pt x="84" y="14"/>
                    <a:pt x="84" y="14"/>
                    <a:pt x="84" y="14"/>
                  </a:cubicBezTo>
                  <a:cubicBezTo>
                    <a:pt x="163" y="14"/>
                    <a:pt x="163" y="14"/>
                    <a:pt x="163" y="14"/>
                  </a:cubicBezTo>
                  <a:cubicBezTo>
                    <a:pt x="163" y="5"/>
                    <a:pt x="163" y="5"/>
                    <a:pt x="163" y="5"/>
                  </a:cubicBezTo>
                  <a:cubicBezTo>
                    <a:pt x="84" y="5"/>
                    <a:pt x="84" y="5"/>
                    <a:pt x="84" y="5"/>
                  </a:cubicBezTo>
                  <a:lnTo>
                    <a:pt x="84" y="0"/>
                  </a:lnTo>
                  <a:close/>
                  <a:moveTo>
                    <a:pt x="2" y="0"/>
                  </a:moveTo>
                  <a:cubicBezTo>
                    <a:pt x="84" y="0"/>
                    <a:pt x="84" y="0"/>
                    <a:pt x="84" y="0"/>
                  </a:cubicBezTo>
                  <a:cubicBezTo>
                    <a:pt x="84" y="5"/>
                    <a:pt x="84" y="5"/>
                    <a:pt x="84" y="5"/>
                  </a:cubicBezTo>
                  <a:cubicBezTo>
                    <a:pt x="5" y="5"/>
                    <a:pt x="5" y="5"/>
                    <a:pt x="5" y="5"/>
                  </a:cubicBezTo>
                  <a:cubicBezTo>
                    <a:pt x="5" y="14"/>
                    <a:pt x="5" y="14"/>
                    <a:pt x="5" y="14"/>
                  </a:cubicBezTo>
                  <a:cubicBezTo>
                    <a:pt x="84" y="14"/>
                    <a:pt x="84" y="14"/>
                    <a:pt x="84" y="14"/>
                  </a:cubicBezTo>
                  <a:cubicBezTo>
                    <a:pt x="84" y="18"/>
                    <a:pt x="84" y="18"/>
                    <a:pt x="84" y="18"/>
                  </a:cubicBezTo>
                  <a:cubicBezTo>
                    <a:pt x="2" y="18"/>
                    <a:pt x="2" y="18"/>
                    <a:pt x="2" y="18"/>
                  </a:cubicBezTo>
                  <a:cubicBezTo>
                    <a:pt x="1" y="18"/>
                    <a:pt x="0" y="17"/>
                    <a:pt x="0" y="16"/>
                  </a:cubicBezTo>
                  <a:cubicBezTo>
                    <a:pt x="0" y="3"/>
                    <a:pt x="0" y="3"/>
                    <a:pt x="0" y="3"/>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248"/>
            <p:cNvSpPr>
              <a:spLocks noEditPoints="1"/>
            </p:cNvSpPr>
            <p:nvPr/>
          </p:nvSpPr>
          <p:spPr bwMode="auto">
            <a:xfrm>
              <a:off x="7046913" y="1711325"/>
              <a:ext cx="71438" cy="166688"/>
            </a:xfrm>
            <a:custGeom>
              <a:avLst/>
              <a:gdLst>
                <a:gd name="T0" fmla="*/ 25 w 32"/>
                <a:gd name="T1" fmla="*/ 59 h 74"/>
                <a:gd name="T2" fmla="*/ 21 w 32"/>
                <a:gd name="T3" fmla="*/ 33 h 74"/>
                <a:gd name="T4" fmla="*/ 19 w 32"/>
                <a:gd name="T5" fmla="*/ 30 h 74"/>
                <a:gd name="T6" fmla="*/ 16 w 32"/>
                <a:gd name="T7" fmla="*/ 22 h 74"/>
                <a:gd name="T8" fmla="*/ 19 w 32"/>
                <a:gd name="T9" fmla="*/ 15 h 74"/>
                <a:gd name="T10" fmla="*/ 21 w 32"/>
                <a:gd name="T11" fmla="*/ 8 h 74"/>
                <a:gd name="T12" fmla="*/ 16 w 32"/>
                <a:gd name="T13" fmla="*/ 5 h 74"/>
                <a:gd name="T14" fmla="*/ 22 w 32"/>
                <a:gd name="T15" fmla="*/ 2 h 74"/>
                <a:gd name="T16" fmla="*/ 26 w 32"/>
                <a:gd name="T17" fmla="*/ 9 h 74"/>
                <a:gd name="T18" fmla="*/ 21 w 32"/>
                <a:gd name="T19" fmla="*/ 22 h 74"/>
                <a:gd name="T20" fmla="*/ 25 w 32"/>
                <a:gd name="T21" fmla="*/ 31 h 74"/>
                <a:gd name="T22" fmla="*/ 30 w 32"/>
                <a:gd name="T23" fmla="*/ 44 h 74"/>
                <a:gd name="T24" fmla="*/ 17 w 32"/>
                <a:gd name="T25" fmla="*/ 72 h 74"/>
                <a:gd name="T26" fmla="*/ 16 w 32"/>
                <a:gd name="T27" fmla="*/ 67 h 74"/>
                <a:gd name="T28" fmla="*/ 16 w 32"/>
                <a:gd name="T29" fmla="*/ 54 h 74"/>
                <a:gd name="T30" fmla="*/ 13 w 32"/>
                <a:gd name="T31" fmla="*/ 57 h 74"/>
                <a:gd name="T32" fmla="*/ 9 w 32"/>
                <a:gd name="T33" fmla="*/ 65 h 74"/>
                <a:gd name="T34" fmla="*/ 10 w 32"/>
                <a:gd name="T35" fmla="*/ 67 h 74"/>
                <a:gd name="T36" fmla="*/ 16 w 32"/>
                <a:gd name="T37" fmla="*/ 67 h 74"/>
                <a:gd name="T38" fmla="*/ 7 w 32"/>
                <a:gd name="T39" fmla="*/ 70 h 74"/>
                <a:gd name="T40" fmla="*/ 7 w 32"/>
                <a:gd name="T41" fmla="*/ 70 h 74"/>
                <a:gd name="T42" fmla="*/ 4 w 32"/>
                <a:gd name="T43" fmla="*/ 62 h 74"/>
                <a:gd name="T44" fmla="*/ 11 w 32"/>
                <a:gd name="T45" fmla="*/ 48 h 74"/>
                <a:gd name="T46" fmla="*/ 3 w 32"/>
                <a:gd name="T47" fmla="*/ 31 h 74"/>
                <a:gd name="T48" fmla="*/ 3 w 32"/>
                <a:gd name="T49" fmla="*/ 31 h 74"/>
                <a:gd name="T50" fmla="*/ 11 w 32"/>
                <a:gd name="T51" fmla="*/ 2 h 74"/>
                <a:gd name="T52" fmla="*/ 16 w 32"/>
                <a:gd name="T53" fmla="*/ 5 h 74"/>
                <a:gd name="T54" fmla="*/ 7 w 32"/>
                <a:gd name="T55" fmla="*/ 16 h 74"/>
                <a:gd name="T56" fmla="*/ 7 w 32"/>
                <a:gd name="T57" fmla="*/ 29 h 74"/>
                <a:gd name="T58" fmla="*/ 15 w 32"/>
                <a:gd name="T59" fmla="*/ 46 h 74"/>
                <a:gd name="T60" fmla="*/ 16 w 32"/>
                <a:gd name="T61" fmla="*/ 54 h 74"/>
                <a:gd name="T62" fmla="*/ 16 w 32"/>
                <a:gd name="T63" fmla="*/ 22 h 74"/>
                <a:gd name="T64" fmla="*/ 16 w 32"/>
                <a:gd name="T65" fmla="*/ 2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74">
                  <a:moveTo>
                    <a:pt x="16" y="67"/>
                  </a:moveTo>
                  <a:cubicBezTo>
                    <a:pt x="20" y="66"/>
                    <a:pt x="23" y="63"/>
                    <a:pt x="25" y="59"/>
                  </a:cubicBezTo>
                  <a:cubicBezTo>
                    <a:pt x="27" y="55"/>
                    <a:pt x="27" y="50"/>
                    <a:pt x="26" y="45"/>
                  </a:cubicBezTo>
                  <a:cubicBezTo>
                    <a:pt x="25" y="41"/>
                    <a:pt x="23" y="37"/>
                    <a:pt x="21" y="33"/>
                  </a:cubicBezTo>
                  <a:cubicBezTo>
                    <a:pt x="21" y="33"/>
                    <a:pt x="21" y="33"/>
                    <a:pt x="21" y="33"/>
                  </a:cubicBezTo>
                  <a:cubicBezTo>
                    <a:pt x="20" y="32"/>
                    <a:pt x="19" y="31"/>
                    <a:pt x="19" y="30"/>
                  </a:cubicBezTo>
                  <a:cubicBezTo>
                    <a:pt x="18" y="28"/>
                    <a:pt x="17" y="26"/>
                    <a:pt x="16" y="23"/>
                  </a:cubicBezTo>
                  <a:cubicBezTo>
                    <a:pt x="16" y="23"/>
                    <a:pt x="16" y="22"/>
                    <a:pt x="16" y="22"/>
                  </a:cubicBezTo>
                  <a:cubicBezTo>
                    <a:pt x="16" y="21"/>
                    <a:pt x="16" y="21"/>
                    <a:pt x="16" y="21"/>
                  </a:cubicBezTo>
                  <a:cubicBezTo>
                    <a:pt x="16" y="18"/>
                    <a:pt x="17" y="17"/>
                    <a:pt x="19" y="15"/>
                  </a:cubicBezTo>
                  <a:cubicBezTo>
                    <a:pt x="21" y="14"/>
                    <a:pt x="22" y="12"/>
                    <a:pt x="22" y="10"/>
                  </a:cubicBezTo>
                  <a:cubicBezTo>
                    <a:pt x="22" y="9"/>
                    <a:pt x="21" y="8"/>
                    <a:pt x="21" y="8"/>
                  </a:cubicBezTo>
                  <a:cubicBezTo>
                    <a:pt x="20" y="7"/>
                    <a:pt x="20" y="7"/>
                    <a:pt x="19" y="6"/>
                  </a:cubicBezTo>
                  <a:cubicBezTo>
                    <a:pt x="18" y="5"/>
                    <a:pt x="17" y="5"/>
                    <a:pt x="16" y="5"/>
                  </a:cubicBezTo>
                  <a:cubicBezTo>
                    <a:pt x="16" y="0"/>
                    <a:pt x="16" y="0"/>
                    <a:pt x="16" y="0"/>
                  </a:cubicBezTo>
                  <a:cubicBezTo>
                    <a:pt x="18" y="0"/>
                    <a:pt x="20" y="1"/>
                    <a:pt x="22" y="2"/>
                  </a:cubicBezTo>
                  <a:cubicBezTo>
                    <a:pt x="23" y="3"/>
                    <a:pt x="24" y="4"/>
                    <a:pt x="25" y="5"/>
                  </a:cubicBezTo>
                  <a:cubicBezTo>
                    <a:pt x="26" y="6"/>
                    <a:pt x="26" y="8"/>
                    <a:pt x="26" y="9"/>
                  </a:cubicBezTo>
                  <a:cubicBezTo>
                    <a:pt x="27" y="13"/>
                    <a:pt x="26" y="17"/>
                    <a:pt x="22" y="19"/>
                  </a:cubicBezTo>
                  <a:cubicBezTo>
                    <a:pt x="21" y="20"/>
                    <a:pt x="21" y="21"/>
                    <a:pt x="21" y="22"/>
                  </a:cubicBezTo>
                  <a:cubicBezTo>
                    <a:pt x="21" y="24"/>
                    <a:pt x="22" y="26"/>
                    <a:pt x="23" y="28"/>
                  </a:cubicBezTo>
                  <a:cubicBezTo>
                    <a:pt x="24" y="29"/>
                    <a:pt x="24" y="30"/>
                    <a:pt x="25" y="31"/>
                  </a:cubicBezTo>
                  <a:cubicBezTo>
                    <a:pt x="25" y="31"/>
                    <a:pt x="25" y="31"/>
                    <a:pt x="25" y="31"/>
                  </a:cubicBezTo>
                  <a:cubicBezTo>
                    <a:pt x="27" y="35"/>
                    <a:pt x="29" y="39"/>
                    <a:pt x="30" y="44"/>
                  </a:cubicBezTo>
                  <a:cubicBezTo>
                    <a:pt x="32" y="50"/>
                    <a:pt x="32" y="56"/>
                    <a:pt x="29" y="61"/>
                  </a:cubicBezTo>
                  <a:cubicBezTo>
                    <a:pt x="27" y="66"/>
                    <a:pt x="23" y="70"/>
                    <a:pt x="17" y="72"/>
                  </a:cubicBezTo>
                  <a:cubicBezTo>
                    <a:pt x="17" y="72"/>
                    <a:pt x="16" y="72"/>
                    <a:pt x="16" y="72"/>
                  </a:cubicBezTo>
                  <a:cubicBezTo>
                    <a:pt x="16" y="67"/>
                    <a:pt x="16" y="67"/>
                    <a:pt x="16" y="67"/>
                  </a:cubicBezTo>
                  <a:close/>
                  <a:moveTo>
                    <a:pt x="16" y="50"/>
                  </a:moveTo>
                  <a:cubicBezTo>
                    <a:pt x="16" y="54"/>
                    <a:pt x="16" y="54"/>
                    <a:pt x="16" y="54"/>
                  </a:cubicBezTo>
                  <a:cubicBezTo>
                    <a:pt x="16" y="52"/>
                    <a:pt x="16" y="51"/>
                    <a:pt x="16" y="50"/>
                  </a:cubicBezTo>
                  <a:close/>
                  <a:moveTo>
                    <a:pt x="13" y="57"/>
                  </a:moveTo>
                  <a:cubicBezTo>
                    <a:pt x="10" y="58"/>
                    <a:pt x="9" y="60"/>
                    <a:pt x="9" y="62"/>
                  </a:cubicBezTo>
                  <a:cubicBezTo>
                    <a:pt x="9" y="63"/>
                    <a:pt x="9" y="64"/>
                    <a:pt x="9" y="65"/>
                  </a:cubicBezTo>
                  <a:cubicBezTo>
                    <a:pt x="10" y="65"/>
                    <a:pt x="10" y="66"/>
                    <a:pt x="10" y="67"/>
                  </a:cubicBezTo>
                  <a:cubicBezTo>
                    <a:pt x="10" y="67"/>
                    <a:pt x="10" y="67"/>
                    <a:pt x="10" y="67"/>
                  </a:cubicBezTo>
                  <a:cubicBezTo>
                    <a:pt x="11" y="68"/>
                    <a:pt x="13" y="68"/>
                    <a:pt x="15" y="68"/>
                  </a:cubicBezTo>
                  <a:cubicBezTo>
                    <a:pt x="16" y="68"/>
                    <a:pt x="16" y="67"/>
                    <a:pt x="16" y="67"/>
                  </a:cubicBezTo>
                  <a:cubicBezTo>
                    <a:pt x="16" y="72"/>
                    <a:pt x="16" y="72"/>
                    <a:pt x="16" y="72"/>
                  </a:cubicBezTo>
                  <a:cubicBezTo>
                    <a:pt x="12" y="74"/>
                    <a:pt x="9" y="72"/>
                    <a:pt x="7" y="70"/>
                  </a:cubicBezTo>
                  <a:cubicBezTo>
                    <a:pt x="7" y="70"/>
                    <a:pt x="7" y="70"/>
                    <a:pt x="7" y="70"/>
                  </a:cubicBezTo>
                  <a:cubicBezTo>
                    <a:pt x="7" y="70"/>
                    <a:pt x="7" y="70"/>
                    <a:pt x="7" y="70"/>
                  </a:cubicBezTo>
                  <a:cubicBezTo>
                    <a:pt x="6" y="69"/>
                    <a:pt x="5" y="67"/>
                    <a:pt x="5" y="66"/>
                  </a:cubicBezTo>
                  <a:cubicBezTo>
                    <a:pt x="4" y="65"/>
                    <a:pt x="4" y="63"/>
                    <a:pt x="4" y="62"/>
                  </a:cubicBezTo>
                  <a:cubicBezTo>
                    <a:pt x="4" y="58"/>
                    <a:pt x="7" y="54"/>
                    <a:pt x="11" y="53"/>
                  </a:cubicBezTo>
                  <a:cubicBezTo>
                    <a:pt x="12" y="52"/>
                    <a:pt x="12" y="50"/>
                    <a:pt x="11" y="48"/>
                  </a:cubicBezTo>
                  <a:cubicBezTo>
                    <a:pt x="9" y="44"/>
                    <a:pt x="7" y="39"/>
                    <a:pt x="5" y="36"/>
                  </a:cubicBezTo>
                  <a:cubicBezTo>
                    <a:pt x="4" y="34"/>
                    <a:pt x="3" y="32"/>
                    <a:pt x="3" y="31"/>
                  </a:cubicBezTo>
                  <a:cubicBezTo>
                    <a:pt x="3" y="31"/>
                    <a:pt x="3" y="31"/>
                    <a:pt x="3" y="31"/>
                  </a:cubicBezTo>
                  <a:cubicBezTo>
                    <a:pt x="3" y="31"/>
                    <a:pt x="3" y="31"/>
                    <a:pt x="3" y="31"/>
                  </a:cubicBezTo>
                  <a:cubicBezTo>
                    <a:pt x="1" y="25"/>
                    <a:pt x="0" y="20"/>
                    <a:pt x="2" y="14"/>
                  </a:cubicBezTo>
                  <a:cubicBezTo>
                    <a:pt x="3" y="9"/>
                    <a:pt x="7" y="5"/>
                    <a:pt x="11" y="2"/>
                  </a:cubicBezTo>
                  <a:cubicBezTo>
                    <a:pt x="13" y="1"/>
                    <a:pt x="15" y="0"/>
                    <a:pt x="16" y="0"/>
                  </a:cubicBezTo>
                  <a:cubicBezTo>
                    <a:pt x="16" y="5"/>
                    <a:pt x="16" y="5"/>
                    <a:pt x="16" y="5"/>
                  </a:cubicBezTo>
                  <a:cubicBezTo>
                    <a:pt x="15" y="5"/>
                    <a:pt x="15" y="6"/>
                    <a:pt x="14" y="6"/>
                  </a:cubicBezTo>
                  <a:cubicBezTo>
                    <a:pt x="10" y="8"/>
                    <a:pt x="8" y="12"/>
                    <a:pt x="7" y="16"/>
                  </a:cubicBezTo>
                  <a:cubicBezTo>
                    <a:pt x="5" y="20"/>
                    <a:pt x="6" y="25"/>
                    <a:pt x="7" y="29"/>
                  </a:cubicBezTo>
                  <a:cubicBezTo>
                    <a:pt x="7" y="29"/>
                    <a:pt x="7" y="29"/>
                    <a:pt x="7" y="29"/>
                  </a:cubicBezTo>
                  <a:cubicBezTo>
                    <a:pt x="7" y="30"/>
                    <a:pt x="8" y="32"/>
                    <a:pt x="9" y="34"/>
                  </a:cubicBezTo>
                  <a:cubicBezTo>
                    <a:pt x="11" y="37"/>
                    <a:pt x="14" y="42"/>
                    <a:pt x="15" y="46"/>
                  </a:cubicBezTo>
                  <a:cubicBezTo>
                    <a:pt x="16" y="47"/>
                    <a:pt x="16" y="49"/>
                    <a:pt x="16" y="50"/>
                  </a:cubicBezTo>
                  <a:cubicBezTo>
                    <a:pt x="16" y="54"/>
                    <a:pt x="16" y="54"/>
                    <a:pt x="16" y="54"/>
                  </a:cubicBezTo>
                  <a:cubicBezTo>
                    <a:pt x="16" y="55"/>
                    <a:pt x="15" y="57"/>
                    <a:pt x="13" y="57"/>
                  </a:cubicBezTo>
                  <a:close/>
                  <a:moveTo>
                    <a:pt x="16" y="22"/>
                  </a:moveTo>
                  <a:cubicBezTo>
                    <a:pt x="16" y="21"/>
                    <a:pt x="16" y="21"/>
                    <a:pt x="16" y="21"/>
                  </a:cubicBezTo>
                  <a:cubicBezTo>
                    <a:pt x="16" y="21"/>
                    <a:pt x="16" y="21"/>
                    <a:pt x="16"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249"/>
            <p:cNvSpPr>
              <a:spLocks noEditPoints="1"/>
            </p:cNvSpPr>
            <p:nvPr/>
          </p:nvSpPr>
          <p:spPr bwMode="auto">
            <a:xfrm>
              <a:off x="7143750" y="1711325"/>
              <a:ext cx="69850" cy="166688"/>
            </a:xfrm>
            <a:custGeom>
              <a:avLst/>
              <a:gdLst>
                <a:gd name="T0" fmla="*/ 24 w 31"/>
                <a:gd name="T1" fmla="*/ 59 h 74"/>
                <a:gd name="T2" fmla="*/ 25 w 31"/>
                <a:gd name="T3" fmla="*/ 45 h 74"/>
                <a:gd name="T4" fmla="*/ 18 w 31"/>
                <a:gd name="T5" fmla="*/ 30 h 74"/>
                <a:gd name="T6" fmla="*/ 16 w 31"/>
                <a:gd name="T7" fmla="*/ 22 h 74"/>
                <a:gd name="T8" fmla="*/ 19 w 31"/>
                <a:gd name="T9" fmla="*/ 15 h 74"/>
                <a:gd name="T10" fmla="*/ 20 w 31"/>
                <a:gd name="T11" fmla="*/ 8 h 74"/>
                <a:gd name="T12" fmla="*/ 16 w 31"/>
                <a:gd name="T13" fmla="*/ 5 h 74"/>
                <a:gd name="T14" fmla="*/ 22 w 31"/>
                <a:gd name="T15" fmla="*/ 2 h 74"/>
                <a:gd name="T16" fmla="*/ 26 w 31"/>
                <a:gd name="T17" fmla="*/ 9 h 74"/>
                <a:gd name="T18" fmla="*/ 20 w 31"/>
                <a:gd name="T19" fmla="*/ 22 h 74"/>
                <a:gd name="T20" fmla="*/ 24 w 31"/>
                <a:gd name="T21" fmla="*/ 31 h 74"/>
                <a:gd name="T22" fmla="*/ 29 w 31"/>
                <a:gd name="T23" fmla="*/ 61 h 74"/>
                <a:gd name="T24" fmla="*/ 16 w 31"/>
                <a:gd name="T25" fmla="*/ 72 h 74"/>
                <a:gd name="T26" fmla="*/ 16 w 31"/>
                <a:gd name="T27" fmla="*/ 67 h 74"/>
                <a:gd name="T28" fmla="*/ 16 w 31"/>
                <a:gd name="T29" fmla="*/ 54 h 74"/>
                <a:gd name="T30" fmla="*/ 12 w 31"/>
                <a:gd name="T31" fmla="*/ 57 h 74"/>
                <a:gd name="T32" fmla="*/ 9 w 31"/>
                <a:gd name="T33" fmla="*/ 65 h 74"/>
                <a:gd name="T34" fmla="*/ 10 w 31"/>
                <a:gd name="T35" fmla="*/ 67 h 74"/>
                <a:gd name="T36" fmla="*/ 16 w 31"/>
                <a:gd name="T37" fmla="*/ 67 h 74"/>
                <a:gd name="T38" fmla="*/ 6 w 31"/>
                <a:gd name="T39" fmla="*/ 70 h 74"/>
                <a:gd name="T40" fmla="*/ 4 w 31"/>
                <a:gd name="T41" fmla="*/ 66 h 74"/>
                <a:gd name="T42" fmla="*/ 11 w 31"/>
                <a:gd name="T43" fmla="*/ 53 h 74"/>
                <a:gd name="T44" fmla="*/ 4 w 31"/>
                <a:gd name="T45" fmla="*/ 36 h 74"/>
                <a:gd name="T46" fmla="*/ 2 w 31"/>
                <a:gd name="T47" fmla="*/ 31 h 74"/>
                <a:gd name="T48" fmla="*/ 1 w 31"/>
                <a:gd name="T49" fmla="*/ 14 h 74"/>
                <a:gd name="T50" fmla="*/ 16 w 31"/>
                <a:gd name="T51" fmla="*/ 0 h 74"/>
                <a:gd name="T52" fmla="*/ 13 w 31"/>
                <a:gd name="T53" fmla="*/ 6 h 74"/>
                <a:gd name="T54" fmla="*/ 7 w 31"/>
                <a:gd name="T55" fmla="*/ 29 h 74"/>
                <a:gd name="T56" fmla="*/ 9 w 31"/>
                <a:gd name="T57" fmla="*/ 34 h 74"/>
                <a:gd name="T58" fmla="*/ 16 w 31"/>
                <a:gd name="T59" fmla="*/ 50 h 74"/>
                <a:gd name="T60" fmla="*/ 12 w 31"/>
                <a:gd name="T61" fmla="*/ 57 h 74"/>
                <a:gd name="T62" fmla="*/ 16 w 31"/>
                <a:gd name="T63" fmla="*/ 2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 h="74">
                  <a:moveTo>
                    <a:pt x="16" y="67"/>
                  </a:moveTo>
                  <a:cubicBezTo>
                    <a:pt x="20" y="66"/>
                    <a:pt x="23" y="63"/>
                    <a:pt x="24" y="59"/>
                  </a:cubicBezTo>
                  <a:cubicBezTo>
                    <a:pt x="24" y="59"/>
                    <a:pt x="24" y="59"/>
                    <a:pt x="24" y="59"/>
                  </a:cubicBezTo>
                  <a:cubicBezTo>
                    <a:pt x="26" y="55"/>
                    <a:pt x="26" y="50"/>
                    <a:pt x="25" y="45"/>
                  </a:cubicBezTo>
                  <a:cubicBezTo>
                    <a:pt x="24" y="41"/>
                    <a:pt x="22" y="37"/>
                    <a:pt x="20" y="33"/>
                  </a:cubicBezTo>
                  <a:cubicBezTo>
                    <a:pt x="20" y="32"/>
                    <a:pt x="19" y="31"/>
                    <a:pt x="18" y="30"/>
                  </a:cubicBezTo>
                  <a:cubicBezTo>
                    <a:pt x="17" y="28"/>
                    <a:pt x="16" y="26"/>
                    <a:pt x="16" y="23"/>
                  </a:cubicBezTo>
                  <a:cubicBezTo>
                    <a:pt x="16" y="23"/>
                    <a:pt x="16" y="22"/>
                    <a:pt x="16" y="22"/>
                  </a:cubicBezTo>
                  <a:cubicBezTo>
                    <a:pt x="16" y="21"/>
                    <a:pt x="16" y="21"/>
                    <a:pt x="16" y="21"/>
                  </a:cubicBezTo>
                  <a:cubicBezTo>
                    <a:pt x="16" y="18"/>
                    <a:pt x="17" y="17"/>
                    <a:pt x="19" y="15"/>
                  </a:cubicBezTo>
                  <a:cubicBezTo>
                    <a:pt x="21" y="14"/>
                    <a:pt x="21" y="12"/>
                    <a:pt x="21" y="10"/>
                  </a:cubicBezTo>
                  <a:cubicBezTo>
                    <a:pt x="21" y="9"/>
                    <a:pt x="21" y="8"/>
                    <a:pt x="20" y="8"/>
                  </a:cubicBezTo>
                  <a:cubicBezTo>
                    <a:pt x="20" y="7"/>
                    <a:pt x="19" y="7"/>
                    <a:pt x="19" y="6"/>
                  </a:cubicBezTo>
                  <a:cubicBezTo>
                    <a:pt x="18" y="5"/>
                    <a:pt x="17" y="5"/>
                    <a:pt x="16" y="5"/>
                  </a:cubicBezTo>
                  <a:cubicBezTo>
                    <a:pt x="16" y="0"/>
                    <a:pt x="16" y="0"/>
                    <a:pt x="16" y="0"/>
                  </a:cubicBezTo>
                  <a:cubicBezTo>
                    <a:pt x="18" y="0"/>
                    <a:pt x="20" y="1"/>
                    <a:pt x="22" y="2"/>
                  </a:cubicBezTo>
                  <a:cubicBezTo>
                    <a:pt x="23" y="3"/>
                    <a:pt x="24" y="4"/>
                    <a:pt x="24" y="5"/>
                  </a:cubicBezTo>
                  <a:cubicBezTo>
                    <a:pt x="25" y="6"/>
                    <a:pt x="26" y="8"/>
                    <a:pt x="26" y="9"/>
                  </a:cubicBezTo>
                  <a:cubicBezTo>
                    <a:pt x="26" y="13"/>
                    <a:pt x="25" y="17"/>
                    <a:pt x="21" y="19"/>
                  </a:cubicBezTo>
                  <a:cubicBezTo>
                    <a:pt x="20" y="20"/>
                    <a:pt x="20" y="21"/>
                    <a:pt x="20" y="22"/>
                  </a:cubicBezTo>
                  <a:cubicBezTo>
                    <a:pt x="21" y="24"/>
                    <a:pt x="22" y="26"/>
                    <a:pt x="23" y="28"/>
                  </a:cubicBezTo>
                  <a:cubicBezTo>
                    <a:pt x="23" y="29"/>
                    <a:pt x="24" y="30"/>
                    <a:pt x="24" y="31"/>
                  </a:cubicBezTo>
                  <a:cubicBezTo>
                    <a:pt x="27" y="35"/>
                    <a:pt x="29" y="39"/>
                    <a:pt x="30" y="44"/>
                  </a:cubicBezTo>
                  <a:cubicBezTo>
                    <a:pt x="31" y="50"/>
                    <a:pt x="31" y="56"/>
                    <a:pt x="29" y="61"/>
                  </a:cubicBezTo>
                  <a:cubicBezTo>
                    <a:pt x="29" y="61"/>
                    <a:pt x="29" y="61"/>
                    <a:pt x="29" y="61"/>
                  </a:cubicBezTo>
                  <a:cubicBezTo>
                    <a:pt x="26" y="66"/>
                    <a:pt x="22" y="70"/>
                    <a:pt x="16" y="72"/>
                  </a:cubicBezTo>
                  <a:cubicBezTo>
                    <a:pt x="16" y="72"/>
                    <a:pt x="16" y="72"/>
                    <a:pt x="16" y="72"/>
                  </a:cubicBezTo>
                  <a:cubicBezTo>
                    <a:pt x="16" y="67"/>
                    <a:pt x="16" y="67"/>
                    <a:pt x="16" y="67"/>
                  </a:cubicBezTo>
                  <a:close/>
                  <a:moveTo>
                    <a:pt x="16" y="50"/>
                  </a:moveTo>
                  <a:cubicBezTo>
                    <a:pt x="16" y="54"/>
                    <a:pt x="16" y="54"/>
                    <a:pt x="16" y="54"/>
                  </a:cubicBezTo>
                  <a:cubicBezTo>
                    <a:pt x="16" y="52"/>
                    <a:pt x="16" y="51"/>
                    <a:pt x="16" y="50"/>
                  </a:cubicBezTo>
                  <a:close/>
                  <a:moveTo>
                    <a:pt x="12" y="57"/>
                  </a:moveTo>
                  <a:cubicBezTo>
                    <a:pt x="10" y="58"/>
                    <a:pt x="8" y="60"/>
                    <a:pt x="8" y="62"/>
                  </a:cubicBezTo>
                  <a:cubicBezTo>
                    <a:pt x="8" y="63"/>
                    <a:pt x="8" y="64"/>
                    <a:pt x="9" y="65"/>
                  </a:cubicBezTo>
                  <a:cubicBezTo>
                    <a:pt x="9" y="65"/>
                    <a:pt x="9" y="66"/>
                    <a:pt x="10" y="67"/>
                  </a:cubicBezTo>
                  <a:cubicBezTo>
                    <a:pt x="10" y="67"/>
                    <a:pt x="10" y="67"/>
                    <a:pt x="10" y="67"/>
                  </a:cubicBezTo>
                  <a:cubicBezTo>
                    <a:pt x="11" y="68"/>
                    <a:pt x="13" y="68"/>
                    <a:pt x="15" y="68"/>
                  </a:cubicBezTo>
                  <a:cubicBezTo>
                    <a:pt x="15" y="68"/>
                    <a:pt x="15" y="67"/>
                    <a:pt x="16" y="67"/>
                  </a:cubicBezTo>
                  <a:cubicBezTo>
                    <a:pt x="16" y="72"/>
                    <a:pt x="16" y="72"/>
                    <a:pt x="16" y="72"/>
                  </a:cubicBezTo>
                  <a:cubicBezTo>
                    <a:pt x="12" y="74"/>
                    <a:pt x="8" y="72"/>
                    <a:pt x="6" y="70"/>
                  </a:cubicBezTo>
                  <a:cubicBezTo>
                    <a:pt x="6" y="70"/>
                    <a:pt x="6" y="70"/>
                    <a:pt x="6" y="70"/>
                  </a:cubicBezTo>
                  <a:cubicBezTo>
                    <a:pt x="5" y="69"/>
                    <a:pt x="5" y="67"/>
                    <a:pt x="4" y="66"/>
                  </a:cubicBezTo>
                  <a:cubicBezTo>
                    <a:pt x="4" y="65"/>
                    <a:pt x="4" y="63"/>
                    <a:pt x="4" y="62"/>
                  </a:cubicBezTo>
                  <a:cubicBezTo>
                    <a:pt x="4" y="58"/>
                    <a:pt x="6" y="54"/>
                    <a:pt x="11" y="53"/>
                  </a:cubicBezTo>
                  <a:cubicBezTo>
                    <a:pt x="11" y="52"/>
                    <a:pt x="11" y="50"/>
                    <a:pt x="10" y="48"/>
                  </a:cubicBezTo>
                  <a:cubicBezTo>
                    <a:pt x="9" y="44"/>
                    <a:pt x="6" y="39"/>
                    <a:pt x="4" y="36"/>
                  </a:cubicBezTo>
                  <a:cubicBezTo>
                    <a:pt x="3" y="34"/>
                    <a:pt x="2" y="32"/>
                    <a:pt x="2" y="31"/>
                  </a:cubicBezTo>
                  <a:cubicBezTo>
                    <a:pt x="2" y="31"/>
                    <a:pt x="2" y="31"/>
                    <a:pt x="2" y="31"/>
                  </a:cubicBezTo>
                  <a:cubicBezTo>
                    <a:pt x="2" y="31"/>
                    <a:pt x="2" y="31"/>
                    <a:pt x="2" y="31"/>
                  </a:cubicBezTo>
                  <a:cubicBezTo>
                    <a:pt x="0" y="25"/>
                    <a:pt x="0" y="20"/>
                    <a:pt x="1" y="14"/>
                  </a:cubicBezTo>
                  <a:cubicBezTo>
                    <a:pt x="3" y="9"/>
                    <a:pt x="6" y="5"/>
                    <a:pt x="11" y="2"/>
                  </a:cubicBezTo>
                  <a:cubicBezTo>
                    <a:pt x="12" y="1"/>
                    <a:pt x="14" y="0"/>
                    <a:pt x="16" y="0"/>
                  </a:cubicBezTo>
                  <a:cubicBezTo>
                    <a:pt x="16" y="5"/>
                    <a:pt x="16" y="5"/>
                    <a:pt x="16" y="5"/>
                  </a:cubicBezTo>
                  <a:cubicBezTo>
                    <a:pt x="15" y="5"/>
                    <a:pt x="14" y="6"/>
                    <a:pt x="13" y="6"/>
                  </a:cubicBezTo>
                  <a:cubicBezTo>
                    <a:pt x="10" y="8"/>
                    <a:pt x="7" y="12"/>
                    <a:pt x="6" y="16"/>
                  </a:cubicBezTo>
                  <a:cubicBezTo>
                    <a:pt x="5" y="20"/>
                    <a:pt x="5" y="25"/>
                    <a:pt x="7" y="29"/>
                  </a:cubicBezTo>
                  <a:cubicBezTo>
                    <a:pt x="7" y="29"/>
                    <a:pt x="7" y="29"/>
                    <a:pt x="7" y="29"/>
                  </a:cubicBezTo>
                  <a:cubicBezTo>
                    <a:pt x="7" y="30"/>
                    <a:pt x="8" y="32"/>
                    <a:pt x="9" y="34"/>
                  </a:cubicBezTo>
                  <a:cubicBezTo>
                    <a:pt x="11" y="37"/>
                    <a:pt x="13" y="42"/>
                    <a:pt x="15" y="46"/>
                  </a:cubicBezTo>
                  <a:cubicBezTo>
                    <a:pt x="15" y="47"/>
                    <a:pt x="15" y="49"/>
                    <a:pt x="16" y="50"/>
                  </a:cubicBezTo>
                  <a:cubicBezTo>
                    <a:pt x="16" y="54"/>
                    <a:pt x="16" y="54"/>
                    <a:pt x="16" y="54"/>
                  </a:cubicBezTo>
                  <a:cubicBezTo>
                    <a:pt x="15" y="55"/>
                    <a:pt x="14" y="57"/>
                    <a:pt x="12" y="57"/>
                  </a:cubicBezTo>
                  <a:close/>
                  <a:moveTo>
                    <a:pt x="16" y="22"/>
                  </a:moveTo>
                  <a:cubicBezTo>
                    <a:pt x="16" y="21"/>
                    <a:pt x="16" y="21"/>
                    <a:pt x="16" y="21"/>
                  </a:cubicBezTo>
                  <a:cubicBezTo>
                    <a:pt x="16" y="21"/>
                    <a:pt x="16" y="21"/>
                    <a:pt x="16"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250"/>
            <p:cNvSpPr>
              <a:spLocks noEditPoints="1"/>
            </p:cNvSpPr>
            <p:nvPr/>
          </p:nvSpPr>
          <p:spPr bwMode="auto">
            <a:xfrm>
              <a:off x="9844088" y="319088"/>
              <a:ext cx="177800" cy="279400"/>
            </a:xfrm>
            <a:custGeom>
              <a:avLst/>
              <a:gdLst>
                <a:gd name="T0" fmla="*/ 74 w 79"/>
                <a:gd name="T1" fmla="*/ 71 h 124"/>
                <a:gd name="T2" fmla="*/ 74 w 79"/>
                <a:gd name="T3" fmla="*/ 5 h 124"/>
                <a:gd name="T4" fmla="*/ 41 w 79"/>
                <a:gd name="T5" fmla="*/ 5 h 124"/>
                <a:gd name="T6" fmla="*/ 40 w 79"/>
                <a:gd name="T7" fmla="*/ 9 h 124"/>
                <a:gd name="T8" fmla="*/ 40 w 79"/>
                <a:gd name="T9" fmla="*/ 0 h 124"/>
                <a:gd name="T10" fmla="*/ 40 w 79"/>
                <a:gd name="T11" fmla="*/ 0 h 124"/>
                <a:gd name="T12" fmla="*/ 76 w 79"/>
                <a:gd name="T13" fmla="*/ 0 h 124"/>
                <a:gd name="T14" fmla="*/ 79 w 79"/>
                <a:gd name="T15" fmla="*/ 2 h 124"/>
                <a:gd name="T16" fmla="*/ 79 w 79"/>
                <a:gd name="T17" fmla="*/ 72 h 124"/>
                <a:gd name="T18" fmla="*/ 79 w 79"/>
                <a:gd name="T19" fmla="*/ 72 h 124"/>
                <a:gd name="T20" fmla="*/ 78 w 79"/>
                <a:gd name="T21" fmla="*/ 72 h 124"/>
                <a:gd name="T22" fmla="*/ 58 w 79"/>
                <a:gd name="T23" fmla="*/ 122 h 124"/>
                <a:gd name="T24" fmla="*/ 58 w 79"/>
                <a:gd name="T25" fmla="*/ 123 h 124"/>
                <a:gd name="T26" fmla="*/ 55 w 79"/>
                <a:gd name="T27" fmla="*/ 124 h 124"/>
                <a:gd name="T28" fmla="*/ 40 w 79"/>
                <a:gd name="T29" fmla="*/ 117 h 124"/>
                <a:gd name="T30" fmla="*/ 40 w 79"/>
                <a:gd name="T31" fmla="*/ 112 h 124"/>
                <a:gd name="T32" fmla="*/ 55 w 79"/>
                <a:gd name="T33" fmla="*/ 118 h 124"/>
                <a:gd name="T34" fmla="*/ 74 w 79"/>
                <a:gd name="T35" fmla="*/ 71 h 124"/>
                <a:gd name="T36" fmla="*/ 40 w 79"/>
                <a:gd name="T37" fmla="*/ 9 h 124"/>
                <a:gd name="T38" fmla="*/ 5 w 79"/>
                <a:gd name="T39" fmla="*/ 97 h 124"/>
                <a:gd name="T40" fmla="*/ 40 w 79"/>
                <a:gd name="T41" fmla="*/ 112 h 124"/>
                <a:gd name="T42" fmla="*/ 40 w 79"/>
                <a:gd name="T43" fmla="*/ 117 h 124"/>
                <a:gd name="T44" fmla="*/ 1 w 79"/>
                <a:gd name="T45" fmla="*/ 100 h 124"/>
                <a:gd name="T46" fmla="*/ 1 w 79"/>
                <a:gd name="T47" fmla="*/ 100 h 124"/>
                <a:gd name="T48" fmla="*/ 0 w 79"/>
                <a:gd name="T49" fmla="*/ 97 h 124"/>
                <a:gd name="T50" fmla="*/ 37 w 79"/>
                <a:gd name="T51" fmla="*/ 1 h 124"/>
                <a:gd name="T52" fmla="*/ 40 w 79"/>
                <a:gd name="T53" fmla="*/ 0 h 124"/>
                <a:gd name="T54" fmla="*/ 40 w 79"/>
                <a:gd name="T55" fmla="*/ 9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9" h="124">
                  <a:moveTo>
                    <a:pt x="74" y="71"/>
                  </a:moveTo>
                  <a:cubicBezTo>
                    <a:pt x="74" y="5"/>
                    <a:pt x="74" y="5"/>
                    <a:pt x="74" y="5"/>
                  </a:cubicBezTo>
                  <a:cubicBezTo>
                    <a:pt x="41" y="5"/>
                    <a:pt x="41" y="5"/>
                    <a:pt x="41" y="5"/>
                  </a:cubicBezTo>
                  <a:cubicBezTo>
                    <a:pt x="40" y="9"/>
                    <a:pt x="40" y="9"/>
                    <a:pt x="40" y="9"/>
                  </a:cubicBezTo>
                  <a:cubicBezTo>
                    <a:pt x="40" y="0"/>
                    <a:pt x="40" y="0"/>
                    <a:pt x="40" y="0"/>
                  </a:cubicBezTo>
                  <a:cubicBezTo>
                    <a:pt x="40" y="0"/>
                    <a:pt x="40" y="0"/>
                    <a:pt x="40" y="0"/>
                  </a:cubicBezTo>
                  <a:cubicBezTo>
                    <a:pt x="76" y="0"/>
                    <a:pt x="76" y="0"/>
                    <a:pt x="76" y="0"/>
                  </a:cubicBezTo>
                  <a:cubicBezTo>
                    <a:pt x="77" y="0"/>
                    <a:pt x="79" y="1"/>
                    <a:pt x="79" y="2"/>
                  </a:cubicBezTo>
                  <a:cubicBezTo>
                    <a:pt x="79" y="72"/>
                    <a:pt x="79" y="72"/>
                    <a:pt x="79" y="72"/>
                  </a:cubicBezTo>
                  <a:cubicBezTo>
                    <a:pt x="79" y="72"/>
                    <a:pt x="79" y="72"/>
                    <a:pt x="79" y="72"/>
                  </a:cubicBezTo>
                  <a:cubicBezTo>
                    <a:pt x="79" y="72"/>
                    <a:pt x="78" y="72"/>
                    <a:pt x="78" y="72"/>
                  </a:cubicBezTo>
                  <a:cubicBezTo>
                    <a:pt x="58" y="122"/>
                    <a:pt x="58" y="122"/>
                    <a:pt x="58" y="122"/>
                  </a:cubicBezTo>
                  <a:cubicBezTo>
                    <a:pt x="58" y="123"/>
                    <a:pt x="58" y="123"/>
                    <a:pt x="58" y="123"/>
                  </a:cubicBezTo>
                  <a:cubicBezTo>
                    <a:pt x="58" y="124"/>
                    <a:pt x="56" y="124"/>
                    <a:pt x="55" y="124"/>
                  </a:cubicBezTo>
                  <a:cubicBezTo>
                    <a:pt x="40" y="117"/>
                    <a:pt x="40" y="117"/>
                    <a:pt x="40" y="117"/>
                  </a:cubicBezTo>
                  <a:cubicBezTo>
                    <a:pt x="40" y="112"/>
                    <a:pt x="40" y="112"/>
                    <a:pt x="40" y="112"/>
                  </a:cubicBezTo>
                  <a:cubicBezTo>
                    <a:pt x="55" y="118"/>
                    <a:pt x="55" y="118"/>
                    <a:pt x="55" y="118"/>
                  </a:cubicBezTo>
                  <a:lnTo>
                    <a:pt x="74" y="71"/>
                  </a:lnTo>
                  <a:close/>
                  <a:moveTo>
                    <a:pt x="40" y="9"/>
                  </a:moveTo>
                  <a:cubicBezTo>
                    <a:pt x="5" y="97"/>
                    <a:pt x="5" y="97"/>
                    <a:pt x="5" y="97"/>
                  </a:cubicBezTo>
                  <a:cubicBezTo>
                    <a:pt x="40" y="112"/>
                    <a:pt x="40" y="112"/>
                    <a:pt x="40" y="112"/>
                  </a:cubicBezTo>
                  <a:cubicBezTo>
                    <a:pt x="40" y="117"/>
                    <a:pt x="40" y="117"/>
                    <a:pt x="40" y="117"/>
                  </a:cubicBezTo>
                  <a:cubicBezTo>
                    <a:pt x="1" y="100"/>
                    <a:pt x="1" y="100"/>
                    <a:pt x="1" y="100"/>
                  </a:cubicBezTo>
                  <a:cubicBezTo>
                    <a:pt x="1" y="100"/>
                    <a:pt x="1" y="100"/>
                    <a:pt x="1" y="100"/>
                  </a:cubicBezTo>
                  <a:cubicBezTo>
                    <a:pt x="0" y="100"/>
                    <a:pt x="0" y="98"/>
                    <a:pt x="0" y="97"/>
                  </a:cubicBezTo>
                  <a:cubicBezTo>
                    <a:pt x="37" y="1"/>
                    <a:pt x="37" y="1"/>
                    <a:pt x="37" y="1"/>
                  </a:cubicBezTo>
                  <a:cubicBezTo>
                    <a:pt x="38" y="1"/>
                    <a:pt x="39" y="0"/>
                    <a:pt x="40" y="0"/>
                  </a:cubicBezTo>
                  <a:lnTo>
                    <a:pt x="4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5" name="Freeform 251"/>
            <p:cNvSpPr>
              <a:spLocks noEditPoints="1"/>
            </p:cNvSpPr>
            <p:nvPr/>
          </p:nvSpPr>
          <p:spPr bwMode="auto">
            <a:xfrm>
              <a:off x="10020300" y="319088"/>
              <a:ext cx="42863" cy="95250"/>
            </a:xfrm>
            <a:custGeom>
              <a:avLst/>
              <a:gdLst>
                <a:gd name="T0" fmla="*/ 9 w 19"/>
                <a:gd name="T1" fmla="*/ 29 h 42"/>
                <a:gd name="T2" fmla="*/ 12 w 19"/>
                <a:gd name="T3" fmla="*/ 23 h 42"/>
                <a:gd name="T4" fmla="*/ 14 w 19"/>
                <a:gd name="T5" fmla="*/ 5 h 42"/>
                <a:gd name="T6" fmla="*/ 9 w 19"/>
                <a:gd name="T7" fmla="*/ 5 h 42"/>
                <a:gd name="T8" fmla="*/ 9 w 19"/>
                <a:gd name="T9" fmla="*/ 0 h 42"/>
                <a:gd name="T10" fmla="*/ 16 w 19"/>
                <a:gd name="T11" fmla="*/ 0 h 42"/>
                <a:gd name="T12" fmla="*/ 16 w 19"/>
                <a:gd name="T13" fmla="*/ 0 h 42"/>
                <a:gd name="T14" fmla="*/ 18 w 19"/>
                <a:gd name="T15" fmla="*/ 0 h 42"/>
                <a:gd name="T16" fmla="*/ 18 w 19"/>
                <a:gd name="T17" fmla="*/ 3 h 42"/>
                <a:gd name="T18" fmla="*/ 16 w 19"/>
                <a:gd name="T19" fmla="*/ 24 h 42"/>
                <a:gd name="T20" fmla="*/ 9 w 19"/>
                <a:gd name="T21" fmla="*/ 37 h 42"/>
                <a:gd name="T22" fmla="*/ 9 w 19"/>
                <a:gd name="T23" fmla="*/ 29 h 42"/>
                <a:gd name="T24" fmla="*/ 5 w 19"/>
                <a:gd name="T25" fmla="*/ 35 h 42"/>
                <a:gd name="T26" fmla="*/ 9 w 19"/>
                <a:gd name="T27" fmla="*/ 29 h 42"/>
                <a:gd name="T28" fmla="*/ 9 w 19"/>
                <a:gd name="T29" fmla="*/ 37 h 42"/>
                <a:gd name="T30" fmla="*/ 4 w 19"/>
                <a:gd name="T31" fmla="*/ 41 h 42"/>
                <a:gd name="T32" fmla="*/ 3 w 19"/>
                <a:gd name="T33" fmla="*/ 42 h 42"/>
                <a:gd name="T34" fmla="*/ 0 w 19"/>
                <a:gd name="T35" fmla="*/ 39 h 42"/>
                <a:gd name="T36" fmla="*/ 0 w 19"/>
                <a:gd name="T37" fmla="*/ 2 h 42"/>
                <a:gd name="T38" fmla="*/ 3 w 19"/>
                <a:gd name="T39" fmla="*/ 0 h 42"/>
                <a:gd name="T40" fmla="*/ 9 w 19"/>
                <a:gd name="T41" fmla="*/ 0 h 42"/>
                <a:gd name="T42" fmla="*/ 9 w 19"/>
                <a:gd name="T43" fmla="*/ 5 h 42"/>
                <a:gd name="T44" fmla="*/ 5 w 19"/>
                <a:gd name="T45" fmla="*/ 5 h 42"/>
                <a:gd name="T46" fmla="*/ 5 w 19"/>
                <a:gd name="T47" fmla="*/ 3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 h="42">
                  <a:moveTo>
                    <a:pt x="9" y="29"/>
                  </a:moveTo>
                  <a:cubicBezTo>
                    <a:pt x="10" y="27"/>
                    <a:pt x="11" y="25"/>
                    <a:pt x="12" y="23"/>
                  </a:cubicBezTo>
                  <a:cubicBezTo>
                    <a:pt x="13" y="17"/>
                    <a:pt x="13" y="10"/>
                    <a:pt x="14" y="5"/>
                  </a:cubicBezTo>
                  <a:cubicBezTo>
                    <a:pt x="9" y="5"/>
                    <a:pt x="9" y="5"/>
                    <a:pt x="9" y="5"/>
                  </a:cubicBezTo>
                  <a:cubicBezTo>
                    <a:pt x="9" y="0"/>
                    <a:pt x="9" y="0"/>
                    <a:pt x="9" y="0"/>
                  </a:cubicBezTo>
                  <a:cubicBezTo>
                    <a:pt x="16" y="0"/>
                    <a:pt x="16" y="0"/>
                    <a:pt x="16" y="0"/>
                  </a:cubicBezTo>
                  <a:cubicBezTo>
                    <a:pt x="16" y="0"/>
                    <a:pt x="16" y="0"/>
                    <a:pt x="16" y="0"/>
                  </a:cubicBezTo>
                  <a:cubicBezTo>
                    <a:pt x="17" y="0"/>
                    <a:pt x="17" y="0"/>
                    <a:pt x="18" y="0"/>
                  </a:cubicBezTo>
                  <a:cubicBezTo>
                    <a:pt x="19" y="1"/>
                    <a:pt x="19" y="2"/>
                    <a:pt x="18" y="3"/>
                  </a:cubicBezTo>
                  <a:cubicBezTo>
                    <a:pt x="18" y="10"/>
                    <a:pt x="18" y="17"/>
                    <a:pt x="16" y="24"/>
                  </a:cubicBezTo>
                  <a:cubicBezTo>
                    <a:pt x="15" y="29"/>
                    <a:pt x="13" y="34"/>
                    <a:pt x="9" y="37"/>
                  </a:cubicBezTo>
                  <a:lnTo>
                    <a:pt x="9" y="29"/>
                  </a:lnTo>
                  <a:close/>
                  <a:moveTo>
                    <a:pt x="5" y="35"/>
                  </a:moveTo>
                  <a:cubicBezTo>
                    <a:pt x="7" y="33"/>
                    <a:pt x="8" y="31"/>
                    <a:pt x="9" y="29"/>
                  </a:cubicBezTo>
                  <a:cubicBezTo>
                    <a:pt x="9" y="37"/>
                    <a:pt x="9" y="37"/>
                    <a:pt x="9" y="37"/>
                  </a:cubicBezTo>
                  <a:cubicBezTo>
                    <a:pt x="8" y="39"/>
                    <a:pt x="6" y="40"/>
                    <a:pt x="4" y="41"/>
                  </a:cubicBezTo>
                  <a:cubicBezTo>
                    <a:pt x="3" y="42"/>
                    <a:pt x="3" y="42"/>
                    <a:pt x="3" y="42"/>
                  </a:cubicBezTo>
                  <a:cubicBezTo>
                    <a:pt x="1" y="42"/>
                    <a:pt x="0" y="41"/>
                    <a:pt x="0" y="39"/>
                  </a:cubicBezTo>
                  <a:cubicBezTo>
                    <a:pt x="0" y="2"/>
                    <a:pt x="0" y="2"/>
                    <a:pt x="0" y="2"/>
                  </a:cubicBezTo>
                  <a:cubicBezTo>
                    <a:pt x="0" y="1"/>
                    <a:pt x="1" y="0"/>
                    <a:pt x="3" y="0"/>
                  </a:cubicBezTo>
                  <a:cubicBezTo>
                    <a:pt x="9" y="0"/>
                    <a:pt x="9" y="0"/>
                    <a:pt x="9" y="0"/>
                  </a:cubicBezTo>
                  <a:cubicBezTo>
                    <a:pt x="9" y="5"/>
                    <a:pt x="9" y="5"/>
                    <a:pt x="9" y="5"/>
                  </a:cubicBezTo>
                  <a:cubicBezTo>
                    <a:pt x="5" y="5"/>
                    <a:pt x="5" y="5"/>
                    <a:pt x="5" y="5"/>
                  </a:cubicBezTo>
                  <a:lnTo>
                    <a:pt x="5"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Freeform 252"/>
            <p:cNvSpPr>
              <a:spLocks noEditPoints="1"/>
            </p:cNvSpPr>
            <p:nvPr/>
          </p:nvSpPr>
          <p:spPr bwMode="auto">
            <a:xfrm>
              <a:off x="10020300" y="319088"/>
              <a:ext cx="177800" cy="279400"/>
            </a:xfrm>
            <a:custGeom>
              <a:avLst/>
              <a:gdLst>
                <a:gd name="T0" fmla="*/ 39 w 79"/>
                <a:gd name="T1" fmla="*/ 112 h 124"/>
                <a:gd name="T2" fmla="*/ 73 w 79"/>
                <a:gd name="T3" fmla="*/ 97 h 124"/>
                <a:gd name="T4" fmla="*/ 39 w 79"/>
                <a:gd name="T5" fmla="*/ 9 h 124"/>
                <a:gd name="T6" fmla="*/ 39 w 79"/>
                <a:gd name="T7" fmla="*/ 0 h 124"/>
                <a:gd name="T8" fmla="*/ 41 w 79"/>
                <a:gd name="T9" fmla="*/ 1 h 124"/>
                <a:gd name="T10" fmla="*/ 79 w 79"/>
                <a:gd name="T11" fmla="*/ 97 h 124"/>
                <a:gd name="T12" fmla="*/ 77 w 79"/>
                <a:gd name="T13" fmla="*/ 100 h 124"/>
                <a:gd name="T14" fmla="*/ 39 w 79"/>
                <a:gd name="T15" fmla="*/ 117 h 124"/>
                <a:gd name="T16" fmla="*/ 39 w 79"/>
                <a:gd name="T17" fmla="*/ 112 h 124"/>
                <a:gd name="T18" fmla="*/ 23 w 79"/>
                <a:gd name="T19" fmla="*/ 5 h 124"/>
                <a:gd name="T20" fmla="*/ 20 w 79"/>
                <a:gd name="T21" fmla="*/ 28 h 124"/>
                <a:gd name="T22" fmla="*/ 5 w 79"/>
                <a:gd name="T23" fmla="*/ 46 h 124"/>
                <a:gd name="T24" fmla="*/ 5 w 79"/>
                <a:gd name="T25" fmla="*/ 71 h 124"/>
                <a:gd name="T26" fmla="*/ 24 w 79"/>
                <a:gd name="T27" fmla="*/ 118 h 124"/>
                <a:gd name="T28" fmla="*/ 39 w 79"/>
                <a:gd name="T29" fmla="*/ 112 h 124"/>
                <a:gd name="T30" fmla="*/ 39 w 79"/>
                <a:gd name="T31" fmla="*/ 117 h 124"/>
                <a:gd name="T32" fmla="*/ 24 w 79"/>
                <a:gd name="T33" fmla="*/ 124 h 124"/>
                <a:gd name="T34" fmla="*/ 24 w 79"/>
                <a:gd name="T35" fmla="*/ 124 h 124"/>
                <a:gd name="T36" fmla="*/ 24 w 79"/>
                <a:gd name="T37" fmla="*/ 124 h 124"/>
                <a:gd name="T38" fmla="*/ 21 w 79"/>
                <a:gd name="T39" fmla="*/ 123 h 124"/>
                <a:gd name="T40" fmla="*/ 0 w 79"/>
                <a:gd name="T41" fmla="*/ 73 h 124"/>
                <a:gd name="T42" fmla="*/ 0 w 79"/>
                <a:gd name="T43" fmla="*/ 72 h 124"/>
                <a:gd name="T44" fmla="*/ 0 w 79"/>
                <a:gd name="T45" fmla="*/ 44 h 124"/>
                <a:gd name="T46" fmla="*/ 0 w 79"/>
                <a:gd name="T47" fmla="*/ 44 h 124"/>
                <a:gd name="T48" fmla="*/ 2 w 79"/>
                <a:gd name="T49" fmla="*/ 42 h 124"/>
                <a:gd name="T50" fmla="*/ 15 w 79"/>
                <a:gd name="T51" fmla="*/ 26 h 124"/>
                <a:gd name="T52" fmla="*/ 18 w 79"/>
                <a:gd name="T53" fmla="*/ 3 h 124"/>
                <a:gd name="T54" fmla="*/ 18 w 79"/>
                <a:gd name="T55" fmla="*/ 2 h 124"/>
                <a:gd name="T56" fmla="*/ 20 w 79"/>
                <a:gd name="T57" fmla="*/ 0 h 124"/>
                <a:gd name="T58" fmla="*/ 39 w 79"/>
                <a:gd name="T59" fmla="*/ 0 h 124"/>
                <a:gd name="T60" fmla="*/ 39 w 79"/>
                <a:gd name="T61" fmla="*/ 0 h 124"/>
                <a:gd name="T62" fmla="*/ 39 w 79"/>
                <a:gd name="T63" fmla="*/ 0 h 124"/>
                <a:gd name="T64" fmla="*/ 39 w 79"/>
                <a:gd name="T65" fmla="*/ 9 h 124"/>
                <a:gd name="T66" fmla="*/ 37 w 79"/>
                <a:gd name="T67" fmla="*/ 5 h 124"/>
                <a:gd name="T68" fmla="*/ 23 w 79"/>
                <a:gd name="T69" fmla="*/ 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 h="124">
                  <a:moveTo>
                    <a:pt x="39" y="112"/>
                  </a:moveTo>
                  <a:cubicBezTo>
                    <a:pt x="73" y="97"/>
                    <a:pt x="73" y="97"/>
                    <a:pt x="73" y="97"/>
                  </a:cubicBezTo>
                  <a:cubicBezTo>
                    <a:pt x="39" y="9"/>
                    <a:pt x="39" y="9"/>
                    <a:pt x="39" y="9"/>
                  </a:cubicBezTo>
                  <a:cubicBezTo>
                    <a:pt x="39" y="0"/>
                    <a:pt x="39" y="0"/>
                    <a:pt x="39" y="0"/>
                  </a:cubicBezTo>
                  <a:cubicBezTo>
                    <a:pt x="40" y="0"/>
                    <a:pt x="41" y="0"/>
                    <a:pt x="41" y="1"/>
                  </a:cubicBezTo>
                  <a:cubicBezTo>
                    <a:pt x="79" y="97"/>
                    <a:pt x="79" y="97"/>
                    <a:pt x="79" y="97"/>
                  </a:cubicBezTo>
                  <a:cubicBezTo>
                    <a:pt x="79" y="98"/>
                    <a:pt x="79" y="100"/>
                    <a:pt x="77" y="100"/>
                  </a:cubicBezTo>
                  <a:cubicBezTo>
                    <a:pt x="39" y="117"/>
                    <a:pt x="39" y="117"/>
                    <a:pt x="39" y="117"/>
                  </a:cubicBezTo>
                  <a:lnTo>
                    <a:pt x="39" y="112"/>
                  </a:lnTo>
                  <a:close/>
                  <a:moveTo>
                    <a:pt x="23" y="5"/>
                  </a:moveTo>
                  <a:cubicBezTo>
                    <a:pt x="23" y="12"/>
                    <a:pt x="22" y="20"/>
                    <a:pt x="20" y="28"/>
                  </a:cubicBezTo>
                  <a:cubicBezTo>
                    <a:pt x="17" y="35"/>
                    <a:pt x="13" y="42"/>
                    <a:pt x="5" y="46"/>
                  </a:cubicBezTo>
                  <a:cubicBezTo>
                    <a:pt x="5" y="71"/>
                    <a:pt x="5" y="71"/>
                    <a:pt x="5" y="71"/>
                  </a:cubicBezTo>
                  <a:cubicBezTo>
                    <a:pt x="24" y="118"/>
                    <a:pt x="24" y="118"/>
                    <a:pt x="24" y="118"/>
                  </a:cubicBezTo>
                  <a:cubicBezTo>
                    <a:pt x="39" y="112"/>
                    <a:pt x="39" y="112"/>
                    <a:pt x="39" y="112"/>
                  </a:cubicBezTo>
                  <a:cubicBezTo>
                    <a:pt x="39" y="117"/>
                    <a:pt x="39" y="117"/>
                    <a:pt x="39" y="117"/>
                  </a:cubicBezTo>
                  <a:cubicBezTo>
                    <a:pt x="24" y="124"/>
                    <a:pt x="24" y="124"/>
                    <a:pt x="24" y="124"/>
                  </a:cubicBezTo>
                  <a:cubicBezTo>
                    <a:pt x="24" y="124"/>
                    <a:pt x="24" y="124"/>
                    <a:pt x="24" y="124"/>
                  </a:cubicBezTo>
                  <a:cubicBezTo>
                    <a:pt x="24" y="124"/>
                    <a:pt x="24" y="124"/>
                    <a:pt x="24" y="124"/>
                  </a:cubicBezTo>
                  <a:cubicBezTo>
                    <a:pt x="22" y="124"/>
                    <a:pt x="21" y="124"/>
                    <a:pt x="21" y="123"/>
                  </a:cubicBezTo>
                  <a:cubicBezTo>
                    <a:pt x="0" y="73"/>
                    <a:pt x="0" y="73"/>
                    <a:pt x="0" y="73"/>
                  </a:cubicBezTo>
                  <a:cubicBezTo>
                    <a:pt x="0" y="72"/>
                    <a:pt x="0" y="72"/>
                    <a:pt x="0" y="72"/>
                  </a:cubicBezTo>
                  <a:cubicBezTo>
                    <a:pt x="0" y="44"/>
                    <a:pt x="0" y="44"/>
                    <a:pt x="0" y="44"/>
                  </a:cubicBezTo>
                  <a:cubicBezTo>
                    <a:pt x="0" y="44"/>
                    <a:pt x="0" y="44"/>
                    <a:pt x="0" y="44"/>
                  </a:cubicBezTo>
                  <a:cubicBezTo>
                    <a:pt x="0" y="43"/>
                    <a:pt x="1" y="43"/>
                    <a:pt x="2" y="42"/>
                  </a:cubicBezTo>
                  <a:cubicBezTo>
                    <a:pt x="9" y="39"/>
                    <a:pt x="13" y="33"/>
                    <a:pt x="15" y="26"/>
                  </a:cubicBezTo>
                  <a:cubicBezTo>
                    <a:pt x="17" y="19"/>
                    <a:pt x="18" y="11"/>
                    <a:pt x="18" y="3"/>
                  </a:cubicBezTo>
                  <a:cubicBezTo>
                    <a:pt x="18" y="3"/>
                    <a:pt x="18" y="3"/>
                    <a:pt x="18" y="2"/>
                  </a:cubicBezTo>
                  <a:cubicBezTo>
                    <a:pt x="18" y="1"/>
                    <a:pt x="19" y="0"/>
                    <a:pt x="20" y="0"/>
                  </a:cubicBezTo>
                  <a:cubicBezTo>
                    <a:pt x="39" y="0"/>
                    <a:pt x="39" y="0"/>
                    <a:pt x="39" y="0"/>
                  </a:cubicBezTo>
                  <a:cubicBezTo>
                    <a:pt x="39" y="0"/>
                    <a:pt x="39" y="0"/>
                    <a:pt x="39" y="0"/>
                  </a:cubicBezTo>
                  <a:cubicBezTo>
                    <a:pt x="39" y="0"/>
                    <a:pt x="39" y="0"/>
                    <a:pt x="39" y="0"/>
                  </a:cubicBezTo>
                  <a:cubicBezTo>
                    <a:pt x="39" y="9"/>
                    <a:pt x="39" y="9"/>
                    <a:pt x="39" y="9"/>
                  </a:cubicBezTo>
                  <a:cubicBezTo>
                    <a:pt x="37" y="5"/>
                    <a:pt x="37" y="5"/>
                    <a:pt x="37" y="5"/>
                  </a:cubicBezTo>
                  <a:lnTo>
                    <a:pt x="2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253"/>
            <p:cNvSpPr>
              <a:spLocks noEditPoints="1"/>
            </p:cNvSpPr>
            <p:nvPr/>
          </p:nvSpPr>
          <p:spPr bwMode="auto">
            <a:xfrm>
              <a:off x="9928225" y="287338"/>
              <a:ext cx="184150" cy="33338"/>
            </a:xfrm>
            <a:custGeom>
              <a:avLst/>
              <a:gdLst>
                <a:gd name="T0" fmla="*/ 78 w 82"/>
                <a:gd name="T1" fmla="*/ 5 h 15"/>
                <a:gd name="T2" fmla="*/ 41 w 82"/>
                <a:gd name="T3" fmla="*/ 5 h 15"/>
                <a:gd name="T4" fmla="*/ 41 w 82"/>
                <a:gd name="T5" fmla="*/ 0 h 15"/>
                <a:gd name="T6" fmla="*/ 80 w 82"/>
                <a:gd name="T7" fmla="*/ 0 h 15"/>
                <a:gd name="T8" fmla="*/ 82 w 82"/>
                <a:gd name="T9" fmla="*/ 2 h 15"/>
                <a:gd name="T10" fmla="*/ 82 w 82"/>
                <a:gd name="T11" fmla="*/ 12 h 15"/>
                <a:gd name="T12" fmla="*/ 80 w 82"/>
                <a:gd name="T13" fmla="*/ 15 h 15"/>
                <a:gd name="T14" fmla="*/ 44 w 82"/>
                <a:gd name="T15" fmla="*/ 15 h 15"/>
                <a:gd name="T16" fmla="*/ 41 w 82"/>
                <a:gd name="T17" fmla="*/ 15 h 15"/>
                <a:gd name="T18" fmla="*/ 41 w 82"/>
                <a:gd name="T19" fmla="*/ 10 h 15"/>
                <a:gd name="T20" fmla="*/ 44 w 82"/>
                <a:gd name="T21" fmla="*/ 10 h 15"/>
                <a:gd name="T22" fmla="*/ 78 w 82"/>
                <a:gd name="T23" fmla="*/ 10 h 15"/>
                <a:gd name="T24" fmla="*/ 78 w 82"/>
                <a:gd name="T25" fmla="*/ 5 h 15"/>
                <a:gd name="T26" fmla="*/ 41 w 82"/>
                <a:gd name="T27" fmla="*/ 5 h 15"/>
                <a:gd name="T28" fmla="*/ 5 w 82"/>
                <a:gd name="T29" fmla="*/ 5 h 15"/>
                <a:gd name="T30" fmla="*/ 5 w 82"/>
                <a:gd name="T31" fmla="*/ 10 h 15"/>
                <a:gd name="T32" fmla="*/ 39 w 82"/>
                <a:gd name="T33" fmla="*/ 10 h 15"/>
                <a:gd name="T34" fmla="*/ 41 w 82"/>
                <a:gd name="T35" fmla="*/ 10 h 15"/>
                <a:gd name="T36" fmla="*/ 41 w 82"/>
                <a:gd name="T37" fmla="*/ 15 h 15"/>
                <a:gd name="T38" fmla="*/ 39 w 82"/>
                <a:gd name="T39" fmla="*/ 15 h 15"/>
                <a:gd name="T40" fmla="*/ 3 w 82"/>
                <a:gd name="T41" fmla="*/ 15 h 15"/>
                <a:gd name="T42" fmla="*/ 0 w 82"/>
                <a:gd name="T43" fmla="*/ 12 h 15"/>
                <a:gd name="T44" fmla="*/ 0 w 82"/>
                <a:gd name="T45" fmla="*/ 2 h 15"/>
                <a:gd name="T46" fmla="*/ 3 w 82"/>
                <a:gd name="T47" fmla="*/ 0 h 15"/>
                <a:gd name="T48" fmla="*/ 41 w 82"/>
                <a:gd name="T49" fmla="*/ 0 h 15"/>
                <a:gd name="T50" fmla="*/ 41 w 82"/>
                <a:gd name="T51"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15">
                  <a:moveTo>
                    <a:pt x="78" y="5"/>
                  </a:moveTo>
                  <a:cubicBezTo>
                    <a:pt x="41" y="5"/>
                    <a:pt x="41" y="5"/>
                    <a:pt x="41" y="5"/>
                  </a:cubicBezTo>
                  <a:cubicBezTo>
                    <a:pt x="41" y="0"/>
                    <a:pt x="41" y="0"/>
                    <a:pt x="41" y="0"/>
                  </a:cubicBezTo>
                  <a:cubicBezTo>
                    <a:pt x="80" y="0"/>
                    <a:pt x="80" y="0"/>
                    <a:pt x="80" y="0"/>
                  </a:cubicBezTo>
                  <a:cubicBezTo>
                    <a:pt x="81" y="0"/>
                    <a:pt x="82" y="1"/>
                    <a:pt x="82" y="2"/>
                  </a:cubicBezTo>
                  <a:cubicBezTo>
                    <a:pt x="82" y="12"/>
                    <a:pt x="82" y="12"/>
                    <a:pt x="82" y="12"/>
                  </a:cubicBezTo>
                  <a:cubicBezTo>
                    <a:pt x="82" y="14"/>
                    <a:pt x="81" y="15"/>
                    <a:pt x="80" y="15"/>
                  </a:cubicBezTo>
                  <a:cubicBezTo>
                    <a:pt x="44" y="15"/>
                    <a:pt x="44" y="15"/>
                    <a:pt x="44" y="15"/>
                  </a:cubicBezTo>
                  <a:cubicBezTo>
                    <a:pt x="41" y="15"/>
                    <a:pt x="41" y="15"/>
                    <a:pt x="41" y="15"/>
                  </a:cubicBezTo>
                  <a:cubicBezTo>
                    <a:pt x="41" y="10"/>
                    <a:pt x="41" y="10"/>
                    <a:pt x="41" y="10"/>
                  </a:cubicBezTo>
                  <a:cubicBezTo>
                    <a:pt x="44" y="10"/>
                    <a:pt x="44" y="10"/>
                    <a:pt x="44" y="10"/>
                  </a:cubicBezTo>
                  <a:cubicBezTo>
                    <a:pt x="78" y="10"/>
                    <a:pt x="78" y="10"/>
                    <a:pt x="78" y="10"/>
                  </a:cubicBezTo>
                  <a:lnTo>
                    <a:pt x="78" y="5"/>
                  </a:lnTo>
                  <a:close/>
                  <a:moveTo>
                    <a:pt x="41" y="5"/>
                  </a:moveTo>
                  <a:cubicBezTo>
                    <a:pt x="5" y="5"/>
                    <a:pt x="5" y="5"/>
                    <a:pt x="5" y="5"/>
                  </a:cubicBezTo>
                  <a:cubicBezTo>
                    <a:pt x="5" y="10"/>
                    <a:pt x="5" y="10"/>
                    <a:pt x="5" y="10"/>
                  </a:cubicBezTo>
                  <a:cubicBezTo>
                    <a:pt x="39" y="10"/>
                    <a:pt x="39" y="10"/>
                    <a:pt x="39" y="10"/>
                  </a:cubicBezTo>
                  <a:cubicBezTo>
                    <a:pt x="41" y="10"/>
                    <a:pt x="41" y="10"/>
                    <a:pt x="41" y="10"/>
                  </a:cubicBezTo>
                  <a:cubicBezTo>
                    <a:pt x="41" y="15"/>
                    <a:pt x="41" y="15"/>
                    <a:pt x="41" y="15"/>
                  </a:cubicBezTo>
                  <a:cubicBezTo>
                    <a:pt x="39" y="15"/>
                    <a:pt x="39" y="15"/>
                    <a:pt x="39" y="15"/>
                  </a:cubicBezTo>
                  <a:cubicBezTo>
                    <a:pt x="3" y="15"/>
                    <a:pt x="3" y="15"/>
                    <a:pt x="3" y="15"/>
                  </a:cubicBezTo>
                  <a:cubicBezTo>
                    <a:pt x="1" y="15"/>
                    <a:pt x="0" y="14"/>
                    <a:pt x="0" y="12"/>
                  </a:cubicBezTo>
                  <a:cubicBezTo>
                    <a:pt x="0" y="2"/>
                    <a:pt x="0" y="2"/>
                    <a:pt x="0" y="2"/>
                  </a:cubicBezTo>
                  <a:cubicBezTo>
                    <a:pt x="0" y="1"/>
                    <a:pt x="1" y="0"/>
                    <a:pt x="3" y="0"/>
                  </a:cubicBezTo>
                  <a:cubicBezTo>
                    <a:pt x="41" y="0"/>
                    <a:pt x="41" y="0"/>
                    <a:pt x="41" y="0"/>
                  </a:cubicBezTo>
                  <a:lnTo>
                    <a:pt x="4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254"/>
            <p:cNvSpPr>
              <a:spLocks noEditPoints="1"/>
            </p:cNvSpPr>
            <p:nvPr/>
          </p:nvSpPr>
          <p:spPr bwMode="auto">
            <a:xfrm>
              <a:off x="9031288" y="3576638"/>
              <a:ext cx="242888" cy="196850"/>
            </a:xfrm>
            <a:custGeom>
              <a:avLst/>
              <a:gdLst>
                <a:gd name="T0" fmla="*/ 93 w 108"/>
                <a:gd name="T1" fmla="*/ 22 h 87"/>
                <a:gd name="T2" fmla="*/ 88 w 108"/>
                <a:gd name="T3" fmla="*/ 1 h 87"/>
                <a:gd name="T4" fmla="*/ 108 w 108"/>
                <a:gd name="T5" fmla="*/ 32 h 87"/>
                <a:gd name="T6" fmla="*/ 106 w 108"/>
                <a:gd name="T7" fmla="*/ 84 h 87"/>
                <a:gd name="T8" fmla="*/ 86 w 108"/>
                <a:gd name="T9" fmla="*/ 87 h 87"/>
                <a:gd name="T10" fmla="*/ 103 w 108"/>
                <a:gd name="T11" fmla="*/ 81 h 87"/>
                <a:gd name="T12" fmla="*/ 104 w 108"/>
                <a:gd name="T13" fmla="*/ 68 h 87"/>
                <a:gd name="T14" fmla="*/ 97 w 108"/>
                <a:gd name="T15" fmla="*/ 62 h 87"/>
                <a:gd name="T16" fmla="*/ 97 w 108"/>
                <a:gd name="T17" fmla="*/ 46 h 87"/>
                <a:gd name="T18" fmla="*/ 94 w 108"/>
                <a:gd name="T19" fmla="*/ 51 h 87"/>
                <a:gd name="T20" fmla="*/ 86 w 108"/>
                <a:gd name="T21" fmla="*/ 62 h 87"/>
                <a:gd name="T22" fmla="*/ 89 w 108"/>
                <a:gd name="T23" fmla="*/ 28 h 87"/>
                <a:gd name="T24" fmla="*/ 86 w 108"/>
                <a:gd name="T25" fmla="*/ 16 h 87"/>
                <a:gd name="T26" fmla="*/ 84 w 108"/>
                <a:gd name="T27" fmla="*/ 5 h 87"/>
                <a:gd name="T28" fmla="*/ 86 w 108"/>
                <a:gd name="T29" fmla="*/ 0 h 87"/>
                <a:gd name="T30" fmla="*/ 86 w 108"/>
                <a:gd name="T31" fmla="*/ 8 h 87"/>
                <a:gd name="T32" fmla="*/ 84 w 108"/>
                <a:gd name="T33" fmla="*/ 68 h 87"/>
                <a:gd name="T34" fmla="*/ 86 w 108"/>
                <a:gd name="T35" fmla="*/ 82 h 87"/>
                <a:gd name="T36" fmla="*/ 86 w 108"/>
                <a:gd name="T37" fmla="*/ 87 h 87"/>
                <a:gd name="T38" fmla="*/ 79 w 108"/>
                <a:gd name="T39" fmla="*/ 70 h 87"/>
                <a:gd name="T40" fmla="*/ 86 w 108"/>
                <a:gd name="T41" fmla="*/ 16 h 87"/>
                <a:gd name="T42" fmla="*/ 54 w 108"/>
                <a:gd name="T43" fmla="*/ 6 h 87"/>
                <a:gd name="T44" fmla="*/ 85 w 108"/>
                <a:gd name="T45" fmla="*/ 23 h 87"/>
                <a:gd name="T46" fmla="*/ 86 w 108"/>
                <a:gd name="T47" fmla="*/ 28 h 87"/>
                <a:gd name="T48" fmla="*/ 86 w 108"/>
                <a:gd name="T49" fmla="*/ 51 h 87"/>
                <a:gd name="T50" fmla="*/ 86 w 108"/>
                <a:gd name="T51" fmla="*/ 57 h 87"/>
                <a:gd name="T52" fmla="*/ 74 w 108"/>
                <a:gd name="T53" fmla="*/ 59 h 87"/>
                <a:gd name="T54" fmla="*/ 86 w 108"/>
                <a:gd name="T55" fmla="*/ 46 h 87"/>
                <a:gd name="T56" fmla="*/ 22 w 108"/>
                <a:gd name="T57" fmla="*/ 8 h 87"/>
                <a:gd name="T58" fmla="*/ 54 w 108"/>
                <a:gd name="T59" fmla="*/ 0 h 87"/>
                <a:gd name="T60" fmla="*/ 22 w 108"/>
                <a:gd name="T61" fmla="*/ 82 h 87"/>
                <a:gd name="T62" fmla="*/ 24 w 108"/>
                <a:gd name="T63" fmla="*/ 81 h 87"/>
                <a:gd name="T64" fmla="*/ 27 w 108"/>
                <a:gd name="T65" fmla="*/ 65 h 87"/>
                <a:gd name="T66" fmla="*/ 29 w 108"/>
                <a:gd name="T67" fmla="*/ 70 h 87"/>
                <a:gd name="T68" fmla="*/ 27 w 108"/>
                <a:gd name="T69" fmla="*/ 85 h 87"/>
                <a:gd name="T70" fmla="*/ 22 w 108"/>
                <a:gd name="T71" fmla="*/ 82 h 87"/>
                <a:gd name="T72" fmla="*/ 28 w 108"/>
                <a:gd name="T73" fmla="*/ 6 h 87"/>
                <a:gd name="T74" fmla="*/ 22 w 108"/>
                <a:gd name="T75" fmla="*/ 28 h 87"/>
                <a:gd name="T76" fmla="*/ 23 w 108"/>
                <a:gd name="T77" fmla="*/ 23 h 87"/>
                <a:gd name="T78" fmla="*/ 54 w 108"/>
                <a:gd name="T79" fmla="*/ 6 h 87"/>
                <a:gd name="T80" fmla="*/ 30 w 108"/>
                <a:gd name="T81" fmla="*/ 57 h 87"/>
                <a:gd name="T82" fmla="*/ 22 w 108"/>
                <a:gd name="T83" fmla="*/ 46 h 87"/>
                <a:gd name="T84" fmla="*/ 35 w 108"/>
                <a:gd name="T85" fmla="*/ 59 h 87"/>
                <a:gd name="T86" fmla="*/ 22 w 108"/>
                <a:gd name="T87" fmla="*/ 8 h 87"/>
                <a:gd name="T88" fmla="*/ 15 w 108"/>
                <a:gd name="T89" fmla="*/ 22 h 87"/>
                <a:gd name="T90" fmla="*/ 5 w 108"/>
                <a:gd name="T91" fmla="*/ 68 h 87"/>
                <a:gd name="T92" fmla="*/ 6 w 108"/>
                <a:gd name="T93" fmla="*/ 81 h 87"/>
                <a:gd name="T94" fmla="*/ 22 w 108"/>
                <a:gd name="T95" fmla="*/ 87 h 87"/>
                <a:gd name="T96" fmla="*/ 2 w 108"/>
                <a:gd name="T97" fmla="*/ 85 h 87"/>
                <a:gd name="T98" fmla="*/ 0 w 108"/>
                <a:gd name="T99" fmla="*/ 65 h 87"/>
                <a:gd name="T100" fmla="*/ 1 w 108"/>
                <a:gd name="T101" fmla="*/ 30 h 87"/>
                <a:gd name="T102" fmla="*/ 22 w 108"/>
                <a:gd name="T103" fmla="*/ 0 h 87"/>
                <a:gd name="T104" fmla="*/ 17 w 108"/>
                <a:gd name="T105" fmla="*/ 24 h 87"/>
                <a:gd name="T106" fmla="*/ 22 w 108"/>
                <a:gd name="T107" fmla="*/ 28 h 87"/>
                <a:gd name="T108" fmla="*/ 12 w 108"/>
                <a:gd name="T109" fmla="*/ 46 h 87"/>
                <a:gd name="T110" fmla="*/ 12 w 108"/>
                <a:gd name="T111" fmla="*/ 62 h 87"/>
                <a:gd name="T112" fmla="*/ 14 w 108"/>
                <a:gd name="T113" fmla="*/ 57 h 87"/>
                <a:gd name="T114" fmla="*/ 22 w 108"/>
                <a:gd name="T115" fmla="*/ 4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8" h="87">
                  <a:moveTo>
                    <a:pt x="104" y="33"/>
                  </a:moveTo>
                  <a:cubicBezTo>
                    <a:pt x="94" y="22"/>
                    <a:pt x="94" y="22"/>
                    <a:pt x="94" y="22"/>
                  </a:cubicBezTo>
                  <a:cubicBezTo>
                    <a:pt x="94" y="22"/>
                    <a:pt x="93" y="22"/>
                    <a:pt x="93" y="22"/>
                  </a:cubicBezTo>
                  <a:cubicBezTo>
                    <a:pt x="86" y="8"/>
                    <a:pt x="86" y="8"/>
                    <a:pt x="86" y="8"/>
                  </a:cubicBezTo>
                  <a:cubicBezTo>
                    <a:pt x="86" y="0"/>
                    <a:pt x="86" y="0"/>
                    <a:pt x="86" y="0"/>
                  </a:cubicBezTo>
                  <a:cubicBezTo>
                    <a:pt x="87" y="0"/>
                    <a:pt x="88" y="0"/>
                    <a:pt x="88" y="1"/>
                  </a:cubicBezTo>
                  <a:cubicBezTo>
                    <a:pt x="97" y="19"/>
                    <a:pt x="97" y="19"/>
                    <a:pt x="97" y="19"/>
                  </a:cubicBezTo>
                  <a:cubicBezTo>
                    <a:pt x="108" y="30"/>
                    <a:pt x="108" y="30"/>
                    <a:pt x="108" y="30"/>
                  </a:cubicBezTo>
                  <a:cubicBezTo>
                    <a:pt x="108" y="31"/>
                    <a:pt x="108" y="31"/>
                    <a:pt x="108" y="32"/>
                  </a:cubicBezTo>
                  <a:cubicBezTo>
                    <a:pt x="108" y="68"/>
                    <a:pt x="108" y="68"/>
                    <a:pt x="108" y="68"/>
                  </a:cubicBezTo>
                  <a:cubicBezTo>
                    <a:pt x="108" y="80"/>
                    <a:pt x="108" y="80"/>
                    <a:pt x="108" y="80"/>
                  </a:cubicBezTo>
                  <a:cubicBezTo>
                    <a:pt x="108" y="81"/>
                    <a:pt x="108" y="83"/>
                    <a:pt x="106" y="84"/>
                  </a:cubicBezTo>
                  <a:cubicBezTo>
                    <a:pt x="106" y="84"/>
                    <a:pt x="106" y="85"/>
                    <a:pt x="106" y="85"/>
                  </a:cubicBezTo>
                  <a:cubicBezTo>
                    <a:pt x="105" y="86"/>
                    <a:pt x="103" y="87"/>
                    <a:pt x="101" y="87"/>
                  </a:cubicBezTo>
                  <a:cubicBezTo>
                    <a:pt x="86" y="87"/>
                    <a:pt x="86" y="87"/>
                    <a:pt x="86" y="87"/>
                  </a:cubicBezTo>
                  <a:cubicBezTo>
                    <a:pt x="86" y="82"/>
                    <a:pt x="86" y="82"/>
                    <a:pt x="86" y="82"/>
                  </a:cubicBezTo>
                  <a:cubicBezTo>
                    <a:pt x="101" y="82"/>
                    <a:pt x="101" y="82"/>
                    <a:pt x="101" y="82"/>
                  </a:cubicBezTo>
                  <a:cubicBezTo>
                    <a:pt x="102" y="82"/>
                    <a:pt x="102" y="82"/>
                    <a:pt x="103" y="81"/>
                  </a:cubicBezTo>
                  <a:cubicBezTo>
                    <a:pt x="103" y="81"/>
                    <a:pt x="103" y="81"/>
                    <a:pt x="103" y="81"/>
                  </a:cubicBezTo>
                  <a:cubicBezTo>
                    <a:pt x="103" y="81"/>
                    <a:pt x="104" y="80"/>
                    <a:pt x="104" y="80"/>
                  </a:cubicBezTo>
                  <a:cubicBezTo>
                    <a:pt x="104" y="68"/>
                    <a:pt x="104" y="68"/>
                    <a:pt x="104" y="68"/>
                  </a:cubicBezTo>
                  <a:cubicBezTo>
                    <a:pt x="104" y="33"/>
                    <a:pt x="104" y="33"/>
                    <a:pt x="104" y="33"/>
                  </a:cubicBezTo>
                  <a:close/>
                  <a:moveTo>
                    <a:pt x="86" y="62"/>
                  </a:moveTo>
                  <a:cubicBezTo>
                    <a:pt x="97" y="62"/>
                    <a:pt x="97" y="62"/>
                    <a:pt x="97" y="62"/>
                  </a:cubicBezTo>
                  <a:cubicBezTo>
                    <a:pt x="98" y="62"/>
                    <a:pt x="99" y="61"/>
                    <a:pt x="99" y="59"/>
                  </a:cubicBezTo>
                  <a:cubicBezTo>
                    <a:pt x="99" y="49"/>
                    <a:pt x="99" y="49"/>
                    <a:pt x="99" y="49"/>
                  </a:cubicBezTo>
                  <a:cubicBezTo>
                    <a:pt x="99" y="47"/>
                    <a:pt x="98" y="46"/>
                    <a:pt x="97" y="46"/>
                  </a:cubicBezTo>
                  <a:cubicBezTo>
                    <a:pt x="86" y="46"/>
                    <a:pt x="86" y="46"/>
                    <a:pt x="86" y="46"/>
                  </a:cubicBezTo>
                  <a:cubicBezTo>
                    <a:pt x="86" y="51"/>
                    <a:pt x="86" y="51"/>
                    <a:pt x="86" y="51"/>
                  </a:cubicBezTo>
                  <a:cubicBezTo>
                    <a:pt x="94" y="51"/>
                    <a:pt x="94" y="51"/>
                    <a:pt x="94" y="51"/>
                  </a:cubicBezTo>
                  <a:cubicBezTo>
                    <a:pt x="94" y="57"/>
                    <a:pt x="94" y="57"/>
                    <a:pt x="94" y="57"/>
                  </a:cubicBezTo>
                  <a:cubicBezTo>
                    <a:pt x="86" y="57"/>
                    <a:pt x="86" y="57"/>
                    <a:pt x="86" y="57"/>
                  </a:cubicBezTo>
                  <a:cubicBezTo>
                    <a:pt x="86" y="62"/>
                    <a:pt x="86" y="62"/>
                    <a:pt x="86" y="62"/>
                  </a:cubicBezTo>
                  <a:close/>
                  <a:moveTo>
                    <a:pt x="86" y="28"/>
                  </a:moveTo>
                  <a:cubicBezTo>
                    <a:pt x="89" y="28"/>
                    <a:pt x="89" y="28"/>
                    <a:pt x="89" y="28"/>
                  </a:cubicBezTo>
                  <a:cubicBezTo>
                    <a:pt x="89" y="28"/>
                    <a:pt x="89" y="28"/>
                    <a:pt x="89" y="28"/>
                  </a:cubicBezTo>
                  <a:cubicBezTo>
                    <a:pt x="89" y="28"/>
                    <a:pt x="90" y="28"/>
                    <a:pt x="90" y="28"/>
                  </a:cubicBezTo>
                  <a:cubicBezTo>
                    <a:pt x="91" y="27"/>
                    <a:pt x="92" y="26"/>
                    <a:pt x="91" y="25"/>
                  </a:cubicBezTo>
                  <a:cubicBezTo>
                    <a:pt x="86" y="16"/>
                    <a:pt x="86" y="16"/>
                    <a:pt x="86" y="16"/>
                  </a:cubicBezTo>
                  <a:lnTo>
                    <a:pt x="86" y="28"/>
                  </a:lnTo>
                  <a:close/>
                  <a:moveTo>
                    <a:pt x="86" y="8"/>
                  </a:moveTo>
                  <a:cubicBezTo>
                    <a:pt x="84" y="5"/>
                    <a:pt x="84" y="5"/>
                    <a:pt x="84" y="5"/>
                  </a:cubicBezTo>
                  <a:cubicBezTo>
                    <a:pt x="54" y="5"/>
                    <a:pt x="54" y="5"/>
                    <a:pt x="54" y="5"/>
                  </a:cubicBezTo>
                  <a:cubicBezTo>
                    <a:pt x="54" y="0"/>
                    <a:pt x="54" y="0"/>
                    <a:pt x="54" y="0"/>
                  </a:cubicBezTo>
                  <a:cubicBezTo>
                    <a:pt x="86" y="0"/>
                    <a:pt x="86" y="0"/>
                    <a:pt x="86" y="0"/>
                  </a:cubicBezTo>
                  <a:cubicBezTo>
                    <a:pt x="86" y="0"/>
                    <a:pt x="86" y="0"/>
                    <a:pt x="86" y="0"/>
                  </a:cubicBezTo>
                  <a:cubicBezTo>
                    <a:pt x="86" y="0"/>
                    <a:pt x="86" y="0"/>
                    <a:pt x="86" y="0"/>
                  </a:cubicBezTo>
                  <a:cubicBezTo>
                    <a:pt x="86" y="8"/>
                    <a:pt x="86" y="8"/>
                    <a:pt x="86" y="8"/>
                  </a:cubicBezTo>
                  <a:close/>
                  <a:moveTo>
                    <a:pt x="54" y="65"/>
                  </a:moveTo>
                  <a:cubicBezTo>
                    <a:pt x="81" y="65"/>
                    <a:pt x="81" y="65"/>
                    <a:pt x="81" y="65"/>
                  </a:cubicBezTo>
                  <a:cubicBezTo>
                    <a:pt x="83" y="65"/>
                    <a:pt x="84" y="66"/>
                    <a:pt x="84" y="68"/>
                  </a:cubicBezTo>
                  <a:cubicBezTo>
                    <a:pt x="84" y="80"/>
                    <a:pt x="84" y="80"/>
                    <a:pt x="84" y="80"/>
                  </a:cubicBezTo>
                  <a:cubicBezTo>
                    <a:pt x="84" y="80"/>
                    <a:pt x="84" y="81"/>
                    <a:pt x="84" y="81"/>
                  </a:cubicBezTo>
                  <a:cubicBezTo>
                    <a:pt x="85" y="82"/>
                    <a:pt x="85" y="82"/>
                    <a:pt x="86" y="82"/>
                  </a:cubicBezTo>
                  <a:cubicBezTo>
                    <a:pt x="86" y="82"/>
                    <a:pt x="86" y="82"/>
                    <a:pt x="86" y="82"/>
                  </a:cubicBezTo>
                  <a:cubicBezTo>
                    <a:pt x="86" y="87"/>
                    <a:pt x="86" y="87"/>
                    <a:pt x="86" y="87"/>
                  </a:cubicBezTo>
                  <a:cubicBezTo>
                    <a:pt x="86" y="87"/>
                    <a:pt x="86" y="87"/>
                    <a:pt x="86" y="87"/>
                  </a:cubicBezTo>
                  <a:cubicBezTo>
                    <a:pt x="84" y="87"/>
                    <a:pt x="82" y="86"/>
                    <a:pt x="81" y="85"/>
                  </a:cubicBezTo>
                  <a:cubicBezTo>
                    <a:pt x="80" y="83"/>
                    <a:pt x="79" y="82"/>
                    <a:pt x="79" y="80"/>
                  </a:cubicBezTo>
                  <a:cubicBezTo>
                    <a:pt x="79" y="70"/>
                    <a:pt x="79" y="70"/>
                    <a:pt x="79" y="70"/>
                  </a:cubicBezTo>
                  <a:cubicBezTo>
                    <a:pt x="54" y="70"/>
                    <a:pt x="54" y="70"/>
                    <a:pt x="54" y="70"/>
                  </a:cubicBezTo>
                  <a:cubicBezTo>
                    <a:pt x="54" y="65"/>
                    <a:pt x="54" y="65"/>
                    <a:pt x="54" y="65"/>
                  </a:cubicBezTo>
                  <a:close/>
                  <a:moveTo>
                    <a:pt x="86" y="16"/>
                  </a:moveTo>
                  <a:cubicBezTo>
                    <a:pt x="82" y="8"/>
                    <a:pt x="82" y="8"/>
                    <a:pt x="82" y="8"/>
                  </a:cubicBezTo>
                  <a:cubicBezTo>
                    <a:pt x="82" y="7"/>
                    <a:pt x="81" y="6"/>
                    <a:pt x="80" y="6"/>
                  </a:cubicBezTo>
                  <a:cubicBezTo>
                    <a:pt x="54" y="6"/>
                    <a:pt x="54" y="6"/>
                    <a:pt x="54" y="6"/>
                  </a:cubicBezTo>
                  <a:cubicBezTo>
                    <a:pt x="54" y="11"/>
                    <a:pt x="54" y="11"/>
                    <a:pt x="54" y="11"/>
                  </a:cubicBezTo>
                  <a:cubicBezTo>
                    <a:pt x="79" y="11"/>
                    <a:pt x="79" y="11"/>
                    <a:pt x="79" y="11"/>
                  </a:cubicBezTo>
                  <a:cubicBezTo>
                    <a:pt x="85" y="23"/>
                    <a:pt x="85" y="23"/>
                    <a:pt x="85" y="23"/>
                  </a:cubicBezTo>
                  <a:cubicBezTo>
                    <a:pt x="54" y="23"/>
                    <a:pt x="54" y="23"/>
                    <a:pt x="54" y="23"/>
                  </a:cubicBezTo>
                  <a:cubicBezTo>
                    <a:pt x="54" y="28"/>
                    <a:pt x="54" y="28"/>
                    <a:pt x="54" y="28"/>
                  </a:cubicBezTo>
                  <a:cubicBezTo>
                    <a:pt x="86" y="28"/>
                    <a:pt x="86" y="28"/>
                    <a:pt x="86" y="28"/>
                  </a:cubicBezTo>
                  <a:cubicBezTo>
                    <a:pt x="86" y="16"/>
                    <a:pt x="86" y="16"/>
                    <a:pt x="86" y="16"/>
                  </a:cubicBezTo>
                  <a:close/>
                  <a:moveTo>
                    <a:pt x="86" y="46"/>
                  </a:moveTo>
                  <a:cubicBezTo>
                    <a:pt x="86" y="51"/>
                    <a:pt x="86" y="51"/>
                    <a:pt x="86" y="51"/>
                  </a:cubicBezTo>
                  <a:cubicBezTo>
                    <a:pt x="78" y="51"/>
                    <a:pt x="78" y="51"/>
                    <a:pt x="78" y="51"/>
                  </a:cubicBezTo>
                  <a:cubicBezTo>
                    <a:pt x="78" y="57"/>
                    <a:pt x="78" y="57"/>
                    <a:pt x="78" y="57"/>
                  </a:cubicBezTo>
                  <a:cubicBezTo>
                    <a:pt x="86" y="57"/>
                    <a:pt x="86" y="57"/>
                    <a:pt x="86" y="57"/>
                  </a:cubicBezTo>
                  <a:cubicBezTo>
                    <a:pt x="86" y="62"/>
                    <a:pt x="86" y="62"/>
                    <a:pt x="86" y="62"/>
                  </a:cubicBezTo>
                  <a:cubicBezTo>
                    <a:pt x="76" y="62"/>
                    <a:pt x="76" y="62"/>
                    <a:pt x="76" y="62"/>
                  </a:cubicBezTo>
                  <a:cubicBezTo>
                    <a:pt x="75" y="62"/>
                    <a:pt x="74" y="61"/>
                    <a:pt x="74" y="59"/>
                  </a:cubicBezTo>
                  <a:cubicBezTo>
                    <a:pt x="74" y="49"/>
                    <a:pt x="74" y="49"/>
                    <a:pt x="74" y="49"/>
                  </a:cubicBezTo>
                  <a:cubicBezTo>
                    <a:pt x="74" y="47"/>
                    <a:pt x="75" y="46"/>
                    <a:pt x="76" y="46"/>
                  </a:cubicBezTo>
                  <a:lnTo>
                    <a:pt x="86" y="46"/>
                  </a:lnTo>
                  <a:close/>
                  <a:moveTo>
                    <a:pt x="54" y="5"/>
                  </a:moveTo>
                  <a:cubicBezTo>
                    <a:pt x="24" y="5"/>
                    <a:pt x="24" y="5"/>
                    <a:pt x="24" y="5"/>
                  </a:cubicBezTo>
                  <a:cubicBezTo>
                    <a:pt x="22" y="8"/>
                    <a:pt x="22" y="8"/>
                    <a:pt x="22" y="8"/>
                  </a:cubicBezTo>
                  <a:cubicBezTo>
                    <a:pt x="22" y="0"/>
                    <a:pt x="22" y="0"/>
                    <a:pt x="22" y="0"/>
                  </a:cubicBezTo>
                  <a:cubicBezTo>
                    <a:pt x="22" y="0"/>
                    <a:pt x="22" y="0"/>
                    <a:pt x="22" y="0"/>
                  </a:cubicBezTo>
                  <a:cubicBezTo>
                    <a:pt x="54" y="0"/>
                    <a:pt x="54" y="0"/>
                    <a:pt x="54" y="0"/>
                  </a:cubicBezTo>
                  <a:cubicBezTo>
                    <a:pt x="54" y="5"/>
                    <a:pt x="54" y="5"/>
                    <a:pt x="54" y="5"/>
                  </a:cubicBezTo>
                  <a:close/>
                  <a:moveTo>
                    <a:pt x="22" y="82"/>
                  </a:moveTo>
                  <a:cubicBezTo>
                    <a:pt x="22" y="82"/>
                    <a:pt x="22" y="82"/>
                    <a:pt x="22" y="82"/>
                  </a:cubicBezTo>
                  <a:cubicBezTo>
                    <a:pt x="23" y="82"/>
                    <a:pt x="24" y="82"/>
                    <a:pt x="24" y="81"/>
                  </a:cubicBezTo>
                  <a:cubicBezTo>
                    <a:pt x="24" y="81"/>
                    <a:pt x="24" y="81"/>
                    <a:pt x="24" y="81"/>
                  </a:cubicBezTo>
                  <a:cubicBezTo>
                    <a:pt x="24" y="81"/>
                    <a:pt x="24" y="81"/>
                    <a:pt x="24" y="81"/>
                  </a:cubicBezTo>
                  <a:cubicBezTo>
                    <a:pt x="24" y="81"/>
                    <a:pt x="25" y="80"/>
                    <a:pt x="25" y="80"/>
                  </a:cubicBezTo>
                  <a:cubicBezTo>
                    <a:pt x="25" y="68"/>
                    <a:pt x="25" y="68"/>
                    <a:pt x="25" y="68"/>
                  </a:cubicBezTo>
                  <a:cubicBezTo>
                    <a:pt x="25" y="66"/>
                    <a:pt x="26" y="65"/>
                    <a:pt x="27" y="65"/>
                  </a:cubicBezTo>
                  <a:cubicBezTo>
                    <a:pt x="54" y="65"/>
                    <a:pt x="54" y="65"/>
                    <a:pt x="54" y="65"/>
                  </a:cubicBezTo>
                  <a:cubicBezTo>
                    <a:pt x="54" y="70"/>
                    <a:pt x="54" y="70"/>
                    <a:pt x="54" y="70"/>
                  </a:cubicBezTo>
                  <a:cubicBezTo>
                    <a:pt x="29" y="70"/>
                    <a:pt x="29" y="70"/>
                    <a:pt x="29" y="70"/>
                  </a:cubicBezTo>
                  <a:cubicBezTo>
                    <a:pt x="29" y="80"/>
                    <a:pt x="29" y="80"/>
                    <a:pt x="29" y="80"/>
                  </a:cubicBezTo>
                  <a:cubicBezTo>
                    <a:pt x="29" y="82"/>
                    <a:pt x="29" y="83"/>
                    <a:pt x="27" y="85"/>
                  </a:cubicBezTo>
                  <a:cubicBezTo>
                    <a:pt x="27" y="85"/>
                    <a:pt x="27" y="85"/>
                    <a:pt x="27" y="85"/>
                  </a:cubicBezTo>
                  <a:cubicBezTo>
                    <a:pt x="26" y="86"/>
                    <a:pt x="24" y="87"/>
                    <a:pt x="22" y="87"/>
                  </a:cubicBezTo>
                  <a:cubicBezTo>
                    <a:pt x="22" y="87"/>
                    <a:pt x="22" y="87"/>
                    <a:pt x="22" y="87"/>
                  </a:cubicBezTo>
                  <a:cubicBezTo>
                    <a:pt x="22" y="82"/>
                    <a:pt x="22" y="82"/>
                    <a:pt x="22" y="82"/>
                  </a:cubicBezTo>
                  <a:close/>
                  <a:moveTo>
                    <a:pt x="54" y="6"/>
                  </a:moveTo>
                  <a:cubicBezTo>
                    <a:pt x="28" y="6"/>
                    <a:pt x="28" y="6"/>
                    <a:pt x="28" y="6"/>
                  </a:cubicBezTo>
                  <a:cubicBezTo>
                    <a:pt x="28" y="6"/>
                    <a:pt x="28" y="6"/>
                    <a:pt x="28" y="6"/>
                  </a:cubicBezTo>
                  <a:cubicBezTo>
                    <a:pt x="27" y="6"/>
                    <a:pt x="27" y="7"/>
                    <a:pt x="26" y="8"/>
                  </a:cubicBezTo>
                  <a:cubicBezTo>
                    <a:pt x="22" y="16"/>
                    <a:pt x="22" y="16"/>
                    <a:pt x="22" y="16"/>
                  </a:cubicBezTo>
                  <a:cubicBezTo>
                    <a:pt x="22" y="28"/>
                    <a:pt x="22" y="28"/>
                    <a:pt x="22" y="28"/>
                  </a:cubicBezTo>
                  <a:cubicBezTo>
                    <a:pt x="54" y="28"/>
                    <a:pt x="54" y="28"/>
                    <a:pt x="54" y="28"/>
                  </a:cubicBezTo>
                  <a:cubicBezTo>
                    <a:pt x="54" y="23"/>
                    <a:pt x="54" y="23"/>
                    <a:pt x="54" y="23"/>
                  </a:cubicBezTo>
                  <a:cubicBezTo>
                    <a:pt x="23" y="23"/>
                    <a:pt x="23" y="23"/>
                    <a:pt x="23" y="23"/>
                  </a:cubicBezTo>
                  <a:cubicBezTo>
                    <a:pt x="30" y="11"/>
                    <a:pt x="30" y="11"/>
                    <a:pt x="30" y="11"/>
                  </a:cubicBezTo>
                  <a:cubicBezTo>
                    <a:pt x="54" y="11"/>
                    <a:pt x="54" y="11"/>
                    <a:pt x="54" y="11"/>
                  </a:cubicBezTo>
                  <a:cubicBezTo>
                    <a:pt x="54" y="6"/>
                    <a:pt x="54" y="6"/>
                    <a:pt x="54" y="6"/>
                  </a:cubicBezTo>
                  <a:close/>
                  <a:moveTo>
                    <a:pt x="22" y="62"/>
                  </a:moveTo>
                  <a:cubicBezTo>
                    <a:pt x="22" y="57"/>
                    <a:pt x="22" y="57"/>
                    <a:pt x="22" y="57"/>
                  </a:cubicBezTo>
                  <a:cubicBezTo>
                    <a:pt x="30" y="57"/>
                    <a:pt x="30" y="57"/>
                    <a:pt x="30" y="57"/>
                  </a:cubicBezTo>
                  <a:cubicBezTo>
                    <a:pt x="30" y="51"/>
                    <a:pt x="30" y="51"/>
                    <a:pt x="30" y="51"/>
                  </a:cubicBezTo>
                  <a:cubicBezTo>
                    <a:pt x="22" y="51"/>
                    <a:pt x="22" y="51"/>
                    <a:pt x="22" y="51"/>
                  </a:cubicBezTo>
                  <a:cubicBezTo>
                    <a:pt x="22" y="46"/>
                    <a:pt x="22" y="46"/>
                    <a:pt x="22" y="46"/>
                  </a:cubicBezTo>
                  <a:cubicBezTo>
                    <a:pt x="32" y="46"/>
                    <a:pt x="32" y="46"/>
                    <a:pt x="32" y="46"/>
                  </a:cubicBezTo>
                  <a:cubicBezTo>
                    <a:pt x="34" y="46"/>
                    <a:pt x="35" y="47"/>
                    <a:pt x="35" y="49"/>
                  </a:cubicBezTo>
                  <a:cubicBezTo>
                    <a:pt x="35" y="59"/>
                    <a:pt x="35" y="59"/>
                    <a:pt x="35" y="59"/>
                  </a:cubicBezTo>
                  <a:cubicBezTo>
                    <a:pt x="35" y="61"/>
                    <a:pt x="34" y="62"/>
                    <a:pt x="32" y="62"/>
                  </a:cubicBezTo>
                  <a:lnTo>
                    <a:pt x="22" y="62"/>
                  </a:lnTo>
                  <a:close/>
                  <a:moveTo>
                    <a:pt x="22" y="8"/>
                  </a:moveTo>
                  <a:cubicBezTo>
                    <a:pt x="15" y="22"/>
                    <a:pt x="15" y="22"/>
                    <a:pt x="15" y="22"/>
                  </a:cubicBezTo>
                  <a:cubicBezTo>
                    <a:pt x="15" y="22"/>
                    <a:pt x="15" y="22"/>
                    <a:pt x="15" y="22"/>
                  </a:cubicBezTo>
                  <a:cubicBezTo>
                    <a:pt x="15" y="22"/>
                    <a:pt x="15" y="22"/>
                    <a:pt x="15" y="22"/>
                  </a:cubicBezTo>
                  <a:cubicBezTo>
                    <a:pt x="5" y="33"/>
                    <a:pt x="5" y="33"/>
                    <a:pt x="5" y="33"/>
                  </a:cubicBezTo>
                  <a:cubicBezTo>
                    <a:pt x="5" y="65"/>
                    <a:pt x="5" y="65"/>
                    <a:pt x="5" y="65"/>
                  </a:cubicBezTo>
                  <a:cubicBezTo>
                    <a:pt x="5" y="68"/>
                    <a:pt x="5" y="68"/>
                    <a:pt x="5" y="68"/>
                  </a:cubicBezTo>
                  <a:cubicBezTo>
                    <a:pt x="5" y="80"/>
                    <a:pt x="5" y="80"/>
                    <a:pt x="5" y="80"/>
                  </a:cubicBezTo>
                  <a:cubicBezTo>
                    <a:pt x="5" y="80"/>
                    <a:pt x="5" y="81"/>
                    <a:pt x="5" y="81"/>
                  </a:cubicBezTo>
                  <a:cubicBezTo>
                    <a:pt x="6" y="81"/>
                    <a:pt x="6" y="81"/>
                    <a:pt x="6" y="81"/>
                  </a:cubicBezTo>
                  <a:cubicBezTo>
                    <a:pt x="6" y="82"/>
                    <a:pt x="7" y="82"/>
                    <a:pt x="7" y="82"/>
                  </a:cubicBezTo>
                  <a:cubicBezTo>
                    <a:pt x="22" y="82"/>
                    <a:pt x="22" y="82"/>
                    <a:pt x="22" y="82"/>
                  </a:cubicBezTo>
                  <a:cubicBezTo>
                    <a:pt x="22" y="87"/>
                    <a:pt x="22" y="87"/>
                    <a:pt x="22" y="87"/>
                  </a:cubicBezTo>
                  <a:cubicBezTo>
                    <a:pt x="7" y="87"/>
                    <a:pt x="7" y="87"/>
                    <a:pt x="7" y="87"/>
                  </a:cubicBezTo>
                  <a:cubicBezTo>
                    <a:pt x="5" y="87"/>
                    <a:pt x="4" y="86"/>
                    <a:pt x="2" y="85"/>
                  </a:cubicBezTo>
                  <a:cubicBezTo>
                    <a:pt x="2" y="85"/>
                    <a:pt x="2" y="85"/>
                    <a:pt x="2" y="85"/>
                  </a:cubicBezTo>
                  <a:cubicBezTo>
                    <a:pt x="1" y="83"/>
                    <a:pt x="0" y="82"/>
                    <a:pt x="0" y="80"/>
                  </a:cubicBezTo>
                  <a:cubicBezTo>
                    <a:pt x="0" y="68"/>
                    <a:pt x="0" y="68"/>
                    <a:pt x="0" y="68"/>
                  </a:cubicBezTo>
                  <a:cubicBezTo>
                    <a:pt x="0" y="65"/>
                    <a:pt x="0" y="65"/>
                    <a:pt x="0" y="65"/>
                  </a:cubicBezTo>
                  <a:cubicBezTo>
                    <a:pt x="0" y="32"/>
                    <a:pt x="0" y="32"/>
                    <a:pt x="0" y="32"/>
                  </a:cubicBezTo>
                  <a:cubicBezTo>
                    <a:pt x="0" y="32"/>
                    <a:pt x="0" y="32"/>
                    <a:pt x="0" y="32"/>
                  </a:cubicBezTo>
                  <a:cubicBezTo>
                    <a:pt x="0" y="31"/>
                    <a:pt x="0" y="31"/>
                    <a:pt x="1" y="30"/>
                  </a:cubicBezTo>
                  <a:cubicBezTo>
                    <a:pt x="11" y="19"/>
                    <a:pt x="11" y="19"/>
                    <a:pt x="11" y="19"/>
                  </a:cubicBezTo>
                  <a:cubicBezTo>
                    <a:pt x="20" y="1"/>
                    <a:pt x="20" y="1"/>
                    <a:pt x="20" y="1"/>
                  </a:cubicBezTo>
                  <a:cubicBezTo>
                    <a:pt x="21" y="1"/>
                    <a:pt x="21" y="0"/>
                    <a:pt x="22" y="0"/>
                  </a:cubicBezTo>
                  <a:cubicBezTo>
                    <a:pt x="22" y="8"/>
                    <a:pt x="22" y="8"/>
                    <a:pt x="22" y="8"/>
                  </a:cubicBezTo>
                  <a:close/>
                  <a:moveTo>
                    <a:pt x="22" y="16"/>
                  </a:moveTo>
                  <a:cubicBezTo>
                    <a:pt x="17" y="24"/>
                    <a:pt x="17" y="24"/>
                    <a:pt x="17" y="24"/>
                  </a:cubicBezTo>
                  <a:cubicBezTo>
                    <a:pt x="17" y="25"/>
                    <a:pt x="17" y="25"/>
                    <a:pt x="17" y="26"/>
                  </a:cubicBezTo>
                  <a:cubicBezTo>
                    <a:pt x="17" y="27"/>
                    <a:pt x="18" y="28"/>
                    <a:pt x="20" y="28"/>
                  </a:cubicBezTo>
                  <a:cubicBezTo>
                    <a:pt x="22" y="28"/>
                    <a:pt x="22" y="28"/>
                    <a:pt x="22" y="28"/>
                  </a:cubicBezTo>
                  <a:cubicBezTo>
                    <a:pt x="22" y="16"/>
                    <a:pt x="22" y="16"/>
                    <a:pt x="22" y="16"/>
                  </a:cubicBezTo>
                  <a:close/>
                  <a:moveTo>
                    <a:pt x="22" y="46"/>
                  </a:moveTo>
                  <a:cubicBezTo>
                    <a:pt x="12" y="46"/>
                    <a:pt x="12" y="46"/>
                    <a:pt x="12" y="46"/>
                  </a:cubicBezTo>
                  <a:cubicBezTo>
                    <a:pt x="10" y="46"/>
                    <a:pt x="9" y="47"/>
                    <a:pt x="9" y="49"/>
                  </a:cubicBezTo>
                  <a:cubicBezTo>
                    <a:pt x="9" y="59"/>
                    <a:pt x="9" y="59"/>
                    <a:pt x="9" y="59"/>
                  </a:cubicBezTo>
                  <a:cubicBezTo>
                    <a:pt x="9" y="61"/>
                    <a:pt x="10" y="62"/>
                    <a:pt x="12" y="62"/>
                  </a:cubicBezTo>
                  <a:cubicBezTo>
                    <a:pt x="22" y="62"/>
                    <a:pt x="22" y="62"/>
                    <a:pt x="22" y="62"/>
                  </a:cubicBezTo>
                  <a:cubicBezTo>
                    <a:pt x="22" y="57"/>
                    <a:pt x="22" y="57"/>
                    <a:pt x="22" y="57"/>
                  </a:cubicBezTo>
                  <a:cubicBezTo>
                    <a:pt x="14" y="57"/>
                    <a:pt x="14" y="57"/>
                    <a:pt x="14" y="57"/>
                  </a:cubicBezTo>
                  <a:cubicBezTo>
                    <a:pt x="14" y="51"/>
                    <a:pt x="14" y="51"/>
                    <a:pt x="14" y="51"/>
                  </a:cubicBezTo>
                  <a:cubicBezTo>
                    <a:pt x="22" y="51"/>
                    <a:pt x="22" y="51"/>
                    <a:pt x="22" y="51"/>
                  </a:cubicBezTo>
                  <a:lnTo>
                    <a:pt x="2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255"/>
            <p:cNvSpPr>
              <a:spLocks noEditPoints="1"/>
            </p:cNvSpPr>
            <p:nvPr/>
          </p:nvSpPr>
          <p:spPr bwMode="auto">
            <a:xfrm>
              <a:off x="7896225" y="3714750"/>
              <a:ext cx="201613" cy="187325"/>
            </a:xfrm>
            <a:custGeom>
              <a:avLst/>
              <a:gdLst>
                <a:gd name="T0" fmla="*/ 46 w 89"/>
                <a:gd name="T1" fmla="*/ 12 h 83"/>
                <a:gd name="T2" fmla="*/ 76 w 89"/>
                <a:gd name="T3" fmla="*/ 13 h 83"/>
                <a:gd name="T4" fmla="*/ 84 w 89"/>
                <a:gd name="T5" fmla="*/ 29 h 83"/>
                <a:gd name="T6" fmla="*/ 74 w 89"/>
                <a:gd name="T7" fmla="*/ 65 h 83"/>
                <a:gd name="T8" fmla="*/ 68 w 89"/>
                <a:gd name="T9" fmla="*/ 73 h 83"/>
                <a:gd name="T10" fmla="*/ 60 w 89"/>
                <a:gd name="T11" fmla="*/ 76 h 83"/>
                <a:gd name="T12" fmla="*/ 46 w 89"/>
                <a:gd name="T13" fmla="*/ 72 h 83"/>
                <a:gd name="T14" fmla="*/ 46 w 89"/>
                <a:gd name="T15" fmla="*/ 77 h 83"/>
                <a:gd name="T16" fmla="*/ 59 w 89"/>
                <a:gd name="T17" fmla="*/ 80 h 83"/>
                <a:gd name="T18" fmla="*/ 78 w 89"/>
                <a:gd name="T19" fmla="*/ 69 h 83"/>
                <a:gd name="T20" fmla="*/ 89 w 89"/>
                <a:gd name="T21" fmla="*/ 34 h 83"/>
                <a:gd name="T22" fmla="*/ 80 w 89"/>
                <a:gd name="T23" fmla="*/ 10 h 83"/>
                <a:gd name="T24" fmla="*/ 51 w 89"/>
                <a:gd name="T25" fmla="*/ 5 h 83"/>
                <a:gd name="T26" fmla="*/ 46 w 89"/>
                <a:gd name="T27" fmla="*/ 6 h 83"/>
                <a:gd name="T28" fmla="*/ 46 w 89"/>
                <a:gd name="T29" fmla="*/ 12 h 83"/>
                <a:gd name="T30" fmla="*/ 24 w 89"/>
                <a:gd name="T31" fmla="*/ 74 h 83"/>
                <a:gd name="T32" fmla="*/ 17 w 89"/>
                <a:gd name="T33" fmla="*/ 65 h 83"/>
                <a:gd name="T34" fmla="*/ 7 w 89"/>
                <a:gd name="T35" fmla="*/ 39 h 83"/>
                <a:gd name="T36" fmla="*/ 7 w 89"/>
                <a:gd name="T37" fmla="*/ 39 h 83"/>
                <a:gd name="T38" fmla="*/ 14 w 89"/>
                <a:gd name="T39" fmla="*/ 13 h 83"/>
                <a:gd name="T40" fmla="*/ 45 w 89"/>
                <a:gd name="T41" fmla="*/ 11 h 83"/>
                <a:gd name="T42" fmla="*/ 46 w 89"/>
                <a:gd name="T43" fmla="*/ 12 h 83"/>
                <a:gd name="T44" fmla="*/ 46 w 89"/>
                <a:gd name="T45" fmla="*/ 6 h 83"/>
                <a:gd name="T46" fmla="*/ 40 w 89"/>
                <a:gd name="T47" fmla="*/ 5 h 83"/>
                <a:gd name="T48" fmla="*/ 5 w 89"/>
                <a:gd name="T49" fmla="*/ 18 h 83"/>
                <a:gd name="T50" fmla="*/ 5 w 89"/>
                <a:gd name="T51" fmla="*/ 52 h 83"/>
                <a:gd name="T52" fmla="*/ 16 w 89"/>
                <a:gd name="T53" fmla="*/ 73 h 83"/>
                <a:gd name="T54" fmla="*/ 23 w 89"/>
                <a:gd name="T55" fmla="*/ 79 h 83"/>
                <a:gd name="T56" fmla="*/ 40 w 89"/>
                <a:gd name="T57" fmla="*/ 78 h 83"/>
                <a:gd name="T58" fmla="*/ 46 w 89"/>
                <a:gd name="T59" fmla="*/ 77 h 83"/>
                <a:gd name="T60" fmla="*/ 46 w 89"/>
                <a:gd name="T61" fmla="*/ 72 h 83"/>
                <a:gd name="T62" fmla="*/ 39 w 89"/>
                <a:gd name="T63" fmla="*/ 73 h 83"/>
                <a:gd name="T64" fmla="*/ 24 w 89"/>
                <a:gd name="T65" fmla="*/ 74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 h="83">
                  <a:moveTo>
                    <a:pt x="46" y="12"/>
                  </a:moveTo>
                  <a:cubicBezTo>
                    <a:pt x="51" y="12"/>
                    <a:pt x="64" y="1"/>
                    <a:pt x="76" y="13"/>
                  </a:cubicBezTo>
                  <a:cubicBezTo>
                    <a:pt x="81" y="18"/>
                    <a:pt x="83" y="23"/>
                    <a:pt x="84" y="29"/>
                  </a:cubicBezTo>
                  <a:cubicBezTo>
                    <a:pt x="86" y="42"/>
                    <a:pt x="81" y="54"/>
                    <a:pt x="74" y="65"/>
                  </a:cubicBezTo>
                  <a:cubicBezTo>
                    <a:pt x="73" y="68"/>
                    <a:pt x="70" y="71"/>
                    <a:pt x="68" y="73"/>
                  </a:cubicBezTo>
                  <a:cubicBezTo>
                    <a:pt x="66" y="75"/>
                    <a:pt x="63" y="76"/>
                    <a:pt x="60" y="76"/>
                  </a:cubicBezTo>
                  <a:cubicBezTo>
                    <a:pt x="54" y="75"/>
                    <a:pt x="51" y="72"/>
                    <a:pt x="46" y="72"/>
                  </a:cubicBezTo>
                  <a:cubicBezTo>
                    <a:pt x="46" y="77"/>
                    <a:pt x="46" y="77"/>
                    <a:pt x="46" y="77"/>
                  </a:cubicBezTo>
                  <a:cubicBezTo>
                    <a:pt x="51" y="77"/>
                    <a:pt x="53" y="79"/>
                    <a:pt x="59" y="80"/>
                  </a:cubicBezTo>
                  <a:cubicBezTo>
                    <a:pt x="67" y="82"/>
                    <a:pt x="73" y="75"/>
                    <a:pt x="78" y="69"/>
                  </a:cubicBezTo>
                  <a:cubicBezTo>
                    <a:pt x="85" y="59"/>
                    <a:pt x="89" y="47"/>
                    <a:pt x="89" y="34"/>
                  </a:cubicBezTo>
                  <a:cubicBezTo>
                    <a:pt x="89" y="25"/>
                    <a:pt x="87" y="16"/>
                    <a:pt x="80" y="10"/>
                  </a:cubicBezTo>
                  <a:cubicBezTo>
                    <a:pt x="72" y="2"/>
                    <a:pt x="61" y="1"/>
                    <a:pt x="51" y="5"/>
                  </a:cubicBezTo>
                  <a:cubicBezTo>
                    <a:pt x="48" y="6"/>
                    <a:pt x="47" y="6"/>
                    <a:pt x="46" y="6"/>
                  </a:cubicBezTo>
                  <a:lnTo>
                    <a:pt x="46" y="12"/>
                  </a:lnTo>
                  <a:close/>
                  <a:moveTo>
                    <a:pt x="24" y="74"/>
                  </a:moveTo>
                  <a:cubicBezTo>
                    <a:pt x="21" y="71"/>
                    <a:pt x="19" y="69"/>
                    <a:pt x="17" y="65"/>
                  </a:cubicBezTo>
                  <a:cubicBezTo>
                    <a:pt x="12" y="58"/>
                    <a:pt x="8" y="49"/>
                    <a:pt x="7" y="39"/>
                  </a:cubicBezTo>
                  <a:cubicBezTo>
                    <a:pt x="7" y="39"/>
                    <a:pt x="7" y="39"/>
                    <a:pt x="7" y="39"/>
                  </a:cubicBezTo>
                  <a:cubicBezTo>
                    <a:pt x="6" y="30"/>
                    <a:pt x="7" y="20"/>
                    <a:pt x="14" y="13"/>
                  </a:cubicBezTo>
                  <a:cubicBezTo>
                    <a:pt x="24" y="4"/>
                    <a:pt x="34" y="8"/>
                    <a:pt x="45" y="11"/>
                  </a:cubicBezTo>
                  <a:cubicBezTo>
                    <a:pt x="45" y="12"/>
                    <a:pt x="45" y="12"/>
                    <a:pt x="46" y="12"/>
                  </a:cubicBezTo>
                  <a:cubicBezTo>
                    <a:pt x="46" y="6"/>
                    <a:pt x="46" y="6"/>
                    <a:pt x="46" y="6"/>
                  </a:cubicBezTo>
                  <a:cubicBezTo>
                    <a:pt x="44" y="6"/>
                    <a:pt x="43" y="6"/>
                    <a:pt x="40" y="5"/>
                  </a:cubicBezTo>
                  <a:cubicBezTo>
                    <a:pt x="26" y="0"/>
                    <a:pt x="12" y="5"/>
                    <a:pt x="5" y="18"/>
                  </a:cubicBezTo>
                  <a:cubicBezTo>
                    <a:pt x="0" y="28"/>
                    <a:pt x="1" y="41"/>
                    <a:pt x="5" y="52"/>
                  </a:cubicBezTo>
                  <a:cubicBezTo>
                    <a:pt x="7" y="59"/>
                    <a:pt x="11" y="67"/>
                    <a:pt x="16" y="73"/>
                  </a:cubicBezTo>
                  <a:cubicBezTo>
                    <a:pt x="18" y="75"/>
                    <a:pt x="20" y="77"/>
                    <a:pt x="23" y="79"/>
                  </a:cubicBezTo>
                  <a:cubicBezTo>
                    <a:pt x="29" y="83"/>
                    <a:pt x="34" y="80"/>
                    <a:pt x="40" y="78"/>
                  </a:cubicBezTo>
                  <a:cubicBezTo>
                    <a:pt x="42" y="77"/>
                    <a:pt x="44" y="77"/>
                    <a:pt x="46" y="77"/>
                  </a:cubicBezTo>
                  <a:cubicBezTo>
                    <a:pt x="46" y="72"/>
                    <a:pt x="46" y="72"/>
                    <a:pt x="46" y="72"/>
                  </a:cubicBezTo>
                  <a:cubicBezTo>
                    <a:pt x="44" y="72"/>
                    <a:pt x="41" y="72"/>
                    <a:pt x="39" y="73"/>
                  </a:cubicBezTo>
                  <a:cubicBezTo>
                    <a:pt x="33" y="75"/>
                    <a:pt x="29" y="78"/>
                    <a:pt x="24"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256"/>
            <p:cNvSpPr>
              <a:spLocks noEditPoints="1"/>
            </p:cNvSpPr>
            <p:nvPr/>
          </p:nvSpPr>
          <p:spPr bwMode="auto">
            <a:xfrm>
              <a:off x="7948613" y="3667125"/>
              <a:ext cx="55563" cy="60325"/>
            </a:xfrm>
            <a:custGeom>
              <a:avLst/>
              <a:gdLst>
                <a:gd name="T0" fmla="*/ 13 w 25"/>
                <a:gd name="T1" fmla="*/ 19 h 27"/>
                <a:gd name="T2" fmla="*/ 14 w 25"/>
                <a:gd name="T3" fmla="*/ 20 h 27"/>
                <a:gd name="T4" fmla="*/ 18 w 25"/>
                <a:gd name="T5" fmla="*/ 22 h 27"/>
                <a:gd name="T6" fmla="*/ 18 w 25"/>
                <a:gd name="T7" fmla="*/ 22 h 27"/>
                <a:gd name="T8" fmla="*/ 18 w 25"/>
                <a:gd name="T9" fmla="*/ 22 h 27"/>
                <a:gd name="T10" fmla="*/ 20 w 25"/>
                <a:gd name="T11" fmla="*/ 23 h 27"/>
                <a:gd name="T12" fmla="*/ 20 w 25"/>
                <a:gd name="T13" fmla="*/ 23 h 27"/>
                <a:gd name="T14" fmla="*/ 19 w 25"/>
                <a:gd name="T15" fmla="*/ 18 h 27"/>
                <a:gd name="T16" fmla="*/ 16 w 25"/>
                <a:gd name="T17" fmla="*/ 13 h 27"/>
                <a:gd name="T18" fmla="*/ 13 w 25"/>
                <a:gd name="T19" fmla="*/ 9 h 27"/>
                <a:gd name="T20" fmla="*/ 13 w 25"/>
                <a:gd name="T21" fmla="*/ 3 h 27"/>
                <a:gd name="T22" fmla="*/ 13 w 25"/>
                <a:gd name="T23" fmla="*/ 4 h 27"/>
                <a:gd name="T24" fmla="*/ 13 w 25"/>
                <a:gd name="T25" fmla="*/ 4 h 27"/>
                <a:gd name="T26" fmla="*/ 20 w 25"/>
                <a:gd name="T27" fmla="*/ 10 h 27"/>
                <a:gd name="T28" fmla="*/ 24 w 25"/>
                <a:gd name="T29" fmla="*/ 17 h 27"/>
                <a:gd name="T30" fmla="*/ 25 w 25"/>
                <a:gd name="T31" fmla="*/ 25 h 27"/>
                <a:gd name="T32" fmla="*/ 25 w 25"/>
                <a:gd name="T33" fmla="*/ 25 h 27"/>
                <a:gd name="T34" fmla="*/ 24 w 25"/>
                <a:gd name="T35" fmla="*/ 26 h 27"/>
                <a:gd name="T36" fmla="*/ 22 w 25"/>
                <a:gd name="T37" fmla="*/ 27 h 27"/>
                <a:gd name="T38" fmla="*/ 22 w 25"/>
                <a:gd name="T39" fmla="*/ 27 h 27"/>
                <a:gd name="T40" fmla="*/ 19 w 25"/>
                <a:gd name="T41" fmla="*/ 27 h 27"/>
                <a:gd name="T42" fmla="*/ 16 w 25"/>
                <a:gd name="T43" fmla="*/ 27 h 27"/>
                <a:gd name="T44" fmla="*/ 16 w 25"/>
                <a:gd name="T45" fmla="*/ 27 h 27"/>
                <a:gd name="T46" fmla="*/ 13 w 25"/>
                <a:gd name="T47" fmla="*/ 25 h 27"/>
                <a:gd name="T48" fmla="*/ 13 w 25"/>
                <a:gd name="T49" fmla="*/ 19 h 27"/>
                <a:gd name="T50" fmla="*/ 11 w 25"/>
                <a:gd name="T51" fmla="*/ 18 h 27"/>
                <a:gd name="T52" fmla="*/ 13 w 25"/>
                <a:gd name="T53" fmla="*/ 19 h 27"/>
                <a:gd name="T54" fmla="*/ 13 w 25"/>
                <a:gd name="T55" fmla="*/ 25 h 27"/>
                <a:gd name="T56" fmla="*/ 11 w 25"/>
                <a:gd name="T57" fmla="*/ 24 h 27"/>
                <a:gd name="T58" fmla="*/ 7 w 25"/>
                <a:gd name="T59" fmla="*/ 21 h 27"/>
                <a:gd name="T60" fmla="*/ 7 w 25"/>
                <a:gd name="T61" fmla="*/ 21 h 27"/>
                <a:gd name="T62" fmla="*/ 3 w 25"/>
                <a:gd name="T63" fmla="*/ 15 h 27"/>
                <a:gd name="T64" fmla="*/ 1 w 25"/>
                <a:gd name="T65" fmla="*/ 9 h 27"/>
                <a:gd name="T66" fmla="*/ 1 w 25"/>
                <a:gd name="T67" fmla="*/ 9 h 27"/>
                <a:gd name="T68" fmla="*/ 1 w 25"/>
                <a:gd name="T69" fmla="*/ 5 h 27"/>
                <a:gd name="T70" fmla="*/ 1 w 25"/>
                <a:gd name="T71" fmla="*/ 3 h 27"/>
                <a:gd name="T72" fmla="*/ 3 w 25"/>
                <a:gd name="T73" fmla="*/ 0 h 27"/>
                <a:gd name="T74" fmla="*/ 4 w 25"/>
                <a:gd name="T75" fmla="*/ 0 h 27"/>
                <a:gd name="T76" fmla="*/ 4 w 25"/>
                <a:gd name="T77" fmla="*/ 0 h 27"/>
                <a:gd name="T78" fmla="*/ 4 w 25"/>
                <a:gd name="T79" fmla="*/ 0 h 27"/>
                <a:gd name="T80" fmla="*/ 4 w 25"/>
                <a:gd name="T81" fmla="*/ 0 h 27"/>
                <a:gd name="T82" fmla="*/ 4 w 25"/>
                <a:gd name="T83" fmla="*/ 0 h 27"/>
                <a:gd name="T84" fmla="*/ 5 w 25"/>
                <a:gd name="T85" fmla="*/ 0 h 27"/>
                <a:gd name="T86" fmla="*/ 13 w 25"/>
                <a:gd name="T87" fmla="*/ 3 h 27"/>
                <a:gd name="T88" fmla="*/ 13 w 25"/>
                <a:gd name="T89" fmla="*/ 9 h 27"/>
                <a:gd name="T90" fmla="*/ 11 w 25"/>
                <a:gd name="T91" fmla="*/ 8 h 27"/>
                <a:gd name="T92" fmla="*/ 11 w 25"/>
                <a:gd name="T93" fmla="*/ 8 h 27"/>
                <a:gd name="T94" fmla="*/ 11 w 25"/>
                <a:gd name="T95" fmla="*/ 8 h 27"/>
                <a:gd name="T96" fmla="*/ 5 w 25"/>
                <a:gd name="T97" fmla="*/ 5 h 27"/>
                <a:gd name="T98" fmla="*/ 6 w 25"/>
                <a:gd name="T99" fmla="*/ 8 h 27"/>
                <a:gd name="T100" fmla="*/ 6 w 25"/>
                <a:gd name="T101" fmla="*/ 8 h 27"/>
                <a:gd name="T102" fmla="*/ 7 w 25"/>
                <a:gd name="T103" fmla="*/ 13 h 27"/>
                <a:gd name="T104" fmla="*/ 11 w 25"/>
                <a:gd name="T105" fmla="*/ 18 h 27"/>
                <a:gd name="T106" fmla="*/ 11 w 25"/>
                <a:gd name="T107" fmla="*/ 18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 h="27">
                  <a:moveTo>
                    <a:pt x="13" y="19"/>
                  </a:moveTo>
                  <a:cubicBezTo>
                    <a:pt x="13" y="20"/>
                    <a:pt x="14" y="20"/>
                    <a:pt x="14" y="20"/>
                  </a:cubicBezTo>
                  <a:cubicBezTo>
                    <a:pt x="15" y="21"/>
                    <a:pt x="16" y="22"/>
                    <a:pt x="18" y="22"/>
                  </a:cubicBezTo>
                  <a:cubicBezTo>
                    <a:pt x="18" y="22"/>
                    <a:pt x="18" y="22"/>
                    <a:pt x="18" y="22"/>
                  </a:cubicBezTo>
                  <a:cubicBezTo>
                    <a:pt x="18" y="22"/>
                    <a:pt x="18" y="22"/>
                    <a:pt x="18" y="22"/>
                  </a:cubicBezTo>
                  <a:cubicBezTo>
                    <a:pt x="18" y="22"/>
                    <a:pt x="19" y="22"/>
                    <a:pt x="20" y="23"/>
                  </a:cubicBezTo>
                  <a:cubicBezTo>
                    <a:pt x="20" y="23"/>
                    <a:pt x="20" y="23"/>
                    <a:pt x="20" y="23"/>
                  </a:cubicBezTo>
                  <a:cubicBezTo>
                    <a:pt x="20" y="21"/>
                    <a:pt x="20" y="20"/>
                    <a:pt x="19" y="18"/>
                  </a:cubicBezTo>
                  <a:cubicBezTo>
                    <a:pt x="19" y="16"/>
                    <a:pt x="18" y="14"/>
                    <a:pt x="16" y="13"/>
                  </a:cubicBezTo>
                  <a:cubicBezTo>
                    <a:pt x="15" y="11"/>
                    <a:pt x="14" y="10"/>
                    <a:pt x="13" y="9"/>
                  </a:cubicBezTo>
                  <a:cubicBezTo>
                    <a:pt x="13" y="3"/>
                    <a:pt x="13" y="3"/>
                    <a:pt x="13" y="3"/>
                  </a:cubicBezTo>
                  <a:cubicBezTo>
                    <a:pt x="13" y="3"/>
                    <a:pt x="13" y="4"/>
                    <a:pt x="13" y="4"/>
                  </a:cubicBezTo>
                  <a:cubicBezTo>
                    <a:pt x="13" y="4"/>
                    <a:pt x="13" y="4"/>
                    <a:pt x="13" y="4"/>
                  </a:cubicBezTo>
                  <a:cubicBezTo>
                    <a:pt x="16" y="5"/>
                    <a:pt x="18" y="7"/>
                    <a:pt x="20" y="10"/>
                  </a:cubicBezTo>
                  <a:cubicBezTo>
                    <a:pt x="22" y="12"/>
                    <a:pt x="23" y="14"/>
                    <a:pt x="24" y="17"/>
                  </a:cubicBezTo>
                  <a:cubicBezTo>
                    <a:pt x="25" y="19"/>
                    <a:pt x="25" y="22"/>
                    <a:pt x="25" y="25"/>
                  </a:cubicBezTo>
                  <a:cubicBezTo>
                    <a:pt x="25" y="25"/>
                    <a:pt x="25" y="25"/>
                    <a:pt x="25" y="25"/>
                  </a:cubicBezTo>
                  <a:cubicBezTo>
                    <a:pt x="25" y="25"/>
                    <a:pt x="25" y="26"/>
                    <a:pt x="24" y="26"/>
                  </a:cubicBezTo>
                  <a:cubicBezTo>
                    <a:pt x="24" y="27"/>
                    <a:pt x="23" y="27"/>
                    <a:pt x="22" y="27"/>
                  </a:cubicBezTo>
                  <a:cubicBezTo>
                    <a:pt x="22" y="27"/>
                    <a:pt x="22" y="27"/>
                    <a:pt x="22" y="27"/>
                  </a:cubicBezTo>
                  <a:cubicBezTo>
                    <a:pt x="21" y="27"/>
                    <a:pt x="20" y="27"/>
                    <a:pt x="19" y="27"/>
                  </a:cubicBezTo>
                  <a:cubicBezTo>
                    <a:pt x="18" y="27"/>
                    <a:pt x="17" y="27"/>
                    <a:pt x="16" y="27"/>
                  </a:cubicBezTo>
                  <a:cubicBezTo>
                    <a:pt x="16" y="27"/>
                    <a:pt x="16" y="27"/>
                    <a:pt x="16" y="27"/>
                  </a:cubicBezTo>
                  <a:cubicBezTo>
                    <a:pt x="15" y="26"/>
                    <a:pt x="14" y="26"/>
                    <a:pt x="13" y="25"/>
                  </a:cubicBezTo>
                  <a:lnTo>
                    <a:pt x="13" y="19"/>
                  </a:lnTo>
                  <a:close/>
                  <a:moveTo>
                    <a:pt x="11" y="18"/>
                  </a:moveTo>
                  <a:cubicBezTo>
                    <a:pt x="11" y="18"/>
                    <a:pt x="12" y="19"/>
                    <a:pt x="13" y="19"/>
                  </a:cubicBezTo>
                  <a:cubicBezTo>
                    <a:pt x="13" y="25"/>
                    <a:pt x="13" y="25"/>
                    <a:pt x="13" y="25"/>
                  </a:cubicBezTo>
                  <a:cubicBezTo>
                    <a:pt x="12" y="25"/>
                    <a:pt x="12" y="25"/>
                    <a:pt x="11" y="24"/>
                  </a:cubicBezTo>
                  <a:cubicBezTo>
                    <a:pt x="10" y="23"/>
                    <a:pt x="8" y="22"/>
                    <a:pt x="7" y="21"/>
                  </a:cubicBezTo>
                  <a:cubicBezTo>
                    <a:pt x="7" y="21"/>
                    <a:pt x="7" y="21"/>
                    <a:pt x="7" y="21"/>
                  </a:cubicBezTo>
                  <a:cubicBezTo>
                    <a:pt x="6" y="19"/>
                    <a:pt x="4" y="17"/>
                    <a:pt x="3" y="15"/>
                  </a:cubicBezTo>
                  <a:cubicBezTo>
                    <a:pt x="2" y="13"/>
                    <a:pt x="1" y="11"/>
                    <a:pt x="1" y="9"/>
                  </a:cubicBezTo>
                  <a:cubicBezTo>
                    <a:pt x="1" y="9"/>
                    <a:pt x="1" y="9"/>
                    <a:pt x="1" y="9"/>
                  </a:cubicBezTo>
                  <a:cubicBezTo>
                    <a:pt x="1" y="8"/>
                    <a:pt x="1" y="7"/>
                    <a:pt x="1" y="5"/>
                  </a:cubicBezTo>
                  <a:cubicBezTo>
                    <a:pt x="0" y="5"/>
                    <a:pt x="1" y="4"/>
                    <a:pt x="1" y="3"/>
                  </a:cubicBezTo>
                  <a:cubicBezTo>
                    <a:pt x="1" y="1"/>
                    <a:pt x="2" y="0"/>
                    <a:pt x="3"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5" y="0"/>
                    <a:pt x="5" y="0"/>
                  </a:cubicBezTo>
                  <a:cubicBezTo>
                    <a:pt x="8" y="1"/>
                    <a:pt x="10" y="2"/>
                    <a:pt x="13" y="3"/>
                  </a:cubicBezTo>
                  <a:cubicBezTo>
                    <a:pt x="13" y="9"/>
                    <a:pt x="13" y="9"/>
                    <a:pt x="13" y="9"/>
                  </a:cubicBezTo>
                  <a:cubicBezTo>
                    <a:pt x="12" y="9"/>
                    <a:pt x="12" y="8"/>
                    <a:pt x="11" y="8"/>
                  </a:cubicBezTo>
                  <a:cubicBezTo>
                    <a:pt x="11" y="8"/>
                    <a:pt x="11" y="8"/>
                    <a:pt x="11" y="8"/>
                  </a:cubicBezTo>
                  <a:cubicBezTo>
                    <a:pt x="11" y="8"/>
                    <a:pt x="11" y="8"/>
                    <a:pt x="11" y="8"/>
                  </a:cubicBezTo>
                  <a:cubicBezTo>
                    <a:pt x="9" y="7"/>
                    <a:pt x="7" y="6"/>
                    <a:pt x="5" y="5"/>
                  </a:cubicBezTo>
                  <a:cubicBezTo>
                    <a:pt x="5" y="6"/>
                    <a:pt x="5" y="7"/>
                    <a:pt x="6" y="8"/>
                  </a:cubicBezTo>
                  <a:cubicBezTo>
                    <a:pt x="6" y="8"/>
                    <a:pt x="6" y="8"/>
                    <a:pt x="6" y="8"/>
                  </a:cubicBezTo>
                  <a:cubicBezTo>
                    <a:pt x="6" y="10"/>
                    <a:pt x="7" y="11"/>
                    <a:pt x="7" y="13"/>
                  </a:cubicBezTo>
                  <a:cubicBezTo>
                    <a:pt x="8" y="15"/>
                    <a:pt x="9" y="16"/>
                    <a:pt x="11" y="18"/>
                  </a:cubicBezTo>
                  <a:cubicBezTo>
                    <a:pt x="11" y="18"/>
                    <a:pt x="11" y="18"/>
                    <a:pt x="11"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257"/>
            <p:cNvSpPr>
              <a:spLocks noEditPoints="1"/>
            </p:cNvSpPr>
            <p:nvPr/>
          </p:nvSpPr>
          <p:spPr bwMode="auto">
            <a:xfrm>
              <a:off x="7000875" y="1336675"/>
              <a:ext cx="261938" cy="261938"/>
            </a:xfrm>
            <a:custGeom>
              <a:avLst/>
              <a:gdLst>
                <a:gd name="T0" fmla="*/ 58 w 116"/>
                <a:gd name="T1" fmla="*/ 111 h 116"/>
                <a:gd name="T2" fmla="*/ 95 w 116"/>
                <a:gd name="T3" fmla="*/ 95 h 116"/>
                <a:gd name="T4" fmla="*/ 111 w 116"/>
                <a:gd name="T5" fmla="*/ 58 h 116"/>
                <a:gd name="T6" fmla="*/ 95 w 116"/>
                <a:gd name="T7" fmla="*/ 20 h 116"/>
                <a:gd name="T8" fmla="*/ 58 w 116"/>
                <a:gd name="T9" fmla="*/ 5 h 116"/>
                <a:gd name="T10" fmla="*/ 58 w 116"/>
                <a:gd name="T11" fmla="*/ 5 h 116"/>
                <a:gd name="T12" fmla="*/ 58 w 116"/>
                <a:gd name="T13" fmla="*/ 0 h 116"/>
                <a:gd name="T14" fmla="*/ 58 w 116"/>
                <a:gd name="T15" fmla="*/ 0 h 116"/>
                <a:gd name="T16" fmla="*/ 99 w 116"/>
                <a:gd name="T17" fmla="*/ 17 h 116"/>
                <a:gd name="T18" fmla="*/ 116 w 116"/>
                <a:gd name="T19" fmla="*/ 58 h 116"/>
                <a:gd name="T20" fmla="*/ 99 w 116"/>
                <a:gd name="T21" fmla="*/ 99 h 116"/>
                <a:gd name="T22" fmla="*/ 58 w 116"/>
                <a:gd name="T23" fmla="*/ 116 h 116"/>
                <a:gd name="T24" fmla="*/ 58 w 116"/>
                <a:gd name="T25" fmla="*/ 116 h 116"/>
                <a:gd name="T26" fmla="*/ 58 w 116"/>
                <a:gd name="T27" fmla="*/ 111 h 116"/>
                <a:gd name="T28" fmla="*/ 58 w 116"/>
                <a:gd name="T29" fmla="*/ 111 h 116"/>
                <a:gd name="T30" fmla="*/ 58 w 116"/>
                <a:gd name="T31" fmla="*/ 76 h 116"/>
                <a:gd name="T32" fmla="*/ 70 w 116"/>
                <a:gd name="T33" fmla="*/ 71 h 116"/>
                <a:gd name="T34" fmla="*/ 71 w 116"/>
                <a:gd name="T35" fmla="*/ 70 h 116"/>
                <a:gd name="T36" fmla="*/ 88 w 116"/>
                <a:gd name="T37" fmla="*/ 31 h 116"/>
                <a:gd name="T38" fmla="*/ 88 w 116"/>
                <a:gd name="T39" fmla="*/ 31 h 116"/>
                <a:gd name="T40" fmla="*/ 88 w 116"/>
                <a:gd name="T41" fmla="*/ 31 h 116"/>
                <a:gd name="T42" fmla="*/ 88 w 116"/>
                <a:gd name="T43" fmla="*/ 29 h 116"/>
                <a:gd name="T44" fmla="*/ 85 w 116"/>
                <a:gd name="T45" fmla="*/ 27 h 116"/>
                <a:gd name="T46" fmla="*/ 58 w 116"/>
                <a:gd name="T47" fmla="*/ 39 h 116"/>
                <a:gd name="T48" fmla="*/ 58 w 116"/>
                <a:gd name="T49" fmla="*/ 45 h 116"/>
                <a:gd name="T50" fmla="*/ 81 w 116"/>
                <a:gd name="T51" fmla="*/ 34 h 116"/>
                <a:gd name="T52" fmla="*/ 67 w 116"/>
                <a:gd name="T53" fmla="*/ 67 h 116"/>
                <a:gd name="T54" fmla="*/ 58 w 116"/>
                <a:gd name="T55" fmla="*/ 71 h 116"/>
                <a:gd name="T56" fmla="*/ 58 w 116"/>
                <a:gd name="T57" fmla="*/ 76 h 116"/>
                <a:gd name="T58" fmla="*/ 58 w 116"/>
                <a:gd name="T59" fmla="*/ 5 h 116"/>
                <a:gd name="T60" fmla="*/ 20 w 116"/>
                <a:gd name="T61" fmla="*/ 20 h 116"/>
                <a:gd name="T62" fmla="*/ 5 w 116"/>
                <a:gd name="T63" fmla="*/ 58 h 116"/>
                <a:gd name="T64" fmla="*/ 20 w 116"/>
                <a:gd name="T65" fmla="*/ 95 h 116"/>
                <a:gd name="T66" fmla="*/ 58 w 116"/>
                <a:gd name="T67" fmla="*/ 111 h 116"/>
                <a:gd name="T68" fmla="*/ 58 w 116"/>
                <a:gd name="T69" fmla="*/ 116 h 116"/>
                <a:gd name="T70" fmla="*/ 17 w 116"/>
                <a:gd name="T71" fmla="*/ 99 h 116"/>
                <a:gd name="T72" fmla="*/ 0 w 116"/>
                <a:gd name="T73" fmla="*/ 58 h 116"/>
                <a:gd name="T74" fmla="*/ 17 w 116"/>
                <a:gd name="T75" fmla="*/ 17 h 116"/>
                <a:gd name="T76" fmla="*/ 58 w 116"/>
                <a:gd name="T77" fmla="*/ 0 h 116"/>
                <a:gd name="T78" fmla="*/ 58 w 116"/>
                <a:gd name="T79" fmla="*/ 5 h 116"/>
                <a:gd name="T80" fmla="*/ 58 w 116"/>
                <a:gd name="T81" fmla="*/ 39 h 116"/>
                <a:gd name="T82" fmla="*/ 46 w 116"/>
                <a:gd name="T83" fmla="*/ 45 h 116"/>
                <a:gd name="T84" fmla="*/ 45 w 116"/>
                <a:gd name="T85" fmla="*/ 46 h 116"/>
                <a:gd name="T86" fmla="*/ 27 w 116"/>
                <a:gd name="T87" fmla="*/ 85 h 116"/>
                <a:gd name="T88" fmla="*/ 27 w 116"/>
                <a:gd name="T89" fmla="*/ 85 h 116"/>
                <a:gd name="T90" fmla="*/ 27 w 116"/>
                <a:gd name="T91" fmla="*/ 85 h 116"/>
                <a:gd name="T92" fmla="*/ 27 w 116"/>
                <a:gd name="T93" fmla="*/ 87 h 116"/>
                <a:gd name="T94" fmla="*/ 31 w 116"/>
                <a:gd name="T95" fmla="*/ 88 h 116"/>
                <a:gd name="T96" fmla="*/ 58 w 116"/>
                <a:gd name="T97" fmla="*/ 76 h 116"/>
                <a:gd name="T98" fmla="*/ 58 w 116"/>
                <a:gd name="T99" fmla="*/ 71 h 116"/>
                <a:gd name="T100" fmla="*/ 34 w 116"/>
                <a:gd name="T101" fmla="*/ 81 h 116"/>
                <a:gd name="T102" fmla="*/ 49 w 116"/>
                <a:gd name="T103" fmla="*/ 49 h 116"/>
                <a:gd name="T104" fmla="*/ 58 w 116"/>
                <a:gd name="T105" fmla="*/ 45 h 116"/>
                <a:gd name="T106" fmla="*/ 58 w 116"/>
                <a:gd name="T107" fmla="*/ 3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16">
                  <a:moveTo>
                    <a:pt x="58" y="111"/>
                  </a:moveTo>
                  <a:cubicBezTo>
                    <a:pt x="72" y="111"/>
                    <a:pt x="86" y="105"/>
                    <a:pt x="95" y="95"/>
                  </a:cubicBezTo>
                  <a:cubicBezTo>
                    <a:pt x="105" y="86"/>
                    <a:pt x="111" y="72"/>
                    <a:pt x="111" y="58"/>
                  </a:cubicBezTo>
                  <a:cubicBezTo>
                    <a:pt x="111" y="43"/>
                    <a:pt x="105" y="30"/>
                    <a:pt x="95" y="20"/>
                  </a:cubicBezTo>
                  <a:cubicBezTo>
                    <a:pt x="86" y="11"/>
                    <a:pt x="72" y="5"/>
                    <a:pt x="58" y="5"/>
                  </a:cubicBezTo>
                  <a:cubicBezTo>
                    <a:pt x="58" y="5"/>
                    <a:pt x="58" y="5"/>
                    <a:pt x="58" y="5"/>
                  </a:cubicBezTo>
                  <a:cubicBezTo>
                    <a:pt x="58" y="0"/>
                    <a:pt x="58" y="0"/>
                    <a:pt x="58" y="0"/>
                  </a:cubicBezTo>
                  <a:cubicBezTo>
                    <a:pt x="58" y="0"/>
                    <a:pt x="58" y="0"/>
                    <a:pt x="58" y="0"/>
                  </a:cubicBezTo>
                  <a:cubicBezTo>
                    <a:pt x="74" y="0"/>
                    <a:pt x="88" y="7"/>
                    <a:pt x="99" y="17"/>
                  </a:cubicBezTo>
                  <a:cubicBezTo>
                    <a:pt x="109" y="27"/>
                    <a:pt x="116" y="42"/>
                    <a:pt x="116" y="58"/>
                  </a:cubicBezTo>
                  <a:cubicBezTo>
                    <a:pt x="116" y="74"/>
                    <a:pt x="109" y="88"/>
                    <a:pt x="99" y="99"/>
                  </a:cubicBezTo>
                  <a:cubicBezTo>
                    <a:pt x="88" y="109"/>
                    <a:pt x="74" y="116"/>
                    <a:pt x="58" y="116"/>
                  </a:cubicBezTo>
                  <a:cubicBezTo>
                    <a:pt x="58" y="116"/>
                    <a:pt x="58" y="116"/>
                    <a:pt x="58" y="116"/>
                  </a:cubicBezTo>
                  <a:cubicBezTo>
                    <a:pt x="58" y="111"/>
                    <a:pt x="58" y="111"/>
                    <a:pt x="58" y="111"/>
                  </a:cubicBezTo>
                  <a:cubicBezTo>
                    <a:pt x="58" y="111"/>
                    <a:pt x="58" y="111"/>
                    <a:pt x="58" y="111"/>
                  </a:cubicBezTo>
                  <a:close/>
                  <a:moveTo>
                    <a:pt x="58" y="76"/>
                  </a:moveTo>
                  <a:cubicBezTo>
                    <a:pt x="70" y="71"/>
                    <a:pt x="70" y="71"/>
                    <a:pt x="70" y="71"/>
                  </a:cubicBezTo>
                  <a:cubicBezTo>
                    <a:pt x="70" y="71"/>
                    <a:pt x="71" y="70"/>
                    <a:pt x="71" y="70"/>
                  </a:cubicBezTo>
                  <a:cubicBezTo>
                    <a:pt x="88" y="31"/>
                    <a:pt x="88" y="31"/>
                    <a:pt x="88" y="31"/>
                  </a:cubicBezTo>
                  <a:cubicBezTo>
                    <a:pt x="88" y="31"/>
                    <a:pt x="88" y="31"/>
                    <a:pt x="88" y="31"/>
                  </a:cubicBezTo>
                  <a:cubicBezTo>
                    <a:pt x="88" y="31"/>
                    <a:pt x="88" y="31"/>
                    <a:pt x="88" y="31"/>
                  </a:cubicBezTo>
                  <a:cubicBezTo>
                    <a:pt x="89" y="30"/>
                    <a:pt x="89" y="29"/>
                    <a:pt x="88" y="29"/>
                  </a:cubicBezTo>
                  <a:cubicBezTo>
                    <a:pt x="88" y="27"/>
                    <a:pt x="86" y="27"/>
                    <a:pt x="85" y="27"/>
                  </a:cubicBezTo>
                  <a:cubicBezTo>
                    <a:pt x="58" y="39"/>
                    <a:pt x="58" y="39"/>
                    <a:pt x="58" y="39"/>
                  </a:cubicBezTo>
                  <a:cubicBezTo>
                    <a:pt x="58" y="45"/>
                    <a:pt x="58" y="45"/>
                    <a:pt x="58" y="45"/>
                  </a:cubicBezTo>
                  <a:cubicBezTo>
                    <a:pt x="81" y="34"/>
                    <a:pt x="81" y="34"/>
                    <a:pt x="81" y="34"/>
                  </a:cubicBezTo>
                  <a:cubicBezTo>
                    <a:pt x="67" y="67"/>
                    <a:pt x="67" y="67"/>
                    <a:pt x="67" y="67"/>
                  </a:cubicBezTo>
                  <a:cubicBezTo>
                    <a:pt x="58" y="71"/>
                    <a:pt x="58" y="71"/>
                    <a:pt x="58" y="71"/>
                  </a:cubicBezTo>
                  <a:lnTo>
                    <a:pt x="58" y="76"/>
                  </a:lnTo>
                  <a:close/>
                  <a:moveTo>
                    <a:pt x="58" y="5"/>
                  </a:moveTo>
                  <a:cubicBezTo>
                    <a:pt x="43" y="5"/>
                    <a:pt x="30" y="11"/>
                    <a:pt x="20" y="20"/>
                  </a:cubicBezTo>
                  <a:cubicBezTo>
                    <a:pt x="11" y="30"/>
                    <a:pt x="5" y="43"/>
                    <a:pt x="5" y="58"/>
                  </a:cubicBezTo>
                  <a:cubicBezTo>
                    <a:pt x="5" y="72"/>
                    <a:pt x="11" y="86"/>
                    <a:pt x="20" y="95"/>
                  </a:cubicBezTo>
                  <a:cubicBezTo>
                    <a:pt x="30" y="105"/>
                    <a:pt x="43" y="111"/>
                    <a:pt x="58" y="111"/>
                  </a:cubicBezTo>
                  <a:cubicBezTo>
                    <a:pt x="58" y="116"/>
                    <a:pt x="58" y="116"/>
                    <a:pt x="58" y="116"/>
                  </a:cubicBezTo>
                  <a:cubicBezTo>
                    <a:pt x="42" y="116"/>
                    <a:pt x="27" y="109"/>
                    <a:pt x="17" y="99"/>
                  </a:cubicBezTo>
                  <a:cubicBezTo>
                    <a:pt x="7" y="88"/>
                    <a:pt x="0" y="74"/>
                    <a:pt x="0" y="58"/>
                  </a:cubicBezTo>
                  <a:cubicBezTo>
                    <a:pt x="0" y="42"/>
                    <a:pt x="7" y="27"/>
                    <a:pt x="17" y="17"/>
                  </a:cubicBezTo>
                  <a:cubicBezTo>
                    <a:pt x="27" y="7"/>
                    <a:pt x="42" y="0"/>
                    <a:pt x="58" y="0"/>
                  </a:cubicBezTo>
                  <a:cubicBezTo>
                    <a:pt x="58" y="5"/>
                    <a:pt x="58" y="5"/>
                    <a:pt x="58" y="5"/>
                  </a:cubicBezTo>
                  <a:close/>
                  <a:moveTo>
                    <a:pt x="58" y="39"/>
                  </a:moveTo>
                  <a:cubicBezTo>
                    <a:pt x="46" y="45"/>
                    <a:pt x="46" y="45"/>
                    <a:pt x="46" y="45"/>
                  </a:cubicBezTo>
                  <a:cubicBezTo>
                    <a:pt x="45" y="45"/>
                    <a:pt x="45" y="45"/>
                    <a:pt x="45" y="46"/>
                  </a:cubicBezTo>
                  <a:cubicBezTo>
                    <a:pt x="27" y="85"/>
                    <a:pt x="27" y="85"/>
                    <a:pt x="27" y="85"/>
                  </a:cubicBezTo>
                  <a:cubicBezTo>
                    <a:pt x="27" y="85"/>
                    <a:pt x="27" y="85"/>
                    <a:pt x="27" y="85"/>
                  </a:cubicBezTo>
                  <a:cubicBezTo>
                    <a:pt x="27" y="85"/>
                    <a:pt x="27" y="85"/>
                    <a:pt x="27" y="85"/>
                  </a:cubicBezTo>
                  <a:cubicBezTo>
                    <a:pt x="27" y="86"/>
                    <a:pt x="27" y="86"/>
                    <a:pt x="27" y="87"/>
                  </a:cubicBezTo>
                  <a:cubicBezTo>
                    <a:pt x="28" y="88"/>
                    <a:pt x="29" y="89"/>
                    <a:pt x="31" y="88"/>
                  </a:cubicBezTo>
                  <a:cubicBezTo>
                    <a:pt x="58" y="76"/>
                    <a:pt x="58" y="76"/>
                    <a:pt x="58" y="76"/>
                  </a:cubicBezTo>
                  <a:cubicBezTo>
                    <a:pt x="58" y="71"/>
                    <a:pt x="58" y="71"/>
                    <a:pt x="58" y="71"/>
                  </a:cubicBezTo>
                  <a:cubicBezTo>
                    <a:pt x="34" y="81"/>
                    <a:pt x="34" y="81"/>
                    <a:pt x="34" y="81"/>
                  </a:cubicBezTo>
                  <a:cubicBezTo>
                    <a:pt x="49" y="49"/>
                    <a:pt x="49" y="49"/>
                    <a:pt x="49" y="49"/>
                  </a:cubicBezTo>
                  <a:cubicBezTo>
                    <a:pt x="58" y="45"/>
                    <a:pt x="58" y="45"/>
                    <a:pt x="58" y="45"/>
                  </a:cubicBezTo>
                  <a:lnTo>
                    <a:pt x="58"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2" name="Freeform 258"/>
            <p:cNvSpPr>
              <a:spLocks noEditPoints="1"/>
            </p:cNvSpPr>
            <p:nvPr/>
          </p:nvSpPr>
          <p:spPr bwMode="auto">
            <a:xfrm>
              <a:off x="7112000" y="1444625"/>
              <a:ext cx="41275" cy="41275"/>
            </a:xfrm>
            <a:custGeom>
              <a:avLst/>
              <a:gdLst>
                <a:gd name="T0" fmla="*/ 9 w 18"/>
                <a:gd name="T1" fmla="*/ 0 h 18"/>
                <a:gd name="T2" fmla="*/ 15 w 18"/>
                <a:gd name="T3" fmla="*/ 3 h 18"/>
                <a:gd name="T4" fmla="*/ 15 w 18"/>
                <a:gd name="T5" fmla="*/ 3 h 18"/>
                <a:gd name="T6" fmla="*/ 18 w 18"/>
                <a:gd name="T7" fmla="*/ 9 h 18"/>
                <a:gd name="T8" fmla="*/ 15 w 18"/>
                <a:gd name="T9" fmla="*/ 15 h 18"/>
                <a:gd name="T10" fmla="*/ 15 w 18"/>
                <a:gd name="T11" fmla="*/ 16 h 18"/>
                <a:gd name="T12" fmla="*/ 9 w 18"/>
                <a:gd name="T13" fmla="*/ 18 h 18"/>
                <a:gd name="T14" fmla="*/ 9 w 18"/>
                <a:gd name="T15" fmla="*/ 18 h 18"/>
                <a:gd name="T16" fmla="*/ 9 w 18"/>
                <a:gd name="T17" fmla="*/ 13 h 18"/>
                <a:gd name="T18" fmla="*/ 9 w 18"/>
                <a:gd name="T19" fmla="*/ 13 h 18"/>
                <a:gd name="T20" fmla="*/ 12 w 18"/>
                <a:gd name="T21" fmla="*/ 12 h 18"/>
                <a:gd name="T22" fmla="*/ 12 w 18"/>
                <a:gd name="T23" fmla="*/ 12 h 18"/>
                <a:gd name="T24" fmla="*/ 13 w 18"/>
                <a:gd name="T25" fmla="*/ 9 h 18"/>
                <a:gd name="T26" fmla="*/ 12 w 18"/>
                <a:gd name="T27" fmla="*/ 7 h 18"/>
                <a:gd name="T28" fmla="*/ 12 w 18"/>
                <a:gd name="T29" fmla="*/ 6 h 18"/>
                <a:gd name="T30" fmla="*/ 9 w 18"/>
                <a:gd name="T31" fmla="*/ 5 h 18"/>
                <a:gd name="T32" fmla="*/ 9 w 18"/>
                <a:gd name="T33" fmla="*/ 5 h 18"/>
                <a:gd name="T34" fmla="*/ 9 w 18"/>
                <a:gd name="T35" fmla="*/ 0 h 18"/>
                <a:gd name="T36" fmla="*/ 9 w 18"/>
                <a:gd name="T37" fmla="*/ 18 h 18"/>
                <a:gd name="T38" fmla="*/ 3 w 18"/>
                <a:gd name="T39" fmla="*/ 15 h 18"/>
                <a:gd name="T40" fmla="*/ 3 w 18"/>
                <a:gd name="T41" fmla="*/ 15 h 18"/>
                <a:gd name="T42" fmla="*/ 3 w 18"/>
                <a:gd name="T43" fmla="*/ 15 h 18"/>
                <a:gd name="T44" fmla="*/ 0 w 18"/>
                <a:gd name="T45" fmla="*/ 9 h 18"/>
                <a:gd name="T46" fmla="*/ 3 w 18"/>
                <a:gd name="T47" fmla="*/ 3 h 18"/>
                <a:gd name="T48" fmla="*/ 9 w 18"/>
                <a:gd name="T49" fmla="*/ 0 h 18"/>
                <a:gd name="T50" fmla="*/ 9 w 18"/>
                <a:gd name="T51" fmla="*/ 5 h 18"/>
                <a:gd name="T52" fmla="*/ 6 w 18"/>
                <a:gd name="T53" fmla="*/ 6 h 18"/>
                <a:gd name="T54" fmla="*/ 5 w 18"/>
                <a:gd name="T55" fmla="*/ 9 h 18"/>
                <a:gd name="T56" fmla="*/ 6 w 18"/>
                <a:gd name="T57" fmla="*/ 12 h 18"/>
                <a:gd name="T58" fmla="*/ 6 w 18"/>
                <a:gd name="T59" fmla="*/ 12 h 18"/>
                <a:gd name="T60" fmla="*/ 9 w 18"/>
                <a:gd name="T61" fmla="*/ 13 h 18"/>
                <a:gd name="T62" fmla="*/ 9 w 18"/>
                <a:gd name="T6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18">
                  <a:moveTo>
                    <a:pt x="9" y="0"/>
                  </a:moveTo>
                  <a:cubicBezTo>
                    <a:pt x="11" y="0"/>
                    <a:pt x="13" y="1"/>
                    <a:pt x="15" y="3"/>
                  </a:cubicBezTo>
                  <a:cubicBezTo>
                    <a:pt x="15" y="3"/>
                    <a:pt x="15" y="3"/>
                    <a:pt x="15" y="3"/>
                  </a:cubicBezTo>
                  <a:cubicBezTo>
                    <a:pt x="17" y="5"/>
                    <a:pt x="18" y="7"/>
                    <a:pt x="18" y="9"/>
                  </a:cubicBezTo>
                  <a:cubicBezTo>
                    <a:pt x="18" y="12"/>
                    <a:pt x="17" y="14"/>
                    <a:pt x="15" y="15"/>
                  </a:cubicBezTo>
                  <a:cubicBezTo>
                    <a:pt x="15" y="16"/>
                    <a:pt x="15" y="16"/>
                    <a:pt x="15" y="16"/>
                  </a:cubicBezTo>
                  <a:cubicBezTo>
                    <a:pt x="13" y="17"/>
                    <a:pt x="11" y="18"/>
                    <a:pt x="9" y="18"/>
                  </a:cubicBezTo>
                  <a:cubicBezTo>
                    <a:pt x="9" y="18"/>
                    <a:pt x="9" y="18"/>
                    <a:pt x="9" y="18"/>
                  </a:cubicBezTo>
                  <a:cubicBezTo>
                    <a:pt x="9" y="13"/>
                    <a:pt x="9" y="13"/>
                    <a:pt x="9" y="13"/>
                  </a:cubicBezTo>
                  <a:cubicBezTo>
                    <a:pt x="9" y="13"/>
                    <a:pt x="9" y="13"/>
                    <a:pt x="9" y="13"/>
                  </a:cubicBezTo>
                  <a:cubicBezTo>
                    <a:pt x="10" y="13"/>
                    <a:pt x="11" y="13"/>
                    <a:pt x="12" y="12"/>
                  </a:cubicBezTo>
                  <a:cubicBezTo>
                    <a:pt x="12" y="12"/>
                    <a:pt x="12" y="12"/>
                    <a:pt x="12" y="12"/>
                  </a:cubicBezTo>
                  <a:cubicBezTo>
                    <a:pt x="12" y="11"/>
                    <a:pt x="13" y="10"/>
                    <a:pt x="13" y="9"/>
                  </a:cubicBezTo>
                  <a:cubicBezTo>
                    <a:pt x="13" y="8"/>
                    <a:pt x="12" y="7"/>
                    <a:pt x="12" y="7"/>
                  </a:cubicBezTo>
                  <a:cubicBezTo>
                    <a:pt x="12" y="6"/>
                    <a:pt x="12" y="6"/>
                    <a:pt x="12" y="6"/>
                  </a:cubicBezTo>
                  <a:cubicBezTo>
                    <a:pt x="11" y="6"/>
                    <a:pt x="10" y="5"/>
                    <a:pt x="9" y="5"/>
                  </a:cubicBezTo>
                  <a:cubicBezTo>
                    <a:pt x="9" y="5"/>
                    <a:pt x="9" y="5"/>
                    <a:pt x="9" y="5"/>
                  </a:cubicBezTo>
                  <a:cubicBezTo>
                    <a:pt x="9" y="0"/>
                    <a:pt x="9" y="0"/>
                    <a:pt x="9" y="0"/>
                  </a:cubicBezTo>
                  <a:close/>
                  <a:moveTo>
                    <a:pt x="9" y="18"/>
                  </a:moveTo>
                  <a:cubicBezTo>
                    <a:pt x="6" y="18"/>
                    <a:pt x="4" y="17"/>
                    <a:pt x="3" y="15"/>
                  </a:cubicBezTo>
                  <a:cubicBezTo>
                    <a:pt x="3" y="15"/>
                    <a:pt x="3" y="15"/>
                    <a:pt x="3" y="15"/>
                  </a:cubicBezTo>
                  <a:cubicBezTo>
                    <a:pt x="3" y="15"/>
                    <a:pt x="3" y="15"/>
                    <a:pt x="3" y="15"/>
                  </a:cubicBezTo>
                  <a:cubicBezTo>
                    <a:pt x="1" y="14"/>
                    <a:pt x="0" y="12"/>
                    <a:pt x="0" y="9"/>
                  </a:cubicBezTo>
                  <a:cubicBezTo>
                    <a:pt x="0" y="7"/>
                    <a:pt x="1" y="5"/>
                    <a:pt x="3" y="3"/>
                  </a:cubicBezTo>
                  <a:cubicBezTo>
                    <a:pt x="4" y="1"/>
                    <a:pt x="6" y="0"/>
                    <a:pt x="9" y="0"/>
                  </a:cubicBezTo>
                  <a:cubicBezTo>
                    <a:pt x="9" y="5"/>
                    <a:pt x="9" y="5"/>
                    <a:pt x="9" y="5"/>
                  </a:cubicBezTo>
                  <a:cubicBezTo>
                    <a:pt x="8" y="5"/>
                    <a:pt x="7" y="6"/>
                    <a:pt x="6" y="6"/>
                  </a:cubicBezTo>
                  <a:cubicBezTo>
                    <a:pt x="5" y="7"/>
                    <a:pt x="5" y="8"/>
                    <a:pt x="5" y="9"/>
                  </a:cubicBezTo>
                  <a:cubicBezTo>
                    <a:pt x="5" y="10"/>
                    <a:pt x="5" y="11"/>
                    <a:pt x="6" y="12"/>
                  </a:cubicBezTo>
                  <a:cubicBezTo>
                    <a:pt x="6" y="12"/>
                    <a:pt x="6" y="12"/>
                    <a:pt x="6" y="12"/>
                  </a:cubicBezTo>
                  <a:cubicBezTo>
                    <a:pt x="7" y="13"/>
                    <a:pt x="8" y="13"/>
                    <a:pt x="9" y="13"/>
                  </a:cubicBezTo>
                  <a:lnTo>
                    <a:pt x="9"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3" name="Freeform 259"/>
            <p:cNvSpPr>
              <a:spLocks noEditPoints="1"/>
            </p:cNvSpPr>
            <p:nvPr/>
          </p:nvSpPr>
          <p:spPr bwMode="auto">
            <a:xfrm>
              <a:off x="8054975" y="3370263"/>
              <a:ext cx="177800" cy="282575"/>
            </a:xfrm>
            <a:custGeom>
              <a:avLst/>
              <a:gdLst>
                <a:gd name="T0" fmla="*/ 74 w 79"/>
                <a:gd name="T1" fmla="*/ 72 h 125"/>
                <a:gd name="T2" fmla="*/ 74 w 79"/>
                <a:gd name="T3" fmla="*/ 5 h 125"/>
                <a:gd name="T4" fmla="*/ 42 w 79"/>
                <a:gd name="T5" fmla="*/ 5 h 125"/>
                <a:gd name="T6" fmla="*/ 40 w 79"/>
                <a:gd name="T7" fmla="*/ 10 h 125"/>
                <a:gd name="T8" fmla="*/ 40 w 79"/>
                <a:gd name="T9" fmla="*/ 0 h 125"/>
                <a:gd name="T10" fmla="*/ 40 w 79"/>
                <a:gd name="T11" fmla="*/ 0 h 125"/>
                <a:gd name="T12" fmla="*/ 77 w 79"/>
                <a:gd name="T13" fmla="*/ 0 h 125"/>
                <a:gd name="T14" fmla="*/ 79 w 79"/>
                <a:gd name="T15" fmla="*/ 3 h 125"/>
                <a:gd name="T16" fmla="*/ 79 w 79"/>
                <a:gd name="T17" fmla="*/ 72 h 125"/>
                <a:gd name="T18" fmla="*/ 79 w 79"/>
                <a:gd name="T19" fmla="*/ 72 h 125"/>
                <a:gd name="T20" fmla="*/ 79 w 79"/>
                <a:gd name="T21" fmla="*/ 73 h 125"/>
                <a:gd name="T22" fmla="*/ 59 w 79"/>
                <a:gd name="T23" fmla="*/ 123 h 125"/>
                <a:gd name="T24" fmla="*/ 59 w 79"/>
                <a:gd name="T25" fmla="*/ 123 h 125"/>
                <a:gd name="T26" fmla="*/ 56 w 79"/>
                <a:gd name="T27" fmla="*/ 124 h 125"/>
                <a:gd name="T28" fmla="*/ 40 w 79"/>
                <a:gd name="T29" fmla="*/ 117 h 125"/>
                <a:gd name="T30" fmla="*/ 40 w 79"/>
                <a:gd name="T31" fmla="*/ 112 h 125"/>
                <a:gd name="T32" fmla="*/ 55 w 79"/>
                <a:gd name="T33" fmla="*/ 119 h 125"/>
                <a:gd name="T34" fmla="*/ 74 w 79"/>
                <a:gd name="T35" fmla="*/ 72 h 125"/>
                <a:gd name="T36" fmla="*/ 40 w 79"/>
                <a:gd name="T37" fmla="*/ 10 h 125"/>
                <a:gd name="T38" fmla="*/ 6 w 79"/>
                <a:gd name="T39" fmla="*/ 97 h 125"/>
                <a:gd name="T40" fmla="*/ 40 w 79"/>
                <a:gd name="T41" fmla="*/ 112 h 125"/>
                <a:gd name="T42" fmla="*/ 40 w 79"/>
                <a:gd name="T43" fmla="*/ 117 h 125"/>
                <a:gd name="T44" fmla="*/ 2 w 79"/>
                <a:gd name="T45" fmla="*/ 100 h 125"/>
                <a:gd name="T46" fmla="*/ 2 w 79"/>
                <a:gd name="T47" fmla="*/ 100 h 125"/>
                <a:gd name="T48" fmla="*/ 1 w 79"/>
                <a:gd name="T49" fmla="*/ 97 h 125"/>
                <a:gd name="T50" fmla="*/ 38 w 79"/>
                <a:gd name="T51" fmla="*/ 2 h 125"/>
                <a:gd name="T52" fmla="*/ 40 w 79"/>
                <a:gd name="T53" fmla="*/ 0 h 125"/>
                <a:gd name="T54" fmla="*/ 40 w 79"/>
                <a:gd name="T55" fmla="*/ 1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9" h="125">
                  <a:moveTo>
                    <a:pt x="74" y="72"/>
                  </a:moveTo>
                  <a:cubicBezTo>
                    <a:pt x="74" y="5"/>
                    <a:pt x="74" y="5"/>
                    <a:pt x="74" y="5"/>
                  </a:cubicBezTo>
                  <a:cubicBezTo>
                    <a:pt x="42" y="5"/>
                    <a:pt x="42" y="5"/>
                    <a:pt x="42" y="5"/>
                  </a:cubicBezTo>
                  <a:cubicBezTo>
                    <a:pt x="40" y="10"/>
                    <a:pt x="40" y="10"/>
                    <a:pt x="40" y="10"/>
                  </a:cubicBezTo>
                  <a:cubicBezTo>
                    <a:pt x="40" y="0"/>
                    <a:pt x="40" y="0"/>
                    <a:pt x="40" y="0"/>
                  </a:cubicBezTo>
                  <a:cubicBezTo>
                    <a:pt x="40" y="0"/>
                    <a:pt x="40" y="0"/>
                    <a:pt x="40" y="0"/>
                  </a:cubicBezTo>
                  <a:cubicBezTo>
                    <a:pt x="77" y="0"/>
                    <a:pt x="77" y="0"/>
                    <a:pt x="77" y="0"/>
                  </a:cubicBezTo>
                  <a:cubicBezTo>
                    <a:pt x="78" y="0"/>
                    <a:pt x="79" y="1"/>
                    <a:pt x="79" y="3"/>
                  </a:cubicBezTo>
                  <a:cubicBezTo>
                    <a:pt x="79" y="72"/>
                    <a:pt x="79" y="72"/>
                    <a:pt x="79" y="72"/>
                  </a:cubicBezTo>
                  <a:cubicBezTo>
                    <a:pt x="79" y="72"/>
                    <a:pt x="79" y="72"/>
                    <a:pt x="79" y="72"/>
                  </a:cubicBezTo>
                  <a:cubicBezTo>
                    <a:pt x="79" y="72"/>
                    <a:pt x="79" y="73"/>
                    <a:pt x="79" y="73"/>
                  </a:cubicBezTo>
                  <a:cubicBezTo>
                    <a:pt x="59" y="123"/>
                    <a:pt x="59" y="123"/>
                    <a:pt x="59" y="123"/>
                  </a:cubicBezTo>
                  <a:cubicBezTo>
                    <a:pt x="59" y="123"/>
                    <a:pt x="59" y="123"/>
                    <a:pt x="59" y="123"/>
                  </a:cubicBezTo>
                  <a:cubicBezTo>
                    <a:pt x="58" y="124"/>
                    <a:pt x="57" y="125"/>
                    <a:pt x="56" y="124"/>
                  </a:cubicBezTo>
                  <a:cubicBezTo>
                    <a:pt x="40" y="117"/>
                    <a:pt x="40" y="117"/>
                    <a:pt x="40" y="117"/>
                  </a:cubicBezTo>
                  <a:cubicBezTo>
                    <a:pt x="40" y="112"/>
                    <a:pt x="40" y="112"/>
                    <a:pt x="40" y="112"/>
                  </a:cubicBezTo>
                  <a:cubicBezTo>
                    <a:pt x="55" y="119"/>
                    <a:pt x="55" y="119"/>
                    <a:pt x="55" y="119"/>
                  </a:cubicBezTo>
                  <a:lnTo>
                    <a:pt x="74" y="72"/>
                  </a:lnTo>
                  <a:close/>
                  <a:moveTo>
                    <a:pt x="40" y="10"/>
                  </a:moveTo>
                  <a:cubicBezTo>
                    <a:pt x="6" y="97"/>
                    <a:pt x="6" y="97"/>
                    <a:pt x="6" y="97"/>
                  </a:cubicBezTo>
                  <a:cubicBezTo>
                    <a:pt x="40" y="112"/>
                    <a:pt x="40" y="112"/>
                    <a:pt x="40" y="112"/>
                  </a:cubicBezTo>
                  <a:cubicBezTo>
                    <a:pt x="40" y="117"/>
                    <a:pt x="40" y="117"/>
                    <a:pt x="40" y="117"/>
                  </a:cubicBezTo>
                  <a:cubicBezTo>
                    <a:pt x="2" y="100"/>
                    <a:pt x="2" y="100"/>
                    <a:pt x="2" y="100"/>
                  </a:cubicBezTo>
                  <a:cubicBezTo>
                    <a:pt x="2" y="100"/>
                    <a:pt x="2" y="100"/>
                    <a:pt x="2" y="100"/>
                  </a:cubicBezTo>
                  <a:cubicBezTo>
                    <a:pt x="1" y="100"/>
                    <a:pt x="0" y="99"/>
                    <a:pt x="1" y="97"/>
                  </a:cubicBezTo>
                  <a:cubicBezTo>
                    <a:pt x="38" y="2"/>
                    <a:pt x="38" y="2"/>
                    <a:pt x="38" y="2"/>
                  </a:cubicBezTo>
                  <a:cubicBezTo>
                    <a:pt x="38" y="1"/>
                    <a:pt x="39" y="0"/>
                    <a:pt x="40" y="0"/>
                  </a:cubicBezTo>
                  <a:lnTo>
                    <a:pt x="4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4" name="Freeform 260"/>
            <p:cNvSpPr>
              <a:spLocks noEditPoints="1"/>
            </p:cNvSpPr>
            <p:nvPr/>
          </p:nvSpPr>
          <p:spPr bwMode="auto">
            <a:xfrm>
              <a:off x="8232775" y="3370263"/>
              <a:ext cx="42863" cy="95250"/>
            </a:xfrm>
            <a:custGeom>
              <a:avLst/>
              <a:gdLst>
                <a:gd name="T0" fmla="*/ 9 w 19"/>
                <a:gd name="T1" fmla="*/ 29 h 42"/>
                <a:gd name="T2" fmla="*/ 11 w 19"/>
                <a:gd name="T3" fmla="*/ 23 h 42"/>
                <a:gd name="T4" fmla="*/ 13 w 19"/>
                <a:gd name="T5" fmla="*/ 5 h 42"/>
                <a:gd name="T6" fmla="*/ 9 w 19"/>
                <a:gd name="T7" fmla="*/ 5 h 42"/>
                <a:gd name="T8" fmla="*/ 9 w 19"/>
                <a:gd name="T9" fmla="*/ 0 h 42"/>
                <a:gd name="T10" fmla="*/ 16 w 19"/>
                <a:gd name="T11" fmla="*/ 0 h 42"/>
                <a:gd name="T12" fmla="*/ 16 w 19"/>
                <a:gd name="T13" fmla="*/ 0 h 42"/>
                <a:gd name="T14" fmla="*/ 17 w 19"/>
                <a:gd name="T15" fmla="*/ 1 h 42"/>
                <a:gd name="T16" fmla="*/ 18 w 19"/>
                <a:gd name="T17" fmla="*/ 4 h 42"/>
                <a:gd name="T18" fmla="*/ 16 w 19"/>
                <a:gd name="T19" fmla="*/ 25 h 42"/>
                <a:gd name="T20" fmla="*/ 9 w 19"/>
                <a:gd name="T21" fmla="*/ 38 h 42"/>
                <a:gd name="T22" fmla="*/ 9 w 19"/>
                <a:gd name="T23" fmla="*/ 29 h 42"/>
                <a:gd name="T24" fmla="*/ 5 w 19"/>
                <a:gd name="T25" fmla="*/ 35 h 42"/>
                <a:gd name="T26" fmla="*/ 9 w 19"/>
                <a:gd name="T27" fmla="*/ 29 h 42"/>
                <a:gd name="T28" fmla="*/ 9 w 19"/>
                <a:gd name="T29" fmla="*/ 38 h 42"/>
                <a:gd name="T30" fmla="*/ 3 w 19"/>
                <a:gd name="T31" fmla="*/ 42 h 42"/>
                <a:gd name="T32" fmla="*/ 2 w 19"/>
                <a:gd name="T33" fmla="*/ 42 h 42"/>
                <a:gd name="T34" fmla="*/ 0 w 19"/>
                <a:gd name="T35" fmla="*/ 40 h 42"/>
                <a:gd name="T36" fmla="*/ 0 w 19"/>
                <a:gd name="T37" fmla="*/ 3 h 42"/>
                <a:gd name="T38" fmla="*/ 2 w 19"/>
                <a:gd name="T39" fmla="*/ 0 h 42"/>
                <a:gd name="T40" fmla="*/ 9 w 19"/>
                <a:gd name="T41" fmla="*/ 0 h 42"/>
                <a:gd name="T42" fmla="*/ 9 w 19"/>
                <a:gd name="T43" fmla="*/ 5 h 42"/>
                <a:gd name="T44" fmla="*/ 5 w 19"/>
                <a:gd name="T45" fmla="*/ 5 h 42"/>
                <a:gd name="T46" fmla="*/ 5 w 19"/>
                <a:gd name="T47" fmla="*/ 3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9" h="42">
                  <a:moveTo>
                    <a:pt x="9" y="29"/>
                  </a:moveTo>
                  <a:cubicBezTo>
                    <a:pt x="10" y="28"/>
                    <a:pt x="11" y="26"/>
                    <a:pt x="11" y="23"/>
                  </a:cubicBezTo>
                  <a:cubicBezTo>
                    <a:pt x="13" y="17"/>
                    <a:pt x="13" y="11"/>
                    <a:pt x="13" y="5"/>
                  </a:cubicBezTo>
                  <a:cubicBezTo>
                    <a:pt x="9" y="5"/>
                    <a:pt x="9" y="5"/>
                    <a:pt x="9" y="5"/>
                  </a:cubicBezTo>
                  <a:cubicBezTo>
                    <a:pt x="9" y="0"/>
                    <a:pt x="9" y="0"/>
                    <a:pt x="9" y="0"/>
                  </a:cubicBezTo>
                  <a:cubicBezTo>
                    <a:pt x="16" y="0"/>
                    <a:pt x="16" y="0"/>
                    <a:pt x="16" y="0"/>
                  </a:cubicBezTo>
                  <a:cubicBezTo>
                    <a:pt x="16" y="0"/>
                    <a:pt x="16" y="0"/>
                    <a:pt x="16" y="0"/>
                  </a:cubicBezTo>
                  <a:cubicBezTo>
                    <a:pt x="16" y="0"/>
                    <a:pt x="17" y="0"/>
                    <a:pt x="17" y="1"/>
                  </a:cubicBezTo>
                  <a:cubicBezTo>
                    <a:pt x="18" y="1"/>
                    <a:pt x="19" y="3"/>
                    <a:pt x="18" y="4"/>
                  </a:cubicBezTo>
                  <a:cubicBezTo>
                    <a:pt x="18" y="10"/>
                    <a:pt x="18" y="18"/>
                    <a:pt x="16" y="25"/>
                  </a:cubicBezTo>
                  <a:cubicBezTo>
                    <a:pt x="14" y="30"/>
                    <a:pt x="12" y="34"/>
                    <a:pt x="9" y="38"/>
                  </a:cubicBezTo>
                  <a:lnTo>
                    <a:pt x="9" y="29"/>
                  </a:lnTo>
                  <a:close/>
                  <a:moveTo>
                    <a:pt x="5" y="35"/>
                  </a:moveTo>
                  <a:cubicBezTo>
                    <a:pt x="6" y="34"/>
                    <a:pt x="8" y="32"/>
                    <a:pt x="9" y="29"/>
                  </a:cubicBezTo>
                  <a:cubicBezTo>
                    <a:pt x="9" y="38"/>
                    <a:pt x="9" y="38"/>
                    <a:pt x="9" y="38"/>
                  </a:cubicBezTo>
                  <a:cubicBezTo>
                    <a:pt x="7" y="39"/>
                    <a:pt x="6" y="41"/>
                    <a:pt x="3" y="42"/>
                  </a:cubicBezTo>
                  <a:cubicBezTo>
                    <a:pt x="3" y="42"/>
                    <a:pt x="3" y="42"/>
                    <a:pt x="2" y="42"/>
                  </a:cubicBezTo>
                  <a:cubicBezTo>
                    <a:pt x="1" y="42"/>
                    <a:pt x="0" y="41"/>
                    <a:pt x="0" y="40"/>
                  </a:cubicBezTo>
                  <a:cubicBezTo>
                    <a:pt x="0" y="3"/>
                    <a:pt x="0" y="3"/>
                    <a:pt x="0" y="3"/>
                  </a:cubicBezTo>
                  <a:cubicBezTo>
                    <a:pt x="0" y="1"/>
                    <a:pt x="1" y="0"/>
                    <a:pt x="2" y="0"/>
                  </a:cubicBezTo>
                  <a:cubicBezTo>
                    <a:pt x="9" y="0"/>
                    <a:pt x="9" y="0"/>
                    <a:pt x="9" y="0"/>
                  </a:cubicBezTo>
                  <a:cubicBezTo>
                    <a:pt x="9" y="5"/>
                    <a:pt x="9" y="5"/>
                    <a:pt x="9" y="5"/>
                  </a:cubicBezTo>
                  <a:cubicBezTo>
                    <a:pt x="5" y="5"/>
                    <a:pt x="5" y="5"/>
                    <a:pt x="5" y="5"/>
                  </a:cubicBezTo>
                  <a:lnTo>
                    <a:pt x="5"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5" name="Freeform 261"/>
            <p:cNvSpPr>
              <a:spLocks noEditPoints="1"/>
            </p:cNvSpPr>
            <p:nvPr/>
          </p:nvSpPr>
          <p:spPr bwMode="auto">
            <a:xfrm>
              <a:off x="8232775" y="3370263"/>
              <a:ext cx="179388" cy="282575"/>
            </a:xfrm>
            <a:custGeom>
              <a:avLst/>
              <a:gdLst>
                <a:gd name="T0" fmla="*/ 39 w 79"/>
                <a:gd name="T1" fmla="*/ 112 h 125"/>
                <a:gd name="T2" fmla="*/ 73 w 79"/>
                <a:gd name="T3" fmla="*/ 97 h 125"/>
                <a:gd name="T4" fmla="*/ 39 w 79"/>
                <a:gd name="T5" fmla="*/ 10 h 125"/>
                <a:gd name="T6" fmla="*/ 39 w 79"/>
                <a:gd name="T7" fmla="*/ 0 h 125"/>
                <a:gd name="T8" fmla="*/ 41 w 79"/>
                <a:gd name="T9" fmla="*/ 2 h 125"/>
                <a:gd name="T10" fmla="*/ 78 w 79"/>
                <a:gd name="T11" fmla="*/ 97 h 125"/>
                <a:gd name="T12" fmla="*/ 77 w 79"/>
                <a:gd name="T13" fmla="*/ 100 h 125"/>
                <a:gd name="T14" fmla="*/ 39 w 79"/>
                <a:gd name="T15" fmla="*/ 117 h 125"/>
                <a:gd name="T16" fmla="*/ 39 w 79"/>
                <a:gd name="T17" fmla="*/ 112 h 125"/>
                <a:gd name="T18" fmla="*/ 22 w 79"/>
                <a:gd name="T19" fmla="*/ 5 h 125"/>
                <a:gd name="T20" fmla="*/ 19 w 79"/>
                <a:gd name="T21" fmla="*/ 28 h 125"/>
                <a:gd name="T22" fmla="*/ 5 w 79"/>
                <a:gd name="T23" fmla="*/ 46 h 125"/>
                <a:gd name="T24" fmla="*/ 5 w 79"/>
                <a:gd name="T25" fmla="*/ 72 h 125"/>
                <a:gd name="T26" fmla="*/ 24 w 79"/>
                <a:gd name="T27" fmla="*/ 119 h 125"/>
                <a:gd name="T28" fmla="*/ 39 w 79"/>
                <a:gd name="T29" fmla="*/ 112 h 125"/>
                <a:gd name="T30" fmla="*/ 39 w 79"/>
                <a:gd name="T31" fmla="*/ 117 h 125"/>
                <a:gd name="T32" fmla="*/ 23 w 79"/>
                <a:gd name="T33" fmla="*/ 124 h 125"/>
                <a:gd name="T34" fmla="*/ 23 w 79"/>
                <a:gd name="T35" fmla="*/ 124 h 125"/>
                <a:gd name="T36" fmla="*/ 23 w 79"/>
                <a:gd name="T37" fmla="*/ 124 h 125"/>
                <a:gd name="T38" fmla="*/ 20 w 79"/>
                <a:gd name="T39" fmla="*/ 123 h 125"/>
                <a:gd name="T40" fmla="*/ 0 w 79"/>
                <a:gd name="T41" fmla="*/ 73 h 125"/>
                <a:gd name="T42" fmla="*/ 0 w 79"/>
                <a:gd name="T43" fmla="*/ 72 h 125"/>
                <a:gd name="T44" fmla="*/ 0 w 79"/>
                <a:gd name="T45" fmla="*/ 45 h 125"/>
                <a:gd name="T46" fmla="*/ 0 w 79"/>
                <a:gd name="T47" fmla="*/ 45 h 125"/>
                <a:gd name="T48" fmla="*/ 1 w 79"/>
                <a:gd name="T49" fmla="*/ 43 h 125"/>
                <a:gd name="T50" fmla="*/ 15 w 79"/>
                <a:gd name="T51" fmla="*/ 27 h 125"/>
                <a:gd name="T52" fmla="*/ 18 w 79"/>
                <a:gd name="T53" fmla="*/ 4 h 125"/>
                <a:gd name="T54" fmla="*/ 17 w 79"/>
                <a:gd name="T55" fmla="*/ 3 h 125"/>
                <a:gd name="T56" fmla="*/ 20 w 79"/>
                <a:gd name="T57" fmla="*/ 0 h 125"/>
                <a:gd name="T58" fmla="*/ 39 w 79"/>
                <a:gd name="T59" fmla="*/ 0 h 125"/>
                <a:gd name="T60" fmla="*/ 39 w 79"/>
                <a:gd name="T61" fmla="*/ 0 h 125"/>
                <a:gd name="T62" fmla="*/ 39 w 79"/>
                <a:gd name="T63" fmla="*/ 0 h 125"/>
                <a:gd name="T64" fmla="*/ 39 w 79"/>
                <a:gd name="T65" fmla="*/ 10 h 125"/>
                <a:gd name="T66" fmla="*/ 37 w 79"/>
                <a:gd name="T67" fmla="*/ 5 h 125"/>
                <a:gd name="T68" fmla="*/ 22 w 79"/>
                <a:gd name="T69" fmla="*/ 5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 h="125">
                  <a:moveTo>
                    <a:pt x="39" y="112"/>
                  </a:moveTo>
                  <a:cubicBezTo>
                    <a:pt x="73" y="97"/>
                    <a:pt x="73" y="97"/>
                    <a:pt x="73" y="97"/>
                  </a:cubicBezTo>
                  <a:cubicBezTo>
                    <a:pt x="39" y="10"/>
                    <a:pt x="39" y="10"/>
                    <a:pt x="39" y="10"/>
                  </a:cubicBezTo>
                  <a:cubicBezTo>
                    <a:pt x="39" y="0"/>
                    <a:pt x="39" y="0"/>
                    <a:pt x="39" y="0"/>
                  </a:cubicBezTo>
                  <a:cubicBezTo>
                    <a:pt x="40" y="0"/>
                    <a:pt x="40" y="1"/>
                    <a:pt x="41" y="2"/>
                  </a:cubicBezTo>
                  <a:cubicBezTo>
                    <a:pt x="78" y="97"/>
                    <a:pt x="78" y="97"/>
                    <a:pt x="78" y="97"/>
                  </a:cubicBezTo>
                  <a:cubicBezTo>
                    <a:pt x="79" y="99"/>
                    <a:pt x="78" y="100"/>
                    <a:pt x="77" y="100"/>
                  </a:cubicBezTo>
                  <a:cubicBezTo>
                    <a:pt x="39" y="117"/>
                    <a:pt x="39" y="117"/>
                    <a:pt x="39" y="117"/>
                  </a:cubicBezTo>
                  <a:lnTo>
                    <a:pt x="39" y="112"/>
                  </a:lnTo>
                  <a:close/>
                  <a:moveTo>
                    <a:pt x="22" y="5"/>
                  </a:moveTo>
                  <a:cubicBezTo>
                    <a:pt x="22" y="13"/>
                    <a:pt x="22" y="21"/>
                    <a:pt x="19" y="28"/>
                  </a:cubicBezTo>
                  <a:cubicBezTo>
                    <a:pt x="17" y="36"/>
                    <a:pt x="12" y="42"/>
                    <a:pt x="5" y="46"/>
                  </a:cubicBezTo>
                  <a:cubicBezTo>
                    <a:pt x="5" y="72"/>
                    <a:pt x="5" y="72"/>
                    <a:pt x="5" y="72"/>
                  </a:cubicBezTo>
                  <a:cubicBezTo>
                    <a:pt x="24" y="119"/>
                    <a:pt x="24" y="119"/>
                    <a:pt x="24" y="119"/>
                  </a:cubicBezTo>
                  <a:cubicBezTo>
                    <a:pt x="39" y="112"/>
                    <a:pt x="39" y="112"/>
                    <a:pt x="39" y="112"/>
                  </a:cubicBezTo>
                  <a:cubicBezTo>
                    <a:pt x="39" y="117"/>
                    <a:pt x="39" y="117"/>
                    <a:pt x="39" y="117"/>
                  </a:cubicBezTo>
                  <a:cubicBezTo>
                    <a:pt x="23" y="124"/>
                    <a:pt x="23" y="124"/>
                    <a:pt x="23" y="124"/>
                  </a:cubicBezTo>
                  <a:cubicBezTo>
                    <a:pt x="23" y="124"/>
                    <a:pt x="23" y="124"/>
                    <a:pt x="23" y="124"/>
                  </a:cubicBezTo>
                  <a:cubicBezTo>
                    <a:pt x="23" y="124"/>
                    <a:pt x="23" y="124"/>
                    <a:pt x="23" y="124"/>
                  </a:cubicBezTo>
                  <a:cubicBezTo>
                    <a:pt x="22" y="125"/>
                    <a:pt x="21" y="124"/>
                    <a:pt x="20" y="123"/>
                  </a:cubicBezTo>
                  <a:cubicBezTo>
                    <a:pt x="0" y="73"/>
                    <a:pt x="0" y="73"/>
                    <a:pt x="0" y="73"/>
                  </a:cubicBezTo>
                  <a:cubicBezTo>
                    <a:pt x="0" y="73"/>
                    <a:pt x="0" y="72"/>
                    <a:pt x="0" y="72"/>
                  </a:cubicBezTo>
                  <a:cubicBezTo>
                    <a:pt x="0" y="45"/>
                    <a:pt x="0" y="45"/>
                    <a:pt x="0" y="45"/>
                  </a:cubicBezTo>
                  <a:cubicBezTo>
                    <a:pt x="0" y="45"/>
                    <a:pt x="0" y="45"/>
                    <a:pt x="0" y="45"/>
                  </a:cubicBezTo>
                  <a:cubicBezTo>
                    <a:pt x="0" y="44"/>
                    <a:pt x="0" y="43"/>
                    <a:pt x="1" y="43"/>
                  </a:cubicBezTo>
                  <a:cubicBezTo>
                    <a:pt x="8" y="39"/>
                    <a:pt x="12" y="34"/>
                    <a:pt x="15" y="27"/>
                  </a:cubicBezTo>
                  <a:cubicBezTo>
                    <a:pt x="17" y="19"/>
                    <a:pt x="17" y="11"/>
                    <a:pt x="18" y="4"/>
                  </a:cubicBezTo>
                  <a:cubicBezTo>
                    <a:pt x="17" y="3"/>
                    <a:pt x="17" y="3"/>
                    <a:pt x="17" y="3"/>
                  </a:cubicBezTo>
                  <a:cubicBezTo>
                    <a:pt x="17" y="1"/>
                    <a:pt x="18" y="0"/>
                    <a:pt x="20" y="0"/>
                  </a:cubicBezTo>
                  <a:cubicBezTo>
                    <a:pt x="39" y="0"/>
                    <a:pt x="39" y="0"/>
                    <a:pt x="39" y="0"/>
                  </a:cubicBezTo>
                  <a:cubicBezTo>
                    <a:pt x="39" y="0"/>
                    <a:pt x="39" y="0"/>
                    <a:pt x="39" y="0"/>
                  </a:cubicBezTo>
                  <a:cubicBezTo>
                    <a:pt x="39" y="0"/>
                    <a:pt x="39" y="0"/>
                    <a:pt x="39" y="0"/>
                  </a:cubicBezTo>
                  <a:cubicBezTo>
                    <a:pt x="39" y="10"/>
                    <a:pt x="39" y="10"/>
                    <a:pt x="39" y="10"/>
                  </a:cubicBezTo>
                  <a:cubicBezTo>
                    <a:pt x="37" y="5"/>
                    <a:pt x="37" y="5"/>
                    <a:pt x="37" y="5"/>
                  </a:cubicBezTo>
                  <a:lnTo>
                    <a:pt x="2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6" name="Freeform 262"/>
            <p:cNvSpPr>
              <a:spLocks noEditPoints="1"/>
            </p:cNvSpPr>
            <p:nvPr/>
          </p:nvSpPr>
          <p:spPr bwMode="auto">
            <a:xfrm>
              <a:off x="8140700" y="3338513"/>
              <a:ext cx="184150" cy="34925"/>
            </a:xfrm>
            <a:custGeom>
              <a:avLst/>
              <a:gdLst>
                <a:gd name="T0" fmla="*/ 77 w 82"/>
                <a:gd name="T1" fmla="*/ 5 h 15"/>
                <a:gd name="T2" fmla="*/ 41 w 82"/>
                <a:gd name="T3" fmla="*/ 5 h 15"/>
                <a:gd name="T4" fmla="*/ 41 w 82"/>
                <a:gd name="T5" fmla="*/ 0 h 15"/>
                <a:gd name="T6" fmla="*/ 80 w 82"/>
                <a:gd name="T7" fmla="*/ 0 h 15"/>
                <a:gd name="T8" fmla="*/ 82 w 82"/>
                <a:gd name="T9" fmla="*/ 3 h 15"/>
                <a:gd name="T10" fmla="*/ 82 w 82"/>
                <a:gd name="T11" fmla="*/ 13 h 15"/>
                <a:gd name="T12" fmla="*/ 80 w 82"/>
                <a:gd name="T13" fmla="*/ 15 h 15"/>
                <a:gd name="T14" fmla="*/ 43 w 82"/>
                <a:gd name="T15" fmla="*/ 15 h 15"/>
                <a:gd name="T16" fmla="*/ 41 w 82"/>
                <a:gd name="T17" fmla="*/ 15 h 15"/>
                <a:gd name="T18" fmla="*/ 41 w 82"/>
                <a:gd name="T19" fmla="*/ 10 h 15"/>
                <a:gd name="T20" fmla="*/ 43 w 82"/>
                <a:gd name="T21" fmla="*/ 10 h 15"/>
                <a:gd name="T22" fmla="*/ 77 w 82"/>
                <a:gd name="T23" fmla="*/ 10 h 15"/>
                <a:gd name="T24" fmla="*/ 77 w 82"/>
                <a:gd name="T25" fmla="*/ 5 h 15"/>
                <a:gd name="T26" fmla="*/ 41 w 82"/>
                <a:gd name="T27" fmla="*/ 5 h 15"/>
                <a:gd name="T28" fmla="*/ 5 w 82"/>
                <a:gd name="T29" fmla="*/ 5 h 15"/>
                <a:gd name="T30" fmla="*/ 5 w 82"/>
                <a:gd name="T31" fmla="*/ 10 h 15"/>
                <a:gd name="T32" fmla="*/ 39 w 82"/>
                <a:gd name="T33" fmla="*/ 10 h 15"/>
                <a:gd name="T34" fmla="*/ 41 w 82"/>
                <a:gd name="T35" fmla="*/ 10 h 15"/>
                <a:gd name="T36" fmla="*/ 41 w 82"/>
                <a:gd name="T37" fmla="*/ 15 h 15"/>
                <a:gd name="T38" fmla="*/ 39 w 82"/>
                <a:gd name="T39" fmla="*/ 15 h 15"/>
                <a:gd name="T40" fmla="*/ 2 w 82"/>
                <a:gd name="T41" fmla="*/ 15 h 15"/>
                <a:gd name="T42" fmla="*/ 0 w 82"/>
                <a:gd name="T43" fmla="*/ 13 h 15"/>
                <a:gd name="T44" fmla="*/ 0 w 82"/>
                <a:gd name="T45" fmla="*/ 3 h 15"/>
                <a:gd name="T46" fmla="*/ 2 w 82"/>
                <a:gd name="T47" fmla="*/ 0 h 15"/>
                <a:gd name="T48" fmla="*/ 41 w 82"/>
                <a:gd name="T49" fmla="*/ 0 h 15"/>
                <a:gd name="T50" fmla="*/ 41 w 82"/>
                <a:gd name="T51"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2" h="15">
                  <a:moveTo>
                    <a:pt x="77" y="5"/>
                  </a:moveTo>
                  <a:cubicBezTo>
                    <a:pt x="41" y="5"/>
                    <a:pt x="41" y="5"/>
                    <a:pt x="41" y="5"/>
                  </a:cubicBezTo>
                  <a:cubicBezTo>
                    <a:pt x="41" y="0"/>
                    <a:pt x="41" y="0"/>
                    <a:pt x="41" y="0"/>
                  </a:cubicBezTo>
                  <a:cubicBezTo>
                    <a:pt x="80" y="0"/>
                    <a:pt x="80" y="0"/>
                    <a:pt x="80" y="0"/>
                  </a:cubicBezTo>
                  <a:cubicBezTo>
                    <a:pt x="81" y="0"/>
                    <a:pt x="82" y="1"/>
                    <a:pt x="82" y="3"/>
                  </a:cubicBezTo>
                  <a:cubicBezTo>
                    <a:pt x="82" y="13"/>
                    <a:pt x="82" y="13"/>
                    <a:pt x="82" y="13"/>
                  </a:cubicBezTo>
                  <a:cubicBezTo>
                    <a:pt x="82" y="14"/>
                    <a:pt x="81" y="15"/>
                    <a:pt x="80" y="15"/>
                  </a:cubicBezTo>
                  <a:cubicBezTo>
                    <a:pt x="43" y="15"/>
                    <a:pt x="43" y="15"/>
                    <a:pt x="43" y="15"/>
                  </a:cubicBezTo>
                  <a:cubicBezTo>
                    <a:pt x="41" y="15"/>
                    <a:pt x="41" y="15"/>
                    <a:pt x="41" y="15"/>
                  </a:cubicBezTo>
                  <a:cubicBezTo>
                    <a:pt x="41" y="10"/>
                    <a:pt x="41" y="10"/>
                    <a:pt x="41" y="10"/>
                  </a:cubicBezTo>
                  <a:cubicBezTo>
                    <a:pt x="43" y="10"/>
                    <a:pt x="43" y="10"/>
                    <a:pt x="43" y="10"/>
                  </a:cubicBezTo>
                  <a:cubicBezTo>
                    <a:pt x="77" y="10"/>
                    <a:pt x="77" y="10"/>
                    <a:pt x="77" y="10"/>
                  </a:cubicBezTo>
                  <a:lnTo>
                    <a:pt x="77" y="5"/>
                  </a:lnTo>
                  <a:close/>
                  <a:moveTo>
                    <a:pt x="41" y="5"/>
                  </a:moveTo>
                  <a:cubicBezTo>
                    <a:pt x="5" y="5"/>
                    <a:pt x="5" y="5"/>
                    <a:pt x="5" y="5"/>
                  </a:cubicBezTo>
                  <a:cubicBezTo>
                    <a:pt x="5" y="10"/>
                    <a:pt x="5" y="10"/>
                    <a:pt x="5" y="10"/>
                  </a:cubicBezTo>
                  <a:cubicBezTo>
                    <a:pt x="39" y="10"/>
                    <a:pt x="39" y="10"/>
                    <a:pt x="39" y="10"/>
                  </a:cubicBezTo>
                  <a:cubicBezTo>
                    <a:pt x="41" y="10"/>
                    <a:pt x="41" y="10"/>
                    <a:pt x="41" y="10"/>
                  </a:cubicBezTo>
                  <a:cubicBezTo>
                    <a:pt x="41" y="15"/>
                    <a:pt x="41" y="15"/>
                    <a:pt x="41" y="15"/>
                  </a:cubicBezTo>
                  <a:cubicBezTo>
                    <a:pt x="39" y="15"/>
                    <a:pt x="39" y="15"/>
                    <a:pt x="39" y="15"/>
                  </a:cubicBezTo>
                  <a:cubicBezTo>
                    <a:pt x="2" y="15"/>
                    <a:pt x="2" y="15"/>
                    <a:pt x="2" y="15"/>
                  </a:cubicBezTo>
                  <a:cubicBezTo>
                    <a:pt x="1" y="15"/>
                    <a:pt x="0" y="14"/>
                    <a:pt x="0" y="13"/>
                  </a:cubicBezTo>
                  <a:cubicBezTo>
                    <a:pt x="0" y="3"/>
                    <a:pt x="0" y="3"/>
                    <a:pt x="0" y="3"/>
                  </a:cubicBezTo>
                  <a:cubicBezTo>
                    <a:pt x="0" y="1"/>
                    <a:pt x="1" y="0"/>
                    <a:pt x="2" y="0"/>
                  </a:cubicBezTo>
                  <a:cubicBezTo>
                    <a:pt x="41" y="0"/>
                    <a:pt x="41" y="0"/>
                    <a:pt x="41" y="0"/>
                  </a:cubicBezTo>
                  <a:lnTo>
                    <a:pt x="4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Freeform 263"/>
            <p:cNvSpPr>
              <a:spLocks noEditPoints="1"/>
            </p:cNvSpPr>
            <p:nvPr/>
          </p:nvSpPr>
          <p:spPr bwMode="auto">
            <a:xfrm>
              <a:off x="8180388" y="4527550"/>
              <a:ext cx="382588" cy="323850"/>
            </a:xfrm>
            <a:custGeom>
              <a:avLst/>
              <a:gdLst>
                <a:gd name="T0" fmla="*/ 151 w 169"/>
                <a:gd name="T1" fmla="*/ 70 h 143"/>
                <a:gd name="T2" fmla="*/ 132 w 169"/>
                <a:gd name="T3" fmla="*/ 19 h 143"/>
                <a:gd name="T4" fmla="*/ 169 w 169"/>
                <a:gd name="T5" fmla="*/ 50 h 143"/>
                <a:gd name="T6" fmla="*/ 153 w 169"/>
                <a:gd name="T7" fmla="*/ 75 h 143"/>
                <a:gd name="T8" fmla="*/ 153 w 169"/>
                <a:gd name="T9" fmla="*/ 76 h 143"/>
                <a:gd name="T10" fmla="*/ 132 w 169"/>
                <a:gd name="T11" fmla="*/ 59 h 143"/>
                <a:gd name="T12" fmla="*/ 133 w 169"/>
                <a:gd name="T13" fmla="*/ 140 h 143"/>
                <a:gd name="T14" fmla="*/ 132 w 169"/>
                <a:gd name="T15" fmla="*/ 52 h 143"/>
                <a:gd name="T16" fmla="*/ 132 w 169"/>
                <a:gd name="T17" fmla="*/ 52 h 143"/>
                <a:gd name="T18" fmla="*/ 107 w 169"/>
                <a:gd name="T19" fmla="*/ 11 h 143"/>
                <a:gd name="T20" fmla="*/ 85 w 169"/>
                <a:gd name="T21" fmla="*/ 16 h 143"/>
                <a:gd name="T22" fmla="*/ 86 w 169"/>
                <a:gd name="T23" fmla="*/ 11 h 143"/>
                <a:gd name="T24" fmla="*/ 110 w 169"/>
                <a:gd name="T25" fmla="*/ 1 h 143"/>
                <a:gd name="T26" fmla="*/ 110 w 169"/>
                <a:gd name="T27" fmla="*/ 1 h 143"/>
                <a:gd name="T28" fmla="*/ 132 w 169"/>
                <a:gd name="T29" fmla="*/ 13 h 143"/>
                <a:gd name="T30" fmla="*/ 113 w 169"/>
                <a:gd name="T31" fmla="*/ 6 h 143"/>
                <a:gd name="T32" fmla="*/ 128 w 169"/>
                <a:gd name="T33" fmla="*/ 138 h 143"/>
                <a:gd name="T34" fmla="*/ 130 w 169"/>
                <a:gd name="T35" fmla="*/ 51 h 143"/>
                <a:gd name="T36" fmla="*/ 132 w 169"/>
                <a:gd name="T37" fmla="*/ 52 h 143"/>
                <a:gd name="T38" fmla="*/ 132 w 169"/>
                <a:gd name="T39" fmla="*/ 51 h 143"/>
                <a:gd name="T40" fmla="*/ 132 w 169"/>
                <a:gd name="T41" fmla="*/ 142 h 143"/>
                <a:gd name="T42" fmla="*/ 85 w 169"/>
                <a:gd name="T43" fmla="*/ 143 h 143"/>
                <a:gd name="T44" fmla="*/ 85 w 169"/>
                <a:gd name="T45" fmla="*/ 16 h 143"/>
                <a:gd name="T46" fmla="*/ 60 w 169"/>
                <a:gd name="T47" fmla="*/ 6 h 143"/>
                <a:gd name="T48" fmla="*/ 19 w 169"/>
                <a:gd name="T49" fmla="*/ 70 h 143"/>
                <a:gd name="T50" fmla="*/ 41 w 169"/>
                <a:gd name="T51" fmla="*/ 52 h 143"/>
                <a:gd name="T52" fmla="*/ 42 w 169"/>
                <a:gd name="T53" fmla="*/ 53 h 143"/>
                <a:gd name="T54" fmla="*/ 85 w 169"/>
                <a:gd name="T55" fmla="*/ 138 h 143"/>
                <a:gd name="T56" fmla="*/ 85 w 169"/>
                <a:gd name="T57" fmla="*/ 143 h 143"/>
                <a:gd name="T58" fmla="*/ 39 w 169"/>
                <a:gd name="T59" fmla="*/ 143 h 143"/>
                <a:gd name="T60" fmla="*/ 37 w 169"/>
                <a:gd name="T61" fmla="*/ 140 h 143"/>
                <a:gd name="T62" fmla="*/ 20 w 169"/>
                <a:gd name="T63" fmla="*/ 76 h 143"/>
                <a:gd name="T64" fmla="*/ 16 w 169"/>
                <a:gd name="T65" fmla="*/ 75 h 143"/>
                <a:gd name="T66" fmla="*/ 1 w 169"/>
                <a:gd name="T67" fmla="*/ 52 h 143"/>
                <a:gd name="T68" fmla="*/ 60 w 169"/>
                <a:gd name="T69" fmla="*/ 1 h 143"/>
                <a:gd name="T70" fmla="*/ 63 w 169"/>
                <a:gd name="T71" fmla="*/ 1 h 143"/>
                <a:gd name="T72" fmla="*/ 85 w 169"/>
                <a:gd name="T73" fmla="*/ 1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9" h="143">
                  <a:moveTo>
                    <a:pt x="132" y="52"/>
                  </a:moveTo>
                  <a:cubicBezTo>
                    <a:pt x="137" y="56"/>
                    <a:pt x="147" y="66"/>
                    <a:pt x="151" y="70"/>
                  </a:cubicBezTo>
                  <a:cubicBezTo>
                    <a:pt x="164" y="51"/>
                    <a:pt x="164" y="51"/>
                    <a:pt x="164" y="51"/>
                  </a:cubicBezTo>
                  <a:cubicBezTo>
                    <a:pt x="159" y="40"/>
                    <a:pt x="145" y="28"/>
                    <a:pt x="132" y="19"/>
                  </a:cubicBezTo>
                  <a:cubicBezTo>
                    <a:pt x="132" y="13"/>
                    <a:pt x="132" y="13"/>
                    <a:pt x="132" y="13"/>
                  </a:cubicBezTo>
                  <a:cubicBezTo>
                    <a:pt x="146" y="23"/>
                    <a:pt x="164" y="38"/>
                    <a:pt x="169" y="50"/>
                  </a:cubicBezTo>
                  <a:cubicBezTo>
                    <a:pt x="169" y="51"/>
                    <a:pt x="169" y="52"/>
                    <a:pt x="169" y="52"/>
                  </a:cubicBezTo>
                  <a:cubicBezTo>
                    <a:pt x="153" y="75"/>
                    <a:pt x="153" y="75"/>
                    <a:pt x="153" y="75"/>
                  </a:cubicBezTo>
                  <a:cubicBezTo>
                    <a:pt x="153" y="75"/>
                    <a:pt x="153" y="75"/>
                    <a:pt x="153" y="75"/>
                  </a:cubicBezTo>
                  <a:cubicBezTo>
                    <a:pt x="153" y="76"/>
                    <a:pt x="153" y="76"/>
                    <a:pt x="153" y="76"/>
                  </a:cubicBezTo>
                  <a:cubicBezTo>
                    <a:pt x="152" y="77"/>
                    <a:pt x="150" y="77"/>
                    <a:pt x="149" y="76"/>
                  </a:cubicBezTo>
                  <a:cubicBezTo>
                    <a:pt x="149" y="76"/>
                    <a:pt x="139" y="65"/>
                    <a:pt x="132" y="59"/>
                  </a:cubicBezTo>
                  <a:cubicBezTo>
                    <a:pt x="133" y="140"/>
                    <a:pt x="133" y="140"/>
                    <a:pt x="133" y="140"/>
                  </a:cubicBezTo>
                  <a:cubicBezTo>
                    <a:pt x="133" y="140"/>
                    <a:pt x="133" y="140"/>
                    <a:pt x="133" y="140"/>
                  </a:cubicBezTo>
                  <a:cubicBezTo>
                    <a:pt x="133" y="141"/>
                    <a:pt x="132" y="141"/>
                    <a:pt x="132" y="142"/>
                  </a:cubicBezTo>
                  <a:cubicBezTo>
                    <a:pt x="132" y="52"/>
                    <a:pt x="132" y="52"/>
                    <a:pt x="132" y="52"/>
                  </a:cubicBezTo>
                  <a:cubicBezTo>
                    <a:pt x="132" y="53"/>
                    <a:pt x="132" y="53"/>
                    <a:pt x="132" y="53"/>
                  </a:cubicBezTo>
                  <a:cubicBezTo>
                    <a:pt x="132" y="53"/>
                    <a:pt x="132" y="52"/>
                    <a:pt x="132" y="52"/>
                  </a:cubicBezTo>
                  <a:close/>
                  <a:moveTo>
                    <a:pt x="113" y="6"/>
                  </a:moveTo>
                  <a:cubicBezTo>
                    <a:pt x="111" y="8"/>
                    <a:pt x="109" y="9"/>
                    <a:pt x="107" y="11"/>
                  </a:cubicBezTo>
                  <a:cubicBezTo>
                    <a:pt x="101" y="14"/>
                    <a:pt x="94" y="16"/>
                    <a:pt x="86" y="16"/>
                  </a:cubicBezTo>
                  <a:cubicBezTo>
                    <a:pt x="86" y="16"/>
                    <a:pt x="85" y="16"/>
                    <a:pt x="85" y="16"/>
                  </a:cubicBezTo>
                  <a:cubicBezTo>
                    <a:pt x="85" y="11"/>
                    <a:pt x="85" y="11"/>
                    <a:pt x="85" y="11"/>
                  </a:cubicBezTo>
                  <a:cubicBezTo>
                    <a:pt x="85" y="11"/>
                    <a:pt x="86" y="11"/>
                    <a:pt x="86" y="11"/>
                  </a:cubicBezTo>
                  <a:cubicBezTo>
                    <a:pt x="93" y="11"/>
                    <a:pt x="100" y="10"/>
                    <a:pt x="104" y="7"/>
                  </a:cubicBezTo>
                  <a:cubicBezTo>
                    <a:pt x="107" y="5"/>
                    <a:pt x="109" y="4"/>
                    <a:pt x="110" y="1"/>
                  </a:cubicBezTo>
                  <a:cubicBezTo>
                    <a:pt x="110" y="1"/>
                    <a:pt x="110" y="1"/>
                    <a:pt x="110" y="1"/>
                  </a:cubicBezTo>
                  <a:cubicBezTo>
                    <a:pt x="110" y="1"/>
                    <a:pt x="110" y="1"/>
                    <a:pt x="110" y="1"/>
                  </a:cubicBezTo>
                  <a:cubicBezTo>
                    <a:pt x="111" y="0"/>
                    <a:pt x="112" y="0"/>
                    <a:pt x="113" y="1"/>
                  </a:cubicBezTo>
                  <a:cubicBezTo>
                    <a:pt x="113" y="1"/>
                    <a:pt x="122" y="6"/>
                    <a:pt x="132" y="13"/>
                  </a:cubicBezTo>
                  <a:cubicBezTo>
                    <a:pt x="132" y="19"/>
                    <a:pt x="132" y="19"/>
                    <a:pt x="132" y="19"/>
                  </a:cubicBezTo>
                  <a:cubicBezTo>
                    <a:pt x="124" y="13"/>
                    <a:pt x="116" y="8"/>
                    <a:pt x="113" y="6"/>
                  </a:cubicBezTo>
                  <a:close/>
                  <a:moveTo>
                    <a:pt x="85" y="138"/>
                  </a:moveTo>
                  <a:cubicBezTo>
                    <a:pt x="128" y="138"/>
                    <a:pt x="128" y="138"/>
                    <a:pt x="128" y="138"/>
                  </a:cubicBezTo>
                  <a:cubicBezTo>
                    <a:pt x="128" y="53"/>
                    <a:pt x="128" y="53"/>
                    <a:pt x="128" y="53"/>
                  </a:cubicBezTo>
                  <a:cubicBezTo>
                    <a:pt x="128" y="52"/>
                    <a:pt x="129" y="51"/>
                    <a:pt x="130" y="51"/>
                  </a:cubicBezTo>
                  <a:cubicBezTo>
                    <a:pt x="131" y="51"/>
                    <a:pt x="131" y="51"/>
                    <a:pt x="132" y="51"/>
                  </a:cubicBezTo>
                  <a:cubicBezTo>
                    <a:pt x="132" y="52"/>
                    <a:pt x="132" y="52"/>
                    <a:pt x="132" y="52"/>
                  </a:cubicBezTo>
                  <a:cubicBezTo>
                    <a:pt x="132" y="52"/>
                    <a:pt x="132" y="52"/>
                    <a:pt x="132" y="52"/>
                  </a:cubicBezTo>
                  <a:cubicBezTo>
                    <a:pt x="132" y="52"/>
                    <a:pt x="132" y="52"/>
                    <a:pt x="132" y="51"/>
                  </a:cubicBezTo>
                  <a:cubicBezTo>
                    <a:pt x="132" y="52"/>
                    <a:pt x="132" y="52"/>
                    <a:pt x="132" y="52"/>
                  </a:cubicBezTo>
                  <a:cubicBezTo>
                    <a:pt x="132" y="142"/>
                    <a:pt x="132" y="142"/>
                    <a:pt x="132" y="142"/>
                  </a:cubicBezTo>
                  <a:cubicBezTo>
                    <a:pt x="132" y="142"/>
                    <a:pt x="131" y="143"/>
                    <a:pt x="130" y="143"/>
                  </a:cubicBezTo>
                  <a:cubicBezTo>
                    <a:pt x="85" y="143"/>
                    <a:pt x="85" y="143"/>
                    <a:pt x="85" y="143"/>
                  </a:cubicBezTo>
                  <a:lnTo>
                    <a:pt x="85" y="138"/>
                  </a:lnTo>
                  <a:close/>
                  <a:moveTo>
                    <a:pt x="85" y="16"/>
                  </a:moveTo>
                  <a:cubicBezTo>
                    <a:pt x="78" y="16"/>
                    <a:pt x="71" y="14"/>
                    <a:pt x="66" y="11"/>
                  </a:cubicBezTo>
                  <a:cubicBezTo>
                    <a:pt x="64" y="9"/>
                    <a:pt x="62" y="8"/>
                    <a:pt x="60" y="6"/>
                  </a:cubicBezTo>
                  <a:cubicBezTo>
                    <a:pt x="51" y="11"/>
                    <a:pt x="14" y="34"/>
                    <a:pt x="6" y="51"/>
                  </a:cubicBezTo>
                  <a:cubicBezTo>
                    <a:pt x="19" y="70"/>
                    <a:pt x="19" y="70"/>
                    <a:pt x="19" y="70"/>
                  </a:cubicBezTo>
                  <a:cubicBezTo>
                    <a:pt x="23" y="66"/>
                    <a:pt x="33" y="56"/>
                    <a:pt x="38" y="51"/>
                  </a:cubicBezTo>
                  <a:cubicBezTo>
                    <a:pt x="39" y="50"/>
                    <a:pt x="41" y="51"/>
                    <a:pt x="41" y="52"/>
                  </a:cubicBezTo>
                  <a:cubicBezTo>
                    <a:pt x="42" y="52"/>
                    <a:pt x="42" y="53"/>
                    <a:pt x="42" y="53"/>
                  </a:cubicBezTo>
                  <a:cubicBezTo>
                    <a:pt x="42" y="53"/>
                    <a:pt x="42" y="53"/>
                    <a:pt x="42" y="53"/>
                  </a:cubicBezTo>
                  <a:cubicBezTo>
                    <a:pt x="42" y="138"/>
                    <a:pt x="42" y="138"/>
                    <a:pt x="42" y="138"/>
                  </a:cubicBezTo>
                  <a:cubicBezTo>
                    <a:pt x="85" y="138"/>
                    <a:pt x="85" y="138"/>
                    <a:pt x="85" y="138"/>
                  </a:cubicBezTo>
                  <a:cubicBezTo>
                    <a:pt x="85" y="138"/>
                    <a:pt x="85" y="138"/>
                    <a:pt x="85" y="138"/>
                  </a:cubicBezTo>
                  <a:cubicBezTo>
                    <a:pt x="85" y="143"/>
                    <a:pt x="85" y="143"/>
                    <a:pt x="85" y="143"/>
                  </a:cubicBezTo>
                  <a:cubicBezTo>
                    <a:pt x="85" y="143"/>
                    <a:pt x="85" y="143"/>
                    <a:pt x="85" y="143"/>
                  </a:cubicBezTo>
                  <a:cubicBezTo>
                    <a:pt x="39" y="143"/>
                    <a:pt x="39" y="143"/>
                    <a:pt x="39" y="143"/>
                  </a:cubicBezTo>
                  <a:cubicBezTo>
                    <a:pt x="39" y="143"/>
                    <a:pt x="39" y="143"/>
                    <a:pt x="39" y="143"/>
                  </a:cubicBezTo>
                  <a:cubicBezTo>
                    <a:pt x="38" y="143"/>
                    <a:pt x="37" y="141"/>
                    <a:pt x="37" y="140"/>
                  </a:cubicBezTo>
                  <a:cubicBezTo>
                    <a:pt x="37" y="59"/>
                    <a:pt x="37" y="59"/>
                    <a:pt x="37" y="59"/>
                  </a:cubicBezTo>
                  <a:cubicBezTo>
                    <a:pt x="30" y="65"/>
                    <a:pt x="21" y="75"/>
                    <a:pt x="20" y="76"/>
                  </a:cubicBezTo>
                  <a:cubicBezTo>
                    <a:pt x="20" y="76"/>
                    <a:pt x="20" y="76"/>
                    <a:pt x="20" y="76"/>
                  </a:cubicBezTo>
                  <a:cubicBezTo>
                    <a:pt x="19" y="77"/>
                    <a:pt x="17" y="77"/>
                    <a:pt x="16" y="75"/>
                  </a:cubicBezTo>
                  <a:cubicBezTo>
                    <a:pt x="1" y="52"/>
                    <a:pt x="1" y="52"/>
                    <a:pt x="1" y="52"/>
                  </a:cubicBezTo>
                  <a:cubicBezTo>
                    <a:pt x="1" y="52"/>
                    <a:pt x="1" y="52"/>
                    <a:pt x="1" y="52"/>
                  </a:cubicBezTo>
                  <a:cubicBezTo>
                    <a:pt x="0" y="52"/>
                    <a:pt x="0" y="51"/>
                    <a:pt x="1" y="50"/>
                  </a:cubicBezTo>
                  <a:cubicBezTo>
                    <a:pt x="9" y="29"/>
                    <a:pt x="59" y="1"/>
                    <a:pt x="60" y="1"/>
                  </a:cubicBezTo>
                  <a:cubicBezTo>
                    <a:pt x="60" y="1"/>
                    <a:pt x="60" y="1"/>
                    <a:pt x="60" y="1"/>
                  </a:cubicBezTo>
                  <a:cubicBezTo>
                    <a:pt x="61" y="0"/>
                    <a:pt x="62" y="0"/>
                    <a:pt x="63" y="1"/>
                  </a:cubicBezTo>
                  <a:cubicBezTo>
                    <a:pt x="64" y="4"/>
                    <a:pt x="66" y="5"/>
                    <a:pt x="68" y="7"/>
                  </a:cubicBezTo>
                  <a:cubicBezTo>
                    <a:pt x="73" y="9"/>
                    <a:pt x="79" y="11"/>
                    <a:pt x="85" y="11"/>
                  </a:cubicBezTo>
                  <a:lnTo>
                    <a:pt x="85"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8" name="Freeform 264"/>
            <p:cNvSpPr>
              <a:spLocks noEditPoints="1"/>
            </p:cNvSpPr>
            <p:nvPr/>
          </p:nvSpPr>
          <p:spPr bwMode="auto">
            <a:xfrm>
              <a:off x="8318500" y="4514850"/>
              <a:ext cx="115888" cy="39688"/>
            </a:xfrm>
            <a:custGeom>
              <a:avLst/>
              <a:gdLst>
                <a:gd name="T0" fmla="*/ 25 w 51"/>
                <a:gd name="T1" fmla="*/ 13 h 18"/>
                <a:gd name="T2" fmla="*/ 38 w 51"/>
                <a:gd name="T3" fmla="*/ 11 h 18"/>
                <a:gd name="T4" fmla="*/ 46 w 51"/>
                <a:gd name="T5" fmla="*/ 5 h 18"/>
                <a:gd name="T6" fmla="*/ 46 w 51"/>
                <a:gd name="T7" fmla="*/ 5 h 18"/>
                <a:gd name="T8" fmla="*/ 46 w 51"/>
                <a:gd name="T9" fmla="*/ 5 h 18"/>
                <a:gd name="T10" fmla="*/ 46 w 51"/>
                <a:gd name="T11" fmla="*/ 5 h 18"/>
                <a:gd name="T12" fmla="*/ 46 w 51"/>
                <a:gd name="T13" fmla="*/ 5 h 18"/>
                <a:gd name="T14" fmla="*/ 46 w 51"/>
                <a:gd name="T15" fmla="*/ 5 h 18"/>
                <a:gd name="T16" fmla="*/ 46 w 51"/>
                <a:gd name="T17" fmla="*/ 5 h 18"/>
                <a:gd name="T18" fmla="*/ 46 w 51"/>
                <a:gd name="T19" fmla="*/ 5 h 18"/>
                <a:gd name="T20" fmla="*/ 46 w 51"/>
                <a:gd name="T21" fmla="*/ 5 h 18"/>
                <a:gd name="T22" fmla="*/ 46 w 51"/>
                <a:gd name="T23" fmla="*/ 5 h 18"/>
                <a:gd name="T24" fmla="*/ 38 w 51"/>
                <a:gd name="T25" fmla="*/ 11 h 18"/>
                <a:gd name="T26" fmla="*/ 25 w 51"/>
                <a:gd name="T27" fmla="*/ 13 h 18"/>
                <a:gd name="T28" fmla="*/ 25 w 51"/>
                <a:gd name="T29" fmla="*/ 13 h 18"/>
                <a:gd name="T30" fmla="*/ 25 w 51"/>
                <a:gd name="T31" fmla="*/ 8 h 18"/>
                <a:gd name="T32" fmla="*/ 25 w 51"/>
                <a:gd name="T33" fmla="*/ 8 h 18"/>
                <a:gd name="T34" fmla="*/ 36 w 51"/>
                <a:gd name="T35" fmla="*/ 7 h 18"/>
                <a:gd name="T36" fmla="*/ 41 w 51"/>
                <a:gd name="T37" fmla="*/ 3 h 18"/>
                <a:gd name="T38" fmla="*/ 42 w 51"/>
                <a:gd name="T39" fmla="*/ 3 h 18"/>
                <a:gd name="T40" fmla="*/ 42 w 51"/>
                <a:gd name="T41" fmla="*/ 3 h 18"/>
                <a:gd name="T42" fmla="*/ 42 w 51"/>
                <a:gd name="T43" fmla="*/ 3 h 18"/>
                <a:gd name="T44" fmla="*/ 44 w 51"/>
                <a:gd name="T45" fmla="*/ 0 h 18"/>
                <a:gd name="T46" fmla="*/ 48 w 51"/>
                <a:gd name="T47" fmla="*/ 1 h 18"/>
                <a:gd name="T48" fmla="*/ 48 w 51"/>
                <a:gd name="T49" fmla="*/ 1 h 18"/>
                <a:gd name="T50" fmla="*/ 48 w 51"/>
                <a:gd name="T51" fmla="*/ 1 h 18"/>
                <a:gd name="T52" fmla="*/ 48 w 51"/>
                <a:gd name="T53" fmla="*/ 1 h 18"/>
                <a:gd name="T54" fmla="*/ 50 w 51"/>
                <a:gd name="T55" fmla="*/ 4 h 18"/>
                <a:gd name="T56" fmla="*/ 50 w 51"/>
                <a:gd name="T57" fmla="*/ 7 h 18"/>
                <a:gd name="T58" fmla="*/ 50 w 51"/>
                <a:gd name="T59" fmla="*/ 7 h 18"/>
                <a:gd name="T60" fmla="*/ 40 w 51"/>
                <a:gd name="T61" fmla="*/ 15 h 18"/>
                <a:gd name="T62" fmla="*/ 25 w 51"/>
                <a:gd name="T63" fmla="*/ 18 h 18"/>
                <a:gd name="T64" fmla="*/ 25 w 51"/>
                <a:gd name="T65" fmla="*/ 18 h 18"/>
                <a:gd name="T66" fmla="*/ 25 w 51"/>
                <a:gd name="T67" fmla="*/ 13 h 18"/>
                <a:gd name="T68" fmla="*/ 25 w 51"/>
                <a:gd name="T69" fmla="*/ 13 h 18"/>
                <a:gd name="T70" fmla="*/ 13 w 51"/>
                <a:gd name="T71" fmla="*/ 11 h 18"/>
                <a:gd name="T72" fmla="*/ 5 w 51"/>
                <a:gd name="T73" fmla="*/ 5 h 18"/>
                <a:gd name="T74" fmla="*/ 5 w 51"/>
                <a:gd name="T75" fmla="*/ 5 h 18"/>
                <a:gd name="T76" fmla="*/ 5 w 51"/>
                <a:gd name="T77" fmla="*/ 5 h 18"/>
                <a:gd name="T78" fmla="*/ 5 w 51"/>
                <a:gd name="T79" fmla="*/ 5 h 18"/>
                <a:gd name="T80" fmla="*/ 5 w 51"/>
                <a:gd name="T81" fmla="*/ 5 h 18"/>
                <a:gd name="T82" fmla="*/ 5 w 51"/>
                <a:gd name="T83" fmla="*/ 5 h 18"/>
                <a:gd name="T84" fmla="*/ 12 w 51"/>
                <a:gd name="T85" fmla="*/ 11 h 18"/>
                <a:gd name="T86" fmla="*/ 25 w 51"/>
                <a:gd name="T87" fmla="*/ 13 h 18"/>
                <a:gd name="T88" fmla="*/ 25 w 51"/>
                <a:gd name="T89" fmla="*/ 18 h 18"/>
                <a:gd name="T90" fmla="*/ 11 w 51"/>
                <a:gd name="T91" fmla="*/ 15 h 18"/>
                <a:gd name="T92" fmla="*/ 1 w 51"/>
                <a:gd name="T93" fmla="*/ 7 h 18"/>
                <a:gd name="T94" fmla="*/ 0 w 51"/>
                <a:gd name="T95" fmla="*/ 4 h 18"/>
                <a:gd name="T96" fmla="*/ 3 w 51"/>
                <a:gd name="T97" fmla="*/ 1 h 18"/>
                <a:gd name="T98" fmla="*/ 3 w 51"/>
                <a:gd name="T99" fmla="*/ 1 h 18"/>
                <a:gd name="T100" fmla="*/ 3 w 51"/>
                <a:gd name="T101" fmla="*/ 1 h 18"/>
                <a:gd name="T102" fmla="*/ 6 w 51"/>
                <a:gd name="T103" fmla="*/ 0 h 18"/>
                <a:gd name="T104" fmla="*/ 9 w 51"/>
                <a:gd name="T105" fmla="*/ 3 h 18"/>
                <a:gd name="T106" fmla="*/ 9 w 51"/>
                <a:gd name="T107" fmla="*/ 3 h 18"/>
                <a:gd name="T108" fmla="*/ 9 w 51"/>
                <a:gd name="T109" fmla="*/ 3 h 18"/>
                <a:gd name="T110" fmla="*/ 15 w 51"/>
                <a:gd name="T111" fmla="*/ 7 h 18"/>
                <a:gd name="T112" fmla="*/ 25 w 51"/>
                <a:gd name="T113" fmla="*/ 8 h 18"/>
                <a:gd name="T114" fmla="*/ 25 w 51"/>
                <a:gd name="T115"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1" h="18">
                  <a:moveTo>
                    <a:pt x="25" y="13"/>
                  </a:moveTo>
                  <a:cubicBezTo>
                    <a:pt x="30" y="13"/>
                    <a:pt x="35" y="12"/>
                    <a:pt x="38" y="11"/>
                  </a:cubicBezTo>
                  <a:cubicBezTo>
                    <a:pt x="42" y="9"/>
                    <a:pt x="44" y="7"/>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6" y="5"/>
                    <a:pt x="46" y="5"/>
                    <a:pt x="46" y="5"/>
                  </a:cubicBezTo>
                  <a:cubicBezTo>
                    <a:pt x="44" y="7"/>
                    <a:pt x="41" y="10"/>
                    <a:pt x="38" y="11"/>
                  </a:cubicBezTo>
                  <a:cubicBezTo>
                    <a:pt x="34" y="12"/>
                    <a:pt x="30" y="13"/>
                    <a:pt x="25" y="13"/>
                  </a:cubicBezTo>
                  <a:cubicBezTo>
                    <a:pt x="25" y="13"/>
                    <a:pt x="25" y="13"/>
                    <a:pt x="25" y="13"/>
                  </a:cubicBezTo>
                  <a:cubicBezTo>
                    <a:pt x="25" y="8"/>
                    <a:pt x="25" y="8"/>
                    <a:pt x="25" y="8"/>
                  </a:cubicBezTo>
                  <a:cubicBezTo>
                    <a:pt x="25" y="8"/>
                    <a:pt x="25" y="8"/>
                    <a:pt x="25" y="8"/>
                  </a:cubicBezTo>
                  <a:cubicBezTo>
                    <a:pt x="30" y="8"/>
                    <a:pt x="33" y="8"/>
                    <a:pt x="36" y="7"/>
                  </a:cubicBezTo>
                  <a:cubicBezTo>
                    <a:pt x="39" y="5"/>
                    <a:pt x="41" y="4"/>
                    <a:pt x="41" y="3"/>
                  </a:cubicBezTo>
                  <a:cubicBezTo>
                    <a:pt x="42" y="3"/>
                    <a:pt x="42" y="3"/>
                    <a:pt x="42" y="3"/>
                  </a:cubicBezTo>
                  <a:cubicBezTo>
                    <a:pt x="42" y="3"/>
                    <a:pt x="42" y="3"/>
                    <a:pt x="42" y="3"/>
                  </a:cubicBezTo>
                  <a:cubicBezTo>
                    <a:pt x="42" y="3"/>
                    <a:pt x="42" y="3"/>
                    <a:pt x="42" y="3"/>
                  </a:cubicBezTo>
                  <a:cubicBezTo>
                    <a:pt x="42" y="1"/>
                    <a:pt x="43" y="1"/>
                    <a:pt x="44" y="0"/>
                  </a:cubicBezTo>
                  <a:cubicBezTo>
                    <a:pt x="46" y="0"/>
                    <a:pt x="47" y="0"/>
                    <a:pt x="48" y="1"/>
                  </a:cubicBezTo>
                  <a:cubicBezTo>
                    <a:pt x="48" y="1"/>
                    <a:pt x="48" y="1"/>
                    <a:pt x="48" y="1"/>
                  </a:cubicBezTo>
                  <a:cubicBezTo>
                    <a:pt x="48" y="1"/>
                    <a:pt x="48" y="1"/>
                    <a:pt x="48" y="1"/>
                  </a:cubicBezTo>
                  <a:cubicBezTo>
                    <a:pt x="48" y="1"/>
                    <a:pt x="48" y="1"/>
                    <a:pt x="48" y="1"/>
                  </a:cubicBezTo>
                  <a:cubicBezTo>
                    <a:pt x="49" y="1"/>
                    <a:pt x="50" y="3"/>
                    <a:pt x="50" y="4"/>
                  </a:cubicBezTo>
                  <a:cubicBezTo>
                    <a:pt x="51" y="5"/>
                    <a:pt x="51" y="6"/>
                    <a:pt x="50" y="7"/>
                  </a:cubicBezTo>
                  <a:cubicBezTo>
                    <a:pt x="50" y="7"/>
                    <a:pt x="50" y="7"/>
                    <a:pt x="50" y="7"/>
                  </a:cubicBezTo>
                  <a:cubicBezTo>
                    <a:pt x="48" y="11"/>
                    <a:pt x="45" y="13"/>
                    <a:pt x="40" y="15"/>
                  </a:cubicBezTo>
                  <a:cubicBezTo>
                    <a:pt x="36" y="17"/>
                    <a:pt x="31" y="18"/>
                    <a:pt x="25" y="18"/>
                  </a:cubicBezTo>
                  <a:cubicBezTo>
                    <a:pt x="25" y="18"/>
                    <a:pt x="25" y="18"/>
                    <a:pt x="25" y="18"/>
                  </a:cubicBezTo>
                  <a:cubicBezTo>
                    <a:pt x="25" y="13"/>
                    <a:pt x="25" y="13"/>
                    <a:pt x="25" y="13"/>
                  </a:cubicBezTo>
                  <a:close/>
                  <a:moveTo>
                    <a:pt x="25" y="13"/>
                  </a:moveTo>
                  <a:cubicBezTo>
                    <a:pt x="21" y="13"/>
                    <a:pt x="17" y="12"/>
                    <a:pt x="13" y="11"/>
                  </a:cubicBezTo>
                  <a:cubicBezTo>
                    <a:pt x="9" y="10"/>
                    <a:pt x="6" y="7"/>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6" y="7"/>
                    <a:pt x="9" y="9"/>
                    <a:pt x="12" y="11"/>
                  </a:cubicBezTo>
                  <a:cubicBezTo>
                    <a:pt x="16" y="12"/>
                    <a:pt x="21" y="13"/>
                    <a:pt x="25" y="13"/>
                  </a:cubicBezTo>
                  <a:cubicBezTo>
                    <a:pt x="25" y="18"/>
                    <a:pt x="25" y="18"/>
                    <a:pt x="25" y="18"/>
                  </a:cubicBezTo>
                  <a:cubicBezTo>
                    <a:pt x="20" y="18"/>
                    <a:pt x="15" y="17"/>
                    <a:pt x="11" y="15"/>
                  </a:cubicBezTo>
                  <a:cubicBezTo>
                    <a:pt x="6" y="13"/>
                    <a:pt x="3" y="11"/>
                    <a:pt x="1" y="7"/>
                  </a:cubicBezTo>
                  <a:cubicBezTo>
                    <a:pt x="0" y="6"/>
                    <a:pt x="0" y="5"/>
                    <a:pt x="0" y="4"/>
                  </a:cubicBezTo>
                  <a:cubicBezTo>
                    <a:pt x="1" y="3"/>
                    <a:pt x="2" y="1"/>
                    <a:pt x="3" y="1"/>
                  </a:cubicBezTo>
                  <a:cubicBezTo>
                    <a:pt x="3" y="1"/>
                    <a:pt x="3" y="1"/>
                    <a:pt x="3" y="1"/>
                  </a:cubicBezTo>
                  <a:cubicBezTo>
                    <a:pt x="3" y="1"/>
                    <a:pt x="3" y="1"/>
                    <a:pt x="3" y="1"/>
                  </a:cubicBezTo>
                  <a:cubicBezTo>
                    <a:pt x="4" y="0"/>
                    <a:pt x="5" y="0"/>
                    <a:pt x="6" y="0"/>
                  </a:cubicBezTo>
                  <a:cubicBezTo>
                    <a:pt x="8" y="1"/>
                    <a:pt x="9" y="1"/>
                    <a:pt x="9" y="3"/>
                  </a:cubicBezTo>
                  <a:cubicBezTo>
                    <a:pt x="9" y="3"/>
                    <a:pt x="9" y="3"/>
                    <a:pt x="9" y="3"/>
                  </a:cubicBezTo>
                  <a:cubicBezTo>
                    <a:pt x="9" y="3"/>
                    <a:pt x="9" y="3"/>
                    <a:pt x="9" y="3"/>
                  </a:cubicBezTo>
                  <a:cubicBezTo>
                    <a:pt x="10" y="4"/>
                    <a:pt x="12" y="5"/>
                    <a:pt x="15" y="7"/>
                  </a:cubicBezTo>
                  <a:cubicBezTo>
                    <a:pt x="18" y="8"/>
                    <a:pt x="21" y="8"/>
                    <a:pt x="25" y="8"/>
                  </a:cubicBezTo>
                  <a:lnTo>
                    <a:pt x="25"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265"/>
            <p:cNvSpPr>
              <a:spLocks noEditPoints="1"/>
            </p:cNvSpPr>
            <p:nvPr/>
          </p:nvSpPr>
          <p:spPr bwMode="auto">
            <a:xfrm>
              <a:off x="8796338" y="3886200"/>
              <a:ext cx="295275" cy="150813"/>
            </a:xfrm>
            <a:custGeom>
              <a:avLst/>
              <a:gdLst>
                <a:gd name="T0" fmla="*/ 121 w 131"/>
                <a:gd name="T1" fmla="*/ 39 h 67"/>
                <a:gd name="T2" fmla="*/ 121 w 131"/>
                <a:gd name="T3" fmla="*/ 39 h 67"/>
                <a:gd name="T4" fmla="*/ 121 w 131"/>
                <a:gd name="T5" fmla="*/ 11 h 67"/>
                <a:gd name="T6" fmla="*/ 111 w 131"/>
                <a:gd name="T7" fmla="*/ 0 h 67"/>
                <a:gd name="T8" fmla="*/ 131 w 131"/>
                <a:gd name="T9" fmla="*/ 24 h 67"/>
                <a:gd name="T10" fmla="*/ 124 w 131"/>
                <a:gd name="T11" fmla="*/ 42 h 67"/>
                <a:gd name="T12" fmla="*/ 111 w 131"/>
                <a:gd name="T13" fmla="*/ 44 h 67"/>
                <a:gd name="T14" fmla="*/ 117 w 131"/>
                <a:gd name="T15" fmla="*/ 35 h 67"/>
                <a:gd name="T16" fmla="*/ 122 w 131"/>
                <a:gd name="T17" fmla="*/ 24 h 67"/>
                <a:gd name="T18" fmla="*/ 111 w 131"/>
                <a:gd name="T19" fmla="*/ 10 h 67"/>
                <a:gd name="T20" fmla="*/ 114 w 131"/>
                <a:gd name="T21" fmla="*/ 18 h 67"/>
                <a:gd name="T22" fmla="*/ 114 w 131"/>
                <a:gd name="T23" fmla="*/ 32 h 67"/>
                <a:gd name="T24" fmla="*/ 111 w 131"/>
                <a:gd name="T25" fmla="*/ 34 h 67"/>
                <a:gd name="T26" fmla="*/ 66 w 131"/>
                <a:gd name="T27" fmla="*/ 62 h 67"/>
                <a:gd name="T28" fmla="*/ 95 w 131"/>
                <a:gd name="T29" fmla="*/ 43 h 67"/>
                <a:gd name="T30" fmla="*/ 98 w 131"/>
                <a:gd name="T31" fmla="*/ 43 h 67"/>
                <a:gd name="T32" fmla="*/ 106 w 131"/>
                <a:gd name="T33" fmla="*/ 44 h 67"/>
                <a:gd name="T34" fmla="*/ 111 w 131"/>
                <a:gd name="T35" fmla="*/ 49 h 67"/>
                <a:gd name="T36" fmla="*/ 101 w 131"/>
                <a:gd name="T37" fmla="*/ 49 h 67"/>
                <a:gd name="T38" fmla="*/ 80 w 131"/>
                <a:gd name="T39" fmla="*/ 62 h 67"/>
                <a:gd name="T40" fmla="*/ 66 w 131"/>
                <a:gd name="T41" fmla="*/ 62 h 67"/>
                <a:gd name="T42" fmla="*/ 107 w 131"/>
                <a:gd name="T43" fmla="*/ 4 h 67"/>
                <a:gd name="T44" fmla="*/ 66 w 131"/>
                <a:gd name="T45" fmla="*/ 4 h 67"/>
                <a:gd name="T46" fmla="*/ 107 w 131"/>
                <a:gd name="T47" fmla="*/ 0 h 67"/>
                <a:gd name="T48" fmla="*/ 108 w 131"/>
                <a:gd name="T49" fmla="*/ 0 h 67"/>
                <a:gd name="T50" fmla="*/ 111 w 131"/>
                <a:gd name="T51" fmla="*/ 5 h 67"/>
                <a:gd name="T52" fmla="*/ 111 w 131"/>
                <a:gd name="T53" fmla="*/ 15 h 67"/>
                <a:gd name="T54" fmla="*/ 109 w 131"/>
                <a:gd name="T55" fmla="*/ 25 h 67"/>
                <a:gd name="T56" fmla="*/ 106 w 131"/>
                <a:gd name="T57" fmla="*/ 35 h 67"/>
                <a:gd name="T58" fmla="*/ 111 w 131"/>
                <a:gd name="T59" fmla="*/ 39 h 67"/>
                <a:gd name="T60" fmla="*/ 104 w 131"/>
                <a:gd name="T61" fmla="*/ 39 h 67"/>
                <a:gd name="T62" fmla="*/ 100 w 131"/>
                <a:gd name="T63" fmla="*/ 36 h 67"/>
                <a:gd name="T64" fmla="*/ 100 w 131"/>
                <a:gd name="T65" fmla="*/ 35 h 67"/>
                <a:gd name="T66" fmla="*/ 106 w 131"/>
                <a:gd name="T67" fmla="*/ 12 h 67"/>
                <a:gd name="T68" fmla="*/ 108 w 131"/>
                <a:gd name="T69" fmla="*/ 10 h 67"/>
                <a:gd name="T70" fmla="*/ 109 w 131"/>
                <a:gd name="T71" fmla="*/ 10 h 67"/>
                <a:gd name="T72" fmla="*/ 55 w 131"/>
                <a:gd name="T73" fmla="*/ 63 h 67"/>
                <a:gd name="T74" fmla="*/ 66 w 131"/>
                <a:gd name="T75" fmla="*/ 67 h 67"/>
                <a:gd name="T76" fmla="*/ 16 w 131"/>
                <a:gd name="T77" fmla="*/ 51 h 67"/>
                <a:gd name="T78" fmla="*/ 0 w 131"/>
                <a:gd name="T79" fmla="*/ 7 h 67"/>
                <a:gd name="T80" fmla="*/ 3 w 131"/>
                <a:gd name="T81" fmla="*/ 0 h 67"/>
                <a:gd name="T82" fmla="*/ 66 w 131"/>
                <a:gd name="T83" fmla="*/ 4 h 67"/>
                <a:gd name="T84" fmla="*/ 5 w 131"/>
                <a:gd name="T85" fmla="*/ 7 h 67"/>
                <a:gd name="T86" fmla="*/ 20 w 131"/>
                <a:gd name="T87" fmla="*/ 4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1" h="67">
                  <a:moveTo>
                    <a:pt x="111" y="44"/>
                  </a:moveTo>
                  <a:cubicBezTo>
                    <a:pt x="115" y="43"/>
                    <a:pt x="118" y="41"/>
                    <a:pt x="121" y="39"/>
                  </a:cubicBezTo>
                  <a:cubicBezTo>
                    <a:pt x="121" y="39"/>
                    <a:pt x="121" y="39"/>
                    <a:pt x="121" y="39"/>
                  </a:cubicBezTo>
                  <a:cubicBezTo>
                    <a:pt x="121" y="39"/>
                    <a:pt x="121" y="39"/>
                    <a:pt x="121" y="39"/>
                  </a:cubicBezTo>
                  <a:cubicBezTo>
                    <a:pt x="124" y="35"/>
                    <a:pt x="126" y="30"/>
                    <a:pt x="126" y="24"/>
                  </a:cubicBezTo>
                  <a:cubicBezTo>
                    <a:pt x="126" y="19"/>
                    <a:pt x="124" y="14"/>
                    <a:pt x="121" y="11"/>
                  </a:cubicBezTo>
                  <a:cubicBezTo>
                    <a:pt x="118" y="8"/>
                    <a:pt x="115" y="6"/>
                    <a:pt x="111" y="5"/>
                  </a:cubicBezTo>
                  <a:cubicBezTo>
                    <a:pt x="111" y="0"/>
                    <a:pt x="111" y="0"/>
                    <a:pt x="111" y="0"/>
                  </a:cubicBezTo>
                  <a:cubicBezTo>
                    <a:pt x="116" y="1"/>
                    <a:pt x="121" y="4"/>
                    <a:pt x="124" y="7"/>
                  </a:cubicBezTo>
                  <a:cubicBezTo>
                    <a:pt x="129" y="12"/>
                    <a:pt x="131" y="18"/>
                    <a:pt x="131" y="24"/>
                  </a:cubicBezTo>
                  <a:cubicBezTo>
                    <a:pt x="131" y="31"/>
                    <a:pt x="129" y="38"/>
                    <a:pt x="124" y="42"/>
                  </a:cubicBezTo>
                  <a:cubicBezTo>
                    <a:pt x="124" y="42"/>
                    <a:pt x="124" y="42"/>
                    <a:pt x="124" y="42"/>
                  </a:cubicBezTo>
                  <a:cubicBezTo>
                    <a:pt x="120" y="46"/>
                    <a:pt x="116" y="48"/>
                    <a:pt x="111" y="49"/>
                  </a:cubicBezTo>
                  <a:cubicBezTo>
                    <a:pt x="111" y="44"/>
                    <a:pt x="111" y="44"/>
                    <a:pt x="111" y="44"/>
                  </a:cubicBezTo>
                  <a:close/>
                  <a:moveTo>
                    <a:pt x="111" y="39"/>
                  </a:moveTo>
                  <a:cubicBezTo>
                    <a:pt x="113" y="38"/>
                    <a:pt x="115" y="37"/>
                    <a:pt x="117" y="35"/>
                  </a:cubicBezTo>
                  <a:cubicBezTo>
                    <a:pt x="117" y="35"/>
                    <a:pt x="117" y="35"/>
                    <a:pt x="117" y="35"/>
                  </a:cubicBezTo>
                  <a:cubicBezTo>
                    <a:pt x="120" y="32"/>
                    <a:pt x="122" y="29"/>
                    <a:pt x="122" y="24"/>
                  </a:cubicBezTo>
                  <a:cubicBezTo>
                    <a:pt x="122" y="21"/>
                    <a:pt x="120" y="17"/>
                    <a:pt x="118" y="15"/>
                  </a:cubicBezTo>
                  <a:cubicBezTo>
                    <a:pt x="116" y="13"/>
                    <a:pt x="114" y="11"/>
                    <a:pt x="111" y="10"/>
                  </a:cubicBezTo>
                  <a:cubicBezTo>
                    <a:pt x="111" y="15"/>
                    <a:pt x="111" y="15"/>
                    <a:pt x="111" y="15"/>
                  </a:cubicBezTo>
                  <a:cubicBezTo>
                    <a:pt x="112" y="16"/>
                    <a:pt x="113" y="17"/>
                    <a:pt x="114" y="18"/>
                  </a:cubicBezTo>
                  <a:cubicBezTo>
                    <a:pt x="116" y="20"/>
                    <a:pt x="117" y="22"/>
                    <a:pt x="117" y="24"/>
                  </a:cubicBezTo>
                  <a:cubicBezTo>
                    <a:pt x="117" y="27"/>
                    <a:pt x="116" y="30"/>
                    <a:pt x="114" y="32"/>
                  </a:cubicBezTo>
                  <a:cubicBezTo>
                    <a:pt x="114" y="32"/>
                    <a:pt x="114" y="32"/>
                    <a:pt x="114" y="32"/>
                  </a:cubicBezTo>
                  <a:cubicBezTo>
                    <a:pt x="113" y="33"/>
                    <a:pt x="112" y="33"/>
                    <a:pt x="111" y="34"/>
                  </a:cubicBezTo>
                  <a:lnTo>
                    <a:pt x="111" y="39"/>
                  </a:lnTo>
                  <a:close/>
                  <a:moveTo>
                    <a:pt x="66" y="62"/>
                  </a:moveTo>
                  <a:cubicBezTo>
                    <a:pt x="70" y="61"/>
                    <a:pt x="74" y="59"/>
                    <a:pt x="77" y="58"/>
                  </a:cubicBezTo>
                  <a:cubicBezTo>
                    <a:pt x="84" y="54"/>
                    <a:pt x="90" y="49"/>
                    <a:pt x="95" y="43"/>
                  </a:cubicBezTo>
                  <a:cubicBezTo>
                    <a:pt x="96" y="42"/>
                    <a:pt x="97" y="42"/>
                    <a:pt x="98" y="43"/>
                  </a:cubicBezTo>
                  <a:cubicBezTo>
                    <a:pt x="98" y="43"/>
                    <a:pt x="98" y="43"/>
                    <a:pt x="98" y="43"/>
                  </a:cubicBezTo>
                  <a:cubicBezTo>
                    <a:pt x="99" y="43"/>
                    <a:pt x="101" y="44"/>
                    <a:pt x="102" y="44"/>
                  </a:cubicBezTo>
                  <a:cubicBezTo>
                    <a:pt x="104" y="44"/>
                    <a:pt x="105" y="44"/>
                    <a:pt x="106" y="44"/>
                  </a:cubicBezTo>
                  <a:cubicBezTo>
                    <a:pt x="108" y="44"/>
                    <a:pt x="109" y="44"/>
                    <a:pt x="111" y="44"/>
                  </a:cubicBezTo>
                  <a:cubicBezTo>
                    <a:pt x="111" y="49"/>
                    <a:pt x="111" y="49"/>
                    <a:pt x="111" y="49"/>
                  </a:cubicBezTo>
                  <a:cubicBezTo>
                    <a:pt x="109" y="49"/>
                    <a:pt x="108" y="49"/>
                    <a:pt x="106" y="49"/>
                  </a:cubicBezTo>
                  <a:cubicBezTo>
                    <a:pt x="105" y="49"/>
                    <a:pt x="103" y="49"/>
                    <a:pt x="101" y="49"/>
                  </a:cubicBezTo>
                  <a:cubicBezTo>
                    <a:pt x="100" y="48"/>
                    <a:pt x="99" y="48"/>
                    <a:pt x="98" y="48"/>
                  </a:cubicBezTo>
                  <a:cubicBezTo>
                    <a:pt x="93" y="54"/>
                    <a:pt x="87" y="58"/>
                    <a:pt x="80" y="62"/>
                  </a:cubicBezTo>
                  <a:cubicBezTo>
                    <a:pt x="75" y="64"/>
                    <a:pt x="70" y="66"/>
                    <a:pt x="66" y="67"/>
                  </a:cubicBezTo>
                  <a:cubicBezTo>
                    <a:pt x="66" y="62"/>
                    <a:pt x="66" y="62"/>
                    <a:pt x="66" y="62"/>
                  </a:cubicBezTo>
                  <a:close/>
                  <a:moveTo>
                    <a:pt x="111" y="5"/>
                  </a:moveTo>
                  <a:cubicBezTo>
                    <a:pt x="110" y="5"/>
                    <a:pt x="109" y="5"/>
                    <a:pt x="107" y="4"/>
                  </a:cubicBezTo>
                  <a:cubicBezTo>
                    <a:pt x="107" y="4"/>
                    <a:pt x="107" y="4"/>
                    <a:pt x="107" y="4"/>
                  </a:cubicBezTo>
                  <a:cubicBezTo>
                    <a:pt x="66" y="4"/>
                    <a:pt x="66" y="4"/>
                    <a:pt x="66" y="4"/>
                  </a:cubicBezTo>
                  <a:cubicBezTo>
                    <a:pt x="66" y="0"/>
                    <a:pt x="66" y="0"/>
                    <a:pt x="66" y="0"/>
                  </a:cubicBezTo>
                  <a:cubicBezTo>
                    <a:pt x="107" y="0"/>
                    <a:pt x="107" y="0"/>
                    <a:pt x="107" y="0"/>
                  </a:cubicBezTo>
                  <a:cubicBezTo>
                    <a:pt x="107" y="0"/>
                    <a:pt x="107" y="0"/>
                    <a:pt x="107" y="0"/>
                  </a:cubicBezTo>
                  <a:cubicBezTo>
                    <a:pt x="108" y="0"/>
                    <a:pt x="108" y="0"/>
                    <a:pt x="108" y="0"/>
                  </a:cubicBezTo>
                  <a:cubicBezTo>
                    <a:pt x="109" y="0"/>
                    <a:pt x="110" y="0"/>
                    <a:pt x="111" y="0"/>
                  </a:cubicBezTo>
                  <a:cubicBezTo>
                    <a:pt x="111" y="5"/>
                    <a:pt x="111" y="5"/>
                    <a:pt x="111" y="5"/>
                  </a:cubicBezTo>
                  <a:close/>
                  <a:moveTo>
                    <a:pt x="111" y="10"/>
                  </a:moveTo>
                  <a:cubicBezTo>
                    <a:pt x="111" y="15"/>
                    <a:pt x="111" y="15"/>
                    <a:pt x="111" y="15"/>
                  </a:cubicBezTo>
                  <a:cubicBezTo>
                    <a:pt x="111" y="15"/>
                    <a:pt x="111" y="15"/>
                    <a:pt x="111" y="15"/>
                  </a:cubicBezTo>
                  <a:cubicBezTo>
                    <a:pt x="111" y="19"/>
                    <a:pt x="110" y="22"/>
                    <a:pt x="109" y="25"/>
                  </a:cubicBezTo>
                  <a:cubicBezTo>
                    <a:pt x="108" y="28"/>
                    <a:pt x="107" y="32"/>
                    <a:pt x="106" y="35"/>
                  </a:cubicBezTo>
                  <a:cubicBezTo>
                    <a:pt x="106" y="35"/>
                    <a:pt x="106" y="35"/>
                    <a:pt x="106" y="35"/>
                  </a:cubicBezTo>
                  <a:cubicBezTo>
                    <a:pt x="108" y="35"/>
                    <a:pt x="109" y="34"/>
                    <a:pt x="111" y="34"/>
                  </a:cubicBezTo>
                  <a:cubicBezTo>
                    <a:pt x="111" y="39"/>
                    <a:pt x="111" y="39"/>
                    <a:pt x="111" y="39"/>
                  </a:cubicBezTo>
                  <a:cubicBezTo>
                    <a:pt x="109" y="39"/>
                    <a:pt x="108" y="40"/>
                    <a:pt x="106" y="40"/>
                  </a:cubicBezTo>
                  <a:cubicBezTo>
                    <a:pt x="106" y="40"/>
                    <a:pt x="105" y="39"/>
                    <a:pt x="104" y="39"/>
                  </a:cubicBezTo>
                  <a:cubicBezTo>
                    <a:pt x="103" y="39"/>
                    <a:pt x="102" y="39"/>
                    <a:pt x="102" y="39"/>
                  </a:cubicBezTo>
                  <a:cubicBezTo>
                    <a:pt x="100" y="38"/>
                    <a:pt x="100" y="37"/>
                    <a:pt x="100" y="36"/>
                  </a:cubicBezTo>
                  <a:cubicBezTo>
                    <a:pt x="100" y="36"/>
                    <a:pt x="100" y="35"/>
                    <a:pt x="100" y="35"/>
                  </a:cubicBezTo>
                  <a:cubicBezTo>
                    <a:pt x="100" y="35"/>
                    <a:pt x="100" y="35"/>
                    <a:pt x="100" y="35"/>
                  </a:cubicBezTo>
                  <a:cubicBezTo>
                    <a:pt x="102" y="32"/>
                    <a:pt x="104" y="28"/>
                    <a:pt x="105" y="24"/>
                  </a:cubicBezTo>
                  <a:cubicBezTo>
                    <a:pt x="105" y="20"/>
                    <a:pt x="106" y="16"/>
                    <a:pt x="106" y="12"/>
                  </a:cubicBezTo>
                  <a:cubicBezTo>
                    <a:pt x="106" y="12"/>
                    <a:pt x="106" y="12"/>
                    <a:pt x="106" y="12"/>
                  </a:cubicBezTo>
                  <a:cubicBezTo>
                    <a:pt x="106" y="10"/>
                    <a:pt x="107" y="10"/>
                    <a:pt x="108" y="10"/>
                  </a:cubicBezTo>
                  <a:cubicBezTo>
                    <a:pt x="108" y="10"/>
                    <a:pt x="109" y="10"/>
                    <a:pt x="109" y="10"/>
                  </a:cubicBezTo>
                  <a:cubicBezTo>
                    <a:pt x="109" y="10"/>
                    <a:pt x="109" y="10"/>
                    <a:pt x="109" y="10"/>
                  </a:cubicBezTo>
                  <a:cubicBezTo>
                    <a:pt x="109" y="10"/>
                    <a:pt x="110" y="10"/>
                    <a:pt x="111" y="10"/>
                  </a:cubicBezTo>
                  <a:close/>
                  <a:moveTo>
                    <a:pt x="55" y="63"/>
                  </a:moveTo>
                  <a:cubicBezTo>
                    <a:pt x="59" y="63"/>
                    <a:pt x="62" y="62"/>
                    <a:pt x="66" y="62"/>
                  </a:cubicBezTo>
                  <a:cubicBezTo>
                    <a:pt x="66" y="67"/>
                    <a:pt x="66" y="67"/>
                    <a:pt x="66" y="67"/>
                  </a:cubicBezTo>
                  <a:cubicBezTo>
                    <a:pt x="62" y="67"/>
                    <a:pt x="59" y="67"/>
                    <a:pt x="55" y="67"/>
                  </a:cubicBezTo>
                  <a:cubicBezTo>
                    <a:pt x="40" y="67"/>
                    <a:pt x="26" y="61"/>
                    <a:pt x="16" y="51"/>
                  </a:cubicBezTo>
                  <a:cubicBezTo>
                    <a:pt x="6" y="41"/>
                    <a:pt x="0" y="27"/>
                    <a:pt x="0" y="12"/>
                  </a:cubicBezTo>
                  <a:cubicBezTo>
                    <a:pt x="0" y="10"/>
                    <a:pt x="0" y="9"/>
                    <a:pt x="0" y="7"/>
                  </a:cubicBezTo>
                  <a:cubicBezTo>
                    <a:pt x="0" y="5"/>
                    <a:pt x="1" y="3"/>
                    <a:pt x="1" y="2"/>
                  </a:cubicBezTo>
                  <a:cubicBezTo>
                    <a:pt x="1" y="1"/>
                    <a:pt x="2" y="0"/>
                    <a:pt x="3" y="0"/>
                  </a:cubicBezTo>
                  <a:cubicBezTo>
                    <a:pt x="66" y="0"/>
                    <a:pt x="66" y="0"/>
                    <a:pt x="66" y="0"/>
                  </a:cubicBezTo>
                  <a:cubicBezTo>
                    <a:pt x="66" y="4"/>
                    <a:pt x="66" y="4"/>
                    <a:pt x="66" y="4"/>
                  </a:cubicBezTo>
                  <a:cubicBezTo>
                    <a:pt x="5" y="4"/>
                    <a:pt x="5" y="4"/>
                    <a:pt x="5" y="4"/>
                  </a:cubicBezTo>
                  <a:cubicBezTo>
                    <a:pt x="5" y="5"/>
                    <a:pt x="5" y="6"/>
                    <a:pt x="5" y="7"/>
                  </a:cubicBezTo>
                  <a:cubicBezTo>
                    <a:pt x="5" y="9"/>
                    <a:pt x="5" y="10"/>
                    <a:pt x="5" y="12"/>
                  </a:cubicBezTo>
                  <a:cubicBezTo>
                    <a:pt x="5" y="26"/>
                    <a:pt x="10" y="39"/>
                    <a:pt x="20" y="48"/>
                  </a:cubicBezTo>
                  <a:cubicBezTo>
                    <a:pt x="29" y="57"/>
                    <a:pt x="41" y="63"/>
                    <a:pt x="55"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266"/>
            <p:cNvSpPr>
              <a:spLocks noEditPoints="1"/>
            </p:cNvSpPr>
            <p:nvPr/>
          </p:nvSpPr>
          <p:spPr bwMode="auto">
            <a:xfrm>
              <a:off x="8796338" y="4040188"/>
              <a:ext cx="268288" cy="33338"/>
            </a:xfrm>
            <a:custGeom>
              <a:avLst/>
              <a:gdLst>
                <a:gd name="T0" fmla="*/ 59 w 119"/>
                <a:gd name="T1" fmla="*/ 0 h 15"/>
                <a:gd name="T2" fmla="*/ 117 w 119"/>
                <a:gd name="T3" fmla="*/ 0 h 15"/>
                <a:gd name="T4" fmla="*/ 119 w 119"/>
                <a:gd name="T5" fmla="*/ 3 h 15"/>
                <a:gd name="T6" fmla="*/ 119 w 119"/>
                <a:gd name="T7" fmla="*/ 12 h 15"/>
                <a:gd name="T8" fmla="*/ 117 w 119"/>
                <a:gd name="T9" fmla="*/ 15 h 15"/>
                <a:gd name="T10" fmla="*/ 59 w 119"/>
                <a:gd name="T11" fmla="*/ 15 h 15"/>
                <a:gd name="T12" fmla="*/ 59 w 119"/>
                <a:gd name="T13" fmla="*/ 10 h 15"/>
                <a:gd name="T14" fmla="*/ 114 w 119"/>
                <a:gd name="T15" fmla="*/ 10 h 15"/>
                <a:gd name="T16" fmla="*/ 114 w 119"/>
                <a:gd name="T17" fmla="*/ 5 h 15"/>
                <a:gd name="T18" fmla="*/ 59 w 119"/>
                <a:gd name="T19" fmla="*/ 5 h 15"/>
                <a:gd name="T20" fmla="*/ 59 w 119"/>
                <a:gd name="T21" fmla="*/ 0 h 15"/>
                <a:gd name="T22" fmla="*/ 2 w 119"/>
                <a:gd name="T23" fmla="*/ 0 h 15"/>
                <a:gd name="T24" fmla="*/ 59 w 119"/>
                <a:gd name="T25" fmla="*/ 0 h 15"/>
                <a:gd name="T26" fmla="*/ 59 w 119"/>
                <a:gd name="T27" fmla="*/ 5 h 15"/>
                <a:gd name="T28" fmla="*/ 5 w 119"/>
                <a:gd name="T29" fmla="*/ 5 h 15"/>
                <a:gd name="T30" fmla="*/ 5 w 119"/>
                <a:gd name="T31" fmla="*/ 10 h 15"/>
                <a:gd name="T32" fmla="*/ 59 w 119"/>
                <a:gd name="T33" fmla="*/ 10 h 15"/>
                <a:gd name="T34" fmla="*/ 59 w 119"/>
                <a:gd name="T35" fmla="*/ 15 h 15"/>
                <a:gd name="T36" fmla="*/ 2 w 119"/>
                <a:gd name="T37" fmla="*/ 15 h 15"/>
                <a:gd name="T38" fmla="*/ 0 w 119"/>
                <a:gd name="T39" fmla="*/ 12 h 15"/>
                <a:gd name="T40" fmla="*/ 0 w 119"/>
                <a:gd name="T41" fmla="*/ 3 h 15"/>
                <a:gd name="T42" fmla="*/ 2 w 119"/>
                <a:gd name="T4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 h="15">
                  <a:moveTo>
                    <a:pt x="59" y="0"/>
                  </a:moveTo>
                  <a:cubicBezTo>
                    <a:pt x="117" y="0"/>
                    <a:pt x="117" y="0"/>
                    <a:pt x="117" y="0"/>
                  </a:cubicBezTo>
                  <a:cubicBezTo>
                    <a:pt x="118" y="0"/>
                    <a:pt x="119" y="1"/>
                    <a:pt x="119" y="3"/>
                  </a:cubicBezTo>
                  <a:cubicBezTo>
                    <a:pt x="119" y="12"/>
                    <a:pt x="119" y="12"/>
                    <a:pt x="119" y="12"/>
                  </a:cubicBezTo>
                  <a:cubicBezTo>
                    <a:pt x="119" y="13"/>
                    <a:pt x="118" y="15"/>
                    <a:pt x="117" y="15"/>
                  </a:cubicBezTo>
                  <a:cubicBezTo>
                    <a:pt x="59" y="15"/>
                    <a:pt x="59" y="15"/>
                    <a:pt x="59" y="15"/>
                  </a:cubicBezTo>
                  <a:cubicBezTo>
                    <a:pt x="59" y="10"/>
                    <a:pt x="59" y="10"/>
                    <a:pt x="59" y="10"/>
                  </a:cubicBezTo>
                  <a:cubicBezTo>
                    <a:pt x="114" y="10"/>
                    <a:pt x="114" y="10"/>
                    <a:pt x="114" y="10"/>
                  </a:cubicBezTo>
                  <a:cubicBezTo>
                    <a:pt x="114" y="5"/>
                    <a:pt x="114" y="5"/>
                    <a:pt x="114" y="5"/>
                  </a:cubicBezTo>
                  <a:cubicBezTo>
                    <a:pt x="59" y="5"/>
                    <a:pt x="59" y="5"/>
                    <a:pt x="59" y="5"/>
                  </a:cubicBezTo>
                  <a:lnTo>
                    <a:pt x="59" y="0"/>
                  </a:lnTo>
                  <a:close/>
                  <a:moveTo>
                    <a:pt x="2" y="0"/>
                  </a:moveTo>
                  <a:cubicBezTo>
                    <a:pt x="59" y="0"/>
                    <a:pt x="59" y="0"/>
                    <a:pt x="59" y="0"/>
                  </a:cubicBezTo>
                  <a:cubicBezTo>
                    <a:pt x="59" y="5"/>
                    <a:pt x="59" y="5"/>
                    <a:pt x="59" y="5"/>
                  </a:cubicBezTo>
                  <a:cubicBezTo>
                    <a:pt x="5" y="5"/>
                    <a:pt x="5" y="5"/>
                    <a:pt x="5" y="5"/>
                  </a:cubicBezTo>
                  <a:cubicBezTo>
                    <a:pt x="5" y="10"/>
                    <a:pt x="5" y="10"/>
                    <a:pt x="5" y="10"/>
                  </a:cubicBezTo>
                  <a:cubicBezTo>
                    <a:pt x="59" y="10"/>
                    <a:pt x="59" y="10"/>
                    <a:pt x="59" y="10"/>
                  </a:cubicBezTo>
                  <a:cubicBezTo>
                    <a:pt x="59" y="15"/>
                    <a:pt x="59" y="15"/>
                    <a:pt x="59" y="15"/>
                  </a:cubicBezTo>
                  <a:cubicBezTo>
                    <a:pt x="2" y="15"/>
                    <a:pt x="2" y="15"/>
                    <a:pt x="2" y="15"/>
                  </a:cubicBezTo>
                  <a:cubicBezTo>
                    <a:pt x="1" y="15"/>
                    <a:pt x="0" y="13"/>
                    <a:pt x="0" y="12"/>
                  </a:cubicBezTo>
                  <a:cubicBezTo>
                    <a:pt x="0" y="3"/>
                    <a:pt x="0" y="3"/>
                    <a:pt x="0" y="3"/>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268"/>
            <p:cNvSpPr>
              <a:spLocks noEditPoints="1"/>
            </p:cNvSpPr>
            <p:nvPr/>
          </p:nvSpPr>
          <p:spPr bwMode="auto">
            <a:xfrm>
              <a:off x="8924925" y="3765550"/>
              <a:ext cx="50800" cy="120650"/>
            </a:xfrm>
            <a:custGeom>
              <a:avLst/>
              <a:gdLst>
                <a:gd name="T0" fmla="*/ 12 w 23"/>
                <a:gd name="T1" fmla="*/ 47 h 53"/>
                <a:gd name="T2" fmla="*/ 17 w 23"/>
                <a:gd name="T3" fmla="*/ 42 h 53"/>
                <a:gd name="T4" fmla="*/ 18 w 23"/>
                <a:gd name="T5" fmla="*/ 32 h 53"/>
                <a:gd name="T6" fmla="*/ 14 w 23"/>
                <a:gd name="T7" fmla="*/ 24 h 53"/>
                <a:gd name="T8" fmla="*/ 13 w 23"/>
                <a:gd name="T9" fmla="*/ 22 h 53"/>
                <a:gd name="T10" fmla="*/ 12 w 23"/>
                <a:gd name="T11" fmla="*/ 19 h 53"/>
                <a:gd name="T12" fmla="*/ 12 w 23"/>
                <a:gd name="T13" fmla="*/ 12 h 53"/>
                <a:gd name="T14" fmla="*/ 13 w 23"/>
                <a:gd name="T15" fmla="*/ 10 h 53"/>
                <a:gd name="T16" fmla="*/ 15 w 23"/>
                <a:gd name="T17" fmla="*/ 7 h 53"/>
                <a:gd name="T18" fmla="*/ 14 w 23"/>
                <a:gd name="T19" fmla="*/ 6 h 53"/>
                <a:gd name="T20" fmla="*/ 14 w 23"/>
                <a:gd name="T21" fmla="*/ 6 h 53"/>
                <a:gd name="T22" fmla="*/ 13 w 23"/>
                <a:gd name="T23" fmla="*/ 5 h 53"/>
                <a:gd name="T24" fmla="*/ 12 w 23"/>
                <a:gd name="T25" fmla="*/ 5 h 53"/>
                <a:gd name="T26" fmla="*/ 12 w 23"/>
                <a:gd name="T27" fmla="*/ 0 h 53"/>
                <a:gd name="T28" fmla="*/ 16 w 23"/>
                <a:gd name="T29" fmla="*/ 1 h 53"/>
                <a:gd name="T30" fmla="*/ 18 w 23"/>
                <a:gd name="T31" fmla="*/ 3 h 53"/>
                <a:gd name="T32" fmla="*/ 18 w 23"/>
                <a:gd name="T33" fmla="*/ 4 h 53"/>
                <a:gd name="T34" fmla="*/ 19 w 23"/>
                <a:gd name="T35" fmla="*/ 6 h 53"/>
                <a:gd name="T36" fmla="*/ 16 w 23"/>
                <a:gd name="T37" fmla="*/ 14 h 53"/>
                <a:gd name="T38" fmla="*/ 16 w 23"/>
                <a:gd name="T39" fmla="*/ 16 h 53"/>
                <a:gd name="T40" fmla="*/ 17 w 23"/>
                <a:gd name="T41" fmla="*/ 19 h 53"/>
                <a:gd name="T42" fmla="*/ 18 w 23"/>
                <a:gd name="T43" fmla="*/ 22 h 53"/>
                <a:gd name="T44" fmla="*/ 22 w 23"/>
                <a:gd name="T45" fmla="*/ 31 h 53"/>
                <a:gd name="T46" fmla="*/ 21 w 23"/>
                <a:gd name="T47" fmla="*/ 44 h 53"/>
                <a:gd name="T48" fmla="*/ 12 w 23"/>
                <a:gd name="T49" fmla="*/ 52 h 53"/>
                <a:gd name="T50" fmla="*/ 12 w 23"/>
                <a:gd name="T51" fmla="*/ 52 h 53"/>
                <a:gd name="T52" fmla="*/ 12 w 23"/>
                <a:gd name="T53" fmla="*/ 47 h 53"/>
                <a:gd name="T54" fmla="*/ 12 w 23"/>
                <a:gd name="T55" fmla="*/ 32 h 53"/>
                <a:gd name="T56" fmla="*/ 12 w 23"/>
                <a:gd name="T57" fmla="*/ 40 h 53"/>
                <a:gd name="T58" fmla="*/ 12 w 23"/>
                <a:gd name="T59" fmla="*/ 32 h 53"/>
                <a:gd name="T60" fmla="*/ 9 w 23"/>
                <a:gd name="T61" fmla="*/ 41 h 53"/>
                <a:gd name="T62" fmla="*/ 7 w 23"/>
                <a:gd name="T63" fmla="*/ 44 h 53"/>
                <a:gd name="T64" fmla="*/ 7 w 23"/>
                <a:gd name="T65" fmla="*/ 45 h 53"/>
                <a:gd name="T66" fmla="*/ 8 w 23"/>
                <a:gd name="T67" fmla="*/ 46 h 53"/>
                <a:gd name="T68" fmla="*/ 11 w 23"/>
                <a:gd name="T69" fmla="*/ 47 h 53"/>
                <a:gd name="T70" fmla="*/ 12 w 23"/>
                <a:gd name="T71" fmla="*/ 47 h 53"/>
                <a:gd name="T72" fmla="*/ 12 w 23"/>
                <a:gd name="T73" fmla="*/ 52 h 53"/>
                <a:gd name="T74" fmla="*/ 4 w 23"/>
                <a:gd name="T75" fmla="*/ 50 h 53"/>
                <a:gd name="T76" fmla="*/ 3 w 23"/>
                <a:gd name="T77" fmla="*/ 47 h 53"/>
                <a:gd name="T78" fmla="*/ 2 w 23"/>
                <a:gd name="T79" fmla="*/ 44 h 53"/>
                <a:gd name="T80" fmla="*/ 8 w 23"/>
                <a:gd name="T81" fmla="*/ 37 h 53"/>
                <a:gd name="T82" fmla="*/ 7 w 23"/>
                <a:gd name="T83" fmla="*/ 34 h 53"/>
                <a:gd name="T84" fmla="*/ 3 w 23"/>
                <a:gd name="T85" fmla="*/ 26 h 53"/>
                <a:gd name="T86" fmla="*/ 1 w 23"/>
                <a:gd name="T87" fmla="*/ 22 h 53"/>
                <a:gd name="T88" fmla="*/ 1 w 23"/>
                <a:gd name="T89" fmla="*/ 22 h 53"/>
                <a:gd name="T90" fmla="*/ 1 w 23"/>
                <a:gd name="T91" fmla="*/ 22 h 53"/>
                <a:gd name="T92" fmla="*/ 1 w 23"/>
                <a:gd name="T93" fmla="*/ 10 h 53"/>
                <a:gd name="T94" fmla="*/ 8 w 23"/>
                <a:gd name="T95" fmla="*/ 1 h 53"/>
                <a:gd name="T96" fmla="*/ 12 w 23"/>
                <a:gd name="T97" fmla="*/ 0 h 53"/>
                <a:gd name="T98" fmla="*/ 12 w 23"/>
                <a:gd name="T99" fmla="*/ 5 h 53"/>
                <a:gd name="T100" fmla="*/ 10 w 23"/>
                <a:gd name="T101" fmla="*/ 5 h 53"/>
                <a:gd name="T102" fmla="*/ 5 w 23"/>
                <a:gd name="T103" fmla="*/ 11 h 53"/>
                <a:gd name="T104" fmla="*/ 6 w 23"/>
                <a:gd name="T105" fmla="*/ 21 h 53"/>
                <a:gd name="T106" fmla="*/ 6 w 23"/>
                <a:gd name="T107" fmla="*/ 21 h 53"/>
                <a:gd name="T108" fmla="*/ 7 w 23"/>
                <a:gd name="T109" fmla="*/ 23 h 53"/>
                <a:gd name="T110" fmla="*/ 12 w 23"/>
                <a:gd name="T111" fmla="*/ 32 h 53"/>
                <a:gd name="T112" fmla="*/ 12 w 23"/>
                <a:gd name="T113" fmla="*/ 40 h 53"/>
                <a:gd name="T114" fmla="*/ 9 w 23"/>
                <a:gd name="T115" fmla="*/ 41 h 53"/>
                <a:gd name="T116" fmla="*/ 12 w 23"/>
                <a:gd name="T117" fmla="*/ 19 h 53"/>
                <a:gd name="T118" fmla="*/ 12 w 23"/>
                <a:gd name="T119" fmla="*/ 12 h 53"/>
                <a:gd name="T120" fmla="*/ 11 w 23"/>
                <a:gd name="T121" fmla="*/ 17 h 53"/>
                <a:gd name="T122" fmla="*/ 12 w 23"/>
                <a:gd name="T123" fmla="*/ 1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 h="53">
                  <a:moveTo>
                    <a:pt x="12" y="47"/>
                  </a:moveTo>
                  <a:cubicBezTo>
                    <a:pt x="14" y="46"/>
                    <a:pt x="16" y="44"/>
                    <a:pt x="17" y="42"/>
                  </a:cubicBezTo>
                  <a:cubicBezTo>
                    <a:pt x="18" y="39"/>
                    <a:pt x="18" y="35"/>
                    <a:pt x="18" y="32"/>
                  </a:cubicBezTo>
                  <a:cubicBezTo>
                    <a:pt x="17" y="29"/>
                    <a:pt x="16" y="27"/>
                    <a:pt x="14" y="24"/>
                  </a:cubicBezTo>
                  <a:cubicBezTo>
                    <a:pt x="14" y="23"/>
                    <a:pt x="13" y="22"/>
                    <a:pt x="13" y="22"/>
                  </a:cubicBezTo>
                  <a:cubicBezTo>
                    <a:pt x="12" y="21"/>
                    <a:pt x="12" y="20"/>
                    <a:pt x="12" y="19"/>
                  </a:cubicBezTo>
                  <a:cubicBezTo>
                    <a:pt x="12" y="12"/>
                    <a:pt x="12" y="12"/>
                    <a:pt x="12" y="12"/>
                  </a:cubicBezTo>
                  <a:cubicBezTo>
                    <a:pt x="12" y="11"/>
                    <a:pt x="12" y="11"/>
                    <a:pt x="13" y="10"/>
                  </a:cubicBezTo>
                  <a:cubicBezTo>
                    <a:pt x="14" y="10"/>
                    <a:pt x="15" y="8"/>
                    <a:pt x="15" y="7"/>
                  </a:cubicBezTo>
                  <a:cubicBezTo>
                    <a:pt x="15" y="7"/>
                    <a:pt x="14" y="6"/>
                    <a:pt x="14" y="6"/>
                  </a:cubicBezTo>
                  <a:cubicBezTo>
                    <a:pt x="14" y="6"/>
                    <a:pt x="14" y="6"/>
                    <a:pt x="14" y="6"/>
                  </a:cubicBezTo>
                  <a:cubicBezTo>
                    <a:pt x="14" y="6"/>
                    <a:pt x="14" y="5"/>
                    <a:pt x="13" y="5"/>
                  </a:cubicBezTo>
                  <a:cubicBezTo>
                    <a:pt x="13" y="5"/>
                    <a:pt x="12" y="4"/>
                    <a:pt x="12" y="5"/>
                  </a:cubicBezTo>
                  <a:cubicBezTo>
                    <a:pt x="12" y="0"/>
                    <a:pt x="12" y="0"/>
                    <a:pt x="12" y="0"/>
                  </a:cubicBezTo>
                  <a:cubicBezTo>
                    <a:pt x="13" y="0"/>
                    <a:pt x="15" y="0"/>
                    <a:pt x="16" y="1"/>
                  </a:cubicBezTo>
                  <a:cubicBezTo>
                    <a:pt x="17" y="2"/>
                    <a:pt x="18" y="3"/>
                    <a:pt x="18" y="3"/>
                  </a:cubicBezTo>
                  <a:cubicBezTo>
                    <a:pt x="18" y="4"/>
                    <a:pt x="18" y="4"/>
                    <a:pt x="18" y="4"/>
                  </a:cubicBezTo>
                  <a:cubicBezTo>
                    <a:pt x="19" y="4"/>
                    <a:pt x="19" y="5"/>
                    <a:pt x="19" y="6"/>
                  </a:cubicBezTo>
                  <a:cubicBezTo>
                    <a:pt x="20" y="9"/>
                    <a:pt x="19" y="12"/>
                    <a:pt x="16" y="14"/>
                  </a:cubicBezTo>
                  <a:cubicBezTo>
                    <a:pt x="16" y="15"/>
                    <a:pt x="16" y="15"/>
                    <a:pt x="16" y="16"/>
                  </a:cubicBezTo>
                  <a:cubicBezTo>
                    <a:pt x="16" y="17"/>
                    <a:pt x="17" y="18"/>
                    <a:pt x="17" y="19"/>
                  </a:cubicBezTo>
                  <a:cubicBezTo>
                    <a:pt x="17" y="20"/>
                    <a:pt x="18" y="21"/>
                    <a:pt x="18" y="22"/>
                  </a:cubicBezTo>
                  <a:cubicBezTo>
                    <a:pt x="20" y="24"/>
                    <a:pt x="21" y="27"/>
                    <a:pt x="22" y="31"/>
                  </a:cubicBezTo>
                  <a:cubicBezTo>
                    <a:pt x="23" y="35"/>
                    <a:pt x="23" y="40"/>
                    <a:pt x="21" y="44"/>
                  </a:cubicBezTo>
                  <a:cubicBezTo>
                    <a:pt x="20" y="47"/>
                    <a:pt x="17" y="50"/>
                    <a:pt x="12" y="52"/>
                  </a:cubicBezTo>
                  <a:cubicBezTo>
                    <a:pt x="12" y="52"/>
                    <a:pt x="12" y="52"/>
                    <a:pt x="12" y="52"/>
                  </a:cubicBezTo>
                  <a:cubicBezTo>
                    <a:pt x="12" y="47"/>
                    <a:pt x="12" y="47"/>
                    <a:pt x="12" y="47"/>
                  </a:cubicBezTo>
                  <a:close/>
                  <a:moveTo>
                    <a:pt x="12" y="32"/>
                  </a:moveTo>
                  <a:cubicBezTo>
                    <a:pt x="12" y="40"/>
                    <a:pt x="12" y="40"/>
                    <a:pt x="12" y="40"/>
                  </a:cubicBezTo>
                  <a:cubicBezTo>
                    <a:pt x="13" y="38"/>
                    <a:pt x="12" y="35"/>
                    <a:pt x="12" y="32"/>
                  </a:cubicBezTo>
                  <a:close/>
                  <a:moveTo>
                    <a:pt x="9" y="41"/>
                  </a:moveTo>
                  <a:cubicBezTo>
                    <a:pt x="8" y="42"/>
                    <a:pt x="7" y="43"/>
                    <a:pt x="7" y="44"/>
                  </a:cubicBezTo>
                  <a:cubicBezTo>
                    <a:pt x="7" y="44"/>
                    <a:pt x="7" y="45"/>
                    <a:pt x="7" y="45"/>
                  </a:cubicBezTo>
                  <a:cubicBezTo>
                    <a:pt x="7" y="46"/>
                    <a:pt x="8" y="46"/>
                    <a:pt x="8" y="46"/>
                  </a:cubicBezTo>
                  <a:cubicBezTo>
                    <a:pt x="9" y="47"/>
                    <a:pt x="9" y="47"/>
                    <a:pt x="11" y="47"/>
                  </a:cubicBezTo>
                  <a:cubicBezTo>
                    <a:pt x="11" y="47"/>
                    <a:pt x="11" y="47"/>
                    <a:pt x="12" y="47"/>
                  </a:cubicBezTo>
                  <a:cubicBezTo>
                    <a:pt x="12" y="52"/>
                    <a:pt x="12" y="52"/>
                    <a:pt x="12" y="52"/>
                  </a:cubicBezTo>
                  <a:cubicBezTo>
                    <a:pt x="8" y="53"/>
                    <a:pt x="6" y="51"/>
                    <a:pt x="4" y="50"/>
                  </a:cubicBezTo>
                  <a:cubicBezTo>
                    <a:pt x="4" y="49"/>
                    <a:pt x="3" y="48"/>
                    <a:pt x="3" y="47"/>
                  </a:cubicBezTo>
                  <a:cubicBezTo>
                    <a:pt x="2" y="46"/>
                    <a:pt x="2" y="45"/>
                    <a:pt x="2" y="44"/>
                  </a:cubicBezTo>
                  <a:cubicBezTo>
                    <a:pt x="3" y="41"/>
                    <a:pt x="4" y="38"/>
                    <a:pt x="8" y="37"/>
                  </a:cubicBezTo>
                  <a:cubicBezTo>
                    <a:pt x="8" y="37"/>
                    <a:pt x="7" y="35"/>
                    <a:pt x="7" y="34"/>
                  </a:cubicBezTo>
                  <a:cubicBezTo>
                    <a:pt x="6" y="31"/>
                    <a:pt x="4" y="28"/>
                    <a:pt x="3" y="26"/>
                  </a:cubicBezTo>
                  <a:cubicBezTo>
                    <a:pt x="2" y="24"/>
                    <a:pt x="2" y="23"/>
                    <a:pt x="1" y="22"/>
                  </a:cubicBezTo>
                  <a:cubicBezTo>
                    <a:pt x="1" y="22"/>
                    <a:pt x="1" y="22"/>
                    <a:pt x="1" y="22"/>
                  </a:cubicBezTo>
                  <a:cubicBezTo>
                    <a:pt x="1" y="22"/>
                    <a:pt x="1" y="22"/>
                    <a:pt x="1" y="22"/>
                  </a:cubicBezTo>
                  <a:cubicBezTo>
                    <a:pt x="0" y="18"/>
                    <a:pt x="0" y="14"/>
                    <a:pt x="1" y="10"/>
                  </a:cubicBezTo>
                  <a:cubicBezTo>
                    <a:pt x="2" y="6"/>
                    <a:pt x="4" y="3"/>
                    <a:pt x="8" y="1"/>
                  </a:cubicBezTo>
                  <a:cubicBezTo>
                    <a:pt x="9" y="0"/>
                    <a:pt x="10" y="0"/>
                    <a:pt x="12" y="0"/>
                  </a:cubicBezTo>
                  <a:cubicBezTo>
                    <a:pt x="12" y="5"/>
                    <a:pt x="12" y="5"/>
                    <a:pt x="12" y="5"/>
                  </a:cubicBezTo>
                  <a:cubicBezTo>
                    <a:pt x="11" y="5"/>
                    <a:pt x="11" y="5"/>
                    <a:pt x="10" y="5"/>
                  </a:cubicBezTo>
                  <a:cubicBezTo>
                    <a:pt x="8" y="7"/>
                    <a:pt x="6" y="9"/>
                    <a:pt x="5" y="11"/>
                  </a:cubicBezTo>
                  <a:cubicBezTo>
                    <a:pt x="5" y="14"/>
                    <a:pt x="5" y="18"/>
                    <a:pt x="6" y="21"/>
                  </a:cubicBezTo>
                  <a:cubicBezTo>
                    <a:pt x="6" y="21"/>
                    <a:pt x="6" y="21"/>
                    <a:pt x="6" y="21"/>
                  </a:cubicBezTo>
                  <a:cubicBezTo>
                    <a:pt x="6" y="21"/>
                    <a:pt x="7" y="22"/>
                    <a:pt x="7" y="23"/>
                  </a:cubicBezTo>
                  <a:cubicBezTo>
                    <a:pt x="9" y="26"/>
                    <a:pt x="10" y="29"/>
                    <a:pt x="12" y="32"/>
                  </a:cubicBezTo>
                  <a:cubicBezTo>
                    <a:pt x="12" y="40"/>
                    <a:pt x="12" y="40"/>
                    <a:pt x="12" y="40"/>
                  </a:cubicBezTo>
                  <a:cubicBezTo>
                    <a:pt x="11" y="40"/>
                    <a:pt x="10" y="41"/>
                    <a:pt x="9" y="41"/>
                  </a:cubicBezTo>
                  <a:close/>
                  <a:moveTo>
                    <a:pt x="12" y="19"/>
                  </a:moveTo>
                  <a:cubicBezTo>
                    <a:pt x="12" y="12"/>
                    <a:pt x="12" y="12"/>
                    <a:pt x="12" y="12"/>
                  </a:cubicBezTo>
                  <a:cubicBezTo>
                    <a:pt x="11" y="13"/>
                    <a:pt x="11" y="15"/>
                    <a:pt x="11" y="17"/>
                  </a:cubicBezTo>
                  <a:cubicBezTo>
                    <a:pt x="11" y="17"/>
                    <a:pt x="11" y="18"/>
                    <a:pt x="1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Freeform 269"/>
            <p:cNvSpPr>
              <a:spLocks noEditPoints="1"/>
            </p:cNvSpPr>
            <p:nvPr/>
          </p:nvSpPr>
          <p:spPr bwMode="auto">
            <a:xfrm>
              <a:off x="8890000" y="3101975"/>
              <a:ext cx="109538" cy="107950"/>
            </a:xfrm>
            <a:custGeom>
              <a:avLst/>
              <a:gdLst>
                <a:gd name="T0" fmla="*/ 24 w 48"/>
                <a:gd name="T1" fmla="*/ 0 h 48"/>
                <a:gd name="T2" fmla="*/ 41 w 48"/>
                <a:gd name="T3" fmla="*/ 7 h 48"/>
                <a:gd name="T4" fmla="*/ 41 w 48"/>
                <a:gd name="T5" fmla="*/ 7 h 48"/>
                <a:gd name="T6" fmla="*/ 48 w 48"/>
                <a:gd name="T7" fmla="*/ 24 h 48"/>
                <a:gd name="T8" fmla="*/ 41 w 48"/>
                <a:gd name="T9" fmla="*/ 41 h 48"/>
                <a:gd name="T10" fmla="*/ 41 w 48"/>
                <a:gd name="T11" fmla="*/ 41 h 48"/>
                <a:gd name="T12" fmla="*/ 24 w 48"/>
                <a:gd name="T13" fmla="*/ 48 h 48"/>
                <a:gd name="T14" fmla="*/ 24 w 48"/>
                <a:gd name="T15" fmla="*/ 43 h 48"/>
                <a:gd name="T16" fmla="*/ 37 w 48"/>
                <a:gd name="T17" fmla="*/ 37 h 48"/>
                <a:gd name="T18" fmla="*/ 37 w 48"/>
                <a:gd name="T19" fmla="*/ 37 h 48"/>
                <a:gd name="T20" fmla="*/ 37 w 48"/>
                <a:gd name="T21" fmla="*/ 37 h 48"/>
                <a:gd name="T22" fmla="*/ 43 w 48"/>
                <a:gd name="T23" fmla="*/ 24 h 48"/>
                <a:gd name="T24" fmla="*/ 37 w 48"/>
                <a:gd name="T25" fmla="*/ 11 h 48"/>
                <a:gd name="T26" fmla="*/ 37 w 48"/>
                <a:gd name="T27" fmla="*/ 11 h 48"/>
                <a:gd name="T28" fmla="*/ 24 w 48"/>
                <a:gd name="T29" fmla="*/ 5 h 48"/>
                <a:gd name="T30" fmla="*/ 24 w 48"/>
                <a:gd name="T31" fmla="*/ 0 h 48"/>
                <a:gd name="T32" fmla="*/ 24 w 48"/>
                <a:gd name="T33" fmla="*/ 0 h 48"/>
                <a:gd name="T34" fmla="*/ 24 w 48"/>
                <a:gd name="T35" fmla="*/ 0 h 48"/>
                <a:gd name="T36" fmla="*/ 24 w 48"/>
                <a:gd name="T37" fmla="*/ 5 h 48"/>
                <a:gd name="T38" fmla="*/ 24 w 48"/>
                <a:gd name="T39" fmla="*/ 5 h 48"/>
                <a:gd name="T40" fmla="*/ 11 w 48"/>
                <a:gd name="T41" fmla="*/ 11 h 48"/>
                <a:gd name="T42" fmla="*/ 5 w 48"/>
                <a:gd name="T43" fmla="*/ 24 h 48"/>
                <a:gd name="T44" fmla="*/ 11 w 48"/>
                <a:gd name="T45" fmla="*/ 37 h 48"/>
                <a:gd name="T46" fmla="*/ 24 w 48"/>
                <a:gd name="T47" fmla="*/ 43 h 48"/>
                <a:gd name="T48" fmla="*/ 24 w 48"/>
                <a:gd name="T49" fmla="*/ 43 h 48"/>
                <a:gd name="T50" fmla="*/ 24 w 48"/>
                <a:gd name="T51" fmla="*/ 48 h 48"/>
                <a:gd name="T52" fmla="*/ 24 w 48"/>
                <a:gd name="T53" fmla="*/ 48 h 48"/>
                <a:gd name="T54" fmla="*/ 7 w 48"/>
                <a:gd name="T55" fmla="*/ 41 h 48"/>
                <a:gd name="T56" fmla="*/ 0 w 48"/>
                <a:gd name="T57" fmla="*/ 24 h 48"/>
                <a:gd name="T58" fmla="*/ 7 w 48"/>
                <a:gd name="T59" fmla="*/ 7 h 48"/>
                <a:gd name="T60" fmla="*/ 24 w 48"/>
                <a:gd name="T6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8" h="48">
                  <a:moveTo>
                    <a:pt x="24" y="0"/>
                  </a:moveTo>
                  <a:cubicBezTo>
                    <a:pt x="30" y="0"/>
                    <a:pt x="36" y="3"/>
                    <a:pt x="41" y="7"/>
                  </a:cubicBezTo>
                  <a:cubicBezTo>
                    <a:pt x="41" y="7"/>
                    <a:pt x="41" y="7"/>
                    <a:pt x="41" y="7"/>
                  </a:cubicBezTo>
                  <a:cubicBezTo>
                    <a:pt x="45" y="12"/>
                    <a:pt x="48" y="18"/>
                    <a:pt x="48" y="24"/>
                  </a:cubicBezTo>
                  <a:cubicBezTo>
                    <a:pt x="48" y="31"/>
                    <a:pt x="45" y="36"/>
                    <a:pt x="41" y="41"/>
                  </a:cubicBezTo>
                  <a:cubicBezTo>
                    <a:pt x="41" y="41"/>
                    <a:pt x="41" y="41"/>
                    <a:pt x="41" y="41"/>
                  </a:cubicBezTo>
                  <a:cubicBezTo>
                    <a:pt x="36" y="45"/>
                    <a:pt x="30" y="48"/>
                    <a:pt x="24" y="48"/>
                  </a:cubicBezTo>
                  <a:cubicBezTo>
                    <a:pt x="24" y="43"/>
                    <a:pt x="24" y="43"/>
                    <a:pt x="24" y="43"/>
                  </a:cubicBezTo>
                  <a:cubicBezTo>
                    <a:pt x="29" y="43"/>
                    <a:pt x="34" y="41"/>
                    <a:pt x="37" y="37"/>
                  </a:cubicBezTo>
                  <a:cubicBezTo>
                    <a:pt x="37" y="37"/>
                    <a:pt x="37" y="37"/>
                    <a:pt x="37" y="37"/>
                  </a:cubicBezTo>
                  <a:cubicBezTo>
                    <a:pt x="37" y="37"/>
                    <a:pt x="37" y="37"/>
                    <a:pt x="37" y="37"/>
                  </a:cubicBezTo>
                  <a:cubicBezTo>
                    <a:pt x="41" y="34"/>
                    <a:pt x="43" y="29"/>
                    <a:pt x="43" y="24"/>
                  </a:cubicBezTo>
                  <a:cubicBezTo>
                    <a:pt x="43" y="19"/>
                    <a:pt x="41" y="14"/>
                    <a:pt x="37" y="11"/>
                  </a:cubicBezTo>
                  <a:cubicBezTo>
                    <a:pt x="37" y="11"/>
                    <a:pt x="37" y="11"/>
                    <a:pt x="37" y="11"/>
                  </a:cubicBezTo>
                  <a:cubicBezTo>
                    <a:pt x="34" y="7"/>
                    <a:pt x="29" y="5"/>
                    <a:pt x="24" y="5"/>
                  </a:cubicBezTo>
                  <a:lnTo>
                    <a:pt x="24" y="0"/>
                  </a:lnTo>
                  <a:close/>
                  <a:moveTo>
                    <a:pt x="24" y="0"/>
                  </a:moveTo>
                  <a:cubicBezTo>
                    <a:pt x="24" y="0"/>
                    <a:pt x="24" y="0"/>
                    <a:pt x="24" y="0"/>
                  </a:cubicBezTo>
                  <a:cubicBezTo>
                    <a:pt x="24" y="5"/>
                    <a:pt x="24" y="5"/>
                    <a:pt x="24" y="5"/>
                  </a:cubicBezTo>
                  <a:cubicBezTo>
                    <a:pt x="24" y="5"/>
                    <a:pt x="24" y="5"/>
                    <a:pt x="24" y="5"/>
                  </a:cubicBezTo>
                  <a:cubicBezTo>
                    <a:pt x="19" y="5"/>
                    <a:pt x="14" y="7"/>
                    <a:pt x="11" y="11"/>
                  </a:cubicBezTo>
                  <a:cubicBezTo>
                    <a:pt x="7" y="14"/>
                    <a:pt x="5" y="19"/>
                    <a:pt x="5" y="24"/>
                  </a:cubicBezTo>
                  <a:cubicBezTo>
                    <a:pt x="5" y="29"/>
                    <a:pt x="7" y="34"/>
                    <a:pt x="11" y="37"/>
                  </a:cubicBezTo>
                  <a:cubicBezTo>
                    <a:pt x="14" y="41"/>
                    <a:pt x="19" y="43"/>
                    <a:pt x="24" y="43"/>
                  </a:cubicBezTo>
                  <a:cubicBezTo>
                    <a:pt x="24" y="43"/>
                    <a:pt x="24" y="43"/>
                    <a:pt x="24" y="43"/>
                  </a:cubicBezTo>
                  <a:cubicBezTo>
                    <a:pt x="24" y="48"/>
                    <a:pt x="24" y="48"/>
                    <a:pt x="24" y="48"/>
                  </a:cubicBezTo>
                  <a:cubicBezTo>
                    <a:pt x="24" y="48"/>
                    <a:pt x="24" y="48"/>
                    <a:pt x="24" y="48"/>
                  </a:cubicBezTo>
                  <a:cubicBezTo>
                    <a:pt x="17" y="48"/>
                    <a:pt x="12" y="45"/>
                    <a:pt x="7" y="41"/>
                  </a:cubicBezTo>
                  <a:cubicBezTo>
                    <a:pt x="3" y="36"/>
                    <a:pt x="0" y="31"/>
                    <a:pt x="0" y="24"/>
                  </a:cubicBezTo>
                  <a:cubicBezTo>
                    <a:pt x="0" y="18"/>
                    <a:pt x="3" y="12"/>
                    <a:pt x="7" y="7"/>
                  </a:cubicBezTo>
                  <a:cubicBezTo>
                    <a:pt x="12" y="3"/>
                    <a:pt x="17"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4" name="Freeform 270"/>
            <p:cNvSpPr>
              <a:spLocks noEditPoints="1"/>
            </p:cNvSpPr>
            <p:nvPr/>
          </p:nvSpPr>
          <p:spPr bwMode="auto">
            <a:xfrm>
              <a:off x="8639175" y="3192463"/>
              <a:ext cx="468313" cy="363538"/>
            </a:xfrm>
            <a:custGeom>
              <a:avLst/>
              <a:gdLst>
                <a:gd name="T0" fmla="*/ 137 w 207"/>
                <a:gd name="T1" fmla="*/ 18 h 161"/>
                <a:gd name="T2" fmla="*/ 144 w 207"/>
                <a:gd name="T3" fmla="*/ 15 h 161"/>
                <a:gd name="T4" fmla="*/ 196 w 207"/>
                <a:gd name="T5" fmla="*/ 7 h 161"/>
                <a:gd name="T6" fmla="*/ 167 w 207"/>
                <a:gd name="T7" fmla="*/ 56 h 161"/>
                <a:gd name="T8" fmla="*/ 137 w 207"/>
                <a:gd name="T9" fmla="*/ 32 h 161"/>
                <a:gd name="T10" fmla="*/ 137 w 207"/>
                <a:gd name="T11" fmla="*/ 30 h 161"/>
                <a:gd name="T12" fmla="*/ 194 w 207"/>
                <a:gd name="T13" fmla="*/ 12 h 161"/>
                <a:gd name="T14" fmla="*/ 163 w 207"/>
                <a:gd name="T15" fmla="*/ 36 h 161"/>
                <a:gd name="T16" fmla="*/ 142 w 207"/>
                <a:gd name="T17" fmla="*/ 100 h 161"/>
                <a:gd name="T18" fmla="*/ 146 w 207"/>
                <a:gd name="T19" fmla="*/ 97 h 161"/>
                <a:gd name="T20" fmla="*/ 147 w 207"/>
                <a:gd name="T21" fmla="*/ 160 h 161"/>
                <a:gd name="T22" fmla="*/ 137 w 207"/>
                <a:gd name="T23" fmla="*/ 18 h 161"/>
                <a:gd name="T24" fmla="*/ 104 w 207"/>
                <a:gd name="T25" fmla="*/ 0 h 161"/>
                <a:gd name="T26" fmla="*/ 106 w 207"/>
                <a:gd name="T27" fmla="*/ 0 h 161"/>
                <a:gd name="T28" fmla="*/ 104 w 207"/>
                <a:gd name="T29" fmla="*/ 92 h 161"/>
                <a:gd name="T30" fmla="*/ 126 w 207"/>
                <a:gd name="T31" fmla="*/ 109 h 161"/>
                <a:gd name="T32" fmla="*/ 137 w 207"/>
                <a:gd name="T33" fmla="*/ 161 h 161"/>
                <a:gd name="T34" fmla="*/ 121 w 207"/>
                <a:gd name="T35" fmla="*/ 111 h 161"/>
                <a:gd name="T36" fmla="*/ 137 w 207"/>
                <a:gd name="T37" fmla="*/ 97 h 161"/>
                <a:gd name="T38" fmla="*/ 136 w 207"/>
                <a:gd name="T39" fmla="*/ 35 h 161"/>
                <a:gd name="T40" fmla="*/ 137 w 207"/>
                <a:gd name="T41" fmla="*/ 30 h 161"/>
                <a:gd name="T42" fmla="*/ 137 w 207"/>
                <a:gd name="T43" fmla="*/ 30 h 161"/>
                <a:gd name="T44" fmla="*/ 112 w 207"/>
                <a:gd name="T45" fmla="*/ 75 h 161"/>
                <a:gd name="T46" fmla="*/ 137 w 207"/>
                <a:gd name="T47" fmla="*/ 97 h 161"/>
                <a:gd name="T48" fmla="*/ 70 w 207"/>
                <a:gd name="T49" fmla="*/ 0 h 161"/>
                <a:gd name="T50" fmla="*/ 70 w 207"/>
                <a:gd name="T51" fmla="*/ 16 h 161"/>
                <a:gd name="T52" fmla="*/ 101 w 207"/>
                <a:gd name="T53" fmla="*/ 19 h 161"/>
                <a:gd name="T54" fmla="*/ 73 w 207"/>
                <a:gd name="T55" fmla="*/ 111 h 161"/>
                <a:gd name="T56" fmla="*/ 70 w 207"/>
                <a:gd name="T57" fmla="*/ 106 h 161"/>
                <a:gd name="T58" fmla="*/ 76 w 207"/>
                <a:gd name="T59" fmla="*/ 76 h 161"/>
                <a:gd name="T60" fmla="*/ 70 w 207"/>
                <a:gd name="T61" fmla="*/ 22 h 161"/>
                <a:gd name="T62" fmla="*/ 70 w 207"/>
                <a:gd name="T63" fmla="*/ 132 h 161"/>
                <a:gd name="T64" fmla="*/ 99 w 207"/>
                <a:gd name="T65" fmla="*/ 94 h 161"/>
                <a:gd name="T66" fmla="*/ 100 w 207"/>
                <a:gd name="T67" fmla="*/ 89 h 161"/>
                <a:gd name="T68" fmla="*/ 98 w 207"/>
                <a:gd name="T69" fmla="*/ 88 h 161"/>
                <a:gd name="T70" fmla="*/ 70 w 207"/>
                <a:gd name="T71" fmla="*/ 127 h 161"/>
                <a:gd name="T72" fmla="*/ 38 w 207"/>
                <a:gd name="T73" fmla="*/ 54 h 161"/>
                <a:gd name="T74" fmla="*/ 31 w 207"/>
                <a:gd name="T75" fmla="*/ 53 h 161"/>
                <a:gd name="T76" fmla="*/ 28 w 207"/>
                <a:gd name="T77" fmla="*/ 61 h 161"/>
                <a:gd name="T78" fmla="*/ 6 w 207"/>
                <a:gd name="T79" fmla="*/ 94 h 161"/>
                <a:gd name="T80" fmla="*/ 56 w 207"/>
                <a:gd name="T81" fmla="*/ 75 h 161"/>
                <a:gd name="T82" fmla="*/ 51 w 207"/>
                <a:gd name="T83" fmla="*/ 68 h 161"/>
                <a:gd name="T84" fmla="*/ 50 w 207"/>
                <a:gd name="T85" fmla="*/ 61 h 161"/>
                <a:gd name="T86" fmla="*/ 48 w 207"/>
                <a:gd name="T87" fmla="*/ 58 h 161"/>
                <a:gd name="T88" fmla="*/ 69 w 207"/>
                <a:gd name="T89" fmla="*/ 16 h 161"/>
                <a:gd name="T90" fmla="*/ 54 w 207"/>
                <a:gd name="T91" fmla="*/ 57 h 161"/>
                <a:gd name="T92" fmla="*/ 57 w 207"/>
                <a:gd name="T93" fmla="*/ 68 h 161"/>
                <a:gd name="T94" fmla="*/ 62 w 207"/>
                <a:gd name="T95" fmla="*/ 75 h 161"/>
                <a:gd name="T96" fmla="*/ 43 w 207"/>
                <a:gd name="T97" fmla="*/ 115 h 161"/>
                <a:gd name="T98" fmla="*/ 57 w 207"/>
                <a:gd name="T99" fmla="*/ 118 h 161"/>
                <a:gd name="T100" fmla="*/ 70 w 207"/>
                <a:gd name="T101" fmla="*/ 106 h 161"/>
                <a:gd name="T102" fmla="*/ 62 w 207"/>
                <a:gd name="T103" fmla="*/ 120 h 161"/>
                <a:gd name="T104" fmla="*/ 53 w 207"/>
                <a:gd name="T105" fmla="*/ 124 h 161"/>
                <a:gd name="T106" fmla="*/ 30 w 207"/>
                <a:gd name="T107" fmla="*/ 130 h 161"/>
                <a:gd name="T108" fmla="*/ 28 w 207"/>
                <a:gd name="T109" fmla="*/ 135 h 161"/>
                <a:gd name="T110" fmla="*/ 26 w 207"/>
                <a:gd name="T111" fmla="*/ 110 h 161"/>
                <a:gd name="T112" fmla="*/ 30 w 207"/>
                <a:gd name="T113" fmla="*/ 109 h 161"/>
                <a:gd name="T114" fmla="*/ 17 w 207"/>
                <a:gd name="T115" fmla="*/ 56 h 161"/>
                <a:gd name="T116" fmla="*/ 26 w 207"/>
                <a:gd name="T117" fmla="*/ 55 h 161"/>
                <a:gd name="T118" fmla="*/ 35 w 207"/>
                <a:gd name="T119" fmla="*/ 49 h 161"/>
                <a:gd name="T120" fmla="*/ 70 w 207"/>
                <a:gd name="T121"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7" h="161">
                  <a:moveTo>
                    <a:pt x="163" y="36"/>
                  </a:moveTo>
                  <a:cubicBezTo>
                    <a:pt x="141" y="19"/>
                    <a:pt x="141" y="19"/>
                    <a:pt x="141" y="19"/>
                  </a:cubicBezTo>
                  <a:cubicBezTo>
                    <a:pt x="137" y="18"/>
                    <a:pt x="137" y="18"/>
                    <a:pt x="137" y="18"/>
                  </a:cubicBezTo>
                  <a:cubicBezTo>
                    <a:pt x="137" y="12"/>
                    <a:pt x="137" y="12"/>
                    <a:pt x="137" y="12"/>
                  </a:cubicBezTo>
                  <a:cubicBezTo>
                    <a:pt x="143" y="15"/>
                    <a:pt x="143" y="15"/>
                    <a:pt x="143" y="15"/>
                  </a:cubicBezTo>
                  <a:cubicBezTo>
                    <a:pt x="144" y="15"/>
                    <a:pt x="144" y="15"/>
                    <a:pt x="144" y="15"/>
                  </a:cubicBezTo>
                  <a:cubicBezTo>
                    <a:pt x="165" y="31"/>
                    <a:pt x="165" y="31"/>
                    <a:pt x="165" y="31"/>
                  </a:cubicBezTo>
                  <a:cubicBezTo>
                    <a:pt x="193" y="7"/>
                    <a:pt x="193" y="7"/>
                    <a:pt x="193" y="7"/>
                  </a:cubicBezTo>
                  <a:cubicBezTo>
                    <a:pt x="194" y="6"/>
                    <a:pt x="195" y="6"/>
                    <a:pt x="196" y="7"/>
                  </a:cubicBezTo>
                  <a:cubicBezTo>
                    <a:pt x="207" y="19"/>
                    <a:pt x="207" y="19"/>
                    <a:pt x="207" y="19"/>
                  </a:cubicBezTo>
                  <a:cubicBezTo>
                    <a:pt x="207" y="20"/>
                    <a:pt x="207" y="21"/>
                    <a:pt x="206" y="22"/>
                  </a:cubicBezTo>
                  <a:cubicBezTo>
                    <a:pt x="167" y="56"/>
                    <a:pt x="167" y="56"/>
                    <a:pt x="167" y="56"/>
                  </a:cubicBezTo>
                  <a:cubicBezTo>
                    <a:pt x="166" y="57"/>
                    <a:pt x="165" y="57"/>
                    <a:pt x="164" y="56"/>
                  </a:cubicBezTo>
                  <a:cubicBezTo>
                    <a:pt x="137" y="36"/>
                    <a:pt x="137" y="36"/>
                    <a:pt x="137" y="36"/>
                  </a:cubicBezTo>
                  <a:cubicBezTo>
                    <a:pt x="137" y="32"/>
                    <a:pt x="137" y="32"/>
                    <a:pt x="137" y="32"/>
                  </a:cubicBezTo>
                  <a:cubicBezTo>
                    <a:pt x="138" y="33"/>
                    <a:pt x="138" y="33"/>
                    <a:pt x="138" y="33"/>
                  </a:cubicBezTo>
                  <a:cubicBezTo>
                    <a:pt x="138" y="32"/>
                    <a:pt x="138" y="31"/>
                    <a:pt x="137" y="30"/>
                  </a:cubicBezTo>
                  <a:cubicBezTo>
                    <a:pt x="137" y="30"/>
                    <a:pt x="137" y="30"/>
                    <a:pt x="137" y="30"/>
                  </a:cubicBezTo>
                  <a:cubicBezTo>
                    <a:pt x="165" y="51"/>
                    <a:pt x="165" y="51"/>
                    <a:pt x="165" y="51"/>
                  </a:cubicBezTo>
                  <a:cubicBezTo>
                    <a:pt x="201" y="20"/>
                    <a:pt x="201" y="20"/>
                    <a:pt x="201" y="20"/>
                  </a:cubicBezTo>
                  <a:cubicBezTo>
                    <a:pt x="194" y="12"/>
                    <a:pt x="194" y="12"/>
                    <a:pt x="194" y="12"/>
                  </a:cubicBezTo>
                  <a:cubicBezTo>
                    <a:pt x="166" y="36"/>
                    <a:pt x="166" y="36"/>
                    <a:pt x="166" y="36"/>
                  </a:cubicBezTo>
                  <a:cubicBezTo>
                    <a:pt x="165" y="37"/>
                    <a:pt x="164" y="37"/>
                    <a:pt x="163" y="36"/>
                  </a:cubicBezTo>
                  <a:cubicBezTo>
                    <a:pt x="163" y="36"/>
                    <a:pt x="163" y="36"/>
                    <a:pt x="163" y="36"/>
                  </a:cubicBezTo>
                  <a:close/>
                  <a:moveTo>
                    <a:pt x="137" y="156"/>
                  </a:moveTo>
                  <a:cubicBezTo>
                    <a:pt x="145" y="155"/>
                    <a:pt x="145" y="155"/>
                    <a:pt x="145" y="155"/>
                  </a:cubicBezTo>
                  <a:cubicBezTo>
                    <a:pt x="142" y="100"/>
                    <a:pt x="142" y="100"/>
                    <a:pt x="142" y="100"/>
                  </a:cubicBezTo>
                  <a:cubicBezTo>
                    <a:pt x="137" y="97"/>
                    <a:pt x="137" y="97"/>
                    <a:pt x="137" y="97"/>
                  </a:cubicBezTo>
                  <a:cubicBezTo>
                    <a:pt x="137" y="91"/>
                    <a:pt x="137" y="91"/>
                    <a:pt x="137" y="91"/>
                  </a:cubicBezTo>
                  <a:cubicBezTo>
                    <a:pt x="146" y="97"/>
                    <a:pt x="146" y="97"/>
                    <a:pt x="146" y="97"/>
                  </a:cubicBezTo>
                  <a:cubicBezTo>
                    <a:pt x="146" y="97"/>
                    <a:pt x="146" y="98"/>
                    <a:pt x="147" y="98"/>
                  </a:cubicBezTo>
                  <a:cubicBezTo>
                    <a:pt x="149" y="158"/>
                    <a:pt x="149" y="158"/>
                    <a:pt x="149" y="158"/>
                  </a:cubicBezTo>
                  <a:cubicBezTo>
                    <a:pt x="150" y="159"/>
                    <a:pt x="149" y="160"/>
                    <a:pt x="147" y="160"/>
                  </a:cubicBezTo>
                  <a:cubicBezTo>
                    <a:pt x="137" y="161"/>
                    <a:pt x="137" y="161"/>
                    <a:pt x="137" y="161"/>
                  </a:cubicBezTo>
                  <a:lnTo>
                    <a:pt x="137" y="156"/>
                  </a:lnTo>
                  <a:close/>
                  <a:moveTo>
                    <a:pt x="137" y="18"/>
                  </a:moveTo>
                  <a:cubicBezTo>
                    <a:pt x="105" y="5"/>
                    <a:pt x="105" y="5"/>
                    <a:pt x="105" y="5"/>
                  </a:cubicBezTo>
                  <a:cubicBezTo>
                    <a:pt x="104" y="5"/>
                    <a:pt x="104" y="5"/>
                    <a:pt x="104" y="5"/>
                  </a:cubicBezTo>
                  <a:cubicBezTo>
                    <a:pt x="104" y="0"/>
                    <a:pt x="104" y="0"/>
                    <a:pt x="104" y="0"/>
                  </a:cubicBezTo>
                  <a:cubicBezTo>
                    <a:pt x="105" y="0"/>
                    <a:pt x="105" y="0"/>
                    <a:pt x="105" y="0"/>
                  </a:cubicBezTo>
                  <a:cubicBezTo>
                    <a:pt x="105" y="0"/>
                    <a:pt x="105" y="0"/>
                    <a:pt x="105" y="0"/>
                  </a:cubicBezTo>
                  <a:cubicBezTo>
                    <a:pt x="105" y="0"/>
                    <a:pt x="106" y="0"/>
                    <a:pt x="106" y="0"/>
                  </a:cubicBezTo>
                  <a:cubicBezTo>
                    <a:pt x="137" y="12"/>
                    <a:pt x="137" y="12"/>
                    <a:pt x="137" y="12"/>
                  </a:cubicBezTo>
                  <a:cubicBezTo>
                    <a:pt x="137" y="18"/>
                    <a:pt x="137" y="18"/>
                    <a:pt x="137" y="18"/>
                  </a:cubicBezTo>
                  <a:close/>
                  <a:moveTo>
                    <a:pt x="104" y="92"/>
                  </a:moveTo>
                  <a:cubicBezTo>
                    <a:pt x="125" y="108"/>
                    <a:pt x="125" y="108"/>
                    <a:pt x="125" y="108"/>
                  </a:cubicBezTo>
                  <a:cubicBezTo>
                    <a:pt x="126" y="108"/>
                    <a:pt x="126" y="109"/>
                    <a:pt x="126" y="109"/>
                  </a:cubicBezTo>
                  <a:cubicBezTo>
                    <a:pt x="126" y="109"/>
                    <a:pt x="126" y="109"/>
                    <a:pt x="126" y="109"/>
                  </a:cubicBezTo>
                  <a:cubicBezTo>
                    <a:pt x="128" y="156"/>
                    <a:pt x="128" y="156"/>
                    <a:pt x="128" y="156"/>
                  </a:cubicBezTo>
                  <a:cubicBezTo>
                    <a:pt x="137" y="156"/>
                    <a:pt x="137" y="156"/>
                    <a:pt x="137" y="156"/>
                  </a:cubicBezTo>
                  <a:cubicBezTo>
                    <a:pt x="137" y="161"/>
                    <a:pt x="137" y="161"/>
                    <a:pt x="137" y="161"/>
                  </a:cubicBezTo>
                  <a:cubicBezTo>
                    <a:pt x="126" y="161"/>
                    <a:pt x="126" y="161"/>
                    <a:pt x="126" y="161"/>
                  </a:cubicBezTo>
                  <a:cubicBezTo>
                    <a:pt x="125" y="161"/>
                    <a:pt x="124" y="160"/>
                    <a:pt x="124" y="159"/>
                  </a:cubicBezTo>
                  <a:cubicBezTo>
                    <a:pt x="121" y="111"/>
                    <a:pt x="121" y="111"/>
                    <a:pt x="121" y="111"/>
                  </a:cubicBezTo>
                  <a:cubicBezTo>
                    <a:pt x="104" y="98"/>
                    <a:pt x="104" y="98"/>
                    <a:pt x="104" y="98"/>
                  </a:cubicBezTo>
                  <a:cubicBezTo>
                    <a:pt x="104" y="92"/>
                    <a:pt x="104" y="92"/>
                    <a:pt x="104" y="92"/>
                  </a:cubicBezTo>
                  <a:close/>
                  <a:moveTo>
                    <a:pt x="137" y="97"/>
                  </a:moveTo>
                  <a:cubicBezTo>
                    <a:pt x="137" y="91"/>
                    <a:pt x="137" y="91"/>
                    <a:pt x="137" y="91"/>
                  </a:cubicBezTo>
                  <a:cubicBezTo>
                    <a:pt x="117" y="75"/>
                    <a:pt x="117" y="75"/>
                    <a:pt x="117" y="75"/>
                  </a:cubicBezTo>
                  <a:cubicBezTo>
                    <a:pt x="136" y="35"/>
                    <a:pt x="136" y="35"/>
                    <a:pt x="136" y="35"/>
                  </a:cubicBezTo>
                  <a:cubicBezTo>
                    <a:pt x="137" y="36"/>
                    <a:pt x="137" y="36"/>
                    <a:pt x="137" y="36"/>
                  </a:cubicBezTo>
                  <a:cubicBezTo>
                    <a:pt x="137" y="32"/>
                    <a:pt x="137" y="32"/>
                    <a:pt x="137" y="32"/>
                  </a:cubicBezTo>
                  <a:cubicBezTo>
                    <a:pt x="137" y="30"/>
                    <a:pt x="137" y="30"/>
                    <a:pt x="137" y="30"/>
                  </a:cubicBezTo>
                  <a:cubicBezTo>
                    <a:pt x="137" y="30"/>
                    <a:pt x="137" y="30"/>
                    <a:pt x="137" y="30"/>
                  </a:cubicBezTo>
                  <a:cubicBezTo>
                    <a:pt x="137" y="30"/>
                    <a:pt x="137" y="30"/>
                    <a:pt x="137" y="30"/>
                  </a:cubicBezTo>
                  <a:cubicBezTo>
                    <a:pt x="137" y="30"/>
                    <a:pt x="137" y="30"/>
                    <a:pt x="137" y="30"/>
                  </a:cubicBezTo>
                  <a:cubicBezTo>
                    <a:pt x="137" y="30"/>
                    <a:pt x="137" y="29"/>
                    <a:pt x="136" y="29"/>
                  </a:cubicBezTo>
                  <a:cubicBezTo>
                    <a:pt x="135" y="29"/>
                    <a:pt x="134" y="29"/>
                    <a:pt x="133" y="30"/>
                  </a:cubicBezTo>
                  <a:cubicBezTo>
                    <a:pt x="112" y="75"/>
                    <a:pt x="112" y="75"/>
                    <a:pt x="112" y="75"/>
                  </a:cubicBezTo>
                  <a:cubicBezTo>
                    <a:pt x="112" y="75"/>
                    <a:pt x="112" y="75"/>
                    <a:pt x="112" y="75"/>
                  </a:cubicBezTo>
                  <a:cubicBezTo>
                    <a:pt x="111" y="76"/>
                    <a:pt x="111" y="77"/>
                    <a:pt x="112" y="78"/>
                  </a:cubicBezTo>
                  <a:lnTo>
                    <a:pt x="137" y="97"/>
                  </a:lnTo>
                  <a:close/>
                  <a:moveTo>
                    <a:pt x="104" y="5"/>
                  </a:moveTo>
                  <a:cubicBezTo>
                    <a:pt x="70" y="5"/>
                    <a:pt x="70" y="5"/>
                    <a:pt x="70" y="5"/>
                  </a:cubicBezTo>
                  <a:cubicBezTo>
                    <a:pt x="70" y="0"/>
                    <a:pt x="70" y="0"/>
                    <a:pt x="70" y="0"/>
                  </a:cubicBezTo>
                  <a:cubicBezTo>
                    <a:pt x="104" y="0"/>
                    <a:pt x="104" y="0"/>
                    <a:pt x="104" y="0"/>
                  </a:cubicBezTo>
                  <a:cubicBezTo>
                    <a:pt x="104" y="5"/>
                    <a:pt x="104" y="5"/>
                    <a:pt x="104" y="5"/>
                  </a:cubicBezTo>
                  <a:close/>
                  <a:moveTo>
                    <a:pt x="70" y="16"/>
                  </a:moveTo>
                  <a:cubicBezTo>
                    <a:pt x="99" y="16"/>
                    <a:pt x="99" y="16"/>
                    <a:pt x="99" y="16"/>
                  </a:cubicBezTo>
                  <a:cubicBezTo>
                    <a:pt x="101" y="16"/>
                    <a:pt x="102" y="17"/>
                    <a:pt x="102" y="18"/>
                  </a:cubicBezTo>
                  <a:cubicBezTo>
                    <a:pt x="102" y="18"/>
                    <a:pt x="102" y="19"/>
                    <a:pt x="101" y="19"/>
                  </a:cubicBezTo>
                  <a:cubicBezTo>
                    <a:pt x="80" y="77"/>
                    <a:pt x="80" y="77"/>
                    <a:pt x="80" y="77"/>
                  </a:cubicBezTo>
                  <a:cubicBezTo>
                    <a:pt x="75" y="109"/>
                    <a:pt x="75" y="109"/>
                    <a:pt x="75" y="109"/>
                  </a:cubicBezTo>
                  <a:cubicBezTo>
                    <a:pt x="75" y="110"/>
                    <a:pt x="74" y="111"/>
                    <a:pt x="73" y="111"/>
                  </a:cubicBezTo>
                  <a:cubicBezTo>
                    <a:pt x="73" y="111"/>
                    <a:pt x="73" y="111"/>
                    <a:pt x="73" y="111"/>
                  </a:cubicBezTo>
                  <a:cubicBezTo>
                    <a:pt x="70" y="111"/>
                    <a:pt x="70" y="111"/>
                    <a:pt x="70" y="111"/>
                  </a:cubicBezTo>
                  <a:cubicBezTo>
                    <a:pt x="70" y="106"/>
                    <a:pt x="70" y="106"/>
                    <a:pt x="70" y="106"/>
                  </a:cubicBezTo>
                  <a:cubicBezTo>
                    <a:pt x="71" y="106"/>
                    <a:pt x="71" y="106"/>
                    <a:pt x="71" y="106"/>
                  </a:cubicBezTo>
                  <a:cubicBezTo>
                    <a:pt x="76" y="76"/>
                    <a:pt x="76" y="76"/>
                    <a:pt x="76" y="76"/>
                  </a:cubicBezTo>
                  <a:cubicBezTo>
                    <a:pt x="76" y="76"/>
                    <a:pt x="76" y="76"/>
                    <a:pt x="76" y="76"/>
                  </a:cubicBezTo>
                  <a:cubicBezTo>
                    <a:pt x="96" y="20"/>
                    <a:pt x="96" y="20"/>
                    <a:pt x="96" y="20"/>
                  </a:cubicBezTo>
                  <a:cubicBezTo>
                    <a:pt x="70" y="20"/>
                    <a:pt x="70" y="20"/>
                    <a:pt x="70" y="20"/>
                  </a:cubicBezTo>
                  <a:cubicBezTo>
                    <a:pt x="70" y="22"/>
                    <a:pt x="70" y="22"/>
                    <a:pt x="70" y="22"/>
                  </a:cubicBezTo>
                  <a:cubicBezTo>
                    <a:pt x="70" y="16"/>
                    <a:pt x="70" y="16"/>
                    <a:pt x="70" y="16"/>
                  </a:cubicBezTo>
                  <a:close/>
                  <a:moveTo>
                    <a:pt x="70" y="127"/>
                  </a:moveTo>
                  <a:cubicBezTo>
                    <a:pt x="70" y="132"/>
                    <a:pt x="70" y="132"/>
                    <a:pt x="70" y="132"/>
                  </a:cubicBezTo>
                  <a:cubicBezTo>
                    <a:pt x="91" y="131"/>
                    <a:pt x="91" y="131"/>
                    <a:pt x="91" y="131"/>
                  </a:cubicBezTo>
                  <a:cubicBezTo>
                    <a:pt x="92" y="130"/>
                    <a:pt x="93" y="130"/>
                    <a:pt x="93" y="128"/>
                  </a:cubicBezTo>
                  <a:cubicBezTo>
                    <a:pt x="99" y="94"/>
                    <a:pt x="99" y="94"/>
                    <a:pt x="99" y="94"/>
                  </a:cubicBezTo>
                  <a:cubicBezTo>
                    <a:pt x="104" y="98"/>
                    <a:pt x="104" y="98"/>
                    <a:pt x="104" y="98"/>
                  </a:cubicBezTo>
                  <a:cubicBezTo>
                    <a:pt x="104" y="92"/>
                    <a:pt x="104" y="92"/>
                    <a:pt x="104" y="92"/>
                  </a:cubicBezTo>
                  <a:cubicBezTo>
                    <a:pt x="100" y="89"/>
                    <a:pt x="100" y="89"/>
                    <a:pt x="100" y="89"/>
                  </a:cubicBezTo>
                  <a:cubicBezTo>
                    <a:pt x="100" y="89"/>
                    <a:pt x="100" y="89"/>
                    <a:pt x="100" y="89"/>
                  </a:cubicBezTo>
                  <a:cubicBezTo>
                    <a:pt x="99" y="88"/>
                    <a:pt x="99" y="88"/>
                    <a:pt x="99" y="88"/>
                  </a:cubicBezTo>
                  <a:cubicBezTo>
                    <a:pt x="98" y="88"/>
                    <a:pt x="98" y="88"/>
                    <a:pt x="98" y="88"/>
                  </a:cubicBezTo>
                  <a:cubicBezTo>
                    <a:pt x="96" y="87"/>
                    <a:pt x="95" y="88"/>
                    <a:pt x="95" y="90"/>
                  </a:cubicBezTo>
                  <a:cubicBezTo>
                    <a:pt x="89" y="126"/>
                    <a:pt x="89" y="126"/>
                    <a:pt x="89" y="126"/>
                  </a:cubicBezTo>
                  <a:lnTo>
                    <a:pt x="70" y="127"/>
                  </a:lnTo>
                  <a:close/>
                  <a:moveTo>
                    <a:pt x="70" y="5"/>
                  </a:moveTo>
                  <a:cubicBezTo>
                    <a:pt x="60" y="5"/>
                    <a:pt x="60" y="5"/>
                    <a:pt x="60" y="5"/>
                  </a:cubicBezTo>
                  <a:cubicBezTo>
                    <a:pt x="38" y="54"/>
                    <a:pt x="38" y="54"/>
                    <a:pt x="38" y="54"/>
                  </a:cubicBezTo>
                  <a:cubicBezTo>
                    <a:pt x="38" y="55"/>
                    <a:pt x="36" y="55"/>
                    <a:pt x="35" y="55"/>
                  </a:cubicBezTo>
                  <a:cubicBezTo>
                    <a:pt x="35" y="55"/>
                    <a:pt x="35" y="55"/>
                    <a:pt x="35" y="55"/>
                  </a:cubicBezTo>
                  <a:cubicBezTo>
                    <a:pt x="31" y="53"/>
                    <a:pt x="31" y="53"/>
                    <a:pt x="31" y="53"/>
                  </a:cubicBezTo>
                  <a:cubicBezTo>
                    <a:pt x="30" y="57"/>
                    <a:pt x="30" y="57"/>
                    <a:pt x="30" y="57"/>
                  </a:cubicBezTo>
                  <a:cubicBezTo>
                    <a:pt x="29" y="59"/>
                    <a:pt x="29" y="59"/>
                    <a:pt x="29" y="59"/>
                  </a:cubicBezTo>
                  <a:cubicBezTo>
                    <a:pt x="28" y="61"/>
                    <a:pt x="28" y="61"/>
                    <a:pt x="28" y="61"/>
                  </a:cubicBezTo>
                  <a:cubicBezTo>
                    <a:pt x="28" y="62"/>
                    <a:pt x="26" y="63"/>
                    <a:pt x="25" y="62"/>
                  </a:cubicBezTo>
                  <a:cubicBezTo>
                    <a:pt x="20" y="60"/>
                    <a:pt x="20" y="60"/>
                    <a:pt x="20" y="60"/>
                  </a:cubicBezTo>
                  <a:cubicBezTo>
                    <a:pt x="6" y="94"/>
                    <a:pt x="6" y="94"/>
                    <a:pt x="6" y="94"/>
                  </a:cubicBezTo>
                  <a:cubicBezTo>
                    <a:pt x="41" y="109"/>
                    <a:pt x="41" y="109"/>
                    <a:pt x="41" y="109"/>
                  </a:cubicBezTo>
                  <a:cubicBezTo>
                    <a:pt x="42" y="109"/>
                    <a:pt x="42" y="109"/>
                    <a:pt x="42" y="109"/>
                  </a:cubicBezTo>
                  <a:cubicBezTo>
                    <a:pt x="56" y="75"/>
                    <a:pt x="56" y="75"/>
                    <a:pt x="56" y="75"/>
                  </a:cubicBezTo>
                  <a:cubicBezTo>
                    <a:pt x="52" y="73"/>
                    <a:pt x="52" y="73"/>
                    <a:pt x="52" y="73"/>
                  </a:cubicBezTo>
                  <a:cubicBezTo>
                    <a:pt x="50" y="73"/>
                    <a:pt x="50" y="71"/>
                    <a:pt x="50" y="70"/>
                  </a:cubicBezTo>
                  <a:cubicBezTo>
                    <a:pt x="51" y="68"/>
                    <a:pt x="51" y="68"/>
                    <a:pt x="51" y="68"/>
                  </a:cubicBezTo>
                  <a:cubicBezTo>
                    <a:pt x="52" y="66"/>
                    <a:pt x="52" y="66"/>
                    <a:pt x="52" y="66"/>
                  </a:cubicBezTo>
                  <a:cubicBezTo>
                    <a:pt x="54" y="62"/>
                    <a:pt x="54" y="62"/>
                    <a:pt x="54" y="62"/>
                  </a:cubicBezTo>
                  <a:cubicBezTo>
                    <a:pt x="50" y="61"/>
                    <a:pt x="50" y="61"/>
                    <a:pt x="50" y="61"/>
                  </a:cubicBezTo>
                  <a:cubicBezTo>
                    <a:pt x="49" y="60"/>
                    <a:pt x="48" y="59"/>
                    <a:pt x="48" y="58"/>
                  </a:cubicBezTo>
                  <a:cubicBezTo>
                    <a:pt x="48" y="58"/>
                    <a:pt x="48" y="58"/>
                    <a:pt x="48" y="58"/>
                  </a:cubicBezTo>
                  <a:cubicBezTo>
                    <a:pt x="48" y="58"/>
                    <a:pt x="48" y="58"/>
                    <a:pt x="48" y="58"/>
                  </a:cubicBezTo>
                  <a:cubicBezTo>
                    <a:pt x="66" y="17"/>
                    <a:pt x="66" y="17"/>
                    <a:pt x="66" y="17"/>
                  </a:cubicBezTo>
                  <a:cubicBezTo>
                    <a:pt x="67" y="16"/>
                    <a:pt x="68" y="16"/>
                    <a:pt x="69" y="16"/>
                  </a:cubicBezTo>
                  <a:cubicBezTo>
                    <a:pt x="69" y="16"/>
                    <a:pt x="69" y="16"/>
                    <a:pt x="69" y="16"/>
                  </a:cubicBezTo>
                  <a:cubicBezTo>
                    <a:pt x="70" y="16"/>
                    <a:pt x="70" y="16"/>
                    <a:pt x="70" y="16"/>
                  </a:cubicBezTo>
                  <a:cubicBezTo>
                    <a:pt x="70" y="22"/>
                    <a:pt x="70" y="22"/>
                    <a:pt x="70" y="22"/>
                  </a:cubicBezTo>
                  <a:cubicBezTo>
                    <a:pt x="54" y="57"/>
                    <a:pt x="54" y="57"/>
                    <a:pt x="54" y="57"/>
                  </a:cubicBezTo>
                  <a:cubicBezTo>
                    <a:pt x="58" y="59"/>
                    <a:pt x="58" y="59"/>
                    <a:pt x="58" y="59"/>
                  </a:cubicBezTo>
                  <a:cubicBezTo>
                    <a:pt x="59" y="59"/>
                    <a:pt x="59" y="61"/>
                    <a:pt x="59" y="62"/>
                  </a:cubicBezTo>
                  <a:cubicBezTo>
                    <a:pt x="57" y="68"/>
                    <a:pt x="57" y="68"/>
                    <a:pt x="57" y="68"/>
                  </a:cubicBezTo>
                  <a:cubicBezTo>
                    <a:pt x="56" y="70"/>
                    <a:pt x="56" y="70"/>
                    <a:pt x="56" y="70"/>
                  </a:cubicBezTo>
                  <a:cubicBezTo>
                    <a:pt x="60" y="72"/>
                    <a:pt x="60" y="72"/>
                    <a:pt x="60" y="72"/>
                  </a:cubicBezTo>
                  <a:cubicBezTo>
                    <a:pt x="61" y="72"/>
                    <a:pt x="62" y="74"/>
                    <a:pt x="62" y="75"/>
                  </a:cubicBezTo>
                  <a:cubicBezTo>
                    <a:pt x="46" y="112"/>
                    <a:pt x="46" y="112"/>
                    <a:pt x="46" y="112"/>
                  </a:cubicBezTo>
                  <a:cubicBezTo>
                    <a:pt x="46" y="113"/>
                    <a:pt x="46" y="113"/>
                    <a:pt x="46" y="113"/>
                  </a:cubicBezTo>
                  <a:cubicBezTo>
                    <a:pt x="45" y="114"/>
                    <a:pt x="44" y="115"/>
                    <a:pt x="43" y="115"/>
                  </a:cubicBezTo>
                  <a:cubicBezTo>
                    <a:pt x="54" y="119"/>
                    <a:pt x="54" y="119"/>
                    <a:pt x="54" y="119"/>
                  </a:cubicBezTo>
                  <a:cubicBezTo>
                    <a:pt x="56" y="120"/>
                    <a:pt x="56" y="120"/>
                    <a:pt x="56" y="120"/>
                  </a:cubicBezTo>
                  <a:cubicBezTo>
                    <a:pt x="57" y="118"/>
                    <a:pt x="57" y="118"/>
                    <a:pt x="57" y="118"/>
                  </a:cubicBezTo>
                  <a:cubicBezTo>
                    <a:pt x="61" y="108"/>
                    <a:pt x="61" y="108"/>
                    <a:pt x="61" y="108"/>
                  </a:cubicBezTo>
                  <a:cubicBezTo>
                    <a:pt x="62" y="107"/>
                    <a:pt x="62" y="107"/>
                    <a:pt x="63" y="107"/>
                  </a:cubicBezTo>
                  <a:cubicBezTo>
                    <a:pt x="70" y="106"/>
                    <a:pt x="70" y="106"/>
                    <a:pt x="70" y="106"/>
                  </a:cubicBezTo>
                  <a:cubicBezTo>
                    <a:pt x="70" y="111"/>
                    <a:pt x="70" y="111"/>
                    <a:pt x="70" y="111"/>
                  </a:cubicBezTo>
                  <a:cubicBezTo>
                    <a:pt x="65" y="111"/>
                    <a:pt x="65" y="111"/>
                    <a:pt x="65" y="111"/>
                  </a:cubicBezTo>
                  <a:cubicBezTo>
                    <a:pt x="62" y="120"/>
                    <a:pt x="62" y="120"/>
                    <a:pt x="62" y="120"/>
                  </a:cubicBezTo>
                  <a:cubicBezTo>
                    <a:pt x="60" y="124"/>
                    <a:pt x="60" y="124"/>
                    <a:pt x="60" y="124"/>
                  </a:cubicBezTo>
                  <a:cubicBezTo>
                    <a:pt x="59" y="125"/>
                    <a:pt x="58" y="126"/>
                    <a:pt x="57" y="125"/>
                  </a:cubicBezTo>
                  <a:cubicBezTo>
                    <a:pt x="53" y="124"/>
                    <a:pt x="53" y="124"/>
                    <a:pt x="53" y="124"/>
                  </a:cubicBezTo>
                  <a:cubicBezTo>
                    <a:pt x="30" y="114"/>
                    <a:pt x="30" y="114"/>
                    <a:pt x="30" y="114"/>
                  </a:cubicBezTo>
                  <a:cubicBezTo>
                    <a:pt x="29" y="114"/>
                    <a:pt x="29" y="114"/>
                    <a:pt x="29" y="114"/>
                  </a:cubicBezTo>
                  <a:cubicBezTo>
                    <a:pt x="30" y="130"/>
                    <a:pt x="30" y="130"/>
                    <a:pt x="30" y="130"/>
                  </a:cubicBezTo>
                  <a:cubicBezTo>
                    <a:pt x="70" y="127"/>
                    <a:pt x="70" y="127"/>
                    <a:pt x="70" y="127"/>
                  </a:cubicBezTo>
                  <a:cubicBezTo>
                    <a:pt x="70" y="132"/>
                    <a:pt x="70" y="132"/>
                    <a:pt x="70" y="132"/>
                  </a:cubicBezTo>
                  <a:cubicBezTo>
                    <a:pt x="28" y="135"/>
                    <a:pt x="28" y="135"/>
                    <a:pt x="28" y="135"/>
                  </a:cubicBezTo>
                  <a:cubicBezTo>
                    <a:pt x="27" y="135"/>
                    <a:pt x="26" y="134"/>
                    <a:pt x="26" y="133"/>
                  </a:cubicBezTo>
                  <a:cubicBezTo>
                    <a:pt x="24" y="112"/>
                    <a:pt x="24" y="112"/>
                    <a:pt x="24" y="112"/>
                  </a:cubicBezTo>
                  <a:cubicBezTo>
                    <a:pt x="24" y="111"/>
                    <a:pt x="25" y="110"/>
                    <a:pt x="26" y="110"/>
                  </a:cubicBezTo>
                  <a:cubicBezTo>
                    <a:pt x="30" y="109"/>
                    <a:pt x="30" y="109"/>
                    <a:pt x="30" y="109"/>
                  </a:cubicBezTo>
                  <a:cubicBezTo>
                    <a:pt x="30" y="109"/>
                    <a:pt x="30" y="109"/>
                    <a:pt x="30" y="109"/>
                  </a:cubicBezTo>
                  <a:cubicBezTo>
                    <a:pt x="30" y="109"/>
                    <a:pt x="30" y="109"/>
                    <a:pt x="30" y="109"/>
                  </a:cubicBezTo>
                  <a:cubicBezTo>
                    <a:pt x="2" y="98"/>
                    <a:pt x="2" y="98"/>
                    <a:pt x="2" y="98"/>
                  </a:cubicBezTo>
                  <a:cubicBezTo>
                    <a:pt x="1" y="97"/>
                    <a:pt x="0" y="96"/>
                    <a:pt x="1" y="95"/>
                  </a:cubicBezTo>
                  <a:cubicBezTo>
                    <a:pt x="17" y="56"/>
                    <a:pt x="17" y="56"/>
                    <a:pt x="17" y="56"/>
                  </a:cubicBezTo>
                  <a:cubicBezTo>
                    <a:pt x="17" y="55"/>
                    <a:pt x="19" y="54"/>
                    <a:pt x="20" y="55"/>
                  </a:cubicBezTo>
                  <a:cubicBezTo>
                    <a:pt x="25" y="57"/>
                    <a:pt x="25" y="57"/>
                    <a:pt x="25" y="57"/>
                  </a:cubicBezTo>
                  <a:cubicBezTo>
                    <a:pt x="26" y="55"/>
                    <a:pt x="26" y="55"/>
                    <a:pt x="26" y="55"/>
                  </a:cubicBezTo>
                  <a:cubicBezTo>
                    <a:pt x="28" y="49"/>
                    <a:pt x="28" y="49"/>
                    <a:pt x="28" y="49"/>
                  </a:cubicBezTo>
                  <a:cubicBezTo>
                    <a:pt x="28" y="48"/>
                    <a:pt x="30" y="47"/>
                    <a:pt x="31" y="48"/>
                  </a:cubicBezTo>
                  <a:cubicBezTo>
                    <a:pt x="35" y="49"/>
                    <a:pt x="35" y="49"/>
                    <a:pt x="35" y="49"/>
                  </a:cubicBezTo>
                  <a:cubicBezTo>
                    <a:pt x="56" y="1"/>
                    <a:pt x="56" y="1"/>
                    <a:pt x="56" y="1"/>
                  </a:cubicBezTo>
                  <a:cubicBezTo>
                    <a:pt x="56" y="1"/>
                    <a:pt x="57" y="0"/>
                    <a:pt x="58" y="0"/>
                  </a:cubicBezTo>
                  <a:cubicBezTo>
                    <a:pt x="70" y="0"/>
                    <a:pt x="70" y="0"/>
                    <a:pt x="70" y="0"/>
                  </a:cubicBezTo>
                  <a:lnTo>
                    <a:pt x="7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5" name="Freeform 271"/>
            <p:cNvSpPr>
              <a:spLocks noEditPoints="1"/>
            </p:cNvSpPr>
            <p:nvPr/>
          </p:nvSpPr>
          <p:spPr bwMode="auto">
            <a:xfrm>
              <a:off x="8615363" y="3305175"/>
              <a:ext cx="61913" cy="103188"/>
            </a:xfrm>
            <a:custGeom>
              <a:avLst/>
              <a:gdLst>
                <a:gd name="T0" fmla="*/ 14 w 28"/>
                <a:gd name="T1" fmla="*/ 8 h 46"/>
                <a:gd name="T2" fmla="*/ 16 w 28"/>
                <a:gd name="T3" fmla="*/ 1 h 46"/>
                <a:gd name="T4" fmla="*/ 19 w 28"/>
                <a:gd name="T5" fmla="*/ 0 h 46"/>
                <a:gd name="T6" fmla="*/ 26 w 28"/>
                <a:gd name="T7" fmla="*/ 3 h 46"/>
                <a:gd name="T8" fmla="*/ 27 w 28"/>
                <a:gd name="T9" fmla="*/ 6 h 46"/>
                <a:gd name="T10" fmla="*/ 14 w 28"/>
                <a:gd name="T11" fmla="*/ 38 h 46"/>
                <a:gd name="T12" fmla="*/ 14 w 28"/>
                <a:gd name="T13" fmla="*/ 26 h 46"/>
                <a:gd name="T14" fmla="*/ 22 w 28"/>
                <a:gd name="T15" fmla="*/ 6 h 46"/>
                <a:gd name="T16" fmla="*/ 20 w 28"/>
                <a:gd name="T17" fmla="*/ 5 h 46"/>
                <a:gd name="T18" fmla="*/ 14 w 28"/>
                <a:gd name="T19" fmla="*/ 20 h 46"/>
                <a:gd name="T20" fmla="*/ 14 w 28"/>
                <a:gd name="T21" fmla="*/ 8 h 46"/>
                <a:gd name="T22" fmla="*/ 0 w 28"/>
                <a:gd name="T23" fmla="*/ 40 h 46"/>
                <a:gd name="T24" fmla="*/ 14 w 28"/>
                <a:gd name="T25" fmla="*/ 8 h 46"/>
                <a:gd name="T26" fmla="*/ 14 w 28"/>
                <a:gd name="T27" fmla="*/ 20 h 46"/>
                <a:gd name="T28" fmla="*/ 6 w 28"/>
                <a:gd name="T29" fmla="*/ 39 h 46"/>
                <a:gd name="T30" fmla="*/ 8 w 28"/>
                <a:gd name="T31" fmla="*/ 40 h 46"/>
                <a:gd name="T32" fmla="*/ 14 w 28"/>
                <a:gd name="T33" fmla="*/ 26 h 46"/>
                <a:gd name="T34" fmla="*/ 14 w 28"/>
                <a:gd name="T35" fmla="*/ 38 h 46"/>
                <a:gd name="T36" fmla="*/ 11 w 28"/>
                <a:gd name="T37" fmla="*/ 44 h 46"/>
                <a:gd name="T38" fmla="*/ 8 w 28"/>
                <a:gd name="T39" fmla="*/ 45 h 46"/>
                <a:gd name="T40" fmla="*/ 2 w 28"/>
                <a:gd name="T41" fmla="*/ 43 h 46"/>
                <a:gd name="T42" fmla="*/ 0 w 28"/>
                <a:gd name="T4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 h="46">
                  <a:moveTo>
                    <a:pt x="14" y="8"/>
                  </a:moveTo>
                  <a:cubicBezTo>
                    <a:pt x="16" y="1"/>
                    <a:pt x="16" y="1"/>
                    <a:pt x="16" y="1"/>
                  </a:cubicBezTo>
                  <a:cubicBezTo>
                    <a:pt x="17" y="0"/>
                    <a:pt x="18" y="0"/>
                    <a:pt x="19" y="0"/>
                  </a:cubicBezTo>
                  <a:cubicBezTo>
                    <a:pt x="26" y="3"/>
                    <a:pt x="26" y="3"/>
                    <a:pt x="26" y="3"/>
                  </a:cubicBezTo>
                  <a:cubicBezTo>
                    <a:pt x="27" y="3"/>
                    <a:pt x="28" y="5"/>
                    <a:pt x="27" y="6"/>
                  </a:cubicBezTo>
                  <a:cubicBezTo>
                    <a:pt x="14" y="38"/>
                    <a:pt x="14" y="38"/>
                    <a:pt x="14" y="38"/>
                  </a:cubicBezTo>
                  <a:cubicBezTo>
                    <a:pt x="14" y="26"/>
                    <a:pt x="14" y="26"/>
                    <a:pt x="14" y="26"/>
                  </a:cubicBezTo>
                  <a:cubicBezTo>
                    <a:pt x="22" y="6"/>
                    <a:pt x="22" y="6"/>
                    <a:pt x="22" y="6"/>
                  </a:cubicBezTo>
                  <a:cubicBezTo>
                    <a:pt x="20" y="5"/>
                    <a:pt x="20" y="5"/>
                    <a:pt x="20" y="5"/>
                  </a:cubicBezTo>
                  <a:cubicBezTo>
                    <a:pt x="14" y="20"/>
                    <a:pt x="14" y="20"/>
                    <a:pt x="14" y="20"/>
                  </a:cubicBezTo>
                  <a:lnTo>
                    <a:pt x="14" y="8"/>
                  </a:lnTo>
                  <a:close/>
                  <a:moveTo>
                    <a:pt x="0" y="40"/>
                  </a:moveTo>
                  <a:cubicBezTo>
                    <a:pt x="14" y="8"/>
                    <a:pt x="14" y="8"/>
                    <a:pt x="14" y="8"/>
                  </a:cubicBezTo>
                  <a:cubicBezTo>
                    <a:pt x="14" y="20"/>
                    <a:pt x="14" y="20"/>
                    <a:pt x="14" y="20"/>
                  </a:cubicBezTo>
                  <a:cubicBezTo>
                    <a:pt x="6" y="39"/>
                    <a:pt x="6" y="39"/>
                    <a:pt x="6" y="39"/>
                  </a:cubicBezTo>
                  <a:cubicBezTo>
                    <a:pt x="8" y="40"/>
                    <a:pt x="8" y="40"/>
                    <a:pt x="8" y="40"/>
                  </a:cubicBezTo>
                  <a:cubicBezTo>
                    <a:pt x="14" y="26"/>
                    <a:pt x="14" y="26"/>
                    <a:pt x="14" y="26"/>
                  </a:cubicBezTo>
                  <a:cubicBezTo>
                    <a:pt x="14" y="38"/>
                    <a:pt x="14" y="38"/>
                    <a:pt x="14" y="38"/>
                  </a:cubicBezTo>
                  <a:cubicBezTo>
                    <a:pt x="11" y="44"/>
                    <a:pt x="11" y="44"/>
                    <a:pt x="11" y="44"/>
                  </a:cubicBezTo>
                  <a:cubicBezTo>
                    <a:pt x="11" y="45"/>
                    <a:pt x="9" y="46"/>
                    <a:pt x="8" y="45"/>
                  </a:cubicBezTo>
                  <a:cubicBezTo>
                    <a:pt x="2" y="43"/>
                    <a:pt x="2" y="43"/>
                    <a:pt x="2" y="43"/>
                  </a:cubicBezTo>
                  <a:cubicBezTo>
                    <a:pt x="0" y="42"/>
                    <a:pt x="0" y="41"/>
                    <a:pt x="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6" name="Freeform 272"/>
            <p:cNvSpPr>
              <a:spLocks noEditPoints="1"/>
            </p:cNvSpPr>
            <p:nvPr/>
          </p:nvSpPr>
          <p:spPr bwMode="auto">
            <a:xfrm>
              <a:off x="8743950" y="3357563"/>
              <a:ext cx="63500" cy="106363"/>
            </a:xfrm>
            <a:custGeom>
              <a:avLst/>
              <a:gdLst>
                <a:gd name="T0" fmla="*/ 14 w 28"/>
                <a:gd name="T1" fmla="*/ 27 h 47"/>
                <a:gd name="T2" fmla="*/ 22 w 28"/>
                <a:gd name="T3" fmla="*/ 7 h 47"/>
                <a:gd name="T4" fmla="*/ 20 w 28"/>
                <a:gd name="T5" fmla="*/ 6 h 47"/>
                <a:gd name="T6" fmla="*/ 14 w 28"/>
                <a:gd name="T7" fmla="*/ 21 h 47"/>
                <a:gd name="T8" fmla="*/ 14 w 28"/>
                <a:gd name="T9" fmla="*/ 8 h 47"/>
                <a:gd name="T10" fmla="*/ 16 w 28"/>
                <a:gd name="T11" fmla="*/ 2 h 47"/>
                <a:gd name="T12" fmla="*/ 20 w 28"/>
                <a:gd name="T13" fmla="*/ 1 h 47"/>
                <a:gd name="T14" fmla="*/ 26 w 28"/>
                <a:gd name="T15" fmla="*/ 4 h 47"/>
                <a:gd name="T16" fmla="*/ 27 w 28"/>
                <a:gd name="T17" fmla="*/ 7 h 47"/>
                <a:gd name="T18" fmla="*/ 15 w 28"/>
                <a:gd name="T19" fmla="*/ 37 h 47"/>
                <a:gd name="T20" fmla="*/ 14 w 28"/>
                <a:gd name="T21" fmla="*/ 39 h 47"/>
                <a:gd name="T22" fmla="*/ 14 w 28"/>
                <a:gd name="T23" fmla="*/ 27 h 47"/>
                <a:gd name="T24" fmla="*/ 10 w 28"/>
                <a:gd name="T25" fmla="*/ 36 h 47"/>
                <a:gd name="T26" fmla="*/ 14 w 28"/>
                <a:gd name="T27" fmla="*/ 27 h 47"/>
                <a:gd name="T28" fmla="*/ 14 w 28"/>
                <a:gd name="T29" fmla="*/ 39 h 47"/>
                <a:gd name="T30" fmla="*/ 11 w 28"/>
                <a:gd name="T31" fmla="*/ 45 h 47"/>
                <a:gd name="T32" fmla="*/ 8 w 28"/>
                <a:gd name="T33" fmla="*/ 46 h 47"/>
                <a:gd name="T34" fmla="*/ 2 w 28"/>
                <a:gd name="T35" fmla="*/ 44 h 47"/>
                <a:gd name="T36" fmla="*/ 0 w 28"/>
                <a:gd name="T37" fmla="*/ 40 h 47"/>
                <a:gd name="T38" fmla="*/ 2 w 28"/>
                <a:gd name="T39" fmla="*/ 36 h 47"/>
                <a:gd name="T40" fmla="*/ 14 w 28"/>
                <a:gd name="T41" fmla="*/ 8 h 47"/>
                <a:gd name="T42" fmla="*/ 14 w 28"/>
                <a:gd name="T43" fmla="*/ 21 h 47"/>
                <a:gd name="T44" fmla="*/ 7 w 28"/>
                <a:gd name="T45" fmla="*/ 38 h 47"/>
                <a:gd name="T46" fmla="*/ 6 w 28"/>
                <a:gd name="T47" fmla="*/ 40 h 47"/>
                <a:gd name="T48" fmla="*/ 8 w 28"/>
                <a:gd name="T49" fmla="*/ 41 h 47"/>
                <a:gd name="T50" fmla="*/ 10 w 28"/>
                <a:gd name="T51"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 h="47">
                  <a:moveTo>
                    <a:pt x="14" y="27"/>
                  </a:moveTo>
                  <a:cubicBezTo>
                    <a:pt x="22" y="7"/>
                    <a:pt x="22" y="7"/>
                    <a:pt x="22" y="7"/>
                  </a:cubicBezTo>
                  <a:cubicBezTo>
                    <a:pt x="20" y="6"/>
                    <a:pt x="20" y="6"/>
                    <a:pt x="20" y="6"/>
                  </a:cubicBezTo>
                  <a:cubicBezTo>
                    <a:pt x="14" y="21"/>
                    <a:pt x="14" y="21"/>
                    <a:pt x="14" y="21"/>
                  </a:cubicBezTo>
                  <a:cubicBezTo>
                    <a:pt x="14" y="8"/>
                    <a:pt x="14" y="8"/>
                    <a:pt x="14" y="8"/>
                  </a:cubicBezTo>
                  <a:cubicBezTo>
                    <a:pt x="16" y="2"/>
                    <a:pt x="16" y="2"/>
                    <a:pt x="16" y="2"/>
                  </a:cubicBezTo>
                  <a:cubicBezTo>
                    <a:pt x="17" y="1"/>
                    <a:pt x="18" y="0"/>
                    <a:pt x="20" y="1"/>
                  </a:cubicBezTo>
                  <a:cubicBezTo>
                    <a:pt x="26" y="4"/>
                    <a:pt x="26" y="4"/>
                    <a:pt x="26" y="4"/>
                  </a:cubicBezTo>
                  <a:cubicBezTo>
                    <a:pt x="27" y="4"/>
                    <a:pt x="28" y="6"/>
                    <a:pt x="27" y="7"/>
                  </a:cubicBezTo>
                  <a:cubicBezTo>
                    <a:pt x="15" y="37"/>
                    <a:pt x="15" y="37"/>
                    <a:pt x="15" y="37"/>
                  </a:cubicBezTo>
                  <a:cubicBezTo>
                    <a:pt x="14" y="39"/>
                    <a:pt x="14" y="39"/>
                    <a:pt x="14" y="39"/>
                  </a:cubicBezTo>
                  <a:lnTo>
                    <a:pt x="14" y="27"/>
                  </a:lnTo>
                  <a:close/>
                  <a:moveTo>
                    <a:pt x="10" y="36"/>
                  </a:moveTo>
                  <a:cubicBezTo>
                    <a:pt x="14" y="27"/>
                    <a:pt x="14" y="27"/>
                    <a:pt x="14" y="27"/>
                  </a:cubicBezTo>
                  <a:cubicBezTo>
                    <a:pt x="14" y="39"/>
                    <a:pt x="14" y="39"/>
                    <a:pt x="14" y="39"/>
                  </a:cubicBezTo>
                  <a:cubicBezTo>
                    <a:pt x="11" y="45"/>
                    <a:pt x="11" y="45"/>
                    <a:pt x="11" y="45"/>
                  </a:cubicBezTo>
                  <a:cubicBezTo>
                    <a:pt x="11" y="46"/>
                    <a:pt x="10" y="47"/>
                    <a:pt x="8" y="46"/>
                  </a:cubicBezTo>
                  <a:cubicBezTo>
                    <a:pt x="2" y="44"/>
                    <a:pt x="2" y="44"/>
                    <a:pt x="2" y="44"/>
                  </a:cubicBezTo>
                  <a:cubicBezTo>
                    <a:pt x="1" y="43"/>
                    <a:pt x="0" y="42"/>
                    <a:pt x="0" y="40"/>
                  </a:cubicBezTo>
                  <a:cubicBezTo>
                    <a:pt x="2" y="36"/>
                    <a:pt x="2" y="36"/>
                    <a:pt x="2" y="36"/>
                  </a:cubicBezTo>
                  <a:cubicBezTo>
                    <a:pt x="14" y="8"/>
                    <a:pt x="14" y="8"/>
                    <a:pt x="14" y="8"/>
                  </a:cubicBezTo>
                  <a:cubicBezTo>
                    <a:pt x="14" y="21"/>
                    <a:pt x="14" y="21"/>
                    <a:pt x="14" y="21"/>
                  </a:cubicBezTo>
                  <a:cubicBezTo>
                    <a:pt x="7" y="38"/>
                    <a:pt x="7" y="38"/>
                    <a:pt x="7" y="38"/>
                  </a:cubicBezTo>
                  <a:cubicBezTo>
                    <a:pt x="6" y="40"/>
                    <a:pt x="6" y="40"/>
                    <a:pt x="6" y="40"/>
                  </a:cubicBezTo>
                  <a:cubicBezTo>
                    <a:pt x="8" y="41"/>
                    <a:pt x="8" y="41"/>
                    <a:pt x="8" y="41"/>
                  </a:cubicBezTo>
                  <a:lnTo>
                    <a:pt x="1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273"/>
            <p:cNvSpPr>
              <a:spLocks noEditPoints="1"/>
            </p:cNvSpPr>
            <p:nvPr/>
          </p:nvSpPr>
          <p:spPr bwMode="auto">
            <a:xfrm>
              <a:off x="8972550" y="225425"/>
              <a:ext cx="290513" cy="393700"/>
            </a:xfrm>
            <a:custGeom>
              <a:avLst/>
              <a:gdLst>
                <a:gd name="T0" fmla="*/ 72 w 129"/>
                <a:gd name="T1" fmla="*/ 34 h 174"/>
                <a:gd name="T2" fmla="*/ 72 w 129"/>
                <a:gd name="T3" fmla="*/ 137 h 174"/>
                <a:gd name="T4" fmla="*/ 72 w 129"/>
                <a:gd name="T5" fmla="*/ 138 h 174"/>
                <a:gd name="T6" fmla="*/ 65 w 129"/>
                <a:gd name="T7" fmla="*/ 155 h 174"/>
                <a:gd name="T8" fmla="*/ 68 w 129"/>
                <a:gd name="T9" fmla="*/ 138 h 174"/>
                <a:gd name="T10" fmla="*/ 67 w 129"/>
                <a:gd name="T11" fmla="*/ 110 h 174"/>
                <a:gd name="T12" fmla="*/ 67 w 129"/>
                <a:gd name="T13" fmla="*/ 34 h 174"/>
                <a:gd name="T14" fmla="*/ 76 w 129"/>
                <a:gd name="T15" fmla="*/ 10 h 174"/>
                <a:gd name="T16" fmla="*/ 99 w 129"/>
                <a:gd name="T17" fmla="*/ 0 h 174"/>
                <a:gd name="T18" fmla="*/ 129 w 129"/>
                <a:gd name="T19" fmla="*/ 33 h 174"/>
                <a:gd name="T20" fmla="*/ 129 w 129"/>
                <a:gd name="T21" fmla="*/ 150 h 174"/>
                <a:gd name="T22" fmla="*/ 122 w 129"/>
                <a:gd name="T23" fmla="*/ 157 h 174"/>
                <a:gd name="T24" fmla="*/ 114 w 129"/>
                <a:gd name="T25" fmla="*/ 150 h 174"/>
                <a:gd name="T26" fmla="*/ 114 w 129"/>
                <a:gd name="T27" fmla="*/ 35 h 174"/>
                <a:gd name="T28" fmla="*/ 114 w 129"/>
                <a:gd name="T29" fmla="*/ 34 h 174"/>
                <a:gd name="T30" fmla="*/ 98 w 129"/>
                <a:gd name="T31" fmla="*/ 14 h 174"/>
                <a:gd name="T32" fmla="*/ 98 w 129"/>
                <a:gd name="T33" fmla="*/ 14 h 174"/>
                <a:gd name="T34" fmla="*/ 81 w 129"/>
                <a:gd name="T35" fmla="*/ 34 h 174"/>
                <a:gd name="T36" fmla="*/ 82 w 129"/>
                <a:gd name="T37" fmla="*/ 63 h 174"/>
                <a:gd name="T38" fmla="*/ 71 w 129"/>
                <a:gd name="T39" fmla="*/ 161 h 174"/>
                <a:gd name="T40" fmla="*/ 65 w 129"/>
                <a:gd name="T41" fmla="*/ 161 h 174"/>
                <a:gd name="T42" fmla="*/ 78 w 129"/>
                <a:gd name="T43" fmla="*/ 136 h 174"/>
                <a:gd name="T44" fmla="*/ 77 w 129"/>
                <a:gd name="T45" fmla="*/ 34 h 174"/>
                <a:gd name="T46" fmla="*/ 77 w 129"/>
                <a:gd name="T47" fmla="*/ 34 h 174"/>
                <a:gd name="T48" fmla="*/ 98 w 129"/>
                <a:gd name="T49" fmla="*/ 10 h 174"/>
                <a:gd name="T50" fmla="*/ 114 w 129"/>
                <a:gd name="T51" fmla="*/ 17 h 174"/>
                <a:gd name="T52" fmla="*/ 119 w 129"/>
                <a:gd name="T53" fmla="*/ 35 h 174"/>
                <a:gd name="T54" fmla="*/ 119 w 129"/>
                <a:gd name="T55" fmla="*/ 150 h 174"/>
                <a:gd name="T56" fmla="*/ 121 w 129"/>
                <a:gd name="T57" fmla="*/ 152 h 174"/>
                <a:gd name="T58" fmla="*/ 123 w 129"/>
                <a:gd name="T59" fmla="*/ 152 h 174"/>
                <a:gd name="T60" fmla="*/ 124 w 129"/>
                <a:gd name="T61" fmla="*/ 34 h 174"/>
                <a:gd name="T62" fmla="*/ 124 w 129"/>
                <a:gd name="T63" fmla="*/ 33 h 174"/>
                <a:gd name="T64" fmla="*/ 99 w 129"/>
                <a:gd name="T65" fmla="*/ 5 h 174"/>
                <a:gd name="T66" fmla="*/ 80 w 129"/>
                <a:gd name="T67" fmla="*/ 13 h 174"/>
                <a:gd name="T68" fmla="*/ 72 w 129"/>
                <a:gd name="T69" fmla="*/ 34 h 174"/>
                <a:gd name="T70" fmla="*/ 49 w 129"/>
                <a:gd name="T71" fmla="*/ 164 h 174"/>
                <a:gd name="T72" fmla="*/ 24 w 129"/>
                <a:gd name="T73" fmla="*/ 160 h 174"/>
                <a:gd name="T74" fmla="*/ 15 w 129"/>
                <a:gd name="T75" fmla="*/ 144 h 174"/>
                <a:gd name="T76" fmla="*/ 18 w 129"/>
                <a:gd name="T77" fmla="*/ 142 h 174"/>
                <a:gd name="T78" fmla="*/ 20 w 129"/>
                <a:gd name="T79" fmla="*/ 138 h 174"/>
                <a:gd name="T80" fmla="*/ 5 w 129"/>
                <a:gd name="T81" fmla="*/ 142 h 174"/>
                <a:gd name="T82" fmla="*/ 11 w 129"/>
                <a:gd name="T83" fmla="*/ 145 h 174"/>
                <a:gd name="T84" fmla="*/ 11 w 129"/>
                <a:gd name="T85" fmla="*/ 148 h 174"/>
                <a:gd name="T86" fmla="*/ 20 w 129"/>
                <a:gd name="T87" fmla="*/ 163 h 174"/>
                <a:gd name="T88" fmla="*/ 44 w 129"/>
                <a:gd name="T89" fmla="*/ 169 h 174"/>
                <a:gd name="T90" fmla="*/ 65 w 129"/>
                <a:gd name="T91" fmla="*/ 167 h 174"/>
                <a:gd name="T92" fmla="*/ 39 w 129"/>
                <a:gd name="T93" fmla="*/ 174 h 174"/>
                <a:gd name="T94" fmla="*/ 6 w 129"/>
                <a:gd name="T95" fmla="*/ 148 h 174"/>
                <a:gd name="T96" fmla="*/ 6 w 129"/>
                <a:gd name="T97" fmla="*/ 147 h 174"/>
                <a:gd name="T98" fmla="*/ 0 w 129"/>
                <a:gd name="T99" fmla="*/ 145 h 174"/>
                <a:gd name="T100" fmla="*/ 2 w 129"/>
                <a:gd name="T101" fmla="*/ 134 h 174"/>
                <a:gd name="T102" fmla="*/ 25 w 129"/>
                <a:gd name="T103" fmla="*/ 136 h 174"/>
                <a:gd name="T104" fmla="*/ 23 w 129"/>
                <a:gd name="T105" fmla="*/ 147 h 174"/>
                <a:gd name="T106" fmla="*/ 20 w 129"/>
                <a:gd name="T107" fmla="*/ 149 h 174"/>
                <a:gd name="T108" fmla="*/ 37 w 129"/>
                <a:gd name="T109" fmla="*/ 159 h 174"/>
                <a:gd name="T110" fmla="*/ 62 w 129"/>
                <a:gd name="T111" fmla="*/ 150 h 174"/>
                <a:gd name="T112" fmla="*/ 65 w 129"/>
                <a:gd name="T113" fmla="*/ 15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 h="174">
                  <a:moveTo>
                    <a:pt x="72" y="34"/>
                  </a:moveTo>
                  <a:cubicBezTo>
                    <a:pt x="72" y="34"/>
                    <a:pt x="72" y="34"/>
                    <a:pt x="72" y="34"/>
                  </a:cubicBezTo>
                  <a:cubicBezTo>
                    <a:pt x="72" y="34"/>
                    <a:pt x="72" y="79"/>
                    <a:pt x="72" y="110"/>
                  </a:cubicBezTo>
                  <a:cubicBezTo>
                    <a:pt x="72" y="125"/>
                    <a:pt x="72" y="136"/>
                    <a:pt x="72" y="137"/>
                  </a:cubicBezTo>
                  <a:cubicBezTo>
                    <a:pt x="72" y="137"/>
                    <a:pt x="72" y="137"/>
                    <a:pt x="72" y="138"/>
                  </a:cubicBezTo>
                  <a:cubicBezTo>
                    <a:pt x="72" y="138"/>
                    <a:pt x="72" y="138"/>
                    <a:pt x="72" y="138"/>
                  </a:cubicBezTo>
                  <a:cubicBezTo>
                    <a:pt x="72" y="144"/>
                    <a:pt x="70" y="149"/>
                    <a:pt x="66" y="154"/>
                  </a:cubicBezTo>
                  <a:cubicBezTo>
                    <a:pt x="65" y="154"/>
                    <a:pt x="65" y="154"/>
                    <a:pt x="65" y="155"/>
                  </a:cubicBezTo>
                  <a:cubicBezTo>
                    <a:pt x="65" y="147"/>
                    <a:pt x="65" y="147"/>
                    <a:pt x="65" y="147"/>
                  </a:cubicBezTo>
                  <a:cubicBezTo>
                    <a:pt x="67" y="145"/>
                    <a:pt x="68" y="141"/>
                    <a:pt x="68" y="138"/>
                  </a:cubicBezTo>
                  <a:cubicBezTo>
                    <a:pt x="68" y="138"/>
                    <a:pt x="68" y="138"/>
                    <a:pt x="68" y="138"/>
                  </a:cubicBezTo>
                  <a:cubicBezTo>
                    <a:pt x="68" y="134"/>
                    <a:pt x="67" y="123"/>
                    <a:pt x="67" y="110"/>
                  </a:cubicBezTo>
                  <a:cubicBezTo>
                    <a:pt x="67" y="81"/>
                    <a:pt x="67" y="39"/>
                    <a:pt x="67" y="34"/>
                  </a:cubicBezTo>
                  <a:cubicBezTo>
                    <a:pt x="67" y="34"/>
                    <a:pt x="67" y="34"/>
                    <a:pt x="67" y="34"/>
                  </a:cubicBezTo>
                  <a:cubicBezTo>
                    <a:pt x="67" y="33"/>
                    <a:pt x="67" y="32"/>
                    <a:pt x="67" y="31"/>
                  </a:cubicBezTo>
                  <a:cubicBezTo>
                    <a:pt x="68" y="23"/>
                    <a:pt x="71" y="16"/>
                    <a:pt x="76" y="10"/>
                  </a:cubicBezTo>
                  <a:cubicBezTo>
                    <a:pt x="82" y="4"/>
                    <a:pt x="89" y="0"/>
                    <a:pt x="97" y="0"/>
                  </a:cubicBezTo>
                  <a:cubicBezTo>
                    <a:pt x="98" y="0"/>
                    <a:pt x="99" y="0"/>
                    <a:pt x="99" y="0"/>
                  </a:cubicBezTo>
                  <a:cubicBezTo>
                    <a:pt x="108" y="1"/>
                    <a:pt x="115" y="5"/>
                    <a:pt x="120" y="11"/>
                  </a:cubicBezTo>
                  <a:cubicBezTo>
                    <a:pt x="126" y="16"/>
                    <a:pt x="129" y="24"/>
                    <a:pt x="129" y="33"/>
                  </a:cubicBezTo>
                  <a:cubicBezTo>
                    <a:pt x="129" y="33"/>
                    <a:pt x="129" y="33"/>
                    <a:pt x="129" y="33"/>
                  </a:cubicBezTo>
                  <a:cubicBezTo>
                    <a:pt x="129" y="45"/>
                    <a:pt x="129" y="149"/>
                    <a:pt x="129" y="150"/>
                  </a:cubicBezTo>
                  <a:cubicBezTo>
                    <a:pt x="129" y="153"/>
                    <a:pt x="127" y="155"/>
                    <a:pt x="125" y="156"/>
                  </a:cubicBezTo>
                  <a:cubicBezTo>
                    <a:pt x="124" y="157"/>
                    <a:pt x="123" y="157"/>
                    <a:pt x="122" y="157"/>
                  </a:cubicBezTo>
                  <a:cubicBezTo>
                    <a:pt x="121" y="157"/>
                    <a:pt x="120" y="157"/>
                    <a:pt x="119" y="156"/>
                  </a:cubicBezTo>
                  <a:cubicBezTo>
                    <a:pt x="116" y="155"/>
                    <a:pt x="114" y="153"/>
                    <a:pt x="114" y="150"/>
                  </a:cubicBezTo>
                  <a:cubicBezTo>
                    <a:pt x="114" y="150"/>
                    <a:pt x="114" y="150"/>
                    <a:pt x="114" y="150"/>
                  </a:cubicBezTo>
                  <a:cubicBezTo>
                    <a:pt x="114" y="35"/>
                    <a:pt x="114" y="35"/>
                    <a:pt x="114" y="35"/>
                  </a:cubicBezTo>
                  <a:cubicBezTo>
                    <a:pt x="114" y="35"/>
                    <a:pt x="114" y="35"/>
                    <a:pt x="114" y="35"/>
                  </a:cubicBezTo>
                  <a:cubicBezTo>
                    <a:pt x="114" y="34"/>
                    <a:pt x="114" y="34"/>
                    <a:pt x="114" y="34"/>
                  </a:cubicBezTo>
                  <a:cubicBezTo>
                    <a:pt x="114" y="29"/>
                    <a:pt x="113" y="24"/>
                    <a:pt x="110" y="20"/>
                  </a:cubicBezTo>
                  <a:cubicBezTo>
                    <a:pt x="107" y="17"/>
                    <a:pt x="103" y="14"/>
                    <a:pt x="98" y="14"/>
                  </a:cubicBezTo>
                  <a:cubicBezTo>
                    <a:pt x="98" y="14"/>
                    <a:pt x="98" y="14"/>
                    <a:pt x="98" y="14"/>
                  </a:cubicBezTo>
                  <a:cubicBezTo>
                    <a:pt x="98" y="14"/>
                    <a:pt x="98" y="14"/>
                    <a:pt x="98" y="14"/>
                  </a:cubicBezTo>
                  <a:cubicBezTo>
                    <a:pt x="93" y="15"/>
                    <a:pt x="89" y="17"/>
                    <a:pt x="86" y="20"/>
                  </a:cubicBezTo>
                  <a:cubicBezTo>
                    <a:pt x="83" y="24"/>
                    <a:pt x="81" y="29"/>
                    <a:pt x="81" y="34"/>
                  </a:cubicBezTo>
                  <a:cubicBezTo>
                    <a:pt x="81" y="34"/>
                    <a:pt x="81" y="34"/>
                    <a:pt x="81" y="34"/>
                  </a:cubicBezTo>
                  <a:cubicBezTo>
                    <a:pt x="82" y="63"/>
                    <a:pt x="82" y="63"/>
                    <a:pt x="82" y="63"/>
                  </a:cubicBezTo>
                  <a:cubicBezTo>
                    <a:pt x="82" y="136"/>
                    <a:pt x="82" y="136"/>
                    <a:pt x="82" y="136"/>
                  </a:cubicBezTo>
                  <a:cubicBezTo>
                    <a:pt x="82" y="145"/>
                    <a:pt x="78" y="155"/>
                    <a:pt x="71" y="161"/>
                  </a:cubicBezTo>
                  <a:cubicBezTo>
                    <a:pt x="69" y="163"/>
                    <a:pt x="67" y="165"/>
                    <a:pt x="65" y="167"/>
                  </a:cubicBezTo>
                  <a:cubicBezTo>
                    <a:pt x="65" y="161"/>
                    <a:pt x="65" y="161"/>
                    <a:pt x="65" y="161"/>
                  </a:cubicBezTo>
                  <a:cubicBezTo>
                    <a:pt x="66" y="160"/>
                    <a:pt x="67" y="159"/>
                    <a:pt x="68" y="158"/>
                  </a:cubicBezTo>
                  <a:cubicBezTo>
                    <a:pt x="74" y="152"/>
                    <a:pt x="78" y="144"/>
                    <a:pt x="78" y="136"/>
                  </a:cubicBezTo>
                  <a:cubicBezTo>
                    <a:pt x="78" y="134"/>
                    <a:pt x="77" y="92"/>
                    <a:pt x="77" y="63"/>
                  </a:cubicBezTo>
                  <a:cubicBezTo>
                    <a:pt x="77" y="34"/>
                    <a:pt x="77" y="34"/>
                    <a:pt x="77" y="34"/>
                  </a:cubicBezTo>
                  <a:cubicBezTo>
                    <a:pt x="77" y="34"/>
                    <a:pt x="77" y="34"/>
                    <a:pt x="77" y="34"/>
                  </a:cubicBezTo>
                  <a:cubicBezTo>
                    <a:pt x="77" y="34"/>
                    <a:pt x="77" y="34"/>
                    <a:pt x="77" y="34"/>
                  </a:cubicBezTo>
                  <a:cubicBezTo>
                    <a:pt x="77" y="28"/>
                    <a:pt x="79" y="22"/>
                    <a:pt x="83" y="17"/>
                  </a:cubicBezTo>
                  <a:cubicBezTo>
                    <a:pt x="86" y="13"/>
                    <a:pt x="91" y="10"/>
                    <a:pt x="98" y="10"/>
                  </a:cubicBezTo>
                  <a:cubicBezTo>
                    <a:pt x="98" y="10"/>
                    <a:pt x="98" y="10"/>
                    <a:pt x="98" y="10"/>
                  </a:cubicBezTo>
                  <a:cubicBezTo>
                    <a:pt x="105" y="10"/>
                    <a:pt x="110" y="13"/>
                    <a:pt x="114" y="17"/>
                  </a:cubicBezTo>
                  <a:cubicBezTo>
                    <a:pt x="117" y="22"/>
                    <a:pt x="119" y="28"/>
                    <a:pt x="119" y="34"/>
                  </a:cubicBezTo>
                  <a:cubicBezTo>
                    <a:pt x="119" y="34"/>
                    <a:pt x="119" y="35"/>
                    <a:pt x="119" y="35"/>
                  </a:cubicBezTo>
                  <a:cubicBezTo>
                    <a:pt x="119" y="35"/>
                    <a:pt x="119" y="35"/>
                    <a:pt x="119" y="35"/>
                  </a:cubicBezTo>
                  <a:cubicBezTo>
                    <a:pt x="119" y="150"/>
                    <a:pt x="119" y="150"/>
                    <a:pt x="119" y="150"/>
                  </a:cubicBezTo>
                  <a:cubicBezTo>
                    <a:pt x="119" y="150"/>
                    <a:pt x="119" y="150"/>
                    <a:pt x="119" y="150"/>
                  </a:cubicBezTo>
                  <a:cubicBezTo>
                    <a:pt x="119" y="151"/>
                    <a:pt x="120" y="152"/>
                    <a:pt x="121" y="152"/>
                  </a:cubicBezTo>
                  <a:cubicBezTo>
                    <a:pt x="121" y="152"/>
                    <a:pt x="121" y="152"/>
                    <a:pt x="122" y="152"/>
                  </a:cubicBezTo>
                  <a:cubicBezTo>
                    <a:pt x="122" y="152"/>
                    <a:pt x="123" y="152"/>
                    <a:pt x="123" y="152"/>
                  </a:cubicBezTo>
                  <a:cubicBezTo>
                    <a:pt x="124" y="152"/>
                    <a:pt x="125" y="151"/>
                    <a:pt x="125" y="150"/>
                  </a:cubicBezTo>
                  <a:cubicBezTo>
                    <a:pt x="125" y="149"/>
                    <a:pt x="125" y="35"/>
                    <a:pt x="124" y="34"/>
                  </a:cubicBezTo>
                  <a:cubicBezTo>
                    <a:pt x="124" y="34"/>
                    <a:pt x="124" y="34"/>
                    <a:pt x="124" y="33"/>
                  </a:cubicBezTo>
                  <a:cubicBezTo>
                    <a:pt x="124" y="33"/>
                    <a:pt x="124" y="33"/>
                    <a:pt x="124" y="33"/>
                  </a:cubicBezTo>
                  <a:cubicBezTo>
                    <a:pt x="124" y="26"/>
                    <a:pt x="121" y="19"/>
                    <a:pt x="117" y="14"/>
                  </a:cubicBezTo>
                  <a:cubicBezTo>
                    <a:pt x="112" y="9"/>
                    <a:pt x="106" y="5"/>
                    <a:pt x="99" y="5"/>
                  </a:cubicBezTo>
                  <a:cubicBezTo>
                    <a:pt x="98" y="5"/>
                    <a:pt x="98" y="5"/>
                    <a:pt x="97" y="5"/>
                  </a:cubicBezTo>
                  <a:cubicBezTo>
                    <a:pt x="90" y="5"/>
                    <a:pt x="84" y="8"/>
                    <a:pt x="80" y="13"/>
                  </a:cubicBezTo>
                  <a:cubicBezTo>
                    <a:pt x="75" y="18"/>
                    <a:pt x="73" y="25"/>
                    <a:pt x="72" y="32"/>
                  </a:cubicBezTo>
                  <a:cubicBezTo>
                    <a:pt x="72" y="32"/>
                    <a:pt x="72" y="33"/>
                    <a:pt x="72" y="34"/>
                  </a:cubicBezTo>
                  <a:close/>
                  <a:moveTo>
                    <a:pt x="65" y="155"/>
                  </a:moveTo>
                  <a:cubicBezTo>
                    <a:pt x="60" y="159"/>
                    <a:pt x="54" y="162"/>
                    <a:pt x="49" y="164"/>
                  </a:cubicBezTo>
                  <a:cubicBezTo>
                    <a:pt x="45" y="165"/>
                    <a:pt x="40" y="165"/>
                    <a:pt x="36" y="164"/>
                  </a:cubicBezTo>
                  <a:cubicBezTo>
                    <a:pt x="32" y="163"/>
                    <a:pt x="27" y="162"/>
                    <a:pt x="24" y="160"/>
                  </a:cubicBezTo>
                  <a:cubicBezTo>
                    <a:pt x="20" y="158"/>
                    <a:pt x="17" y="154"/>
                    <a:pt x="16" y="150"/>
                  </a:cubicBezTo>
                  <a:cubicBezTo>
                    <a:pt x="15" y="148"/>
                    <a:pt x="15" y="146"/>
                    <a:pt x="15" y="144"/>
                  </a:cubicBezTo>
                  <a:cubicBezTo>
                    <a:pt x="16" y="143"/>
                    <a:pt x="17" y="142"/>
                    <a:pt x="18" y="142"/>
                  </a:cubicBezTo>
                  <a:cubicBezTo>
                    <a:pt x="18" y="142"/>
                    <a:pt x="18" y="142"/>
                    <a:pt x="18" y="142"/>
                  </a:cubicBezTo>
                  <a:cubicBezTo>
                    <a:pt x="20" y="142"/>
                    <a:pt x="20" y="142"/>
                    <a:pt x="20" y="142"/>
                  </a:cubicBezTo>
                  <a:cubicBezTo>
                    <a:pt x="20" y="138"/>
                    <a:pt x="20" y="138"/>
                    <a:pt x="20" y="138"/>
                  </a:cubicBezTo>
                  <a:cubicBezTo>
                    <a:pt x="5" y="138"/>
                    <a:pt x="5" y="138"/>
                    <a:pt x="5" y="138"/>
                  </a:cubicBezTo>
                  <a:cubicBezTo>
                    <a:pt x="5" y="142"/>
                    <a:pt x="5" y="142"/>
                    <a:pt x="5" y="142"/>
                  </a:cubicBezTo>
                  <a:cubicBezTo>
                    <a:pt x="8" y="142"/>
                    <a:pt x="8" y="142"/>
                    <a:pt x="8" y="142"/>
                  </a:cubicBezTo>
                  <a:cubicBezTo>
                    <a:pt x="10" y="142"/>
                    <a:pt x="11" y="143"/>
                    <a:pt x="11" y="145"/>
                  </a:cubicBezTo>
                  <a:cubicBezTo>
                    <a:pt x="11" y="145"/>
                    <a:pt x="11" y="145"/>
                    <a:pt x="11" y="145"/>
                  </a:cubicBezTo>
                  <a:cubicBezTo>
                    <a:pt x="11" y="146"/>
                    <a:pt x="11" y="147"/>
                    <a:pt x="11" y="148"/>
                  </a:cubicBezTo>
                  <a:cubicBezTo>
                    <a:pt x="11" y="148"/>
                    <a:pt x="11" y="148"/>
                    <a:pt x="11" y="148"/>
                  </a:cubicBezTo>
                  <a:cubicBezTo>
                    <a:pt x="11" y="154"/>
                    <a:pt x="15" y="159"/>
                    <a:pt x="20" y="163"/>
                  </a:cubicBezTo>
                  <a:cubicBezTo>
                    <a:pt x="26" y="167"/>
                    <a:pt x="33" y="169"/>
                    <a:pt x="39" y="169"/>
                  </a:cubicBezTo>
                  <a:cubicBezTo>
                    <a:pt x="41" y="169"/>
                    <a:pt x="43" y="169"/>
                    <a:pt x="44" y="169"/>
                  </a:cubicBezTo>
                  <a:cubicBezTo>
                    <a:pt x="52" y="168"/>
                    <a:pt x="59" y="165"/>
                    <a:pt x="65" y="161"/>
                  </a:cubicBezTo>
                  <a:cubicBezTo>
                    <a:pt x="65" y="167"/>
                    <a:pt x="65" y="167"/>
                    <a:pt x="65" y="167"/>
                  </a:cubicBezTo>
                  <a:cubicBezTo>
                    <a:pt x="59" y="171"/>
                    <a:pt x="52" y="173"/>
                    <a:pt x="45" y="174"/>
                  </a:cubicBezTo>
                  <a:cubicBezTo>
                    <a:pt x="43" y="174"/>
                    <a:pt x="41" y="174"/>
                    <a:pt x="39" y="174"/>
                  </a:cubicBezTo>
                  <a:cubicBezTo>
                    <a:pt x="32" y="174"/>
                    <a:pt x="24" y="171"/>
                    <a:pt x="17" y="167"/>
                  </a:cubicBezTo>
                  <a:cubicBezTo>
                    <a:pt x="11" y="163"/>
                    <a:pt x="7" y="156"/>
                    <a:pt x="6" y="148"/>
                  </a:cubicBezTo>
                  <a:cubicBezTo>
                    <a:pt x="6" y="148"/>
                    <a:pt x="6" y="148"/>
                    <a:pt x="6" y="148"/>
                  </a:cubicBezTo>
                  <a:cubicBezTo>
                    <a:pt x="6" y="148"/>
                    <a:pt x="6" y="147"/>
                    <a:pt x="6" y="147"/>
                  </a:cubicBezTo>
                  <a:cubicBezTo>
                    <a:pt x="2" y="147"/>
                    <a:pt x="2" y="147"/>
                    <a:pt x="2" y="147"/>
                  </a:cubicBezTo>
                  <a:cubicBezTo>
                    <a:pt x="1" y="147"/>
                    <a:pt x="0" y="146"/>
                    <a:pt x="0" y="145"/>
                  </a:cubicBezTo>
                  <a:cubicBezTo>
                    <a:pt x="0" y="136"/>
                    <a:pt x="0" y="136"/>
                    <a:pt x="0" y="136"/>
                  </a:cubicBezTo>
                  <a:cubicBezTo>
                    <a:pt x="0" y="135"/>
                    <a:pt x="1" y="134"/>
                    <a:pt x="2" y="134"/>
                  </a:cubicBezTo>
                  <a:cubicBezTo>
                    <a:pt x="23" y="134"/>
                    <a:pt x="23" y="134"/>
                    <a:pt x="23" y="134"/>
                  </a:cubicBezTo>
                  <a:cubicBezTo>
                    <a:pt x="24" y="134"/>
                    <a:pt x="25" y="135"/>
                    <a:pt x="25" y="136"/>
                  </a:cubicBezTo>
                  <a:cubicBezTo>
                    <a:pt x="25" y="145"/>
                    <a:pt x="25" y="145"/>
                    <a:pt x="25" y="145"/>
                  </a:cubicBezTo>
                  <a:cubicBezTo>
                    <a:pt x="25" y="146"/>
                    <a:pt x="24" y="147"/>
                    <a:pt x="23" y="147"/>
                  </a:cubicBezTo>
                  <a:cubicBezTo>
                    <a:pt x="20" y="147"/>
                    <a:pt x="20" y="147"/>
                    <a:pt x="20" y="147"/>
                  </a:cubicBezTo>
                  <a:cubicBezTo>
                    <a:pt x="20" y="148"/>
                    <a:pt x="20" y="148"/>
                    <a:pt x="20" y="149"/>
                  </a:cubicBezTo>
                  <a:cubicBezTo>
                    <a:pt x="21" y="152"/>
                    <a:pt x="23" y="154"/>
                    <a:pt x="26" y="156"/>
                  </a:cubicBezTo>
                  <a:cubicBezTo>
                    <a:pt x="29" y="158"/>
                    <a:pt x="33" y="159"/>
                    <a:pt x="37" y="159"/>
                  </a:cubicBezTo>
                  <a:cubicBezTo>
                    <a:pt x="41" y="160"/>
                    <a:pt x="44" y="160"/>
                    <a:pt x="47" y="159"/>
                  </a:cubicBezTo>
                  <a:cubicBezTo>
                    <a:pt x="53" y="157"/>
                    <a:pt x="58" y="154"/>
                    <a:pt x="62" y="150"/>
                  </a:cubicBezTo>
                  <a:cubicBezTo>
                    <a:pt x="63" y="149"/>
                    <a:pt x="64" y="148"/>
                    <a:pt x="65" y="147"/>
                  </a:cubicBezTo>
                  <a:lnTo>
                    <a:pt x="65" y="1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274"/>
            <p:cNvSpPr>
              <a:spLocks noEditPoints="1"/>
            </p:cNvSpPr>
            <p:nvPr/>
          </p:nvSpPr>
          <p:spPr bwMode="auto">
            <a:xfrm>
              <a:off x="8936038" y="314325"/>
              <a:ext cx="128588" cy="214313"/>
            </a:xfrm>
            <a:custGeom>
              <a:avLst/>
              <a:gdLst>
                <a:gd name="T0" fmla="*/ 29 w 57"/>
                <a:gd name="T1" fmla="*/ 90 h 95"/>
                <a:gd name="T2" fmla="*/ 39 w 57"/>
                <a:gd name="T3" fmla="*/ 90 h 95"/>
                <a:gd name="T4" fmla="*/ 44 w 57"/>
                <a:gd name="T5" fmla="*/ 90 h 95"/>
                <a:gd name="T6" fmla="*/ 52 w 57"/>
                <a:gd name="T7" fmla="*/ 7 h 95"/>
                <a:gd name="T8" fmla="*/ 43 w 57"/>
                <a:gd name="T9" fmla="*/ 11 h 95"/>
                <a:gd name="T10" fmla="*/ 29 w 57"/>
                <a:gd name="T11" fmla="*/ 13 h 95"/>
                <a:gd name="T12" fmla="*/ 29 w 57"/>
                <a:gd name="T13" fmla="*/ 13 h 95"/>
                <a:gd name="T14" fmla="*/ 29 w 57"/>
                <a:gd name="T15" fmla="*/ 8 h 95"/>
                <a:gd name="T16" fmla="*/ 29 w 57"/>
                <a:gd name="T17" fmla="*/ 8 h 95"/>
                <a:gd name="T18" fmla="*/ 42 w 57"/>
                <a:gd name="T19" fmla="*/ 6 h 95"/>
                <a:gd name="T20" fmla="*/ 54 w 57"/>
                <a:gd name="T21" fmla="*/ 1 h 95"/>
                <a:gd name="T22" fmla="*/ 55 w 57"/>
                <a:gd name="T23" fmla="*/ 1 h 95"/>
                <a:gd name="T24" fmla="*/ 57 w 57"/>
                <a:gd name="T25" fmla="*/ 3 h 95"/>
                <a:gd name="T26" fmla="*/ 48 w 57"/>
                <a:gd name="T27" fmla="*/ 92 h 95"/>
                <a:gd name="T28" fmla="*/ 46 w 57"/>
                <a:gd name="T29" fmla="*/ 95 h 95"/>
                <a:gd name="T30" fmla="*/ 39 w 57"/>
                <a:gd name="T31" fmla="*/ 95 h 95"/>
                <a:gd name="T32" fmla="*/ 29 w 57"/>
                <a:gd name="T33" fmla="*/ 95 h 95"/>
                <a:gd name="T34" fmla="*/ 29 w 57"/>
                <a:gd name="T35" fmla="*/ 90 h 95"/>
                <a:gd name="T36" fmla="*/ 18 w 57"/>
                <a:gd name="T37" fmla="*/ 90 h 95"/>
                <a:gd name="T38" fmla="*/ 29 w 57"/>
                <a:gd name="T39" fmla="*/ 90 h 95"/>
                <a:gd name="T40" fmla="*/ 29 w 57"/>
                <a:gd name="T41" fmla="*/ 95 h 95"/>
                <a:gd name="T42" fmla="*/ 18 w 57"/>
                <a:gd name="T43" fmla="*/ 95 h 95"/>
                <a:gd name="T44" fmla="*/ 11 w 57"/>
                <a:gd name="T45" fmla="*/ 95 h 95"/>
                <a:gd name="T46" fmla="*/ 11 w 57"/>
                <a:gd name="T47" fmla="*/ 95 h 95"/>
                <a:gd name="T48" fmla="*/ 9 w 57"/>
                <a:gd name="T49" fmla="*/ 92 h 95"/>
                <a:gd name="T50" fmla="*/ 0 w 57"/>
                <a:gd name="T51" fmla="*/ 3 h 95"/>
                <a:gd name="T52" fmla="*/ 0 w 57"/>
                <a:gd name="T53" fmla="*/ 3 h 95"/>
                <a:gd name="T54" fmla="*/ 0 w 57"/>
                <a:gd name="T55" fmla="*/ 2 h 95"/>
                <a:gd name="T56" fmla="*/ 4 w 57"/>
                <a:gd name="T57" fmla="*/ 1 h 95"/>
                <a:gd name="T58" fmla="*/ 16 w 57"/>
                <a:gd name="T59" fmla="*/ 6 h 95"/>
                <a:gd name="T60" fmla="*/ 29 w 57"/>
                <a:gd name="T61" fmla="*/ 8 h 95"/>
                <a:gd name="T62" fmla="*/ 29 w 57"/>
                <a:gd name="T63" fmla="*/ 13 h 95"/>
                <a:gd name="T64" fmla="*/ 14 w 57"/>
                <a:gd name="T65" fmla="*/ 11 h 95"/>
                <a:gd name="T66" fmla="*/ 5 w 57"/>
                <a:gd name="T67" fmla="*/ 7 h 95"/>
                <a:gd name="T68" fmla="*/ 13 w 57"/>
                <a:gd name="T69" fmla="*/ 90 h 95"/>
                <a:gd name="T70" fmla="*/ 18 w 57"/>
                <a:gd name="T71" fmla="*/ 9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95">
                  <a:moveTo>
                    <a:pt x="29" y="90"/>
                  </a:moveTo>
                  <a:cubicBezTo>
                    <a:pt x="39" y="90"/>
                    <a:pt x="39" y="90"/>
                    <a:pt x="39" y="90"/>
                  </a:cubicBezTo>
                  <a:cubicBezTo>
                    <a:pt x="44" y="90"/>
                    <a:pt x="44" y="90"/>
                    <a:pt x="44" y="90"/>
                  </a:cubicBezTo>
                  <a:cubicBezTo>
                    <a:pt x="52" y="7"/>
                    <a:pt x="52" y="7"/>
                    <a:pt x="52" y="7"/>
                  </a:cubicBezTo>
                  <a:cubicBezTo>
                    <a:pt x="49" y="9"/>
                    <a:pt x="46" y="10"/>
                    <a:pt x="43" y="11"/>
                  </a:cubicBezTo>
                  <a:cubicBezTo>
                    <a:pt x="38" y="12"/>
                    <a:pt x="34" y="13"/>
                    <a:pt x="29" y="13"/>
                  </a:cubicBezTo>
                  <a:cubicBezTo>
                    <a:pt x="29" y="13"/>
                    <a:pt x="29" y="13"/>
                    <a:pt x="29" y="13"/>
                  </a:cubicBezTo>
                  <a:cubicBezTo>
                    <a:pt x="29" y="8"/>
                    <a:pt x="29" y="8"/>
                    <a:pt x="29" y="8"/>
                  </a:cubicBezTo>
                  <a:cubicBezTo>
                    <a:pt x="29" y="8"/>
                    <a:pt x="29" y="8"/>
                    <a:pt x="29" y="8"/>
                  </a:cubicBezTo>
                  <a:cubicBezTo>
                    <a:pt x="33" y="8"/>
                    <a:pt x="37" y="7"/>
                    <a:pt x="42" y="6"/>
                  </a:cubicBezTo>
                  <a:cubicBezTo>
                    <a:pt x="46" y="5"/>
                    <a:pt x="50" y="3"/>
                    <a:pt x="54" y="1"/>
                  </a:cubicBezTo>
                  <a:cubicBezTo>
                    <a:pt x="54" y="1"/>
                    <a:pt x="55" y="0"/>
                    <a:pt x="55" y="1"/>
                  </a:cubicBezTo>
                  <a:cubicBezTo>
                    <a:pt x="56" y="1"/>
                    <a:pt x="57" y="2"/>
                    <a:pt x="57" y="3"/>
                  </a:cubicBezTo>
                  <a:cubicBezTo>
                    <a:pt x="48" y="92"/>
                    <a:pt x="48" y="92"/>
                    <a:pt x="48" y="92"/>
                  </a:cubicBezTo>
                  <a:cubicBezTo>
                    <a:pt x="48" y="94"/>
                    <a:pt x="47" y="95"/>
                    <a:pt x="46" y="95"/>
                  </a:cubicBezTo>
                  <a:cubicBezTo>
                    <a:pt x="39" y="95"/>
                    <a:pt x="39" y="95"/>
                    <a:pt x="39" y="95"/>
                  </a:cubicBezTo>
                  <a:cubicBezTo>
                    <a:pt x="29" y="95"/>
                    <a:pt x="29" y="95"/>
                    <a:pt x="29" y="95"/>
                  </a:cubicBezTo>
                  <a:lnTo>
                    <a:pt x="29" y="90"/>
                  </a:lnTo>
                  <a:close/>
                  <a:moveTo>
                    <a:pt x="18" y="90"/>
                  </a:moveTo>
                  <a:cubicBezTo>
                    <a:pt x="29" y="90"/>
                    <a:pt x="29" y="90"/>
                    <a:pt x="29" y="90"/>
                  </a:cubicBezTo>
                  <a:cubicBezTo>
                    <a:pt x="29" y="95"/>
                    <a:pt x="29" y="95"/>
                    <a:pt x="29" y="95"/>
                  </a:cubicBezTo>
                  <a:cubicBezTo>
                    <a:pt x="18" y="95"/>
                    <a:pt x="18" y="95"/>
                    <a:pt x="18" y="95"/>
                  </a:cubicBezTo>
                  <a:cubicBezTo>
                    <a:pt x="11" y="95"/>
                    <a:pt x="11" y="95"/>
                    <a:pt x="11" y="95"/>
                  </a:cubicBezTo>
                  <a:cubicBezTo>
                    <a:pt x="11" y="95"/>
                    <a:pt x="11" y="95"/>
                    <a:pt x="11" y="95"/>
                  </a:cubicBezTo>
                  <a:cubicBezTo>
                    <a:pt x="10" y="95"/>
                    <a:pt x="9" y="94"/>
                    <a:pt x="9" y="92"/>
                  </a:cubicBezTo>
                  <a:cubicBezTo>
                    <a:pt x="0" y="3"/>
                    <a:pt x="0" y="3"/>
                    <a:pt x="0" y="3"/>
                  </a:cubicBezTo>
                  <a:cubicBezTo>
                    <a:pt x="0" y="3"/>
                    <a:pt x="0" y="3"/>
                    <a:pt x="0" y="3"/>
                  </a:cubicBezTo>
                  <a:cubicBezTo>
                    <a:pt x="0" y="3"/>
                    <a:pt x="0" y="2"/>
                    <a:pt x="0" y="2"/>
                  </a:cubicBezTo>
                  <a:cubicBezTo>
                    <a:pt x="1" y="1"/>
                    <a:pt x="2" y="0"/>
                    <a:pt x="4" y="1"/>
                  </a:cubicBezTo>
                  <a:cubicBezTo>
                    <a:pt x="7" y="3"/>
                    <a:pt x="11" y="5"/>
                    <a:pt x="16" y="6"/>
                  </a:cubicBezTo>
                  <a:cubicBezTo>
                    <a:pt x="20" y="7"/>
                    <a:pt x="24" y="8"/>
                    <a:pt x="29" y="8"/>
                  </a:cubicBezTo>
                  <a:cubicBezTo>
                    <a:pt x="29" y="13"/>
                    <a:pt x="29" y="13"/>
                    <a:pt x="29" y="13"/>
                  </a:cubicBezTo>
                  <a:cubicBezTo>
                    <a:pt x="24" y="13"/>
                    <a:pt x="19" y="12"/>
                    <a:pt x="14" y="11"/>
                  </a:cubicBezTo>
                  <a:cubicBezTo>
                    <a:pt x="11" y="10"/>
                    <a:pt x="8" y="9"/>
                    <a:pt x="5" y="7"/>
                  </a:cubicBezTo>
                  <a:cubicBezTo>
                    <a:pt x="13" y="90"/>
                    <a:pt x="13" y="90"/>
                    <a:pt x="13" y="90"/>
                  </a:cubicBezTo>
                  <a:lnTo>
                    <a:pt x="18"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275"/>
            <p:cNvSpPr>
              <a:spLocks noEditPoints="1"/>
            </p:cNvSpPr>
            <p:nvPr/>
          </p:nvSpPr>
          <p:spPr bwMode="auto">
            <a:xfrm>
              <a:off x="8920163" y="190500"/>
              <a:ext cx="160338" cy="141288"/>
            </a:xfrm>
            <a:custGeom>
              <a:avLst/>
              <a:gdLst>
                <a:gd name="T0" fmla="*/ 36 w 71"/>
                <a:gd name="T1" fmla="*/ 58 h 63"/>
                <a:gd name="T2" fmla="*/ 36 w 71"/>
                <a:gd name="T3" fmla="*/ 58 h 63"/>
                <a:gd name="T4" fmla="*/ 60 w 71"/>
                <a:gd name="T5" fmla="*/ 51 h 63"/>
                <a:gd name="T6" fmla="*/ 61 w 71"/>
                <a:gd name="T7" fmla="*/ 50 h 63"/>
                <a:gd name="T8" fmla="*/ 63 w 71"/>
                <a:gd name="T9" fmla="*/ 47 h 63"/>
                <a:gd name="T10" fmla="*/ 63 w 71"/>
                <a:gd name="T11" fmla="*/ 46 h 63"/>
                <a:gd name="T12" fmla="*/ 65 w 71"/>
                <a:gd name="T13" fmla="*/ 41 h 63"/>
                <a:gd name="T14" fmla="*/ 57 w 71"/>
                <a:gd name="T15" fmla="*/ 13 h 63"/>
                <a:gd name="T16" fmla="*/ 36 w 71"/>
                <a:gd name="T17" fmla="*/ 0 h 63"/>
                <a:gd name="T18" fmla="*/ 71 w 71"/>
                <a:gd name="T19" fmla="*/ 35 h 63"/>
                <a:gd name="T20" fmla="*/ 70 w 71"/>
                <a:gd name="T21" fmla="*/ 42 h 63"/>
                <a:gd name="T22" fmla="*/ 67 w 71"/>
                <a:gd name="T23" fmla="*/ 49 h 63"/>
                <a:gd name="T24" fmla="*/ 66 w 71"/>
                <a:gd name="T25" fmla="*/ 51 h 63"/>
                <a:gd name="T26" fmla="*/ 64 w 71"/>
                <a:gd name="T27" fmla="*/ 54 h 63"/>
                <a:gd name="T28" fmla="*/ 63 w 71"/>
                <a:gd name="T29" fmla="*/ 54 h 63"/>
                <a:gd name="T30" fmla="*/ 63 w 71"/>
                <a:gd name="T31" fmla="*/ 55 h 63"/>
                <a:gd name="T32" fmla="*/ 63 w 71"/>
                <a:gd name="T33" fmla="*/ 55 h 63"/>
                <a:gd name="T34" fmla="*/ 36 w 71"/>
                <a:gd name="T35" fmla="*/ 63 h 63"/>
                <a:gd name="T36" fmla="*/ 36 w 71"/>
                <a:gd name="T37" fmla="*/ 63 h 63"/>
                <a:gd name="T38" fmla="*/ 36 w 71"/>
                <a:gd name="T39" fmla="*/ 63 h 63"/>
                <a:gd name="T40" fmla="*/ 36 w 71"/>
                <a:gd name="T41" fmla="*/ 58 h 63"/>
                <a:gd name="T42" fmla="*/ 9 w 71"/>
                <a:gd name="T43" fmla="*/ 47 h 63"/>
                <a:gd name="T44" fmla="*/ 9 w 71"/>
                <a:gd name="T45" fmla="*/ 49 h 63"/>
                <a:gd name="T46" fmla="*/ 10 w 71"/>
                <a:gd name="T47" fmla="*/ 50 h 63"/>
                <a:gd name="T48" fmla="*/ 11 w 71"/>
                <a:gd name="T49" fmla="*/ 51 h 63"/>
                <a:gd name="T50" fmla="*/ 35 w 71"/>
                <a:gd name="T51" fmla="*/ 58 h 63"/>
                <a:gd name="T52" fmla="*/ 35 w 71"/>
                <a:gd name="T53" fmla="*/ 58 h 63"/>
                <a:gd name="T54" fmla="*/ 36 w 71"/>
                <a:gd name="T55" fmla="*/ 63 h 63"/>
                <a:gd name="T56" fmla="*/ 35 w 71"/>
                <a:gd name="T57" fmla="*/ 63 h 63"/>
                <a:gd name="T58" fmla="*/ 21 w 71"/>
                <a:gd name="T59" fmla="*/ 61 h 63"/>
                <a:gd name="T60" fmla="*/ 9 w 71"/>
                <a:gd name="T61" fmla="*/ 55 h 63"/>
                <a:gd name="T62" fmla="*/ 8 w 71"/>
                <a:gd name="T63" fmla="*/ 54 h 63"/>
                <a:gd name="T64" fmla="*/ 8 w 71"/>
                <a:gd name="T65" fmla="*/ 54 h 63"/>
                <a:gd name="T66" fmla="*/ 8 w 71"/>
                <a:gd name="T67" fmla="*/ 48 h 63"/>
                <a:gd name="T68" fmla="*/ 8 w 71"/>
                <a:gd name="T69" fmla="*/ 47 h 63"/>
                <a:gd name="T70" fmla="*/ 14 w 71"/>
                <a:gd name="T71" fmla="*/ 13 h 63"/>
                <a:gd name="T72" fmla="*/ 8 w 71"/>
                <a:gd name="T73" fmla="*/ 13 h 63"/>
                <a:gd name="T74" fmla="*/ 36 w 71"/>
                <a:gd name="T75" fmla="*/ 0 h 63"/>
                <a:gd name="T76" fmla="*/ 5 w 71"/>
                <a:gd name="T77" fmla="*/ 35 h 63"/>
                <a:gd name="T78" fmla="*/ 8 w 71"/>
                <a:gd name="T79" fmla="*/ 46 h 63"/>
                <a:gd name="T80" fmla="*/ 8 w 71"/>
                <a:gd name="T81" fmla="*/ 47 h 63"/>
                <a:gd name="T82" fmla="*/ 8 w 71"/>
                <a:gd name="T83" fmla="*/ 46 h 63"/>
                <a:gd name="T84" fmla="*/ 8 w 71"/>
                <a:gd name="T85" fmla="*/ 54 h 63"/>
                <a:gd name="T86" fmla="*/ 7 w 71"/>
                <a:gd name="T87" fmla="*/ 53 h 63"/>
                <a:gd name="T88" fmla="*/ 7 w 71"/>
                <a:gd name="T89" fmla="*/ 53 h 63"/>
                <a:gd name="T90" fmla="*/ 6 w 71"/>
                <a:gd name="T91" fmla="*/ 51 h 63"/>
                <a:gd name="T92" fmla="*/ 4 w 71"/>
                <a:gd name="T93" fmla="*/ 49 h 63"/>
                <a:gd name="T94" fmla="*/ 1 w 71"/>
                <a:gd name="T95" fmla="*/ 42 h 63"/>
                <a:gd name="T96" fmla="*/ 8 w 71"/>
                <a:gd name="T97" fmla="*/ 13 h 63"/>
                <a:gd name="T98" fmla="*/ 5 w 71"/>
                <a:gd name="T99" fmla="*/ 3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 h="63">
                  <a:moveTo>
                    <a:pt x="36" y="58"/>
                  </a:moveTo>
                  <a:cubicBezTo>
                    <a:pt x="36" y="58"/>
                    <a:pt x="36" y="58"/>
                    <a:pt x="36" y="58"/>
                  </a:cubicBezTo>
                  <a:cubicBezTo>
                    <a:pt x="36" y="58"/>
                    <a:pt x="36" y="58"/>
                    <a:pt x="36" y="58"/>
                  </a:cubicBezTo>
                  <a:cubicBezTo>
                    <a:pt x="36" y="58"/>
                    <a:pt x="36" y="58"/>
                    <a:pt x="36" y="58"/>
                  </a:cubicBezTo>
                  <a:cubicBezTo>
                    <a:pt x="40" y="58"/>
                    <a:pt x="45" y="57"/>
                    <a:pt x="49" y="56"/>
                  </a:cubicBezTo>
                  <a:cubicBezTo>
                    <a:pt x="53" y="55"/>
                    <a:pt x="56" y="53"/>
                    <a:pt x="60" y="51"/>
                  </a:cubicBezTo>
                  <a:cubicBezTo>
                    <a:pt x="60" y="51"/>
                    <a:pt x="60" y="51"/>
                    <a:pt x="60" y="50"/>
                  </a:cubicBezTo>
                  <a:cubicBezTo>
                    <a:pt x="60" y="50"/>
                    <a:pt x="61" y="50"/>
                    <a:pt x="61" y="50"/>
                  </a:cubicBezTo>
                  <a:cubicBezTo>
                    <a:pt x="61" y="49"/>
                    <a:pt x="62" y="49"/>
                    <a:pt x="62" y="48"/>
                  </a:cubicBezTo>
                  <a:cubicBezTo>
                    <a:pt x="62" y="48"/>
                    <a:pt x="62" y="48"/>
                    <a:pt x="63" y="47"/>
                  </a:cubicBezTo>
                  <a:cubicBezTo>
                    <a:pt x="63" y="47"/>
                    <a:pt x="63" y="47"/>
                    <a:pt x="63" y="46"/>
                  </a:cubicBezTo>
                  <a:cubicBezTo>
                    <a:pt x="63" y="46"/>
                    <a:pt x="63" y="46"/>
                    <a:pt x="63" y="46"/>
                  </a:cubicBezTo>
                  <a:cubicBezTo>
                    <a:pt x="64" y="45"/>
                    <a:pt x="65" y="43"/>
                    <a:pt x="65" y="41"/>
                  </a:cubicBezTo>
                  <a:cubicBezTo>
                    <a:pt x="65" y="41"/>
                    <a:pt x="65" y="41"/>
                    <a:pt x="65" y="41"/>
                  </a:cubicBezTo>
                  <a:cubicBezTo>
                    <a:pt x="66" y="39"/>
                    <a:pt x="66" y="37"/>
                    <a:pt x="66" y="35"/>
                  </a:cubicBezTo>
                  <a:cubicBezTo>
                    <a:pt x="66" y="27"/>
                    <a:pt x="63" y="19"/>
                    <a:pt x="57" y="13"/>
                  </a:cubicBezTo>
                  <a:cubicBezTo>
                    <a:pt x="52" y="8"/>
                    <a:pt x="44" y="5"/>
                    <a:pt x="36" y="5"/>
                  </a:cubicBezTo>
                  <a:cubicBezTo>
                    <a:pt x="36" y="0"/>
                    <a:pt x="36" y="0"/>
                    <a:pt x="36" y="0"/>
                  </a:cubicBezTo>
                  <a:cubicBezTo>
                    <a:pt x="45" y="0"/>
                    <a:pt x="54" y="4"/>
                    <a:pt x="60" y="10"/>
                  </a:cubicBezTo>
                  <a:cubicBezTo>
                    <a:pt x="67" y="16"/>
                    <a:pt x="71" y="25"/>
                    <a:pt x="71" y="35"/>
                  </a:cubicBezTo>
                  <a:cubicBezTo>
                    <a:pt x="71" y="38"/>
                    <a:pt x="71" y="40"/>
                    <a:pt x="70" y="42"/>
                  </a:cubicBezTo>
                  <a:cubicBezTo>
                    <a:pt x="70" y="42"/>
                    <a:pt x="70" y="42"/>
                    <a:pt x="70" y="42"/>
                  </a:cubicBezTo>
                  <a:cubicBezTo>
                    <a:pt x="69" y="45"/>
                    <a:pt x="69" y="47"/>
                    <a:pt x="67" y="49"/>
                  </a:cubicBezTo>
                  <a:cubicBezTo>
                    <a:pt x="67" y="49"/>
                    <a:pt x="67" y="49"/>
                    <a:pt x="67" y="49"/>
                  </a:cubicBezTo>
                  <a:cubicBezTo>
                    <a:pt x="67" y="49"/>
                    <a:pt x="67" y="50"/>
                    <a:pt x="67" y="50"/>
                  </a:cubicBezTo>
                  <a:cubicBezTo>
                    <a:pt x="66" y="50"/>
                    <a:pt x="66" y="51"/>
                    <a:pt x="66" y="51"/>
                  </a:cubicBezTo>
                  <a:cubicBezTo>
                    <a:pt x="65" y="52"/>
                    <a:pt x="65" y="52"/>
                    <a:pt x="64" y="53"/>
                  </a:cubicBezTo>
                  <a:cubicBezTo>
                    <a:pt x="64" y="53"/>
                    <a:pt x="64" y="53"/>
                    <a:pt x="64" y="54"/>
                  </a:cubicBezTo>
                  <a:cubicBezTo>
                    <a:pt x="64" y="54"/>
                    <a:pt x="63" y="54"/>
                    <a:pt x="63" y="54"/>
                  </a:cubicBezTo>
                  <a:cubicBezTo>
                    <a:pt x="63" y="54"/>
                    <a:pt x="63" y="54"/>
                    <a:pt x="63" y="54"/>
                  </a:cubicBezTo>
                  <a:cubicBezTo>
                    <a:pt x="63" y="54"/>
                    <a:pt x="63" y="54"/>
                    <a:pt x="63" y="54"/>
                  </a:cubicBezTo>
                  <a:cubicBezTo>
                    <a:pt x="63" y="55"/>
                    <a:pt x="63" y="55"/>
                    <a:pt x="63" y="55"/>
                  </a:cubicBezTo>
                  <a:cubicBezTo>
                    <a:pt x="63" y="55"/>
                    <a:pt x="63" y="55"/>
                    <a:pt x="63" y="55"/>
                  </a:cubicBezTo>
                  <a:cubicBezTo>
                    <a:pt x="63" y="55"/>
                    <a:pt x="63" y="55"/>
                    <a:pt x="63" y="55"/>
                  </a:cubicBezTo>
                  <a:cubicBezTo>
                    <a:pt x="59" y="57"/>
                    <a:pt x="54" y="59"/>
                    <a:pt x="50" y="61"/>
                  </a:cubicBezTo>
                  <a:cubicBezTo>
                    <a:pt x="46" y="62"/>
                    <a:pt x="41" y="63"/>
                    <a:pt x="36" y="63"/>
                  </a:cubicBezTo>
                  <a:cubicBezTo>
                    <a:pt x="36" y="63"/>
                    <a:pt x="36" y="63"/>
                    <a:pt x="36" y="63"/>
                  </a:cubicBezTo>
                  <a:cubicBezTo>
                    <a:pt x="36" y="63"/>
                    <a:pt x="36" y="63"/>
                    <a:pt x="36" y="63"/>
                  </a:cubicBezTo>
                  <a:cubicBezTo>
                    <a:pt x="36" y="63"/>
                    <a:pt x="36" y="63"/>
                    <a:pt x="36" y="63"/>
                  </a:cubicBezTo>
                  <a:cubicBezTo>
                    <a:pt x="36" y="63"/>
                    <a:pt x="36" y="63"/>
                    <a:pt x="36" y="63"/>
                  </a:cubicBezTo>
                  <a:cubicBezTo>
                    <a:pt x="36" y="63"/>
                    <a:pt x="36" y="63"/>
                    <a:pt x="36" y="63"/>
                  </a:cubicBezTo>
                  <a:lnTo>
                    <a:pt x="36" y="58"/>
                  </a:lnTo>
                  <a:close/>
                  <a:moveTo>
                    <a:pt x="8" y="47"/>
                  </a:moveTo>
                  <a:cubicBezTo>
                    <a:pt x="8" y="47"/>
                    <a:pt x="8" y="47"/>
                    <a:pt x="9" y="47"/>
                  </a:cubicBezTo>
                  <a:cubicBezTo>
                    <a:pt x="9" y="48"/>
                    <a:pt x="9" y="48"/>
                    <a:pt x="9" y="48"/>
                  </a:cubicBezTo>
                  <a:cubicBezTo>
                    <a:pt x="9" y="49"/>
                    <a:pt x="9" y="49"/>
                    <a:pt x="9" y="49"/>
                  </a:cubicBezTo>
                  <a:cubicBezTo>
                    <a:pt x="10" y="49"/>
                    <a:pt x="10" y="49"/>
                    <a:pt x="10" y="50"/>
                  </a:cubicBezTo>
                  <a:cubicBezTo>
                    <a:pt x="10" y="50"/>
                    <a:pt x="10" y="50"/>
                    <a:pt x="10" y="50"/>
                  </a:cubicBezTo>
                  <a:cubicBezTo>
                    <a:pt x="11" y="50"/>
                    <a:pt x="11" y="50"/>
                    <a:pt x="11" y="51"/>
                  </a:cubicBezTo>
                  <a:cubicBezTo>
                    <a:pt x="11" y="51"/>
                    <a:pt x="11" y="51"/>
                    <a:pt x="11" y="51"/>
                  </a:cubicBezTo>
                  <a:cubicBezTo>
                    <a:pt x="15" y="53"/>
                    <a:pt x="19" y="55"/>
                    <a:pt x="23" y="56"/>
                  </a:cubicBezTo>
                  <a:cubicBezTo>
                    <a:pt x="27" y="57"/>
                    <a:pt x="31" y="58"/>
                    <a:pt x="35" y="58"/>
                  </a:cubicBezTo>
                  <a:cubicBezTo>
                    <a:pt x="35" y="58"/>
                    <a:pt x="35" y="58"/>
                    <a:pt x="35" y="58"/>
                  </a:cubicBezTo>
                  <a:cubicBezTo>
                    <a:pt x="35" y="58"/>
                    <a:pt x="35" y="58"/>
                    <a:pt x="35" y="58"/>
                  </a:cubicBezTo>
                  <a:cubicBezTo>
                    <a:pt x="36" y="58"/>
                    <a:pt x="36" y="58"/>
                    <a:pt x="36" y="58"/>
                  </a:cubicBezTo>
                  <a:cubicBezTo>
                    <a:pt x="36" y="63"/>
                    <a:pt x="36" y="63"/>
                    <a:pt x="36" y="63"/>
                  </a:cubicBezTo>
                  <a:cubicBezTo>
                    <a:pt x="36" y="63"/>
                    <a:pt x="36" y="63"/>
                    <a:pt x="36" y="63"/>
                  </a:cubicBezTo>
                  <a:cubicBezTo>
                    <a:pt x="35" y="63"/>
                    <a:pt x="35" y="63"/>
                    <a:pt x="35" y="63"/>
                  </a:cubicBezTo>
                  <a:cubicBezTo>
                    <a:pt x="35" y="63"/>
                    <a:pt x="35" y="63"/>
                    <a:pt x="35" y="63"/>
                  </a:cubicBezTo>
                  <a:cubicBezTo>
                    <a:pt x="30" y="63"/>
                    <a:pt x="26" y="62"/>
                    <a:pt x="21" y="61"/>
                  </a:cubicBezTo>
                  <a:cubicBezTo>
                    <a:pt x="17" y="59"/>
                    <a:pt x="12" y="57"/>
                    <a:pt x="9" y="55"/>
                  </a:cubicBezTo>
                  <a:cubicBezTo>
                    <a:pt x="9" y="55"/>
                    <a:pt x="9" y="55"/>
                    <a:pt x="9" y="55"/>
                  </a:cubicBezTo>
                  <a:cubicBezTo>
                    <a:pt x="9" y="55"/>
                    <a:pt x="9" y="55"/>
                    <a:pt x="9" y="55"/>
                  </a:cubicBezTo>
                  <a:cubicBezTo>
                    <a:pt x="8" y="54"/>
                    <a:pt x="8" y="54"/>
                    <a:pt x="8" y="54"/>
                  </a:cubicBezTo>
                  <a:cubicBezTo>
                    <a:pt x="8" y="54"/>
                    <a:pt x="8" y="54"/>
                    <a:pt x="8" y="54"/>
                  </a:cubicBezTo>
                  <a:cubicBezTo>
                    <a:pt x="8" y="54"/>
                    <a:pt x="8" y="54"/>
                    <a:pt x="8" y="54"/>
                  </a:cubicBezTo>
                  <a:cubicBezTo>
                    <a:pt x="8" y="47"/>
                    <a:pt x="8" y="47"/>
                    <a:pt x="8" y="47"/>
                  </a:cubicBezTo>
                  <a:cubicBezTo>
                    <a:pt x="8" y="48"/>
                    <a:pt x="8" y="48"/>
                    <a:pt x="8" y="48"/>
                  </a:cubicBezTo>
                  <a:cubicBezTo>
                    <a:pt x="8" y="47"/>
                    <a:pt x="8" y="47"/>
                    <a:pt x="8" y="47"/>
                  </a:cubicBezTo>
                  <a:cubicBezTo>
                    <a:pt x="8" y="47"/>
                    <a:pt x="8" y="47"/>
                    <a:pt x="8" y="47"/>
                  </a:cubicBezTo>
                  <a:close/>
                  <a:moveTo>
                    <a:pt x="36" y="5"/>
                  </a:moveTo>
                  <a:cubicBezTo>
                    <a:pt x="27" y="5"/>
                    <a:pt x="20" y="8"/>
                    <a:pt x="14" y="13"/>
                  </a:cubicBezTo>
                  <a:cubicBezTo>
                    <a:pt x="12" y="16"/>
                    <a:pt x="10" y="19"/>
                    <a:pt x="8" y="22"/>
                  </a:cubicBezTo>
                  <a:cubicBezTo>
                    <a:pt x="8" y="13"/>
                    <a:pt x="8" y="13"/>
                    <a:pt x="8" y="13"/>
                  </a:cubicBezTo>
                  <a:cubicBezTo>
                    <a:pt x="9" y="12"/>
                    <a:pt x="10" y="11"/>
                    <a:pt x="11" y="10"/>
                  </a:cubicBezTo>
                  <a:cubicBezTo>
                    <a:pt x="17" y="4"/>
                    <a:pt x="26" y="0"/>
                    <a:pt x="36" y="0"/>
                  </a:cubicBezTo>
                  <a:lnTo>
                    <a:pt x="36" y="5"/>
                  </a:lnTo>
                  <a:close/>
                  <a:moveTo>
                    <a:pt x="5" y="35"/>
                  </a:moveTo>
                  <a:cubicBezTo>
                    <a:pt x="5" y="37"/>
                    <a:pt x="5" y="39"/>
                    <a:pt x="6" y="41"/>
                  </a:cubicBezTo>
                  <a:cubicBezTo>
                    <a:pt x="6" y="43"/>
                    <a:pt x="7" y="45"/>
                    <a:pt x="8" y="46"/>
                  </a:cubicBezTo>
                  <a:cubicBezTo>
                    <a:pt x="8" y="46"/>
                    <a:pt x="8" y="46"/>
                    <a:pt x="8" y="46"/>
                  </a:cubicBezTo>
                  <a:cubicBezTo>
                    <a:pt x="8" y="47"/>
                    <a:pt x="8" y="47"/>
                    <a:pt x="8" y="47"/>
                  </a:cubicBezTo>
                  <a:cubicBezTo>
                    <a:pt x="8" y="47"/>
                    <a:pt x="8" y="47"/>
                    <a:pt x="8" y="47"/>
                  </a:cubicBezTo>
                  <a:cubicBezTo>
                    <a:pt x="8" y="47"/>
                    <a:pt x="8" y="47"/>
                    <a:pt x="8" y="46"/>
                  </a:cubicBezTo>
                  <a:cubicBezTo>
                    <a:pt x="8" y="47"/>
                    <a:pt x="8" y="47"/>
                    <a:pt x="8" y="47"/>
                  </a:cubicBezTo>
                  <a:cubicBezTo>
                    <a:pt x="8" y="54"/>
                    <a:pt x="8" y="54"/>
                    <a:pt x="8" y="54"/>
                  </a:cubicBezTo>
                  <a:cubicBezTo>
                    <a:pt x="8" y="54"/>
                    <a:pt x="8" y="54"/>
                    <a:pt x="7" y="53"/>
                  </a:cubicBezTo>
                  <a:cubicBezTo>
                    <a:pt x="7" y="53"/>
                    <a:pt x="7" y="53"/>
                    <a:pt x="7" y="53"/>
                  </a:cubicBezTo>
                  <a:cubicBezTo>
                    <a:pt x="7" y="53"/>
                    <a:pt x="7" y="53"/>
                    <a:pt x="7" y="53"/>
                  </a:cubicBezTo>
                  <a:cubicBezTo>
                    <a:pt x="7" y="53"/>
                    <a:pt x="7" y="53"/>
                    <a:pt x="7" y="53"/>
                  </a:cubicBezTo>
                  <a:cubicBezTo>
                    <a:pt x="6" y="52"/>
                    <a:pt x="6" y="52"/>
                    <a:pt x="6" y="52"/>
                  </a:cubicBezTo>
                  <a:cubicBezTo>
                    <a:pt x="6" y="51"/>
                    <a:pt x="6" y="51"/>
                    <a:pt x="6" y="51"/>
                  </a:cubicBezTo>
                  <a:cubicBezTo>
                    <a:pt x="5" y="51"/>
                    <a:pt x="5" y="51"/>
                    <a:pt x="5" y="50"/>
                  </a:cubicBezTo>
                  <a:cubicBezTo>
                    <a:pt x="4" y="50"/>
                    <a:pt x="4" y="49"/>
                    <a:pt x="4" y="49"/>
                  </a:cubicBezTo>
                  <a:cubicBezTo>
                    <a:pt x="4" y="49"/>
                    <a:pt x="4" y="49"/>
                    <a:pt x="4" y="49"/>
                  </a:cubicBezTo>
                  <a:cubicBezTo>
                    <a:pt x="3" y="47"/>
                    <a:pt x="2" y="45"/>
                    <a:pt x="1" y="42"/>
                  </a:cubicBezTo>
                  <a:cubicBezTo>
                    <a:pt x="1" y="40"/>
                    <a:pt x="0" y="38"/>
                    <a:pt x="0" y="35"/>
                  </a:cubicBezTo>
                  <a:cubicBezTo>
                    <a:pt x="0" y="27"/>
                    <a:pt x="3" y="19"/>
                    <a:pt x="8" y="13"/>
                  </a:cubicBezTo>
                  <a:cubicBezTo>
                    <a:pt x="8" y="22"/>
                    <a:pt x="8" y="22"/>
                    <a:pt x="8" y="22"/>
                  </a:cubicBezTo>
                  <a:cubicBezTo>
                    <a:pt x="6" y="26"/>
                    <a:pt x="5" y="30"/>
                    <a:pt x="5"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276"/>
            <p:cNvSpPr>
              <a:spLocks noEditPoints="1"/>
            </p:cNvSpPr>
            <p:nvPr/>
          </p:nvSpPr>
          <p:spPr bwMode="auto">
            <a:xfrm>
              <a:off x="10090150" y="676275"/>
              <a:ext cx="307975" cy="192088"/>
            </a:xfrm>
            <a:custGeom>
              <a:avLst/>
              <a:gdLst>
                <a:gd name="T0" fmla="*/ 68 w 136"/>
                <a:gd name="T1" fmla="*/ 60 h 85"/>
                <a:gd name="T2" fmla="*/ 94 w 136"/>
                <a:gd name="T3" fmla="*/ 53 h 85"/>
                <a:gd name="T4" fmla="*/ 114 w 136"/>
                <a:gd name="T5" fmla="*/ 57 h 85"/>
                <a:gd name="T6" fmla="*/ 130 w 136"/>
                <a:gd name="T7" fmla="*/ 67 h 85"/>
                <a:gd name="T8" fmla="*/ 130 w 136"/>
                <a:gd name="T9" fmla="*/ 65 h 85"/>
                <a:gd name="T10" fmla="*/ 131 w 136"/>
                <a:gd name="T11" fmla="*/ 59 h 85"/>
                <a:gd name="T12" fmla="*/ 125 w 136"/>
                <a:gd name="T13" fmla="*/ 45 h 85"/>
                <a:gd name="T14" fmla="*/ 110 w 136"/>
                <a:gd name="T15" fmla="*/ 38 h 85"/>
                <a:gd name="T16" fmla="*/ 103 w 136"/>
                <a:gd name="T17" fmla="*/ 40 h 85"/>
                <a:gd name="T18" fmla="*/ 97 w 136"/>
                <a:gd name="T19" fmla="*/ 43 h 85"/>
                <a:gd name="T20" fmla="*/ 93 w 136"/>
                <a:gd name="T21" fmla="*/ 43 h 85"/>
                <a:gd name="T22" fmla="*/ 93 w 136"/>
                <a:gd name="T23" fmla="*/ 41 h 85"/>
                <a:gd name="T24" fmla="*/ 81 w 136"/>
                <a:gd name="T25" fmla="*/ 15 h 85"/>
                <a:gd name="T26" fmla="*/ 68 w 136"/>
                <a:gd name="T27" fmla="*/ 7 h 85"/>
                <a:gd name="T28" fmla="*/ 68 w 136"/>
                <a:gd name="T29" fmla="*/ 2 h 85"/>
                <a:gd name="T30" fmla="*/ 85 w 136"/>
                <a:gd name="T31" fmla="*/ 12 h 85"/>
                <a:gd name="T32" fmla="*/ 97 w 136"/>
                <a:gd name="T33" fmla="*/ 37 h 85"/>
                <a:gd name="T34" fmla="*/ 101 w 136"/>
                <a:gd name="T35" fmla="*/ 35 h 85"/>
                <a:gd name="T36" fmla="*/ 110 w 136"/>
                <a:gd name="T37" fmla="*/ 34 h 85"/>
                <a:gd name="T38" fmla="*/ 128 w 136"/>
                <a:gd name="T39" fmla="*/ 41 h 85"/>
                <a:gd name="T40" fmla="*/ 136 w 136"/>
                <a:gd name="T41" fmla="*/ 59 h 85"/>
                <a:gd name="T42" fmla="*/ 135 w 136"/>
                <a:gd name="T43" fmla="*/ 66 h 85"/>
                <a:gd name="T44" fmla="*/ 133 w 136"/>
                <a:gd name="T45" fmla="*/ 72 h 85"/>
                <a:gd name="T46" fmla="*/ 133 w 136"/>
                <a:gd name="T47" fmla="*/ 72 h 85"/>
                <a:gd name="T48" fmla="*/ 132 w 136"/>
                <a:gd name="T49" fmla="*/ 72 h 85"/>
                <a:gd name="T50" fmla="*/ 129 w 136"/>
                <a:gd name="T51" fmla="*/ 72 h 85"/>
                <a:gd name="T52" fmla="*/ 128 w 136"/>
                <a:gd name="T53" fmla="*/ 72 h 85"/>
                <a:gd name="T54" fmla="*/ 113 w 136"/>
                <a:gd name="T55" fmla="*/ 61 h 85"/>
                <a:gd name="T56" fmla="*/ 94 w 136"/>
                <a:gd name="T57" fmla="*/ 58 h 85"/>
                <a:gd name="T58" fmla="*/ 69 w 136"/>
                <a:gd name="T59" fmla="*/ 65 h 85"/>
                <a:gd name="T60" fmla="*/ 68 w 136"/>
                <a:gd name="T61" fmla="*/ 66 h 85"/>
                <a:gd name="T62" fmla="*/ 68 w 136"/>
                <a:gd name="T63" fmla="*/ 60 h 85"/>
                <a:gd name="T64" fmla="*/ 16 w 136"/>
                <a:gd name="T65" fmla="*/ 80 h 85"/>
                <a:gd name="T66" fmla="*/ 48 w 136"/>
                <a:gd name="T67" fmla="*/ 80 h 85"/>
                <a:gd name="T68" fmla="*/ 67 w 136"/>
                <a:gd name="T69" fmla="*/ 61 h 85"/>
                <a:gd name="T70" fmla="*/ 68 w 136"/>
                <a:gd name="T71" fmla="*/ 60 h 85"/>
                <a:gd name="T72" fmla="*/ 68 w 136"/>
                <a:gd name="T73" fmla="*/ 66 h 85"/>
                <a:gd name="T74" fmla="*/ 52 w 136"/>
                <a:gd name="T75" fmla="*/ 84 h 85"/>
                <a:gd name="T76" fmla="*/ 49 w 136"/>
                <a:gd name="T77" fmla="*/ 85 h 85"/>
                <a:gd name="T78" fmla="*/ 16 w 136"/>
                <a:gd name="T79" fmla="*/ 85 h 85"/>
                <a:gd name="T80" fmla="*/ 5 w 136"/>
                <a:gd name="T81" fmla="*/ 80 h 85"/>
                <a:gd name="T82" fmla="*/ 0 w 136"/>
                <a:gd name="T83" fmla="*/ 68 h 85"/>
                <a:gd name="T84" fmla="*/ 4 w 136"/>
                <a:gd name="T85" fmla="*/ 57 h 85"/>
                <a:gd name="T86" fmla="*/ 13 w 136"/>
                <a:gd name="T87" fmla="*/ 52 h 85"/>
                <a:gd name="T88" fmla="*/ 12 w 136"/>
                <a:gd name="T89" fmla="*/ 49 h 85"/>
                <a:gd name="T90" fmla="*/ 12 w 136"/>
                <a:gd name="T91" fmla="*/ 42 h 85"/>
                <a:gd name="T92" fmla="*/ 24 w 136"/>
                <a:gd name="T93" fmla="*/ 12 h 85"/>
                <a:gd name="T94" fmla="*/ 55 w 136"/>
                <a:gd name="T95" fmla="*/ 0 h 85"/>
                <a:gd name="T96" fmla="*/ 68 w 136"/>
                <a:gd name="T97" fmla="*/ 2 h 85"/>
                <a:gd name="T98" fmla="*/ 68 w 136"/>
                <a:gd name="T99" fmla="*/ 7 h 85"/>
                <a:gd name="T100" fmla="*/ 55 w 136"/>
                <a:gd name="T101" fmla="*/ 4 h 85"/>
                <a:gd name="T102" fmla="*/ 28 w 136"/>
                <a:gd name="T103" fmla="*/ 15 h 85"/>
                <a:gd name="T104" fmla="*/ 17 w 136"/>
                <a:gd name="T105" fmla="*/ 42 h 85"/>
                <a:gd name="T106" fmla="*/ 17 w 136"/>
                <a:gd name="T107" fmla="*/ 48 h 85"/>
                <a:gd name="T108" fmla="*/ 18 w 136"/>
                <a:gd name="T109" fmla="*/ 53 h 85"/>
                <a:gd name="T110" fmla="*/ 17 w 136"/>
                <a:gd name="T111" fmla="*/ 56 h 85"/>
                <a:gd name="T112" fmla="*/ 16 w 136"/>
                <a:gd name="T113" fmla="*/ 57 h 85"/>
                <a:gd name="T114" fmla="*/ 8 w 136"/>
                <a:gd name="T115" fmla="*/ 60 h 85"/>
                <a:gd name="T116" fmla="*/ 5 w 136"/>
                <a:gd name="T117" fmla="*/ 68 h 85"/>
                <a:gd name="T118" fmla="*/ 8 w 136"/>
                <a:gd name="T119" fmla="*/ 77 h 85"/>
                <a:gd name="T120" fmla="*/ 16 w 136"/>
                <a:gd name="T121" fmla="*/ 8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6" h="85">
                  <a:moveTo>
                    <a:pt x="68" y="60"/>
                  </a:moveTo>
                  <a:cubicBezTo>
                    <a:pt x="76" y="56"/>
                    <a:pt x="85" y="53"/>
                    <a:pt x="94" y="53"/>
                  </a:cubicBezTo>
                  <a:cubicBezTo>
                    <a:pt x="101" y="53"/>
                    <a:pt x="108" y="54"/>
                    <a:pt x="114" y="57"/>
                  </a:cubicBezTo>
                  <a:cubicBezTo>
                    <a:pt x="120" y="59"/>
                    <a:pt x="125" y="62"/>
                    <a:pt x="130" y="67"/>
                  </a:cubicBezTo>
                  <a:cubicBezTo>
                    <a:pt x="130" y="66"/>
                    <a:pt x="130" y="65"/>
                    <a:pt x="130" y="65"/>
                  </a:cubicBezTo>
                  <a:cubicBezTo>
                    <a:pt x="131" y="63"/>
                    <a:pt x="131" y="61"/>
                    <a:pt x="131" y="59"/>
                  </a:cubicBezTo>
                  <a:cubicBezTo>
                    <a:pt x="131" y="54"/>
                    <a:pt x="129" y="48"/>
                    <a:pt x="125" y="45"/>
                  </a:cubicBezTo>
                  <a:cubicBezTo>
                    <a:pt x="121" y="41"/>
                    <a:pt x="116" y="38"/>
                    <a:pt x="110" y="38"/>
                  </a:cubicBezTo>
                  <a:cubicBezTo>
                    <a:pt x="107" y="38"/>
                    <a:pt x="105" y="39"/>
                    <a:pt x="103" y="40"/>
                  </a:cubicBezTo>
                  <a:cubicBezTo>
                    <a:pt x="101" y="41"/>
                    <a:pt x="98" y="42"/>
                    <a:pt x="97" y="43"/>
                  </a:cubicBezTo>
                  <a:cubicBezTo>
                    <a:pt x="96" y="44"/>
                    <a:pt x="94" y="44"/>
                    <a:pt x="93" y="43"/>
                  </a:cubicBezTo>
                  <a:cubicBezTo>
                    <a:pt x="93" y="43"/>
                    <a:pt x="93" y="42"/>
                    <a:pt x="93" y="41"/>
                  </a:cubicBezTo>
                  <a:cubicBezTo>
                    <a:pt x="92" y="31"/>
                    <a:pt x="88" y="22"/>
                    <a:pt x="81" y="15"/>
                  </a:cubicBezTo>
                  <a:cubicBezTo>
                    <a:pt x="77" y="11"/>
                    <a:pt x="73" y="9"/>
                    <a:pt x="68" y="7"/>
                  </a:cubicBezTo>
                  <a:cubicBezTo>
                    <a:pt x="68" y="2"/>
                    <a:pt x="68" y="2"/>
                    <a:pt x="68" y="2"/>
                  </a:cubicBezTo>
                  <a:cubicBezTo>
                    <a:pt x="74" y="4"/>
                    <a:pt x="80" y="7"/>
                    <a:pt x="85" y="12"/>
                  </a:cubicBezTo>
                  <a:cubicBezTo>
                    <a:pt x="91" y="18"/>
                    <a:pt x="96" y="27"/>
                    <a:pt x="97" y="37"/>
                  </a:cubicBezTo>
                  <a:cubicBezTo>
                    <a:pt x="98" y="36"/>
                    <a:pt x="100" y="36"/>
                    <a:pt x="101" y="35"/>
                  </a:cubicBezTo>
                  <a:cubicBezTo>
                    <a:pt x="104" y="34"/>
                    <a:pt x="107" y="34"/>
                    <a:pt x="110" y="34"/>
                  </a:cubicBezTo>
                  <a:cubicBezTo>
                    <a:pt x="117" y="34"/>
                    <a:pt x="124" y="37"/>
                    <a:pt x="128" y="41"/>
                  </a:cubicBezTo>
                  <a:cubicBezTo>
                    <a:pt x="133" y="46"/>
                    <a:pt x="136" y="52"/>
                    <a:pt x="136" y="59"/>
                  </a:cubicBezTo>
                  <a:cubicBezTo>
                    <a:pt x="136" y="62"/>
                    <a:pt x="135" y="64"/>
                    <a:pt x="135" y="66"/>
                  </a:cubicBezTo>
                  <a:cubicBezTo>
                    <a:pt x="134" y="68"/>
                    <a:pt x="134" y="70"/>
                    <a:pt x="133" y="72"/>
                  </a:cubicBezTo>
                  <a:cubicBezTo>
                    <a:pt x="133" y="72"/>
                    <a:pt x="133" y="72"/>
                    <a:pt x="133" y="72"/>
                  </a:cubicBezTo>
                  <a:cubicBezTo>
                    <a:pt x="132" y="72"/>
                    <a:pt x="132" y="72"/>
                    <a:pt x="132" y="72"/>
                  </a:cubicBezTo>
                  <a:cubicBezTo>
                    <a:pt x="131" y="73"/>
                    <a:pt x="130" y="73"/>
                    <a:pt x="129" y="72"/>
                  </a:cubicBezTo>
                  <a:cubicBezTo>
                    <a:pt x="128" y="72"/>
                    <a:pt x="128" y="72"/>
                    <a:pt x="128" y="72"/>
                  </a:cubicBezTo>
                  <a:cubicBezTo>
                    <a:pt x="123" y="67"/>
                    <a:pt x="118" y="64"/>
                    <a:pt x="113" y="61"/>
                  </a:cubicBezTo>
                  <a:cubicBezTo>
                    <a:pt x="107" y="59"/>
                    <a:pt x="101" y="58"/>
                    <a:pt x="94" y="58"/>
                  </a:cubicBezTo>
                  <a:cubicBezTo>
                    <a:pt x="85" y="58"/>
                    <a:pt x="77" y="60"/>
                    <a:pt x="69" y="65"/>
                  </a:cubicBezTo>
                  <a:cubicBezTo>
                    <a:pt x="69" y="65"/>
                    <a:pt x="68" y="65"/>
                    <a:pt x="68" y="66"/>
                  </a:cubicBezTo>
                  <a:lnTo>
                    <a:pt x="68" y="60"/>
                  </a:lnTo>
                  <a:close/>
                  <a:moveTo>
                    <a:pt x="16" y="80"/>
                  </a:moveTo>
                  <a:cubicBezTo>
                    <a:pt x="48" y="80"/>
                    <a:pt x="48" y="80"/>
                    <a:pt x="48" y="80"/>
                  </a:cubicBezTo>
                  <a:cubicBezTo>
                    <a:pt x="52" y="72"/>
                    <a:pt x="59" y="65"/>
                    <a:pt x="67" y="61"/>
                  </a:cubicBezTo>
                  <a:cubicBezTo>
                    <a:pt x="67" y="60"/>
                    <a:pt x="67" y="60"/>
                    <a:pt x="68" y="60"/>
                  </a:cubicBezTo>
                  <a:cubicBezTo>
                    <a:pt x="68" y="66"/>
                    <a:pt x="68" y="66"/>
                    <a:pt x="68" y="66"/>
                  </a:cubicBezTo>
                  <a:cubicBezTo>
                    <a:pt x="61" y="70"/>
                    <a:pt x="55" y="76"/>
                    <a:pt x="52" y="84"/>
                  </a:cubicBezTo>
                  <a:cubicBezTo>
                    <a:pt x="51" y="85"/>
                    <a:pt x="50" y="85"/>
                    <a:pt x="49" y="85"/>
                  </a:cubicBezTo>
                  <a:cubicBezTo>
                    <a:pt x="16" y="85"/>
                    <a:pt x="16" y="85"/>
                    <a:pt x="16" y="85"/>
                  </a:cubicBezTo>
                  <a:cubicBezTo>
                    <a:pt x="12" y="85"/>
                    <a:pt x="8" y="83"/>
                    <a:pt x="5" y="80"/>
                  </a:cubicBezTo>
                  <a:cubicBezTo>
                    <a:pt x="2" y="77"/>
                    <a:pt x="0" y="73"/>
                    <a:pt x="0" y="68"/>
                  </a:cubicBezTo>
                  <a:cubicBezTo>
                    <a:pt x="0" y="64"/>
                    <a:pt x="2" y="60"/>
                    <a:pt x="4" y="57"/>
                  </a:cubicBezTo>
                  <a:cubicBezTo>
                    <a:pt x="7" y="54"/>
                    <a:pt x="10" y="53"/>
                    <a:pt x="13" y="52"/>
                  </a:cubicBezTo>
                  <a:cubicBezTo>
                    <a:pt x="13" y="51"/>
                    <a:pt x="13" y="50"/>
                    <a:pt x="12" y="49"/>
                  </a:cubicBezTo>
                  <a:cubicBezTo>
                    <a:pt x="12" y="47"/>
                    <a:pt x="12" y="44"/>
                    <a:pt x="12" y="42"/>
                  </a:cubicBezTo>
                  <a:cubicBezTo>
                    <a:pt x="12" y="31"/>
                    <a:pt x="17" y="20"/>
                    <a:pt x="24" y="12"/>
                  </a:cubicBezTo>
                  <a:cubicBezTo>
                    <a:pt x="32" y="4"/>
                    <a:pt x="43" y="0"/>
                    <a:pt x="55" y="0"/>
                  </a:cubicBezTo>
                  <a:cubicBezTo>
                    <a:pt x="59" y="0"/>
                    <a:pt x="64" y="0"/>
                    <a:pt x="68" y="2"/>
                  </a:cubicBezTo>
                  <a:cubicBezTo>
                    <a:pt x="68" y="7"/>
                    <a:pt x="68" y="7"/>
                    <a:pt x="68" y="7"/>
                  </a:cubicBezTo>
                  <a:cubicBezTo>
                    <a:pt x="64" y="5"/>
                    <a:pt x="59" y="4"/>
                    <a:pt x="55" y="4"/>
                  </a:cubicBezTo>
                  <a:cubicBezTo>
                    <a:pt x="44" y="4"/>
                    <a:pt x="35" y="9"/>
                    <a:pt x="28" y="15"/>
                  </a:cubicBezTo>
                  <a:cubicBezTo>
                    <a:pt x="21" y="22"/>
                    <a:pt x="17" y="32"/>
                    <a:pt x="17" y="42"/>
                  </a:cubicBezTo>
                  <a:cubicBezTo>
                    <a:pt x="17" y="44"/>
                    <a:pt x="17" y="46"/>
                    <a:pt x="17" y="48"/>
                  </a:cubicBezTo>
                  <a:cubicBezTo>
                    <a:pt x="17" y="50"/>
                    <a:pt x="18" y="52"/>
                    <a:pt x="18" y="53"/>
                  </a:cubicBezTo>
                  <a:cubicBezTo>
                    <a:pt x="19" y="55"/>
                    <a:pt x="18" y="56"/>
                    <a:pt x="17" y="56"/>
                  </a:cubicBezTo>
                  <a:cubicBezTo>
                    <a:pt x="17" y="57"/>
                    <a:pt x="16" y="57"/>
                    <a:pt x="16" y="57"/>
                  </a:cubicBezTo>
                  <a:cubicBezTo>
                    <a:pt x="13" y="57"/>
                    <a:pt x="10" y="58"/>
                    <a:pt x="8" y="60"/>
                  </a:cubicBezTo>
                  <a:cubicBezTo>
                    <a:pt x="6" y="62"/>
                    <a:pt x="5" y="65"/>
                    <a:pt x="5" y="68"/>
                  </a:cubicBezTo>
                  <a:cubicBezTo>
                    <a:pt x="5" y="72"/>
                    <a:pt x="6" y="75"/>
                    <a:pt x="8" y="77"/>
                  </a:cubicBezTo>
                  <a:cubicBezTo>
                    <a:pt x="10" y="79"/>
                    <a:pt x="13" y="80"/>
                    <a:pt x="16"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277"/>
            <p:cNvSpPr>
              <a:spLocks noEditPoints="1"/>
            </p:cNvSpPr>
            <p:nvPr/>
          </p:nvSpPr>
          <p:spPr bwMode="auto">
            <a:xfrm>
              <a:off x="10163175" y="806450"/>
              <a:ext cx="347663" cy="217488"/>
            </a:xfrm>
            <a:custGeom>
              <a:avLst/>
              <a:gdLst>
                <a:gd name="T0" fmla="*/ 117 w 154"/>
                <a:gd name="T1" fmla="*/ 45 h 96"/>
                <a:gd name="T2" fmla="*/ 106 w 154"/>
                <a:gd name="T3" fmla="*/ 49 h 96"/>
                <a:gd name="T4" fmla="*/ 106 w 154"/>
                <a:gd name="T5" fmla="*/ 47 h 96"/>
                <a:gd name="T6" fmla="*/ 94 w 154"/>
                <a:gd name="T7" fmla="*/ 18 h 96"/>
                <a:gd name="T8" fmla="*/ 77 w 154"/>
                <a:gd name="T9" fmla="*/ 7 h 96"/>
                <a:gd name="T10" fmla="*/ 81 w 154"/>
                <a:gd name="T11" fmla="*/ 4 h 96"/>
                <a:gd name="T12" fmla="*/ 107 w 154"/>
                <a:gd name="T13" fmla="*/ 30 h 96"/>
                <a:gd name="T14" fmla="*/ 115 w 154"/>
                <a:gd name="T15" fmla="*/ 40 h 96"/>
                <a:gd name="T16" fmla="*/ 146 w 154"/>
                <a:gd name="T17" fmla="*/ 47 h 96"/>
                <a:gd name="T18" fmla="*/ 146 w 154"/>
                <a:gd name="T19" fmla="*/ 88 h 96"/>
                <a:gd name="T20" fmla="*/ 125 w 154"/>
                <a:gd name="T21" fmla="*/ 96 h 96"/>
                <a:gd name="T22" fmla="*/ 77 w 154"/>
                <a:gd name="T23" fmla="*/ 91 h 96"/>
                <a:gd name="T24" fmla="*/ 142 w 154"/>
                <a:gd name="T25" fmla="*/ 84 h 96"/>
                <a:gd name="T26" fmla="*/ 149 w 154"/>
                <a:gd name="T27" fmla="*/ 67 h 96"/>
                <a:gd name="T28" fmla="*/ 125 w 154"/>
                <a:gd name="T29" fmla="*/ 43 h 96"/>
                <a:gd name="T30" fmla="*/ 62 w 154"/>
                <a:gd name="T31" fmla="*/ 5 h 96"/>
                <a:gd name="T32" fmla="*/ 25 w 154"/>
                <a:gd name="T33" fmla="*/ 26 h 96"/>
                <a:gd name="T34" fmla="*/ 19 w 154"/>
                <a:gd name="T35" fmla="*/ 48 h 96"/>
                <a:gd name="T36" fmla="*/ 21 w 154"/>
                <a:gd name="T37" fmla="*/ 61 h 96"/>
                <a:gd name="T38" fmla="*/ 18 w 154"/>
                <a:gd name="T39" fmla="*/ 64 h 96"/>
                <a:gd name="T40" fmla="*/ 5 w 154"/>
                <a:gd name="T41" fmla="*/ 78 h 96"/>
                <a:gd name="T42" fmla="*/ 9 w 154"/>
                <a:gd name="T43" fmla="*/ 87 h 96"/>
                <a:gd name="T44" fmla="*/ 62 w 154"/>
                <a:gd name="T45" fmla="*/ 91 h 96"/>
                <a:gd name="T46" fmla="*/ 77 w 154"/>
                <a:gd name="T47" fmla="*/ 91 h 96"/>
                <a:gd name="T48" fmla="*/ 64 w 154"/>
                <a:gd name="T49" fmla="*/ 96 h 96"/>
                <a:gd name="T50" fmla="*/ 19 w 154"/>
                <a:gd name="T51" fmla="*/ 96 h 96"/>
                <a:gd name="T52" fmla="*/ 6 w 154"/>
                <a:gd name="T53" fmla="*/ 91 h 96"/>
                <a:gd name="T54" fmla="*/ 6 w 154"/>
                <a:gd name="T55" fmla="*/ 65 h 96"/>
                <a:gd name="T56" fmla="*/ 15 w 154"/>
                <a:gd name="T57" fmla="*/ 55 h 96"/>
                <a:gd name="T58" fmla="*/ 16 w 154"/>
                <a:gd name="T59" fmla="*/ 35 h 96"/>
                <a:gd name="T60" fmla="*/ 38 w 154"/>
                <a:gd name="T61" fmla="*/ 6 h 96"/>
                <a:gd name="T62" fmla="*/ 77 w 154"/>
                <a:gd name="T63" fmla="*/ 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4" h="96">
                  <a:moveTo>
                    <a:pt x="125" y="43"/>
                  </a:moveTo>
                  <a:cubicBezTo>
                    <a:pt x="122" y="43"/>
                    <a:pt x="119" y="44"/>
                    <a:pt x="117" y="45"/>
                  </a:cubicBezTo>
                  <a:cubicBezTo>
                    <a:pt x="114" y="46"/>
                    <a:pt x="112" y="47"/>
                    <a:pt x="110" y="49"/>
                  </a:cubicBezTo>
                  <a:cubicBezTo>
                    <a:pt x="109" y="50"/>
                    <a:pt x="107" y="50"/>
                    <a:pt x="106" y="49"/>
                  </a:cubicBezTo>
                  <a:cubicBezTo>
                    <a:pt x="106" y="48"/>
                    <a:pt x="106" y="48"/>
                    <a:pt x="106" y="47"/>
                  </a:cubicBezTo>
                  <a:cubicBezTo>
                    <a:pt x="106" y="47"/>
                    <a:pt x="106" y="47"/>
                    <a:pt x="106" y="47"/>
                  </a:cubicBezTo>
                  <a:cubicBezTo>
                    <a:pt x="106" y="42"/>
                    <a:pt x="104" y="36"/>
                    <a:pt x="102" y="32"/>
                  </a:cubicBezTo>
                  <a:cubicBezTo>
                    <a:pt x="100" y="27"/>
                    <a:pt x="98" y="22"/>
                    <a:pt x="94" y="18"/>
                  </a:cubicBezTo>
                  <a:cubicBezTo>
                    <a:pt x="90" y="14"/>
                    <a:pt x="85" y="10"/>
                    <a:pt x="79" y="8"/>
                  </a:cubicBezTo>
                  <a:cubicBezTo>
                    <a:pt x="79" y="8"/>
                    <a:pt x="78" y="7"/>
                    <a:pt x="77" y="7"/>
                  </a:cubicBezTo>
                  <a:cubicBezTo>
                    <a:pt x="77" y="2"/>
                    <a:pt x="77" y="2"/>
                    <a:pt x="77" y="2"/>
                  </a:cubicBezTo>
                  <a:cubicBezTo>
                    <a:pt x="79" y="3"/>
                    <a:pt x="80" y="3"/>
                    <a:pt x="81" y="4"/>
                  </a:cubicBezTo>
                  <a:cubicBezTo>
                    <a:pt x="87" y="6"/>
                    <a:pt x="93" y="10"/>
                    <a:pt x="97" y="15"/>
                  </a:cubicBezTo>
                  <a:cubicBezTo>
                    <a:pt x="101" y="19"/>
                    <a:pt x="105" y="24"/>
                    <a:pt x="107" y="30"/>
                  </a:cubicBezTo>
                  <a:cubicBezTo>
                    <a:pt x="109" y="34"/>
                    <a:pt x="110" y="38"/>
                    <a:pt x="110" y="43"/>
                  </a:cubicBezTo>
                  <a:cubicBezTo>
                    <a:pt x="112" y="42"/>
                    <a:pt x="113" y="41"/>
                    <a:pt x="115" y="40"/>
                  </a:cubicBezTo>
                  <a:cubicBezTo>
                    <a:pt x="118" y="39"/>
                    <a:pt x="122" y="38"/>
                    <a:pt x="125" y="38"/>
                  </a:cubicBezTo>
                  <a:cubicBezTo>
                    <a:pt x="133" y="38"/>
                    <a:pt x="140" y="42"/>
                    <a:pt x="146" y="47"/>
                  </a:cubicBezTo>
                  <a:cubicBezTo>
                    <a:pt x="151" y="52"/>
                    <a:pt x="154" y="59"/>
                    <a:pt x="154" y="67"/>
                  </a:cubicBezTo>
                  <a:cubicBezTo>
                    <a:pt x="154" y="75"/>
                    <a:pt x="151" y="82"/>
                    <a:pt x="146" y="88"/>
                  </a:cubicBezTo>
                  <a:cubicBezTo>
                    <a:pt x="146" y="88"/>
                    <a:pt x="146" y="88"/>
                    <a:pt x="146" y="88"/>
                  </a:cubicBezTo>
                  <a:cubicBezTo>
                    <a:pt x="140" y="93"/>
                    <a:pt x="133" y="96"/>
                    <a:pt x="125" y="96"/>
                  </a:cubicBezTo>
                  <a:cubicBezTo>
                    <a:pt x="77" y="96"/>
                    <a:pt x="77" y="96"/>
                    <a:pt x="77" y="96"/>
                  </a:cubicBezTo>
                  <a:cubicBezTo>
                    <a:pt x="77" y="91"/>
                    <a:pt x="77" y="91"/>
                    <a:pt x="77" y="91"/>
                  </a:cubicBezTo>
                  <a:cubicBezTo>
                    <a:pt x="125" y="91"/>
                    <a:pt x="125" y="91"/>
                    <a:pt x="125" y="91"/>
                  </a:cubicBezTo>
                  <a:cubicBezTo>
                    <a:pt x="132" y="91"/>
                    <a:pt x="138" y="89"/>
                    <a:pt x="142" y="84"/>
                  </a:cubicBezTo>
                  <a:cubicBezTo>
                    <a:pt x="142" y="84"/>
                    <a:pt x="142" y="84"/>
                    <a:pt x="142" y="84"/>
                  </a:cubicBezTo>
                  <a:cubicBezTo>
                    <a:pt x="147" y="80"/>
                    <a:pt x="149" y="74"/>
                    <a:pt x="149" y="67"/>
                  </a:cubicBezTo>
                  <a:cubicBezTo>
                    <a:pt x="149" y="61"/>
                    <a:pt x="146" y="55"/>
                    <a:pt x="142" y="50"/>
                  </a:cubicBezTo>
                  <a:cubicBezTo>
                    <a:pt x="138" y="46"/>
                    <a:pt x="132" y="43"/>
                    <a:pt x="125" y="43"/>
                  </a:cubicBezTo>
                  <a:close/>
                  <a:moveTo>
                    <a:pt x="77" y="7"/>
                  </a:moveTo>
                  <a:cubicBezTo>
                    <a:pt x="72" y="5"/>
                    <a:pt x="67" y="5"/>
                    <a:pt x="62" y="5"/>
                  </a:cubicBezTo>
                  <a:cubicBezTo>
                    <a:pt x="54" y="5"/>
                    <a:pt x="47" y="7"/>
                    <a:pt x="41" y="10"/>
                  </a:cubicBezTo>
                  <a:cubicBezTo>
                    <a:pt x="34" y="14"/>
                    <a:pt x="29" y="19"/>
                    <a:pt x="25" y="26"/>
                  </a:cubicBezTo>
                  <a:cubicBezTo>
                    <a:pt x="23" y="29"/>
                    <a:pt x="21" y="33"/>
                    <a:pt x="20" y="37"/>
                  </a:cubicBezTo>
                  <a:cubicBezTo>
                    <a:pt x="19" y="40"/>
                    <a:pt x="19" y="44"/>
                    <a:pt x="19" y="48"/>
                  </a:cubicBezTo>
                  <a:cubicBezTo>
                    <a:pt x="19" y="50"/>
                    <a:pt x="19" y="52"/>
                    <a:pt x="19" y="54"/>
                  </a:cubicBezTo>
                  <a:cubicBezTo>
                    <a:pt x="20" y="57"/>
                    <a:pt x="20" y="59"/>
                    <a:pt x="21" y="61"/>
                  </a:cubicBezTo>
                  <a:cubicBezTo>
                    <a:pt x="21" y="62"/>
                    <a:pt x="20" y="63"/>
                    <a:pt x="19" y="64"/>
                  </a:cubicBezTo>
                  <a:cubicBezTo>
                    <a:pt x="19" y="64"/>
                    <a:pt x="19" y="64"/>
                    <a:pt x="18" y="64"/>
                  </a:cubicBezTo>
                  <a:cubicBezTo>
                    <a:pt x="15" y="64"/>
                    <a:pt x="11" y="65"/>
                    <a:pt x="9" y="68"/>
                  </a:cubicBezTo>
                  <a:cubicBezTo>
                    <a:pt x="7" y="70"/>
                    <a:pt x="5" y="74"/>
                    <a:pt x="5" y="78"/>
                  </a:cubicBezTo>
                  <a:cubicBezTo>
                    <a:pt x="5" y="81"/>
                    <a:pt x="7" y="85"/>
                    <a:pt x="9" y="87"/>
                  </a:cubicBezTo>
                  <a:cubicBezTo>
                    <a:pt x="9" y="87"/>
                    <a:pt x="9" y="87"/>
                    <a:pt x="9" y="87"/>
                  </a:cubicBezTo>
                  <a:cubicBezTo>
                    <a:pt x="12" y="90"/>
                    <a:pt x="15" y="91"/>
                    <a:pt x="19" y="91"/>
                  </a:cubicBezTo>
                  <a:cubicBezTo>
                    <a:pt x="62" y="91"/>
                    <a:pt x="62" y="91"/>
                    <a:pt x="62" y="91"/>
                  </a:cubicBezTo>
                  <a:cubicBezTo>
                    <a:pt x="64" y="91"/>
                    <a:pt x="64" y="91"/>
                    <a:pt x="64" y="91"/>
                  </a:cubicBezTo>
                  <a:cubicBezTo>
                    <a:pt x="77" y="91"/>
                    <a:pt x="77" y="91"/>
                    <a:pt x="77" y="91"/>
                  </a:cubicBezTo>
                  <a:cubicBezTo>
                    <a:pt x="77" y="96"/>
                    <a:pt x="77" y="96"/>
                    <a:pt x="77" y="96"/>
                  </a:cubicBezTo>
                  <a:cubicBezTo>
                    <a:pt x="64" y="96"/>
                    <a:pt x="64" y="96"/>
                    <a:pt x="64" y="96"/>
                  </a:cubicBezTo>
                  <a:cubicBezTo>
                    <a:pt x="62" y="96"/>
                    <a:pt x="62" y="96"/>
                    <a:pt x="62" y="96"/>
                  </a:cubicBezTo>
                  <a:cubicBezTo>
                    <a:pt x="19" y="96"/>
                    <a:pt x="19" y="96"/>
                    <a:pt x="19" y="96"/>
                  </a:cubicBezTo>
                  <a:cubicBezTo>
                    <a:pt x="14" y="96"/>
                    <a:pt x="9" y="94"/>
                    <a:pt x="6" y="91"/>
                  </a:cubicBezTo>
                  <a:cubicBezTo>
                    <a:pt x="6" y="91"/>
                    <a:pt x="6" y="91"/>
                    <a:pt x="6" y="91"/>
                  </a:cubicBezTo>
                  <a:cubicBezTo>
                    <a:pt x="2" y="87"/>
                    <a:pt x="0" y="83"/>
                    <a:pt x="0" y="78"/>
                  </a:cubicBezTo>
                  <a:cubicBezTo>
                    <a:pt x="0" y="73"/>
                    <a:pt x="2" y="68"/>
                    <a:pt x="6" y="65"/>
                  </a:cubicBezTo>
                  <a:cubicBezTo>
                    <a:pt x="8" y="62"/>
                    <a:pt x="12" y="60"/>
                    <a:pt x="15" y="59"/>
                  </a:cubicBezTo>
                  <a:cubicBezTo>
                    <a:pt x="15" y="58"/>
                    <a:pt x="15" y="57"/>
                    <a:pt x="15" y="55"/>
                  </a:cubicBezTo>
                  <a:cubicBezTo>
                    <a:pt x="14" y="53"/>
                    <a:pt x="14" y="50"/>
                    <a:pt x="14" y="48"/>
                  </a:cubicBezTo>
                  <a:cubicBezTo>
                    <a:pt x="14" y="44"/>
                    <a:pt x="15" y="39"/>
                    <a:pt x="16" y="35"/>
                  </a:cubicBezTo>
                  <a:cubicBezTo>
                    <a:pt x="17" y="31"/>
                    <a:pt x="19" y="27"/>
                    <a:pt x="21" y="23"/>
                  </a:cubicBezTo>
                  <a:cubicBezTo>
                    <a:pt x="25" y="16"/>
                    <a:pt x="31" y="10"/>
                    <a:pt x="38" y="6"/>
                  </a:cubicBezTo>
                  <a:cubicBezTo>
                    <a:pt x="45" y="2"/>
                    <a:pt x="54" y="0"/>
                    <a:pt x="62" y="0"/>
                  </a:cubicBezTo>
                  <a:cubicBezTo>
                    <a:pt x="67" y="0"/>
                    <a:pt x="72" y="1"/>
                    <a:pt x="77" y="2"/>
                  </a:cubicBezTo>
                  <a:lnTo>
                    <a:pt x="77"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278"/>
            <p:cNvSpPr>
              <a:spLocks noEditPoints="1"/>
            </p:cNvSpPr>
            <p:nvPr/>
          </p:nvSpPr>
          <p:spPr bwMode="auto">
            <a:xfrm>
              <a:off x="6756400" y="2667000"/>
              <a:ext cx="179388" cy="144463"/>
            </a:xfrm>
            <a:custGeom>
              <a:avLst/>
              <a:gdLst>
                <a:gd name="T0" fmla="*/ 67 w 79"/>
                <a:gd name="T1" fmla="*/ 17 h 64"/>
                <a:gd name="T2" fmla="*/ 64 w 79"/>
                <a:gd name="T3" fmla="*/ 2 h 64"/>
                <a:gd name="T4" fmla="*/ 79 w 79"/>
                <a:gd name="T5" fmla="*/ 24 h 64"/>
                <a:gd name="T6" fmla="*/ 77 w 79"/>
                <a:gd name="T7" fmla="*/ 62 h 64"/>
                <a:gd name="T8" fmla="*/ 62 w 79"/>
                <a:gd name="T9" fmla="*/ 64 h 64"/>
                <a:gd name="T10" fmla="*/ 74 w 79"/>
                <a:gd name="T11" fmla="*/ 59 h 64"/>
                <a:gd name="T12" fmla="*/ 74 w 79"/>
                <a:gd name="T13" fmla="*/ 50 h 64"/>
                <a:gd name="T14" fmla="*/ 62 w 79"/>
                <a:gd name="T15" fmla="*/ 22 h 64"/>
                <a:gd name="T16" fmla="*/ 65 w 79"/>
                <a:gd name="T17" fmla="*/ 22 h 64"/>
                <a:gd name="T18" fmla="*/ 62 w 79"/>
                <a:gd name="T19" fmla="*/ 46 h 64"/>
                <a:gd name="T20" fmla="*/ 72 w 79"/>
                <a:gd name="T21" fmla="*/ 36 h 64"/>
                <a:gd name="T22" fmla="*/ 62 w 79"/>
                <a:gd name="T23" fmla="*/ 38 h 64"/>
                <a:gd name="T24" fmla="*/ 62 w 79"/>
                <a:gd name="T25" fmla="*/ 41 h 64"/>
                <a:gd name="T26" fmla="*/ 61 w 79"/>
                <a:gd name="T27" fmla="*/ 5 h 64"/>
                <a:gd name="T28" fmla="*/ 62 w 79"/>
                <a:gd name="T29" fmla="*/ 11 h 64"/>
                <a:gd name="T30" fmla="*/ 39 w 79"/>
                <a:gd name="T31" fmla="*/ 17 h 64"/>
                <a:gd name="T32" fmla="*/ 39 w 79"/>
                <a:gd name="T33" fmla="*/ 10 h 64"/>
                <a:gd name="T34" fmla="*/ 62 w 79"/>
                <a:gd name="T35" fmla="*/ 0 h 64"/>
                <a:gd name="T36" fmla="*/ 39 w 79"/>
                <a:gd name="T37" fmla="*/ 47 h 64"/>
                <a:gd name="T38" fmla="*/ 61 w 79"/>
                <a:gd name="T39" fmla="*/ 58 h 64"/>
                <a:gd name="T40" fmla="*/ 62 w 79"/>
                <a:gd name="T41" fmla="*/ 59 h 64"/>
                <a:gd name="T42" fmla="*/ 58 w 79"/>
                <a:gd name="T43" fmla="*/ 62 h 64"/>
                <a:gd name="T44" fmla="*/ 39 w 79"/>
                <a:gd name="T45" fmla="*/ 52 h 64"/>
                <a:gd name="T46" fmla="*/ 62 w 79"/>
                <a:gd name="T47" fmla="*/ 38 h 64"/>
                <a:gd name="T48" fmla="*/ 62 w 79"/>
                <a:gd name="T49" fmla="*/ 41 h 64"/>
                <a:gd name="T50" fmla="*/ 53 w 79"/>
                <a:gd name="T51" fmla="*/ 44 h 64"/>
                <a:gd name="T52" fmla="*/ 62 w 79"/>
                <a:gd name="T53" fmla="*/ 34 h 64"/>
                <a:gd name="T54" fmla="*/ 16 w 79"/>
                <a:gd name="T55" fmla="*/ 11 h 64"/>
                <a:gd name="T56" fmla="*/ 21 w 79"/>
                <a:gd name="T57" fmla="*/ 5 h 64"/>
                <a:gd name="T58" fmla="*/ 16 w 79"/>
                <a:gd name="T59" fmla="*/ 0 h 64"/>
                <a:gd name="T60" fmla="*/ 39 w 79"/>
                <a:gd name="T61" fmla="*/ 10 h 64"/>
                <a:gd name="T62" fmla="*/ 39 w 79"/>
                <a:gd name="T63" fmla="*/ 17 h 64"/>
                <a:gd name="T64" fmla="*/ 17 w 79"/>
                <a:gd name="T65" fmla="*/ 59 h 64"/>
                <a:gd name="T66" fmla="*/ 17 w 79"/>
                <a:gd name="T67" fmla="*/ 59 h 64"/>
                <a:gd name="T68" fmla="*/ 20 w 79"/>
                <a:gd name="T69" fmla="*/ 47 h 64"/>
                <a:gd name="T70" fmla="*/ 22 w 79"/>
                <a:gd name="T71" fmla="*/ 52 h 64"/>
                <a:gd name="T72" fmla="*/ 21 w 79"/>
                <a:gd name="T73" fmla="*/ 62 h 64"/>
                <a:gd name="T74" fmla="*/ 16 w 79"/>
                <a:gd name="T75" fmla="*/ 59 h 64"/>
                <a:gd name="T76" fmla="*/ 21 w 79"/>
                <a:gd name="T77" fmla="*/ 41 h 64"/>
                <a:gd name="T78" fmla="*/ 16 w 79"/>
                <a:gd name="T79" fmla="*/ 34 h 64"/>
                <a:gd name="T80" fmla="*/ 26 w 79"/>
                <a:gd name="T81" fmla="*/ 44 h 64"/>
                <a:gd name="T82" fmla="*/ 16 w 79"/>
                <a:gd name="T83" fmla="*/ 22 h 64"/>
                <a:gd name="T84" fmla="*/ 13 w 79"/>
                <a:gd name="T85" fmla="*/ 18 h 64"/>
                <a:gd name="T86" fmla="*/ 16 w 79"/>
                <a:gd name="T87" fmla="*/ 9 h 64"/>
                <a:gd name="T88" fmla="*/ 8 w 79"/>
                <a:gd name="T89" fmla="*/ 15 h 64"/>
                <a:gd name="T90" fmla="*/ 0 w 79"/>
                <a:gd name="T91" fmla="*/ 24 h 64"/>
                <a:gd name="T92" fmla="*/ 0 w 79"/>
                <a:gd name="T93" fmla="*/ 58 h 64"/>
                <a:gd name="T94" fmla="*/ 2 w 79"/>
                <a:gd name="T95" fmla="*/ 62 h 64"/>
                <a:gd name="T96" fmla="*/ 16 w 79"/>
                <a:gd name="T97" fmla="*/ 59 h 64"/>
                <a:gd name="T98" fmla="*/ 5 w 79"/>
                <a:gd name="T99" fmla="*/ 59 h 64"/>
                <a:gd name="T100" fmla="*/ 5 w 79"/>
                <a:gd name="T101" fmla="*/ 48 h 64"/>
                <a:gd name="T102" fmla="*/ 12 w 79"/>
                <a:gd name="T103" fmla="*/ 18 h 64"/>
                <a:gd name="T104" fmla="*/ 16 w 79"/>
                <a:gd name="T105" fmla="*/ 34 h 64"/>
                <a:gd name="T106" fmla="*/ 11 w 79"/>
                <a:gd name="T107" fmla="*/ 41 h 64"/>
                <a:gd name="T108" fmla="*/ 9 w 79"/>
                <a:gd name="T109" fmla="*/ 46 h 64"/>
                <a:gd name="T110" fmla="*/ 9 w 79"/>
                <a:gd name="T111" fmla="*/ 3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 h="64">
                  <a:moveTo>
                    <a:pt x="74" y="25"/>
                  </a:moveTo>
                  <a:cubicBezTo>
                    <a:pt x="67" y="18"/>
                    <a:pt x="67" y="18"/>
                    <a:pt x="67" y="18"/>
                  </a:cubicBezTo>
                  <a:cubicBezTo>
                    <a:pt x="67" y="17"/>
                    <a:pt x="67" y="17"/>
                    <a:pt x="67" y="17"/>
                  </a:cubicBezTo>
                  <a:cubicBezTo>
                    <a:pt x="62" y="9"/>
                    <a:pt x="62" y="9"/>
                    <a:pt x="62" y="9"/>
                  </a:cubicBezTo>
                  <a:cubicBezTo>
                    <a:pt x="62" y="0"/>
                    <a:pt x="62" y="0"/>
                    <a:pt x="62" y="0"/>
                  </a:cubicBezTo>
                  <a:cubicBezTo>
                    <a:pt x="63" y="0"/>
                    <a:pt x="64" y="1"/>
                    <a:pt x="64" y="2"/>
                  </a:cubicBezTo>
                  <a:cubicBezTo>
                    <a:pt x="71" y="15"/>
                    <a:pt x="71" y="15"/>
                    <a:pt x="71" y="15"/>
                  </a:cubicBezTo>
                  <a:cubicBezTo>
                    <a:pt x="78" y="22"/>
                    <a:pt x="78" y="22"/>
                    <a:pt x="78" y="22"/>
                  </a:cubicBezTo>
                  <a:cubicBezTo>
                    <a:pt x="79" y="23"/>
                    <a:pt x="79" y="23"/>
                    <a:pt x="79" y="24"/>
                  </a:cubicBezTo>
                  <a:cubicBezTo>
                    <a:pt x="79" y="50"/>
                    <a:pt x="79" y="50"/>
                    <a:pt x="79" y="50"/>
                  </a:cubicBezTo>
                  <a:cubicBezTo>
                    <a:pt x="79" y="58"/>
                    <a:pt x="79" y="58"/>
                    <a:pt x="79" y="58"/>
                  </a:cubicBezTo>
                  <a:cubicBezTo>
                    <a:pt x="79" y="60"/>
                    <a:pt x="78" y="61"/>
                    <a:pt x="77" y="62"/>
                  </a:cubicBezTo>
                  <a:cubicBezTo>
                    <a:pt x="77" y="62"/>
                    <a:pt x="77" y="62"/>
                    <a:pt x="77" y="62"/>
                  </a:cubicBezTo>
                  <a:cubicBezTo>
                    <a:pt x="76" y="63"/>
                    <a:pt x="75" y="64"/>
                    <a:pt x="73" y="64"/>
                  </a:cubicBezTo>
                  <a:cubicBezTo>
                    <a:pt x="62" y="64"/>
                    <a:pt x="62" y="64"/>
                    <a:pt x="62" y="64"/>
                  </a:cubicBezTo>
                  <a:cubicBezTo>
                    <a:pt x="62" y="59"/>
                    <a:pt x="62" y="59"/>
                    <a:pt x="62" y="59"/>
                  </a:cubicBezTo>
                  <a:cubicBezTo>
                    <a:pt x="73" y="59"/>
                    <a:pt x="73" y="59"/>
                    <a:pt x="73" y="59"/>
                  </a:cubicBezTo>
                  <a:cubicBezTo>
                    <a:pt x="73" y="59"/>
                    <a:pt x="74" y="59"/>
                    <a:pt x="74" y="59"/>
                  </a:cubicBezTo>
                  <a:cubicBezTo>
                    <a:pt x="74" y="59"/>
                    <a:pt x="74" y="59"/>
                    <a:pt x="74" y="59"/>
                  </a:cubicBezTo>
                  <a:cubicBezTo>
                    <a:pt x="74" y="59"/>
                    <a:pt x="74" y="58"/>
                    <a:pt x="74" y="58"/>
                  </a:cubicBezTo>
                  <a:cubicBezTo>
                    <a:pt x="74" y="50"/>
                    <a:pt x="74" y="50"/>
                    <a:pt x="74" y="50"/>
                  </a:cubicBezTo>
                  <a:cubicBezTo>
                    <a:pt x="74" y="25"/>
                    <a:pt x="74" y="25"/>
                    <a:pt x="74" y="25"/>
                  </a:cubicBezTo>
                  <a:close/>
                  <a:moveTo>
                    <a:pt x="62" y="11"/>
                  </a:moveTo>
                  <a:cubicBezTo>
                    <a:pt x="62" y="22"/>
                    <a:pt x="62" y="22"/>
                    <a:pt x="62" y="22"/>
                  </a:cubicBezTo>
                  <a:cubicBezTo>
                    <a:pt x="64" y="22"/>
                    <a:pt x="64" y="22"/>
                    <a:pt x="64" y="22"/>
                  </a:cubicBezTo>
                  <a:cubicBezTo>
                    <a:pt x="64" y="22"/>
                    <a:pt x="64" y="22"/>
                    <a:pt x="64" y="22"/>
                  </a:cubicBezTo>
                  <a:cubicBezTo>
                    <a:pt x="65" y="22"/>
                    <a:pt x="65" y="22"/>
                    <a:pt x="65" y="22"/>
                  </a:cubicBezTo>
                  <a:cubicBezTo>
                    <a:pt x="66" y="21"/>
                    <a:pt x="67" y="20"/>
                    <a:pt x="66" y="18"/>
                  </a:cubicBezTo>
                  <a:cubicBezTo>
                    <a:pt x="62" y="11"/>
                    <a:pt x="62" y="11"/>
                    <a:pt x="62" y="11"/>
                  </a:cubicBezTo>
                  <a:close/>
                  <a:moveTo>
                    <a:pt x="62" y="46"/>
                  </a:moveTo>
                  <a:cubicBezTo>
                    <a:pt x="70" y="46"/>
                    <a:pt x="70" y="46"/>
                    <a:pt x="70" y="46"/>
                  </a:cubicBezTo>
                  <a:cubicBezTo>
                    <a:pt x="71" y="46"/>
                    <a:pt x="72" y="45"/>
                    <a:pt x="72" y="44"/>
                  </a:cubicBezTo>
                  <a:cubicBezTo>
                    <a:pt x="72" y="36"/>
                    <a:pt x="72" y="36"/>
                    <a:pt x="72" y="36"/>
                  </a:cubicBezTo>
                  <a:cubicBezTo>
                    <a:pt x="72" y="35"/>
                    <a:pt x="71" y="34"/>
                    <a:pt x="70" y="34"/>
                  </a:cubicBezTo>
                  <a:cubicBezTo>
                    <a:pt x="62" y="34"/>
                    <a:pt x="62" y="34"/>
                    <a:pt x="62" y="34"/>
                  </a:cubicBezTo>
                  <a:cubicBezTo>
                    <a:pt x="62" y="38"/>
                    <a:pt x="62" y="38"/>
                    <a:pt x="62" y="38"/>
                  </a:cubicBezTo>
                  <a:cubicBezTo>
                    <a:pt x="67" y="38"/>
                    <a:pt x="67" y="38"/>
                    <a:pt x="67" y="38"/>
                  </a:cubicBezTo>
                  <a:cubicBezTo>
                    <a:pt x="67" y="41"/>
                    <a:pt x="67" y="41"/>
                    <a:pt x="67" y="41"/>
                  </a:cubicBezTo>
                  <a:cubicBezTo>
                    <a:pt x="62" y="41"/>
                    <a:pt x="62" y="41"/>
                    <a:pt x="62" y="41"/>
                  </a:cubicBezTo>
                  <a:lnTo>
                    <a:pt x="62" y="46"/>
                  </a:lnTo>
                  <a:close/>
                  <a:moveTo>
                    <a:pt x="62" y="9"/>
                  </a:moveTo>
                  <a:cubicBezTo>
                    <a:pt x="61" y="5"/>
                    <a:pt x="61" y="5"/>
                    <a:pt x="61" y="5"/>
                  </a:cubicBezTo>
                  <a:cubicBezTo>
                    <a:pt x="58" y="5"/>
                    <a:pt x="58" y="5"/>
                    <a:pt x="58" y="5"/>
                  </a:cubicBezTo>
                  <a:cubicBezTo>
                    <a:pt x="59" y="5"/>
                    <a:pt x="60" y="6"/>
                    <a:pt x="60" y="7"/>
                  </a:cubicBezTo>
                  <a:cubicBezTo>
                    <a:pt x="62" y="11"/>
                    <a:pt x="62" y="11"/>
                    <a:pt x="62" y="11"/>
                  </a:cubicBezTo>
                  <a:cubicBezTo>
                    <a:pt x="62" y="22"/>
                    <a:pt x="62" y="22"/>
                    <a:pt x="62" y="22"/>
                  </a:cubicBezTo>
                  <a:cubicBezTo>
                    <a:pt x="39" y="22"/>
                    <a:pt x="39" y="22"/>
                    <a:pt x="39" y="22"/>
                  </a:cubicBezTo>
                  <a:cubicBezTo>
                    <a:pt x="39" y="17"/>
                    <a:pt x="39" y="17"/>
                    <a:pt x="39" y="17"/>
                  </a:cubicBezTo>
                  <a:cubicBezTo>
                    <a:pt x="60" y="17"/>
                    <a:pt x="60" y="17"/>
                    <a:pt x="60" y="17"/>
                  </a:cubicBezTo>
                  <a:cubicBezTo>
                    <a:pt x="57" y="10"/>
                    <a:pt x="57" y="10"/>
                    <a:pt x="57" y="10"/>
                  </a:cubicBezTo>
                  <a:cubicBezTo>
                    <a:pt x="39" y="10"/>
                    <a:pt x="39" y="10"/>
                    <a:pt x="39" y="10"/>
                  </a:cubicBezTo>
                  <a:cubicBezTo>
                    <a:pt x="39" y="0"/>
                    <a:pt x="39" y="0"/>
                    <a:pt x="39" y="0"/>
                  </a:cubicBezTo>
                  <a:cubicBezTo>
                    <a:pt x="62" y="0"/>
                    <a:pt x="62" y="0"/>
                    <a:pt x="62" y="0"/>
                  </a:cubicBezTo>
                  <a:cubicBezTo>
                    <a:pt x="62" y="0"/>
                    <a:pt x="62" y="0"/>
                    <a:pt x="62" y="0"/>
                  </a:cubicBezTo>
                  <a:cubicBezTo>
                    <a:pt x="62" y="0"/>
                    <a:pt x="62" y="0"/>
                    <a:pt x="62" y="0"/>
                  </a:cubicBezTo>
                  <a:cubicBezTo>
                    <a:pt x="62" y="9"/>
                    <a:pt x="62" y="9"/>
                    <a:pt x="62" y="9"/>
                  </a:cubicBezTo>
                  <a:close/>
                  <a:moveTo>
                    <a:pt x="39" y="47"/>
                  </a:moveTo>
                  <a:cubicBezTo>
                    <a:pt x="59" y="47"/>
                    <a:pt x="59" y="47"/>
                    <a:pt x="59" y="47"/>
                  </a:cubicBezTo>
                  <a:cubicBezTo>
                    <a:pt x="60" y="47"/>
                    <a:pt x="61" y="48"/>
                    <a:pt x="61" y="50"/>
                  </a:cubicBezTo>
                  <a:cubicBezTo>
                    <a:pt x="61" y="58"/>
                    <a:pt x="61" y="58"/>
                    <a:pt x="61" y="58"/>
                  </a:cubicBezTo>
                  <a:cubicBezTo>
                    <a:pt x="61" y="58"/>
                    <a:pt x="61" y="59"/>
                    <a:pt x="62" y="59"/>
                  </a:cubicBezTo>
                  <a:cubicBezTo>
                    <a:pt x="62" y="59"/>
                    <a:pt x="62" y="59"/>
                    <a:pt x="62" y="59"/>
                  </a:cubicBezTo>
                  <a:cubicBezTo>
                    <a:pt x="62" y="59"/>
                    <a:pt x="62" y="59"/>
                    <a:pt x="62" y="59"/>
                  </a:cubicBezTo>
                  <a:cubicBezTo>
                    <a:pt x="62" y="64"/>
                    <a:pt x="62" y="64"/>
                    <a:pt x="62" y="64"/>
                  </a:cubicBezTo>
                  <a:cubicBezTo>
                    <a:pt x="62" y="64"/>
                    <a:pt x="62" y="64"/>
                    <a:pt x="62" y="64"/>
                  </a:cubicBezTo>
                  <a:cubicBezTo>
                    <a:pt x="61" y="64"/>
                    <a:pt x="59" y="63"/>
                    <a:pt x="58" y="62"/>
                  </a:cubicBezTo>
                  <a:cubicBezTo>
                    <a:pt x="57" y="61"/>
                    <a:pt x="56" y="60"/>
                    <a:pt x="56" y="58"/>
                  </a:cubicBezTo>
                  <a:cubicBezTo>
                    <a:pt x="56" y="52"/>
                    <a:pt x="56" y="52"/>
                    <a:pt x="56" y="52"/>
                  </a:cubicBezTo>
                  <a:cubicBezTo>
                    <a:pt x="39" y="52"/>
                    <a:pt x="39" y="52"/>
                    <a:pt x="39" y="52"/>
                  </a:cubicBezTo>
                  <a:cubicBezTo>
                    <a:pt x="39" y="47"/>
                    <a:pt x="39" y="47"/>
                    <a:pt x="39" y="47"/>
                  </a:cubicBezTo>
                  <a:close/>
                  <a:moveTo>
                    <a:pt x="62" y="34"/>
                  </a:moveTo>
                  <a:cubicBezTo>
                    <a:pt x="62" y="38"/>
                    <a:pt x="62" y="38"/>
                    <a:pt x="62" y="38"/>
                  </a:cubicBezTo>
                  <a:cubicBezTo>
                    <a:pt x="57" y="38"/>
                    <a:pt x="57" y="38"/>
                    <a:pt x="57" y="38"/>
                  </a:cubicBezTo>
                  <a:cubicBezTo>
                    <a:pt x="57" y="41"/>
                    <a:pt x="57" y="41"/>
                    <a:pt x="57" y="41"/>
                  </a:cubicBezTo>
                  <a:cubicBezTo>
                    <a:pt x="62" y="41"/>
                    <a:pt x="62" y="41"/>
                    <a:pt x="62" y="41"/>
                  </a:cubicBezTo>
                  <a:cubicBezTo>
                    <a:pt x="62" y="46"/>
                    <a:pt x="62" y="46"/>
                    <a:pt x="62" y="46"/>
                  </a:cubicBezTo>
                  <a:cubicBezTo>
                    <a:pt x="55" y="46"/>
                    <a:pt x="55" y="46"/>
                    <a:pt x="55" y="46"/>
                  </a:cubicBezTo>
                  <a:cubicBezTo>
                    <a:pt x="54" y="46"/>
                    <a:pt x="53" y="45"/>
                    <a:pt x="53" y="44"/>
                  </a:cubicBezTo>
                  <a:cubicBezTo>
                    <a:pt x="53" y="36"/>
                    <a:pt x="53" y="36"/>
                    <a:pt x="53" y="36"/>
                  </a:cubicBezTo>
                  <a:cubicBezTo>
                    <a:pt x="53" y="35"/>
                    <a:pt x="54" y="34"/>
                    <a:pt x="55" y="34"/>
                  </a:cubicBezTo>
                  <a:lnTo>
                    <a:pt x="62" y="34"/>
                  </a:lnTo>
                  <a:close/>
                  <a:moveTo>
                    <a:pt x="39" y="22"/>
                  </a:moveTo>
                  <a:cubicBezTo>
                    <a:pt x="16" y="22"/>
                    <a:pt x="16" y="22"/>
                    <a:pt x="16" y="22"/>
                  </a:cubicBezTo>
                  <a:cubicBezTo>
                    <a:pt x="16" y="11"/>
                    <a:pt x="16" y="11"/>
                    <a:pt x="16" y="11"/>
                  </a:cubicBezTo>
                  <a:cubicBezTo>
                    <a:pt x="19" y="6"/>
                    <a:pt x="19" y="6"/>
                    <a:pt x="19" y="6"/>
                  </a:cubicBezTo>
                  <a:cubicBezTo>
                    <a:pt x="19" y="6"/>
                    <a:pt x="20" y="5"/>
                    <a:pt x="21" y="5"/>
                  </a:cubicBezTo>
                  <a:cubicBezTo>
                    <a:pt x="21" y="5"/>
                    <a:pt x="21" y="5"/>
                    <a:pt x="21" y="5"/>
                  </a:cubicBezTo>
                  <a:cubicBezTo>
                    <a:pt x="18" y="5"/>
                    <a:pt x="18" y="5"/>
                    <a:pt x="18" y="5"/>
                  </a:cubicBezTo>
                  <a:cubicBezTo>
                    <a:pt x="16" y="9"/>
                    <a:pt x="16" y="9"/>
                    <a:pt x="16" y="9"/>
                  </a:cubicBezTo>
                  <a:cubicBezTo>
                    <a:pt x="16" y="0"/>
                    <a:pt x="16" y="0"/>
                    <a:pt x="16" y="0"/>
                  </a:cubicBezTo>
                  <a:cubicBezTo>
                    <a:pt x="17" y="0"/>
                    <a:pt x="17" y="0"/>
                    <a:pt x="17" y="0"/>
                  </a:cubicBezTo>
                  <a:cubicBezTo>
                    <a:pt x="39" y="0"/>
                    <a:pt x="39" y="0"/>
                    <a:pt x="39" y="0"/>
                  </a:cubicBezTo>
                  <a:cubicBezTo>
                    <a:pt x="39" y="10"/>
                    <a:pt x="39" y="10"/>
                    <a:pt x="39" y="10"/>
                  </a:cubicBezTo>
                  <a:cubicBezTo>
                    <a:pt x="22" y="10"/>
                    <a:pt x="22" y="10"/>
                    <a:pt x="22" y="10"/>
                  </a:cubicBezTo>
                  <a:cubicBezTo>
                    <a:pt x="19" y="17"/>
                    <a:pt x="19" y="17"/>
                    <a:pt x="19" y="17"/>
                  </a:cubicBezTo>
                  <a:cubicBezTo>
                    <a:pt x="39" y="17"/>
                    <a:pt x="39" y="17"/>
                    <a:pt x="39" y="17"/>
                  </a:cubicBezTo>
                  <a:cubicBezTo>
                    <a:pt x="39" y="22"/>
                    <a:pt x="39" y="22"/>
                    <a:pt x="39" y="22"/>
                  </a:cubicBezTo>
                  <a:close/>
                  <a:moveTo>
                    <a:pt x="16" y="59"/>
                  </a:moveTo>
                  <a:cubicBezTo>
                    <a:pt x="17" y="59"/>
                    <a:pt x="17" y="59"/>
                    <a:pt x="17" y="59"/>
                  </a:cubicBezTo>
                  <a:cubicBezTo>
                    <a:pt x="17" y="59"/>
                    <a:pt x="17" y="59"/>
                    <a:pt x="17" y="59"/>
                  </a:cubicBezTo>
                  <a:cubicBezTo>
                    <a:pt x="17" y="59"/>
                    <a:pt x="17" y="59"/>
                    <a:pt x="17" y="59"/>
                  </a:cubicBezTo>
                  <a:cubicBezTo>
                    <a:pt x="17" y="59"/>
                    <a:pt x="17" y="59"/>
                    <a:pt x="17" y="59"/>
                  </a:cubicBezTo>
                  <a:cubicBezTo>
                    <a:pt x="17" y="59"/>
                    <a:pt x="18" y="58"/>
                    <a:pt x="18" y="58"/>
                  </a:cubicBezTo>
                  <a:cubicBezTo>
                    <a:pt x="18" y="50"/>
                    <a:pt x="18" y="50"/>
                    <a:pt x="18" y="50"/>
                  </a:cubicBezTo>
                  <a:cubicBezTo>
                    <a:pt x="18" y="48"/>
                    <a:pt x="19" y="47"/>
                    <a:pt x="20" y="47"/>
                  </a:cubicBezTo>
                  <a:cubicBezTo>
                    <a:pt x="39" y="47"/>
                    <a:pt x="39" y="47"/>
                    <a:pt x="39" y="47"/>
                  </a:cubicBezTo>
                  <a:cubicBezTo>
                    <a:pt x="39" y="52"/>
                    <a:pt x="39" y="52"/>
                    <a:pt x="39" y="52"/>
                  </a:cubicBezTo>
                  <a:cubicBezTo>
                    <a:pt x="22" y="52"/>
                    <a:pt x="22" y="52"/>
                    <a:pt x="22" y="52"/>
                  </a:cubicBezTo>
                  <a:cubicBezTo>
                    <a:pt x="22" y="58"/>
                    <a:pt x="22" y="58"/>
                    <a:pt x="22" y="58"/>
                  </a:cubicBezTo>
                  <a:cubicBezTo>
                    <a:pt x="22" y="60"/>
                    <a:pt x="22" y="61"/>
                    <a:pt x="21" y="62"/>
                  </a:cubicBezTo>
                  <a:cubicBezTo>
                    <a:pt x="21" y="62"/>
                    <a:pt x="21" y="62"/>
                    <a:pt x="21" y="62"/>
                  </a:cubicBezTo>
                  <a:cubicBezTo>
                    <a:pt x="20" y="63"/>
                    <a:pt x="18" y="64"/>
                    <a:pt x="17" y="64"/>
                  </a:cubicBezTo>
                  <a:cubicBezTo>
                    <a:pt x="16" y="64"/>
                    <a:pt x="16" y="64"/>
                    <a:pt x="16" y="64"/>
                  </a:cubicBezTo>
                  <a:cubicBezTo>
                    <a:pt x="16" y="59"/>
                    <a:pt x="16" y="59"/>
                    <a:pt x="16" y="59"/>
                  </a:cubicBezTo>
                  <a:close/>
                  <a:moveTo>
                    <a:pt x="16" y="46"/>
                  </a:moveTo>
                  <a:cubicBezTo>
                    <a:pt x="16" y="41"/>
                    <a:pt x="16" y="41"/>
                    <a:pt x="16" y="41"/>
                  </a:cubicBezTo>
                  <a:cubicBezTo>
                    <a:pt x="21" y="41"/>
                    <a:pt x="21" y="41"/>
                    <a:pt x="21" y="41"/>
                  </a:cubicBezTo>
                  <a:cubicBezTo>
                    <a:pt x="21" y="38"/>
                    <a:pt x="21" y="38"/>
                    <a:pt x="21" y="38"/>
                  </a:cubicBezTo>
                  <a:cubicBezTo>
                    <a:pt x="16" y="38"/>
                    <a:pt x="16" y="38"/>
                    <a:pt x="16" y="38"/>
                  </a:cubicBezTo>
                  <a:cubicBezTo>
                    <a:pt x="16" y="34"/>
                    <a:pt x="16" y="34"/>
                    <a:pt x="16" y="34"/>
                  </a:cubicBezTo>
                  <a:cubicBezTo>
                    <a:pt x="24" y="34"/>
                    <a:pt x="24" y="34"/>
                    <a:pt x="24" y="34"/>
                  </a:cubicBezTo>
                  <a:cubicBezTo>
                    <a:pt x="25" y="34"/>
                    <a:pt x="26" y="35"/>
                    <a:pt x="26" y="36"/>
                  </a:cubicBezTo>
                  <a:cubicBezTo>
                    <a:pt x="26" y="44"/>
                    <a:pt x="26" y="44"/>
                    <a:pt x="26" y="44"/>
                  </a:cubicBezTo>
                  <a:cubicBezTo>
                    <a:pt x="26" y="45"/>
                    <a:pt x="25" y="46"/>
                    <a:pt x="24" y="46"/>
                  </a:cubicBezTo>
                  <a:lnTo>
                    <a:pt x="16" y="46"/>
                  </a:lnTo>
                  <a:close/>
                  <a:moveTo>
                    <a:pt x="16" y="22"/>
                  </a:moveTo>
                  <a:cubicBezTo>
                    <a:pt x="15" y="22"/>
                    <a:pt x="15" y="22"/>
                    <a:pt x="15" y="22"/>
                  </a:cubicBezTo>
                  <a:cubicBezTo>
                    <a:pt x="13" y="22"/>
                    <a:pt x="12" y="21"/>
                    <a:pt x="12" y="20"/>
                  </a:cubicBezTo>
                  <a:cubicBezTo>
                    <a:pt x="12" y="19"/>
                    <a:pt x="12" y="19"/>
                    <a:pt x="13" y="18"/>
                  </a:cubicBezTo>
                  <a:cubicBezTo>
                    <a:pt x="16" y="11"/>
                    <a:pt x="16" y="11"/>
                    <a:pt x="16" y="11"/>
                  </a:cubicBezTo>
                  <a:cubicBezTo>
                    <a:pt x="16" y="22"/>
                    <a:pt x="16" y="22"/>
                    <a:pt x="16" y="22"/>
                  </a:cubicBezTo>
                  <a:close/>
                  <a:moveTo>
                    <a:pt x="16" y="9"/>
                  </a:moveTo>
                  <a:cubicBezTo>
                    <a:pt x="16" y="0"/>
                    <a:pt x="16" y="0"/>
                    <a:pt x="16" y="0"/>
                  </a:cubicBezTo>
                  <a:cubicBezTo>
                    <a:pt x="16" y="0"/>
                    <a:pt x="15" y="1"/>
                    <a:pt x="15" y="2"/>
                  </a:cubicBezTo>
                  <a:cubicBezTo>
                    <a:pt x="8" y="15"/>
                    <a:pt x="8" y="15"/>
                    <a:pt x="8" y="15"/>
                  </a:cubicBezTo>
                  <a:cubicBezTo>
                    <a:pt x="1" y="22"/>
                    <a:pt x="1" y="22"/>
                    <a:pt x="1" y="22"/>
                  </a:cubicBezTo>
                  <a:cubicBezTo>
                    <a:pt x="0" y="23"/>
                    <a:pt x="0" y="23"/>
                    <a:pt x="0" y="24"/>
                  </a:cubicBezTo>
                  <a:cubicBezTo>
                    <a:pt x="0" y="24"/>
                    <a:pt x="0" y="24"/>
                    <a:pt x="0" y="24"/>
                  </a:cubicBezTo>
                  <a:cubicBezTo>
                    <a:pt x="0" y="48"/>
                    <a:pt x="0" y="48"/>
                    <a:pt x="0" y="48"/>
                  </a:cubicBezTo>
                  <a:cubicBezTo>
                    <a:pt x="0" y="50"/>
                    <a:pt x="0" y="50"/>
                    <a:pt x="0" y="50"/>
                  </a:cubicBezTo>
                  <a:cubicBezTo>
                    <a:pt x="0" y="58"/>
                    <a:pt x="0" y="58"/>
                    <a:pt x="0" y="58"/>
                  </a:cubicBezTo>
                  <a:cubicBezTo>
                    <a:pt x="0" y="60"/>
                    <a:pt x="1" y="61"/>
                    <a:pt x="2" y="62"/>
                  </a:cubicBezTo>
                  <a:cubicBezTo>
                    <a:pt x="2" y="62"/>
                    <a:pt x="2" y="62"/>
                    <a:pt x="2" y="62"/>
                  </a:cubicBezTo>
                  <a:cubicBezTo>
                    <a:pt x="2" y="62"/>
                    <a:pt x="2" y="62"/>
                    <a:pt x="2" y="62"/>
                  </a:cubicBezTo>
                  <a:cubicBezTo>
                    <a:pt x="3" y="63"/>
                    <a:pt x="4" y="64"/>
                    <a:pt x="6" y="64"/>
                  </a:cubicBezTo>
                  <a:cubicBezTo>
                    <a:pt x="16" y="64"/>
                    <a:pt x="16" y="64"/>
                    <a:pt x="16" y="64"/>
                  </a:cubicBezTo>
                  <a:cubicBezTo>
                    <a:pt x="16" y="59"/>
                    <a:pt x="16" y="59"/>
                    <a:pt x="16" y="59"/>
                  </a:cubicBezTo>
                  <a:cubicBezTo>
                    <a:pt x="6" y="59"/>
                    <a:pt x="6" y="59"/>
                    <a:pt x="6" y="59"/>
                  </a:cubicBezTo>
                  <a:cubicBezTo>
                    <a:pt x="5" y="59"/>
                    <a:pt x="5" y="59"/>
                    <a:pt x="5" y="59"/>
                  </a:cubicBezTo>
                  <a:cubicBezTo>
                    <a:pt x="5" y="59"/>
                    <a:pt x="5" y="59"/>
                    <a:pt x="5" y="59"/>
                  </a:cubicBezTo>
                  <a:cubicBezTo>
                    <a:pt x="5" y="59"/>
                    <a:pt x="5" y="58"/>
                    <a:pt x="5" y="58"/>
                  </a:cubicBezTo>
                  <a:cubicBezTo>
                    <a:pt x="5" y="50"/>
                    <a:pt x="5" y="50"/>
                    <a:pt x="5" y="50"/>
                  </a:cubicBezTo>
                  <a:cubicBezTo>
                    <a:pt x="5" y="48"/>
                    <a:pt x="5" y="48"/>
                    <a:pt x="5" y="48"/>
                  </a:cubicBezTo>
                  <a:cubicBezTo>
                    <a:pt x="5" y="25"/>
                    <a:pt x="5" y="25"/>
                    <a:pt x="5" y="25"/>
                  </a:cubicBezTo>
                  <a:cubicBezTo>
                    <a:pt x="12" y="18"/>
                    <a:pt x="12" y="18"/>
                    <a:pt x="12" y="18"/>
                  </a:cubicBezTo>
                  <a:cubicBezTo>
                    <a:pt x="12" y="18"/>
                    <a:pt x="12" y="18"/>
                    <a:pt x="12" y="18"/>
                  </a:cubicBezTo>
                  <a:cubicBezTo>
                    <a:pt x="12" y="17"/>
                    <a:pt x="12" y="17"/>
                    <a:pt x="12" y="17"/>
                  </a:cubicBezTo>
                  <a:cubicBezTo>
                    <a:pt x="16" y="9"/>
                    <a:pt x="16" y="9"/>
                    <a:pt x="16" y="9"/>
                  </a:cubicBezTo>
                  <a:close/>
                  <a:moveTo>
                    <a:pt x="16" y="34"/>
                  </a:moveTo>
                  <a:cubicBezTo>
                    <a:pt x="16" y="38"/>
                    <a:pt x="16" y="38"/>
                    <a:pt x="16" y="38"/>
                  </a:cubicBezTo>
                  <a:cubicBezTo>
                    <a:pt x="11" y="38"/>
                    <a:pt x="11" y="38"/>
                    <a:pt x="11" y="38"/>
                  </a:cubicBezTo>
                  <a:cubicBezTo>
                    <a:pt x="11" y="41"/>
                    <a:pt x="11" y="41"/>
                    <a:pt x="11" y="41"/>
                  </a:cubicBezTo>
                  <a:cubicBezTo>
                    <a:pt x="16" y="41"/>
                    <a:pt x="16" y="41"/>
                    <a:pt x="16" y="41"/>
                  </a:cubicBezTo>
                  <a:cubicBezTo>
                    <a:pt x="16" y="46"/>
                    <a:pt x="16" y="46"/>
                    <a:pt x="16" y="46"/>
                  </a:cubicBezTo>
                  <a:cubicBezTo>
                    <a:pt x="9" y="46"/>
                    <a:pt x="9" y="46"/>
                    <a:pt x="9" y="46"/>
                  </a:cubicBezTo>
                  <a:cubicBezTo>
                    <a:pt x="8" y="46"/>
                    <a:pt x="7" y="45"/>
                    <a:pt x="7" y="44"/>
                  </a:cubicBezTo>
                  <a:cubicBezTo>
                    <a:pt x="7" y="36"/>
                    <a:pt x="7" y="36"/>
                    <a:pt x="7" y="36"/>
                  </a:cubicBezTo>
                  <a:cubicBezTo>
                    <a:pt x="7" y="35"/>
                    <a:pt x="8" y="34"/>
                    <a:pt x="9" y="34"/>
                  </a:cubicBezTo>
                  <a:lnTo>
                    <a:pt x="1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279"/>
            <p:cNvSpPr>
              <a:spLocks noEditPoints="1"/>
            </p:cNvSpPr>
            <p:nvPr/>
          </p:nvSpPr>
          <p:spPr bwMode="auto">
            <a:xfrm>
              <a:off x="7064375" y="3757613"/>
              <a:ext cx="254000" cy="284163"/>
            </a:xfrm>
            <a:custGeom>
              <a:avLst/>
              <a:gdLst>
                <a:gd name="T0" fmla="*/ 100 w 112"/>
                <a:gd name="T1" fmla="*/ 23 h 126"/>
                <a:gd name="T2" fmla="*/ 109 w 112"/>
                <a:gd name="T3" fmla="*/ 35 h 126"/>
                <a:gd name="T4" fmla="*/ 108 w 112"/>
                <a:gd name="T5" fmla="*/ 38 h 126"/>
                <a:gd name="T6" fmla="*/ 79 w 112"/>
                <a:gd name="T7" fmla="*/ 73 h 126"/>
                <a:gd name="T8" fmla="*/ 105 w 112"/>
                <a:gd name="T9" fmla="*/ 75 h 126"/>
                <a:gd name="T10" fmla="*/ 112 w 112"/>
                <a:gd name="T11" fmla="*/ 86 h 126"/>
                <a:gd name="T12" fmla="*/ 110 w 112"/>
                <a:gd name="T13" fmla="*/ 90 h 126"/>
                <a:gd name="T14" fmla="*/ 78 w 112"/>
                <a:gd name="T15" fmla="*/ 98 h 126"/>
                <a:gd name="T16" fmla="*/ 55 w 112"/>
                <a:gd name="T17" fmla="*/ 126 h 126"/>
                <a:gd name="T18" fmla="*/ 56 w 112"/>
                <a:gd name="T19" fmla="*/ 119 h 126"/>
                <a:gd name="T20" fmla="*/ 76 w 112"/>
                <a:gd name="T21" fmla="*/ 93 h 126"/>
                <a:gd name="T22" fmla="*/ 101 w 112"/>
                <a:gd name="T23" fmla="*/ 79 h 126"/>
                <a:gd name="T24" fmla="*/ 76 w 112"/>
                <a:gd name="T25" fmla="*/ 77 h 126"/>
                <a:gd name="T26" fmla="*/ 62 w 112"/>
                <a:gd name="T27" fmla="*/ 55 h 126"/>
                <a:gd name="T28" fmla="*/ 104 w 112"/>
                <a:gd name="T29" fmla="*/ 35 h 126"/>
                <a:gd name="T30" fmla="*/ 55 w 112"/>
                <a:gd name="T31" fmla="*/ 36 h 126"/>
                <a:gd name="T32" fmla="*/ 55 w 112"/>
                <a:gd name="T33" fmla="*/ 100 h 126"/>
                <a:gd name="T34" fmla="*/ 58 w 112"/>
                <a:gd name="T35" fmla="*/ 89 h 126"/>
                <a:gd name="T36" fmla="*/ 55 w 112"/>
                <a:gd name="T37" fmla="*/ 100 h 126"/>
                <a:gd name="T38" fmla="*/ 14 w 112"/>
                <a:gd name="T39" fmla="*/ 3 h 126"/>
                <a:gd name="T40" fmla="*/ 43 w 112"/>
                <a:gd name="T41" fmla="*/ 18 h 126"/>
                <a:gd name="T42" fmla="*/ 43 w 112"/>
                <a:gd name="T43" fmla="*/ 18 h 126"/>
                <a:gd name="T44" fmla="*/ 52 w 112"/>
                <a:gd name="T45" fmla="*/ 32 h 126"/>
                <a:gd name="T46" fmla="*/ 55 w 112"/>
                <a:gd name="T47" fmla="*/ 36 h 126"/>
                <a:gd name="T48" fmla="*/ 49 w 112"/>
                <a:gd name="T49" fmla="*/ 36 h 126"/>
                <a:gd name="T50" fmla="*/ 39 w 112"/>
                <a:gd name="T51" fmla="*/ 21 h 126"/>
                <a:gd name="T52" fmla="*/ 39 w 112"/>
                <a:gd name="T53" fmla="*/ 21 h 126"/>
                <a:gd name="T54" fmla="*/ 39 w 112"/>
                <a:gd name="T55" fmla="*/ 21 h 126"/>
                <a:gd name="T56" fmla="*/ 17 w 112"/>
                <a:gd name="T57" fmla="*/ 7 h 126"/>
                <a:gd name="T58" fmla="*/ 16 w 112"/>
                <a:gd name="T59" fmla="*/ 18 h 126"/>
                <a:gd name="T60" fmla="*/ 21 w 112"/>
                <a:gd name="T61" fmla="*/ 32 h 126"/>
                <a:gd name="T62" fmla="*/ 21 w 112"/>
                <a:gd name="T63" fmla="*/ 32 h 126"/>
                <a:gd name="T64" fmla="*/ 21 w 112"/>
                <a:gd name="T65" fmla="*/ 32 h 126"/>
                <a:gd name="T66" fmla="*/ 31 w 112"/>
                <a:gd name="T67" fmla="*/ 50 h 126"/>
                <a:gd name="T68" fmla="*/ 10 w 112"/>
                <a:gd name="T69" fmla="*/ 97 h 126"/>
                <a:gd name="T70" fmla="*/ 41 w 112"/>
                <a:gd name="T71" fmla="*/ 67 h 126"/>
                <a:gd name="T72" fmla="*/ 55 w 112"/>
                <a:gd name="T73" fmla="*/ 84 h 126"/>
                <a:gd name="T74" fmla="*/ 51 w 112"/>
                <a:gd name="T75" fmla="*/ 112 h 126"/>
                <a:gd name="T76" fmla="*/ 55 w 112"/>
                <a:gd name="T77" fmla="*/ 126 h 126"/>
                <a:gd name="T78" fmla="*/ 54 w 112"/>
                <a:gd name="T79" fmla="*/ 124 h 126"/>
                <a:gd name="T80" fmla="*/ 46 w 112"/>
                <a:gd name="T81" fmla="*/ 114 h 126"/>
                <a:gd name="T82" fmla="*/ 46 w 112"/>
                <a:gd name="T83" fmla="*/ 112 h 126"/>
                <a:gd name="T84" fmla="*/ 42 w 112"/>
                <a:gd name="T85" fmla="*/ 72 h 126"/>
                <a:gd name="T86" fmla="*/ 8 w 112"/>
                <a:gd name="T87" fmla="*/ 103 h 126"/>
                <a:gd name="T88" fmla="*/ 7 w 112"/>
                <a:gd name="T89" fmla="*/ 102 h 126"/>
                <a:gd name="T90" fmla="*/ 0 w 112"/>
                <a:gd name="T91" fmla="*/ 89 h 126"/>
                <a:gd name="T92" fmla="*/ 26 w 112"/>
                <a:gd name="T93" fmla="*/ 49 h 126"/>
                <a:gd name="T94" fmla="*/ 17 w 112"/>
                <a:gd name="T95" fmla="*/ 35 h 126"/>
                <a:gd name="T96" fmla="*/ 17 w 112"/>
                <a:gd name="T97" fmla="*/ 35 h 126"/>
                <a:gd name="T98" fmla="*/ 14 w 112"/>
                <a:gd name="T99" fmla="*/ 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2" h="126">
                  <a:moveTo>
                    <a:pt x="55" y="31"/>
                  </a:moveTo>
                  <a:cubicBezTo>
                    <a:pt x="100" y="23"/>
                    <a:pt x="100" y="23"/>
                    <a:pt x="100" y="23"/>
                  </a:cubicBezTo>
                  <a:cubicBezTo>
                    <a:pt x="101" y="23"/>
                    <a:pt x="102" y="23"/>
                    <a:pt x="102" y="24"/>
                  </a:cubicBezTo>
                  <a:cubicBezTo>
                    <a:pt x="109" y="35"/>
                    <a:pt x="109" y="35"/>
                    <a:pt x="109" y="35"/>
                  </a:cubicBezTo>
                  <a:cubicBezTo>
                    <a:pt x="110" y="36"/>
                    <a:pt x="110" y="37"/>
                    <a:pt x="109" y="38"/>
                  </a:cubicBezTo>
                  <a:cubicBezTo>
                    <a:pt x="108" y="38"/>
                    <a:pt x="108" y="38"/>
                    <a:pt x="108" y="38"/>
                  </a:cubicBezTo>
                  <a:cubicBezTo>
                    <a:pt x="67" y="55"/>
                    <a:pt x="67" y="55"/>
                    <a:pt x="67" y="55"/>
                  </a:cubicBezTo>
                  <a:cubicBezTo>
                    <a:pt x="79" y="73"/>
                    <a:pt x="79" y="73"/>
                    <a:pt x="79" y="73"/>
                  </a:cubicBezTo>
                  <a:cubicBezTo>
                    <a:pt x="103" y="74"/>
                    <a:pt x="103" y="74"/>
                    <a:pt x="103" y="74"/>
                  </a:cubicBezTo>
                  <a:cubicBezTo>
                    <a:pt x="103" y="74"/>
                    <a:pt x="104" y="74"/>
                    <a:pt x="105" y="75"/>
                  </a:cubicBezTo>
                  <a:cubicBezTo>
                    <a:pt x="105" y="75"/>
                    <a:pt x="105" y="75"/>
                    <a:pt x="105" y="75"/>
                  </a:cubicBezTo>
                  <a:cubicBezTo>
                    <a:pt x="112" y="86"/>
                    <a:pt x="112" y="86"/>
                    <a:pt x="112" y="86"/>
                  </a:cubicBezTo>
                  <a:cubicBezTo>
                    <a:pt x="112" y="87"/>
                    <a:pt x="112" y="88"/>
                    <a:pt x="111" y="89"/>
                  </a:cubicBezTo>
                  <a:cubicBezTo>
                    <a:pt x="111" y="89"/>
                    <a:pt x="111" y="89"/>
                    <a:pt x="110" y="90"/>
                  </a:cubicBezTo>
                  <a:cubicBezTo>
                    <a:pt x="110" y="90"/>
                    <a:pt x="110" y="90"/>
                    <a:pt x="110" y="90"/>
                  </a:cubicBezTo>
                  <a:cubicBezTo>
                    <a:pt x="78" y="98"/>
                    <a:pt x="78" y="98"/>
                    <a:pt x="78" y="98"/>
                  </a:cubicBezTo>
                  <a:cubicBezTo>
                    <a:pt x="58" y="125"/>
                    <a:pt x="58" y="125"/>
                    <a:pt x="58" y="125"/>
                  </a:cubicBezTo>
                  <a:cubicBezTo>
                    <a:pt x="57" y="125"/>
                    <a:pt x="56" y="126"/>
                    <a:pt x="55" y="126"/>
                  </a:cubicBezTo>
                  <a:cubicBezTo>
                    <a:pt x="55" y="119"/>
                    <a:pt x="55" y="119"/>
                    <a:pt x="55" y="119"/>
                  </a:cubicBezTo>
                  <a:cubicBezTo>
                    <a:pt x="56" y="119"/>
                    <a:pt x="56" y="119"/>
                    <a:pt x="56" y="119"/>
                  </a:cubicBezTo>
                  <a:cubicBezTo>
                    <a:pt x="74" y="94"/>
                    <a:pt x="74" y="94"/>
                    <a:pt x="74" y="94"/>
                  </a:cubicBezTo>
                  <a:cubicBezTo>
                    <a:pt x="74" y="94"/>
                    <a:pt x="75" y="94"/>
                    <a:pt x="76" y="93"/>
                  </a:cubicBezTo>
                  <a:cubicBezTo>
                    <a:pt x="106" y="86"/>
                    <a:pt x="106" y="86"/>
                    <a:pt x="106" y="86"/>
                  </a:cubicBezTo>
                  <a:cubicBezTo>
                    <a:pt x="101" y="79"/>
                    <a:pt x="101" y="79"/>
                    <a:pt x="101" y="79"/>
                  </a:cubicBezTo>
                  <a:cubicBezTo>
                    <a:pt x="78" y="78"/>
                    <a:pt x="78" y="78"/>
                    <a:pt x="78" y="78"/>
                  </a:cubicBezTo>
                  <a:cubicBezTo>
                    <a:pt x="77" y="78"/>
                    <a:pt x="76" y="77"/>
                    <a:pt x="76" y="77"/>
                  </a:cubicBezTo>
                  <a:cubicBezTo>
                    <a:pt x="62" y="55"/>
                    <a:pt x="62" y="55"/>
                    <a:pt x="62" y="55"/>
                  </a:cubicBezTo>
                  <a:cubicBezTo>
                    <a:pt x="62" y="55"/>
                    <a:pt x="62" y="55"/>
                    <a:pt x="62" y="55"/>
                  </a:cubicBezTo>
                  <a:cubicBezTo>
                    <a:pt x="61" y="54"/>
                    <a:pt x="62" y="52"/>
                    <a:pt x="63" y="52"/>
                  </a:cubicBezTo>
                  <a:cubicBezTo>
                    <a:pt x="104" y="35"/>
                    <a:pt x="104" y="35"/>
                    <a:pt x="104" y="35"/>
                  </a:cubicBezTo>
                  <a:cubicBezTo>
                    <a:pt x="99" y="28"/>
                    <a:pt x="99" y="28"/>
                    <a:pt x="99" y="28"/>
                  </a:cubicBezTo>
                  <a:cubicBezTo>
                    <a:pt x="55" y="36"/>
                    <a:pt x="55" y="36"/>
                    <a:pt x="55" y="36"/>
                  </a:cubicBezTo>
                  <a:cubicBezTo>
                    <a:pt x="55" y="31"/>
                    <a:pt x="55" y="31"/>
                    <a:pt x="55" y="31"/>
                  </a:cubicBezTo>
                  <a:close/>
                  <a:moveTo>
                    <a:pt x="55" y="100"/>
                  </a:moveTo>
                  <a:cubicBezTo>
                    <a:pt x="59" y="91"/>
                    <a:pt x="59" y="91"/>
                    <a:pt x="59" y="91"/>
                  </a:cubicBezTo>
                  <a:cubicBezTo>
                    <a:pt x="59" y="90"/>
                    <a:pt x="59" y="89"/>
                    <a:pt x="58" y="89"/>
                  </a:cubicBezTo>
                  <a:cubicBezTo>
                    <a:pt x="55" y="84"/>
                    <a:pt x="55" y="84"/>
                    <a:pt x="55" y="84"/>
                  </a:cubicBezTo>
                  <a:lnTo>
                    <a:pt x="55" y="100"/>
                  </a:lnTo>
                  <a:close/>
                  <a:moveTo>
                    <a:pt x="14" y="3"/>
                  </a:moveTo>
                  <a:cubicBezTo>
                    <a:pt x="14" y="3"/>
                    <a:pt x="14" y="3"/>
                    <a:pt x="14" y="3"/>
                  </a:cubicBezTo>
                  <a:cubicBezTo>
                    <a:pt x="18" y="0"/>
                    <a:pt x="24" y="2"/>
                    <a:pt x="30" y="6"/>
                  </a:cubicBezTo>
                  <a:cubicBezTo>
                    <a:pt x="35" y="10"/>
                    <a:pt x="41" y="15"/>
                    <a:pt x="43" y="18"/>
                  </a:cubicBezTo>
                  <a:cubicBezTo>
                    <a:pt x="43" y="18"/>
                    <a:pt x="43" y="18"/>
                    <a:pt x="43" y="18"/>
                  </a:cubicBezTo>
                  <a:cubicBezTo>
                    <a:pt x="43" y="18"/>
                    <a:pt x="43" y="18"/>
                    <a:pt x="43" y="18"/>
                  </a:cubicBezTo>
                  <a:cubicBezTo>
                    <a:pt x="43" y="18"/>
                    <a:pt x="43" y="18"/>
                    <a:pt x="43" y="18"/>
                  </a:cubicBezTo>
                  <a:cubicBezTo>
                    <a:pt x="52" y="32"/>
                    <a:pt x="52" y="32"/>
                    <a:pt x="52" y="32"/>
                  </a:cubicBezTo>
                  <a:cubicBezTo>
                    <a:pt x="55" y="31"/>
                    <a:pt x="55" y="31"/>
                    <a:pt x="55" y="31"/>
                  </a:cubicBezTo>
                  <a:cubicBezTo>
                    <a:pt x="55" y="36"/>
                    <a:pt x="55" y="36"/>
                    <a:pt x="55" y="36"/>
                  </a:cubicBezTo>
                  <a:cubicBezTo>
                    <a:pt x="51" y="37"/>
                    <a:pt x="51" y="37"/>
                    <a:pt x="51" y="37"/>
                  </a:cubicBezTo>
                  <a:cubicBezTo>
                    <a:pt x="50" y="37"/>
                    <a:pt x="49" y="37"/>
                    <a:pt x="49" y="36"/>
                  </a:cubicBezTo>
                  <a:cubicBezTo>
                    <a:pt x="39" y="21"/>
                    <a:pt x="39" y="21"/>
                    <a:pt x="39" y="21"/>
                  </a:cubicBezTo>
                  <a:cubicBezTo>
                    <a:pt x="39" y="21"/>
                    <a:pt x="39" y="21"/>
                    <a:pt x="39" y="21"/>
                  </a:cubicBezTo>
                  <a:cubicBezTo>
                    <a:pt x="39" y="21"/>
                    <a:pt x="39" y="21"/>
                    <a:pt x="39" y="21"/>
                  </a:cubicBezTo>
                  <a:cubicBezTo>
                    <a:pt x="39" y="21"/>
                    <a:pt x="39" y="21"/>
                    <a:pt x="39" y="21"/>
                  </a:cubicBezTo>
                  <a:cubicBezTo>
                    <a:pt x="39" y="21"/>
                    <a:pt x="39" y="21"/>
                    <a:pt x="39" y="21"/>
                  </a:cubicBezTo>
                  <a:cubicBezTo>
                    <a:pt x="39" y="21"/>
                    <a:pt x="39" y="21"/>
                    <a:pt x="39" y="21"/>
                  </a:cubicBezTo>
                  <a:cubicBezTo>
                    <a:pt x="37" y="18"/>
                    <a:pt x="32" y="13"/>
                    <a:pt x="27" y="10"/>
                  </a:cubicBezTo>
                  <a:cubicBezTo>
                    <a:pt x="23" y="7"/>
                    <a:pt x="19" y="5"/>
                    <a:pt x="17" y="7"/>
                  </a:cubicBezTo>
                  <a:cubicBezTo>
                    <a:pt x="17" y="7"/>
                    <a:pt x="17" y="7"/>
                    <a:pt x="17" y="7"/>
                  </a:cubicBezTo>
                  <a:cubicBezTo>
                    <a:pt x="15" y="8"/>
                    <a:pt x="15" y="13"/>
                    <a:pt x="16" y="18"/>
                  </a:cubicBezTo>
                  <a:cubicBezTo>
                    <a:pt x="17" y="24"/>
                    <a:pt x="19" y="29"/>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31" y="48"/>
                    <a:pt x="31" y="48"/>
                    <a:pt x="31" y="48"/>
                  </a:cubicBezTo>
                  <a:cubicBezTo>
                    <a:pt x="32" y="48"/>
                    <a:pt x="32" y="50"/>
                    <a:pt x="31" y="50"/>
                  </a:cubicBezTo>
                  <a:cubicBezTo>
                    <a:pt x="5" y="90"/>
                    <a:pt x="5" y="90"/>
                    <a:pt x="5" y="90"/>
                  </a:cubicBezTo>
                  <a:cubicBezTo>
                    <a:pt x="10" y="97"/>
                    <a:pt x="10" y="97"/>
                    <a:pt x="10" y="97"/>
                  </a:cubicBezTo>
                  <a:cubicBezTo>
                    <a:pt x="40" y="67"/>
                    <a:pt x="40" y="67"/>
                    <a:pt x="40" y="67"/>
                  </a:cubicBezTo>
                  <a:cubicBezTo>
                    <a:pt x="40" y="67"/>
                    <a:pt x="41" y="67"/>
                    <a:pt x="41" y="67"/>
                  </a:cubicBezTo>
                  <a:cubicBezTo>
                    <a:pt x="42" y="66"/>
                    <a:pt x="43" y="66"/>
                    <a:pt x="44" y="67"/>
                  </a:cubicBezTo>
                  <a:cubicBezTo>
                    <a:pt x="55" y="84"/>
                    <a:pt x="55" y="84"/>
                    <a:pt x="55" y="84"/>
                  </a:cubicBezTo>
                  <a:cubicBezTo>
                    <a:pt x="55" y="100"/>
                    <a:pt x="55" y="100"/>
                    <a:pt x="55" y="100"/>
                  </a:cubicBezTo>
                  <a:cubicBezTo>
                    <a:pt x="51" y="112"/>
                    <a:pt x="51" y="112"/>
                    <a:pt x="51" y="112"/>
                  </a:cubicBezTo>
                  <a:cubicBezTo>
                    <a:pt x="55" y="119"/>
                    <a:pt x="55" y="119"/>
                    <a:pt x="55" y="119"/>
                  </a:cubicBezTo>
                  <a:cubicBezTo>
                    <a:pt x="55" y="126"/>
                    <a:pt x="55" y="126"/>
                    <a:pt x="55" y="126"/>
                  </a:cubicBezTo>
                  <a:cubicBezTo>
                    <a:pt x="55" y="125"/>
                    <a:pt x="55" y="125"/>
                    <a:pt x="54" y="125"/>
                  </a:cubicBezTo>
                  <a:cubicBezTo>
                    <a:pt x="54" y="125"/>
                    <a:pt x="54" y="125"/>
                    <a:pt x="54" y="124"/>
                  </a:cubicBezTo>
                  <a:cubicBezTo>
                    <a:pt x="54" y="124"/>
                    <a:pt x="54" y="124"/>
                    <a:pt x="54" y="124"/>
                  </a:cubicBezTo>
                  <a:cubicBezTo>
                    <a:pt x="46" y="114"/>
                    <a:pt x="46" y="114"/>
                    <a:pt x="46" y="114"/>
                  </a:cubicBezTo>
                  <a:cubicBezTo>
                    <a:pt x="46" y="113"/>
                    <a:pt x="46" y="112"/>
                    <a:pt x="46" y="112"/>
                  </a:cubicBezTo>
                  <a:cubicBezTo>
                    <a:pt x="46" y="112"/>
                    <a:pt x="46" y="112"/>
                    <a:pt x="46" y="112"/>
                  </a:cubicBezTo>
                  <a:cubicBezTo>
                    <a:pt x="54" y="90"/>
                    <a:pt x="54" y="90"/>
                    <a:pt x="54" y="90"/>
                  </a:cubicBezTo>
                  <a:cubicBezTo>
                    <a:pt x="42" y="72"/>
                    <a:pt x="42" y="72"/>
                    <a:pt x="42" y="72"/>
                  </a:cubicBezTo>
                  <a:cubicBezTo>
                    <a:pt x="11" y="103"/>
                    <a:pt x="11" y="103"/>
                    <a:pt x="11" y="103"/>
                  </a:cubicBezTo>
                  <a:cubicBezTo>
                    <a:pt x="10" y="104"/>
                    <a:pt x="9" y="104"/>
                    <a:pt x="8" y="103"/>
                  </a:cubicBezTo>
                  <a:cubicBezTo>
                    <a:pt x="8" y="103"/>
                    <a:pt x="7" y="102"/>
                    <a:pt x="7" y="102"/>
                  </a:cubicBezTo>
                  <a:cubicBezTo>
                    <a:pt x="7" y="102"/>
                    <a:pt x="7" y="102"/>
                    <a:pt x="7" y="102"/>
                  </a:cubicBezTo>
                  <a:cubicBezTo>
                    <a:pt x="0" y="92"/>
                    <a:pt x="0" y="92"/>
                    <a:pt x="0" y="92"/>
                  </a:cubicBezTo>
                  <a:cubicBezTo>
                    <a:pt x="0" y="91"/>
                    <a:pt x="0" y="90"/>
                    <a:pt x="0" y="89"/>
                  </a:cubicBezTo>
                  <a:cubicBezTo>
                    <a:pt x="0" y="89"/>
                    <a:pt x="0" y="89"/>
                    <a:pt x="0" y="89"/>
                  </a:cubicBezTo>
                  <a:cubicBezTo>
                    <a:pt x="26" y="49"/>
                    <a:pt x="26" y="49"/>
                    <a:pt x="26" y="49"/>
                  </a:cubicBezTo>
                  <a:cubicBezTo>
                    <a:pt x="17" y="35"/>
                    <a:pt x="17" y="35"/>
                    <a:pt x="17" y="35"/>
                  </a:cubicBezTo>
                  <a:cubicBezTo>
                    <a:pt x="17" y="35"/>
                    <a:pt x="17" y="35"/>
                    <a:pt x="17" y="35"/>
                  </a:cubicBezTo>
                  <a:cubicBezTo>
                    <a:pt x="17" y="35"/>
                    <a:pt x="17" y="35"/>
                    <a:pt x="17" y="35"/>
                  </a:cubicBezTo>
                  <a:cubicBezTo>
                    <a:pt x="17" y="35"/>
                    <a:pt x="17" y="35"/>
                    <a:pt x="17" y="35"/>
                  </a:cubicBezTo>
                  <a:cubicBezTo>
                    <a:pt x="15" y="32"/>
                    <a:pt x="12" y="25"/>
                    <a:pt x="11" y="19"/>
                  </a:cubicBezTo>
                  <a:cubicBezTo>
                    <a:pt x="10" y="12"/>
                    <a:pt x="10" y="5"/>
                    <a:pt x="1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4" name="Freeform 280"/>
            <p:cNvSpPr>
              <a:spLocks noEditPoints="1"/>
            </p:cNvSpPr>
            <p:nvPr/>
          </p:nvSpPr>
          <p:spPr bwMode="auto">
            <a:xfrm>
              <a:off x="11010900" y="595313"/>
              <a:ext cx="266700" cy="130175"/>
            </a:xfrm>
            <a:custGeom>
              <a:avLst/>
              <a:gdLst>
                <a:gd name="T0" fmla="*/ 116 w 118"/>
                <a:gd name="T1" fmla="*/ 58 h 58"/>
                <a:gd name="T2" fmla="*/ 103 w 118"/>
                <a:gd name="T3" fmla="*/ 13 h 58"/>
                <a:gd name="T4" fmla="*/ 96 w 118"/>
                <a:gd name="T5" fmla="*/ 53 h 58"/>
                <a:gd name="T6" fmla="*/ 101 w 118"/>
                <a:gd name="T7" fmla="*/ 18 h 58"/>
                <a:gd name="T8" fmla="*/ 96 w 118"/>
                <a:gd name="T9" fmla="*/ 38 h 58"/>
                <a:gd name="T10" fmla="*/ 98 w 118"/>
                <a:gd name="T11" fmla="*/ 27 h 58"/>
                <a:gd name="T12" fmla="*/ 96 w 118"/>
                <a:gd name="T13" fmla="*/ 53 h 58"/>
                <a:gd name="T14" fmla="*/ 96 w 118"/>
                <a:gd name="T15" fmla="*/ 23 h 58"/>
                <a:gd name="T16" fmla="*/ 91 w 118"/>
                <a:gd name="T17" fmla="*/ 23 h 58"/>
                <a:gd name="T18" fmla="*/ 88 w 118"/>
                <a:gd name="T19" fmla="*/ 38 h 58"/>
                <a:gd name="T20" fmla="*/ 96 w 118"/>
                <a:gd name="T21" fmla="*/ 10 h 58"/>
                <a:gd name="T22" fmla="*/ 88 w 118"/>
                <a:gd name="T23" fmla="*/ 5 h 58"/>
                <a:gd name="T24" fmla="*/ 88 w 118"/>
                <a:gd name="T25" fmla="*/ 18 h 58"/>
                <a:gd name="T26" fmla="*/ 81 w 118"/>
                <a:gd name="T27" fmla="*/ 43 h 58"/>
                <a:gd name="T28" fmla="*/ 81 w 118"/>
                <a:gd name="T29" fmla="*/ 33 h 58"/>
                <a:gd name="T30" fmla="*/ 81 w 118"/>
                <a:gd name="T31" fmla="*/ 37 h 58"/>
                <a:gd name="T32" fmla="*/ 81 w 118"/>
                <a:gd name="T33" fmla="*/ 0 h 58"/>
                <a:gd name="T34" fmla="*/ 74 w 118"/>
                <a:gd name="T35" fmla="*/ 35 h 58"/>
                <a:gd name="T36" fmla="*/ 81 w 118"/>
                <a:gd name="T37" fmla="*/ 48 h 58"/>
                <a:gd name="T38" fmla="*/ 74 w 118"/>
                <a:gd name="T39" fmla="*/ 13 h 58"/>
                <a:gd name="T40" fmla="*/ 74 w 118"/>
                <a:gd name="T41" fmla="*/ 58 h 58"/>
                <a:gd name="T42" fmla="*/ 74 w 118"/>
                <a:gd name="T43" fmla="*/ 13 h 58"/>
                <a:gd name="T44" fmla="*/ 74 w 118"/>
                <a:gd name="T45" fmla="*/ 8 h 58"/>
                <a:gd name="T46" fmla="*/ 66 w 118"/>
                <a:gd name="T47" fmla="*/ 48 h 58"/>
                <a:gd name="T48" fmla="*/ 73 w 118"/>
                <a:gd name="T49" fmla="*/ 25 h 58"/>
                <a:gd name="T50" fmla="*/ 66 w 118"/>
                <a:gd name="T51" fmla="*/ 5 h 58"/>
                <a:gd name="T52" fmla="*/ 66 w 118"/>
                <a:gd name="T53" fmla="*/ 33 h 58"/>
                <a:gd name="T54" fmla="*/ 59 w 118"/>
                <a:gd name="T55" fmla="*/ 43 h 58"/>
                <a:gd name="T56" fmla="*/ 59 w 118"/>
                <a:gd name="T57" fmla="*/ 18 h 58"/>
                <a:gd name="T58" fmla="*/ 59 w 118"/>
                <a:gd name="T59" fmla="*/ 23 h 58"/>
                <a:gd name="T60" fmla="*/ 59 w 118"/>
                <a:gd name="T61" fmla="*/ 0 h 58"/>
                <a:gd name="T62" fmla="*/ 51 w 118"/>
                <a:gd name="T63" fmla="*/ 20 h 58"/>
                <a:gd name="T64" fmla="*/ 59 w 118"/>
                <a:gd name="T65" fmla="*/ 38 h 58"/>
                <a:gd name="T66" fmla="*/ 59 w 118"/>
                <a:gd name="T67" fmla="*/ 48 h 58"/>
                <a:gd name="T68" fmla="*/ 59 w 118"/>
                <a:gd name="T69" fmla="*/ 35 h 58"/>
                <a:gd name="T70" fmla="*/ 44 w 118"/>
                <a:gd name="T71" fmla="*/ 5 h 58"/>
                <a:gd name="T72" fmla="*/ 51 w 118"/>
                <a:gd name="T73" fmla="*/ 37 h 58"/>
                <a:gd name="T74" fmla="*/ 44 w 118"/>
                <a:gd name="T75" fmla="*/ 38 h 58"/>
                <a:gd name="T76" fmla="*/ 46 w 118"/>
                <a:gd name="T77" fmla="*/ 18 h 58"/>
                <a:gd name="T78" fmla="*/ 36 w 118"/>
                <a:gd name="T79" fmla="*/ 53 h 58"/>
                <a:gd name="T80" fmla="*/ 44 w 118"/>
                <a:gd name="T81" fmla="*/ 5 h 58"/>
                <a:gd name="T82" fmla="*/ 36 w 118"/>
                <a:gd name="T83" fmla="*/ 10 h 58"/>
                <a:gd name="T84" fmla="*/ 44 w 118"/>
                <a:gd name="T85" fmla="*/ 53 h 58"/>
                <a:gd name="T86" fmla="*/ 36 w 118"/>
                <a:gd name="T87" fmla="*/ 23 h 58"/>
                <a:gd name="T88" fmla="*/ 29 w 118"/>
                <a:gd name="T89" fmla="*/ 58 h 58"/>
                <a:gd name="T90" fmla="*/ 34 w 118"/>
                <a:gd name="T91" fmla="*/ 27 h 58"/>
                <a:gd name="T92" fmla="*/ 36 w 118"/>
                <a:gd name="T93" fmla="*/ 38 h 58"/>
                <a:gd name="T94" fmla="*/ 36 w 118"/>
                <a:gd name="T95" fmla="*/ 48 h 58"/>
                <a:gd name="T96" fmla="*/ 36 w 118"/>
                <a:gd name="T97" fmla="*/ 20 h 58"/>
                <a:gd name="T98" fmla="*/ 22 w 118"/>
                <a:gd name="T99" fmla="*/ 5 h 58"/>
                <a:gd name="T100" fmla="*/ 29 w 118"/>
                <a:gd name="T101" fmla="*/ 23 h 58"/>
                <a:gd name="T102" fmla="*/ 24 w 118"/>
                <a:gd name="T103" fmla="*/ 48 h 58"/>
                <a:gd name="T104" fmla="*/ 24 w 118"/>
                <a:gd name="T105" fmla="*/ 27 h 58"/>
                <a:gd name="T106" fmla="*/ 22 w 118"/>
                <a:gd name="T107" fmla="*/ 53 h 58"/>
                <a:gd name="T108" fmla="*/ 22 w 118"/>
                <a:gd name="T109" fmla="*/ 23 h 58"/>
                <a:gd name="T110" fmla="*/ 17 w 118"/>
                <a:gd name="T111" fmla="*/ 23 h 58"/>
                <a:gd name="T112" fmla="*/ 17 w 118"/>
                <a:gd name="T113" fmla="*/ 18 h 58"/>
                <a:gd name="T114" fmla="*/ 5 w 118"/>
                <a:gd name="T115" fmla="*/ 53 h 58"/>
                <a:gd name="T116" fmla="*/ 5 w 118"/>
                <a:gd name="T117" fmla="*/ 5 h 58"/>
                <a:gd name="T118" fmla="*/ 12 w 118"/>
                <a:gd name="T119" fmla="*/ 1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58">
                  <a:moveTo>
                    <a:pt x="103" y="53"/>
                  </a:moveTo>
                  <a:cubicBezTo>
                    <a:pt x="113" y="53"/>
                    <a:pt x="113" y="53"/>
                    <a:pt x="113" y="53"/>
                  </a:cubicBezTo>
                  <a:cubicBezTo>
                    <a:pt x="113" y="5"/>
                    <a:pt x="113" y="5"/>
                    <a:pt x="113" y="5"/>
                  </a:cubicBezTo>
                  <a:cubicBezTo>
                    <a:pt x="103" y="5"/>
                    <a:pt x="103" y="5"/>
                    <a:pt x="103" y="5"/>
                  </a:cubicBezTo>
                  <a:cubicBezTo>
                    <a:pt x="103" y="0"/>
                    <a:pt x="103" y="0"/>
                    <a:pt x="103" y="0"/>
                  </a:cubicBezTo>
                  <a:cubicBezTo>
                    <a:pt x="116" y="0"/>
                    <a:pt x="116" y="0"/>
                    <a:pt x="116" y="0"/>
                  </a:cubicBezTo>
                  <a:cubicBezTo>
                    <a:pt x="117" y="0"/>
                    <a:pt x="118" y="1"/>
                    <a:pt x="118" y="3"/>
                  </a:cubicBezTo>
                  <a:cubicBezTo>
                    <a:pt x="118" y="55"/>
                    <a:pt x="118" y="55"/>
                    <a:pt x="118" y="55"/>
                  </a:cubicBezTo>
                  <a:cubicBezTo>
                    <a:pt x="118" y="57"/>
                    <a:pt x="117" y="58"/>
                    <a:pt x="116" y="58"/>
                  </a:cubicBezTo>
                  <a:cubicBezTo>
                    <a:pt x="103" y="58"/>
                    <a:pt x="103" y="58"/>
                    <a:pt x="103" y="58"/>
                  </a:cubicBezTo>
                  <a:cubicBezTo>
                    <a:pt x="103" y="53"/>
                    <a:pt x="103" y="53"/>
                    <a:pt x="103" y="53"/>
                  </a:cubicBezTo>
                  <a:close/>
                  <a:moveTo>
                    <a:pt x="103" y="23"/>
                  </a:moveTo>
                  <a:cubicBezTo>
                    <a:pt x="108" y="23"/>
                    <a:pt x="108" y="23"/>
                    <a:pt x="108" y="23"/>
                  </a:cubicBezTo>
                  <a:cubicBezTo>
                    <a:pt x="110" y="23"/>
                    <a:pt x="111" y="21"/>
                    <a:pt x="111" y="20"/>
                  </a:cubicBezTo>
                  <a:cubicBezTo>
                    <a:pt x="111" y="10"/>
                    <a:pt x="111" y="10"/>
                    <a:pt x="111" y="10"/>
                  </a:cubicBezTo>
                  <a:cubicBezTo>
                    <a:pt x="111" y="9"/>
                    <a:pt x="110" y="8"/>
                    <a:pt x="108" y="8"/>
                  </a:cubicBezTo>
                  <a:cubicBezTo>
                    <a:pt x="103" y="8"/>
                    <a:pt x="103" y="8"/>
                    <a:pt x="103" y="8"/>
                  </a:cubicBezTo>
                  <a:cubicBezTo>
                    <a:pt x="103" y="13"/>
                    <a:pt x="103" y="13"/>
                    <a:pt x="103" y="13"/>
                  </a:cubicBezTo>
                  <a:cubicBezTo>
                    <a:pt x="106" y="13"/>
                    <a:pt x="106" y="13"/>
                    <a:pt x="106" y="13"/>
                  </a:cubicBezTo>
                  <a:cubicBezTo>
                    <a:pt x="106" y="18"/>
                    <a:pt x="106" y="18"/>
                    <a:pt x="106" y="18"/>
                  </a:cubicBezTo>
                  <a:cubicBezTo>
                    <a:pt x="103" y="18"/>
                    <a:pt x="103" y="18"/>
                    <a:pt x="103" y="18"/>
                  </a:cubicBezTo>
                  <a:lnTo>
                    <a:pt x="103" y="23"/>
                  </a:lnTo>
                  <a:close/>
                  <a:moveTo>
                    <a:pt x="96" y="53"/>
                  </a:moveTo>
                  <a:cubicBezTo>
                    <a:pt x="103" y="53"/>
                    <a:pt x="103" y="53"/>
                    <a:pt x="103" y="53"/>
                  </a:cubicBezTo>
                  <a:cubicBezTo>
                    <a:pt x="103" y="58"/>
                    <a:pt x="103" y="58"/>
                    <a:pt x="103" y="58"/>
                  </a:cubicBezTo>
                  <a:cubicBezTo>
                    <a:pt x="96" y="58"/>
                    <a:pt x="96" y="58"/>
                    <a:pt x="96" y="58"/>
                  </a:cubicBezTo>
                  <a:cubicBezTo>
                    <a:pt x="96" y="53"/>
                    <a:pt x="96" y="53"/>
                    <a:pt x="96" y="53"/>
                  </a:cubicBezTo>
                  <a:close/>
                  <a:moveTo>
                    <a:pt x="103" y="5"/>
                  </a:moveTo>
                  <a:cubicBezTo>
                    <a:pt x="96" y="5"/>
                    <a:pt x="96" y="5"/>
                    <a:pt x="96" y="5"/>
                  </a:cubicBezTo>
                  <a:cubicBezTo>
                    <a:pt x="96" y="0"/>
                    <a:pt x="96" y="0"/>
                    <a:pt x="96" y="0"/>
                  </a:cubicBezTo>
                  <a:cubicBezTo>
                    <a:pt x="103" y="0"/>
                    <a:pt x="103" y="0"/>
                    <a:pt x="103" y="0"/>
                  </a:cubicBezTo>
                  <a:cubicBezTo>
                    <a:pt x="103" y="5"/>
                    <a:pt x="103" y="5"/>
                    <a:pt x="103" y="5"/>
                  </a:cubicBezTo>
                  <a:close/>
                  <a:moveTo>
                    <a:pt x="103" y="8"/>
                  </a:moveTo>
                  <a:cubicBezTo>
                    <a:pt x="103" y="13"/>
                    <a:pt x="103" y="13"/>
                    <a:pt x="103" y="13"/>
                  </a:cubicBezTo>
                  <a:cubicBezTo>
                    <a:pt x="101" y="13"/>
                    <a:pt x="101" y="13"/>
                    <a:pt x="101" y="13"/>
                  </a:cubicBezTo>
                  <a:cubicBezTo>
                    <a:pt x="101" y="18"/>
                    <a:pt x="101" y="18"/>
                    <a:pt x="101" y="18"/>
                  </a:cubicBezTo>
                  <a:cubicBezTo>
                    <a:pt x="103" y="18"/>
                    <a:pt x="103" y="18"/>
                    <a:pt x="103" y="18"/>
                  </a:cubicBezTo>
                  <a:cubicBezTo>
                    <a:pt x="103" y="23"/>
                    <a:pt x="103" y="23"/>
                    <a:pt x="103" y="23"/>
                  </a:cubicBezTo>
                  <a:cubicBezTo>
                    <a:pt x="98" y="23"/>
                    <a:pt x="98" y="23"/>
                    <a:pt x="98" y="23"/>
                  </a:cubicBezTo>
                  <a:cubicBezTo>
                    <a:pt x="97" y="23"/>
                    <a:pt x="96" y="21"/>
                    <a:pt x="96" y="20"/>
                  </a:cubicBezTo>
                  <a:cubicBezTo>
                    <a:pt x="96" y="10"/>
                    <a:pt x="96" y="10"/>
                    <a:pt x="96" y="10"/>
                  </a:cubicBezTo>
                  <a:cubicBezTo>
                    <a:pt x="96" y="9"/>
                    <a:pt x="97" y="8"/>
                    <a:pt x="98" y="8"/>
                  </a:cubicBezTo>
                  <a:cubicBezTo>
                    <a:pt x="103" y="8"/>
                    <a:pt x="103" y="8"/>
                    <a:pt x="103" y="8"/>
                  </a:cubicBezTo>
                  <a:close/>
                  <a:moveTo>
                    <a:pt x="96" y="53"/>
                  </a:moveTo>
                  <a:cubicBezTo>
                    <a:pt x="96" y="38"/>
                    <a:pt x="96" y="38"/>
                    <a:pt x="96" y="38"/>
                  </a:cubicBezTo>
                  <a:cubicBezTo>
                    <a:pt x="96" y="38"/>
                    <a:pt x="96" y="38"/>
                    <a:pt x="96" y="38"/>
                  </a:cubicBezTo>
                  <a:cubicBezTo>
                    <a:pt x="97" y="38"/>
                    <a:pt x="98" y="39"/>
                    <a:pt x="98" y="41"/>
                  </a:cubicBezTo>
                  <a:cubicBezTo>
                    <a:pt x="98" y="50"/>
                    <a:pt x="98" y="50"/>
                    <a:pt x="98" y="50"/>
                  </a:cubicBezTo>
                  <a:cubicBezTo>
                    <a:pt x="98" y="52"/>
                    <a:pt x="97" y="53"/>
                    <a:pt x="96" y="53"/>
                  </a:cubicBezTo>
                  <a:cubicBezTo>
                    <a:pt x="96" y="53"/>
                    <a:pt x="96" y="53"/>
                    <a:pt x="96" y="53"/>
                  </a:cubicBezTo>
                  <a:close/>
                  <a:moveTo>
                    <a:pt x="96" y="37"/>
                  </a:moveTo>
                  <a:cubicBezTo>
                    <a:pt x="96" y="33"/>
                    <a:pt x="96" y="33"/>
                    <a:pt x="96" y="33"/>
                  </a:cubicBezTo>
                  <a:cubicBezTo>
                    <a:pt x="98" y="33"/>
                    <a:pt x="98" y="33"/>
                    <a:pt x="98" y="33"/>
                  </a:cubicBezTo>
                  <a:cubicBezTo>
                    <a:pt x="98" y="27"/>
                    <a:pt x="98" y="27"/>
                    <a:pt x="98" y="27"/>
                  </a:cubicBezTo>
                  <a:cubicBezTo>
                    <a:pt x="96" y="27"/>
                    <a:pt x="96" y="27"/>
                    <a:pt x="96" y="27"/>
                  </a:cubicBezTo>
                  <a:cubicBezTo>
                    <a:pt x="96" y="23"/>
                    <a:pt x="96" y="23"/>
                    <a:pt x="96" y="23"/>
                  </a:cubicBezTo>
                  <a:cubicBezTo>
                    <a:pt x="101" y="23"/>
                    <a:pt x="101" y="23"/>
                    <a:pt x="101" y="23"/>
                  </a:cubicBezTo>
                  <a:cubicBezTo>
                    <a:pt x="102" y="23"/>
                    <a:pt x="103" y="24"/>
                    <a:pt x="103" y="25"/>
                  </a:cubicBezTo>
                  <a:cubicBezTo>
                    <a:pt x="103" y="35"/>
                    <a:pt x="103" y="35"/>
                    <a:pt x="103" y="35"/>
                  </a:cubicBezTo>
                  <a:cubicBezTo>
                    <a:pt x="103" y="36"/>
                    <a:pt x="102" y="37"/>
                    <a:pt x="101" y="37"/>
                  </a:cubicBezTo>
                  <a:lnTo>
                    <a:pt x="96" y="37"/>
                  </a:lnTo>
                  <a:close/>
                  <a:moveTo>
                    <a:pt x="88" y="53"/>
                  </a:moveTo>
                  <a:cubicBezTo>
                    <a:pt x="96" y="53"/>
                    <a:pt x="96" y="53"/>
                    <a:pt x="96" y="53"/>
                  </a:cubicBezTo>
                  <a:cubicBezTo>
                    <a:pt x="96" y="58"/>
                    <a:pt x="96" y="58"/>
                    <a:pt x="96" y="58"/>
                  </a:cubicBezTo>
                  <a:cubicBezTo>
                    <a:pt x="88" y="58"/>
                    <a:pt x="88" y="58"/>
                    <a:pt x="88" y="58"/>
                  </a:cubicBezTo>
                  <a:cubicBezTo>
                    <a:pt x="88" y="53"/>
                    <a:pt x="88" y="53"/>
                    <a:pt x="88" y="53"/>
                  </a:cubicBezTo>
                  <a:close/>
                  <a:moveTo>
                    <a:pt x="96" y="5"/>
                  </a:moveTo>
                  <a:cubicBezTo>
                    <a:pt x="88" y="5"/>
                    <a:pt x="88" y="5"/>
                    <a:pt x="88" y="5"/>
                  </a:cubicBezTo>
                  <a:cubicBezTo>
                    <a:pt x="88" y="0"/>
                    <a:pt x="88" y="0"/>
                    <a:pt x="88" y="0"/>
                  </a:cubicBezTo>
                  <a:cubicBezTo>
                    <a:pt x="96" y="0"/>
                    <a:pt x="96" y="0"/>
                    <a:pt x="96" y="0"/>
                  </a:cubicBezTo>
                  <a:cubicBezTo>
                    <a:pt x="96" y="5"/>
                    <a:pt x="96" y="5"/>
                    <a:pt x="96" y="5"/>
                  </a:cubicBezTo>
                  <a:close/>
                  <a:moveTo>
                    <a:pt x="96" y="23"/>
                  </a:moveTo>
                  <a:cubicBezTo>
                    <a:pt x="96" y="27"/>
                    <a:pt x="96" y="27"/>
                    <a:pt x="96" y="27"/>
                  </a:cubicBezTo>
                  <a:cubicBezTo>
                    <a:pt x="93" y="27"/>
                    <a:pt x="93" y="27"/>
                    <a:pt x="93" y="27"/>
                  </a:cubicBezTo>
                  <a:cubicBezTo>
                    <a:pt x="93" y="33"/>
                    <a:pt x="93" y="33"/>
                    <a:pt x="93" y="33"/>
                  </a:cubicBezTo>
                  <a:cubicBezTo>
                    <a:pt x="96" y="33"/>
                    <a:pt x="96" y="33"/>
                    <a:pt x="96" y="33"/>
                  </a:cubicBezTo>
                  <a:cubicBezTo>
                    <a:pt x="96" y="37"/>
                    <a:pt x="96" y="37"/>
                    <a:pt x="96" y="37"/>
                  </a:cubicBezTo>
                  <a:cubicBezTo>
                    <a:pt x="91" y="37"/>
                    <a:pt x="91" y="37"/>
                    <a:pt x="91" y="37"/>
                  </a:cubicBezTo>
                  <a:cubicBezTo>
                    <a:pt x="90" y="37"/>
                    <a:pt x="89" y="36"/>
                    <a:pt x="89" y="35"/>
                  </a:cubicBezTo>
                  <a:cubicBezTo>
                    <a:pt x="89" y="25"/>
                    <a:pt x="89" y="25"/>
                    <a:pt x="89" y="25"/>
                  </a:cubicBezTo>
                  <a:cubicBezTo>
                    <a:pt x="89" y="24"/>
                    <a:pt x="90" y="23"/>
                    <a:pt x="91" y="23"/>
                  </a:cubicBezTo>
                  <a:cubicBezTo>
                    <a:pt x="96" y="23"/>
                    <a:pt x="96" y="23"/>
                    <a:pt x="96" y="23"/>
                  </a:cubicBezTo>
                  <a:close/>
                  <a:moveTo>
                    <a:pt x="96" y="38"/>
                  </a:moveTo>
                  <a:cubicBezTo>
                    <a:pt x="96" y="53"/>
                    <a:pt x="96" y="53"/>
                    <a:pt x="96" y="53"/>
                  </a:cubicBezTo>
                  <a:cubicBezTo>
                    <a:pt x="88" y="53"/>
                    <a:pt x="88" y="53"/>
                    <a:pt x="88" y="53"/>
                  </a:cubicBezTo>
                  <a:cubicBezTo>
                    <a:pt x="88" y="48"/>
                    <a:pt x="88" y="48"/>
                    <a:pt x="88" y="48"/>
                  </a:cubicBezTo>
                  <a:cubicBezTo>
                    <a:pt x="93" y="48"/>
                    <a:pt x="93" y="48"/>
                    <a:pt x="93" y="48"/>
                  </a:cubicBezTo>
                  <a:cubicBezTo>
                    <a:pt x="93" y="43"/>
                    <a:pt x="93" y="43"/>
                    <a:pt x="93" y="43"/>
                  </a:cubicBezTo>
                  <a:cubicBezTo>
                    <a:pt x="88" y="43"/>
                    <a:pt x="88" y="43"/>
                    <a:pt x="88" y="43"/>
                  </a:cubicBezTo>
                  <a:cubicBezTo>
                    <a:pt x="88" y="38"/>
                    <a:pt x="88" y="38"/>
                    <a:pt x="88" y="38"/>
                  </a:cubicBezTo>
                  <a:cubicBezTo>
                    <a:pt x="96" y="38"/>
                    <a:pt x="96" y="38"/>
                    <a:pt x="96" y="38"/>
                  </a:cubicBezTo>
                  <a:close/>
                  <a:moveTo>
                    <a:pt x="88" y="23"/>
                  </a:moveTo>
                  <a:cubicBezTo>
                    <a:pt x="88" y="18"/>
                    <a:pt x="88" y="18"/>
                    <a:pt x="88" y="18"/>
                  </a:cubicBezTo>
                  <a:cubicBezTo>
                    <a:pt x="91" y="18"/>
                    <a:pt x="91" y="18"/>
                    <a:pt x="91" y="18"/>
                  </a:cubicBezTo>
                  <a:cubicBezTo>
                    <a:pt x="91" y="13"/>
                    <a:pt x="91" y="13"/>
                    <a:pt x="91" y="13"/>
                  </a:cubicBezTo>
                  <a:cubicBezTo>
                    <a:pt x="88" y="13"/>
                    <a:pt x="88" y="13"/>
                    <a:pt x="88" y="13"/>
                  </a:cubicBezTo>
                  <a:cubicBezTo>
                    <a:pt x="88" y="8"/>
                    <a:pt x="88" y="8"/>
                    <a:pt x="88" y="8"/>
                  </a:cubicBezTo>
                  <a:cubicBezTo>
                    <a:pt x="93" y="8"/>
                    <a:pt x="93" y="8"/>
                    <a:pt x="93" y="8"/>
                  </a:cubicBezTo>
                  <a:cubicBezTo>
                    <a:pt x="95" y="8"/>
                    <a:pt x="96" y="9"/>
                    <a:pt x="96" y="10"/>
                  </a:cubicBezTo>
                  <a:cubicBezTo>
                    <a:pt x="96" y="20"/>
                    <a:pt x="96" y="20"/>
                    <a:pt x="96" y="20"/>
                  </a:cubicBezTo>
                  <a:cubicBezTo>
                    <a:pt x="96" y="21"/>
                    <a:pt x="95" y="23"/>
                    <a:pt x="93" y="23"/>
                  </a:cubicBezTo>
                  <a:lnTo>
                    <a:pt x="88" y="23"/>
                  </a:lnTo>
                  <a:close/>
                  <a:moveTo>
                    <a:pt x="81" y="53"/>
                  </a:moveTo>
                  <a:cubicBezTo>
                    <a:pt x="88" y="53"/>
                    <a:pt x="88" y="53"/>
                    <a:pt x="88" y="53"/>
                  </a:cubicBezTo>
                  <a:cubicBezTo>
                    <a:pt x="88" y="58"/>
                    <a:pt x="88" y="58"/>
                    <a:pt x="88" y="58"/>
                  </a:cubicBezTo>
                  <a:cubicBezTo>
                    <a:pt x="81" y="58"/>
                    <a:pt x="81" y="58"/>
                    <a:pt x="81" y="58"/>
                  </a:cubicBezTo>
                  <a:cubicBezTo>
                    <a:pt x="81" y="53"/>
                    <a:pt x="81" y="53"/>
                    <a:pt x="81" y="53"/>
                  </a:cubicBezTo>
                  <a:close/>
                  <a:moveTo>
                    <a:pt x="88" y="5"/>
                  </a:moveTo>
                  <a:cubicBezTo>
                    <a:pt x="81" y="5"/>
                    <a:pt x="81" y="5"/>
                    <a:pt x="81" y="5"/>
                  </a:cubicBezTo>
                  <a:cubicBezTo>
                    <a:pt x="81" y="0"/>
                    <a:pt x="81" y="0"/>
                    <a:pt x="81" y="0"/>
                  </a:cubicBezTo>
                  <a:cubicBezTo>
                    <a:pt x="88" y="0"/>
                    <a:pt x="88" y="0"/>
                    <a:pt x="88" y="0"/>
                  </a:cubicBezTo>
                  <a:cubicBezTo>
                    <a:pt x="88" y="5"/>
                    <a:pt x="88" y="5"/>
                    <a:pt x="88" y="5"/>
                  </a:cubicBezTo>
                  <a:close/>
                  <a:moveTo>
                    <a:pt x="88" y="8"/>
                  </a:moveTo>
                  <a:cubicBezTo>
                    <a:pt x="88" y="13"/>
                    <a:pt x="88" y="13"/>
                    <a:pt x="88" y="13"/>
                  </a:cubicBezTo>
                  <a:cubicBezTo>
                    <a:pt x="86" y="13"/>
                    <a:pt x="86" y="13"/>
                    <a:pt x="86" y="13"/>
                  </a:cubicBezTo>
                  <a:cubicBezTo>
                    <a:pt x="86" y="18"/>
                    <a:pt x="86" y="18"/>
                    <a:pt x="86" y="18"/>
                  </a:cubicBezTo>
                  <a:cubicBezTo>
                    <a:pt x="88" y="18"/>
                    <a:pt x="88" y="18"/>
                    <a:pt x="88" y="18"/>
                  </a:cubicBezTo>
                  <a:cubicBezTo>
                    <a:pt x="88" y="23"/>
                    <a:pt x="88" y="23"/>
                    <a:pt x="88" y="23"/>
                  </a:cubicBezTo>
                  <a:cubicBezTo>
                    <a:pt x="83" y="23"/>
                    <a:pt x="83" y="23"/>
                    <a:pt x="83" y="23"/>
                  </a:cubicBezTo>
                  <a:cubicBezTo>
                    <a:pt x="82" y="23"/>
                    <a:pt x="81" y="21"/>
                    <a:pt x="81" y="20"/>
                  </a:cubicBezTo>
                  <a:cubicBezTo>
                    <a:pt x="81" y="10"/>
                    <a:pt x="81" y="10"/>
                    <a:pt x="81" y="10"/>
                  </a:cubicBezTo>
                  <a:cubicBezTo>
                    <a:pt x="81" y="9"/>
                    <a:pt x="82" y="8"/>
                    <a:pt x="83" y="8"/>
                  </a:cubicBezTo>
                  <a:cubicBezTo>
                    <a:pt x="88" y="8"/>
                    <a:pt x="88" y="8"/>
                    <a:pt x="88" y="8"/>
                  </a:cubicBezTo>
                  <a:close/>
                  <a:moveTo>
                    <a:pt x="88" y="38"/>
                  </a:moveTo>
                  <a:cubicBezTo>
                    <a:pt x="88" y="43"/>
                    <a:pt x="88" y="43"/>
                    <a:pt x="88" y="43"/>
                  </a:cubicBezTo>
                  <a:cubicBezTo>
                    <a:pt x="81" y="43"/>
                    <a:pt x="81" y="43"/>
                    <a:pt x="81" y="43"/>
                  </a:cubicBezTo>
                  <a:cubicBezTo>
                    <a:pt x="81" y="38"/>
                    <a:pt x="81" y="38"/>
                    <a:pt x="81" y="38"/>
                  </a:cubicBezTo>
                  <a:cubicBezTo>
                    <a:pt x="88" y="38"/>
                    <a:pt x="88" y="38"/>
                    <a:pt x="88" y="38"/>
                  </a:cubicBezTo>
                  <a:close/>
                  <a:moveTo>
                    <a:pt x="88" y="48"/>
                  </a:moveTo>
                  <a:cubicBezTo>
                    <a:pt x="88" y="53"/>
                    <a:pt x="88" y="53"/>
                    <a:pt x="88" y="53"/>
                  </a:cubicBezTo>
                  <a:cubicBezTo>
                    <a:pt x="81" y="53"/>
                    <a:pt x="81" y="53"/>
                    <a:pt x="81" y="53"/>
                  </a:cubicBezTo>
                  <a:cubicBezTo>
                    <a:pt x="81" y="48"/>
                    <a:pt x="81" y="48"/>
                    <a:pt x="81" y="48"/>
                  </a:cubicBezTo>
                  <a:cubicBezTo>
                    <a:pt x="88" y="48"/>
                    <a:pt x="88" y="48"/>
                    <a:pt x="88" y="48"/>
                  </a:cubicBezTo>
                  <a:close/>
                  <a:moveTo>
                    <a:pt x="81" y="37"/>
                  </a:moveTo>
                  <a:cubicBezTo>
                    <a:pt x="81" y="33"/>
                    <a:pt x="81" y="33"/>
                    <a:pt x="81" y="33"/>
                  </a:cubicBezTo>
                  <a:cubicBezTo>
                    <a:pt x="84" y="33"/>
                    <a:pt x="84" y="33"/>
                    <a:pt x="84" y="33"/>
                  </a:cubicBezTo>
                  <a:cubicBezTo>
                    <a:pt x="84" y="27"/>
                    <a:pt x="84" y="27"/>
                    <a:pt x="84" y="27"/>
                  </a:cubicBezTo>
                  <a:cubicBezTo>
                    <a:pt x="81" y="27"/>
                    <a:pt x="81" y="27"/>
                    <a:pt x="81" y="27"/>
                  </a:cubicBezTo>
                  <a:cubicBezTo>
                    <a:pt x="81" y="23"/>
                    <a:pt x="81" y="23"/>
                    <a:pt x="81" y="23"/>
                  </a:cubicBezTo>
                  <a:cubicBezTo>
                    <a:pt x="86" y="23"/>
                    <a:pt x="86" y="23"/>
                    <a:pt x="86" y="23"/>
                  </a:cubicBezTo>
                  <a:cubicBezTo>
                    <a:pt x="87" y="23"/>
                    <a:pt x="88" y="24"/>
                    <a:pt x="88" y="25"/>
                  </a:cubicBezTo>
                  <a:cubicBezTo>
                    <a:pt x="88" y="35"/>
                    <a:pt x="88" y="35"/>
                    <a:pt x="88" y="35"/>
                  </a:cubicBezTo>
                  <a:cubicBezTo>
                    <a:pt x="88" y="36"/>
                    <a:pt x="87" y="37"/>
                    <a:pt x="86" y="37"/>
                  </a:cubicBezTo>
                  <a:lnTo>
                    <a:pt x="81" y="37"/>
                  </a:lnTo>
                  <a:close/>
                  <a:moveTo>
                    <a:pt x="74" y="53"/>
                  </a:moveTo>
                  <a:cubicBezTo>
                    <a:pt x="81" y="53"/>
                    <a:pt x="81" y="53"/>
                    <a:pt x="81" y="53"/>
                  </a:cubicBezTo>
                  <a:cubicBezTo>
                    <a:pt x="81" y="58"/>
                    <a:pt x="81" y="58"/>
                    <a:pt x="81" y="58"/>
                  </a:cubicBezTo>
                  <a:cubicBezTo>
                    <a:pt x="74" y="58"/>
                    <a:pt x="74" y="58"/>
                    <a:pt x="74" y="58"/>
                  </a:cubicBezTo>
                  <a:cubicBezTo>
                    <a:pt x="74" y="53"/>
                    <a:pt x="74" y="53"/>
                    <a:pt x="74" y="53"/>
                  </a:cubicBezTo>
                  <a:close/>
                  <a:moveTo>
                    <a:pt x="81" y="5"/>
                  </a:moveTo>
                  <a:cubicBezTo>
                    <a:pt x="74" y="5"/>
                    <a:pt x="74" y="5"/>
                    <a:pt x="74" y="5"/>
                  </a:cubicBezTo>
                  <a:cubicBezTo>
                    <a:pt x="74" y="0"/>
                    <a:pt x="74" y="0"/>
                    <a:pt x="74" y="0"/>
                  </a:cubicBezTo>
                  <a:cubicBezTo>
                    <a:pt x="81" y="0"/>
                    <a:pt x="81" y="0"/>
                    <a:pt x="81" y="0"/>
                  </a:cubicBezTo>
                  <a:cubicBezTo>
                    <a:pt x="81" y="5"/>
                    <a:pt x="81" y="5"/>
                    <a:pt x="81" y="5"/>
                  </a:cubicBezTo>
                  <a:close/>
                  <a:moveTo>
                    <a:pt x="81" y="23"/>
                  </a:moveTo>
                  <a:cubicBezTo>
                    <a:pt x="81" y="27"/>
                    <a:pt x="81" y="27"/>
                    <a:pt x="81" y="27"/>
                  </a:cubicBezTo>
                  <a:cubicBezTo>
                    <a:pt x="78" y="27"/>
                    <a:pt x="78" y="27"/>
                    <a:pt x="78" y="27"/>
                  </a:cubicBezTo>
                  <a:cubicBezTo>
                    <a:pt x="78" y="33"/>
                    <a:pt x="78" y="33"/>
                    <a:pt x="78" y="33"/>
                  </a:cubicBezTo>
                  <a:cubicBezTo>
                    <a:pt x="81" y="33"/>
                    <a:pt x="81" y="33"/>
                    <a:pt x="81" y="33"/>
                  </a:cubicBezTo>
                  <a:cubicBezTo>
                    <a:pt x="81" y="37"/>
                    <a:pt x="81" y="37"/>
                    <a:pt x="81" y="37"/>
                  </a:cubicBezTo>
                  <a:cubicBezTo>
                    <a:pt x="76" y="37"/>
                    <a:pt x="76" y="37"/>
                    <a:pt x="76" y="37"/>
                  </a:cubicBezTo>
                  <a:cubicBezTo>
                    <a:pt x="75" y="37"/>
                    <a:pt x="74" y="36"/>
                    <a:pt x="74" y="35"/>
                  </a:cubicBezTo>
                  <a:cubicBezTo>
                    <a:pt x="74" y="25"/>
                    <a:pt x="74" y="25"/>
                    <a:pt x="74" y="25"/>
                  </a:cubicBezTo>
                  <a:cubicBezTo>
                    <a:pt x="74" y="24"/>
                    <a:pt x="75" y="23"/>
                    <a:pt x="76" y="23"/>
                  </a:cubicBezTo>
                  <a:cubicBezTo>
                    <a:pt x="81" y="23"/>
                    <a:pt x="81" y="23"/>
                    <a:pt x="81" y="23"/>
                  </a:cubicBezTo>
                  <a:close/>
                  <a:moveTo>
                    <a:pt x="81" y="38"/>
                  </a:moveTo>
                  <a:cubicBezTo>
                    <a:pt x="81" y="43"/>
                    <a:pt x="81" y="43"/>
                    <a:pt x="81" y="43"/>
                  </a:cubicBezTo>
                  <a:cubicBezTo>
                    <a:pt x="74" y="43"/>
                    <a:pt x="74" y="43"/>
                    <a:pt x="74" y="43"/>
                  </a:cubicBezTo>
                  <a:cubicBezTo>
                    <a:pt x="74" y="38"/>
                    <a:pt x="74" y="38"/>
                    <a:pt x="74" y="38"/>
                  </a:cubicBezTo>
                  <a:cubicBezTo>
                    <a:pt x="81" y="38"/>
                    <a:pt x="81" y="38"/>
                    <a:pt x="81" y="38"/>
                  </a:cubicBezTo>
                  <a:close/>
                  <a:moveTo>
                    <a:pt x="81" y="48"/>
                  </a:moveTo>
                  <a:cubicBezTo>
                    <a:pt x="81" y="53"/>
                    <a:pt x="81" y="53"/>
                    <a:pt x="81" y="53"/>
                  </a:cubicBezTo>
                  <a:cubicBezTo>
                    <a:pt x="74" y="53"/>
                    <a:pt x="74" y="53"/>
                    <a:pt x="74" y="53"/>
                  </a:cubicBezTo>
                  <a:cubicBezTo>
                    <a:pt x="74" y="48"/>
                    <a:pt x="74" y="48"/>
                    <a:pt x="74" y="48"/>
                  </a:cubicBezTo>
                  <a:cubicBezTo>
                    <a:pt x="81" y="48"/>
                    <a:pt x="81" y="48"/>
                    <a:pt x="81" y="48"/>
                  </a:cubicBezTo>
                  <a:close/>
                  <a:moveTo>
                    <a:pt x="74" y="23"/>
                  </a:moveTo>
                  <a:cubicBezTo>
                    <a:pt x="74" y="18"/>
                    <a:pt x="74" y="18"/>
                    <a:pt x="74" y="18"/>
                  </a:cubicBezTo>
                  <a:cubicBezTo>
                    <a:pt x="76" y="18"/>
                    <a:pt x="76" y="18"/>
                    <a:pt x="76" y="18"/>
                  </a:cubicBezTo>
                  <a:cubicBezTo>
                    <a:pt x="76" y="13"/>
                    <a:pt x="76" y="13"/>
                    <a:pt x="76" y="13"/>
                  </a:cubicBezTo>
                  <a:cubicBezTo>
                    <a:pt x="74" y="13"/>
                    <a:pt x="74" y="13"/>
                    <a:pt x="74" y="13"/>
                  </a:cubicBezTo>
                  <a:cubicBezTo>
                    <a:pt x="74" y="8"/>
                    <a:pt x="74" y="8"/>
                    <a:pt x="74" y="8"/>
                  </a:cubicBezTo>
                  <a:cubicBezTo>
                    <a:pt x="79" y="8"/>
                    <a:pt x="79" y="8"/>
                    <a:pt x="79" y="8"/>
                  </a:cubicBezTo>
                  <a:cubicBezTo>
                    <a:pt x="80" y="8"/>
                    <a:pt x="81" y="9"/>
                    <a:pt x="81" y="10"/>
                  </a:cubicBezTo>
                  <a:cubicBezTo>
                    <a:pt x="81" y="20"/>
                    <a:pt x="81" y="20"/>
                    <a:pt x="81" y="20"/>
                  </a:cubicBezTo>
                  <a:cubicBezTo>
                    <a:pt x="81" y="21"/>
                    <a:pt x="80" y="23"/>
                    <a:pt x="79" y="23"/>
                  </a:cubicBezTo>
                  <a:lnTo>
                    <a:pt x="74" y="23"/>
                  </a:lnTo>
                  <a:close/>
                  <a:moveTo>
                    <a:pt x="66" y="53"/>
                  </a:moveTo>
                  <a:cubicBezTo>
                    <a:pt x="74" y="53"/>
                    <a:pt x="74" y="53"/>
                    <a:pt x="74" y="53"/>
                  </a:cubicBezTo>
                  <a:cubicBezTo>
                    <a:pt x="74" y="58"/>
                    <a:pt x="74" y="58"/>
                    <a:pt x="74" y="58"/>
                  </a:cubicBezTo>
                  <a:cubicBezTo>
                    <a:pt x="66" y="58"/>
                    <a:pt x="66" y="58"/>
                    <a:pt x="66" y="58"/>
                  </a:cubicBezTo>
                  <a:cubicBezTo>
                    <a:pt x="66" y="53"/>
                    <a:pt x="66" y="53"/>
                    <a:pt x="66" y="53"/>
                  </a:cubicBezTo>
                  <a:close/>
                  <a:moveTo>
                    <a:pt x="74" y="5"/>
                  </a:moveTo>
                  <a:cubicBezTo>
                    <a:pt x="66" y="5"/>
                    <a:pt x="66" y="5"/>
                    <a:pt x="66" y="5"/>
                  </a:cubicBezTo>
                  <a:cubicBezTo>
                    <a:pt x="66" y="0"/>
                    <a:pt x="66" y="0"/>
                    <a:pt x="66" y="0"/>
                  </a:cubicBezTo>
                  <a:cubicBezTo>
                    <a:pt x="74" y="0"/>
                    <a:pt x="74" y="0"/>
                    <a:pt x="74" y="0"/>
                  </a:cubicBezTo>
                  <a:cubicBezTo>
                    <a:pt x="74" y="5"/>
                    <a:pt x="74" y="5"/>
                    <a:pt x="74" y="5"/>
                  </a:cubicBezTo>
                  <a:close/>
                  <a:moveTo>
                    <a:pt x="74" y="8"/>
                  </a:moveTo>
                  <a:cubicBezTo>
                    <a:pt x="74" y="13"/>
                    <a:pt x="74" y="13"/>
                    <a:pt x="74" y="13"/>
                  </a:cubicBezTo>
                  <a:cubicBezTo>
                    <a:pt x="71" y="13"/>
                    <a:pt x="71" y="13"/>
                    <a:pt x="71" y="13"/>
                  </a:cubicBezTo>
                  <a:cubicBezTo>
                    <a:pt x="71" y="18"/>
                    <a:pt x="71" y="18"/>
                    <a:pt x="71" y="18"/>
                  </a:cubicBezTo>
                  <a:cubicBezTo>
                    <a:pt x="74" y="18"/>
                    <a:pt x="74" y="18"/>
                    <a:pt x="74" y="18"/>
                  </a:cubicBezTo>
                  <a:cubicBezTo>
                    <a:pt x="74" y="23"/>
                    <a:pt x="74" y="23"/>
                    <a:pt x="74" y="23"/>
                  </a:cubicBezTo>
                  <a:cubicBezTo>
                    <a:pt x="69" y="23"/>
                    <a:pt x="69" y="23"/>
                    <a:pt x="69" y="23"/>
                  </a:cubicBezTo>
                  <a:cubicBezTo>
                    <a:pt x="67" y="23"/>
                    <a:pt x="66" y="21"/>
                    <a:pt x="66" y="20"/>
                  </a:cubicBezTo>
                  <a:cubicBezTo>
                    <a:pt x="66" y="10"/>
                    <a:pt x="66" y="10"/>
                    <a:pt x="66" y="10"/>
                  </a:cubicBezTo>
                  <a:cubicBezTo>
                    <a:pt x="66" y="9"/>
                    <a:pt x="67" y="8"/>
                    <a:pt x="69" y="8"/>
                  </a:cubicBezTo>
                  <a:cubicBezTo>
                    <a:pt x="74" y="8"/>
                    <a:pt x="74" y="8"/>
                    <a:pt x="74" y="8"/>
                  </a:cubicBezTo>
                  <a:close/>
                  <a:moveTo>
                    <a:pt x="74" y="38"/>
                  </a:moveTo>
                  <a:cubicBezTo>
                    <a:pt x="74" y="43"/>
                    <a:pt x="74" y="43"/>
                    <a:pt x="74" y="43"/>
                  </a:cubicBezTo>
                  <a:cubicBezTo>
                    <a:pt x="66" y="43"/>
                    <a:pt x="66" y="43"/>
                    <a:pt x="66" y="43"/>
                  </a:cubicBezTo>
                  <a:cubicBezTo>
                    <a:pt x="66" y="38"/>
                    <a:pt x="66" y="38"/>
                    <a:pt x="66" y="38"/>
                  </a:cubicBezTo>
                  <a:cubicBezTo>
                    <a:pt x="74" y="38"/>
                    <a:pt x="74" y="38"/>
                    <a:pt x="74" y="38"/>
                  </a:cubicBezTo>
                  <a:close/>
                  <a:moveTo>
                    <a:pt x="74" y="48"/>
                  </a:moveTo>
                  <a:cubicBezTo>
                    <a:pt x="74" y="53"/>
                    <a:pt x="74" y="53"/>
                    <a:pt x="74" y="53"/>
                  </a:cubicBezTo>
                  <a:cubicBezTo>
                    <a:pt x="66" y="53"/>
                    <a:pt x="66" y="53"/>
                    <a:pt x="66" y="53"/>
                  </a:cubicBezTo>
                  <a:cubicBezTo>
                    <a:pt x="66" y="48"/>
                    <a:pt x="66" y="48"/>
                    <a:pt x="66" y="48"/>
                  </a:cubicBezTo>
                  <a:cubicBezTo>
                    <a:pt x="74" y="48"/>
                    <a:pt x="74" y="48"/>
                    <a:pt x="74" y="48"/>
                  </a:cubicBezTo>
                  <a:close/>
                  <a:moveTo>
                    <a:pt x="66" y="37"/>
                  </a:moveTo>
                  <a:cubicBezTo>
                    <a:pt x="66" y="33"/>
                    <a:pt x="66" y="33"/>
                    <a:pt x="66" y="33"/>
                  </a:cubicBezTo>
                  <a:cubicBezTo>
                    <a:pt x="69" y="33"/>
                    <a:pt x="69" y="33"/>
                    <a:pt x="69" y="33"/>
                  </a:cubicBezTo>
                  <a:cubicBezTo>
                    <a:pt x="69" y="27"/>
                    <a:pt x="69" y="27"/>
                    <a:pt x="69" y="27"/>
                  </a:cubicBezTo>
                  <a:cubicBezTo>
                    <a:pt x="66" y="27"/>
                    <a:pt x="66" y="27"/>
                    <a:pt x="66" y="27"/>
                  </a:cubicBezTo>
                  <a:cubicBezTo>
                    <a:pt x="66" y="23"/>
                    <a:pt x="66" y="23"/>
                    <a:pt x="66" y="23"/>
                  </a:cubicBezTo>
                  <a:cubicBezTo>
                    <a:pt x="71" y="23"/>
                    <a:pt x="71" y="23"/>
                    <a:pt x="71" y="23"/>
                  </a:cubicBezTo>
                  <a:cubicBezTo>
                    <a:pt x="72" y="23"/>
                    <a:pt x="73" y="24"/>
                    <a:pt x="73" y="25"/>
                  </a:cubicBezTo>
                  <a:cubicBezTo>
                    <a:pt x="73" y="35"/>
                    <a:pt x="73" y="35"/>
                    <a:pt x="73" y="35"/>
                  </a:cubicBezTo>
                  <a:cubicBezTo>
                    <a:pt x="73" y="36"/>
                    <a:pt x="72" y="37"/>
                    <a:pt x="71" y="37"/>
                  </a:cubicBezTo>
                  <a:lnTo>
                    <a:pt x="66" y="37"/>
                  </a:lnTo>
                  <a:close/>
                  <a:moveTo>
                    <a:pt x="59" y="53"/>
                  </a:moveTo>
                  <a:cubicBezTo>
                    <a:pt x="66" y="53"/>
                    <a:pt x="66" y="53"/>
                    <a:pt x="66" y="53"/>
                  </a:cubicBezTo>
                  <a:cubicBezTo>
                    <a:pt x="66" y="58"/>
                    <a:pt x="66" y="58"/>
                    <a:pt x="66" y="58"/>
                  </a:cubicBezTo>
                  <a:cubicBezTo>
                    <a:pt x="59" y="58"/>
                    <a:pt x="59" y="58"/>
                    <a:pt x="59" y="58"/>
                  </a:cubicBezTo>
                  <a:cubicBezTo>
                    <a:pt x="59" y="53"/>
                    <a:pt x="59" y="53"/>
                    <a:pt x="59" y="53"/>
                  </a:cubicBezTo>
                  <a:close/>
                  <a:moveTo>
                    <a:pt x="66" y="5"/>
                  </a:moveTo>
                  <a:cubicBezTo>
                    <a:pt x="59" y="5"/>
                    <a:pt x="59" y="5"/>
                    <a:pt x="59" y="5"/>
                  </a:cubicBezTo>
                  <a:cubicBezTo>
                    <a:pt x="59" y="0"/>
                    <a:pt x="59" y="0"/>
                    <a:pt x="59" y="0"/>
                  </a:cubicBezTo>
                  <a:cubicBezTo>
                    <a:pt x="66" y="0"/>
                    <a:pt x="66" y="0"/>
                    <a:pt x="66" y="0"/>
                  </a:cubicBezTo>
                  <a:cubicBezTo>
                    <a:pt x="66" y="5"/>
                    <a:pt x="66" y="5"/>
                    <a:pt x="66" y="5"/>
                  </a:cubicBezTo>
                  <a:close/>
                  <a:moveTo>
                    <a:pt x="66" y="23"/>
                  </a:moveTo>
                  <a:cubicBezTo>
                    <a:pt x="66" y="27"/>
                    <a:pt x="66" y="27"/>
                    <a:pt x="66" y="27"/>
                  </a:cubicBezTo>
                  <a:cubicBezTo>
                    <a:pt x="64" y="27"/>
                    <a:pt x="64" y="27"/>
                    <a:pt x="64" y="27"/>
                  </a:cubicBezTo>
                  <a:cubicBezTo>
                    <a:pt x="64" y="33"/>
                    <a:pt x="64" y="33"/>
                    <a:pt x="64" y="33"/>
                  </a:cubicBezTo>
                  <a:cubicBezTo>
                    <a:pt x="66" y="33"/>
                    <a:pt x="66" y="33"/>
                    <a:pt x="66" y="33"/>
                  </a:cubicBezTo>
                  <a:cubicBezTo>
                    <a:pt x="66" y="37"/>
                    <a:pt x="66" y="37"/>
                    <a:pt x="66" y="37"/>
                  </a:cubicBezTo>
                  <a:cubicBezTo>
                    <a:pt x="61" y="37"/>
                    <a:pt x="61" y="37"/>
                    <a:pt x="61" y="37"/>
                  </a:cubicBezTo>
                  <a:cubicBezTo>
                    <a:pt x="60" y="37"/>
                    <a:pt x="59" y="37"/>
                    <a:pt x="59" y="36"/>
                  </a:cubicBezTo>
                  <a:cubicBezTo>
                    <a:pt x="59" y="24"/>
                    <a:pt x="59" y="24"/>
                    <a:pt x="59" y="24"/>
                  </a:cubicBezTo>
                  <a:cubicBezTo>
                    <a:pt x="59" y="23"/>
                    <a:pt x="60" y="23"/>
                    <a:pt x="61" y="23"/>
                  </a:cubicBezTo>
                  <a:cubicBezTo>
                    <a:pt x="66" y="23"/>
                    <a:pt x="66" y="23"/>
                    <a:pt x="66" y="23"/>
                  </a:cubicBezTo>
                  <a:close/>
                  <a:moveTo>
                    <a:pt x="66" y="38"/>
                  </a:moveTo>
                  <a:cubicBezTo>
                    <a:pt x="66" y="43"/>
                    <a:pt x="66" y="43"/>
                    <a:pt x="66" y="43"/>
                  </a:cubicBezTo>
                  <a:cubicBezTo>
                    <a:pt x="59" y="43"/>
                    <a:pt x="59" y="43"/>
                    <a:pt x="59" y="43"/>
                  </a:cubicBezTo>
                  <a:cubicBezTo>
                    <a:pt x="59" y="38"/>
                    <a:pt x="59" y="38"/>
                    <a:pt x="59" y="38"/>
                  </a:cubicBezTo>
                  <a:cubicBezTo>
                    <a:pt x="66" y="38"/>
                    <a:pt x="66" y="38"/>
                    <a:pt x="66" y="38"/>
                  </a:cubicBezTo>
                  <a:close/>
                  <a:moveTo>
                    <a:pt x="66" y="48"/>
                  </a:moveTo>
                  <a:cubicBezTo>
                    <a:pt x="66" y="53"/>
                    <a:pt x="66" y="53"/>
                    <a:pt x="66" y="53"/>
                  </a:cubicBezTo>
                  <a:cubicBezTo>
                    <a:pt x="59" y="53"/>
                    <a:pt x="59" y="53"/>
                    <a:pt x="59" y="53"/>
                  </a:cubicBezTo>
                  <a:cubicBezTo>
                    <a:pt x="59" y="48"/>
                    <a:pt x="59" y="48"/>
                    <a:pt x="59" y="48"/>
                  </a:cubicBezTo>
                  <a:cubicBezTo>
                    <a:pt x="66" y="48"/>
                    <a:pt x="66" y="48"/>
                    <a:pt x="66" y="48"/>
                  </a:cubicBezTo>
                  <a:close/>
                  <a:moveTo>
                    <a:pt x="59" y="23"/>
                  </a:moveTo>
                  <a:cubicBezTo>
                    <a:pt x="59" y="18"/>
                    <a:pt x="59" y="18"/>
                    <a:pt x="59" y="18"/>
                  </a:cubicBezTo>
                  <a:cubicBezTo>
                    <a:pt x="61" y="18"/>
                    <a:pt x="61" y="18"/>
                    <a:pt x="61" y="18"/>
                  </a:cubicBezTo>
                  <a:cubicBezTo>
                    <a:pt x="61" y="13"/>
                    <a:pt x="61" y="13"/>
                    <a:pt x="61" y="13"/>
                  </a:cubicBezTo>
                  <a:cubicBezTo>
                    <a:pt x="59" y="13"/>
                    <a:pt x="59" y="13"/>
                    <a:pt x="59" y="13"/>
                  </a:cubicBezTo>
                  <a:cubicBezTo>
                    <a:pt x="59" y="8"/>
                    <a:pt x="59" y="8"/>
                    <a:pt x="59" y="8"/>
                  </a:cubicBezTo>
                  <a:cubicBezTo>
                    <a:pt x="64" y="8"/>
                    <a:pt x="64" y="8"/>
                    <a:pt x="64" y="8"/>
                  </a:cubicBezTo>
                  <a:cubicBezTo>
                    <a:pt x="65" y="8"/>
                    <a:pt x="66" y="9"/>
                    <a:pt x="66" y="10"/>
                  </a:cubicBezTo>
                  <a:cubicBezTo>
                    <a:pt x="66" y="20"/>
                    <a:pt x="66" y="20"/>
                    <a:pt x="66" y="20"/>
                  </a:cubicBezTo>
                  <a:cubicBezTo>
                    <a:pt x="66" y="21"/>
                    <a:pt x="65" y="23"/>
                    <a:pt x="64" y="23"/>
                  </a:cubicBezTo>
                  <a:lnTo>
                    <a:pt x="59" y="23"/>
                  </a:lnTo>
                  <a:close/>
                  <a:moveTo>
                    <a:pt x="51" y="53"/>
                  </a:moveTo>
                  <a:cubicBezTo>
                    <a:pt x="59" y="53"/>
                    <a:pt x="59" y="53"/>
                    <a:pt x="59" y="53"/>
                  </a:cubicBezTo>
                  <a:cubicBezTo>
                    <a:pt x="59" y="58"/>
                    <a:pt x="59" y="58"/>
                    <a:pt x="59" y="58"/>
                  </a:cubicBezTo>
                  <a:cubicBezTo>
                    <a:pt x="51" y="58"/>
                    <a:pt x="51" y="58"/>
                    <a:pt x="51" y="58"/>
                  </a:cubicBezTo>
                  <a:cubicBezTo>
                    <a:pt x="51" y="53"/>
                    <a:pt x="51" y="53"/>
                    <a:pt x="51" y="53"/>
                  </a:cubicBezTo>
                  <a:close/>
                  <a:moveTo>
                    <a:pt x="59" y="5"/>
                  </a:moveTo>
                  <a:cubicBezTo>
                    <a:pt x="51" y="5"/>
                    <a:pt x="51" y="5"/>
                    <a:pt x="51" y="5"/>
                  </a:cubicBezTo>
                  <a:cubicBezTo>
                    <a:pt x="51" y="0"/>
                    <a:pt x="51" y="0"/>
                    <a:pt x="51" y="0"/>
                  </a:cubicBezTo>
                  <a:cubicBezTo>
                    <a:pt x="59" y="0"/>
                    <a:pt x="59" y="0"/>
                    <a:pt x="59" y="0"/>
                  </a:cubicBezTo>
                  <a:cubicBezTo>
                    <a:pt x="59" y="5"/>
                    <a:pt x="59" y="5"/>
                    <a:pt x="59" y="5"/>
                  </a:cubicBezTo>
                  <a:close/>
                  <a:moveTo>
                    <a:pt x="59" y="8"/>
                  </a:moveTo>
                  <a:cubicBezTo>
                    <a:pt x="59" y="13"/>
                    <a:pt x="59" y="13"/>
                    <a:pt x="59" y="13"/>
                  </a:cubicBezTo>
                  <a:cubicBezTo>
                    <a:pt x="56" y="13"/>
                    <a:pt x="56" y="13"/>
                    <a:pt x="56" y="13"/>
                  </a:cubicBezTo>
                  <a:cubicBezTo>
                    <a:pt x="56" y="18"/>
                    <a:pt x="56" y="18"/>
                    <a:pt x="56" y="18"/>
                  </a:cubicBezTo>
                  <a:cubicBezTo>
                    <a:pt x="59" y="18"/>
                    <a:pt x="59" y="18"/>
                    <a:pt x="59" y="18"/>
                  </a:cubicBezTo>
                  <a:cubicBezTo>
                    <a:pt x="59" y="23"/>
                    <a:pt x="59" y="23"/>
                    <a:pt x="59" y="23"/>
                  </a:cubicBezTo>
                  <a:cubicBezTo>
                    <a:pt x="54" y="23"/>
                    <a:pt x="54" y="23"/>
                    <a:pt x="54" y="23"/>
                  </a:cubicBezTo>
                  <a:cubicBezTo>
                    <a:pt x="52" y="23"/>
                    <a:pt x="51" y="21"/>
                    <a:pt x="51" y="20"/>
                  </a:cubicBezTo>
                  <a:cubicBezTo>
                    <a:pt x="51" y="10"/>
                    <a:pt x="51" y="10"/>
                    <a:pt x="51" y="10"/>
                  </a:cubicBezTo>
                  <a:cubicBezTo>
                    <a:pt x="51" y="9"/>
                    <a:pt x="52" y="8"/>
                    <a:pt x="54" y="8"/>
                  </a:cubicBezTo>
                  <a:cubicBezTo>
                    <a:pt x="59" y="8"/>
                    <a:pt x="59" y="8"/>
                    <a:pt x="59" y="8"/>
                  </a:cubicBezTo>
                  <a:close/>
                  <a:moveTo>
                    <a:pt x="59" y="24"/>
                  </a:moveTo>
                  <a:cubicBezTo>
                    <a:pt x="59" y="36"/>
                    <a:pt x="59" y="36"/>
                    <a:pt x="59" y="36"/>
                  </a:cubicBezTo>
                  <a:cubicBezTo>
                    <a:pt x="59" y="36"/>
                    <a:pt x="59" y="35"/>
                    <a:pt x="59" y="35"/>
                  </a:cubicBezTo>
                  <a:cubicBezTo>
                    <a:pt x="59" y="25"/>
                    <a:pt x="59" y="25"/>
                    <a:pt x="59" y="25"/>
                  </a:cubicBezTo>
                  <a:cubicBezTo>
                    <a:pt x="59" y="25"/>
                    <a:pt x="59" y="24"/>
                    <a:pt x="59" y="24"/>
                  </a:cubicBezTo>
                  <a:close/>
                  <a:moveTo>
                    <a:pt x="59" y="38"/>
                  </a:moveTo>
                  <a:cubicBezTo>
                    <a:pt x="59" y="43"/>
                    <a:pt x="59" y="43"/>
                    <a:pt x="59" y="43"/>
                  </a:cubicBezTo>
                  <a:cubicBezTo>
                    <a:pt x="51" y="43"/>
                    <a:pt x="51" y="43"/>
                    <a:pt x="51" y="43"/>
                  </a:cubicBezTo>
                  <a:cubicBezTo>
                    <a:pt x="51" y="38"/>
                    <a:pt x="51" y="38"/>
                    <a:pt x="51" y="38"/>
                  </a:cubicBezTo>
                  <a:cubicBezTo>
                    <a:pt x="59" y="38"/>
                    <a:pt x="59" y="38"/>
                    <a:pt x="59" y="38"/>
                  </a:cubicBezTo>
                  <a:close/>
                  <a:moveTo>
                    <a:pt x="59" y="48"/>
                  </a:moveTo>
                  <a:cubicBezTo>
                    <a:pt x="59" y="53"/>
                    <a:pt x="59" y="53"/>
                    <a:pt x="59" y="53"/>
                  </a:cubicBezTo>
                  <a:cubicBezTo>
                    <a:pt x="51" y="53"/>
                    <a:pt x="51" y="53"/>
                    <a:pt x="51" y="53"/>
                  </a:cubicBezTo>
                  <a:cubicBezTo>
                    <a:pt x="51" y="48"/>
                    <a:pt x="51" y="48"/>
                    <a:pt x="51" y="48"/>
                  </a:cubicBezTo>
                  <a:cubicBezTo>
                    <a:pt x="59" y="48"/>
                    <a:pt x="59" y="48"/>
                    <a:pt x="59" y="48"/>
                  </a:cubicBezTo>
                  <a:close/>
                  <a:moveTo>
                    <a:pt x="51" y="37"/>
                  </a:moveTo>
                  <a:cubicBezTo>
                    <a:pt x="51" y="33"/>
                    <a:pt x="51" y="33"/>
                    <a:pt x="51" y="33"/>
                  </a:cubicBezTo>
                  <a:cubicBezTo>
                    <a:pt x="54" y="33"/>
                    <a:pt x="54" y="33"/>
                    <a:pt x="54" y="33"/>
                  </a:cubicBezTo>
                  <a:cubicBezTo>
                    <a:pt x="54" y="27"/>
                    <a:pt x="54" y="27"/>
                    <a:pt x="54" y="27"/>
                  </a:cubicBezTo>
                  <a:cubicBezTo>
                    <a:pt x="51" y="27"/>
                    <a:pt x="51" y="27"/>
                    <a:pt x="51" y="27"/>
                  </a:cubicBezTo>
                  <a:cubicBezTo>
                    <a:pt x="51" y="23"/>
                    <a:pt x="51" y="23"/>
                    <a:pt x="51" y="23"/>
                  </a:cubicBezTo>
                  <a:cubicBezTo>
                    <a:pt x="56" y="23"/>
                    <a:pt x="56" y="23"/>
                    <a:pt x="56" y="23"/>
                  </a:cubicBezTo>
                  <a:cubicBezTo>
                    <a:pt x="58" y="23"/>
                    <a:pt x="59" y="24"/>
                    <a:pt x="59" y="25"/>
                  </a:cubicBezTo>
                  <a:cubicBezTo>
                    <a:pt x="59" y="35"/>
                    <a:pt x="59" y="35"/>
                    <a:pt x="59" y="35"/>
                  </a:cubicBezTo>
                  <a:cubicBezTo>
                    <a:pt x="59" y="36"/>
                    <a:pt x="58" y="37"/>
                    <a:pt x="56" y="37"/>
                  </a:cubicBezTo>
                  <a:lnTo>
                    <a:pt x="51" y="37"/>
                  </a:lnTo>
                  <a:close/>
                  <a:moveTo>
                    <a:pt x="44" y="53"/>
                  </a:moveTo>
                  <a:cubicBezTo>
                    <a:pt x="51" y="53"/>
                    <a:pt x="51" y="53"/>
                    <a:pt x="51" y="53"/>
                  </a:cubicBezTo>
                  <a:cubicBezTo>
                    <a:pt x="51" y="58"/>
                    <a:pt x="51" y="58"/>
                    <a:pt x="51" y="58"/>
                  </a:cubicBezTo>
                  <a:cubicBezTo>
                    <a:pt x="44" y="58"/>
                    <a:pt x="44" y="58"/>
                    <a:pt x="44" y="58"/>
                  </a:cubicBezTo>
                  <a:cubicBezTo>
                    <a:pt x="44" y="53"/>
                    <a:pt x="44" y="53"/>
                    <a:pt x="44" y="53"/>
                  </a:cubicBezTo>
                  <a:close/>
                  <a:moveTo>
                    <a:pt x="51" y="5"/>
                  </a:moveTo>
                  <a:cubicBezTo>
                    <a:pt x="44" y="5"/>
                    <a:pt x="44" y="5"/>
                    <a:pt x="44" y="5"/>
                  </a:cubicBezTo>
                  <a:cubicBezTo>
                    <a:pt x="44" y="0"/>
                    <a:pt x="44" y="0"/>
                    <a:pt x="44" y="0"/>
                  </a:cubicBezTo>
                  <a:cubicBezTo>
                    <a:pt x="51" y="0"/>
                    <a:pt x="51" y="0"/>
                    <a:pt x="51" y="0"/>
                  </a:cubicBezTo>
                  <a:cubicBezTo>
                    <a:pt x="51" y="5"/>
                    <a:pt x="51" y="5"/>
                    <a:pt x="51" y="5"/>
                  </a:cubicBezTo>
                  <a:close/>
                  <a:moveTo>
                    <a:pt x="51" y="23"/>
                  </a:moveTo>
                  <a:cubicBezTo>
                    <a:pt x="51" y="27"/>
                    <a:pt x="51" y="27"/>
                    <a:pt x="51" y="27"/>
                  </a:cubicBezTo>
                  <a:cubicBezTo>
                    <a:pt x="49" y="27"/>
                    <a:pt x="49" y="27"/>
                    <a:pt x="49" y="27"/>
                  </a:cubicBezTo>
                  <a:cubicBezTo>
                    <a:pt x="49" y="33"/>
                    <a:pt x="49" y="33"/>
                    <a:pt x="49" y="33"/>
                  </a:cubicBezTo>
                  <a:cubicBezTo>
                    <a:pt x="51" y="33"/>
                    <a:pt x="51" y="33"/>
                    <a:pt x="51" y="33"/>
                  </a:cubicBezTo>
                  <a:cubicBezTo>
                    <a:pt x="51" y="37"/>
                    <a:pt x="51" y="37"/>
                    <a:pt x="51" y="37"/>
                  </a:cubicBezTo>
                  <a:cubicBezTo>
                    <a:pt x="46" y="37"/>
                    <a:pt x="46" y="37"/>
                    <a:pt x="46" y="37"/>
                  </a:cubicBezTo>
                  <a:cubicBezTo>
                    <a:pt x="45" y="37"/>
                    <a:pt x="44" y="36"/>
                    <a:pt x="44" y="35"/>
                  </a:cubicBezTo>
                  <a:cubicBezTo>
                    <a:pt x="44" y="25"/>
                    <a:pt x="44" y="25"/>
                    <a:pt x="44" y="25"/>
                  </a:cubicBezTo>
                  <a:cubicBezTo>
                    <a:pt x="44" y="24"/>
                    <a:pt x="45" y="23"/>
                    <a:pt x="46" y="23"/>
                  </a:cubicBezTo>
                  <a:cubicBezTo>
                    <a:pt x="51" y="23"/>
                    <a:pt x="51" y="23"/>
                    <a:pt x="51" y="23"/>
                  </a:cubicBezTo>
                  <a:close/>
                  <a:moveTo>
                    <a:pt x="51" y="38"/>
                  </a:moveTo>
                  <a:cubicBezTo>
                    <a:pt x="51" y="43"/>
                    <a:pt x="51" y="43"/>
                    <a:pt x="51" y="43"/>
                  </a:cubicBezTo>
                  <a:cubicBezTo>
                    <a:pt x="44" y="43"/>
                    <a:pt x="44" y="43"/>
                    <a:pt x="44" y="43"/>
                  </a:cubicBezTo>
                  <a:cubicBezTo>
                    <a:pt x="44" y="38"/>
                    <a:pt x="44" y="38"/>
                    <a:pt x="44" y="38"/>
                  </a:cubicBezTo>
                  <a:cubicBezTo>
                    <a:pt x="51" y="38"/>
                    <a:pt x="51" y="38"/>
                    <a:pt x="51" y="38"/>
                  </a:cubicBezTo>
                  <a:close/>
                  <a:moveTo>
                    <a:pt x="51" y="48"/>
                  </a:moveTo>
                  <a:cubicBezTo>
                    <a:pt x="51" y="53"/>
                    <a:pt x="51" y="53"/>
                    <a:pt x="51" y="53"/>
                  </a:cubicBezTo>
                  <a:cubicBezTo>
                    <a:pt x="44" y="53"/>
                    <a:pt x="44" y="53"/>
                    <a:pt x="44" y="53"/>
                  </a:cubicBezTo>
                  <a:cubicBezTo>
                    <a:pt x="44" y="48"/>
                    <a:pt x="44" y="48"/>
                    <a:pt x="44" y="48"/>
                  </a:cubicBezTo>
                  <a:cubicBezTo>
                    <a:pt x="51" y="48"/>
                    <a:pt x="51" y="48"/>
                    <a:pt x="51" y="48"/>
                  </a:cubicBezTo>
                  <a:close/>
                  <a:moveTo>
                    <a:pt x="44" y="23"/>
                  </a:moveTo>
                  <a:cubicBezTo>
                    <a:pt x="44" y="18"/>
                    <a:pt x="44" y="18"/>
                    <a:pt x="44" y="18"/>
                  </a:cubicBezTo>
                  <a:cubicBezTo>
                    <a:pt x="46" y="18"/>
                    <a:pt x="46" y="18"/>
                    <a:pt x="46" y="18"/>
                  </a:cubicBezTo>
                  <a:cubicBezTo>
                    <a:pt x="46" y="13"/>
                    <a:pt x="46" y="13"/>
                    <a:pt x="46" y="13"/>
                  </a:cubicBezTo>
                  <a:cubicBezTo>
                    <a:pt x="44" y="13"/>
                    <a:pt x="44" y="13"/>
                    <a:pt x="44" y="13"/>
                  </a:cubicBezTo>
                  <a:cubicBezTo>
                    <a:pt x="44" y="8"/>
                    <a:pt x="44" y="8"/>
                    <a:pt x="44" y="8"/>
                  </a:cubicBezTo>
                  <a:cubicBezTo>
                    <a:pt x="49" y="8"/>
                    <a:pt x="49" y="8"/>
                    <a:pt x="49" y="8"/>
                  </a:cubicBezTo>
                  <a:cubicBezTo>
                    <a:pt x="50" y="8"/>
                    <a:pt x="51" y="9"/>
                    <a:pt x="51" y="10"/>
                  </a:cubicBezTo>
                  <a:cubicBezTo>
                    <a:pt x="51" y="20"/>
                    <a:pt x="51" y="20"/>
                    <a:pt x="51" y="20"/>
                  </a:cubicBezTo>
                  <a:cubicBezTo>
                    <a:pt x="51" y="21"/>
                    <a:pt x="50" y="23"/>
                    <a:pt x="49" y="23"/>
                  </a:cubicBezTo>
                  <a:lnTo>
                    <a:pt x="44" y="23"/>
                  </a:lnTo>
                  <a:close/>
                  <a:moveTo>
                    <a:pt x="36" y="53"/>
                  </a:moveTo>
                  <a:cubicBezTo>
                    <a:pt x="44" y="53"/>
                    <a:pt x="44" y="53"/>
                    <a:pt x="44" y="53"/>
                  </a:cubicBezTo>
                  <a:cubicBezTo>
                    <a:pt x="44" y="58"/>
                    <a:pt x="44" y="58"/>
                    <a:pt x="44" y="58"/>
                  </a:cubicBezTo>
                  <a:cubicBezTo>
                    <a:pt x="36" y="58"/>
                    <a:pt x="36" y="58"/>
                    <a:pt x="36" y="58"/>
                  </a:cubicBezTo>
                  <a:cubicBezTo>
                    <a:pt x="36" y="53"/>
                    <a:pt x="36" y="53"/>
                    <a:pt x="36" y="53"/>
                  </a:cubicBezTo>
                  <a:close/>
                  <a:moveTo>
                    <a:pt x="44" y="5"/>
                  </a:moveTo>
                  <a:cubicBezTo>
                    <a:pt x="36" y="5"/>
                    <a:pt x="36" y="5"/>
                    <a:pt x="36" y="5"/>
                  </a:cubicBezTo>
                  <a:cubicBezTo>
                    <a:pt x="36" y="0"/>
                    <a:pt x="36" y="0"/>
                    <a:pt x="36" y="0"/>
                  </a:cubicBezTo>
                  <a:cubicBezTo>
                    <a:pt x="44" y="0"/>
                    <a:pt x="44" y="0"/>
                    <a:pt x="44" y="0"/>
                  </a:cubicBezTo>
                  <a:cubicBezTo>
                    <a:pt x="44" y="5"/>
                    <a:pt x="44" y="5"/>
                    <a:pt x="44" y="5"/>
                  </a:cubicBezTo>
                  <a:close/>
                  <a:moveTo>
                    <a:pt x="44" y="8"/>
                  </a:moveTo>
                  <a:cubicBezTo>
                    <a:pt x="44" y="13"/>
                    <a:pt x="44" y="13"/>
                    <a:pt x="44" y="13"/>
                  </a:cubicBezTo>
                  <a:cubicBezTo>
                    <a:pt x="41" y="13"/>
                    <a:pt x="41" y="13"/>
                    <a:pt x="41" y="13"/>
                  </a:cubicBezTo>
                  <a:cubicBezTo>
                    <a:pt x="41" y="18"/>
                    <a:pt x="41" y="18"/>
                    <a:pt x="41" y="18"/>
                  </a:cubicBezTo>
                  <a:cubicBezTo>
                    <a:pt x="44" y="18"/>
                    <a:pt x="44" y="18"/>
                    <a:pt x="44" y="18"/>
                  </a:cubicBezTo>
                  <a:cubicBezTo>
                    <a:pt x="44" y="23"/>
                    <a:pt x="44" y="23"/>
                    <a:pt x="44" y="23"/>
                  </a:cubicBezTo>
                  <a:cubicBezTo>
                    <a:pt x="39" y="23"/>
                    <a:pt x="39" y="23"/>
                    <a:pt x="39" y="23"/>
                  </a:cubicBezTo>
                  <a:cubicBezTo>
                    <a:pt x="38" y="23"/>
                    <a:pt x="36" y="21"/>
                    <a:pt x="36" y="20"/>
                  </a:cubicBezTo>
                  <a:cubicBezTo>
                    <a:pt x="36" y="10"/>
                    <a:pt x="36" y="10"/>
                    <a:pt x="36" y="10"/>
                  </a:cubicBezTo>
                  <a:cubicBezTo>
                    <a:pt x="36" y="9"/>
                    <a:pt x="38" y="8"/>
                    <a:pt x="39" y="8"/>
                  </a:cubicBezTo>
                  <a:cubicBezTo>
                    <a:pt x="44" y="8"/>
                    <a:pt x="44" y="8"/>
                    <a:pt x="44" y="8"/>
                  </a:cubicBezTo>
                  <a:close/>
                  <a:moveTo>
                    <a:pt x="44" y="38"/>
                  </a:moveTo>
                  <a:cubicBezTo>
                    <a:pt x="44" y="43"/>
                    <a:pt x="44" y="43"/>
                    <a:pt x="44" y="43"/>
                  </a:cubicBezTo>
                  <a:cubicBezTo>
                    <a:pt x="36" y="43"/>
                    <a:pt x="36" y="43"/>
                    <a:pt x="36" y="43"/>
                  </a:cubicBezTo>
                  <a:cubicBezTo>
                    <a:pt x="36" y="38"/>
                    <a:pt x="36" y="38"/>
                    <a:pt x="36" y="38"/>
                  </a:cubicBezTo>
                  <a:cubicBezTo>
                    <a:pt x="44" y="38"/>
                    <a:pt x="44" y="38"/>
                    <a:pt x="44" y="38"/>
                  </a:cubicBezTo>
                  <a:close/>
                  <a:moveTo>
                    <a:pt x="44" y="48"/>
                  </a:moveTo>
                  <a:cubicBezTo>
                    <a:pt x="44" y="53"/>
                    <a:pt x="44" y="53"/>
                    <a:pt x="44" y="53"/>
                  </a:cubicBezTo>
                  <a:cubicBezTo>
                    <a:pt x="36" y="53"/>
                    <a:pt x="36" y="53"/>
                    <a:pt x="36" y="53"/>
                  </a:cubicBezTo>
                  <a:cubicBezTo>
                    <a:pt x="36" y="48"/>
                    <a:pt x="36" y="48"/>
                    <a:pt x="36" y="48"/>
                  </a:cubicBezTo>
                  <a:cubicBezTo>
                    <a:pt x="44" y="48"/>
                    <a:pt x="44" y="48"/>
                    <a:pt x="44" y="48"/>
                  </a:cubicBezTo>
                  <a:close/>
                  <a:moveTo>
                    <a:pt x="36" y="37"/>
                  </a:moveTo>
                  <a:cubicBezTo>
                    <a:pt x="36" y="33"/>
                    <a:pt x="36" y="33"/>
                    <a:pt x="36" y="33"/>
                  </a:cubicBezTo>
                  <a:cubicBezTo>
                    <a:pt x="39" y="33"/>
                    <a:pt x="39" y="33"/>
                    <a:pt x="39" y="33"/>
                  </a:cubicBezTo>
                  <a:cubicBezTo>
                    <a:pt x="39" y="27"/>
                    <a:pt x="39" y="27"/>
                    <a:pt x="39" y="27"/>
                  </a:cubicBezTo>
                  <a:cubicBezTo>
                    <a:pt x="36" y="27"/>
                    <a:pt x="36" y="27"/>
                    <a:pt x="36" y="27"/>
                  </a:cubicBezTo>
                  <a:cubicBezTo>
                    <a:pt x="36" y="23"/>
                    <a:pt x="36" y="23"/>
                    <a:pt x="36" y="23"/>
                  </a:cubicBezTo>
                  <a:cubicBezTo>
                    <a:pt x="41" y="23"/>
                    <a:pt x="41" y="23"/>
                    <a:pt x="41" y="23"/>
                  </a:cubicBezTo>
                  <a:cubicBezTo>
                    <a:pt x="43" y="23"/>
                    <a:pt x="44" y="24"/>
                    <a:pt x="44" y="25"/>
                  </a:cubicBezTo>
                  <a:cubicBezTo>
                    <a:pt x="44" y="35"/>
                    <a:pt x="44" y="35"/>
                    <a:pt x="44" y="35"/>
                  </a:cubicBezTo>
                  <a:cubicBezTo>
                    <a:pt x="44" y="36"/>
                    <a:pt x="43" y="37"/>
                    <a:pt x="41" y="37"/>
                  </a:cubicBezTo>
                  <a:lnTo>
                    <a:pt x="36" y="37"/>
                  </a:lnTo>
                  <a:close/>
                  <a:moveTo>
                    <a:pt x="29" y="53"/>
                  </a:moveTo>
                  <a:cubicBezTo>
                    <a:pt x="36" y="53"/>
                    <a:pt x="36" y="53"/>
                    <a:pt x="36" y="53"/>
                  </a:cubicBezTo>
                  <a:cubicBezTo>
                    <a:pt x="36" y="58"/>
                    <a:pt x="36" y="58"/>
                    <a:pt x="36" y="58"/>
                  </a:cubicBezTo>
                  <a:cubicBezTo>
                    <a:pt x="29" y="58"/>
                    <a:pt x="29" y="58"/>
                    <a:pt x="29" y="58"/>
                  </a:cubicBezTo>
                  <a:cubicBezTo>
                    <a:pt x="29" y="53"/>
                    <a:pt x="29" y="53"/>
                    <a:pt x="29" y="53"/>
                  </a:cubicBezTo>
                  <a:close/>
                  <a:moveTo>
                    <a:pt x="36" y="5"/>
                  </a:moveTo>
                  <a:cubicBezTo>
                    <a:pt x="29" y="5"/>
                    <a:pt x="29" y="5"/>
                    <a:pt x="29" y="5"/>
                  </a:cubicBezTo>
                  <a:cubicBezTo>
                    <a:pt x="29" y="0"/>
                    <a:pt x="29" y="0"/>
                    <a:pt x="29" y="0"/>
                  </a:cubicBezTo>
                  <a:cubicBezTo>
                    <a:pt x="36" y="0"/>
                    <a:pt x="36" y="0"/>
                    <a:pt x="36" y="0"/>
                  </a:cubicBezTo>
                  <a:cubicBezTo>
                    <a:pt x="36" y="5"/>
                    <a:pt x="36" y="5"/>
                    <a:pt x="36" y="5"/>
                  </a:cubicBezTo>
                  <a:close/>
                  <a:moveTo>
                    <a:pt x="36" y="23"/>
                  </a:moveTo>
                  <a:cubicBezTo>
                    <a:pt x="36" y="27"/>
                    <a:pt x="36" y="27"/>
                    <a:pt x="36" y="27"/>
                  </a:cubicBezTo>
                  <a:cubicBezTo>
                    <a:pt x="34" y="27"/>
                    <a:pt x="34" y="27"/>
                    <a:pt x="34" y="27"/>
                  </a:cubicBezTo>
                  <a:cubicBezTo>
                    <a:pt x="34" y="33"/>
                    <a:pt x="34" y="33"/>
                    <a:pt x="34" y="33"/>
                  </a:cubicBezTo>
                  <a:cubicBezTo>
                    <a:pt x="36" y="33"/>
                    <a:pt x="36" y="33"/>
                    <a:pt x="36" y="33"/>
                  </a:cubicBezTo>
                  <a:cubicBezTo>
                    <a:pt x="36" y="37"/>
                    <a:pt x="36" y="37"/>
                    <a:pt x="36" y="37"/>
                  </a:cubicBezTo>
                  <a:cubicBezTo>
                    <a:pt x="31" y="37"/>
                    <a:pt x="31" y="37"/>
                    <a:pt x="31" y="37"/>
                  </a:cubicBezTo>
                  <a:cubicBezTo>
                    <a:pt x="30" y="37"/>
                    <a:pt x="29" y="36"/>
                    <a:pt x="29" y="35"/>
                  </a:cubicBezTo>
                  <a:cubicBezTo>
                    <a:pt x="29" y="25"/>
                    <a:pt x="29" y="25"/>
                    <a:pt x="29" y="25"/>
                  </a:cubicBezTo>
                  <a:cubicBezTo>
                    <a:pt x="29" y="24"/>
                    <a:pt x="30" y="23"/>
                    <a:pt x="31" y="23"/>
                  </a:cubicBezTo>
                  <a:cubicBezTo>
                    <a:pt x="36" y="23"/>
                    <a:pt x="36" y="23"/>
                    <a:pt x="36" y="23"/>
                  </a:cubicBezTo>
                  <a:close/>
                  <a:moveTo>
                    <a:pt x="36" y="38"/>
                  </a:moveTo>
                  <a:cubicBezTo>
                    <a:pt x="36" y="43"/>
                    <a:pt x="36" y="43"/>
                    <a:pt x="36" y="43"/>
                  </a:cubicBezTo>
                  <a:cubicBezTo>
                    <a:pt x="29" y="43"/>
                    <a:pt x="29" y="43"/>
                    <a:pt x="29" y="43"/>
                  </a:cubicBezTo>
                  <a:cubicBezTo>
                    <a:pt x="29" y="38"/>
                    <a:pt x="29" y="38"/>
                    <a:pt x="29" y="38"/>
                  </a:cubicBezTo>
                  <a:cubicBezTo>
                    <a:pt x="36" y="38"/>
                    <a:pt x="36" y="38"/>
                    <a:pt x="36" y="38"/>
                  </a:cubicBezTo>
                  <a:close/>
                  <a:moveTo>
                    <a:pt x="36" y="48"/>
                  </a:moveTo>
                  <a:cubicBezTo>
                    <a:pt x="36" y="53"/>
                    <a:pt x="36" y="53"/>
                    <a:pt x="36" y="53"/>
                  </a:cubicBezTo>
                  <a:cubicBezTo>
                    <a:pt x="29" y="53"/>
                    <a:pt x="29" y="53"/>
                    <a:pt x="29" y="53"/>
                  </a:cubicBezTo>
                  <a:cubicBezTo>
                    <a:pt x="29" y="48"/>
                    <a:pt x="29" y="48"/>
                    <a:pt x="29" y="48"/>
                  </a:cubicBezTo>
                  <a:cubicBezTo>
                    <a:pt x="36" y="48"/>
                    <a:pt x="36" y="48"/>
                    <a:pt x="36" y="48"/>
                  </a:cubicBezTo>
                  <a:close/>
                  <a:moveTo>
                    <a:pt x="29" y="23"/>
                  </a:moveTo>
                  <a:cubicBezTo>
                    <a:pt x="29" y="18"/>
                    <a:pt x="29" y="18"/>
                    <a:pt x="29" y="18"/>
                  </a:cubicBezTo>
                  <a:cubicBezTo>
                    <a:pt x="32" y="18"/>
                    <a:pt x="32" y="18"/>
                    <a:pt x="32" y="18"/>
                  </a:cubicBezTo>
                  <a:cubicBezTo>
                    <a:pt x="32" y="13"/>
                    <a:pt x="32" y="13"/>
                    <a:pt x="32" y="13"/>
                  </a:cubicBezTo>
                  <a:cubicBezTo>
                    <a:pt x="29" y="13"/>
                    <a:pt x="29" y="13"/>
                    <a:pt x="29" y="13"/>
                  </a:cubicBezTo>
                  <a:cubicBezTo>
                    <a:pt x="29" y="8"/>
                    <a:pt x="29" y="8"/>
                    <a:pt x="29" y="8"/>
                  </a:cubicBezTo>
                  <a:cubicBezTo>
                    <a:pt x="34" y="8"/>
                    <a:pt x="34" y="8"/>
                    <a:pt x="34" y="8"/>
                  </a:cubicBezTo>
                  <a:cubicBezTo>
                    <a:pt x="35" y="8"/>
                    <a:pt x="36" y="9"/>
                    <a:pt x="36" y="10"/>
                  </a:cubicBezTo>
                  <a:cubicBezTo>
                    <a:pt x="36" y="20"/>
                    <a:pt x="36" y="20"/>
                    <a:pt x="36" y="20"/>
                  </a:cubicBezTo>
                  <a:cubicBezTo>
                    <a:pt x="36" y="21"/>
                    <a:pt x="35" y="23"/>
                    <a:pt x="34" y="23"/>
                  </a:cubicBezTo>
                  <a:lnTo>
                    <a:pt x="29" y="23"/>
                  </a:lnTo>
                  <a:close/>
                  <a:moveTo>
                    <a:pt x="22" y="53"/>
                  </a:moveTo>
                  <a:cubicBezTo>
                    <a:pt x="29" y="53"/>
                    <a:pt x="29" y="53"/>
                    <a:pt x="29" y="53"/>
                  </a:cubicBezTo>
                  <a:cubicBezTo>
                    <a:pt x="29" y="58"/>
                    <a:pt x="29" y="58"/>
                    <a:pt x="29" y="58"/>
                  </a:cubicBezTo>
                  <a:cubicBezTo>
                    <a:pt x="22" y="58"/>
                    <a:pt x="22" y="58"/>
                    <a:pt x="22" y="58"/>
                  </a:cubicBezTo>
                  <a:cubicBezTo>
                    <a:pt x="22" y="53"/>
                    <a:pt x="22" y="53"/>
                    <a:pt x="22" y="53"/>
                  </a:cubicBezTo>
                  <a:close/>
                  <a:moveTo>
                    <a:pt x="29" y="5"/>
                  </a:moveTo>
                  <a:cubicBezTo>
                    <a:pt x="22" y="5"/>
                    <a:pt x="22" y="5"/>
                    <a:pt x="22" y="5"/>
                  </a:cubicBezTo>
                  <a:cubicBezTo>
                    <a:pt x="22" y="0"/>
                    <a:pt x="22" y="0"/>
                    <a:pt x="22" y="0"/>
                  </a:cubicBezTo>
                  <a:cubicBezTo>
                    <a:pt x="29" y="0"/>
                    <a:pt x="29" y="0"/>
                    <a:pt x="29" y="0"/>
                  </a:cubicBezTo>
                  <a:cubicBezTo>
                    <a:pt x="29" y="5"/>
                    <a:pt x="29" y="5"/>
                    <a:pt x="29" y="5"/>
                  </a:cubicBezTo>
                  <a:close/>
                  <a:moveTo>
                    <a:pt x="29" y="8"/>
                  </a:moveTo>
                  <a:cubicBezTo>
                    <a:pt x="29" y="13"/>
                    <a:pt x="29" y="13"/>
                    <a:pt x="29" y="13"/>
                  </a:cubicBezTo>
                  <a:cubicBezTo>
                    <a:pt x="26" y="13"/>
                    <a:pt x="26" y="13"/>
                    <a:pt x="26" y="13"/>
                  </a:cubicBezTo>
                  <a:cubicBezTo>
                    <a:pt x="26" y="18"/>
                    <a:pt x="26" y="18"/>
                    <a:pt x="26" y="18"/>
                  </a:cubicBezTo>
                  <a:cubicBezTo>
                    <a:pt x="29" y="18"/>
                    <a:pt x="29" y="18"/>
                    <a:pt x="29" y="18"/>
                  </a:cubicBezTo>
                  <a:cubicBezTo>
                    <a:pt x="29" y="23"/>
                    <a:pt x="29" y="23"/>
                    <a:pt x="29" y="23"/>
                  </a:cubicBezTo>
                  <a:cubicBezTo>
                    <a:pt x="24" y="23"/>
                    <a:pt x="24" y="23"/>
                    <a:pt x="24" y="23"/>
                  </a:cubicBezTo>
                  <a:cubicBezTo>
                    <a:pt x="23" y="23"/>
                    <a:pt x="22" y="21"/>
                    <a:pt x="22" y="20"/>
                  </a:cubicBezTo>
                  <a:cubicBezTo>
                    <a:pt x="22" y="10"/>
                    <a:pt x="22" y="10"/>
                    <a:pt x="22" y="10"/>
                  </a:cubicBezTo>
                  <a:cubicBezTo>
                    <a:pt x="22" y="9"/>
                    <a:pt x="23" y="8"/>
                    <a:pt x="24" y="8"/>
                  </a:cubicBezTo>
                  <a:cubicBezTo>
                    <a:pt x="29" y="8"/>
                    <a:pt x="29" y="8"/>
                    <a:pt x="29" y="8"/>
                  </a:cubicBezTo>
                  <a:close/>
                  <a:moveTo>
                    <a:pt x="29" y="38"/>
                  </a:moveTo>
                  <a:cubicBezTo>
                    <a:pt x="29" y="43"/>
                    <a:pt x="29" y="43"/>
                    <a:pt x="29" y="43"/>
                  </a:cubicBezTo>
                  <a:cubicBezTo>
                    <a:pt x="24" y="43"/>
                    <a:pt x="24" y="43"/>
                    <a:pt x="24" y="43"/>
                  </a:cubicBezTo>
                  <a:cubicBezTo>
                    <a:pt x="24" y="48"/>
                    <a:pt x="24" y="48"/>
                    <a:pt x="24" y="48"/>
                  </a:cubicBezTo>
                  <a:cubicBezTo>
                    <a:pt x="29" y="48"/>
                    <a:pt x="29" y="48"/>
                    <a:pt x="29" y="48"/>
                  </a:cubicBezTo>
                  <a:cubicBezTo>
                    <a:pt x="29" y="53"/>
                    <a:pt x="29" y="53"/>
                    <a:pt x="29" y="53"/>
                  </a:cubicBezTo>
                  <a:cubicBezTo>
                    <a:pt x="22" y="53"/>
                    <a:pt x="22" y="53"/>
                    <a:pt x="22" y="53"/>
                  </a:cubicBezTo>
                  <a:cubicBezTo>
                    <a:pt x="22" y="38"/>
                    <a:pt x="22" y="38"/>
                    <a:pt x="22" y="38"/>
                  </a:cubicBezTo>
                  <a:cubicBezTo>
                    <a:pt x="29" y="38"/>
                    <a:pt x="29" y="38"/>
                    <a:pt x="29" y="38"/>
                  </a:cubicBezTo>
                  <a:close/>
                  <a:moveTo>
                    <a:pt x="22" y="37"/>
                  </a:moveTo>
                  <a:cubicBezTo>
                    <a:pt x="22" y="33"/>
                    <a:pt x="22" y="33"/>
                    <a:pt x="22" y="33"/>
                  </a:cubicBezTo>
                  <a:cubicBezTo>
                    <a:pt x="24" y="33"/>
                    <a:pt x="24" y="33"/>
                    <a:pt x="24" y="33"/>
                  </a:cubicBezTo>
                  <a:cubicBezTo>
                    <a:pt x="24" y="27"/>
                    <a:pt x="24" y="27"/>
                    <a:pt x="24" y="27"/>
                  </a:cubicBezTo>
                  <a:cubicBezTo>
                    <a:pt x="22" y="27"/>
                    <a:pt x="22" y="27"/>
                    <a:pt x="22" y="27"/>
                  </a:cubicBezTo>
                  <a:cubicBezTo>
                    <a:pt x="22" y="23"/>
                    <a:pt x="22" y="23"/>
                    <a:pt x="22" y="23"/>
                  </a:cubicBezTo>
                  <a:cubicBezTo>
                    <a:pt x="26" y="23"/>
                    <a:pt x="26" y="23"/>
                    <a:pt x="26" y="23"/>
                  </a:cubicBezTo>
                  <a:cubicBezTo>
                    <a:pt x="28" y="23"/>
                    <a:pt x="29" y="24"/>
                    <a:pt x="29" y="25"/>
                  </a:cubicBezTo>
                  <a:cubicBezTo>
                    <a:pt x="29" y="35"/>
                    <a:pt x="29" y="35"/>
                    <a:pt x="29" y="35"/>
                  </a:cubicBezTo>
                  <a:cubicBezTo>
                    <a:pt x="29" y="36"/>
                    <a:pt x="28" y="37"/>
                    <a:pt x="26" y="37"/>
                  </a:cubicBezTo>
                  <a:lnTo>
                    <a:pt x="22" y="37"/>
                  </a:lnTo>
                  <a:close/>
                  <a:moveTo>
                    <a:pt x="14" y="53"/>
                  </a:moveTo>
                  <a:cubicBezTo>
                    <a:pt x="22" y="53"/>
                    <a:pt x="22" y="53"/>
                    <a:pt x="22" y="53"/>
                  </a:cubicBezTo>
                  <a:cubicBezTo>
                    <a:pt x="22" y="58"/>
                    <a:pt x="22" y="58"/>
                    <a:pt x="22" y="58"/>
                  </a:cubicBezTo>
                  <a:cubicBezTo>
                    <a:pt x="14" y="58"/>
                    <a:pt x="14" y="58"/>
                    <a:pt x="14" y="58"/>
                  </a:cubicBezTo>
                  <a:cubicBezTo>
                    <a:pt x="14" y="53"/>
                    <a:pt x="14" y="53"/>
                    <a:pt x="14" y="53"/>
                  </a:cubicBezTo>
                  <a:close/>
                  <a:moveTo>
                    <a:pt x="22" y="5"/>
                  </a:moveTo>
                  <a:cubicBezTo>
                    <a:pt x="14" y="5"/>
                    <a:pt x="14" y="5"/>
                    <a:pt x="14" y="5"/>
                  </a:cubicBezTo>
                  <a:cubicBezTo>
                    <a:pt x="14" y="0"/>
                    <a:pt x="14" y="0"/>
                    <a:pt x="14" y="0"/>
                  </a:cubicBezTo>
                  <a:cubicBezTo>
                    <a:pt x="22" y="0"/>
                    <a:pt x="22" y="0"/>
                    <a:pt x="22" y="0"/>
                  </a:cubicBezTo>
                  <a:cubicBezTo>
                    <a:pt x="22" y="5"/>
                    <a:pt x="22" y="5"/>
                    <a:pt x="22" y="5"/>
                  </a:cubicBezTo>
                  <a:close/>
                  <a:moveTo>
                    <a:pt x="22" y="23"/>
                  </a:moveTo>
                  <a:cubicBezTo>
                    <a:pt x="22" y="27"/>
                    <a:pt x="22" y="27"/>
                    <a:pt x="22" y="27"/>
                  </a:cubicBezTo>
                  <a:cubicBezTo>
                    <a:pt x="19" y="27"/>
                    <a:pt x="19" y="27"/>
                    <a:pt x="19" y="27"/>
                  </a:cubicBezTo>
                  <a:cubicBezTo>
                    <a:pt x="19" y="33"/>
                    <a:pt x="19" y="33"/>
                    <a:pt x="19" y="33"/>
                  </a:cubicBezTo>
                  <a:cubicBezTo>
                    <a:pt x="22" y="33"/>
                    <a:pt x="22" y="33"/>
                    <a:pt x="22" y="33"/>
                  </a:cubicBezTo>
                  <a:cubicBezTo>
                    <a:pt x="22" y="37"/>
                    <a:pt x="22" y="37"/>
                    <a:pt x="22" y="37"/>
                  </a:cubicBezTo>
                  <a:cubicBezTo>
                    <a:pt x="17" y="37"/>
                    <a:pt x="17" y="37"/>
                    <a:pt x="17" y="37"/>
                  </a:cubicBezTo>
                  <a:cubicBezTo>
                    <a:pt x="15" y="37"/>
                    <a:pt x="14" y="36"/>
                    <a:pt x="14" y="35"/>
                  </a:cubicBezTo>
                  <a:cubicBezTo>
                    <a:pt x="14" y="25"/>
                    <a:pt x="14" y="25"/>
                    <a:pt x="14" y="25"/>
                  </a:cubicBezTo>
                  <a:cubicBezTo>
                    <a:pt x="14" y="24"/>
                    <a:pt x="15" y="23"/>
                    <a:pt x="17" y="23"/>
                  </a:cubicBezTo>
                  <a:cubicBezTo>
                    <a:pt x="22" y="23"/>
                    <a:pt x="22" y="23"/>
                    <a:pt x="22" y="23"/>
                  </a:cubicBezTo>
                  <a:close/>
                  <a:moveTo>
                    <a:pt x="22" y="38"/>
                  </a:moveTo>
                  <a:cubicBezTo>
                    <a:pt x="22" y="53"/>
                    <a:pt x="22" y="53"/>
                    <a:pt x="22" y="53"/>
                  </a:cubicBezTo>
                  <a:cubicBezTo>
                    <a:pt x="20" y="53"/>
                    <a:pt x="19" y="52"/>
                    <a:pt x="19" y="50"/>
                  </a:cubicBezTo>
                  <a:cubicBezTo>
                    <a:pt x="19" y="41"/>
                    <a:pt x="19" y="41"/>
                    <a:pt x="19" y="41"/>
                  </a:cubicBezTo>
                  <a:cubicBezTo>
                    <a:pt x="19" y="39"/>
                    <a:pt x="20" y="38"/>
                    <a:pt x="22" y="38"/>
                  </a:cubicBezTo>
                  <a:close/>
                  <a:moveTo>
                    <a:pt x="14" y="23"/>
                  </a:moveTo>
                  <a:cubicBezTo>
                    <a:pt x="14" y="18"/>
                    <a:pt x="14" y="18"/>
                    <a:pt x="14" y="18"/>
                  </a:cubicBezTo>
                  <a:cubicBezTo>
                    <a:pt x="17" y="18"/>
                    <a:pt x="17" y="18"/>
                    <a:pt x="17" y="18"/>
                  </a:cubicBezTo>
                  <a:cubicBezTo>
                    <a:pt x="17" y="13"/>
                    <a:pt x="17" y="13"/>
                    <a:pt x="17" y="13"/>
                  </a:cubicBezTo>
                  <a:cubicBezTo>
                    <a:pt x="14" y="13"/>
                    <a:pt x="14" y="13"/>
                    <a:pt x="14" y="13"/>
                  </a:cubicBezTo>
                  <a:cubicBezTo>
                    <a:pt x="14" y="8"/>
                    <a:pt x="14" y="8"/>
                    <a:pt x="14" y="8"/>
                  </a:cubicBezTo>
                  <a:cubicBezTo>
                    <a:pt x="19" y="8"/>
                    <a:pt x="19" y="8"/>
                    <a:pt x="19" y="8"/>
                  </a:cubicBezTo>
                  <a:cubicBezTo>
                    <a:pt x="20" y="8"/>
                    <a:pt x="21" y="9"/>
                    <a:pt x="21" y="10"/>
                  </a:cubicBezTo>
                  <a:cubicBezTo>
                    <a:pt x="21" y="20"/>
                    <a:pt x="21" y="20"/>
                    <a:pt x="21" y="20"/>
                  </a:cubicBezTo>
                  <a:cubicBezTo>
                    <a:pt x="21" y="21"/>
                    <a:pt x="20" y="23"/>
                    <a:pt x="19" y="23"/>
                  </a:cubicBezTo>
                  <a:lnTo>
                    <a:pt x="14" y="23"/>
                  </a:lnTo>
                  <a:close/>
                  <a:moveTo>
                    <a:pt x="5" y="53"/>
                  </a:moveTo>
                  <a:cubicBezTo>
                    <a:pt x="14" y="53"/>
                    <a:pt x="14" y="53"/>
                    <a:pt x="14" y="53"/>
                  </a:cubicBezTo>
                  <a:cubicBezTo>
                    <a:pt x="14" y="58"/>
                    <a:pt x="14" y="58"/>
                    <a:pt x="14" y="58"/>
                  </a:cubicBezTo>
                  <a:cubicBezTo>
                    <a:pt x="2" y="58"/>
                    <a:pt x="2" y="58"/>
                    <a:pt x="2" y="58"/>
                  </a:cubicBezTo>
                  <a:cubicBezTo>
                    <a:pt x="1" y="58"/>
                    <a:pt x="0" y="57"/>
                    <a:pt x="0" y="55"/>
                  </a:cubicBezTo>
                  <a:cubicBezTo>
                    <a:pt x="0" y="3"/>
                    <a:pt x="0" y="3"/>
                    <a:pt x="0" y="3"/>
                  </a:cubicBezTo>
                  <a:cubicBezTo>
                    <a:pt x="0" y="1"/>
                    <a:pt x="1" y="0"/>
                    <a:pt x="2" y="0"/>
                  </a:cubicBezTo>
                  <a:cubicBezTo>
                    <a:pt x="14" y="0"/>
                    <a:pt x="14" y="0"/>
                    <a:pt x="14" y="0"/>
                  </a:cubicBezTo>
                  <a:cubicBezTo>
                    <a:pt x="14" y="5"/>
                    <a:pt x="14" y="5"/>
                    <a:pt x="14" y="5"/>
                  </a:cubicBezTo>
                  <a:cubicBezTo>
                    <a:pt x="5" y="5"/>
                    <a:pt x="5" y="5"/>
                    <a:pt x="5" y="5"/>
                  </a:cubicBezTo>
                  <a:cubicBezTo>
                    <a:pt x="5" y="53"/>
                    <a:pt x="5" y="53"/>
                    <a:pt x="5" y="53"/>
                  </a:cubicBezTo>
                  <a:close/>
                  <a:moveTo>
                    <a:pt x="14" y="8"/>
                  </a:moveTo>
                  <a:cubicBezTo>
                    <a:pt x="9" y="8"/>
                    <a:pt x="9" y="8"/>
                    <a:pt x="9" y="8"/>
                  </a:cubicBezTo>
                  <a:cubicBezTo>
                    <a:pt x="8" y="8"/>
                    <a:pt x="7" y="9"/>
                    <a:pt x="7" y="10"/>
                  </a:cubicBezTo>
                  <a:cubicBezTo>
                    <a:pt x="7" y="20"/>
                    <a:pt x="7" y="20"/>
                    <a:pt x="7" y="20"/>
                  </a:cubicBezTo>
                  <a:cubicBezTo>
                    <a:pt x="7" y="21"/>
                    <a:pt x="8" y="23"/>
                    <a:pt x="9" y="23"/>
                  </a:cubicBezTo>
                  <a:cubicBezTo>
                    <a:pt x="14" y="23"/>
                    <a:pt x="14" y="23"/>
                    <a:pt x="14" y="23"/>
                  </a:cubicBezTo>
                  <a:cubicBezTo>
                    <a:pt x="14" y="18"/>
                    <a:pt x="14" y="18"/>
                    <a:pt x="14" y="18"/>
                  </a:cubicBezTo>
                  <a:cubicBezTo>
                    <a:pt x="12" y="18"/>
                    <a:pt x="12" y="18"/>
                    <a:pt x="12" y="18"/>
                  </a:cubicBezTo>
                  <a:cubicBezTo>
                    <a:pt x="12" y="13"/>
                    <a:pt x="12" y="13"/>
                    <a:pt x="12" y="13"/>
                  </a:cubicBezTo>
                  <a:cubicBezTo>
                    <a:pt x="14" y="13"/>
                    <a:pt x="14" y="13"/>
                    <a:pt x="14" y="13"/>
                  </a:cubicBezTo>
                  <a:lnTo>
                    <a:pt x="14"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281"/>
            <p:cNvSpPr>
              <a:spLocks noEditPoints="1"/>
            </p:cNvSpPr>
            <p:nvPr/>
          </p:nvSpPr>
          <p:spPr bwMode="auto">
            <a:xfrm>
              <a:off x="11056938" y="539750"/>
              <a:ext cx="160338" cy="47625"/>
            </a:xfrm>
            <a:custGeom>
              <a:avLst/>
              <a:gdLst>
                <a:gd name="T0" fmla="*/ 35 w 71"/>
                <a:gd name="T1" fmla="*/ 9 h 21"/>
                <a:gd name="T2" fmla="*/ 51 w 71"/>
                <a:gd name="T3" fmla="*/ 11 h 21"/>
                <a:gd name="T4" fmla="*/ 62 w 71"/>
                <a:gd name="T5" fmla="*/ 15 h 21"/>
                <a:gd name="T6" fmla="*/ 65 w 71"/>
                <a:gd name="T7" fmla="*/ 11 h 21"/>
                <a:gd name="T8" fmla="*/ 52 w 71"/>
                <a:gd name="T9" fmla="*/ 7 h 21"/>
                <a:gd name="T10" fmla="*/ 35 w 71"/>
                <a:gd name="T11" fmla="*/ 5 h 21"/>
                <a:gd name="T12" fmla="*/ 35 w 71"/>
                <a:gd name="T13" fmla="*/ 0 h 21"/>
                <a:gd name="T14" fmla="*/ 53 w 71"/>
                <a:gd name="T15" fmla="*/ 2 h 21"/>
                <a:gd name="T16" fmla="*/ 69 w 71"/>
                <a:gd name="T17" fmla="*/ 8 h 21"/>
                <a:gd name="T18" fmla="*/ 70 w 71"/>
                <a:gd name="T19" fmla="*/ 11 h 21"/>
                <a:gd name="T20" fmla="*/ 65 w 71"/>
                <a:gd name="T21" fmla="*/ 20 h 21"/>
                <a:gd name="T22" fmla="*/ 62 w 71"/>
                <a:gd name="T23" fmla="*/ 21 h 21"/>
                <a:gd name="T24" fmla="*/ 50 w 71"/>
                <a:gd name="T25" fmla="*/ 16 h 21"/>
                <a:gd name="T26" fmla="*/ 35 w 71"/>
                <a:gd name="T27" fmla="*/ 14 h 21"/>
                <a:gd name="T28" fmla="*/ 35 w 71"/>
                <a:gd name="T29" fmla="*/ 9 h 21"/>
                <a:gd name="T30" fmla="*/ 6 w 71"/>
                <a:gd name="T31" fmla="*/ 11 h 21"/>
                <a:gd name="T32" fmla="*/ 8 w 71"/>
                <a:gd name="T33" fmla="*/ 15 h 21"/>
                <a:gd name="T34" fmla="*/ 20 w 71"/>
                <a:gd name="T35" fmla="*/ 11 h 21"/>
                <a:gd name="T36" fmla="*/ 35 w 71"/>
                <a:gd name="T37" fmla="*/ 9 h 21"/>
                <a:gd name="T38" fmla="*/ 35 w 71"/>
                <a:gd name="T39" fmla="*/ 9 h 21"/>
                <a:gd name="T40" fmla="*/ 35 w 71"/>
                <a:gd name="T41" fmla="*/ 14 h 21"/>
                <a:gd name="T42" fmla="*/ 35 w 71"/>
                <a:gd name="T43" fmla="*/ 14 h 21"/>
                <a:gd name="T44" fmla="*/ 21 w 71"/>
                <a:gd name="T45" fmla="*/ 16 h 21"/>
                <a:gd name="T46" fmla="*/ 8 w 71"/>
                <a:gd name="T47" fmla="*/ 21 h 21"/>
                <a:gd name="T48" fmla="*/ 5 w 71"/>
                <a:gd name="T49" fmla="*/ 20 h 21"/>
                <a:gd name="T50" fmla="*/ 0 w 71"/>
                <a:gd name="T51" fmla="*/ 11 h 21"/>
                <a:gd name="T52" fmla="*/ 1 w 71"/>
                <a:gd name="T53" fmla="*/ 8 h 21"/>
                <a:gd name="T54" fmla="*/ 17 w 71"/>
                <a:gd name="T55" fmla="*/ 2 h 21"/>
                <a:gd name="T56" fmla="*/ 35 w 71"/>
                <a:gd name="T57" fmla="*/ 0 h 21"/>
                <a:gd name="T58" fmla="*/ 35 w 71"/>
                <a:gd name="T59" fmla="*/ 0 h 21"/>
                <a:gd name="T60" fmla="*/ 35 w 71"/>
                <a:gd name="T61" fmla="*/ 5 h 21"/>
                <a:gd name="T62" fmla="*/ 35 w 71"/>
                <a:gd name="T63" fmla="*/ 5 h 21"/>
                <a:gd name="T64" fmla="*/ 18 w 71"/>
                <a:gd name="T65" fmla="*/ 7 h 21"/>
                <a:gd name="T66" fmla="*/ 6 w 71"/>
                <a:gd name="T67"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 h="21">
                  <a:moveTo>
                    <a:pt x="35" y="9"/>
                  </a:moveTo>
                  <a:cubicBezTo>
                    <a:pt x="41" y="9"/>
                    <a:pt x="46" y="10"/>
                    <a:pt x="51" y="11"/>
                  </a:cubicBezTo>
                  <a:cubicBezTo>
                    <a:pt x="55" y="12"/>
                    <a:pt x="59" y="14"/>
                    <a:pt x="62" y="15"/>
                  </a:cubicBezTo>
                  <a:cubicBezTo>
                    <a:pt x="65" y="11"/>
                    <a:pt x="65" y="11"/>
                    <a:pt x="65" y="11"/>
                  </a:cubicBezTo>
                  <a:cubicBezTo>
                    <a:pt x="61" y="9"/>
                    <a:pt x="56" y="8"/>
                    <a:pt x="52" y="7"/>
                  </a:cubicBezTo>
                  <a:cubicBezTo>
                    <a:pt x="47" y="6"/>
                    <a:pt x="41" y="5"/>
                    <a:pt x="35" y="5"/>
                  </a:cubicBezTo>
                  <a:cubicBezTo>
                    <a:pt x="35" y="0"/>
                    <a:pt x="35" y="0"/>
                    <a:pt x="35" y="0"/>
                  </a:cubicBezTo>
                  <a:cubicBezTo>
                    <a:pt x="41" y="0"/>
                    <a:pt x="47" y="1"/>
                    <a:pt x="53" y="2"/>
                  </a:cubicBezTo>
                  <a:cubicBezTo>
                    <a:pt x="59" y="4"/>
                    <a:pt x="64" y="6"/>
                    <a:pt x="69" y="8"/>
                  </a:cubicBezTo>
                  <a:cubicBezTo>
                    <a:pt x="70" y="9"/>
                    <a:pt x="71" y="10"/>
                    <a:pt x="70" y="11"/>
                  </a:cubicBezTo>
                  <a:cubicBezTo>
                    <a:pt x="65" y="20"/>
                    <a:pt x="65" y="20"/>
                    <a:pt x="65" y="20"/>
                  </a:cubicBezTo>
                  <a:cubicBezTo>
                    <a:pt x="65" y="21"/>
                    <a:pt x="63" y="21"/>
                    <a:pt x="62" y="21"/>
                  </a:cubicBezTo>
                  <a:cubicBezTo>
                    <a:pt x="58" y="19"/>
                    <a:pt x="54" y="17"/>
                    <a:pt x="50" y="16"/>
                  </a:cubicBezTo>
                  <a:cubicBezTo>
                    <a:pt x="45" y="15"/>
                    <a:pt x="40" y="14"/>
                    <a:pt x="35" y="14"/>
                  </a:cubicBezTo>
                  <a:lnTo>
                    <a:pt x="35" y="9"/>
                  </a:lnTo>
                  <a:close/>
                  <a:moveTo>
                    <a:pt x="6" y="11"/>
                  </a:moveTo>
                  <a:cubicBezTo>
                    <a:pt x="8" y="15"/>
                    <a:pt x="8" y="15"/>
                    <a:pt x="8" y="15"/>
                  </a:cubicBezTo>
                  <a:cubicBezTo>
                    <a:pt x="12" y="14"/>
                    <a:pt x="15" y="12"/>
                    <a:pt x="20" y="11"/>
                  </a:cubicBezTo>
                  <a:cubicBezTo>
                    <a:pt x="25" y="10"/>
                    <a:pt x="30" y="9"/>
                    <a:pt x="35" y="9"/>
                  </a:cubicBezTo>
                  <a:cubicBezTo>
                    <a:pt x="35" y="9"/>
                    <a:pt x="35" y="9"/>
                    <a:pt x="35" y="9"/>
                  </a:cubicBezTo>
                  <a:cubicBezTo>
                    <a:pt x="35" y="14"/>
                    <a:pt x="35" y="14"/>
                    <a:pt x="35" y="14"/>
                  </a:cubicBezTo>
                  <a:cubicBezTo>
                    <a:pt x="35" y="14"/>
                    <a:pt x="35" y="14"/>
                    <a:pt x="35" y="14"/>
                  </a:cubicBezTo>
                  <a:cubicBezTo>
                    <a:pt x="30" y="14"/>
                    <a:pt x="25" y="15"/>
                    <a:pt x="21" y="16"/>
                  </a:cubicBezTo>
                  <a:cubicBezTo>
                    <a:pt x="16" y="17"/>
                    <a:pt x="12" y="19"/>
                    <a:pt x="8" y="21"/>
                  </a:cubicBezTo>
                  <a:cubicBezTo>
                    <a:pt x="7" y="21"/>
                    <a:pt x="6" y="21"/>
                    <a:pt x="5" y="20"/>
                  </a:cubicBezTo>
                  <a:cubicBezTo>
                    <a:pt x="0" y="11"/>
                    <a:pt x="0" y="11"/>
                    <a:pt x="0" y="11"/>
                  </a:cubicBezTo>
                  <a:cubicBezTo>
                    <a:pt x="0" y="10"/>
                    <a:pt x="0" y="9"/>
                    <a:pt x="1" y="8"/>
                  </a:cubicBezTo>
                  <a:cubicBezTo>
                    <a:pt x="6" y="6"/>
                    <a:pt x="12" y="4"/>
                    <a:pt x="17" y="2"/>
                  </a:cubicBezTo>
                  <a:cubicBezTo>
                    <a:pt x="23" y="1"/>
                    <a:pt x="29" y="0"/>
                    <a:pt x="35" y="0"/>
                  </a:cubicBezTo>
                  <a:cubicBezTo>
                    <a:pt x="35" y="0"/>
                    <a:pt x="35" y="0"/>
                    <a:pt x="35" y="0"/>
                  </a:cubicBezTo>
                  <a:cubicBezTo>
                    <a:pt x="35" y="5"/>
                    <a:pt x="35" y="5"/>
                    <a:pt x="35" y="5"/>
                  </a:cubicBezTo>
                  <a:cubicBezTo>
                    <a:pt x="35" y="5"/>
                    <a:pt x="35" y="5"/>
                    <a:pt x="35" y="5"/>
                  </a:cubicBezTo>
                  <a:cubicBezTo>
                    <a:pt x="29" y="5"/>
                    <a:pt x="24" y="6"/>
                    <a:pt x="18" y="7"/>
                  </a:cubicBezTo>
                  <a:cubicBezTo>
                    <a:pt x="14" y="8"/>
                    <a:pt x="10" y="9"/>
                    <a:pt x="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282"/>
            <p:cNvSpPr>
              <a:spLocks noEditPoints="1"/>
            </p:cNvSpPr>
            <p:nvPr/>
          </p:nvSpPr>
          <p:spPr bwMode="auto">
            <a:xfrm>
              <a:off x="11033125" y="500063"/>
              <a:ext cx="209550" cy="53975"/>
            </a:xfrm>
            <a:custGeom>
              <a:avLst/>
              <a:gdLst>
                <a:gd name="T0" fmla="*/ 87 w 93"/>
                <a:gd name="T1" fmla="*/ 14 h 24"/>
                <a:gd name="T2" fmla="*/ 69 w 93"/>
                <a:gd name="T3" fmla="*/ 8 h 24"/>
                <a:gd name="T4" fmla="*/ 46 w 93"/>
                <a:gd name="T5" fmla="*/ 5 h 24"/>
                <a:gd name="T6" fmla="*/ 46 w 93"/>
                <a:gd name="T7" fmla="*/ 5 h 24"/>
                <a:gd name="T8" fmla="*/ 46 w 93"/>
                <a:gd name="T9" fmla="*/ 0 h 24"/>
                <a:gd name="T10" fmla="*/ 46 w 93"/>
                <a:gd name="T11" fmla="*/ 0 h 24"/>
                <a:gd name="T12" fmla="*/ 70 w 93"/>
                <a:gd name="T13" fmla="*/ 3 h 24"/>
                <a:gd name="T14" fmla="*/ 91 w 93"/>
                <a:gd name="T15" fmla="*/ 11 h 24"/>
                <a:gd name="T16" fmla="*/ 92 w 93"/>
                <a:gd name="T17" fmla="*/ 14 h 24"/>
                <a:gd name="T18" fmla="*/ 88 w 93"/>
                <a:gd name="T19" fmla="*/ 23 h 24"/>
                <a:gd name="T20" fmla="*/ 84 w 93"/>
                <a:gd name="T21" fmla="*/ 24 h 24"/>
                <a:gd name="T22" fmla="*/ 67 w 93"/>
                <a:gd name="T23" fmla="*/ 17 h 24"/>
                <a:gd name="T24" fmla="*/ 46 w 93"/>
                <a:gd name="T25" fmla="*/ 15 h 24"/>
                <a:gd name="T26" fmla="*/ 46 w 93"/>
                <a:gd name="T27" fmla="*/ 15 h 24"/>
                <a:gd name="T28" fmla="*/ 46 w 93"/>
                <a:gd name="T29" fmla="*/ 10 h 24"/>
                <a:gd name="T30" fmla="*/ 46 w 93"/>
                <a:gd name="T31" fmla="*/ 10 h 24"/>
                <a:gd name="T32" fmla="*/ 68 w 93"/>
                <a:gd name="T33" fmla="*/ 12 h 24"/>
                <a:gd name="T34" fmla="*/ 84 w 93"/>
                <a:gd name="T35" fmla="*/ 18 h 24"/>
                <a:gd name="T36" fmla="*/ 87 w 93"/>
                <a:gd name="T37" fmla="*/ 14 h 24"/>
                <a:gd name="T38" fmla="*/ 46 w 93"/>
                <a:gd name="T39" fmla="*/ 5 h 24"/>
                <a:gd name="T40" fmla="*/ 24 w 93"/>
                <a:gd name="T41" fmla="*/ 8 h 24"/>
                <a:gd name="T42" fmla="*/ 6 w 93"/>
                <a:gd name="T43" fmla="*/ 14 h 24"/>
                <a:gd name="T44" fmla="*/ 8 w 93"/>
                <a:gd name="T45" fmla="*/ 18 h 24"/>
                <a:gd name="T46" fmla="*/ 25 w 93"/>
                <a:gd name="T47" fmla="*/ 12 h 24"/>
                <a:gd name="T48" fmla="*/ 46 w 93"/>
                <a:gd name="T49" fmla="*/ 10 h 24"/>
                <a:gd name="T50" fmla="*/ 46 w 93"/>
                <a:gd name="T51" fmla="*/ 15 h 24"/>
                <a:gd name="T52" fmla="*/ 26 w 93"/>
                <a:gd name="T53" fmla="*/ 17 h 24"/>
                <a:gd name="T54" fmla="*/ 8 w 93"/>
                <a:gd name="T55" fmla="*/ 24 h 24"/>
                <a:gd name="T56" fmla="*/ 5 w 93"/>
                <a:gd name="T57" fmla="*/ 23 h 24"/>
                <a:gd name="T58" fmla="*/ 0 w 93"/>
                <a:gd name="T59" fmla="*/ 14 h 24"/>
                <a:gd name="T60" fmla="*/ 1 w 93"/>
                <a:gd name="T61" fmla="*/ 11 h 24"/>
                <a:gd name="T62" fmla="*/ 22 w 93"/>
                <a:gd name="T63" fmla="*/ 3 h 24"/>
                <a:gd name="T64" fmla="*/ 46 w 93"/>
                <a:gd name="T65" fmla="*/ 0 h 24"/>
                <a:gd name="T66" fmla="*/ 46 w 93"/>
                <a:gd name="T67"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3" h="24">
                  <a:moveTo>
                    <a:pt x="87" y="14"/>
                  </a:moveTo>
                  <a:cubicBezTo>
                    <a:pt x="81" y="12"/>
                    <a:pt x="75" y="9"/>
                    <a:pt x="69" y="8"/>
                  </a:cubicBezTo>
                  <a:cubicBezTo>
                    <a:pt x="62" y="6"/>
                    <a:pt x="54" y="5"/>
                    <a:pt x="46" y="5"/>
                  </a:cubicBezTo>
                  <a:cubicBezTo>
                    <a:pt x="46" y="5"/>
                    <a:pt x="46" y="5"/>
                    <a:pt x="46" y="5"/>
                  </a:cubicBezTo>
                  <a:cubicBezTo>
                    <a:pt x="46" y="0"/>
                    <a:pt x="46" y="0"/>
                    <a:pt x="46" y="0"/>
                  </a:cubicBezTo>
                  <a:cubicBezTo>
                    <a:pt x="46" y="0"/>
                    <a:pt x="46" y="0"/>
                    <a:pt x="46" y="0"/>
                  </a:cubicBezTo>
                  <a:cubicBezTo>
                    <a:pt x="54" y="0"/>
                    <a:pt x="62" y="1"/>
                    <a:pt x="70" y="3"/>
                  </a:cubicBezTo>
                  <a:cubicBezTo>
                    <a:pt x="78" y="5"/>
                    <a:pt x="85" y="8"/>
                    <a:pt x="91" y="11"/>
                  </a:cubicBezTo>
                  <a:cubicBezTo>
                    <a:pt x="92" y="12"/>
                    <a:pt x="93" y="13"/>
                    <a:pt x="92" y="14"/>
                  </a:cubicBezTo>
                  <a:cubicBezTo>
                    <a:pt x="88" y="23"/>
                    <a:pt x="88" y="23"/>
                    <a:pt x="88" y="23"/>
                  </a:cubicBezTo>
                  <a:cubicBezTo>
                    <a:pt x="87" y="24"/>
                    <a:pt x="85" y="24"/>
                    <a:pt x="84" y="24"/>
                  </a:cubicBezTo>
                  <a:cubicBezTo>
                    <a:pt x="79" y="21"/>
                    <a:pt x="73" y="18"/>
                    <a:pt x="67" y="17"/>
                  </a:cubicBezTo>
                  <a:cubicBezTo>
                    <a:pt x="60" y="15"/>
                    <a:pt x="53" y="15"/>
                    <a:pt x="46" y="15"/>
                  </a:cubicBezTo>
                  <a:cubicBezTo>
                    <a:pt x="46" y="15"/>
                    <a:pt x="46" y="15"/>
                    <a:pt x="46" y="15"/>
                  </a:cubicBezTo>
                  <a:cubicBezTo>
                    <a:pt x="46" y="10"/>
                    <a:pt x="46" y="10"/>
                    <a:pt x="46" y="10"/>
                  </a:cubicBezTo>
                  <a:cubicBezTo>
                    <a:pt x="46" y="10"/>
                    <a:pt x="46" y="10"/>
                    <a:pt x="46" y="10"/>
                  </a:cubicBezTo>
                  <a:cubicBezTo>
                    <a:pt x="54" y="10"/>
                    <a:pt x="61" y="11"/>
                    <a:pt x="68" y="12"/>
                  </a:cubicBezTo>
                  <a:cubicBezTo>
                    <a:pt x="74" y="14"/>
                    <a:pt x="79" y="16"/>
                    <a:pt x="84" y="18"/>
                  </a:cubicBezTo>
                  <a:lnTo>
                    <a:pt x="87" y="14"/>
                  </a:lnTo>
                  <a:close/>
                  <a:moveTo>
                    <a:pt x="46" y="5"/>
                  </a:moveTo>
                  <a:cubicBezTo>
                    <a:pt x="38" y="5"/>
                    <a:pt x="31" y="6"/>
                    <a:pt x="24" y="8"/>
                  </a:cubicBezTo>
                  <a:cubicBezTo>
                    <a:pt x="17" y="9"/>
                    <a:pt x="11" y="12"/>
                    <a:pt x="6" y="14"/>
                  </a:cubicBezTo>
                  <a:cubicBezTo>
                    <a:pt x="8" y="18"/>
                    <a:pt x="8" y="18"/>
                    <a:pt x="8" y="18"/>
                  </a:cubicBezTo>
                  <a:cubicBezTo>
                    <a:pt x="13" y="16"/>
                    <a:pt x="19" y="14"/>
                    <a:pt x="25" y="12"/>
                  </a:cubicBezTo>
                  <a:cubicBezTo>
                    <a:pt x="32" y="11"/>
                    <a:pt x="39" y="10"/>
                    <a:pt x="46" y="10"/>
                  </a:cubicBezTo>
                  <a:cubicBezTo>
                    <a:pt x="46" y="15"/>
                    <a:pt x="46" y="15"/>
                    <a:pt x="46" y="15"/>
                  </a:cubicBezTo>
                  <a:cubicBezTo>
                    <a:pt x="39" y="15"/>
                    <a:pt x="32" y="15"/>
                    <a:pt x="26" y="17"/>
                  </a:cubicBezTo>
                  <a:cubicBezTo>
                    <a:pt x="19" y="18"/>
                    <a:pt x="13" y="21"/>
                    <a:pt x="8" y="24"/>
                  </a:cubicBezTo>
                  <a:cubicBezTo>
                    <a:pt x="7" y="24"/>
                    <a:pt x="5" y="24"/>
                    <a:pt x="5" y="23"/>
                  </a:cubicBezTo>
                  <a:cubicBezTo>
                    <a:pt x="0" y="14"/>
                    <a:pt x="0" y="14"/>
                    <a:pt x="0" y="14"/>
                  </a:cubicBezTo>
                  <a:cubicBezTo>
                    <a:pt x="0" y="13"/>
                    <a:pt x="0" y="12"/>
                    <a:pt x="1" y="11"/>
                  </a:cubicBezTo>
                  <a:cubicBezTo>
                    <a:pt x="8" y="8"/>
                    <a:pt x="15" y="5"/>
                    <a:pt x="22" y="3"/>
                  </a:cubicBezTo>
                  <a:cubicBezTo>
                    <a:pt x="30" y="1"/>
                    <a:pt x="38" y="0"/>
                    <a:pt x="46" y="0"/>
                  </a:cubicBezTo>
                  <a:lnTo>
                    <a:pt x="46"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283"/>
            <p:cNvSpPr>
              <a:spLocks noEditPoints="1"/>
            </p:cNvSpPr>
            <p:nvPr/>
          </p:nvSpPr>
          <p:spPr bwMode="auto">
            <a:xfrm>
              <a:off x="8285163" y="4302125"/>
              <a:ext cx="166688" cy="187325"/>
            </a:xfrm>
            <a:custGeom>
              <a:avLst/>
              <a:gdLst>
                <a:gd name="T0" fmla="*/ 65 w 74"/>
                <a:gd name="T1" fmla="*/ 15 h 83"/>
                <a:gd name="T2" fmla="*/ 72 w 74"/>
                <a:gd name="T3" fmla="*/ 23 h 83"/>
                <a:gd name="T4" fmla="*/ 71 w 74"/>
                <a:gd name="T5" fmla="*/ 26 h 83"/>
                <a:gd name="T6" fmla="*/ 52 w 74"/>
                <a:gd name="T7" fmla="*/ 47 h 83"/>
                <a:gd name="T8" fmla="*/ 69 w 74"/>
                <a:gd name="T9" fmla="*/ 49 h 83"/>
                <a:gd name="T10" fmla="*/ 73 w 74"/>
                <a:gd name="T11" fmla="*/ 56 h 83"/>
                <a:gd name="T12" fmla="*/ 72 w 74"/>
                <a:gd name="T13" fmla="*/ 59 h 83"/>
                <a:gd name="T14" fmla="*/ 51 w 74"/>
                <a:gd name="T15" fmla="*/ 65 h 83"/>
                <a:gd name="T16" fmla="*/ 36 w 74"/>
                <a:gd name="T17" fmla="*/ 82 h 83"/>
                <a:gd name="T18" fmla="*/ 37 w 74"/>
                <a:gd name="T19" fmla="*/ 76 h 83"/>
                <a:gd name="T20" fmla="*/ 49 w 74"/>
                <a:gd name="T21" fmla="*/ 60 h 83"/>
                <a:gd name="T22" fmla="*/ 65 w 74"/>
                <a:gd name="T23" fmla="*/ 52 h 83"/>
                <a:gd name="T24" fmla="*/ 49 w 74"/>
                <a:gd name="T25" fmla="*/ 51 h 83"/>
                <a:gd name="T26" fmla="*/ 40 w 74"/>
                <a:gd name="T27" fmla="*/ 37 h 83"/>
                <a:gd name="T28" fmla="*/ 66 w 74"/>
                <a:gd name="T29" fmla="*/ 23 h 83"/>
                <a:gd name="T30" fmla="*/ 36 w 74"/>
                <a:gd name="T31" fmla="*/ 25 h 83"/>
                <a:gd name="T32" fmla="*/ 36 w 74"/>
                <a:gd name="T33" fmla="*/ 68 h 83"/>
                <a:gd name="T34" fmla="*/ 39 w 74"/>
                <a:gd name="T35" fmla="*/ 58 h 83"/>
                <a:gd name="T36" fmla="*/ 36 w 74"/>
                <a:gd name="T37" fmla="*/ 68 h 83"/>
                <a:gd name="T38" fmla="*/ 21 w 74"/>
                <a:gd name="T39" fmla="*/ 4 h 83"/>
                <a:gd name="T40" fmla="*/ 29 w 74"/>
                <a:gd name="T41" fmla="*/ 12 h 83"/>
                <a:gd name="T42" fmla="*/ 36 w 74"/>
                <a:gd name="T43" fmla="*/ 20 h 83"/>
                <a:gd name="T44" fmla="*/ 34 w 74"/>
                <a:gd name="T45" fmla="*/ 26 h 83"/>
                <a:gd name="T46" fmla="*/ 25 w 74"/>
                <a:gd name="T47" fmla="*/ 15 h 83"/>
                <a:gd name="T48" fmla="*/ 18 w 74"/>
                <a:gd name="T49" fmla="*/ 8 h 83"/>
                <a:gd name="T50" fmla="*/ 12 w 74"/>
                <a:gd name="T51" fmla="*/ 13 h 83"/>
                <a:gd name="T52" fmla="*/ 15 w 74"/>
                <a:gd name="T53" fmla="*/ 22 h 83"/>
                <a:gd name="T54" fmla="*/ 22 w 74"/>
                <a:gd name="T55" fmla="*/ 34 h 83"/>
                <a:gd name="T56" fmla="*/ 7 w 74"/>
                <a:gd name="T57" fmla="*/ 62 h 83"/>
                <a:gd name="T58" fmla="*/ 27 w 74"/>
                <a:gd name="T59" fmla="*/ 43 h 83"/>
                <a:gd name="T60" fmla="*/ 36 w 74"/>
                <a:gd name="T61" fmla="*/ 53 h 83"/>
                <a:gd name="T62" fmla="*/ 35 w 74"/>
                <a:gd name="T63" fmla="*/ 73 h 83"/>
                <a:gd name="T64" fmla="*/ 36 w 74"/>
                <a:gd name="T65" fmla="*/ 82 h 83"/>
                <a:gd name="T66" fmla="*/ 35 w 74"/>
                <a:gd name="T67" fmla="*/ 81 h 83"/>
                <a:gd name="T68" fmla="*/ 30 w 74"/>
                <a:gd name="T69" fmla="*/ 74 h 83"/>
                <a:gd name="T70" fmla="*/ 30 w 74"/>
                <a:gd name="T71" fmla="*/ 72 h 83"/>
                <a:gd name="T72" fmla="*/ 28 w 74"/>
                <a:gd name="T73" fmla="*/ 49 h 83"/>
                <a:gd name="T74" fmla="*/ 5 w 74"/>
                <a:gd name="T75" fmla="*/ 68 h 83"/>
                <a:gd name="T76" fmla="*/ 5 w 74"/>
                <a:gd name="T77" fmla="*/ 67 h 83"/>
                <a:gd name="T78" fmla="*/ 0 w 74"/>
                <a:gd name="T79" fmla="*/ 58 h 83"/>
                <a:gd name="T80" fmla="*/ 17 w 74"/>
                <a:gd name="T81" fmla="*/ 33 h 83"/>
                <a:gd name="T82" fmla="*/ 11 w 74"/>
                <a:gd name="T83" fmla="*/ 24 h 83"/>
                <a:gd name="T84" fmla="*/ 9 w 74"/>
                <a:gd name="T85" fmla="*/ 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4" h="83">
                  <a:moveTo>
                    <a:pt x="36" y="20"/>
                  </a:moveTo>
                  <a:cubicBezTo>
                    <a:pt x="65" y="15"/>
                    <a:pt x="65" y="15"/>
                    <a:pt x="65" y="15"/>
                  </a:cubicBezTo>
                  <a:cubicBezTo>
                    <a:pt x="66" y="15"/>
                    <a:pt x="67" y="15"/>
                    <a:pt x="67" y="16"/>
                  </a:cubicBezTo>
                  <a:cubicBezTo>
                    <a:pt x="72" y="23"/>
                    <a:pt x="72" y="23"/>
                    <a:pt x="72" y="23"/>
                  </a:cubicBezTo>
                  <a:cubicBezTo>
                    <a:pt x="72" y="24"/>
                    <a:pt x="72" y="26"/>
                    <a:pt x="71" y="26"/>
                  </a:cubicBezTo>
                  <a:cubicBezTo>
                    <a:pt x="71" y="26"/>
                    <a:pt x="71" y="26"/>
                    <a:pt x="71" y="26"/>
                  </a:cubicBezTo>
                  <a:cubicBezTo>
                    <a:pt x="45" y="37"/>
                    <a:pt x="45" y="37"/>
                    <a:pt x="45" y="37"/>
                  </a:cubicBezTo>
                  <a:cubicBezTo>
                    <a:pt x="52" y="47"/>
                    <a:pt x="52" y="47"/>
                    <a:pt x="52" y="47"/>
                  </a:cubicBezTo>
                  <a:cubicBezTo>
                    <a:pt x="67" y="48"/>
                    <a:pt x="67" y="48"/>
                    <a:pt x="67" y="48"/>
                  </a:cubicBezTo>
                  <a:cubicBezTo>
                    <a:pt x="68" y="48"/>
                    <a:pt x="68" y="48"/>
                    <a:pt x="69" y="49"/>
                  </a:cubicBezTo>
                  <a:cubicBezTo>
                    <a:pt x="69" y="49"/>
                    <a:pt x="69" y="49"/>
                    <a:pt x="69" y="49"/>
                  </a:cubicBezTo>
                  <a:cubicBezTo>
                    <a:pt x="73" y="56"/>
                    <a:pt x="73" y="56"/>
                    <a:pt x="73" y="56"/>
                  </a:cubicBezTo>
                  <a:cubicBezTo>
                    <a:pt x="74" y="57"/>
                    <a:pt x="74" y="58"/>
                    <a:pt x="73" y="59"/>
                  </a:cubicBezTo>
                  <a:cubicBezTo>
                    <a:pt x="72" y="59"/>
                    <a:pt x="72" y="59"/>
                    <a:pt x="72" y="59"/>
                  </a:cubicBezTo>
                  <a:cubicBezTo>
                    <a:pt x="72" y="59"/>
                    <a:pt x="72" y="59"/>
                    <a:pt x="72" y="59"/>
                  </a:cubicBezTo>
                  <a:cubicBezTo>
                    <a:pt x="51" y="65"/>
                    <a:pt x="51" y="65"/>
                    <a:pt x="51" y="65"/>
                  </a:cubicBezTo>
                  <a:cubicBezTo>
                    <a:pt x="39" y="81"/>
                    <a:pt x="39" y="81"/>
                    <a:pt x="39" y="81"/>
                  </a:cubicBezTo>
                  <a:cubicBezTo>
                    <a:pt x="38" y="82"/>
                    <a:pt x="37" y="83"/>
                    <a:pt x="36" y="82"/>
                  </a:cubicBezTo>
                  <a:cubicBezTo>
                    <a:pt x="36" y="75"/>
                    <a:pt x="36" y="75"/>
                    <a:pt x="36" y="75"/>
                  </a:cubicBezTo>
                  <a:cubicBezTo>
                    <a:pt x="37" y="76"/>
                    <a:pt x="37" y="76"/>
                    <a:pt x="37" y="76"/>
                  </a:cubicBezTo>
                  <a:cubicBezTo>
                    <a:pt x="48" y="61"/>
                    <a:pt x="48" y="61"/>
                    <a:pt x="48" y="61"/>
                  </a:cubicBezTo>
                  <a:cubicBezTo>
                    <a:pt x="48" y="61"/>
                    <a:pt x="49" y="60"/>
                    <a:pt x="49" y="60"/>
                  </a:cubicBezTo>
                  <a:cubicBezTo>
                    <a:pt x="67" y="56"/>
                    <a:pt x="67" y="56"/>
                    <a:pt x="67" y="56"/>
                  </a:cubicBezTo>
                  <a:cubicBezTo>
                    <a:pt x="65" y="52"/>
                    <a:pt x="65" y="52"/>
                    <a:pt x="65" y="52"/>
                  </a:cubicBezTo>
                  <a:cubicBezTo>
                    <a:pt x="51" y="52"/>
                    <a:pt x="51" y="52"/>
                    <a:pt x="51" y="52"/>
                  </a:cubicBezTo>
                  <a:cubicBezTo>
                    <a:pt x="50" y="52"/>
                    <a:pt x="49" y="51"/>
                    <a:pt x="49" y="51"/>
                  </a:cubicBezTo>
                  <a:cubicBezTo>
                    <a:pt x="40" y="37"/>
                    <a:pt x="40" y="37"/>
                    <a:pt x="40" y="37"/>
                  </a:cubicBezTo>
                  <a:cubicBezTo>
                    <a:pt x="40" y="37"/>
                    <a:pt x="40" y="37"/>
                    <a:pt x="40" y="37"/>
                  </a:cubicBezTo>
                  <a:cubicBezTo>
                    <a:pt x="39" y="36"/>
                    <a:pt x="40" y="34"/>
                    <a:pt x="41" y="34"/>
                  </a:cubicBezTo>
                  <a:cubicBezTo>
                    <a:pt x="66" y="23"/>
                    <a:pt x="66" y="23"/>
                    <a:pt x="66" y="23"/>
                  </a:cubicBezTo>
                  <a:cubicBezTo>
                    <a:pt x="64" y="20"/>
                    <a:pt x="64" y="20"/>
                    <a:pt x="64" y="20"/>
                  </a:cubicBezTo>
                  <a:cubicBezTo>
                    <a:pt x="36" y="25"/>
                    <a:pt x="36" y="25"/>
                    <a:pt x="36" y="25"/>
                  </a:cubicBezTo>
                  <a:cubicBezTo>
                    <a:pt x="36" y="20"/>
                    <a:pt x="36" y="20"/>
                    <a:pt x="36" y="20"/>
                  </a:cubicBezTo>
                  <a:close/>
                  <a:moveTo>
                    <a:pt x="36" y="68"/>
                  </a:moveTo>
                  <a:cubicBezTo>
                    <a:pt x="39" y="60"/>
                    <a:pt x="39" y="60"/>
                    <a:pt x="39" y="60"/>
                  </a:cubicBezTo>
                  <a:cubicBezTo>
                    <a:pt x="40" y="59"/>
                    <a:pt x="39" y="58"/>
                    <a:pt x="39" y="58"/>
                  </a:cubicBezTo>
                  <a:cubicBezTo>
                    <a:pt x="36" y="53"/>
                    <a:pt x="36" y="53"/>
                    <a:pt x="36" y="53"/>
                  </a:cubicBezTo>
                  <a:lnTo>
                    <a:pt x="36" y="68"/>
                  </a:lnTo>
                  <a:close/>
                  <a:moveTo>
                    <a:pt x="9" y="2"/>
                  </a:moveTo>
                  <a:cubicBezTo>
                    <a:pt x="12" y="0"/>
                    <a:pt x="17" y="2"/>
                    <a:pt x="21" y="4"/>
                  </a:cubicBezTo>
                  <a:cubicBezTo>
                    <a:pt x="24" y="7"/>
                    <a:pt x="27" y="10"/>
                    <a:pt x="29" y="12"/>
                  </a:cubicBezTo>
                  <a:cubicBezTo>
                    <a:pt x="29" y="12"/>
                    <a:pt x="29" y="12"/>
                    <a:pt x="29" y="12"/>
                  </a:cubicBezTo>
                  <a:cubicBezTo>
                    <a:pt x="35" y="21"/>
                    <a:pt x="35" y="21"/>
                    <a:pt x="35" y="21"/>
                  </a:cubicBezTo>
                  <a:cubicBezTo>
                    <a:pt x="36" y="20"/>
                    <a:pt x="36" y="20"/>
                    <a:pt x="36" y="20"/>
                  </a:cubicBezTo>
                  <a:cubicBezTo>
                    <a:pt x="36" y="25"/>
                    <a:pt x="36" y="25"/>
                    <a:pt x="36" y="25"/>
                  </a:cubicBezTo>
                  <a:cubicBezTo>
                    <a:pt x="34" y="26"/>
                    <a:pt x="34" y="26"/>
                    <a:pt x="34" y="26"/>
                  </a:cubicBezTo>
                  <a:cubicBezTo>
                    <a:pt x="33" y="26"/>
                    <a:pt x="32" y="25"/>
                    <a:pt x="32" y="25"/>
                  </a:cubicBezTo>
                  <a:cubicBezTo>
                    <a:pt x="25" y="15"/>
                    <a:pt x="25" y="15"/>
                    <a:pt x="25" y="15"/>
                  </a:cubicBezTo>
                  <a:cubicBezTo>
                    <a:pt x="25" y="15"/>
                    <a:pt x="25" y="15"/>
                    <a:pt x="25" y="15"/>
                  </a:cubicBezTo>
                  <a:cubicBezTo>
                    <a:pt x="24" y="13"/>
                    <a:pt x="21" y="10"/>
                    <a:pt x="18" y="8"/>
                  </a:cubicBezTo>
                  <a:cubicBezTo>
                    <a:pt x="16" y="7"/>
                    <a:pt x="13" y="6"/>
                    <a:pt x="12" y="6"/>
                  </a:cubicBezTo>
                  <a:cubicBezTo>
                    <a:pt x="11" y="7"/>
                    <a:pt x="11" y="10"/>
                    <a:pt x="12" y="13"/>
                  </a:cubicBezTo>
                  <a:cubicBezTo>
                    <a:pt x="13" y="16"/>
                    <a:pt x="14" y="20"/>
                    <a:pt x="15" y="21"/>
                  </a:cubicBezTo>
                  <a:cubicBezTo>
                    <a:pt x="15" y="22"/>
                    <a:pt x="15" y="22"/>
                    <a:pt x="15" y="22"/>
                  </a:cubicBezTo>
                  <a:cubicBezTo>
                    <a:pt x="22" y="31"/>
                    <a:pt x="22" y="31"/>
                    <a:pt x="22" y="31"/>
                  </a:cubicBezTo>
                  <a:cubicBezTo>
                    <a:pt x="22" y="32"/>
                    <a:pt x="22" y="33"/>
                    <a:pt x="22" y="34"/>
                  </a:cubicBezTo>
                  <a:cubicBezTo>
                    <a:pt x="5" y="59"/>
                    <a:pt x="5" y="59"/>
                    <a:pt x="5" y="59"/>
                  </a:cubicBezTo>
                  <a:cubicBezTo>
                    <a:pt x="7" y="62"/>
                    <a:pt x="7" y="62"/>
                    <a:pt x="7" y="62"/>
                  </a:cubicBezTo>
                  <a:cubicBezTo>
                    <a:pt x="26" y="44"/>
                    <a:pt x="26" y="44"/>
                    <a:pt x="26" y="44"/>
                  </a:cubicBezTo>
                  <a:cubicBezTo>
                    <a:pt x="26" y="43"/>
                    <a:pt x="26" y="43"/>
                    <a:pt x="27" y="43"/>
                  </a:cubicBezTo>
                  <a:cubicBezTo>
                    <a:pt x="28" y="42"/>
                    <a:pt x="29" y="43"/>
                    <a:pt x="30" y="44"/>
                  </a:cubicBezTo>
                  <a:cubicBezTo>
                    <a:pt x="36" y="53"/>
                    <a:pt x="36" y="53"/>
                    <a:pt x="36" y="53"/>
                  </a:cubicBezTo>
                  <a:cubicBezTo>
                    <a:pt x="36" y="68"/>
                    <a:pt x="36" y="68"/>
                    <a:pt x="36" y="68"/>
                  </a:cubicBezTo>
                  <a:cubicBezTo>
                    <a:pt x="35" y="73"/>
                    <a:pt x="35" y="73"/>
                    <a:pt x="35" y="73"/>
                  </a:cubicBezTo>
                  <a:cubicBezTo>
                    <a:pt x="36" y="75"/>
                    <a:pt x="36" y="75"/>
                    <a:pt x="36" y="75"/>
                  </a:cubicBezTo>
                  <a:cubicBezTo>
                    <a:pt x="36" y="82"/>
                    <a:pt x="36" y="82"/>
                    <a:pt x="36" y="82"/>
                  </a:cubicBezTo>
                  <a:cubicBezTo>
                    <a:pt x="36" y="82"/>
                    <a:pt x="35" y="82"/>
                    <a:pt x="35" y="82"/>
                  </a:cubicBezTo>
                  <a:cubicBezTo>
                    <a:pt x="35" y="82"/>
                    <a:pt x="35" y="82"/>
                    <a:pt x="35" y="81"/>
                  </a:cubicBezTo>
                  <a:cubicBezTo>
                    <a:pt x="35" y="81"/>
                    <a:pt x="35" y="81"/>
                    <a:pt x="35" y="81"/>
                  </a:cubicBezTo>
                  <a:cubicBezTo>
                    <a:pt x="30" y="74"/>
                    <a:pt x="30" y="74"/>
                    <a:pt x="30" y="74"/>
                  </a:cubicBezTo>
                  <a:cubicBezTo>
                    <a:pt x="30" y="74"/>
                    <a:pt x="30" y="73"/>
                    <a:pt x="30" y="72"/>
                  </a:cubicBezTo>
                  <a:cubicBezTo>
                    <a:pt x="30" y="72"/>
                    <a:pt x="30" y="72"/>
                    <a:pt x="30" y="72"/>
                  </a:cubicBezTo>
                  <a:cubicBezTo>
                    <a:pt x="34" y="59"/>
                    <a:pt x="34" y="59"/>
                    <a:pt x="34" y="59"/>
                  </a:cubicBezTo>
                  <a:cubicBezTo>
                    <a:pt x="28" y="49"/>
                    <a:pt x="28" y="49"/>
                    <a:pt x="28" y="49"/>
                  </a:cubicBezTo>
                  <a:cubicBezTo>
                    <a:pt x="9" y="68"/>
                    <a:pt x="9" y="68"/>
                    <a:pt x="9" y="68"/>
                  </a:cubicBezTo>
                  <a:cubicBezTo>
                    <a:pt x="8" y="69"/>
                    <a:pt x="6" y="69"/>
                    <a:pt x="5" y="68"/>
                  </a:cubicBezTo>
                  <a:cubicBezTo>
                    <a:pt x="5" y="67"/>
                    <a:pt x="5" y="67"/>
                    <a:pt x="5" y="67"/>
                  </a:cubicBezTo>
                  <a:cubicBezTo>
                    <a:pt x="5" y="67"/>
                    <a:pt x="5" y="67"/>
                    <a:pt x="5" y="67"/>
                  </a:cubicBezTo>
                  <a:cubicBezTo>
                    <a:pt x="0" y="60"/>
                    <a:pt x="0" y="60"/>
                    <a:pt x="0" y="60"/>
                  </a:cubicBezTo>
                  <a:cubicBezTo>
                    <a:pt x="0" y="60"/>
                    <a:pt x="0" y="58"/>
                    <a:pt x="0" y="58"/>
                  </a:cubicBezTo>
                  <a:cubicBezTo>
                    <a:pt x="0" y="58"/>
                    <a:pt x="0" y="58"/>
                    <a:pt x="0" y="58"/>
                  </a:cubicBezTo>
                  <a:cubicBezTo>
                    <a:pt x="17" y="33"/>
                    <a:pt x="17" y="33"/>
                    <a:pt x="17" y="33"/>
                  </a:cubicBezTo>
                  <a:cubicBezTo>
                    <a:pt x="11" y="24"/>
                    <a:pt x="11" y="24"/>
                    <a:pt x="11" y="24"/>
                  </a:cubicBezTo>
                  <a:cubicBezTo>
                    <a:pt x="11" y="24"/>
                    <a:pt x="11" y="24"/>
                    <a:pt x="11" y="24"/>
                  </a:cubicBezTo>
                  <a:cubicBezTo>
                    <a:pt x="10" y="22"/>
                    <a:pt x="8" y="18"/>
                    <a:pt x="7" y="13"/>
                  </a:cubicBezTo>
                  <a:cubicBezTo>
                    <a:pt x="6" y="9"/>
                    <a:pt x="7" y="4"/>
                    <a:pt x="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8" name="Freeform 284"/>
            <p:cNvSpPr>
              <a:spLocks noEditPoints="1"/>
            </p:cNvSpPr>
            <p:nvPr/>
          </p:nvSpPr>
          <p:spPr bwMode="auto">
            <a:xfrm>
              <a:off x="7699375" y="4202113"/>
              <a:ext cx="79375" cy="214313"/>
            </a:xfrm>
            <a:custGeom>
              <a:avLst/>
              <a:gdLst>
                <a:gd name="T0" fmla="*/ 19 w 35"/>
                <a:gd name="T1" fmla="*/ 90 h 95"/>
                <a:gd name="T2" fmla="*/ 21 w 35"/>
                <a:gd name="T3" fmla="*/ 42 h 95"/>
                <a:gd name="T4" fmla="*/ 28 w 35"/>
                <a:gd name="T5" fmla="*/ 33 h 95"/>
                <a:gd name="T6" fmla="*/ 30 w 35"/>
                <a:gd name="T7" fmla="*/ 29 h 95"/>
                <a:gd name="T8" fmla="*/ 28 w 35"/>
                <a:gd name="T9" fmla="*/ 15 h 95"/>
                <a:gd name="T10" fmla="*/ 27 w 35"/>
                <a:gd name="T11" fmla="*/ 14 h 95"/>
                <a:gd name="T12" fmla="*/ 27 w 35"/>
                <a:gd name="T13" fmla="*/ 13 h 95"/>
                <a:gd name="T14" fmla="*/ 26 w 35"/>
                <a:gd name="T15" fmla="*/ 10 h 95"/>
                <a:gd name="T16" fmla="*/ 25 w 35"/>
                <a:gd name="T17" fmla="*/ 26 h 95"/>
                <a:gd name="T18" fmla="*/ 25 w 35"/>
                <a:gd name="T19" fmla="*/ 26 h 95"/>
                <a:gd name="T20" fmla="*/ 19 w 35"/>
                <a:gd name="T21" fmla="*/ 24 h 95"/>
                <a:gd name="T22" fmla="*/ 17 w 35"/>
                <a:gd name="T23" fmla="*/ 5 h 95"/>
                <a:gd name="T24" fmla="*/ 20 w 35"/>
                <a:gd name="T25" fmla="*/ 0 h 95"/>
                <a:gd name="T26" fmla="*/ 21 w 35"/>
                <a:gd name="T27" fmla="*/ 1 h 95"/>
                <a:gd name="T28" fmla="*/ 31 w 35"/>
                <a:gd name="T29" fmla="*/ 11 h 95"/>
                <a:gd name="T30" fmla="*/ 32 w 35"/>
                <a:gd name="T31" fmla="*/ 12 h 95"/>
                <a:gd name="T32" fmla="*/ 32 w 35"/>
                <a:gd name="T33" fmla="*/ 14 h 95"/>
                <a:gd name="T34" fmla="*/ 35 w 35"/>
                <a:gd name="T35" fmla="*/ 30 h 95"/>
                <a:gd name="T36" fmla="*/ 33 w 35"/>
                <a:gd name="T37" fmla="*/ 35 h 95"/>
                <a:gd name="T38" fmla="*/ 24 w 35"/>
                <a:gd name="T39" fmla="*/ 45 h 95"/>
                <a:gd name="T40" fmla="*/ 22 w 35"/>
                <a:gd name="T41" fmla="*/ 95 h 95"/>
                <a:gd name="T42" fmla="*/ 17 w 35"/>
                <a:gd name="T43" fmla="*/ 90 h 95"/>
                <a:gd name="T44" fmla="*/ 7 w 35"/>
                <a:gd name="T45" fmla="*/ 15 h 95"/>
                <a:gd name="T46" fmla="*/ 5 w 35"/>
                <a:gd name="T47" fmla="*/ 29 h 95"/>
                <a:gd name="T48" fmla="*/ 10 w 35"/>
                <a:gd name="T49" fmla="*/ 38 h 95"/>
                <a:gd name="T50" fmla="*/ 15 w 35"/>
                <a:gd name="T51" fmla="*/ 44 h 95"/>
                <a:gd name="T52" fmla="*/ 15 w 35"/>
                <a:gd name="T53" fmla="*/ 90 h 95"/>
                <a:gd name="T54" fmla="*/ 17 w 35"/>
                <a:gd name="T55" fmla="*/ 95 h 95"/>
                <a:gd name="T56" fmla="*/ 11 w 35"/>
                <a:gd name="T57" fmla="*/ 93 h 95"/>
                <a:gd name="T58" fmla="*/ 7 w 35"/>
                <a:gd name="T59" fmla="*/ 42 h 95"/>
                <a:gd name="T60" fmla="*/ 0 w 35"/>
                <a:gd name="T61" fmla="*/ 30 h 95"/>
                <a:gd name="T62" fmla="*/ 3 w 35"/>
                <a:gd name="T63" fmla="*/ 14 h 95"/>
                <a:gd name="T64" fmla="*/ 3 w 35"/>
                <a:gd name="T65" fmla="*/ 12 h 95"/>
                <a:gd name="T66" fmla="*/ 3 w 35"/>
                <a:gd name="T67" fmla="*/ 12 h 95"/>
                <a:gd name="T68" fmla="*/ 12 w 35"/>
                <a:gd name="T69" fmla="*/ 0 h 95"/>
                <a:gd name="T70" fmla="*/ 14 w 35"/>
                <a:gd name="T71" fmla="*/ 1 h 95"/>
                <a:gd name="T72" fmla="*/ 17 w 35"/>
                <a:gd name="T73" fmla="*/ 0 h 95"/>
                <a:gd name="T74" fmla="*/ 17 w 35"/>
                <a:gd name="T75" fmla="*/ 5 h 95"/>
                <a:gd name="T76" fmla="*/ 13 w 35"/>
                <a:gd name="T77" fmla="*/ 26 h 95"/>
                <a:gd name="T78" fmla="*/ 10 w 35"/>
                <a:gd name="T79" fmla="*/ 26 h 95"/>
                <a:gd name="T80" fmla="*/ 8 w 35"/>
                <a:gd name="T81" fmla="*/ 23 h 95"/>
                <a:gd name="T82" fmla="*/ 8 w 35"/>
                <a:gd name="T83" fmla="*/ 13 h 95"/>
                <a:gd name="T84" fmla="*/ 8 w 35"/>
                <a:gd name="T85" fmla="*/ 1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95">
                  <a:moveTo>
                    <a:pt x="17" y="90"/>
                  </a:moveTo>
                  <a:cubicBezTo>
                    <a:pt x="19" y="90"/>
                    <a:pt x="19" y="90"/>
                    <a:pt x="19" y="90"/>
                  </a:cubicBezTo>
                  <a:cubicBezTo>
                    <a:pt x="19" y="44"/>
                    <a:pt x="19" y="44"/>
                    <a:pt x="19" y="44"/>
                  </a:cubicBezTo>
                  <a:cubicBezTo>
                    <a:pt x="19" y="43"/>
                    <a:pt x="20" y="42"/>
                    <a:pt x="21" y="42"/>
                  </a:cubicBezTo>
                  <a:cubicBezTo>
                    <a:pt x="22" y="41"/>
                    <a:pt x="23" y="40"/>
                    <a:pt x="24" y="38"/>
                  </a:cubicBezTo>
                  <a:cubicBezTo>
                    <a:pt x="26" y="37"/>
                    <a:pt x="27" y="34"/>
                    <a:pt x="28" y="33"/>
                  </a:cubicBezTo>
                  <a:cubicBezTo>
                    <a:pt x="28" y="33"/>
                    <a:pt x="28" y="33"/>
                    <a:pt x="28" y="33"/>
                  </a:cubicBezTo>
                  <a:cubicBezTo>
                    <a:pt x="29" y="31"/>
                    <a:pt x="30" y="30"/>
                    <a:pt x="30" y="29"/>
                  </a:cubicBezTo>
                  <a:cubicBezTo>
                    <a:pt x="30" y="28"/>
                    <a:pt x="30" y="26"/>
                    <a:pt x="30" y="25"/>
                  </a:cubicBezTo>
                  <a:cubicBezTo>
                    <a:pt x="30" y="22"/>
                    <a:pt x="29" y="18"/>
                    <a:pt x="28" y="15"/>
                  </a:cubicBezTo>
                  <a:cubicBezTo>
                    <a:pt x="27" y="14"/>
                    <a:pt x="27" y="14"/>
                    <a:pt x="27" y="14"/>
                  </a:cubicBezTo>
                  <a:cubicBezTo>
                    <a:pt x="27" y="14"/>
                    <a:pt x="27" y="14"/>
                    <a:pt x="27" y="14"/>
                  </a:cubicBezTo>
                  <a:cubicBezTo>
                    <a:pt x="27" y="13"/>
                    <a:pt x="27" y="13"/>
                    <a:pt x="27" y="13"/>
                  </a:cubicBezTo>
                  <a:cubicBezTo>
                    <a:pt x="27" y="13"/>
                    <a:pt x="27" y="13"/>
                    <a:pt x="27" y="13"/>
                  </a:cubicBezTo>
                  <a:cubicBezTo>
                    <a:pt x="27" y="13"/>
                    <a:pt x="27" y="13"/>
                    <a:pt x="27" y="13"/>
                  </a:cubicBezTo>
                  <a:cubicBezTo>
                    <a:pt x="26" y="12"/>
                    <a:pt x="26" y="11"/>
                    <a:pt x="26" y="10"/>
                  </a:cubicBezTo>
                  <a:cubicBezTo>
                    <a:pt x="27" y="24"/>
                    <a:pt x="27" y="24"/>
                    <a:pt x="27" y="24"/>
                  </a:cubicBezTo>
                  <a:cubicBezTo>
                    <a:pt x="27" y="25"/>
                    <a:pt x="26" y="26"/>
                    <a:pt x="25" y="26"/>
                  </a:cubicBezTo>
                  <a:cubicBezTo>
                    <a:pt x="25" y="26"/>
                    <a:pt x="25" y="26"/>
                    <a:pt x="25" y="26"/>
                  </a:cubicBezTo>
                  <a:cubicBezTo>
                    <a:pt x="25" y="26"/>
                    <a:pt x="25" y="26"/>
                    <a:pt x="25" y="26"/>
                  </a:cubicBezTo>
                  <a:cubicBezTo>
                    <a:pt x="22" y="26"/>
                    <a:pt x="22" y="26"/>
                    <a:pt x="22" y="26"/>
                  </a:cubicBezTo>
                  <a:cubicBezTo>
                    <a:pt x="21" y="26"/>
                    <a:pt x="20" y="25"/>
                    <a:pt x="19" y="24"/>
                  </a:cubicBezTo>
                  <a:cubicBezTo>
                    <a:pt x="17" y="5"/>
                    <a:pt x="17" y="5"/>
                    <a:pt x="17" y="5"/>
                  </a:cubicBezTo>
                  <a:cubicBezTo>
                    <a:pt x="17" y="5"/>
                    <a:pt x="17" y="5"/>
                    <a:pt x="17" y="5"/>
                  </a:cubicBezTo>
                  <a:cubicBezTo>
                    <a:pt x="17" y="0"/>
                    <a:pt x="17" y="0"/>
                    <a:pt x="17" y="0"/>
                  </a:cubicBezTo>
                  <a:cubicBezTo>
                    <a:pt x="20" y="0"/>
                    <a:pt x="20" y="0"/>
                    <a:pt x="20" y="0"/>
                  </a:cubicBezTo>
                  <a:cubicBezTo>
                    <a:pt x="20" y="0"/>
                    <a:pt x="20" y="0"/>
                    <a:pt x="20" y="0"/>
                  </a:cubicBezTo>
                  <a:cubicBezTo>
                    <a:pt x="20" y="0"/>
                    <a:pt x="21" y="0"/>
                    <a:pt x="21" y="1"/>
                  </a:cubicBezTo>
                  <a:cubicBezTo>
                    <a:pt x="22" y="0"/>
                    <a:pt x="22" y="0"/>
                    <a:pt x="23" y="0"/>
                  </a:cubicBezTo>
                  <a:cubicBezTo>
                    <a:pt x="28" y="1"/>
                    <a:pt x="30" y="8"/>
                    <a:pt x="31" y="11"/>
                  </a:cubicBezTo>
                  <a:cubicBezTo>
                    <a:pt x="31" y="11"/>
                    <a:pt x="31" y="11"/>
                    <a:pt x="31" y="11"/>
                  </a:cubicBezTo>
                  <a:cubicBezTo>
                    <a:pt x="32" y="12"/>
                    <a:pt x="32" y="12"/>
                    <a:pt x="32" y="12"/>
                  </a:cubicBezTo>
                  <a:cubicBezTo>
                    <a:pt x="32" y="12"/>
                    <a:pt x="32" y="12"/>
                    <a:pt x="32" y="12"/>
                  </a:cubicBezTo>
                  <a:cubicBezTo>
                    <a:pt x="32" y="14"/>
                    <a:pt x="32" y="14"/>
                    <a:pt x="32" y="14"/>
                  </a:cubicBezTo>
                  <a:cubicBezTo>
                    <a:pt x="33" y="17"/>
                    <a:pt x="35" y="21"/>
                    <a:pt x="35" y="24"/>
                  </a:cubicBezTo>
                  <a:cubicBezTo>
                    <a:pt x="35" y="26"/>
                    <a:pt x="35" y="28"/>
                    <a:pt x="35" y="30"/>
                  </a:cubicBezTo>
                  <a:cubicBezTo>
                    <a:pt x="34" y="32"/>
                    <a:pt x="34" y="33"/>
                    <a:pt x="33" y="35"/>
                  </a:cubicBezTo>
                  <a:cubicBezTo>
                    <a:pt x="33" y="35"/>
                    <a:pt x="33" y="35"/>
                    <a:pt x="33" y="35"/>
                  </a:cubicBezTo>
                  <a:cubicBezTo>
                    <a:pt x="31" y="37"/>
                    <a:pt x="30" y="40"/>
                    <a:pt x="28" y="42"/>
                  </a:cubicBezTo>
                  <a:cubicBezTo>
                    <a:pt x="27" y="43"/>
                    <a:pt x="25" y="44"/>
                    <a:pt x="24" y="45"/>
                  </a:cubicBezTo>
                  <a:cubicBezTo>
                    <a:pt x="24" y="93"/>
                    <a:pt x="24" y="93"/>
                    <a:pt x="24" y="93"/>
                  </a:cubicBezTo>
                  <a:cubicBezTo>
                    <a:pt x="24" y="94"/>
                    <a:pt x="23" y="95"/>
                    <a:pt x="22" y="95"/>
                  </a:cubicBezTo>
                  <a:cubicBezTo>
                    <a:pt x="17" y="95"/>
                    <a:pt x="17" y="95"/>
                    <a:pt x="17" y="95"/>
                  </a:cubicBezTo>
                  <a:lnTo>
                    <a:pt x="17" y="90"/>
                  </a:lnTo>
                  <a:close/>
                  <a:moveTo>
                    <a:pt x="8" y="14"/>
                  </a:moveTo>
                  <a:cubicBezTo>
                    <a:pt x="7" y="15"/>
                    <a:pt x="7" y="15"/>
                    <a:pt x="7" y="15"/>
                  </a:cubicBezTo>
                  <a:cubicBezTo>
                    <a:pt x="6" y="18"/>
                    <a:pt x="5" y="22"/>
                    <a:pt x="5" y="25"/>
                  </a:cubicBezTo>
                  <a:cubicBezTo>
                    <a:pt x="4" y="26"/>
                    <a:pt x="4" y="28"/>
                    <a:pt x="5" y="29"/>
                  </a:cubicBezTo>
                  <a:cubicBezTo>
                    <a:pt x="5" y="30"/>
                    <a:pt x="6" y="31"/>
                    <a:pt x="6" y="33"/>
                  </a:cubicBezTo>
                  <a:cubicBezTo>
                    <a:pt x="7" y="34"/>
                    <a:pt x="9" y="37"/>
                    <a:pt x="10" y="38"/>
                  </a:cubicBezTo>
                  <a:cubicBezTo>
                    <a:pt x="12" y="40"/>
                    <a:pt x="13" y="41"/>
                    <a:pt x="14" y="42"/>
                  </a:cubicBezTo>
                  <a:cubicBezTo>
                    <a:pt x="15" y="42"/>
                    <a:pt x="15" y="43"/>
                    <a:pt x="15" y="44"/>
                  </a:cubicBezTo>
                  <a:cubicBezTo>
                    <a:pt x="15" y="44"/>
                    <a:pt x="15" y="44"/>
                    <a:pt x="15" y="44"/>
                  </a:cubicBezTo>
                  <a:cubicBezTo>
                    <a:pt x="15" y="90"/>
                    <a:pt x="15" y="90"/>
                    <a:pt x="15" y="90"/>
                  </a:cubicBezTo>
                  <a:cubicBezTo>
                    <a:pt x="17" y="90"/>
                    <a:pt x="17" y="90"/>
                    <a:pt x="17" y="90"/>
                  </a:cubicBezTo>
                  <a:cubicBezTo>
                    <a:pt x="17" y="95"/>
                    <a:pt x="17" y="95"/>
                    <a:pt x="17" y="95"/>
                  </a:cubicBezTo>
                  <a:cubicBezTo>
                    <a:pt x="13" y="95"/>
                    <a:pt x="13" y="95"/>
                    <a:pt x="13" y="95"/>
                  </a:cubicBezTo>
                  <a:cubicBezTo>
                    <a:pt x="12" y="95"/>
                    <a:pt x="11" y="94"/>
                    <a:pt x="11" y="93"/>
                  </a:cubicBezTo>
                  <a:cubicBezTo>
                    <a:pt x="11" y="45"/>
                    <a:pt x="11" y="45"/>
                    <a:pt x="11" y="45"/>
                  </a:cubicBezTo>
                  <a:cubicBezTo>
                    <a:pt x="9" y="44"/>
                    <a:pt x="8" y="43"/>
                    <a:pt x="7" y="42"/>
                  </a:cubicBezTo>
                  <a:cubicBezTo>
                    <a:pt x="5" y="39"/>
                    <a:pt x="3" y="37"/>
                    <a:pt x="2" y="35"/>
                  </a:cubicBezTo>
                  <a:cubicBezTo>
                    <a:pt x="1" y="33"/>
                    <a:pt x="1" y="32"/>
                    <a:pt x="0" y="30"/>
                  </a:cubicBezTo>
                  <a:cubicBezTo>
                    <a:pt x="0" y="28"/>
                    <a:pt x="0" y="26"/>
                    <a:pt x="0" y="24"/>
                  </a:cubicBezTo>
                  <a:cubicBezTo>
                    <a:pt x="0" y="21"/>
                    <a:pt x="1" y="17"/>
                    <a:pt x="3" y="14"/>
                  </a:cubicBezTo>
                  <a:cubicBezTo>
                    <a:pt x="3" y="12"/>
                    <a:pt x="3" y="12"/>
                    <a:pt x="3" y="12"/>
                  </a:cubicBezTo>
                  <a:cubicBezTo>
                    <a:pt x="3" y="12"/>
                    <a:pt x="3" y="12"/>
                    <a:pt x="3" y="12"/>
                  </a:cubicBezTo>
                  <a:cubicBezTo>
                    <a:pt x="3" y="12"/>
                    <a:pt x="3" y="12"/>
                    <a:pt x="3" y="12"/>
                  </a:cubicBezTo>
                  <a:cubicBezTo>
                    <a:pt x="3" y="12"/>
                    <a:pt x="3" y="12"/>
                    <a:pt x="3" y="12"/>
                  </a:cubicBezTo>
                  <a:cubicBezTo>
                    <a:pt x="5" y="8"/>
                    <a:pt x="7" y="1"/>
                    <a:pt x="12" y="0"/>
                  </a:cubicBezTo>
                  <a:cubicBezTo>
                    <a:pt x="12" y="0"/>
                    <a:pt x="12" y="0"/>
                    <a:pt x="12" y="0"/>
                  </a:cubicBezTo>
                  <a:cubicBezTo>
                    <a:pt x="12" y="0"/>
                    <a:pt x="12" y="0"/>
                    <a:pt x="13" y="0"/>
                  </a:cubicBezTo>
                  <a:cubicBezTo>
                    <a:pt x="13" y="0"/>
                    <a:pt x="13" y="1"/>
                    <a:pt x="14" y="1"/>
                  </a:cubicBezTo>
                  <a:cubicBezTo>
                    <a:pt x="14" y="0"/>
                    <a:pt x="15" y="0"/>
                    <a:pt x="15" y="0"/>
                  </a:cubicBezTo>
                  <a:cubicBezTo>
                    <a:pt x="17" y="0"/>
                    <a:pt x="17" y="0"/>
                    <a:pt x="17" y="0"/>
                  </a:cubicBezTo>
                  <a:cubicBezTo>
                    <a:pt x="17" y="5"/>
                    <a:pt x="17" y="5"/>
                    <a:pt x="17" y="5"/>
                  </a:cubicBezTo>
                  <a:cubicBezTo>
                    <a:pt x="17" y="5"/>
                    <a:pt x="17" y="5"/>
                    <a:pt x="17" y="5"/>
                  </a:cubicBezTo>
                  <a:cubicBezTo>
                    <a:pt x="15" y="24"/>
                    <a:pt x="15" y="24"/>
                    <a:pt x="15" y="24"/>
                  </a:cubicBezTo>
                  <a:cubicBezTo>
                    <a:pt x="15" y="25"/>
                    <a:pt x="14" y="26"/>
                    <a:pt x="13" y="26"/>
                  </a:cubicBezTo>
                  <a:cubicBezTo>
                    <a:pt x="13" y="26"/>
                    <a:pt x="13" y="26"/>
                    <a:pt x="13" y="26"/>
                  </a:cubicBezTo>
                  <a:cubicBezTo>
                    <a:pt x="10" y="26"/>
                    <a:pt x="10" y="26"/>
                    <a:pt x="10" y="26"/>
                  </a:cubicBezTo>
                  <a:cubicBezTo>
                    <a:pt x="9" y="26"/>
                    <a:pt x="8" y="25"/>
                    <a:pt x="8" y="24"/>
                  </a:cubicBezTo>
                  <a:cubicBezTo>
                    <a:pt x="8" y="24"/>
                    <a:pt x="8" y="24"/>
                    <a:pt x="8" y="23"/>
                  </a:cubicBezTo>
                  <a:cubicBezTo>
                    <a:pt x="9" y="10"/>
                    <a:pt x="9" y="10"/>
                    <a:pt x="9" y="10"/>
                  </a:cubicBezTo>
                  <a:cubicBezTo>
                    <a:pt x="9" y="11"/>
                    <a:pt x="8" y="12"/>
                    <a:pt x="8" y="13"/>
                  </a:cubicBezTo>
                  <a:cubicBezTo>
                    <a:pt x="8" y="13"/>
                    <a:pt x="8" y="13"/>
                    <a:pt x="8" y="13"/>
                  </a:cubicBezTo>
                  <a:cubicBezTo>
                    <a:pt x="8" y="14"/>
                    <a:pt x="8" y="14"/>
                    <a:pt x="8" y="14"/>
                  </a:cubicBezTo>
                  <a:cubicBezTo>
                    <a:pt x="8" y="14"/>
                    <a:pt x="8" y="14"/>
                    <a:pt x="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0" name="Freeform 286"/>
            <p:cNvSpPr>
              <a:spLocks noEditPoints="1"/>
            </p:cNvSpPr>
            <p:nvPr/>
          </p:nvSpPr>
          <p:spPr bwMode="auto">
            <a:xfrm>
              <a:off x="5037138" y="249238"/>
              <a:ext cx="452438" cy="454025"/>
            </a:xfrm>
            <a:custGeom>
              <a:avLst/>
              <a:gdLst>
                <a:gd name="T0" fmla="*/ 100 w 200"/>
                <a:gd name="T1" fmla="*/ 196 h 201"/>
                <a:gd name="T2" fmla="*/ 167 w 200"/>
                <a:gd name="T3" fmla="*/ 168 h 201"/>
                <a:gd name="T4" fmla="*/ 195 w 200"/>
                <a:gd name="T5" fmla="*/ 100 h 201"/>
                <a:gd name="T6" fmla="*/ 167 w 200"/>
                <a:gd name="T7" fmla="*/ 33 h 201"/>
                <a:gd name="T8" fmla="*/ 100 w 200"/>
                <a:gd name="T9" fmla="*/ 5 h 201"/>
                <a:gd name="T10" fmla="*/ 100 w 200"/>
                <a:gd name="T11" fmla="*/ 0 h 201"/>
                <a:gd name="T12" fmla="*/ 171 w 200"/>
                <a:gd name="T13" fmla="*/ 29 h 201"/>
                <a:gd name="T14" fmla="*/ 200 w 200"/>
                <a:gd name="T15" fmla="*/ 100 h 201"/>
                <a:gd name="T16" fmla="*/ 171 w 200"/>
                <a:gd name="T17" fmla="*/ 171 h 201"/>
                <a:gd name="T18" fmla="*/ 100 w 200"/>
                <a:gd name="T19" fmla="*/ 201 h 201"/>
                <a:gd name="T20" fmla="*/ 100 w 200"/>
                <a:gd name="T21" fmla="*/ 196 h 201"/>
                <a:gd name="T22" fmla="*/ 100 w 200"/>
                <a:gd name="T23" fmla="*/ 131 h 201"/>
                <a:gd name="T24" fmla="*/ 121 w 200"/>
                <a:gd name="T25" fmla="*/ 122 h 201"/>
                <a:gd name="T26" fmla="*/ 122 w 200"/>
                <a:gd name="T27" fmla="*/ 122 h 201"/>
                <a:gd name="T28" fmla="*/ 131 w 200"/>
                <a:gd name="T29" fmla="*/ 100 h 201"/>
                <a:gd name="T30" fmla="*/ 122 w 200"/>
                <a:gd name="T31" fmla="*/ 79 h 201"/>
                <a:gd name="T32" fmla="*/ 122 w 200"/>
                <a:gd name="T33" fmla="*/ 79 h 201"/>
                <a:gd name="T34" fmla="*/ 122 w 200"/>
                <a:gd name="T35" fmla="*/ 79 h 201"/>
                <a:gd name="T36" fmla="*/ 100 w 200"/>
                <a:gd name="T37" fmla="*/ 70 h 201"/>
                <a:gd name="T38" fmla="*/ 100 w 200"/>
                <a:gd name="T39" fmla="*/ 75 h 201"/>
                <a:gd name="T40" fmla="*/ 118 w 200"/>
                <a:gd name="T41" fmla="*/ 82 h 201"/>
                <a:gd name="T42" fmla="*/ 118 w 200"/>
                <a:gd name="T43" fmla="*/ 82 h 201"/>
                <a:gd name="T44" fmla="*/ 126 w 200"/>
                <a:gd name="T45" fmla="*/ 100 h 201"/>
                <a:gd name="T46" fmla="*/ 118 w 200"/>
                <a:gd name="T47" fmla="*/ 119 h 201"/>
                <a:gd name="T48" fmla="*/ 118 w 200"/>
                <a:gd name="T49" fmla="*/ 119 h 201"/>
                <a:gd name="T50" fmla="*/ 100 w 200"/>
                <a:gd name="T51" fmla="*/ 126 h 201"/>
                <a:gd name="T52" fmla="*/ 100 w 200"/>
                <a:gd name="T53" fmla="*/ 131 h 201"/>
                <a:gd name="T54" fmla="*/ 100 w 200"/>
                <a:gd name="T55" fmla="*/ 5 h 201"/>
                <a:gd name="T56" fmla="*/ 32 w 200"/>
                <a:gd name="T57" fmla="*/ 33 h 201"/>
                <a:gd name="T58" fmla="*/ 4 w 200"/>
                <a:gd name="T59" fmla="*/ 100 h 201"/>
                <a:gd name="T60" fmla="*/ 32 w 200"/>
                <a:gd name="T61" fmla="*/ 168 h 201"/>
                <a:gd name="T62" fmla="*/ 100 w 200"/>
                <a:gd name="T63" fmla="*/ 196 h 201"/>
                <a:gd name="T64" fmla="*/ 100 w 200"/>
                <a:gd name="T65" fmla="*/ 196 h 201"/>
                <a:gd name="T66" fmla="*/ 100 w 200"/>
                <a:gd name="T67" fmla="*/ 201 h 201"/>
                <a:gd name="T68" fmla="*/ 100 w 200"/>
                <a:gd name="T69" fmla="*/ 201 h 201"/>
                <a:gd name="T70" fmla="*/ 29 w 200"/>
                <a:gd name="T71" fmla="*/ 171 h 201"/>
                <a:gd name="T72" fmla="*/ 0 w 200"/>
                <a:gd name="T73" fmla="*/ 100 h 201"/>
                <a:gd name="T74" fmla="*/ 29 w 200"/>
                <a:gd name="T75" fmla="*/ 29 h 201"/>
                <a:gd name="T76" fmla="*/ 100 w 200"/>
                <a:gd name="T77" fmla="*/ 0 h 201"/>
                <a:gd name="T78" fmla="*/ 100 w 200"/>
                <a:gd name="T79" fmla="*/ 0 h 201"/>
                <a:gd name="T80" fmla="*/ 100 w 200"/>
                <a:gd name="T81" fmla="*/ 5 h 201"/>
                <a:gd name="T82" fmla="*/ 100 w 200"/>
                <a:gd name="T83" fmla="*/ 5 h 201"/>
                <a:gd name="T84" fmla="*/ 100 w 200"/>
                <a:gd name="T85" fmla="*/ 70 h 201"/>
                <a:gd name="T86" fmla="*/ 100 w 200"/>
                <a:gd name="T87" fmla="*/ 70 h 201"/>
                <a:gd name="T88" fmla="*/ 78 w 200"/>
                <a:gd name="T89" fmla="*/ 79 h 201"/>
                <a:gd name="T90" fmla="*/ 69 w 200"/>
                <a:gd name="T91" fmla="*/ 100 h 201"/>
                <a:gd name="T92" fmla="*/ 78 w 200"/>
                <a:gd name="T93" fmla="*/ 122 h 201"/>
                <a:gd name="T94" fmla="*/ 78 w 200"/>
                <a:gd name="T95" fmla="*/ 122 h 201"/>
                <a:gd name="T96" fmla="*/ 100 w 200"/>
                <a:gd name="T97" fmla="*/ 131 h 201"/>
                <a:gd name="T98" fmla="*/ 100 w 200"/>
                <a:gd name="T99" fmla="*/ 131 h 201"/>
                <a:gd name="T100" fmla="*/ 100 w 200"/>
                <a:gd name="T101" fmla="*/ 126 h 201"/>
                <a:gd name="T102" fmla="*/ 100 w 200"/>
                <a:gd name="T103" fmla="*/ 126 h 201"/>
                <a:gd name="T104" fmla="*/ 82 w 200"/>
                <a:gd name="T105" fmla="*/ 119 h 201"/>
                <a:gd name="T106" fmla="*/ 82 w 200"/>
                <a:gd name="T107" fmla="*/ 119 h 201"/>
                <a:gd name="T108" fmla="*/ 82 w 200"/>
                <a:gd name="T109" fmla="*/ 119 h 201"/>
                <a:gd name="T110" fmla="*/ 74 w 200"/>
                <a:gd name="T111" fmla="*/ 100 h 201"/>
                <a:gd name="T112" fmla="*/ 82 w 200"/>
                <a:gd name="T113" fmla="*/ 82 h 201"/>
                <a:gd name="T114" fmla="*/ 100 w 200"/>
                <a:gd name="T115" fmla="*/ 75 h 201"/>
                <a:gd name="T116" fmla="*/ 100 w 200"/>
                <a:gd name="T117" fmla="*/ 75 h 201"/>
                <a:gd name="T118" fmla="*/ 100 w 200"/>
                <a:gd name="T119" fmla="*/ 7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0" h="201">
                  <a:moveTo>
                    <a:pt x="100" y="196"/>
                  </a:moveTo>
                  <a:cubicBezTo>
                    <a:pt x="126" y="196"/>
                    <a:pt x="150" y="185"/>
                    <a:pt x="167" y="168"/>
                  </a:cubicBezTo>
                  <a:cubicBezTo>
                    <a:pt x="185" y="151"/>
                    <a:pt x="195" y="127"/>
                    <a:pt x="195" y="100"/>
                  </a:cubicBezTo>
                  <a:cubicBezTo>
                    <a:pt x="195" y="74"/>
                    <a:pt x="185" y="50"/>
                    <a:pt x="167" y="33"/>
                  </a:cubicBezTo>
                  <a:cubicBezTo>
                    <a:pt x="150" y="16"/>
                    <a:pt x="126" y="5"/>
                    <a:pt x="100" y="5"/>
                  </a:cubicBezTo>
                  <a:cubicBezTo>
                    <a:pt x="100" y="0"/>
                    <a:pt x="100" y="0"/>
                    <a:pt x="100" y="0"/>
                  </a:cubicBezTo>
                  <a:cubicBezTo>
                    <a:pt x="128" y="0"/>
                    <a:pt x="153" y="11"/>
                    <a:pt x="171" y="29"/>
                  </a:cubicBezTo>
                  <a:cubicBezTo>
                    <a:pt x="189" y="48"/>
                    <a:pt x="200" y="73"/>
                    <a:pt x="200" y="100"/>
                  </a:cubicBezTo>
                  <a:cubicBezTo>
                    <a:pt x="200" y="128"/>
                    <a:pt x="189" y="153"/>
                    <a:pt x="171" y="171"/>
                  </a:cubicBezTo>
                  <a:cubicBezTo>
                    <a:pt x="153" y="189"/>
                    <a:pt x="128" y="201"/>
                    <a:pt x="100" y="201"/>
                  </a:cubicBezTo>
                  <a:cubicBezTo>
                    <a:pt x="100" y="196"/>
                    <a:pt x="100" y="196"/>
                    <a:pt x="100" y="196"/>
                  </a:cubicBezTo>
                  <a:close/>
                  <a:moveTo>
                    <a:pt x="100" y="131"/>
                  </a:moveTo>
                  <a:cubicBezTo>
                    <a:pt x="108" y="131"/>
                    <a:pt x="116" y="128"/>
                    <a:pt x="121" y="122"/>
                  </a:cubicBezTo>
                  <a:cubicBezTo>
                    <a:pt x="122" y="122"/>
                    <a:pt x="122" y="122"/>
                    <a:pt x="122" y="122"/>
                  </a:cubicBezTo>
                  <a:cubicBezTo>
                    <a:pt x="127" y="116"/>
                    <a:pt x="131" y="109"/>
                    <a:pt x="131" y="100"/>
                  </a:cubicBezTo>
                  <a:cubicBezTo>
                    <a:pt x="131" y="92"/>
                    <a:pt x="127" y="84"/>
                    <a:pt x="122" y="79"/>
                  </a:cubicBezTo>
                  <a:cubicBezTo>
                    <a:pt x="122" y="79"/>
                    <a:pt x="122" y="79"/>
                    <a:pt x="122" y="79"/>
                  </a:cubicBezTo>
                  <a:cubicBezTo>
                    <a:pt x="122" y="79"/>
                    <a:pt x="122" y="79"/>
                    <a:pt x="122" y="79"/>
                  </a:cubicBezTo>
                  <a:cubicBezTo>
                    <a:pt x="116" y="73"/>
                    <a:pt x="108" y="70"/>
                    <a:pt x="100" y="70"/>
                  </a:cubicBezTo>
                  <a:cubicBezTo>
                    <a:pt x="100" y="75"/>
                    <a:pt x="100" y="75"/>
                    <a:pt x="100" y="75"/>
                  </a:cubicBezTo>
                  <a:cubicBezTo>
                    <a:pt x="107" y="75"/>
                    <a:pt x="114" y="77"/>
                    <a:pt x="118" y="82"/>
                  </a:cubicBezTo>
                  <a:cubicBezTo>
                    <a:pt x="118" y="82"/>
                    <a:pt x="118" y="82"/>
                    <a:pt x="118" y="82"/>
                  </a:cubicBezTo>
                  <a:cubicBezTo>
                    <a:pt x="123" y="87"/>
                    <a:pt x="126" y="93"/>
                    <a:pt x="126" y="100"/>
                  </a:cubicBezTo>
                  <a:cubicBezTo>
                    <a:pt x="126" y="108"/>
                    <a:pt x="123" y="114"/>
                    <a:pt x="118" y="119"/>
                  </a:cubicBezTo>
                  <a:cubicBezTo>
                    <a:pt x="118" y="119"/>
                    <a:pt x="118" y="119"/>
                    <a:pt x="118" y="119"/>
                  </a:cubicBezTo>
                  <a:cubicBezTo>
                    <a:pt x="113" y="123"/>
                    <a:pt x="107" y="126"/>
                    <a:pt x="100" y="126"/>
                  </a:cubicBezTo>
                  <a:lnTo>
                    <a:pt x="100" y="131"/>
                  </a:lnTo>
                  <a:close/>
                  <a:moveTo>
                    <a:pt x="100" y="5"/>
                  </a:moveTo>
                  <a:cubicBezTo>
                    <a:pt x="74" y="5"/>
                    <a:pt x="50" y="16"/>
                    <a:pt x="32" y="33"/>
                  </a:cubicBezTo>
                  <a:cubicBezTo>
                    <a:pt x="15" y="50"/>
                    <a:pt x="4" y="74"/>
                    <a:pt x="4" y="100"/>
                  </a:cubicBezTo>
                  <a:cubicBezTo>
                    <a:pt x="4" y="127"/>
                    <a:pt x="15" y="151"/>
                    <a:pt x="32" y="168"/>
                  </a:cubicBezTo>
                  <a:cubicBezTo>
                    <a:pt x="50" y="185"/>
                    <a:pt x="74" y="196"/>
                    <a:pt x="100" y="196"/>
                  </a:cubicBezTo>
                  <a:cubicBezTo>
                    <a:pt x="100" y="196"/>
                    <a:pt x="100" y="196"/>
                    <a:pt x="100" y="196"/>
                  </a:cubicBezTo>
                  <a:cubicBezTo>
                    <a:pt x="100" y="201"/>
                    <a:pt x="100" y="201"/>
                    <a:pt x="100" y="201"/>
                  </a:cubicBezTo>
                  <a:cubicBezTo>
                    <a:pt x="100" y="201"/>
                    <a:pt x="100" y="201"/>
                    <a:pt x="100" y="201"/>
                  </a:cubicBezTo>
                  <a:cubicBezTo>
                    <a:pt x="72" y="201"/>
                    <a:pt x="47" y="189"/>
                    <a:pt x="29" y="171"/>
                  </a:cubicBezTo>
                  <a:cubicBezTo>
                    <a:pt x="11" y="153"/>
                    <a:pt x="0" y="128"/>
                    <a:pt x="0" y="100"/>
                  </a:cubicBezTo>
                  <a:cubicBezTo>
                    <a:pt x="0" y="73"/>
                    <a:pt x="11" y="48"/>
                    <a:pt x="29" y="29"/>
                  </a:cubicBezTo>
                  <a:cubicBezTo>
                    <a:pt x="47" y="11"/>
                    <a:pt x="72" y="0"/>
                    <a:pt x="100" y="0"/>
                  </a:cubicBezTo>
                  <a:cubicBezTo>
                    <a:pt x="100" y="0"/>
                    <a:pt x="100" y="0"/>
                    <a:pt x="100" y="0"/>
                  </a:cubicBezTo>
                  <a:cubicBezTo>
                    <a:pt x="100" y="5"/>
                    <a:pt x="100" y="5"/>
                    <a:pt x="100" y="5"/>
                  </a:cubicBezTo>
                  <a:cubicBezTo>
                    <a:pt x="100" y="5"/>
                    <a:pt x="100" y="5"/>
                    <a:pt x="100" y="5"/>
                  </a:cubicBezTo>
                  <a:close/>
                  <a:moveTo>
                    <a:pt x="100" y="70"/>
                  </a:moveTo>
                  <a:cubicBezTo>
                    <a:pt x="100" y="70"/>
                    <a:pt x="100" y="70"/>
                    <a:pt x="100" y="70"/>
                  </a:cubicBezTo>
                  <a:cubicBezTo>
                    <a:pt x="91" y="70"/>
                    <a:pt x="84" y="73"/>
                    <a:pt x="78" y="79"/>
                  </a:cubicBezTo>
                  <a:cubicBezTo>
                    <a:pt x="73" y="84"/>
                    <a:pt x="69" y="92"/>
                    <a:pt x="69" y="100"/>
                  </a:cubicBezTo>
                  <a:cubicBezTo>
                    <a:pt x="69" y="109"/>
                    <a:pt x="73" y="116"/>
                    <a:pt x="78" y="122"/>
                  </a:cubicBezTo>
                  <a:cubicBezTo>
                    <a:pt x="78" y="122"/>
                    <a:pt x="78" y="122"/>
                    <a:pt x="78" y="122"/>
                  </a:cubicBezTo>
                  <a:cubicBezTo>
                    <a:pt x="84" y="128"/>
                    <a:pt x="91" y="131"/>
                    <a:pt x="100" y="131"/>
                  </a:cubicBezTo>
                  <a:cubicBezTo>
                    <a:pt x="100" y="131"/>
                    <a:pt x="100" y="131"/>
                    <a:pt x="100" y="131"/>
                  </a:cubicBezTo>
                  <a:cubicBezTo>
                    <a:pt x="100" y="126"/>
                    <a:pt x="100" y="126"/>
                    <a:pt x="100" y="126"/>
                  </a:cubicBezTo>
                  <a:cubicBezTo>
                    <a:pt x="100" y="126"/>
                    <a:pt x="100" y="126"/>
                    <a:pt x="100" y="126"/>
                  </a:cubicBezTo>
                  <a:cubicBezTo>
                    <a:pt x="93" y="126"/>
                    <a:pt x="86" y="123"/>
                    <a:pt x="82" y="119"/>
                  </a:cubicBezTo>
                  <a:cubicBezTo>
                    <a:pt x="82" y="119"/>
                    <a:pt x="82" y="119"/>
                    <a:pt x="82" y="119"/>
                  </a:cubicBezTo>
                  <a:cubicBezTo>
                    <a:pt x="82" y="119"/>
                    <a:pt x="82" y="119"/>
                    <a:pt x="82" y="119"/>
                  </a:cubicBezTo>
                  <a:cubicBezTo>
                    <a:pt x="77" y="114"/>
                    <a:pt x="74" y="108"/>
                    <a:pt x="74" y="100"/>
                  </a:cubicBezTo>
                  <a:cubicBezTo>
                    <a:pt x="74" y="93"/>
                    <a:pt x="77" y="87"/>
                    <a:pt x="82" y="82"/>
                  </a:cubicBezTo>
                  <a:cubicBezTo>
                    <a:pt x="86" y="77"/>
                    <a:pt x="93" y="75"/>
                    <a:pt x="100" y="75"/>
                  </a:cubicBezTo>
                  <a:cubicBezTo>
                    <a:pt x="100" y="75"/>
                    <a:pt x="100" y="75"/>
                    <a:pt x="100" y="75"/>
                  </a:cubicBezTo>
                  <a:lnTo>
                    <a:pt x="100"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1" name="Freeform 287"/>
            <p:cNvSpPr>
              <a:spLocks noEditPoints="1"/>
            </p:cNvSpPr>
            <p:nvPr/>
          </p:nvSpPr>
          <p:spPr bwMode="auto">
            <a:xfrm>
              <a:off x="5207000" y="417513"/>
              <a:ext cx="112713" cy="115888"/>
            </a:xfrm>
            <a:custGeom>
              <a:avLst/>
              <a:gdLst>
                <a:gd name="T0" fmla="*/ 25 w 50"/>
                <a:gd name="T1" fmla="*/ 46 h 51"/>
                <a:gd name="T2" fmla="*/ 39 w 50"/>
                <a:gd name="T3" fmla="*/ 40 h 51"/>
                <a:gd name="T4" fmla="*/ 45 w 50"/>
                <a:gd name="T5" fmla="*/ 25 h 51"/>
                <a:gd name="T6" fmla="*/ 39 w 50"/>
                <a:gd name="T7" fmla="*/ 11 h 51"/>
                <a:gd name="T8" fmla="*/ 39 w 50"/>
                <a:gd name="T9" fmla="*/ 11 h 51"/>
                <a:gd name="T10" fmla="*/ 39 w 50"/>
                <a:gd name="T11" fmla="*/ 11 h 51"/>
                <a:gd name="T12" fmla="*/ 25 w 50"/>
                <a:gd name="T13" fmla="*/ 5 h 51"/>
                <a:gd name="T14" fmla="*/ 25 w 50"/>
                <a:gd name="T15" fmla="*/ 0 h 51"/>
                <a:gd name="T16" fmla="*/ 43 w 50"/>
                <a:gd name="T17" fmla="*/ 8 h 51"/>
                <a:gd name="T18" fmla="*/ 43 w 50"/>
                <a:gd name="T19" fmla="*/ 8 h 51"/>
                <a:gd name="T20" fmla="*/ 50 w 50"/>
                <a:gd name="T21" fmla="*/ 25 h 51"/>
                <a:gd name="T22" fmla="*/ 43 w 50"/>
                <a:gd name="T23" fmla="*/ 43 h 51"/>
                <a:gd name="T24" fmla="*/ 25 w 50"/>
                <a:gd name="T25" fmla="*/ 51 h 51"/>
                <a:gd name="T26" fmla="*/ 25 w 50"/>
                <a:gd name="T27" fmla="*/ 46 h 51"/>
                <a:gd name="T28" fmla="*/ 25 w 50"/>
                <a:gd name="T29" fmla="*/ 44 h 51"/>
                <a:gd name="T30" fmla="*/ 38 w 50"/>
                <a:gd name="T31" fmla="*/ 38 h 51"/>
                <a:gd name="T32" fmla="*/ 38 w 50"/>
                <a:gd name="T33" fmla="*/ 38 h 51"/>
                <a:gd name="T34" fmla="*/ 38 w 50"/>
                <a:gd name="T35" fmla="*/ 38 h 51"/>
                <a:gd name="T36" fmla="*/ 38 w 50"/>
                <a:gd name="T37" fmla="*/ 38 h 51"/>
                <a:gd name="T38" fmla="*/ 43 w 50"/>
                <a:gd name="T39" fmla="*/ 25 h 51"/>
                <a:gd name="T40" fmla="*/ 38 w 50"/>
                <a:gd name="T41" fmla="*/ 12 h 51"/>
                <a:gd name="T42" fmla="*/ 38 w 50"/>
                <a:gd name="T43" fmla="*/ 12 h 51"/>
                <a:gd name="T44" fmla="*/ 38 w 50"/>
                <a:gd name="T45" fmla="*/ 12 h 51"/>
                <a:gd name="T46" fmla="*/ 25 w 50"/>
                <a:gd name="T47" fmla="*/ 7 h 51"/>
                <a:gd name="T48" fmla="*/ 25 w 50"/>
                <a:gd name="T49" fmla="*/ 12 h 51"/>
                <a:gd name="T50" fmla="*/ 35 w 50"/>
                <a:gd name="T51" fmla="*/ 16 h 51"/>
                <a:gd name="T52" fmla="*/ 35 w 50"/>
                <a:gd name="T53" fmla="*/ 16 h 51"/>
                <a:gd name="T54" fmla="*/ 39 w 50"/>
                <a:gd name="T55" fmla="*/ 25 h 51"/>
                <a:gd name="T56" fmla="*/ 35 w 50"/>
                <a:gd name="T57" fmla="*/ 35 h 51"/>
                <a:gd name="T58" fmla="*/ 35 w 50"/>
                <a:gd name="T59" fmla="*/ 35 h 51"/>
                <a:gd name="T60" fmla="*/ 25 w 50"/>
                <a:gd name="T61" fmla="*/ 39 h 51"/>
                <a:gd name="T62" fmla="*/ 25 w 50"/>
                <a:gd name="T63" fmla="*/ 44 h 51"/>
                <a:gd name="T64" fmla="*/ 25 w 50"/>
                <a:gd name="T65" fmla="*/ 5 h 51"/>
                <a:gd name="T66" fmla="*/ 10 w 50"/>
                <a:gd name="T67" fmla="*/ 11 h 51"/>
                <a:gd name="T68" fmla="*/ 10 w 50"/>
                <a:gd name="T69" fmla="*/ 11 h 51"/>
                <a:gd name="T70" fmla="*/ 4 w 50"/>
                <a:gd name="T71" fmla="*/ 25 h 51"/>
                <a:gd name="T72" fmla="*/ 10 w 50"/>
                <a:gd name="T73" fmla="*/ 40 h 51"/>
                <a:gd name="T74" fmla="*/ 11 w 50"/>
                <a:gd name="T75" fmla="*/ 40 h 51"/>
                <a:gd name="T76" fmla="*/ 25 w 50"/>
                <a:gd name="T77" fmla="*/ 46 h 51"/>
                <a:gd name="T78" fmla="*/ 25 w 50"/>
                <a:gd name="T79" fmla="*/ 51 h 51"/>
                <a:gd name="T80" fmla="*/ 7 w 50"/>
                <a:gd name="T81" fmla="*/ 43 h 51"/>
                <a:gd name="T82" fmla="*/ 7 w 50"/>
                <a:gd name="T83" fmla="*/ 43 h 51"/>
                <a:gd name="T84" fmla="*/ 0 w 50"/>
                <a:gd name="T85" fmla="*/ 25 h 51"/>
                <a:gd name="T86" fmla="*/ 7 w 50"/>
                <a:gd name="T87" fmla="*/ 8 h 51"/>
                <a:gd name="T88" fmla="*/ 7 w 50"/>
                <a:gd name="T89" fmla="*/ 8 h 51"/>
                <a:gd name="T90" fmla="*/ 25 w 50"/>
                <a:gd name="T91" fmla="*/ 0 h 51"/>
                <a:gd name="T92" fmla="*/ 25 w 50"/>
                <a:gd name="T93" fmla="*/ 5 h 51"/>
                <a:gd name="T94" fmla="*/ 25 w 50"/>
                <a:gd name="T95" fmla="*/ 7 h 51"/>
                <a:gd name="T96" fmla="*/ 12 w 50"/>
                <a:gd name="T97" fmla="*/ 12 h 51"/>
                <a:gd name="T98" fmla="*/ 12 w 50"/>
                <a:gd name="T99" fmla="*/ 12 h 51"/>
                <a:gd name="T100" fmla="*/ 6 w 50"/>
                <a:gd name="T101" fmla="*/ 25 h 51"/>
                <a:gd name="T102" fmla="*/ 12 w 50"/>
                <a:gd name="T103" fmla="*/ 38 h 51"/>
                <a:gd name="T104" fmla="*/ 25 w 50"/>
                <a:gd name="T105" fmla="*/ 44 h 51"/>
                <a:gd name="T106" fmla="*/ 25 w 50"/>
                <a:gd name="T107" fmla="*/ 39 h 51"/>
                <a:gd name="T108" fmla="*/ 15 w 50"/>
                <a:gd name="T109" fmla="*/ 35 h 51"/>
                <a:gd name="T110" fmla="*/ 11 w 50"/>
                <a:gd name="T111" fmla="*/ 25 h 51"/>
                <a:gd name="T112" fmla="*/ 15 w 50"/>
                <a:gd name="T113" fmla="*/ 16 h 51"/>
                <a:gd name="T114" fmla="*/ 15 w 50"/>
                <a:gd name="T115" fmla="*/ 16 h 51"/>
                <a:gd name="T116" fmla="*/ 25 w 50"/>
                <a:gd name="T117" fmla="*/ 12 h 51"/>
                <a:gd name="T118" fmla="*/ 25 w 50"/>
                <a:gd name="T119" fmla="*/ 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0" h="51">
                  <a:moveTo>
                    <a:pt x="25" y="46"/>
                  </a:moveTo>
                  <a:cubicBezTo>
                    <a:pt x="31" y="46"/>
                    <a:pt x="36" y="43"/>
                    <a:pt x="39" y="40"/>
                  </a:cubicBezTo>
                  <a:cubicBezTo>
                    <a:pt x="43" y="36"/>
                    <a:pt x="45" y="31"/>
                    <a:pt x="45" y="25"/>
                  </a:cubicBezTo>
                  <a:cubicBezTo>
                    <a:pt x="45" y="20"/>
                    <a:pt x="43" y="15"/>
                    <a:pt x="39" y="11"/>
                  </a:cubicBezTo>
                  <a:cubicBezTo>
                    <a:pt x="39" y="11"/>
                    <a:pt x="39" y="11"/>
                    <a:pt x="39" y="11"/>
                  </a:cubicBezTo>
                  <a:cubicBezTo>
                    <a:pt x="39" y="11"/>
                    <a:pt x="39" y="11"/>
                    <a:pt x="39" y="11"/>
                  </a:cubicBezTo>
                  <a:cubicBezTo>
                    <a:pt x="36" y="7"/>
                    <a:pt x="31" y="5"/>
                    <a:pt x="25" y="5"/>
                  </a:cubicBezTo>
                  <a:cubicBezTo>
                    <a:pt x="25" y="0"/>
                    <a:pt x="25" y="0"/>
                    <a:pt x="25" y="0"/>
                  </a:cubicBezTo>
                  <a:cubicBezTo>
                    <a:pt x="32" y="0"/>
                    <a:pt x="38" y="3"/>
                    <a:pt x="43" y="8"/>
                  </a:cubicBezTo>
                  <a:cubicBezTo>
                    <a:pt x="43" y="8"/>
                    <a:pt x="43" y="8"/>
                    <a:pt x="43" y="8"/>
                  </a:cubicBezTo>
                  <a:cubicBezTo>
                    <a:pt x="47" y="12"/>
                    <a:pt x="50" y="18"/>
                    <a:pt x="50" y="25"/>
                  </a:cubicBezTo>
                  <a:cubicBezTo>
                    <a:pt x="50" y="32"/>
                    <a:pt x="47" y="39"/>
                    <a:pt x="43" y="43"/>
                  </a:cubicBezTo>
                  <a:cubicBezTo>
                    <a:pt x="38" y="48"/>
                    <a:pt x="32" y="51"/>
                    <a:pt x="25" y="51"/>
                  </a:cubicBezTo>
                  <a:cubicBezTo>
                    <a:pt x="25" y="46"/>
                    <a:pt x="25" y="46"/>
                    <a:pt x="25" y="46"/>
                  </a:cubicBezTo>
                  <a:close/>
                  <a:moveTo>
                    <a:pt x="25" y="44"/>
                  </a:moveTo>
                  <a:cubicBezTo>
                    <a:pt x="30" y="44"/>
                    <a:pt x="35" y="42"/>
                    <a:pt x="38" y="38"/>
                  </a:cubicBezTo>
                  <a:cubicBezTo>
                    <a:pt x="38" y="38"/>
                    <a:pt x="38" y="38"/>
                    <a:pt x="38" y="38"/>
                  </a:cubicBezTo>
                  <a:cubicBezTo>
                    <a:pt x="38" y="38"/>
                    <a:pt x="38" y="38"/>
                    <a:pt x="38" y="38"/>
                  </a:cubicBezTo>
                  <a:cubicBezTo>
                    <a:pt x="38" y="38"/>
                    <a:pt x="38" y="38"/>
                    <a:pt x="38" y="38"/>
                  </a:cubicBezTo>
                  <a:cubicBezTo>
                    <a:pt x="41" y="35"/>
                    <a:pt x="43" y="30"/>
                    <a:pt x="43" y="25"/>
                  </a:cubicBezTo>
                  <a:cubicBezTo>
                    <a:pt x="43" y="20"/>
                    <a:pt x="41" y="16"/>
                    <a:pt x="38" y="12"/>
                  </a:cubicBezTo>
                  <a:cubicBezTo>
                    <a:pt x="38" y="12"/>
                    <a:pt x="38" y="12"/>
                    <a:pt x="38" y="12"/>
                  </a:cubicBezTo>
                  <a:cubicBezTo>
                    <a:pt x="38" y="12"/>
                    <a:pt x="38" y="12"/>
                    <a:pt x="38" y="12"/>
                  </a:cubicBezTo>
                  <a:cubicBezTo>
                    <a:pt x="35" y="9"/>
                    <a:pt x="30" y="7"/>
                    <a:pt x="25" y="7"/>
                  </a:cubicBezTo>
                  <a:cubicBezTo>
                    <a:pt x="25" y="12"/>
                    <a:pt x="25" y="12"/>
                    <a:pt x="25" y="12"/>
                  </a:cubicBezTo>
                  <a:cubicBezTo>
                    <a:pt x="29" y="12"/>
                    <a:pt x="32" y="13"/>
                    <a:pt x="35" y="16"/>
                  </a:cubicBezTo>
                  <a:cubicBezTo>
                    <a:pt x="35" y="16"/>
                    <a:pt x="35" y="16"/>
                    <a:pt x="35" y="16"/>
                  </a:cubicBezTo>
                  <a:cubicBezTo>
                    <a:pt x="37" y="18"/>
                    <a:pt x="39" y="22"/>
                    <a:pt x="39" y="25"/>
                  </a:cubicBezTo>
                  <a:cubicBezTo>
                    <a:pt x="39" y="29"/>
                    <a:pt x="37" y="33"/>
                    <a:pt x="35" y="35"/>
                  </a:cubicBezTo>
                  <a:cubicBezTo>
                    <a:pt x="35" y="35"/>
                    <a:pt x="35" y="35"/>
                    <a:pt x="35" y="35"/>
                  </a:cubicBezTo>
                  <a:cubicBezTo>
                    <a:pt x="32" y="38"/>
                    <a:pt x="29" y="39"/>
                    <a:pt x="25" y="39"/>
                  </a:cubicBezTo>
                  <a:lnTo>
                    <a:pt x="25" y="44"/>
                  </a:lnTo>
                  <a:close/>
                  <a:moveTo>
                    <a:pt x="25" y="5"/>
                  </a:moveTo>
                  <a:cubicBezTo>
                    <a:pt x="19" y="5"/>
                    <a:pt x="14" y="7"/>
                    <a:pt x="10" y="11"/>
                  </a:cubicBezTo>
                  <a:cubicBezTo>
                    <a:pt x="10" y="11"/>
                    <a:pt x="10" y="11"/>
                    <a:pt x="10" y="11"/>
                  </a:cubicBezTo>
                  <a:cubicBezTo>
                    <a:pt x="7" y="15"/>
                    <a:pt x="4" y="20"/>
                    <a:pt x="4" y="25"/>
                  </a:cubicBezTo>
                  <a:cubicBezTo>
                    <a:pt x="4" y="31"/>
                    <a:pt x="7" y="36"/>
                    <a:pt x="10" y="40"/>
                  </a:cubicBezTo>
                  <a:cubicBezTo>
                    <a:pt x="11" y="40"/>
                    <a:pt x="11" y="40"/>
                    <a:pt x="11" y="40"/>
                  </a:cubicBezTo>
                  <a:cubicBezTo>
                    <a:pt x="14" y="44"/>
                    <a:pt x="19" y="46"/>
                    <a:pt x="25" y="46"/>
                  </a:cubicBezTo>
                  <a:cubicBezTo>
                    <a:pt x="25" y="51"/>
                    <a:pt x="25" y="51"/>
                    <a:pt x="25" y="51"/>
                  </a:cubicBezTo>
                  <a:cubicBezTo>
                    <a:pt x="18" y="51"/>
                    <a:pt x="12" y="48"/>
                    <a:pt x="7" y="43"/>
                  </a:cubicBezTo>
                  <a:cubicBezTo>
                    <a:pt x="7" y="43"/>
                    <a:pt x="7" y="43"/>
                    <a:pt x="7" y="43"/>
                  </a:cubicBezTo>
                  <a:cubicBezTo>
                    <a:pt x="3" y="39"/>
                    <a:pt x="0" y="32"/>
                    <a:pt x="0" y="25"/>
                  </a:cubicBezTo>
                  <a:cubicBezTo>
                    <a:pt x="0" y="19"/>
                    <a:pt x="2" y="12"/>
                    <a:pt x="7" y="8"/>
                  </a:cubicBezTo>
                  <a:cubicBezTo>
                    <a:pt x="7" y="8"/>
                    <a:pt x="7" y="8"/>
                    <a:pt x="7" y="8"/>
                  </a:cubicBezTo>
                  <a:cubicBezTo>
                    <a:pt x="12" y="3"/>
                    <a:pt x="18" y="0"/>
                    <a:pt x="25" y="0"/>
                  </a:cubicBezTo>
                  <a:cubicBezTo>
                    <a:pt x="25" y="5"/>
                    <a:pt x="25" y="5"/>
                    <a:pt x="25" y="5"/>
                  </a:cubicBezTo>
                  <a:close/>
                  <a:moveTo>
                    <a:pt x="25" y="7"/>
                  </a:moveTo>
                  <a:cubicBezTo>
                    <a:pt x="20" y="7"/>
                    <a:pt x="15" y="9"/>
                    <a:pt x="12" y="12"/>
                  </a:cubicBezTo>
                  <a:cubicBezTo>
                    <a:pt x="12" y="12"/>
                    <a:pt x="12" y="12"/>
                    <a:pt x="12" y="12"/>
                  </a:cubicBezTo>
                  <a:cubicBezTo>
                    <a:pt x="8" y="16"/>
                    <a:pt x="6" y="20"/>
                    <a:pt x="6" y="25"/>
                  </a:cubicBezTo>
                  <a:cubicBezTo>
                    <a:pt x="6" y="30"/>
                    <a:pt x="8" y="35"/>
                    <a:pt x="12" y="38"/>
                  </a:cubicBezTo>
                  <a:cubicBezTo>
                    <a:pt x="15" y="42"/>
                    <a:pt x="20" y="44"/>
                    <a:pt x="25" y="44"/>
                  </a:cubicBezTo>
                  <a:cubicBezTo>
                    <a:pt x="25" y="39"/>
                    <a:pt x="25" y="39"/>
                    <a:pt x="25" y="39"/>
                  </a:cubicBezTo>
                  <a:cubicBezTo>
                    <a:pt x="21" y="39"/>
                    <a:pt x="18" y="38"/>
                    <a:pt x="15" y="35"/>
                  </a:cubicBezTo>
                  <a:cubicBezTo>
                    <a:pt x="13" y="33"/>
                    <a:pt x="11" y="29"/>
                    <a:pt x="11" y="25"/>
                  </a:cubicBezTo>
                  <a:cubicBezTo>
                    <a:pt x="11" y="22"/>
                    <a:pt x="13" y="18"/>
                    <a:pt x="15" y="16"/>
                  </a:cubicBezTo>
                  <a:cubicBezTo>
                    <a:pt x="15" y="16"/>
                    <a:pt x="15" y="16"/>
                    <a:pt x="15" y="16"/>
                  </a:cubicBezTo>
                  <a:cubicBezTo>
                    <a:pt x="18" y="13"/>
                    <a:pt x="21" y="12"/>
                    <a:pt x="25" y="12"/>
                  </a:cubicBezTo>
                  <a:lnTo>
                    <a:pt x="25"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4" name="Freeform 290"/>
            <p:cNvSpPr>
              <a:spLocks noEditPoints="1"/>
            </p:cNvSpPr>
            <p:nvPr/>
          </p:nvSpPr>
          <p:spPr bwMode="auto">
            <a:xfrm>
              <a:off x="9898063" y="2517775"/>
              <a:ext cx="38100" cy="39688"/>
            </a:xfrm>
            <a:custGeom>
              <a:avLst/>
              <a:gdLst>
                <a:gd name="T0" fmla="*/ 9 w 17"/>
                <a:gd name="T1" fmla="*/ 0 h 17"/>
                <a:gd name="T2" fmla="*/ 15 w 17"/>
                <a:gd name="T3" fmla="*/ 3 h 17"/>
                <a:gd name="T4" fmla="*/ 15 w 17"/>
                <a:gd name="T5" fmla="*/ 3 h 17"/>
                <a:gd name="T6" fmla="*/ 17 w 17"/>
                <a:gd name="T7" fmla="*/ 9 h 17"/>
                <a:gd name="T8" fmla="*/ 15 w 17"/>
                <a:gd name="T9" fmla="*/ 15 h 17"/>
                <a:gd name="T10" fmla="*/ 15 w 17"/>
                <a:gd name="T11" fmla="*/ 15 h 17"/>
                <a:gd name="T12" fmla="*/ 9 w 17"/>
                <a:gd name="T13" fmla="*/ 17 h 17"/>
                <a:gd name="T14" fmla="*/ 9 w 17"/>
                <a:gd name="T15" fmla="*/ 17 h 17"/>
                <a:gd name="T16" fmla="*/ 9 w 17"/>
                <a:gd name="T17" fmla="*/ 13 h 17"/>
                <a:gd name="T18" fmla="*/ 9 w 17"/>
                <a:gd name="T19" fmla="*/ 13 h 17"/>
                <a:gd name="T20" fmla="*/ 11 w 17"/>
                <a:gd name="T21" fmla="*/ 12 h 17"/>
                <a:gd name="T22" fmla="*/ 11 w 17"/>
                <a:gd name="T23" fmla="*/ 12 h 17"/>
                <a:gd name="T24" fmla="*/ 13 w 17"/>
                <a:gd name="T25" fmla="*/ 9 h 17"/>
                <a:gd name="T26" fmla="*/ 12 w 17"/>
                <a:gd name="T27" fmla="*/ 6 h 17"/>
                <a:gd name="T28" fmla="*/ 11 w 17"/>
                <a:gd name="T29" fmla="*/ 6 h 17"/>
                <a:gd name="T30" fmla="*/ 9 w 17"/>
                <a:gd name="T31" fmla="*/ 5 h 17"/>
                <a:gd name="T32" fmla="*/ 9 w 17"/>
                <a:gd name="T33" fmla="*/ 5 h 17"/>
                <a:gd name="T34" fmla="*/ 9 w 17"/>
                <a:gd name="T35" fmla="*/ 0 h 17"/>
                <a:gd name="T36" fmla="*/ 9 w 17"/>
                <a:gd name="T37" fmla="*/ 17 h 17"/>
                <a:gd name="T38" fmla="*/ 2 w 17"/>
                <a:gd name="T39" fmla="*/ 15 h 17"/>
                <a:gd name="T40" fmla="*/ 2 w 17"/>
                <a:gd name="T41" fmla="*/ 15 h 17"/>
                <a:gd name="T42" fmla="*/ 2 w 17"/>
                <a:gd name="T43" fmla="*/ 15 h 17"/>
                <a:gd name="T44" fmla="*/ 0 w 17"/>
                <a:gd name="T45" fmla="*/ 9 h 17"/>
                <a:gd name="T46" fmla="*/ 2 w 17"/>
                <a:gd name="T47" fmla="*/ 3 h 17"/>
                <a:gd name="T48" fmla="*/ 9 w 17"/>
                <a:gd name="T49" fmla="*/ 0 h 17"/>
                <a:gd name="T50" fmla="*/ 9 w 17"/>
                <a:gd name="T51" fmla="*/ 5 h 17"/>
                <a:gd name="T52" fmla="*/ 6 w 17"/>
                <a:gd name="T53" fmla="*/ 6 h 17"/>
                <a:gd name="T54" fmla="*/ 5 w 17"/>
                <a:gd name="T55" fmla="*/ 9 h 17"/>
                <a:gd name="T56" fmla="*/ 6 w 17"/>
                <a:gd name="T57" fmla="*/ 12 h 17"/>
                <a:gd name="T58" fmla="*/ 6 w 17"/>
                <a:gd name="T59" fmla="*/ 12 h 17"/>
                <a:gd name="T60" fmla="*/ 9 w 17"/>
                <a:gd name="T61" fmla="*/ 13 h 17"/>
                <a:gd name="T62" fmla="*/ 9 w 17"/>
                <a:gd name="T6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 h="17">
                  <a:moveTo>
                    <a:pt x="9" y="0"/>
                  </a:moveTo>
                  <a:cubicBezTo>
                    <a:pt x="11" y="0"/>
                    <a:pt x="13" y="1"/>
                    <a:pt x="15" y="3"/>
                  </a:cubicBezTo>
                  <a:cubicBezTo>
                    <a:pt x="15" y="3"/>
                    <a:pt x="15" y="3"/>
                    <a:pt x="15" y="3"/>
                  </a:cubicBezTo>
                  <a:cubicBezTo>
                    <a:pt x="16" y="4"/>
                    <a:pt x="17" y="6"/>
                    <a:pt x="17" y="9"/>
                  </a:cubicBezTo>
                  <a:cubicBezTo>
                    <a:pt x="17" y="11"/>
                    <a:pt x="16" y="13"/>
                    <a:pt x="15" y="15"/>
                  </a:cubicBezTo>
                  <a:cubicBezTo>
                    <a:pt x="15" y="15"/>
                    <a:pt x="15" y="15"/>
                    <a:pt x="15" y="15"/>
                  </a:cubicBezTo>
                  <a:cubicBezTo>
                    <a:pt x="13" y="17"/>
                    <a:pt x="11" y="17"/>
                    <a:pt x="9" y="17"/>
                  </a:cubicBezTo>
                  <a:cubicBezTo>
                    <a:pt x="9" y="17"/>
                    <a:pt x="9" y="17"/>
                    <a:pt x="9" y="17"/>
                  </a:cubicBezTo>
                  <a:cubicBezTo>
                    <a:pt x="9" y="13"/>
                    <a:pt x="9" y="13"/>
                    <a:pt x="9" y="13"/>
                  </a:cubicBezTo>
                  <a:cubicBezTo>
                    <a:pt x="9" y="13"/>
                    <a:pt x="9" y="13"/>
                    <a:pt x="9" y="13"/>
                  </a:cubicBezTo>
                  <a:cubicBezTo>
                    <a:pt x="10" y="13"/>
                    <a:pt x="11" y="12"/>
                    <a:pt x="11" y="12"/>
                  </a:cubicBezTo>
                  <a:cubicBezTo>
                    <a:pt x="11" y="12"/>
                    <a:pt x="11" y="12"/>
                    <a:pt x="11" y="12"/>
                  </a:cubicBezTo>
                  <a:cubicBezTo>
                    <a:pt x="12" y="11"/>
                    <a:pt x="13" y="10"/>
                    <a:pt x="13" y="9"/>
                  </a:cubicBezTo>
                  <a:cubicBezTo>
                    <a:pt x="13" y="8"/>
                    <a:pt x="12" y="7"/>
                    <a:pt x="12" y="6"/>
                  </a:cubicBezTo>
                  <a:cubicBezTo>
                    <a:pt x="11" y="6"/>
                    <a:pt x="11" y="6"/>
                    <a:pt x="11" y="6"/>
                  </a:cubicBezTo>
                  <a:cubicBezTo>
                    <a:pt x="11" y="5"/>
                    <a:pt x="10" y="5"/>
                    <a:pt x="9" y="5"/>
                  </a:cubicBezTo>
                  <a:cubicBezTo>
                    <a:pt x="9" y="5"/>
                    <a:pt x="9" y="5"/>
                    <a:pt x="9" y="5"/>
                  </a:cubicBezTo>
                  <a:cubicBezTo>
                    <a:pt x="9" y="0"/>
                    <a:pt x="9" y="0"/>
                    <a:pt x="9" y="0"/>
                  </a:cubicBezTo>
                  <a:close/>
                  <a:moveTo>
                    <a:pt x="9" y="17"/>
                  </a:moveTo>
                  <a:cubicBezTo>
                    <a:pt x="6" y="17"/>
                    <a:pt x="4" y="16"/>
                    <a:pt x="2" y="15"/>
                  </a:cubicBezTo>
                  <a:cubicBezTo>
                    <a:pt x="2" y="15"/>
                    <a:pt x="2" y="15"/>
                    <a:pt x="2" y="15"/>
                  </a:cubicBezTo>
                  <a:cubicBezTo>
                    <a:pt x="2" y="15"/>
                    <a:pt x="2" y="15"/>
                    <a:pt x="2" y="15"/>
                  </a:cubicBezTo>
                  <a:cubicBezTo>
                    <a:pt x="1" y="13"/>
                    <a:pt x="0" y="11"/>
                    <a:pt x="0" y="9"/>
                  </a:cubicBezTo>
                  <a:cubicBezTo>
                    <a:pt x="0" y="6"/>
                    <a:pt x="1" y="4"/>
                    <a:pt x="2" y="3"/>
                  </a:cubicBezTo>
                  <a:cubicBezTo>
                    <a:pt x="4" y="1"/>
                    <a:pt x="6" y="0"/>
                    <a:pt x="9" y="0"/>
                  </a:cubicBezTo>
                  <a:cubicBezTo>
                    <a:pt x="9" y="5"/>
                    <a:pt x="9" y="5"/>
                    <a:pt x="9" y="5"/>
                  </a:cubicBezTo>
                  <a:cubicBezTo>
                    <a:pt x="8" y="5"/>
                    <a:pt x="7" y="5"/>
                    <a:pt x="6" y="6"/>
                  </a:cubicBezTo>
                  <a:cubicBezTo>
                    <a:pt x="5" y="7"/>
                    <a:pt x="5" y="8"/>
                    <a:pt x="5" y="9"/>
                  </a:cubicBezTo>
                  <a:cubicBezTo>
                    <a:pt x="5" y="10"/>
                    <a:pt x="5" y="11"/>
                    <a:pt x="6" y="12"/>
                  </a:cubicBezTo>
                  <a:cubicBezTo>
                    <a:pt x="6" y="12"/>
                    <a:pt x="6" y="12"/>
                    <a:pt x="6" y="12"/>
                  </a:cubicBezTo>
                  <a:cubicBezTo>
                    <a:pt x="7" y="12"/>
                    <a:pt x="8" y="13"/>
                    <a:pt x="9" y="13"/>
                  </a:cubicBezTo>
                  <a:lnTo>
                    <a:pt x="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6" name="Freeform 292"/>
            <p:cNvSpPr>
              <a:spLocks noEditPoints="1"/>
            </p:cNvSpPr>
            <p:nvPr/>
          </p:nvSpPr>
          <p:spPr bwMode="auto">
            <a:xfrm>
              <a:off x="4752975" y="101600"/>
              <a:ext cx="101600" cy="95250"/>
            </a:xfrm>
            <a:custGeom>
              <a:avLst/>
              <a:gdLst>
                <a:gd name="T0" fmla="*/ 30 w 45"/>
                <a:gd name="T1" fmla="*/ 7 h 42"/>
                <a:gd name="T2" fmla="*/ 23 w 45"/>
                <a:gd name="T3" fmla="*/ 17 h 42"/>
                <a:gd name="T4" fmla="*/ 23 w 45"/>
                <a:gd name="T5" fmla="*/ 9 h 42"/>
                <a:gd name="T6" fmla="*/ 29 w 45"/>
                <a:gd name="T7" fmla="*/ 1 h 42"/>
                <a:gd name="T8" fmla="*/ 30 w 45"/>
                <a:gd name="T9" fmla="*/ 0 h 42"/>
                <a:gd name="T10" fmla="*/ 33 w 45"/>
                <a:gd name="T11" fmla="*/ 1 h 42"/>
                <a:gd name="T12" fmla="*/ 37 w 45"/>
                <a:gd name="T13" fmla="*/ 6 h 42"/>
                <a:gd name="T14" fmla="*/ 43 w 45"/>
                <a:gd name="T15" fmla="*/ 9 h 42"/>
                <a:gd name="T16" fmla="*/ 43 w 45"/>
                <a:gd name="T17" fmla="*/ 9 h 42"/>
                <a:gd name="T18" fmla="*/ 44 w 45"/>
                <a:gd name="T19" fmla="*/ 9 h 42"/>
                <a:gd name="T20" fmla="*/ 44 w 45"/>
                <a:gd name="T21" fmla="*/ 12 h 42"/>
                <a:gd name="T22" fmla="*/ 23 w 45"/>
                <a:gd name="T23" fmla="*/ 41 h 42"/>
                <a:gd name="T24" fmla="*/ 23 w 45"/>
                <a:gd name="T25" fmla="*/ 33 h 42"/>
                <a:gd name="T26" fmla="*/ 38 w 45"/>
                <a:gd name="T27" fmla="*/ 12 h 42"/>
                <a:gd name="T28" fmla="*/ 34 w 45"/>
                <a:gd name="T29" fmla="*/ 10 h 42"/>
                <a:gd name="T30" fmla="*/ 30 w 45"/>
                <a:gd name="T31" fmla="*/ 7 h 42"/>
                <a:gd name="T32" fmla="*/ 23 w 45"/>
                <a:gd name="T33" fmla="*/ 17 h 42"/>
                <a:gd name="T34" fmla="*/ 7 w 45"/>
                <a:gd name="T35" fmla="*/ 37 h 42"/>
                <a:gd name="T36" fmla="*/ 19 w 45"/>
                <a:gd name="T37" fmla="*/ 37 h 42"/>
                <a:gd name="T38" fmla="*/ 23 w 45"/>
                <a:gd name="T39" fmla="*/ 33 h 42"/>
                <a:gd name="T40" fmla="*/ 23 w 45"/>
                <a:gd name="T41" fmla="*/ 41 h 42"/>
                <a:gd name="T42" fmla="*/ 23 w 45"/>
                <a:gd name="T43" fmla="*/ 41 h 42"/>
                <a:gd name="T44" fmla="*/ 21 w 45"/>
                <a:gd name="T45" fmla="*/ 42 h 42"/>
                <a:gd name="T46" fmla="*/ 2 w 45"/>
                <a:gd name="T47" fmla="*/ 42 h 42"/>
                <a:gd name="T48" fmla="*/ 2 w 45"/>
                <a:gd name="T49" fmla="*/ 42 h 42"/>
                <a:gd name="T50" fmla="*/ 1 w 45"/>
                <a:gd name="T51" fmla="*/ 42 h 42"/>
                <a:gd name="T52" fmla="*/ 0 w 45"/>
                <a:gd name="T53" fmla="*/ 38 h 42"/>
                <a:gd name="T54" fmla="*/ 23 w 45"/>
                <a:gd name="T55" fmla="*/ 9 h 42"/>
                <a:gd name="T56" fmla="*/ 23 w 45"/>
                <a:gd name="T57" fmla="*/ 1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5" h="42">
                  <a:moveTo>
                    <a:pt x="30" y="7"/>
                  </a:moveTo>
                  <a:cubicBezTo>
                    <a:pt x="23" y="17"/>
                    <a:pt x="23" y="17"/>
                    <a:pt x="23" y="17"/>
                  </a:cubicBezTo>
                  <a:cubicBezTo>
                    <a:pt x="23" y="9"/>
                    <a:pt x="23" y="9"/>
                    <a:pt x="23" y="9"/>
                  </a:cubicBezTo>
                  <a:cubicBezTo>
                    <a:pt x="29" y="1"/>
                    <a:pt x="29" y="1"/>
                    <a:pt x="29" y="1"/>
                  </a:cubicBezTo>
                  <a:cubicBezTo>
                    <a:pt x="29" y="1"/>
                    <a:pt x="29" y="0"/>
                    <a:pt x="30" y="0"/>
                  </a:cubicBezTo>
                  <a:cubicBezTo>
                    <a:pt x="31" y="0"/>
                    <a:pt x="32" y="0"/>
                    <a:pt x="33" y="1"/>
                  </a:cubicBezTo>
                  <a:cubicBezTo>
                    <a:pt x="34" y="3"/>
                    <a:pt x="35" y="5"/>
                    <a:pt x="37" y="6"/>
                  </a:cubicBezTo>
                  <a:cubicBezTo>
                    <a:pt x="38" y="7"/>
                    <a:pt x="40" y="8"/>
                    <a:pt x="43" y="9"/>
                  </a:cubicBezTo>
                  <a:cubicBezTo>
                    <a:pt x="43" y="9"/>
                    <a:pt x="43" y="9"/>
                    <a:pt x="43" y="9"/>
                  </a:cubicBezTo>
                  <a:cubicBezTo>
                    <a:pt x="43" y="9"/>
                    <a:pt x="43" y="9"/>
                    <a:pt x="44" y="9"/>
                  </a:cubicBezTo>
                  <a:cubicBezTo>
                    <a:pt x="45" y="10"/>
                    <a:pt x="45" y="11"/>
                    <a:pt x="44" y="12"/>
                  </a:cubicBezTo>
                  <a:cubicBezTo>
                    <a:pt x="23" y="41"/>
                    <a:pt x="23" y="41"/>
                    <a:pt x="23" y="41"/>
                  </a:cubicBezTo>
                  <a:cubicBezTo>
                    <a:pt x="23" y="33"/>
                    <a:pt x="23" y="33"/>
                    <a:pt x="23" y="33"/>
                  </a:cubicBezTo>
                  <a:cubicBezTo>
                    <a:pt x="38" y="12"/>
                    <a:pt x="38" y="12"/>
                    <a:pt x="38" y="12"/>
                  </a:cubicBezTo>
                  <a:cubicBezTo>
                    <a:pt x="37" y="12"/>
                    <a:pt x="35" y="11"/>
                    <a:pt x="34" y="10"/>
                  </a:cubicBezTo>
                  <a:cubicBezTo>
                    <a:pt x="33" y="9"/>
                    <a:pt x="31" y="8"/>
                    <a:pt x="30" y="7"/>
                  </a:cubicBezTo>
                  <a:close/>
                  <a:moveTo>
                    <a:pt x="23" y="17"/>
                  </a:moveTo>
                  <a:cubicBezTo>
                    <a:pt x="7" y="37"/>
                    <a:pt x="7" y="37"/>
                    <a:pt x="7" y="37"/>
                  </a:cubicBezTo>
                  <a:cubicBezTo>
                    <a:pt x="19" y="37"/>
                    <a:pt x="19" y="37"/>
                    <a:pt x="19" y="37"/>
                  </a:cubicBezTo>
                  <a:cubicBezTo>
                    <a:pt x="23" y="33"/>
                    <a:pt x="23" y="33"/>
                    <a:pt x="23" y="33"/>
                  </a:cubicBezTo>
                  <a:cubicBezTo>
                    <a:pt x="23" y="41"/>
                    <a:pt x="23" y="41"/>
                    <a:pt x="23" y="41"/>
                  </a:cubicBezTo>
                  <a:cubicBezTo>
                    <a:pt x="23" y="41"/>
                    <a:pt x="23" y="41"/>
                    <a:pt x="23" y="41"/>
                  </a:cubicBezTo>
                  <a:cubicBezTo>
                    <a:pt x="22" y="42"/>
                    <a:pt x="21" y="42"/>
                    <a:pt x="21" y="42"/>
                  </a:cubicBezTo>
                  <a:cubicBezTo>
                    <a:pt x="2" y="42"/>
                    <a:pt x="2" y="42"/>
                    <a:pt x="2" y="42"/>
                  </a:cubicBezTo>
                  <a:cubicBezTo>
                    <a:pt x="2" y="42"/>
                    <a:pt x="2" y="42"/>
                    <a:pt x="2" y="42"/>
                  </a:cubicBezTo>
                  <a:cubicBezTo>
                    <a:pt x="2" y="42"/>
                    <a:pt x="1" y="42"/>
                    <a:pt x="1" y="42"/>
                  </a:cubicBezTo>
                  <a:cubicBezTo>
                    <a:pt x="0" y="41"/>
                    <a:pt x="0" y="39"/>
                    <a:pt x="0" y="38"/>
                  </a:cubicBezTo>
                  <a:cubicBezTo>
                    <a:pt x="23" y="9"/>
                    <a:pt x="23" y="9"/>
                    <a:pt x="23" y="9"/>
                  </a:cubicBezTo>
                  <a:lnTo>
                    <a:pt x="23"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293"/>
            <p:cNvSpPr>
              <a:spLocks noEditPoints="1"/>
            </p:cNvSpPr>
            <p:nvPr/>
          </p:nvSpPr>
          <p:spPr bwMode="auto">
            <a:xfrm>
              <a:off x="4822825" y="63500"/>
              <a:ext cx="60325" cy="58738"/>
            </a:xfrm>
            <a:custGeom>
              <a:avLst/>
              <a:gdLst>
                <a:gd name="T0" fmla="*/ 14 w 27"/>
                <a:gd name="T1" fmla="*/ 21 h 26"/>
                <a:gd name="T2" fmla="*/ 15 w 27"/>
                <a:gd name="T3" fmla="*/ 21 h 26"/>
                <a:gd name="T4" fmla="*/ 15 w 27"/>
                <a:gd name="T5" fmla="*/ 21 h 26"/>
                <a:gd name="T6" fmla="*/ 16 w 27"/>
                <a:gd name="T7" fmla="*/ 21 h 26"/>
                <a:gd name="T8" fmla="*/ 22 w 27"/>
                <a:gd name="T9" fmla="*/ 13 h 26"/>
                <a:gd name="T10" fmla="*/ 22 w 27"/>
                <a:gd name="T11" fmla="*/ 13 h 26"/>
                <a:gd name="T12" fmla="*/ 22 w 27"/>
                <a:gd name="T13" fmla="*/ 12 h 26"/>
                <a:gd name="T14" fmla="*/ 22 w 27"/>
                <a:gd name="T15" fmla="*/ 11 h 26"/>
                <a:gd name="T16" fmla="*/ 19 w 27"/>
                <a:gd name="T17" fmla="*/ 6 h 26"/>
                <a:gd name="T18" fmla="*/ 14 w 27"/>
                <a:gd name="T19" fmla="*/ 5 h 26"/>
                <a:gd name="T20" fmla="*/ 14 w 27"/>
                <a:gd name="T21" fmla="*/ 0 h 26"/>
                <a:gd name="T22" fmla="*/ 26 w 27"/>
                <a:gd name="T23" fmla="*/ 10 h 26"/>
                <a:gd name="T24" fmla="*/ 26 w 27"/>
                <a:gd name="T25" fmla="*/ 10 h 26"/>
                <a:gd name="T26" fmla="*/ 26 w 27"/>
                <a:gd name="T27" fmla="*/ 11 h 26"/>
                <a:gd name="T28" fmla="*/ 27 w 27"/>
                <a:gd name="T29" fmla="*/ 12 h 26"/>
                <a:gd name="T30" fmla="*/ 27 w 27"/>
                <a:gd name="T31" fmla="*/ 12 h 26"/>
                <a:gd name="T32" fmla="*/ 27 w 27"/>
                <a:gd name="T33" fmla="*/ 13 h 26"/>
                <a:gd name="T34" fmla="*/ 27 w 27"/>
                <a:gd name="T35" fmla="*/ 13 h 26"/>
                <a:gd name="T36" fmla="*/ 24 w 27"/>
                <a:gd name="T37" fmla="*/ 21 h 26"/>
                <a:gd name="T38" fmla="*/ 17 w 27"/>
                <a:gd name="T39" fmla="*/ 25 h 26"/>
                <a:gd name="T40" fmla="*/ 15 w 27"/>
                <a:gd name="T41" fmla="*/ 26 h 26"/>
                <a:gd name="T42" fmla="*/ 15 w 27"/>
                <a:gd name="T43" fmla="*/ 26 h 26"/>
                <a:gd name="T44" fmla="*/ 14 w 27"/>
                <a:gd name="T45" fmla="*/ 26 h 26"/>
                <a:gd name="T46" fmla="*/ 14 w 27"/>
                <a:gd name="T47" fmla="*/ 21 h 26"/>
                <a:gd name="T48" fmla="*/ 14 w 27"/>
                <a:gd name="T49" fmla="*/ 21 h 26"/>
                <a:gd name="T50" fmla="*/ 14 w 27"/>
                <a:gd name="T51" fmla="*/ 26 h 26"/>
                <a:gd name="T52" fmla="*/ 1 w 27"/>
                <a:gd name="T53" fmla="*/ 16 h 26"/>
                <a:gd name="T54" fmla="*/ 1 w 27"/>
                <a:gd name="T55" fmla="*/ 16 h 26"/>
                <a:gd name="T56" fmla="*/ 1 w 27"/>
                <a:gd name="T57" fmla="*/ 15 h 26"/>
                <a:gd name="T58" fmla="*/ 3 w 27"/>
                <a:gd name="T59" fmla="*/ 6 h 26"/>
                <a:gd name="T60" fmla="*/ 11 w 27"/>
                <a:gd name="T61" fmla="*/ 0 h 26"/>
                <a:gd name="T62" fmla="*/ 12 w 27"/>
                <a:gd name="T63" fmla="*/ 0 h 26"/>
                <a:gd name="T64" fmla="*/ 14 w 27"/>
                <a:gd name="T65" fmla="*/ 5 h 26"/>
                <a:gd name="T66" fmla="*/ 12 w 27"/>
                <a:gd name="T67" fmla="*/ 5 h 26"/>
                <a:gd name="T68" fmla="*/ 7 w 27"/>
                <a:gd name="T69" fmla="*/ 8 h 26"/>
                <a:gd name="T70" fmla="*/ 6 w 27"/>
                <a:gd name="T71" fmla="*/ 14 h 26"/>
                <a:gd name="T72" fmla="*/ 6 w 27"/>
                <a:gd name="T73" fmla="*/ 15 h 26"/>
                <a:gd name="T74" fmla="*/ 9 w 27"/>
                <a:gd name="T75" fmla="*/ 1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7" h="26">
                  <a:moveTo>
                    <a:pt x="14" y="21"/>
                  </a:moveTo>
                  <a:cubicBezTo>
                    <a:pt x="14" y="21"/>
                    <a:pt x="14" y="21"/>
                    <a:pt x="14" y="21"/>
                  </a:cubicBezTo>
                  <a:cubicBezTo>
                    <a:pt x="14" y="21"/>
                    <a:pt x="14" y="21"/>
                    <a:pt x="14" y="21"/>
                  </a:cubicBezTo>
                  <a:cubicBezTo>
                    <a:pt x="15" y="21"/>
                    <a:pt x="15" y="21"/>
                    <a:pt x="15" y="21"/>
                  </a:cubicBezTo>
                  <a:cubicBezTo>
                    <a:pt x="15" y="21"/>
                    <a:pt x="15" y="21"/>
                    <a:pt x="15" y="21"/>
                  </a:cubicBezTo>
                  <a:cubicBezTo>
                    <a:pt x="15" y="21"/>
                    <a:pt x="15" y="21"/>
                    <a:pt x="15" y="21"/>
                  </a:cubicBezTo>
                  <a:cubicBezTo>
                    <a:pt x="15" y="21"/>
                    <a:pt x="15" y="21"/>
                    <a:pt x="16" y="21"/>
                  </a:cubicBezTo>
                  <a:cubicBezTo>
                    <a:pt x="16" y="21"/>
                    <a:pt x="16" y="21"/>
                    <a:pt x="16" y="21"/>
                  </a:cubicBezTo>
                  <a:cubicBezTo>
                    <a:pt x="17" y="20"/>
                    <a:pt x="19" y="19"/>
                    <a:pt x="20" y="18"/>
                  </a:cubicBezTo>
                  <a:cubicBezTo>
                    <a:pt x="21" y="16"/>
                    <a:pt x="22" y="15"/>
                    <a:pt x="22" y="13"/>
                  </a:cubicBezTo>
                  <a:cubicBezTo>
                    <a:pt x="22" y="13"/>
                    <a:pt x="22" y="13"/>
                    <a:pt x="22" y="13"/>
                  </a:cubicBezTo>
                  <a:cubicBezTo>
                    <a:pt x="22" y="13"/>
                    <a:pt x="22" y="13"/>
                    <a:pt x="22" y="13"/>
                  </a:cubicBezTo>
                  <a:cubicBezTo>
                    <a:pt x="22" y="12"/>
                    <a:pt x="22" y="12"/>
                    <a:pt x="22" y="12"/>
                  </a:cubicBezTo>
                  <a:cubicBezTo>
                    <a:pt x="22" y="12"/>
                    <a:pt x="22" y="12"/>
                    <a:pt x="22" y="12"/>
                  </a:cubicBezTo>
                  <a:cubicBezTo>
                    <a:pt x="22" y="12"/>
                    <a:pt x="22" y="12"/>
                    <a:pt x="22" y="12"/>
                  </a:cubicBezTo>
                  <a:cubicBezTo>
                    <a:pt x="22" y="11"/>
                    <a:pt x="22" y="11"/>
                    <a:pt x="22" y="11"/>
                  </a:cubicBezTo>
                  <a:cubicBezTo>
                    <a:pt x="22" y="11"/>
                    <a:pt x="22" y="11"/>
                    <a:pt x="22" y="11"/>
                  </a:cubicBezTo>
                  <a:cubicBezTo>
                    <a:pt x="21" y="9"/>
                    <a:pt x="20" y="8"/>
                    <a:pt x="19" y="6"/>
                  </a:cubicBezTo>
                  <a:cubicBezTo>
                    <a:pt x="17" y="5"/>
                    <a:pt x="16" y="5"/>
                    <a:pt x="14" y="5"/>
                  </a:cubicBezTo>
                  <a:cubicBezTo>
                    <a:pt x="14" y="5"/>
                    <a:pt x="14" y="5"/>
                    <a:pt x="14" y="5"/>
                  </a:cubicBezTo>
                  <a:cubicBezTo>
                    <a:pt x="14" y="0"/>
                    <a:pt x="14" y="0"/>
                    <a:pt x="14" y="0"/>
                  </a:cubicBezTo>
                  <a:cubicBezTo>
                    <a:pt x="14" y="0"/>
                    <a:pt x="14" y="0"/>
                    <a:pt x="14" y="0"/>
                  </a:cubicBezTo>
                  <a:cubicBezTo>
                    <a:pt x="17" y="0"/>
                    <a:pt x="19" y="1"/>
                    <a:pt x="22" y="3"/>
                  </a:cubicBezTo>
                  <a:cubicBezTo>
                    <a:pt x="24" y="4"/>
                    <a:pt x="26" y="7"/>
                    <a:pt x="26" y="10"/>
                  </a:cubicBezTo>
                  <a:cubicBezTo>
                    <a:pt x="26" y="10"/>
                    <a:pt x="26" y="10"/>
                    <a:pt x="26" y="10"/>
                  </a:cubicBezTo>
                  <a:cubicBezTo>
                    <a:pt x="26" y="10"/>
                    <a:pt x="26" y="10"/>
                    <a:pt x="26" y="10"/>
                  </a:cubicBezTo>
                  <a:cubicBezTo>
                    <a:pt x="26" y="10"/>
                    <a:pt x="26" y="11"/>
                    <a:pt x="26" y="11"/>
                  </a:cubicBezTo>
                  <a:cubicBezTo>
                    <a:pt x="26" y="11"/>
                    <a:pt x="26" y="11"/>
                    <a:pt x="26" y="11"/>
                  </a:cubicBezTo>
                  <a:cubicBezTo>
                    <a:pt x="26" y="11"/>
                    <a:pt x="26" y="11"/>
                    <a:pt x="26" y="11"/>
                  </a:cubicBezTo>
                  <a:cubicBezTo>
                    <a:pt x="27" y="11"/>
                    <a:pt x="27" y="12"/>
                    <a:pt x="27" y="12"/>
                  </a:cubicBezTo>
                  <a:cubicBezTo>
                    <a:pt x="27" y="12"/>
                    <a:pt x="27" y="12"/>
                    <a:pt x="27" y="12"/>
                  </a:cubicBezTo>
                  <a:cubicBezTo>
                    <a:pt x="27" y="12"/>
                    <a:pt x="27" y="12"/>
                    <a:pt x="27" y="12"/>
                  </a:cubicBez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7" y="16"/>
                    <a:pt x="26" y="19"/>
                    <a:pt x="24" y="21"/>
                  </a:cubicBezTo>
                  <a:cubicBezTo>
                    <a:pt x="22" y="23"/>
                    <a:pt x="20" y="25"/>
                    <a:pt x="17" y="25"/>
                  </a:cubicBezTo>
                  <a:cubicBezTo>
                    <a:pt x="17" y="25"/>
                    <a:pt x="17" y="25"/>
                    <a:pt x="17" y="25"/>
                  </a:cubicBezTo>
                  <a:cubicBezTo>
                    <a:pt x="16" y="25"/>
                    <a:pt x="16" y="25"/>
                    <a:pt x="16" y="25"/>
                  </a:cubicBezTo>
                  <a:cubicBezTo>
                    <a:pt x="16" y="26"/>
                    <a:pt x="15" y="26"/>
                    <a:pt x="15" y="26"/>
                  </a:cubicBezTo>
                  <a:cubicBezTo>
                    <a:pt x="15" y="26"/>
                    <a:pt x="15" y="26"/>
                    <a:pt x="15" y="26"/>
                  </a:cubicBezTo>
                  <a:cubicBezTo>
                    <a:pt x="15" y="26"/>
                    <a:pt x="15" y="26"/>
                    <a:pt x="15" y="26"/>
                  </a:cubicBezTo>
                  <a:cubicBezTo>
                    <a:pt x="15" y="26"/>
                    <a:pt x="15" y="26"/>
                    <a:pt x="15" y="26"/>
                  </a:cubicBezTo>
                  <a:cubicBezTo>
                    <a:pt x="14" y="26"/>
                    <a:pt x="14" y="26"/>
                    <a:pt x="14" y="26"/>
                  </a:cubicBezTo>
                  <a:cubicBezTo>
                    <a:pt x="14" y="26"/>
                    <a:pt x="14" y="26"/>
                    <a:pt x="14" y="26"/>
                  </a:cubicBezTo>
                  <a:lnTo>
                    <a:pt x="14" y="21"/>
                  </a:lnTo>
                  <a:close/>
                  <a:moveTo>
                    <a:pt x="14" y="21"/>
                  </a:moveTo>
                  <a:cubicBezTo>
                    <a:pt x="14" y="21"/>
                    <a:pt x="14" y="21"/>
                    <a:pt x="14" y="21"/>
                  </a:cubicBezTo>
                  <a:cubicBezTo>
                    <a:pt x="14" y="26"/>
                    <a:pt x="14" y="26"/>
                    <a:pt x="14" y="26"/>
                  </a:cubicBezTo>
                  <a:cubicBezTo>
                    <a:pt x="14" y="26"/>
                    <a:pt x="14" y="26"/>
                    <a:pt x="14" y="26"/>
                  </a:cubicBezTo>
                  <a:cubicBezTo>
                    <a:pt x="11" y="26"/>
                    <a:pt x="8" y="25"/>
                    <a:pt x="6" y="23"/>
                  </a:cubicBezTo>
                  <a:cubicBezTo>
                    <a:pt x="3" y="21"/>
                    <a:pt x="2" y="19"/>
                    <a:pt x="1" y="16"/>
                  </a:cubicBezTo>
                  <a:cubicBezTo>
                    <a:pt x="1" y="16"/>
                    <a:pt x="1" y="16"/>
                    <a:pt x="1" y="16"/>
                  </a:cubicBezTo>
                  <a:cubicBezTo>
                    <a:pt x="1" y="16"/>
                    <a:pt x="1" y="16"/>
                    <a:pt x="1" y="16"/>
                  </a:cubicBezTo>
                  <a:cubicBezTo>
                    <a:pt x="1" y="15"/>
                    <a:pt x="1" y="15"/>
                    <a:pt x="1" y="15"/>
                  </a:cubicBezTo>
                  <a:cubicBezTo>
                    <a:pt x="1" y="15"/>
                    <a:pt x="1" y="15"/>
                    <a:pt x="1" y="15"/>
                  </a:cubicBezTo>
                  <a:cubicBezTo>
                    <a:pt x="1" y="15"/>
                    <a:pt x="1" y="15"/>
                    <a:pt x="1" y="15"/>
                  </a:cubicBezTo>
                  <a:cubicBezTo>
                    <a:pt x="0" y="11"/>
                    <a:pt x="1" y="8"/>
                    <a:pt x="3" y="6"/>
                  </a:cubicBezTo>
                  <a:cubicBezTo>
                    <a:pt x="5" y="3"/>
                    <a:pt x="7" y="1"/>
                    <a:pt x="11" y="0"/>
                  </a:cubicBezTo>
                  <a:cubicBezTo>
                    <a:pt x="11" y="0"/>
                    <a:pt x="11" y="0"/>
                    <a:pt x="11" y="0"/>
                  </a:cubicBezTo>
                  <a:cubicBezTo>
                    <a:pt x="11" y="0"/>
                    <a:pt x="11" y="0"/>
                    <a:pt x="11" y="0"/>
                  </a:cubicBezTo>
                  <a:cubicBezTo>
                    <a:pt x="11" y="0"/>
                    <a:pt x="12" y="0"/>
                    <a:pt x="12" y="0"/>
                  </a:cubicBezTo>
                  <a:cubicBezTo>
                    <a:pt x="13" y="0"/>
                    <a:pt x="13" y="0"/>
                    <a:pt x="14" y="0"/>
                  </a:cubicBezTo>
                  <a:cubicBezTo>
                    <a:pt x="14" y="5"/>
                    <a:pt x="14" y="5"/>
                    <a:pt x="14" y="5"/>
                  </a:cubicBezTo>
                  <a:cubicBezTo>
                    <a:pt x="13" y="5"/>
                    <a:pt x="13" y="5"/>
                    <a:pt x="13" y="5"/>
                  </a:cubicBezTo>
                  <a:cubicBezTo>
                    <a:pt x="12" y="5"/>
                    <a:pt x="12" y="5"/>
                    <a:pt x="12" y="5"/>
                  </a:cubicBezTo>
                  <a:cubicBezTo>
                    <a:pt x="12" y="5"/>
                    <a:pt x="12" y="5"/>
                    <a:pt x="12" y="5"/>
                  </a:cubicBezTo>
                  <a:cubicBezTo>
                    <a:pt x="10" y="5"/>
                    <a:pt x="8" y="7"/>
                    <a:pt x="7" y="8"/>
                  </a:cubicBezTo>
                  <a:cubicBezTo>
                    <a:pt x="6" y="10"/>
                    <a:pt x="5" y="12"/>
                    <a:pt x="6" y="14"/>
                  </a:cubicBezTo>
                  <a:cubicBezTo>
                    <a:pt x="6" y="14"/>
                    <a:pt x="6" y="14"/>
                    <a:pt x="6" y="14"/>
                  </a:cubicBezTo>
                  <a:cubicBezTo>
                    <a:pt x="6" y="14"/>
                    <a:pt x="6" y="14"/>
                    <a:pt x="6" y="14"/>
                  </a:cubicBezTo>
                  <a:cubicBezTo>
                    <a:pt x="6" y="15"/>
                    <a:pt x="6" y="15"/>
                    <a:pt x="6" y="15"/>
                  </a:cubicBezTo>
                  <a:cubicBezTo>
                    <a:pt x="6" y="15"/>
                    <a:pt x="6" y="15"/>
                    <a:pt x="6" y="15"/>
                  </a:cubicBezTo>
                  <a:cubicBezTo>
                    <a:pt x="6" y="16"/>
                    <a:pt x="7" y="18"/>
                    <a:pt x="9" y="19"/>
                  </a:cubicBezTo>
                  <a:cubicBezTo>
                    <a:pt x="10" y="20"/>
                    <a:pt x="12" y="21"/>
                    <a:pt x="14"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8" name="Freeform 294"/>
            <p:cNvSpPr>
              <a:spLocks noEditPoints="1"/>
            </p:cNvSpPr>
            <p:nvPr/>
          </p:nvSpPr>
          <p:spPr bwMode="auto">
            <a:xfrm>
              <a:off x="4910138" y="101600"/>
              <a:ext cx="103188" cy="95250"/>
            </a:xfrm>
            <a:custGeom>
              <a:avLst/>
              <a:gdLst>
                <a:gd name="T0" fmla="*/ 26 w 45"/>
                <a:gd name="T1" fmla="*/ 37 h 42"/>
                <a:gd name="T2" fmla="*/ 38 w 45"/>
                <a:gd name="T3" fmla="*/ 37 h 42"/>
                <a:gd name="T4" fmla="*/ 23 w 45"/>
                <a:gd name="T5" fmla="*/ 17 h 42"/>
                <a:gd name="T6" fmla="*/ 23 w 45"/>
                <a:gd name="T7" fmla="*/ 9 h 42"/>
                <a:gd name="T8" fmla="*/ 45 w 45"/>
                <a:gd name="T9" fmla="*/ 38 h 42"/>
                <a:gd name="T10" fmla="*/ 45 w 45"/>
                <a:gd name="T11" fmla="*/ 40 h 42"/>
                <a:gd name="T12" fmla="*/ 43 w 45"/>
                <a:gd name="T13" fmla="*/ 42 h 42"/>
                <a:gd name="T14" fmla="*/ 25 w 45"/>
                <a:gd name="T15" fmla="*/ 42 h 42"/>
                <a:gd name="T16" fmla="*/ 25 w 45"/>
                <a:gd name="T17" fmla="*/ 42 h 42"/>
                <a:gd name="T18" fmla="*/ 23 w 45"/>
                <a:gd name="T19" fmla="*/ 41 h 42"/>
                <a:gd name="T20" fmla="*/ 23 w 45"/>
                <a:gd name="T21" fmla="*/ 41 h 42"/>
                <a:gd name="T22" fmla="*/ 23 w 45"/>
                <a:gd name="T23" fmla="*/ 33 h 42"/>
                <a:gd name="T24" fmla="*/ 26 w 45"/>
                <a:gd name="T25" fmla="*/ 37 h 42"/>
                <a:gd name="T26" fmla="*/ 23 w 45"/>
                <a:gd name="T27" fmla="*/ 17 h 42"/>
                <a:gd name="T28" fmla="*/ 15 w 45"/>
                <a:gd name="T29" fmla="*/ 7 h 42"/>
                <a:gd name="T30" fmla="*/ 11 w 45"/>
                <a:gd name="T31" fmla="*/ 10 h 42"/>
                <a:gd name="T32" fmla="*/ 7 w 45"/>
                <a:gd name="T33" fmla="*/ 12 h 42"/>
                <a:gd name="T34" fmla="*/ 23 w 45"/>
                <a:gd name="T35" fmla="*/ 33 h 42"/>
                <a:gd name="T36" fmla="*/ 23 w 45"/>
                <a:gd name="T37" fmla="*/ 41 h 42"/>
                <a:gd name="T38" fmla="*/ 1 w 45"/>
                <a:gd name="T39" fmla="*/ 13 h 42"/>
                <a:gd name="T40" fmla="*/ 1 w 45"/>
                <a:gd name="T41" fmla="*/ 11 h 42"/>
                <a:gd name="T42" fmla="*/ 3 w 45"/>
                <a:gd name="T43" fmla="*/ 9 h 42"/>
                <a:gd name="T44" fmla="*/ 8 w 45"/>
                <a:gd name="T45" fmla="*/ 6 h 42"/>
                <a:gd name="T46" fmla="*/ 12 w 45"/>
                <a:gd name="T47" fmla="*/ 1 h 42"/>
                <a:gd name="T48" fmla="*/ 13 w 45"/>
                <a:gd name="T49" fmla="*/ 0 h 42"/>
                <a:gd name="T50" fmla="*/ 16 w 45"/>
                <a:gd name="T51" fmla="*/ 1 h 42"/>
                <a:gd name="T52" fmla="*/ 23 w 45"/>
                <a:gd name="T53" fmla="*/ 9 h 42"/>
                <a:gd name="T54" fmla="*/ 23 w 45"/>
                <a:gd name="T55" fmla="*/ 1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5" h="42">
                  <a:moveTo>
                    <a:pt x="26" y="37"/>
                  </a:moveTo>
                  <a:cubicBezTo>
                    <a:pt x="38" y="37"/>
                    <a:pt x="38" y="37"/>
                    <a:pt x="38" y="37"/>
                  </a:cubicBezTo>
                  <a:cubicBezTo>
                    <a:pt x="23" y="17"/>
                    <a:pt x="23" y="17"/>
                    <a:pt x="23" y="17"/>
                  </a:cubicBezTo>
                  <a:cubicBezTo>
                    <a:pt x="23" y="9"/>
                    <a:pt x="23" y="9"/>
                    <a:pt x="23" y="9"/>
                  </a:cubicBezTo>
                  <a:cubicBezTo>
                    <a:pt x="45" y="38"/>
                    <a:pt x="45" y="38"/>
                    <a:pt x="45" y="38"/>
                  </a:cubicBezTo>
                  <a:cubicBezTo>
                    <a:pt x="45" y="38"/>
                    <a:pt x="45" y="39"/>
                    <a:pt x="45" y="40"/>
                  </a:cubicBezTo>
                  <a:cubicBezTo>
                    <a:pt x="45" y="41"/>
                    <a:pt x="44" y="42"/>
                    <a:pt x="43" y="42"/>
                  </a:cubicBezTo>
                  <a:cubicBezTo>
                    <a:pt x="25" y="42"/>
                    <a:pt x="25" y="42"/>
                    <a:pt x="25" y="42"/>
                  </a:cubicBezTo>
                  <a:cubicBezTo>
                    <a:pt x="25" y="42"/>
                    <a:pt x="25" y="42"/>
                    <a:pt x="25" y="42"/>
                  </a:cubicBezTo>
                  <a:cubicBezTo>
                    <a:pt x="24" y="42"/>
                    <a:pt x="23" y="42"/>
                    <a:pt x="23" y="41"/>
                  </a:cubicBezTo>
                  <a:cubicBezTo>
                    <a:pt x="23" y="41"/>
                    <a:pt x="23" y="41"/>
                    <a:pt x="23" y="41"/>
                  </a:cubicBezTo>
                  <a:cubicBezTo>
                    <a:pt x="23" y="33"/>
                    <a:pt x="23" y="33"/>
                    <a:pt x="23" y="33"/>
                  </a:cubicBezTo>
                  <a:lnTo>
                    <a:pt x="26" y="37"/>
                  </a:lnTo>
                  <a:close/>
                  <a:moveTo>
                    <a:pt x="23" y="17"/>
                  </a:moveTo>
                  <a:cubicBezTo>
                    <a:pt x="15" y="7"/>
                    <a:pt x="15" y="7"/>
                    <a:pt x="15" y="7"/>
                  </a:cubicBezTo>
                  <a:cubicBezTo>
                    <a:pt x="14" y="8"/>
                    <a:pt x="13" y="9"/>
                    <a:pt x="11" y="10"/>
                  </a:cubicBezTo>
                  <a:cubicBezTo>
                    <a:pt x="10" y="11"/>
                    <a:pt x="9" y="12"/>
                    <a:pt x="7" y="12"/>
                  </a:cubicBezTo>
                  <a:cubicBezTo>
                    <a:pt x="23" y="33"/>
                    <a:pt x="23" y="33"/>
                    <a:pt x="23" y="33"/>
                  </a:cubicBezTo>
                  <a:cubicBezTo>
                    <a:pt x="23" y="41"/>
                    <a:pt x="23" y="41"/>
                    <a:pt x="23" y="41"/>
                  </a:cubicBezTo>
                  <a:cubicBezTo>
                    <a:pt x="1" y="13"/>
                    <a:pt x="1" y="13"/>
                    <a:pt x="1" y="13"/>
                  </a:cubicBezTo>
                  <a:cubicBezTo>
                    <a:pt x="1" y="12"/>
                    <a:pt x="1" y="12"/>
                    <a:pt x="1" y="11"/>
                  </a:cubicBezTo>
                  <a:cubicBezTo>
                    <a:pt x="0" y="10"/>
                    <a:pt x="1" y="9"/>
                    <a:pt x="3" y="9"/>
                  </a:cubicBezTo>
                  <a:cubicBezTo>
                    <a:pt x="5" y="8"/>
                    <a:pt x="7" y="7"/>
                    <a:pt x="8" y="6"/>
                  </a:cubicBezTo>
                  <a:cubicBezTo>
                    <a:pt x="10" y="5"/>
                    <a:pt x="11" y="3"/>
                    <a:pt x="12" y="1"/>
                  </a:cubicBezTo>
                  <a:cubicBezTo>
                    <a:pt x="12" y="1"/>
                    <a:pt x="13" y="1"/>
                    <a:pt x="13" y="0"/>
                  </a:cubicBezTo>
                  <a:cubicBezTo>
                    <a:pt x="14" y="0"/>
                    <a:pt x="16" y="0"/>
                    <a:pt x="16" y="1"/>
                  </a:cubicBezTo>
                  <a:cubicBezTo>
                    <a:pt x="23" y="9"/>
                    <a:pt x="23" y="9"/>
                    <a:pt x="23" y="9"/>
                  </a:cubicBezTo>
                  <a:lnTo>
                    <a:pt x="23"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9" name="Freeform 295"/>
            <p:cNvSpPr>
              <a:spLocks noEditPoints="1"/>
            </p:cNvSpPr>
            <p:nvPr/>
          </p:nvSpPr>
          <p:spPr bwMode="auto">
            <a:xfrm>
              <a:off x="4883150" y="63500"/>
              <a:ext cx="58738" cy="58738"/>
            </a:xfrm>
            <a:custGeom>
              <a:avLst/>
              <a:gdLst>
                <a:gd name="T0" fmla="*/ 13 w 26"/>
                <a:gd name="T1" fmla="*/ 5 h 26"/>
                <a:gd name="T2" fmla="*/ 13 w 26"/>
                <a:gd name="T3" fmla="*/ 1 h 26"/>
                <a:gd name="T4" fmla="*/ 15 w 26"/>
                <a:gd name="T5" fmla="*/ 0 h 26"/>
                <a:gd name="T6" fmla="*/ 25 w 26"/>
                <a:gd name="T7" fmla="*/ 15 h 26"/>
                <a:gd name="T8" fmla="*/ 21 w 26"/>
                <a:gd name="T9" fmla="*/ 23 h 26"/>
                <a:gd name="T10" fmla="*/ 13 w 26"/>
                <a:gd name="T11" fmla="*/ 21 h 26"/>
                <a:gd name="T12" fmla="*/ 20 w 26"/>
                <a:gd name="T13" fmla="*/ 15 h 26"/>
                <a:gd name="T14" fmla="*/ 21 w 26"/>
                <a:gd name="T15" fmla="*/ 14 h 26"/>
                <a:gd name="T16" fmla="*/ 14 w 26"/>
                <a:gd name="T17" fmla="*/ 5 h 26"/>
                <a:gd name="T18" fmla="*/ 14 w 26"/>
                <a:gd name="T19" fmla="*/ 0 h 26"/>
                <a:gd name="T20" fmla="*/ 12 w 26"/>
                <a:gd name="T21" fmla="*/ 5 h 26"/>
                <a:gd name="T22" fmla="*/ 13 w 26"/>
                <a:gd name="T23" fmla="*/ 1 h 26"/>
                <a:gd name="T24" fmla="*/ 11 w 26"/>
                <a:gd name="T25" fmla="*/ 21 h 26"/>
                <a:gd name="T26" fmla="*/ 12 w 26"/>
                <a:gd name="T27" fmla="*/ 21 h 26"/>
                <a:gd name="T28" fmla="*/ 12 w 26"/>
                <a:gd name="T29" fmla="*/ 21 h 26"/>
                <a:gd name="T30" fmla="*/ 12 w 26"/>
                <a:gd name="T31" fmla="*/ 26 h 26"/>
                <a:gd name="T32" fmla="*/ 11 w 26"/>
                <a:gd name="T33" fmla="*/ 26 h 26"/>
                <a:gd name="T34" fmla="*/ 11 w 26"/>
                <a:gd name="T35" fmla="*/ 21 h 26"/>
                <a:gd name="T36" fmla="*/ 11 w 26"/>
                <a:gd name="T37" fmla="*/ 0 h 26"/>
                <a:gd name="T38" fmla="*/ 11 w 26"/>
                <a:gd name="T39" fmla="*/ 0 h 26"/>
                <a:gd name="T40" fmla="*/ 12 w 26"/>
                <a:gd name="T41" fmla="*/ 0 h 26"/>
                <a:gd name="T42" fmla="*/ 8 w 26"/>
                <a:gd name="T43" fmla="*/ 5 h 26"/>
                <a:gd name="T44" fmla="*/ 8 w 26"/>
                <a:gd name="T45" fmla="*/ 20 h 26"/>
                <a:gd name="T46" fmla="*/ 11 w 26"/>
                <a:gd name="T47" fmla="*/ 21 h 26"/>
                <a:gd name="T48" fmla="*/ 11 w 26"/>
                <a:gd name="T49" fmla="*/ 21 h 26"/>
                <a:gd name="T50" fmla="*/ 10 w 26"/>
                <a:gd name="T51" fmla="*/ 26 h 26"/>
                <a:gd name="T52" fmla="*/ 10 w 26"/>
                <a:gd name="T53" fmla="*/ 25 h 26"/>
                <a:gd name="T54" fmla="*/ 8 w 26"/>
                <a:gd name="T55" fmla="*/ 20 h 26"/>
                <a:gd name="T56" fmla="*/ 8 w 26"/>
                <a:gd name="T57" fmla="*/ 1 h 26"/>
                <a:gd name="T58" fmla="*/ 8 w 26"/>
                <a:gd name="T59" fmla="*/ 6 h 26"/>
                <a:gd name="T60" fmla="*/ 5 w 26"/>
                <a:gd name="T61" fmla="*/ 11 h 26"/>
                <a:gd name="T62" fmla="*/ 4 w 26"/>
                <a:gd name="T63" fmla="*/ 8 h 26"/>
                <a:gd name="T64" fmla="*/ 4 w 26"/>
                <a:gd name="T65" fmla="*/ 14 h 26"/>
                <a:gd name="T66" fmla="*/ 8 w 26"/>
                <a:gd name="T67" fmla="*/ 25 h 26"/>
                <a:gd name="T68" fmla="*/ 8 w 26"/>
                <a:gd name="T69" fmla="*/ 1 h 26"/>
                <a:gd name="T70" fmla="*/ 8 w 26"/>
                <a:gd name="T71" fmla="*/ 1 h 26"/>
                <a:gd name="T72" fmla="*/ 4 w 26"/>
                <a:gd name="T73" fmla="*/ 3 h 26"/>
                <a:gd name="T74" fmla="*/ 4 w 26"/>
                <a:gd name="T75" fmla="*/ 12 h 26"/>
                <a:gd name="T76" fmla="*/ 4 w 26"/>
                <a:gd name="T77" fmla="*/ 13 h 26"/>
                <a:gd name="T78" fmla="*/ 2 w 26"/>
                <a:gd name="T79" fmla="*/ 21 h 26"/>
                <a:gd name="T80" fmla="*/ 4 w 26"/>
                <a:gd name="T81" fmla="*/ 8 h 26"/>
                <a:gd name="T82" fmla="*/ 0 w 26"/>
                <a:gd name="T83" fmla="*/ 10 h 26"/>
                <a:gd name="T84" fmla="*/ 0 w 26"/>
                <a:gd name="T85" fmla="*/ 10 h 26"/>
                <a:gd name="T86" fmla="*/ 0 w 26"/>
                <a:gd name="T87" fmla="*/ 10 h 26"/>
                <a:gd name="T88" fmla="*/ 0 w 26"/>
                <a:gd name="T89" fmla="*/ 10 h 26"/>
                <a:gd name="T90" fmla="*/ 0 w 26"/>
                <a:gd name="T91" fmla="*/ 15 h 26"/>
                <a:gd name="T92" fmla="*/ 0 w 26"/>
                <a:gd name="T93" fmla="*/ 11 h 26"/>
                <a:gd name="T94" fmla="*/ 0 w 26"/>
                <a:gd name="T95" fmla="*/ 11 h 26"/>
                <a:gd name="T96" fmla="*/ 0 w 26"/>
                <a:gd name="T97" fmla="*/ 11 h 26"/>
                <a:gd name="T98" fmla="*/ 0 w 26"/>
                <a:gd name="T99" fmla="*/ 14 h 26"/>
                <a:gd name="T100" fmla="*/ 0 w 26"/>
                <a:gd name="T101" fmla="*/ 12 h 26"/>
                <a:gd name="T102" fmla="*/ 0 w 26"/>
                <a:gd name="T103" fmla="*/ 12 h 26"/>
                <a:gd name="T104" fmla="*/ 0 w 26"/>
                <a:gd name="T105" fmla="*/ 12 h 26"/>
                <a:gd name="T106" fmla="*/ 0 w 26"/>
                <a:gd name="T107" fmla="*/ 13 h 26"/>
                <a:gd name="T108" fmla="*/ 0 w 26"/>
                <a:gd name="T109" fmla="*/ 12 h 26"/>
                <a:gd name="T110" fmla="*/ 0 w 26"/>
                <a:gd name="T111" fmla="*/ 12 h 26"/>
                <a:gd name="T112" fmla="*/ 0 w 26"/>
                <a:gd name="T113" fmla="*/ 12 h 26"/>
                <a:gd name="T114" fmla="*/ 0 w 26"/>
                <a:gd name="T115" fmla="*/ 13 h 26"/>
                <a:gd name="T116" fmla="*/ 0 w 26"/>
                <a:gd name="T117" fmla="*/ 12 h 26"/>
                <a:gd name="T118" fmla="*/ 0 w 26"/>
                <a:gd name="T119" fmla="*/ 12 h 26"/>
                <a:gd name="T120" fmla="*/ 0 w 26"/>
                <a:gd name="T121" fmla="*/ 13 h 26"/>
                <a:gd name="T122" fmla="*/ 0 w 26"/>
                <a:gd name="T123" fmla="*/ 12 h 26"/>
                <a:gd name="T124" fmla="*/ 0 w 26"/>
                <a:gd name="T125"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 h="26">
                  <a:moveTo>
                    <a:pt x="14" y="5"/>
                  </a:moveTo>
                  <a:cubicBezTo>
                    <a:pt x="14" y="5"/>
                    <a:pt x="14" y="5"/>
                    <a:pt x="13" y="5"/>
                  </a:cubicBezTo>
                  <a:cubicBezTo>
                    <a:pt x="13" y="5"/>
                    <a:pt x="13" y="5"/>
                    <a:pt x="13" y="5"/>
                  </a:cubicBezTo>
                  <a:cubicBezTo>
                    <a:pt x="13" y="5"/>
                    <a:pt x="13" y="5"/>
                    <a:pt x="13" y="5"/>
                  </a:cubicBezTo>
                  <a:cubicBezTo>
                    <a:pt x="13" y="5"/>
                    <a:pt x="13" y="5"/>
                    <a:pt x="13" y="5"/>
                  </a:cubicBezTo>
                  <a:cubicBezTo>
                    <a:pt x="13" y="1"/>
                    <a:pt x="13" y="1"/>
                    <a:pt x="13" y="1"/>
                  </a:cubicBezTo>
                  <a:cubicBezTo>
                    <a:pt x="14" y="0"/>
                    <a:pt x="14" y="0"/>
                    <a:pt x="14" y="0"/>
                  </a:cubicBezTo>
                  <a:cubicBezTo>
                    <a:pt x="14" y="0"/>
                    <a:pt x="15" y="0"/>
                    <a:pt x="15" y="0"/>
                  </a:cubicBezTo>
                  <a:cubicBezTo>
                    <a:pt x="15" y="0"/>
                    <a:pt x="15" y="0"/>
                    <a:pt x="15" y="0"/>
                  </a:cubicBezTo>
                  <a:cubicBezTo>
                    <a:pt x="19" y="1"/>
                    <a:pt x="21" y="3"/>
                    <a:pt x="23" y="6"/>
                  </a:cubicBezTo>
                  <a:cubicBezTo>
                    <a:pt x="25" y="8"/>
                    <a:pt x="26" y="11"/>
                    <a:pt x="25" y="15"/>
                  </a:cubicBezTo>
                  <a:cubicBezTo>
                    <a:pt x="25" y="15"/>
                    <a:pt x="25" y="15"/>
                    <a:pt x="25" y="15"/>
                  </a:cubicBezTo>
                  <a:cubicBezTo>
                    <a:pt x="25" y="15"/>
                    <a:pt x="25" y="15"/>
                    <a:pt x="25" y="15"/>
                  </a:cubicBezTo>
                  <a:cubicBezTo>
                    <a:pt x="25" y="15"/>
                    <a:pt x="25" y="15"/>
                    <a:pt x="25" y="16"/>
                  </a:cubicBezTo>
                  <a:cubicBezTo>
                    <a:pt x="24" y="19"/>
                    <a:pt x="23" y="21"/>
                    <a:pt x="21" y="23"/>
                  </a:cubicBezTo>
                  <a:cubicBezTo>
                    <a:pt x="18" y="25"/>
                    <a:pt x="15" y="26"/>
                    <a:pt x="13" y="26"/>
                  </a:cubicBezTo>
                  <a:cubicBezTo>
                    <a:pt x="13" y="26"/>
                    <a:pt x="13" y="26"/>
                    <a:pt x="13" y="26"/>
                  </a:cubicBezTo>
                  <a:cubicBezTo>
                    <a:pt x="13" y="21"/>
                    <a:pt x="13" y="21"/>
                    <a:pt x="13" y="21"/>
                  </a:cubicBezTo>
                  <a:cubicBezTo>
                    <a:pt x="13" y="21"/>
                    <a:pt x="13" y="21"/>
                    <a:pt x="13" y="21"/>
                  </a:cubicBezTo>
                  <a:cubicBezTo>
                    <a:pt x="14" y="21"/>
                    <a:pt x="16" y="20"/>
                    <a:pt x="18" y="19"/>
                  </a:cubicBezTo>
                  <a:cubicBezTo>
                    <a:pt x="19" y="18"/>
                    <a:pt x="20" y="16"/>
                    <a:pt x="20" y="15"/>
                  </a:cubicBezTo>
                  <a:cubicBezTo>
                    <a:pt x="20" y="14"/>
                    <a:pt x="20" y="14"/>
                    <a:pt x="21" y="14"/>
                  </a:cubicBezTo>
                  <a:cubicBezTo>
                    <a:pt x="21" y="14"/>
                    <a:pt x="21" y="14"/>
                    <a:pt x="21" y="14"/>
                  </a:cubicBezTo>
                  <a:cubicBezTo>
                    <a:pt x="21" y="14"/>
                    <a:pt x="21" y="14"/>
                    <a:pt x="21" y="14"/>
                  </a:cubicBezTo>
                  <a:cubicBezTo>
                    <a:pt x="21" y="12"/>
                    <a:pt x="20" y="10"/>
                    <a:pt x="19" y="8"/>
                  </a:cubicBezTo>
                  <a:cubicBezTo>
                    <a:pt x="18" y="7"/>
                    <a:pt x="16" y="5"/>
                    <a:pt x="14" y="5"/>
                  </a:cubicBezTo>
                  <a:cubicBezTo>
                    <a:pt x="14" y="5"/>
                    <a:pt x="14" y="5"/>
                    <a:pt x="14" y="5"/>
                  </a:cubicBezTo>
                  <a:close/>
                  <a:moveTo>
                    <a:pt x="13" y="0"/>
                  </a:moveTo>
                  <a:cubicBezTo>
                    <a:pt x="14" y="0"/>
                    <a:pt x="14" y="0"/>
                    <a:pt x="14" y="0"/>
                  </a:cubicBezTo>
                  <a:cubicBezTo>
                    <a:pt x="14" y="0"/>
                    <a:pt x="14" y="0"/>
                    <a:pt x="14" y="0"/>
                  </a:cubicBezTo>
                  <a:cubicBezTo>
                    <a:pt x="13" y="0"/>
                    <a:pt x="13" y="0"/>
                    <a:pt x="13" y="0"/>
                  </a:cubicBezTo>
                  <a:close/>
                  <a:moveTo>
                    <a:pt x="13" y="5"/>
                  </a:moveTo>
                  <a:cubicBezTo>
                    <a:pt x="12" y="5"/>
                    <a:pt x="12" y="5"/>
                    <a:pt x="12" y="5"/>
                  </a:cubicBezTo>
                  <a:cubicBezTo>
                    <a:pt x="12" y="5"/>
                    <a:pt x="11" y="5"/>
                    <a:pt x="11" y="5"/>
                  </a:cubicBezTo>
                  <a:cubicBezTo>
                    <a:pt x="11" y="3"/>
                    <a:pt x="11" y="3"/>
                    <a:pt x="11" y="3"/>
                  </a:cubicBezTo>
                  <a:cubicBezTo>
                    <a:pt x="13" y="1"/>
                    <a:pt x="13" y="1"/>
                    <a:pt x="13" y="1"/>
                  </a:cubicBezTo>
                  <a:cubicBezTo>
                    <a:pt x="13" y="5"/>
                    <a:pt x="13" y="5"/>
                    <a:pt x="13" y="5"/>
                  </a:cubicBezTo>
                  <a:close/>
                  <a:moveTo>
                    <a:pt x="11" y="21"/>
                  </a:moveTo>
                  <a:cubicBezTo>
                    <a:pt x="11" y="21"/>
                    <a:pt x="11" y="21"/>
                    <a:pt x="11" y="21"/>
                  </a:cubicBezTo>
                  <a:cubicBezTo>
                    <a:pt x="11" y="21"/>
                    <a:pt x="11" y="21"/>
                    <a:pt x="11" y="21"/>
                  </a:cubicBezTo>
                  <a:cubicBezTo>
                    <a:pt x="12" y="21"/>
                    <a:pt x="12" y="21"/>
                    <a:pt x="12" y="21"/>
                  </a:cubicBezTo>
                  <a:cubicBezTo>
                    <a:pt x="12" y="21"/>
                    <a:pt x="12" y="21"/>
                    <a:pt x="12" y="21"/>
                  </a:cubicBezTo>
                  <a:cubicBezTo>
                    <a:pt x="12" y="21"/>
                    <a:pt x="12" y="21"/>
                    <a:pt x="12" y="21"/>
                  </a:cubicBezTo>
                  <a:cubicBezTo>
                    <a:pt x="12" y="21"/>
                    <a:pt x="12" y="21"/>
                    <a:pt x="12" y="21"/>
                  </a:cubicBezTo>
                  <a:cubicBezTo>
                    <a:pt x="12" y="21"/>
                    <a:pt x="12" y="21"/>
                    <a:pt x="12" y="21"/>
                  </a:cubicBezTo>
                  <a:cubicBezTo>
                    <a:pt x="12" y="21"/>
                    <a:pt x="12" y="21"/>
                    <a:pt x="13" y="21"/>
                  </a:cubicBezTo>
                  <a:cubicBezTo>
                    <a:pt x="13" y="26"/>
                    <a:pt x="13" y="26"/>
                    <a:pt x="13" y="26"/>
                  </a:cubicBezTo>
                  <a:cubicBezTo>
                    <a:pt x="12" y="26"/>
                    <a:pt x="12" y="26"/>
                    <a:pt x="12" y="26"/>
                  </a:cubicBezTo>
                  <a:cubicBezTo>
                    <a:pt x="12" y="26"/>
                    <a:pt x="12" y="26"/>
                    <a:pt x="12" y="26"/>
                  </a:cubicBezTo>
                  <a:cubicBezTo>
                    <a:pt x="12" y="26"/>
                    <a:pt x="11" y="26"/>
                    <a:pt x="11" y="26"/>
                  </a:cubicBezTo>
                  <a:cubicBezTo>
                    <a:pt x="11" y="26"/>
                    <a:pt x="11" y="26"/>
                    <a:pt x="11" y="26"/>
                  </a:cubicBezTo>
                  <a:cubicBezTo>
                    <a:pt x="11" y="26"/>
                    <a:pt x="11" y="26"/>
                    <a:pt x="11" y="26"/>
                  </a:cubicBezTo>
                  <a:cubicBezTo>
                    <a:pt x="11" y="21"/>
                    <a:pt x="11" y="21"/>
                    <a:pt x="11" y="21"/>
                  </a:cubicBezTo>
                  <a:cubicBezTo>
                    <a:pt x="11" y="21"/>
                    <a:pt x="11" y="21"/>
                    <a:pt x="11" y="21"/>
                  </a:cubicBezTo>
                  <a:cubicBezTo>
                    <a:pt x="11" y="21"/>
                    <a:pt x="11" y="21"/>
                    <a:pt x="11" y="21"/>
                  </a:cubicBezTo>
                  <a:cubicBezTo>
                    <a:pt x="11" y="21"/>
                    <a:pt x="11" y="21"/>
                    <a:pt x="11" y="21"/>
                  </a:cubicBezTo>
                  <a:close/>
                  <a:moveTo>
                    <a:pt x="11" y="0"/>
                  </a:moveTo>
                  <a:cubicBezTo>
                    <a:pt x="11" y="0"/>
                    <a:pt x="11" y="0"/>
                    <a:pt x="11" y="0"/>
                  </a:cubicBezTo>
                  <a:cubicBezTo>
                    <a:pt x="11" y="0"/>
                    <a:pt x="12" y="0"/>
                    <a:pt x="12" y="0"/>
                  </a:cubicBezTo>
                  <a:cubicBezTo>
                    <a:pt x="11" y="0"/>
                    <a:pt x="11" y="0"/>
                    <a:pt x="11" y="0"/>
                  </a:cubicBezTo>
                  <a:close/>
                  <a:moveTo>
                    <a:pt x="12" y="0"/>
                  </a:moveTo>
                  <a:cubicBezTo>
                    <a:pt x="13" y="0"/>
                    <a:pt x="13" y="0"/>
                    <a:pt x="13" y="0"/>
                  </a:cubicBezTo>
                  <a:lnTo>
                    <a:pt x="12" y="0"/>
                  </a:lnTo>
                  <a:close/>
                  <a:moveTo>
                    <a:pt x="11" y="5"/>
                  </a:moveTo>
                  <a:cubicBezTo>
                    <a:pt x="10" y="5"/>
                    <a:pt x="9" y="5"/>
                    <a:pt x="8" y="6"/>
                  </a:cubicBezTo>
                  <a:cubicBezTo>
                    <a:pt x="8" y="5"/>
                    <a:pt x="8" y="5"/>
                    <a:pt x="8" y="5"/>
                  </a:cubicBezTo>
                  <a:cubicBezTo>
                    <a:pt x="11" y="3"/>
                    <a:pt x="11" y="3"/>
                    <a:pt x="11" y="3"/>
                  </a:cubicBezTo>
                  <a:cubicBezTo>
                    <a:pt x="11" y="5"/>
                    <a:pt x="11" y="5"/>
                    <a:pt x="11" y="5"/>
                  </a:cubicBezTo>
                  <a:close/>
                  <a:moveTo>
                    <a:pt x="8" y="20"/>
                  </a:moveTo>
                  <a:cubicBezTo>
                    <a:pt x="9" y="20"/>
                    <a:pt x="10" y="20"/>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6"/>
                    <a:pt x="11" y="26"/>
                    <a:pt x="11" y="26"/>
                  </a:cubicBezTo>
                  <a:cubicBezTo>
                    <a:pt x="11" y="26"/>
                    <a:pt x="11" y="26"/>
                    <a:pt x="10" y="26"/>
                  </a:cubicBezTo>
                  <a:cubicBezTo>
                    <a:pt x="10" y="26"/>
                    <a:pt x="10" y="26"/>
                    <a:pt x="10" y="26"/>
                  </a:cubicBezTo>
                  <a:cubicBezTo>
                    <a:pt x="10" y="26"/>
                    <a:pt x="10" y="26"/>
                    <a:pt x="10" y="26"/>
                  </a:cubicBezTo>
                  <a:cubicBezTo>
                    <a:pt x="10" y="25"/>
                    <a:pt x="10" y="25"/>
                    <a:pt x="10" y="25"/>
                  </a:cubicBezTo>
                  <a:cubicBezTo>
                    <a:pt x="10" y="25"/>
                    <a:pt x="10" y="25"/>
                    <a:pt x="10" y="25"/>
                  </a:cubicBezTo>
                  <a:cubicBezTo>
                    <a:pt x="10" y="25"/>
                    <a:pt x="10" y="25"/>
                    <a:pt x="10" y="25"/>
                  </a:cubicBezTo>
                  <a:cubicBezTo>
                    <a:pt x="9" y="25"/>
                    <a:pt x="9" y="25"/>
                    <a:pt x="8" y="25"/>
                  </a:cubicBezTo>
                  <a:cubicBezTo>
                    <a:pt x="8" y="20"/>
                    <a:pt x="8" y="20"/>
                    <a:pt x="8" y="20"/>
                  </a:cubicBezTo>
                  <a:close/>
                  <a:moveTo>
                    <a:pt x="11" y="0"/>
                  </a:moveTo>
                  <a:cubicBezTo>
                    <a:pt x="11" y="0"/>
                    <a:pt x="11" y="0"/>
                    <a:pt x="11" y="0"/>
                  </a:cubicBezTo>
                  <a:cubicBezTo>
                    <a:pt x="8" y="1"/>
                    <a:pt x="8" y="1"/>
                    <a:pt x="8" y="1"/>
                  </a:cubicBezTo>
                  <a:cubicBezTo>
                    <a:pt x="8" y="1"/>
                    <a:pt x="8" y="1"/>
                    <a:pt x="8" y="1"/>
                  </a:cubicBezTo>
                  <a:cubicBezTo>
                    <a:pt x="9" y="0"/>
                    <a:pt x="10" y="0"/>
                    <a:pt x="11" y="0"/>
                  </a:cubicBezTo>
                  <a:close/>
                  <a:moveTo>
                    <a:pt x="8" y="6"/>
                  </a:moveTo>
                  <a:cubicBezTo>
                    <a:pt x="8" y="6"/>
                    <a:pt x="8" y="6"/>
                    <a:pt x="7" y="6"/>
                  </a:cubicBezTo>
                  <a:cubicBezTo>
                    <a:pt x="6" y="8"/>
                    <a:pt x="5" y="9"/>
                    <a:pt x="5" y="11"/>
                  </a:cubicBezTo>
                  <a:cubicBezTo>
                    <a:pt x="5" y="11"/>
                    <a:pt x="5" y="11"/>
                    <a:pt x="5" y="11"/>
                  </a:cubicBezTo>
                  <a:cubicBezTo>
                    <a:pt x="5" y="11"/>
                    <a:pt x="5" y="11"/>
                    <a:pt x="4" y="12"/>
                  </a:cubicBezTo>
                  <a:cubicBezTo>
                    <a:pt x="4" y="12"/>
                    <a:pt x="4" y="12"/>
                    <a:pt x="4" y="12"/>
                  </a:cubicBezTo>
                  <a:cubicBezTo>
                    <a:pt x="4" y="8"/>
                    <a:pt x="4" y="8"/>
                    <a:pt x="4" y="8"/>
                  </a:cubicBezTo>
                  <a:cubicBezTo>
                    <a:pt x="8" y="5"/>
                    <a:pt x="8" y="5"/>
                    <a:pt x="8" y="5"/>
                  </a:cubicBezTo>
                  <a:cubicBezTo>
                    <a:pt x="8" y="6"/>
                    <a:pt x="8" y="6"/>
                    <a:pt x="8" y="6"/>
                  </a:cubicBezTo>
                  <a:close/>
                  <a:moveTo>
                    <a:pt x="4" y="14"/>
                  </a:moveTo>
                  <a:cubicBezTo>
                    <a:pt x="5" y="15"/>
                    <a:pt x="5" y="17"/>
                    <a:pt x="6" y="18"/>
                  </a:cubicBezTo>
                  <a:cubicBezTo>
                    <a:pt x="7" y="19"/>
                    <a:pt x="8" y="19"/>
                    <a:pt x="8" y="20"/>
                  </a:cubicBezTo>
                  <a:cubicBezTo>
                    <a:pt x="8" y="25"/>
                    <a:pt x="8" y="25"/>
                    <a:pt x="8" y="25"/>
                  </a:cubicBezTo>
                  <a:cubicBezTo>
                    <a:pt x="7" y="25"/>
                    <a:pt x="6" y="24"/>
                    <a:pt x="4" y="23"/>
                  </a:cubicBezTo>
                  <a:cubicBezTo>
                    <a:pt x="4" y="14"/>
                    <a:pt x="4" y="14"/>
                    <a:pt x="4" y="14"/>
                  </a:cubicBezTo>
                  <a:close/>
                  <a:moveTo>
                    <a:pt x="8" y="1"/>
                  </a:moveTo>
                  <a:cubicBezTo>
                    <a:pt x="8" y="1"/>
                    <a:pt x="8" y="1"/>
                    <a:pt x="8" y="1"/>
                  </a:cubicBezTo>
                  <a:cubicBezTo>
                    <a:pt x="4" y="3"/>
                    <a:pt x="4" y="3"/>
                    <a:pt x="4" y="3"/>
                  </a:cubicBezTo>
                  <a:cubicBezTo>
                    <a:pt x="6" y="2"/>
                    <a:pt x="7" y="1"/>
                    <a:pt x="8" y="1"/>
                  </a:cubicBezTo>
                  <a:close/>
                  <a:moveTo>
                    <a:pt x="4" y="3"/>
                  </a:moveTo>
                  <a:cubicBezTo>
                    <a:pt x="4" y="3"/>
                    <a:pt x="4" y="3"/>
                    <a:pt x="4" y="3"/>
                  </a:cubicBezTo>
                  <a:cubicBezTo>
                    <a:pt x="4" y="3"/>
                    <a:pt x="4" y="3"/>
                    <a:pt x="4" y="3"/>
                  </a:cubicBezTo>
                  <a:close/>
                  <a:moveTo>
                    <a:pt x="4" y="12"/>
                  </a:moveTo>
                  <a:cubicBezTo>
                    <a:pt x="4" y="12"/>
                    <a:pt x="4" y="12"/>
                    <a:pt x="4" y="12"/>
                  </a:cubicBezTo>
                  <a:cubicBezTo>
                    <a:pt x="4" y="12"/>
                    <a:pt x="4" y="12"/>
                    <a:pt x="4" y="12"/>
                  </a:cubicBezTo>
                  <a:cubicBezTo>
                    <a:pt x="4" y="13"/>
                    <a:pt x="4" y="13"/>
                    <a:pt x="4" y="13"/>
                  </a:cubicBezTo>
                  <a:cubicBezTo>
                    <a:pt x="4" y="13"/>
                    <a:pt x="4" y="13"/>
                    <a:pt x="4" y="13"/>
                  </a:cubicBezTo>
                  <a:cubicBezTo>
                    <a:pt x="4" y="13"/>
                    <a:pt x="4" y="13"/>
                    <a:pt x="4" y="13"/>
                  </a:cubicBezTo>
                  <a:cubicBezTo>
                    <a:pt x="4" y="13"/>
                    <a:pt x="4" y="13"/>
                    <a:pt x="4" y="14"/>
                  </a:cubicBezTo>
                  <a:cubicBezTo>
                    <a:pt x="4" y="23"/>
                    <a:pt x="4" y="23"/>
                    <a:pt x="4" y="23"/>
                  </a:cubicBezTo>
                  <a:cubicBezTo>
                    <a:pt x="4" y="22"/>
                    <a:pt x="3" y="22"/>
                    <a:pt x="2" y="21"/>
                  </a:cubicBezTo>
                  <a:cubicBezTo>
                    <a:pt x="1" y="19"/>
                    <a:pt x="0" y="17"/>
                    <a:pt x="0" y="16"/>
                  </a:cubicBezTo>
                  <a:cubicBezTo>
                    <a:pt x="0" y="12"/>
                    <a:pt x="0" y="12"/>
                    <a:pt x="0" y="12"/>
                  </a:cubicBezTo>
                  <a:cubicBezTo>
                    <a:pt x="4" y="8"/>
                    <a:pt x="4" y="8"/>
                    <a:pt x="4" y="8"/>
                  </a:cubicBezTo>
                  <a:cubicBezTo>
                    <a:pt x="4" y="12"/>
                    <a:pt x="4" y="12"/>
                    <a:pt x="4" y="12"/>
                  </a:cubicBezTo>
                  <a:close/>
                  <a:moveTo>
                    <a:pt x="4" y="3"/>
                  </a:moveTo>
                  <a:cubicBezTo>
                    <a:pt x="2" y="4"/>
                    <a:pt x="1" y="7"/>
                    <a:pt x="0" y="10"/>
                  </a:cubicBezTo>
                  <a:cubicBezTo>
                    <a:pt x="4" y="3"/>
                    <a:pt x="4" y="3"/>
                    <a:pt x="4" y="3"/>
                  </a:cubicBezTo>
                  <a:cubicBezTo>
                    <a:pt x="4" y="3"/>
                    <a:pt x="4" y="3"/>
                    <a:pt x="4" y="3"/>
                  </a:cubicBezTo>
                  <a:close/>
                  <a:moveTo>
                    <a:pt x="0" y="10"/>
                  </a:moveTo>
                  <a:cubicBezTo>
                    <a:pt x="0" y="10"/>
                    <a:pt x="0" y="10"/>
                    <a:pt x="0" y="10"/>
                  </a:cubicBezTo>
                  <a:cubicBezTo>
                    <a:pt x="0" y="10"/>
                    <a:pt x="0" y="10"/>
                    <a:pt x="0" y="10"/>
                  </a:cubicBezTo>
                  <a:close/>
                  <a:moveTo>
                    <a:pt x="0" y="10"/>
                  </a:moveTo>
                  <a:cubicBezTo>
                    <a:pt x="0" y="10"/>
                    <a:pt x="0" y="10"/>
                    <a:pt x="0" y="10"/>
                  </a:cubicBezTo>
                  <a:cubicBezTo>
                    <a:pt x="0" y="10"/>
                    <a:pt x="0" y="10"/>
                    <a:pt x="0" y="10"/>
                  </a:cubicBezTo>
                  <a:cubicBezTo>
                    <a:pt x="0" y="10"/>
                    <a:pt x="0" y="10"/>
                    <a:pt x="0" y="10"/>
                  </a:cubicBezTo>
                  <a:close/>
                  <a:moveTo>
                    <a:pt x="0" y="12"/>
                  </a:moveTo>
                  <a:cubicBezTo>
                    <a:pt x="0" y="16"/>
                    <a:pt x="0" y="16"/>
                    <a:pt x="0" y="16"/>
                  </a:cubicBezTo>
                  <a:cubicBezTo>
                    <a:pt x="0" y="15"/>
                    <a:pt x="0" y="15"/>
                    <a:pt x="0" y="15"/>
                  </a:cubicBezTo>
                  <a:cubicBezTo>
                    <a:pt x="0" y="12"/>
                    <a:pt x="0" y="12"/>
                    <a:pt x="0" y="12"/>
                  </a:cubicBezTo>
                  <a:cubicBezTo>
                    <a:pt x="0" y="12"/>
                    <a:pt x="0" y="12"/>
                    <a:pt x="0" y="12"/>
                  </a:cubicBezTo>
                  <a:close/>
                  <a:moveTo>
                    <a:pt x="0" y="11"/>
                  </a:moveTo>
                  <a:cubicBezTo>
                    <a:pt x="0" y="10"/>
                    <a:pt x="0" y="10"/>
                    <a:pt x="0" y="10"/>
                  </a:cubicBezTo>
                  <a:cubicBezTo>
                    <a:pt x="0" y="11"/>
                    <a:pt x="0" y="11"/>
                    <a:pt x="0" y="11"/>
                  </a:cubicBezTo>
                  <a:close/>
                  <a:moveTo>
                    <a:pt x="0" y="11"/>
                  </a:moveTo>
                  <a:cubicBezTo>
                    <a:pt x="0" y="11"/>
                    <a:pt x="0" y="11"/>
                    <a:pt x="0" y="11"/>
                  </a:cubicBezTo>
                  <a:cubicBezTo>
                    <a:pt x="0" y="11"/>
                    <a:pt x="0" y="11"/>
                    <a:pt x="0" y="11"/>
                  </a:cubicBezTo>
                  <a:cubicBezTo>
                    <a:pt x="0" y="11"/>
                    <a:pt x="0" y="11"/>
                    <a:pt x="0" y="11"/>
                  </a:cubicBezTo>
                  <a:close/>
                  <a:moveTo>
                    <a:pt x="0" y="12"/>
                  </a:moveTo>
                  <a:cubicBezTo>
                    <a:pt x="0" y="15"/>
                    <a:pt x="0" y="15"/>
                    <a:pt x="0" y="15"/>
                  </a:cubicBezTo>
                  <a:cubicBezTo>
                    <a:pt x="0" y="15"/>
                    <a:pt x="0" y="14"/>
                    <a:pt x="0" y="14"/>
                  </a:cubicBezTo>
                  <a:cubicBezTo>
                    <a:pt x="0" y="12"/>
                    <a:pt x="0" y="12"/>
                    <a:pt x="0" y="12"/>
                  </a:cubicBezTo>
                  <a:cubicBezTo>
                    <a:pt x="0" y="12"/>
                    <a:pt x="0" y="12"/>
                    <a:pt x="0" y="12"/>
                  </a:cubicBezTo>
                  <a:close/>
                  <a:moveTo>
                    <a:pt x="0" y="12"/>
                  </a:moveTo>
                  <a:cubicBezTo>
                    <a:pt x="0" y="11"/>
                    <a:pt x="0" y="11"/>
                    <a:pt x="0" y="11"/>
                  </a:cubicBezTo>
                  <a:cubicBezTo>
                    <a:pt x="0" y="12"/>
                    <a:pt x="0" y="12"/>
                    <a:pt x="0" y="12"/>
                  </a:cubicBezTo>
                  <a:close/>
                  <a:moveTo>
                    <a:pt x="0" y="12"/>
                  </a:moveTo>
                  <a:cubicBezTo>
                    <a:pt x="0" y="12"/>
                    <a:pt x="0" y="12"/>
                    <a:pt x="0" y="12"/>
                  </a:cubicBezTo>
                  <a:cubicBezTo>
                    <a:pt x="0" y="12"/>
                    <a:pt x="0" y="12"/>
                    <a:pt x="0" y="12"/>
                  </a:cubicBezTo>
                  <a:cubicBezTo>
                    <a:pt x="0" y="12"/>
                    <a:pt x="0" y="12"/>
                    <a:pt x="0" y="12"/>
                  </a:cubicBezTo>
                  <a:close/>
                  <a:moveTo>
                    <a:pt x="0" y="12"/>
                  </a:moveTo>
                  <a:cubicBezTo>
                    <a:pt x="0" y="14"/>
                    <a:pt x="0" y="14"/>
                    <a:pt x="0" y="14"/>
                  </a:cubicBezTo>
                  <a:cubicBezTo>
                    <a:pt x="0" y="14"/>
                    <a:pt x="0" y="14"/>
                    <a:pt x="0" y="13"/>
                  </a:cubicBezTo>
                  <a:cubicBezTo>
                    <a:pt x="0" y="12"/>
                    <a:pt x="0" y="12"/>
                    <a:pt x="0" y="12"/>
                  </a:cubicBezTo>
                  <a:cubicBezTo>
                    <a:pt x="0" y="12"/>
                    <a:pt x="0" y="12"/>
                    <a:pt x="0" y="12"/>
                  </a:cubicBezTo>
                  <a:close/>
                  <a:moveTo>
                    <a:pt x="0" y="12"/>
                  </a:moveTo>
                  <a:cubicBezTo>
                    <a:pt x="0" y="12"/>
                    <a:pt x="0" y="12"/>
                    <a:pt x="0" y="12"/>
                  </a:cubicBezTo>
                  <a:cubicBezTo>
                    <a:pt x="0" y="12"/>
                    <a:pt x="0" y="12"/>
                    <a:pt x="0" y="12"/>
                  </a:cubicBezTo>
                  <a:cubicBezTo>
                    <a:pt x="0" y="12"/>
                    <a:pt x="0" y="12"/>
                    <a:pt x="0" y="12"/>
                  </a:cubicBezTo>
                  <a:cubicBezTo>
                    <a:pt x="0" y="12"/>
                    <a:pt x="0" y="12"/>
                    <a:pt x="0" y="12"/>
                  </a:cubicBezTo>
                  <a:cubicBezTo>
                    <a:pt x="0" y="12"/>
                    <a:pt x="0" y="12"/>
                    <a:pt x="0" y="12"/>
                  </a:cubicBezTo>
                  <a:close/>
                  <a:moveTo>
                    <a:pt x="0" y="12"/>
                  </a:moveTo>
                  <a:cubicBezTo>
                    <a:pt x="0" y="12"/>
                    <a:pt x="0" y="12"/>
                    <a:pt x="0" y="12"/>
                  </a:cubicBezTo>
                  <a:cubicBezTo>
                    <a:pt x="0" y="13"/>
                    <a:pt x="0" y="13"/>
                    <a:pt x="0" y="13"/>
                  </a:cubicBezTo>
                  <a:cubicBezTo>
                    <a:pt x="0" y="13"/>
                    <a:pt x="0" y="13"/>
                    <a:pt x="0" y="13"/>
                  </a:cubicBezTo>
                  <a:cubicBezTo>
                    <a:pt x="0" y="12"/>
                    <a:pt x="0" y="12"/>
                    <a:pt x="0" y="12"/>
                  </a:cubicBezTo>
                  <a:close/>
                  <a:moveTo>
                    <a:pt x="0" y="12"/>
                  </a:moveTo>
                  <a:cubicBezTo>
                    <a:pt x="0" y="12"/>
                    <a:pt x="0" y="12"/>
                    <a:pt x="0" y="12"/>
                  </a:cubicBezTo>
                  <a:close/>
                  <a:moveTo>
                    <a:pt x="0" y="12"/>
                  </a:moveTo>
                  <a:cubicBezTo>
                    <a:pt x="0" y="12"/>
                    <a:pt x="0" y="12"/>
                    <a:pt x="0" y="12"/>
                  </a:cubicBezTo>
                  <a:cubicBezTo>
                    <a:pt x="0" y="12"/>
                    <a:pt x="0" y="12"/>
                    <a:pt x="0" y="12"/>
                  </a:cubicBezTo>
                  <a:cubicBezTo>
                    <a:pt x="0" y="12"/>
                    <a:pt x="0" y="12"/>
                    <a:pt x="0" y="12"/>
                  </a:cubicBezTo>
                  <a:cubicBezTo>
                    <a:pt x="0" y="13"/>
                    <a:pt x="0" y="13"/>
                    <a:pt x="0" y="13"/>
                  </a:cubicBezTo>
                  <a:cubicBezTo>
                    <a:pt x="0" y="13"/>
                    <a:pt x="0" y="13"/>
                    <a:pt x="0" y="13"/>
                  </a:cubicBezTo>
                  <a:cubicBezTo>
                    <a:pt x="0" y="13"/>
                    <a:pt x="0" y="13"/>
                    <a:pt x="0" y="13"/>
                  </a:cubicBezTo>
                  <a:cubicBezTo>
                    <a:pt x="0" y="13"/>
                    <a:pt x="0" y="13"/>
                    <a:pt x="0" y="13"/>
                  </a:cubicBezTo>
                  <a:cubicBezTo>
                    <a:pt x="0" y="12"/>
                    <a:pt x="0" y="12"/>
                    <a:pt x="0" y="12"/>
                  </a:cubicBezTo>
                  <a:cubicBezTo>
                    <a:pt x="0" y="12"/>
                    <a:pt x="0" y="12"/>
                    <a:pt x="0" y="12"/>
                  </a:cubicBezTo>
                  <a:cubicBezTo>
                    <a:pt x="0" y="12"/>
                    <a:pt x="0" y="12"/>
                    <a:pt x="0" y="12"/>
                  </a:cubicBezTo>
                  <a:cubicBezTo>
                    <a:pt x="0" y="12"/>
                    <a:pt x="0" y="12"/>
                    <a:pt x="0" y="12"/>
                  </a:cubicBezTo>
                  <a:close/>
                  <a:moveTo>
                    <a:pt x="0" y="13"/>
                  </a:moveTo>
                  <a:cubicBezTo>
                    <a:pt x="0" y="13"/>
                    <a:pt x="0" y="13"/>
                    <a:pt x="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0" name="Freeform 296"/>
            <p:cNvSpPr>
              <a:spLocks noEditPoints="1"/>
            </p:cNvSpPr>
            <p:nvPr/>
          </p:nvSpPr>
          <p:spPr bwMode="auto">
            <a:xfrm>
              <a:off x="4710113" y="196850"/>
              <a:ext cx="346075" cy="176213"/>
            </a:xfrm>
            <a:custGeom>
              <a:avLst/>
              <a:gdLst>
                <a:gd name="T0" fmla="*/ 77 w 153"/>
                <a:gd name="T1" fmla="*/ 73 h 78"/>
                <a:gd name="T2" fmla="*/ 129 w 153"/>
                <a:gd name="T3" fmla="*/ 73 h 78"/>
                <a:gd name="T4" fmla="*/ 147 w 153"/>
                <a:gd name="T5" fmla="*/ 4 h 78"/>
                <a:gd name="T6" fmla="*/ 135 w 153"/>
                <a:gd name="T7" fmla="*/ 4 h 78"/>
                <a:gd name="T8" fmla="*/ 117 w 153"/>
                <a:gd name="T9" fmla="*/ 4 h 78"/>
                <a:gd name="T10" fmla="*/ 77 w 153"/>
                <a:gd name="T11" fmla="*/ 4 h 78"/>
                <a:gd name="T12" fmla="*/ 77 w 153"/>
                <a:gd name="T13" fmla="*/ 0 h 78"/>
                <a:gd name="T14" fmla="*/ 117 w 153"/>
                <a:gd name="T15" fmla="*/ 0 h 78"/>
                <a:gd name="T16" fmla="*/ 135 w 153"/>
                <a:gd name="T17" fmla="*/ 0 h 78"/>
                <a:gd name="T18" fmla="*/ 150 w 153"/>
                <a:gd name="T19" fmla="*/ 0 h 78"/>
                <a:gd name="T20" fmla="*/ 150 w 153"/>
                <a:gd name="T21" fmla="*/ 0 h 78"/>
                <a:gd name="T22" fmla="*/ 151 w 153"/>
                <a:gd name="T23" fmla="*/ 0 h 78"/>
                <a:gd name="T24" fmla="*/ 153 w 153"/>
                <a:gd name="T25" fmla="*/ 3 h 78"/>
                <a:gd name="T26" fmla="*/ 133 w 153"/>
                <a:gd name="T27" fmla="*/ 76 h 78"/>
                <a:gd name="T28" fmla="*/ 131 w 153"/>
                <a:gd name="T29" fmla="*/ 78 h 78"/>
                <a:gd name="T30" fmla="*/ 77 w 153"/>
                <a:gd name="T31" fmla="*/ 78 h 78"/>
                <a:gd name="T32" fmla="*/ 77 w 153"/>
                <a:gd name="T33" fmla="*/ 73 h 78"/>
                <a:gd name="T34" fmla="*/ 6 w 153"/>
                <a:gd name="T35" fmla="*/ 4 h 78"/>
                <a:gd name="T36" fmla="*/ 24 w 153"/>
                <a:gd name="T37" fmla="*/ 73 h 78"/>
                <a:gd name="T38" fmla="*/ 77 w 153"/>
                <a:gd name="T39" fmla="*/ 73 h 78"/>
                <a:gd name="T40" fmla="*/ 77 w 153"/>
                <a:gd name="T41" fmla="*/ 78 h 78"/>
                <a:gd name="T42" fmla="*/ 22 w 153"/>
                <a:gd name="T43" fmla="*/ 78 h 78"/>
                <a:gd name="T44" fmla="*/ 22 w 153"/>
                <a:gd name="T45" fmla="*/ 78 h 78"/>
                <a:gd name="T46" fmla="*/ 20 w 153"/>
                <a:gd name="T47" fmla="*/ 76 h 78"/>
                <a:gd name="T48" fmla="*/ 1 w 153"/>
                <a:gd name="T49" fmla="*/ 3 h 78"/>
                <a:gd name="T50" fmla="*/ 0 w 153"/>
                <a:gd name="T51" fmla="*/ 2 h 78"/>
                <a:gd name="T52" fmla="*/ 3 w 153"/>
                <a:gd name="T53" fmla="*/ 0 h 78"/>
                <a:gd name="T54" fmla="*/ 18 w 153"/>
                <a:gd name="T55" fmla="*/ 0 h 78"/>
                <a:gd name="T56" fmla="*/ 36 w 153"/>
                <a:gd name="T57" fmla="*/ 0 h 78"/>
                <a:gd name="T58" fmla="*/ 77 w 153"/>
                <a:gd name="T59" fmla="*/ 0 h 78"/>
                <a:gd name="T60" fmla="*/ 77 w 153"/>
                <a:gd name="T61" fmla="*/ 4 h 78"/>
                <a:gd name="T62" fmla="*/ 36 w 153"/>
                <a:gd name="T63" fmla="*/ 4 h 78"/>
                <a:gd name="T64" fmla="*/ 18 w 153"/>
                <a:gd name="T65" fmla="*/ 4 h 78"/>
                <a:gd name="T66" fmla="*/ 6 w 153"/>
                <a:gd name="T67"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3" h="78">
                  <a:moveTo>
                    <a:pt x="77" y="73"/>
                  </a:moveTo>
                  <a:cubicBezTo>
                    <a:pt x="129" y="73"/>
                    <a:pt x="129" y="73"/>
                    <a:pt x="129" y="73"/>
                  </a:cubicBezTo>
                  <a:cubicBezTo>
                    <a:pt x="147" y="4"/>
                    <a:pt x="147" y="4"/>
                    <a:pt x="147" y="4"/>
                  </a:cubicBezTo>
                  <a:cubicBezTo>
                    <a:pt x="135" y="4"/>
                    <a:pt x="135" y="4"/>
                    <a:pt x="135" y="4"/>
                  </a:cubicBezTo>
                  <a:cubicBezTo>
                    <a:pt x="117" y="4"/>
                    <a:pt x="117" y="4"/>
                    <a:pt x="117" y="4"/>
                  </a:cubicBezTo>
                  <a:cubicBezTo>
                    <a:pt x="77" y="4"/>
                    <a:pt x="77" y="4"/>
                    <a:pt x="77" y="4"/>
                  </a:cubicBezTo>
                  <a:cubicBezTo>
                    <a:pt x="77" y="0"/>
                    <a:pt x="77" y="0"/>
                    <a:pt x="77" y="0"/>
                  </a:cubicBezTo>
                  <a:cubicBezTo>
                    <a:pt x="117" y="0"/>
                    <a:pt x="117" y="0"/>
                    <a:pt x="117" y="0"/>
                  </a:cubicBezTo>
                  <a:cubicBezTo>
                    <a:pt x="135" y="0"/>
                    <a:pt x="135" y="0"/>
                    <a:pt x="135" y="0"/>
                  </a:cubicBezTo>
                  <a:cubicBezTo>
                    <a:pt x="150" y="0"/>
                    <a:pt x="150" y="0"/>
                    <a:pt x="150" y="0"/>
                  </a:cubicBezTo>
                  <a:cubicBezTo>
                    <a:pt x="150" y="0"/>
                    <a:pt x="150" y="0"/>
                    <a:pt x="150" y="0"/>
                  </a:cubicBezTo>
                  <a:cubicBezTo>
                    <a:pt x="151" y="0"/>
                    <a:pt x="151" y="0"/>
                    <a:pt x="151" y="0"/>
                  </a:cubicBezTo>
                  <a:cubicBezTo>
                    <a:pt x="152" y="0"/>
                    <a:pt x="153" y="1"/>
                    <a:pt x="153" y="3"/>
                  </a:cubicBezTo>
                  <a:cubicBezTo>
                    <a:pt x="133" y="76"/>
                    <a:pt x="133" y="76"/>
                    <a:pt x="133" y="76"/>
                  </a:cubicBezTo>
                  <a:cubicBezTo>
                    <a:pt x="133" y="77"/>
                    <a:pt x="132" y="78"/>
                    <a:pt x="131" y="78"/>
                  </a:cubicBezTo>
                  <a:cubicBezTo>
                    <a:pt x="77" y="78"/>
                    <a:pt x="77" y="78"/>
                    <a:pt x="77" y="78"/>
                  </a:cubicBezTo>
                  <a:lnTo>
                    <a:pt x="77" y="73"/>
                  </a:lnTo>
                  <a:close/>
                  <a:moveTo>
                    <a:pt x="6" y="4"/>
                  </a:moveTo>
                  <a:cubicBezTo>
                    <a:pt x="24" y="73"/>
                    <a:pt x="24" y="73"/>
                    <a:pt x="24" y="73"/>
                  </a:cubicBezTo>
                  <a:cubicBezTo>
                    <a:pt x="77" y="73"/>
                    <a:pt x="77" y="73"/>
                    <a:pt x="77" y="73"/>
                  </a:cubicBezTo>
                  <a:cubicBezTo>
                    <a:pt x="77" y="78"/>
                    <a:pt x="77" y="78"/>
                    <a:pt x="77" y="78"/>
                  </a:cubicBezTo>
                  <a:cubicBezTo>
                    <a:pt x="22" y="78"/>
                    <a:pt x="22" y="78"/>
                    <a:pt x="22" y="78"/>
                  </a:cubicBezTo>
                  <a:cubicBezTo>
                    <a:pt x="22" y="78"/>
                    <a:pt x="22" y="78"/>
                    <a:pt x="22" y="78"/>
                  </a:cubicBezTo>
                  <a:cubicBezTo>
                    <a:pt x="21" y="78"/>
                    <a:pt x="20" y="77"/>
                    <a:pt x="20" y="76"/>
                  </a:cubicBezTo>
                  <a:cubicBezTo>
                    <a:pt x="1" y="3"/>
                    <a:pt x="1" y="3"/>
                    <a:pt x="1" y="3"/>
                  </a:cubicBezTo>
                  <a:cubicBezTo>
                    <a:pt x="0" y="2"/>
                    <a:pt x="0" y="2"/>
                    <a:pt x="0" y="2"/>
                  </a:cubicBezTo>
                  <a:cubicBezTo>
                    <a:pt x="0" y="1"/>
                    <a:pt x="1" y="0"/>
                    <a:pt x="3" y="0"/>
                  </a:cubicBezTo>
                  <a:cubicBezTo>
                    <a:pt x="18" y="0"/>
                    <a:pt x="18" y="0"/>
                    <a:pt x="18" y="0"/>
                  </a:cubicBezTo>
                  <a:cubicBezTo>
                    <a:pt x="36" y="0"/>
                    <a:pt x="36" y="0"/>
                    <a:pt x="36" y="0"/>
                  </a:cubicBezTo>
                  <a:cubicBezTo>
                    <a:pt x="77" y="0"/>
                    <a:pt x="77" y="0"/>
                    <a:pt x="77" y="0"/>
                  </a:cubicBezTo>
                  <a:cubicBezTo>
                    <a:pt x="77" y="4"/>
                    <a:pt x="77" y="4"/>
                    <a:pt x="77" y="4"/>
                  </a:cubicBezTo>
                  <a:cubicBezTo>
                    <a:pt x="36" y="4"/>
                    <a:pt x="36" y="4"/>
                    <a:pt x="36" y="4"/>
                  </a:cubicBezTo>
                  <a:cubicBezTo>
                    <a:pt x="18" y="4"/>
                    <a:pt x="18" y="4"/>
                    <a:pt x="18" y="4"/>
                  </a:cubicBezTo>
                  <a:lnTo>
                    <a:pt x="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1" name="Freeform 297"/>
            <p:cNvSpPr>
              <a:spLocks noEditPoints="1"/>
            </p:cNvSpPr>
            <p:nvPr/>
          </p:nvSpPr>
          <p:spPr bwMode="auto">
            <a:xfrm>
              <a:off x="6918325" y="1588"/>
              <a:ext cx="400050" cy="247650"/>
            </a:xfrm>
            <a:custGeom>
              <a:avLst/>
              <a:gdLst>
                <a:gd name="T0" fmla="*/ 34 w 177"/>
                <a:gd name="T1" fmla="*/ 0 h 109"/>
                <a:gd name="T2" fmla="*/ 29 w 177"/>
                <a:gd name="T3" fmla="*/ 5 h 109"/>
                <a:gd name="T4" fmla="*/ 4 w 177"/>
                <a:gd name="T5" fmla="*/ 64 h 109"/>
                <a:gd name="T6" fmla="*/ 7 w 177"/>
                <a:gd name="T7" fmla="*/ 85 h 109"/>
                <a:gd name="T8" fmla="*/ 10 w 177"/>
                <a:gd name="T9" fmla="*/ 94 h 109"/>
                <a:gd name="T10" fmla="*/ 10 w 177"/>
                <a:gd name="T11" fmla="*/ 82 h 109"/>
                <a:gd name="T12" fmla="*/ 11 w 177"/>
                <a:gd name="T13" fmla="*/ 76 h 109"/>
                <a:gd name="T14" fmla="*/ 14 w 177"/>
                <a:gd name="T15" fmla="*/ 70 h 109"/>
                <a:gd name="T16" fmla="*/ 14 w 177"/>
                <a:gd name="T17" fmla="*/ 68 h 109"/>
                <a:gd name="T18" fmla="*/ 14 w 177"/>
                <a:gd name="T19" fmla="*/ 64 h 109"/>
                <a:gd name="T20" fmla="*/ 36 w 177"/>
                <a:gd name="T21" fmla="*/ 11 h 109"/>
                <a:gd name="T22" fmla="*/ 50 w 177"/>
                <a:gd name="T23" fmla="*/ 0 h 109"/>
                <a:gd name="T24" fmla="*/ 60 w 177"/>
                <a:gd name="T25" fmla="*/ 0 h 109"/>
                <a:gd name="T26" fmla="*/ 39 w 177"/>
                <a:gd name="T27" fmla="*/ 15 h 109"/>
                <a:gd name="T28" fmla="*/ 19 w 177"/>
                <a:gd name="T29" fmla="*/ 64 h 109"/>
                <a:gd name="T30" fmla="*/ 19 w 177"/>
                <a:gd name="T31" fmla="*/ 67 h 109"/>
                <a:gd name="T32" fmla="*/ 19 w 177"/>
                <a:gd name="T33" fmla="*/ 71 h 109"/>
                <a:gd name="T34" fmla="*/ 19 w 177"/>
                <a:gd name="T35" fmla="*/ 71 h 109"/>
                <a:gd name="T36" fmla="*/ 19 w 177"/>
                <a:gd name="T37" fmla="*/ 72 h 109"/>
                <a:gd name="T38" fmla="*/ 16 w 177"/>
                <a:gd name="T39" fmla="*/ 77 h 109"/>
                <a:gd name="T40" fmla="*/ 15 w 177"/>
                <a:gd name="T41" fmla="*/ 82 h 109"/>
                <a:gd name="T42" fmla="*/ 15 w 177"/>
                <a:gd name="T43" fmla="*/ 105 h 109"/>
                <a:gd name="T44" fmla="*/ 15 w 177"/>
                <a:gd name="T45" fmla="*/ 105 h 109"/>
                <a:gd name="T46" fmla="*/ 14 w 177"/>
                <a:gd name="T47" fmla="*/ 107 h 109"/>
                <a:gd name="T48" fmla="*/ 10 w 177"/>
                <a:gd name="T49" fmla="*/ 106 h 109"/>
                <a:gd name="T50" fmla="*/ 2 w 177"/>
                <a:gd name="T51" fmla="*/ 86 h 109"/>
                <a:gd name="T52" fmla="*/ 0 w 177"/>
                <a:gd name="T53" fmla="*/ 64 h 109"/>
                <a:gd name="T54" fmla="*/ 26 w 177"/>
                <a:gd name="T55" fmla="*/ 1 h 109"/>
                <a:gd name="T56" fmla="*/ 27 w 177"/>
                <a:gd name="T57" fmla="*/ 0 h 109"/>
                <a:gd name="T58" fmla="*/ 34 w 177"/>
                <a:gd name="T59" fmla="*/ 0 h 109"/>
                <a:gd name="T60" fmla="*/ 127 w 177"/>
                <a:gd name="T61" fmla="*/ 0 h 109"/>
                <a:gd name="T62" fmla="*/ 141 w 177"/>
                <a:gd name="T63" fmla="*/ 11 h 109"/>
                <a:gd name="T64" fmla="*/ 163 w 177"/>
                <a:gd name="T65" fmla="*/ 64 h 109"/>
                <a:gd name="T66" fmla="*/ 162 w 177"/>
                <a:gd name="T67" fmla="*/ 68 h 109"/>
                <a:gd name="T68" fmla="*/ 162 w 177"/>
                <a:gd name="T69" fmla="*/ 68 h 109"/>
                <a:gd name="T70" fmla="*/ 162 w 177"/>
                <a:gd name="T71" fmla="*/ 71 h 109"/>
                <a:gd name="T72" fmla="*/ 165 w 177"/>
                <a:gd name="T73" fmla="*/ 76 h 109"/>
                <a:gd name="T74" fmla="*/ 166 w 177"/>
                <a:gd name="T75" fmla="*/ 82 h 109"/>
                <a:gd name="T76" fmla="*/ 166 w 177"/>
                <a:gd name="T77" fmla="*/ 96 h 109"/>
                <a:gd name="T78" fmla="*/ 169 w 177"/>
                <a:gd name="T79" fmla="*/ 85 h 109"/>
                <a:gd name="T80" fmla="*/ 172 w 177"/>
                <a:gd name="T81" fmla="*/ 64 h 109"/>
                <a:gd name="T82" fmla="*/ 147 w 177"/>
                <a:gd name="T83" fmla="*/ 5 h 109"/>
                <a:gd name="T84" fmla="*/ 143 w 177"/>
                <a:gd name="T85" fmla="*/ 0 h 109"/>
                <a:gd name="T86" fmla="*/ 150 w 177"/>
                <a:gd name="T87" fmla="*/ 0 h 109"/>
                <a:gd name="T88" fmla="*/ 151 w 177"/>
                <a:gd name="T89" fmla="*/ 1 h 109"/>
                <a:gd name="T90" fmla="*/ 177 w 177"/>
                <a:gd name="T91" fmla="*/ 64 h 109"/>
                <a:gd name="T92" fmla="*/ 174 w 177"/>
                <a:gd name="T93" fmla="*/ 87 h 109"/>
                <a:gd name="T94" fmla="*/ 165 w 177"/>
                <a:gd name="T95" fmla="*/ 107 h 109"/>
                <a:gd name="T96" fmla="*/ 163 w 177"/>
                <a:gd name="T97" fmla="*/ 109 h 109"/>
                <a:gd name="T98" fmla="*/ 161 w 177"/>
                <a:gd name="T99" fmla="*/ 106 h 109"/>
                <a:gd name="T100" fmla="*/ 161 w 177"/>
                <a:gd name="T101" fmla="*/ 82 h 109"/>
                <a:gd name="T102" fmla="*/ 160 w 177"/>
                <a:gd name="T103" fmla="*/ 78 h 109"/>
                <a:gd name="T104" fmla="*/ 158 w 177"/>
                <a:gd name="T105" fmla="*/ 73 h 109"/>
                <a:gd name="T106" fmla="*/ 157 w 177"/>
                <a:gd name="T107" fmla="*/ 71 h 109"/>
                <a:gd name="T108" fmla="*/ 158 w 177"/>
                <a:gd name="T109" fmla="*/ 68 h 109"/>
                <a:gd name="T110" fmla="*/ 158 w 177"/>
                <a:gd name="T111" fmla="*/ 68 h 109"/>
                <a:gd name="T112" fmla="*/ 158 w 177"/>
                <a:gd name="T113" fmla="*/ 64 h 109"/>
                <a:gd name="T114" fmla="*/ 137 w 177"/>
                <a:gd name="T115" fmla="*/ 15 h 109"/>
                <a:gd name="T116" fmla="*/ 117 w 177"/>
                <a:gd name="T117" fmla="*/ 0 h 109"/>
                <a:gd name="T118" fmla="*/ 127 w 177"/>
                <a:gd name="T119"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7" h="109">
                  <a:moveTo>
                    <a:pt x="34" y="0"/>
                  </a:moveTo>
                  <a:cubicBezTo>
                    <a:pt x="32" y="2"/>
                    <a:pt x="31" y="3"/>
                    <a:pt x="29" y="5"/>
                  </a:cubicBezTo>
                  <a:cubicBezTo>
                    <a:pt x="14" y="20"/>
                    <a:pt x="4" y="41"/>
                    <a:pt x="4" y="64"/>
                  </a:cubicBezTo>
                  <a:cubicBezTo>
                    <a:pt x="4" y="71"/>
                    <a:pt x="5" y="78"/>
                    <a:pt x="7" y="85"/>
                  </a:cubicBezTo>
                  <a:cubicBezTo>
                    <a:pt x="8" y="88"/>
                    <a:pt x="9" y="91"/>
                    <a:pt x="10" y="94"/>
                  </a:cubicBezTo>
                  <a:cubicBezTo>
                    <a:pt x="10" y="82"/>
                    <a:pt x="10" y="82"/>
                    <a:pt x="10" y="82"/>
                  </a:cubicBezTo>
                  <a:cubicBezTo>
                    <a:pt x="10" y="80"/>
                    <a:pt x="11" y="78"/>
                    <a:pt x="11" y="76"/>
                  </a:cubicBezTo>
                  <a:cubicBezTo>
                    <a:pt x="12" y="74"/>
                    <a:pt x="13" y="72"/>
                    <a:pt x="14" y="70"/>
                  </a:cubicBezTo>
                  <a:cubicBezTo>
                    <a:pt x="14" y="69"/>
                    <a:pt x="14" y="68"/>
                    <a:pt x="14" y="68"/>
                  </a:cubicBezTo>
                  <a:cubicBezTo>
                    <a:pt x="14" y="66"/>
                    <a:pt x="14" y="65"/>
                    <a:pt x="14" y="64"/>
                  </a:cubicBezTo>
                  <a:cubicBezTo>
                    <a:pt x="14" y="43"/>
                    <a:pt x="22" y="25"/>
                    <a:pt x="36" y="11"/>
                  </a:cubicBezTo>
                  <a:cubicBezTo>
                    <a:pt x="40" y="7"/>
                    <a:pt x="45" y="3"/>
                    <a:pt x="50" y="0"/>
                  </a:cubicBezTo>
                  <a:cubicBezTo>
                    <a:pt x="60" y="0"/>
                    <a:pt x="60" y="0"/>
                    <a:pt x="60" y="0"/>
                  </a:cubicBezTo>
                  <a:cubicBezTo>
                    <a:pt x="52" y="4"/>
                    <a:pt x="45" y="9"/>
                    <a:pt x="39" y="15"/>
                  </a:cubicBezTo>
                  <a:cubicBezTo>
                    <a:pt x="27" y="27"/>
                    <a:pt x="19" y="45"/>
                    <a:pt x="19" y="64"/>
                  </a:cubicBezTo>
                  <a:cubicBezTo>
                    <a:pt x="19" y="65"/>
                    <a:pt x="19" y="66"/>
                    <a:pt x="19" y="67"/>
                  </a:cubicBezTo>
                  <a:cubicBezTo>
                    <a:pt x="19" y="68"/>
                    <a:pt x="19" y="70"/>
                    <a:pt x="19" y="71"/>
                  </a:cubicBezTo>
                  <a:cubicBezTo>
                    <a:pt x="19" y="71"/>
                    <a:pt x="19" y="71"/>
                    <a:pt x="19" y="71"/>
                  </a:cubicBezTo>
                  <a:cubicBezTo>
                    <a:pt x="19" y="71"/>
                    <a:pt x="19" y="72"/>
                    <a:pt x="19" y="72"/>
                  </a:cubicBezTo>
                  <a:cubicBezTo>
                    <a:pt x="17" y="74"/>
                    <a:pt x="16" y="75"/>
                    <a:pt x="16" y="77"/>
                  </a:cubicBezTo>
                  <a:cubicBezTo>
                    <a:pt x="15" y="79"/>
                    <a:pt x="15" y="81"/>
                    <a:pt x="15" y="82"/>
                  </a:cubicBezTo>
                  <a:cubicBezTo>
                    <a:pt x="15" y="105"/>
                    <a:pt x="15" y="105"/>
                    <a:pt x="15" y="105"/>
                  </a:cubicBezTo>
                  <a:cubicBezTo>
                    <a:pt x="15" y="105"/>
                    <a:pt x="15" y="105"/>
                    <a:pt x="15" y="105"/>
                  </a:cubicBezTo>
                  <a:cubicBezTo>
                    <a:pt x="15" y="106"/>
                    <a:pt x="14" y="107"/>
                    <a:pt x="14" y="107"/>
                  </a:cubicBezTo>
                  <a:cubicBezTo>
                    <a:pt x="12" y="108"/>
                    <a:pt x="11" y="108"/>
                    <a:pt x="10" y="106"/>
                  </a:cubicBezTo>
                  <a:cubicBezTo>
                    <a:pt x="7" y="100"/>
                    <a:pt x="4" y="93"/>
                    <a:pt x="2" y="86"/>
                  </a:cubicBezTo>
                  <a:cubicBezTo>
                    <a:pt x="1" y="79"/>
                    <a:pt x="0" y="71"/>
                    <a:pt x="0" y="64"/>
                  </a:cubicBezTo>
                  <a:cubicBezTo>
                    <a:pt x="0" y="40"/>
                    <a:pt x="10" y="17"/>
                    <a:pt x="26" y="1"/>
                  </a:cubicBezTo>
                  <a:cubicBezTo>
                    <a:pt x="26" y="1"/>
                    <a:pt x="26" y="1"/>
                    <a:pt x="27" y="0"/>
                  </a:cubicBezTo>
                  <a:cubicBezTo>
                    <a:pt x="34" y="0"/>
                    <a:pt x="34" y="0"/>
                    <a:pt x="34" y="0"/>
                  </a:cubicBezTo>
                  <a:close/>
                  <a:moveTo>
                    <a:pt x="127" y="0"/>
                  </a:moveTo>
                  <a:cubicBezTo>
                    <a:pt x="132" y="3"/>
                    <a:pt x="137" y="7"/>
                    <a:pt x="141" y="11"/>
                  </a:cubicBezTo>
                  <a:cubicBezTo>
                    <a:pt x="154" y="25"/>
                    <a:pt x="163" y="43"/>
                    <a:pt x="163" y="64"/>
                  </a:cubicBezTo>
                  <a:cubicBezTo>
                    <a:pt x="163" y="65"/>
                    <a:pt x="162" y="67"/>
                    <a:pt x="162" y="68"/>
                  </a:cubicBezTo>
                  <a:cubicBezTo>
                    <a:pt x="162" y="68"/>
                    <a:pt x="162" y="68"/>
                    <a:pt x="162" y="68"/>
                  </a:cubicBezTo>
                  <a:cubicBezTo>
                    <a:pt x="162" y="69"/>
                    <a:pt x="162" y="70"/>
                    <a:pt x="162" y="71"/>
                  </a:cubicBezTo>
                  <a:cubicBezTo>
                    <a:pt x="163" y="73"/>
                    <a:pt x="164" y="74"/>
                    <a:pt x="165" y="76"/>
                  </a:cubicBezTo>
                  <a:cubicBezTo>
                    <a:pt x="165" y="78"/>
                    <a:pt x="166" y="80"/>
                    <a:pt x="166" y="82"/>
                  </a:cubicBezTo>
                  <a:cubicBezTo>
                    <a:pt x="166" y="96"/>
                    <a:pt x="166" y="96"/>
                    <a:pt x="166" y="96"/>
                  </a:cubicBezTo>
                  <a:cubicBezTo>
                    <a:pt x="167" y="92"/>
                    <a:pt x="168" y="89"/>
                    <a:pt x="169" y="85"/>
                  </a:cubicBezTo>
                  <a:cubicBezTo>
                    <a:pt x="171" y="78"/>
                    <a:pt x="172" y="71"/>
                    <a:pt x="172" y="64"/>
                  </a:cubicBezTo>
                  <a:cubicBezTo>
                    <a:pt x="172" y="41"/>
                    <a:pt x="163" y="20"/>
                    <a:pt x="147" y="5"/>
                  </a:cubicBezTo>
                  <a:cubicBezTo>
                    <a:pt x="146" y="3"/>
                    <a:pt x="144" y="2"/>
                    <a:pt x="143" y="0"/>
                  </a:cubicBezTo>
                  <a:cubicBezTo>
                    <a:pt x="150" y="0"/>
                    <a:pt x="150" y="0"/>
                    <a:pt x="150" y="0"/>
                  </a:cubicBezTo>
                  <a:cubicBezTo>
                    <a:pt x="150" y="1"/>
                    <a:pt x="150" y="1"/>
                    <a:pt x="151" y="1"/>
                  </a:cubicBezTo>
                  <a:cubicBezTo>
                    <a:pt x="167" y="17"/>
                    <a:pt x="177" y="40"/>
                    <a:pt x="177" y="64"/>
                  </a:cubicBezTo>
                  <a:cubicBezTo>
                    <a:pt x="177" y="72"/>
                    <a:pt x="176" y="79"/>
                    <a:pt x="174" y="87"/>
                  </a:cubicBezTo>
                  <a:cubicBezTo>
                    <a:pt x="172" y="94"/>
                    <a:pt x="169" y="101"/>
                    <a:pt x="165" y="107"/>
                  </a:cubicBezTo>
                  <a:cubicBezTo>
                    <a:pt x="165" y="108"/>
                    <a:pt x="164" y="109"/>
                    <a:pt x="163" y="109"/>
                  </a:cubicBezTo>
                  <a:cubicBezTo>
                    <a:pt x="162" y="109"/>
                    <a:pt x="161" y="108"/>
                    <a:pt x="161" y="106"/>
                  </a:cubicBezTo>
                  <a:cubicBezTo>
                    <a:pt x="161" y="82"/>
                    <a:pt x="161" y="82"/>
                    <a:pt x="161" y="82"/>
                  </a:cubicBezTo>
                  <a:cubicBezTo>
                    <a:pt x="161" y="81"/>
                    <a:pt x="161" y="79"/>
                    <a:pt x="160" y="78"/>
                  </a:cubicBezTo>
                  <a:cubicBezTo>
                    <a:pt x="160" y="76"/>
                    <a:pt x="159" y="74"/>
                    <a:pt x="158" y="73"/>
                  </a:cubicBezTo>
                  <a:cubicBezTo>
                    <a:pt x="157" y="73"/>
                    <a:pt x="157" y="72"/>
                    <a:pt x="157" y="71"/>
                  </a:cubicBezTo>
                  <a:cubicBezTo>
                    <a:pt x="157" y="70"/>
                    <a:pt x="158" y="69"/>
                    <a:pt x="158" y="68"/>
                  </a:cubicBezTo>
                  <a:cubicBezTo>
                    <a:pt x="158" y="68"/>
                    <a:pt x="158" y="68"/>
                    <a:pt x="158" y="68"/>
                  </a:cubicBezTo>
                  <a:cubicBezTo>
                    <a:pt x="158" y="67"/>
                    <a:pt x="158" y="65"/>
                    <a:pt x="158" y="64"/>
                  </a:cubicBezTo>
                  <a:cubicBezTo>
                    <a:pt x="158" y="45"/>
                    <a:pt x="150" y="27"/>
                    <a:pt x="137" y="15"/>
                  </a:cubicBezTo>
                  <a:cubicBezTo>
                    <a:pt x="131" y="9"/>
                    <a:pt x="124" y="4"/>
                    <a:pt x="117" y="0"/>
                  </a:cubicBezTo>
                  <a:lnTo>
                    <a:pt x="12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3" name="Freeform 299"/>
            <p:cNvSpPr>
              <a:spLocks noEditPoints="1"/>
            </p:cNvSpPr>
            <p:nvPr/>
          </p:nvSpPr>
          <p:spPr bwMode="auto">
            <a:xfrm>
              <a:off x="7185025" y="142875"/>
              <a:ext cx="96838" cy="165100"/>
            </a:xfrm>
            <a:custGeom>
              <a:avLst/>
              <a:gdLst>
                <a:gd name="T0" fmla="*/ 38 w 43"/>
                <a:gd name="T1" fmla="*/ 53 h 73"/>
                <a:gd name="T2" fmla="*/ 38 w 43"/>
                <a:gd name="T3" fmla="*/ 42 h 73"/>
                <a:gd name="T4" fmla="*/ 38 w 43"/>
                <a:gd name="T5" fmla="*/ 20 h 73"/>
                <a:gd name="T6" fmla="*/ 38 w 43"/>
                <a:gd name="T7" fmla="*/ 19 h 73"/>
                <a:gd name="T8" fmla="*/ 38 w 43"/>
                <a:gd name="T9" fmla="*/ 18 h 73"/>
                <a:gd name="T10" fmla="*/ 38 w 43"/>
                <a:gd name="T11" fmla="*/ 18 h 73"/>
                <a:gd name="T12" fmla="*/ 30 w 43"/>
                <a:gd name="T13" fmla="*/ 9 h 73"/>
                <a:gd name="T14" fmla="*/ 22 w 43"/>
                <a:gd name="T15" fmla="*/ 6 h 73"/>
                <a:gd name="T16" fmla="*/ 22 w 43"/>
                <a:gd name="T17" fmla="*/ 1 h 73"/>
                <a:gd name="T18" fmla="*/ 33 w 43"/>
                <a:gd name="T19" fmla="*/ 5 h 73"/>
                <a:gd name="T20" fmla="*/ 43 w 43"/>
                <a:gd name="T21" fmla="*/ 17 h 73"/>
                <a:gd name="T22" fmla="*/ 43 w 43"/>
                <a:gd name="T23" fmla="*/ 18 h 73"/>
                <a:gd name="T24" fmla="*/ 43 w 43"/>
                <a:gd name="T25" fmla="*/ 19 h 73"/>
                <a:gd name="T26" fmla="*/ 43 w 43"/>
                <a:gd name="T27" fmla="*/ 20 h 73"/>
                <a:gd name="T28" fmla="*/ 43 w 43"/>
                <a:gd name="T29" fmla="*/ 42 h 73"/>
                <a:gd name="T30" fmla="*/ 43 w 43"/>
                <a:gd name="T31" fmla="*/ 53 h 73"/>
                <a:gd name="T32" fmla="*/ 34 w 43"/>
                <a:gd name="T33" fmla="*/ 67 h 73"/>
                <a:gd name="T34" fmla="*/ 22 w 43"/>
                <a:gd name="T35" fmla="*/ 72 h 73"/>
                <a:gd name="T36" fmla="*/ 22 w 43"/>
                <a:gd name="T37" fmla="*/ 67 h 73"/>
                <a:gd name="T38" fmla="*/ 31 w 43"/>
                <a:gd name="T39" fmla="*/ 63 h 73"/>
                <a:gd name="T40" fmla="*/ 38 w 43"/>
                <a:gd name="T41" fmla="*/ 53 h 73"/>
                <a:gd name="T42" fmla="*/ 22 w 43"/>
                <a:gd name="T43" fmla="*/ 6 h 73"/>
                <a:gd name="T44" fmla="*/ 14 w 43"/>
                <a:gd name="T45" fmla="*/ 5 h 73"/>
                <a:gd name="T46" fmla="*/ 5 w 43"/>
                <a:gd name="T47" fmla="*/ 5 h 73"/>
                <a:gd name="T48" fmla="*/ 5 w 43"/>
                <a:gd name="T49" fmla="*/ 68 h 73"/>
                <a:gd name="T50" fmla="*/ 14 w 43"/>
                <a:gd name="T51" fmla="*/ 68 h 73"/>
                <a:gd name="T52" fmla="*/ 22 w 43"/>
                <a:gd name="T53" fmla="*/ 67 h 73"/>
                <a:gd name="T54" fmla="*/ 22 w 43"/>
                <a:gd name="T55" fmla="*/ 72 h 73"/>
                <a:gd name="T56" fmla="*/ 14 w 43"/>
                <a:gd name="T57" fmla="*/ 73 h 73"/>
                <a:gd name="T58" fmla="*/ 3 w 43"/>
                <a:gd name="T59" fmla="*/ 73 h 73"/>
                <a:gd name="T60" fmla="*/ 0 w 43"/>
                <a:gd name="T61" fmla="*/ 71 h 73"/>
                <a:gd name="T62" fmla="*/ 0 w 43"/>
                <a:gd name="T63" fmla="*/ 2 h 73"/>
                <a:gd name="T64" fmla="*/ 3 w 43"/>
                <a:gd name="T65" fmla="*/ 0 h 73"/>
                <a:gd name="T66" fmla="*/ 14 w 43"/>
                <a:gd name="T67" fmla="*/ 0 h 73"/>
                <a:gd name="T68" fmla="*/ 22 w 43"/>
                <a:gd name="T69" fmla="*/ 1 h 73"/>
                <a:gd name="T70" fmla="*/ 22 w 43"/>
                <a:gd name="T71"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 h="73">
                  <a:moveTo>
                    <a:pt x="38" y="53"/>
                  </a:moveTo>
                  <a:cubicBezTo>
                    <a:pt x="38" y="42"/>
                    <a:pt x="38" y="42"/>
                    <a:pt x="38" y="42"/>
                  </a:cubicBezTo>
                  <a:cubicBezTo>
                    <a:pt x="38" y="20"/>
                    <a:pt x="38" y="20"/>
                    <a:pt x="38" y="20"/>
                  </a:cubicBezTo>
                  <a:cubicBezTo>
                    <a:pt x="38" y="20"/>
                    <a:pt x="38" y="20"/>
                    <a:pt x="38" y="19"/>
                  </a:cubicBezTo>
                  <a:cubicBezTo>
                    <a:pt x="38" y="19"/>
                    <a:pt x="38" y="19"/>
                    <a:pt x="38" y="18"/>
                  </a:cubicBezTo>
                  <a:cubicBezTo>
                    <a:pt x="38" y="18"/>
                    <a:pt x="38" y="18"/>
                    <a:pt x="38" y="18"/>
                  </a:cubicBezTo>
                  <a:cubicBezTo>
                    <a:pt x="37" y="15"/>
                    <a:pt x="34" y="11"/>
                    <a:pt x="30" y="9"/>
                  </a:cubicBezTo>
                  <a:cubicBezTo>
                    <a:pt x="28" y="7"/>
                    <a:pt x="25" y="6"/>
                    <a:pt x="22" y="6"/>
                  </a:cubicBezTo>
                  <a:cubicBezTo>
                    <a:pt x="22" y="1"/>
                    <a:pt x="22" y="1"/>
                    <a:pt x="22" y="1"/>
                  </a:cubicBezTo>
                  <a:cubicBezTo>
                    <a:pt x="26" y="1"/>
                    <a:pt x="30" y="3"/>
                    <a:pt x="33" y="5"/>
                  </a:cubicBezTo>
                  <a:cubicBezTo>
                    <a:pt x="38" y="8"/>
                    <a:pt x="42" y="12"/>
                    <a:pt x="43" y="17"/>
                  </a:cubicBezTo>
                  <a:cubicBezTo>
                    <a:pt x="43" y="18"/>
                    <a:pt x="43" y="18"/>
                    <a:pt x="43" y="18"/>
                  </a:cubicBezTo>
                  <a:cubicBezTo>
                    <a:pt x="43" y="18"/>
                    <a:pt x="43" y="18"/>
                    <a:pt x="43" y="19"/>
                  </a:cubicBezTo>
                  <a:cubicBezTo>
                    <a:pt x="43" y="19"/>
                    <a:pt x="43" y="20"/>
                    <a:pt x="43" y="20"/>
                  </a:cubicBezTo>
                  <a:cubicBezTo>
                    <a:pt x="43" y="42"/>
                    <a:pt x="43" y="42"/>
                    <a:pt x="43" y="42"/>
                  </a:cubicBezTo>
                  <a:cubicBezTo>
                    <a:pt x="43" y="53"/>
                    <a:pt x="43" y="53"/>
                    <a:pt x="43" y="53"/>
                  </a:cubicBezTo>
                  <a:cubicBezTo>
                    <a:pt x="43" y="58"/>
                    <a:pt x="40" y="64"/>
                    <a:pt x="34" y="67"/>
                  </a:cubicBezTo>
                  <a:cubicBezTo>
                    <a:pt x="31" y="70"/>
                    <a:pt x="26" y="71"/>
                    <a:pt x="22" y="72"/>
                  </a:cubicBezTo>
                  <a:cubicBezTo>
                    <a:pt x="22" y="67"/>
                    <a:pt x="22" y="67"/>
                    <a:pt x="22" y="67"/>
                  </a:cubicBezTo>
                  <a:cubicBezTo>
                    <a:pt x="25" y="67"/>
                    <a:pt x="29" y="65"/>
                    <a:pt x="31" y="63"/>
                  </a:cubicBezTo>
                  <a:cubicBezTo>
                    <a:pt x="36" y="61"/>
                    <a:pt x="38" y="57"/>
                    <a:pt x="38" y="53"/>
                  </a:cubicBezTo>
                  <a:close/>
                  <a:moveTo>
                    <a:pt x="22" y="6"/>
                  </a:moveTo>
                  <a:cubicBezTo>
                    <a:pt x="19" y="5"/>
                    <a:pt x="17" y="5"/>
                    <a:pt x="14" y="5"/>
                  </a:cubicBezTo>
                  <a:cubicBezTo>
                    <a:pt x="5" y="5"/>
                    <a:pt x="5" y="5"/>
                    <a:pt x="5" y="5"/>
                  </a:cubicBezTo>
                  <a:cubicBezTo>
                    <a:pt x="5" y="68"/>
                    <a:pt x="5" y="68"/>
                    <a:pt x="5" y="68"/>
                  </a:cubicBezTo>
                  <a:cubicBezTo>
                    <a:pt x="14" y="68"/>
                    <a:pt x="14" y="68"/>
                    <a:pt x="14" y="68"/>
                  </a:cubicBezTo>
                  <a:cubicBezTo>
                    <a:pt x="17" y="68"/>
                    <a:pt x="19" y="68"/>
                    <a:pt x="22" y="67"/>
                  </a:cubicBezTo>
                  <a:cubicBezTo>
                    <a:pt x="22" y="72"/>
                    <a:pt x="22" y="72"/>
                    <a:pt x="22" y="72"/>
                  </a:cubicBezTo>
                  <a:cubicBezTo>
                    <a:pt x="19" y="73"/>
                    <a:pt x="17" y="73"/>
                    <a:pt x="14" y="73"/>
                  </a:cubicBezTo>
                  <a:cubicBezTo>
                    <a:pt x="3" y="73"/>
                    <a:pt x="3" y="73"/>
                    <a:pt x="3" y="73"/>
                  </a:cubicBezTo>
                  <a:cubicBezTo>
                    <a:pt x="2" y="73"/>
                    <a:pt x="0" y="72"/>
                    <a:pt x="0" y="71"/>
                  </a:cubicBezTo>
                  <a:cubicBezTo>
                    <a:pt x="0" y="2"/>
                    <a:pt x="0" y="2"/>
                    <a:pt x="0" y="2"/>
                  </a:cubicBezTo>
                  <a:cubicBezTo>
                    <a:pt x="0" y="1"/>
                    <a:pt x="2" y="0"/>
                    <a:pt x="3" y="0"/>
                  </a:cubicBezTo>
                  <a:cubicBezTo>
                    <a:pt x="14" y="0"/>
                    <a:pt x="14" y="0"/>
                    <a:pt x="14" y="0"/>
                  </a:cubicBezTo>
                  <a:cubicBezTo>
                    <a:pt x="17" y="0"/>
                    <a:pt x="19" y="0"/>
                    <a:pt x="22" y="1"/>
                  </a:cubicBezTo>
                  <a:lnTo>
                    <a:pt x="22"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4" name="Freeform 300"/>
            <p:cNvSpPr/>
            <p:nvPr/>
          </p:nvSpPr>
          <p:spPr bwMode="auto">
            <a:xfrm>
              <a:off x="10671175" y="1588"/>
              <a:ext cx="212725" cy="303213"/>
            </a:xfrm>
            <a:custGeom>
              <a:avLst/>
              <a:gdLst>
                <a:gd name="T0" fmla="*/ 18 w 94"/>
                <a:gd name="T1" fmla="*/ 16 h 134"/>
                <a:gd name="T2" fmla="*/ 23 w 94"/>
                <a:gd name="T3" fmla="*/ 16 h 134"/>
                <a:gd name="T4" fmla="*/ 25 w 94"/>
                <a:gd name="T5" fmla="*/ 19 h 134"/>
                <a:gd name="T6" fmla="*/ 25 w 94"/>
                <a:gd name="T7" fmla="*/ 64 h 134"/>
                <a:gd name="T8" fmla="*/ 25 w 94"/>
                <a:gd name="T9" fmla="*/ 64 h 134"/>
                <a:gd name="T10" fmla="*/ 25 w 94"/>
                <a:gd name="T11" fmla="*/ 129 h 134"/>
                <a:gd name="T12" fmla="*/ 42 w 94"/>
                <a:gd name="T13" fmla="*/ 129 h 134"/>
                <a:gd name="T14" fmla="*/ 42 w 94"/>
                <a:gd name="T15" fmla="*/ 59 h 134"/>
                <a:gd name="T16" fmla="*/ 44 w 94"/>
                <a:gd name="T17" fmla="*/ 57 h 134"/>
                <a:gd name="T18" fmla="*/ 51 w 94"/>
                <a:gd name="T19" fmla="*/ 57 h 134"/>
                <a:gd name="T20" fmla="*/ 53 w 94"/>
                <a:gd name="T21" fmla="*/ 59 h 134"/>
                <a:gd name="T22" fmla="*/ 53 w 94"/>
                <a:gd name="T23" fmla="*/ 129 h 134"/>
                <a:gd name="T24" fmla="*/ 70 w 94"/>
                <a:gd name="T25" fmla="*/ 129 h 134"/>
                <a:gd name="T26" fmla="*/ 70 w 94"/>
                <a:gd name="T27" fmla="*/ 59 h 134"/>
                <a:gd name="T28" fmla="*/ 70 w 94"/>
                <a:gd name="T29" fmla="*/ 58 h 134"/>
                <a:gd name="T30" fmla="*/ 70 w 94"/>
                <a:gd name="T31" fmla="*/ 19 h 134"/>
                <a:gd name="T32" fmla="*/ 72 w 94"/>
                <a:gd name="T33" fmla="*/ 16 h 134"/>
                <a:gd name="T34" fmla="*/ 77 w 94"/>
                <a:gd name="T35" fmla="*/ 16 h 134"/>
                <a:gd name="T36" fmla="*/ 80 w 94"/>
                <a:gd name="T37" fmla="*/ 19 h 134"/>
                <a:gd name="T38" fmla="*/ 80 w 94"/>
                <a:gd name="T39" fmla="*/ 57 h 134"/>
                <a:gd name="T40" fmla="*/ 89 w 94"/>
                <a:gd name="T41" fmla="*/ 57 h 134"/>
                <a:gd name="T42" fmla="*/ 89 w 94"/>
                <a:gd name="T43" fmla="*/ 0 h 134"/>
                <a:gd name="T44" fmla="*/ 94 w 94"/>
                <a:gd name="T45" fmla="*/ 0 h 134"/>
                <a:gd name="T46" fmla="*/ 94 w 94"/>
                <a:gd name="T47" fmla="*/ 59 h 134"/>
                <a:gd name="T48" fmla="*/ 92 w 94"/>
                <a:gd name="T49" fmla="*/ 61 h 134"/>
                <a:gd name="T50" fmla="*/ 77 w 94"/>
                <a:gd name="T51" fmla="*/ 61 h 134"/>
                <a:gd name="T52" fmla="*/ 75 w 94"/>
                <a:gd name="T53" fmla="*/ 59 h 134"/>
                <a:gd name="T54" fmla="*/ 75 w 94"/>
                <a:gd name="T55" fmla="*/ 21 h 134"/>
                <a:gd name="T56" fmla="*/ 75 w 94"/>
                <a:gd name="T57" fmla="*/ 21 h 134"/>
                <a:gd name="T58" fmla="*/ 75 w 94"/>
                <a:gd name="T59" fmla="*/ 59 h 134"/>
                <a:gd name="T60" fmla="*/ 75 w 94"/>
                <a:gd name="T61" fmla="*/ 60 h 134"/>
                <a:gd name="T62" fmla="*/ 75 w 94"/>
                <a:gd name="T63" fmla="*/ 131 h 134"/>
                <a:gd name="T64" fmla="*/ 72 w 94"/>
                <a:gd name="T65" fmla="*/ 134 h 134"/>
                <a:gd name="T66" fmla="*/ 51 w 94"/>
                <a:gd name="T67" fmla="*/ 134 h 134"/>
                <a:gd name="T68" fmla="*/ 48 w 94"/>
                <a:gd name="T69" fmla="*/ 131 h 134"/>
                <a:gd name="T70" fmla="*/ 48 w 94"/>
                <a:gd name="T71" fmla="*/ 61 h 134"/>
                <a:gd name="T72" fmla="*/ 47 w 94"/>
                <a:gd name="T73" fmla="*/ 61 h 134"/>
                <a:gd name="T74" fmla="*/ 47 w 94"/>
                <a:gd name="T75" fmla="*/ 131 h 134"/>
                <a:gd name="T76" fmla="*/ 44 w 94"/>
                <a:gd name="T77" fmla="*/ 134 h 134"/>
                <a:gd name="T78" fmla="*/ 23 w 94"/>
                <a:gd name="T79" fmla="*/ 134 h 134"/>
                <a:gd name="T80" fmla="*/ 21 w 94"/>
                <a:gd name="T81" fmla="*/ 131 h 134"/>
                <a:gd name="T82" fmla="*/ 21 w 94"/>
                <a:gd name="T83" fmla="*/ 64 h 134"/>
                <a:gd name="T84" fmla="*/ 21 w 94"/>
                <a:gd name="T85" fmla="*/ 63 h 134"/>
                <a:gd name="T86" fmla="*/ 21 w 94"/>
                <a:gd name="T87" fmla="*/ 21 h 134"/>
                <a:gd name="T88" fmla="*/ 20 w 94"/>
                <a:gd name="T89" fmla="*/ 21 h 134"/>
                <a:gd name="T90" fmla="*/ 20 w 94"/>
                <a:gd name="T91" fmla="*/ 59 h 134"/>
                <a:gd name="T92" fmla="*/ 18 w 94"/>
                <a:gd name="T93" fmla="*/ 61 h 134"/>
                <a:gd name="T94" fmla="*/ 2 w 94"/>
                <a:gd name="T95" fmla="*/ 61 h 134"/>
                <a:gd name="T96" fmla="*/ 0 w 94"/>
                <a:gd name="T97" fmla="*/ 59 h 134"/>
                <a:gd name="T98" fmla="*/ 0 w 94"/>
                <a:gd name="T99" fmla="*/ 0 h 134"/>
                <a:gd name="T100" fmla="*/ 5 w 94"/>
                <a:gd name="T101" fmla="*/ 0 h 134"/>
                <a:gd name="T102" fmla="*/ 5 w 94"/>
                <a:gd name="T103" fmla="*/ 57 h 134"/>
                <a:gd name="T104" fmla="*/ 15 w 94"/>
                <a:gd name="T105" fmla="*/ 57 h 134"/>
                <a:gd name="T106" fmla="*/ 15 w 94"/>
                <a:gd name="T107" fmla="*/ 19 h 134"/>
                <a:gd name="T108" fmla="*/ 18 w 94"/>
                <a:gd name="T109" fmla="*/ 1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34">
                  <a:moveTo>
                    <a:pt x="18" y="16"/>
                  </a:moveTo>
                  <a:cubicBezTo>
                    <a:pt x="23" y="16"/>
                    <a:pt x="23" y="16"/>
                    <a:pt x="23" y="16"/>
                  </a:cubicBezTo>
                  <a:cubicBezTo>
                    <a:pt x="24" y="16"/>
                    <a:pt x="25" y="17"/>
                    <a:pt x="25" y="19"/>
                  </a:cubicBezTo>
                  <a:cubicBezTo>
                    <a:pt x="25" y="64"/>
                    <a:pt x="25" y="64"/>
                    <a:pt x="25" y="64"/>
                  </a:cubicBezTo>
                  <a:cubicBezTo>
                    <a:pt x="25" y="64"/>
                    <a:pt x="25" y="64"/>
                    <a:pt x="25" y="64"/>
                  </a:cubicBezTo>
                  <a:cubicBezTo>
                    <a:pt x="25" y="129"/>
                    <a:pt x="25" y="129"/>
                    <a:pt x="25" y="129"/>
                  </a:cubicBezTo>
                  <a:cubicBezTo>
                    <a:pt x="42" y="129"/>
                    <a:pt x="42" y="129"/>
                    <a:pt x="42" y="129"/>
                  </a:cubicBezTo>
                  <a:cubicBezTo>
                    <a:pt x="42" y="59"/>
                    <a:pt x="42" y="59"/>
                    <a:pt x="42" y="59"/>
                  </a:cubicBezTo>
                  <a:cubicBezTo>
                    <a:pt x="42" y="58"/>
                    <a:pt x="43" y="57"/>
                    <a:pt x="44" y="57"/>
                  </a:cubicBezTo>
                  <a:cubicBezTo>
                    <a:pt x="51" y="57"/>
                    <a:pt x="51" y="57"/>
                    <a:pt x="51" y="57"/>
                  </a:cubicBezTo>
                  <a:cubicBezTo>
                    <a:pt x="52" y="57"/>
                    <a:pt x="53" y="58"/>
                    <a:pt x="53" y="59"/>
                  </a:cubicBezTo>
                  <a:cubicBezTo>
                    <a:pt x="53" y="129"/>
                    <a:pt x="53" y="129"/>
                    <a:pt x="53" y="129"/>
                  </a:cubicBezTo>
                  <a:cubicBezTo>
                    <a:pt x="70" y="129"/>
                    <a:pt x="70" y="129"/>
                    <a:pt x="70" y="129"/>
                  </a:cubicBezTo>
                  <a:cubicBezTo>
                    <a:pt x="70" y="59"/>
                    <a:pt x="70" y="59"/>
                    <a:pt x="70" y="59"/>
                  </a:cubicBezTo>
                  <a:cubicBezTo>
                    <a:pt x="70" y="59"/>
                    <a:pt x="70" y="58"/>
                    <a:pt x="70" y="58"/>
                  </a:cubicBezTo>
                  <a:cubicBezTo>
                    <a:pt x="70" y="19"/>
                    <a:pt x="70" y="19"/>
                    <a:pt x="70" y="19"/>
                  </a:cubicBezTo>
                  <a:cubicBezTo>
                    <a:pt x="70" y="17"/>
                    <a:pt x="71" y="16"/>
                    <a:pt x="72" y="16"/>
                  </a:cubicBezTo>
                  <a:cubicBezTo>
                    <a:pt x="77" y="16"/>
                    <a:pt x="77" y="16"/>
                    <a:pt x="77" y="16"/>
                  </a:cubicBezTo>
                  <a:cubicBezTo>
                    <a:pt x="79" y="16"/>
                    <a:pt x="80" y="17"/>
                    <a:pt x="80" y="19"/>
                  </a:cubicBezTo>
                  <a:cubicBezTo>
                    <a:pt x="80" y="57"/>
                    <a:pt x="80" y="57"/>
                    <a:pt x="80" y="57"/>
                  </a:cubicBezTo>
                  <a:cubicBezTo>
                    <a:pt x="89" y="57"/>
                    <a:pt x="89" y="57"/>
                    <a:pt x="89" y="57"/>
                  </a:cubicBezTo>
                  <a:cubicBezTo>
                    <a:pt x="89" y="0"/>
                    <a:pt x="89" y="0"/>
                    <a:pt x="89" y="0"/>
                  </a:cubicBezTo>
                  <a:cubicBezTo>
                    <a:pt x="94" y="0"/>
                    <a:pt x="94" y="0"/>
                    <a:pt x="94" y="0"/>
                  </a:cubicBezTo>
                  <a:cubicBezTo>
                    <a:pt x="94" y="59"/>
                    <a:pt x="94" y="59"/>
                    <a:pt x="94" y="59"/>
                  </a:cubicBezTo>
                  <a:cubicBezTo>
                    <a:pt x="94" y="60"/>
                    <a:pt x="93" y="61"/>
                    <a:pt x="92" y="61"/>
                  </a:cubicBezTo>
                  <a:cubicBezTo>
                    <a:pt x="77" y="61"/>
                    <a:pt x="77" y="61"/>
                    <a:pt x="77" y="61"/>
                  </a:cubicBezTo>
                  <a:cubicBezTo>
                    <a:pt x="76" y="61"/>
                    <a:pt x="75" y="60"/>
                    <a:pt x="75" y="59"/>
                  </a:cubicBezTo>
                  <a:cubicBezTo>
                    <a:pt x="75" y="21"/>
                    <a:pt x="75" y="21"/>
                    <a:pt x="75" y="21"/>
                  </a:cubicBezTo>
                  <a:cubicBezTo>
                    <a:pt x="75" y="21"/>
                    <a:pt x="75" y="21"/>
                    <a:pt x="75" y="21"/>
                  </a:cubicBezTo>
                  <a:cubicBezTo>
                    <a:pt x="75" y="59"/>
                    <a:pt x="75" y="59"/>
                    <a:pt x="75" y="59"/>
                  </a:cubicBezTo>
                  <a:cubicBezTo>
                    <a:pt x="75" y="59"/>
                    <a:pt x="75" y="59"/>
                    <a:pt x="75" y="60"/>
                  </a:cubicBezTo>
                  <a:cubicBezTo>
                    <a:pt x="75" y="131"/>
                    <a:pt x="75" y="131"/>
                    <a:pt x="75" y="131"/>
                  </a:cubicBezTo>
                  <a:cubicBezTo>
                    <a:pt x="75" y="132"/>
                    <a:pt x="73" y="134"/>
                    <a:pt x="72" y="134"/>
                  </a:cubicBezTo>
                  <a:cubicBezTo>
                    <a:pt x="51" y="134"/>
                    <a:pt x="51" y="134"/>
                    <a:pt x="51" y="134"/>
                  </a:cubicBezTo>
                  <a:cubicBezTo>
                    <a:pt x="49" y="134"/>
                    <a:pt x="48" y="132"/>
                    <a:pt x="48" y="131"/>
                  </a:cubicBezTo>
                  <a:cubicBezTo>
                    <a:pt x="48" y="61"/>
                    <a:pt x="48" y="61"/>
                    <a:pt x="48" y="61"/>
                  </a:cubicBezTo>
                  <a:cubicBezTo>
                    <a:pt x="47" y="61"/>
                    <a:pt x="47" y="61"/>
                    <a:pt x="47" y="61"/>
                  </a:cubicBezTo>
                  <a:cubicBezTo>
                    <a:pt x="47" y="131"/>
                    <a:pt x="47" y="131"/>
                    <a:pt x="47" y="131"/>
                  </a:cubicBezTo>
                  <a:cubicBezTo>
                    <a:pt x="47" y="132"/>
                    <a:pt x="46" y="134"/>
                    <a:pt x="44" y="134"/>
                  </a:cubicBezTo>
                  <a:cubicBezTo>
                    <a:pt x="23" y="134"/>
                    <a:pt x="23" y="134"/>
                    <a:pt x="23" y="134"/>
                  </a:cubicBezTo>
                  <a:cubicBezTo>
                    <a:pt x="22" y="134"/>
                    <a:pt x="21" y="132"/>
                    <a:pt x="21" y="131"/>
                  </a:cubicBezTo>
                  <a:cubicBezTo>
                    <a:pt x="21" y="64"/>
                    <a:pt x="21" y="64"/>
                    <a:pt x="21" y="64"/>
                  </a:cubicBezTo>
                  <a:cubicBezTo>
                    <a:pt x="21" y="63"/>
                    <a:pt x="21" y="63"/>
                    <a:pt x="21" y="63"/>
                  </a:cubicBezTo>
                  <a:cubicBezTo>
                    <a:pt x="21" y="21"/>
                    <a:pt x="21" y="21"/>
                    <a:pt x="21" y="21"/>
                  </a:cubicBezTo>
                  <a:cubicBezTo>
                    <a:pt x="20" y="21"/>
                    <a:pt x="20" y="21"/>
                    <a:pt x="20" y="21"/>
                  </a:cubicBezTo>
                  <a:cubicBezTo>
                    <a:pt x="20" y="59"/>
                    <a:pt x="20" y="59"/>
                    <a:pt x="20" y="59"/>
                  </a:cubicBezTo>
                  <a:cubicBezTo>
                    <a:pt x="20" y="60"/>
                    <a:pt x="19" y="61"/>
                    <a:pt x="18" y="61"/>
                  </a:cubicBezTo>
                  <a:cubicBezTo>
                    <a:pt x="2" y="61"/>
                    <a:pt x="2" y="61"/>
                    <a:pt x="2" y="61"/>
                  </a:cubicBezTo>
                  <a:cubicBezTo>
                    <a:pt x="1" y="61"/>
                    <a:pt x="0" y="60"/>
                    <a:pt x="0" y="59"/>
                  </a:cubicBezTo>
                  <a:cubicBezTo>
                    <a:pt x="0" y="0"/>
                    <a:pt x="0" y="0"/>
                    <a:pt x="0" y="0"/>
                  </a:cubicBezTo>
                  <a:cubicBezTo>
                    <a:pt x="5" y="0"/>
                    <a:pt x="5" y="0"/>
                    <a:pt x="5" y="0"/>
                  </a:cubicBezTo>
                  <a:cubicBezTo>
                    <a:pt x="5" y="57"/>
                    <a:pt x="5" y="57"/>
                    <a:pt x="5" y="57"/>
                  </a:cubicBezTo>
                  <a:cubicBezTo>
                    <a:pt x="15" y="57"/>
                    <a:pt x="15" y="57"/>
                    <a:pt x="15" y="57"/>
                  </a:cubicBezTo>
                  <a:cubicBezTo>
                    <a:pt x="15" y="19"/>
                    <a:pt x="15" y="19"/>
                    <a:pt x="15" y="19"/>
                  </a:cubicBezTo>
                  <a:cubicBezTo>
                    <a:pt x="15" y="17"/>
                    <a:pt x="16" y="16"/>
                    <a:pt x="1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5" name="Freeform 301"/>
            <p:cNvSpPr>
              <a:spLocks noEditPoints="1"/>
            </p:cNvSpPr>
            <p:nvPr/>
          </p:nvSpPr>
          <p:spPr bwMode="auto">
            <a:xfrm>
              <a:off x="10885488" y="1588"/>
              <a:ext cx="242888" cy="303213"/>
            </a:xfrm>
            <a:custGeom>
              <a:avLst/>
              <a:gdLst>
                <a:gd name="T0" fmla="*/ 102 w 107"/>
                <a:gd name="T1" fmla="*/ 57 h 134"/>
                <a:gd name="T2" fmla="*/ 91 w 107"/>
                <a:gd name="T3" fmla="*/ 0 h 134"/>
                <a:gd name="T4" fmla="*/ 107 w 107"/>
                <a:gd name="T5" fmla="*/ 59 h 134"/>
                <a:gd name="T6" fmla="*/ 91 w 107"/>
                <a:gd name="T7" fmla="*/ 61 h 134"/>
                <a:gd name="T8" fmla="*/ 88 w 107"/>
                <a:gd name="T9" fmla="*/ 60 h 134"/>
                <a:gd name="T10" fmla="*/ 77 w 107"/>
                <a:gd name="T11" fmla="*/ 22 h 134"/>
                <a:gd name="T12" fmla="*/ 97 w 107"/>
                <a:gd name="T13" fmla="*/ 92 h 134"/>
                <a:gd name="T14" fmla="*/ 81 w 107"/>
                <a:gd name="T15" fmla="*/ 94 h 134"/>
                <a:gd name="T16" fmla="*/ 81 w 107"/>
                <a:gd name="T17" fmla="*/ 131 h 134"/>
                <a:gd name="T18" fmla="*/ 75 w 107"/>
                <a:gd name="T19" fmla="*/ 134 h 134"/>
                <a:gd name="T20" fmla="*/ 76 w 107"/>
                <a:gd name="T21" fmla="*/ 129 h 134"/>
                <a:gd name="T22" fmla="*/ 78 w 107"/>
                <a:gd name="T23" fmla="*/ 89 h 134"/>
                <a:gd name="T24" fmla="*/ 91 w 107"/>
                <a:gd name="T25" fmla="*/ 89 h 134"/>
                <a:gd name="T26" fmla="*/ 75 w 107"/>
                <a:gd name="T27" fmla="*/ 18 h 134"/>
                <a:gd name="T28" fmla="*/ 75 w 107"/>
                <a:gd name="T29" fmla="*/ 17 h 134"/>
                <a:gd name="T30" fmla="*/ 79 w 107"/>
                <a:gd name="T31" fmla="*/ 17 h 134"/>
                <a:gd name="T32" fmla="*/ 82 w 107"/>
                <a:gd name="T33" fmla="*/ 19 h 134"/>
                <a:gd name="T34" fmla="*/ 75 w 107"/>
                <a:gd name="T35" fmla="*/ 134 h 134"/>
                <a:gd name="T36" fmla="*/ 54 w 107"/>
                <a:gd name="T37" fmla="*/ 131 h 134"/>
                <a:gd name="T38" fmla="*/ 53 w 107"/>
                <a:gd name="T39" fmla="*/ 94 h 134"/>
                <a:gd name="T40" fmla="*/ 50 w 107"/>
                <a:gd name="T41" fmla="*/ 134 h 134"/>
                <a:gd name="T42" fmla="*/ 29 w 107"/>
                <a:gd name="T43" fmla="*/ 134 h 134"/>
                <a:gd name="T44" fmla="*/ 27 w 107"/>
                <a:gd name="T45" fmla="*/ 94 h 134"/>
                <a:gd name="T46" fmla="*/ 13 w 107"/>
                <a:gd name="T47" fmla="*/ 94 h 134"/>
                <a:gd name="T48" fmla="*/ 10 w 107"/>
                <a:gd name="T49" fmla="*/ 91 h 134"/>
                <a:gd name="T50" fmla="*/ 17 w 107"/>
                <a:gd name="T51" fmla="*/ 61 h 134"/>
                <a:gd name="T52" fmla="*/ 2 w 107"/>
                <a:gd name="T53" fmla="*/ 61 h 134"/>
                <a:gd name="T54" fmla="*/ 0 w 107"/>
                <a:gd name="T55" fmla="*/ 58 h 134"/>
                <a:gd name="T56" fmla="*/ 22 w 107"/>
                <a:gd name="T57" fmla="*/ 0 h 134"/>
                <a:gd name="T58" fmla="*/ 15 w 107"/>
                <a:gd name="T59" fmla="*/ 57 h 134"/>
                <a:gd name="T60" fmla="*/ 28 w 107"/>
                <a:gd name="T61" fmla="*/ 16 h 134"/>
                <a:gd name="T62" fmla="*/ 32 w 107"/>
                <a:gd name="T63" fmla="*/ 16 h 134"/>
                <a:gd name="T64" fmla="*/ 35 w 107"/>
                <a:gd name="T65" fmla="*/ 19 h 134"/>
                <a:gd name="T66" fmla="*/ 16 w 107"/>
                <a:gd name="T67" fmla="*/ 89 h 134"/>
                <a:gd name="T68" fmla="*/ 31 w 107"/>
                <a:gd name="T69" fmla="*/ 92 h 134"/>
                <a:gd name="T70" fmla="*/ 32 w 107"/>
                <a:gd name="T71" fmla="*/ 129 h 134"/>
                <a:gd name="T72" fmla="*/ 48 w 107"/>
                <a:gd name="T73" fmla="*/ 92 h 134"/>
                <a:gd name="T74" fmla="*/ 57 w 107"/>
                <a:gd name="T75" fmla="*/ 89 h 134"/>
                <a:gd name="T76" fmla="*/ 59 w 107"/>
                <a:gd name="T77" fmla="*/ 129 h 134"/>
                <a:gd name="T78" fmla="*/ 75 w 107"/>
                <a:gd name="T79" fmla="*/ 134 h 134"/>
                <a:gd name="T80" fmla="*/ 75 w 107"/>
                <a:gd name="T81" fmla="*/ 18 h 134"/>
                <a:gd name="T82" fmla="*/ 75 w 107"/>
                <a:gd name="T83" fmla="*/ 17 h 134"/>
                <a:gd name="T84" fmla="*/ 74 w 107"/>
                <a:gd name="T85" fmla="*/ 17 h 134"/>
                <a:gd name="T86" fmla="*/ 72 w 107"/>
                <a:gd name="T87" fmla="*/ 2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 h="134">
                  <a:moveTo>
                    <a:pt x="92" y="57"/>
                  </a:moveTo>
                  <a:cubicBezTo>
                    <a:pt x="102" y="57"/>
                    <a:pt x="102" y="57"/>
                    <a:pt x="102" y="57"/>
                  </a:cubicBezTo>
                  <a:cubicBezTo>
                    <a:pt x="86" y="0"/>
                    <a:pt x="86" y="0"/>
                    <a:pt x="86" y="0"/>
                  </a:cubicBezTo>
                  <a:cubicBezTo>
                    <a:pt x="91" y="0"/>
                    <a:pt x="91" y="0"/>
                    <a:pt x="91" y="0"/>
                  </a:cubicBezTo>
                  <a:cubicBezTo>
                    <a:pt x="107" y="58"/>
                    <a:pt x="107" y="58"/>
                    <a:pt x="107" y="58"/>
                  </a:cubicBezTo>
                  <a:cubicBezTo>
                    <a:pt x="107" y="58"/>
                    <a:pt x="107" y="59"/>
                    <a:pt x="107" y="59"/>
                  </a:cubicBezTo>
                  <a:cubicBezTo>
                    <a:pt x="107" y="60"/>
                    <a:pt x="106" y="61"/>
                    <a:pt x="105" y="61"/>
                  </a:cubicBezTo>
                  <a:cubicBezTo>
                    <a:pt x="91" y="61"/>
                    <a:pt x="91" y="61"/>
                    <a:pt x="91" y="61"/>
                  </a:cubicBezTo>
                  <a:cubicBezTo>
                    <a:pt x="91" y="61"/>
                    <a:pt x="91" y="61"/>
                    <a:pt x="91" y="61"/>
                  </a:cubicBezTo>
                  <a:cubicBezTo>
                    <a:pt x="90" y="61"/>
                    <a:pt x="89" y="61"/>
                    <a:pt x="88" y="60"/>
                  </a:cubicBezTo>
                  <a:cubicBezTo>
                    <a:pt x="77" y="22"/>
                    <a:pt x="77" y="22"/>
                    <a:pt x="77" y="22"/>
                  </a:cubicBezTo>
                  <a:cubicBezTo>
                    <a:pt x="77" y="22"/>
                    <a:pt x="77" y="22"/>
                    <a:pt x="77" y="22"/>
                  </a:cubicBezTo>
                  <a:cubicBezTo>
                    <a:pt x="97" y="91"/>
                    <a:pt x="97" y="91"/>
                    <a:pt x="97" y="91"/>
                  </a:cubicBezTo>
                  <a:cubicBezTo>
                    <a:pt x="97" y="91"/>
                    <a:pt x="97" y="91"/>
                    <a:pt x="97" y="92"/>
                  </a:cubicBezTo>
                  <a:cubicBezTo>
                    <a:pt x="97" y="93"/>
                    <a:pt x="96" y="94"/>
                    <a:pt x="94" y="94"/>
                  </a:cubicBezTo>
                  <a:cubicBezTo>
                    <a:pt x="81" y="94"/>
                    <a:pt x="81" y="94"/>
                    <a:pt x="81" y="94"/>
                  </a:cubicBezTo>
                  <a:cubicBezTo>
                    <a:pt x="81" y="131"/>
                    <a:pt x="81" y="131"/>
                    <a:pt x="81" y="131"/>
                  </a:cubicBezTo>
                  <a:cubicBezTo>
                    <a:pt x="81" y="131"/>
                    <a:pt x="81" y="131"/>
                    <a:pt x="81" y="131"/>
                  </a:cubicBezTo>
                  <a:cubicBezTo>
                    <a:pt x="81" y="132"/>
                    <a:pt x="80" y="134"/>
                    <a:pt x="78" y="134"/>
                  </a:cubicBezTo>
                  <a:cubicBezTo>
                    <a:pt x="75" y="134"/>
                    <a:pt x="75" y="134"/>
                    <a:pt x="75" y="134"/>
                  </a:cubicBezTo>
                  <a:cubicBezTo>
                    <a:pt x="75" y="129"/>
                    <a:pt x="75" y="129"/>
                    <a:pt x="75" y="129"/>
                  </a:cubicBezTo>
                  <a:cubicBezTo>
                    <a:pt x="76" y="129"/>
                    <a:pt x="76" y="129"/>
                    <a:pt x="76" y="129"/>
                  </a:cubicBezTo>
                  <a:cubicBezTo>
                    <a:pt x="76" y="92"/>
                    <a:pt x="76" y="92"/>
                    <a:pt x="76" y="92"/>
                  </a:cubicBezTo>
                  <a:cubicBezTo>
                    <a:pt x="76" y="90"/>
                    <a:pt x="77" y="89"/>
                    <a:pt x="78" y="89"/>
                  </a:cubicBezTo>
                  <a:cubicBezTo>
                    <a:pt x="78" y="89"/>
                    <a:pt x="78" y="89"/>
                    <a:pt x="78" y="89"/>
                  </a:cubicBezTo>
                  <a:cubicBezTo>
                    <a:pt x="91" y="89"/>
                    <a:pt x="91" y="89"/>
                    <a:pt x="91" y="89"/>
                  </a:cubicBezTo>
                  <a:cubicBezTo>
                    <a:pt x="75" y="33"/>
                    <a:pt x="75" y="33"/>
                    <a:pt x="75" y="33"/>
                  </a:cubicBezTo>
                  <a:cubicBezTo>
                    <a:pt x="75" y="18"/>
                    <a:pt x="75" y="18"/>
                    <a:pt x="75" y="18"/>
                  </a:cubicBezTo>
                  <a:cubicBezTo>
                    <a:pt x="77" y="19"/>
                    <a:pt x="77" y="19"/>
                    <a:pt x="77" y="19"/>
                  </a:cubicBezTo>
                  <a:cubicBezTo>
                    <a:pt x="76" y="18"/>
                    <a:pt x="76" y="18"/>
                    <a:pt x="75" y="17"/>
                  </a:cubicBezTo>
                  <a:cubicBezTo>
                    <a:pt x="75" y="17"/>
                    <a:pt x="75" y="17"/>
                    <a:pt x="75" y="17"/>
                  </a:cubicBezTo>
                  <a:cubicBezTo>
                    <a:pt x="79" y="17"/>
                    <a:pt x="79" y="17"/>
                    <a:pt x="79" y="17"/>
                  </a:cubicBezTo>
                  <a:cubicBezTo>
                    <a:pt x="80" y="17"/>
                    <a:pt x="81" y="18"/>
                    <a:pt x="82" y="19"/>
                  </a:cubicBezTo>
                  <a:cubicBezTo>
                    <a:pt x="82" y="19"/>
                    <a:pt x="82" y="19"/>
                    <a:pt x="82" y="19"/>
                  </a:cubicBezTo>
                  <a:lnTo>
                    <a:pt x="92" y="57"/>
                  </a:lnTo>
                  <a:close/>
                  <a:moveTo>
                    <a:pt x="75" y="134"/>
                  </a:moveTo>
                  <a:cubicBezTo>
                    <a:pt x="57" y="134"/>
                    <a:pt x="57" y="134"/>
                    <a:pt x="57" y="134"/>
                  </a:cubicBezTo>
                  <a:cubicBezTo>
                    <a:pt x="55" y="134"/>
                    <a:pt x="54" y="132"/>
                    <a:pt x="54" y="131"/>
                  </a:cubicBezTo>
                  <a:cubicBezTo>
                    <a:pt x="54" y="94"/>
                    <a:pt x="54" y="94"/>
                    <a:pt x="54" y="94"/>
                  </a:cubicBezTo>
                  <a:cubicBezTo>
                    <a:pt x="53" y="94"/>
                    <a:pt x="53" y="94"/>
                    <a:pt x="53" y="94"/>
                  </a:cubicBezTo>
                  <a:cubicBezTo>
                    <a:pt x="53" y="131"/>
                    <a:pt x="53" y="131"/>
                    <a:pt x="53" y="131"/>
                  </a:cubicBezTo>
                  <a:cubicBezTo>
                    <a:pt x="53" y="132"/>
                    <a:pt x="52" y="134"/>
                    <a:pt x="50" y="134"/>
                  </a:cubicBezTo>
                  <a:cubicBezTo>
                    <a:pt x="29" y="134"/>
                    <a:pt x="29" y="134"/>
                    <a:pt x="29" y="134"/>
                  </a:cubicBezTo>
                  <a:cubicBezTo>
                    <a:pt x="29" y="134"/>
                    <a:pt x="29" y="134"/>
                    <a:pt x="29" y="134"/>
                  </a:cubicBezTo>
                  <a:cubicBezTo>
                    <a:pt x="28" y="134"/>
                    <a:pt x="27" y="132"/>
                    <a:pt x="27" y="131"/>
                  </a:cubicBezTo>
                  <a:cubicBezTo>
                    <a:pt x="27" y="94"/>
                    <a:pt x="27" y="94"/>
                    <a:pt x="27" y="94"/>
                  </a:cubicBezTo>
                  <a:cubicBezTo>
                    <a:pt x="13" y="94"/>
                    <a:pt x="13" y="94"/>
                    <a:pt x="13" y="94"/>
                  </a:cubicBezTo>
                  <a:cubicBezTo>
                    <a:pt x="13" y="94"/>
                    <a:pt x="13" y="94"/>
                    <a:pt x="13" y="94"/>
                  </a:cubicBezTo>
                  <a:cubicBezTo>
                    <a:pt x="13" y="94"/>
                    <a:pt x="12" y="94"/>
                    <a:pt x="12" y="94"/>
                  </a:cubicBezTo>
                  <a:cubicBezTo>
                    <a:pt x="11" y="94"/>
                    <a:pt x="10" y="92"/>
                    <a:pt x="10" y="91"/>
                  </a:cubicBezTo>
                  <a:cubicBezTo>
                    <a:pt x="19" y="60"/>
                    <a:pt x="19" y="60"/>
                    <a:pt x="19" y="60"/>
                  </a:cubicBezTo>
                  <a:cubicBezTo>
                    <a:pt x="18" y="61"/>
                    <a:pt x="18" y="61"/>
                    <a:pt x="17" y="61"/>
                  </a:cubicBezTo>
                  <a:cubicBezTo>
                    <a:pt x="2" y="61"/>
                    <a:pt x="2" y="61"/>
                    <a:pt x="2" y="61"/>
                  </a:cubicBezTo>
                  <a:cubicBezTo>
                    <a:pt x="2" y="61"/>
                    <a:pt x="2" y="61"/>
                    <a:pt x="2" y="61"/>
                  </a:cubicBezTo>
                  <a:cubicBezTo>
                    <a:pt x="2" y="61"/>
                    <a:pt x="2" y="61"/>
                    <a:pt x="2" y="61"/>
                  </a:cubicBezTo>
                  <a:cubicBezTo>
                    <a:pt x="0" y="61"/>
                    <a:pt x="0" y="60"/>
                    <a:pt x="0" y="58"/>
                  </a:cubicBezTo>
                  <a:cubicBezTo>
                    <a:pt x="17" y="0"/>
                    <a:pt x="17" y="0"/>
                    <a:pt x="17" y="0"/>
                  </a:cubicBezTo>
                  <a:cubicBezTo>
                    <a:pt x="22" y="0"/>
                    <a:pt x="22" y="0"/>
                    <a:pt x="22" y="0"/>
                  </a:cubicBezTo>
                  <a:cubicBezTo>
                    <a:pt x="6" y="57"/>
                    <a:pt x="6" y="57"/>
                    <a:pt x="6" y="57"/>
                  </a:cubicBezTo>
                  <a:cubicBezTo>
                    <a:pt x="15" y="57"/>
                    <a:pt x="15" y="57"/>
                    <a:pt x="15" y="57"/>
                  </a:cubicBezTo>
                  <a:cubicBezTo>
                    <a:pt x="25" y="18"/>
                    <a:pt x="25" y="18"/>
                    <a:pt x="25" y="18"/>
                  </a:cubicBezTo>
                  <a:cubicBezTo>
                    <a:pt x="26" y="17"/>
                    <a:pt x="27" y="16"/>
                    <a:pt x="28" y="16"/>
                  </a:cubicBezTo>
                  <a:cubicBezTo>
                    <a:pt x="28" y="16"/>
                    <a:pt x="28" y="16"/>
                    <a:pt x="28" y="16"/>
                  </a:cubicBezTo>
                  <a:cubicBezTo>
                    <a:pt x="32" y="16"/>
                    <a:pt x="32" y="16"/>
                    <a:pt x="32" y="16"/>
                  </a:cubicBezTo>
                  <a:cubicBezTo>
                    <a:pt x="34" y="16"/>
                    <a:pt x="35" y="17"/>
                    <a:pt x="35" y="19"/>
                  </a:cubicBezTo>
                  <a:cubicBezTo>
                    <a:pt x="35" y="19"/>
                    <a:pt x="35" y="19"/>
                    <a:pt x="35" y="19"/>
                  </a:cubicBezTo>
                  <a:cubicBezTo>
                    <a:pt x="35" y="19"/>
                    <a:pt x="35" y="19"/>
                    <a:pt x="35" y="19"/>
                  </a:cubicBezTo>
                  <a:cubicBezTo>
                    <a:pt x="16" y="89"/>
                    <a:pt x="16" y="89"/>
                    <a:pt x="16" y="89"/>
                  </a:cubicBezTo>
                  <a:cubicBezTo>
                    <a:pt x="29" y="89"/>
                    <a:pt x="29" y="89"/>
                    <a:pt x="29" y="89"/>
                  </a:cubicBezTo>
                  <a:cubicBezTo>
                    <a:pt x="30" y="89"/>
                    <a:pt x="31" y="90"/>
                    <a:pt x="31" y="92"/>
                  </a:cubicBezTo>
                  <a:cubicBezTo>
                    <a:pt x="31" y="92"/>
                    <a:pt x="31" y="92"/>
                    <a:pt x="31" y="92"/>
                  </a:cubicBezTo>
                  <a:cubicBezTo>
                    <a:pt x="32" y="129"/>
                    <a:pt x="32" y="129"/>
                    <a:pt x="32" y="129"/>
                  </a:cubicBezTo>
                  <a:cubicBezTo>
                    <a:pt x="48" y="129"/>
                    <a:pt x="48" y="129"/>
                    <a:pt x="48" y="129"/>
                  </a:cubicBezTo>
                  <a:cubicBezTo>
                    <a:pt x="48" y="92"/>
                    <a:pt x="48" y="92"/>
                    <a:pt x="48" y="92"/>
                  </a:cubicBezTo>
                  <a:cubicBezTo>
                    <a:pt x="48" y="90"/>
                    <a:pt x="49" y="89"/>
                    <a:pt x="50" y="89"/>
                  </a:cubicBezTo>
                  <a:cubicBezTo>
                    <a:pt x="57" y="89"/>
                    <a:pt x="57" y="89"/>
                    <a:pt x="57" y="89"/>
                  </a:cubicBezTo>
                  <a:cubicBezTo>
                    <a:pt x="58" y="89"/>
                    <a:pt x="59" y="90"/>
                    <a:pt x="59" y="92"/>
                  </a:cubicBezTo>
                  <a:cubicBezTo>
                    <a:pt x="59" y="129"/>
                    <a:pt x="59" y="129"/>
                    <a:pt x="59" y="129"/>
                  </a:cubicBezTo>
                  <a:cubicBezTo>
                    <a:pt x="75" y="129"/>
                    <a:pt x="75" y="129"/>
                    <a:pt x="75" y="129"/>
                  </a:cubicBezTo>
                  <a:cubicBezTo>
                    <a:pt x="75" y="134"/>
                    <a:pt x="75" y="134"/>
                    <a:pt x="75" y="134"/>
                  </a:cubicBezTo>
                  <a:close/>
                  <a:moveTo>
                    <a:pt x="75" y="33"/>
                  </a:moveTo>
                  <a:cubicBezTo>
                    <a:pt x="75" y="18"/>
                    <a:pt x="75" y="18"/>
                    <a:pt x="75" y="18"/>
                  </a:cubicBezTo>
                  <a:cubicBezTo>
                    <a:pt x="74" y="17"/>
                    <a:pt x="74" y="17"/>
                    <a:pt x="74" y="17"/>
                  </a:cubicBezTo>
                  <a:cubicBezTo>
                    <a:pt x="75" y="17"/>
                    <a:pt x="75" y="17"/>
                    <a:pt x="75" y="17"/>
                  </a:cubicBezTo>
                  <a:cubicBezTo>
                    <a:pt x="75" y="17"/>
                    <a:pt x="75" y="17"/>
                    <a:pt x="75" y="17"/>
                  </a:cubicBezTo>
                  <a:cubicBezTo>
                    <a:pt x="74" y="17"/>
                    <a:pt x="74" y="17"/>
                    <a:pt x="74" y="17"/>
                  </a:cubicBezTo>
                  <a:cubicBezTo>
                    <a:pt x="74" y="17"/>
                    <a:pt x="74" y="17"/>
                    <a:pt x="74" y="17"/>
                  </a:cubicBezTo>
                  <a:cubicBezTo>
                    <a:pt x="72" y="17"/>
                    <a:pt x="72" y="19"/>
                    <a:pt x="72" y="20"/>
                  </a:cubicBezTo>
                  <a:lnTo>
                    <a:pt x="75"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6" name="Freeform 302"/>
            <p:cNvSpPr>
              <a:spLocks noEditPoints="1"/>
            </p:cNvSpPr>
            <p:nvPr/>
          </p:nvSpPr>
          <p:spPr bwMode="auto">
            <a:xfrm>
              <a:off x="9336088" y="1588"/>
              <a:ext cx="347663" cy="238125"/>
            </a:xfrm>
            <a:custGeom>
              <a:avLst/>
              <a:gdLst>
                <a:gd name="T0" fmla="*/ 135 w 154"/>
                <a:gd name="T1" fmla="*/ 12 h 105"/>
                <a:gd name="T2" fmla="*/ 139 w 154"/>
                <a:gd name="T3" fmla="*/ 9 h 105"/>
                <a:gd name="T4" fmla="*/ 154 w 154"/>
                <a:gd name="T5" fmla="*/ 79 h 105"/>
                <a:gd name="T6" fmla="*/ 152 w 154"/>
                <a:gd name="T7" fmla="*/ 102 h 105"/>
                <a:gd name="T8" fmla="*/ 124 w 154"/>
                <a:gd name="T9" fmla="*/ 100 h 105"/>
                <a:gd name="T10" fmla="*/ 148 w 154"/>
                <a:gd name="T11" fmla="*/ 99 h 105"/>
                <a:gd name="T12" fmla="*/ 150 w 154"/>
                <a:gd name="T13" fmla="*/ 28 h 105"/>
                <a:gd name="T14" fmla="*/ 141 w 154"/>
                <a:gd name="T15" fmla="*/ 67 h 105"/>
                <a:gd name="T16" fmla="*/ 124 w 154"/>
                <a:gd name="T17" fmla="*/ 49 h 105"/>
                <a:gd name="T18" fmla="*/ 136 w 154"/>
                <a:gd name="T19" fmla="*/ 64 h 105"/>
                <a:gd name="T20" fmla="*/ 124 w 154"/>
                <a:gd name="T21" fmla="*/ 20 h 105"/>
                <a:gd name="T22" fmla="*/ 128 w 154"/>
                <a:gd name="T23" fmla="*/ 20 h 105"/>
                <a:gd name="T24" fmla="*/ 124 w 154"/>
                <a:gd name="T25" fmla="*/ 20 h 105"/>
                <a:gd name="T26" fmla="*/ 117 w 154"/>
                <a:gd name="T27" fmla="*/ 102 h 105"/>
                <a:gd name="T28" fmla="*/ 114 w 154"/>
                <a:gd name="T29" fmla="*/ 81 h 105"/>
                <a:gd name="T30" fmla="*/ 116 w 154"/>
                <a:gd name="T31" fmla="*/ 76 h 105"/>
                <a:gd name="T32" fmla="*/ 120 w 154"/>
                <a:gd name="T33" fmla="*/ 99 h 105"/>
                <a:gd name="T34" fmla="*/ 124 w 154"/>
                <a:gd name="T35" fmla="*/ 105 h 105"/>
                <a:gd name="T36" fmla="*/ 77 w 154"/>
                <a:gd name="T37" fmla="*/ 20 h 105"/>
                <a:gd name="T38" fmla="*/ 115 w 154"/>
                <a:gd name="T39" fmla="*/ 0 h 105"/>
                <a:gd name="T40" fmla="*/ 124 w 154"/>
                <a:gd name="T41" fmla="*/ 49 h 105"/>
                <a:gd name="T42" fmla="*/ 111 w 154"/>
                <a:gd name="T43" fmla="*/ 64 h 105"/>
                <a:gd name="T44" fmla="*/ 109 w 154"/>
                <a:gd name="T45" fmla="*/ 69 h 105"/>
                <a:gd name="T46" fmla="*/ 109 w 154"/>
                <a:gd name="T47" fmla="*/ 49 h 105"/>
                <a:gd name="T48" fmla="*/ 40 w 154"/>
                <a:gd name="T49" fmla="*/ 81 h 105"/>
                <a:gd name="T50" fmla="*/ 31 w 154"/>
                <a:gd name="T51" fmla="*/ 105 h 105"/>
                <a:gd name="T52" fmla="*/ 31 w 154"/>
                <a:gd name="T53" fmla="*/ 100 h 105"/>
                <a:gd name="T54" fmla="*/ 35 w 154"/>
                <a:gd name="T55" fmla="*/ 79 h 105"/>
                <a:gd name="T56" fmla="*/ 77 w 154"/>
                <a:gd name="T57" fmla="*/ 81 h 105"/>
                <a:gd name="T58" fmla="*/ 31 w 154"/>
                <a:gd name="T59" fmla="*/ 20 h 105"/>
                <a:gd name="T60" fmla="*/ 39 w 154"/>
                <a:gd name="T61" fmla="*/ 0 h 105"/>
                <a:gd name="T62" fmla="*/ 31 w 154"/>
                <a:gd name="T63" fmla="*/ 69 h 105"/>
                <a:gd name="T64" fmla="*/ 43 w 154"/>
                <a:gd name="T65" fmla="*/ 53 h 105"/>
                <a:gd name="T66" fmla="*/ 46 w 154"/>
                <a:gd name="T67" fmla="*/ 49 h 105"/>
                <a:gd name="T68" fmla="*/ 46 w 154"/>
                <a:gd name="T69" fmla="*/ 69 h 105"/>
                <a:gd name="T70" fmla="*/ 9 w 154"/>
                <a:gd name="T71" fmla="*/ 105 h 105"/>
                <a:gd name="T72" fmla="*/ 3 w 154"/>
                <a:gd name="T73" fmla="*/ 102 h 105"/>
                <a:gd name="T74" fmla="*/ 0 w 154"/>
                <a:gd name="T75" fmla="*/ 75 h 105"/>
                <a:gd name="T76" fmla="*/ 0 w 154"/>
                <a:gd name="T77" fmla="*/ 25 h 105"/>
                <a:gd name="T78" fmla="*/ 25 w 154"/>
                <a:gd name="T79" fmla="*/ 0 h 105"/>
                <a:gd name="T80" fmla="*/ 19 w 154"/>
                <a:gd name="T81" fmla="*/ 12 h 105"/>
                <a:gd name="T82" fmla="*/ 5 w 154"/>
                <a:gd name="T83" fmla="*/ 79 h 105"/>
                <a:gd name="T84" fmla="*/ 6 w 154"/>
                <a:gd name="T85" fmla="*/ 99 h 105"/>
                <a:gd name="T86" fmla="*/ 31 w 154"/>
                <a:gd name="T87" fmla="*/ 105 h 105"/>
                <a:gd name="T88" fmla="*/ 25 w 154"/>
                <a:gd name="T89" fmla="*/ 18 h 105"/>
                <a:gd name="T90" fmla="*/ 31 w 154"/>
                <a:gd name="T91" fmla="*/ 6 h 105"/>
                <a:gd name="T92" fmla="*/ 13 w 154"/>
                <a:gd name="T93" fmla="*/ 51 h 105"/>
                <a:gd name="T94" fmla="*/ 31 w 154"/>
                <a:gd name="T95" fmla="*/ 69 h 105"/>
                <a:gd name="T96" fmla="*/ 18 w 154"/>
                <a:gd name="T97" fmla="*/ 5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4" h="105">
                  <a:moveTo>
                    <a:pt x="150" y="28"/>
                  </a:moveTo>
                  <a:cubicBezTo>
                    <a:pt x="135" y="12"/>
                    <a:pt x="135" y="12"/>
                    <a:pt x="135" y="12"/>
                  </a:cubicBezTo>
                  <a:cubicBezTo>
                    <a:pt x="135" y="12"/>
                    <a:pt x="135" y="12"/>
                    <a:pt x="135" y="12"/>
                  </a:cubicBezTo>
                  <a:cubicBezTo>
                    <a:pt x="129" y="0"/>
                    <a:pt x="129" y="0"/>
                    <a:pt x="129" y="0"/>
                  </a:cubicBezTo>
                  <a:cubicBezTo>
                    <a:pt x="134" y="0"/>
                    <a:pt x="134" y="0"/>
                    <a:pt x="134" y="0"/>
                  </a:cubicBezTo>
                  <a:cubicBezTo>
                    <a:pt x="139" y="9"/>
                    <a:pt x="139" y="9"/>
                    <a:pt x="139" y="9"/>
                  </a:cubicBezTo>
                  <a:cubicBezTo>
                    <a:pt x="154" y="25"/>
                    <a:pt x="154" y="25"/>
                    <a:pt x="154" y="25"/>
                  </a:cubicBezTo>
                  <a:cubicBezTo>
                    <a:pt x="154" y="26"/>
                    <a:pt x="154" y="26"/>
                    <a:pt x="154" y="27"/>
                  </a:cubicBezTo>
                  <a:cubicBezTo>
                    <a:pt x="154" y="79"/>
                    <a:pt x="154" y="79"/>
                    <a:pt x="154" y="79"/>
                  </a:cubicBezTo>
                  <a:cubicBezTo>
                    <a:pt x="154" y="96"/>
                    <a:pt x="154" y="96"/>
                    <a:pt x="154" y="96"/>
                  </a:cubicBezTo>
                  <a:cubicBezTo>
                    <a:pt x="154" y="98"/>
                    <a:pt x="153" y="101"/>
                    <a:pt x="152" y="102"/>
                  </a:cubicBezTo>
                  <a:cubicBezTo>
                    <a:pt x="152" y="102"/>
                    <a:pt x="152" y="102"/>
                    <a:pt x="152" y="102"/>
                  </a:cubicBezTo>
                  <a:cubicBezTo>
                    <a:pt x="150" y="104"/>
                    <a:pt x="148" y="105"/>
                    <a:pt x="145" y="105"/>
                  </a:cubicBezTo>
                  <a:cubicBezTo>
                    <a:pt x="124" y="105"/>
                    <a:pt x="124" y="105"/>
                    <a:pt x="124" y="105"/>
                  </a:cubicBezTo>
                  <a:cubicBezTo>
                    <a:pt x="124" y="100"/>
                    <a:pt x="124" y="100"/>
                    <a:pt x="124" y="100"/>
                  </a:cubicBezTo>
                  <a:cubicBezTo>
                    <a:pt x="145" y="100"/>
                    <a:pt x="145" y="100"/>
                    <a:pt x="145" y="100"/>
                  </a:cubicBezTo>
                  <a:cubicBezTo>
                    <a:pt x="146" y="100"/>
                    <a:pt x="148" y="100"/>
                    <a:pt x="148" y="99"/>
                  </a:cubicBezTo>
                  <a:cubicBezTo>
                    <a:pt x="148" y="99"/>
                    <a:pt x="148" y="99"/>
                    <a:pt x="148" y="99"/>
                  </a:cubicBezTo>
                  <a:cubicBezTo>
                    <a:pt x="149" y="98"/>
                    <a:pt x="150" y="97"/>
                    <a:pt x="150" y="96"/>
                  </a:cubicBezTo>
                  <a:cubicBezTo>
                    <a:pt x="150" y="79"/>
                    <a:pt x="150" y="79"/>
                    <a:pt x="150" y="79"/>
                  </a:cubicBezTo>
                  <a:cubicBezTo>
                    <a:pt x="150" y="28"/>
                    <a:pt x="150" y="28"/>
                    <a:pt x="150" y="28"/>
                  </a:cubicBezTo>
                  <a:close/>
                  <a:moveTo>
                    <a:pt x="124" y="69"/>
                  </a:moveTo>
                  <a:cubicBezTo>
                    <a:pt x="139" y="69"/>
                    <a:pt x="139" y="69"/>
                    <a:pt x="139" y="69"/>
                  </a:cubicBezTo>
                  <a:cubicBezTo>
                    <a:pt x="140" y="69"/>
                    <a:pt x="141" y="68"/>
                    <a:pt x="141" y="67"/>
                  </a:cubicBezTo>
                  <a:cubicBezTo>
                    <a:pt x="141" y="51"/>
                    <a:pt x="141" y="51"/>
                    <a:pt x="141" y="51"/>
                  </a:cubicBezTo>
                  <a:cubicBezTo>
                    <a:pt x="141" y="50"/>
                    <a:pt x="140" y="49"/>
                    <a:pt x="139" y="49"/>
                  </a:cubicBezTo>
                  <a:cubicBezTo>
                    <a:pt x="124" y="49"/>
                    <a:pt x="124" y="49"/>
                    <a:pt x="124" y="49"/>
                  </a:cubicBezTo>
                  <a:cubicBezTo>
                    <a:pt x="124" y="53"/>
                    <a:pt x="124" y="53"/>
                    <a:pt x="124" y="53"/>
                  </a:cubicBezTo>
                  <a:cubicBezTo>
                    <a:pt x="136" y="53"/>
                    <a:pt x="136" y="53"/>
                    <a:pt x="136" y="53"/>
                  </a:cubicBezTo>
                  <a:cubicBezTo>
                    <a:pt x="136" y="64"/>
                    <a:pt x="136" y="64"/>
                    <a:pt x="136" y="64"/>
                  </a:cubicBezTo>
                  <a:cubicBezTo>
                    <a:pt x="124" y="64"/>
                    <a:pt x="124" y="64"/>
                    <a:pt x="124" y="64"/>
                  </a:cubicBezTo>
                  <a:cubicBezTo>
                    <a:pt x="124" y="69"/>
                    <a:pt x="124" y="69"/>
                    <a:pt x="124" y="69"/>
                  </a:cubicBezTo>
                  <a:close/>
                  <a:moveTo>
                    <a:pt x="124" y="20"/>
                  </a:moveTo>
                  <a:cubicBezTo>
                    <a:pt x="127" y="20"/>
                    <a:pt x="127" y="20"/>
                    <a:pt x="127" y="20"/>
                  </a:cubicBezTo>
                  <a:cubicBezTo>
                    <a:pt x="127" y="20"/>
                    <a:pt x="127" y="20"/>
                    <a:pt x="127" y="20"/>
                  </a:cubicBezTo>
                  <a:cubicBezTo>
                    <a:pt x="128" y="20"/>
                    <a:pt x="128" y="20"/>
                    <a:pt x="128" y="20"/>
                  </a:cubicBezTo>
                  <a:cubicBezTo>
                    <a:pt x="130" y="19"/>
                    <a:pt x="130" y="18"/>
                    <a:pt x="129" y="17"/>
                  </a:cubicBezTo>
                  <a:cubicBezTo>
                    <a:pt x="124" y="6"/>
                    <a:pt x="124" y="6"/>
                    <a:pt x="124" y="6"/>
                  </a:cubicBezTo>
                  <a:lnTo>
                    <a:pt x="124" y="20"/>
                  </a:lnTo>
                  <a:close/>
                  <a:moveTo>
                    <a:pt x="124" y="105"/>
                  </a:moveTo>
                  <a:cubicBezTo>
                    <a:pt x="123" y="105"/>
                    <a:pt x="123" y="105"/>
                    <a:pt x="123" y="105"/>
                  </a:cubicBezTo>
                  <a:cubicBezTo>
                    <a:pt x="121" y="105"/>
                    <a:pt x="118" y="104"/>
                    <a:pt x="117" y="102"/>
                  </a:cubicBezTo>
                  <a:cubicBezTo>
                    <a:pt x="117" y="102"/>
                    <a:pt x="117" y="102"/>
                    <a:pt x="117" y="102"/>
                  </a:cubicBezTo>
                  <a:cubicBezTo>
                    <a:pt x="115" y="101"/>
                    <a:pt x="114" y="98"/>
                    <a:pt x="114" y="96"/>
                  </a:cubicBezTo>
                  <a:cubicBezTo>
                    <a:pt x="114" y="81"/>
                    <a:pt x="114" y="81"/>
                    <a:pt x="114" y="81"/>
                  </a:cubicBezTo>
                  <a:cubicBezTo>
                    <a:pt x="77" y="81"/>
                    <a:pt x="77" y="81"/>
                    <a:pt x="77" y="81"/>
                  </a:cubicBezTo>
                  <a:cubicBezTo>
                    <a:pt x="77" y="76"/>
                    <a:pt x="77" y="76"/>
                    <a:pt x="77" y="76"/>
                  </a:cubicBezTo>
                  <a:cubicBezTo>
                    <a:pt x="116" y="76"/>
                    <a:pt x="116" y="76"/>
                    <a:pt x="116" y="76"/>
                  </a:cubicBezTo>
                  <a:cubicBezTo>
                    <a:pt x="118" y="76"/>
                    <a:pt x="119" y="77"/>
                    <a:pt x="119" y="79"/>
                  </a:cubicBezTo>
                  <a:cubicBezTo>
                    <a:pt x="119" y="96"/>
                    <a:pt x="119" y="96"/>
                    <a:pt x="119" y="96"/>
                  </a:cubicBezTo>
                  <a:cubicBezTo>
                    <a:pt x="119" y="97"/>
                    <a:pt x="119" y="98"/>
                    <a:pt x="120" y="99"/>
                  </a:cubicBezTo>
                  <a:cubicBezTo>
                    <a:pt x="121" y="100"/>
                    <a:pt x="122" y="100"/>
                    <a:pt x="123" y="100"/>
                  </a:cubicBezTo>
                  <a:cubicBezTo>
                    <a:pt x="124" y="100"/>
                    <a:pt x="124" y="100"/>
                    <a:pt x="124" y="100"/>
                  </a:cubicBezTo>
                  <a:cubicBezTo>
                    <a:pt x="124" y="105"/>
                    <a:pt x="124" y="105"/>
                    <a:pt x="124" y="105"/>
                  </a:cubicBezTo>
                  <a:close/>
                  <a:moveTo>
                    <a:pt x="124" y="6"/>
                  </a:moveTo>
                  <a:cubicBezTo>
                    <a:pt x="124" y="20"/>
                    <a:pt x="124" y="20"/>
                    <a:pt x="124" y="20"/>
                  </a:cubicBezTo>
                  <a:cubicBezTo>
                    <a:pt x="77" y="20"/>
                    <a:pt x="77" y="20"/>
                    <a:pt x="77" y="20"/>
                  </a:cubicBezTo>
                  <a:cubicBezTo>
                    <a:pt x="77" y="15"/>
                    <a:pt x="77" y="15"/>
                    <a:pt x="77" y="15"/>
                  </a:cubicBezTo>
                  <a:cubicBezTo>
                    <a:pt x="123" y="15"/>
                    <a:pt x="123" y="15"/>
                    <a:pt x="123" y="15"/>
                  </a:cubicBezTo>
                  <a:cubicBezTo>
                    <a:pt x="115" y="0"/>
                    <a:pt x="115" y="0"/>
                    <a:pt x="115" y="0"/>
                  </a:cubicBezTo>
                  <a:cubicBezTo>
                    <a:pt x="121" y="0"/>
                    <a:pt x="121" y="0"/>
                    <a:pt x="121" y="0"/>
                  </a:cubicBezTo>
                  <a:cubicBezTo>
                    <a:pt x="124" y="6"/>
                    <a:pt x="124" y="6"/>
                    <a:pt x="124" y="6"/>
                  </a:cubicBezTo>
                  <a:close/>
                  <a:moveTo>
                    <a:pt x="124" y="49"/>
                  </a:moveTo>
                  <a:cubicBezTo>
                    <a:pt x="124" y="53"/>
                    <a:pt x="124" y="53"/>
                    <a:pt x="124" y="53"/>
                  </a:cubicBezTo>
                  <a:cubicBezTo>
                    <a:pt x="111" y="53"/>
                    <a:pt x="111" y="53"/>
                    <a:pt x="111" y="53"/>
                  </a:cubicBezTo>
                  <a:cubicBezTo>
                    <a:pt x="111" y="64"/>
                    <a:pt x="111" y="64"/>
                    <a:pt x="111" y="64"/>
                  </a:cubicBezTo>
                  <a:cubicBezTo>
                    <a:pt x="124" y="64"/>
                    <a:pt x="124" y="64"/>
                    <a:pt x="124" y="64"/>
                  </a:cubicBezTo>
                  <a:cubicBezTo>
                    <a:pt x="124" y="69"/>
                    <a:pt x="124" y="69"/>
                    <a:pt x="124" y="69"/>
                  </a:cubicBezTo>
                  <a:cubicBezTo>
                    <a:pt x="109" y="69"/>
                    <a:pt x="109" y="69"/>
                    <a:pt x="109" y="69"/>
                  </a:cubicBezTo>
                  <a:cubicBezTo>
                    <a:pt x="107" y="69"/>
                    <a:pt x="106" y="68"/>
                    <a:pt x="106" y="67"/>
                  </a:cubicBezTo>
                  <a:cubicBezTo>
                    <a:pt x="106" y="51"/>
                    <a:pt x="106" y="51"/>
                    <a:pt x="106" y="51"/>
                  </a:cubicBezTo>
                  <a:cubicBezTo>
                    <a:pt x="106" y="50"/>
                    <a:pt x="107" y="49"/>
                    <a:pt x="109" y="49"/>
                  </a:cubicBezTo>
                  <a:lnTo>
                    <a:pt x="124" y="49"/>
                  </a:lnTo>
                  <a:close/>
                  <a:moveTo>
                    <a:pt x="77" y="81"/>
                  </a:moveTo>
                  <a:cubicBezTo>
                    <a:pt x="40" y="81"/>
                    <a:pt x="40" y="81"/>
                    <a:pt x="40" y="81"/>
                  </a:cubicBezTo>
                  <a:cubicBezTo>
                    <a:pt x="40" y="96"/>
                    <a:pt x="40" y="96"/>
                    <a:pt x="40" y="96"/>
                  </a:cubicBezTo>
                  <a:cubicBezTo>
                    <a:pt x="40" y="98"/>
                    <a:pt x="39" y="101"/>
                    <a:pt x="38" y="102"/>
                  </a:cubicBezTo>
                  <a:cubicBezTo>
                    <a:pt x="36" y="104"/>
                    <a:pt x="34" y="105"/>
                    <a:pt x="31" y="105"/>
                  </a:cubicBezTo>
                  <a:cubicBezTo>
                    <a:pt x="31" y="105"/>
                    <a:pt x="31" y="105"/>
                    <a:pt x="31" y="105"/>
                  </a:cubicBezTo>
                  <a:cubicBezTo>
                    <a:pt x="31" y="100"/>
                    <a:pt x="31" y="100"/>
                    <a:pt x="31" y="100"/>
                  </a:cubicBezTo>
                  <a:cubicBezTo>
                    <a:pt x="31" y="100"/>
                    <a:pt x="31" y="100"/>
                    <a:pt x="31" y="100"/>
                  </a:cubicBezTo>
                  <a:cubicBezTo>
                    <a:pt x="32" y="100"/>
                    <a:pt x="33" y="100"/>
                    <a:pt x="34" y="99"/>
                  </a:cubicBezTo>
                  <a:cubicBezTo>
                    <a:pt x="35" y="98"/>
                    <a:pt x="35" y="97"/>
                    <a:pt x="35" y="96"/>
                  </a:cubicBezTo>
                  <a:cubicBezTo>
                    <a:pt x="35" y="79"/>
                    <a:pt x="35" y="79"/>
                    <a:pt x="35" y="79"/>
                  </a:cubicBezTo>
                  <a:cubicBezTo>
                    <a:pt x="35" y="77"/>
                    <a:pt x="37" y="76"/>
                    <a:pt x="38" y="76"/>
                  </a:cubicBezTo>
                  <a:cubicBezTo>
                    <a:pt x="77" y="76"/>
                    <a:pt x="77" y="76"/>
                    <a:pt x="77" y="76"/>
                  </a:cubicBezTo>
                  <a:cubicBezTo>
                    <a:pt x="77" y="81"/>
                    <a:pt x="77" y="81"/>
                    <a:pt x="77" y="81"/>
                  </a:cubicBezTo>
                  <a:close/>
                  <a:moveTo>
                    <a:pt x="77" y="15"/>
                  </a:moveTo>
                  <a:cubicBezTo>
                    <a:pt x="77" y="20"/>
                    <a:pt x="77" y="20"/>
                    <a:pt x="77" y="20"/>
                  </a:cubicBezTo>
                  <a:cubicBezTo>
                    <a:pt x="31" y="20"/>
                    <a:pt x="31" y="20"/>
                    <a:pt x="31" y="20"/>
                  </a:cubicBezTo>
                  <a:cubicBezTo>
                    <a:pt x="31" y="6"/>
                    <a:pt x="31" y="6"/>
                    <a:pt x="31" y="6"/>
                  </a:cubicBezTo>
                  <a:cubicBezTo>
                    <a:pt x="33" y="0"/>
                    <a:pt x="33" y="0"/>
                    <a:pt x="33" y="0"/>
                  </a:cubicBezTo>
                  <a:cubicBezTo>
                    <a:pt x="39" y="0"/>
                    <a:pt x="39" y="0"/>
                    <a:pt x="39" y="0"/>
                  </a:cubicBezTo>
                  <a:cubicBezTo>
                    <a:pt x="31" y="15"/>
                    <a:pt x="31" y="15"/>
                    <a:pt x="31" y="15"/>
                  </a:cubicBezTo>
                  <a:cubicBezTo>
                    <a:pt x="77" y="15"/>
                    <a:pt x="77" y="15"/>
                    <a:pt x="77" y="15"/>
                  </a:cubicBezTo>
                  <a:close/>
                  <a:moveTo>
                    <a:pt x="31" y="69"/>
                  </a:moveTo>
                  <a:cubicBezTo>
                    <a:pt x="31" y="64"/>
                    <a:pt x="31" y="64"/>
                    <a:pt x="31" y="64"/>
                  </a:cubicBezTo>
                  <a:cubicBezTo>
                    <a:pt x="43" y="64"/>
                    <a:pt x="43" y="64"/>
                    <a:pt x="43" y="64"/>
                  </a:cubicBezTo>
                  <a:cubicBezTo>
                    <a:pt x="43" y="53"/>
                    <a:pt x="43" y="53"/>
                    <a:pt x="43" y="53"/>
                  </a:cubicBezTo>
                  <a:cubicBezTo>
                    <a:pt x="31" y="53"/>
                    <a:pt x="31" y="53"/>
                    <a:pt x="31" y="53"/>
                  </a:cubicBezTo>
                  <a:cubicBezTo>
                    <a:pt x="31" y="49"/>
                    <a:pt x="31" y="49"/>
                    <a:pt x="31" y="49"/>
                  </a:cubicBezTo>
                  <a:cubicBezTo>
                    <a:pt x="46" y="49"/>
                    <a:pt x="46" y="49"/>
                    <a:pt x="46" y="49"/>
                  </a:cubicBezTo>
                  <a:cubicBezTo>
                    <a:pt x="47" y="49"/>
                    <a:pt x="48" y="50"/>
                    <a:pt x="48" y="51"/>
                  </a:cubicBezTo>
                  <a:cubicBezTo>
                    <a:pt x="48" y="67"/>
                    <a:pt x="48" y="67"/>
                    <a:pt x="48" y="67"/>
                  </a:cubicBezTo>
                  <a:cubicBezTo>
                    <a:pt x="48" y="68"/>
                    <a:pt x="47" y="69"/>
                    <a:pt x="46" y="69"/>
                  </a:cubicBezTo>
                  <a:lnTo>
                    <a:pt x="31" y="69"/>
                  </a:lnTo>
                  <a:close/>
                  <a:moveTo>
                    <a:pt x="31" y="105"/>
                  </a:moveTo>
                  <a:cubicBezTo>
                    <a:pt x="9" y="105"/>
                    <a:pt x="9" y="105"/>
                    <a:pt x="9" y="105"/>
                  </a:cubicBezTo>
                  <a:cubicBezTo>
                    <a:pt x="7" y="105"/>
                    <a:pt x="4" y="104"/>
                    <a:pt x="3" y="102"/>
                  </a:cubicBezTo>
                  <a:cubicBezTo>
                    <a:pt x="3" y="102"/>
                    <a:pt x="3" y="102"/>
                    <a:pt x="3" y="102"/>
                  </a:cubicBezTo>
                  <a:cubicBezTo>
                    <a:pt x="3" y="102"/>
                    <a:pt x="3" y="102"/>
                    <a:pt x="3" y="102"/>
                  </a:cubicBezTo>
                  <a:cubicBezTo>
                    <a:pt x="1" y="101"/>
                    <a:pt x="0" y="98"/>
                    <a:pt x="0" y="96"/>
                  </a:cubicBezTo>
                  <a:cubicBezTo>
                    <a:pt x="0" y="79"/>
                    <a:pt x="0" y="79"/>
                    <a:pt x="0" y="79"/>
                  </a:cubicBezTo>
                  <a:cubicBezTo>
                    <a:pt x="0" y="75"/>
                    <a:pt x="0" y="75"/>
                    <a:pt x="0" y="75"/>
                  </a:cubicBezTo>
                  <a:cubicBezTo>
                    <a:pt x="0" y="27"/>
                    <a:pt x="0" y="27"/>
                    <a:pt x="0" y="27"/>
                  </a:cubicBezTo>
                  <a:cubicBezTo>
                    <a:pt x="0" y="27"/>
                    <a:pt x="0" y="27"/>
                    <a:pt x="0" y="27"/>
                  </a:cubicBezTo>
                  <a:cubicBezTo>
                    <a:pt x="0" y="26"/>
                    <a:pt x="0" y="26"/>
                    <a:pt x="0" y="25"/>
                  </a:cubicBezTo>
                  <a:cubicBezTo>
                    <a:pt x="15" y="9"/>
                    <a:pt x="15" y="9"/>
                    <a:pt x="15" y="9"/>
                  </a:cubicBezTo>
                  <a:cubicBezTo>
                    <a:pt x="20" y="0"/>
                    <a:pt x="20" y="0"/>
                    <a:pt x="20" y="0"/>
                  </a:cubicBezTo>
                  <a:cubicBezTo>
                    <a:pt x="25" y="0"/>
                    <a:pt x="25" y="0"/>
                    <a:pt x="25" y="0"/>
                  </a:cubicBezTo>
                  <a:cubicBezTo>
                    <a:pt x="19" y="12"/>
                    <a:pt x="19" y="12"/>
                    <a:pt x="19" y="12"/>
                  </a:cubicBezTo>
                  <a:cubicBezTo>
                    <a:pt x="19" y="12"/>
                    <a:pt x="19" y="12"/>
                    <a:pt x="19" y="12"/>
                  </a:cubicBezTo>
                  <a:cubicBezTo>
                    <a:pt x="19" y="12"/>
                    <a:pt x="19" y="12"/>
                    <a:pt x="19" y="12"/>
                  </a:cubicBezTo>
                  <a:cubicBezTo>
                    <a:pt x="5" y="28"/>
                    <a:pt x="5" y="28"/>
                    <a:pt x="5" y="28"/>
                  </a:cubicBezTo>
                  <a:cubicBezTo>
                    <a:pt x="5" y="75"/>
                    <a:pt x="5" y="75"/>
                    <a:pt x="5" y="75"/>
                  </a:cubicBezTo>
                  <a:cubicBezTo>
                    <a:pt x="5" y="79"/>
                    <a:pt x="5" y="79"/>
                    <a:pt x="5" y="79"/>
                  </a:cubicBezTo>
                  <a:cubicBezTo>
                    <a:pt x="5" y="96"/>
                    <a:pt x="5" y="96"/>
                    <a:pt x="5" y="96"/>
                  </a:cubicBezTo>
                  <a:cubicBezTo>
                    <a:pt x="5" y="97"/>
                    <a:pt x="5" y="98"/>
                    <a:pt x="6" y="99"/>
                  </a:cubicBezTo>
                  <a:cubicBezTo>
                    <a:pt x="6" y="99"/>
                    <a:pt x="6" y="99"/>
                    <a:pt x="6" y="99"/>
                  </a:cubicBezTo>
                  <a:cubicBezTo>
                    <a:pt x="7" y="100"/>
                    <a:pt x="8" y="100"/>
                    <a:pt x="9" y="100"/>
                  </a:cubicBezTo>
                  <a:cubicBezTo>
                    <a:pt x="31" y="100"/>
                    <a:pt x="31" y="100"/>
                    <a:pt x="31" y="100"/>
                  </a:cubicBezTo>
                  <a:cubicBezTo>
                    <a:pt x="31" y="105"/>
                    <a:pt x="31" y="105"/>
                    <a:pt x="31" y="105"/>
                  </a:cubicBezTo>
                  <a:close/>
                  <a:moveTo>
                    <a:pt x="31" y="6"/>
                  </a:moveTo>
                  <a:cubicBezTo>
                    <a:pt x="25" y="17"/>
                    <a:pt x="25" y="17"/>
                    <a:pt x="25" y="17"/>
                  </a:cubicBezTo>
                  <a:cubicBezTo>
                    <a:pt x="25" y="17"/>
                    <a:pt x="25" y="17"/>
                    <a:pt x="25" y="18"/>
                  </a:cubicBezTo>
                  <a:cubicBezTo>
                    <a:pt x="25" y="19"/>
                    <a:pt x="26" y="20"/>
                    <a:pt x="27" y="20"/>
                  </a:cubicBezTo>
                  <a:cubicBezTo>
                    <a:pt x="31" y="20"/>
                    <a:pt x="31" y="20"/>
                    <a:pt x="31" y="20"/>
                  </a:cubicBezTo>
                  <a:cubicBezTo>
                    <a:pt x="31" y="6"/>
                    <a:pt x="31" y="6"/>
                    <a:pt x="31" y="6"/>
                  </a:cubicBezTo>
                  <a:close/>
                  <a:moveTo>
                    <a:pt x="31" y="49"/>
                  </a:moveTo>
                  <a:cubicBezTo>
                    <a:pt x="16" y="49"/>
                    <a:pt x="16" y="49"/>
                    <a:pt x="16" y="49"/>
                  </a:cubicBezTo>
                  <a:cubicBezTo>
                    <a:pt x="14" y="49"/>
                    <a:pt x="13" y="50"/>
                    <a:pt x="13" y="51"/>
                  </a:cubicBezTo>
                  <a:cubicBezTo>
                    <a:pt x="13" y="67"/>
                    <a:pt x="13" y="67"/>
                    <a:pt x="13" y="67"/>
                  </a:cubicBezTo>
                  <a:cubicBezTo>
                    <a:pt x="13" y="68"/>
                    <a:pt x="14" y="69"/>
                    <a:pt x="16" y="69"/>
                  </a:cubicBezTo>
                  <a:cubicBezTo>
                    <a:pt x="31" y="69"/>
                    <a:pt x="31" y="69"/>
                    <a:pt x="31" y="69"/>
                  </a:cubicBezTo>
                  <a:cubicBezTo>
                    <a:pt x="31" y="64"/>
                    <a:pt x="31" y="64"/>
                    <a:pt x="31" y="64"/>
                  </a:cubicBezTo>
                  <a:cubicBezTo>
                    <a:pt x="18" y="64"/>
                    <a:pt x="18" y="64"/>
                    <a:pt x="18" y="64"/>
                  </a:cubicBezTo>
                  <a:cubicBezTo>
                    <a:pt x="18" y="53"/>
                    <a:pt x="18" y="53"/>
                    <a:pt x="18" y="53"/>
                  </a:cubicBezTo>
                  <a:cubicBezTo>
                    <a:pt x="31" y="53"/>
                    <a:pt x="31" y="53"/>
                    <a:pt x="31" y="53"/>
                  </a:cubicBezTo>
                  <a:lnTo>
                    <a:pt x="31"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7" name="Freeform 303"/>
            <p:cNvSpPr>
              <a:spLocks noEditPoints="1"/>
            </p:cNvSpPr>
            <p:nvPr/>
          </p:nvSpPr>
          <p:spPr bwMode="auto">
            <a:xfrm>
              <a:off x="7913688" y="595313"/>
              <a:ext cx="47625" cy="46038"/>
            </a:xfrm>
            <a:custGeom>
              <a:avLst/>
              <a:gdLst>
                <a:gd name="T0" fmla="*/ 10 w 21"/>
                <a:gd name="T1" fmla="*/ 0 h 21"/>
                <a:gd name="T2" fmla="*/ 18 w 21"/>
                <a:gd name="T3" fmla="*/ 3 h 21"/>
                <a:gd name="T4" fmla="*/ 21 w 21"/>
                <a:gd name="T5" fmla="*/ 11 h 21"/>
                <a:gd name="T6" fmla="*/ 18 w 21"/>
                <a:gd name="T7" fmla="*/ 18 h 21"/>
                <a:gd name="T8" fmla="*/ 18 w 21"/>
                <a:gd name="T9" fmla="*/ 18 h 21"/>
                <a:gd name="T10" fmla="*/ 10 w 21"/>
                <a:gd name="T11" fmla="*/ 21 h 21"/>
                <a:gd name="T12" fmla="*/ 10 w 21"/>
                <a:gd name="T13" fmla="*/ 16 h 21"/>
                <a:gd name="T14" fmla="*/ 14 w 21"/>
                <a:gd name="T15" fmla="*/ 15 h 21"/>
                <a:gd name="T16" fmla="*/ 14 w 21"/>
                <a:gd name="T17" fmla="*/ 15 h 21"/>
                <a:gd name="T18" fmla="*/ 16 w 21"/>
                <a:gd name="T19" fmla="*/ 11 h 21"/>
                <a:gd name="T20" fmla="*/ 14 w 21"/>
                <a:gd name="T21" fmla="*/ 7 h 21"/>
                <a:gd name="T22" fmla="*/ 10 w 21"/>
                <a:gd name="T23" fmla="*/ 5 h 21"/>
                <a:gd name="T24" fmla="*/ 10 w 21"/>
                <a:gd name="T25" fmla="*/ 0 h 21"/>
                <a:gd name="T26" fmla="*/ 10 w 21"/>
                <a:gd name="T27" fmla="*/ 0 h 21"/>
                <a:gd name="T28" fmla="*/ 10 w 21"/>
                <a:gd name="T29" fmla="*/ 0 h 21"/>
                <a:gd name="T30" fmla="*/ 10 w 21"/>
                <a:gd name="T31" fmla="*/ 5 h 21"/>
                <a:gd name="T32" fmla="*/ 10 w 21"/>
                <a:gd name="T33" fmla="*/ 5 h 21"/>
                <a:gd name="T34" fmla="*/ 6 w 21"/>
                <a:gd name="T35" fmla="*/ 7 h 21"/>
                <a:gd name="T36" fmla="*/ 6 w 21"/>
                <a:gd name="T37" fmla="*/ 7 h 21"/>
                <a:gd name="T38" fmla="*/ 5 w 21"/>
                <a:gd name="T39" fmla="*/ 11 h 21"/>
                <a:gd name="T40" fmla="*/ 6 w 21"/>
                <a:gd name="T41" fmla="*/ 15 h 21"/>
                <a:gd name="T42" fmla="*/ 10 w 21"/>
                <a:gd name="T43" fmla="*/ 16 h 21"/>
                <a:gd name="T44" fmla="*/ 10 w 21"/>
                <a:gd name="T45" fmla="*/ 16 h 21"/>
                <a:gd name="T46" fmla="*/ 10 w 21"/>
                <a:gd name="T47" fmla="*/ 21 h 21"/>
                <a:gd name="T48" fmla="*/ 10 w 21"/>
                <a:gd name="T49" fmla="*/ 21 h 21"/>
                <a:gd name="T50" fmla="*/ 3 w 21"/>
                <a:gd name="T51" fmla="*/ 18 h 21"/>
                <a:gd name="T52" fmla="*/ 0 w 21"/>
                <a:gd name="T53" fmla="*/ 11 h 21"/>
                <a:gd name="T54" fmla="*/ 3 w 21"/>
                <a:gd name="T55" fmla="*/ 3 h 21"/>
                <a:gd name="T56" fmla="*/ 3 w 21"/>
                <a:gd name="T57" fmla="*/ 3 h 21"/>
                <a:gd name="T58" fmla="*/ 10 w 21"/>
                <a:gd name="T5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1">
                  <a:moveTo>
                    <a:pt x="10" y="0"/>
                  </a:moveTo>
                  <a:cubicBezTo>
                    <a:pt x="13" y="0"/>
                    <a:pt x="16" y="1"/>
                    <a:pt x="18" y="3"/>
                  </a:cubicBezTo>
                  <a:cubicBezTo>
                    <a:pt x="19" y="5"/>
                    <a:pt x="21" y="8"/>
                    <a:pt x="21" y="11"/>
                  </a:cubicBezTo>
                  <a:cubicBezTo>
                    <a:pt x="21" y="13"/>
                    <a:pt x="19" y="16"/>
                    <a:pt x="18" y="18"/>
                  </a:cubicBezTo>
                  <a:cubicBezTo>
                    <a:pt x="18" y="18"/>
                    <a:pt x="18" y="18"/>
                    <a:pt x="18" y="18"/>
                  </a:cubicBezTo>
                  <a:cubicBezTo>
                    <a:pt x="16" y="20"/>
                    <a:pt x="13" y="21"/>
                    <a:pt x="10" y="21"/>
                  </a:cubicBezTo>
                  <a:cubicBezTo>
                    <a:pt x="10" y="16"/>
                    <a:pt x="10" y="16"/>
                    <a:pt x="10" y="16"/>
                  </a:cubicBezTo>
                  <a:cubicBezTo>
                    <a:pt x="12" y="16"/>
                    <a:pt x="13" y="16"/>
                    <a:pt x="14" y="15"/>
                  </a:cubicBezTo>
                  <a:cubicBezTo>
                    <a:pt x="14" y="15"/>
                    <a:pt x="14" y="15"/>
                    <a:pt x="14" y="15"/>
                  </a:cubicBezTo>
                  <a:cubicBezTo>
                    <a:pt x="15" y="14"/>
                    <a:pt x="16" y="12"/>
                    <a:pt x="16" y="11"/>
                  </a:cubicBezTo>
                  <a:cubicBezTo>
                    <a:pt x="16" y="9"/>
                    <a:pt x="15" y="8"/>
                    <a:pt x="14" y="7"/>
                  </a:cubicBezTo>
                  <a:cubicBezTo>
                    <a:pt x="13" y="6"/>
                    <a:pt x="12" y="5"/>
                    <a:pt x="10" y="5"/>
                  </a:cubicBezTo>
                  <a:lnTo>
                    <a:pt x="10" y="0"/>
                  </a:lnTo>
                  <a:close/>
                  <a:moveTo>
                    <a:pt x="10" y="0"/>
                  </a:moveTo>
                  <a:cubicBezTo>
                    <a:pt x="10" y="0"/>
                    <a:pt x="10" y="0"/>
                    <a:pt x="10" y="0"/>
                  </a:cubicBezTo>
                  <a:cubicBezTo>
                    <a:pt x="10" y="5"/>
                    <a:pt x="10" y="5"/>
                    <a:pt x="10" y="5"/>
                  </a:cubicBezTo>
                  <a:cubicBezTo>
                    <a:pt x="10" y="5"/>
                    <a:pt x="10" y="5"/>
                    <a:pt x="10" y="5"/>
                  </a:cubicBezTo>
                  <a:cubicBezTo>
                    <a:pt x="9" y="5"/>
                    <a:pt x="7" y="6"/>
                    <a:pt x="6" y="7"/>
                  </a:cubicBezTo>
                  <a:cubicBezTo>
                    <a:pt x="6" y="7"/>
                    <a:pt x="6" y="7"/>
                    <a:pt x="6" y="7"/>
                  </a:cubicBezTo>
                  <a:cubicBezTo>
                    <a:pt x="5" y="8"/>
                    <a:pt x="5" y="9"/>
                    <a:pt x="5" y="11"/>
                  </a:cubicBezTo>
                  <a:cubicBezTo>
                    <a:pt x="5" y="12"/>
                    <a:pt x="5" y="14"/>
                    <a:pt x="6" y="15"/>
                  </a:cubicBezTo>
                  <a:cubicBezTo>
                    <a:pt x="7" y="16"/>
                    <a:pt x="9" y="16"/>
                    <a:pt x="10" y="16"/>
                  </a:cubicBezTo>
                  <a:cubicBezTo>
                    <a:pt x="10" y="16"/>
                    <a:pt x="10" y="16"/>
                    <a:pt x="10" y="16"/>
                  </a:cubicBezTo>
                  <a:cubicBezTo>
                    <a:pt x="10" y="21"/>
                    <a:pt x="10" y="21"/>
                    <a:pt x="10" y="21"/>
                  </a:cubicBezTo>
                  <a:cubicBezTo>
                    <a:pt x="10" y="21"/>
                    <a:pt x="10" y="21"/>
                    <a:pt x="10" y="21"/>
                  </a:cubicBezTo>
                  <a:cubicBezTo>
                    <a:pt x="7" y="21"/>
                    <a:pt x="5" y="20"/>
                    <a:pt x="3" y="18"/>
                  </a:cubicBezTo>
                  <a:cubicBezTo>
                    <a:pt x="1" y="16"/>
                    <a:pt x="0" y="13"/>
                    <a:pt x="0" y="11"/>
                  </a:cubicBezTo>
                  <a:cubicBezTo>
                    <a:pt x="0" y="8"/>
                    <a:pt x="1" y="5"/>
                    <a:pt x="3" y="3"/>
                  </a:cubicBezTo>
                  <a:cubicBezTo>
                    <a:pt x="3" y="3"/>
                    <a:pt x="3" y="3"/>
                    <a:pt x="3" y="3"/>
                  </a:cubicBezTo>
                  <a:cubicBezTo>
                    <a:pt x="5" y="1"/>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8" name="Freeform 304"/>
            <p:cNvSpPr>
              <a:spLocks noEditPoints="1"/>
            </p:cNvSpPr>
            <p:nvPr/>
          </p:nvSpPr>
          <p:spPr bwMode="auto">
            <a:xfrm>
              <a:off x="7950200" y="558800"/>
              <a:ext cx="38100" cy="38100"/>
            </a:xfrm>
            <a:custGeom>
              <a:avLst/>
              <a:gdLst>
                <a:gd name="T0" fmla="*/ 8 w 17"/>
                <a:gd name="T1" fmla="*/ 0 h 17"/>
                <a:gd name="T2" fmla="*/ 14 w 17"/>
                <a:gd name="T3" fmla="*/ 2 h 17"/>
                <a:gd name="T4" fmla="*/ 17 w 17"/>
                <a:gd name="T5" fmla="*/ 8 h 17"/>
                <a:gd name="T6" fmla="*/ 14 w 17"/>
                <a:gd name="T7" fmla="*/ 14 h 17"/>
                <a:gd name="T8" fmla="*/ 14 w 17"/>
                <a:gd name="T9" fmla="*/ 14 h 17"/>
                <a:gd name="T10" fmla="*/ 14 w 17"/>
                <a:gd name="T11" fmla="*/ 14 h 17"/>
                <a:gd name="T12" fmla="*/ 8 w 17"/>
                <a:gd name="T13" fmla="*/ 17 h 17"/>
                <a:gd name="T14" fmla="*/ 8 w 17"/>
                <a:gd name="T15" fmla="*/ 17 h 17"/>
                <a:gd name="T16" fmla="*/ 8 w 17"/>
                <a:gd name="T17" fmla="*/ 12 h 17"/>
                <a:gd name="T18" fmla="*/ 8 w 17"/>
                <a:gd name="T19" fmla="*/ 12 h 17"/>
                <a:gd name="T20" fmla="*/ 11 w 17"/>
                <a:gd name="T21" fmla="*/ 11 h 17"/>
                <a:gd name="T22" fmla="*/ 11 w 17"/>
                <a:gd name="T23" fmla="*/ 11 h 17"/>
                <a:gd name="T24" fmla="*/ 12 w 17"/>
                <a:gd name="T25" fmla="*/ 8 h 17"/>
                <a:gd name="T26" fmla="*/ 11 w 17"/>
                <a:gd name="T27" fmla="*/ 6 h 17"/>
                <a:gd name="T28" fmla="*/ 8 w 17"/>
                <a:gd name="T29" fmla="*/ 5 h 17"/>
                <a:gd name="T30" fmla="*/ 8 w 17"/>
                <a:gd name="T31" fmla="*/ 5 h 17"/>
                <a:gd name="T32" fmla="*/ 8 w 17"/>
                <a:gd name="T33" fmla="*/ 0 h 17"/>
                <a:gd name="T34" fmla="*/ 8 w 17"/>
                <a:gd name="T35" fmla="*/ 17 h 17"/>
                <a:gd name="T36" fmla="*/ 2 w 17"/>
                <a:gd name="T37" fmla="*/ 14 h 17"/>
                <a:gd name="T38" fmla="*/ 2 w 17"/>
                <a:gd name="T39" fmla="*/ 14 h 17"/>
                <a:gd name="T40" fmla="*/ 2 w 17"/>
                <a:gd name="T41" fmla="*/ 14 h 17"/>
                <a:gd name="T42" fmla="*/ 0 w 17"/>
                <a:gd name="T43" fmla="*/ 8 h 17"/>
                <a:gd name="T44" fmla="*/ 2 w 17"/>
                <a:gd name="T45" fmla="*/ 2 h 17"/>
                <a:gd name="T46" fmla="*/ 2 w 17"/>
                <a:gd name="T47" fmla="*/ 2 h 17"/>
                <a:gd name="T48" fmla="*/ 8 w 17"/>
                <a:gd name="T49" fmla="*/ 0 h 17"/>
                <a:gd name="T50" fmla="*/ 8 w 17"/>
                <a:gd name="T51" fmla="*/ 5 h 17"/>
                <a:gd name="T52" fmla="*/ 6 w 17"/>
                <a:gd name="T53" fmla="*/ 6 h 17"/>
                <a:gd name="T54" fmla="*/ 6 w 17"/>
                <a:gd name="T55" fmla="*/ 6 h 17"/>
                <a:gd name="T56" fmla="*/ 6 w 17"/>
                <a:gd name="T57" fmla="*/ 6 h 17"/>
                <a:gd name="T58" fmla="*/ 5 w 17"/>
                <a:gd name="T59" fmla="*/ 8 h 17"/>
                <a:gd name="T60" fmla="*/ 6 w 17"/>
                <a:gd name="T61" fmla="*/ 11 h 17"/>
                <a:gd name="T62" fmla="*/ 6 w 17"/>
                <a:gd name="T63" fmla="*/ 11 h 17"/>
                <a:gd name="T64" fmla="*/ 8 w 17"/>
                <a:gd name="T65" fmla="*/ 12 h 17"/>
                <a:gd name="T66" fmla="*/ 8 w 17"/>
                <a:gd name="T67"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7">
                  <a:moveTo>
                    <a:pt x="8" y="0"/>
                  </a:moveTo>
                  <a:cubicBezTo>
                    <a:pt x="11" y="0"/>
                    <a:pt x="13" y="1"/>
                    <a:pt x="14" y="2"/>
                  </a:cubicBezTo>
                  <a:cubicBezTo>
                    <a:pt x="16" y="4"/>
                    <a:pt x="17" y="6"/>
                    <a:pt x="17" y="8"/>
                  </a:cubicBezTo>
                  <a:cubicBezTo>
                    <a:pt x="17" y="11"/>
                    <a:pt x="16" y="13"/>
                    <a:pt x="14" y="14"/>
                  </a:cubicBezTo>
                  <a:cubicBezTo>
                    <a:pt x="14" y="14"/>
                    <a:pt x="14" y="14"/>
                    <a:pt x="14" y="14"/>
                  </a:cubicBezTo>
                  <a:cubicBezTo>
                    <a:pt x="14" y="14"/>
                    <a:pt x="14" y="14"/>
                    <a:pt x="14" y="14"/>
                  </a:cubicBezTo>
                  <a:cubicBezTo>
                    <a:pt x="13" y="16"/>
                    <a:pt x="11" y="17"/>
                    <a:pt x="8" y="17"/>
                  </a:cubicBezTo>
                  <a:cubicBezTo>
                    <a:pt x="8" y="17"/>
                    <a:pt x="8" y="17"/>
                    <a:pt x="8" y="17"/>
                  </a:cubicBezTo>
                  <a:cubicBezTo>
                    <a:pt x="8" y="12"/>
                    <a:pt x="8" y="12"/>
                    <a:pt x="8" y="12"/>
                  </a:cubicBezTo>
                  <a:cubicBezTo>
                    <a:pt x="8" y="12"/>
                    <a:pt x="8" y="12"/>
                    <a:pt x="8" y="12"/>
                  </a:cubicBezTo>
                  <a:cubicBezTo>
                    <a:pt x="9" y="12"/>
                    <a:pt x="10" y="12"/>
                    <a:pt x="11" y="11"/>
                  </a:cubicBezTo>
                  <a:cubicBezTo>
                    <a:pt x="11" y="11"/>
                    <a:pt x="11" y="11"/>
                    <a:pt x="11" y="11"/>
                  </a:cubicBezTo>
                  <a:cubicBezTo>
                    <a:pt x="12" y="10"/>
                    <a:pt x="12" y="9"/>
                    <a:pt x="12" y="8"/>
                  </a:cubicBezTo>
                  <a:cubicBezTo>
                    <a:pt x="12" y="7"/>
                    <a:pt x="12" y="6"/>
                    <a:pt x="11" y="6"/>
                  </a:cubicBezTo>
                  <a:cubicBezTo>
                    <a:pt x="10" y="5"/>
                    <a:pt x="9" y="5"/>
                    <a:pt x="8" y="5"/>
                  </a:cubicBezTo>
                  <a:cubicBezTo>
                    <a:pt x="8" y="5"/>
                    <a:pt x="8" y="5"/>
                    <a:pt x="8" y="5"/>
                  </a:cubicBezTo>
                  <a:cubicBezTo>
                    <a:pt x="8" y="0"/>
                    <a:pt x="8" y="0"/>
                    <a:pt x="8" y="0"/>
                  </a:cubicBezTo>
                  <a:close/>
                  <a:moveTo>
                    <a:pt x="8" y="17"/>
                  </a:moveTo>
                  <a:cubicBezTo>
                    <a:pt x="6" y="17"/>
                    <a:pt x="4" y="16"/>
                    <a:pt x="2" y="14"/>
                  </a:cubicBezTo>
                  <a:cubicBezTo>
                    <a:pt x="2" y="14"/>
                    <a:pt x="2" y="14"/>
                    <a:pt x="2" y="14"/>
                  </a:cubicBezTo>
                  <a:cubicBezTo>
                    <a:pt x="2" y="14"/>
                    <a:pt x="2" y="14"/>
                    <a:pt x="2" y="14"/>
                  </a:cubicBezTo>
                  <a:cubicBezTo>
                    <a:pt x="1" y="13"/>
                    <a:pt x="0" y="11"/>
                    <a:pt x="0" y="8"/>
                  </a:cubicBezTo>
                  <a:cubicBezTo>
                    <a:pt x="0" y="6"/>
                    <a:pt x="1" y="4"/>
                    <a:pt x="2" y="2"/>
                  </a:cubicBezTo>
                  <a:cubicBezTo>
                    <a:pt x="2" y="2"/>
                    <a:pt x="2" y="2"/>
                    <a:pt x="2" y="2"/>
                  </a:cubicBezTo>
                  <a:cubicBezTo>
                    <a:pt x="4" y="1"/>
                    <a:pt x="6" y="0"/>
                    <a:pt x="8" y="0"/>
                  </a:cubicBezTo>
                  <a:cubicBezTo>
                    <a:pt x="8" y="5"/>
                    <a:pt x="8" y="5"/>
                    <a:pt x="8" y="5"/>
                  </a:cubicBezTo>
                  <a:cubicBezTo>
                    <a:pt x="7" y="5"/>
                    <a:pt x="6" y="5"/>
                    <a:pt x="6" y="6"/>
                  </a:cubicBezTo>
                  <a:cubicBezTo>
                    <a:pt x="6" y="6"/>
                    <a:pt x="6" y="6"/>
                    <a:pt x="6" y="6"/>
                  </a:cubicBezTo>
                  <a:cubicBezTo>
                    <a:pt x="6" y="6"/>
                    <a:pt x="6" y="6"/>
                    <a:pt x="6" y="6"/>
                  </a:cubicBezTo>
                  <a:cubicBezTo>
                    <a:pt x="5" y="6"/>
                    <a:pt x="5" y="7"/>
                    <a:pt x="5" y="8"/>
                  </a:cubicBezTo>
                  <a:cubicBezTo>
                    <a:pt x="5" y="9"/>
                    <a:pt x="5" y="10"/>
                    <a:pt x="6" y="11"/>
                  </a:cubicBezTo>
                  <a:cubicBezTo>
                    <a:pt x="6" y="11"/>
                    <a:pt x="6" y="11"/>
                    <a:pt x="6" y="11"/>
                  </a:cubicBezTo>
                  <a:cubicBezTo>
                    <a:pt x="6" y="12"/>
                    <a:pt x="7" y="12"/>
                    <a:pt x="8" y="12"/>
                  </a:cubicBezTo>
                  <a:lnTo>
                    <a:pt x="8"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9" name="Freeform 305"/>
            <p:cNvSpPr>
              <a:spLocks noEditPoints="1"/>
            </p:cNvSpPr>
            <p:nvPr/>
          </p:nvSpPr>
          <p:spPr bwMode="auto">
            <a:xfrm>
              <a:off x="7923213" y="508000"/>
              <a:ext cx="30163" cy="31750"/>
            </a:xfrm>
            <a:custGeom>
              <a:avLst/>
              <a:gdLst>
                <a:gd name="T0" fmla="*/ 6 w 13"/>
                <a:gd name="T1" fmla="*/ 0 h 14"/>
                <a:gd name="T2" fmla="*/ 11 w 13"/>
                <a:gd name="T3" fmla="*/ 2 h 14"/>
                <a:gd name="T4" fmla="*/ 11 w 13"/>
                <a:gd name="T5" fmla="*/ 2 h 14"/>
                <a:gd name="T6" fmla="*/ 13 w 13"/>
                <a:gd name="T7" fmla="*/ 7 h 14"/>
                <a:gd name="T8" fmla="*/ 11 w 13"/>
                <a:gd name="T9" fmla="*/ 12 h 14"/>
                <a:gd name="T10" fmla="*/ 11 w 13"/>
                <a:gd name="T11" fmla="*/ 12 h 14"/>
                <a:gd name="T12" fmla="*/ 6 w 13"/>
                <a:gd name="T13" fmla="*/ 14 h 14"/>
                <a:gd name="T14" fmla="*/ 6 w 13"/>
                <a:gd name="T15" fmla="*/ 9 h 14"/>
                <a:gd name="T16" fmla="*/ 8 w 13"/>
                <a:gd name="T17" fmla="*/ 8 h 14"/>
                <a:gd name="T18" fmla="*/ 8 w 13"/>
                <a:gd name="T19" fmla="*/ 8 h 14"/>
                <a:gd name="T20" fmla="*/ 8 w 13"/>
                <a:gd name="T21" fmla="*/ 7 h 14"/>
                <a:gd name="T22" fmla="*/ 8 w 13"/>
                <a:gd name="T23" fmla="*/ 6 h 14"/>
                <a:gd name="T24" fmla="*/ 8 w 13"/>
                <a:gd name="T25" fmla="*/ 6 h 14"/>
                <a:gd name="T26" fmla="*/ 6 w 13"/>
                <a:gd name="T27" fmla="*/ 5 h 14"/>
                <a:gd name="T28" fmla="*/ 6 w 13"/>
                <a:gd name="T29" fmla="*/ 0 h 14"/>
                <a:gd name="T30" fmla="*/ 6 w 13"/>
                <a:gd name="T31" fmla="*/ 14 h 14"/>
                <a:gd name="T32" fmla="*/ 1 w 13"/>
                <a:gd name="T33" fmla="*/ 12 h 14"/>
                <a:gd name="T34" fmla="*/ 0 w 13"/>
                <a:gd name="T35" fmla="*/ 7 h 14"/>
                <a:gd name="T36" fmla="*/ 1 w 13"/>
                <a:gd name="T37" fmla="*/ 2 h 14"/>
                <a:gd name="T38" fmla="*/ 1 w 13"/>
                <a:gd name="T39" fmla="*/ 2 h 14"/>
                <a:gd name="T40" fmla="*/ 6 w 13"/>
                <a:gd name="T41" fmla="*/ 0 h 14"/>
                <a:gd name="T42" fmla="*/ 6 w 13"/>
                <a:gd name="T43" fmla="*/ 5 h 14"/>
                <a:gd name="T44" fmla="*/ 5 w 13"/>
                <a:gd name="T45" fmla="*/ 6 h 14"/>
                <a:gd name="T46" fmla="*/ 5 w 13"/>
                <a:gd name="T47" fmla="*/ 6 h 14"/>
                <a:gd name="T48" fmla="*/ 5 w 13"/>
                <a:gd name="T49" fmla="*/ 6 h 14"/>
                <a:gd name="T50" fmla="*/ 4 w 13"/>
                <a:gd name="T51" fmla="*/ 7 h 14"/>
                <a:gd name="T52" fmla="*/ 5 w 13"/>
                <a:gd name="T53" fmla="*/ 8 h 14"/>
                <a:gd name="T54" fmla="*/ 6 w 13"/>
                <a:gd name="T55" fmla="*/ 9 h 14"/>
                <a:gd name="T56" fmla="*/ 6 w 13"/>
                <a:gd name="T5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 h="14">
                  <a:moveTo>
                    <a:pt x="6" y="0"/>
                  </a:moveTo>
                  <a:cubicBezTo>
                    <a:pt x="8" y="0"/>
                    <a:pt x="10" y="1"/>
                    <a:pt x="11" y="2"/>
                  </a:cubicBezTo>
                  <a:cubicBezTo>
                    <a:pt x="11" y="2"/>
                    <a:pt x="11" y="2"/>
                    <a:pt x="11" y="2"/>
                  </a:cubicBezTo>
                  <a:cubicBezTo>
                    <a:pt x="12" y="4"/>
                    <a:pt x="13" y="5"/>
                    <a:pt x="13" y="7"/>
                  </a:cubicBezTo>
                  <a:cubicBezTo>
                    <a:pt x="13" y="9"/>
                    <a:pt x="12" y="11"/>
                    <a:pt x="11" y="12"/>
                  </a:cubicBezTo>
                  <a:cubicBezTo>
                    <a:pt x="11" y="12"/>
                    <a:pt x="11" y="12"/>
                    <a:pt x="11" y="12"/>
                  </a:cubicBezTo>
                  <a:cubicBezTo>
                    <a:pt x="10" y="13"/>
                    <a:pt x="8" y="14"/>
                    <a:pt x="6" y="14"/>
                  </a:cubicBezTo>
                  <a:cubicBezTo>
                    <a:pt x="6" y="9"/>
                    <a:pt x="6" y="9"/>
                    <a:pt x="6" y="9"/>
                  </a:cubicBezTo>
                  <a:cubicBezTo>
                    <a:pt x="7" y="9"/>
                    <a:pt x="7" y="9"/>
                    <a:pt x="8" y="8"/>
                  </a:cubicBezTo>
                  <a:cubicBezTo>
                    <a:pt x="8" y="8"/>
                    <a:pt x="8" y="8"/>
                    <a:pt x="8" y="8"/>
                  </a:cubicBezTo>
                  <a:cubicBezTo>
                    <a:pt x="8" y="8"/>
                    <a:pt x="8" y="8"/>
                    <a:pt x="8" y="7"/>
                  </a:cubicBezTo>
                  <a:cubicBezTo>
                    <a:pt x="8" y="7"/>
                    <a:pt x="8" y="6"/>
                    <a:pt x="8" y="6"/>
                  </a:cubicBezTo>
                  <a:cubicBezTo>
                    <a:pt x="8" y="6"/>
                    <a:pt x="8" y="6"/>
                    <a:pt x="8" y="6"/>
                  </a:cubicBezTo>
                  <a:cubicBezTo>
                    <a:pt x="7" y="5"/>
                    <a:pt x="7" y="5"/>
                    <a:pt x="6" y="5"/>
                  </a:cubicBezTo>
                  <a:lnTo>
                    <a:pt x="6" y="0"/>
                  </a:lnTo>
                  <a:close/>
                  <a:moveTo>
                    <a:pt x="6" y="14"/>
                  </a:moveTo>
                  <a:cubicBezTo>
                    <a:pt x="4" y="14"/>
                    <a:pt x="3" y="13"/>
                    <a:pt x="1" y="12"/>
                  </a:cubicBezTo>
                  <a:cubicBezTo>
                    <a:pt x="0" y="11"/>
                    <a:pt x="0" y="9"/>
                    <a:pt x="0" y="7"/>
                  </a:cubicBezTo>
                  <a:cubicBezTo>
                    <a:pt x="0" y="5"/>
                    <a:pt x="0" y="4"/>
                    <a:pt x="1" y="2"/>
                  </a:cubicBezTo>
                  <a:cubicBezTo>
                    <a:pt x="1" y="2"/>
                    <a:pt x="1" y="2"/>
                    <a:pt x="1" y="2"/>
                  </a:cubicBezTo>
                  <a:cubicBezTo>
                    <a:pt x="3" y="1"/>
                    <a:pt x="4" y="0"/>
                    <a:pt x="6" y="0"/>
                  </a:cubicBezTo>
                  <a:cubicBezTo>
                    <a:pt x="6" y="5"/>
                    <a:pt x="6" y="5"/>
                    <a:pt x="6" y="5"/>
                  </a:cubicBezTo>
                  <a:cubicBezTo>
                    <a:pt x="6" y="5"/>
                    <a:pt x="5" y="5"/>
                    <a:pt x="5" y="6"/>
                  </a:cubicBezTo>
                  <a:cubicBezTo>
                    <a:pt x="5" y="6"/>
                    <a:pt x="5" y="6"/>
                    <a:pt x="5" y="6"/>
                  </a:cubicBezTo>
                  <a:cubicBezTo>
                    <a:pt x="5" y="6"/>
                    <a:pt x="5" y="6"/>
                    <a:pt x="5" y="6"/>
                  </a:cubicBezTo>
                  <a:cubicBezTo>
                    <a:pt x="5" y="6"/>
                    <a:pt x="4" y="7"/>
                    <a:pt x="4" y="7"/>
                  </a:cubicBezTo>
                  <a:cubicBezTo>
                    <a:pt x="4" y="8"/>
                    <a:pt x="5" y="8"/>
                    <a:pt x="5" y="8"/>
                  </a:cubicBezTo>
                  <a:cubicBezTo>
                    <a:pt x="5" y="9"/>
                    <a:pt x="6" y="9"/>
                    <a:pt x="6" y="9"/>
                  </a:cubicBezTo>
                  <a:lnTo>
                    <a:pt x="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0" name="Freeform 306"/>
            <p:cNvSpPr>
              <a:spLocks noEditPoints="1"/>
            </p:cNvSpPr>
            <p:nvPr/>
          </p:nvSpPr>
          <p:spPr bwMode="auto">
            <a:xfrm>
              <a:off x="7913688" y="430213"/>
              <a:ext cx="47625" cy="46038"/>
            </a:xfrm>
            <a:custGeom>
              <a:avLst/>
              <a:gdLst>
                <a:gd name="T0" fmla="*/ 10 w 21"/>
                <a:gd name="T1" fmla="*/ 0 h 21"/>
                <a:gd name="T2" fmla="*/ 18 w 21"/>
                <a:gd name="T3" fmla="*/ 3 h 21"/>
                <a:gd name="T4" fmla="*/ 18 w 21"/>
                <a:gd name="T5" fmla="*/ 3 h 21"/>
                <a:gd name="T6" fmla="*/ 21 w 21"/>
                <a:gd name="T7" fmla="*/ 10 h 21"/>
                <a:gd name="T8" fmla="*/ 18 w 21"/>
                <a:gd name="T9" fmla="*/ 18 h 21"/>
                <a:gd name="T10" fmla="*/ 18 w 21"/>
                <a:gd name="T11" fmla="*/ 18 h 21"/>
                <a:gd name="T12" fmla="*/ 10 w 21"/>
                <a:gd name="T13" fmla="*/ 21 h 21"/>
                <a:gd name="T14" fmla="*/ 10 w 21"/>
                <a:gd name="T15" fmla="*/ 16 h 21"/>
                <a:gd name="T16" fmla="*/ 14 w 21"/>
                <a:gd name="T17" fmla="*/ 14 h 21"/>
                <a:gd name="T18" fmla="*/ 14 w 21"/>
                <a:gd name="T19" fmla="*/ 14 h 21"/>
                <a:gd name="T20" fmla="*/ 16 w 21"/>
                <a:gd name="T21" fmla="*/ 10 h 21"/>
                <a:gd name="T22" fmla="*/ 14 w 21"/>
                <a:gd name="T23" fmla="*/ 7 h 21"/>
                <a:gd name="T24" fmla="*/ 14 w 21"/>
                <a:gd name="T25" fmla="*/ 7 h 21"/>
                <a:gd name="T26" fmla="*/ 10 w 21"/>
                <a:gd name="T27" fmla="*/ 5 h 21"/>
                <a:gd name="T28" fmla="*/ 10 w 21"/>
                <a:gd name="T29" fmla="*/ 0 h 21"/>
                <a:gd name="T30" fmla="*/ 10 w 21"/>
                <a:gd name="T31" fmla="*/ 0 h 21"/>
                <a:gd name="T32" fmla="*/ 10 w 21"/>
                <a:gd name="T33" fmla="*/ 0 h 21"/>
                <a:gd name="T34" fmla="*/ 10 w 21"/>
                <a:gd name="T35" fmla="*/ 5 h 21"/>
                <a:gd name="T36" fmla="*/ 10 w 21"/>
                <a:gd name="T37" fmla="*/ 5 h 21"/>
                <a:gd name="T38" fmla="*/ 6 w 21"/>
                <a:gd name="T39" fmla="*/ 7 h 21"/>
                <a:gd name="T40" fmla="*/ 5 w 21"/>
                <a:gd name="T41" fmla="*/ 10 h 21"/>
                <a:gd name="T42" fmla="*/ 6 w 21"/>
                <a:gd name="T43" fmla="*/ 14 h 21"/>
                <a:gd name="T44" fmla="*/ 6 w 21"/>
                <a:gd name="T45" fmla="*/ 14 h 21"/>
                <a:gd name="T46" fmla="*/ 6 w 21"/>
                <a:gd name="T47" fmla="*/ 14 h 21"/>
                <a:gd name="T48" fmla="*/ 10 w 21"/>
                <a:gd name="T49" fmla="*/ 16 h 21"/>
                <a:gd name="T50" fmla="*/ 10 w 21"/>
                <a:gd name="T51" fmla="*/ 16 h 21"/>
                <a:gd name="T52" fmla="*/ 10 w 21"/>
                <a:gd name="T53" fmla="*/ 21 h 21"/>
                <a:gd name="T54" fmla="*/ 10 w 21"/>
                <a:gd name="T55" fmla="*/ 21 h 21"/>
                <a:gd name="T56" fmla="*/ 3 w 21"/>
                <a:gd name="T57" fmla="*/ 18 h 21"/>
                <a:gd name="T58" fmla="*/ 3 w 21"/>
                <a:gd name="T59" fmla="*/ 18 h 21"/>
                <a:gd name="T60" fmla="*/ 0 w 21"/>
                <a:gd name="T61" fmla="*/ 10 h 21"/>
                <a:gd name="T62" fmla="*/ 3 w 21"/>
                <a:gd name="T63" fmla="*/ 3 h 21"/>
                <a:gd name="T64" fmla="*/ 10 w 21"/>
                <a:gd name="T6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1" h="21">
                  <a:moveTo>
                    <a:pt x="10" y="0"/>
                  </a:moveTo>
                  <a:cubicBezTo>
                    <a:pt x="13" y="0"/>
                    <a:pt x="16" y="1"/>
                    <a:pt x="18" y="3"/>
                  </a:cubicBezTo>
                  <a:cubicBezTo>
                    <a:pt x="18" y="3"/>
                    <a:pt x="18" y="3"/>
                    <a:pt x="18" y="3"/>
                  </a:cubicBezTo>
                  <a:cubicBezTo>
                    <a:pt x="19" y="5"/>
                    <a:pt x="21" y="8"/>
                    <a:pt x="21" y="10"/>
                  </a:cubicBezTo>
                  <a:cubicBezTo>
                    <a:pt x="21" y="13"/>
                    <a:pt x="19" y="16"/>
                    <a:pt x="18" y="18"/>
                  </a:cubicBezTo>
                  <a:cubicBezTo>
                    <a:pt x="18" y="18"/>
                    <a:pt x="18" y="18"/>
                    <a:pt x="18" y="18"/>
                  </a:cubicBezTo>
                  <a:cubicBezTo>
                    <a:pt x="16" y="20"/>
                    <a:pt x="13" y="21"/>
                    <a:pt x="10" y="21"/>
                  </a:cubicBezTo>
                  <a:cubicBezTo>
                    <a:pt x="10" y="16"/>
                    <a:pt x="10" y="16"/>
                    <a:pt x="10" y="16"/>
                  </a:cubicBezTo>
                  <a:cubicBezTo>
                    <a:pt x="12" y="16"/>
                    <a:pt x="13" y="15"/>
                    <a:pt x="14" y="14"/>
                  </a:cubicBezTo>
                  <a:cubicBezTo>
                    <a:pt x="14" y="14"/>
                    <a:pt x="14" y="14"/>
                    <a:pt x="14" y="14"/>
                  </a:cubicBezTo>
                  <a:cubicBezTo>
                    <a:pt x="15" y="13"/>
                    <a:pt x="16" y="12"/>
                    <a:pt x="16" y="10"/>
                  </a:cubicBezTo>
                  <a:cubicBezTo>
                    <a:pt x="16" y="9"/>
                    <a:pt x="15" y="8"/>
                    <a:pt x="14" y="7"/>
                  </a:cubicBezTo>
                  <a:cubicBezTo>
                    <a:pt x="14" y="7"/>
                    <a:pt x="14" y="7"/>
                    <a:pt x="14" y="7"/>
                  </a:cubicBezTo>
                  <a:cubicBezTo>
                    <a:pt x="13" y="5"/>
                    <a:pt x="12" y="5"/>
                    <a:pt x="10" y="5"/>
                  </a:cubicBezTo>
                  <a:lnTo>
                    <a:pt x="10" y="0"/>
                  </a:lnTo>
                  <a:close/>
                  <a:moveTo>
                    <a:pt x="10" y="0"/>
                  </a:moveTo>
                  <a:cubicBezTo>
                    <a:pt x="10" y="0"/>
                    <a:pt x="10" y="0"/>
                    <a:pt x="10" y="0"/>
                  </a:cubicBezTo>
                  <a:cubicBezTo>
                    <a:pt x="10" y="5"/>
                    <a:pt x="10" y="5"/>
                    <a:pt x="10" y="5"/>
                  </a:cubicBezTo>
                  <a:cubicBezTo>
                    <a:pt x="10" y="5"/>
                    <a:pt x="10" y="5"/>
                    <a:pt x="10" y="5"/>
                  </a:cubicBezTo>
                  <a:cubicBezTo>
                    <a:pt x="9" y="5"/>
                    <a:pt x="7" y="5"/>
                    <a:pt x="6" y="7"/>
                  </a:cubicBezTo>
                  <a:cubicBezTo>
                    <a:pt x="5" y="8"/>
                    <a:pt x="5" y="9"/>
                    <a:pt x="5" y="10"/>
                  </a:cubicBezTo>
                  <a:cubicBezTo>
                    <a:pt x="5" y="12"/>
                    <a:pt x="5" y="13"/>
                    <a:pt x="6" y="14"/>
                  </a:cubicBezTo>
                  <a:cubicBezTo>
                    <a:pt x="6" y="14"/>
                    <a:pt x="6" y="14"/>
                    <a:pt x="6" y="14"/>
                  </a:cubicBezTo>
                  <a:cubicBezTo>
                    <a:pt x="6" y="14"/>
                    <a:pt x="6" y="14"/>
                    <a:pt x="6" y="14"/>
                  </a:cubicBezTo>
                  <a:cubicBezTo>
                    <a:pt x="7" y="15"/>
                    <a:pt x="9" y="16"/>
                    <a:pt x="10" y="16"/>
                  </a:cubicBezTo>
                  <a:cubicBezTo>
                    <a:pt x="10" y="16"/>
                    <a:pt x="10" y="16"/>
                    <a:pt x="10" y="16"/>
                  </a:cubicBezTo>
                  <a:cubicBezTo>
                    <a:pt x="10" y="21"/>
                    <a:pt x="10" y="21"/>
                    <a:pt x="10" y="21"/>
                  </a:cubicBezTo>
                  <a:cubicBezTo>
                    <a:pt x="10" y="21"/>
                    <a:pt x="10" y="21"/>
                    <a:pt x="10" y="21"/>
                  </a:cubicBezTo>
                  <a:cubicBezTo>
                    <a:pt x="7" y="21"/>
                    <a:pt x="5" y="20"/>
                    <a:pt x="3" y="18"/>
                  </a:cubicBezTo>
                  <a:cubicBezTo>
                    <a:pt x="3" y="18"/>
                    <a:pt x="3" y="18"/>
                    <a:pt x="3" y="18"/>
                  </a:cubicBezTo>
                  <a:cubicBezTo>
                    <a:pt x="1" y="16"/>
                    <a:pt x="0" y="13"/>
                    <a:pt x="0" y="10"/>
                  </a:cubicBezTo>
                  <a:cubicBezTo>
                    <a:pt x="0" y="8"/>
                    <a:pt x="1" y="5"/>
                    <a:pt x="3" y="3"/>
                  </a:cubicBezTo>
                  <a:cubicBezTo>
                    <a:pt x="5" y="1"/>
                    <a:pt x="7"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1" name="Freeform 307"/>
            <p:cNvSpPr>
              <a:spLocks noEditPoints="1"/>
            </p:cNvSpPr>
            <p:nvPr/>
          </p:nvSpPr>
          <p:spPr bwMode="auto">
            <a:xfrm>
              <a:off x="7864475" y="271463"/>
              <a:ext cx="190500" cy="411163"/>
            </a:xfrm>
            <a:custGeom>
              <a:avLst/>
              <a:gdLst>
                <a:gd name="T0" fmla="*/ 46 w 84"/>
                <a:gd name="T1" fmla="*/ 17 h 182"/>
                <a:gd name="T2" fmla="*/ 46 w 84"/>
                <a:gd name="T3" fmla="*/ 17 h 182"/>
                <a:gd name="T4" fmla="*/ 44 w 84"/>
                <a:gd name="T5" fmla="*/ 30 h 182"/>
                <a:gd name="T6" fmla="*/ 42 w 84"/>
                <a:gd name="T7" fmla="*/ 30 h 182"/>
                <a:gd name="T8" fmla="*/ 43 w 84"/>
                <a:gd name="T9" fmla="*/ 9 h 182"/>
                <a:gd name="T10" fmla="*/ 50 w 84"/>
                <a:gd name="T11" fmla="*/ 5 h 182"/>
                <a:gd name="T12" fmla="*/ 72 w 84"/>
                <a:gd name="T13" fmla="*/ 0 h 182"/>
                <a:gd name="T14" fmla="*/ 79 w 84"/>
                <a:gd name="T15" fmla="*/ 1 h 182"/>
                <a:gd name="T16" fmla="*/ 83 w 84"/>
                <a:gd name="T17" fmla="*/ 7 h 182"/>
                <a:gd name="T18" fmla="*/ 76 w 84"/>
                <a:gd name="T19" fmla="*/ 18 h 182"/>
                <a:gd name="T20" fmla="*/ 60 w 84"/>
                <a:gd name="T21" fmla="*/ 22 h 182"/>
                <a:gd name="T22" fmla="*/ 78 w 84"/>
                <a:gd name="T23" fmla="*/ 26 h 182"/>
                <a:gd name="T24" fmla="*/ 80 w 84"/>
                <a:gd name="T25" fmla="*/ 180 h 182"/>
                <a:gd name="T26" fmla="*/ 42 w 84"/>
                <a:gd name="T27" fmla="*/ 182 h 182"/>
                <a:gd name="T28" fmla="*/ 75 w 84"/>
                <a:gd name="T29" fmla="*/ 177 h 182"/>
                <a:gd name="T30" fmla="*/ 57 w 84"/>
                <a:gd name="T31" fmla="*/ 30 h 182"/>
                <a:gd name="T32" fmla="*/ 55 w 84"/>
                <a:gd name="T33" fmla="*/ 28 h 182"/>
                <a:gd name="T34" fmla="*/ 57 w 84"/>
                <a:gd name="T35" fmla="*/ 18 h 182"/>
                <a:gd name="T36" fmla="*/ 75 w 84"/>
                <a:gd name="T37" fmla="*/ 14 h 182"/>
                <a:gd name="T38" fmla="*/ 78 w 84"/>
                <a:gd name="T39" fmla="*/ 12 h 182"/>
                <a:gd name="T40" fmla="*/ 79 w 84"/>
                <a:gd name="T41" fmla="*/ 8 h 182"/>
                <a:gd name="T42" fmla="*/ 73 w 84"/>
                <a:gd name="T43" fmla="*/ 5 h 182"/>
                <a:gd name="T44" fmla="*/ 51 w 84"/>
                <a:gd name="T45" fmla="*/ 10 h 182"/>
                <a:gd name="T46" fmla="*/ 48 w 84"/>
                <a:gd name="T47" fmla="*/ 11 h 182"/>
                <a:gd name="T48" fmla="*/ 42 w 84"/>
                <a:gd name="T49" fmla="*/ 166 h 182"/>
                <a:gd name="T50" fmla="*/ 65 w 84"/>
                <a:gd name="T51" fmla="*/ 164 h 182"/>
                <a:gd name="T52" fmla="*/ 62 w 84"/>
                <a:gd name="T53" fmla="*/ 57 h 182"/>
                <a:gd name="T54" fmla="*/ 57 w 84"/>
                <a:gd name="T55" fmla="*/ 57 h 182"/>
                <a:gd name="T56" fmla="*/ 55 w 84"/>
                <a:gd name="T57" fmla="*/ 94 h 182"/>
                <a:gd name="T58" fmla="*/ 54 w 84"/>
                <a:gd name="T59" fmla="*/ 97 h 182"/>
                <a:gd name="T60" fmla="*/ 52 w 84"/>
                <a:gd name="T61" fmla="*/ 99 h 182"/>
                <a:gd name="T62" fmla="*/ 51 w 84"/>
                <a:gd name="T63" fmla="*/ 99 h 182"/>
                <a:gd name="T64" fmla="*/ 47 w 84"/>
                <a:gd name="T65" fmla="*/ 98 h 182"/>
                <a:gd name="T66" fmla="*/ 47 w 84"/>
                <a:gd name="T67" fmla="*/ 98 h 182"/>
                <a:gd name="T68" fmla="*/ 46 w 84"/>
                <a:gd name="T69" fmla="*/ 83 h 182"/>
                <a:gd name="T70" fmla="*/ 46 w 84"/>
                <a:gd name="T71" fmla="*/ 60 h 182"/>
                <a:gd name="T72" fmla="*/ 42 w 84"/>
                <a:gd name="T73" fmla="*/ 57 h 182"/>
                <a:gd name="T74" fmla="*/ 44 w 84"/>
                <a:gd name="T75" fmla="*/ 101 h 182"/>
                <a:gd name="T76" fmla="*/ 51 w 84"/>
                <a:gd name="T77" fmla="*/ 104 h 182"/>
                <a:gd name="T78" fmla="*/ 52 w 84"/>
                <a:gd name="T79" fmla="*/ 104 h 182"/>
                <a:gd name="T80" fmla="*/ 53 w 84"/>
                <a:gd name="T81" fmla="*/ 103 h 182"/>
                <a:gd name="T82" fmla="*/ 58 w 84"/>
                <a:gd name="T83" fmla="*/ 100 h 182"/>
                <a:gd name="T84" fmla="*/ 60 w 84"/>
                <a:gd name="T85" fmla="*/ 94 h 182"/>
                <a:gd name="T86" fmla="*/ 60 w 84"/>
                <a:gd name="T87" fmla="*/ 62 h 182"/>
                <a:gd name="T88" fmla="*/ 42 w 84"/>
                <a:gd name="T89" fmla="*/ 161 h 182"/>
                <a:gd name="T90" fmla="*/ 42 w 84"/>
                <a:gd name="T91" fmla="*/ 30 h 182"/>
                <a:gd name="T92" fmla="*/ 5 w 84"/>
                <a:gd name="T93" fmla="*/ 177 h 182"/>
                <a:gd name="T94" fmla="*/ 42 w 84"/>
                <a:gd name="T95" fmla="*/ 182 h 182"/>
                <a:gd name="T96" fmla="*/ 0 w 84"/>
                <a:gd name="T97" fmla="*/ 180 h 182"/>
                <a:gd name="T98" fmla="*/ 3 w 84"/>
                <a:gd name="T99" fmla="*/ 26 h 182"/>
                <a:gd name="T100" fmla="*/ 41 w 84"/>
                <a:gd name="T101" fmla="*/ 17 h 182"/>
                <a:gd name="T102" fmla="*/ 41 w 84"/>
                <a:gd name="T103" fmla="*/ 17 h 182"/>
                <a:gd name="T104" fmla="*/ 42 w 84"/>
                <a:gd name="T105" fmla="*/ 30 h 182"/>
                <a:gd name="T106" fmla="*/ 18 w 84"/>
                <a:gd name="T107" fmla="*/ 57 h 182"/>
                <a:gd name="T108" fmla="*/ 16 w 84"/>
                <a:gd name="T109" fmla="*/ 164 h 182"/>
                <a:gd name="T110" fmla="*/ 42 w 84"/>
                <a:gd name="T111" fmla="*/ 166 h 182"/>
                <a:gd name="T112" fmla="*/ 20 w 84"/>
                <a:gd name="T113" fmla="*/ 161 h 182"/>
                <a:gd name="T114" fmla="*/ 41 w 84"/>
                <a:gd name="T115" fmla="*/ 62 h 182"/>
                <a:gd name="T116" fmla="*/ 41 w 84"/>
                <a:gd name="T117" fmla="*/ 94 h 182"/>
                <a:gd name="T118" fmla="*/ 42 w 84"/>
                <a:gd name="T119" fmla="*/ 5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 h="182">
                  <a:moveTo>
                    <a:pt x="47" y="12"/>
                  </a:moveTo>
                  <a:cubicBezTo>
                    <a:pt x="46" y="13"/>
                    <a:pt x="46" y="15"/>
                    <a:pt x="46" y="17"/>
                  </a:cubicBezTo>
                  <a:cubicBezTo>
                    <a:pt x="46" y="17"/>
                    <a:pt x="46" y="17"/>
                    <a:pt x="46" y="17"/>
                  </a:cubicBezTo>
                  <a:cubicBezTo>
                    <a:pt x="46" y="17"/>
                    <a:pt x="46" y="17"/>
                    <a:pt x="46" y="17"/>
                  </a:cubicBezTo>
                  <a:cubicBezTo>
                    <a:pt x="46" y="28"/>
                    <a:pt x="46" y="28"/>
                    <a:pt x="46" y="28"/>
                  </a:cubicBezTo>
                  <a:cubicBezTo>
                    <a:pt x="46" y="29"/>
                    <a:pt x="45" y="30"/>
                    <a:pt x="44" y="30"/>
                  </a:cubicBezTo>
                  <a:cubicBezTo>
                    <a:pt x="44" y="30"/>
                    <a:pt x="44" y="30"/>
                    <a:pt x="44" y="30"/>
                  </a:cubicBezTo>
                  <a:cubicBezTo>
                    <a:pt x="42" y="30"/>
                    <a:pt x="42" y="30"/>
                    <a:pt x="42" y="30"/>
                  </a:cubicBezTo>
                  <a:cubicBezTo>
                    <a:pt x="42" y="11"/>
                    <a:pt x="42" y="11"/>
                    <a:pt x="42" y="11"/>
                  </a:cubicBezTo>
                  <a:cubicBezTo>
                    <a:pt x="42" y="10"/>
                    <a:pt x="43" y="10"/>
                    <a:pt x="43" y="9"/>
                  </a:cubicBezTo>
                  <a:cubicBezTo>
                    <a:pt x="44" y="8"/>
                    <a:pt x="45" y="7"/>
                    <a:pt x="46" y="6"/>
                  </a:cubicBezTo>
                  <a:cubicBezTo>
                    <a:pt x="47" y="6"/>
                    <a:pt x="48" y="6"/>
                    <a:pt x="50" y="5"/>
                  </a:cubicBezTo>
                  <a:cubicBezTo>
                    <a:pt x="50" y="5"/>
                    <a:pt x="50" y="5"/>
                    <a:pt x="50" y="5"/>
                  </a:cubicBezTo>
                  <a:cubicBezTo>
                    <a:pt x="72" y="0"/>
                    <a:pt x="72" y="0"/>
                    <a:pt x="72" y="0"/>
                  </a:cubicBezTo>
                  <a:cubicBezTo>
                    <a:pt x="72" y="0"/>
                    <a:pt x="72" y="0"/>
                    <a:pt x="72" y="0"/>
                  </a:cubicBezTo>
                  <a:cubicBezTo>
                    <a:pt x="75" y="0"/>
                    <a:pt x="77" y="0"/>
                    <a:pt x="79" y="1"/>
                  </a:cubicBezTo>
                  <a:cubicBezTo>
                    <a:pt x="81" y="3"/>
                    <a:pt x="83" y="5"/>
                    <a:pt x="83" y="7"/>
                  </a:cubicBezTo>
                  <a:cubicBezTo>
                    <a:pt x="83" y="7"/>
                    <a:pt x="83" y="7"/>
                    <a:pt x="83" y="7"/>
                  </a:cubicBezTo>
                  <a:cubicBezTo>
                    <a:pt x="84" y="10"/>
                    <a:pt x="83" y="12"/>
                    <a:pt x="82" y="14"/>
                  </a:cubicBezTo>
                  <a:cubicBezTo>
                    <a:pt x="81" y="16"/>
                    <a:pt x="79" y="18"/>
                    <a:pt x="76" y="18"/>
                  </a:cubicBezTo>
                  <a:cubicBezTo>
                    <a:pt x="76" y="18"/>
                    <a:pt x="76" y="18"/>
                    <a:pt x="76" y="18"/>
                  </a:cubicBezTo>
                  <a:cubicBezTo>
                    <a:pt x="60" y="22"/>
                    <a:pt x="60" y="22"/>
                    <a:pt x="60" y="22"/>
                  </a:cubicBezTo>
                  <a:cubicBezTo>
                    <a:pt x="60" y="26"/>
                    <a:pt x="60" y="26"/>
                    <a:pt x="60" y="26"/>
                  </a:cubicBezTo>
                  <a:cubicBezTo>
                    <a:pt x="78" y="26"/>
                    <a:pt x="78" y="26"/>
                    <a:pt x="78" y="26"/>
                  </a:cubicBezTo>
                  <a:cubicBezTo>
                    <a:pt x="79" y="26"/>
                    <a:pt x="80" y="27"/>
                    <a:pt x="80" y="28"/>
                  </a:cubicBezTo>
                  <a:cubicBezTo>
                    <a:pt x="80" y="180"/>
                    <a:pt x="80" y="180"/>
                    <a:pt x="80" y="180"/>
                  </a:cubicBezTo>
                  <a:cubicBezTo>
                    <a:pt x="80" y="181"/>
                    <a:pt x="79" y="182"/>
                    <a:pt x="78" y="182"/>
                  </a:cubicBezTo>
                  <a:cubicBezTo>
                    <a:pt x="42" y="182"/>
                    <a:pt x="42" y="182"/>
                    <a:pt x="42" y="182"/>
                  </a:cubicBezTo>
                  <a:cubicBezTo>
                    <a:pt x="42" y="177"/>
                    <a:pt x="42" y="177"/>
                    <a:pt x="42" y="177"/>
                  </a:cubicBezTo>
                  <a:cubicBezTo>
                    <a:pt x="75" y="177"/>
                    <a:pt x="75" y="177"/>
                    <a:pt x="75" y="177"/>
                  </a:cubicBezTo>
                  <a:cubicBezTo>
                    <a:pt x="75" y="30"/>
                    <a:pt x="75" y="30"/>
                    <a:pt x="75" y="30"/>
                  </a:cubicBezTo>
                  <a:cubicBezTo>
                    <a:pt x="57" y="30"/>
                    <a:pt x="57" y="30"/>
                    <a:pt x="57" y="30"/>
                  </a:cubicBezTo>
                  <a:cubicBezTo>
                    <a:pt x="56" y="30"/>
                    <a:pt x="55" y="29"/>
                    <a:pt x="55" y="28"/>
                  </a:cubicBezTo>
                  <a:cubicBezTo>
                    <a:pt x="55" y="28"/>
                    <a:pt x="55" y="28"/>
                    <a:pt x="55" y="28"/>
                  </a:cubicBezTo>
                  <a:cubicBezTo>
                    <a:pt x="55" y="20"/>
                    <a:pt x="55" y="20"/>
                    <a:pt x="55" y="20"/>
                  </a:cubicBezTo>
                  <a:cubicBezTo>
                    <a:pt x="55" y="19"/>
                    <a:pt x="56" y="18"/>
                    <a:pt x="57" y="18"/>
                  </a:cubicBezTo>
                  <a:cubicBezTo>
                    <a:pt x="57" y="18"/>
                    <a:pt x="57" y="18"/>
                    <a:pt x="57" y="18"/>
                  </a:cubicBezTo>
                  <a:cubicBezTo>
                    <a:pt x="75" y="14"/>
                    <a:pt x="75" y="14"/>
                    <a:pt x="75" y="14"/>
                  </a:cubicBezTo>
                  <a:cubicBezTo>
                    <a:pt x="75" y="14"/>
                    <a:pt x="75" y="14"/>
                    <a:pt x="75" y="14"/>
                  </a:cubicBezTo>
                  <a:cubicBezTo>
                    <a:pt x="76" y="13"/>
                    <a:pt x="77" y="13"/>
                    <a:pt x="78" y="12"/>
                  </a:cubicBezTo>
                  <a:cubicBezTo>
                    <a:pt x="79" y="11"/>
                    <a:pt x="79" y="10"/>
                    <a:pt x="79" y="8"/>
                  </a:cubicBezTo>
                  <a:cubicBezTo>
                    <a:pt x="79" y="8"/>
                    <a:pt x="79" y="8"/>
                    <a:pt x="79" y="8"/>
                  </a:cubicBezTo>
                  <a:cubicBezTo>
                    <a:pt x="78" y="7"/>
                    <a:pt x="78" y="6"/>
                    <a:pt x="77" y="5"/>
                  </a:cubicBezTo>
                  <a:cubicBezTo>
                    <a:pt x="76" y="5"/>
                    <a:pt x="74" y="5"/>
                    <a:pt x="73" y="5"/>
                  </a:cubicBezTo>
                  <a:cubicBezTo>
                    <a:pt x="73" y="5"/>
                    <a:pt x="73" y="5"/>
                    <a:pt x="73" y="5"/>
                  </a:cubicBezTo>
                  <a:cubicBezTo>
                    <a:pt x="51" y="10"/>
                    <a:pt x="51" y="10"/>
                    <a:pt x="51" y="10"/>
                  </a:cubicBezTo>
                  <a:cubicBezTo>
                    <a:pt x="51" y="10"/>
                    <a:pt x="51" y="10"/>
                    <a:pt x="51" y="10"/>
                  </a:cubicBezTo>
                  <a:cubicBezTo>
                    <a:pt x="50" y="10"/>
                    <a:pt x="49" y="10"/>
                    <a:pt x="48" y="11"/>
                  </a:cubicBezTo>
                  <a:cubicBezTo>
                    <a:pt x="48" y="11"/>
                    <a:pt x="47" y="11"/>
                    <a:pt x="47" y="12"/>
                  </a:cubicBezTo>
                  <a:close/>
                  <a:moveTo>
                    <a:pt x="42" y="166"/>
                  </a:moveTo>
                  <a:cubicBezTo>
                    <a:pt x="62" y="166"/>
                    <a:pt x="62" y="166"/>
                    <a:pt x="62" y="166"/>
                  </a:cubicBezTo>
                  <a:cubicBezTo>
                    <a:pt x="64" y="166"/>
                    <a:pt x="65" y="165"/>
                    <a:pt x="65" y="164"/>
                  </a:cubicBezTo>
                  <a:cubicBezTo>
                    <a:pt x="65" y="60"/>
                    <a:pt x="65" y="60"/>
                    <a:pt x="65" y="60"/>
                  </a:cubicBezTo>
                  <a:cubicBezTo>
                    <a:pt x="65" y="58"/>
                    <a:pt x="64" y="57"/>
                    <a:pt x="62" y="57"/>
                  </a:cubicBezTo>
                  <a:cubicBezTo>
                    <a:pt x="57" y="57"/>
                    <a:pt x="57" y="57"/>
                    <a:pt x="57" y="57"/>
                  </a:cubicBezTo>
                  <a:cubicBezTo>
                    <a:pt x="57" y="57"/>
                    <a:pt x="57" y="57"/>
                    <a:pt x="57" y="57"/>
                  </a:cubicBezTo>
                  <a:cubicBezTo>
                    <a:pt x="56" y="57"/>
                    <a:pt x="55" y="58"/>
                    <a:pt x="55" y="60"/>
                  </a:cubicBezTo>
                  <a:cubicBezTo>
                    <a:pt x="55" y="94"/>
                    <a:pt x="55" y="94"/>
                    <a:pt x="55" y="94"/>
                  </a:cubicBezTo>
                  <a:cubicBezTo>
                    <a:pt x="55" y="94"/>
                    <a:pt x="55" y="94"/>
                    <a:pt x="55" y="94"/>
                  </a:cubicBezTo>
                  <a:cubicBezTo>
                    <a:pt x="55" y="95"/>
                    <a:pt x="55" y="96"/>
                    <a:pt x="54" y="97"/>
                  </a:cubicBezTo>
                  <a:cubicBezTo>
                    <a:pt x="53" y="98"/>
                    <a:pt x="53" y="99"/>
                    <a:pt x="52" y="99"/>
                  </a:cubicBezTo>
                  <a:cubicBezTo>
                    <a:pt x="52" y="99"/>
                    <a:pt x="52" y="99"/>
                    <a:pt x="52" y="99"/>
                  </a:cubicBezTo>
                  <a:cubicBezTo>
                    <a:pt x="51" y="99"/>
                    <a:pt x="51" y="99"/>
                    <a:pt x="51" y="99"/>
                  </a:cubicBezTo>
                  <a:cubicBezTo>
                    <a:pt x="51" y="99"/>
                    <a:pt x="51" y="99"/>
                    <a:pt x="51" y="99"/>
                  </a:cubicBezTo>
                  <a:cubicBezTo>
                    <a:pt x="51" y="99"/>
                    <a:pt x="51" y="99"/>
                    <a:pt x="51" y="99"/>
                  </a:cubicBezTo>
                  <a:cubicBezTo>
                    <a:pt x="49" y="99"/>
                    <a:pt x="48" y="98"/>
                    <a:pt x="47" y="98"/>
                  </a:cubicBezTo>
                  <a:cubicBezTo>
                    <a:pt x="47" y="98"/>
                    <a:pt x="47" y="98"/>
                    <a:pt x="47" y="98"/>
                  </a:cubicBezTo>
                  <a:cubicBezTo>
                    <a:pt x="47" y="98"/>
                    <a:pt x="47" y="98"/>
                    <a:pt x="47" y="98"/>
                  </a:cubicBezTo>
                  <a:cubicBezTo>
                    <a:pt x="46" y="97"/>
                    <a:pt x="46" y="96"/>
                    <a:pt x="46" y="94"/>
                  </a:cubicBezTo>
                  <a:cubicBezTo>
                    <a:pt x="46" y="83"/>
                    <a:pt x="46" y="83"/>
                    <a:pt x="46" y="83"/>
                  </a:cubicBezTo>
                  <a:cubicBezTo>
                    <a:pt x="46" y="60"/>
                    <a:pt x="46" y="60"/>
                    <a:pt x="46" y="60"/>
                  </a:cubicBezTo>
                  <a:cubicBezTo>
                    <a:pt x="46" y="60"/>
                    <a:pt x="46" y="60"/>
                    <a:pt x="46" y="60"/>
                  </a:cubicBezTo>
                  <a:cubicBezTo>
                    <a:pt x="46" y="58"/>
                    <a:pt x="45" y="57"/>
                    <a:pt x="44" y="57"/>
                  </a:cubicBezTo>
                  <a:cubicBezTo>
                    <a:pt x="42" y="57"/>
                    <a:pt x="42" y="57"/>
                    <a:pt x="42" y="57"/>
                  </a:cubicBezTo>
                  <a:cubicBezTo>
                    <a:pt x="42" y="98"/>
                    <a:pt x="42" y="98"/>
                    <a:pt x="42" y="98"/>
                  </a:cubicBezTo>
                  <a:cubicBezTo>
                    <a:pt x="42" y="99"/>
                    <a:pt x="43" y="100"/>
                    <a:pt x="44" y="101"/>
                  </a:cubicBezTo>
                  <a:cubicBezTo>
                    <a:pt x="44" y="101"/>
                    <a:pt x="44" y="101"/>
                    <a:pt x="44" y="101"/>
                  </a:cubicBezTo>
                  <a:cubicBezTo>
                    <a:pt x="46" y="103"/>
                    <a:pt x="48" y="104"/>
                    <a:pt x="51" y="104"/>
                  </a:cubicBezTo>
                  <a:cubicBezTo>
                    <a:pt x="51" y="104"/>
                    <a:pt x="51" y="104"/>
                    <a:pt x="52" y="104"/>
                  </a:cubicBezTo>
                  <a:cubicBezTo>
                    <a:pt x="52" y="104"/>
                    <a:pt x="52" y="104"/>
                    <a:pt x="52" y="104"/>
                  </a:cubicBezTo>
                  <a:cubicBezTo>
                    <a:pt x="52" y="104"/>
                    <a:pt x="52" y="104"/>
                    <a:pt x="53" y="103"/>
                  </a:cubicBezTo>
                  <a:cubicBezTo>
                    <a:pt x="53" y="103"/>
                    <a:pt x="53" y="103"/>
                    <a:pt x="53" y="103"/>
                  </a:cubicBezTo>
                  <a:cubicBezTo>
                    <a:pt x="53" y="103"/>
                    <a:pt x="53" y="103"/>
                    <a:pt x="53" y="103"/>
                  </a:cubicBezTo>
                  <a:cubicBezTo>
                    <a:pt x="55" y="103"/>
                    <a:pt x="56" y="102"/>
                    <a:pt x="58" y="100"/>
                  </a:cubicBezTo>
                  <a:cubicBezTo>
                    <a:pt x="59" y="99"/>
                    <a:pt x="60" y="97"/>
                    <a:pt x="60" y="94"/>
                  </a:cubicBezTo>
                  <a:cubicBezTo>
                    <a:pt x="60" y="94"/>
                    <a:pt x="60" y="94"/>
                    <a:pt x="60" y="94"/>
                  </a:cubicBezTo>
                  <a:cubicBezTo>
                    <a:pt x="60" y="62"/>
                    <a:pt x="60" y="62"/>
                    <a:pt x="60" y="62"/>
                  </a:cubicBezTo>
                  <a:cubicBezTo>
                    <a:pt x="60" y="62"/>
                    <a:pt x="60" y="62"/>
                    <a:pt x="60" y="62"/>
                  </a:cubicBezTo>
                  <a:cubicBezTo>
                    <a:pt x="60" y="161"/>
                    <a:pt x="60" y="161"/>
                    <a:pt x="60" y="161"/>
                  </a:cubicBezTo>
                  <a:cubicBezTo>
                    <a:pt x="42" y="161"/>
                    <a:pt x="42" y="161"/>
                    <a:pt x="42" y="161"/>
                  </a:cubicBezTo>
                  <a:lnTo>
                    <a:pt x="42" y="166"/>
                  </a:lnTo>
                  <a:close/>
                  <a:moveTo>
                    <a:pt x="42" y="30"/>
                  </a:moveTo>
                  <a:cubicBezTo>
                    <a:pt x="5" y="30"/>
                    <a:pt x="5" y="30"/>
                    <a:pt x="5" y="30"/>
                  </a:cubicBezTo>
                  <a:cubicBezTo>
                    <a:pt x="5" y="177"/>
                    <a:pt x="5" y="177"/>
                    <a:pt x="5" y="177"/>
                  </a:cubicBezTo>
                  <a:cubicBezTo>
                    <a:pt x="42" y="177"/>
                    <a:pt x="42" y="177"/>
                    <a:pt x="42" y="177"/>
                  </a:cubicBezTo>
                  <a:cubicBezTo>
                    <a:pt x="42" y="182"/>
                    <a:pt x="42" y="182"/>
                    <a:pt x="42" y="182"/>
                  </a:cubicBezTo>
                  <a:cubicBezTo>
                    <a:pt x="3" y="182"/>
                    <a:pt x="3" y="182"/>
                    <a:pt x="3" y="182"/>
                  </a:cubicBezTo>
                  <a:cubicBezTo>
                    <a:pt x="1" y="182"/>
                    <a:pt x="0" y="181"/>
                    <a:pt x="0" y="180"/>
                  </a:cubicBezTo>
                  <a:cubicBezTo>
                    <a:pt x="0" y="28"/>
                    <a:pt x="0" y="28"/>
                    <a:pt x="0" y="28"/>
                  </a:cubicBezTo>
                  <a:cubicBezTo>
                    <a:pt x="0" y="27"/>
                    <a:pt x="1" y="26"/>
                    <a:pt x="3" y="26"/>
                  </a:cubicBezTo>
                  <a:cubicBezTo>
                    <a:pt x="41" y="26"/>
                    <a:pt x="41" y="26"/>
                    <a:pt x="41" y="26"/>
                  </a:cubicBezTo>
                  <a:cubicBezTo>
                    <a:pt x="41" y="17"/>
                    <a:pt x="41" y="17"/>
                    <a:pt x="41" y="17"/>
                  </a:cubicBezTo>
                  <a:cubicBezTo>
                    <a:pt x="41" y="17"/>
                    <a:pt x="41" y="17"/>
                    <a:pt x="41" y="17"/>
                  </a:cubicBezTo>
                  <a:cubicBezTo>
                    <a:pt x="41" y="17"/>
                    <a:pt x="41" y="17"/>
                    <a:pt x="41" y="17"/>
                  </a:cubicBezTo>
                  <a:cubicBezTo>
                    <a:pt x="41" y="15"/>
                    <a:pt x="41" y="13"/>
                    <a:pt x="42" y="11"/>
                  </a:cubicBezTo>
                  <a:cubicBezTo>
                    <a:pt x="42" y="30"/>
                    <a:pt x="42" y="30"/>
                    <a:pt x="42" y="30"/>
                  </a:cubicBezTo>
                  <a:close/>
                  <a:moveTo>
                    <a:pt x="42" y="57"/>
                  </a:moveTo>
                  <a:cubicBezTo>
                    <a:pt x="18" y="57"/>
                    <a:pt x="18" y="57"/>
                    <a:pt x="18" y="57"/>
                  </a:cubicBezTo>
                  <a:cubicBezTo>
                    <a:pt x="17" y="57"/>
                    <a:pt x="16" y="58"/>
                    <a:pt x="16" y="60"/>
                  </a:cubicBezTo>
                  <a:cubicBezTo>
                    <a:pt x="16" y="164"/>
                    <a:pt x="16" y="164"/>
                    <a:pt x="16" y="164"/>
                  </a:cubicBezTo>
                  <a:cubicBezTo>
                    <a:pt x="16" y="165"/>
                    <a:pt x="17" y="166"/>
                    <a:pt x="18" y="166"/>
                  </a:cubicBezTo>
                  <a:cubicBezTo>
                    <a:pt x="42" y="166"/>
                    <a:pt x="42" y="166"/>
                    <a:pt x="42" y="166"/>
                  </a:cubicBezTo>
                  <a:cubicBezTo>
                    <a:pt x="42" y="161"/>
                    <a:pt x="42" y="161"/>
                    <a:pt x="42" y="161"/>
                  </a:cubicBezTo>
                  <a:cubicBezTo>
                    <a:pt x="20" y="161"/>
                    <a:pt x="20" y="161"/>
                    <a:pt x="20" y="161"/>
                  </a:cubicBezTo>
                  <a:cubicBezTo>
                    <a:pt x="20" y="62"/>
                    <a:pt x="20" y="62"/>
                    <a:pt x="20" y="62"/>
                  </a:cubicBezTo>
                  <a:cubicBezTo>
                    <a:pt x="41" y="62"/>
                    <a:pt x="41" y="62"/>
                    <a:pt x="41" y="62"/>
                  </a:cubicBezTo>
                  <a:cubicBezTo>
                    <a:pt x="41" y="83"/>
                    <a:pt x="41" y="83"/>
                    <a:pt x="41" y="83"/>
                  </a:cubicBezTo>
                  <a:cubicBezTo>
                    <a:pt x="41" y="94"/>
                    <a:pt x="41" y="94"/>
                    <a:pt x="41" y="94"/>
                  </a:cubicBezTo>
                  <a:cubicBezTo>
                    <a:pt x="41" y="96"/>
                    <a:pt x="41" y="97"/>
                    <a:pt x="42" y="98"/>
                  </a:cubicBezTo>
                  <a:lnTo>
                    <a:pt x="42"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2" name="Freeform 308"/>
            <p:cNvSpPr>
              <a:spLocks noEditPoints="1"/>
            </p:cNvSpPr>
            <p:nvPr/>
          </p:nvSpPr>
          <p:spPr bwMode="auto">
            <a:xfrm>
              <a:off x="8104188" y="25400"/>
              <a:ext cx="315913" cy="352425"/>
            </a:xfrm>
            <a:custGeom>
              <a:avLst/>
              <a:gdLst>
                <a:gd name="T0" fmla="*/ 125 w 140"/>
                <a:gd name="T1" fmla="*/ 28 h 156"/>
                <a:gd name="T2" fmla="*/ 136 w 140"/>
                <a:gd name="T3" fmla="*/ 43 h 156"/>
                <a:gd name="T4" fmla="*/ 135 w 140"/>
                <a:gd name="T5" fmla="*/ 46 h 156"/>
                <a:gd name="T6" fmla="*/ 99 w 140"/>
                <a:gd name="T7" fmla="*/ 91 h 156"/>
                <a:gd name="T8" fmla="*/ 130 w 140"/>
                <a:gd name="T9" fmla="*/ 93 h 156"/>
                <a:gd name="T10" fmla="*/ 139 w 140"/>
                <a:gd name="T11" fmla="*/ 107 h 156"/>
                <a:gd name="T12" fmla="*/ 138 w 140"/>
                <a:gd name="T13" fmla="*/ 111 h 156"/>
                <a:gd name="T14" fmla="*/ 97 w 140"/>
                <a:gd name="T15" fmla="*/ 121 h 156"/>
                <a:gd name="T16" fmla="*/ 70 w 140"/>
                <a:gd name="T17" fmla="*/ 155 h 156"/>
                <a:gd name="T18" fmla="*/ 70 w 140"/>
                <a:gd name="T19" fmla="*/ 149 h 156"/>
                <a:gd name="T20" fmla="*/ 95 w 140"/>
                <a:gd name="T21" fmla="*/ 117 h 156"/>
                <a:gd name="T22" fmla="*/ 127 w 140"/>
                <a:gd name="T23" fmla="*/ 97 h 156"/>
                <a:gd name="T24" fmla="*/ 96 w 140"/>
                <a:gd name="T25" fmla="*/ 95 h 156"/>
                <a:gd name="T26" fmla="*/ 78 w 140"/>
                <a:gd name="T27" fmla="*/ 68 h 156"/>
                <a:gd name="T28" fmla="*/ 131 w 140"/>
                <a:gd name="T29" fmla="*/ 43 h 156"/>
                <a:gd name="T30" fmla="*/ 70 w 140"/>
                <a:gd name="T31" fmla="*/ 44 h 156"/>
                <a:gd name="T32" fmla="*/ 70 w 140"/>
                <a:gd name="T33" fmla="*/ 122 h 156"/>
                <a:gd name="T34" fmla="*/ 73 w 140"/>
                <a:gd name="T35" fmla="*/ 111 h 156"/>
                <a:gd name="T36" fmla="*/ 70 w 140"/>
                <a:gd name="T37" fmla="*/ 122 h 156"/>
                <a:gd name="T38" fmla="*/ 18 w 140"/>
                <a:gd name="T39" fmla="*/ 3 h 156"/>
                <a:gd name="T40" fmla="*/ 53 w 140"/>
                <a:gd name="T41" fmla="*/ 22 h 156"/>
                <a:gd name="T42" fmla="*/ 53 w 140"/>
                <a:gd name="T43" fmla="*/ 22 h 156"/>
                <a:gd name="T44" fmla="*/ 65 w 140"/>
                <a:gd name="T45" fmla="*/ 40 h 156"/>
                <a:gd name="T46" fmla="*/ 70 w 140"/>
                <a:gd name="T47" fmla="*/ 44 h 156"/>
                <a:gd name="T48" fmla="*/ 62 w 140"/>
                <a:gd name="T49" fmla="*/ 44 h 156"/>
                <a:gd name="T50" fmla="*/ 49 w 140"/>
                <a:gd name="T51" fmla="*/ 25 h 156"/>
                <a:gd name="T52" fmla="*/ 49 w 140"/>
                <a:gd name="T53" fmla="*/ 25 h 156"/>
                <a:gd name="T54" fmla="*/ 49 w 140"/>
                <a:gd name="T55" fmla="*/ 25 h 156"/>
                <a:gd name="T56" fmla="*/ 21 w 140"/>
                <a:gd name="T57" fmla="*/ 7 h 156"/>
                <a:gd name="T58" fmla="*/ 19 w 140"/>
                <a:gd name="T59" fmla="*/ 22 h 156"/>
                <a:gd name="T60" fmla="*/ 26 w 140"/>
                <a:gd name="T61" fmla="*/ 40 h 156"/>
                <a:gd name="T62" fmla="*/ 26 w 140"/>
                <a:gd name="T63" fmla="*/ 40 h 156"/>
                <a:gd name="T64" fmla="*/ 26 w 140"/>
                <a:gd name="T65" fmla="*/ 40 h 156"/>
                <a:gd name="T66" fmla="*/ 39 w 140"/>
                <a:gd name="T67" fmla="*/ 62 h 156"/>
                <a:gd name="T68" fmla="*/ 12 w 140"/>
                <a:gd name="T69" fmla="*/ 122 h 156"/>
                <a:gd name="T70" fmla="*/ 51 w 140"/>
                <a:gd name="T71" fmla="*/ 83 h 156"/>
                <a:gd name="T72" fmla="*/ 70 w 140"/>
                <a:gd name="T73" fmla="*/ 106 h 156"/>
                <a:gd name="T74" fmla="*/ 63 w 140"/>
                <a:gd name="T75" fmla="*/ 139 h 156"/>
                <a:gd name="T76" fmla="*/ 70 w 140"/>
                <a:gd name="T77" fmla="*/ 155 h 156"/>
                <a:gd name="T78" fmla="*/ 68 w 140"/>
                <a:gd name="T79" fmla="*/ 154 h 156"/>
                <a:gd name="T80" fmla="*/ 59 w 140"/>
                <a:gd name="T81" fmla="*/ 141 h 156"/>
                <a:gd name="T82" fmla="*/ 59 w 140"/>
                <a:gd name="T83" fmla="*/ 139 h 156"/>
                <a:gd name="T84" fmla="*/ 52 w 140"/>
                <a:gd name="T85" fmla="*/ 89 h 156"/>
                <a:gd name="T86" fmla="*/ 10 w 140"/>
                <a:gd name="T87" fmla="*/ 127 h 156"/>
                <a:gd name="T88" fmla="*/ 10 w 140"/>
                <a:gd name="T89" fmla="*/ 127 h 156"/>
                <a:gd name="T90" fmla="*/ 1 w 140"/>
                <a:gd name="T91" fmla="*/ 111 h 156"/>
                <a:gd name="T92" fmla="*/ 34 w 140"/>
                <a:gd name="T93" fmla="*/ 61 h 156"/>
                <a:gd name="T94" fmla="*/ 22 w 140"/>
                <a:gd name="T95" fmla="*/ 43 h 156"/>
                <a:gd name="T96" fmla="*/ 22 w 140"/>
                <a:gd name="T97" fmla="*/ 43 h 156"/>
                <a:gd name="T98" fmla="*/ 18 w 140"/>
                <a:gd name="T99" fmla="*/ 3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0" h="156">
                  <a:moveTo>
                    <a:pt x="70" y="39"/>
                  </a:moveTo>
                  <a:cubicBezTo>
                    <a:pt x="125" y="28"/>
                    <a:pt x="125" y="28"/>
                    <a:pt x="125" y="28"/>
                  </a:cubicBezTo>
                  <a:cubicBezTo>
                    <a:pt x="126" y="28"/>
                    <a:pt x="127" y="29"/>
                    <a:pt x="127" y="29"/>
                  </a:cubicBezTo>
                  <a:cubicBezTo>
                    <a:pt x="136" y="43"/>
                    <a:pt x="136" y="43"/>
                    <a:pt x="136" y="43"/>
                  </a:cubicBezTo>
                  <a:cubicBezTo>
                    <a:pt x="137" y="44"/>
                    <a:pt x="137" y="45"/>
                    <a:pt x="135" y="46"/>
                  </a:cubicBezTo>
                  <a:cubicBezTo>
                    <a:pt x="135" y="46"/>
                    <a:pt x="135" y="46"/>
                    <a:pt x="135" y="46"/>
                  </a:cubicBezTo>
                  <a:cubicBezTo>
                    <a:pt x="84" y="68"/>
                    <a:pt x="84" y="68"/>
                    <a:pt x="84" y="68"/>
                  </a:cubicBezTo>
                  <a:cubicBezTo>
                    <a:pt x="99" y="91"/>
                    <a:pt x="99" y="91"/>
                    <a:pt x="99" y="91"/>
                  </a:cubicBezTo>
                  <a:cubicBezTo>
                    <a:pt x="128" y="92"/>
                    <a:pt x="128" y="92"/>
                    <a:pt x="128" y="92"/>
                  </a:cubicBezTo>
                  <a:cubicBezTo>
                    <a:pt x="129" y="92"/>
                    <a:pt x="130" y="93"/>
                    <a:pt x="130" y="93"/>
                  </a:cubicBezTo>
                  <a:cubicBezTo>
                    <a:pt x="130" y="93"/>
                    <a:pt x="130" y="93"/>
                    <a:pt x="130" y="93"/>
                  </a:cubicBezTo>
                  <a:cubicBezTo>
                    <a:pt x="139" y="107"/>
                    <a:pt x="139" y="107"/>
                    <a:pt x="139" y="107"/>
                  </a:cubicBezTo>
                  <a:cubicBezTo>
                    <a:pt x="140" y="108"/>
                    <a:pt x="140" y="109"/>
                    <a:pt x="139" y="110"/>
                  </a:cubicBezTo>
                  <a:cubicBezTo>
                    <a:pt x="138" y="110"/>
                    <a:pt x="138" y="110"/>
                    <a:pt x="138" y="111"/>
                  </a:cubicBezTo>
                  <a:cubicBezTo>
                    <a:pt x="138" y="111"/>
                    <a:pt x="138" y="111"/>
                    <a:pt x="138" y="111"/>
                  </a:cubicBezTo>
                  <a:cubicBezTo>
                    <a:pt x="97" y="121"/>
                    <a:pt x="97" y="121"/>
                    <a:pt x="97" y="121"/>
                  </a:cubicBezTo>
                  <a:cubicBezTo>
                    <a:pt x="72" y="155"/>
                    <a:pt x="72" y="155"/>
                    <a:pt x="72" y="155"/>
                  </a:cubicBezTo>
                  <a:cubicBezTo>
                    <a:pt x="71" y="155"/>
                    <a:pt x="70" y="156"/>
                    <a:pt x="70" y="155"/>
                  </a:cubicBezTo>
                  <a:cubicBezTo>
                    <a:pt x="70" y="149"/>
                    <a:pt x="70" y="149"/>
                    <a:pt x="70" y="149"/>
                  </a:cubicBezTo>
                  <a:cubicBezTo>
                    <a:pt x="70" y="149"/>
                    <a:pt x="70" y="149"/>
                    <a:pt x="70" y="149"/>
                  </a:cubicBezTo>
                  <a:cubicBezTo>
                    <a:pt x="93" y="118"/>
                    <a:pt x="93" y="118"/>
                    <a:pt x="93" y="118"/>
                  </a:cubicBezTo>
                  <a:cubicBezTo>
                    <a:pt x="94" y="117"/>
                    <a:pt x="94" y="117"/>
                    <a:pt x="95" y="117"/>
                  </a:cubicBezTo>
                  <a:cubicBezTo>
                    <a:pt x="133" y="107"/>
                    <a:pt x="133" y="107"/>
                    <a:pt x="133" y="107"/>
                  </a:cubicBezTo>
                  <a:cubicBezTo>
                    <a:pt x="127" y="97"/>
                    <a:pt x="127" y="97"/>
                    <a:pt x="127" y="97"/>
                  </a:cubicBezTo>
                  <a:cubicBezTo>
                    <a:pt x="98" y="96"/>
                    <a:pt x="98" y="96"/>
                    <a:pt x="98" y="96"/>
                  </a:cubicBezTo>
                  <a:cubicBezTo>
                    <a:pt x="97" y="96"/>
                    <a:pt x="96" y="95"/>
                    <a:pt x="96" y="95"/>
                  </a:cubicBezTo>
                  <a:cubicBezTo>
                    <a:pt x="78" y="68"/>
                    <a:pt x="78" y="68"/>
                    <a:pt x="78" y="68"/>
                  </a:cubicBezTo>
                  <a:cubicBezTo>
                    <a:pt x="78" y="68"/>
                    <a:pt x="78" y="68"/>
                    <a:pt x="78" y="68"/>
                  </a:cubicBezTo>
                  <a:cubicBezTo>
                    <a:pt x="77" y="67"/>
                    <a:pt x="78" y="65"/>
                    <a:pt x="79" y="65"/>
                  </a:cubicBezTo>
                  <a:cubicBezTo>
                    <a:pt x="131" y="43"/>
                    <a:pt x="131" y="43"/>
                    <a:pt x="131" y="43"/>
                  </a:cubicBezTo>
                  <a:cubicBezTo>
                    <a:pt x="124" y="33"/>
                    <a:pt x="124" y="33"/>
                    <a:pt x="124" y="33"/>
                  </a:cubicBezTo>
                  <a:cubicBezTo>
                    <a:pt x="70" y="44"/>
                    <a:pt x="70" y="44"/>
                    <a:pt x="70" y="44"/>
                  </a:cubicBezTo>
                  <a:cubicBezTo>
                    <a:pt x="70" y="39"/>
                    <a:pt x="70" y="39"/>
                    <a:pt x="70" y="39"/>
                  </a:cubicBezTo>
                  <a:close/>
                  <a:moveTo>
                    <a:pt x="70" y="122"/>
                  </a:moveTo>
                  <a:cubicBezTo>
                    <a:pt x="73" y="113"/>
                    <a:pt x="73" y="113"/>
                    <a:pt x="73" y="113"/>
                  </a:cubicBezTo>
                  <a:cubicBezTo>
                    <a:pt x="73" y="112"/>
                    <a:pt x="73" y="111"/>
                    <a:pt x="73" y="111"/>
                  </a:cubicBezTo>
                  <a:cubicBezTo>
                    <a:pt x="70" y="106"/>
                    <a:pt x="70" y="106"/>
                    <a:pt x="70" y="106"/>
                  </a:cubicBezTo>
                  <a:lnTo>
                    <a:pt x="70" y="122"/>
                  </a:lnTo>
                  <a:close/>
                  <a:moveTo>
                    <a:pt x="18" y="3"/>
                  </a:moveTo>
                  <a:cubicBezTo>
                    <a:pt x="18" y="3"/>
                    <a:pt x="18" y="3"/>
                    <a:pt x="18" y="3"/>
                  </a:cubicBezTo>
                  <a:cubicBezTo>
                    <a:pt x="23" y="0"/>
                    <a:pt x="31" y="3"/>
                    <a:pt x="38" y="7"/>
                  </a:cubicBezTo>
                  <a:cubicBezTo>
                    <a:pt x="44" y="12"/>
                    <a:pt x="50" y="18"/>
                    <a:pt x="53" y="22"/>
                  </a:cubicBezTo>
                  <a:cubicBezTo>
                    <a:pt x="53" y="22"/>
                    <a:pt x="53" y="22"/>
                    <a:pt x="53" y="22"/>
                  </a:cubicBezTo>
                  <a:cubicBezTo>
                    <a:pt x="53" y="22"/>
                    <a:pt x="53" y="22"/>
                    <a:pt x="53" y="22"/>
                  </a:cubicBezTo>
                  <a:cubicBezTo>
                    <a:pt x="53" y="22"/>
                    <a:pt x="53" y="22"/>
                    <a:pt x="53" y="22"/>
                  </a:cubicBezTo>
                  <a:cubicBezTo>
                    <a:pt x="65" y="40"/>
                    <a:pt x="65" y="40"/>
                    <a:pt x="65" y="40"/>
                  </a:cubicBezTo>
                  <a:cubicBezTo>
                    <a:pt x="70" y="39"/>
                    <a:pt x="70" y="39"/>
                    <a:pt x="70" y="39"/>
                  </a:cubicBezTo>
                  <a:cubicBezTo>
                    <a:pt x="70" y="44"/>
                    <a:pt x="70" y="44"/>
                    <a:pt x="70" y="44"/>
                  </a:cubicBezTo>
                  <a:cubicBezTo>
                    <a:pt x="64" y="45"/>
                    <a:pt x="64" y="45"/>
                    <a:pt x="64" y="45"/>
                  </a:cubicBezTo>
                  <a:cubicBezTo>
                    <a:pt x="63" y="45"/>
                    <a:pt x="62" y="45"/>
                    <a:pt x="62" y="44"/>
                  </a:cubicBezTo>
                  <a:cubicBezTo>
                    <a:pt x="49" y="25"/>
                    <a:pt x="49" y="25"/>
                    <a:pt x="49" y="25"/>
                  </a:cubicBezTo>
                  <a:cubicBezTo>
                    <a:pt x="49" y="25"/>
                    <a:pt x="49" y="25"/>
                    <a:pt x="49" y="25"/>
                  </a:cubicBezTo>
                  <a:cubicBezTo>
                    <a:pt x="49" y="25"/>
                    <a:pt x="49" y="25"/>
                    <a:pt x="49" y="25"/>
                  </a:cubicBezTo>
                  <a:cubicBezTo>
                    <a:pt x="49" y="25"/>
                    <a:pt x="49" y="25"/>
                    <a:pt x="49" y="25"/>
                  </a:cubicBezTo>
                  <a:cubicBezTo>
                    <a:pt x="49" y="25"/>
                    <a:pt x="49" y="25"/>
                    <a:pt x="49" y="25"/>
                  </a:cubicBezTo>
                  <a:cubicBezTo>
                    <a:pt x="49" y="25"/>
                    <a:pt x="49" y="25"/>
                    <a:pt x="49" y="25"/>
                  </a:cubicBezTo>
                  <a:cubicBezTo>
                    <a:pt x="47" y="21"/>
                    <a:pt x="41" y="16"/>
                    <a:pt x="35" y="11"/>
                  </a:cubicBezTo>
                  <a:cubicBezTo>
                    <a:pt x="29" y="8"/>
                    <a:pt x="23" y="5"/>
                    <a:pt x="21" y="7"/>
                  </a:cubicBezTo>
                  <a:cubicBezTo>
                    <a:pt x="21" y="7"/>
                    <a:pt x="21" y="7"/>
                    <a:pt x="21" y="7"/>
                  </a:cubicBezTo>
                  <a:cubicBezTo>
                    <a:pt x="18" y="9"/>
                    <a:pt x="18" y="15"/>
                    <a:pt x="19" y="22"/>
                  </a:cubicBezTo>
                  <a:cubicBezTo>
                    <a:pt x="21" y="29"/>
                    <a:pt x="23" y="36"/>
                    <a:pt x="26" y="40"/>
                  </a:cubicBezTo>
                  <a:cubicBezTo>
                    <a:pt x="26" y="40"/>
                    <a:pt x="26" y="40"/>
                    <a:pt x="26" y="40"/>
                  </a:cubicBezTo>
                  <a:cubicBezTo>
                    <a:pt x="26" y="40"/>
                    <a:pt x="26" y="40"/>
                    <a:pt x="26" y="40"/>
                  </a:cubicBezTo>
                  <a:cubicBezTo>
                    <a:pt x="26" y="40"/>
                    <a:pt x="26" y="40"/>
                    <a:pt x="26" y="40"/>
                  </a:cubicBezTo>
                  <a:cubicBezTo>
                    <a:pt x="26" y="40"/>
                    <a:pt x="26" y="40"/>
                    <a:pt x="26" y="40"/>
                  </a:cubicBezTo>
                  <a:cubicBezTo>
                    <a:pt x="26" y="40"/>
                    <a:pt x="26" y="40"/>
                    <a:pt x="26" y="40"/>
                  </a:cubicBezTo>
                  <a:cubicBezTo>
                    <a:pt x="39" y="59"/>
                    <a:pt x="39" y="59"/>
                    <a:pt x="39" y="59"/>
                  </a:cubicBezTo>
                  <a:cubicBezTo>
                    <a:pt x="39" y="60"/>
                    <a:pt x="39" y="61"/>
                    <a:pt x="39" y="62"/>
                  </a:cubicBezTo>
                  <a:cubicBezTo>
                    <a:pt x="6" y="112"/>
                    <a:pt x="6" y="112"/>
                    <a:pt x="6" y="112"/>
                  </a:cubicBezTo>
                  <a:cubicBezTo>
                    <a:pt x="12" y="122"/>
                    <a:pt x="12" y="122"/>
                    <a:pt x="12" y="122"/>
                  </a:cubicBezTo>
                  <a:cubicBezTo>
                    <a:pt x="51" y="83"/>
                    <a:pt x="51" y="83"/>
                    <a:pt x="51" y="83"/>
                  </a:cubicBezTo>
                  <a:cubicBezTo>
                    <a:pt x="51" y="83"/>
                    <a:pt x="51" y="83"/>
                    <a:pt x="51" y="83"/>
                  </a:cubicBezTo>
                  <a:cubicBezTo>
                    <a:pt x="53" y="82"/>
                    <a:pt x="54" y="83"/>
                    <a:pt x="55" y="84"/>
                  </a:cubicBezTo>
                  <a:cubicBezTo>
                    <a:pt x="70" y="106"/>
                    <a:pt x="70" y="106"/>
                    <a:pt x="70" y="106"/>
                  </a:cubicBezTo>
                  <a:cubicBezTo>
                    <a:pt x="70" y="122"/>
                    <a:pt x="70" y="122"/>
                    <a:pt x="70" y="122"/>
                  </a:cubicBezTo>
                  <a:cubicBezTo>
                    <a:pt x="63" y="139"/>
                    <a:pt x="63" y="139"/>
                    <a:pt x="63" y="139"/>
                  </a:cubicBezTo>
                  <a:cubicBezTo>
                    <a:pt x="70" y="149"/>
                    <a:pt x="70" y="149"/>
                    <a:pt x="70" y="149"/>
                  </a:cubicBezTo>
                  <a:cubicBezTo>
                    <a:pt x="70" y="155"/>
                    <a:pt x="70" y="155"/>
                    <a:pt x="70" y="155"/>
                  </a:cubicBezTo>
                  <a:cubicBezTo>
                    <a:pt x="69" y="155"/>
                    <a:pt x="69" y="155"/>
                    <a:pt x="68" y="155"/>
                  </a:cubicBezTo>
                  <a:cubicBezTo>
                    <a:pt x="68" y="155"/>
                    <a:pt x="68" y="155"/>
                    <a:pt x="68" y="154"/>
                  </a:cubicBezTo>
                  <a:cubicBezTo>
                    <a:pt x="68" y="154"/>
                    <a:pt x="68" y="154"/>
                    <a:pt x="68" y="154"/>
                  </a:cubicBezTo>
                  <a:cubicBezTo>
                    <a:pt x="59" y="141"/>
                    <a:pt x="59" y="141"/>
                    <a:pt x="59" y="141"/>
                  </a:cubicBezTo>
                  <a:cubicBezTo>
                    <a:pt x="58" y="140"/>
                    <a:pt x="58" y="140"/>
                    <a:pt x="59" y="139"/>
                  </a:cubicBezTo>
                  <a:cubicBezTo>
                    <a:pt x="59" y="139"/>
                    <a:pt x="59" y="139"/>
                    <a:pt x="59" y="139"/>
                  </a:cubicBezTo>
                  <a:cubicBezTo>
                    <a:pt x="68" y="112"/>
                    <a:pt x="68" y="112"/>
                    <a:pt x="68" y="112"/>
                  </a:cubicBezTo>
                  <a:cubicBezTo>
                    <a:pt x="52" y="89"/>
                    <a:pt x="52" y="89"/>
                    <a:pt x="52" y="89"/>
                  </a:cubicBezTo>
                  <a:cubicBezTo>
                    <a:pt x="14" y="127"/>
                    <a:pt x="14" y="127"/>
                    <a:pt x="14" y="127"/>
                  </a:cubicBezTo>
                  <a:cubicBezTo>
                    <a:pt x="13" y="128"/>
                    <a:pt x="11" y="128"/>
                    <a:pt x="10" y="127"/>
                  </a:cubicBezTo>
                  <a:cubicBezTo>
                    <a:pt x="10" y="127"/>
                    <a:pt x="10" y="127"/>
                    <a:pt x="10" y="127"/>
                  </a:cubicBezTo>
                  <a:cubicBezTo>
                    <a:pt x="10" y="127"/>
                    <a:pt x="10" y="127"/>
                    <a:pt x="10" y="127"/>
                  </a:cubicBezTo>
                  <a:cubicBezTo>
                    <a:pt x="1" y="113"/>
                    <a:pt x="1" y="113"/>
                    <a:pt x="1" y="113"/>
                  </a:cubicBezTo>
                  <a:cubicBezTo>
                    <a:pt x="0" y="113"/>
                    <a:pt x="0" y="111"/>
                    <a:pt x="1" y="111"/>
                  </a:cubicBezTo>
                  <a:cubicBezTo>
                    <a:pt x="1" y="111"/>
                    <a:pt x="1" y="111"/>
                    <a:pt x="1" y="111"/>
                  </a:cubicBezTo>
                  <a:cubicBezTo>
                    <a:pt x="34" y="61"/>
                    <a:pt x="34" y="61"/>
                    <a:pt x="34" y="61"/>
                  </a:cubicBezTo>
                  <a:cubicBezTo>
                    <a:pt x="22" y="43"/>
                    <a:pt x="22" y="43"/>
                    <a:pt x="22" y="43"/>
                  </a:cubicBezTo>
                  <a:cubicBezTo>
                    <a:pt x="22" y="43"/>
                    <a:pt x="22" y="43"/>
                    <a:pt x="22" y="43"/>
                  </a:cubicBezTo>
                  <a:cubicBezTo>
                    <a:pt x="22" y="43"/>
                    <a:pt x="22" y="43"/>
                    <a:pt x="22" y="43"/>
                  </a:cubicBezTo>
                  <a:cubicBezTo>
                    <a:pt x="22" y="43"/>
                    <a:pt x="22" y="43"/>
                    <a:pt x="22" y="43"/>
                  </a:cubicBezTo>
                  <a:cubicBezTo>
                    <a:pt x="19" y="39"/>
                    <a:pt x="16" y="30"/>
                    <a:pt x="15" y="23"/>
                  </a:cubicBezTo>
                  <a:cubicBezTo>
                    <a:pt x="13" y="14"/>
                    <a:pt x="13" y="6"/>
                    <a:pt x="1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3" name="Freeform 309"/>
            <p:cNvSpPr>
              <a:spLocks noEditPoints="1"/>
            </p:cNvSpPr>
            <p:nvPr/>
          </p:nvSpPr>
          <p:spPr bwMode="auto">
            <a:xfrm>
              <a:off x="7807325" y="1588"/>
              <a:ext cx="296863" cy="146050"/>
            </a:xfrm>
            <a:custGeom>
              <a:avLst/>
              <a:gdLst>
                <a:gd name="T0" fmla="*/ 120 w 131"/>
                <a:gd name="T1" fmla="*/ 35 h 64"/>
                <a:gd name="T2" fmla="*/ 120 w 131"/>
                <a:gd name="T3" fmla="*/ 35 h 64"/>
                <a:gd name="T4" fmla="*/ 121 w 131"/>
                <a:gd name="T5" fmla="*/ 7 h 64"/>
                <a:gd name="T6" fmla="*/ 110 w 131"/>
                <a:gd name="T7" fmla="*/ 0 h 64"/>
                <a:gd name="T8" fmla="*/ 124 w 131"/>
                <a:gd name="T9" fmla="*/ 4 h 64"/>
                <a:gd name="T10" fmla="*/ 124 w 131"/>
                <a:gd name="T11" fmla="*/ 39 h 64"/>
                <a:gd name="T12" fmla="*/ 110 w 131"/>
                <a:gd name="T13" fmla="*/ 46 h 64"/>
                <a:gd name="T14" fmla="*/ 110 w 131"/>
                <a:gd name="T15" fmla="*/ 36 h 64"/>
                <a:gd name="T16" fmla="*/ 117 w 131"/>
                <a:gd name="T17" fmla="*/ 32 h 64"/>
                <a:gd name="T18" fmla="*/ 118 w 131"/>
                <a:gd name="T19" fmla="*/ 11 h 64"/>
                <a:gd name="T20" fmla="*/ 110 w 131"/>
                <a:gd name="T21" fmla="*/ 12 h 64"/>
                <a:gd name="T22" fmla="*/ 116 w 131"/>
                <a:gd name="T23" fmla="*/ 21 h 64"/>
                <a:gd name="T24" fmla="*/ 113 w 131"/>
                <a:gd name="T25" fmla="*/ 29 h 64"/>
                <a:gd name="T26" fmla="*/ 110 w 131"/>
                <a:gd name="T27" fmla="*/ 36 h 64"/>
                <a:gd name="T28" fmla="*/ 77 w 131"/>
                <a:gd name="T29" fmla="*/ 54 h 64"/>
                <a:gd name="T30" fmla="*/ 98 w 131"/>
                <a:gd name="T31" fmla="*/ 39 h 64"/>
                <a:gd name="T32" fmla="*/ 102 w 131"/>
                <a:gd name="T33" fmla="*/ 41 h 64"/>
                <a:gd name="T34" fmla="*/ 110 w 131"/>
                <a:gd name="T35" fmla="*/ 41 h 64"/>
                <a:gd name="T36" fmla="*/ 106 w 131"/>
                <a:gd name="T37" fmla="*/ 46 h 64"/>
                <a:gd name="T38" fmla="*/ 97 w 131"/>
                <a:gd name="T39" fmla="*/ 44 h 64"/>
                <a:gd name="T40" fmla="*/ 65 w 131"/>
                <a:gd name="T41" fmla="*/ 63 h 64"/>
                <a:gd name="T42" fmla="*/ 110 w 131"/>
                <a:gd name="T43" fmla="*/ 2 h 64"/>
                <a:gd name="T44" fmla="*/ 107 w 131"/>
                <a:gd name="T45" fmla="*/ 1 h 64"/>
                <a:gd name="T46" fmla="*/ 65 w 131"/>
                <a:gd name="T47" fmla="*/ 0 h 64"/>
                <a:gd name="T48" fmla="*/ 110 w 131"/>
                <a:gd name="T49" fmla="*/ 2 h 64"/>
                <a:gd name="T50" fmla="*/ 110 w 131"/>
                <a:gd name="T51" fmla="*/ 12 h 64"/>
                <a:gd name="T52" fmla="*/ 109 w 131"/>
                <a:gd name="T53" fmla="*/ 22 h 64"/>
                <a:gd name="T54" fmla="*/ 106 w 131"/>
                <a:gd name="T55" fmla="*/ 31 h 64"/>
                <a:gd name="T56" fmla="*/ 110 w 131"/>
                <a:gd name="T57" fmla="*/ 36 h 64"/>
                <a:gd name="T58" fmla="*/ 104 w 131"/>
                <a:gd name="T59" fmla="*/ 36 h 64"/>
                <a:gd name="T60" fmla="*/ 100 w 131"/>
                <a:gd name="T61" fmla="*/ 32 h 64"/>
                <a:gd name="T62" fmla="*/ 100 w 131"/>
                <a:gd name="T63" fmla="*/ 32 h 64"/>
                <a:gd name="T64" fmla="*/ 106 w 131"/>
                <a:gd name="T65" fmla="*/ 9 h 64"/>
                <a:gd name="T66" fmla="*/ 108 w 131"/>
                <a:gd name="T67" fmla="*/ 6 h 64"/>
                <a:gd name="T68" fmla="*/ 108 w 131"/>
                <a:gd name="T69" fmla="*/ 6 h 64"/>
                <a:gd name="T70" fmla="*/ 55 w 131"/>
                <a:gd name="T71" fmla="*/ 59 h 64"/>
                <a:gd name="T72" fmla="*/ 65 w 131"/>
                <a:gd name="T73" fmla="*/ 63 h 64"/>
                <a:gd name="T74" fmla="*/ 16 w 131"/>
                <a:gd name="T75" fmla="*/ 48 h 64"/>
                <a:gd name="T76" fmla="*/ 0 w 131"/>
                <a:gd name="T77" fmla="*/ 3 h 64"/>
                <a:gd name="T78" fmla="*/ 65 w 131"/>
                <a:gd name="T79" fmla="*/ 0 h 64"/>
                <a:gd name="T80" fmla="*/ 5 w 131"/>
                <a:gd name="T81" fmla="*/ 1 h 64"/>
                <a:gd name="T82" fmla="*/ 4 w 131"/>
                <a:gd name="T83" fmla="*/ 9 h 64"/>
                <a:gd name="T84" fmla="*/ 55 w 131"/>
                <a:gd name="T85" fmla="*/ 5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 h="64">
                  <a:moveTo>
                    <a:pt x="110" y="41"/>
                  </a:moveTo>
                  <a:cubicBezTo>
                    <a:pt x="114" y="40"/>
                    <a:pt x="118" y="38"/>
                    <a:pt x="120" y="35"/>
                  </a:cubicBezTo>
                  <a:cubicBezTo>
                    <a:pt x="120" y="35"/>
                    <a:pt x="120" y="35"/>
                    <a:pt x="120" y="35"/>
                  </a:cubicBezTo>
                  <a:cubicBezTo>
                    <a:pt x="120" y="35"/>
                    <a:pt x="120" y="35"/>
                    <a:pt x="120" y="35"/>
                  </a:cubicBezTo>
                  <a:cubicBezTo>
                    <a:pt x="124" y="32"/>
                    <a:pt x="126" y="27"/>
                    <a:pt x="126" y="21"/>
                  </a:cubicBezTo>
                  <a:cubicBezTo>
                    <a:pt x="126" y="16"/>
                    <a:pt x="124" y="11"/>
                    <a:pt x="121" y="7"/>
                  </a:cubicBezTo>
                  <a:cubicBezTo>
                    <a:pt x="118" y="5"/>
                    <a:pt x="114" y="2"/>
                    <a:pt x="110" y="2"/>
                  </a:cubicBezTo>
                  <a:cubicBezTo>
                    <a:pt x="110" y="0"/>
                    <a:pt x="110" y="0"/>
                    <a:pt x="110" y="0"/>
                  </a:cubicBezTo>
                  <a:cubicBezTo>
                    <a:pt x="120" y="0"/>
                    <a:pt x="120" y="0"/>
                    <a:pt x="120" y="0"/>
                  </a:cubicBezTo>
                  <a:cubicBezTo>
                    <a:pt x="121" y="1"/>
                    <a:pt x="123" y="3"/>
                    <a:pt x="124" y="4"/>
                  </a:cubicBezTo>
                  <a:cubicBezTo>
                    <a:pt x="128" y="8"/>
                    <a:pt x="131" y="15"/>
                    <a:pt x="131" y="21"/>
                  </a:cubicBezTo>
                  <a:cubicBezTo>
                    <a:pt x="131" y="28"/>
                    <a:pt x="128" y="34"/>
                    <a:pt x="124" y="39"/>
                  </a:cubicBezTo>
                  <a:cubicBezTo>
                    <a:pt x="124" y="39"/>
                    <a:pt x="124" y="39"/>
                    <a:pt x="124" y="39"/>
                  </a:cubicBezTo>
                  <a:cubicBezTo>
                    <a:pt x="120" y="42"/>
                    <a:pt x="116" y="45"/>
                    <a:pt x="110" y="46"/>
                  </a:cubicBezTo>
                  <a:cubicBezTo>
                    <a:pt x="110" y="41"/>
                    <a:pt x="110" y="41"/>
                    <a:pt x="110" y="41"/>
                  </a:cubicBezTo>
                  <a:close/>
                  <a:moveTo>
                    <a:pt x="110" y="36"/>
                  </a:moveTo>
                  <a:cubicBezTo>
                    <a:pt x="113" y="35"/>
                    <a:pt x="115" y="34"/>
                    <a:pt x="117" y="32"/>
                  </a:cubicBezTo>
                  <a:cubicBezTo>
                    <a:pt x="117" y="32"/>
                    <a:pt x="117" y="32"/>
                    <a:pt x="117" y="32"/>
                  </a:cubicBezTo>
                  <a:cubicBezTo>
                    <a:pt x="120" y="29"/>
                    <a:pt x="121" y="25"/>
                    <a:pt x="121" y="21"/>
                  </a:cubicBezTo>
                  <a:cubicBezTo>
                    <a:pt x="121" y="17"/>
                    <a:pt x="120" y="14"/>
                    <a:pt x="118" y="11"/>
                  </a:cubicBezTo>
                  <a:cubicBezTo>
                    <a:pt x="116" y="9"/>
                    <a:pt x="113" y="8"/>
                    <a:pt x="110" y="7"/>
                  </a:cubicBezTo>
                  <a:cubicBezTo>
                    <a:pt x="110" y="12"/>
                    <a:pt x="110" y="12"/>
                    <a:pt x="110" y="12"/>
                  </a:cubicBezTo>
                  <a:cubicBezTo>
                    <a:pt x="112" y="12"/>
                    <a:pt x="113" y="13"/>
                    <a:pt x="114" y="14"/>
                  </a:cubicBezTo>
                  <a:cubicBezTo>
                    <a:pt x="116" y="16"/>
                    <a:pt x="116" y="19"/>
                    <a:pt x="116" y="21"/>
                  </a:cubicBezTo>
                  <a:cubicBezTo>
                    <a:pt x="116" y="24"/>
                    <a:pt x="115" y="27"/>
                    <a:pt x="113" y="28"/>
                  </a:cubicBezTo>
                  <a:cubicBezTo>
                    <a:pt x="113" y="29"/>
                    <a:pt x="113" y="29"/>
                    <a:pt x="113" y="29"/>
                  </a:cubicBezTo>
                  <a:cubicBezTo>
                    <a:pt x="113" y="29"/>
                    <a:pt x="112" y="30"/>
                    <a:pt x="110" y="31"/>
                  </a:cubicBezTo>
                  <a:lnTo>
                    <a:pt x="110" y="36"/>
                  </a:lnTo>
                  <a:close/>
                  <a:moveTo>
                    <a:pt x="65" y="58"/>
                  </a:moveTo>
                  <a:cubicBezTo>
                    <a:pt x="69" y="57"/>
                    <a:pt x="73" y="56"/>
                    <a:pt x="77" y="54"/>
                  </a:cubicBezTo>
                  <a:cubicBezTo>
                    <a:pt x="84" y="51"/>
                    <a:pt x="90" y="46"/>
                    <a:pt x="95" y="40"/>
                  </a:cubicBezTo>
                  <a:cubicBezTo>
                    <a:pt x="96" y="39"/>
                    <a:pt x="97" y="39"/>
                    <a:pt x="98" y="39"/>
                  </a:cubicBezTo>
                  <a:cubicBezTo>
                    <a:pt x="98" y="39"/>
                    <a:pt x="98" y="39"/>
                    <a:pt x="98" y="39"/>
                  </a:cubicBezTo>
                  <a:cubicBezTo>
                    <a:pt x="99" y="40"/>
                    <a:pt x="100" y="40"/>
                    <a:pt x="102" y="41"/>
                  </a:cubicBezTo>
                  <a:cubicBezTo>
                    <a:pt x="103" y="41"/>
                    <a:pt x="105" y="41"/>
                    <a:pt x="106" y="41"/>
                  </a:cubicBezTo>
                  <a:cubicBezTo>
                    <a:pt x="108" y="41"/>
                    <a:pt x="109" y="41"/>
                    <a:pt x="110" y="41"/>
                  </a:cubicBezTo>
                  <a:cubicBezTo>
                    <a:pt x="110" y="46"/>
                    <a:pt x="110" y="46"/>
                    <a:pt x="110" y="46"/>
                  </a:cubicBezTo>
                  <a:cubicBezTo>
                    <a:pt x="109" y="46"/>
                    <a:pt x="108" y="46"/>
                    <a:pt x="106" y="46"/>
                  </a:cubicBezTo>
                  <a:cubicBezTo>
                    <a:pt x="104" y="46"/>
                    <a:pt x="103" y="46"/>
                    <a:pt x="101" y="45"/>
                  </a:cubicBezTo>
                  <a:cubicBezTo>
                    <a:pt x="100" y="45"/>
                    <a:pt x="99" y="45"/>
                    <a:pt x="97" y="44"/>
                  </a:cubicBezTo>
                  <a:cubicBezTo>
                    <a:pt x="92" y="50"/>
                    <a:pt x="86" y="55"/>
                    <a:pt x="79" y="59"/>
                  </a:cubicBezTo>
                  <a:cubicBezTo>
                    <a:pt x="75" y="61"/>
                    <a:pt x="70" y="62"/>
                    <a:pt x="65" y="63"/>
                  </a:cubicBezTo>
                  <a:cubicBezTo>
                    <a:pt x="65" y="58"/>
                    <a:pt x="65" y="58"/>
                    <a:pt x="65" y="58"/>
                  </a:cubicBezTo>
                  <a:close/>
                  <a:moveTo>
                    <a:pt x="110" y="2"/>
                  </a:moveTo>
                  <a:cubicBezTo>
                    <a:pt x="109" y="1"/>
                    <a:pt x="108" y="1"/>
                    <a:pt x="107" y="1"/>
                  </a:cubicBezTo>
                  <a:cubicBezTo>
                    <a:pt x="107" y="1"/>
                    <a:pt x="107" y="1"/>
                    <a:pt x="107" y="1"/>
                  </a:cubicBezTo>
                  <a:cubicBezTo>
                    <a:pt x="65" y="1"/>
                    <a:pt x="65" y="1"/>
                    <a:pt x="65" y="1"/>
                  </a:cubicBezTo>
                  <a:cubicBezTo>
                    <a:pt x="65" y="0"/>
                    <a:pt x="65" y="0"/>
                    <a:pt x="65" y="0"/>
                  </a:cubicBezTo>
                  <a:cubicBezTo>
                    <a:pt x="110" y="0"/>
                    <a:pt x="110" y="0"/>
                    <a:pt x="110" y="0"/>
                  </a:cubicBezTo>
                  <a:cubicBezTo>
                    <a:pt x="110" y="2"/>
                    <a:pt x="110" y="2"/>
                    <a:pt x="110" y="2"/>
                  </a:cubicBezTo>
                  <a:close/>
                  <a:moveTo>
                    <a:pt x="110" y="7"/>
                  </a:moveTo>
                  <a:cubicBezTo>
                    <a:pt x="110" y="12"/>
                    <a:pt x="110" y="12"/>
                    <a:pt x="110" y="12"/>
                  </a:cubicBezTo>
                  <a:cubicBezTo>
                    <a:pt x="110" y="12"/>
                    <a:pt x="110" y="12"/>
                    <a:pt x="110" y="12"/>
                  </a:cubicBezTo>
                  <a:cubicBezTo>
                    <a:pt x="110" y="15"/>
                    <a:pt x="110" y="19"/>
                    <a:pt x="109" y="22"/>
                  </a:cubicBezTo>
                  <a:cubicBezTo>
                    <a:pt x="108" y="25"/>
                    <a:pt x="107" y="28"/>
                    <a:pt x="106" y="31"/>
                  </a:cubicBezTo>
                  <a:cubicBezTo>
                    <a:pt x="106" y="31"/>
                    <a:pt x="106" y="31"/>
                    <a:pt x="106" y="31"/>
                  </a:cubicBezTo>
                  <a:cubicBezTo>
                    <a:pt x="108" y="31"/>
                    <a:pt x="109" y="31"/>
                    <a:pt x="110" y="31"/>
                  </a:cubicBezTo>
                  <a:cubicBezTo>
                    <a:pt x="110" y="36"/>
                    <a:pt x="110" y="36"/>
                    <a:pt x="110" y="36"/>
                  </a:cubicBezTo>
                  <a:cubicBezTo>
                    <a:pt x="109" y="36"/>
                    <a:pt x="108" y="36"/>
                    <a:pt x="106" y="36"/>
                  </a:cubicBezTo>
                  <a:cubicBezTo>
                    <a:pt x="105" y="36"/>
                    <a:pt x="105" y="36"/>
                    <a:pt x="104" y="36"/>
                  </a:cubicBezTo>
                  <a:cubicBezTo>
                    <a:pt x="103" y="36"/>
                    <a:pt x="102" y="36"/>
                    <a:pt x="101" y="35"/>
                  </a:cubicBezTo>
                  <a:cubicBezTo>
                    <a:pt x="100" y="35"/>
                    <a:pt x="99" y="34"/>
                    <a:pt x="100" y="32"/>
                  </a:cubicBezTo>
                  <a:cubicBezTo>
                    <a:pt x="100" y="32"/>
                    <a:pt x="100" y="32"/>
                    <a:pt x="100" y="32"/>
                  </a:cubicBezTo>
                  <a:cubicBezTo>
                    <a:pt x="100" y="32"/>
                    <a:pt x="100" y="32"/>
                    <a:pt x="100" y="32"/>
                  </a:cubicBezTo>
                  <a:cubicBezTo>
                    <a:pt x="102" y="28"/>
                    <a:pt x="103" y="25"/>
                    <a:pt x="104" y="21"/>
                  </a:cubicBezTo>
                  <a:cubicBezTo>
                    <a:pt x="105" y="17"/>
                    <a:pt x="106" y="13"/>
                    <a:pt x="106" y="9"/>
                  </a:cubicBezTo>
                  <a:cubicBezTo>
                    <a:pt x="106" y="9"/>
                    <a:pt x="106" y="8"/>
                    <a:pt x="106" y="8"/>
                  </a:cubicBezTo>
                  <a:cubicBezTo>
                    <a:pt x="106" y="7"/>
                    <a:pt x="107" y="6"/>
                    <a:pt x="108" y="6"/>
                  </a:cubicBezTo>
                  <a:cubicBezTo>
                    <a:pt x="108" y="6"/>
                    <a:pt x="108" y="6"/>
                    <a:pt x="108" y="6"/>
                  </a:cubicBezTo>
                  <a:cubicBezTo>
                    <a:pt x="108" y="6"/>
                    <a:pt x="108" y="6"/>
                    <a:pt x="108" y="6"/>
                  </a:cubicBezTo>
                  <a:cubicBezTo>
                    <a:pt x="109" y="6"/>
                    <a:pt x="110" y="7"/>
                    <a:pt x="110" y="7"/>
                  </a:cubicBezTo>
                  <a:close/>
                  <a:moveTo>
                    <a:pt x="55" y="59"/>
                  </a:moveTo>
                  <a:cubicBezTo>
                    <a:pt x="59" y="59"/>
                    <a:pt x="62" y="59"/>
                    <a:pt x="65" y="58"/>
                  </a:cubicBezTo>
                  <a:cubicBezTo>
                    <a:pt x="65" y="63"/>
                    <a:pt x="65" y="63"/>
                    <a:pt x="65" y="63"/>
                  </a:cubicBezTo>
                  <a:cubicBezTo>
                    <a:pt x="62" y="64"/>
                    <a:pt x="59" y="64"/>
                    <a:pt x="55" y="64"/>
                  </a:cubicBezTo>
                  <a:cubicBezTo>
                    <a:pt x="40" y="64"/>
                    <a:pt x="26" y="58"/>
                    <a:pt x="16" y="48"/>
                  </a:cubicBezTo>
                  <a:cubicBezTo>
                    <a:pt x="6" y="38"/>
                    <a:pt x="0" y="24"/>
                    <a:pt x="0" y="9"/>
                  </a:cubicBezTo>
                  <a:cubicBezTo>
                    <a:pt x="0" y="7"/>
                    <a:pt x="0" y="5"/>
                    <a:pt x="0" y="3"/>
                  </a:cubicBezTo>
                  <a:cubicBezTo>
                    <a:pt x="0" y="2"/>
                    <a:pt x="0" y="1"/>
                    <a:pt x="0" y="0"/>
                  </a:cubicBezTo>
                  <a:cubicBezTo>
                    <a:pt x="65" y="0"/>
                    <a:pt x="65" y="0"/>
                    <a:pt x="65" y="0"/>
                  </a:cubicBezTo>
                  <a:cubicBezTo>
                    <a:pt x="65" y="1"/>
                    <a:pt x="65" y="1"/>
                    <a:pt x="65" y="1"/>
                  </a:cubicBezTo>
                  <a:cubicBezTo>
                    <a:pt x="5" y="1"/>
                    <a:pt x="5" y="1"/>
                    <a:pt x="5" y="1"/>
                  </a:cubicBezTo>
                  <a:cubicBezTo>
                    <a:pt x="5" y="2"/>
                    <a:pt x="5" y="3"/>
                    <a:pt x="5" y="4"/>
                  </a:cubicBezTo>
                  <a:cubicBezTo>
                    <a:pt x="4" y="5"/>
                    <a:pt x="4" y="7"/>
                    <a:pt x="4" y="9"/>
                  </a:cubicBezTo>
                  <a:cubicBezTo>
                    <a:pt x="4" y="23"/>
                    <a:pt x="10" y="35"/>
                    <a:pt x="19" y="45"/>
                  </a:cubicBezTo>
                  <a:cubicBezTo>
                    <a:pt x="28" y="54"/>
                    <a:pt x="41" y="59"/>
                    <a:pt x="55"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4" name="Freeform 310"/>
            <p:cNvSpPr>
              <a:spLocks noEditPoints="1"/>
            </p:cNvSpPr>
            <p:nvPr/>
          </p:nvSpPr>
          <p:spPr bwMode="auto">
            <a:xfrm>
              <a:off x="7807325" y="149225"/>
              <a:ext cx="269875" cy="31750"/>
            </a:xfrm>
            <a:custGeom>
              <a:avLst/>
              <a:gdLst>
                <a:gd name="T0" fmla="*/ 59 w 119"/>
                <a:gd name="T1" fmla="*/ 0 h 14"/>
                <a:gd name="T2" fmla="*/ 116 w 119"/>
                <a:gd name="T3" fmla="*/ 0 h 14"/>
                <a:gd name="T4" fmla="*/ 119 w 119"/>
                <a:gd name="T5" fmla="*/ 2 h 14"/>
                <a:gd name="T6" fmla="*/ 119 w 119"/>
                <a:gd name="T7" fmla="*/ 12 h 14"/>
                <a:gd name="T8" fmla="*/ 116 w 119"/>
                <a:gd name="T9" fmla="*/ 14 h 14"/>
                <a:gd name="T10" fmla="*/ 59 w 119"/>
                <a:gd name="T11" fmla="*/ 14 h 14"/>
                <a:gd name="T12" fmla="*/ 59 w 119"/>
                <a:gd name="T13" fmla="*/ 9 h 14"/>
                <a:gd name="T14" fmla="*/ 114 w 119"/>
                <a:gd name="T15" fmla="*/ 9 h 14"/>
                <a:gd name="T16" fmla="*/ 114 w 119"/>
                <a:gd name="T17" fmla="*/ 5 h 14"/>
                <a:gd name="T18" fmla="*/ 59 w 119"/>
                <a:gd name="T19" fmla="*/ 5 h 14"/>
                <a:gd name="T20" fmla="*/ 59 w 119"/>
                <a:gd name="T21" fmla="*/ 0 h 14"/>
                <a:gd name="T22" fmla="*/ 2 w 119"/>
                <a:gd name="T23" fmla="*/ 0 h 14"/>
                <a:gd name="T24" fmla="*/ 59 w 119"/>
                <a:gd name="T25" fmla="*/ 0 h 14"/>
                <a:gd name="T26" fmla="*/ 59 w 119"/>
                <a:gd name="T27" fmla="*/ 5 h 14"/>
                <a:gd name="T28" fmla="*/ 4 w 119"/>
                <a:gd name="T29" fmla="*/ 5 h 14"/>
                <a:gd name="T30" fmla="*/ 4 w 119"/>
                <a:gd name="T31" fmla="*/ 9 h 14"/>
                <a:gd name="T32" fmla="*/ 59 w 119"/>
                <a:gd name="T33" fmla="*/ 9 h 14"/>
                <a:gd name="T34" fmla="*/ 59 w 119"/>
                <a:gd name="T35" fmla="*/ 14 h 14"/>
                <a:gd name="T36" fmla="*/ 2 w 119"/>
                <a:gd name="T37" fmla="*/ 14 h 14"/>
                <a:gd name="T38" fmla="*/ 0 w 119"/>
                <a:gd name="T39" fmla="*/ 12 h 14"/>
                <a:gd name="T40" fmla="*/ 0 w 119"/>
                <a:gd name="T41" fmla="*/ 2 h 14"/>
                <a:gd name="T42" fmla="*/ 2 w 119"/>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9" h="14">
                  <a:moveTo>
                    <a:pt x="59" y="0"/>
                  </a:moveTo>
                  <a:cubicBezTo>
                    <a:pt x="116" y="0"/>
                    <a:pt x="116" y="0"/>
                    <a:pt x="116" y="0"/>
                  </a:cubicBezTo>
                  <a:cubicBezTo>
                    <a:pt x="118" y="0"/>
                    <a:pt x="119" y="1"/>
                    <a:pt x="119" y="2"/>
                  </a:cubicBezTo>
                  <a:cubicBezTo>
                    <a:pt x="119" y="12"/>
                    <a:pt x="119" y="12"/>
                    <a:pt x="119" y="12"/>
                  </a:cubicBezTo>
                  <a:cubicBezTo>
                    <a:pt x="119" y="13"/>
                    <a:pt x="118" y="14"/>
                    <a:pt x="116" y="14"/>
                  </a:cubicBezTo>
                  <a:cubicBezTo>
                    <a:pt x="59" y="14"/>
                    <a:pt x="59" y="14"/>
                    <a:pt x="59" y="14"/>
                  </a:cubicBezTo>
                  <a:cubicBezTo>
                    <a:pt x="59" y="9"/>
                    <a:pt x="59" y="9"/>
                    <a:pt x="59" y="9"/>
                  </a:cubicBezTo>
                  <a:cubicBezTo>
                    <a:pt x="114" y="9"/>
                    <a:pt x="114" y="9"/>
                    <a:pt x="114" y="9"/>
                  </a:cubicBezTo>
                  <a:cubicBezTo>
                    <a:pt x="114" y="5"/>
                    <a:pt x="114" y="5"/>
                    <a:pt x="114" y="5"/>
                  </a:cubicBezTo>
                  <a:cubicBezTo>
                    <a:pt x="59" y="5"/>
                    <a:pt x="59" y="5"/>
                    <a:pt x="59" y="5"/>
                  </a:cubicBezTo>
                  <a:lnTo>
                    <a:pt x="59" y="0"/>
                  </a:lnTo>
                  <a:close/>
                  <a:moveTo>
                    <a:pt x="2" y="0"/>
                  </a:moveTo>
                  <a:cubicBezTo>
                    <a:pt x="59" y="0"/>
                    <a:pt x="59" y="0"/>
                    <a:pt x="59" y="0"/>
                  </a:cubicBezTo>
                  <a:cubicBezTo>
                    <a:pt x="59" y="5"/>
                    <a:pt x="59" y="5"/>
                    <a:pt x="59" y="5"/>
                  </a:cubicBezTo>
                  <a:cubicBezTo>
                    <a:pt x="4" y="5"/>
                    <a:pt x="4" y="5"/>
                    <a:pt x="4" y="5"/>
                  </a:cubicBezTo>
                  <a:cubicBezTo>
                    <a:pt x="4" y="9"/>
                    <a:pt x="4" y="9"/>
                    <a:pt x="4" y="9"/>
                  </a:cubicBezTo>
                  <a:cubicBezTo>
                    <a:pt x="59" y="9"/>
                    <a:pt x="59" y="9"/>
                    <a:pt x="59" y="9"/>
                  </a:cubicBezTo>
                  <a:cubicBezTo>
                    <a:pt x="59" y="14"/>
                    <a:pt x="59" y="14"/>
                    <a:pt x="59" y="14"/>
                  </a:cubicBezTo>
                  <a:cubicBezTo>
                    <a:pt x="2" y="14"/>
                    <a:pt x="2" y="14"/>
                    <a:pt x="2" y="14"/>
                  </a:cubicBezTo>
                  <a:cubicBezTo>
                    <a:pt x="1" y="14"/>
                    <a:pt x="0" y="13"/>
                    <a:pt x="0" y="12"/>
                  </a:cubicBezTo>
                  <a:cubicBezTo>
                    <a:pt x="0" y="2"/>
                    <a:pt x="0" y="2"/>
                    <a:pt x="0" y="2"/>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5" name="Freeform 311"/>
            <p:cNvSpPr>
              <a:spLocks noEditPoints="1"/>
            </p:cNvSpPr>
            <p:nvPr/>
          </p:nvSpPr>
          <p:spPr bwMode="auto">
            <a:xfrm>
              <a:off x="10207625" y="185738"/>
              <a:ext cx="244475" cy="219075"/>
            </a:xfrm>
            <a:custGeom>
              <a:avLst/>
              <a:gdLst>
                <a:gd name="T0" fmla="*/ 58 w 108"/>
                <a:gd name="T1" fmla="*/ 88 h 97"/>
                <a:gd name="T2" fmla="*/ 68 w 108"/>
                <a:gd name="T3" fmla="*/ 91 h 97"/>
                <a:gd name="T4" fmla="*/ 71 w 108"/>
                <a:gd name="T5" fmla="*/ 92 h 97"/>
                <a:gd name="T6" fmla="*/ 81 w 108"/>
                <a:gd name="T7" fmla="*/ 90 h 97"/>
                <a:gd name="T8" fmla="*/ 88 w 108"/>
                <a:gd name="T9" fmla="*/ 82 h 97"/>
                <a:gd name="T10" fmla="*/ 99 w 108"/>
                <a:gd name="T11" fmla="*/ 62 h 97"/>
                <a:gd name="T12" fmla="*/ 103 w 108"/>
                <a:gd name="T13" fmla="*/ 43 h 97"/>
                <a:gd name="T14" fmla="*/ 103 w 108"/>
                <a:gd name="T15" fmla="*/ 36 h 97"/>
                <a:gd name="T16" fmla="*/ 100 w 108"/>
                <a:gd name="T17" fmla="*/ 21 h 97"/>
                <a:gd name="T18" fmla="*/ 93 w 108"/>
                <a:gd name="T19" fmla="*/ 12 h 97"/>
                <a:gd name="T20" fmla="*/ 78 w 108"/>
                <a:gd name="T21" fmla="*/ 6 h 97"/>
                <a:gd name="T22" fmla="*/ 55 w 108"/>
                <a:gd name="T23" fmla="*/ 11 h 97"/>
                <a:gd name="T24" fmla="*/ 62 w 108"/>
                <a:gd name="T25" fmla="*/ 3 h 97"/>
                <a:gd name="T26" fmla="*/ 95 w 108"/>
                <a:gd name="T27" fmla="*/ 8 h 97"/>
                <a:gd name="T28" fmla="*/ 104 w 108"/>
                <a:gd name="T29" fmla="*/ 19 h 97"/>
                <a:gd name="T30" fmla="*/ 108 w 108"/>
                <a:gd name="T31" fmla="*/ 36 h 97"/>
                <a:gd name="T32" fmla="*/ 108 w 108"/>
                <a:gd name="T33" fmla="*/ 42 h 97"/>
                <a:gd name="T34" fmla="*/ 106 w 108"/>
                <a:gd name="T35" fmla="*/ 55 h 97"/>
                <a:gd name="T36" fmla="*/ 92 w 108"/>
                <a:gd name="T37" fmla="*/ 85 h 97"/>
                <a:gd name="T38" fmla="*/ 85 w 108"/>
                <a:gd name="T39" fmla="*/ 93 h 97"/>
                <a:gd name="T40" fmla="*/ 82 w 108"/>
                <a:gd name="T41" fmla="*/ 95 h 97"/>
                <a:gd name="T42" fmla="*/ 69 w 108"/>
                <a:gd name="T43" fmla="*/ 96 h 97"/>
                <a:gd name="T44" fmla="*/ 60 w 108"/>
                <a:gd name="T45" fmla="*/ 93 h 97"/>
                <a:gd name="T46" fmla="*/ 54 w 108"/>
                <a:gd name="T47" fmla="*/ 92 h 97"/>
                <a:gd name="T48" fmla="*/ 38 w 108"/>
                <a:gd name="T49" fmla="*/ 92 h 97"/>
                <a:gd name="T50" fmla="*/ 43 w 108"/>
                <a:gd name="T51" fmla="*/ 90 h 97"/>
                <a:gd name="T52" fmla="*/ 50 w 108"/>
                <a:gd name="T53" fmla="*/ 88 h 97"/>
                <a:gd name="T54" fmla="*/ 48 w 108"/>
                <a:gd name="T55" fmla="*/ 93 h 97"/>
                <a:gd name="T56" fmla="*/ 39 w 108"/>
                <a:gd name="T57" fmla="*/ 96 h 97"/>
                <a:gd name="T58" fmla="*/ 29 w 108"/>
                <a:gd name="T59" fmla="*/ 94 h 97"/>
                <a:gd name="T60" fmla="*/ 53 w 108"/>
                <a:gd name="T61" fmla="*/ 11 h 97"/>
                <a:gd name="T62" fmla="*/ 30 w 108"/>
                <a:gd name="T63" fmla="*/ 6 h 97"/>
                <a:gd name="T64" fmla="*/ 47 w 108"/>
                <a:gd name="T65" fmla="*/ 3 h 97"/>
                <a:gd name="T66" fmla="*/ 28 w 108"/>
                <a:gd name="T67" fmla="*/ 91 h 97"/>
                <a:gd name="T68" fmla="*/ 29 w 108"/>
                <a:gd name="T69" fmla="*/ 96 h 97"/>
                <a:gd name="T70" fmla="*/ 28 w 108"/>
                <a:gd name="T71" fmla="*/ 1 h 97"/>
                <a:gd name="T72" fmla="*/ 17 w 108"/>
                <a:gd name="T73" fmla="*/ 77 h 97"/>
                <a:gd name="T74" fmla="*/ 23 w 108"/>
                <a:gd name="T75" fmla="*/ 86 h 97"/>
                <a:gd name="T76" fmla="*/ 28 w 108"/>
                <a:gd name="T77" fmla="*/ 91 h 97"/>
                <a:gd name="T78" fmla="*/ 25 w 108"/>
                <a:gd name="T79" fmla="*/ 94 h 97"/>
                <a:gd name="T80" fmla="*/ 17 w 108"/>
                <a:gd name="T81" fmla="*/ 77 h 97"/>
                <a:gd name="T82" fmla="*/ 17 w 108"/>
                <a:gd name="T83" fmla="*/ 5 h 97"/>
                <a:gd name="T84" fmla="*/ 28 w 108"/>
                <a:gd name="T85" fmla="*/ 91 h 97"/>
                <a:gd name="T86" fmla="*/ 9 w 108"/>
                <a:gd name="T87" fmla="*/ 21 h 97"/>
                <a:gd name="T88" fmla="*/ 5 w 108"/>
                <a:gd name="T89" fmla="*/ 37 h 97"/>
                <a:gd name="T90" fmla="*/ 5 w 108"/>
                <a:gd name="T91" fmla="*/ 43 h 97"/>
                <a:gd name="T92" fmla="*/ 14 w 108"/>
                <a:gd name="T93" fmla="*/ 72 h 97"/>
                <a:gd name="T94" fmla="*/ 16 w 108"/>
                <a:gd name="T95" fmla="*/ 85 h 97"/>
                <a:gd name="T96" fmla="*/ 2 w 108"/>
                <a:gd name="T97" fmla="*/ 55 h 97"/>
                <a:gd name="T98" fmla="*/ 0 w 108"/>
                <a:gd name="T99" fmla="*/ 42 h 97"/>
                <a:gd name="T100" fmla="*/ 0 w 108"/>
                <a:gd name="T101" fmla="*/ 36 h 97"/>
                <a:gd name="T102" fmla="*/ 1 w 108"/>
                <a:gd name="T103" fmla="*/ 30 h 97"/>
                <a:gd name="T104" fmla="*/ 14 w 108"/>
                <a:gd name="T105" fmla="*/ 8 h 97"/>
                <a:gd name="T106" fmla="*/ 15 w 108"/>
                <a:gd name="T107" fmla="*/ 1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97">
                  <a:moveTo>
                    <a:pt x="54" y="88"/>
                  </a:moveTo>
                  <a:cubicBezTo>
                    <a:pt x="54" y="88"/>
                    <a:pt x="54" y="88"/>
                    <a:pt x="54" y="88"/>
                  </a:cubicBezTo>
                  <a:cubicBezTo>
                    <a:pt x="54" y="88"/>
                    <a:pt x="54" y="88"/>
                    <a:pt x="54" y="88"/>
                  </a:cubicBezTo>
                  <a:cubicBezTo>
                    <a:pt x="54" y="88"/>
                    <a:pt x="55" y="88"/>
                    <a:pt x="55" y="88"/>
                  </a:cubicBezTo>
                  <a:cubicBezTo>
                    <a:pt x="56" y="88"/>
                    <a:pt x="57" y="88"/>
                    <a:pt x="58" y="88"/>
                  </a:cubicBezTo>
                  <a:cubicBezTo>
                    <a:pt x="59" y="88"/>
                    <a:pt x="60" y="88"/>
                    <a:pt x="61" y="89"/>
                  </a:cubicBezTo>
                  <a:cubicBezTo>
                    <a:pt x="61" y="89"/>
                    <a:pt x="61" y="89"/>
                    <a:pt x="61" y="89"/>
                  </a:cubicBezTo>
                  <a:cubicBezTo>
                    <a:pt x="62" y="89"/>
                    <a:pt x="63" y="89"/>
                    <a:pt x="63" y="89"/>
                  </a:cubicBezTo>
                  <a:cubicBezTo>
                    <a:pt x="64" y="89"/>
                    <a:pt x="65" y="90"/>
                    <a:pt x="65" y="90"/>
                  </a:cubicBezTo>
                  <a:cubicBezTo>
                    <a:pt x="66" y="90"/>
                    <a:pt x="67" y="91"/>
                    <a:pt x="68" y="91"/>
                  </a:cubicBezTo>
                  <a:cubicBezTo>
                    <a:pt x="68" y="91"/>
                    <a:pt x="69" y="91"/>
                    <a:pt x="70" y="92"/>
                  </a:cubicBezTo>
                  <a:cubicBezTo>
                    <a:pt x="70" y="92"/>
                    <a:pt x="70" y="92"/>
                    <a:pt x="70" y="92"/>
                  </a:cubicBezTo>
                  <a:cubicBezTo>
                    <a:pt x="70" y="92"/>
                    <a:pt x="70" y="92"/>
                    <a:pt x="70" y="92"/>
                  </a:cubicBezTo>
                  <a:cubicBezTo>
                    <a:pt x="71" y="92"/>
                    <a:pt x="71" y="92"/>
                    <a:pt x="71" y="92"/>
                  </a:cubicBezTo>
                  <a:cubicBezTo>
                    <a:pt x="71" y="92"/>
                    <a:pt x="71" y="92"/>
                    <a:pt x="71" y="92"/>
                  </a:cubicBezTo>
                  <a:cubicBezTo>
                    <a:pt x="72" y="92"/>
                    <a:pt x="74" y="93"/>
                    <a:pt x="76" y="92"/>
                  </a:cubicBezTo>
                  <a:cubicBezTo>
                    <a:pt x="77" y="92"/>
                    <a:pt x="78" y="92"/>
                    <a:pt x="80" y="91"/>
                  </a:cubicBezTo>
                  <a:cubicBezTo>
                    <a:pt x="80" y="91"/>
                    <a:pt x="80" y="91"/>
                    <a:pt x="80" y="91"/>
                  </a:cubicBezTo>
                  <a:cubicBezTo>
                    <a:pt x="80" y="91"/>
                    <a:pt x="80" y="91"/>
                    <a:pt x="80" y="91"/>
                  </a:cubicBezTo>
                  <a:cubicBezTo>
                    <a:pt x="80" y="90"/>
                    <a:pt x="81" y="90"/>
                    <a:pt x="81" y="90"/>
                  </a:cubicBezTo>
                  <a:cubicBezTo>
                    <a:pt x="81" y="90"/>
                    <a:pt x="81" y="90"/>
                    <a:pt x="81" y="90"/>
                  </a:cubicBezTo>
                  <a:cubicBezTo>
                    <a:pt x="81" y="90"/>
                    <a:pt x="81" y="90"/>
                    <a:pt x="82" y="89"/>
                  </a:cubicBezTo>
                  <a:cubicBezTo>
                    <a:pt x="82" y="89"/>
                    <a:pt x="82" y="89"/>
                    <a:pt x="82" y="89"/>
                  </a:cubicBezTo>
                  <a:cubicBezTo>
                    <a:pt x="83" y="88"/>
                    <a:pt x="84" y="87"/>
                    <a:pt x="85" y="86"/>
                  </a:cubicBezTo>
                  <a:cubicBezTo>
                    <a:pt x="86" y="85"/>
                    <a:pt x="87" y="84"/>
                    <a:pt x="88" y="82"/>
                  </a:cubicBezTo>
                  <a:cubicBezTo>
                    <a:pt x="88" y="82"/>
                    <a:pt x="88" y="82"/>
                    <a:pt x="88" y="82"/>
                  </a:cubicBezTo>
                  <a:cubicBezTo>
                    <a:pt x="88" y="82"/>
                    <a:pt x="88" y="82"/>
                    <a:pt x="88" y="82"/>
                  </a:cubicBezTo>
                  <a:cubicBezTo>
                    <a:pt x="89" y="82"/>
                    <a:pt x="89" y="82"/>
                    <a:pt x="89" y="82"/>
                  </a:cubicBezTo>
                  <a:cubicBezTo>
                    <a:pt x="91" y="79"/>
                    <a:pt x="93" y="76"/>
                    <a:pt x="95" y="72"/>
                  </a:cubicBezTo>
                  <a:cubicBezTo>
                    <a:pt x="96" y="69"/>
                    <a:pt x="98" y="66"/>
                    <a:pt x="99" y="62"/>
                  </a:cubicBezTo>
                  <a:cubicBezTo>
                    <a:pt x="100" y="59"/>
                    <a:pt x="101" y="57"/>
                    <a:pt x="102" y="54"/>
                  </a:cubicBezTo>
                  <a:cubicBezTo>
                    <a:pt x="102" y="54"/>
                    <a:pt x="102" y="54"/>
                    <a:pt x="102" y="54"/>
                  </a:cubicBezTo>
                  <a:cubicBezTo>
                    <a:pt x="102" y="51"/>
                    <a:pt x="103" y="48"/>
                    <a:pt x="103" y="46"/>
                  </a:cubicBezTo>
                  <a:cubicBezTo>
                    <a:pt x="103" y="45"/>
                    <a:pt x="103" y="45"/>
                    <a:pt x="103" y="45"/>
                  </a:cubicBezTo>
                  <a:cubicBezTo>
                    <a:pt x="103" y="43"/>
                    <a:pt x="103" y="43"/>
                    <a:pt x="103" y="43"/>
                  </a:cubicBezTo>
                  <a:cubicBezTo>
                    <a:pt x="103" y="42"/>
                    <a:pt x="103" y="42"/>
                    <a:pt x="103" y="42"/>
                  </a:cubicBezTo>
                  <a:cubicBezTo>
                    <a:pt x="103" y="37"/>
                    <a:pt x="103" y="37"/>
                    <a:pt x="103" y="37"/>
                  </a:cubicBezTo>
                  <a:cubicBezTo>
                    <a:pt x="103" y="37"/>
                    <a:pt x="103" y="37"/>
                    <a:pt x="103" y="37"/>
                  </a:cubicBezTo>
                  <a:cubicBezTo>
                    <a:pt x="103" y="37"/>
                    <a:pt x="103" y="37"/>
                    <a:pt x="103" y="37"/>
                  </a:cubicBezTo>
                  <a:cubicBezTo>
                    <a:pt x="103" y="36"/>
                    <a:pt x="103" y="36"/>
                    <a:pt x="103" y="36"/>
                  </a:cubicBezTo>
                  <a:cubicBezTo>
                    <a:pt x="103" y="36"/>
                    <a:pt x="103" y="36"/>
                    <a:pt x="103" y="36"/>
                  </a:cubicBezTo>
                  <a:cubicBezTo>
                    <a:pt x="103" y="36"/>
                    <a:pt x="103" y="36"/>
                    <a:pt x="103" y="36"/>
                  </a:cubicBezTo>
                  <a:cubicBezTo>
                    <a:pt x="103" y="36"/>
                    <a:pt x="103" y="35"/>
                    <a:pt x="103" y="34"/>
                  </a:cubicBezTo>
                  <a:cubicBezTo>
                    <a:pt x="103" y="33"/>
                    <a:pt x="103" y="32"/>
                    <a:pt x="103" y="31"/>
                  </a:cubicBezTo>
                  <a:cubicBezTo>
                    <a:pt x="102" y="27"/>
                    <a:pt x="101" y="24"/>
                    <a:pt x="100" y="21"/>
                  </a:cubicBezTo>
                  <a:cubicBezTo>
                    <a:pt x="100" y="21"/>
                    <a:pt x="100" y="21"/>
                    <a:pt x="100" y="21"/>
                  </a:cubicBezTo>
                  <a:cubicBezTo>
                    <a:pt x="100" y="21"/>
                    <a:pt x="100" y="21"/>
                    <a:pt x="100" y="21"/>
                  </a:cubicBezTo>
                  <a:cubicBezTo>
                    <a:pt x="98" y="18"/>
                    <a:pt x="96" y="16"/>
                    <a:pt x="94" y="13"/>
                  </a:cubicBezTo>
                  <a:cubicBezTo>
                    <a:pt x="94" y="13"/>
                    <a:pt x="94" y="13"/>
                    <a:pt x="94" y="13"/>
                  </a:cubicBezTo>
                  <a:cubicBezTo>
                    <a:pt x="93" y="13"/>
                    <a:pt x="93" y="12"/>
                    <a:pt x="93" y="12"/>
                  </a:cubicBezTo>
                  <a:cubicBezTo>
                    <a:pt x="92" y="12"/>
                    <a:pt x="92" y="12"/>
                    <a:pt x="92" y="11"/>
                  </a:cubicBezTo>
                  <a:cubicBezTo>
                    <a:pt x="92" y="11"/>
                    <a:pt x="92" y="11"/>
                    <a:pt x="92" y="11"/>
                  </a:cubicBezTo>
                  <a:cubicBezTo>
                    <a:pt x="92" y="11"/>
                    <a:pt x="92" y="11"/>
                    <a:pt x="92" y="11"/>
                  </a:cubicBezTo>
                  <a:cubicBezTo>
                    <a:pt x="90" y="10"/>
                    <a:pt x="88" y="8"/>
                    <a:pt x="85" y="8"/>
                  </a:cubicBezTo>
                  <a:cubicBezTo>
                    <a:pt x="83" y="7"/>
                    <a:pt x="81" y="6"/>
                    <a:pt x="78" y="6"/>
                  </a:cubicBezTo>
                  <a:cubicBezTo>
                    <a:pt x="78" y="6"/>
                    <a:pt x="78" y="6"/>
                    <a:pt x="78" y="6"/>
                  </a:cubicBezTo>
                  <a:cubicBezTo>
                    <a:pt x="75" y="5"/>
                    <a:pt x="73" y="5"/>
                    <a:pt x="71" y="6"/>
                  </a:cubicBezTo>
                  <a:cubicBezTo>
                    <a:pt x="68" y="6"/>
                    <a:pt x="66" y="7"/>
                    <a:pt x="63" y="8"/>
                  </a:cubicBezTo>
                  <a:cubicBezTo>
                    <a:pt x="62" y="8"/>
                    <a:pt x="61" y="8"/>
                    <a:pt x="60" y="9"/>
                  </a:cubicBezTo>
                  <a:cubicBezTo>
                    <a:pt x="57" y="10"/>
                    <a:pt x="55" y="11"/>
                    <a:pt x="55" y="11"/>
                  </a:cubicBezTo>
                  <a:cubicBezTo>
                    <a:pt x="55" y="11"/>
                    <a:pt x="54" y="11"/>
                    <a:pt x="54" y="11"/>
                  </a:cubicBezTo>
                  <a:cubicBezTo>
                    <a:pt x="54" y="6"/>
                    <a:pt x="54" y="6"/>
                    <a:pt x="54" y="6"/>
                  </a:cubicBezTo>
                  <a:cubicBezTo>
                    <a:pt x="54" y="6"/>
                    <a:pt x="54" y="6"/>
                    <a:pt x="54" y="6"/>
                  </a:cubicBezTo>
                  <a:cubicBezTo>
                    <a:pt x="55" y="5"/>
                    <a:pt x="57" y="5"/>
                    <a:pt x="58" y="4"/>
                  </a:cubicBezTo>
                  <a:cubicBezTo>
                    <a:pt x="59" y="4"/>
                    <a:pt x="61" y="3"/>
                    <a:pt x="62" y="3"/>
                  </a:cubicBezTo>
                  <a:cubicBezTo>
                    <a:pt x="64" y="2"/>
                    <a:pt x="67" y="1"/>
                    <a:pt x="70" y="1"/>
                  </a:cubicBezTo>
                  <a:cubicBezTo>
                    <a:pt x="73" y="0"/>
                    <a:pt x="76" y="0"/>
                    <a:pt x="79" y="1"/>
                  </a:cubicBezTo>
                  <a:cubicBezTo>
                    <a:pt x="79" y="1"/>
                    <a:pt x="79" y="1"/>
                    <a:pt x="79" y="1"/>
                  </a:cubicBezTo>
                  <a:cubicBezTo>
                    <a:pt x="82" y="1"/>
                    <a:pt x="84" y="2"/>
                    <a:pt x="87" y="3"/>
                  </a:cubicBezTo>
                  <a:cubicBezTo>
                    <a:pt x="90" y="4"/>
                    <a:pt x="92" y="6"/>
                    <a:pt x="95" y="8"/>
                  </a:cubicBezTo>
                  <a:cubicBezTo>
                    <a:pt x="95" y="8"/>
                    <a:pt x="95" y="8"/>
                    <a:pt x="96" y="9"/>
                  </a:cubicBezTo>
                  <a:cubicBezTo>
                    <a:pt x="96" y="9"/>
                    <a:pt x="97" y="9"/>
                    <a:pt x="97" y="10"/>
                  </a:cubicBezTo>
                  <a:cubicBezTo>
                    <a:pt x="97" y="10"/>
                    <a:pt x="97" y="10"/>
                    <a:pt x="97" y="10"/>
                  </a:cubicBezTo>
                  <a:cubicBezTo>
                    <a:pt x="100" y="13"/>
                    <a:pt x="102" y="16"/>
                    <a:pt x="104" y="19"/>
                  </a:cubicBezTo>
                  <a:cubicBezTo>
                    <a:pt x="104" y="19"/>
                    <a:pt x="104" y="19"/>
                    <a:pt x="104" y="19"/>
                  </a:cubicBezTo>
                  <a:cubicBezTo>
                    <a:pt x="106" y="23"/>
                    <a:pt x="107" y="26"/>
                    <a:pt x="107" y="30"/>
                  </a:cubicBezTo>
                  <a:cubicBezTo>
                    <a:pt x="108" y="31"/>
                    <a:pt x="108" y="33"/>
                    <a:pt x="108" y="34"/>
                  </a:cubicBezTo>
                  <a:cubicBezTo>
                    <a:pt x="108" y="34"/>
                    <a:pt x="108" y="35"/>
                    <a:pt x="108" y="36"/>
                  </a:cubicBezTo>
                  <a:cubicBezTo>
                    <a:pt x="108" y="36"/>
                    <a:pt x="108" y="36"/>
                    <a:pt x="108" y="36"/>
                  </a:cubicBezTo>
                  <a:cubicBezTo>
                    <a:pt x="108" y="36"/>
                    <a:pt x="108" y="36"/>
                    <a:pt x="108" y="36"/>
                  </a:cubicBezTo>
                  <a:cubicBezTo>
                    <a:pt x="108" y="36"/>
                    <a:pt x="108" y="36"/>
                    <a:pt x="108" y="36"/>
                  </a:cubicBezTo>
                  <a:cubicBezTo>
                    <a:pt x="108" y="36"/>
                    <a:pt x="108" y="36"/>
                    <a:pt x="108" y="37"/>
                  </a:cubicBezTo>
                  <a:cubicBezTo>
                    <a:pt x="108" y="42"/>
                    <a:pt x="108" y="42"/>
                    <a:pt x="108" y="42"/>
                  </a:cubicBezTo>
                  <a:cubicBezTo>
                    <a:pt x="108" y="42"/>
                    <a:pt x="108" y="42"/>
                    <a:pt x="108" y="42"/>
                  </a:cubicBezTo>
                  <a:cubicBezTo>
                    <a:pt x="108" y="42"/>
                    <a:pt x="108" y="42"/>
                    <a:pt x="108" y="42"/>
                  </a:cubicBezTo>
                  <a:cubicBezTo>
                    <a:pt x="108" y="44"/>
                    <a:pt x="108" y="44"/>
                    <a:pt x="108" y="44"/>
                  </a:cubicBezTo>
                  <a:cubicBezTo>
                    <a:pt x="108" y="46"/>
                    <a:pt x="108" y="46"/>
                    <a:pt x="108" y="46"/>
                  </a:cubicBezTo>
                  <a:cubicBezTo>
                    <a:pt x="108" y="46"/>
                    <a:pt x="108" y="46"/>
                    <a:pt x="108" y="46"/>
                  </a:cubicBezTo>
                  <a:cubicBezTo>
                    <a:pt x="108" y="49"/>
                    <a:pt x="107" y="52"/>
                    <a:pt x="106" y="55"/>
                  </a:cubicBezTo>
                  <a:cubicBezTo>
                    <a:pt x="106" y="55"/>
                    <a:pt x="106" y="55"/>
                    <a:pt x="106" y="55"/>
                  </a:cubicBezTo>
                  <a:cubicBezTo>
                    <a:pt x="106" y="55"/>
                    <a:pt x="106" y="55"/>
                    <a:pt x="106" y="55"/>
                  </a:cubicBezTo>
                  <a:cubicBezTo>
                    <a:pt x="106" y="58"/>
                    <a:pt x="105" y="61"/>
                    <a:pt x="104" y="64"/>
                  </a:cubicBezTo>
                  <a:cubicBezTo>
                    <a:pt x="102" y="67"/>
                    <a:pt x="101" y="71"/>
                    <a:pt x="99" y="75"/>
                  </a:cubicBezTo>
                  <a:cubicBezTo>
                    <a:pt x="97" y="78"/>
                    <a:pt x="95" y="82"/>
                    <a:pt x="92" y="85"/>
                  </a:cubicBezTo>
                  <a:cubicBezTo>
                    <a:pt x="92" y="85"/>
                    <a:pt x="92" y="85"/>
                    <a:pt x="92" y="85"/>
                  </a:cubicBezTo>
                  <a:cubicBezTo>
                    <a:pt x="92" y="85"/>
                    <a:pt x="92" y="85"/>
                    <a:pt x="92" y="85"/>
                  </a:cubicBezTo>
                  <a:cubicBezTo>
                    <a:pt x="92" y="85"/>
                    <a:pt x="92" y="85"/>
                    <a:pt x="92" y="85"/>
                  </a:cubicBezTo>
                  <a:cubicBezTo>
                    <a:pt x="92" y="85"/>
                    <a:pt x="92" y="85"/>
                    <a:pt x="92" y="85"/>
                  </a:cubicBezTo>
                  <a:cubicBezTo>
                    <a:pt x="91" y="87"/>
                    <a:pt x="90" y="88"/>
                    <a:pt x="88" y="89"/>
                  </a:cubicBezTo>
                  <a:cubicBezTo>
                    <a:pt x="87" y="91"/>
                    <a:pt x="86" y="92"/>
                    <a:pt x="85" y="93"/>
                  </a:cubicBezTo>
                  <a:cubicBezTo>
                    <a:pt x="84" y="93"/>
                    <a:pt x="84" y="93"/>
                    <a:pt x="84" y="93"/>
                  </a:cubicBezTo>
                  <a:cubicBezTo>
                    <a:pt x="84" y="93"/>
                    <a:pt x="84" y="94"/>
                    <a:pt x="83" y="94"/>
                  </a:cubicBezTo>
                  <a:cubicBezTo>
                    <a:pt x="83" y="94"/>
                    <a:pt x="83" y="94"/>
                    <a:pt x="83" y="94"/>
                  </a:cubicBezTo>
                  <a:cubicBezTo>
                    <a:pt x="83" y="94"/>
                    <a:pt x="83" y="94"/>
                    <a:pt x="83" y="94"/>
                  </a:cubicBezTo>
                  <a:cubicBezTo>
                    <a:pt x="83" y="94"/>
                    <a:pt x="83" y="94"/>
                    <a:pt x="82" y="95"/>
                  </a:cubicBezTo>
                  <a:cubicBezTo>
                    <a:pt x="80" y="96"/>
                    <a:pt x="78" y="97"/>
                    <a:pt x="76" y="97"/>
                  </a:cubicBezTo>
                  <a:cubicBezTo>
                    <a:pt x="74" y="97"/>
                    <a:pt x="71" y="97"/>
                    <a:pt x="69" y="96"/>
                  </a:cubicBezTo>
                  <a:cubicBezTo>
                    <a:pt x="69" y="96"/>
                    <a:pt x="69" y="96"/>
                    <a:pt x="69" y="96"/>
                  </a:cubicBezTo>
                  <a:cubicBezTo>
                    <a:pt x="69" y="96"/>
                    <a:pt x="69" y="96"/>
                    <a:pt x="69" y="96"/>
                  </a:cubicBezTo>
                  <a:cubicBezTo>
                    <a:pt x="69" y="96"/>
                    <a:pt x="69" y="96"/>
                    <a:pt x="69" y="96"/>
                  </a:cubicBezTo>
                  <a:cubicBezTo>
                    <a:pt x="68" y="96"/>
                    <a:pt x="67" y="96"/>
                    <a:pt x="66" y="95"/>
                  </a:cubicBezTo>
                  <a:cubicBezTo>
                    <a:pt x="65" y="95"/>
                    <a:pt x="64" y="95"/>
                    <a:pt x="63" y="94"/>
                  </a:cubicBezTo>
                  <a:cubicBezTo>
                    <a:pt x="63" y="94"/>
                    <a:pt x="62" y="94"/>
                    <a:pt x="62" y="94"/>
                  </a:cubicBezTo>
                  <a:cubicBezTo>
                    <a:pt x="61" y="94"/>
                    <a:pt x="61" y="93"/>
                    <a:pt x="60" y="93"/>
                  </a:cubicBezTo>
                  <a:cubicBezTo>
                    <a:pt x="60" y="93"/>
                    <a:pt x="60" y="93"/>
                    <a:pt x="60" y="93"/>
                  </a:cubicBezTo>
                  <a:cubicBezTo>
                    <a:pt x="59" y="93"/>
                    <a:pt x="58" y="93"/>
                    <a:pt x="57" y="93"/>
                  </a:cubicBezTo>
                  <a:cubicBezTo>
                    <a:pt x="56" y="92"/>
                    <a:pt x="55" y="92"/>
                    <a:pt x="55" y="92"/>
                  </a:cubicBezTo>
                  <a:cubicBezTo>
                    <a:pt x="54" y="92"/>
                    <a:pt x="54" y="92"/>
                    <a:pt x="54" y="92"/>
                  </a:cubicBezTo>
                  <a:cubicBezTo>
                    <a:pt x="54" y="92"/>
                    <a:pt x="54" y="92"/>
                    <a:pt x="54" y="92"/>
                  </a:cubicBezTo>
                  <a:cubicBezTo>
                    <a:pt x="54" y="92"/>
                    <a:pt x="54" y="92"/>
                    <a:pt x="54" y="92"/>
                  </a:cubicBezTo>
                  <a:lnTo>
                    <a:pt x="54" y="88"/>
                  </a:lnTo>
                  <a:close/>
                  <a:moveTo>
                    <a:pt x="29" y="91"/>
                  </a:moveTo>
                  <a:cubicBezTo>
                    <a:pt x="30" y="92"/>
                    <a:pt x="31" y="92"/>
                    <a:pt x="33" y="92"/>
                  </a:cubicBezTo>
                  <a:cubicBezTo>
                    <a:pt x="34" y="93"/>
                    <a:pt x="36" y="92"/>
                    <a:pt x="38" y="92"/>
                  </a:cubicBezTo>
                  <a:cubicBezTo>
                    <a:pt x="38" y="92"/>
                    <a:pt x="38" y="92"/>
                    <a:pt x="38" y="92"/>
                  </a:cubicBezTo>
                  <a:cubicBezTo>
                    <a:pt x="38" y="92"/>
                    <a:pt x="38" y="92"/>
                    <a:pt x="38" y="92"/>
                  </a:cubicBezTo>
                  <a:cubicBezTo>
                    <a:pt x="38" y="92"/>
                    <a:pt x="38" y="92"/>
                    <a:pt x="38" y="92"/>
                  </a:cubicBezTo>
                  <a:cubicBezTo>
                    <a:pt x="38" y="92"/>
                    <a:pt x="38" y="92"/>
                    <a:pt x="38" y="92"/>
                  </a:cubicBezTo>
                  <a:cubicBezTo>
                    <a:pt x="39" y="91"/>
                    <a:pt x="40" y="91"/>
                    <a:pt x="41" y="91"/>
                  </a:cubicBezTo>
                  <a:cubicBezTo>
                    <a:pt x="41" y="91"/>
                    <a:pt x="42" y="90"/>
                    <a:pt x="43" y="90"/>
                  </a:cubicBezTo>
                  <a:cubicBezTo>
                    <a:pt x="44" y="90"/>
                    <a:pt x="44" y="89"/>
                    <a:pt x="45" y="89"/>
                  </a:cubicBezTo>
                  <a:cubicBezTo>
                    <a:pt x="46" y="89"/>
                    <a:pt x="46" y="89"/>
                    <a:pt x="47" y="89"/>
                  </a:cubicBezTo>
                  <a:cubicBezTo>
                    <a:pt x="47" y="89"/>
                    <a:pt x="47" y="89"/>
                    <a:pt x="47" y="89"/>
                  </a:cubicBezTo>
                  <a:cubicBezTo>
                    <a:pt x="47" y="89"/>
                    <a:pt x="47" y="89"/>
                    <a:pt x="47" y="89"/>
                  </a:cubicBezTo>
                  <a:cubicBezTo>
                    <a:pt x="48" y="88"/>
                    <a:pt x="49" y="88"/>
                    <a:pt x="50" y="88"/>
                  </a:cubicBezTo>
                  <a:cubicBezTo>
                    <a:pt x="52" y="88"/>
                    <a:pt x="54" y="88"/>
                    <a:pt x="54" y="88"/>
                  </a:cubicBezTo>
                  <a:cubicBezTo>
                    <a:pt x="54" y="92"/>
                    <a:pt x="54" y="92"/>
                    <a:pt x="54" y="92"/>
                  </a:cubicBezTo>
                  <a:cubicBezTo>
                    <a:pt x="54" y="92"/>
                    <a:pt x="52" y="92"/>
                    <a:pt x="51" y="93"/>
                  </a:cubicBezTo>
                  <a:cubicBezTo>
                    <a:pt x="50" y="93"/>
                    <a:pt x="49" y="93"/>
                    <a:pt x="48" y="93"/>
                  </a:cubicBezTo>
                  <a:cubicBezTo>
                    <a:pt x="48" y="93"/>
                    <a:pt x="48" y="93"/>
                    <a:pt x="48" y="93"/>
                  </a:cubicBezTo>
                  <a:cubicBezTo>
                    <a:pt x="48" y="93"/>
                    <a:pt x="47" y="94"/>
                    <a:pt x="47" y="94"/>
                  </a:cubicBezTo>
                  <a:cubicBezTo>
                    <a:pt x="46" y="94"/>
                    <a:pt x="45" y="94"/>
                    <a:pt x="45" y="94"/>
                  </a:cubicBezTo>
                  <a:cubicBezTo>
                    <a:pt x="44" y="95"/>
                    <a:pt x="43" y="95"/>
                    <a:pt x="42" y="95"/>
                  </a:cubicBezTo>
                  <a:cubicBezTo>
                    <a:pt x="41" y="96"/>
                    <a:pt x="40" y="96"/>
                    <a:pt x="39" y="96"/>
                  </a:cubicBezTo>
                  <a:cubicBezTo>
                    <a:pt x="39" y="96"/>
                    <a:pt x="39" y="96"/>
                    <a:pt x="39" y="96"/>
                  </a:cubicBezTo>
                  <a:cubicBezTo>
                    <a:pt x="39" y="96"/>
                    <a:pt x="39" y="96"/>
                    <a:pt x="39" y="96"/>
                  </a:cubicBezTo>
                  <a:cubicBezTo>
                    <a:pt x="37" y="97"/>
                    <a:pt x="34" y="97"/>
                    <a:pt x="32" y="97"/>
                  </a:cubicBezTo>
                  <a:cubicBezTo>
                    <a:pt x="31" y="97"/>
                    <a:pt x="30" y="97"/>
                    <a:pt x="29" y="96"/>
                  </a:cubicBezTo>
                  <a:cubicBezTo>
                    <a:pt x="29" y="93"/>
                    <a:pt x="29" y="93"/>
                    <a:pt x="29" y="93"/>
                  </a:cubicBezTo>
                  <a:cubicBezTo>
                    <a:pt x="29" y="94"/>
                    <a:pt x="29" y="94"/>
                    <a:pt x="29" y="94"/>
                  </a:cubicBezTo>
                  <a:cubicBezTo>
                    <a:pt x="30" y="93"/>
                    <a:pt x="30" y="92"/>
                    <a:pt x="29" y="91"/>
                  </a:cubicBezTo>
                  <a:cubicBezTo>
                    <a:pt x="29" y="91"/>
                    <a:pt x="29" y="91"/>
                    <a:pt x="29" y="91"/>
                  </a:cubicBezTo>
                  <a:close/>
                  <a:moveTo>
                    <a:pt x="54" y="11"/>
                  </a:moveTo>
                  <a:cubicBezTo>
                    <a:pt x="54" y="11"/>
                    <a:pt x="54" y="11"/>
                    <a:pt x="53" y="11"/>
                  </a:cubicBezTo>
                  <a:cubicBezTo>
                    <a:pt x="53" y="11"/>
                    <a:pt x="53" y="11"/>
                    <a:pt x="53" y="11"/>
                  </a:cubicBezTo>
                  <a:cubicBezTo>
                    <a:pt x="53" y="11"/>
                    <a:pt x="53" y="11"/>
                    <a:pt x="53" y="11"/>
                  </a:cubicBezTo>
                  <a:cubicBezTo>
                    <a:pt x="53" y="10"/>
                    <a:pt x="51" y="10"/>
                    <a:pt x="49" y="9"/>
                  </a:cubicBezTo>
                  <a:cubicBezTo>
                    <a:pt x="47" y="8"/>
                    <a:pt x="46" y="8"/>
                    <a:pt x="45" y="8"/>
                  </a:cubicBezTo>
                  <a:cubicBezTo>
                    <a:pt x="42" y="7"/>
                    <a:pt x="40" y="6"/>
                    <a:pt x="38" y="6"/>
                  </a:cubicBezTo>
                  <a:cubicBezTo>
                    <a:pt x="35" y="5"/>
                    <a:pt x="33" y="5"/>
                    <a:pt x="30" y="6"/>
                  </a:cubicBezTo>
                  <a:cubicBezTo>
                    <a:pt x="30" y="6"/>
                    <a:pt x="29" y="6"/>
                    <a:pt x="29" y="6"/>
                  </a:cubicBezTo>
                  <a:cubicBezTo>
                    <a:pt x="29" y="1"/>
                    <a:pt x="29" y="1"/>
                    <a:pt x="29" y="1"/>
                  </a:cubicBezTo>
                  <a:cubicBezTo>
                    <a:pt x="29" y="1"/>
                    <a:pt x="29" y="1"/>
                    <a:pt x="29" y="1"/>
                  </a:cubicBezTo>
                  <a:cubicBezTo>
                    <a:pt x="32" y="0"/>
                    <a:pt x="35" y="0"/>
                    <a:pt x="38" y="1"/>
                  </a:cubicBezTo>
                  <a:cubicBezTo>
                    <a:pt x="41" y="1"/>
                    <a:pt x="44" y="2"/>
                    <a:pt x="47" y="3"/>
                  </a:cubicBezTo>
                  <a:cubicBezTo>
                    <a:pt x="47" y="3"/>
                    <a:pt x="49" y="4"/>
                    <a:pt x="50" y="4"/>
                  </a:cubicBezTo>
                  <a:cubicBezTo>
                    <a:pt x="52" y="5"/>
                    <a:pt x="53" y="5"/>
                    <a:pt x="54" y="6"/>
                  </a:cubicBezTo>
                  <a:lnTo>
                    <a:pt x="54" y="11"/>
                  </a:lnTo>
                  <a:close/>
                  <a:moveTo>
                    <a:pt x="28" y="91"/>
                  </a:moveTo>
                  <a:cubicBezTo>
                    <a:pt x="28" y="91"/>
                    <a:pt x="28" y="91"/>
                    <a:pt x="28" y="91"/>
                  </a:cubicBezTo>
                  <a:cubicBezTo>
                    <a:pt x="29" y="91"/>
                    <a:pt x="29" y="91"/>
                    <a:pt x="29" y="91"/>
                  </a:cubicBezTo>
                  <a:cubicBezTo>
                    <a:pt x="29" y="91"/>
                    <a:pt x="29" y="91"/>
                    <a:pt x="29" y="91"/>
                  </a:cubicBezTo>
                  <a:cubicBezTo>
                    <a:pt x="29" y="91"/>
                    <a:pt x="29" y="91"/>
                    <a:pt x="28" y="91"/>
                  </a:cubicBezTo>
                  <a:cubicBezTo>
                    <a:pt x="29" y="93"/>
                    <a:pt x="29" y="93"/>
                    <a:pt x="29" y="93"/>
                  </a:cubicBezTo>
                  <a:cubicBezTo>
                    <a:pt x="29" y="96"/>
                    <a:pt x="29" y="96"/>
                    <a:pt x="29" y="96"/>
                  </a:cubicBezTo>
                  <a:cubicBezTo>
                    <a:pt x="29" y="96"/>
                    <a:pt x="29" y="96"/>
                    <a:pt x="28" y="96"/>
                  </a:cubicBezTo>
                  <a:cubicBezTo>
                    <a:pt x="28" y="91"/>
                    <a:pt x="28" y="91"/>
                    <a:pt x="28" y="91"/>
                  </a:cubicBezTo>
                  <a:close/>
                  <a:moveTo>
                    <a:pt x="29" y="6"/>
                  </a:moveTo>
                  <a:cubicBezTo>
                    <a:pt x="28" y="6"/>
                    <a:pt x="28" y="6"/>
                    <a:pt x="28" y="6"/>
                  </a:cubicBezTo>
                  <a:cubicBezTo>
                    <a:pt x="28" y="1"/>
                    <a:pt x="28" y="1"/>
                    <a:pt x="28" y="1"/>
                  </a:cubicBezTo>
                  <a:cubicBezTo>
                    <a:pt x="29" y="1"/>
                    <a:pt x="29" y="1"/>
                    <a:pt x="29" y="1"/>
                  </a:cubicBezTo>
                  <a:cubicBezTo>
                    <a:pt x="29" y="6"/>
                    <a:pt x="29" y="6"/>
                    <a:pt x="29" y="6"/>
                  </a:cubicBezTo>
                  <a:close/>
                  <a:moveTo>
                    <a:pt x="28" y="91"/>
                  </a:moveTo>
                  <a:cubicBezTo>
                    <a:pt x="28" y="91"/>
                    <a:pt x="28" y="91"/>
                    <a:pt x="28" y="91"/>
                  </a:cubicBezTo>
                  <a:close/>
                  <a:moveTo>
                    <a:pt x="17" y="77"/>
                  </a:moveTo>
                  <a:cubicBezTo>
                    <a:pt x="18" y="79"/>
                    <a:pt x="19" y="80"/>
                    <a:pt x="20" y="82"/>
                  </a:cubicBezTo>
                  <a:cubicBezTo>
                    <a:pt x="20" y="82"/>
                    <a:pt x="20" y="82"/>
                    <a:pt x="20" y="82"/>
                  </a:cubicBezTo>
                  <a:cubicBezTo>
                    <a:pt x="20" y="82"/>
                    <a:pt x="20" y="82"/>
                    <a:pt x="20" y="82"/>
                  </a:cubicBezTo>
                  <a:cubicBezTo>
                    <a:pt x="20" y="82"/>
                    <a:pt x="20" y="82"/>
                    <a:pt x="20" y="82"/>
                  </a:cubicBezTo>
                  <a:cubicBezTo>
                    <a:pt x="21" y="84"/>
                    <a:pt x="22" y="85"/>
                    <a:pt x="23" y="86"/>
                  </a:cubicBezTo>
                  <a:cubicBezTo>
                    <a:pt x="23" y="86"/>
                    <a:pt x="23" y="86"/>
                    <a:pt x="23" y="86"/>
                  </a:cubicBezTo>
                  <a:cubicBezTo>
                    <a:pt x="24" y="87"/>
                    <a:pt x="25" y="89"/>
                    <a:pt x="27" y="89"/>
                  </a:cubicBezTo>
                  <a:cubicBezTo>
                    <a:pt x="27" y="90"/>
                    <a:pt x="27" y="90"/>
                    <a:pt x="27" y="90"/>
                  </a:cubicBezTo>
                  <a:cubicBezTo>
                    <a:pt x="28" y="90"/>
                    <a:pt x="28" y="90"/>
                    <a:pt x="28" y="90"/>
                  </a:cubicBezTo>
                  <a:cubicBezTo>
                    <a:pt x="28" y="90"/>
                    <a:pt x="28" y="90"/>
                    <a:pt x="28" y="91"/>
                  </a:cubicBezTo>
                  <a:cubicBezTo>
                    <a:pt x="28" y="91"/>
                    <a:pt x="28" y="91"/>
                    <a:pt x="28" y="91"/>
                  </a:cubicBezTo>
                  <a:cubicBezTo>
                    <a:pt x="28" y="96"/>
                    <a:pt x="28" y="96"/>
                    <a:pt x="28" y="96"/>
                  </a:cubicBezTo>
                  <a:cubicBezTo>
                    <a:pt x="28" y="96"/>
                    <a:pt x="27" y="95"/>
                    <a:pt x="26" y="95"/>
                  </a:cubicBezTo>
                  <a:cubicBezTo>
                    <a:pt x="25" y="94"/>
                    <a:pt x="25" y="94"/>
                    <a:pt x="25" y="94"/>
                  </a:cubicBezTo>
                  <a:cubicBezTo>
                    <a:pt x="25" y="94"/>
                    <a:pt x="25" y="94"/>
                    <a:pt x="25" y="94"/>
                  </a:cubicBezTo>
                  <a:cubicBezTo>
                    <a:pt x="24" y="94"/>
                    <a:pt x="24" y="93"/>
                    <a:pt x="24" y="93"/>
                  </a:cubicBezTo>
                  <a:cubicBezTo>
                    <a:pt x="22" y="92"/>
                    <a:pt x="21" y="91"/>
                    <a:pt x="20" y="90"/>
                  </a:cubicBezTo>
                  <a:cubicBezTo>
                    <a:pt x="20" y="89"/>
                    <a:pt x="20" y="89"/>
                    <a:pt x="20" y="89"/>
                  </a:cubicBezTo>
                  <a:cubicBezTo>
                    <a:pt x="19" y="88"/>
                    <a:pt x="18" y="87"/>
                    <a:pt x="17" y="86"/>
                  </a:cubicBezTo>
                  <a:cubicBezTo>
                    <a:pt x="17" y="77"/>
                    <a:pt x="17" y="77"/>
                    <a:pt x="17" y="77"/>
                  </a:cubicBezTo>
                  <a:close/>
                  <a:moveTo>
                    <a:pt x="28" y="6"/>
                  </a:moveTo>
                  <a:cubicBezTo>
                    <a:pt x="26" y="6"/>
                    <a:pt x="25" y="7"/>
                    <a:pt x="23" y="8"/>
                  </a:cubicBezTo>
                  <a:cubicBezTo>
                    <a:pt x="21" y="8"/>
                    <a:pt x="19" y="10"/>
                    <a:pt x="17" y="11"/>
                  </a:cubicBezTo>
                  <a:cubicBezTo>
                    <a:pt x="17" y="11"/>
                    <a:pt x="17" y="11"/>
                    <a:pt x="17" y="11"/>
                  </a:cubicBezTo>
                  <a:cubicBezTo>
                    <a:pt x="17" y="5"/>
                    <a:pt x="17" y="5"/>
                    <a:pt x="17" y="5"/>
                  </a:cubicBezTo>
                  <a:cubicBezTo>
                    <a:pt x="18" y="5"/>
                    <a:pt x="20" y="4"/>
                    <a:pt x="21" y="3"/>
                  </a:cubicBezTo>
                  <a:cubicBezTo>
                    <a:pt x="23" y="2"/>
                    <a:pt x="26" y="1"/>
                    <a:pt x="28" y="1"/>
                  </a:cubicBezTo>
                  <a:cubicBezTo>
                    <a:pt x="28" y="6"/>
                    <a:pt x="28" y="6"/>
                    <a:pt x="28" y="6"/>
                  </a:cubicBezTo>
                  <a:close/>
                  <a:moveTo>
                    <a:pt x="28" y="91"/>
                  </a:moveTo>
                  <a:cubicBezTo>
                    <a:pt x="28" y="91"/>
                    <a:pt x="28" y="91"/>
                    <a:pt x="28" y="91"/>
                  </a:cubicBezTo>
                  <a:cubicBezTo>
                    <a:pt x="28" y="91"/>
                    <a:pt x="28" y="91"/>
                    <a:pt x="28" y="91"/>
                  </a:cubicBezTo>
                  <a:close/>
                  <a:moveTo>
                    <a:pt x="17" y="11"/>
                  </a:moveTo>
                  <a:cubicBezTo>
                    <a:pt x="17" y="11"/>
                    <a:pt x="17" y="11"/>
                    <a:pt x="17" y="11"/>
                  </a:cubicBezTo>
                  <a:close/>
                  <a:moveTo>
                    <a:pt x="15" y="13"/>
                  </a:moveTo>
                  <a:cubicBezTo>
                    <a:pt x="12" y="16"/>
                    <a:pt x="10" y="18"/>
                    <a:pt x="9" y="21"/>
                  </a:cubicBezTo>
                  <a:cubicBezTo>
                    <a:pt x="7" y="24"/>
                    <a:pt x="6" y="27"/>
                    <a:pt x="6" y="31"/>
                  </a:cubicBezTo>
                  <a:cubicBezTo>
                    <a:pt x="5" y="32"/>
                    <a:pt x="5" y="33"/>
                    <a:pt x="5" y="35"/>
                  </a:cubicBezTo>
                  <a:cubicBezTo>
                    <a:pt x="5" y="36"/>
                    <a:pt x="5" y="36"/>
                    <a:pt x="5" y="36"/>
                  </a:cubicBezTo>
                  <a:cubicBezTo>
                    <a:pt x="5" y="36"/>
                    <a:pt x="5" y="36"/>
                    <a:pt x="5" y="37"/>
                  </a:cubicBezTo>
                  <a:cubicBezTo>
                    <a:pt x="5" y="37"/>
                    <a:pt x="5" y="37"/>
                    <a:pt x="5" y="37"/>
                  </a:cubicBezTo>
                  <a:cubicBezTo>
                    <a:pt x="5" y="37"/>
                    <a:pt x="5" y="37"/>
                    <a:pt x="5" y="37"/>
                  </a:cubicBezTo>
                  <a:cubicBezTo>
                    <a:pt x="5" y="37"/>
                    <a:pt x="5" y="37"/>
                    <a:pt x="5" y="37"/>
                  </a:cubicBezTo>
                  <a:cubicBezTo>
                    <a:pt x="5" y="37"/>
                    <a:pt x="5" y="37"/>
                    <a:pt x="5" y="37"/>
                  </a:cubicBezTo>
                  <a:cubicBezTo>
                    <a:pt x="5" y="42"/>
                    <a:pt x="5" y="42"/>
                    <a:pt x="5" y="42"/>
                  </a:cubicBezTo>
                  <a:cubicBezTo>
                    <a:pt x="5" y="43"/>
                    <a:pt x="5" y="43"/>
                    <a:pt x="5" y="43"/>
                  </a:cubicBezTo>
                  <a:cubicBezTo>
                    <a:pt x="5" y="46"/>
                    <a:pt x="5" y="46"/>
                    <a:pt x="5" y="46"/>
                  </a:cubicBezTo>
                  <a:cubicBezTo>
                    <a:pt x="5" y="46"/>
                    <a:pt x="5" y="46"/>
                    <a:pt x="5" y="46"/>
                  </a:cubicBezTo>
                  <a:cubicBezTo>
                    <a:pt x="5" y="48"/>
                    <a:pt x="6" y="51"/>
                    <a:pt x="7" y="54"/>
                  </a:cubicBezTo>
                  <a:cubicBezTo>
                    <a:pt x="7" y="57"/>
                    <a:pt x="8" y="59"/>
                    <a:pt x="9" y="62"/>
                  </a:cubicBezTo>
                  <a:cubicBezTo>
                    <a:pt x="10" y="66"/>
                    <a:pt x="12" y="69"/>
                    <a:pt x="14" y="72"/>
                  </a:cubicBezTo>
                  <a:cubicBezTo>
                    <a:pt x="15" y="74"/>
                    <a:pt x="16" y="76"/>
                    <a:pt x="17" y="77"/>
                  </a:cubicBezTo>
                  <a:cubicBezTo>
                    <a:pt x="17" y="86"/>
                    <a:pt x="17" y="86"/>
                    <a:pt x="17" y="86"/>
                  </a:cubicBezTo>
                  <a:cubicBezTo>
                    <a:pt x="16" y="85"/>
                    <a:pt x="16" y="85"/>
                    <a:pt x="16" y="85"/>
                  </a:cubicBezTo>
                  <a:cubicBezTo>
                    <a:pt x="16" y="85"/>
                    <a:pt x="16" y="85"/>
                    <a:pt x="16" y="85"/>
                  </a:cubicBezTo>
                  <a:cubicBezTo>
                    <a:pt x="16" y="85"/>
                    <a:pt x="16" y="85"/>
                    <a:pt x="16" y="85"/>
                  </a:cubicBezTo>
                  <a:cubicBezTo>
                    <a:pt x="16" y="85"/>
                    <a:pt x="16" y="85"/>
                    <a:pt x="16" y="85"/>
                  </a:cubicBezTo>
                  <a:cubicBezTo>
                    <a:pt x="16" y="85"/>
                    <a:pt x="16" y="85"/>
                    <a:pt x="16" y="85"/>
                  </a:cubicBezTo>
                  <a:cubicBezTo>
                    <a:pt x="13" y="82"/>
                    <a:pt x="11" y="78"/>
                    <a:pt x="9" y="75"/>
                  </a:cubicBezTo>
                  <a:cubicBezTo>
                    <a:pt x="7" y="71"/>
                    <a:pt x="6" y="67"/>
                    <a:pt x="4" y="64"/>
                  </a:cubicBezTo>
                  <a:cubicBezTo>
                    <a:pt x="3" y="61"/>
                    <a:pt x="3" y="58"/>
                    <a:pt x="2" y="55"/>
                  </a:cubicBezTo>
                  <a:cubicBezTo>
                    <a:pt x="1" y="52"/>
                    <a:pt x="1" y="49"/>
                    <a:pt x="0" y="46"/>
                  </a:cubicBezTo>
                  <a:cubicBezTo>
                    <a:pt x="0" y="46"/>
                    <a:pt x="0" y="46"/>
                    <a:pt x="0" y="46"/>
                  </a:cubicBezTo>
                  <a:cubicBezTo>
                    <a:pt x="0" y="46"/>
                    <a:pt x="0" y="46"/>
                    <a:pt x="0" y="46"/>
                  </a:cubicBezTo>
                  <a:cubicBezTo>
                    <a:pt x="0" y="44"/>
                    <a:pt x="0" y="44"/>
                    <a:pt x="0" y="44"/>
                  </a:cubicBezTo>
                  <a:cubicBezTo>
                    <a:pt x="0" y="42"/>
                    <a:pt x="0" y="42"/>
                    <a:pt x="0" y="42"/>
                  </a:cubicBezTo>
                  <a:cubicBezTo>
                    <a:pt x="0" y="42"/>
                    <a:pt x="0" y="42"/>
                    <a:pt x="0" y="42"/>
                  </a:cubicBezTo>
                  <a:cubicBezTo>
                    <a:pt x="0" y="37"/>
                    <a:pt x="0" y="37"/>
                    <a:pt x="0" y="37"/>
                  </a:cubicBezTo>
                  <a:cubicBezTo>
                    <a:pt x="0" y="37"/>
                    <a:pt x="0" y="37"/>
                    <a:pt x="0" y="37"/>
                  </a:cubicBezTo>
                  <a:cubicBezTo>
                    <a:pt x="0" y="36"/>
                    <a:pt x="0" y="36"/>
                    <a:pt x="0" y="36"/>
                  </a:cubicBezTo>
                  <a:cubicBezTo>
                    <a:pt x="0" y="36"/>
                    <a:pt x="0" y="36"/>
                    <a:pt x="0" y="36"/>
                  </a:cubicBezTo>
                  <a:cubicBezTo>
                    <a:pt x="0" y="36"/>
                    <a:pt x="0" y="36"/>
                    <a:pt x="0" y="36"/>
                  </a:cubicBezTo>
                  <a:cubicBezTo>
                    <a:pt x="0" y="36"/>
                    <a:pt x="0" y="36"/>
                    <a:pt x="0" y="36"/>
                  </a:cubicBezTo>
                  <a:cubicBezTo>
                    <a:pt x="0" y="36"/>
                    <a:pt x="0" y="36"/>
                    <a:pt x="0" y="36"/>
                  </a:cubicBezTo>
                  <a:cubicBezTo>
                    <a:pt x="0" y="35"/>
                    <a:pt x="0" y="35"/>
                    <a:pt x="0" y="34"/>
                  </a:cubicBezTo>
                  <a:cubicBezTo>
                    <a:pt x="0" y="33"/>
                    <a:pt x="1" y="31"/>
                    <a:pt x="1" y="30"/>
                  </a:cubicBezTo>
                  <a:cubicBezTo>
                    <a:pt x="2" y="26"/>
                    <a:pt x="3" y="22"/>
                    <a:pt x="4" y="19"/>
                  </a:cubicBezTo>
                  <a:cubicBezTo>
                    <a:pt x="6" y="16"/>
                    <a:pt x="8" y="13"/>
                    <a:pt x="11" y="10"/>
                  </a:cubicBezTo>
                  <a:cubicBezTo>
                    <a:pt x="12" y="9"/>
                    <a:pt x="12" y="9"/>
                    <a:pt x="12" y="9"/>
                  </a:cubicBezTo>
                  <a:cubicBezTo>
                    <a:pt x="12" y="9"/>
                    <a:pt x="12" y="9"/>
                    <a:pt x="12" y="9"/>
                  </a:cubicBezTo>
                  <a:cubicBezTo>
                    <a:pt x="13" y="8"/>
                    <a:pt x="13" y="8"/>
                    <a:pt x="14" y="8"/>
                  </a:cubicBezTo>
                  <a:cubicBezTo>
                    <a:pt x="15" y="7"/>
                    <a:pt x="16" y="6"/>
                    <a:pt x="17" y="5"/>
                  </a:cubicBezTo>
                  <a:cubicBezTo>
                    <a:pt x="17" y="11"/>
                    <a:pt x="17" y="11"/>
                    <a:pt x="17" y="11"/>
                  </a:cubicBezTo>
                  <a:cubicBezTo>
                    <a:pt x="17" y="11"/>
                    <a:pt x="17" y="11"/>
                    <a:pt x="17" y="11"/>
                  </a:cubicBezTo>
                  <a:cubicBezTo>
                    <a:pt x="16" y="12"/>
                    <a:pt x="16" y="12"/>
                    <a:pt x="16" y="12"/>
                  </a:cubicBezTo>
                  <a:cubicBezTo>
                    <a:pt x="15" y="12"/>
                    <a:pt x="15" y="12"/>
                    <a:pt x="15" y="12"/>
                  </a:cubicBezTo>
                  <a:cubicBezTo>
                    <a:pt x="15" y="13"/>
                    <a:pt x="15" y="13"/>
                    <a:pt x="15" y="13"/>
                  </a:cubicBezTo>
                  <a:close/>
                  <a:moveTo>
                    <a:pt x="17" y="11"/>
                  </a:moveTo>
                  <a:cubicBezTo>
                    <a:pt x="17" y="11"/>
                    <a:pt x="17" y="11"/>
                    <a:pt x="1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6" name="Freeform 312"/>
            <p:cNvSpPr>
              <a:spLocks noEditPoints="1"/>
            </p:cNvSpPr>
            <p:nvPr/>
          </p:nvSpPr>
          <p:spPr bwMode="auto">
            <a:xfrm>
              <a:off x="10269538" y="120650"/>
              <a:ext cx="66675" cy="73025"/>
            </a:xfrm>
            <a:custGeom>
              <a:avLst/>
              <a:gdLst>
                <a:gd name="T0" fmla="*/ 15 w 30"/>
                <a:gd name="T1" fmla="*/ 25 h 33"/>
                <a:gd name="T2" fmla="*/ 16 w 30"/>
                <a:gd name="T3" fmla="*/ 25 h 33"/>
                <a:gd name="T4" fmla="*/ 21 w 30"/>
                <a:gd name="T5" fmla="*/ 28 h 33"/>
                <a:gd name="T6" fmla="*/ 24 w 30"/>
                <a:gd name="T7" fmla="*/ 28 h 33"/>
                <a:gd name="T8" fmla="*/ 24 w 30"/>
                <a:gd name="T9" fmla="*/ 28 h 33"/>
                <a:gd name="T10" fmla="*/ 25 w 30"/>
                <a:gd name="T11" fmla="*/ 28 h 33"/>
                <a:gd name="T12" fmla="*/ 24 w 30"/>
                <a:gd name="T13" fmla="*/ 22 h 33"/>
                <a:gd name="T14" fmla="*/ 20 w 30"/>
                <a:gd name="T15" fmla="*/ 15 h 33"/>
                <a:gd name="T16" fmla="*/ 15 w 30"/>
                <a:gd name="T17" fmla="*/ 10 h 33"/>
                <a:gd name="T18" fmla="*/ 15 w 30"/>
                <a:gd name="T19" fmla="*/ 4 h 33"/>
                <a:gd name="T20" fmla="*/ 15 w 30"/>
                <a:gd name="T21" fmla="*/ 4 h 33"/>
                <a:gd name="T22" fmla="*/ 24 w 30"/>
                <a:gd name="T23" fmla="*/ 12 h 33"/>
                <a:gd name="T24" fmla="*/ 28 w 30"/>
                <a:gd name="T25" fmla="*/ 21 h 33"/>
                <a:gd name="T26" fmla="*/ 29 w 30"/>
                <a:gd name="T27" fmla="*/ 30 h 33"/>
                <a:gd name="T28" fmla="*/ 29 w 30"/>
                <a:gd name="T29" fmla="*/ 30 h 33"/>
                <a:gd name="T30" fmla="*/ 29 w 30"/>
                <a:gd name="T31" fmla="*/ 32 h 33"/>
                <a:gd name="T32" fmla="*/ 29 w 30"/>
                <a:gd name="T33" fmla="*/ 32 h 33"/>
                <a:gd name="T34" fmla="*/ 27 w 30"/>
                <a:gd name="T35" fmla="*/ 33 h 33"/>
                <a:gd name="T36" fmla="*/ 27 w 30"/>
                <a:gd name="T37" fmla="*/ 33 h 33"/>
                <a:gd name="T38" fmla="*/ 27 w 30"/>
                <a:gd name="T39" fmla="*/ 33 h 33"/>
                <a:gd name="T40" fmla="*/ 23 w 30"/>
                <a:gd name="T41" fmla="*/ 33 h 33"/>
                <a:gd name="T42" fmla="*/ 23 w 30"/>
                <a:gd name="T43" fmla="*/ 33 h 33"/>
                <a:gd name="T44" fmla="*/ 20 w 30"/>
                <a:gd name="T45" fmla="*/ 32 h 33"/>
                <a:gd name="T46" fmla="*/ 15 w 30"/>
                <a:gd name="T47" fmla="*/ 30 h 33"/>
                <a:gd name="T48" fmla="*/ 15 w 30"/>
                <a:gd name="T49" fmla="*/ 25 h 33"/>
                <a:gd name="T50" fmla="*/ 12 w 30"/>
                <a:gd name="T51" fmla="*/ 22 h 33"/>
                <a:gd name="T52" fmla="*/ 15 w 30"/>
                <a:gd name="T53" fmla="*/ 25 h 33"/>
                <a:gd name="T54" fmla="*/ 15 w 30"/>
                <a:gd name="T55" fmla="*/ 30 h 33"/>
                <a:gd name="T56" fmla="*/ 14 w 30"/>
                <a:gd name="T57" fmla="*/ 29 h 33"/>
                <a:gd name="T58" fmla="*/ 8 w 30"/>
                <a:gd name="T59" fmla="*/ 25 h 33"/>
                <a:gd name="T60" fmla="*/ 8 w 30"/>
                <a:gd name="T61" fmla="*/ 25 h 33"/>
                <a:gd name="T62" fmla="*/ 3 w 30"/>
                <a:gd name="T63" fmla="*/ 18 h 33"/>
                <a:gd name="T64" fmla="*/ 1 w 30"/>
                <a:gd name="T65" fmla="*/ 10 h 33"/>
                <a:gd name="T66" fmla="*/ 0 w 30"/>
                <a:gd name="T67" fmla="*/ 6 h 33"/>
                <a:gd name="T68" fmla="*/ 0 w 30"/>
                <a:gd name="T69" fmla="*/ 3 h 33"/>
                <a:gd name="T70" fmla="*/ 3 w 30"/>
                <a:gd name="T71" fmla="*/ 0 h 33"/>
                <a:gd name="T72" fmla="*/ 4 w 30"/>
                <a:gd name="T73" fmla="*/ 0 h 33"/>
                <a:gd name="T74" fmla="*/ 4 w 30"/>
                <a:gd name="T75" fmla="*/ 0 h 33"/>
                <a:gd name="T76" fmla="*/ 4 w 30"/>
                <a:gd name="T77" fmla="*/ 0 h 33"/>
                <a:gd name="T78" fmla="*/ 4 w 30"/>
                <a:gd name="T79" fmla="*/ 0 h 33"/>
                <a:gd name="T80" fmla="*/ 4 w 30"/>
                <a:gd name="T81" fmla="*/ 0 h 33"/>
                <a:gd name="T82" fmla="*/ 5 w 30"/>
                <a:gd name="T83" fmla="*/ 1 h 33"/>
                <a:gd name="T84" fmla="*/ 15 w 30"/>
                <a:gd name="T85" fmla="*/ 4 h 33"/>
                <a:gd name="T86" fmla="*/ 15 w 30"/>
                <a:gd name="T87" fmla="*/ 10 h 33"/>
                <a:gd name="T88" fmla="*/ 13 w 30"/>
                <a:gd name="T89" fmla="*/ 9 h 33"/>
                <a:gd name="T90" fmla="*/ 5 w 30"/>
                <a:gd name="T91" fmla="*/ 5 h 33"/>
                <a:gd name="T92" fmla="*/ 5 w 30"/>
                <a:gd name="T93" fmla="*/ 6 h 33"/>
                <a:gd name="T94" fmla="*/ 5 w 30"/>
                <a:gd name="T95" fmla="*/ 9 h 33"/>
                <a:gd name="T96" fmla="*/ 8 w 30"/>
                <a:gd name="T97" fmla="*/ 16 h 33"/>
                <a:gd name="T98" fmla="*/ 12 w 30"/>
                <a:gd name="T99" fmla="*/ 22 h 33"/>
                <a:gd name="T100" fmla="*/ 12 w 30"/>
                <a:gd name="T101"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 h="33">
                  <a:moveTo>
                    <a:pt x="15" y="25"/>
                  </a:moveTo>
                  <a:cubicBezTo>
                    <a:pt x="15" y="25"/>
                    <a:pt x="16" y="25"/>
                    <a:pt x="16" y="25"/>
                  </a:cubicBezTo>
                  <a:cubicBezTo>
                    <a:pt x="18" y="26"/>
                    <a:pt x="19" y="27"/>
                    <a:pt x="21" y="28"/>
                  </a:cubicBezTo>
                  <a:cubicBezTo>
                    <a:pt x="22" y="28"/>
                    <a:pt x="23" y="28"/>
                    <a:pt x="24" y="28"/>
                  </a:cubicBezTo>
                  <a:cubicBezTo>
                    <a:pt x="24" y="28"/>
                    <a:pt x="24" y="28"/>
                    <a:pt x="24" y="28"/>
                  </a:cubicBezTo>
                  <a:cubicBezTo>
                    <a:pt x="24" y="28"/>
                    <a:pt x="24" y="28"/>
                    <a:pt x="25" y="28"/>
                  </a:cubicBezTo>
                  <a:cubicBezTo>
                    <a:pt x="25" y="26"/>
                    <a:pt x="24" y="24"/>
                    <a:pt x="24" y="22"/>
                  </a:cubicBezTo>
                  <a:cubicBezTo>
                    <a:pt x="23" y="20"/>
                    <a:pt x="22" y="17"/>
                    <a:pt x="20" y="15"/>
                  </a:cubicBezTo>
                  <a:cubicBezTo>
                    <a:pt x="18" y="13"/>
                    <a:pt x="17" y="11"/>
                    <a:pt x="15" y="10"/>
                  </a:cubicBezTo>
                  <a:cubicBezTo>
                    <a:pt x="15" y="4"/>
                    <a:pt x="15" y="4"/>
                    <a:pt x="15" y="4"/>
                  </a:cubicBezTo>
                  <a:cubicBezTo>
                    <a:pt x="15" y="4"/>
                    <a:pt x="15" y="4"/>
                    <a:pt x="15" y="4"/>
                  </a:cubicBezTo>
                  <a:cubicBezTo>
                    <a:pt x="19" y="6"/>
                    <a:pt x="21" y="9"/>
                    <a:pt x="24" y="12"/>
                  </a:cubicBezTo>
                  <a:cubicBezTo>
                    <a:pt x="26" y="15"/>
                    <a:pt x="27" y="18"/>
                    <a:pt x="28" y="21"/>
                  </a:cubicBezTo>
                  <a:cubicBezTo>
                    <a:pt x="29" y="24"/>
                    <a:pt x="30" y="27"/>
                    <a:pt x="29" y="30"/>
                  </a:cubicBezTo>
                  <a:cubicBezTo>
                    <a:pt x="29" y="30"/>
                    <a:pt x="29" y="30"/>
                    <a:pt x="29" y="30"/>
                  </a:cubicBezTo>
                  <a:cubicBezTo>
                    <a:pt x="29" y="31"/>
                    <a:pt x="29" y="31"/>
                    <a:pt x="29" y="32"/>
                  </a:cubicBezTo>
                  <a:cubicBezTo>
                    <a:pt x="29" y="32"/>
                    <a:pt x="29" y="32"/>
                    <a:pt x="29" y="32"/>
                  </a:cubicBezTo>
                  <a:cubicBezTo>
                    <a:pt x="28" y="33"/>
                    <a:pt x="28" y="33"/>
                    <a:pt x="27" y="33"/>
                  </a:cubicBezTo>
                  <a:cubicBezTo>
                    <a:pt x="27" y="33"/>
                    <a:pt x="27" y="33"/>
                    <a:pt x="27" y="33"/>
                  </a:cubicBezTo>
                  <a:cubicBezTo>
                    <a:pt x="27" y="33"/>
                    <a:pt x="27" y="33"/>
                    <a:pt x="27" y="33"/>
                  </a:cubicBezTo>
                  <a:cubicBezTo>
                    <a:pt x="25" y="33"/>
                    <a:pt x="24" y="33"/>
                    <a:pt x="23" y="33"/>
                  </a:cubicBezTo>
                  <a:cubicBezTo>
                    <a:pt x="23" y="33"/>
                    <a:pt x="23" y="33"/>
                    <a:pt x="23" y="33"/>
                  </a:cubicBezTo>
                  <a:cubicBezTo>
                    <a:pt x="22" y="33"/>
                    <a:pt x="21" y="33"/>
                    <a:pt x="20" y="32"/>
                  </a:cubicBezTo>
                  <a:cubicBezTo>
                    <a:pt x="18" y="32"/>
                    <a:pt x="16" y="31"/>
                    <a:pt x="15" y="30"/>
                  </a:cubicBezTo>
                  <a:lnTo>
                    <a:pt x="15" y="25"/>
                  </a:lnTo>
                  <a:close/>
                  <a:moveTo>
                    <a:pt x="12" y="22"/>
                  </a:moveTo>
                  <a:cubicBezTo>
                    <a:pt x="13" y="23"/>
                    <a:pt x="14" y="24"/>
                    <a:pt x="15" y="25"/>
                  </a:cubicBezTo>
                  <a:cubicBezTo>
                    <a:pt x="15" y="30"/>
                    <a:pt x="15" y="30"/>
                    <a:pt x="15" y="30"/>
                  </a:cubicBezTo>
                  <a:cubicBezTo>
                    <a:pt x="14" y="30"/>
                    <a:pt x="14" y="30"/>
                    <a:pt x="14" y="29"/>
                  </a:cubicBezTo>
                  <a:cubicBezTo>
                    <a:pt x="12" y="28"/>
                    <a:pt x="10" y="27"/>
                    <a:pt x="8" y="25"/>
                  </a:cubicBezTo>
                  <a:cubicBezTo>
                    <a:pt x="8" y="25"/>
                    <a:pt x="8" y="25"/>
                    <a:pt x="8" y="25"/>
                  </a:cubicBezTo>
                  <a:cubicBezTo>
                    <a:pt x="6" y="23"/>
                    <a:pt x="5" y="21"/>
                    <a:pt x="3" y="18"/>
                  </a:cubicBezTo>
                  <a:cubicBezTo>
                    <a:pt x="2" y="16"/>
                    <a:pt x="1" y="13"/>
                    <a:pt x="1" y="10"/>
                  </a:cubicBezTo>
                  <a:cubicBezTo>
                    <a:pt x="0" y="9"/>
                    <a:pt x="0" y="8"/>
                    <a:pt x="0" y="6"/>
                  </a:cubicBezTo>
                  <a:cubicBezTo>
                    <a:pt x="0" y="5"/>
                    <a:pt x="0" y="4"/>
                    <a:pt x="0" y="3"/>
                  </a:cubicBezTo>
                  <a:cubicBezTo>
                    <a:pt x="0" y="1"/>
                    <a:pt x="1" y="0"/>
                    <a:pt x="3"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5" y="0"/>
                    <a:pt x="5" y="1"/>
                  </a:cubicBezTo>
                  <a:cubicBezTo>
                    <a:pt x="9" y="1"/>
                    <a:pt x="12" y="2"/>
                    <a:pt x="15" y="4"/>
                  </a:cubicBezTo>
                  <a:cubicBezTo>
                    <a:pt x="15" y="10"/>
                    <a:pt x="15" y="10"/>
                    <a:pt x="15" y="10"/>
                  </a:cubicBezTo>
                  <a:cubicBezTo>
                    <a:pt x="14" y="9"/>
                    <a:pt x="14" y="9"/>
                    <a:pt x="13" y="9"/>
                  </a:cubicBezTo>
                  <a:cubicBezTo>
                    <a:pt x="11" y="7"/>
                    <a:pt x="8" y="6"/>
                    <a:pt x="5" y="5"/>
                  </a:cubicBezTo>
                  <a:cubicBezTo>
                    <a:pt x="5" y="6"/>
                    <a:pt x="5" y="6"/>
                    <a:pt x="5" y="6"/>
                  </a:cubicBezTo>
                  <a:cubicBezTo>
                    <a:pt x="5" y="7"/>
                    <a:pt x="5" y="8"/>
                    <a:pt x="5" y="9"/>
                  </a:cubicBezTo>
                  <a:cubicBezTo>
                    <a:pt x="6" y="12"/>
                    <a:pt x="7" y="14"/>
                    <a:pt x="8" y="16"/>
                  </a:cubicBezTo>
                  <a:cubicBezTo>
                    <a:pt x="9" y="18"/>
                    <a:pt x="10" y="20"/>
                    <a:pt x="12" y="22"/>
                  </a:cubicBezTo>
                  <a:cubicBezTo>
                    <a:pt x="12" y="22"/>
                    <a:pt x="12" y="22"/>
                    <a:pt x="1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7" name="Freeform 313"/>
            <p:cNvSpPr>
              <a:spLocks noEditPoints="1"/>
            </p:cNvSpPr>
            <p:nvPr/>
          </p:nvSpPr>
          <p:spPr bwMode="auto">
            <a:xfrm>
              <a:off x="9807575" y="1588"/>
              <a:ext cx="331788" cy="157163"/>
            </a:xfrm>
            <a:custGeom>
              <a:avLst/>
              <a:gdLst>
                <a:gd name="T0" fmla="*/ 73 w 147"/>
                <a:gd name="T1" fmla="*/ 64 h 69"/>
                <a:gd name="T2" fmla="*/ 142 w 147"/>
                <a:gd name="T3" fmla="*/ 64 h 69"/>
                <a:gd name="T4" fmla="*/ 142 w 147"/>
                <a:gd name="T5" fmla="*/ 0 h 69"/>
                <a:gd name="T6" fmla="*/ 147 w 147"/>
                <a:gd name="T7" fmla="*/ 0 h 69"/>
                <a:gd name="T8" fmla="*/ 147 w 147"/>
                <a:gd name="T9" fmla="*/ 67 h 69"/>
                <a:gd name="T10" fmla="*/ 145 w 147"/>
                <a:gd name="T11" fmla="*/ 69 h 69"/>
                <a:gd name="T12" fmla="*/ 73 w 147"/>
                <a:gd name="T13" fmla="*/ 69 h 69"/>
                <a:gd name="T14" fmla="*/ 73 w 147"/>
                <a:gd name="T15" fmla="*/ 64 h 69"/>
                <a:gd name="T16" fmla="*/ 73 w 147"/>
                <a:gd name="T17" fmla="*/ 58 h 69"/>
                <a:gd name="T18" fmla="*/ 73 w 147"/>
                <a:gd name="T19" fmla="*/ 58 h 69"/>
                <a:gd name="T20" fmla="*/ 103 w 147"/>
                <a:gd name="T21" fmla="*/ 46 h 69"/>
                <a:gd name="T22" fmla="*/ 116 w 147"/>
                <a:gd name="T23" fmla="*/ 16 h 69"/>
                <a:gd name="T24" fmla="*/ 113 w 147"/>
                <a:gd name="T25" fmla="*/ 0 h 69"/>
                <a:gd name="T26" fmla="*/ 107 w 147"/>
                <a:gd name="T27" fmla="*/ 0 h 69"/>
                <a:gd name="T28" fmla="*/ 111 w 147"/>
                <a:gd name="T29" fmla="*/ 16 h 69"/>
                <a:gd name="T30" fmla="*/ 100 w 147"/>
                <a:gd name="T31" fmla="*/ 42 h 69"/>
                <a:gd name="T32" fmla="*/ 73 w 147"/>
                <a:gd name="T33" fmla="*/ 53 h 69"/>
                <a:gd name="T34" fmla="*/ 73 w 147"/>
                <a:gd name="T35" fmla="*/ 53 h 69"/>
                <a:gd name="T36" fmla="*/ 73 w 147"/>
                <a:gd name="T37" fmla="*/ 58 h 69"/>
                <a:gd name="T38" fmla="*/ 5 w 147"/>
                <a:gd name="T39" fmla="*/ 64 h 69"/>
                <a:gd name="T40" fmla="*/ 73 w 147"/>
                <a:gd name="T41" fmla="*/ 64 h 69"/>
                <a:gd name="T42" fmla="*/ 73 w 147"/>
                <a:gd name="T43" fmla="*/ 69 h 69"/>
                <a:gd name="T44" fmla="*/ 2 w 147"/>
                <a:gd name="T45" fmla="*/ 69 h 69"/>
                <a:gd name="T46" fmla="*/ 0 w 147"/>
                <a:gd name="T47" fmla="*/ 67 h 69"/>
                <a:gd name="T48" fmla="*/ 0 w 147"/>
                <a:gd name="T49" fmla="*/ 0 h 69"/>
                <a:gd name="T50" fmla="*/ 5 w 147"/>
                <a:gd name="T51" fmla="*/ 0 h 69"/>
                <a:gd name="T52" fmla="*/ 5 w 147"/>
                <a:gd name="T53" fmla="*/ 64 h 69"/>
                <a:gd name="T54" fmla="*/ 73 w 147"/>
                <a:gd name="T55" fmla="*/ 53 h 69"/>
                <a:gd name="T56" fmla="*/ 47 w 147"/>
                <a:gd name="T57" fmla="*/ 42 h 69"/>
                <a:gd name="T58" fmla="*/ 36 w 147"/>
                <a:gd name="T59" fmla="*/ 16 h 69"/>
                <a:gd name="T60" fmla="*/ 39 w 147"/>
                <a:gd name="T61" fmla="*/ 0 h 69"/>
                <a:gd name="T62" fmla="*/ 34 w 147"/>
                <a:gd name="T63" fmla="*/ 0 h 69"/>
                <a:gd name="T64" fmla="*/ 31 w 147"/>
                <a:gd name="T65" fmla="*/ 16 h 69"/>
                <a:gd name="T66" fmla="*/ 44 w 147"/>
                <a:gd name="T67" fmla="*/ 46 h 69"/>
                <a:gd name="T68" fmla="*/ 73 w 147"/>
                <a:gd name="T69" fmla="*/ 58 h 69"/>
                <a:gd name="T70" fmla="*/ 73 w 147"/>
                <a:gd name="T71"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7" h="69">
                  <a:moveTo>
                    <a:pt x="73" y="64"/>
                  </a:moveTo>
                  <a:cubicBezTo>
                    <a:pt x="142" y="64"/>
                    <a:pt x="142" y="64"/>
                    <a:pt x="142" y="64"/>
                  </a:cubicBezTo>
                  <a:cubicBezTo>
                    <a:pt x="142" y="0"/>
                    <a:pt x="142" y="0"/>
                    <a:pt x="142" y="0"/>
                  </a:cubicBezTo>
                  <a:cubicBezTo>
                    <a:pt x="147" y="0"/>
                    <a:pt x="147" y="0"/>
                    <a:pt x="147" y="0"/>
                  </a:cubicBezTo>
                  <a:cubicBezTo>
                    <a:pt x="147" y="67"/>
                    <a:pt x="147" y="67"/>
                    <a:pt x="147" y="67"/>
                  </a:cubicBezTo>
                  <a:cubicBezTo>
                    <a:pt x="147" y="68"/>
                    <a:pt x="146" y="69"/>
                    <a:pt x="145" y="69"/>
                  </a:cubicBezTo>
                  <a:cubicBezTo>
                    <a:pt x="73" y="69"/>
                    <a:pt x="73" y="69"/>
                    <a:pt x="73" y="69"/>
                  </a:cubicBezTo>
                  <a:cubicBezTo>
                    <a:pt x="73" y="64"/>
                    <a:pt x="73" y="64"/>
                    <a:pt x="73" y="64"/>
                  </a:cubicBezTo>
                  <a:close/>
                  <a:moveTo>
                    <a:pt x="73" y="58"/>
                  </a:moveTo>
                  <a:cubicBezTo>
                    <a:pt x="73" y="58"/>
                    <a:pt x="73" y="58"/>
                    <a:pt x="73" y="58"/>
                  </a:cubicBezTo>
                  <a:cubicBezTo>
                    <a:pt x="85" y="58"/>
                    <a:pt x="96" y="53"/>
                    <a:pt x="103" y="46"/>
                  </a:cubicBezTo>
                  <a:cubicBezTo>
                    <a:pt x="111" y="38"/>
                    <a:pt x="116" y="27"/>
                    <a:pt x="116" y="16"/>
                  </a:cubicBezTo>
                  <a:cubicBezTo>
                    <a:pt x="116" y="10"/>
                    <a:pt x="115" y="5"/>
                    <a:pt x="113" y="0"/>
                  </a:cubicBezTo>
                  <a:cubicBezTo>
                    <a:pt x="107" y="0"/>
                    <a:pt x="107" y="0"/>
                    <a:pt x="107" y="0"/>
                  </a:cubicBezTo>
                  <a:cubicBezTo>
                    <a:pt x="110" y="5"/>
                    <a:pt x="111" y="10"/>
                    <a:pt x="111" y="16"/>
                  </a:cubicBezTo>
                  <a:cubicBezTo>
                    <a:pt x="111" y="26"/>
                    <a:pt x="107" y="35"/>
                    <a:pt x="100" y="42"/>
                  </a:cubicBezTo>
                  <a:cubicBezTo>
                    <a:pt x="93" y="49"/>
                    <a:pt x="84" y="53"/>
                    <a:pt x="73" y="53"/>
                  </a:cubicBezTo>
                  <a:cubicBezTo>
                    <a:pt x="73" y="53"/>
                    <a:pt x="73" y="53"/>
                    <a:pt x="73" y="53"/>
                  </a:cubicBezTo>
                  <a:lnTo>
                    <a:pt x="73" y="58"/>
                  </a:lnTo>
                  <a:close/>
                  <a:moveTo>
                    <a:pt x="5" y="64"/>
                  </a:moveTo>
                  <a:cubicBezTo>
                    <a:pt x="73" y="64"/>
                    <a:pt x="73" y="64"/>
                    <a:pt x="73" y="64"/>
                  </a:cubicBezTo>
                  <a:cubicBezTo>
                    <a:pt x="73" y="69"/>
                    <a:pt x="73" y="69"/>
                    <a:pt x="73" y="69"/>
                  </a:cubicBezTo>
                  <a:cubicBezTo>
                    <a:pt x="2" y="69"/>
                    <a:pt x="2" y="69"/>
                    <a:pt x="2" y="69"/>
                  </a:cubicBezTo>
                  <a:cubicBezTo>
                    <a:pt x="1" y="69"/>
                    <a:pt x="0" y="68"/>
                    <a:pt x="0" y="67"/>
                  </a:cubicBezTo>
                  <a:cubicBezTo>
                    <a:pt x="0" y="0"/>
                    <a:pt x="0" y="0"/>
                    <a:pt x="0" y="0"/>
                  </a:cubicBezTo>
                  <a:cubicBezTo>
                    <a:pt x="5" y="0"/>
                    <a:pt x="5" y="0"/>
                    <a:pt x="5" y="0"/>
                  </a:cubicBezTo>
                  <a:cubicBezTo>
                    <a:pt x="5" y="64"/>
                    <a:pt x="5" y="64"/>
                    <a:pt x="5" y="64"/>
                  </a:cubicBezTo>
                  <a:close/>
                  <a:moveTo>
                    <a:pt x="73" y="53"/>
                  </a:moveTo>
                  <a:cubicBezTo>
                    <a:pt x="63" y="53"/>
                    <a:pt x="54" y="49"/>
                    <a:pt x="47" y="42"/>
                  </a:cubicBezTo>
                  <a:cubicBezTo>
                    <a:pt x="40" y="35"/>
                    <a:pt x="36" y="26"/>
                    <a:pt x="36" y="16"/>
                  </a:cubicBezTo>
                  <a:cubicBezTo>
                    <a:pt x="36" y="10"/>
                    <a:pt x="37" y="5"/>
                    <a:pt x="39" y="0"/>
                  </a:cubicBezTo>
                  <a:cubicBezTo>
                    <a:pt x="34" y="0"/>
                    <a:pt x="34" y="0"/>
                    <a:pt x="34" y="0"/>
                  </a:cubicBezTo>
                  <a:cubicBezTo>
                    <a:pt x="32" y="5"/>
                    <a:pt x="31" y="10"/>
                    <a:pt x="31" y="16"/>
                  </a:cubicBezTo>
                  <a:cubicBezTo>
                    <a:pt x="31" y="27"/>
                    <a:pt x="36" y="38"/>
                    <a:pt x="44" y="46"/>
                  </a:cubicBezTo>
                  <a:cubicBezTo>
                    <a:pt x="51" y="53"/>
                    <a:pt x="62" y="58"/>
                    <a:pt x="73" y="58"/>
                  </a:cubicBezTo>
                  <a:lnTo>
                    <a:pt x="73"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8" name="Freeform 314"/>
            <p:cNvSpPr/>
            <p:nvPr/>
          </p:nvSpPr>
          <p:spPr bwMode="auto">
            <a:xfrm>
              <a:off x="9907588" y="1588"/>
              <a:ext cx="133350" cy="103188"/>
            </a:xfrm>
            <a:custGeom>
              <a:avLst/>
              <a:gdLst>
                <a:gd name="T0" fmla="*/ 29 w 59"/>
                <a:gd name="T1" fmla="*/ 40 h 45"/>
                <a:gd name="T2" fmla="*/ 47 w 59"/>
                <a:gd name="T3" fmla="*/ 33 h 45"/>
                <a:gd name="T4" fmla="*/ 47 w 59"/>
                <a:gd name="T5" fmla="*/ 33 h 45"/>
                <a:gd name="T6" fmla="*/ 54 w 59"/>
                <a:gd name="T7" fmla="*/ 16 h 45"/>
                <a:gd name="T8" fmla="*/ 48 w 59"/>
                <a:gd name="T9" fmla="*/ 0 h 45"/>
                <a:gd name="T10" fmla="*/ 54 w 59"/>
                <a:gd name="T11" fmla="*/ 0 h 45"/>
                <a:gd name="T12" fmla="*/ 59 w 59"/>
                <a:gd name="T13" fmla="*/ 16 h 45"/>
                <a:gd name="T14" fmla="*/ 50 w 59"/>
                <a:gd name="T15" fmla="*/ 36 h 45"/>
                <a:gd name="T16" fmla="*/ 50 w 59"/>
                <a:gd name="T17" fmla="*/ 36 h 45"/>
                <a:gd name="T18" fmla="*/ 29 w 59"/>
                <a:gd name="T19" fmla="*/ 45 h 45"/>
                <a:gd name="T20" fmla="*/ 9 w 59"/>
                <a:gd name="T21" fmla="*/ 36 h 45"/>
                <a:gd name="T22" fmla="*/ 9 w 59"/>
                <a:gd name="T23" fmla="*/ 36 h 45"/>
                <a:gd name="T24" fmla="*/ 0 w 59"/>
                <a:gd name="T25" fmla="*/ 16 h 45"/>
                <a:gd name="T26" fmla="*/ 5 w 59"/>
                <a:gd name="T27" fmla="*/ 0 h 45"/>
                <a:gd name="T28" fmla="*/ 11 w 59"/>
                <a:gd name="T29" fmla="*/ 0 h 45"/>
                <a:gd name="T30" fmla="*/ 5 w 59"/>
                <a:gd name="T31" fmla="*/ 16 h 45"/>
                <a:gd name="T32" fmla="*/ 12 w 59"/>
                <a:gd name="T33" fmla="*/ 33 h 45"/>
                <a:gd name="T34" fmla="*/ 12 w 59"/>
                <a:gd name="T35" fmla="*/ 33 h 45"/>
                <a:gd name="T36" fmla="*/ 12 w 59"/>
                <a:gd name="T37" fmla="*/ 33 h 45"/>
                <a:gd name="T38" fmla="*/ 29 w 59"/>
                <a:gd name="T39"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9" h="45">
                  <a:moveTo>
                    <a:pt x="29" y="40"/>
                  </a:moveTo>
                  <a:cubicBezTo>
                    <a:pt x="36" y="40"/>
                    <a:pt x="42" y="37"/>
                    <a:pt x="47" y="33"/>
                  </a:cubicBezTo>
                  <a:cubicBezTo>
                    <a:pt x="47" y="33"/>
                    <a:pt x="47" y="33"/>
                    <a:pt x="47" y="33"/>
                  </a:cubicBezTo>
                  <a:cubicBezTo>
                    <a:pt x="51" y="28"/>
                    <a:pt x="54" y="22"/>
                    <a:pt x="54" y="16"/>
                  </a:cubicBezTo>
                  <a:cubicBezTo>
                    <a:pt x="54" y="10"/>
                    <a:pt x="52" y="5"/>
                    <a:pt x="48" y="0"/>
                  </a:cubicBezTo>
                  <a:cubicBezTo>
                    <a:pt x="54" y="0"/>
                    <a:pt x="54" y="0"/>
                    <a:pt x="54" y="0"/>
                  </a:cubicBezTo>
                  <a:cubicBezTo>
                    <a:pt x="57" y="5"/>
                    <a:pt x="59" y="10"/>
                    <a:pt x="59" y="16"/>
                  </a:cubicBezTo>
                  <a:cubicBezTo>
                    <a:pt x="59" y="24"/>
                    <a:pt x="55" y="31"/>
                    <a:pt x="50" y="36"/>
                  </a:cubicBezTo>
                  <a:cubicBezTo>
                    <a:pt x="50" y="36"/>
                    <a:pt x="50" y="36"/>
                    <a:pt x="50" y="36"/>
                  </a:cubicBezTo>
                  <a:cubicBezTo>
                    <a:pt x="45" y="42"/>
                    <a:pt x="37" y="45"/>
                    <a:pt x="29" y="45"/>
                  </a:cubicBezTo>
                  <a:cubicBezTo>
                    <a:pt x="21" y="45"/>
                    <a:pt x="14" y="42"/>
                    <a:pt x="9" y="36"/>
                  </a:cubicBezTo>
                  <a:cubicBezTo>
                    <a:pt x="9" y="36"/>
                    <a:pt x="9" y="36"/>
                    <a:pt x="9" y="36"/>
                  </a:cubicBezTo>
                  <a:cubicBezTo>
                    <a:pt x="4" y="31"/>
                    <a:pt x="0" y="24"/>
                    <a:pt x="0" y="16"/>
                  </a:cubicBezTo>
                  <a:cubicBezTo>
                    <a:pt x="0" y="10"/>
                    <a:pt x="2" y="5"/>
                    <a:pt x="5" y="0"/>
                  </a:cubicBezTo>
                  <a:cubicBezTo>
                    <a:pt x="11" y="0"/>
                    <a:pt x="11" y="0"/>
                    <a:pt x="11" y="0"/>
                  </a:cubicBezTo>
                  <a:cubicBezTo>
                    <a:pt x="7" y="5"/>
                    <a:pt x="5" y="10"/>
                    <a:pt x="5" y="16"/>
                  </a:cubicBezTo>
                  <a:cubicBezTo>
                    <a:pt x="5" y="22"/>
                    <a:pt x="8" y="29"/>
                    <a:pt x="12" y="33"/>
                  </a:cubicBezTo>
                  <a:cubicBezTo>
                    <a:pt x="12" y="33"/>
                    <a:pt x="12" y="33"/>
                    <a:pt x="12" y="33"/>
                  </a:cubicBezTo>
                  <a:cubicBezTo>
                    <a:pt x="12" y="33"/>
                    <a:pt x="12" y="33"/>
                    <a:pt x="12" y="33"/>
                  </a:cubicBezTo>
                  <a:cubicBezTo>
                    <a:pt x="17" y="37"/>
                    <a:pt x="23" y="40"/>
                    <a:pt x="2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9" name="Freeform 315"/>
            <p:cNvSpPr/>
            <p:nvPr/>
          </p:nvSpPr>
          <p:spPr bwMode="auto">
            <a:xfrm>
              <a:off x="4689475" y="1588"/>
              <a:ext cx="95250" cy="109538"/>
            </a:xfrm>
            <a:custGeom>
              <a:avLst/>
              <a:gdLst>
                <a:gd name="T0" fmla="*/ 23 w 42"/>
                <a:gd name="T1" fmla="*/ 0 h 48"/>
                <a:gd name="T2" fmla="*/ 10 w 42"/>
                <a:gd name="T3" fmla="*/ 32 h 48"/>
                <a:gd name="T4" fmla="*/ 36 w 42"/>
                <a:gd name="T5" fmla="*/ 0 h 48"/>
                <a:gd name="T6" fmla="*/ 42 w 42"/>
                <a:gd name="T7" fmla="*/ 0 h 48"/>
                <a:gd name="T8" fmla="*/ 4 w 42"/>
                <a:gd name="T9" fmla="*/ 47 h 48"/>
                <a:gd name="T10" fmla="*/ 4 w 42"/>
                <a:gd name="T11" fmla="*/ 47 h 48"/>
                <a:gd name="T12" fmla="*/ 2 w 42"/>
                <a:gd name="T13" fmla="*/ 47 h 48"/>
                <a:gd name="T14" fmla="*/ 0 w 42"/>
                <a:gd name="T15" fmla="*/ 44 h 48"/>
                <a:gd name="T16" fmla="*/ 18 w 42"/>
                <a:gd name="T17" fmla="*/ 0 h 48"/>
                <a:gd name="T18" fmla="*/ 23 w 42"/>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48">
                  <a:moveTo>
                    <a:pt x="23" y="0"/>
                  </a:moveTo>
                  <a:cubicBezTo>
                    <a:pt x="10" y="32"/>
                    <a:pt x="10" y="32"/>
                    <a:pt x="10" y="32"/>
                  </a:cubicBezTo>
                  <a:cubicBezTo>
                    <a:pt x="36" y="0"/>
                    <a:pt x="36" y="0"/>
                    <a:pt x="36" y="0"/>
                  </a:cubicBezTo>
                  <a:cubicBezTo>
                    <a:pt x="42" y="0"/>
                    <a:pt x="42" y="0"/>
                    <a:pt x="42" y="0"/>
                  </a:cubicBezTo>
                  <a:cubicBezTo>
                    <a:pt x="4" y="47"/>
                    <a:pt x="4" y="47"/>
                    <a:pt x="4" y="47"/>
                  </a:cubicBezTo>
                  <a:cubicBezTo>
                    <a:pt x="4" y="47"/>
                    <a:pt x="4" y="47"/>
                    <a:pt x="4" y="47"/>
                  </a:cubicBezTo>
                  <a:cubicBezTo>
                    <a:pt x="4" y="47"/>
                    <a:pt x="3" y="48"/>
                    <a:pt x="2" y="47"/>
                  </a:cubicBezTo>
                  <a:cubicBezTo>
                    <a:pt x="0" y="47"/>
                    <a:pt x="0" y="45"/>
                    <a:pt x="0" y="44"/>
                  </a:cubicBezTo>
                  <a:cubicBezTo>
                    <a:pt x="18" y="0"/>
                    <a:pt x="18" y="0"/>
                    <a:pt x="18" y="0"/>
                  </a:cubicBez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2" name="Freeform 318"/>
            <p:cNvSpPr>
              <a:spLocks noEditPoints="1"/>
            </p:cNvSpPr>
            <p:nvPr/>
          </p:nvSpPr>
          <p:spPr bwMode="auto">
            <a:xfrm>
              <a:off x="6716713" y="46038"/>
              <a:ext cx="122238" cy="120650"/>
            </a:xfrm>
            <a:custGeom>
              <a:avLst/>
              <a:gdLst>
                <a:gd name="T0" fmla="*/ 27 w 54"/>
                <a:gd name="T1" fmla="*/ 15 h 54"/>
                <a:gd name="T2" fmla="*/ 40 w 54"/>
                <a:gd name="T3" fmla="*/ 1 h 54"/>
                <a:gd name="T4" fmla="*/ 44 w 54"/>
                <a:gd name="T5" fmla="*/ 1 h 54"/>
                <a:gd name="T6" fmla="*/ 53 w 54"/>
                <a:gd name="T7" fmla="*/ 10 h 54"/>
                <a:gd name="T8" fmla="*/ 53 w 54"/>
                <a:gd name="T9" fmla="*/ 14 h 54"/>
                <a:gd name="T10" fmla="*/ 27 w 54"/>
                <a:gd name="T11" fmla="*/ 39 h 54"/>
                <a:gd name="T12" fmla="*/ 27 w 54"/>
                <a:gd name="T13" fmla="*/ 33 h 54"/>
                <a:gd name="T14" fmla="*/ 48 w 54"/>
                <a:gd name="T15" fmla="*/ 12 h 54"/>
                <a:gd name="T16" fmla="*/ 42 w 54"/>
                <a:gd name="T17" fmla="*/ 6 h 54"/>
                <a:gd name="T18" fmla="*/ 27 w 54"/>
                <a:gd name="T19" fmla="*/ 21 h 54"/>
                <a:gd name="T20" fmla="*/ 27 w 54"/>
                <a:gd name="T21" fmla="*/ 15 h 54"/>
                <a:gd name="T22" fmla="*/ 10 w 54"/>
                <a:gd name="T23" fmla="*/ 53 h 54"/>
                <a:gd name="T24" fmla="*/ 1 w 54"/>
                <a:gd name="T25" fmla="*/ 44 h 54"/>
                <a:gd name="T26" fmla="*/ 1 w 54"/>
                <a:gd name="T27" fmla="*/ 41 h 54"/>
                <a:gd name="T28" fmla="*/ 27 w 54"/>
                <a:gd name="T29" fmla="*/ 15 h 54"/>
                <a:gd name="T30" fmla="*/ 27 w 54"/>
                <a:gd name="T31" fmla="*/ 21 h 54"/>
                <a:gd name="T32" fmla="*/ 6 w 54"/>
                <a:gd name="T33" fmla="*/ 42 h 54"/>
                <a:gd name="T34" fmla="*/ 12 w 54"/>
                <a:gd name="T35" fmla="*/ 48 h 54"/>
                <a:gd name="T36" fmla="*/ 27 w 54"/>
                <a:gd name="T37" fmla="*/ 33 h 54"/>
                <a:gd name="T38" fmla="*/ 27 w 54"/>
                <a:gd name="T39" fmla="*/ 39 h 54"/>
                <a:gd name="T40" fmla="*/ 13 w 54"/>
                <a:gd name="T41" fmla="*/ 53 h 54"/>
                <a:gd name="T42" fmla="*/ 10 w 54"/>
                <a:gd name="T43" fmla="*/ 5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 h="54">
                  <a:moveTo>
                    <a:pt x="27" y="15"/>
                  </a:moveTo>
                  <a:cubicBezTo>
                    <a:pt x="40" y="1"/>
                    <a:pt x="40" y="1"/>
                    <a:pt x="40" y="1"/>
                  </a:cubicBezTo>
                  <a:cubicBezTo>
                    <a:pt x="41" y="0"/>
                    <a:pt x="43" y="0"/>
                    <a:pt x="44" y="1"/>
                  </a:cubicBezTo>
                  <a:cubicBezTo>
                    <a:pt x="53" y="10"/>
                    <a:pt x="53" y="10"/>
                    <a:pt x="53" y="10"/>
                  </a:cubicBezTo>
                  <a:cubicBezTo>
                    <a:pt x="54" y="11"/>
                    <a:pt x="54" y="13"/>
                    <a:pt x="53" y="14"/>
                  </a:cubicBezTo>
                  <a:cubicBezTo>
                    <a:pt x="27" y="39"/>
                    <a:pt x="27" y="39"/>
                    <a:pt x="27" y="39"/>
                  </a:cubicBezTo>
                  <a:cubicBezTo>
                    <a:pt x="27" y="33"/>
                    <a:pt x="27" y="33"/>
                    <a:pt x="27" y="33"/>
                  </a:cubicBezTo>
                  <a:cubicBezTo>
                    <a:pt x="48" y="12"/>
                    <a:pt x="48" y="12"/>
                    <a:pt x="48" y="12"/>
                  </a:cubicBezTo>
                  <a:cubicBezTo>
                    <a:pt x="42" y="6"/>
                    <a:pt x="42" y="6"/>
                    <a:pt x="42" y="6"/>
                  </a:cubicBezTo>
                  <a:cubicBezTo>
                    <a:pt x="27" y="21"/>
                    <a:pt x="27" y="21"/>
                    <a:pt x="27" y="21"/>
                  </a:cubicBezTo>
                  <a:lnTo>
                    <a:pt x="27" y="15"/>
                  </a:lnTo>
                  <a:close/>
                  <a:moveTo>
                    <a:pt x="10" y="53"/>
                  </a:moveTo>
                  <a:cubicBezTo>
                    <a:pt x="1" y="44"/>
                    <a:pt x="1" y="44"/>
                    <a:pt x="1" y="44"/>
                  </a:cubicBezTo>
                  <a:cubicBezTo>
                    <a:pt x="0" y="43"/>
                    <a:pt x="0" y="41"/>
                    <a:pt x="1" y="41"/>
                  </a:cubicBezTo>
                  <a:cubicBezTo>
                    <a:pt x="27" y="15"/>
                    <a:pt x="27" y="15"/>
                    <a:pt x="27" y="15"/>
                  </a:cubicBezTo>
                  <a:cubicBezTo>
                    <a:pt x="27" y="21"/>
                    <a:pt x="27" y="21"/>
                    <a:pt x="27" y="21"/>
                  </a:cubicBezTo>
                  <a:cubicBezTo>
                    <a:pt x="6" y="42"/>
                    <a:pt x="6" y="42"/>
                    <a:pt x="6" y="42"/>
                  </a:cubicBezTo>
                  <a:cubicBezTo>
                    <a:pt x="12" y="48"/>
                    <a:pt x="12" y="48"/>
                    <a:pt x="12" y="48"/>
                  </a:cubicBezTo>
                  <a:cubicBezTo>
                    <a:pt x="27" y="33"/>
                    <a:pt x="27" y="33"/>
                    <a:pt x="27" y="33"/>
                  </a:cubicBezTo>
                  <a:cubicBezTo>
                    <a:pt x="27" y="39"/>
                    <a:pt x="27" y="39"/>
                    <a:pt x="27" y="39"/>
                  </a:cubicBezTo>
                  <a:cubicBezTo>
                    <a:pt x="13" y="53"/>
                    <a:pt x="13" y="53"/>
                    <a:pt x="13" y="53"/>
                  </a:cubicBezTo>
                  <a:cubicBezTo>
                    <a:pt x="13" y="54"/>
                    <a:pt x="11" y="54"/>
                    <a:pt x="1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3" name="Freeform 319"/>
            <p:cNvSpPr/>
            <p:nvPr/>
          </p:nvSpPr>
          <p:spPr bwMode="auto">
            <a:xfrm>
              <a:off x="9175750" y="1588"/>
              <a:ext cx="106363" cy="114300"/>
            </a:xfrm>
            <a:custGeom>
              <a:avLst/>
              <a:gdLst>
                <a:gd name="T0" fmla="*/ 5 w 47"/>
                <a:gd name="T1" fmla="*/ 0 h 50"/>
                <a:gd name="T2" fmla="*/ 9 w 47"/>
                <a:gd name="T3" fmla="*/ 22 h 50"/>
                <a:gd name="T4" fmla="*/ 19 w 47"/>
                <a:gd name="T5" fmla="*/ 44 h 50"/>
                <a:gd name="T6" fmla="*/ 35 w 47"/>
                <a:gd name="T7" fmla="*/ 22 h 50"/>
                <a:gd name="T8" fmla="*/ 42 w 47"/>
                <a:gd name="T9" fmla="*/ 0 h 50"/>
                <a:gd name="T10" fmla="*/ 47 w 47"/>
                <a:gd name="T11" fmla="*/ 0 h 50"/>
                <a:gd name="T12" fmla="*/ 39 w 47"/>
                <a:gd name="T13" fmla="*/ 24 h 50"/>
                <a:gd name="T14" fmla="*/ 20 w 47"/>
                <a:gd name="T15" fmla="*/ 49 h 50"/>
                <a:gd name="T16" fmla="*/ 20 w 47"/>
                <a:gd name="T17" fmla="*/ 49 h 50"/>
                <a:gd name="T18" fmla="*/ 17 w 47"/>
                <a:gd name="T19" fmla="*/ 49 h 50"/>
                <a:gd name="T20" fmla="*/ 5 w 47"/>
                <a:gd name="T21" fmla="*/ 23 h 50"/>
                <a:gd name="T22" fmla="*/ 0 w 47"/>
                <a:gd name="T23" fmla="*/ 0 h 50"/>
                <a:gd name="T24" fmla="*/ 5 w 47"/>
                <a:gd name="T2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50">
                  <a:moveTo>
                    <a:pt x="5" y="0"/>
                  </a:moveTo>
                  <a:cubicBezTo>
                    <a:pt x="6" y="8"/>
                    <a:pt x="7" y="15"/>
                    <a:pt x="9" y="22"/>
                  </a:cubicBezTo>
                  <a:cubicBezTo>
                    <a:pt x="12" y="30"/>
                    <a:pt x="15" y="37"/>
                    <a:pt x="19" y="44"/>
                  </a:cubicBezTo>
                  <a:cubicBezTo>
                    <a:pt x="25" y="37"/>
                    <a:pt x="31" y="30"/>
                    <a:pt x="35" y="22"/>
                  </a:cubicBezTo>
                  <a:cubicBezTo>
                    <a:pt x="38" y="15"/>
                    <a:pt x="40" y="8"/>
                    <a:pt x="42" y="0"/>
                  </a:cubicBezTo>
                  <a:cubicBezTo>
                    <a:pt x="47" y="0"/>
                    <a:pt x="47" y="0"/>
                    <a:pt x="47" y="0"/>
                  </a:cubicBezTo>
                  <a:cubicBezTo>
                    <a:pt x="45" y="9"/>
                    <a:pt x="43" y="17"/>
                    <a:pt x="39" y="24"/>
                  </a:cubicBezTo>
                  <a:cubicBezTo>
                    <a:pt x="34" y="34"/>
                    <a:pt x="28" y="42"/>
                    <a:pt x="20" y="49"/>
                  </a:cubicBezTo>
                  <a:cubicBezTo>
                    <a:pt x="20" y="49"/>
                    <a:pt x="20" y="49"/>
                    <a:pt x="20" y="49"/>
                  </a:cubicBezTo>
                  <a:cubicBezTo>
                    <a:pt x="19" y="50"/>
                    <a:pt x="17" y="50"/>
                    <a:pt x="17" y="49"/>
                  </a:cubicBezTo>
                  <a:cubicBezTo>
                    <a:pt x="12" y="42"/>
                    <a:pt x="8" y="33"/>
                    <a:pt x="5" y="23"/>
                  </a:cubicBezTo>
                  <a:cubicBezTo>
                    <a:pt x="3" y="16"/>
                    <a:pt x="1" y="8"/>
                    <a:pt x="0" y="0"/>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4" name="Freeform 320"/>
            <p:cNvSpPr/>
            <p:nvPr/>
          </p:nvSpPr>
          <p:spPr bwMode="auto">
            <a:xfrm>
              <a:off x="8983663" y="1588"/>
              <a:ext cx="98425" cy="161925"/>
            </a:xfrm>
            <a:custGeom>
              <a:avLst/>
              <a:gdLst>
                <a:gd name="T0" fmla="*/ 39 w 44"/>
                <a:gd name="T1" fmla="*/ 66 h 71"/>
                <a:gd name="T2" fmla="*/ 39 w 44"/>
                <a:gd name="T3" fmla="*/ 0 h 71"/>
                <a:gd name="T4" fmla="*/ 44 w 44"/>
                <a:gd name="T5" fmla="*/ 0 h 71"/>
                <a:gd name="T6" fmla="*/ 44 w 44"/>
                <a:gd name="T7" fmla="*/ 69 h 71"/>
                <a:gd name="T8" fmla="*/ 44 w 44"/>
                <a:gd name="T9" fmla="*/ 69 h 71"/>
                <a:gd name="T10" fmla="*/ 44 w 44"/>
                <a:gd name="T11" fmla="*/ 69 h 71"/>
                <a:gd name="T12" fmla="*/ 41 w 44"/>
                <a:gd name="T13" fmla="*/ 71 h 71"/>
                <a:gd name="T14" fmla="*/ 20 w 44"/>
                <a:gd name="T15" fmla="*/ 67 h 71"/>
                <a:gd name="T16" fmla="*/ 2 w 44"/>
                <a:gd name="T17" fmla="*/ 57 h 71"/>
                <a:gd name="T18" fmla="*/ 2 w 44"/>
                <a:gd name="T19" fmla="*/ 57 h 71"/>
                <a:gd name="T20" fmla="*/ 1 w 44"/>
                <a:gd name="T21" fmla="*/ 54 h 71"/>
                <a:gd name="T22" fmla="*/ 14 w 44"/>
                <a:gd name="T23" fmla="*/ 26 h 71"/>
                <a:gd name="T24" fmla="*/ 19 w 44"/>
                <a:gd name="T25" fmla="*/ 0 h 71"/>
                <a:gd name="T26" fmla="*/ 24 w 44"/>
                <a:gd name="T27" fmla="*/ 0 h 71"/>
                <a:gd name="T28" fmla="*/ 19 w 44"/>
                <a:gd name="T29" fmla="*/ 27 h 71"/>
                <a:gd name="T30" fmla="*/ 6 w 44"/>
                <a:gd name="T31" fmla="*/ 55 h 71"/>
                <a:gd name="T32" fmla="*/ 22 w 44"/>
                <a:gd name="T33" fmla="*/ 62 h 71"/>
                <a:gd name="T34" fmla="*/ 39 w 44"/>
                <a:gd name="T35" fmla="*/ 6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4" h="71">
                  <a:moveTo>
                    <a:pt x="39" y="66"/>
                  </a:moveTo>
                  <a:cubicBezTo>
                    <a:pt x="39" y="0"/>
                    <a:pt x="39" y="0"/>
                    <a:pt x="39" y="0"/>
                  </a:cubicBezTo>
                  <a:cubicBezTo>
                    <a:pt x="44" y="0"/>
                    <a:pt x="44" y="0"/>
                    <a:pt x="44" y="0"/>
                  </a:cubicBezTo>
                  <a:cubicBezTo>
                    <a:pt x="44" y="69"/>
                    <a:pt x="44" y="69"/>
                    <a:pt x="44" y="69"/>
                  </a:cubicBezTo>
                  <a:cubicBezTo>
                    <a:pt x="44" y="69"/>
                    <a:pt x="44" y="69"/>
                    <a:pt x="44" y="69"/>
                  </a:cubicBezTo>
                  <a:cubicBezTo>
                    <a:pt x="44" y="69"/>
                    <a:pt x="44" y="69"/>
                    <a:pt x="44" y="69"/>
                  </a:cubicBezTo>
                  <a:cubicBezTo>
                    <a:pt x="44" y="70"/>
                    <a:pt x="42" y="71"/>
                    <a:pt x="41" y="71"/>
                  </a:cubicBezTo>
                  <a:cubicBezTo>
                    <a:pt x="34" y="71"/>
                    <a:pt x="27" y="69"/>
                    <a:pt x="20" y="67"/>
                  </a:cubicBezTo>
                  <a:cubicBezTo>
                    <a:pt x="14" y="64"/>
                    <a:pt x="7" y="61"/>
                    <a:pt x="2" y="57"/>
                  </a:cubicBezTo>
                  <a:cubicBezTo>
                    <a:pt x="2" y="57"/>
                    <a:pt x="2" y="57"/>
                    <a:pt x="2" y="57"/>
                  </a:cubicBezTo>
                  <a:cubicBezTo>
                    <a:pt x="0" y="57"/>
                    <a:pt x="0" y="55"/>
                    <a:pt x="1" y="54"/>
                  </a:cubicBezTo>
                  <a:cubicBezTo>
                    <a:pt x="6" y="46"/>
                    <a:pt x="11" y="37"/>
                    <a:pt x="14" y="26"/>
                  </a:cubicBezTo>
                  <a:cubicBezTo>
                    <a:pt x="16" y="18"/>
                    <a:pt x="18" y="9"/>
                    <a:pt x="19" y="0"/>
                  </a:cubicBezTo>
                  <a:cubicBezTo>
                    <a:pt x="24" y="0"/>
                    <a:pt x="24" y="0"/>
                    <a:pt x="24" y="0"/>
                  </a:cubicBezTo>
                  <a:cubicBezTo>
                    <a:pt x="23" y="10"/>
                    <a:pt x="21" y="19"/>
                    <a:pt x="19" y="27"/>
                  </a:cubicBezTo>
                  <a:cubicBezTo>
                    <a:pt x="15" y="38"/>
                    <a:pt x="11" y="47"/>
                    <a:pt x="6" y="55"/>
                  </a:cubicBezTo>
                  <a:cubicBezTo>
                    <a:pt x="11" y="58"/>
                    <a:pt x="16" y="60"/>
                    <a:pt x="22" y="62"/>
                  </a:cubicBezTo>
                  <a:cubicBezTo>
                    <a:pt x="27" y="64"/>
                    <a:pt x="33" y="65"/>
                    <a:pt x="39"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5" name="Freeform 321"/>
            <p:cNvSpPr>
              <a:spLocks noEditPoints="1"/>
            </p:cNvSpPr>
            <p:nvPr/>
          </p:nvSpPr>
          <p:spPr bwMode="auto">
            <a:xfrm>
              <a:off x="8904288" y="1588"/>
              <a:ext cx="101600" cy="114300"/>
            </a:xfrm>
            <a:custGeom>
              <a:avLst/>
              <a:gdLst>
                <a:gd name="T0" fmla="*/ 27 w 45"/>
                <a:gd name="T1" fmla="*/ 43 h 50"/>
                <a:gd name="T2" fmla="*/ 36 w 45"/>
                <a:gd name="T3" fmla="*/ 21 h 50"/>
                <a:gd name="T4" fmla="*/ 40 w 45"/>
                <a:gd name="T5" fmla="*/ 0 h 50"/>
                <a:gd name="T6" fmla="*/ 22 w 45"/>
                <a:gd name="T7" fmla="*/ 0 h 50"/>
                <a:gd name="T8" fmla="*/ 22 w 45"/>
                <a:gd name="T9" fmla="*/ 13 h 50"/>
                <a:gd name="T10" fmla="*/ 41 w 45"/>
                <a:gd name="T11" fmla="*/ 23 h 50"/>
                <a:gd name="T12" fmla="*/ 29 w 45"/>
                <a:gd name="T13" fmla="*/ 48 h 50"/>
                <a:gd name="T14" fmla="*/ 29 w 45"/>
                <a:gd name="T15" fmla="*/ 48 h 50"/>
                <a:gd name="T16" fmla="*/ 29 w 45"/>
                <a:gd name="T17" fmla="*/ 49 h 50"/>
                <a:gd name="T18" fmla="*/ 25 w 45"/>
                <a:gd name="T19" fmla="*/ 49 h 50"/>
                <a:gd name="T20" fmla="*/ 22 w 45"/>
                <a:gd name="T21" fmla="*/ 46 h 50"/>
                <a:gd name="T22" fmla="*/ 22 w 45"/>
                <a:gd name="T23" fmla="*/ 39 h 50"/>
                <a:gd name="T24" fmla="*/ 27 w 45"/>
                <a:gd name="T25" fmla="*/ 43 h 50"/>
                <a:gd name="T26" fmla="*/ 45 w 45"/>
                <a:gd name="T27" fmla="*/ 0 h 50"/>
                <a:gd name="T28" fmla="*/ 41 w 45"/>
                <a:gd name="T29" fmla="*/ 23 h 50"/>
                <a:gd name="T30" fmla="*/ 45 w 45"/>
                <a:gd name="T31" fmla="*/ 0 h 50"/>
                <a:gd name="T32" fmla="*/ 22 w 45"/>
                <a:gd name="T33" fmla="*/ 0 h 50"/>
                <a:gd name="T34" fmla="*/ 8 w 45"/>
                <a:gd name="T35" fmla="*/ 0 h 50"/>
                <a:gd name="T36" fmla="*/ 5 w 45"/>
                <a:gd name="T37" fmla="*/ 0 h 50"/>
                <a:gd name="T38" fmla="*/ 11 w 45"/>
                <a:gd name="T39" fmla="*/ 22 h 50"/>
                <a:gd name="T40" fmla="*/ 22 w 45"/>
                <a:gd name="T41" fmla="*/ 39 h 50"/>
                <a:gd name="T42" fmla="*/ 22 w 45"/>
                <a:gd name="T43" fmla="*/ 46 h 50"/>
                <a:gd name="T44" fmla="*/ 7 w 45"/>
                <a:gd name="T45" fmla="*/ 24 h 50"/>
                <a:gd name="T46" fmla="*/ 0 w 45"/>
                <a:gd name="T47" fmla="*/ 0 h 50"/>
                <a:gd name="T48" fmla="*/ 22 w 45"/>
                <a:gd name="T49" fmla="*/ 13 h 50"/>
                <a:gd name="T50" fmla="*/ 22 w 45"/>
                <a:gd name="T5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50">
                  <a:moveTo>
                    <a:pt x="27" y="43"/>
                  </a:moveTo>
                  <a:cubicBezTo>
                    <a:pt x="30" y="37"/>
                    <a:pt x="34" y="30"/>
                    <a:pt x="36" y="21"/>
                  </a:cubicBezTo>
                  <a:cubicBezTo>
                    <a:pt x="38" y="15"/>
                    <a:pt x="40" y="8"/>
                    <a:pt x="40" y="0"/>
                  </a:cubicBezTo>
                  <a:cubicBezTo>
                    <a:pt x="22" y="0"/>
                    <a:pt x="22" y="0"/>
                    <a:pt x="22" y="0"/>
                  </a:cubicBezTo>
                  <a:cubicBezTo>
                    <a:pt x="22" y="13"/>
                    <a:pt x="22" y="13"/>
                    <a:pt x="22" y="13"/>
                  </a:cubicBezTo>
                  <a:cubicBezTo>
                    <a:pt x="41" y="23"/>
                    <a:pt x="41" y="23"/>
                    <a:pt x="41" y="23"/>
                  </a:cubicBezTo>
                  <a:cubicBezTo>
                    <a:pt x="38" y="32"/>
                    <a:pt x="34" y="41"/>
                    <a:pt x="29" y="48"/>
                  </a:cubicBezTo>
                  <a:cubicBezTo>
                    <a:pt x="29" y="48"/>
                    <a:pt x="29" y="48"/>
                    <a:pt x="29" y="48"/>
                  </a:cubicBezTo>
                  <a:cubicBezTo>
                    <a:pt x="29" y="48"/>
                    <a:pt x="29" y="48"/>
                    <a:pt x="29" y="49"/>
                  </a:cubicBezTo>
                  <a:cubicBezTo>
                    <a:pt x="28" y="50"/>
                    <a:pt x="26" y="50"/>
                    <a:pt x="25" y="49"/>
                  </a:cubicBezTo>
                  <a:cubicBezTo>
                    <a:pt x="24" y="48"/>
                    <a:pt x="23" y="47"/>
                    <a:pt x="22" y="46"/>
                  </a:cubicBezTo>
                  <a:cubicBezTo>
                    <a:pt x="22" y="39"/>
                    <a:pt x="22" y="39"/>
                    <a:pt x="22" y="39"/>
                  </a:cubicBezTo>
                  <a:cubicBezTo>
                    <a:pt x="24" y="40"/>
                    <a:pt x="25" y="42"/>
                    <a:pt x="27" y="43"/>
                  </a:cubicBezTo>
                  <a:close/>
                  <a:moveTo>
                    <a:pt x="45" y="0"/>
                  </a:moveTo>
                  <a:cubicBezTo>
                    <a:pt x="44" y="8"/>
                    <a:pt x="43" y="16"/>
                    <a:pt x="41" y="23"/>
                  </a:cubicBezTo>
                  <a:lnTo>
                    <a:pt x="45" y="0"/>
                  </a:lnTo>
                  <a:close/>
                  <a:moveTo>
                    <a:pt x="22" y="0"/>
                  </a:moveTo>
                  <a:cubicBezTo>
                    <a:pt x="8" y="0"/>
                    <a:pt x="8" y="0"/>
                    <a:pt x="8" y="0"/>
                  </a:cubicBezTo>
                  <a:cubicBezTo>
                    <a:pt x="5" y="0"/>
                    <a:pt x="5" y="0"/>
                    <a:pt x="5" y="0"/>
                  </a:cubicBezTo>
                  <a:cubicBezTo>
                    <a:pt x="6" y="8"/>
                    <a:pt x="8" y="15"/>
                    <a:pt x="11" y="22"/>
                  </a:cubicBezTo>
                  <a:cubicBezTo>
                    <a:pt x="14" y="28"/>
                    <a:pt x="18" y="33"/>
                    <a:pt x="22" y="39"/>
                  </a:cubicBezTo>
                  <a:cubicBezTo>
                    <a:pt x="22" y="46"/>
                    <a:pt x="22" y="46"/>
                    <a:pt x="22" y="46"/>
                  </a:cubicBezTo>
                  <a:cubicBezTo>
                    <a:pt x="16" y="39"/>
                    <a:pt x="11" y="32"/>
                    <a:pt x="7" y="24"/>
                  </a:cubicBezTo>
                  <a:cubicBezTo>
                    <a:pt x="4" y="16"/>
                    <a:pt x="1" y="9"/>
                    <a:pt x="0" y="0"/>
                  </a:cubicBezTo>
                  <a:cubicBezTo>
                    <a:pt x="22" y="13"/>
                    <a:pt x="22" y="13"/>
                    <a:pt x="22" y="13"/>
                  </a:cubicBezTo>
                  <a:lnTo>
                    <a:pt x="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6" name="Freeform 322"/>
            <p:cNvSpPr/>
            <p:nvPr/>
          </p:nvSpPr>
          <p:spPr bwMode="auto">
            <a:xfrm>
              <a:off x="9102725" y="1588"/>
              <a:ext cx="96838" cy="161925"/>
            </a:xfrm>
            <a:custGeom>
              <a:avLst/>
              <a:gdLst>
                <a:gd name="T0" fmla="*/ 4 w 43"/>
                <a:gd name="T1" fmla="*/ 66 h 71"/>
                <a:gd name="T2" fmla="*/ 21 w 43"/>
                <a:gd name="T3" fmla="*/ 62 h 71"/>
                <a:gd name="T4" fmla="*/ 36 w 43"/>
                <a:gd name="T5" fmla="*/ 55 h 71"/>
                <a:gd name="T6" fmla="*/ 24 w 43"/>
                <a:gd name="T7" fmla="*/ 28 h 71"/>
                <a:gd name="T8" fmla="*/ 18 w 43"/>
                <a:gd name="T9" fmla="*/ 0 h 71"/>
                <a:gd name="T10" fmla="*/ 23 w 43"/>
                <a:gd name="T11" fmla="*/ 0 h 71"/>
                <a:gd name="T12" fmla="*/ 29 w 43"/>
                <a:gd name="T13" fmla="*/ 26 h 71"/>
                <a:gd name="T14" fmla="*/ 42 w 43"/>
                <a:gd name="T15" fmla="*/ 55 h 71"/>
                <a:gd name="T16" fmla="*/ 42 w 43"/>
                <a:gd name="T17" fmla="*/ 55 h 71"/>
                <a:gd name="T18" fmla="*/ 42 w 43"/>
                <a:gd name="T19" fmla="*/ 55 h 71"/>
                <a:gd name="T20" fmla="*/ 41 w 43"/>
                <a:gd name="T21" fmla="*/ 58 h 71"/>
                <a:gd name="T22" fmla="*/ 22 w 43"/>
                <a:gd name="T23" fmla="*/ 67 h 71"/>
                <a:gd name="T24" fmla="*/ 2 w 43"/>
                <a:gd name="T25" fmla="*/ 71 h 71"/>
                <a:gd name="T26" fmla="*/ 2 w 43"/>
                <a:gd name="T27" fmla="*/ 71 h 71"/>
                <a:gd name="T28" fmla="*/ 0 w 43"/>
                <a:gd name="T29" fmla="*/ 69 h 71"/>
                <a:gd name="T30" fmla="*/ 0 w 43"/>
                <a:gd name="T31" fmla="*/ 0 h 71"/>
                <a:gd name="T32" fmla="*/ 4 w 43"/>
                <a:gd name="T33" fmla="*/ 0 h 71"/>
                <a:gd name="T34" fmla="*/ 4 w 43"/>
                <a:gd name="T35" fmla="*/ 6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 h="71">
                  <a:moveTo>
                    <a:pt x="4" y="66"/>
                  </a:moveTo>
                  <a:cubicBezTo>
                    <a:pt x="10" y="65"/>
                    <a:pt x="16" y="64"/>
                    <a:pt x="21" y="62"/>
                  </a:cubicBezTo>
                  <a:cubicBezTo>
                    <a:pt x="26" y="60"/>
                    <a:pt x="32" y="58"/>
                    <a:pt x="36" y="55"/>
                  </a:cubicBezTo>
                  <a:cubicBezTo>
                    <a:pt x="31" y="47"/>
                    <a:pt x="27" y="38"/>
                    <a:pt x="24" y="28"/>
                  </a:cubicBezTo>
                  <a:cubicBezTo>
                    <a:pt x="21" y="19"/>
                    <a:pt x="19" y="10"/>
                    <a:pt x="18" y="0"/>
                  </a:cubicBezTo>
                  <a:cubicBezTo>
                    <a:pt x="23" y="0"/>
                    <a:pt x="23" y="0"/>
                    <a:pt x="23" y="0"/>
                  </a:cubicBezTo>
                  <a:cubicBezTo>
                    <a:pt x="24" y="10"/>
                    <a:pt x="26" y="18"/>
                    <a:pt x="29" y="26"/>
                  </a:cubicBezTo>
                  <a:cubicBezTo>
                    <a:pt x="32" y="37"/>
                    <a:pt x="36" y="47"/>
                    <a:pt x="42" y="55"/>
                  </a:cubicBezTo>
                  <a:cubicBezTo>
                    <a:pt x="42" y="55"/>
                    <a:pt x="42" y="55"/>
                    <a:pt x="42" y="55"/>
                  </a:cubicBezTo>
                  <a:cubicBezTo>
                    <a:pt x="42" y="55"/>
                    <a:pt x="42" y="55"/>
                    <a:pt x="42" y="55"/>
                  </a:cubicBezTo>
                  <a:cubicBezTo>
                    <a:pt x="43" y="56"/>
                    <a:pt x="42" y="57"/>
                    <a:pt x="41" y="58"/>
                  </a:cubicBezTo>
                  <a:cubicBezTo>
                    <a:pt x="35" y="62"/>
                    <a:pt x="29" y="65"/>
                    <a:pt x="22" y="67"/>
                  </a:cubicBezTo>
                  <a:cubicBezTo>
                    <a:pt x="16" y="69"/>
                    <a:pt x="9" y="71"/>
                    <a:pt x="2" y="71"/>
                  </a:cubicBezTo>
                  <a:cubicBezTo>
                    <a:pt x="2" y="71"/>
                    <a:pt x="2" y="71"/>
                    <a:pt x="2" y="71"/>
                  </a:cubicBezTo>
                  <a:cubicBezTo>
                    <a:pt x="1" y="71"/>
                    <a:pt x="0" y="70"/>
                    <a:pt x="0" y="69"/>
                  </a:cubicBezTo>
                  <a:cubicBezTo>
                    <a:pt x="0" y="0"/>
                    <a:pt x="0" y="0"/>
                    <a:pt x="0" y="0"/>
                  </a:cubicBezTo>
                  <a:cubicBezTo>
                    <a:pt x="4" y="0"/>
                    <a:pt x="4" y="0"/>
                    <a:pt x="4" y="0"/>
                  </a:cubicBezTo>
                  <a:lnTo>
                    <a:pt x="4"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7" name="Freeform 323"/>
            <p:cNvSpPr/>
            <p:nvPr/>
          </p:nvSpPr>
          <p:spPr bwMode="auto">
            <a:xfrm>
              <a:off x="10261600" y="1588"/>
              <a:ext cx="174625" cy="106363"/>
            </a:xfrm>
            <a:custGeom>
              <a:avLst/>
              <a:gdLst>
                <a:gd name="T0" fmla="*/ 13 w 77"/>
                <a:gd name="T1" fmla="*/ 0 h 47"/>
                <a:gd name="T2" fmla="*/ 6 w 77"/>
                <a:gd name="T3" fmla="*/ 19 h 47"/>
                <a:gd name="T4" fmla="*/ 55 w 77"/>
                <a:gd name="T5" fmla="*/ 41 h 47"/>
                <a:gd name="T6" fmla="*/ 72 w 77"/>
                <a:gd name="T7" fmla="*/ 0 h 47"/>
                <a:gd name="T8" fmla="*/ 77 w 77"/>
                <a:gd name="T9" fmla="*/ 0 h 47"/>
                <a:gd name="T10" fmla="*/ 59 w 77"/>
                <a:gd name="T11" fmla="*/ 45 h 47"/>
                <a:gd name="T12" fmla="*/ 59 w 77"/>
                <a:gd name="T13" fmla="*/ 45 h 47"/>
                <a:gd name="T14" fmla="*/ 55 w 77"/>
                <a:gd name="T15" fmla="*/ 46 h 47"/>
                <a:gd name="T16" fmla="*/ 2 w 77"/>
                <a:gd name="T17" fmla="*/ 23 h 47"/>
                <a:gd name="T18" fmla="*/ 2 w 77"/>
                <a:gd name="T19" fmla="*/ 23 h 47"/>
                <a:gd name="T20" fmla="*/ 1 w 77"/>
                <a:gd name="T21" fmla="*/ 20 h 47"/>
                <a:gd name="T22" fmla="*/ 8 w 77"/>
                <a:gd name="T23" fmla="*/ 0 h 47"/>
                <a:gd name="T24" fmla="*/ 13 w 77"/>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47">
                  <a:moveTo>
                    <a:pt x="13" y="0"/>
                  </a:moveTo>
                  <a:cubicBezTo>
                    <a:pt x="6" y="19"/>
                    <a:pt x="6" y="19"/>
                    <a:pt x="6" y="19"/>
                  </a:cubicBezTo>
                  <a:cubicBezTo>
                    <a:pt x="55" y="41"/>
                    <a:pt x="55" y="41"/>
                    <a:pt x="55" y="41"/>
                  </a:cubicBezTo>
                  <a:cubicBezTo>
                    <a:pt x="72" y="0"/>
                    <a:pt x="72" y="0"/>
                    <a:pt x="72" y="0"/>
                  </a:cubicBezTo>
                  <a:cubicBezTo>
                    <a:pt x="77" y="0"/>
                    <a:pt x="77" y="0"/>
                    <a:pt x="77" y="0"/>
                  </a:cubicBezTo>
                  <a:cubicBezTo>
                    <a:pt x="59" y="45"/>
                    <a:pt x="59" y="45"/>
                    <a:pt x="59" y="45"/>
                  </a:cubicBezTo>
                  <a:cubicBezTo>
                    <a:pt x="59" y="45"/>
                    <a:pt x="59" y="45"/>
                    <a:pt x="59" y="45"/>
                  </a:cubicBezTo>
                  <a:cubicBezTo>
                    <a:pt x="58" y="46"/>
                    <a:pt x="57" y="47"/>
                    <a:pt x="55" y="46"/>
                  </a:cubicBezTo>
                  <a:cubicBezTo>
                    <a:pt x="2" y="23"/>
                    <a:pt x="2" y="23"/>
                    <a:pt x="2" y="23"/>
                  </a:cubicBezTo>
                  <a:cubicBezTo>
                    <a:pt x="2" y="23"/>
                    <a:pt x="2" y="23"/>
                    <a:pt x="2" y="23"/>
                  </a:cubicBezTo>
                  <a:cubicBezTo>
                    <a:pt x="1" y="22"/>
                    <a:pt x="0" y="21"/>
                    <a:pt x="1" y="20"/>
                  </a:cubicBezTo>
                  <a:cubicBezTo>
                    <a:pt x="8" y="0"/>
                    <a:pt x="8" y="0"/>
                    <a:pt x="8" y="0"/>
                  </a:cubicBezTo>
                  <a:lnTo>
                    <a:pt x="1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8" name="Freeform 324"/>
            <p:cNvSpPr/>
            <p:nvPr/>
          </p:nvSpPr>
          <p:spPr bwMode="auto">
            <a:xfrm>
              <a:off x="10445750" y="1588"/>
              <a:ext cx="173038" cy="106363"/>
            </a:xfrm>
            <a:custGeom>
              <a:avLst/>
              <a:gdLst>
                <a:gd name="T0" fmla="*/ 5 w 77"/>
                <a:gd name="T1" fmla="*/ 0 h 47"/>
                <a:gd name="T2" fmla="*/ 22 w 77"/>
                <a:gd name="T3" fmla="*/ 41 h 47"/>
                <a:gd name="T4" fmla="*/ 71 w 77"/>
                <a:gd name="T5" fmla="*/ 19 h 47"/>
                <a:gd name="T6" fmla="*/ 63 w 77"/>
                <a:gd name="T7" fmla="*/ 0 h 47"/>
                <a:gd name="T8" fmla="*/ 69 w 77"/>
                <a:gd name="T9" fmla="*/ 0 h 47"/>
                <a:gd name="T10" fmla="*/ 76 w 77"/>
                <a:gd name="T11" fmla="*/ 20 h 47"/>
                <a:gd name="T12" fmla="*/ 75 w 77"/>
                <a:gd name="T13" fmla="*/ 23 h 47"/>
                <a:gd name="T14" fmla="*/ 21 w 77"/>
                <a:gd name="T15" fmla="*/ 46 h 47"/>
                <a:gd name="T16" fmla="*/ 21 w 77"/>
                <a:gd name="T17" fmla="*/ 46 h 47"/>
                <a:gd name="T18" fmla="*/ 21 w 77"/>
                <a:gd name="T19" fmla="*/ 47 h 47"/>
                <a:gd name="T20" fmla="*/ 18 w 77"/>
                <a:gd name="T21" fmla="*/ 45 h 47"/>
                <a:gd name="T22" fmla="*/ 0 w 77"/>
                <a:gd name="T23" fmla="*/ 0 h 47"/>
                <a:gd name="T24" fmla="*/ 5 w 77"/>
                <a:gd name="T2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7" h="47">
                  <a:moveTo>
                    <a:pt x="5" y="0"/>
                  </a:moveTo>
                  <a:cubicBezTo>
                    <a:pt x="22" y="41"/>
                    <a:pt x="22" y="41"/>
                    <a:pt x="22" y="41"/>
                  </a:cubicBezTo>
                  <a:cubicBezTo>
                    <a:pt x="71" y="19"/>
                    <a:pt x="71" y="19"/>
                    <a:pt x="71" y="19"/>
                  </a:cubicBezTo>
                  <a:cubicBezTo>
                    <a:pt x="63" y="0"/>
                    <a:pt x="63" y="0"/>
                    <a:pt x="63" y="0"/>
                  </a:cubicBezTo>
                  <a:cubicBezTo>
                    <a:pt x="69" y="0"/>
                    <a:pt x="69" y="0"/>
                    <a:pt x="69" y="0"/>
                  </a:cubicBezTo>
                  <a:cubicBezTo>
                    <a:pt x="76" y="20"/>
                    <a:pt x="76" y="20"/>
                    <a:pt x="76" y="20"/>
                  </a:cubicBezTo>
                  <a:cubicBezTo>
                    <a:pt x="77" y="21"/>
                    <a:pt x="76" y="22"/>
                    <a:pt x="75" y="23"/>
                  </a:cubicBezTo>
                  <a:cubicBezTo>
                    <a:pt x="21" y="46"/>
                    <a:pt x="21" y="46"/>
                    <a:pt x="21" y="46"/>
                  </a:cubicBezTo>
                  <a:cubicBezTo>
                    <a:pt x="21" y="46"/>
                    <a:pt x="21" y="46"/>
                    <a:pt x="21" y="46"/>
                  </a:cubicBezTo>
                  <a:cubicBezTo>
                    <a:pt x="21" y="47"/>
                    <a:pt x="21" y="47"/>
                    <a:pt x="21" y="47"/>
                  </a:cubicBezTo>
                  <a:cubicBezTo>
                    <a:pt x="20" y="47"/>
                    <a:pt x="19" y="46"/>
                    <a:pt x="18" y="45"/>
                  </a:cubicBezTo>
                  <a:cubicBezTo>
                    <a:pt x="0" y="0"/>
                    <a:pt x="0" y="0"/>
                    <a:pt x="0" y="0"/>
                  </a:cubicBezTo>
                  <a:lnTo>
                    <a:pt x="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9" name="Freeform 325"/>
            <p:cNvSpPr>
              <a:spLocks noEditPoints="1"/>
            </p:cNvSpPr>
            <p:nvPr/>
          </p:nvSpPr>
          <p:spPr bwMode="auto">
            <a:xfrm>
              <a:off x="8020050" y="4727575"/>
              <a:ext cx="142875" cy="134938"/>
            </a:xfrm>
            <a:custGeom>
              <a:avLst/>
              <a:gdLst>
                <a:gd name="T0" fmla="*/ 38 w 63"/>
                <a:gd name="T1" fmla="*/ 53 h 60"/>
                <a:gd name="T2" fmla="*/ 41 w 63"/>
                <a:gd name="T3" fmla="*/ 54 h 60"/>
                <a:gd name="T4" fmla="*/ 41 w 63"/>
                <a:gd name="T5" fmla="*/ 54 h 60"/>
                <a:gd name="T6" fmla="*/ 46 w 63"/>
                <a:gd name="T7" fmla="*/ 54 h 60"/>
                <a:gd name="T8" fmla="*/ 46 w 63"/>
                <a:gd name="T9" fmla="*/ 54 h 60"/>
                <a:gd name="T10" fmla="*/ 48 w 63"/>
                <a:gd name="T11" fmla="*/ 52 h 60"/>
                <a:gd name="T12" fmla="*/ 50 w 63"/>
                <a:gd name="T13" fmla="*/ 49 h 60"/>
                <a:gd name="T14" fmla="*/ 58 w 63"/>
                <a:gd name="T15" fmla="*/ 24 h 60"/>
                <a:gd name="T16" fmla="*/ 52 w 63"/>
                <a:gd name="T17" fmla="*/ 11 h 60"/>
                <a:gd name="T18" fmla="*/ 37 w 63"/>
                <a:gd name="T19" fmla="*/ 9 h 60"/>
                <a:gd name="T20" fmla="*/ 32 w 63"/>
                <a:gd name="T21" fmla="*/ 6 h 60"/>
                <a:gd name="T22" fmla="*/ 36 w 63"/>
                <a:gd name="T23" fmla="*/ 5 h 60"/>
                <a:gd name="T24" fmla="*/ 63 w 63"/>
                <a:gd name="T25" fmla="*/ 28 h 60"/>
                <a:gd name="T26" fmla="*/ 54 w 63"/>
                <a:gd name="T27" fmla="*/ 52 h 60"/>
                <a:gd name="T28" fmla="*/ 52 w 63"/>
                <a:gd name="T29" fmla="*/ 55 h 60"/>
                <a:gd name="T30" fmla="*/ 49 w 63"/>
                <a:gd name="T31" fmla="*/ 58 h 60"/>
                <a:gd name="T32" fmla="*/ 40 w 63"/>
                <a:gd name="T33" fmla="*/ 59 h 60"/>
                <a:gd name="T34" fmla="*/ 36 w 63"/>
                <a:gd name="T35" fmla="*/ 58 h 60"/>
                <a:gd name="T36" fmla="*/ 32 w 63"/>
                <a:gd name="T37" fmla="*/ 57 h 60"/>
                <a:gd name="T38" fmla="*/ 10 w 63"/>
                <a:gd name="T39" fmla="*/ 12 h 60"/>
                <a:gd name="T40" fmla="*/ 7 w 63"/>
                <a:gd name="T41" fmla="*/ 16 h 60"/>
                <a:gd name="T42" fmla="*/ 5 w 63"/>
                <a:gd name="T43" fmla="*/ 29 h 60"/>
                <a:gd name="T44" fmla="*/ 13 w 63"/>
                <a:gd name="T45" fmla="*/ 50 h 60"/>
                <a:gd name="T46" fmla="*/ 22 w 63"/>
                <a:gd name="T47" fmla="*/ 54 h 60"/>
                <a:gd name="T48" fmla="*/ 27 w 63"/>
                <a:gd name="T49" fmla="*/ 53 h 60"/>
                <a:gd name="T50" fmla="*/ 32 w 63"/>
                <a:gd name="T51" fmla="*/ 57 h 60"/>
                <a:gd name="T52" fmla="*/ 29 w 63"/>
                <a:gd name="T53" fmla="*/ 57 h 60"/>
                <a:gd name="T54" fmla="*/ 24 w 63"/>
                <a:gd name="T55" fmla="*/ 59 h 60"/>
                <a:gd name="T56" fmla="*/ 15 w 63"/>
                <a:gd name="T57" fmla="*/ 58 h 60"/>
                <a:gd name="T58" fmla="*/ 10 w 63"/>
                <a:gd name="T59" fmla="*/ 53 h 60"/>
                <a:gd name="T60" fmla="*/ 0 w 63"/>
                <a:gd name="T61" fmla="*/ 30 h 60"/>
                <a:gd name="T62" fmla="*/ 0 w 63"/>
                <a:gd name="T63" fmla="*/ 24 h 60"/>
                <a:gd name="T64" fmla="*/ 0 w 63"/>
                <a:gd name="T65" fmla="*/ 23 h 60"/>
                <a:gd name="T66" fmla="*/ 3 w 63"/>
                <a:gd name="T67" fmla="*/ 14 h 60"/>
                <a:gd name="T68" fmla="*/ 8 w 63"/>
                <a:gd name="T69" fmla="*/ 7 h 60"/>
                <a:gd name="T70" fmla="*/ 30 w 63"/>
                <a:gd name="T71" fmla="*/ 5 h 60"/>
                <a:gd name="T72" fmla="*/ 32 w 63"/>
                <a:gd name="T73" fmla="*/ 6 h 60"/>
                <a:gd name="T74" fmla="*/ 31 w 63"/>
                <a:gd name="T75" fmla="*/ 11 h 60"/>
                <a:gd name="T76" fmla="*/ 28 w 63"/>
                <a:gd name="T77" fmla="*/ 10 h 60"/>
                <a:gd name="T78" fmla="*/ 11 w 63"/>
                <a:gd name="T79" fmla="*/ 11 h 60"/>
                <a:gd name="T80" fmla="*/ 10 w 63"/>
                <a:gd name="T81" fmla="*/ 1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3" h="60">
                  <a:moveTo>
                    <a:pt x="32" y="52"/>
                  </a:moveTo>
                  <a:cubicBezTo>
                    <a:pt x="34" y="52"/>
                    <a:pt x="36" y="53"/>
                    <a:pt x="38" y="53"/>
                  </a:cubicBezTo>
                  <a:cubicBezTo>
                    <a:pt x="38" y="53"/>
                    <a:pt x="38" y="53"/>
                    <a:pt x="38" y="53"/>
                  </a:cubicBezTo>
                  <a:cubicBezTo>
                    <a:pt x="41" y="54"/>
                    <a:pt x="41" y="54"/>
                    <a:pt x="41" y="54"/>
                  </a:cubicBezTo>
                  <a:cubicBezTo>
                    <a:pt x="41" y="54"/>
                    <a:pt x="41" y="54"/>
                    <a:pt x="41" y="54"/>
                  </a:cubicBezTo>
                  <a:cubicBezTo>
                    <a:pt x="41" y="54"/>
                    <a:pt x="41" y="54"/>
                    <a:pt x="41" y="54"/>
                  </a:cubicBezTo>
                  <a:cubicBezTo>
                    <a:pt x="43" y="55"/>
                    <a:pt x="44" y="55"/>
                    <a:pt x="46" y="54"/>
                  </a:cubicBezTo>
                  <a:cubicBezTo>
                    <a:pt x="46" y="54"/>
                    <a:pt x="46" y="54"/>
                    <a:pt x="46" y="54"/>
                  </a:cubicBezTo>
                  <a:cubicBezTo>
                    <a:pt x="46" y="54"/>
                    <a:pt x="46" y="54"/>
                    <a:pt x="46" y="54"/>
                  </a:cubicBezTo>
                  <a:cubicBezTo>
                    <a:pt x="46" y="54"/>
                    <a:pt x="46" y="54"/>
                    <a:pt x="46" y="54"/>
                  </a:cubicBezTo>
                  <a:cubicBezTo>
                    <a:pt x="48" y="52"/>
                    <a:pt x="48" y="52"/>
                    <a:pt x="48" y="52"/>
                  </a:cubicBezTo>
                  <a:cubicBezTo>
                    <a:pt x="48" y="52"/>
                    <a:pt x="48" y="52"/>
                    <a:pt x="48" y="52"/>
                  </a:cubicBezTo>
                  <a:cubicBezTo>
                    <a:pt x="50" y="49"/>
                    <a:pt x="50" y="49"/>
                    <a:pt x="50" y="49"/>
                  </a:cubicBezTo>
                  <a:cubicBezTo>
                    <a:pt x="50" y="49"/>
                    <a:pt x="50" y="49"/>
                    <a:pt x="50" y="49"/>
                  </a:cubicBezTo>
                  <a:cubicBezTo>
                    <a:pt x="55" y="43"/>
                    <a:pt x="59" y="33"/>
                    <a:pt x="58" y="24"/>
                  </a:cubicBezTo>
                  <a:cubicBezTo>
                    <a:pt x="58" y="24"/>
                    <a:pt x="58" y="24"/>
                    <a:pt x="58" y="24"/>
                  </a:cubicBezTo>
                  <a:cubicBezTo>
                    <a:pt x="58" y="19"/>
                    <a:pt x="56" y="15"/>
                    <a:pt x="52" y="11"/>
                  </a:cubicBezTo>
                  <a:cubicBezTo>
                    <a:pt x="52" y="11"/>
                    <a:pt x="52" y="11"/>
                    <a:pt x="52" y="11"/>
                  </a:cubicBezTo>
                  <a:cubicBezTo>
                    <a:pt x="48" y="7"/>
                    <a:pt x="42" y="8"/>
                    <a:pt x="37" y="9"/>
                  </a:cubicBezTo>
                  <a:cubicBezTo>
                    <a:pt x="37" y="9"/>
                    <a:pt x="37" y="9"/>
                    <a:pt x="37" y="9"/>
                  </a:cubicBezTo>
                  <a:cubicBezTo>
                    <a:pt x="36" y="10"/>
                    <a:pt x="34" y="11"/>
                    <a:pt x="32" y="11"/>
                  </a:cubicBezTo>
                  <a:cubicBezTo>
                    <a:pt x="32" y="6"/>
                    <a:pt x="32" y="6"/>
                    <a:pt x="32" y="6"/>
                  </a:cubicBezTo>
                  <a:cubicBezTo>
                    <a:pt x="33" y="6"/>
                    <a:pt x="34" y="5"/>
                    <a:pt x="36" y="5"/>
                  </a:cubicBezTo>
                  <a:cubicBezTo>
                    <a:pt x="36" y="5"/>
                    <a:pt x="36" y="5"/>
                    <a:pt x="36" y="5"/>
                  </a:cubicBezTo>
                  <a:cubicBezTo>
                    <a:pt x="49" y="0"/>
                    <a:pt x="62" y="9"/>
                    <a:pt x="63" y="23"/>
                  </a:cubicBezTo>
                  <a:cubicBezTo>
                    <a:pt x="63" y="28"/>
                    <a:pt x="63" y="28"/>
                    <a:pt x="63" y="28"/>
                  </a:cubicBezTo>
                  <a:cubicBezTo>
                    <a:pt x="63" y="28"/>
                    <a:pt x="63" y="28"/>
                    <a:pt x="63" y="28"/>
                  </a:cubicBezTo>
                  <a:cubicBezTo>
                    <a:pt x="63" y="36"/>
                    <a:pt x="59" y="45"/>
                    <a:pt x="54" y="52"/>
                  </a:cubicBezTo>
                  <a:cubicBezTo>
                    <a:pt x="54" y="52"/>
                    <a:pt x="54" y="52"/>
                    <a:pt x="54" y="52"/>
                  </a:cubicBezTo>
                  <a:cubicBezTo>
                    <a:pt x="52" y="55"/>
                    <a:pt x="52" y="55"/>
                    <a:pt x="52" y="55"/>
                  </a:cubicBezTo>
                  <a:cubicBezTo>
                    <a:pt x="52" y="55"/>
                    <a:pt x="52" y="55"/>
                    <a:pt x="52" y="55"/>
                  </a:cubicBezTo>
                  <a:cubicBezTo>
                    <a:pt x="49" y="58"/>
                    <a:pt x="49" y="58"/>
                    <a:pt x="49" y="58"/>
                  </a:cubicBezTo>
                  <a:cubicBezTo>
                    <a:pt x="49" y="58"/>
                    <a:pt x="49" y="58"/>
                    <a:pt x="49" y="58"/>
                  </a:cubicBezTo>
                  <a:cubicBezTo>
                    <a:pt x="46" y="59"/>
                    <a:pt x="43" y="60"/>
                    <a:pt x="40" y="59"/>
                  </a:cubicBezTo>
                  <a:cubicBezTo>
                    <a:pt x="40" y="59"/>
                    <a:pt x="40" y="59"/>
                    <a:pt x="40" y="59"/>
                  </a:cubicBezTo>
                  <a:cubicBezTo>
                    <a:pt x="36" y="58"/>
                    <a:pt x="36" y="58"/>
                    <a:pt x="36" y="58"/>
                  </a:cubicBezTo>
                  <a:cubicBezTo>
                    <a:pt x="36" y="58"/>
                    <a:pt x="36" y="58"/>
                    <a:pt x="36" y="58"/>
                  </a:cubicBezTo>
                  <a:cubicBezTo>
                    <a:pt x="35" y="57"/>
                    <a:pt x="33" y="57"/>
                    <a:pt x="32" y="57"/>
                  </a:cubicBezTo>
                  <a:lnTo>
                    <a:pt x="32" y="52"/>
                  </a:lnTo>
                  <a:close/>
                  <a:moveTo>
                    <a:pt x="10" y="12"/>
                  </a:moveTo>
                  <a:cubicBezTo>
                    <a:pt x="9" y="13"/>
                    <a:pt x="8" y="15"/>
                    <a:pt x="7" y="16"/>
                  </a:cubicBezTo>
                  <a:cubicBezTo>
                    <a:pt x="7" y="16"/>
                    <a:pt x="7" y="16"/>
                    <a:pt x="7" y="16"/>
                  </a:cubicBezTo>
                  <a:cubicBezTo>
                    <a:pt x="5" y="23"/>
                    <a:pt x="5" y="23"/>
                    <a:pt x="5" y="23"/>
                  </a:cubicBezTo>
                  <a:cubicBezTo>
                    <a:pt x="5" y="29"/>
                    <a:pt x="5" y="29"/>
                    <a:pt x="5" y="29"/>
                  </a:cubicBezTo>
                  <a:cubicBezTo>
                    <a:pt x="6" y="37"/>
                    <a:pt x="9" y="44"/>
                    <a:pt x="13" y="50"/>
                  </a:cubicBezTo>
                  <a:cubicBezTo>
                    <a:pt x="13" y="50"/>
                    <a:pt x="13" y="50"/>
                    <a:pt x="13" y="50"/>
                  </a:cubicBezTo>
                  <a:cubicBezTo>
                    <a:pt x="17" y="54"/>
                    <a:pt x="17" y="54"/>
                    <a:pt x="17" y="54"/>
                  </a:cubicBezTo>
                  <a:cubicBezTo>
                    <a:pt x="19" y="55"/>
                    <a:pt x="20" y="55"/>
                    <a:pt x="22" y="54"/>
                  </a:cubicBezTo>
                  <a:cubicBezTo>
                    <a:pt x="22" y="54"/>
                    <a:pt x="22" y="54"/>
                    <a:pt x="22" y="54"/>
                  </a:cubicBezTo>
                  <a:cubicBezTo>
                    <a:pt x="27" y="53"/>
                    <a:pt x="27" y="53"/>
                    <a:pt x="27" y="53"/>
                  </a:cubicBezTo>
                  <a:cubicBezTo>
                    <a:pt x="29" y="52"/>
                    <a:pt x="30" y="52"/>
                    <a:pt x="32" y="52"/>
                  </a:cubicBezTo>
                  <a:cubicBezTo>
                    <a:pt x="32" y="57"/>
                    <a:pt x="32" y="57"/>
                    <a:pt x="32" y="57"/>
                  </a:cubicBezTo>
                  <a:cubicBezTo>
                    <a:pt x="31" y="57"/>
                    <a:pt x="30" y="57"/>
                    <a:pt x="29" y="57"/>
                  </a:cubicBezTo>
                  <a:cubicBezTo>
                    <a:pt x="29" y="57"/>
                    <a:pt x="29" y="57"/>
                    <a:pt x="29" y="57"/>
                  </a:cubicBezTo>
                  <a:cubicBezTo>
                    <a:pt x="24" y="59"/>
                    <a:pt x="24" y="59"/>
                    <a:pt x="24" y="59"/>
                  </a:cubicBezTo>
                  <a:cubicBezTo>
                    <a:pt x="24" y="59"/>
                    <a:pt x="24" y="59"/>
                    <a:pt x="24" y="59"/>
                  </a:cubicBezTo>
                  <a:cubicBezTo>
                    <a:pt x="20" y="60"/>
                    <a:pt x="17" y="59"/>
                    <a:pt x="15" y="58"/>
                  </a:cubicBezTo>
                  <a:cubicBezTo>
                    <a:pt x="15" y="58"/>
                    <a:pt x="15" y="58"/>
                    <a:pt x="15" y="58"/>
                  </a:cubicBezTo>
                  <a:cubicBezTo>
                    <a:pt x="10" y="53"/>
                    <a:pt x="10" y="53"/>
                    <a:pt x="10" y="53"/>
                  </a:cubicBezTo>
                  <a:cubicBezTo>
                    <a:pt x="10" y="53"/>
                    <a:pt x="10" y="53"/>
                    <a:pt x="10" y="53"/>
                  </a:cubicBezTo>
                  <a:cubicBezTo>
                    <a:pt x="5" y="46"/>
                    <a:pt x="1" y="38"/>
                    <a:pt x="0" y="30"/>
                  </a:cubicBezTo>
                  <a:cubicBezTo>
                    <a:pt x="0" y="30"/>
                    <a:pt x="0" y="30"/>
                    <a:pt x="0" y="30"/>
                  </a:cubicBezTo>
                  <a:cubicBezTo>
                    <a:pt x="0" y="24"/>
                    <a:pt x="0" y="24"/>
                    <a:pt x="0" y="24"/>
                  </a:cubicBezTo>
                  <a:cubicBezTo>
                    <a:pt x="0" y="24"/>
                    <a:pt x="0" y="24"/>
                    <a:pt x="0" y="24"/>
                  </a:cubicBezTo>
                  <a:cubicBezTo>
                    <a:pt x="0" y="24"/>
                    <a:pt x="0" y="24"/>
                    <a:pt x="0" y="24"/>
                  </a:cubicBezTo>
                  <a:cubicBezTo>
                    <a:pt x="0" y="23"/>
                    <a:pt x="0" y="23"/>
                    <a:pt x="0" y="23"/>
                  </a:cubicBezTo>
                  <a:cubicBezTo>
                    <a:pt x="1" y="20"/>
                    <a:pt x="1" y="17"/>
                    <a:pt x="3" y="14"/>
                  </a:cubicBezTo>
                  <a:cubicBezTo>
                    <a:pt x="3" y="14"/>
                    <a:pt x="3" y="14"/>
                    <a:pt x="3" y="14"/>
                  </a:cubicBezTo>
                  <a:cubicBezTo>
                    <a:pt x="3" y="14"/>
                    <a:pt x="3" y="14"/>
                    <a:pt x="3" y="14"/>
                  </a:cubicBezTo>
                  <a:cubicBezTo>
                    <a:pt x="4" y="12"/>
                    <a:pt x="6" y="9"/>
                    <a:pt x="8" y="7"/>
                  </a:cubicBezTo>
                  <a:cubicBezTo>
                    <a:pt x="8" y="7"/>
                    <a:pt x="8" y="7"/>
                    <a:pt x="8" y="7"/>
                  </a:cubicBezTo>
                  <a:cubicBezTo>
                    <a:pt x="15" y="2"/>
                    <a:pt x="22" y="3"/>
                    <a:pt x="30" y="5"/>
                  </a:cubicBezTo>
                  <a:cubicBezTo>
                    <a:pt x="30" y="5"/>
                    <a:pt x="30" y="5"/>
                    <a:pt x="30" y="5"/>
                  </a:cubicBezTo>
                  <a:cubicBezTo>
                    <a:pt x="31" y="6"/>
                    <a:pt x="31" y="6"/>
                    <a:pt x="32" y="6"/>
                  </a:cubicBezTo>
                  <a:cubicBezTo>
                    <a:pt x="32" y="11"/>
                    <a:pt x="32" y="11"/>
                    <a:pt x="32" y="11"/>
                  </a:cubicBezTo>
                  <a:cubicBezTo>
                    <a:pt x="32" y="11"/>
                    <a:pt x="31" y="11"/>
                    <a:pt x="31" y="11"/>
                  </a:cubicBezTo>
                  <a:cubicBezTo>
                    <a:pt x="31" y="11"/>
                    <a:pt x="31" y="11"/>
                    <a:pt x="31" y="11"/>
                  </a:cubicBezTo>
                  <a:cubicBezTo>
                    <a:pt x="28" y="10"/>
                    <a:pt x="28" y="10"/>
                    <a:pt x="28" y="10"/>
                  </a:cubicBezTo>
                  <a:cubicBezTo>
                    <a:pt x="28" y="10"/>
                    <a:pt x="28" y="10"/>
                    <a:pt x="28" y="10"/>
                  </a:cubicBezTo>
                  <a:cubicBezTo>
                    <a:pt x="22" y="8"/>
                    <a:pt x="17" y="7"/>
                    <a:pt x="11" y="11"/>
                  </a:cubicBezTo>
                  <a:cubicBezTo>
                    <a:pt x="11" y="11"/>
                    <a:pt x="11" y="11"/>
                    <a:pt x="11" y="11"/>
                  </a:cubicBezTo>
                  <a:cubicBezTo>
                    <a:pt x="10" y="12"/>
                    <a:pt x="10" y="12"/>
                    <a:pt x="1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0" name="Freeform 326"/>
            <p:cNvSpPr>
              <a:spLocks noEditPoints="1"/>
            </p:cNvSpPr>
            <p:nvPr/>
          </p:nvSpPr>
          <p:spPr bwMode="auto">
            <a:xfrm>
              <a:off x="8056563" y="4697413"/>
              <a:ext cx="41275" cy="44450"/>
            </a:xfrm>
            <a:custGeom>
              <a:avLst/>
              <a:gdLst>
                <a:gd name="T0" fmla="*/ 9 w 18"/>
                <a:gd name="T1" fmla="*/ 13 h 20"/>
                <a:gd name="T2" fmla="*/ 10 w 18"/>
                <a:gd name="T3" fmla="*/ 14 h 20"/>
                <a:gd name="T4" fmla="*/ 10 w 18"/>
                <a:gd name="T5" fmla="*/ 14 h 20"/>
                <a:gd name="T6" fmla="*/ 13 w 18"/>
                <a:gd name="T7" fmla="*/ 15 h 20"/>
                <a:gd name="T8" fmla="*/ 13 w 18"/>
                <a:gd name="T9" fmla="*/ 15 h 20"/>
                <a:gd name="T10" fmla="*/ 13 w 18"/>
                <a:gd name="T11" fmla="*/ 13 h 20"/>
                <a:gd name="T12" fmla="*/ 11 w 18"/>
                <a:gd name="T13" fmla="*/ 10 h 20"/>
                <a:gd name="T14" fmla="*/ 9 w 18"/>
                <a:gd name="T15" fmla="*/ 7 h 20"/>
                <a:gd name="T16" fmla="*/ 9 w 18"/>
                <a:gd name="T17" fmla="*/ 2 h 20"/>
                <a:gd name="T18" fmla="*/ 10 w 18"/>
                <a:gd name="T19" fmla="*/ 2 h 20"/>
                <a:gd name="T20" fmla="*/ 15 w 18"/>
                <a:gd name="T21" fmla="*/ 7 h 20"/>
                <a:gd name="T22" fmla="*/ 17 w 18"/>
                <a:gd name="T23" fmla="*/ 12 h 20"/>
                <a:gd name="T24" fmla="*/ 18 w 18"/>
                <a:gd name="T25" fmla="*/ 18 h 20"/>
                <a:gd name="T26" fmla="*/ 18 w 18"/>
                <a:gd name="T27" fmla="*/ 18 h 20"/>
                <a:gd name="T28" fmla="*/ 17 w 18"/>
                <a:gd name="T29" fmla="*/ 19 h 20"/>
                <a:gd name="T30" fmla="*/ 16 w 18"/>
                <a:gd name="T31" fmla="*/ 20 h 20"/>
                <a:gd name="T32" fmla="*/ 15 w 18"/>
                <a:gd name="T33" fmla="*/ 20 h 20"/>
                <a:gd name="T34" fmla="*/ 13 w 18"/>
                <a:gd name="T35" fmla="*/ 20 h 20"/>
                <a:gd name="T36" fmla="*/ 11 w 18"/>
                <a:gd name="T37" fmla="*/ 20 h 20"/>
                <a:gd name="T38" fmla="*/ 9 w 18"/>
                <a:gd name="T39" fmla="*/ 19 h 20"/>
                <a:gd name="T40" fmla="*/ 9 w 18"/>
                <a:gd name="T41" fmla="*/ 13 h 20"/>
                <a:gd name="T42" fmla="*/ 8 w 18"/>
                <a:gd name="T43" fmla="*/ 12 h 20"/>
                <a:gd name="T44" fmla="*/ 9 w 18"/>
                <a:gd name="T45" fmla="*/ 13 h 20"/>
                <a:gd name="T46" fmla="*/ 9 w 18"/>
                <a:gd name="T47" fmla="*/ 19 h 20"/>
                <a:gd name="T48" fmla="*/ 8 w 18"/>
                <a:gd name="T49" fmla="*/ 18 h 20"/>
                <a:gd name="T50" fmla="*/ 7 w 18"/>
                <a:gd name="T51" fmla="*/ 18 h 20"/>
                <a:gd name="T52" fmla="*/ 4 w 18"/>
                <a:gd name="T53" fmla="*/ 15 h 20"/>
                <a:gd name="T54" fmla="*/ 1 w 18"/>
                <a:gd name="T55" fmla="*/ 11 h 20"/>
                <a:gd name="T56" fmla="*/ 0 w 18"/>
                <a:gd name="T57" fmla="*/ 6 h 20"/>
                <a:gd name="T58" fmla="*/ 0 w 18"/>
                <a:gd name="T59" fmla="*/ 4 h 20"/>
                <a:gd name="T60" fmla="*/ 0 w 18"/>
                <a:gd name="T61" fmla="*/ 2 h 20"/>
                <a:gd name="T62" fmla="*/ 2 w 18"/>
                <a:gd name="T63" fmla="*/ 0 h 20"/>
                <a:gd name="T64" fmla="*/ 2 w 18"/>
                <a:gd name="T65" fmla="*/ 0 h 20"/>
                <a:gd name="T66" fmla="*/ 2 w 18"/>
                <a:gd name="T67" fmla="*/ 0 h 20"/>
                <a:gd name="T68" fmla="*/ 3 w 18"/>
                <a:gd name="T69" fmla="*/ 0 h 20"/>
                <a:gd name="T70" fmla="*/ 3 w 18"/>
                <a:gd name="T71" fmla="*/ 0 h 20"/>
                <a:gd name="T72" fmla="*/ 3 w 18"/>
                <a:gd name="T73" fmla="*/ 0 h 20"/>
                <a:gd name="T74" fmla="*/ 9 w 18"/>
                <a:gd name="T75" fmla="*/ 2 h 20"/>
                <a:gd name="T76" fmla="*/ 9 w 18"/>
                <a:gd name="T77" fmla="*/ 7 h 20"/>
                <a:gd name="T78" fmla="*/ 7 w 18"/>
                <a:gd name="T79" fmla="*/ 6 h 20"/>
                <a:gd name="T80" fmla="*/ 4 w 18"/>
                <a:gd name="T81" fmla="*/ 5 h 20"/>
                <a:gd name="T82" fmla="*/ 4 w 18"/>
                <a:gd name="T83" fmla="*/ 6 h 20"/>
                <a:gd name="T84" fmla="*/ 6 w 18"/>
                <a:gd name="T85" fmla="*/ 9 h 20"/>
                <a:gd name="T86" fmla="*/ 8 w 18"/>
                <a:gd name="T87" fmla="*/ 1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 h="20">
                  <a:moveTo>
                    <a:pt x="9" y="13"/>
                  </a:moveTo>
                  <a:cubicBezTo>
                    <a:pt x="9" y="13"/>
                    <a:pt x="10" y="14"/>
                    <a:pt x="10" y="14"/>
                  </a:cubicBezTo>
                  <a:cubicBezTo>
                    <a:pt x="10" y="14"/>
                    <a:pt x="10" y="14"/>
                    <a:pt x="10" y="14"/>
                  </a:cubicBezTo>
                  <a:cubicBezTo>
                    <a:pt x="11" y="15"/>
                    <a:pt x="12" y="15"/>
                    <a:pt x="13" y="15"/>
                  </a:cubicBezTo>
                  <a:cubicBezTo>
                    <a:pt x="13" y="15"/>
                    <a:pt x="13" y="15"/>
                    <a:pt x="13" y="15"/>
                  </a:cubicBezTo>
                  <a:cubicBezTo>
                    <a:pt x="13" y="15"/>
                    <a:pt x="13" y="14"/>
                    <a:pt x="13" y="13"/>
                  </a:cubicBezTo>
                  <a:cubicBezTo>
                    <a:pt x="12" y="12"/>
                    <a:pt x="12" y="11"/>
                    <a:pt x="11" y="10"/>
                  </a:cubicBezTo>
                  <a:cubicBezTo>
                    <a:pt x="10" y="9"/>
                    <a:pt x="10" y="8"/>
                    <a:pt x="9" y="7"/>
                  </a:cubicBezTo>
                  <a:cubicBezTo>
                    <a:pt x="9" y="2"/>
                    <a:pt x="9" y="2"/>
                    <a:pt x="9" y="2"/>
                  </a:cubicBezTo>
                  <a:cubicBezTo>
                    <a:pt x="9" y="2"/>
                    <a:pt x="9" y="2"/>
                    <a:pt x="10" y="2"/>
                  </a:cubicBezTo>
                  <a:cubicBezTo>
                    <a:pt x="12" y="3"/>
                    <a:pt x="13" y="5"/>
                    <a:pt x="15" y="7"/>
                  </a:cubicBezTo>
                  <a:cubicBezTo>
                    <a:pt x="16" y="8"/>
                    <a:pt x="17" y="10"/>
                    <a:pt x="17" y="12"/>
                  </a:cubicBezTo>
                  <a:cubicBezTo>
                    <a:pt x="18" y="14"/>
                    <a:pt x="18" y="16"/>
                    <a:pt x="18" y="18"/>
                  </a:cubicBezTo>
                  <a:cubicBezTo>
                    <a:pt x="18" y="18"/>
                    <a:pt x="18" y="18"/>
                    <a:pt x="18" y="18"/>
                  </a:cubicBezTo>
                  <a:cubicBezTo>
                    <a:pt x="18" y="18"/>
                    <a:pt x="18" y="19"/>
                    <a:pt x="17" y="19"/>
                  </a:cubicBezTo>
                  <a:cubicBezTo>
                    <a:pt x="17" y="20"/>
                    <a:pt x="16" y="20"/>
                    <a:pt x="16" y="20"/>
                  </a:cubicBezTo>
                  <a:cubicBezTo>
                    <a:pt x="15" y="20"/>
                    <a:pt x="15" y="20"/>
                    <a:pt x="15" y="20"/>
                  </a:cubicBezTo>
                  <a:cubicBezTo>
                    <a:pt x="15" y="20"/>
                    <a:pt x="14" y="20"/>
                    <a:pt x="13" y="20"/>
                  </a:cubicBezTo>
                  <a:cubicBezTo>
                    <a:pt x="13" y="20"/>
                    <a:pt x="12" y="20"/>
                    <a:pt x="11" y="20"/>
                  </a:cubicBezTo>
                  <a:cubicBezTo>
                    <a:pt x="10" y="20"/>
                    <a:pt x="10" y="19"/>
                    <a:pt x="9" y="19"/>
                  </a:cubicBezTo>
                  <a:lnTo>
                    <a:pt x="9" y="13"/>
                  </a:lnTo>
                  <a:close/>
                  <a:moveTo>
                    <a:pt x="8" y="12"/>
                  </a:moveTo>
                  <a:cubicBezTo>
                    <a:pt x="8" y="12"/>
                    <a:pt x="9" y="13"/>
                    <a:pt x="9" y="13"/>
                  </a:cubicBezTo>
                  <a:cubicBezTo>
                    <a:pt x="9" y="19"/>
                    <a:pt x="9" y="19"/>
                    <a:pt x="9" y="19"/>
                  </a:cubicBezTo>
                  <a:cubicBezTo>
                    <a:pt x="8" y="19"/>
                    <a:pt x="8" y="18"/>
                    <a:pt x="8" y="18"/>
                  </a:cubicBezTo>
                  <a:cubicBezTo>
                    <a:pt x="7" y="18"/>
                    <a:pt x="7" y="18"/>
                    <a:pt x="7" y="18"/>
                  </a:cubicBezTo>
                  <a:cubicBezTo>
                    <a:pt x="6" y="17"/>
                    <a:pt x="5" y="16"/>
                    <a:pt x="4" y="15"/>
                  </a:cubicBezTo>
                  <a:cubicBezTo>
                    <a:pt x="3" y="14"/>
                    <a:pt x="2" y="13"/>
                    <a:pt x="1" y="11"/>
                  </a:cubicBezTo>
                  <a:cubicBezTo>
                    <a:pt x="1" y="10"/>
                    <a:pt x="0" y="8"/>
                    <a:pt x="0" y="6"/>
                  </a:cubicBezTo>
                  <a:cubicBezTo>
                    <a:pt x="0" y="6"/>
                    <a:pt x="0" y="5"/>
                    <a:pt x="0" y="4"/>
                  </a:cubicBezTo>
                  <a:cubicBezTo>
                    <a:pt x="0" y="3"/>
                    <a:pt x="0" y="3"/>
                    <a:pt x="0" y="2"/>
                  </a:cubicBezTo>
                  <a:cubicBezTo>
                    <a:pt x="0" y="1"/>
                    <a:pt x="1" y="0"/>
                    <a:pt x="2" y="0"/>
                  </a:cubicBezTo>
                  <a:cubicBezTo>
                    <a:pt x="2" y="0"/>
                    <a:pt x="2" y="0"/>
                    <a:pt x="2" y="0"/>
                  </a:cubicBezTo>
                  <a:cubicBezTo>
                    <a:pt x="2" y="0"/>
                    <a:pt x="2" y="0"/>
                    <a:pt x="2" y="0"/>
                  </a:cubicBezTo>
                  <a:cubicBezTo>
                    <a:pt x="3" y="0"/>
                    <a:pt x="3" y="0"/>
                    <a:pt x="3" y="0"/>
                  </a:cubicBezTo>
                  <a:cubicBezTo>
                    <a:pt x="3" y="0"/>
                    <a:pt x="3" y="0"/>
                    <a:pt x="3" y="0"/>
                  </a:cubicBezTo>
                  <a:cubicBezTo>
                    <a:pt x="3" y="0"/>
                    <a:pt x="3" y="0"/>
                    <a:pt x="3" y="0"/>
                  </a:cubicBezTo>
                  <a:cubicBezTo>
                    <a:pt x="5" y="0"/>
                    <a:pt x="7" y="1"/>
                    <a:pt x="9" y="2"/>
                  </a:cubicBezTo>
                  <a:cubicBezTo>
                    <a:pt x="9" y="7"/>
                    <a:pt x="9" y="7"/>
                    <a:pt x="9" y="7"/>
                  </a:cubicBezTo>
                  <a:cubicBezTo>
                    <a:pt x="8" y="7"/>
                    <a:pt x="8" y="7"/>
                    <a:pt x="7" y="6"/>
                  </a:cubicBezTo>
                  <a:cubicBezTo>
                    <a:pt x="6" y="6"/>
                    <a:pt x="5" y="5"/>
                    <a:pt x="4" y="5"/>
                  </a:cubicBezTo>
                  <a:cubicBezTo>
                    <a:pt x="4" y="5"/>
                    <a:pt x="4" y="5"/>
                    <a:pt x="4" y="6"/>
                  </a:cubicBezTo>
                  <a:cubicBezTo>
                    <a:pt x="5" y="7"/>
                    <a:pt x="5" y="8"/>
                    <a:pt x="6" y="9"/>
                  </a:cubicBezTo>
                  <a:cubicBezTo>
                    <a:pt x="6" y="10"/>
                    <a:pt x="7" y="11"/>
                    <a:pt x="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2" name="Freeform 328"/>
            <p:cNvSpPr>
              <a:spLocks noEditPoints="1"/>
            </p:cNvSpPr>
            <p:nvPr/>
          </p:nvSpPr>
          <p:spPr bwMode="auto">
            <a:xfrm>
              <a:off x="8191500" y="3829050"/>
              <a:ext cx="58738" cy="95250"/>
            </a:xfrm>
            <a:custGeom>
              <a:avLst/>
              <a:gdLst>
                <a:gd name="T0" fmla="*/ 13 w 26"/>
                <a:gd name="T1" fmla="*/ 37 h 42"/>
                <a:gd name="T2" fmla="*/ 17 w 26"/>
                <a:gd name="T3" fmla="*/ 37 h 42"/>
                <a:gd name="T4" fmla="*/ 21 w 26"/>
                <a:gd name="T5" fmla="*/ 37 h 42"/>
                <a:gd name="T6" fmla="*/ 21 w 26"/>
                <a:gd name="T7" fmla="*/ 5 h 42"/>
                <a:gd name="T8" fmla="*/ 17 w 26"/>
                <a:gd name="T9" fmla="*/ 5 h 42"/>
                <a:gd name="T10" fmla="*/ 13 w 26"/>
                <a:gd name="T11" fmla="*/ 5 h 42"/>
                <a:gd name="T12" fmla="*/ 13 w 26"/>
                <a:gd name="T13" fmla="*/ 0 h 42"/>
                <a:gd name="T14" fmla="*/ 17 w 26"/>
                <a:gd name="T15" fmla="*/ 0 h 42"/>
                <a:gd name="T16" fmla="*/ 23 w 26"/>
                <a:gd name="T17" fmla="*/ 0 h 42"/>
                <a:gd name="T18" fmla="*/ 26 w 26"/>
                <a:gd name="T19" fmla="*/ 2 h 42"/>
                <a:gd name="T20" fmla="*/ 26 w 26"/>
                <a:gd name="T21" fmla="*/ 39 h 42"/>
                <a:gd name="T22" fmla="*/ 23 w 26"/>
                <a:gd name="T23" fmla="*/ 42 h 42"/>
                <a:gd name="T24" fmla="*/ 17 w 26"/>
                <a:gd name="T25" fmla="*/ 42 h 42"/>
                <a:gd name="T26" fmla="*/ 13 w 26"/>
                <a:gd name="T27" fmla="*/ 42 h 42"/>
                <a:gd name="T28" fmla="*/ 13 w 26"/>
                <a:gd name="T29" fmla="*/ 37 h 42"/>
                <a:gd name="T30" fmla="*/ 5 w 26"/>
                <a:gd name="T31" fmla="*/ 11 h 42"/>
                <a:gd name="T32" fmla="*/ 5 w 26"/>
                <a:gd name="T33" fmla="*/ 11 h 42"/>
                <a:gd name="T34" fmla="*/ 5 w 26"/>
                <a:gd name="T35" fmla="*/ 12 h 42"/>
                <a:gd name="T36" fmla="*/ 5 w 26"/>
                <a:gd name="T37" fmla="*/ 24 h 42"/>
                <a:gd name="T38" fmla="*/ 5 w 26"/>
                <a:gd name="T39" fmla="*/ 30 h 42"/>
                <a:gd name="T40" fmla="*/ 8 w 26"/>
                <a:gd name="T41" fmla="*/ 35 h 42"/>
                <a:gd name="T42" fmla="*/ 8 w 26"/>
                <a:gd name="T43" fmla="*/ 35 h 42"/>
                <a:gd name="T44" fmla="*/ 13 w 26"/>
                <a:gd name="T45" fmla="*/ 37 h 42"/>
                <a:gd name="T46" fmla="*/ 13 w 26"/>
                <a:gd name="T47" fmla="*/ 42 h 42"/>
                <a:gd name="T48" fmla="*/ 6 w 26"/>
                <a:gd name="T49" fmla="*/ 39 h 42"/>
                <a:gd name="T50" fmla="*/ 6 w 26"/>
                <a:gd name="T51" fmla="*/ 39 h 42"/>
                <a:gd name="T52" fmla="*/ 0 w 26"/>
                <a:gd name="T53" fmla="*/ 30 h 42"/>
                <a:gd name="T54" fmla="*/ 0 w 26"/>
                <a:gd name="T55" fmla="*/ 24 h 42"/>
                <a:gd name="T56" fmla="*/ 0 w 26"/>
                <a:gd name="T57" fmla="*/ 12 h 42"/>
                <a:gd name="T58" fmla="*/ 0 w 26"/>
                <a:gd name="T59" fmla="*/ 11 h 42"/>
                <a:gd name="T60" fmla="*/ 1 w 26"/>
                <a:gd name="T61" fmla="*/ 9 h 42"/>
                <a:gd name="T62" fmla="*/ 7 w 26"/>
                <a:gd name="T63" fmla="*/ 2 h 42"/>
                <a:gd name="T64" fmla="*/ 13 w 26"/>
                <a:gd name="T65" fmla="*/ 0 h 42"/>
                <a:gd name="T66" fmla="*/ 13 w 26"/>
                <a:gd name="T67" fmla="*/ 5 h 42"/>
                <a:gd name="T68" fmla="*/ 9 w 26"/>
                <a:gd name="T69" fmla="*/ 7 h 42"/>
                <a:gd name="T70" fmla="*/ 5 w 26"/>
                <a:gd name="T71" fmla="*/ 1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6" h="42">
                  <a:moveTo>
                    <a:pt x="13" y="37"/>
                  </a:moveTo>
                  <a:cubicBezTo>
                    <a:pt x="14" y="37"/>
                    <a:pt x="16" y="37"/>
                    <a:pt x="17" y="37"/>
                  </a:cubicBezTo>
                  <a:cubicBezTo>
                    <a:pt x="21" y="37"/>
                    <a:pt x="21" y="37"/>
                    <a:pt x="21" y="37"/>
                  </a:cubicBezTo>
                  <a:cubicBezTo>
                    <a:pt x="21" y="5"/>
                    <a:pt x="21" y="5"/>
                    <a:pt x="21" y="5"/>
                  </a:cubicBezTo>
                  <a:cubicBezTo>
                    <a:pt x="17" y="5"/>
                    <a:pt x="17" y="5"/>
                    <a:pt x="17" y="5"/>
                  </a:cubicBezTo>
                  <a:cubicBezTo>
                    <a:pt x="16" y="5"/>
                    <a:pt x="14" y="5"/>
                    <a:pt x="13" y="5"/>
                  </a:cubicBezTo>
                  <a:cubicBezTo>
                    <a:pt x="13" y="0"/>
                    <a:pt x="13" y="0"/>
                    <a:pt x="13" y="0"/>
                  </a:cubicBezTo>
                  <a:cubicBezTo>
                    <a:pt x="14" y="0"/>
                    <a:pt x="16" y="0"/>
                    <a:pt x="17" y="0"/>
                  </a:cubicBezTo>
                  <a:cubicBezTo>
                    <a:pt x="23" y="0"/>
                    <a:pt x="23" y="0"/>
                    <a:pt x="23" y="0"/>
                  </a:cubicBezTo>
                  <a:cubicBezTo>
                    <a:pt x="25" y="0"/>
                    <a:pt x="26" y="1"/>
                    <a:pt x="26" y="2"/>
                  </a:cubicBezTo>
                  <a:cubicBezTo>
                    <a:pt x="26" y="39"/>
                    <a:pt x="26" y="39"/>
                    <a:pt x="26" y="39"/>
                  </a:cubicBezTo>
                  <a:cubicBezTo>
                    <a:pt x="26" y="41"/>
                    <a:pt x="25" y="42"/>
                    <a:pt x="23" y="42"/>
                  </a:cubicBezTo>
                  <a:cubicBezTo>
                    <a:pt x="17" y="42"/>
                    <a:pt x="17" y="42"/>
                    <a:pt x="17" y="42"/>
                  </a:cubicBezTo>
                  <a:cubicBezTo>
                    <a:pt x="16" y="42"/>
                    <a:pt x="14" y="42"/>
                    <a:pt x="13" y="42"/>
                  </a:cubicBezTo>
                  <a:lnTo>
                    <a:pt x="13" y="37"/>
                  </a:lnTo>
                  <a:close/>
                  <a:moveTo>
                    <a:pt x="5" y="11"/>
                  </a:moveTo>
                  <a:cubicBezTo>
                    <a:pt x="5" y="11"/>
                    <a:pt x="5" y="11"/>
                    <a:pt x="5" y="11"/>
                  </a:cubicBezTo>
                  <a:cubicBezTo>
                    <a:pt x="5" y="12"/>
                    <a:pt x="5" y="12"/>
                    <a:pt x="5" y="12"/>
                  </a:cubicBezTo>
                  <a:cubicBezTo>
                    <a:pt x="5" y="24"/>
                    <a:pt x="5" y="24"/>
                    <a:pt x="5" y="24"/>
                  </a:cubicBezTo>
                  <a:cubicBezTo>
                    <a:pt x="5" y="30"/>
                    <a:pt x="5" y="30"/>
                    <a:pt x="5" y="30"/>
                  </a:cubicBezTo>
                  <a:cubicBezTo>
                    <a:pt x="5" y="32"/>
                    <a:pt x="6" y="33"/>
                    <a:pt x="8" y="35"/>
                  </a:cubicBezTo>
                  <a:cubicBezTo>
                    <a:pt x="8" y="35"/>
                    <a:pt x="8" y="35"/>
                    <a:pt x="8" y="35"/>
                  </a:cubicBezTo>
                  <a:cubicBezTo>
                    <a:pt x="10" y="36"/>
                    <a:pt x="11" y="36"/>
                    <a:pt x="13" y="37"/>
                  </a:cubicBezTo>
                  <a:cubicBezTo>
                    <a:pt x="13" y="42"/>
                    <a:pt x="13" y="42"/>
                    <a:pt x="13" y="42"/>
                  </a:cubicBezTo>
                  <a:cubicBezTo>
                    <a:pt x="10" y="41"/>
                    <a:pt x="8" y="40"/>
                    <a:pt x="6" y="39"/>
                  </a:cubicBezTo>
                  <a:cubicBezTo>
                    <a:pt x="6" y="39"/>
                    <a:pt x="6" y="39"/>
                    <a:pt x="6" y="39"/>
                  </a:cubicBezTo>
                  <a:cubicBezTo>
                    <a:pt x="2" y="36"/>
                    <a:pt x="0" y="33"/>
                    <a:pt x="0" y="30"/>
                  </a:cubicBezTo>
                  <a:cubicBezTo>
                    <a:pt x="0" y="24"/>
                    <a:pt x="0" y="24"/>
                    <a:pt x="0" y="24"/>
                  </a:cubicBezTo>
                  <a:cubicBezTo>
                    <a:pt x="0" y="12"/>
                    <a:pt x="0" y="12"/>
                    <a:pt x="0" y="12"/>
                  </a:cubicBezTo>
                  <a:cubicBezTo>
                    <a:pt x="0" y="12"/>
                    <a:pt x="0" y="11"/>
                    <a:pt x="0" y="11"/>
                  </a:cubicBezTo>
                  <a:cubicBezTo>
                    <a:pt x="0" y="10"/>
                    <a:pt x="1" y="10"/>
                    <a:pt x="1" y="9"/>
                  </a:cubicBezTo>
                  <a:cubicBezTo>
                    <a:pt x="2" y="7"/>
                    <a:pt x="4" y="4"/>
                    <a:pt x="7" y="2"/>
                  </a:cubicBezTo>
                  <a:cubicBezTo>
                    <a:pt x="9" y="1"/>
                    <a:pt x="11" y="1"/>
                    <a:pt x="13" y="0"/>
                  </a:cubicBezTo>
                  <a:cubicBezTo>
                    <a:pt x="13" y="5"/>
                    <a:pt x="13" y="5"/>
                    <a:pt x="13" y="5"/>
                  </a:cubicBezTo>
                  <a:cubicBezTo>
                    <a:pt x="12" y="5"/>
                    <a:pt x="10" y="6"/>
                    <a:pt x="9" y="7"/>
                  </a:cubicBezTo>
                  <a:cubicBezTo>
                    <a:pt x="7" y="8"/>
                    <a:pt x="6" y="9"/>
                    <a:pt x="5"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3" name="Freeform 329"/>
            <p:cNvSpPr>
              <a:spLocks noEditPoints="1"/>
            </p:cNvSpPr>
            <p:nvPr/>
          </p:nvSpPr>
          <p:spPr bwMode="auto">
            <a:xfrm>
              <a:off x="8321675" y="3829050"/>
              <a:ext cx="55563" cy="95250"/>
            </a:xfrm>
            <a:custGeom>
              <a:avLst/>
              <a:gdLst>
                <a:gd name="T0" fmla="*/ 20 w 25"/>
                <a:gd name="T1" fmla="*/ 30 h 42"/>
                <a:gd name="T2" fmla="*/ 20 w 25"/>
                <a:gd name="T3" fmla="*/ 24 h 42"/>
                <a:gd name="T4" fmla="*/ 20 w 25"/>
                <a:gd name="T5" fmla="*/ 12 h 42"/>
                <a:gd name="T6" fmla="*/ 20 w 25"/>
                <a:gd name="T7" fmla="*/ 12 h 42"/>
                <a:gd name="T8" fmla="*/ 20 w 25"/>
                <a:gd name="T9" fmla="*/ 11 h 42"/>
                <a:gd name="T10" fmla="*/ 20 w 25"/>
                <a:gd name="T11" fmla="*/ 11 h 42"/>
                <a:gd name="T12" fmla="*/ 16 w 25"/>
                <a:gd name="T13" fmla="*/ 7 h 42"/>
                <a:gd name="T14" fmla="*/ 12 w 25"/>
                <a:gd name="T15" fmla="*/ 5 h 42"/>
                <a:gd name="T16" fmla="*/ 12 w 25"/>
                <a:gd name="T17" fmla="*/ 0 h 42"/>
                <a:gd name="T18" fmla="*/ 19 w 25"/>
                <a:gd name="T19" fmla="*/ 3 h 42"/>
                <a:gd name="T20" fmla="*/ 25 w 25"/>
                <a:gd name="T21" fmla="*/ 10 h 42"/>
                <a:gd name="T22" fmla="*/ 25 w 25"/>
                <a:gd name="T23" fmla="*/ 10 h 42"/>
                <a:gd name="T24" fmla="*/ 25 w 25"/>
                <a:gd name="T25" fmla="*/ 11 h 42"/>
                <a:gd name="T26" fmla="*/ 25 w 25"/>
                <a:gd name="T27" fmla="*/ 12 h 42"/>
                <a:gd name="T28" fmla="*/ 25 w 25"/>
                <a:gd name="T29" fmla="*/ 24 h 42"/>
                <a:gd name="T30" fmla="*/ 25 w 25"/>
                <a:gd name="T31" fmla="*/ 30 h 42"/>
                <a:gd name="T32" fmla="*/ 20 w 25"/>
                <a:gd name="T33" fmla="*/ 39 h 42"/>
                <a:gd name="T34" fmla="*/ 12 w 25"/>
                <a:gd name="T35" fmla="*/ 42 h 42"/>
                <a:gd name="T36" fmla="*/ 12 w 25"/>
                <a:gd name="T37" fmla="*/ 37 h 42"/>
                <a:gd name="T38" fmla="*/ 17 w 25"/>
                <a:gd name="T39" fmla="*/ 35 h 42"/>
                <a:gd name="T40" fmla="*/ 20 w 25"/>
                <a:gd name="T41" fmla="*/ 30 h 42"/>
                <a:gd name="T42" fmla="*/ 12 w 25"/>
                <a:gd name="T43" fmla="*/ 5 h 42"/>
                <a:gd name="T44" fmla="*/ 8 w 25"/>
                <a:gd name="T45" fmla="*/ 5 h 42"/>
                <a:gd name="T46" fmla="*/ 4 w 25"/>
                <a:gd name="T47" fmla="*/ 5 h 42"/>
                <a:gd name="T48" fmla="*/ 4 w 25"/>
                <a:gd name="T49" fmla="*/ 37 h 42"/>
                <a:gd name="T50" fmla="*/ 8 w 25"/>
                <a:gd name="T51" fmla="*/ 37 h 42"/>
                <a:gd name="T52" fmla="*/ 12 w 25"/>
                <a:gd name="T53" fmla="*/ 37 h 42"/>
                <a:gd name="T54" fmla="*/ 12 w 25"/>
                <a:gd name="T55" fmla="*/ 42 h 42"/>
                <a:gd name="T56" fmla="*/ 8 w 25"/>
                <a:gd name="T57" fmla="*/ 42 h 42"/>
                <a:gd name="T58" fmla="*/ 2 w 25"/>
                <a:gd name="T59" fmla="*/ 42 h 42"/>
                <a:gd name="T60" fmla="*/ 0 w 25"/>
                <a:gd name="T61" fmla="*/ 39 h 42"/>
                <a:gd name="T62" fmla="*/ 0 w 25"/>
                <a:gd name="T63" fmla="*/ 2 h 42"/>
                <a:gd name="T64" fmla="*/ 2 w 25"/>
                <a:gd name="T65" fmla="*/ 0 h 42"/>
                <a:gd name="T66" fmla="*/ 8 w 25"/>
                <a:gd name="T67" fmla="*/ 0 h 42"/>
                <a:gd name="T68" fmla="*/ 12 w 25"/>
                <a:gd name="T69" fmla="*/ 0 h 42"/>
                <a:gd name="T70" fmla="*/ 12 w 25"/>
                <a:gd name="T71"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 h="42">
                  <a:moveTo>
                    <a:pt x="20" y="30"/>
                  </a:moveTo>
                  <a:cubicBezTo>
                    <a:pt x="20" y="24"/>
                    <a:pt x="20" y="24"/>
                    <a:pt x="20" y="24"/>
                  </a:cubicBezTo>
                  <a:cubicBezTo>
                    <a:pt x="20" y="12"/>
                    <a:pt x="20" y="12"/>
                    <a:pt x="20" y="12"/>
                  </a:cubicBezTo>
                  <a:cubicBezTo>
                    <a:pt x="20" y="12"/>
                    <a:pt x="20" y="12"/>
                    <a:pt x="20" y="12"/>
                  </a:cubicBezTo>
                  <a:cubicBezTo>
                    <a:pt x="20" y="12"/>
                    <a:pt x="20" y="11"/>
                    <a:pt x="20" y="11"/>
                  </a:cubicBezTo>
                  <a:cubicBezTo>
                    <a:pt x="20" y="11"/>
                    <a:pt x="20" y="11"/>
                    <a:pt x="20" y="11"/>
                  </a:cubicBezTo>
                  <a:cubicBezTo>
                    <a:pt x="20" y="10"/>
                    <a:pt x="18" y="8"/>
                    <a:pt x="16" y="7"/>
                  </a:cubicBezTo>
                  <a:cubicBezTo>
                    <a:pt x="15" y="6"/>
                    <a:pt x="14" y="6"/>
                    <a:pt x="12" y="5"/>
                  </a:cubicBezTo>
                  <a:cubicBezTo>
                    <a:pt x="12" y="0"/>
                    <a:pt x="12" y="0"/>
                    <a:pt x="12" y="0"/>
                  </a:cubicBezTo>
                  <a:cubicBezTo>
                    <a:pt x="15" y="1"/>
                    <a:pt x="17" y="2"/>
                    <a:pt x="19" y="3"/>
                  </a:cubicBezTo>
                  <a:cubicBezTo>
                    <a:pt x="22" y="5"/>
                    <a:pt x="24" y="7"/>
                    <a:pt x="25" y="10"/>
                  </a:cubicBezTo>
                  <a:cubicBezTo>
                    <a:pt x="25" y="10"/>
                    <a:pt x="25" y="10"/>
                    <a:pt x="25" y="10"/>
                  </a:cubicBezTo>
                  <a:cubicBezTo>
                    <a:pt x="25" y="11"/>
                    <a:pt x="25" y="11"/>
                    <a:pt x="25" y="11"/>
                  </a:cubicBezTo>
                  <a:cubicBezTo>
                    <a:pt x="25" y="12"/>
                    <a:pt x="25" y="12"/>
                    <a:pt x="25" y="12"/>
                  </a:cubicBezTo>
                  <a:cubicBezTo>
                    <a:pt x="25" y="24"/>
                    <a:pt x="25" y="24"/>
                    <a:pt x="25" y="24"/>
                  </a:cubicBezTo>
                  <a:cubicBezTo>
                    <a:pt x="25" y="30"/>
                    <a:pt x="25" y="30"/>
                    <a:pt x="25" y="30"/>
                  </a:cubicBezTo>
                  <a:cubicBezTo>
                    <a:pt x="25" y="33"/>
                    <a:pt x="23" y="36"/>
                    <a:pt x="20" y="39"/>
                  </a:cubicBezTo>
                  <a:cubicBezTo>
                    <a:pt x="18" y="40"/>
                    <a:pt x="15" y="41"/>
                    <a:pt x="12" y="42"/>
                  </a:cubicBezTo>
                  <a:cubicBezTo>
                    <a:pt x="12" y="37"/>
                    <a:pt x="12" y="37"/>
                    <a:pt x="12" y="37"/>
                  </a:cubicBezTo>
                  <a:cubicBezTo>
                    <a:pt x="14" y="36"/>
                    <a:pt x="16" y="36"/>
                    <a:pt x="17" y="35"/>
                  </a:cubicBezTo>
                  <a:cubicBezTo>
                    <a:pt x="19" y="33"/>
                    <a:pt x="20" y="32"/>
                    <a:pt x="20" y="30"/>
                  </a:cubicBezTo>
                  <a:close/>
                  <a:moveTo>
                    <a:pt x="12" y="5"/>
                  </a:moveTo>
                  <a:cubicBezTo>
                    <a:pt x="11" y="5"/>
                    <a:pt x="10" y="5"/>
                    <a:pt x="8" y="5"/>
                  </a:cubicBezTo>
                  <a:cubicBezTo>
                    <a:pt x="4" y="5"/>
                    <a:pt x="4" y="5"/>
                    <a:pt x="4" y="5"/>
                  </a:cubicBezTo>
                  <a:cubicBezTo>
                    <a:pt x="4" y="37"/>
                    <a:pt x="4" y="37"/>
                    <a:pt x="4" y="37"/>
                  </a:cubicBezTo>
                  <a:cubicBezTo>
                    <a:pt x="8" y="37"/>
                    <a:pt x="8" y="37"/>
                    <a:pt x="8" y="37"/>
                  </a:cubicBezTo>
                  <a:cubicBezTo>
                    <a:pt x="10" y="37"/>
                    <a:pt x="11" y="37"/>
                    <a:pt x="12" y="37"/>
                  </a:cubicBezTo>
                  <a:cubicBezTo>
                    <a:pt x="12" y="42"/>
                    <a:pt x="12" y="42"/>
                    <a:pt x="12" y="42"/>
                  </a:cubicBezTo>
                  <a:cubicBezTo>
                    <a:pt x="11" y="42"/>
                    <a:pt x="10" y="42"/>
                    <a:pt x="8" y="42"/>
                  </a:cubicBezTo>
                  <a:cubicBezTo>
                    <a:pt x="2" y="42"/>
                    <a:pt x="2" y="42"/>
                    <a:pt x="2" y="42"/>
                  </a:cubicBezTo>
                  <a:cubicBezTo>
                    <a:pt x="1" y="42"/>
                    <a:pt x="0" y="41"/>
                    <a:pt x="0" y="39"/>
                  </a:cubicBezTo>
                  <a:cubicBezTo>
                    <a:pt x="0" y="2"/>
                    <a:pt x="0" y="2"/>
                    <a:pt x="0" y="2"/>
                  </a:cubicBezTo>
                  <a:cubicBezTo>
                    <a:pt x="0" y="1"/>
                    <a:pt x="1" y="0"/>
                    <a:pt x="2" y="0"/>
                  </a:cubicBezTo>
                  <a:cubicBezTo>
                    <a:pt x="8" y="0"/>
                    <a:pt x="8" y="0"/>
                    <a:pt x="8" y="0"/>
                  </a:cubicBezTo>
                  <a:cubicBezTo>
                    <a:pt x="10" y="0"/>
                    <a:pt x="11" y="0"/>
                    <a:pt x="12" y="0"/>
                  </a:cubicBezTo>
                  <a:lnTo>
                    <a:pt x="1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4" name="Freeform 330"/>
            <p:cNvSpPr>
              <a:spLocks noEditPoints="1"/>
            </p:cNvSpPr>
            <p:nvPr/>
          </p:nvSpPr>
          <p:spPr bwMode="auto">
            <a:xfrm>
              <a:off x="7439025" y="1768475"/>
              <a:ext cx="196850" cy="219075"/>
            </a:xfrm>
            <a:custGeom>
              <a:avLst/>
              <a:gdLst>
                <a:gd name="T0" fmla="*/ 46 w 87"/>
                <a:gd name="T1" fmla="*/ 68 h 97"/>
                <a:gd name="T2" fmla="*/ 43 w 87"/>
                <a:gd name="T3" fmla="*/ 79 h 97"/>
                <a:gd name="T4" fmla="*/ 43 w 87"/>
                <a:gd name="T5" fmla="*/ 90 h 97"/>
                <a:gd name="T6" fmla="*/ 45 w 87"/>
                <a:gd name="T7" fmla="*/ 96 h 97"/>
                <a:gd name="T8" fmla="*/ 85 w 87"/>
                <a:gd name="T9" fmla="*/ 70 h 97"/>
                <a:gd name="T10" fmla="*/ 86 w 87"/>
                <a:gd name="T11" fmla="*/ 69 h 97"/>
                <a:gd name="T12" fmla="*/ 81 w 87"/>
                <a:gd name="T13" fmla="*/ 58 h 97"/>
                <a:gd name="T14" fmla="*/ 79 w 87"/>
                <a:gd name="T15" fmla="*/ 57 h 97"/>
                <a:gd name="T16" fmla="*/ 53 w 87"/>
                <a:gd name="T17" fmla="*/ 43 h 97"/>
                <a:gd name="T18" fmla="*/ 84 w 87"/>
                <a:gd name="T19" fmla="*/ 30 h 97"/>
                <a:gd name="T20" fmla="*/ 79 w 87"/>
                <a:gd name="T21" fmla="*/ 19 h 97"/>
                <a:gd name="T22" fmla="*/ 43 w 87"/>
                <a:gd name="T23" fmla="*/ 24 h 97"/>
                <a:gd name="T24" fmla="*/ 76 w 87"/>
                <a:gd name="T25" fmla="*/ 23 h 97"/>
                <a:gd name="T26" fmla="*/ 49 w 87"/>
                <a:gd name="T27" fmla="*/ 40 h 97"/>
                <a:gd name="T28" fmla="*/ 48 w 87"/>
                <a:gd name="T29" fmla="*/ 43 h 97"/>
                <a:gd name="T30" fmla="*/ 60 w 87"/>
                <a:gd name="T31" fmla="*/ 61 h 97"/>
                <a:gd name="T32" fmla="*/ 81 w 87"/>
                <a:gd name="T33" fmla="*/ 66 h 97"/>
                <a:gd name="T34" fmla="*/ 57 w 87"/>
                <a:gd name="T35" fmla="*/ 72 h 97"/>
                <a:gd name="T36" fmla="*/ 14 w 87"/>
                <a:gd name="T37" fmla="*/ 6 h 97"/>
                <a:gd name="T38" fmla="*/ 13 w 87"/>
                <a:gd name="T39" fmla="*/ 12 h 97"/>
                <a:gd name="T40" fmla="*/ 25 w 87"/>
                <a:gd name="T41" fmla="*/ 37 h 97"/>
                <a:gd name="T42" fmla="*/ 5 w 87"/>
                <a:gd name="T43" fmla="*/ 70 h 97"/>
                <a:gd name="T44" fmla="*/ 31 w 87"/>
                <a:gd name="T45" fmla="*/ 51 h 97"/>
                <a:gd name="T46" fmla="*/ 35 w 87"/>
                <a:gd name="T47" fmla="*/ 52 h 97"/>
                <a:gd name="T48" fmla="*/ 43 w 87"/>
                <a:gd name="T49" fmla="*/ 79 h 97"/>
                <a:gd name="T50" fmla="*/ 43 w 87"/>
                <a:gd name="T51" fmla="*/ 90 h 97"/>
                <a:gd name="T52" fmla="*/ 42 w 87"/>
                <a:gd name="T53" fmla="*/ 97 h 97"/>
                <a:gd name="T54" fmla="*/ 41 w 87"/>
                <a:gd name="T55" fmla="*/ 96 h 97"/>
                <a:gd name="T56" fmla="*/ 36 w 87"/>
                <a:gd name="T57" fmla="*/ 86 h 97"/>
                <a:gd name="T58" fmla="*/ 41 w 87"/>
                <a:gd name="T59" fmla="*/ 70 h 97"/>
                <a:gd name="T60" fmla="*/ 10 w 87"/>
                <a:gd name="T61" fmla="*/ 79 h 97"/>
                <a:gd name="T62" fmla="*/ 6 w 87"/>
                <a:gd name="T63" fmla="*/ 79 h 97"/>
                <a:gd name="T64" fmla="*/ 1 w 87"/>
                <a:gd name="T65" fmla="*/ 71 h 97"/>
                <a:gd name="T66" fmla="*/ 1 w 87"/>
                <a:gd name="T67" fmla="*/ 68 h 97"/>
                <a:gd name="T68" fmla="*/ 13 w 87"/>
                <a:gd name="T69" fmla="*/ 28 h 97"/>
                <a:gd name="T70" fmla="*/ 11 w 87"/>
                <a:gd name="T71" fmla="*/ 2 h 97"/>
                <a:gd name="T72" fmla="*/ 24 w 87"/>
                <a:gd name="T73" fmla="*/ 5 h 97"/>
                <a:gd name="T74" fmla="*/ 34 w 87"/>
                <a:gd name="T75" fmla="*/ 14 h 97"/>
                <a:gd name="T76" fmla="*/ 43 w 87"/>
                <a:gd name="T77" fmla="*/ 24 h 97"/>
                <a:gd name="T78" fmla="*/ 40 w 87"/>
                <a:gd name="T79" fmla="*/ 29 h 97"/>
                <a:gd name="T80" fmla="*/ 30 w 87"/>
                <a:gd name="T81" fmla="*/ 17 h 97"/>
                <a:gd name="T82" fmla="*/ 22 w 87"/>
                <a:gd name="T83" fmla="*/ 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7" h="97">
                  <a:moveTo>
                    <a:pt x="43" y="64"/>
                  </a:moveTo>
                  <a:cubicBezTo>
                    <a:pt x="46" y="68"/>
                    <a:pt x="46" y="68"/>
                    <a:pt x="46" y="68"/>
                  </a:cubicBezTo>
                  <a:cubicBezTo>
                    <a:pt x="46" y="69"/>
                    <a:pt x="46" y="70"/>
                    <a:pt x="46" y="70"/>
                  </a:cubicBezTo>
                  <a:cubicBezTo>
                    <a:pt x="43" y="79"/>
                    <a:pt x="43" y="79"/>
                    <a:pt x="43" y="79"/>
                  </a:cubicBezTo>
                  <a:cubicBezTo>
                    <a:pt x="43" y="64"/>
                    <a:pt x="43" y="64"/>
                    <a:pt x="43" y="64"/>
                  </a:cubicBezTo>
                  <a:close/>
                  <a:moveTo>
                    <a:pt x="43" y="90"/>
                  </a:moveTo>
                  <a:cubicBezTo>
                    <a:pt x="43" y="97"/>
                    <a:pt x="43" y="97"/>
                    <a:pt x="43" y="97"/>
                  </a:cubicBezTo>
                  <a:cubicBezTo>
                    <a:pt x="44" y="97"/>
                    <a:pt x="45" y="97"/>
                    <a:pt x="45" y="96"/>
                  </a:cubicBezTo>
                  <a:cubicBezTo>
                    <a:pt x="60" y="76"/>
                    <a:pt x="60" y="76"/>
                    <a:pt x="60" y="76"/>
                  </a:cubicBezTo>
                  <a:cubicBezTo>
                    <a:pt x="85" y="70"/>
                    <a:pt x="85" y="70"/>
                    <a:pt x="85" y="70"/>
                  </a:cubicBezTo>
                  <a:cubicBezTo>
                    <a:pt x="85" y="70"/>
                    <a:pt x="85" y="70"/>
                    <a:pt x="85" y="70"/>
                  </a:cubicBezTo>
                  <a:cubicBezTo>
                    <a:pt x="85" y="69"/>
                    <a:pt x="86" y="69"/>
                    <a:pt x="86" y="69"/>
                  </a:cubicBezTo>
                  <a:cubicBezTo>
                    <a:pt x="87" y="68"/>
                    <a:pt x="87" y="67"/>
                    <a:pt x="87" y="66"/>
                  </a:cubicBezTo>
                  <a:cubicBezTo>
                    <a:pt x="81" y="58"/>
                    <a:pt x="81" y="58"/>
                    <a:pt x="81" y="58"/>
                  </a:cubicBezTo>
                  <a:cubicBezTo>
                    <a:pt x="81" y="58"/>
                    <a:pt x="81" y="58"/>
                    <a:pt x="81" y="58"/>
                  </a:cubicBezTo>
                  <a:cubicBezTo>
                    <a:pt x="81" y="57"/>
                    <a:pt x="80" y="57"/>
                    <a:pt x="79" y="57"/>
                  </a:cubicBezTo>
                  <a:cubicBezTo>
                    <a:pt x="62" y="56"/>
                    <a:pt x="62" y="56"/>
                    <a:pt x="62" y="56"/>
                  </a:cubicBezTo>
                  <a:cubicBezTo>
                    <a:pt x="53" y="43"/>
                    <a:pt x="53" y="43"/>
                    <a:pt x="53" y="43"/>
                  </a:cubicBezTo>
                  <a:cubicBezTo>
                    <a:pt x="84" y="30"/>
                    <a:pt x="84" y="30"/>
                    <a:pt x="84" y="30"/>
                  </a:cubicBezTo>
                  <a:cubicBezTo>
                    <a:pt x="84" y="30"/>
                    <a:pt x="84" y="30"/>
                    <a:pt x="84" y="30"/>
                  </a:cubicBezTo>
                  <a:cubicBezTo>
                    <a:pt x="85" y="29"/>
                    <a:pt x="85" y="28"/>
                    <a:pt x="85" y="27"/>
                  </a:cubicBezTo>
                  <a:cubicBezTo>
                    <a:pt x="79" y="19"/>
                    <a:pt x="79" y="19"/>
                    <a:pt x="79" y="19"/>
                  </a:cubicBezTo>
                  <a:cubicBezTo>
                    <a:pt x="79" y="18"/>
                    <a:pt x="78" y="17"/>
                    <a:pt x="77" y="18"/>
                  </a:cubicBezTo>
                  <a:cubicBezTo>
                    <a:pt x="43" y="24"/>
                    <a:pt x="43" y="24"/>
                    <a:pt x="43" y="24"/>
                  </a:cubicBezTo>
                  <a:cubicBezTo>
                    <a:pt x="43" y="29"/>
                    <a:pt x="43" y="29"/>
                    <a:pt x="43" y="29"/>
                  </a:cubicBezTo>
                  <a:cubicBezTo>
                    <a:pt x="76" y="23"/>
                    <a:pt x="76" y="23"/>
                    <a:pt x="76" y="23"/>
                  </a:cubicBezTo>
                  <a:cubicBezTo>
                    <a:pt x="79" y="27"/>
                    <a:pt x="79" y="27"/>
                    <a:pt x="79" y="27"/>
                  </a:cubicBezTo>
                  <a:cubicBezTo>
                    <a:pt x="49" y="40"/>
                    <a:pt x="49" y="40"/>
                    <a:pt x="49" y="40"/>
                  </a:cubicBezTo>
                  <a:cubicBezTo>
                    <a:pt x="48" y="40"/>
                    <a:pt x="47" y="42"/>
                    <a:pt x="47" y="43"/>
                  </a:cubicBezTo>
                  <a:cubicBezTo>
                    <a:pt x="48" y="43"/>
                    <a:pt x="48" y="43"/>
                    <a:pt x="48" y="43"/>
                  </a:cubicBezTo>
                  <a:cubicBezTo>
                    <a:pt x="58" y="59"/>
                    <a:pt x="58" y="59"/>
                    <a:pt x="58" y="59"/>
                  </a:cubicBezTo>
                  <a:cubicBezTo>
                    <a:pt x="59" y="60"/>
                    <a:pt x="60" y="61"/>
                    <a:pt x="60" y="61"/>
                  </a:cubicBezTo>
                  <a:cubicBezTo>
                    <a:pt x="78" y="61"/>
                    <a:pt x="78" y="61"/>
                    <a:pt x="78" y="61"/>
                  </a:cubicBezTo>
                  <a:cubicBezTo>
                    <a:pt x="81" y="66"/>
                    <a:pt x="81" y="66"/>
                    <a:pt x="81" y="66"/>
                  </a:cubicBezTo>
                  <a:cubicBezTo>
                    <a:pt x="58" y="71"/>
                    <a:pt x="58" y="71"/>
                    <a:pt x="58" y="71"/>
                  </a:cubicBezTo>
                  <a:cubicBezTo>
                    <a:pt x="58" y="72"/>
                    <a:pt x="57" y="72"/>
                    <a:pt x="57" y="72"/>
                  </a:cubicBezTo>
                  <a:cubicBezTo>
                    <a:pt x="43" y="90"/>
                    <a:pt x="43" y="90"/>
                    <a:pt x="43" y="90"/>
                  </a:cubicBezTo>
                  <a:close/>
                  <a:moveTo>
                    <a:pt x="14" y="6"/>
                  </a:moveTo>
                  <a:cubicBezTo>
                    <a:pt x="14" y="6"/>
                    <a:pt x="14" y="6"/>
                    <a:pt x="14" y="6"/>
                  </a:cubicBezTo>
                  <a:cubicBezTo>
                    <a:pt x="13" y="7"/>
                    <a:pt x="13" y="10"/>
                    <a:pt x="13" y="12"/>
                  </a:cubicBezTo>
                  <a:cubicBezTo>
                    <a:pt x="14" y="17"/>
                    <a:pt x="16" y="23"/>
                    <a:pt x="17" y="25"/>
                  </a:cubicBezTo>
                  <a:cubicBezTo>
                    <a:pt x="25" y="37"/>
                    <a:pt x="25" y="37"/>
                    <a:pt x="25" y="37"/>
                  </a:cubicBezTo>
                  <a:cubicBezTo>
                    <a:pt x="26" y="38"/>
                    <a:pt x="26" y="39"/>
                    <a:pt x="25" y="40"/>
                  </a:cubicBezTo>
                  <a:cubicBezTo>
                    <a:pt x="5" y="70"/>
                    <a:pt x="5" y="70"/>
                    <a:pt x="5" y="70"/>
                  </a:cubicBezTo>
                  <a:cubicBezTo>
                    <a:pt x="8" y="74"/>
                    <a:pt x="8" y="74"/>
                    <a:pt x="8" y="74"/>
                  </a:cubicBezTo>
                  <a:cubicBezTo>
                    <a:pt x="31" y="51"/>
                    <a:pt x="31" y="51"/>
                    <a:pt x="31" y="51"/>
                  </a:cubicBezTo>
                  <a:cubicBezTo>
                    <a:pt x="31" y="51"/>
                    <a:pt x="32" y="51"/>
                    <a:pt x="32" y="51"/>
                  </a:cubicBezTo>
                  <a:cubicBezTo>
                    <a:pt x="33" y="50"/>
                    <a:pt x="34" y="51"/>
                    <a:pt x="35" y="52"/>
                  </a:cubicBezTo>
                  <a:cubicBezTo>
                    <a:pt x="43" y="64"/>
                    <a:pt x="43" y="64"/>
                    <a:pt x="43" y="64"/>
                  </a:cubicBezTo>
                  <a:cubicBezTo>
                    <a:pt x="43" y="79"/>
                    <a:pt x="43" y="79"/>
                    <a:pt x="43" y="79"/>
                  </a:cubicBezTo>
                  <a:cubicBezTo>
                    <a:pt x="41" y="86"/>
                    <a:pt x="41" y="86"/>
                    <a:pt x="41" y="86"/>
                  </a:cubicBezTo>
                  <a:cubicBezTo>
                    <a:pt x="43" y="90"/>
                    <a:pt x="43" y="90"/>
                    <a:pt x="43" y="90"/>
                  </a:cubicBezTo>
                  <a:cubicBezTo>
                    <a:pt x="43" y="97"/>
                    <a:pt x="43" y="97"/>
                    <a:pt x="43" y="97"/>
                  </a:cubicBezTo>
                  <a:cubicBezTo>
                    <a:pt x="43" y="97"/>
                    <a:pt x="42" y="97"/>
                    <a:pt x="42" y="97"/>
                  </a:cubicBezTo>
                  <a:cubicBezTo>
                    <a:pt x="42" y="96"/>
                    <a:pt x="42" y="96"/>
                    <a:pt x="41" y="96"/>
                  </a:cubicBezTo>
                  <a:cubicBezTo>
                    <a:pt x="41" y="96"/>
                    <a:pt x="41" y="96"/>
                    <a:pt x="41" y="96"/>
                  </a:cubicBezTo>
                  <a:cubicBezTo>
                    <a:pt x="36" y="88"/>
                    <a:pt x="36" y="88"/>
                    <a:pt x="36" y="88"/>
                  </a:cubicBezTo>
                  <a:cubicBezTo>
                    <a:pt x="35" y="87"/>
                    <a:pt x="35" y="86"/>
                    <a:pt x="36" y="86"/>
                  </a:cubicBezTo>
                  <a:cubicBezTo>
                    <a:pt x="36" y="86"/>
                    <a:pt x="36" y="86"/>
                    <a:pt x="36" y="86"/>
                  </a:cubicBezTo>
                  <a:cubicBezTo>
                    <a:pt x="41" y="70"/>
                    <a:pt x="41" y="70"/>
                    <a:pt x="41" y="70"/>
                  </a:cubicBezTo>
                  <a:cubicBezTo>
                    <a:pt x="33" y="57"/>
                    <a:pt x="33" y="57"/>
                    <a:pt x="33" y="57"/>
                  </a:cubicBezTo>
                  <a:cubicBezTo>
                    <a:pt x="10" y="79"/>
                    <a:pt x="10" y="79"/>
                    <a:pt x="10" y="79"/>
                  </a:cubicBezTo>
                  <a:cubicBezTo>
                    <a:pt x="9" y="80"/>
                    <a:pt x="7" y="80"/>
                    <a:pt x="6" y="79"/>
                  </a:cubicBezTo>
                  <a:cubicBezTo>
                    <a:pt x="6" y="79"/>
                    <a:pt x="6" y="79"/>
                    <a:pt x="6" y="79"/>
                  </a:cubicBezTo>
                  <a:cubicBezTo>
                    <a:pt x="6" y="79"/>
                    <a:pt x="6" y="79"/>
                    <a:pt x="6" y="79"/>
                  </a:cubicBezTo>
                  <a:cubicBezTo>
                    <a:pt x="1" y="71"/>
                    <a:pt x="1" y="71"/>
                    <a:pt x="1" y="71"/>
                  </a:cubicBezTo>
                  <a:cubicBezTo>
                    <a:pt x="0" y="70"/>
                    <a:pt x="0" y="69"/>
                    <a:pt x="1" y="68"/>
                  </a:cubicBezTo>
                  <a:cubicBezTo>
                    <a:pt x="1" y="68"/>
                    <a:pt x="1" y="68"/>
                    <a:pt x="1" y="68"/>
                  </a:cubicBezTo>
                  <a:cubicBezTo>
                    <a:pt x="20" y="38"/>
                    <a:pt x="20" y="38"/>
                    <a:pt x="20" y="38"/>
                  </a:cubicBezTo>
                  <a:cubicBezTo>
                    <a:pt x="13" y="28"/>
                    <a:pt x="13" y="28"/>
                    <a:pt x="13" y="28"/>
                  </a:cubicBezTo>
                  <a:cubicBezTo>
                    <a:pt x="11" y="25"/>
                    <a:pt x="9" y="18"/>
                    <a:pt x="8" y="13"/>
                  </a:cubicBezTo>
                  <a:cubicBezTo>
                    <a:pt x="8" y="8"/>
                    <a:pt x="8" y="4"/>
                    <a:pt x="11" y="2"/>
                  </a:cubicBezTo>
                  <a:cubicBezTo>
                    <a:pt x="11" y="2"/>
                    <a:pt x="11" y="2"/>
                    <a:pt x="11" y="2"/>
                  </a:cubicBezTo>
                  <a:cubicBezTo>
                    <a:pt x="15" y="0"/>
                    <a:pt x="20" y="2"/>
                    <a:pt x="24" y="5"/>
                  </a:cubicBezTo>
                  <a:cubicBezTo>
                    <a:pt x="28" y="8"/>
                    <a:pt x="32" y="12"/>
                    <a:pt x="34" y="14"/>
                  </a:cubicBezTo>
                  <a:cubicBezTo>
                    <a:pt x="34" y="14"/>
                    <a:pt x="34" y="14"/>
                    <a:pt x="34" y="14"/>
                  </a:cubicBezTo>
                  <a:cubicBezTo>
                    <a:pt x="41" y="24"/>
                    <a:pt x="41" y="24"/>
                    <a:pt x="41" y="24"/>
                  </a:cubicBezTo>
                  <a:cubicBezTo>
                    <a:pt x="43" y="24"/>
                    <a:pt x="43" y="24"/>
                    <a:pt x="43" y="24"/>
                  </a:cubicBezTo>
                  <a:cubicBezTo>
                    <a:pt x="43" y="29"/>
                    <a:pt x="43" y="29"/>
                    <a:pt x="43" y="29"/>
                  </a:cubicBezTo>
                  <a:cubicBezTo>
                    <a:pt x="40" y="29"/>
                    <a:pt x="40" y="29"/>
                    <a:pt x="40" y="29"/>
                  </a:cubicBezTo>
                  <a:cubicBezTo>
                    <a:pt x="39" y="30"/>
                    <a:pt x="38" y="29"/>
                    <a:pt x="38" y="28"/>
                  </a:cubicBezTo>
                  <a:cubicBezTo>
                    <a:pt x="30" y="17"/>
                    <a:pt x="30" y="17"/>
                    <a:pt x="30" y="17"/>
                  </a:cubicBezTo>
                  <a:cubicBezTo>
                    <a:pt x="30" y="17"/>
                    <a:pt x="30" y="17"/>
                    <a:pt x="30" y="17"/>
                  </a:cubicBezTo>
                  <a:cubicBezTo>
                    <a:pt x="29" y="15"/>
                    <a:pt x="25" y="11"/>
                    <a:pt x="22" y="9"/>
                  </a:cubicBezTo>
                  <a:cubicBezTo>
                    <a:pt x="18" y="7"/>
                    <a:pt x="15" y="5"/>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5" name="Freeform 331"/>
            <p:cNvSpPr>
              <a:spLocks noEditPoints="1"/>
            </p:cNvSpPr>
            <p:nvPr/>
          </p:nvSpPr>
          <p:spPr bwMode="auto">
            <a:xfrm>
              <a:off x="8035925" y="4468813"/>
              <a:ext cx="58738" cy="53975"/>
            </a:xfrm>
            <a:custGeom>
              <a:avLst/>
              <a:gdLst>
                <a:gd name="T0" fmla="*/ 17 w 26"/>
                <a:gd name="T1" fmla="*/ 6 h 24"/>
                <a:gd name="T2" fmla="*/ 13 w 26"/>
                <a:gd name="T3" fmla="*/ 11 h 24"/>
                <a:gd name="T4" fmla="*/ 13 w 26"/>
                <a:gd name="T5" fmla="*/ 4 h 24"/>
                <a:gd name="T6" fmla="*/ 15 w 26"/>
                <a:gd name="T7" fmla="*/ 1 h 24"/>
                <a:gd name="T8" fmla="*/ 16 w 26"/>
                <a:gd name="T9" fmla="*/ 0 h 24"/>
                <a:gd name="T10" fmla="*/ 19 w 26"/>
                <a:gd name="T11" fmla="*/ 1 h 24"/>
                <a:gd name="T12" fmla="*/ 21 w 26"/>
                <a:gd name="T13" fmla="*/ 3 h 24"/>
                <a:gd name="T14" fmla="*/ 21 w 26"/>
                <a:gd name="T15" fmla="*/ 4 h 24"/>
                <a:gd name="T16" fmla="*/ 23 w 26"/>
                <a:gd name="T17" fmla="*/ 5 h 24"/>
                <a:gd name="T18" fmla="*/ 23 w 26"/>
                <a:gd name="T19" fmla="*/ 5 h 24"/>
                <a:gd name="T20" fmla="*/ 24 w 26"/>
                <a:gd name="T21" fmla="*/ 5 h 24"/>
                <a:gd name="T22" fmla="*/ 25 w 26"/>
                <a:gd name="T23" fmla="*/ 8 h 24"/>
                <a:gd name="T24" fmla="*/ 14 w 26"/>
                <a:gd name="T25" fmla="*/ 23 h 24"/>
                <a:gd name="T26" fmla="*/ 13 w 26"/>
                <a:gd name="T27" fmla="*/ 24 h 24"/>
                <a:gd name="T28" fmla="*/ 13 w 26"/>
                <a:gd name="T29" fmla="*/ 16 h 24"/>
                <a:gd name="T30" fmla="*/ 19 w 26"/>
                <a:gd name="T31" fmla="*/ 8 h 24"/>
                <a:gd name="T32" fmla="*/ 18 w 26"/>
                <a:gd name="T33" fmla="*/ 7 h 24"/>
                <a:gd name="T34" fmla="*/ 18 w 26"/>
                <a:gd name="T35" fmla="*/ 7 h 24"/>
                <a:gd name="T36" fmla="*/ 17 w 26"/>
                <a:gd name="T37" fmla="*/ 6 h 24"/>
                <a:gd name="T38" fmla="*/ 13 w 26"/>
                <a:gd name="T39" fmla="*/ 11 h 24"/>
                <a:gd name="T40" fmla="*/ 7 w 26"/>
                <a:gd name="T41" fmla="*/ 19 h 24"/>
                <a:gd name="T42" fmla="*/ 11 w 26"/>
                <a:gd name="T43" fmla="*/ 19 h 24"/>
                <a:gd name="T44" fmla="*/ 13 w 26"/>
                <a:gd name="T45" fmla="*/ 16 h 24"/>
                <a:gd name="T46" fmla="*/ 13 w 26"/>
                <a:gd name="T47" fmla="*/ 24 h 24"/>
                <a:gd name="T48" fmla="*/ 12 w 26"/>
                <a:gd name="T49" fmla="*/ 24 h 24"/>
                <a:gd name="T50" fmla="*/ 2 w 26"/>
                <a:gd name="T51" fmla="*/ 24 h 24"/>
                <a:gd name="T52" fmla="*/ 2 w 26"/>
                <a:gd name="T53" fmla="*/ 24 h 24"/>
                <a:gd name="T54" fmla="*/ 1 w 26"/>
                <a:gd name="T55" fmla="*/ 24 h 24"/>
                <a:gd name="T56" fmla="*/ 0 w 26"/>
                <a:gd name="T57" fmla="*/ 20 h 24"/>
                <a:gd name="T58" fmla="*/ 13 w 26"/>
                <a:gd name="T59" fmla="*/ 4 h 24"/>
                <a:gd name="T60" fmla="*/ 13 w 26"/>
                <a:gd name="T61"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24">
                  <a:moveTo>
                    <a:pt x="17" y="6"/>
                  </a:moveTo>
                  <a:cubicBezTo>
                    <a:pt x="13" y="11"/>
                    <a:pt x="13" y="11"/>
                    <a:pt x="13" y="11"/>
                  </a:cubicBezTo>
                  <a:cubicBezTo>
                    <a:pt x="13" y="4"/>
                    <a:pt x="13" y="4"/>
                    <a:pt x="13" y="4"/>
                  </a:cubicBezTo>
                  <a:cubicBezTo>
                    <a:pt x="15" y="1"/>
                    <a:pt x="15" y="1"/>
                    <a:pt x="15" y="1"/>
                  </a:cubicBezTo>
                  <a:cubicBezTo>
                    <a:pt x="15" y="1"/>
                    <a:pt x="16" y="0"/>
                    <a:pt x="16" y="0"/>
                  </a:cubicBezTo>
                  <a:cubicBezTo>
                    <a:pt x="17" y="0"/>
                    <a:pt x="19" y="0"/>
                    <a:pt x="19" y="1"/>
                  </a:cubicBezTo>
                  <a:cubicBezTo>
                    <a:pt x="20" y="2"/>
                    <a:pt x="20" y="3"/>
                    <a:pt x="21" y="3"/>
                  </a:cubicBezTo>
                  <a:cubicBezTo>
                    <a:pt x="21" y="4"/>
                    <a:pt x="21" y="4"/>
                    <a:pt x="21" y="4"/>
                  </a:cubicBezTo>
                  <a:cubicBezTo>
                    <a:pt x="22" y="4"/>
                    <a:pt x="22" y="4"/>
                    <a:pt x="23" y="5"/>
                  </a:cubicBezTo>
                  <a:cubicBezTo>
                    <a:pt x="23" y="5"/>
                    <a:pt x="23" y="5"/>
                    <a:pt x="23" y="5"/>
                  </a:cubicBezTo>
                  <a:cubicBezTo>
                    <a:pt x="24" y="5"/>
                    <a:pt x="24" y="5"/>
                    <a:pt x="24" y="5"/>
                  </a:cubicBezTo>
                  <a:cubicBezTo>
                    <a:pt x="25" y="6"/>
                    <a:pt x="26" y="7"/>
                    <a:pt x="25" y="8"/>
                  </a:cubicBezTo>
                  <a:cubicBezTo>
                    <a:pt x="14" y="23"/>
                    <a:pt x="14" y="23"/>
                    <a:pt x="14" y="23"/>
                  </a:cubicBezTo>
                  <a:cubicBezTo>
                    <a:pt x="14" y="23"/>
                    <a:pt x="13" y="24"/>
                    <a:pt x="13" y="24"/>
                  </a:cubicBezTo>
                  <a:cubicBezTo>
                    <a:pt x="13" y="16"/>
                    <a:pt x="13" y="16"/>
                    <a:pt x="13" y="16"/>
                  </a:cubicBezTo>
                  <a:cubicBezTo>
                    <a:pt x="19" y="8"/>
                    <a:pt x="19" y="8"/>
                    <a:pt x="19" y="8"/>
                  </a:cubicBezTo>
                  <a:cubicBezTo>
                    <a:pt x="19" y="8"/>
                    <a:pt x="18" y="8"/>
                    <a:pt x="18" y="7"/>
                  </a:cubicBezTo>
                  <a:cubicBezTo>
                    <a:pt x="18" y="7"/>
                    <a:pt x="18" y="7"/>
                    <a:pt x="18" y="7"/>
                  </a:cubicBezTo>
                  <a:cubicBezTo>
                    <a:pt x="17" y="7"/>
                    <a:pt x="17" y="7"/>
                    <a:pt x="17" y="6"/>
                  </a:cubicBezTo>
                  <a:close/>
                  <a:moveTo>
                    <a:pt x="13" y="11"/>
                  </a:moveTo>
                  <a:cubicBezTo>
                    <a:pt x="7" y="19"/>
                    <a:pt x="7" y="19"/>
                    <a:pt x="7" y="19"/>
                  </a:cubicBezTo>
                  <a:cubicBezTo>
                    <a:pt x="11" y="19"/>
                    <a:pt x="11" y="19"/>
                    <a:pt x="11" y="19"/>
                  </a:cubicBezTo>
                  <a:cubicBezTo>
                    <a:pt x="13" y="16"/>
                    <a:pt x="13" y="16"/>
                    <a:pt x="13" y="16"/>
                  </a:cubicBezTo>
                  <a:cubicBezTo>
                    <a:pt x="13" y="24"/>
                    <a:pt x="13" y="24"/>
                    <a:pt x="13" y="24"/>
                  </a:cubicBezTo>
                  <a:cubicBezTo>
                    <a:pt x="13" y="24"/>
                    <a:pt x="12" y="24"/>
                    <a:pt x="12" y="24"/>
                  </a:cubicBezTo>
                  <a:cubicBezTo>
                    <a:pt x="2" y="24"/>
                    <a:pt x="2" y="24"/>
                    <a:pt x="2" y="24"/>
                  </a:cubicBezTo>
                  <a:cubicBezTo>
                    <a:pt x="2" y="24"/>
                    <a:pt x="2" y="24"/>
                    <a:pt x="2" y="24"/>
                  </a:cubicBezTo>
                  <a:cubicBezTo>
                    <a:pt x="2" y="24"/>
                    <a:pt x="1" y="24"/>
                    <a:pt x="1" y="24"/>
                  </a:cubicBezTo>
                  <a:cubicBezTo>
                    <a:pt x="0" y="23"/>
                    <a:pt x="0" y="21"/>
                    <a:pt x="0" y="20"/>
                  </a:cubicBezTo>
                  <a:cubicBezTo>
                    <a:pt x="13" y="4"/>
                    <a:pt x="13" y="4"/>
                    <a:pt x="13" y="4"/>
                  </a:cubicBezTo>
                  <a:lnTo>
                    <a:pt x="13"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6" name="Freeform 332"/>
            <p:cNvSpPr>
              <a:spLocks noEditPoints="1"/>
            </p:cNvSpPr>
            <p:nvPr/>
          </p:nvSpPr>
          <p:spPr bwMode="auto">
            <a:xfrm>
              <a:off x="8072438" y="4448175"/>
              <a:ext cx="36513" cy="36513"/>
            </a:xfrm>
            <a:custGeom>
              <a:avLst/>
              <a:gdLst>
                <a:gd name="T0" fmla="*/ 8 w 16"/>
                <a:gd name="T1" fmla="*/ 11 h 16"/>
                <a:gd name="T2" fmla="*/ 8 w 16"/>
                <a:gd name="T3" fmla="*/ 11 h 16"/>
                <a:gd name="T4" fmla="*/ 9 w 16"/>
                <a:gd name="T5" fmla="*/ 11 h 16"/>
                <a:gd name="T6" fmla="*/ 9 w 16"/>
                <a:gd name="T7" fmla="*/ 11 h 16"/>
                <a:gd name="T8" fmla="*/ 11 w 16"/>
                <a:gd name="T9" fmla="*/ 10 h 16"/>
                <a:gd name="T10" fmla="*/ 11 w 16"/>
                <a:gd name="T11" fmla="*/ 8 h 16"/>
                <a:gd name="T12" fmla="*/ 11 w 16"/>
                <a:gd name="T13" fmla="*/ 8 h 16"/>
                <a:gd name="T14" fmla="*/ 11 w 16"/>
                <a:gd name="T15" fmla="*/ 8 h 16"/>
                <a:gd name="T16" fmla="*/ 11 w 16"/>
                <a:gd name="T17" fmla="*/ 7 h 16"/>
                <a:gd name="T18" fmla="*/ 8 w 16"/>
                <a:gd name="T19" fmla="*/ 5 h 16"/>
                <a:gd name="T20" fmla="*/ 8 w 16"/>
                <a:gd name="T21" fmla="*/ 0 h 16"/>
                <a:gd name="T22" fmla="*/ 13 w 16"/>
                <a:gd name="T23" fmla="*/ 2 h 16"/>
                <a:gd name="T24" fmla="*/ 16 w 16"/>
                <a:gd name="T25" fmla="*/ 6 h 16"/>
                <a:gd name="T26" fmla="*/ 16 w 16"/>
                <a:gd name="T27" fmla="*/ 7 h 16"/>
                <a:gd name="T28" fmla="*/ 16 w 16"/>
                <a:gd name="T29" fmla="*/ 7 h 16"/>
                <a:gd name="T30" fmla="*/ 16 w 16"/>
                <a:gd name="T31" fmla="*/ 8 h 16"/>
                <a:gd name="T32" fmla="*/ 16 w 16"/>
                <a:gd name="T33" fmla="*/ 8 h 16"/>
                <a:gd name="T34" fmla="*/ 16 w 16"/>
                <a:gd name="T35" fmla="*/ 8 h 16"/>
                <a:gd name="T36" fmla="*/ 14 w 16"/>
                <a:gd name="T37" fmla="*/ 13 h 16"/>
                <a:gd name="T38" fmla="*/ 10 w 16"/>
                <a:gd name="T39" fmla="*/ 16 h 16"/>
                <a:gd name="T40" fmla="*/ 9 w 16"/>
                <a:gd name="T41" fmla="*/ 16 h 16"/>
                <a:gd name="T42" fmla="*/ 9 w 16"/>
                <a:gd name="T43" fmla="*/ 16 h 16"/>
                <a:gd name="T44" fmla="*/ 9 w 16"/>
                <a:gd name="T45" fmla="*/ 16 h 16"/>
                <a:gd name="T46" fmla="*/ 8 w 16"/>
                <a:gd name="T47" fmla="*/ 16 h 16"/>
                <a:gd name="T48" fmla="*/ 8 w 16"/>
                <a:gd name="T49" fmla="*/ 11 h 16"/>
                <a:gd name="T50" fmla="*/ 8 w 16"/>
                <a:gd name="T51" fmla="*/ 16 h 16"/>
                <a:gd name="T52" fmla="*/ 3 w 16"/>
                <a:gd name="T53" fmla="*/ 14 h 16"/>
                <a:gd name="T54" fmla="*/ 1 w 16"/>
                <a:gd name="T55" fmla="*/ 10 h 16"/>
                <a:gd name="T56" fmla="*/ 0 w 16"/>
                <a:gd name="T57" fmla="*/ 9 h 16"/>
                <a:gd name="T58" fmla="*/ 0 w 16"/>
                <a:gd name="T59" fmla="*/ 9 h 16"/>
                <a:gd name="T60" fmla="*/ 2 w 16"/>
                <a:gd name="T61" fmla="*/ 4 h 16"/>
                <a:gd name="T62" fmla="*/ 6 w 16"/>
                <a:gd name="T63" fmla="*/ 0 h 16"/>
                <a:gd name="T64" fmla="*/ 7 w 16"/>
                <a:gd name="T65" fmla="*/ 0 h 16"/>
                <a:gd name="T66" fmla="*/ 8 w 16"/>
                <a:gd name="T67" fmla="*/ 5 h 16"/>
                <a:gd name="T68" fmla="*/ 7 w 16"/>
                <a:gd name="T69" fmla="*/ 5 h 16"/>
                <a:gd name="T70" fmla="*/ 6 w 16"/>
                <a:gd name="T71" fmla="*/ 6 h 16"/>
                <a:gd name="T72" fmla="*/ 5 w 16"/>
                <a:gd name="T73" fmla="*/ 9 h 16"/>
                <a:gd name="T74" fmla="*/ 5 w 16"/>
                <a:gd name="T75" fmla="*/ 9 h 16"/>
                <a:gd name="T76" fmla="*/ 6 w 16"/>
                <a:gd name="T77"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 h="16">
                  <a:moveTo>
                    <a:pt x="8" y="11"/>
                  </a:moveTo>
                  <a:cubicBezTo>
                    <a:pt x="8" y="11"/>
                    <a:pt x="8" y="11"/>
                    <a:pt x="8" y="11"/>
                  </a:cubicBezTo>
                  <a:cubicBezTo>
                    <a:pt x="8" y="11"/>
                    <a:pt x="8" y="11"/>
                    <a:pt x="8" y="11"/>
                  </a:cubicBezTo>
                  <a:cubicBezTo>
                    <a:pt x="8" y="11"/>
                    <a:pt x="8" y="11"/>
                    <a:pt x="8" y="11"/>
                  </a:cubicBezTo>
                  <a:cubicBezTo>
                    <a:pt x="8" y="11"/>
                    <a:pt x="8" y="11"/>
                    <a:pt x="8" y="11"/>
                  </a:cubicBezTo>
                  <a:cubicBezTo>
                    <a:pt x="9" y="11"/>
                    <a:pt x="9" y="11"/>
                    <a:pt x="9" y="11"/>
                  </a:cubicBezTo>
                  <a:cubicBezTo>
                    <a:pt x="9" y="11"/>
                    <a:pt x="9" y="11"/>
                    <a:pt x="9" y="11"/>
                  </a:cubicBezTo>
                  <a:cubicBezTo>
                    <a:pt x="9" y="11"/>
                    <a:pt x="9" y="11"/>
                    <a:pt x="9" y="11"/>
                  </a:cubicBezTo>
                  <a:cubicBezTo>
                    <a:pt x="9" y="11"/>
                    <a:pt x="9" y="11"/>
                    <a:pt x="9" y="11"/>
                  </a:cubicBezTo>
                  <a:cubicBezTo>
                    <a:pt x="10" y="11"/>
                    <a:pt x="10" y="10"/>
                    <a:pt x="11" y="10"/>
                  </a:cubicBezTo>
                  <a:cubicBezTo>
                    <a:pt x="11" y="10"/>
                    <a:pt x="11" y="10"/>
                    <a:pt x="11" y="10"/>
                  </a:cubicBezTo>
                  <a:cubicBezTo>
                    <a:pt x="11" y="9"/>
                    <a:pt x="11" y="9"/>
                    <a:pt x="11" y="8"/>
                  </a:cubicBezTo>
                  <a:cubicBezTo>
                    <a:pt x="11" y="8"/>
                    <a:pt x="11" y="8"/>
                    <a:pt x="11" y="8"/>
                  </a:cubicBezTo>
                  <a:cubicBezTo>
                    <a:pt x="11" y="8"/>
                    <a:pt x="11" y="8"/>
                    <a:pt x="11" y="8"/>
                  </a:cubicBezTo>
                  <a:cubicBezTo>
                    <a:pt x="11" y="8"/>
                    <a:pt x="11" y="8"/>
                    <a:pt x="11" y="8"/>
                  </a:cubicBezTo>
                  <a:cubicBezTo>
                    <a:pt x="11" y="8"/>
                    <a:pt x="11" y="8"/>
                    <a:pt x="11" y="8"/>
                  </a:cubicBezTo>
                  <a:cubicBezTo>
                    <a:pt x="11" y="7"/>
                    <a:pt x="11" y="7"/>
                    <a:pt x="11" y="7"/>
                  </a:cubicBezTo>
                  <a:cubicBezTo>
                    <a:pt x="11" y="7"/>
                    <a:pt x="11" y="7"/>
                    <a:pt x="11" y="7"/>
                  </a:cubicBezTo>
                  <a:cubicBezTo>
                    <a:pt x="11" y="7"/>
                    <a:pt x="11" y="6"/>
                    <a:pt x="10" y="6"/>
                  </a:cubicBezTo>
                  <a:cubicBezTo>
                    <a:pt x="10" y="5"/>
                    <a:pt x="9" y="5"/>
                    <a:pt x="8" y="5"/>
                  </a:cubicBezTo>
                  <a:cubicBezTo>
                    <a:pt x="8" y="5"/>
                    <a:pt x="8" y="5"/>
                    <a:pt x="8" y="5"/>
                  </a:cubicBezTo>
                  <a:cubicBezTo>
                    <a:pt x="8" y="0"/>
                    <a:pt x="8" y="0"/>
                    <a:pt x="8" y="0"/>
                  </a:cubicBezTo>
                  <a:cubicBezTo>
                    <a:pt x="8" y="0"/>
                    <a:pt x="8" y="0"/>
                    <a:pt x="8" y="0"/>
                  </a:cubicBezTo>
                  <a:cubicBezTo>
                    <a:pt x="10" y="0"/>
                    <a:pt x="12" y="1"/>
                    <a:pt x="13" y="2"/>
                  </a:cubicBezTo>
                  <a:cubicBezTo>
                    <a:pt x="14" y="3"/>
                    <a:pt x="15" y="5"/>
                    <a:pt x="16" y="6"/>
                  </a:cubicBezTo>
                  <a:cubicBezTo>
                    <a:pt x="16" y="6"/>
                    <a:pt x="16" y="6"/>
                    <a:pt x="16" y="6"/>
                  </a:cubicBezTo>
                  <a:cubicBezTo>
                    <a:pt x="16" y="6"/>
                    <a:pt x="16" y="6"/>
                    <a:pt x="16" y="6"/>
                  </a:cubicBezTo>
                  <a:cubicBezTo>
                    <a:pt x="16" y="7"/>
                    <a:pt x="16" y="7"/>
                    <a:pt x="16" y="7"/>
                  </a:cubicBezTo>
                  <a:cubicBezTo>
                    <a:pt x="16" y="7"/>
                    <a:pt x="16" y="7"/>
                    <a:pt x="16" y="7"/>
                  </a:cubicBezTo>
                  <a:cubicBezTo>
                    <a:pt x="16" y="7"/>
                    <a:pt x="16" y="7"/>
                    <a:pt x="16" y="7"/>
                  </a:cubicBezTo>
                  <a:cubicBezTo>
                    <a:pt x="16" y="7"/>
                    <a:pt x="16" y="7"/>
                    <a:pt x="16" y="7"/>
                  </a:cubicBezTo>
                  <a:cubicBezTo>
                    <a:pt x="16" y="7"/>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10"/>
                    <a:pt x="15" y="11"/>
                    <a:pt x="14" y="13"/>
                  </a:cubicBezTo>
                  <a:cubicBezTo>
                    <a:pt x="14" y="13"/>
                    <a:pt x="14" y="13"/>
                    <a:pt x="14" y="13"/>
                  </a:cubicBezTo>
                  <a:cubicBezTo>
                    <a:pt x="13" y="14"/>
                    <a:pt x="12" y="15"/>
                    <a:pt x="10" y="16"/>
                  </a:cubicBezTo>
                  <a:cubicBezTo>
                    <a:pt x="10" y="16"/>
                    <a:pt x="10" y="16"/>
                    <a:pt x="10" y="16"/>
                  </a:cubicBezTo>
                  <a:cubicBezTo>
                    <a:pt x="10" y="16"/>
                    <a:pt x="10" y="16"/>
                    <a:pt x="10"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8" y="16"/>
                    <a:pt x="8" y="16"/>
                    <a:pt x="8" y="16"/>
                  </a:cubicBezTo>
                  <a:lnTo>
                    <a:pt x="8" y="11"/>
                  </a:lnTo>
                  <a:close/>
                  <a:moveTo>
                    <a:pt x="8" y="11"/>
                  </a:moveTo>
                  <a:cubicBezTo>
                    <a:pt x="8" y="11"/>
                    <a:pt x="8" y="11"/>
                    <a:pt x="8" y="11"/>
                  </a:cubicBezTo>
                  <a:cubicBezTo>
                    <a:pt x="8" y="16"/>
                    <a:pt x="8" y="16"/>
                    <a:pt x="8" y="16"/>
                  </a:cubicBezTo>
                  <a:cubicBezTo>
                    <a:pt x="8" y="16"/>
                    <a:pt x="8" y="16"/>
                    <a:pt x="8" y="16"/>
                  </a:cubicBezTo>
                  <a:cubicBezTo>
                    <a:pt x="6" y="16"/>
                    <a:pt x="5" y="15"/>
                    <a:pt x="3" y="14"/>
                  </a:cubicBezTo>
                  <a:cubicBezTo>
                    <a:pt x="2" y="13"/>
                    <a:pt x="1" y="12"/>
                    <a:pt x="1" y="10"/>
                  </a:cubicBezTo>
                  <a:cubicBezTo>
                    <a:pt x="1" y="10"/>
                    <a:pt x="1" y="10"/>
                    <a:pt x="1" y="10"/>
                  </a:cubicBezTo>
                  <a:cubicBezTo>
                    <a:pt x="1" y="10"/>
                    <a:pt x="1" y="10"/>
                    <a:pt x="1" y="10"/>
                  </a:cubicBezTo>
                  <a:cubicBezTo>
                    <a:pt x="1" y="10"/>
                    <a:pt x="0" y="10"/>
                    <a:pt x="0" y="9"/>
                  </a:cubicBezTo>
                  <a:cubicBezTo>
                    <a:pt x="0" y="9"/>
                    <a:pt x="0" y="9"/>
                    <a:pt x="0" y="9"/>
                  </a:cubicBezTo>
                  <a:cubicBezTo>
                    <a:pt x="0" y="9"/>
                    <a:pt x="0" y="9"/>
                    <a:pt x="0" y="9"/>
                  </a:cubicBezTo>
                  <a:cubicBezTo>
                    <a:pt x="0" y="9"/>
                    <a:pt x="0" y="9"/>
                    <a:pt x="0" y="9"/>
                  </a:cubicBezTo>
                  <a:cubicBezTo>
                    <a:pt x="0" y="7"/>
                    <a:pt x="1" y="5"/>
                    <a:pt x="2" y="4"/>
                  </a:cubicBezTo>
                  <a:cubicBezTo>
                    <a:pt x="3" y="2"/>
                    <a:pt x="4" y="1"/>
                    <a:pt x="6" y="0"/>
                  </a:cubicBezTo>
                  <a:cubicBezTo>
                    <a:pt x="6" y="0"/>
                    <a:pt x="6" y="0"/>
                    <a:pt x="6" y="0"/>
                  </a:cubicBezTo>
                  <a:cubicBezTo>
                    <a:pt x="6" y="0"/>
                    <a:pt x="6" y="0"/>
                    <a:pt x="6" y="0"/>
                  </a:cubicBezTo>
                  <a:cubicBezTo>
                    <a:pt x="7" y="0"/>
                    <a:pt x="7" y="0"/>
                    <a:pt x="7" y="0"/>
                  </a:cubicBezTo>
                  <a:cubicBezTo>
                    <a:pt x="8" y="0"/>
                    <a:pt x="8" y="0"/>
                    <a:pt x="8" y="0"/>
                  </a:cubicBezTo>
                  <a:cubicBezTo>
                    <a:pt x="8" y="5"/>
                    <a:pt x="8" y="5"/>
                    <a:pt x="8" y="5"/>
                  </a:cubicBezTo>
                  <a:cubicBezTo>
                    <a:pt x="8" y="5"/>
                    <a:pt x="8" y="5"/>
                    <a:pt x="8" y="5"/>
                  </a:cubicBezTo>
                  <a:cubicBezTo>
                    <a:pt x="8" y="5"/>
                    <a:pt x="8" y="5"/>
                    <a:pt x="7" y="5"/>
                  </a:cubicBezTo>
                  <a:cubicBezTo>
                    <a:pt x="7" y="5"/>
                    <a:pt x="7" y="5"/>
                    <a:pt x="7" y="5"/>
                  </a:cubicBezTo>
                  <a:cubicBezTo>
                    <a:pt x="7" y="5"/>
                    <a:pt x="6" y="6"/>
                    <a:pt x="6" y="6"/>
                  </a:cubicBezTo>
                  <a:cubicBezTo>
                    <a:pt x="5" y="7"/>
                    <a:pt x="5" y="8"/>
                    <a:pt x="5" y="9"/>
                  </a:cubicBezTo>
                  <a:cubicBezTo>
                    <a:pt x="5" y="9"/>
                    <a:pt x="5" y="9"/>
                    <a:pt x="5" y="9"/>
                  </a:cubicBezTo>
                  <a:cubicBezTo>
                    <a:pt x="5" y="9"/>
                    <a:pt x="5" y="9"/>
                    <a:pt x="5" y="9"/>
                  </a:cubicBezTo>
                  <a:cubicBezTo>
                    <a:pt x="5" y="9"/>
                    <a:pt x="5" y="9"/>
                    <a:pt x="5" y="9"/>
                  </a:cubicBezTo>
                  <a:cubicBezTo>
                    <a:pt x="5" y="9"/>
                    <a:pt x="5" y="9"/>
                    <a:pt x="5" y="9"/>
                  </a:cubicBezTo>
                  <a:cubicBezTo>
                    <a:pt x="5" y="9"/>
                    <a:pt x="6" y="10"/>
                    <a:pt x="6" y="10"/>
                  </a:cubicBezTo>
                  <a:cubicBezTo>
                    <a:pt x="7" y="11"/>
                    <a:pt x="7" y="11"/>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7" name="Freeform 333"/>
            <p:cNvSpPr>
              <a:spLocks noEditPoints="1"/>
            </p:cNvSpPr>
            <p:nvPr/>
          </p:nvSpPr>
          <p:spPr bwMode="auto">
            <a:xfrm>
              <a:off x="8116888" y="4468813"/>
              <a:ext cx="58738" cy="53975"/>
            </a:xfrm>
            <a:custGeom>
              <a:avLst/>
              <a:gdLst>
                <a:gd name="T0" fmla="*/ 15 w 26"/>
                <a:gd name="T1" fmla="*/ 19 h 24"/>
                <a:gd name="T2" fmla="*/ 19 w 26"/>
                <a:gd name="T3" fmla="*/ 19 h 24"/>
                <a:gd name="T4" fmla="*/ 13 w 26"/>
                <a:gd name="T5" fmla="*/ 11 h 24"/>
                <a:gd name="T6" fmla="*/ 13 w 26"/>
                <a:gd name="T7" fmla="*/ 4 h 24"/>
                <a:gd name="T8" fmla="*/ 25 w 26"/>
                <a:gd name="T9" fmla="*/ 20 h 24"/>
                <a:gd name="T10" fmla="*/ 26 w 26"/>
                <a:gd name="T11" fmla="*/ 22 h 24"/>
                <a:gd name="T12" fmla="*/ 24 w 26"/>
                <a:gd name="T13" fmla="*/ 24 h 24"/>
                <a:gd name="T14" fmla="*/ 14 w 26"/>
                <a:gd name="T15" fmla="*/ 24 h 24"/>
                <a:gd name="T16" fmla="*/ 14 w 26"/>
                <a:gd name="T17" fmla="*/ 24 h 24"/>
                <a:gd name="T18" fmla="*/ 13 w 26"/>
                <a:gd name="T19" fmla="*/ 24 h 24"/>
                <a:gd name="T20" fmla="*/ 13 w 26"/>
                <a:gd name="T21" fmla="*/ 16 h 24"/>
                <a:gd name="T22" fmla="*/ 15 w 26"/>
                <a:gd name="T23" fmla="*/ 19 h 24"/>
                <a:gd name="T24" fmla="*/ 13 w 26"/>
                <a:gd name="T25" fmla="*/ 11 h 24"/>
                <a:gd name="T26" fmla="*/ 9 w 26"/>
                <a:gd name="T27" fmla="*/ 6 h 24"/>
                <a:gd name="T28" fmla="*/ 8 w 26"/>
                <a:gd name="T29" fmla="*/ 7 h 24"/>
                <a:gd name="T30" fmla="*/ 7 w 26"/>
                <a:gd name="T31" fmla="*/ 8 h 24"/>
                <a:gd name="T32" fmla="*/ 13 w 26"/>
                <a:gd name="T33" fmla="*/ 16 h 24"/>
                <a:gd name="T34" fmla="*/ 13 w 26"/>
                <a:gd name="T35" fmla="*/ 24 h 24"/>
                <a:gd name="T36" fmla="*/ 12 w 26"/>
                <a:gd name="T37" fmla="*/ 23 h 24"/>
                <a:gd name="T38" fmla="*/ 1 w 26"/>
                <a:gd name="T39" fmla="*/ 9 h 24"/>
                <a:gd name="T40" fmla="*/ 0 w 26"/>
                <a:gd name="T41" fmla="*/ 7 h 24"/>
                <a:gd name="T42" fmla="*/ 2 w 26"/>
                <a:gd name="T43" fmla="*/ 5 h 24"/>
                <a:gd name="T44" fmla="*/ 5 w 26"/>
                <a:gd name="T45" fmla="*/ 4 h 24"/>
                <a:gd name="T46" fmla="*/ 7 w 26"/>
                <a:gd name="T47" fmla="*/ 2 h 24"/>
                <a:gd name="T48" fmla="*/ 7 w 26"/>
                <a:gd name="T49" fmla="*/ 1 h 24"/>
                <a:gd name="T50" fmla="*/ 11 w 26"/>
                <a:gd name="T51" fmla="*/ 1 h 24"/>
                <a:gd name="T52" fmla="*/ 13 w 26"/>
                <a:gd name="T53" fmla="*/ 4 h 24"/>
                <a:gd name="T54" fmla="*/ 13 w 26"/>
                <a:gd name="T55"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 h="24">
                  <a:moveTo>
                    <a:pt x="15" y="19"/>
                  </a:moveTo>
                  <a:cubicBezTo>
                    <a:pt x="19" y="19"/>
                    <a:pt x="19" y="19"/>
                    <a:pt x="19" y="19"/>
                  </a:cubicBezTo>
                  <a:cubicBezTo>
                    <a:pt x="13" y="11"/>
                    <a:pt x="13" y="11"/>
                    <a:pt x="13" y="11"/>
                  </a:cubicBezTo>
                  <a:cubicBezTo>
                    <a:pt x="13" y="4"/>
                    <a:pt x="13" y="4"/>
                    <a:pt x="13" y="4"/>
                  </a:cubicBezTo>
                  <a:cubicBezTo>
                    <a:pt x="25" y="20"/>
                    <a:pt x="25" y="20"/>
                    <a:pt x="25" y="20"/>
                  </a:cubicBezTo>
                  <a:cubicBezTo>
                    <a:pt x="26" y="21"/>
                    <a:pt x="26" y="21"/>
                    <a:pt x="26" y="22"/>
                  </a:cubicBezTo>
                  <a:cubicBezTo>
                    <a:pt x="26" y="23"/>
                    <a:pt x="25" y="24"/>
                    <a:pt x="24" y="24"/>
                  </a:cubicBezTo>
                  <a:cubicBezTo>
                    <a:pt x="14" y="24"/>
                    <a:pt x="14" y="24"/>
                    <a:pt x="14" y="24"/>
                  </a:cubicBezTo>
                  <a:cubicBezTo>
                    <a:pt x="14" y="24"/>
                    <a:pt x="14" y="24"/>
                    <a:pt x="14" y="24"/>
                  </a:cubicBezTo>
                  <a:cubicBezTo>
                    <a:pt x="14" y="24"/>
                    <a:pt x="13" y="24"/>
                    <a:pt x="13" y="24"/>
                  </a:cubicBezTo>
                  <a:cubicBezTo>
                    <a:pt x="13" y="16"/>
                    <a:pt x="13" y="16"/>
                    <a:pt x="13" y="16"/>
                  </a:cubicBezTo>
                  <a:lnTo>
                    <a:pt x="15" y="19"/>
                  </a:lnTo>
                  <a:close/>
                  <a:moveTo>
                    <a:pt x="13" y="11"/>
                  </a:moveTo>
                  <a:cubicBezTo>
                    <a:pt x="9" y="6"/>
                    <a:pt x="9" y="6"/>
                    <a:pt x="9" y="6"/>
                  </a:cubicBezTo>
                  <a:cubicBezTo>
                    <a:pt x="9" y="7"/>
                    <a:pt x="8" y="7"/>
                    <a:pt x="8" y="7"/>
                  </a:cubicBezTo>
                  <a:cubicBezTo>
                    <a:pt x="7" y="8"/>
                    <a:pt x="7" y="8"/>
                    <a:pt x="7" y="8"/>
                  </a:cubicBezTo>
                  <a:cubicBezTo>
                    <a:pt x="13" y="16"/>
                    <a:pt x="13" y="16"/>
                    <a:pt x="13" y="16"/>
                  </a:cubicBezTo>
                  <a:cubicBezTo>
                    <a:pt x="13" y="24"/>
                    <a:pt x="13" y="24"/>
                    <a:pt x="13" y="24"/>
                  </a:cubicBezTo>
                  <a:cubicBezTo>
                    <a:pt x="12" y="24"/>
                    <a:pt x="12" y="23"/>
                    <a:pt x="12" y="23"/>
                  </a:cubicBezTo>
                  <a:cubicBezTo>
                    <a:pt x="1" y="9"/>
                    <a:pt x="1" y="9"/>
                    <a:pt x="1" y="9"/>
                  </a:cubicBezTo>
                  <a:cubicBezTo>
                    <a:pt x="1" y="8"/>
                    <a:pt x="1" y="8"/>
                    <a:pt x="0" y="7"/>
                  </a:cubicBezTo>
                  <a:cubicBezTo>
                    <a:pt x="0" y="6"/>
                    <a:pt x="1" y="5"/>
                    <a:pt x="2" y="5"/>
                  </a:cubicBezTo>
                  <a:cubicBezTo>
                    <a:pt x="3" y="4"/>
                    <a:pt x="4" y="4"/>
                    <a:pt x="5" y="4"/>
                  </a:cubicBezTo>
                  <a:cubicBezTo>
                    <a:pt x="6" y="3"/>
                    <a:pt x="6" y="2"/>
                    <a:pt x="7" y="2"/>
                  </a:cubicBezTo>
                  <a:cubicBezTo>
                    <a:pt x="7" y="1"/>
                    <a:pt x="7" y="1"/>
                    <a:pt x="7" y="1"/>
                  </a:cubicBezTo>
                  <a:cubicBezTo>
                    <a:pt x="8" y="0"/>
                    <a:pt x="10" y="0"/>
                    <a:pt x="11" y="1"/>
                  </a:cubicBezTo>
                  <a:cubicBezTo>
                    <a:pt x="13" y="4"/>
                    <a:pt x="13" y="4"/>
                    <a:pt x="13" y="4"/>
                  </a:cubicBezTo>
                  <a:lnTo>
                    <a:pt x="13"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8" name="Freeform 334"/>
            <p:cNvSpPr>
              <a:spLocks noEditPoints="1"/>
            </p:cNvSpPr>
            <p:nvPr/>
          </p:nvSpPr>
          <p:spPr bwMode="auto">
            <a:xfrm>
              <a:off x="8104188" y="4448175"/>
              <a:ext cx="36513" cy="36513"/>
            </a:xfrm>
            <a:custGeom>
              <a:avLst/>
              <a:gdLst>
                <a:gd name="T0" fmla="*/ 8 w 16"/>
                <a:gd name="T1" fmla="*/ 5 h 16"/>
                <a:gd name="T2" fmla="*/ 8 w 16"/>
                <a:gd name="T3" fmla="*/ 0 h 16"/>
                <a:gd name="T4" fmla="*/ 9 w 16"/>
                <a:gd name="T5" fmla="*/ 0 h 16"/>
                <a:gd name="T6" fmla="*/ 14 w 16"/>
                <a:gd name="T7" fmla="*/ 4 h 16"/>
                <a:gd name="T8" fmla="*/ 15 w 16"/>
                <a:gd name="T9" fmla="*/ 9 h 16"/>
                <a:gd name="T10" fmla="*/ 15 w 16"/>
                <a:gd name="T11" fmla="*/ 9 h 16"/>
                <a:gd name="T12" fmla="*/ 15 w 16"/>
                <a:gd name="T13" fmla="*/ 10 h 16"/>
                <a:gd name="T14" fmla="*/ 12 w 16"/>
                <a:gd name="T15" fmla="*/ 14 h 16"/>
                <a:gd name="T16" fmla="*/ 8 w 16"/>
                <a:gd name="T17" fmla="*/ 16 h 16"/>
                <a:gd name="T18" fmla="*/ 8 w 16"/>
                <a:gd name="T19" fmla="*/ 11 h 16"/>
                <a:gd name="T20" fmla="*/ 8 w 16"/>
                <a:gd name="T21" fmla="*/ 11 h 16"/>
                <a:gd name="T22" fmla="*/ 11 w 16"/>
                <a:gd name="T23" fmla="*/ 9 h 16"/>
                <a:gd name="T24" fmla="*/ 11 w 16"/>
                <a:gd name="T25" fmla="*/ 9 h 16"/>
                <a:gd name="T26" fmla="*/ 11 w 16"/>
                <a:gd name="T27" fmla="*/ 9 h 16"/>
                <a:gd name="T28" fmla="*/ 8 w 16"/>
                <a:gd name="T29" fmla="*/ 5 h 16"/>
                <a:gd name="T30" fmla="*/ 8 w 16"/>
                <a:gd name="T31" fmla="*/ 5 h 16"/>
                <a:gd name="T32" fmla="*/ 5 w 16"/>
                <a:gd name="T33" fmla="*/ 7 h 16"/>
                <a:gd name="T34" fmla="*/ 5 w 16"/>
                <a:gd name="T35" fmla="*/ 8 h 16"/>
                <a:gd name="T36" fmla="*/ 5 w 16"/>
                <a:gd name="T37" fmla="*/ 8 h 16"/>
                <a:gd name="T38" fmla="*/ 5 w 16"/>
                <a:gd name="T39" fmla="*/ 8 h 16"/>
                <a:gd name="T40" fmla="*/ 5 w 16"/>
                <a:gd name="T41" fmla="*/ 8 h 16"/>
                <a:gd name="T42" fmla="*/ 5 w 16"/>
                <a:gd name="T43" fmla="*/ 10 h 16"/>
                <a:gd name="T44" fmla="*/ 5 w 16"/>
                <a:gd name="T45" fmla="*/ 10 h 16"/>
                <a:gd name="T46" fmla="*/ 7 w 16"/>
                <a:gd name="T47" fmla="*/ 11 h 16"/>
                <a:gd name="T48" fmla="*/ 7 w 16"/>
                <a:gd name="T49" fmla="*/ 11 h 16"/>
                <a:gd name="T50" fmla="*/ 7 w 16"/>
                <a:gd name="T51" fmla="*/ 11 h 16"/>
                <a:gd name="T52" fmla="*/ 8 w 16"/>
                <a:gd name="T53" fmla="*/ 16 h 16"/>
                <a:gd name="T54" fmla="*/ 7 w 16"/>
                <a:gd name="T55" fmla="*/ 16 h 16"/>
                <a:gd name="T56" fmla="*/ 7 w 16"/>
                <a:gd name="T57" fmla="*/ 16 h 16"/>
                <a:gd name="T58" fmla="*/ 7 w 16"/>
                <a:gd name="T59" fmla="*/ 16 h 16"/>
                <a:gd name="T60" fmla="*/ 6 w 16"/>
                <a:gd name="T61" fmla="*/ 16 h 16"/>
                <a:gd name="T62" fmla="*/ 6 w 16"/>
                <a:gd name="T63" fmla="*/ 16 h 16"/>
                <a:gd name="T64" fmla="*/ 1 w 16"/>
                <a:gd name="T65" fmla="*/ 13 h 16"/>
                <a:gd name="T66" fmla="*/ 0 w 16"/>
                <a:gd name="T67" fmla="*/ 8 h 16"/>
                <a:gd name="T68" fmla="*/ 0 w 16"/>
                <a:gd name="T69" fmla="*/ 8 h 16"/>
                <a:gd name="T70" fmla="*/ 0 w 16"/>
                <a:gd name="T71" fmla="*/ 8 h 16"/>
                <a:gd name="T72" fmla="*/ 0 w 16"/>
                <a:gd name="T73" fmla="*/ 7 h 16"/>
                <a:gd name="T74" fmla="*/ 0 w 16"/>
                <a:gd name="T75" fmla="*/ 6 h 16"/>
                <a:gd name="T76" fmla="*/ 3 w 16"/>
                <a:gd name="T77" fmla="*/ 2 h 16"/>
                <a:gd name="T78" fmla="*/ 8 w 16"/>
                <a:gd name="T79" fmla="*/ 0 h 16"/>
                <a:gd name="T80" fmla="*/ 0 w 16"/>
                <a:gd name="T8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16">
                  <a:moveTo>
                    <a:pt x="8" y="5"/>
                  </a:moveTo>
                  <a:cubicBezTo>
                    <a:pt x="8" y="5"/>
                    <a:pt x="8" y="5"/>
                    <a:pt x="8" y="5"/>
                  </a:cubicBezTo>
                  <a:cubicBezTo>
                    <a:pt x="8" y="5"/>
                    <a:pt x="8" y="5"/>
                    <a:pt x="8" y="5"/>
                  </a:cubicBezTo>
                  <a:cubicBezTo>
                    <a:pt x="8" y="0"/>
                    <a:pt x="8" y="0"/>
                    <a:pt x="8" y="0"/>
                  </a:cubicBezTo>
                  <a:cubicBezTo>
                    <a:pt x="8" y="0"/>
                    <a:pt x="8" y="0"/>
                    <a:pt x="8" y="0"/>
                  </a:cubicBezTo>
                  <a:cubicBezTo>
                    <a:pt x="9" y="0"/>
                    <a:pt x="9" y="0"/>
                    <a:pt x="9" y="0"/>
                  </a:cubicBezTo>
                  <a:cubicBezTo>
                    <a:pt x="9" y="0"/>
                    <a:pt x="9" y="0"/>
                    <a:pt x="9" y="0"/>
                  </a:cubicBezTo>
                  <a:cubicBezTo>
                    <a:pt x="11" y="1"/>
                    <a:pt x="13" y="2"/>
                    <a:pt x="14" y="4"/>
                  </a:cubicBezTo>
                  <a:cubicBezTo>
                    <a:pt x="15" y="5"/>
                    <a:pt x="16" y="7"/>
                    <a:pt x="15" y="9"/>
                  </a:cubicBezTo>
                  <a:cubicBezTo>
                    <a:pt x="15" y="9"/>
                    <a:pt x="15" y="9"/>
                    <a:pt x="15" y="9"/>
                  </a:cubicBezTo>
                  <a:cubicBezTo>
                    <a:pt x="15" y="9"/>
                    <a:pt x="15" y="9"/>
                    <a:pt x="15" y="9"/>
                  </a:cubicBezTo>
                  <a:cubicBezTo>
                    <a:pt x="15" y="9"/>
                    <a:pt x="15" y="9"/>
                    <a:pt x="15" y="9"/>
                  </a:cubicBezTo>
                  <a:cubicBezTo>
                    <a:pt x="15" y="9"/>
                    <a:pt x="15" y="9"/>
                    <a:pt x="15" y="9"/>
                  </a:cubicBezTo>
                  <a:cubicBezTo>
                    <a:pt x="15" y="10"/>
                    <a:pt x="15" y="10"/>
                    <a:pt x="15" y="10"/>
                  </a:cubicBezTo>
                  <a:cubicBezTo>
                    <a:pt x="15" y="10"/>
                    <a:pt x="15" y="10"/>
                    <a:pt x="15" y="10"/>
                  </a:cubicBezTo>
                  <a:cubicBezTo>
                    <a:pt x="15" y="12"/>
                    <a:pt x="14" y="13"/>
                    <a:pt x="12" y="14"/>
                  </a:cubicBezTo>
                  <a:cubicBezTo>
                    <a:pt x="11" y="15"/>
                    <a:pt x="9" y="16"/>
                    <a:pt x="8" y="16"/>
                  </a:cubicBezTo>
                  <a:cubicBezTo>
                    <a:pt x="8" y="16"/>
                    <a:pt x="8" y="16"/>
                    <a:pt x="8" y="16"/>
                  </a:cubicBezTo>
                  <a:cubicBezTo>
                    <a:pt x="8" y="16"/>
                    <a:pt x="8" y="16"/>
                    <a:pt x="8" y="16"/>
                  </a:cubicBezTo>
                  <a:cubicBezTo>
                    <a:pt x="8" y="11"/>
                    <a:pt x="8" y="11"/>
                    <a:pt x="8" y="11"/>
                  </a:cubicBezTo>
                  <a:cubicBezTo>
                    <a:pt x="8" y="11"/>
                    <a:pt x="8" y="11"/>
                    <a:pt x="8" y="11"/>
                  </a:cubicBezTo>
                  <a:cubicBezTo>
                    <a:pt x="8" y="11"/>
                    <a:pt x="8" y="11"/>
                    <a:pt x="8" y="11"/>
                  </a:cubicBezTo>
                  <a:cubicBezTo>
                    <a:pt x="8" y="11"/>
                    <a:pt x="9" y="11"/>
                    <a:pt x="9" y="10"/>
                  </a:cubicBezTo>
                  <a:cubicBezTo>
                    <a:pt x="10" y="10"/>
                    <a:pt x="10" y="9"/>
                    <a:pt x="11" y="9"/>
                  </a:cubicBezTo>
                  <a:cubicBezTo>
                    <a:pt x="11" y="9"/>
                    <a:pt x="11" y="9"/>
                    <a:pt x="11" y="9"/>
                  </a:cubicBezTo>
                  <a:cubicBezTo>
                    <a:pt x="11" y="9"/>
                    <a:pt x="11" y="9"/>
                    <a:pt x="11" y="9"/>
                  </a:cubicBezTo>
                  <a:cubicBezTo>
                    <a:pt x="11" y="9"/>
                    <a:pt x="11" y="9"/>
                    <a:pt x="11" y="9"/>
                  </a:cubicBezTo>
                  <a:cubicBezTo>
                    <a:pt x="11" y="9"/>
                    <a:pt x="11" y="9"/>
                    <a:pt x="11" y="9"/>
                  </a:cubicBezTo>
                  <a:cubicBezTo>
                    <a:pt x="11" y="8"/>
                    <a:pt x="10" y="7"/>
                    <a:pt x="10" y="6"/>
                  </a:cubicBezTo>
                  <a:cubicBezTo>
                    <a:pt x="10" y="6"/>
                    <a:pt x="9" y="5"/>
                    <a:pt x="8" y="5"/>
                  </a:cubicBezTo>
                  <a:close/>
                  <a:moveTo>
                    <a:pt x="8" y="5"/>
                  </a:moveTo>
                  <a:cubicBezTo>
                    <a:pt x="8" y="5"/>
                    <a:pt x="8" y="5"/>
                    <a:pt x="8" y="5"/>
                  </a:cubicBezTo>
                  <a:cubicBezTo>
                    <a:pt x="7" y="5"/>
                    <a:pt x="6" y="5"/>
                    <a:pt x="6" y="6"/>
                  </a:cubicBezTo>
                  <a:cubicBezTo>
                    <a:pt x="5" y="6"/>
                    <a:pt x="5" y="7"/>
                    <a:pt x="5" y="7"/>
                  </a:cubicBezTo>
                  <a:cubicBezTo>
                    <a:pt x="5" y="7"/>
                    <a:pt x="5" y="7"/>
                    <a:pt x="5" y="7"/>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9"/>
                    <a:pt x="5" y="9"/>
                    <a:pt x="5" y="10"/>
                  </a:cubicBezTo>
                  <a:cubicBezTo>
                    <a:pt x="5" y="10"/>
                    <a:pt x="5" y="10"/>
                    <a:pt x="5" y="10"/>
                  </a:cubicBezTo>
                  <a:cubicBezTo>
                    <a:pt x="5" y="10"/>
                    <a:pt x="5" y="10"/>
                    <a:pt x="5" y="10"/>
                  </a:cubicBezTo>
                  <a:cubicBezTo>
                    <a:pt x="6" y="10"/>
                    <a:pt x="6" y="11"/>
                    <a:pt x="7" y="11"/>
                  </a:cubicBezTo>
                  <a:cubicBezTo>
                    <a:pt x="7" y="11"/>
                    <a:pt x="7" y="11"/>
                    <a:pt x="7" y="11"/>
                  </a:cubicBezTo>
                  <a:cubicBezTo>
                    <a:pt x="7" y="11"/>
                    <a:pt x="7" y="11"/>
                    <a:pt x="7" y="11"/>
                  </a:cubicBezTo>
                  <a:cubicBezTo>
                    <a:pt x="7" y="11"/>
                    <a:pt x="7" y="11"/>
                    <a:pt x="7" y="11"/>
                  </a:cubicBezTo>
                  <a:cubicBezTo>
                    <a:pt x="7" y="11"/>
                    <a:pt x="7" y="11"/>
                    <a:pt x="7" y="11"/>
                  </a:cubicBezTo>
                  <a:cubicBezTo>
                    <a:pt x="7" y="11"/>
                    <a:pt x="7" y="11"/>
                    <a:pt x="7" y="11"/>
                  </a:cubicBezTo>
                  <a:cubicBezTo>
                    <a:pt x="8" y="11"/>
                    <a:pt x="8" y="11"/>
                    <a:pt x="8" y="11"/>
                  </a:cubicBezTo>
                  <a:cubicBezTo>
                    <a:pt x="8" y="16"/>
                    <a:pt x="8" y="16"/>
                    <a:pt x="8" y="16"/>
                  </a:cubicBezTo>
                  <a:cubicBezTo>
                    <a:pt x="7" y="16"/>
                    <a:pt x="7" y="16"/>
                    <a:pt x="7" y="16"/>
                  </a:cubicBezTo>
                  <a:cubicBezTo>
                    <a:pt x="7" y="16"/>
                    <a:pt x="7" y="16"/>
                    <a:pt x="7" y="16"/>
                  </a:cubicBezTo>
                  <a:cubicBezTo>
                    <a:pt x="7" y="16"/>
                    <a:pt x="7" y="16"/>
                    <a:pt x="7" y="16"/>
                  </a:cubicBezTo>
                  <a:cubicBezTo>
                    <a:pt x="7" y="16"/>
                    <a:pt x="7" y="16"/>
                    <a:pt x="7" y="16"/>
                  </a:cubicBezTo>
                  <a:cubicBezTo>
                    <a:pt x="7" y="16"/>
                    <a:pt x="7" y="16"/>
                    <a:pt x="7" y="16"/>
                  </a:cubicBezTo>
                  <a:cubicBezTo>
                    <a:pt x="7" y="16"/>
                    <a:pt x="7" y="16"/>
                    <a:pt x="7" y="16"/>
                  </a:cubicBezTo>
                  <a:cubicBezTo>
                    <a:pt x="6" y="16"/>
                    <a:pt x="6" y="16"/>
                    <a:pt x="6" y="16"/>
                  </a:cubicBezTo>
                  <a:cubicBezTo>
                    <a:pt x="6" y="16"/>
                    <a:pt x="6" y="16"/>
                    <a:pt x="6" y="16"/>
                  </a:cubicBezTo>
                  <a:cubicBezTo>
                    <a:pt x="6" y="16"/>
                    <a:pt x="6" y="16"/>
                    <a:pt x="6" y="16"/>
                  </a:cubicBezTo>
                  <a:cubicBezTo>
                    <a:pt x="6" y="16"/>
                    <a:pt x="6" y="16"/>
                    <a:pt x="6" y="16"/>
                  </a:cubicBezTo>
                  <a:cubicBezTo>
                    <a:pt x="6" y="16"/>
                    <a:pt x="6" y="16"/>
                    <a:pt x="6" y="16"/>
                  </a:cubicBezTo>
                  <a:cubicBezTo>
                    <a:pt x="4" y="15"/>
                    <a:pt x="2" y="14"/>
                    <a:pt x="1" y="13"/>
                  </a:cubicBezTo>
                  <a:cubicBezTo>
                    <a:pt x="1" y="13"/>
                    <a:pt x="1" y="13"/>
                    <a:pt x="1" y="13"/>
                  </a:cubicBezTo>
                  <a:cubicBezTo>
                    <a:pt x="0" y="12"/>
                    <a:pt x="0" y="10"/>
                    <a:pt x="0" y="8"/>
                  </a:cubicBezTo>
                  <a:cubicBezTo>
                    <a:pt x="0" y="8"/>
                    <a:pt x="0" y="8"/>
                    <a:pt x="0" y="8"/>
                  </a:cubicBezTo>
                  <a:cubicBezTo>
                    <a:pt x="0" y="8"/>
                    <a:pt x="0" y="8"/>
                    <a:pt x="0" y="8"/>
                  </a:cubicBezTo>
                  <a:cubicBezTo>
                    <a:pt x="0" y="8"/>
                    <a:pt x="0" y="8"/>
                    <a:pt x="0" y="8"/>
                  </a:cubicBezTo>
                  <a:cubicBezTo>
                    <a:pt x="0" y="8"/>
                    <a:pt x="0" y="8"/>
                    <a:pt x="0" y="8"/>
                  </a:cubicBezTo>
                  <a:cubicBezTo>
                    <a:pt x="0" y="8"/>
                    <a:pt x="0" y="8"/>
                    <a:pt x="0" y="8"/>
                  </a:cubicBezTo>
                  <a:cubicBezTo>
                    <a:pt x="0" y="8"/>
                    <a:pt x="0" y="7"/>
                    <a:pt x="0" y="7"/>
                  </a:cubicBezTo>
                  <a:cubicBezTo>
                    <a:pt x="0" y="7"/>
                    <a:pt x="0" y="7"/>
                    <a:pt x="0" y="7"/>
                  </a:cubicBezTo>
                  <a:cubicBezTo>
                    <a:pt x="0" y="7"/>
                    <a:pt x="0" y="7"/>
                    <a:pt x="0" y="6"/>
                  </a:cubicBezTo>
                  <a:cubicBezTo>
                    <a:pt x="0" y="6"/>
                    <a:pt x="0" y="6"/>
                    <a:pt x="0" y="6"/>
                  </a:cubicBezTo>
                  <a:cubicBezTo>
                    <a:pt x="0" y="5"/>
                    <a:pt x="1" y="3"/>
                    <a:pt x="3" y="2"/>
                  </a:cubicBezTo>
                  <a:cubicBezTo>
                    <a:pt x="4" y="1"/>
                    <a:pt x="6" y="0"/>
                    <a:pt x="8" y="0"/>
                  </a:cubicBezTo>
                  <a:cubicBezTo>
                    <a:pt x="8" y="0"/>
                    <a:pt x="8" y="0"/>
                    <a:pt x="8" y="0"/>
                  </a:cubicBezTo>
                  <a:cubicBezTo>
                    <a:pt x="8" y="5"/>
                    <a:pt x="8" y="5"/>
                    <a:pt x="8" y="5"/>
                  </a:cubicBezTo>
                  <a:close/>
                  <a:moveTo>
                    <a:pt x="0" y="8"/>
                  </a:moveTo>
                  <a:cubicBezTo>
                    <a:pt x="0" y="8"/>
                    <a:pt x="0" y="8"/>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9" name="Freeform 335"/>
            <p:cNvSpPr>
              <a:spLocks noEditPoints="1"/>
            </p:cNvSpPr>
            <p:nvPr/>
          </p:nvSpPr>
          <p:spPr bwMode="auto">
            <a:xfrm>
              <a:off x="8013700" y="4519613"/>
              <a:ext cx="185738" cy="96838"/>
            </a:xfrm>
            <a:custGeom>
              <a:avLst/>
              <a:gdLst>
                <a:gd name="T0" fmla="*/ 41 w 82"/>
                <a:gd name="T1" fmla="*/ 38 h 43"/>
                <a:gd name="T2" fmla="*/ 67 w 82"/>
                <a:gd name="T3" fmla="*/ 38 h 43"/>
                <a:gd name="T4" fmla="*/ 76 w 82"/>
                <a:gd name="T5" fmla="*/ 4 h 43"/>
                <a:gd name="T6" fmla="*/ 71 w 82"/>
                <a:gd name="T7" fmla="*/ 4 h 43"/>
                <a:gd name="T8" fmla="*/ 62 w 82"/>
                <a:gd name="T9" fmla="*/ 4 h 43"/>
                <a:gd name="T10" fmla="*/ 41 w 82"/>
                <a:gd name="T11" fmla="*/ 4 h 43"/>
                <a:gd name="T12" fmla="*/ 41 w 82"/>
                <a:gd name="T13" fmla="*/ 0 h 43"/>
                <a:gd name="T14" fmla="*/ 62 w 82"/>
                <a:gd name="T15" fmla="*/ 0 h 43"/>
                <a:gd name="T16" fmla="*/ 71 w 82"/>
                <a:gd name="T17" fmla="*/ 0 h 43"/>
                <a:gd name="T18" fmla="*/ 79 w 82"/>
                <a:gd name="T19" fmla="*/ 0 h 43"/>
                <a:gd name="T20" fmla="*/ 79 w 82"/>
                <a:gd name="T21" fmla="*/ 0 h 43"/>
                <a:gd name="T22" fmla="*/ 80 w 82"/>
                <a:gd name="T23" fmla="*/ 0 h 43"/>
                <a:gd name="T24" fmla="*/ 81 w 82"/>
                <a:gd name="T25" fmla="*/ 3 h 43"/>
                <a:gd name="T26" fmla="*/ 71 w 82"/>
                <a:gd name="T27" fmla="*/ 41 h 43"/>
                <a:gd name="T28" fmla="*/ 69 w 82"/>
                <a:gd name="T29" fmla="*/ 43 h 43"/>
                <a:gd name="T30" fmla="*/ 41 w 82"/>
                <a:gd name="T31" fmla="*/ 43 h 43"/>
                <a:gd name="T32" fmla="*/ 41 w 82"/>
                <a:gd name="T33" fmla="*/ 38 h 43"/>
                <a:gd name="T34" fmla="*/ 6 w 82"/>
                <a:gd name="T35" fmla="*/ 4 h 43"/>
                <a:gd name="T36" fmla="*/ 15 w 82"/>
                <a:gd name="T37" fmla="*/ 38 h 43"/>
                <a:gd name="T38" fmla="*/ 41 w 82"/>
                <a:gd name="T39" fmla="*/ 38 h 43"/>
                <a:gd name="T40" fmla="*/ 41 w 82"/>
                <a:gd name="T41" fmla="*/ 43 h 43"/>
                <a:gd name="T42" fmla="*/ 13 w 82"/>
                <a:gd name="T43" fmla="*/ 43 h 43"/>
                <a:gd name="T44" fmla="*/ 13 w 82"/>
                <a:gd name="T45" fmla="*/ 43 h 43"/>
                <a:gd name="T46" fmla="*/ 10 w 82"/>
                <a:gd name="T47" fmla="*/ 41 h 43"/>
                <a:gd name="T48" fmla="*/ 0 w 82"/>
                <a:gd name="T49" fmla="*/ 3 h 43"/>
                <a:gd name="T50" fmla="*/ 0 w 82"/>
                <a:gd name="T51" fmla="*/ 2 h 43"/>
                <a:gd name="T52" fmla="*/ 3 w 82"/>
                <a:gd name="T53" fmla="*/ 0 h 43"/>
                <a:gd name="T54" fmla="*/ 11 w 82"/>
                <a:gd name="T55" fmla="*/ 0 h 43"/>
                <a:gd name="T56" fmla="*/ 20 w 82"/>
                <a:gd name="T57" fmla="*/ 0 h 43"/>
                <a:gd name="T58" fmla="*/ 41 w 82"/>
                <a:gd name="T59" fmla="*/ 0 h 43"/>
                <a:gd name="T60" fmla="*/ 41 w 82"/>
                <a:gd name="T61" fmla="*/ 4 h 43"/>
                <a:gd name="T62" fmla="*/ 20 w 82"/>
                <a:gd name="T63" fmla="*/ 4 h 43"/>
                <a:gd name="T64" fmla="*/ 11 w 82"/>
                <a:gd name="T65" fmla="*/ 4 h 43"/>
                <a:gd name="T66" fmla="*/ 6 w 82"/>
                <a:gd name="T67" fmla="*/ 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43">
                  <a:moveTo>
                    <a:pt x="41" y="38"/>
                  </a:moveTo>
                  <a:cubicBezTo>
                    <a:pt x="67" y="38"/>
                    <a:pt x="67" y="38"/>
                    <a:pt x="67" y="38"/>
                  </a:cubicBezTo>
                  <a:cubicBezTo>
                    <a:pt x="76" y="4"/>
                    <a:pt x="76" y="4"/>
                    <a:pt x="76" y="4"/>
                  </a:cubicBezTo>
                  <a:cubicBezTo>
                    <a:pt x="71" y="4"/>
                    <a:pt x="71" y="4"/>
                    <a:pt x="71" y="4"/>
                  </a:cubicBezTo>
                  <a:cubicBezTo>
                    <a:pt x="62" y="4"/>
                    <a:pt x="62" y="4"/>
                    <a:pt x="62" y="4"/>
                  </a:cubicBezTo>
                  <a:cubicBezTo>
                    <a:pt x="41" y="4"/>
                    <a:pt x="41" y="4"/>
                    <a:pt x="41" y="4"/>
                  </a:cubicBezTo>
                  <a:cubicBezTo>
                    <a:pt x="41" y="0"/>
                    <a:pt x="41" y="0"/>
                    <a:pt x="41" y="0"/>
                  </a:cubicBezTo>
                  <a:cubicBezTo>
                    <a:pt x="62" y="0"/>
                    <a:pt x="62" y="0"/>
                    <a:pt x="62" y="0"/>
                  </a:cubicBezTo>
                  <a:cubicBezTo>
                    <a:pt x="71" y="0"/>
                    <a:pt x="71" y="0"/>
                    <a:pt x="71" y="0"/>
                  </a:cubicBezTo>
                  <a:cubicBezTo>
                    <a:pt x="79" y="0"/>
                    <a:pt x="79" y="0"/>
                    <a:pt x="79" y="0"/>
                  </a:cubicBezTo>
                  <a:cubicBezTo>
                    <a:pt x="79" y="0"/>
                    <a:pt x="79" y="0"/>
                    <a:pt x="79" y="0"/>
                  </a:cubicBezTo>
                  <a:cubicBezTo>
                    <a:pt x="79" y="0"/>
                    <a:pt x="79" y="0"/>
                    <a:pt x="80" y="0"/>
                  </a:cubicBezTo>
                  <a:cubicBezTo>
                    <a:pt x="81" y="0"/>
                    <a:pt x="82" y="1"/>
                    <a:pt x="81" y="3"/>
                  </a:cubicBezTo>
                  <a:cubicBezTo>
                    <a:pt x="71" y="41"/>
                    <a:pt x="71" y="41"/>
                    <a:pt x="71" y="41"/>
                  </a:cubicBezTo>
                  <a:cubicBezTo>
                    <a:pt x="71" y="42"/>
                    <a:pt x="70" y="43"/>
                    <a:pt x="69" y="43"/>
                  </a:cubicBezTo>
                  <a:cubicBezTo>
                    <a:pt x="41" y="43"/>
                    <a:pt x="41" y="43"/>
                    <a:pt x="41" y="43"/>
                  </a:cubicBezTo>
                  <a:lnTo>
                    <a:pt x="41" y="38"/>
                  </a:lnTo>
                  <a:close/>
                  <a:moveTo>
                    <a:pt x="6" y="4"/>
                  </a:moveTo>
                  <a:cubicBezTo>
                    <a:pt x="15" y="38"/>
                    <a:pt x="15" y="38"/>
                    <a:pt x="15" y="38"/>
                  </a:cubicBezTo>
                  <a:cubicBezTo>
                    <a:pt x="41" y="38"/>
                    <a:pt x="41" y="38"/>
                    <a:pt x="41" y="38"/>
                  </a:cubicBezTo>
                  <a:cubicBezTo>
                    <a:pt x="41" y="43"/>
                    <a:pt x="41" y="43"/>
                    <a:pt x="41" y="43"/>
                  </a:cubicBezTo>
                  <a:cubicBezTo>
                    <a:pt x="13" y="43"/>
                    <a:pt x="13" y="43"/>
                    <a:pt x="13" y="43"/>
                  </a:cubicBezTo>
                  <a:cubicBezTo>
                    <a:pt x="13" y="43"/>
                    <a:pt x="13" y="43"/>
                    <a:pt x="13" y="43"/>
                  </a:cubicBezTo>
                  <a:cubicBezTo>
                    <a:pt x="12" y="43"/>
                    <a:pt x="11" y="42"/>
                    <a:pt x="10" y="41"/>
                  </a:cubicBezTo>
                  <a:cubicBezTo>
                    <a:pt x="0" y="3"/>
                    <a:pt x="0" y="3"/>
                    <a:pt x="0" y="3"/>
                  </a:cubicBezTo>
                  <a:cubicBezTo>
                    <a:pt x="0" y="3"/>
                    <a:pt x="0" y="2"/>
                    <a:pt x="0" y="2"/>
                  </a:cubicBezTo>
                  <a:cubicBezTo>
                    <a:pt x="0" y="1"/>
                    <a:pt x="1" y="0"/>
                    <a:pt x="3" y="0"/>
                  </a:cubicBezTo>
                  <a:cubicBezTo>
                    <a:pt x="11" y="0"/>
                    <a:pt x="11" y="0"/>
                    <a:pt x="11" y="0"/>
                  </a:cubicBezTo>
                  <a:cubicBezTo>
                    <a:pt x="20" y="0"/>
                    <a:pt x="20" y="0"/>
                    <a:pt x="20" y="0"/>
                  </a:cubicBezTo>
                  <a:cubicBezTo>
                    <a:pt x="41" y="0"/>
                    <a:pt x="41" y="0"/>
                    <a:pt x="41" y="0"/>
                  </a:cubicBezTo>
                  <a:cubicBezTo>
                    <a:pt x="41" y="4"/>
                    <a:pt x="41" y="4"/>
                    <a:pt x="41" y="4"/>
                  </a:cubicBezTo>
                  <a:cubicBezTo>
                    <a:pt x="20" y="4"/>
                    <a:pt x="20" y="4"/>
                    <a:pt x="20" y="4"/>
                  </a:cubicBezTo>
                  <a:cubicBezTo>
                    <a:pt x="11" y="4"/>
                    <a:pt x="11" y="4"/>
                    <a:pt x="11" y="4"/>
                  </a:cubicBezTo>
                  <a:lnTo>
                    <a:pt x="6"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3" name="Freeform 339"/>
            <p:cNvSpPr>
              <a:spLocks noEditPoints="1"/>
            </p:cNvSpPr>
            <p:nvPr/>
          </p:nvSpPr>
          <p:spPr bwMode="auto">
            <a:xfrm>
              <a:off x="7164388" y="996950"/>
              <a:ext cx="82550" cy="139700"/>
            </a:xfrm>
            <a:custGeom>
              <a:avLst/>
              <a:gdLst>
                <a:gd name="T0" fmla="*/ 32 w 37"/>
                <a:gd name="T1" fmla="*/ 45 h 62"/>
                <a:gd name="T2" fmla="*/ 32 w 37"/>
                <a:gd name="T3" fmla="*/ 36 h 62"/>
                <a:gd name="T4" fmla="*/ 32 w 37"/>
                <a:gd name="T5" fmla="*/ 18 h 62"/>
                <a:gd name="T6" fmla="*/ 32 w 37"/>
                <a:gd name="T7" fmla="*/ 17 h 62"/>
                <a:gd name="T8" fmla="*/ 32 w 37"/>
                <a:gd name="T9" fmla="*/ 16 h 62"/>
                <a:gd name="T10" fmla="*/ 32 w 37"/>
                <a:gd name="T11" fmla="*/ 16 h 62"/>
                <a:gd name="T12" fmla="*/ 25 w 37"/>
                <a:gd name="T13" fmla="*/ 8 h 62"/>
                <a:gd name="T14" fmla="*/ 18 w 37"/>
                <a:gd name="T15" fmla="*/ 6 h 62"/>
                <a:gd name="T16" fmla="*/ 18 w 37"/>
                <a:gd name="T17" fmla="*/ 1 h 62"/>
                <a:gd name="T18" fmla="*/ 28 w 37"/>
                <a:gd name="T19" fmla="*/ 4 h 62"/>
                <a:gd name="T20" fmla="*/ 36 w 37"/>
                <a:gd name="T21" fmla="*/ 15 h 62"/>
                <a:gd name="T22" fmla="*/ 36 w 37"/>
                <a:gd name="T23" fmla="*/ 15 h 62"/>
                <a:gd name="T24" fmla="*/ 36 w 37"/>
                <a:gd name="T25" fmla="*/ 16 h 62"/>
                <a:gd name="T26" fmla="*/ 37 w 37"/>
                <a:gd name="T27" fmla="*/ 18 h 62"/>
                <a:gd name="T28" fmla="*/ 37 w 37"/>
                <a:gd name="T29" fmla="*/ 36 h 62"/>
                <a:gd name="T30" fmla="*/ 37 w 37"/>
                <a:gd name="T31" fmla="*/ 45 h 62"/>
                <a:gd name="T32" fmla="*/ 29 w 37"/>
                <a:gd name="T33" fmla="*/ 57 h 62"/>
                <a:gd name="T34" fmla="*/ 18 w 37"/>
                <a:gd name="T35" fmla="*/ 62 h 62"/>
                <a:gd name="T36" fmla="*/ 18 w 37"/>
                <a:gd name="T37" fmla="*/ 57 h 62"/>
                <a:gd name="T38" fmla="*/ 26 w 37"/>
                <a:gd name="T39" fmla="*/ 53 h 62"/>
                <a:gd name="T40" fmla="*/ 32 w 37"/>
                <a:gd name="T41" fmla="*/ 45 h 62"/>
                <a:gd name="T42" fmla="*/ 18 w 37"/>
                <a:gd name="T43" fmla="*/ 6 h 62"/>
                <a:gd name="T44" fmla="*/ 12 w 37"/>
                <a:gd name="T45" fmla="*/ 5 h 62"/>
                <a:gd name="T46" fmla="*/ 5 w 37"/>
                <a:gd name="T47" fmla="*/ 5 h 62"/>
                <a:gd name="T48" fmla="*/ 5 w 37"/>
                <a:gd name="T49" fmla="*/ 57 h 62"/>
                <a:gd name="T50" fmla="*/ 12 w 37"/>
                <a:gd name="T51" fmla="*/ 57 h 62"/>
                <a:gd name="T52" fmla="*/ 18 w 37"/>
                <a:gd name="T53" fmla="*/ 57 h 62"/>
                <a:gd name="T54" fmla="*/ 18 w 37"/>
                <a:gd name="T55" fmla="*/ 62 h 62"/>
                <a:gd name="T56" fmla="*/ 12 w 37"/>
                <a:gd name="T57" fmla="*/ 62 h 62"/>
                <a:gd name="T58" fmla="*/ 2 w 37"/>
                <a:gd name="T59" fmla="*/ 62 h 62"/>
                <a:gd name="T60" fmla="*/ 0 w 37"/>
                <a:gd name="T61" fmla="*/ 60 h 62"/>
                <a:gd name="T62" fmla="*/ 0 w 37"/>
                <a:gd name="T63" fmla="*/ 3 h 62"/>
                <a:gd name="T64" fmla="*/ 2 w 37"/>
                <a:gd name="T65" fmla="*/ 0 h 62"/>
                <a:gd name="T66" fmla="*/ 12 w 37"/>
                <a:gd name="T67" fmla="*/ 0 h 62"/>
                <a:gd name="T68" fmla="*/ 18 w 37"/>
                <a:gd name="T69" fmla="*/ 1 h 62"/>
                <a:gd name="T70" fmla="*/ 18 w 37"/>
                <a:gd name="T71" fmla="*/ 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 h="62">
                  <a:moveTo>
                    <a:pt x="32" y="45"/>
                  </a:moveTo>
                  <a:cubicBezTo>
                    <a:pt x="32" y="36"/>
                    <a:pt x="32" y="36"/>
                    <a:pt x="32" y="36"/>
                  </a:cubicBezTo>
                  <a:cubicBezTo>
                    <a:pt x="32" y="18"/>
                    <a:pt x="32" y="18"/>
                    <a:pt x="32" y="18"/>
                  </a:cubicBezTo>
                  <a:cubicBezTo>
                    <a:pt x="32" y="17"/>
                    <a:pt x="32" y="17"/>
                    <a:pt x="32" y="17"/>
                  </a:cubicBezTo>
                  <a:cubicBezTo>
                    <a:pt x="32" y="17"/>
                    <a:pt x="32" y="16"/>
                    <a:pt x="32" y="16"/>
                  </a:cubicBezTo>
                  <a:cubicBezTo>
                    <a:pt x="32" y="16"/>
                    <a:pt x="32" y="16"/>
                    <a:pt x="32" y="16"/>
                  </a:cubicBezTo>
                  <a:cubicBezTo>
                    <a:pt x="31" y="13"/>
                    <a:pt x="29" y="10"/>
                    <a:pt x="25" y="8"/>
                  </a:cubicBezTo>
                  <a:cubicBezTo>
                    <a:pt x="23" y="7"/>
                    <a:pt x="21" y="6"/>
                    <a:pt x="18" y="6"/>
                  </a:cubicBezTo>
                  <a:cubicBezTo>
                    <a:pt x="18" y="1"/>
                    <a:pt x="18" y="1"/>
                    <a:pt x="18" y="1"/>
                  </a:cubicBezTo>
                  <a:cubicBezTo>
                    <a:pt x="22" y="1"/>
                    <a:pt x="25" y="3"/>
                    <a:pt x="28" y="4"/>
                  </a:cubicBezTo>
                  <a:cubicBezTo>
                    <a:pt x="32" y="7"/>
                    <a:pt x="35" y="11"/>
                    <a:pt x="36" y="15"/>
                  </a:cubicBezTo>
                  <a:cubicBezTo>
                    <a:pt x="36" y="15"/>
                    <a:pt x="36" y="15"/>
                    <a:pt x="36" y="15"/>
                  </a:cubicBezTo>
                  <a:cubicBezTo>
                    <a:pt x="36" y="16"/>
                    <a:pt x="36" y="16"/>
                    <a:pt x="36" y="16"/>
                  </a:cubicBezTo>
                  <a:cubicBezTo>
                    <a:pt x="36" y="17"/>
                    <a:pt x="37" y="17"/>
                    <a:pt x="37" y="18"/>
                  </a:cubicBezTo>
                  <a:cubicBezTo>
                    <a:pt x="37" y="36"/>
                    <a:pt x="37" y="36"/>
                    <a:pt x="37" y="36"/>
                  </a:cubicBezTo>
                  <a:cubicBezTo>
                    <a:pt x="37" y="45"/>
                    <a:pt x="37" y="45"/>
                    <a:pt x="37" y="45"/>
                  </a:cubicBezTo>
                  <a:cubicBezTo>
                    <a:pt x="37" y="50"/>
                    <a:pt x="34" y="54"/>
                    <a:pt x="29" y="57"/>
                  </a:cubicBezTo>
                  <a:cubicBezTo>
                    <a:pt x="26" y="59"/>
                    <a:pt x="22" y="61"/>
                    <a:pt x="18" y="62"/>
                  </a:cubicBezTo>
                  <a:cubicBezTo>
                    <a:pt x="18" y="57"/>
                    <a:pt x="18" y="57"/>
                    <a:pt x="18" y="57"/>
                  </a:cubicBezTo>
                  <a:cubicBezTo>
                    <a:pt x="21" y="56"/>
                    <a:pt x="24" y="55"/>
                    <a:pt x="26" y="53"/>
                  </a:cubicBezTo>
                  <a:cubicBezTo>
                    <a:pt x="30" y="51"/>
                    <a:pt x="32" y="48"/>
                    <a:pt x="32" y="45"/>
                  </a:cubicBezTo>
                  <a:close/>
                  <a:moveTo>
                    <a:pt x="18" y="6"/>
                  </a:moveTo>
                  <a:cubicBezTo>
                    <a:pt x="16" y="5"/>
                    <a:pt x="14" y="5"/>
                    <a:pt x="12" y="5"/>
                  </a:cubicBezTo>
                  <a:cubicBezTo>
                    <a:pt x="5" y="5"/>
                    <a:pt x="5" y="5"/>
                    <a:pt x="5" y="5"/>
                  </a:cubicBezTo>
                  <a:cubicBezTo>
                    <a:pt x="5" y="57"/>
                    <a:pt x="5" y="57"/>
                    <a:pt x="5" y="57"/>
                  </a:cubicBezTo>
                  <a:cubicBezTo>
                    <a:pt x="12" y="57"/>
                    <a:pt x="12" y="57"/>
                    <a:pt x="12" y="57"/>
                  </a:cubicBezTo>
                  <a:cubicBezTo>
                    <a:pt x="14" y="57"/>
                    <a:pt x="16" y="57"/>
                    <a:pt x="18" y="57"/>
                  </a:cubicBezTo>
                  <a:cubicBezTo>
                    <a:pt x="18" y="62"/>
                    <a:pt x="18" y="62"/>
                    <a:pt x="18" y="62"/>
                  </a:cubicBezTo>
                  <a:cubicBezTo>
                    <a:pt x="16" y="62"/>
                    <a:pt x="14" y="62"/>
                    <a:pt x="12" y="62"/>
                  </a:cubicBezTo>
                  <a:cubicBezTo>
                    <a:pt x="2" y="62"/>
                    <a:pt x="2" y="62"/>
                    <a:pt x="2" y="62"/>
                  </a:cubicBezTo>
                  <a:cubicBezTo>
                    <a:pt x="1" y="62"/>
                    <a:pt x="0" y="61"/>
                    <a:pt x="0" y="60"/>
                  </a:cubicBezTo>
                  <a:cubicBezTo>
                    <a:pt x="0" y="3"/>
                    <a:pt x="0" y="3"/>
                    <a:pt x="0" y="3"/>
                  </a:cubicBezTo>
                  <a:cubicBezTo>
                    <a:pt x="0" y="1"/>
                    <a:pt x="1" y="0"/>
                    <a:pt x="2" y="0"/>
                  </a:cubicBezTo>
                  <a:cubicBezTo>
                    <a:pt x="12" y="0"/>
                    <a:pt x="12" y="0"/>
                    <a:pt x="12" y="0"/>
                  </a:cubicBezTo>
                  <a:cubicBezTo>
                    <a:pt x="14" y="0"/>
                    <a:pt x="16" y="0"/>
                    <a:pt x="18" y="1"/>
                  </a:cubicBezTo>
                  <a:lnTo>
                    <a:pt x="18"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4" name="Freeform 340"/>
            <p:cNvSpPr>
              <a:spLocks noEditPoints="1"/>
            </p:cNvSpPr>
            <p:nvPr/>
          </p:nvSpPr>
          <p:spPr bwMode="auto">
            <a:xfrm>
              <a:off x="6989763" y="996950"/>
              <a:ext cx="80963" cy="139700"/>
            </a:xfrm>
            <a:custGeom>
              <a:avLst/>
              <a:gdLst>
                <a:gd name="T0" fmla="*/ 18 w 36"/>
                <a:gd name="T1" fmla="*/ 1 h 62"/>
                <a:gd name="T2" fmla="*/ 24 w 36"/>
                <a:gd name="T3" fmla="*/ 0 h 62"/>
                <a:gd name="T4" fmla="*/ 34 w 36"/>
                <a:gd name="T5" fmla="*/ 0 h 62"/>
                <a:gd name="T6" fmla="*/ 36 w 36"/>
                <a:gd name="T7" fmla="*/ 3 h 62"/>
                <a:gd name="T8" fmla="*/ 36 w 36"/>
                <a:gd name="T9" fmla="*/ 60 h 62"/>
                <a:gd name="T10" fmla="*/ 34 w 36"/>
                <a:gd name="T11" fmla="*/ 62 h 62"/>
                <a:gd name="T12" fmla="*/ 24 w 36"/>
                <a:gd name="T13" fmla="*/ 62 h 62"/>
                <a:gd name="T14" fmla="*/ 18 w 36"/>
                <a:gd name="T15" fmla="*/ 62 h 62"/>
                <a:gd name="T16" fmla="*/ 18 w 36"/>
                <a:gd name="T17" fmla="*/ 57 h 62"/>
                <a:gd name="T18" fmla="*/ 24 w 36"/>
                <a:gd name="T19" fmla="*/ 57 h 62"/>
                <a:gd name="T20" fmla="*/ 31 w 36"/>
                <a:gd name="T21" fmla="*/ 57 h 62"/>
                <a:gd name="T22" fmla="*/ 31 w 36"/>
                <a:gd name="T23" fmla="*/ 5 h 62"/>
                <a:gd name="T24" fmla="*/ 24 w 36"/>
                <a:gd name="T25" fmla="*/ 5 h 62"/>
                <a:gd name="T26" fmla="*/ 18 w 36"/>
                <a:gd name="T27" fmla="*/ 6 h 62"/>
                <a:gd name="T28" fmla="*/ 18 w 36"/>
                <a:gd name="T29" fmla="*/ 1 h 62"/>
                <a:gd name="T30" fmla="*/ 0 w 36"/>
                <a:gd name="T31" fmla="*/ 45 h 62"/>
                <a:gd name="T32" fmla="*/ 0 w 36"/>
                <a:gd name="T33" fmla="*/ 36 h 62"/>
                <a:gd name="T34" fmla="*/ 0 w 36"/>
                <a:gd name="T35" fmla="*/ 18 h 62"/>
                <a:gd name="T36" fmla="*/ 0 w 36"/>
                <a:gd name="T37" fmla="*/ 16 h 62"/>
                <a:gd name="T38" fmla="*/ 0 w 36"/>
                <a:gd name="T39" fmla="*/ 15 h 62"/>
                <a:gd name="T40" fmla="*/ 0 w 36"/>
                <a:gd name="T41" fmla="*/ 15 h 62"/>
                <a:gd name="T42" fmla="*/ 8 w 36"/>
                <a:gd name="T43" fmla="*/ 4 h 62"/>
                <a:gd name="T44" fmla="*/ 18 w 36"/>
                <a:gd name="T45" fmla="*/ 1 h 62"/>
                <a:gd name="T46" fmla="*/ 18 w 36"/>
                <a:gd name="T47" fmla="*/ 6 h 62"/>
                <a:gd name="T48" fmla="*/ 11 w 36"/>
                <a:gd name="T49" fmla="*/ 8 h 62"/>
                <a:gd name="T50" fmla="*/ 5 w 36"/>
                <a:gd name="T51" fmla="*/ 16 h 62"/>
                <a:gd name="T52" fmla="*/ 5 w 36"/>
                <a:gd name="T53" fmla="*/ 16 h 62"/>
                <a:gd name="T54" fmla="*/ 5 w 36"/>
                <a:gd name="T55" fmla="*/ 17 h 62"/>
                <a:gd name="T56" fmla="*/ 4 w 36"/>
                <a:gd name="T57" fmla="*/ 18 h 62"/>
                <a:gd name="T58" fmla="*/ 4 w 36"/>
                <a:gd name="T59" fmla="*/ 36 h 62"/>
                <a:gd name="T60" fmla="*/ 4 w 36"/>
                <a:gd name="T61" fmla="*/ 45 h 62"/>
                <a:gd name="T62" fmla="*/ 10 w 36"/>
                <a:gd name="T63" fmla="*/ 53 h 62"/>
                <a:gd name="T64" fmla="*/ 18 w 36"/>
                <a:gd name="T65" fmla="*/ 57 h 62"/>
                <a:gd name="T66" fmla="*/ 18 w 36"/>
                <a:gd name="T67" fmla="*/ 62 h 62"/>
                <a:gd name="T68" fmla="*/ 7 w 36"/>
                <a:gd name="T69" fmla="*/ 57 h 62"/>
                <a:gd name="T70" fmla="*/ 0 w 36"/>
                <a:gd name="T71" fmla="*/ 4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6" h="62">
                  <a:moveTo>
                    <a:pt x="18" y="1"/>
                  </a:moveTo>
                  <a:cubicBezTo>
                    <a:pt x="20" y="0"/>
                    <a:pt x="22" y="0"/>
                    <a:pt x="24" y="0"/>
                  </a:cubicBezTo>
                  <a:cubicBezTo>
                    <a:pt x="34" y="0"/>
                    <a:pt x="34" y="0"/>
                    <a:pt x="34" y="0"/>
                  </a:cubicBezTo>
                  <a:cubicBezTo>
                    <a:pt x="35" y="0"/>
                    <a:pt x="36" y="1"/>
                    <a:pt x="36" y="3"/>
                  </a:cubicBezTo>
                  <a:cubicBezTo>
                    <a:pt x="36" y="60"/>
                    <a:pt x="36" y="60"/>
                    <a:pt x="36" y="60"/>
                  </a:cubicBezTo>
                  <a:cubicBezTo>
                    <a:pt x="36" y="61"/>
                    <a:pt x="35" y="62"/>
                    <a:pt x="34" y="62"/>
                  </a:cubicBezTo>
                  <a:cubicBezTo>
                    <a:pt x="24" y="62"/>
                    <a:pt x="24" y="62"/>
                    <a:pt x="24" y="62"/>
                  </a:cubicBezTo>
                  <a:cubicBezTo>
                    <a:pt x="22" y="62"/>
                    <a:pt x="20" y="62"/>
                    <a:pt x="18" y="62"/>
                  </a:cubicBezTo>
                  <a:cubicBezTo>
                    <a:pt x="18" y="57"/>
                    <a:pt x="18" y="57"/>
                    <a:pt x="18" y="57"/>
                  </a:cubicBezTo>
                  <a:cubicBezTo>
                    <a:pt x="20" y="57"/>
                    <a:pt x="22" y="57"/>
                    <a:pt x="24" y="57"/>
                  </a:cubicBezTo>
                  <a:cubicBezTo>
                    <a:pt x="31" y="57"/>
                    <a:pt x="31" y="57"/>
                    <a:pt x="31" y="57"/>
                  </a:cubicBezTo>
                  <a:cubicBezTo>
                    <a:pt x="31" y="5"/>
                    <a:pt x="31" y="5"/>
                    <a:pt x="31" y="5"/>
                  </a:cubicBezTo>
                  <a:cubicBezTo>
                    <a:pt x="24" y="5"/>
                    <a:pt x="24" y="5"/>
                    <a:pt x="24" y="5"/>
                  </a:cubicBezTo>
                  <a:cubicBezTo>
                    <a:pt x="22" y="5"/>
                    <a:pt x="20" y="5"/>
                    <a:pt x="18" y="6"/>
                  </a:cubicBezTo>
                  <a:lnTo>
                    <a:pt x="18" y="1"/>
                  </a:lnTo>
                  <a:close/>
                  <a:moveTo>
                    <a:pt x="0" y="45"/>
                  </a:moveTo>
                  <a:cubicBezTo>
                    <a:pt x="0" y="36"/>
                    <a:pt x="0" y="36"/>
                    <a:pt x="0" y="36"/>
                  </a:cubicBezTo>
                  <a:cubicBezTo>
                    <a:pt x="0" y="18"/>
                    <a:pt x="0" y="18"/>
                    <a:pt x="0" y="18"/>
                  </a:cubicBezTo>
                  <a:cubicBezTo>
                    <a:pt x="0" y="17"/>
                    <a:pt x="0" y="17"/>
                    <a:pt x="0" y="16"/>
                  </a:cubicBezTo>
                  <a:cubicBezTo>
                    <a:pt x="0" y="16"/>
                    <a:pt x="0" y="16"/>
                    <a:pt x="0" y="15"/>
                  </a:cubicBezTo>
                  <a:cubicBezTo>
                    <a:pt x="0" y="15"/>
                    <a:pt x="0" y="15"/>
                    <a:pt x="0" y="15"/>
                  </a:cubicBezTo>
                  <a:cubicBezTo>
                    <a:pt x="1" y="11"/>
                    <a:pt x="4" y="7"/>
                    <a:pt x="8" y="4"/>
                  </a:cubicBezTo>
                  <a:cubicBezTo>
                    <a:pt x="11" y="3"/>
                    <a:pt x="14" y="1"/>
                    <a:pt x="18" y="1"/>
                  </a:cubicBezTo>
                  <a:cubicBezTo>
                    <a:pt x="18" y="6"/>
                    <a:pt x="18" y="6"/>
                    <a:pt x="18" y="6"/>
                  </a:cubicBezTo>
                  <a:cubicBezTo>
                    <a:pt x="15" y="6"/>
                    <a:pt x="13" y="7"/>
                    <a:pt x="11" y="8"/>
                  </a:cubicBezTo>
                  <a:cubicBezTo>
                    <a:pt x="8" y="10"/>
                    <a:pt x="5" y="13"/>
                    <a:pt x="5" y="16"/>
                  </a:cubicBezTo>
                  <a:cubicBezTo>
                    <a:pt x="5" y="16"/>
                    <a:pt x="5" y="16"/>
                    <a:pt x="5" y="16"/>
                  </a:cubicBezTo>
                  <a:cubicBezTo>
                    <a:pt x="5" y="16"/>
                    <a:pt x="5" y="17"/>
                    <a:pt x="5" y="17"/>
                  </a:cubicBezTo>
                  <a:cubicBezTo>
                    <a:pt x="5" y="17"/>
                    <a:pt x="4" y="17"/>
                    <a:pt x="4" y="18"/>
                  </a:cubicBezTo>
                  <a:cubicBezTo>
                    <a:pt x="4" y="36"/>
                    <a:pt x="4" y="36"/>
                    <a:pt x="4" y="36"/>
                  </a:cubicBezTo>
                  <a:cubicBezTo>
                    <a:pt x="4" y="45"/>
                    <a:pt x="4" y="45"/>
                    <a:pt x="4" y="45"/>
                  </a:cubicBezTo>
                  <a:cubicBezTo>
                    <a:pt x="4" y="48"/>
                    <a:pt x="7" y="51"/>
                    <a:pt x="10" y="53"/>
                  </a:cubicBezTo>
                  <a:cubicBezTo>
                    <a:pt x="12" y="55"/>
                    <a:pt x="15" y="56"/>
                    <a:pt x="18" y="57"/>
                  </a:cubicBezTo>
                  <a:cubicBezTo>
                    <a:pt x="18" y="62"/>
                    <a:pt x="18" y="62"/>
                    <a:pt x="18" y="62"/>
                  </a:cubicBezTo>
                  <a:cubicBezTo>
                    <a:pt x="14" y="61"/>
                    <a:pt x="10" y="59"/>
                    <a:pt x="7" y="57"/>
                  </a:cubicBezTo>
                  <a:cubicBezTo>
                    <a:pt x="3" y="54"/>
                    <a:pt x="0" y="50"/>
                    <a:pt x="0"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6" name="Freeform 342"/>
            <p:cNvSpPr>
              <a:spLocks noEditPoints="1"/>
            </p:cNvSpPr>
            <p:nvPr/>
          </p:nvSpPr>
          <p:spPr bwMode="auto">
            <a:xfrm>
              <a:off x="10388600" y="1665288"/>
              <a:ext cx="107950" cy="106363"/>
            </a:xfrm>
            <a:custGeom>
              <a:avLst/>
              <a:gdLst>
                <a:gd name="T0" fmla="*/ 37 w 48"/>
                <a:gd name="T1" fmla="*/ 41 h 47"/>
                <a:gd name="T2" fmla="*/ 42 w 48"/>
                <a:gd name="T3" fmla="*/ 37 h 47"/>
                <a:gd name="T4" fmla="*/ 24 w 48"/>
                <a:gd name="T5" fmla="*/ 19 h 47"/>
                <a:gd name="T6" fmla="*/ 24 w 48"/>
                <a:gd name="T7" fmla="*/ 12 h 47"/>
                <a:gd name="T8" fmla="*/ 47 w 48"/>
                <a:gd name="T9" fmla="*/ 35 h 47"/>
                <a:gd name="T10" fmla="*/ 47 w 48"/>
                <a:gd name="T11" fmla="*/ 35 h 47"/>
                <a:gd name="T12" fmla="*/ 47 w 48"/>
                <a:gd name="T13" fmla="*/ 35 h 47"/>
                <a:gd name="T14" fmla="*/ 47 w 48"/>
                <a:gd name="T15" fmla="*/ 39 h 47"/>
                <a:gd name="T16" fmla="*/ 39 w 48"/>
                <a:gd name="T17" fmla="*/ 46 h 47"/>
                <a:gd name="T18" fmla="*/ 39 w 48"/>
                <a:gd name="T19" fmla="*/ 46 h 47"/>
                <a:gd name="T20" fmla="*/ 35 w 48"/>
                <a:gd name="T21" fmla="*/ 46 h 47"/>
                <a:gd name="T22" fmla="*/ 24 w 48"/>
                <a:gd name="T23" fmla="*/ 35 h 47"/>
                <a:gd name="T24" fmla="*/ 24 w 48"/>
                <a:gd name="T25" fmla="*/ 28 h 47"/>
                <a:gd name="T26" fmla="*/ 37 w 48"/>
                <a:gd name="T27" fmla="*/ 41 h 47"/>
                <a:gd name="T28" fmla="*/ 24 w 48"/>
                <a:gd name="T29" fmla="*/ 19 h 47"/>
                <a:gd name="T30" fmla="*/ 11 w 48"/>
                <a:gd name="T31" fmla="*/ 6 h 47"/>
                <a:gd name="T32" fmla="*/ 6 w 48"/>
                <a:gd name="T33" fmla="*/ 10 h 47"/>
                <a:gd name="T34" fmla="*/ 24 w 48"/>
                <a:gd name="T35" fmla="*/ 28 h 47"/>
                <a:gd name="T36" fmla="*/ 24 w 48"/>
                <a:gd name="T37" fmla="*/ 35 h 47"/>
                <a:gd name="T38" fmla="*/ 1 w 48"/>
                <a:gd name="T39" fmla="*/ 12 h 47"/>
                <a:gd name="T40" fmla="*/ 1 w 48"/>
                <a:gd name="T41" fmla="*/ 9 h 47"/>
                <a:gd name="T42" fmla="*/ 9 w 48"/>
                <a:gd name="T43" fmla="*/ 1 h 47"/>
                <a:gd name="T44" fmla="*/ 12 w 48"/>
                <a:gd name="T45" fmla="*/ 1 h 47"/>
                <a:gd name="T46" fmla="*/ 24 w 48"/>
                <a:gd name="T47" fmla="*/ 12 h 47"/>
                <a:gd name="T48" fmla="*/ 24 w 48"/>
                <a:gd name="T49" fmla="*/ 19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47">
                  <a:moveTo>
                    <a:pt x="37" y="41"/>
                  </a:moveTo>
                  <a:cubicBezTo>
                    <a:pt x="42" y="37"/>
                    <a:pt x="42" y="37"/>
                    <a:pt x="42" y="37"/>
                  </a:cubicBezTo>
                  <a:cubicBezTo>
                    <a:pt x="24" y="19"/>
                    <a:pt x="24" y="19"/>
                    <a:pt x="24" y="19"/>
                  </a:cubicBezTo>
                  <a:cubicBezTo>
                    <a:pt x="24" y="12"/>
                    <a:pt x="24" y="12"/>
                    <a:pt x="24" y="12"/>
                  </a:cubicBezTo>
                  <a:cubicBezTo>
                    <a:pt x="47" y="35"/>
                    <a:pt x="47" y="35"/>
                    <a:pt x="47" y="35"/>
                  </a:cubicBezTo>
                  <a:cubicBezTo>
                    <a:pt x="47" y="35"/>
                    <a:pt x="47" y="35"/>
                    <a:pt x="47" y="35"/>
                  </a:cubicBezTo>
                  <a:cubicBezTo>
                    <a:pt x="47" y="35"/>
                    <a:pt x="47" y="35"/>
                    <a:pt x="47" y="35"/>
                  </a:cubicBezTo>
                  <a:cubicBezTo>
                    <a:pt x="48" y="36"/>
                    <a:pt x="48" y="38"/>
                    <a:pt x="47" y="39"/>
                  </a:cubicBezTo>
                  <a:cubicBezTo>
                    <a:pt x="39" y="46"/>
                    <a:pt x="39" y="46"/>
                    <a:pt x="39" y="46"/>
                  </a:cubicBezTo>
                  <a:cubicBezTo>
                    <a:pt x="39" y="46"/>
                    <a:pt x="39" y="46"/>
                    <a:pt x="39" y="46"/>
                  </a:cubicBezTo>
                  <a:cubicBezTo>
                    <a:pt x="38" y="47"/>
                    <a:pt x="36" y="47"/>
                    <a:pt x="35" y="46"/>
                  </a:cubicBezTo>
                  <a:cubicBezTo>
                    <a:pt x="24" y="35"/>
                    <a:pt x="24" y="35"/>
                    <a:pt x="24" y="35"/>
                  </a:cubicBezTo>
                  <a:cubicBezTo>
                    <a:pt x="24" y="28"/>
                    <a:pt x="24" y="28"/>
                    <a:pt x="24" y="28"/>
                  </a:cubicBezTo>
                  <a:lnTo>
                    <a:pt x="37" y="41"/>
                  </a:lnTo>
                  <a:close/>
                  <a:moveTo>
                    <a:pt x="24" y="19"/>
                  </a:moveTo>
                  <a:cubicBezTo>
                    <a:pt x="11" y="6"/>
                    <a:pt x="11" y="6"/>
                    <a:pt x="11" y="6"/>
                  </a:cubicBezTo>
                  <a:cubicBezTo>
                    <a:pt x="6" y="10"/>
                    <a:pt x="6" y="10"/>
                    <a:pt x="6" y="10"/>
                  </a:cubicBezTo>
                  <a:cubicBezTo>
                    <a:pt x="24" y="28"/>
                    <a:pt x="24" y="28"/>
                    <a:pt x="24" y="28"/>
                  </a:cubicBezTo>
                  <a:cubicBezTo>
                    <a:pt x="24" y="35"/>
                    <a:pt x="24" y="35"/>
                    <a:pt x="24" y="35"/>
                  </a:cubicBezTo>
                  <a:cubicBezTo>
                    <a:pt x="1" y="12"/>
                    <a:pt x="1" y="12"/>
                    <a:pt x="1" y="12"/>
                  </a:cubicBezTo>
                  <a:cubicBezTo>
                    <a:pt x="0" y="11"/>
                    <a:pt x="0" y="10"/>
                    <a:pt x="1" y="9"/>
                  </a:cubicBezTo>
                  <a:cubicBezTo>
                    <a:pt x="9" y="1"/>
                    <a:pt x="9" y="1"/>
                    <a:pt x="9" y="1"/>
                  </a:cubicBezTo>
                  <a:cubicBezTo>
                    <a:pt x="10" y="0"/>
                    <a:pt x="11" y="0"/>
                    <a:pt x="12" y="1"/>
                  </a:cubicBezTo>
                  <a:cubicBezTo>
                    <a:pt x="24" y="12"/>
                    <a:pt x="24" y="12"/>
                    <a:pt x="24" y="12"/>
                  </a:cubicBezTo>
                  <a:lnTo>
                    <a:pt x="24"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7" name="Freeform 343"/>
            <p:cNvSpPr>
              <a:spLocks noEditPoints="1"/>
            </p:cNvSpPr>
            <p:nvPr/>
          </p:nvSpPr>
          <p:spPr bwMode="auto">
            <a:xfrm>
              <a:off x="10164763" y="1849438"/>
              <a:ext cx="53975" cy="49213"/>
            </a:xfrm>
            <a:custGeom>
              <a:avLst/>
              <a:gdLst>
                <a:gd name="T0" fmla="*/ 16 w 24"/>
                <a:gd name="T1" fmla="*/ 7 h 22"/>
                <a:gd name="T2" fmla="*/ 13 w 24"/>
                <a:gd name="T3" fmla="*/ 11 h 22"/>
                <a:gd name="T4" fmla="*/ 13 w 24"/>
                <a:gd name="T5" fmla="*/ 3 h 22"/>
                <a:gd name="T6" fmla="*/ 14 w 24"/>
                <a:gd name="T7" fmla="*/ 1 h 22"/>
                <a:gd name="T8" fmla="*/ 15 w 24"/>
                <a:gd name="T9" fmla="*/ 0 h 22"/>
                <a:gd name="T10" fmla="*/ 18 w 24"/>
                <a:gd name="T11" fmla="*/ 2 h 22"/>
                <a:gd name="T12" fmla="*/ 20 w 24"/>
                <a:gd name="T13" fmla="*/ 3 h 22"/>
                <a:gd name="T14" fmla="*/ 22 w 24"/>
                <a:gd name="T15" fmla="*/ 4 h 22"/>
                <a:gd name="T16" fmla="*/ 22 w 24"/>
                <a:gd name="T17" fmla="*/ 4 h 22"/>
                <a:gd name="T18" fmla="*/ 23 w 24"/>
                <a:gd name="T19" fmla="*/ 5 h 22"/>
                <a:gd name="T20" fmla="*/ 23 w 24"/>
                <a:gd name="T21" fmla="*/ 8 h 22"/>
                <a:gd name="T22" fmla="*/ 13 w 24"/>
                <a:gd name="T23" fmla="*/ 21 h 22"/>
                <a:gd name="T24" fmla="*/ 13 w 24"/>
                <a:gd name="T25" fmla="*/ 22 h 22"/>
                <a:gd name="T26" fmla="*/ 13 w 24"/>
                <a:gd name="T27" fmla="*/ 14 h 22"/>
                <a:gd name="T28" fmla="*/ 17 w 24"/>
                <a:gd name="T29" fmla="*/ 8 h 22"/>
                <a:gd name="T30" fmla="*/ 17 w 24"/>
                <a:gd name="T31" fmla="*/ 7 h 22"/>
                <a:gd name="T32" fmla="*/ 16 w 24"/>
                <a:gd name="T33" fmla="*/ 7 h 22"/>
                <a:gd name="T34" fmla="*/ 13 w 24"/>
                <a:gd name="T35" fmla="*/ 11 h 22"/>
                <a:gd name="T36" fmla="*/ 8 w 24"/>
                <a:gd name="T37" fmla="*/ 17 h 22"/>
                <a:gd name="T38" fmla="*/ 10 w 24"/>
                <a:gd name="T39" fmla="*/ 17 h 22"/>
                <a:gd name="T40" fmla="*/ 13 w 24"/>
                <a:gd name="T41" fmla="*/ 14 h 22"/>
                <a:gd name="T42" fmla="*/ 13 w 24"/>
                <a:gd name="T43" fmla="*/ 22 h 22"/>
                <a:gd name="T44" fmla="*/ 11 w 24"/>
                <a:gd name="T45" fmla="*/ 22 h 22"/>
                <a:gd name="T46" fmla="*/ 3 w 24"/>
                <a:gd name="T47" fmla="*/ 22 h 22"/>
                <a:gd name="T48" fmla="*/ 3 w 24"/>
                <a:gd name="T49" fmla="*/ 22 h 22"/>
                <a:gd name="T50" fmla="*/ 2 w 24"/>
                <a:gd name="T51" fmla="*/ 21 h 22"/>
                <a:gd name="T52" fmla="*/ 1 w 24"/>
                <a:gd name="T53" fmla="*/ 18 h 22"/>
                <a:gd name="T54" fmla="*/ 13 w 24"/>
                <a:gd name="T55" fmla="*/ 3 h 22"/>
                <a:gd name="T56" fmla="*/ 13 w 24"/>
                <a:gd name="T57"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2">
                  <a:moveTo>
                    <a:pt x="16" y="7"/>
                  </a:moveTo>
                  <a:cubicBezTo>
                    <a:pt x="13" y="11"/>
                    <a:pt x="13" y="11"/>
                    <a:pt x="13" y="11"/>
                  </a:cubicBezTo>
                  <a:cubicBezTo>
                    <a:pt x="13" y="3"/>
                    <a:pt x="13" y="3"/>
                    <a:pt x="13" y="3"/>
                  </a:cubicBezTo>
                  <a:cubicBezTo>
                    <a:pt x="14" y="1"/>
                    <a:pt x="14" y="1"/>
                    <a:pt x="14" y="1"/>
                  </a:cubicBezTo>
                  <a:cubicBezTo>
                    <a:pt x="14" y="1"/>
                    <a:pt x="15" y="1"/>
                    <a:pt x="15" y="0"/>
                  </a:cubicBezTo>
                  <a:cubicBezTo>
                    <a:pt x="16" y="0"/>
                    <a:pt x="18" y="0"/>
                    <a:pt x="18" y="2"/>
                  </a:cubicBezTo>
                  <a:cubicBezTo>
                    <a:pt x="18" y="2"/>
                    <a:pt x="19" y="3"/>
                    <a:pt x="20" y="3"/>
                  </a:cubicBezTo>
                  <a:cubicBezTo>
                    <a:pt x="20" y="4"/>
                    <a:pt x="21" y="4"/>
                    <a:pt x="22" y="4"/>
                  </a:cubicBezTo>
                  <a:cubicBezTo>
                    <a:pt x="22" y="4"/>
                    <a:pt x="22" y="4"/>
                    <a:pt x="22" y="4"/>
                  </a:cubicBezTo>
                  <a:cubicBezTo>
                    <a:pt x="22" y="4"/>
                    <a:pt x="22" y="4"/>
                    <a:pt x="23" y="5"/>
                  </a:cubicBezTo>
                  <a:cubicBezTo>
                    <a:pt x="24" y="5"/>
                    <a:pt x="24" y="7"/>
                    <a:pt x="23" y="8"/>
                  </a:cubicBezTo>
                  <a:cubicBezTo>
                    <a:pt x="13" y="21"/>
                    <a:pt x="13" y="21"/>
                    <a:pt x="13" y="21"/>
                  </a:cubicBezTo>
                  <a:cubicBezTo>
                    <a:pt x="13" y="21"/>
                    <a:pt x="13" y="21"/>
                    <a:pt x="13" y="22"/>
                  </a:cubicBezTo>
                  <a:cubicBezTo>
                    <a:pt x="13" y="14"/>
                    <a:pt x="13" y="14"/>
                    <a:pt x="13" y="14"/>
                  </a:cubicBezTo>
                  <a:cubicBezTo>
                    <a:pt x="17" y="8"/>
                    <a:pt x="17" y="8"/>
                    <a:pt x="17" y="8"/>
                  </a:cubicBezTo>
                  <a:cubicBezTo>
                    <a:pt x="17" y="7"/>
                    <a:pt x="17" y="7"/>
                    <a:pt x="17" y="7"/>
                  </a:cubicBezTo>
                  <a:cubicBezTo>
                    <a:pt x="16" y="7"/>
                    <a:pt x="16" y="7"/>
                    <a:pt x="16" y="7"/>
                  </a:cubicBezTo>
                  <a:close/>
                  <a:moveTo>
                    <a:pt x="13" y="11"/>
                  </a:moveTo>
                  <a:cubicBezTo>
                    <a:pt x="8" y="17"/>
                    <a:pt x="8" y="17"/>
                    <a:pt x="8" y="17"/>
                  </a:cubicBezTo>
                  <a:cubicBezTo>
                    <a:pt x="10" y="17"/>
                    <a:pt x="10" y="17"/>
                    <a:pt x="10" y="17"/>
                  </a:cubicBezTo>
                  <a:cubicBezTo>
                    <a:pt x="13" y="14"/>
                    <a:pt x="13" y="14"/>
                    <a:pt x="13" y="14"/>
                  </a:cubicBezTo>
                  <a:cubicBezTo>
                    <a:pt x="13" y="22"/>
                    <a:pt x="13" y="22"/>
                    <a:pt x="13" y="22"/>
                  </a:cubicBezTo>
                  <a:cubicBezTo>
                    <a:pt x="12" y="22"/>
                    <a:pt x="12" y="22"/>
                    <a:pt x="11" y="22"/>
                  </a:cubicBezTo>
                  <a:cubicBezTo>
                    <a:pt x="3" y="22"/>
                    <a:pt x="3" y="22"/>
                    <a:pt x="3" y="22"/>
                  </a:cubicBezTo>
                  <a:cubicBezTo>
                    <a:pt x="3" y="22"/>
                    <a:pt x="3" y="22"/>
                    <a:pt x="3" y="22"/>
                  </a:cubicBezTo>
                  <a:cubicBezTo>
                    <a:pt x="2" y="22"/>
                    <a:pt x="2" y="22"/>
                    <a:pt x="2" y="21"/>
                  </a:cubicBezTo>
                  <a:cubicBezTo>
                    <a:pt x="0" y="21"/>
                    <a:pt x="0" y="19"/>
                    <a:pt x="1" y="18"/>
                  </a:cubicBezTo>
                  <a:cubicBezTo>
                    <a:pt x="13" y="3"/>
                    <a:pt x="13" y="3"/>
                    <a:pt x="13" y="3"/>
                  </a:cubicBezTo>
                  <a:lnTo>
                    <a:pt x="13"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8" name="Freeform 344"/>
            <p:cNvSpPr>
              <a:spLocks noEditPoints="1"/>
            </p:cNvSpPr>
            <p:nvPr/>
          </p:nvSpPr>
          <p:spPr bwMode="auto">
            <a:xfrm>
              <a:off x="10198100" y="1830388"/>
              <a:ext cx="34925" cy="34925"/>
            </a:xfrm>
            <a:custGeom>
              <a:avLst/>
              <a:gdLst>
                <a:gd name="T0" fmla="*/ 8 w 15"/>
                <a:gd name="T1" fmla="*/ 10 h 15"/>
                <a:gd name="T2" fmla="*/ 8 w 15"/>
                <a:gd name="T3" fmla="*/ 10 h 15"/>
                <a:gd name="T4" fmla="*/ 9 w 15"/>
                <a:gd name="T5" fmla="*/ 9 h 15"/>
                <a:gd name="T6" fmla="*/ 10 w 15"/>
                <a:gd name="T7" fmla="*/ 8 h 15"/>
                <a:gd name="T8" fmla="*/ 10 w 15"/>
                <a:gd name="T9" fmla="*/ 7 h 15"/>
                <a:gd name="T10" fmla="*/ 7 w 15"/>
                <a:gd name="T11" fmla="*/ 5 h 15"/>
                <a:gd name="T12" fmla="*/ 7 w 15"/>
                <a:gd name="T13" fmla="*/ 5 h 15"/>
                <a:gd name="T14" fmla="*/ 7 w 15"/>
                <a:gd name="T15" fmla="*/ 10 h 15"/>
                <a:gd name="T16" fmla="*/ 6 w 15"/>
                <a:gd name="T17" fmla="*/ 14 h 15"/>
                <a:gd name="T18" fmla="*/ 7 w 15"/>
                <a:gd name="T19" fmla="*/ 15 h 15"/>
                <a:gd name="T20" fmla="*/ 6 w 15"/>
                <a:gd name="T21" fmla="*/ 1 h 15"/>
                <a:gd name="T22" fmla="*/ 8 w 15"/>
                <a:gd name="T23" fmla="*/ 15 h 15"/>
                <a:gd name="T24" fmla="*/ 8 w 15"/>
                <a:gd name="T25" fmla="*/ 15 h 15"/>
                <a:gd name="T26" fmla="*/ 8 w 15"/>
                <a:gd name="T27" fmla="*/ 15 h 15"/>
                <a:gd name="T28" fmla="*/ 8 w 15"/>
                <a:gd name="T29" fmla="*/ 15 h 15"/>
                <a:gd name="T30" fmla="*/ 8 w 15"/>
                <a:gd name="T31" fmla="*/ 15 h 15"/>
                <a:gd name="T32" fmla="*/ 9 w 15"/>
                <a:gd name="T33" fmla="*/ 15 h 15"/>
                <a:gd name="T34" fmla="*/ 9 w 15"/>
                <a:gd name="T35" fmla="*/ 15 h 15"/>
                <a:gd name="T36" fmla="*/ 9 w 15"/>
                <a:gd name="T37" fmla="*/ 15 h 15"/>
                <a:gd name="T38" fmla="*/ 9 w 15"/>
                <a:gd name="T39" fmla="*/ 15 h 15"/>
                <a:gd name="T40" fmla="*/ 13 w 15"/>
                <a:gd name="T41" fmla="*/ 12 h 15"/>
                <a:gd name="T42" fmla="*/ 13 w 15"/>
                <a:gd name="T43" fmla="*/ 12 h 15"/>
                <a:gd name="T44" fmla="*/ 14 w 15"/>
                <a:gd name="T45" fmla="*/ 8 h 15"/>
                <a:gd name="T46" fmla="*/ 14 w 15"/>
                <a:gd name="T47" fmla="*/ 7 h 15"/>
                <a:gd name="T48" fmla="*/ 14 w 15"/>
                <a:gd name="T49" fmla="*/ 7 h 15"/>
                <a:gd name="T50" fmla="*/ 14 w 15"/>
                <a:gd name="T51" fmla="*/ 7 h 15"/>
                <a:gd name="T52" fmla="*/ 14 w 15"/>
                <a:gd name="T53" fmla="*/ 7 h 15"/>
                <a:gd name="T54" fmla="*/ 14 w 15"/>
                <a:gd name="T55" fmla="*/ 6 h 15"/>
                <a:gd name="T56" fmla="*/ 14 w 15"/>
                <a:gd name="T57" fmla="*/ 6 h 15"/>
                <a:gd name="T58" fmla="*/ 14 w 15"/>
                <a:gd name="T59" fmla="*/ 6 h 15"/>
                <a:gd name="T60" fmla="*/ 12 w 15"/>
                <a:gd name="T61" fmla="*/ 2 h 15"/>
                <a:gd name="T62" fmla="*/ 7 w 15"/>
                <a:gd name="T63" fmla="*/ 0 h 15"/>
                <a:gd name="T64" fmla="*/ 6 w 15"/>
                <a:gd name="T65" fmla="*/ 1 h 15"/>
                <a:gd name="T66" fmla="*/ 6 w 15"/>
                <a:gd name="T67" fmla="*/ 1 h 15"/>
                <a:gd name="T68" fmla="*/ 5 w 15"/>
                <a:gd name="T69" fmla="*/ 8 h 15"/>
                <a:gd name="T70" fmla="*/ 5 w 15"/>
                <a:gd name="T71" fmla="*/ 8 h 15"/>
                <a:gd name="T72" fmla="*/ 6 w 15"/>
                <a:gd name="T73" fmla="*/ 10 h 15"/>
                <a:gd name="T74" fmla="*/ 6 w 15"/>
                <a:gd name="T75" fmla="*/ 1 h 15"/>
                <a:gd name="T76" fmla="*/ 6 w 15"/>
                <a:gd name="T77" fmla="*/ 14 h 15"/>
                <a:gd name="T78" fmla="*/ 0 w 15"/>
                <a:gd name="T79" fmla="*/ 9 h 15"/>
                <a:gd name="T80" fmla="*/ 6 w 15"/>
                <a:gd name="T81" fmla="*/ 1 h 15"/>
                <a:gd name="T82" fmla="*/ 1 w 15"/>
                <a:gd name="T83" fmla="*/ 4 h 15"/>
                <a:gd name="T84" fmla="*/ 1 w 15"/>
                <a:gd name="T85" fmla="*/ 4 h 15"/>
                <a:gd name="T86" fmla="*/ 0 w 15"/>
                <a:gd name="T87" fmla="*/ 9 h 15"/>
                <a:gd name="T88" fmla="*/ 0 w 15"/>
                <a:gd name="T89" fmla="*/ 9 h 15"/>
                <a:gd name="T90" fmla="*/ 0 w 15"/>
                <a:gd name="T91" fmla="*/ 9 h 15"/>
                <a:gd name="T92" fmla="*/ 0 w 15"/>
                <a:gd name="T93" fmla="*/ 9 h 15"/>
                <a:gd name="T94" fmla="*/ 0 w 15"/>
                <a:gd name="T95"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 h="15">
                  <a:moveTo>
                    <a:pt x="7" y="10"/>
                  </a:moveTo>
                  <a:cubicBezTo>
                    <a:pt x="7" y="10"/>
                    <a:pt x="7" y="10"/>
                    <a:pt x="7" y="10"/>
                  </a:cubicBezTo>
                  <a:cubicBezTo>
                    <a:pt x="8" y="10"/>
                    <a:pt x="8" y="10"/>
                    <a:pt x="8" y="10"/>
                  </a:cubicBezTo>
                  <a:cubicBezTo>
                    <a:pt x="8" y="10"/>
                    <a:pt x="8" y="10"/>
                    <a:pt x="8" y="10"/>
                  </a:cubicBezTo>
                  <a:cubicBezTo>
                    <a:pt x="8" y="10"/>
                    <a:pt x="8" y="10"/>
                    <a:pt x="8" y="10"/>
                  </a:cubicBezTo>
                  <a:cubicBezTo>
                    <a:pt x="8" y="10"/>
                    <a:pt x="8" y="10"/>
                    <a:pt x="8" y="10"/>
                  </a:cubicBezTo>
                  <a:cubicBezTo>
                    <a:pt x="8" y="10"/>
                    <a:pt x="8" y="10"/>
                    <a:pt x="8" y="10"/>
                  </a:cubicBezTo>
                  <a:cubicBezTo>
                    <a:pt x="8" y="10"/>
                    <a:pt x="9" y="10"/>
                    <a:pt x="9" y="9"/>
                  </a:cubicBezTo>
                  <a:cubicBezTo>
                    <a:pt x="9" y="9"/>
                    <a:pt x="9" y="9"/>
                    <a:pt x="9" y="9"/>
                  </a:cubicBezTo>
                  <a:cubicBezTo>
                    <a:pt x="10" y="9"/>
                    <a:pt x="10" y="8"/>
                    <a:pt x="10" y="8"/>
                  </a:cubicBezTo>
                  <a:cubicBezTo>
                    <a:pt x="10" y="8"/>
                    <a:pt x="10" y="8"/>
                    <a:pt x="10" y="8"/>
                  </a:cubicBezTo>
                  <a:cubicBezTo>
                    <a:pt x="10" y="8"/>
                    <a:pt x="10" y="8"/>
                    <a:pt x="10" y="8"/>
                  </a:cubicBezTo>
                  <a:cubicBezTo>
                    <a:pt x="10" y="7"/>
                    <a:pt x="10" y="7"/>
                    <a:pt x="10" y="7"/>
                  </a:cubicBezTo>
                  <a:cubicBezTo>
                    <a:pt x="10" y="7"/>
                    <a:pt x="10" y="7"/>
                    <a:pt x="10" y="7"/>
                  </a:cubicBezTo>
                  <a:cubicBezTo>
                    <a:pt x="10" y="7"/>
                    <a:pt x="10" y="7"/>
                    <a:pt x="10" y="7"/>
                  </a:cubicBezTo>
                  <a:cubicBezTo>
                    <a:pt x="10" y="7"/>
                    <a:pt x="9" y="6"/>
                    <a:pt x="9" y="6"/>
                  </a:cubicBezTo>
                  <a:cubicBezTo>
                    <a:pt x="8" y="5"/>
                    <a:pt x="8" y="5"/>
                    <a:pt x="7" y="5"/>
                  </a:cubicBezTo>
                  <a:cubicBezTo>
                    <a:pt x="7" y="5"/>
                    <a:pt x="7" y="5"/>
                    <a:pt x="7" y="5"/>
                  </a:cubicBezTo>
                  <a:cubicBezTo>
                    <a:pt x="7" y="5"/>
                    <a:pt x="7" y="5"/>
                    <a:pt x="7" y="5"/>
                  </a:cubicBezTo>
                  <a:cubicBezTo>
                    <a:pt x="7" y="5"/>
                    <a:pt x="7" y="5"/>
                    <a:pt x="7" y="5"/>
                  </a:cubicBezTo>
                  <a:cubicBezTo>
                    <a:pt x="7" y="5"/>
                    <a:pt x="7" y="5"/>
                    <a:pt x="7" y="5"/>
                  </a:cubicBezTo>
                  <a:cubicBezTo>
                    <a:pt x="7" y="5"/>
                    <a:pt x="6" y="5"/>
                    <a:pt x="6" y="5"/>
                  </a:cubicBezTo>
                  <a:cubicBezTo>
                    <a:pt x="6" y="10"/>
                    <a:pt x="6" y="10"/>
                    <a:pt x="6" y="10"/>
                  </a:cubicBezTo>
                  <a:cubicBezTo>
                    <a:pt x="7" y="10"/>
                    <a:pt x="7" y="10"/>
                    <a:pt x="7" y="10"/>
                  </a:cubicBezTo>
                  <a:cubicBezTo>
                    <a:pt x="7" y="10"/>
                    <a:pt x="7" y="10"/>
                    <a:pt x="7" y="10"/>
                  </a:cubicBezTo>
                  <a:close/>
                  <a:moveTo>
                    <a:pt x="6" y="15"/>
                  </a:moveTo>
                  <a:cubicBezTo>
                    <a:pt x="6" y="14"/>
                    <a:pt x="6" y="14"/>
                    <a:pt x="6" y="14"/>
                  </a:cubicBezTo>
                  <a:cubicBezTo>
                    <a:pt x="8" y="15"/>
                    <a:pt x="8" y="15"/>
                    <a:pt x="8" y="15"/>
                  </a:cubicBezTo>
                  <a:cubicBezTo>
                    <a:pt x="8" y="15"/>
                    <a:pt x="8" y="15"/>
                    <a:pt x="8" y="15"/>
                  </a:cubicBezTo>
                  <a:cubicBezTo>
                    <a:pt x="8" y="15"/>
                    <a:pt x="7" y="15"/>
                    <a:pt x="7" y="15"/>
                  </a:cubicBezTo>
                  <a:cubicBezTo>
                    <a:pt x="7" y="15"/>
                    <a:pt x="7" y="15"/>
                    <a:pt x="6" y="15"/>
                  </a:cubicBezTo>
                  <a:close/>
                  <a:moveTo>
                    <a:pt x="6" y="1"/>
                  </a:moveTo>
                  <a:cubicBezTo>
                    <a:pt x="6" y="1"/>
                    <a:pt x="6" y="1"/>
                    <a:pt x="6" y="1"/>
                  </a:cubicBezTo>
                  <a:cubicBezTo>
                    <a:pt x="6" y="1"/>
                    <a:pt x="6" y="1"/>
                    <a:pt x="6" y="1"/>
                  </a:cubicBezTo>
                  <a:cubicBezTo>
                    <a:pt x="6" y="1"/>
                    <a:pt x="6" y="1"/>
                    <a:pt x="6" y="1"/>
                  </a:cubicBezTo>
                  <a:close/>
                  <a:moveTo>
                    <a:pt x="8" y="15"/>
                  </a:moveTo>
                  <a:cubicBezTo>
                    <a:pt x="8" y="15"/>
                    <a:pt x="8" y="15"/>
                    <a:pt x="8" y="15"/>
                  </a:cubicBezTo>
                  <a:cubicBezTo>
                    <a:pt x="8" y="15"/>
                    <a:pt x="8" y="15"/>
                    <a:pt x="8" y="15"/>
                  </a:cubicBezTo>
                  <a:close/>
                  <a:moveTo>
                    <a:pt x="8" y="15"/>
                  </a:moveTo>
                  <a:cubicBezTo>
                    <a:pt x="8" y="15"/>
                    <a:pt x="8" y="15"/>
                    <a:pt x="8" y="15"/>
                  </a:cubicBezTo>
                  <a:cubicBezTo>
                    <a:pt x="8" y="15"/>
                    <a:pt x="8" y="15"/>
                    <a:pt x="8" y="15"/>
                  </a:cubicBezTo>
                  <a:close/>
                  <a:moveTo>
                    <a:pt x="8" y="15"/>
                  </a:moveTo>
                  <a:cubicBezTo>
                    <a:pt x="8" y="15"/>
                    <a:pt x="8" y="15"/>
                    <a:pt x="8" y="15"/>
                  </a:cubicBezTo>
                  <a:cubicBezTo>
                    <a:pt x="8" y="15"/>
                    <a:pt x="8" y="15"/>
                    <a:pt x="8" y="15"/>
                  </a:cubicBezTo>
                  <a:close/>
                  <a:moveTo>
                    <a:pt x="8" y="15"/>
                  </a:moveTo>
                  <a:cubicBezTo>
                    <a:pt x="8" y="15"/>
                    <a:pt x="8" y="15"/>
                    <a:pt x="8" y="15"/>
                  </a:cubicBezTo>
                  <a:cubicBezTo>
                    <a:pt x="8" y="15"/>
                    <a:pt x="8" y="15"/>
                    <a:pt x="8" y="15"/>
                  </a:cubicBezTo>
                  <a:cubicBezTo>
                    <a:pt x="8" y="15"/>
                    <a:pt x="8" y="15"/>
                    <a:pt x="8" y="15"/>
                  </a:cubicBezTo>
                  <a:close/>
                  <a:moveTo>
                    <a:pt x="9" y="15"/>
                  </a:moveTo>
                  <a:cubicBezTo>
                    <a:pt x="8" y="15"/>
                    <a:pt x="8" y="15"/>
                    <a:pt x="8" y="15"/>
                  </a:cubicBezTo>
                  <a:cubicBezTo>
                    <a:pt x="9" y="15"/>
                    <a:pt x="9" y="15"/>
                    <a:pt x="9" y="15"/>
                  </a:cubicBezTo>
                  <a:close/>
                  <a:moveTo>
                    <a:pt x="9" y="15"/>
                  </a:moveTo>
                  <a:cubicBezTo>
                    <a:pt x="9" y="15"/>
                    <a:pt x="9" y="15"/>
                    <a:pt x="9" y="15"/>
                  </a:cubicBezTo>
                  <a:cubicBezTo>
                    <a:pt x="9" y="15"/>
                    <a:pt x="9" y="15"/>
                    <a:pt x="9" y="15"/>
                  </a:cubicBezTo>
                  <a:close/>
                  <a:moveTo>
                    <a:pt x="9" y="15"/>
                  </a:moveTo>
                  <a:cubicBezTo>
                    <a:pt x="9" y="15"/>
                    <a:pt x="9" y="15"/>
                    <a:pt x="9" y="15"/>
                  </a:cubicBezTo>
                  <a:cubicBezTo>
                    <a:pt x="9" y="15"/>
                    <a:pt x="9" y="15"/>
                    <a:pt x="9" y="15"/>
                  </a:cubicBezTo>
                  <a:close/>
                  <a:moveTo>
                    <a:pt x="13" y="12"/>
                  </a:moveTo>
                  <a:cubicBezTo>
                    <a:pt x="12" y="13"/>
                    <a:pt x="11" y="14"/>
                    <a:pt x="9" y="15"/>
                  </a:cubicBezTo>
                  <a:cubicBezTo>
                    <a:pt x="9" y="15"/>
                    <a:pt x="9" y="15"/>
                    <a:pt x="9" y="15"/>
                  </a:cubicBezTo>
                  <a:cubicBezTo>
                    <a:pt x="13" y="12"/>
                    <a:pt x="13" y="12"/>
                    <a:pt x="13" y="12"/>
                  </a:cubicBezTo>
                  <a:close/>
                  <a:moveTo>
                    <a:pt x="13" y="12"/>
                  </a:moveTo>
                  <a:cubicBezTo>
                    <a:pt x="13" y="12"/>
                    <a:pt x="13" y="12"/>
                    <a:pt x="13" y="12"/>
                  </a:cubicBezTo>
                  <a:cubicBezTo>
                    <a:pt x="13" y="12"/>
                    <a:pt x="13" y="12"/>
                    <a:pt x="13" y="12"/>
                  </a:cubicBezTo>
                  <a:close/>
                  <a:moveTo>
                    <a:pt x="14" y="8"/>
                  </a:moveTo>
                  <a:cubicBezTo>
                    <a:pt x="15" y="9"/>
                    <a:pt x="14" y="11"/>
                    <a:pt x="13" y="12"/>
                  </a:cubicBezTo>
                  <a:cubicBezTo>
                    <a:pt x="13" y="12"/>
                    <a:pt x="13" y="12"/>
                    <a:pt x="13" y="12"/>
                  </a:cubicBezTo>
                  <a:cubicBezTo>
                    <a:pt x="14" y="8"/>
                    <a:pt x="14" y="8"/>
                    <a:pt x="14" y="8"/>
                  </a:cubicBezTo>
                  <a:close/>
                  <a:moveTo>
                    <a:pt x="14" y="8"/>
                  </a:moveTo>
                  <a:cubicBezTo>
                    <a:pt x="14" y="8"/>
                    <a:pt x="14" y="8"/>
                    <a:pt x="14" y="8"/>
                  </a:cubicBezTo>
                  <a:cubicBezTo>
                    <a:pt x="14" y="8"/>
                    <a:pt x="14" y="8"/>
                    <a:pt x="14" y="8"/>
                  </a:cubicBezTo>
                  <a:close/>
                  <a:moveTo>
                    <a:pt x="14" y="7"/>
                  </a:moveTo>
                  <a:cubicBezTo>
                    <a:pt x="14" y="8"/>
                    <a:pt x="14" y="8"/>
                    <a:pt x="14" y="8"/>
                  </a:cubicBezTo>
                  <a:cubicBezTo>
                    <a:pt x="14" y="7"/>
                    <a:pt x="14" y="7"/>
                    <a:pt x="14" y="7"/>
                  </a:cubicBezTo>
                  <a:close/>
                  <a:moveTo>
                    <a:pt x="14" y="7"/>
                  </a:moveTo>
                  <a:cubicBezTo>
                    <a:pt x="14" y="7"/>
                    <a:pt x="14" y="7"/>
                    <a:pt x="14" y="7"/>
                  </a:cubicBezTo>
                  <a:cubicBezTo>
                    <a:pt x="14" y="7"/>
                    <a:pt x="14" y="7"/>
                    <a:pt x="14" y="7"/>
                  </a:cubicBezTo>
                  <a:close/>
                  <a:moveTo>
                    <a:pt x="14" y="7"/>
                  </a:moveTo>
                  <a:cubicBezTo>
                    <a:pt x="14" y="7"/>
                    <a:pt x="14" y="7"/>
                    <a:pt x="14" y="7"/>
                  </a:cubicBezTo>
                  <a:cubicBezTo>
                    <a:pt x="14" y="7"/>
                    <a:pt x="14" y="7"/>
                    <a:pt x="14" y="7"/>
                  </a:cubicBezTo>
                  <a:cubicBezTo>
                    <a:pt x="14" y="7"/>
                    <a:pt x="14" y="7"/>
                    <a:pt x="14" y="7"/>
                  </a:cubicBezTo>
                  <a:close/>
                  <a:moveTo>
                    <a:pt x="14" y="6"/>
                  </a:moveTo>
                  <a:cubicBezTo>
                    <a:pt x="14" y="7"/>
                    <a:pt x="14" y="7"/>
                    <a:pt x="14" y="7"/>
                  </a:cubicBezTo>
                  <a:cubicBezTo>
                    <a:pt x="14" y="6"/>
                    <a:pt x="14" y="6"/>
                    <a:pt x="14" y="6"/>
                  </a:cubicBezTo>
                  <a:close/>
                  <a:moveTo>
                    <a:pt x="14" y="6"/>
                  </a:moveTo>
                  <a:cubicBezTo>
                    <a:pt x="14" y="6"/>
                    <a:pt x="14" y="6"/>
                    <a:pt x="14" y="6"/>
                  </a:cubicBezTo>
                  <a:cubicBezTo>
                    <a:pt x="14" y="6"/>
                    <a:pt x="14" y="6"/>
                    <a:pt x="14" y="6"/>
                  </a:cubicBezTo>
                  <a:close/>
                  <a:moveTo>
                    <a:pt x="12" y="2"/>
                  </a:moveTo>
                  <a:cubicBezTo>
                    <a:pt x="13" y="3"/>
                    <a:pt x="14" y="4"/>
                    <a:pt x="14" y="6"/>
                  </a:cubicBezTo>
                  <a:cubicBezTo>
                    <a:pt x="14" y="6"/>
                    <a:pt x="14" y="6"/>
                    <a:pt x="14" y="6"/>
                  </a:cubicBezTo>
                  <a:cubicBezTo>
                    <a:pt x="12" y="2"/>
                    <a:pt x="12" y="2"/>
                    <a:pt x="12" y="2"/>
                  </a:cubicBezTo>
                  <a:close/>
                  <a:moveTo>
                    <a:pt x="7" y="0"/>
                  </a:moveTo>
                  <a:cubicBezTo>
                    <a:pt x="12" y="2"/>
                    <a:pt x="12" y="2"/>
                    <a:pt x="12" y="2"/>
                  </a:cubicBezTo>
                  <a:cubicBezTo>
                    <a:pt x="11" y="1"/>
                    <a:pt x="9" y="0"/>
                    <a:pt x="7" y="0"/>
                  </a:cubicBezTo>
                  <a:close/>
                  <a:moveTo>
                    <a:pt x="7" y="0"/>
                  </a:moveTo>
                  <a:cubicBezTo>
                    <a:pt x="7" y="0"/>
                    <a:pt x="7" y="0"/>
                    <a:pt x="7" y="0"/>
                  </a:cubicBezTo>
                  <a:cubicBezTo>
                    <a:pt x="7" y="0"/>
                    <a:pt x="7" y="0"/>
                    <a:pt x="7" y="0"/>
                  </a:cubicBezTo>
                  <a:close/>
                  <a:moveTo>
                    <a:pt x="6" y="1"/>
                  </a:moveTo>
                  <a:cubicBezTo>
                    <a:pt x="6" y="1"/>
                    <a:pt x="6" y="1"/>
                    <a:pt x="6" y="1"/>
                  </a:cubicBezTo>
                  <a:cubicBezTo>
                    <a:pt x="6" y="1"/>
                    <a:pt x="6" y="1"/>
                    <a:pt x="6" y="1"/>
                  </a:cubicBezTo>
                  <a:cubicBezTo>
                    <a:pt x="7" y="0"/>
                    <a:pt x="7" y="0"/>
                    <a:pt x="7" y="0"/>
                  </a:cubicBezTo>
                  <a:lnTo>
                    <a:pt x="6" y="1"/>
                  </a:lnTo>
                  <a:close/>
                  <a:moveTo>
                    <a:pt x="6" y="5"/>
                  </a:moveTo>
                  <a:cubicBezTo>
                    <a:pt x="6" y="6"/>
                    <a:pt x="6" y="6"/>
                    <a:pt x="5" y="6"/>
                  </a:cubicBezTo>
                  <a:cubicBezTo>
                    <a:pt x="5" y="7"/>
                    <a:pt x="5" y="7"/>
                    <a:pt x="5" y="8"/>
                  </a:cubicBezTo>
                  <a:cubicBezTo>
                    <a:pt x="5" y="8"/>
                    <a:pt x="5" y="8"/>
                    <a:pt x="5" y="8"/>
                  </a:cubicBezTo>
                  <a:cubicBezTo>
                    <a:pt x="5" y="8"/>
                    <a:pt x="5" y="8"/>
                    <a:pt x="5" y="8"/>
                  </a:cubicBezTo>
                  <a:cubicBezTo>
                    <a:pt x="5" y="8"/>
                    <a:pt x="5" y="8"/>
                    <a:pt x="5" y="8"/>
                  </a:cubicBezTo>
                  <a:cubicBezTo>
                    <a:pt x="5" y="8"/>
                    <a:pt x="5" y="8"/>
                    <a:pt x="5" y="8"/>
                  </a:cubicBezTo>
                  <a:cubicBezTo>
                    <a:pt x="5" y="9"/>
                    <a:pt x="5" y="9"/>
                    <a:pt x="6" y="9"/>
                  </a:cubicBezTo>
                  <a:cubicBezTo>
                    <a:pt x="6" y="10"/>
                    <a:pt x="6" y="10"/>
                    <a:pt x="6" y="10"/>
                  </a:cubicBezTo>
                  <a:cubicBezTo>
                    <a:pt x="6" y="5"/>
                    <a:pt x="6" y="5"/>
                    <a:pt x="6" y="5"/>
                  </a:cubicBezTo>
                  <a:close/>
                  <a:moveTo>
                    <a:pt x="6" y="1"/>
                  </a:moveTo>
                  <a:cubicBezTo>
                    <a:pt x="6" y="1"/>
                    <a:pt x="6" y="1"/>
                    <a:pt x="6" y="1"/>
                  </a:cubicBezTo>
                  <a:cubicBezTo>
                    <a:pt x="6" y="1"/>
                    <a:pt x="6" y="1"/>
                    <a:pt x="6" y="1"/>
                  </a:cubicBezTo>
                  <a:cubicBezTo>
                    <a:pt x="6" y="1"/>
                    <a:pt x="6" y="1"/>
                    <a:pt x="6" y="1"/>
                  </a:cubicBezTo>
                  <a:close/>
                  <a:moveTo>
                    <a:pt x="6" y="14"/>
                  </a:moveTo>
                  <a:cubicBezTo>
                    <a:pt x="6" y="15"/>
                    <a:pt x="6" y="15"/>
                    <a:pt x="6" y="15"/>
                  </a:cubicBezTo>
                  <a:cubicBezTo>
                    <a:pt x="5" y="15"/>
                    <a:pt x="4" y="14"/>
                    <a:pt x="3" y="13"/>
                  </a:cubicBezTo>
                  <a:cubicBezTo>
                    <a:pt x="2" y="12"/>
                    <a:pt x="1" y="11"/>
                    <a:pt x="0" y="9"/>
                  </a:cubicBezTo>
                  <a:cubicBezTo>
                    <a:pt x="0" y="9"/>
                    <a:pt x="0" y="9"/>
                    <a:pt x="0" y="9"/>
                  </a:cubicBezTo>
                  <a:cubicBezTo>
                    <a:pt x="6" y="14"/>
                    <a:pt x="6" y="14"/>
                    <a:pt x="6" y="14"/>
                  </a:cubicBezTo>
                  <a:close/>
                  <a:moveTo>
                    <a:pt x="6" y="1"/>
                  </a:moveTo>
                  <a:cubicBezTo>
                    <a:pt x="6" y="1"/>
                    <a:pt x="6" y="1"/>
                    <a:pt x="6" y="1"/>
                  </a:cubicBezTo>
                  <a:cubicBezTo>
                    <a:pt x="6" y="1"/>
                    <a:pt x="6" y="1"/>
                    <a:pt x="6" y="1"/>
                  </a:cubicBezTo>
                  <a:close/>
                  <a:moveTo>
                    <a:pt x="1" y="4"/>
                  </a:moveTo>
                  <a:cubicBezTo>
                    <a:pt x="2" y="2"/>
                    <a:pt x="4" y="1"/>
                    <a:pt x="6" y="1"/>
                  </a:cubicBezTo>
                  <a:cubicBezTo>
                    <a:pt x="6" y="1"/>
                    <a:pt x="6" y="1"/>
                    <a:pt x="6" y="1"/>
                  </a:cubicBezTo>
                  <a:cubicBezTo>
                    <a:pt x="1" y="4"/>
                    <a:pt x="1" y="4"/>
                    <a:pt x="1" y="4"/>
                  </a:cubicBezTo>
                  <a:close/>
                  <a:moveTo>
                    <a:pt x="0" y="9"/>
                  </a:moveTo>
                  <a:cubicBezTo>
                    <a:pt x="1" y="4"/>
                    <a:pt x="1" y="4"/>
                    <a:pt x="1" y="4"/>
                  </a:cubicBezTo>
                  <a:cubicBezTo>
                    <a:pt x="0" y="5"/>
                    <a:pt x="0" y="7"/>
                    <a:pt x="0" y="9"/>
                  </a:cubicBezTo>
                  <a:close/>
                  <a:moveTo>
                    <a:pt x="0" y="9"/>
                  </a:moveTo>
                  <a:cubicBezTo>
                    <a:pt x="0" y="9"/>
                    <a:pt x="0" y="9"/>
                    <a:pt x="0" y="9"/>
                  </a:cubicBezTo>
                  <a:cubicBezTo>
                    <a:pt x="0" y="9"/>
                    <a:pt x="0" y="9"/>
                    <a:pt x="0" y="9"/>
                  </a:cubicBezTo>
                  <a:close/>
                  <a:moveTo>
                    <a:pt x="0" y="9"/>
                  </a:moveTo>
                  <a:cubicBezTo>
                    <a:pt x="0" y="9"/>
                    <a:pt x="0" y="9"/>
                    <a:pt x="0" y="9"/>
                  </a:cubicBezTo>
                  <a:cubicBezTo>
                    <a:pt x="0" y="9"/>
                    <a:pt x="0" y="9"/>
                    <a:pt x="0" y="9"/>
                  </a:cubicBezTo>
                  <a:cubicBezTo>
                    <a:pt x="0" y="9"/>
                    <a:pt x="0" y="9"/>
                    <a:pt x="0" y="9"/>
                  </a:cubicBezTo>
                  <a:close/>
                  <a:moveTo>
                    <a:pt x="0" y="9"/>
                  </a:moveTo>
                  <a:cubicBezTo>
                    <a:pt x="0" y="9"/>
                    <a:pt x="0" y="9"/>
                    <a:pt x="0" y="9"/>
                  </a:cubicBezTo>
                  <a:cubicBezTo>
                    <a:pt x="0" y="9"/>
                    <a:pt x="0" y="9"/>
                    <a:pt x="0" y="9"/>
                  </a:cubicBezTo>
                  <a:close/>
                  <a:moveTo>
                    <a:pt x="0" y="9"/>
                  </a:moveTo>
                  <a:cubicBezTo>
                    <a:pt x="0" y="9"/>
                    <a:pt x="0" y="9"/>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9" name="Freeform 345"/>
            <p:cNvSpPr>
              <a:spLocks noEditPoints="1"/>
            </p:cNvSpPr>
            <p:nvPr/>
          </p:nvSpPr>
          <p:spPr bwMode="auto">
            <a:xfrm>
              <a:off x="10239375" y="1849438"/>
              <a:ext cx="52388" cy="49213"/>
            </a:xfrm>
            <a:custGeom>
              <a:avLst/>
              <a:gdLst>
                <a:gd name="T0" fmla="*/ 13 w 23"/>
                <a:gd name="T1" fmla="*/ 17 h 22"/>
                <a:gd name="T2" fmla="*/ 16 w 23"/>
                <a:gd name="T3" fmla="*/ 17 h 22"/>
                <a:gd name="T4" fmla="*/ 11 w 23"/>
                <a:gd name="T5" fmla="*/ 11 h 22"/>
                <a:gd name="T6" fmla="*/ 11 w 23"/>
                <a:gd name="T7" fmla="*/ 3 h 22"/>
                <a:gd name="T8" fmla="*/ 22 w 23"/>
                <a:gd name="T9" fmla="*/ 18 h 22"/>
                <a:gd name="T10" fmla="*/ 23 w 23"/>
                <a:gd name="T11" fmla="*/ 20 h 22"/>
                <a:gd name="T12" fmla="*/ 20 w 23"/>
                <a:gd name="T13" fmla="*/ 22 h 22"/>
                <a:gd name="T14" fmla="*/ 12 w 23"/>
                <a:gd name="T15" fmla="*/ 22 h 22"/>
                <a:gd name="T16" fmla="*/ 12 w 23"/>
                <a:gd name="T17" fmla="*/ 22 h 22"/>
                <a:gd name="T18" fmla="*/ 11 w 23"/>
                <a:gd name="T19" fmla="*/ 22 h 22"/>
                <a:gd name="T20" fmla="*/ 11 w 23"/>
                <a:gd name="T21" fmla="*/ 14 h 22"/>
                <a:gd name="T22" fmla="*/ 13 w 23"/>
                <a:gd name="T23" fmla="*/ 17 h 22"/>
                <a:gd name="T24" fmla="*/ 11 w 23"/>
                <a:gd name="T25" fmla="*/ 11 h 22"/>
                <a:gd name="T26" fmla="*/ 7 w 23"/>
                <a:gd name="T27" fmla="*/ 7 h 22"/>
                <a:gd name="T28" fmla="*/ 7 w 23"/>
                <a:gd name="T29" fmla="*/ 7 h 22"/>
                <a:gd name="T30" fmla="*/ 6 w 23"/>
                <a:gd name="T31" fmla="*/ 8 h 22"/>
                <a:gd name="T32" fmla="*/ 11 w 23"/>
                <a:gd name="T33" fmla="*/ 14 h 22"/>
                <a:gd name="T34" fmla="*/ 11 w 23"/>
                <a:gd name="T35" fmla="*/ 22 h 22"/>
                <a:gd name="T36" fmla="*/ 10 w 23"/>
                <a:gd name="T37" fmla="*/ 21 h 22"/>
                <a:gd name="T38" fmla="*/ 0 w 23"/>
                <a:gd name="T39" fmla="*/ 8 h 22"/>
                <a:gd name="T40" fmla="*/ 0 w 23"/>
                <a:gd name="T41" fmla="*/ 7 h 22"/>
                <a:gd name="T42" fmla="*/ 2 w 23"/>
                <a:gd name="T43" fmla="*/ 4 h 22"/>
                <a:gd name="T44" fmla="*/ 4 w 23"/>
                <a:gd name="T45" fmla="*/ 3 h 22"/>
                <a:gd name="T46" fmla="*/ 5 w 23"/>
                <a:gd name="T47" fmla="*/ 2 h 22"/>
                <a:gd name="T48" fmla="*/ 5 w 23"/>
                <a:gd name="T49" fmla="*/ 2 h 22"/>
                <a:gd name="T50" fmla="*/ 6 w 23"/>
                <a:gd name="T51" fmla="*/ 1 h 22"/>
                <a:gd name="T52" fmla="*/ 9 w 23"/>
                <a:gd name="T53" fmla="*/ 1 h 22"/>
                <a:gd name="T54" fmla="*/ 11 w 23"/>
                <a:gd name="T55" fmla="*/ 3 h 22"/>
                <a:gd name="T56" fmla="*/ 11 w 23"/>
                <a:gd name="T57" fmla="*/ 1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 h="22">
                  <a:moveTo>
                    <a:pt x="13" y="17"/>
                  </a:moveTo>
                  <a:cubicBezTo>
                    <a:pt x="16" y="17"/>
                    <a:pt x="16" y="17"/>
                    <a:pt x="16" y="17"/>
                  </a:cubicBezTo>
                  <a:cubicBezTo>
                    <a:pt x="11" y="11"/>
                    <a:pt x="11" y="11"/>
                    <a:pt x="11" y="11"/>
                  </a:cubicBezTo>
                  <a:cubicBezTo>
                    <a:pt x="11" y="3"/>
                    <a:pt x="11" y="3"/>
                    <a:pt x="11" y="3"/>
                  </a:cubicBezTo>
                  <a:cubicBezTo>
                    <a:pt x="22" y="18"/>
                    <a:pt x="22" y="18"/>
                    <a:pt x="22" y="18"/>
                  </a:cubicBezTo>
                  <a:cubicBezTo>
                    <a:pt x="23" y="18"/>
                    <a:pt x="23" y="19"/>
                    <a:pt x="23" y="20"/>
                  </a:cubicBezTo>
                  <a:cubicBezTo>
                    <a:pt x="23" y="21"/>
                    <a:pt x="22" y="22"/>
                    <a:pt x="20" y="22"/>
                  </a:cubicBezTo>
                  <a:cubicBezTo>
                    <a:pt x="12" y="22"/>
                    <a:pt x="12" y="22"/>
                    <a:pt x="12" y="22"/>
                  </a:cubicBezTo>
                  <a:cubicBezTo>
                    <a:pt x="12" y="22"/>
                    <a:pt x="12" y="22"/>
                    <a:pt x="12" y="22"/>
                  </a:cubicBezTo>
                  <a:cubicBezTo>
                    <a:pt x="12" y="22"/>
                    <a:pt x="11" y="22"/>
                    <a:pt x="11" y="22"/>
                  </a:cubicBezTo>
                  <a:cubicBezTo>
                    <a:pt x="11" y="14"/>
                    <a:pt x="11" y="14"/>
                    <a:pt x="11" y="14"/>
                  </a:cubicBezTo>
                  <a:lnTo>
                    <a:pt x="13" y="17"/>
                  </a:lnTo>
                  <a:close/>
                  <a:moveTo>
                    <a:pt x="11" y="11"/>
                  </a:moveTo>
                  <a:cubicBezTo>
                    <a:pt x="7" y="7"/>
                    <a:pt x="7" y="7"/>
                    <a:pt x="7" y="7"/>
                  </a:cubicBezTo>
                  <a:cubicBezTo>
                    <a:pt x="7" y="7"/>
                    <a:pt x="7" y="7"/>
                    <a:pt x="7" y="7"/>
                  </a:cubicBezTo>
                  <a:cubicBezTo>
                    <a:pt x="7" y="7"/>
                    <a:pt x="6" y="7"/>
                    <a:pt x="6" y="8"/>
                  </a:cubicBezTo>
                  <a:cubicBezTo>
                    <a:pt x="11" y="14"/>
                    <a:pt x="11" y="14"/>
                    <a:pt x="11" y="14"/>
                  </a:cubicBezTo>
                  <a:cubicBezTo>
                    <a:pt x="11" y="22"/>
                    <a:pt x="11" y="22"/>
                    <a:pt x="11" y="22"/>
                  </a:cubicBezTo>
                  <a:cubicBezTo>
                    <a:pt x="11" y="21"/>
                    <a:pt x="10" y="21"/>
                    <a:pt x="10" y="21"/>
                  </a:cubicBezTo>
                  <a:cubicBezTo>
                    <a:pt x="0" y="8"/>
                    <a:pt x="0" y="8"/>
                    <a:pt x="0" y="8"/>
                  </a:cubicBezTo>
                  <a:cubicBezTo>
                    <a:pt x="0" y="8"/>
                    <a:pt x="0" y="7"/>
                    <a:pt x="0" y="7"/>
                  </a:cubicBezTo>
                  <a:cubicBezTo>
                    <a:pt x="0" y="6"/>
                    <a:pt x="1" y="4"/>
                    <a:pt x="2" y="4"/>
                  </a:cubicBezTo>
                  <a:cubicBezTo>
                    <a:pt x="3" y="4"/>
                    <a:pt x="3" y="4"/>
                    <a:pt x="4" y="3"/>
                  </a:cubicBezTo>
                  <a:cubicBezTo>
                    <a:pt x="4" y="3"/>
                    <a:pt x="5" y="2"/>
                    <a:pt x="5" y="2"/>
                  </a:cubicBezTo>
                  <a:cubicBezTo>
                    <a:pt x="5" y="2"/>
                    <a:pt x="5" y="2"/>
                    <a:pt x="5" y="2"/>
                  </a:cubicBezTo>
                  <a:cubicBezTo>
                    <a:pt x="5" y="1"/>
                    <a:pt x="6" y="1"/>
                    <a:pt x="6" y="1"/>
                  </a:cubicBezTo>
                  <a:cubicBezTo>
                    <a:pt x="7" y="0"/>
                    <a:pt x="9" y="0"/>
                    <a:pt x="9" y="1"/>
                  </a:cubicBezTo>
                  <a:cubicBezTo>
                    <a:pt x="11" y="3"/>
                    <a:pt x="11" y="3"/>
                    <a:pt x="11" y="3"/>
                  </a:cubicBez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0" name="Freeform 346"/>
            <p:cNvSpPr>
              <a:spLocks noEditPoints="1"/>
            </p:cNvSpPr>
            <p:nvPr/>
          </p:nvSpPr>
          <p:spPr bwMode="auto">
            <a:xfrm>
              <a:off x="10226675" y="1830388"/>
              <a:ext cx="31750" cy="34925"/>
            </a:xfrm>
            <a:custGeom>
              <a:avLst/>
              <a:gdLst>
                <a:gd name="T0" fmla="*/ 7 w 14"/>
                <a:gd name="T1" fmla="*/ 5 h 15"/>
                <a:gd name="T2" fmla="*/ 7 w 14"/>
                <a:gd name="T3" fmla="*/ 5 h 15"/>
                <a:gd name="T4" fmla="*/ 7 w 14"/>
                <a:gd name="T5" fmla="*/ 0 h 15"/>
                <a:gd name="T6" fmla="*/ 9 w 14"/>
                <a:gd name="T7" fmla="*/ 1 h 15"/>
                <a:gd name="T8" fmla="*/ 13 w 14"/>
                <a:gd name="T9" fmla="*/ 4 h 15"/>
                <a:gd name="T10" fmla="*/ 14 w 14"/>
                <a:gd name="T11" fmla="*/ 9 h 15"/>
                <a:gd name="T12" fmla="*/ 14 w 14"/>
                <a:gd name="T13" fmla="*/ 9 h 15"/>
                <a:gd name="T14" fmla="*/ 14 w 14"/>
                <a:gd name="T15" fmla="*/ 9 h 15"/>
                <a:gd name="T16" fmla="*/ 14 w 14"/>
                <a:gd name="T17" fmla="*/ 9 h 15"/>
                <a:gd name="T18" fmla="*/ 12 w 14"/>
                <a:gd name="T19" fmla="*/ 13 h 15"/>
                <a:gd name="T20" fmla="*/ 7 w 14"/>
                <a:gd name="T21" fmla="*/ 15 h 15"/>
                <a:gd name="T22" fmla="*/ 7 w 14"/>
                <a:gd name="T23" fmla="*/ 10 h 15"/>
                <a:gd name="T24" fmla="*/ 7 w 14"/>
                <a:gd name="T25" fmla="*/ 10 h 15"/>
                <a:gd name="T26" fmla="*/ 9 w 14"/>
                <a:gd name="T27" fmla="*/ 8 h 15"/>
                <a:gd name="T28" fmla="*/ 9 w 14"/>
                <a:gd name="T29" fmla="*/ 8 h 15"/>
                <a:gd name="T30" fmla="*/ 9 w 14"/>
                <a:gd name="T31" fmla="*/ 8 h 15"/>
                <a:gd name="T32" fmla="*/ 9 w 14"/>
                <a:gd name="T33" fmla="*/ 8 h 15"/>
                <a:gd name="T34" fmla="*/ 8 w 14"/>
                <a:gd name="T35" fmla="*/ 5 h 15"/>
                <a:gd name="T36" fmla="*/ 6 w 14"/>
                <a:gd name="T37" fmla="*/ 6 h 15"/>
                <a:gd name="T38" fmla="*/ 5 w 14"/>
                <a:gd name="T39" fmla="*/ 1 h 15"/>
                <a:gd name="T40" fmla="*/ 7 w 14"/>
                <a:gd name="T41" fmla="*/ 5 h 15"/>
                <a:gd name="T42" fmla="*/ 5 w 14"/>
                <a:gd name="T43" fmla="*/ 9 h 15"/>
                <a:gd name="T44" fmla="*/ 6 w 14"/>
                <a:gd name="T45" fmla="*/ 10 h 15"/>
                <a:gd name="T46" fmla="*/ 7 w 14"/>
                <a:gd name="T47" fmla="*/ 10 h 15"/>
                <a:gd name="T48" fmla="*/ 7 w 14"/>
                <a:gd name="T49" fmla="*/ 10 h 15"/>
                <a:gd name="T50" fmla="*/ 7 w 14"/>
                <a:gd name="T51" fmla="*/ 15 h 15"/>
                <a:gd name="T52" fmla="*/ 7 w 14"/>
                <a:gd name="T53" fmla="*/ 15 h 15"/>
                <a:gd name="T54" fmla="*/ 7 w 14"/>
                <a:gd name="T55" fmla="*/ 15 h 15"/>
                <a:gd name="T56" fmla="*/ 6 w 14"/>
                <a:gd name="T57" fmla="*/ 15 h 15"/>
                <a:gd name="T58" fmla="*/ 6 w 14"/>
                <a:gd name="T59" fmla="*/ 15 h 15"/>
                <a:gd name="T60" fmla="*/ 6 w 14"/>
                <a:gd name="T61" fmla="*/ 15 h 15"/>
                <a:gd name="T62" fmla="*/ 5 w 14"/>
                <a:gd name="T63" fmla="*/ 14 h 15"/>
                <a:gd name="T64" fmla="*/ 5 w 14"/>
                <a:gd name="T65" fmla="*/ 7 h 15"/>
                <a:gd name="T66" fmla="*/ 5 w 14"/>
                <a:gd name="T67" fmla="*/ 1 h 15"/>
                <a:gd name="T68" fmla="*/ 5 w 14"/>
                <a:gd name="T69" fmla="*/ 1 h 15"/>
                <a:gd name="T70" fmla="*/ 5 w 14"/>
                <a:gd name="T71" fmla="*/ 14 h 15"/>
                <a:gd name="T72" fmla="*/ 5 w 14"/>
                <a:gd name="T73" fmla="*/ 7 h 15"/>
                <a:gd name="T74" fmla="*/ 5 w 14"/>
                <a:gd name="T75" fmla="*/ 7 h 15"/>
                <a:gd name="T76" fmla="*/ 5 w 14"/>
                <a:gd name="T77" fmla="*/ 8 h 15"/>
                <a:gd name="T78" fmla="*/ 5 w 14"/>
                <a:gd name="T79" fmla="*/ 8 h 15"/>
                <a:gd name="T80" fmla="*/ 2 w 14"/>
                <a:gd name="T81" fmla="*/ 12 h 15"/>
                <a:gd name="T82" fmla="*/ 0 w 14"/>
                <a:gd name="T83" fmla="*/ 8 h 15"/>
                <a:gd name="T84" fmla="*/ 0 w 14"/>
                <a:gd name="T85" fmla="*/ 7 h 15"/>
                <a:gd name="T86" fmla="*/ 0 w 14"/>
                <a:gd name="T87" fmla="*/ 7 h 15"/>
                <a:gd name="T88" fmla="*/ 0 w 14"/>
                <a:gd name="T89" fmla="*/ 6 h 15"/>
                <a:gd name="T90" fmla="*/ 0 w 14"/>
                <a:gd name="T91" fmla="*/ 6 h 15"/>
                <a:gd name="T92" fmla="*/ 0 w 14"/>
                <a:gd name="T93" fmla="*/ 6 h 15"/>
                <a:gd name="T94" fmla="*/ 5 w 14"/>
                <a:gd name="T95" fmla="*/ 1 h 15"/>
                <a:gd name="T96" fmla="*/ 0 w 14"/>
                <a:gd name="T97" fmla="*/ 7 h 15"/>
                <a:gd name="T98" fmla="*/ 0 w 14"/>
                <a:gd name="T99" fmla="*/ 7 h 15"/>
                <a:gd name="T100" fmla="*/ 0 w 14"/>
                <a:gd name="T101" fmla="*/ 8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15">
                  <a:moveTo>
                    <a:pt x="8" y="5"/>
                  </a:moveTo>
                  <a:cubicBezTo>
                    <a:pt x="7" y="5"/>
                    <a:pt x="7" y="5"/>
                    <a:pt x="7" y="5"/>
                  </a:cubicBezTo>
                  <a:cubicBezTo>
                    <a:pt x="7" y="5"/>
                    <a:pt x="7" y="5"/>
                    <a:pt x="7" y="5"/>
                  </a:cubicBezTo>
                  <a:cubicBezTo>
                    <a:pt x="7" y="5"/>
                    <a:pt x="7" y="5"/>
                    <a:pt x="7" y="5"/>
                  </a:cubicBezTo>
                  <a:cubicBezTo>
                    <a:pt x="7" y="0"/>
                    <a:pt x="7" y="0"/>
                    <a:pt x="7" y="0"/>
                  </a:cubicBezTo>
                  <a:cubicBezTo>
                    <a:pt x="7" y="0"/>
                    <a:pt x="7" y="0"/>
                    <a:pt x="7" y="0"/>
                  </a:cubicBezTo>
                  <a:cubicBezTo>
                    <a:pt x="7" y="0"/>
                    <a:pt x="8" y="0"/>
                    <a:pt x="8" y="0"/>
                  </a:cubicBezTo>
                  <a:cubicBezTo>
                    <a:pt x="8" y="1"/>
                    <a:pt x="8" y="1"/>
                    <a:pt x="9" y="1"/>
                  </a:cubicBezTo>
                  <a:cubicBezTo>
                    <a:pt x="9" y="1"/>
                    <a:pt x="9" y="1"/>
                    <a:pt x="9" y="1"/>
                  </a:cubicBezTo>
                  <a:cubicBezTo>
                    <a:pt x="11" y="1"/>
                    <a:pt x="12" y="2"/>
                    <a:pt x="13" y="4"/>
                  </a:cubicBezTo>
                  <a:cubicBezTo>
                    <a:pt x="14" y="5"/>
                    <a:pt x="14" y="7"/>
                    <a:pt x="14" y="9"/>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4" y="11"/>
                    <a:pt x="13" y="12"/>
                    <a:pt x="12" y="13"/>
                  </a:cubicBezTo>
                  <a:cubicBezTo>
                    <a:pt x="10" y="14"/>
                    <a:pt x="9" y="15"/>
                    <a:pt x="7" y="15"/>
                  </a:cubicBezTo>
                  <a:cubicBezTo>
                    <a:pt x="7" y="15"/>
                    <a:pt x="7" y="15"/>
                    <a:pt x="7" y="15"/>
                  </a:cubicBezTo>
                  <a:cubicBezTo>
                    <a:pt x="7" y="15"/>
                    <a:pt x="7" y="15"/>
                    <a:pt x="7" y="15"/>
                  </a:cubicBezTo>
                  <a:cubicBezTo>
                    <a:pt x="7" y="10"/>
                    <a:pt x="7" y="10"/>
                    <a:pt x="7" y="10"/>
                  </a:cubicBezTo>
                  <a:cubicBezTo>
                    <a:pt x="7" y="10"/>
                    <a:pt x="7" y="10"/>
                    <a:pt x="7" y="10"/>
                  </a:cubicBezTo>
                  <a:cubicBezTo>
                    <a:pt x="7" y="10"/>
                    <a:pt x="7" y="10"/>
                    <a:pt x="7" y="10"/>
                  </a:cubicBezTo>
                  <a:cubicBezTo>
                    <a:pt x="8" y="10"/>
                    <a:pt x="8" y="10"/>
                    <a:pt x="9" y="9"/>
                  </a:cubicBezTo>
                  <a:cubicBezTo>
                    <a:pt x="9" y="9"/>
                    <a:pt x="9" y="9"/>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9" y="8"/>
                    <a:pt x="9" y="8"/>
                    <a:pt x="9" y="8"/>
                  </a:cubicBezTo>
                  <a:cubicBezTo>
                    <a:pt x="10" y="7"/>
                    <a:pt x="9" y="7"/>
                    <a:pt x="9" y="6"/>
                  </a:cubicBezTo>
                  <a:cubicBezTo>
                    <a:pt x="9" y="6"/>
                    <a:pt x="8" y="5"/>
                    <a:pt x="8" y="5"/>
                  </a:cubicBezTo>
                  <a:close/>
                  <a:moveTo>
                    <a:pt x="7" y="5"/>
                  </a:moveTo>
                  <a:cubicBezTo>
                    <a:pt x="7" y="5"/>
                    <a:pt x="6" y="5"/>
                    <a:pt x="6" y="6"/>
                  </a:cubicBezTo>
                  <a:cubicBezTo>
                    <a:pt x="5" y="6"/>
                    <a:pt x="5" y="7"/>
                    <a:pt x="5" y="7"/>
                  </a:cubicBezTo>
                  <a:cubicBezTo>
                    <a:pt x="5" y="1"/>
                    <a:pt x="5" y="1"/>
                    <a:pt x="5" y="1"/>
                  </a:cubicBezTo>
                  <a:cubicBezTo>
                    <a:pt x="6" y="1"/>
                    <a:pt x="6" y="0"/>
                    <a:pt x="7" y="0"/>
                  </a:cubicBezTo>
                  <a:cubicBezTo>
                    <a:pt x="7" y="5"/>
                    <a:pt x="7" y="5"/>
                    <a:pt x="7" y="5"/>
                  </a:cubicBezTo>
                  <a:close/>
                  <a:moveTo>
                    <a:pt x="5" y="8"/>
                  </a:moveTo>
                  <a:cubicBezTo>
                    <a:pt x="5" y="9"/>
                    <a:pt x="5" y="9"/>
                    <a:pt x="5" y="9"/>
                  </a:cubicBezTo>
                  <a:cubicBezTo>
                    <a:pt x="5" y="9"/>
                    <a:pt x="5" y="9"/>
                    <a:pt x="5" y="9"/>
                  </a:cubicBezTo>
                  <a:cubicBezTo>
                    <a:pt x="6" y="10"/>
                    <a:pt x="6" y="10"/>
                    <a:pt x="6" y="10"/>
                  </a:cubicBezTo>
                  <a:cubicBezTo>
                    <a:pt x="7" y="10"/>
                    <a:pt x="7" y="10"/>
                    <a:pt x="7" y="10"/>
                  </a:cubicBezTo>
                  <a:cubicBezTo>
                    <a:pt x="7" y="10"/>
                    <a:pt x="7" y="10"/>
                    <a:pt x="7" y="10"/>
                  </a:cubicBezTo>
                  <a:cubicBezTo>
                    <a:pt x="7" y="10"/>
                    <a:pt x="7" y="10"/>
                    <a:pt x="7" y="10"/>
                  </a:cubicBezTo>
                  <a:cubicBezTo>
                    <a:pt x="7" y="10"/>
                    <a:pt x="7" y="10"/>
                    <a:pt x="7" y="10"/>
                  </a:cubicBezTo>
                  <a:cubicBezTo>
                    <a:pt x="7" y="10"/>
                    <a:pt x="7" y="10"/>
                    <a:pt x="7" y="10"/>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5" y="15"/>
                    <a:pt x="5" y="15"/>
                    <a:pt x="5" y="15"/>
                  </a:cubicBezTo>
                  <a:cubicBezTo>
                    <a:pt x="5" y="15"/>
                    <a:pt x="5" y="14"/>
                    <a:pt x="5" y="14"/>
                  </a:cubicBezTo>
                  <a:cubicBezTo>
                    <a:pt x="5" y="8"/>
                    <a:pt x="5" y="8"/>
                    <a:pt x="5" y="8"/>
                  </a:cubicBezTo>
                  <a:close/>
                  <a:moveTo>
                    <a:pt x="5" y="7"/>
                  </a:moveTo>
                  <a:cubicBezTo>
                    <a:pt x="5" y="7"/>
                    <a:pt x="5" y="7"/>
                    <a:pt x="5" y="7"/>
                  </a:cubicBezTo>
                  <a:close/>
                  <a:moveTo>
                    <a:pt x="5" y="1"/>
                  </a:moveTo>
                  <a:cubicBezTo>
                    <a:pt x="5" y="7"/>
                    <a:pt x="5" y="7"/>
                    <a:pt x="5" y="7"/>
                  </a:cubicBezTo>
                  <a:cubicBezTo>
                    <a:pt x="5" y="1"/>
                    <a:pt x="5" y="1"/>
                    <a:pt x="5" y="1"/>
                  </a:cubicBezTo>
                  <a:close/>
                  <a:moveTo>
                    <a:pt x="5" y="8"/>
                  </a:moveTo>
                  <a:cubicBezTo>
                    <a:pt x="5" y="14"/>
                    <a:pt x="5" y="14"/>
                    <a:pt x="5" y="14"/>
                  </a:cubicBezTo>
                  <a:lnTo>
                    <a:pt x="5" y="8"/>
                  </a:lnTo>
                  <a:close/>
                  <a:moveTo>
                    <a:pt x="5" y="7"/>
                  </a:moveTo>
                  <a:cubicBezTo>
                    <a:pt x="5" y="7"/>
                    <a:pt x="5" y="7"/>
                    <a:pt x="5" y="7"/>
                  </a:cubicBezTo>
                  <a:cubicBezTo>
                    <a:pt x="5" y="7"/>
                    <a:pt x="5" y="7"/>
                    <a:pt x="5" y="7"/>
                  </a:cubicBezTo>
                  <a:cubicBezTo>
                    <a:pt x="5" y="8"/>
                    <a:pt x="5" y="8"/>
                    <a:pt x="5" y="8"/>
                  </a:cubicBezTo>
                  <a:cubicBezTo>
                    <a:pt x="5" y="8"/>
                    <a:pt x="5" y="8"/>
                    <a:pt x="5" y="8"/>
                  </a:cubicBezTo>
                  <a:cubicBezTo>
                    <a:pt x="5" y="8"/>
                    <a:pt x="5" y="8"/>
                    <a:pt x="5" y="8"/>
                  </a:cubicBezTo>
                  <a:cubicBezTo>
                    <a:pt x="5" y="8"/>
                    <a:pt x="5" y="8"/>
                    <a:pt x="5" y="8"/>
                  </a:cubicBezTo>
                  <a:cubicBezTo>
                    <a:pt x="5" y="14"/>
                    <a:pt x="5" y="14"/>
                    <a:pt x="5" y="14"/>
                  </a:cubicBezTo>
                  <a:cubicBezTo>
                    <a:pt x="4" y="14"/>
                    <a:pt x="2" y="13"/>
                    <a:pt x="2" y="12"/>
                  </a:cubicBezTo>
                  <a:cubicBezTo>
                    <a:pt x="2" y="12"/>
                    <a:pt x="2" y="12"/>
                    <a:pt x="1" y="12"/>
                  </a:cubicBezTo>
                  <a:cubicBezTo>
                    <a:pt x="0" y="11"/>
                    <a:pt x="0" y="9"/>
                    <a:pt x="0" y="8"/>
                  </a:cubicBezTo>
                  <a:cubicBezTo>
                    <a:pt x="0" y="8"/>
                    <a:pt x="0" y="8"/>
                    <a:pt x="0" y="8"/>
                  </a:cubicBezTo>
                  <a:cubicBezTo>
                    <a:pt x="0" y="7"/>
                    <a:pt x="0" y="7"/>
                    <a:pt x="0" y="7"/>
                  </a:cubicBezTo>
                  <a:cubicBezTo>
                    <a:pt x="0" y="7"/>
                    <a:pt x="0" y="7"/>
                    <a:pt x="0" y="7"/>
                  </a:cubicBezTo>
                  <a:cubicBezTo>
                    <a:pt x="0" y="7"/>
                    <a:pt x="0" y="7"/>
                    <a:pt x="0" y="7"/>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4"/>
                    <a:pt x="1" y="3"/>
                    <a:pt x="3" y="2"/>
                  </a:cubicBezTo>
                  <a:cubicBezTo>
                    <a:pt x="3" y="1"/>
                    <a:pt x="4" y="1"/>
                    <a:pt x="5" y="1"/>
                  </a:cubicBezTo>
                  <a:cubicBezTo>
                    <a:pt x="5" y="7"/>
                    <a:pt x="5" y="7"/>
                    <a:pt x="5" y="7"/>
                  </a:cubicBezTo>
                  <a:close/>
                  <a:moveTo>
                    <a:pt x="0" y="7"/>
                  </a:moveTo>
                  <a:cubicBezTo>
                    <a:pt x="0" y="7"/>
                    <a:pt x="0" y="7"/>
                    <a:pt x="0" y="7"/>
                  </a:cubicBezTo>
                  <a:cubicBezTo>
                    <a:pt x="0" y="7"/>
                    <a:pt x="0" y="7"/>
                    <a:pt x="0" y="7"/>
                  </a:cubicBezTo>
                  <a:close/>
                  <a:moveTo>
                    <a:pt x="0" y="8"/>
                  </a:moveTo>
                  <a:cubicBezTo>
                    <a:pt x="0" y="8"/>
                    <a:pt x="0" y="8"/>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1" name="Freeform 347"/>
            <p:cNvSpPr>
              <a:spLocks noEditPoints="1"/>
            </p:cNvSpPr>
            <p:nvPr/>
          </p:nvSpPr>
          <p:spPr bwMode="auto">
            <a:xfrm>
              <a:off x="10147300" y="1892300"/>
              <a:ext cx="161925" cy="85725"/>
            </a:xfrm>
            <a:custGeom>
              <a:avLst/>
              <a:gdLst>
                <a:gd name="T0" fmla="*/ 36 w 72"/>
                <a:gd name="T1" fmla="*/ 34 h 38"/>
                <a:gd name="T2" fmla="*/ 59 w 72"/>
                <a:gd name="T3" fmla="*/ 34 h 38"/>
                <a:gd name="T4" fmla="*/ 67 w 72"/>
                <a:gd name="T5" fmla="*/ 5 h 38"/>
                <a:gd name="T6" fmla="*/ 63 w 72"/>
                <a:gd name="T7" fmla="*/ 5 h 38"/>
                <a:gd name="T8" fmla="*/ 55 w 72"/>
                <a:gd name="T9" fmla="*/ 5 h 38"/>
                <a:gd name="T10" fmla="*/ 36 w 72"/>
                <a:gd name="T11" fmla="*/ 5 h 38"/>
                <a:gd name="T12" fmla="*/ 36 w 72"/>
                <a:gd name="T13" fmla="*/ 0 h 38"/>
                <a:gd name="T14" fmla="*/ 55 w 72"/>
                <a:gd name="T15" fmla="*/ 0 h 38"/>
                <a:gd name="T16" fmla="*/ 63 w 72"/>
                <a:gd name="T17" fmla="*/ 0 h 38"/>
                <a:gd name="T18" fmla="*/ 70 w 72"/>
                <a:gd name="T19" fmla="*/ 0 h 38"/>
                <a:gd name="T20" fmla="*/ 70 w 72"/>
                <a:gd name="T21" fmla="*/ 0 h 38"/>
                <a:gd name="T22" fmla="*/ 70 w 72"/>
                <a:gd name="T23" fmla="*/ 0 h 38"/>
                <a:gd name="T24" fmla="*/ 72 w 72"/>
                <a:gd name="T25" fmla="*/ 3 h 38"/>
                <a:gd name="T26" fmla="*/ 63 w 72"/>
                <a:gd name="T27" fmla="*/ 37 h 38"/>
                <a:gd name="T28" fmla="*/ 61 w 72"/>
                <a:gd name="T29" fmla="*/ 38 h 38"/>
                <a:gd name="T30" fmla="*/ 36 w 72"/>
                <a:gd name="T31" fmla="*/ 38 h 38"/>
                <a:gd name="T32" fmla="*/ 36 w 72"/>
                <a:gd name="T33" fmla="*/ 34 h 38"/>
                <a:gd name="T34" fmla="*/ 6 w 72"/>
                <a:gd name="T35" fmla="*/ 5 h 38"/>
                <a:gd name="T36" fmla="*/ 13 w 72"/>
                <a:gd name="T37" fmla="*/ 34 h 38"/>
                <a:gd name="T38" fmla="*/ 36 w 72"/>
                <a:gd name="T39" fmla="*/ 34 h 38"/>
                <a:gd name="T40" fmla="*/ 36 w 72"/>
                <a:gd name="T41" fmla="*/ 38 h 38"/>
                <a:gd name="T42" fmla="*/ 11 w 72"/>
                <a:gd name="T43" fmla="*/ 38 h 38"/>
                <a:gd name="T44" fmla="*/ 11 w 72"/>
                <a:gd name="T45" fmla="*/ 38 h 38"/>
                <a:gd name="T46" fmla="*/ 9 w 72"/>
                <a:gd name="T47" fmla="*/ 37 h 38"/>
                <a:gd name="T48" fmla="*/ 0 w 72"/>
                <a:gd name="T49" fmla="*/ 3 h 38"/>
                <a:gd name="T50" fmla="*/ 0 w 72"/>
                <a:gd name="T51" fmla="*/ 3 h 38"/>
                <a:gd name="T52" fmla="*/ 3 w 72"/>
                <a:gd name="T53" fmla="*/ 0 h 38"/>
                <a:gd name="T54" fmla="*/ 10 w 72"/>
                <a:gd name="T55" fmla="*/ 0 h 38"/>
                <a:gd name="T56" fmla="*/ 18 w 72"/>
                <a:gd name="T57" fmla="*/ 0 h 38"/>
                <a:gd name="T58" fmla="*/ 36 w 72"/>
                <a:gd name="T59" fmla="*/ 0 h 38"/>
                <a:gd name="T60" fmla="*/ 36 w 72"/>
                <a:gd name="T61" fmla="*/ 5 h 38"/>
                <a:gd name="T62" fmla="*/ 18 w 72"/>
                <a:gd name="T63" fmla="*/ 5 h 38"/>
                <a:gd name="T64" fmla="*/ 10 w 72"/>
                <a:gd name="T65" fmla="*/ 5 h 38"/>
                <a:gd name="T66" fmla="*/ 6 w 72"/>
                <a:gd name="T67" fmla="*/ 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 h="38">
                  <a:moveTo>
                    <a:pt x="36" y="34"/>
                  </a:moveTo>
                  <a:cubicBezTo>
                    <a:pt x="59" y="34"/>
                    <a:pt x="59" y="34"/>
                    <a:pt x="59" y="34"/>
                  </a:cubicBezTo>
                  <a:cubicBezTo>
                    <a:pt x="67" y="5"/>
                    <a:pt x="67" y="5"/>
                    <a:pt x="67" y="5"/>
                  </a:cubicBezTo>
                  <a:cubicBezTo>
                    <a:pt x="63" y="5"/>
                    <a:pt x="63" y="5"/>
                    <a:pt x="63" y="5"/>
                  </a:cubicBezTo>
                  <a:cubicBezTo>
                    <a:pt x="55" y="5"/>
                    <a:pt x="55" y="5"/>
                    <a:pt x="55" y="5"/>
                  </a:cubicBezTo>
                  <a:cubicBezTo>
                    <a:pt x="36" y="5"/>
                    <a:pt x="36" y="5"/>
                    <a:pt x="36" y="5"/>
                  </a:cubicBezTo>
                  <a:cubicBezTo>
                    <a:pt x="36" y="0"/>
                    <a:pt x="36" y="0"/>
                    <a:pt x="36" y="0"/>
                  </a:cubicBezTo>
                  <a:cubicBezTo>
                    <a:pt x="55" y="0"/>
                    <a:pt x="55" y="0"/>
                    <a:pt x="55" y="0"/>
                  </a:cubicBezTo>
                  <a:cubicBezTo>
                    <a:pt x="63" y="0"/>
                    <a:pt x="63" y="0"/>
                    <a:pt x="63" y="0"/>
                  </a:cubicBezTo>
                  <a:cubicBezTo>
                    <a:pt x="70" y="0"/>
                    <a:pt x="70" y="0"/>
                    <a:pt x="70" y="0"/>
                  </a:cubicBezTo>
                  <a:cubicBezTo>
                    <a:pt x="70" y="0"/>
                    <a:pt x="70" y="0"/>
                    <a:pt x="70" y="0"/>
                  </a:cubicBezTo>
                  <a:cubicBezTo>
                    <a:pt x="70" y="0"/>
                    <a:pt x="70" y="0"/>
                    <a:pt x="70" y="0"/>
                  </a:cubicBezTo>
                  <a:cubicBezTo>
                    <a:pt x="72" y="1"/>
                    <a:pt x="72" y="2"/>
                    <a:pt x="72" y="3"/>
                  </a:cubicBezTo>
                  <a:cubicBezTo>
                    <a:pt x="63" y="37"/>
                    <a:pt x="63" y="37"/>
                    <a:pt x="63" y="37"/>
                  </a:cubicBezTo>
                  <a:cubicBezTo>
                    <a:pt x="63" y="38"/>
                    <a:pt x="62" y="38"/>
                    <a:pt x="61" y="38"/>
                  </a:cubicBezTo>
                  <a:cubicBezTo>
                    <a:pt x="36" y="38"/>
                    <a:pt x="36" y="38"/>
                    <a:pt x="36" y="38"/>
                  </a:cubicBezTo>
                  <a:lnTo>
                    <a:pt x="36" y="34"/>
                  </a:lnTo>
                  <a:close/>
                  <a:moveTo>
                    <a:pt x="6" y="5"/>
                  </a:moveTo>
                  <a:cubicBezTo>
                    <a:pt x="13" y="34"/>
                    <a:pt x="13" y="34"/>
                    <a:pt x="13" y="34"/>
                  </a:cubicBezTo>
                  <a:cubicBezTo>
                    <a:pt x="36" y="34"/>
                    <a:pt x="36" y="34"/>
                    <a:pt x="36" y="34"/>
                  </a:cubicBezTo>
                  <a:cubicBezTo>
                    <a:pt x="36" y="38"/>
                    <a:pt x="36" y="38"/>
                    <a:pt x="36" y="38"/>
                  </a:cubicBezTo>
                  <a:cubicBezTo>
                    <a:pt x="11" y="38"/>
                    <a:pt x="11" y="38"/>
                    <a:pt x="11" y="38"/>
                  </a:cubicBezTo>
                  <a:cubicBezTo>
                    <a:pt x="11" y="38"/>
                    <a:pt x="11" y="38"/>
                    <a:pt x="11" y="38"/>
                  </a:cubicBezTo>
                  <a:cubicBezTo>
                    <a:pt x="10" y="38"/>
                    <a:pt x="9" y="38"/>
                    <a:pt x="9" y="37"/>
                  </a:cubicBezTo>
                  <a:cubicBezTo>
                    <a:pt x="0" y="3"/>
                    <a:pt x="0" y="3"/>
                    <a:pt x="0" y="3"/>
                  </a:cubicBezTo>
                  <a:cubicBezTo>
                    <a:pt x="0" y="3"/>
                    <a:pt x="0" y="3"/>
                    <a:pt x="0" y="3"/>
                  </a:cubicBezTo>
                  <a:cubicBezTo>
                    <a:pt x="0" y="1"/>
                    <a:pt x="1" y="0"/>
                    <a:pt x="3" y="0"/>
                  </a:cubicBezTo>
                  <a:cubicBezTo>
                    <a:pt x="10" y="0"/>
                    <a:pt x="10" y="0"/>
                    <a:pt x="10" y="0"/>
                  </a:cubicBezTo>
                  <a:cubicBezTo>
                    <a:pt x="18" y="0"/>
                    <a:pt x="18" y="0"/>
                    <a:pt x="18" y="0"/>
                  </a:cubicBezTo>
                  <a:cubicBezTo>
                    <a:pt x="36" y="0"/>
                    <a:pt x="36" y="0"/>
                    <a:pt x="36" y="0"/>
                  </a:cubicBezTo>
                  <a:cubicBezTo>
                    <a:pt x="36" y="5"/>
                    <a:pt x="36" y="5"/>
                    <a:pt x="36" y="5"/>
                  </a:cubicBezTo>
                  <a:cubicBezTo>
                    <a:pt x="18" y="5"/>
                    <a:pt x="18" y="5"/>
                    <a:pt x="18" y="5"/>
                  </a:cubicBezTo>
                  <a:cubicBezTo>
                    <a:pt x="10" y="5"/>
                    <a:pt x="10" y="5"/>
                    <a:pt x="10" y="5"/>
                  </a:cubicBezTo>
                  <a:lnTo>
                    <a:pt x="6"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55" name="TextBox 354"/>
          <p:cNvSpPr txBox="1"/>
          <p:nvPr/>
        </p:nvSpPr>
        <p:spPr>
          <a:xfrm>
            <a:off x="777034" y="500139"/>
            <a:ext cx="3310890" cy="1076325"/>
          </a:xfrm>
          <a:prstGeom prst="rect">
            <a:avLst/>
          </a:prstGeom>
          <a:noFill/>
        </p:spPr>
        <p:txBody>
          <a:bodyPr wrap="none" rtlCol="0">
            <a:spAutoFit/>
          </a:bodyPr>
          <a:lstStyle/>
          <a:p>
            <a:pPr algn="l"/>
            <a:r>
              <a:rPr lang="id-ID" sz="3200" dirty="0" smtClean="0">
                <a:latin typeface="Raleway" panose="020B0003030101060003" pitchFamily="34" charset="0"/>
              </a:rPr>
              <a:t>4.4.3分支限界法</a:t>
            </a:r>
            <a:endParaRPr lang="id-ID" sz="3200" dirty="0" smtClean="0">
              <a:latin typeface="Raleway" panose="020B0003030101060003" pitchFamily="34" charset="0"/>
            </a:endParaRPr>
          </a:p>
          <a:p>
            <a:pPr algn="l"/>
            <a:r>
              <a:rPr lang="id-ID" sz="3200" dirty="0" smtClean="0">
                <a:latin typeface="Raleway" panose="020B0003030101060003" pitchFamily="34" charset="0"/>
              </a:rPr>
              <a:t>的一般过程</a:t>
            </a:r>
            <a:endParaRPr lang="id-ID" sz="3200" dirty="0" smtClean="0">
              <a:latin typeface="Raleway" panose="020B0003030101060003" pitchFamily="34" charset="0"/>
            </a:endParaRPr>
          </a:p>
        </p:txBody>
      </p:sp>
      <p:sp>
        <p:nvSpPr>
          <p:cNvPr id="356" name="Rectangle 355"/>
          <p:cNvSpPr/>
          <p:nvPr/>
        </p:nvSpPr>
        <p:spPr>
          <a:xfrm>
            <a:off x="795449" y="1540059"/>
            <a:ext cx="3081934" cy="338554"/>
          </a:xfrm>
          <a:prstGeom prst="rect">
            <a:avLst/>
          </a:prstGeom>
        </p:spPr>
        <p:txBody>
          <a:bodyPr wrap="none">
            <a:spAutoFit/>
          </a:bodyPr>
          <a:lstStyle/>
          <a:p>
            <a:r>
              <a:rPr lang="id-ID" sz="1600" dirty="0" smtClean="0">
                <a:solidFill>
                  <a:schemeClr val="bg1">
                    <a:lumMod val="65000"/>
                  </a:schemeClr>
                </a:solidFill>
                <a:latin typeface="Raleway" panose="020B0003030101060003" pitchFamily="34" charset="0"/>
              </a:rPr>
              <a:t>Perfect reflect professionalism</a:t>
            </a:r>
            <a:endParaRPr lang="id-ID" sz="1600" dirty="0">
              <a:solidFill>
                <a:schemeClr val="bg1">
                  <a:lumMod val="65000"/>
                </a:schemeClr>
              </a:solidFill>
              <a:latin typeface="Raleway" panose="020B0003030101060003" pitchFamily="34" charset="0"/>
            </a:endParaRPr>
          </a:p>
        </p:txBody>
      </p:sp>
      <p:sp>
        <p:nvSpPr>
          <p:cNvPr id="357" name="TextBox 356"/>
          <p:cNvSpPr txBox="1"/>
          <p:nvPr/>
        </p:nvSpPr>
        <p:spPr>
          <a:xfrm>
            <a:off x="754392" y="2749273"/>
            <a:ext cx="3181192" cy="584775"/>
          </a:xfrm>
          <a:prstGeom prst="rect">
            <a:avLst/>
          </a:prstGeom>
          <a:noFill/>
        </p:spPr>
        <p:txBody>
          <a:bodyPr wrap="none" rtlCol="0">
            <a:spAutoFit/>
          </a:bodyPr>
          <a:lstStyle/>
          <a:p>
            <a:r>
              <a:rPr lang="id-ID" sz="3200" b="1" dirty="0" smtClean="0">
                <a:solidFill>
                  <a:srgbClr val="FF6D6D"/>
                </a:solidFill>
                <a:latin typeface="Raleway" panose="020B0003030101060003" pitchFamily="34" charset="0"/>
              </a:rPr>
              <a:t>Success Words</a:t>
            </a:r>
            <a:endParaRPr lang="id-ID" sz="3200" b="1" dirty="0">
              <a:solidFill>
                <a:srgbClr val="FF6D6D"/>
              </a:solidFill>
              <a:latin typeface="Raleway" panose="020B0003030101060003" pitchFamily="34" charset="0"/>
            </a:endParaRPr>
          </a:p>
        </p:txBody>
      </p:sp>
      <p:sp>
        <p:nvSpPr>
          <p:cNvPr id="358" name="Rectangle 357"/>
          <p:cNvSpPr/>
          <p:nvPr/>
        </p:nvSpPr>
        <p:spPr>
          <a:xfrm>
            <a:off x="795878" y="3314116"/>
            <a:ext cx="3914235" cy="1384995"/>
          </a:xfrm>
          <a:prstGeom prst="rect">
            <a:avLst/>
          </a:prstGeom>
        </p:spPr>
        <p:txBody>
          <a:bodyPr wrap="square">
            <a:spAutoFit/>
          </a:bodyPr>
          <a:lstStyle/>
          <a:p>
            <a:pPr algn="just"/>
            <a:r>
              <a:rPr lang="id-ID" sz="1400" b="1" dirty="0">
                <a:solidFill>
                  <a:schemeClr val="bg1">
                    <a:lumMod val="65000"/>
                  </a:schemeClr>
                </a:solidFill>
                <a:latin typeface="PT Sans" panose="020B0503020203020204" pitchFamily="34" charset="0"/>
              </a:rPr>
              <a:t>Suitable for all categories </a:t>
            </a:r>
            <a:r>
              <a:rPr lang="id-ID" sz="1400" dirty="0">
                <a:solidFill>
                  <a:schemeClr val="bg1">
                    <a:lumMod val="65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t>
            </a:r>
            <a:r>
              <a:rPr lang="id-ID" sz="1400" dirty="0" smtClean="0">
                <a:solidFill>
                  <a:schemeClr val="bg1">
                    <a:lumMod val="65000"/>
                  </a:schemeClr>
                </a:solidFill>
                <a:latin typeface="PT Sans" panose="020B0503020203020204" pitchFamily="34" charset="0"/>
              </a:rPr>
              <a:t>architecto</a:t>
            </a:r>
            <a:endParaRPr lang="id-ID" sz="1400" dirty="0">
              <a:solidFill>
                <a:schemeClr val="bg1">
                  <a:lumMod val="65000"/>
                </a:schemeClr>
              </a:solidFill>
              <a:latin typeface="PT Sans" panose="020B0503020203020204" pitchFamily="34" charset="0"/>
            </a:endParaRPr>
          </a:p>
          <a:p>
            <a:pPr algn="just"/>
            <a:endParaRPr lang="id-ID" sz="1400" dirty="0">
              <a:solidFill>
                <a:schemeClr val="bg1">
                  <a:lumMod val="65000"/>
                </a:schemeClr>
              </a:solidFill>
              <a:latin typeface="PT Sans" panose="020B0503020203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5"/>
                                        </p:tgtEl>
                                        <p:attrNameLst>
                                          <p:attrName>style.visibility</p:attrName>
                                        </p:attrNameLst>
                                      </p:cBhvr>
                                      <p:to>
                                        <p:strVal val="visible"/>
                                      </p:to>
                                    </p:set>
                                    <p:animEffect transition="in" filter="fade">
                                      <p:cBhvr>
                                        <p:cTn id="7" dur="500"/>
                                        <p:tgtEl>
                                          <p:spTgt spid="35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6"/>
                                        </p:tgtEl>
                                        <p:attrNameLst>
                                          <p:attrName>style.visibility</p:attrName>
                                        </p:attrNameLst>
                                      </p:cBhvr>
                                      <p:to>
                                        <p:strVal val="visible"/>
                                      </p:to>
                                    </p:set>
                                    <p:animEffect transition="in" filter="fade">
                                      <p:cBhvr>
                                        <p:cTn id="11" dur="500"/>
                                        <p:tgtEl>
                                          <p:spTgt spid="35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57"/>
                                        </p:tgtEl>
                                        <p:attrNameLst>
                                          <p:attrName>style.visibility</p:attrName>
                                        </p:attrNameLst>
                                      </p:cBhvr>
                                      <p:to>
                                        <p:strVal val="visible"/>
                                      </p:to>
                                    </p:set>
                                    <p:animEffect transition="in" filter="fade">
                                      <p:cBhvr>
                                        <p:cTn id="15" dur="500"/>
                                        <p:tgtEl>
                                          <p:spTgt spid="35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58"/>
                                        </p:tgtEl>
                                        <p:attrNameLst>
                                          <p:attrName>style.visibility</p:attrName>
                                        </p:attrNameLst>
                                      </p:cBhvr>
                                      <p:to>
                                        <p:strVal val="visible"/>
                                      </p:to>
                                    </p:set>
                                    <p:animEffect transition="in" filter="fade">
                                      <p:cBhvr>
                                        <p:cTn id="18" dur="500"/>
                                        <p:tgtEl>
                                          <p:spTgt spid="35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2000"/>
                            </p:stCondLst>
                            <p:childTnLst>
                              <p:par>
                                <p:cTn id="26" presetID="22" presetClass="entr" presetSubtype="4" fill="hold" nodeType="afterEffect">
                                  <p:stCondLst>
                                    <p:cond delay="0"/>
                                  </p:stCondLst>
                                  <p:childTnLst>
                                    <p:set>
                                      <p:cBhvr>
                                        <p:cTn id="27" dur="1" fill="hold">
                                          <p:stCondLst>
                                            <p:cond delay="0"/>
                                          </p:stCondLst>
                                        </p:cTn>
                                        <p:tgtEl>
                                          <p:spTgt spid="353"/>
                                        </p:tgtEl>
                                        <p:attrNameLst>
                                          <p:attrName>style.visibility</p:attrName>
                                        </p:attrNameLst>
                                      </p:cBhvr>
                                      <p:to>
                                        <p:strVal val="visible"/>
                                      </p:to>
                                    </p:set>
                                    <p:animEffect transition="in" filter="wipe(down)">
                                      <p:cBhvr>
                                        <p:cTn id="28" dur="1000"/>
                                        <p:tgtEl>
                                          <p:spTgt spid="353"/>
                                        </p:tgtEl>
                                      </p:cBhvr>
                                    </p:animEffect>
                                  </p:childTnLst>
                                </p:cTn>
                              </p:par>
                              <p:par>
                                <p:cTn id="29" presetID="10" presetClass="entr" presetSubtype="0" fill="hold" nodeType="withEffect">
                                  <p:stCondLst>
                                    <p:cond delay="0"/>
                                  </p:stCondLst>
                                  <p:childTnLst>
                                    <p:set>
                                      <p:cBhvr>
                                        <p:cTn id="30" dur="1" fill="hold">
                                          <p:stCondLst>
                                            <p:cond delay="0"/>
                                          </p:stCondLst>
                                        </p:cTn>
                                        <p:tgtEl>
                                          <p:spTgt spid="354"/>
                                        </p:tgtEl>
                                        <p:attrNameLst>
                                          <p:attrName>style.visibility</p:attrName>
                                        </p:attrNameLst>
                                      </p:cBhvr>
                                      <p:to>
                                        <p:strVal val="visible"/>
                                      </p:to>
                                    </p:set>
                                    <p:animEffect transition="in" filter="fade">
                                      <p:cBhvr>
                                        <p:cTn id="31" dur="1000"/>
                                        <p:tgtEl>
                                          <p:spTgt spid="3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5" grpId="0"/>
      <p:bldP spid="356" grpId="0"/>
      <p:bldP spid="357" grpId="0"/>
      <p:bldP spid="35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001395" y="549769"/>
            <a:ext cx="5080000" cy="2306955"/>
          </a:xfrm>
          <a:prstGeom prst="rect">
            <a:avLst/>
          </a:prstGeom>
          <a:noFill/>
          <a:ln w="9525">
            <a:noFill/>
          </a:ln>
        </p:spPr>
        <p:txBody>
          <a:bodyPr>
            <a:spAutoFit/>
          </a:bodyPr>
          <a:lstStyle/>
          <a:p>
            <a:pPr indent="0"/>
            <a:r>
              <a:rPr lang="en-US" altLang="zh-CN" sz="1050" b="0" dirty="0">
                <a:latin typeface="宋体" panose="02010600030101010101" pitchFamily="2" charset="-122"/>
                <a:ea typeface="宋体" panose="02010600030101010101" pitchFamily="2" charset="-122"/>
                <a:cs typeface="宋体" panose="02010600030101010101" pitchFamily="2" charset="-122"/>
              </a:rPr>
              <a:t> </a:t>
            </a:r>
            <a:r>
              <a:rPr lang="en-US" altLang="zh-CN" sz="1050" b="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由于</a:t>
            </a:r>
            <a:r>
              <a:rPr lang="zh-CN" altLang="en-US" sz="2400" b="0" dirty="0">
                <a:latin typeface="宋体" panose="02010600030101010101" pitchFamily="2" charset="-122"/>
                <a:ea typeface="宋体" panose="02010600030101010101" pitchFamily="2" charset="-122"/>
                <a:cs typeface="宋体" panose="02010600030101010101" pitchFamily="2" charset="-122"/>
              </a:rPr>
              <a:t>求解目标不同，导致分支限界法与回溯法在解空间树</a:t>
            </a:r>
            <a:r>
              <a:rPr lang="en-US" altLang="zh-CN" sz="2400" b="0" dirty="0">
                <a:latin typeface="宋体" panose="02010600030101010101" pitchFamily="2" charset="-122"/>
                <a:ea typeface="宋体" panose="02010600030101010101" pitchFamily="2" charset="-122"/>
                <a:cs typeface="宋体" panose="02010600030101010101" pitchFamily="2" charset="-122"/>
              </a:rPr>
              <a:t>T</a:t>
            </a:r>
            <a:r>
              <a:rPr lang="zh-CN" altLang="en-US" sz="2400" b="0" dirty="0">
                <a:latin typeface="宋体" panose="02010600030101010101" pitchFamily="2" charset="-122"/>
                <a:ea typeface="宋体" panose="02010600030101010101" pitchFamily="2" charset="-122"/>
                <a:cs typeface="宋体" panose="02010600030101010101" pitchFamily="2" charset="-122"/>
              </a:rPr>
              <a:t>上的搜索方式也不相同。回溯法以深度优先的方式搜索解空间树</a:t>
            </a:r>
            <a:r>
              <a:rPr lang="en-US" altLang="zh-CN" sz="2400" b="0" dirty="0">
                <a:latin typeface="Times New Roman" panose="02020603050405020304" charset="0"/>
                <a:ea typeface="Times New Roman" panose="02020603050405020304" charset="0"/>
                <a:cs typeface="Times New Roman" panose="02020603050405020304" charset="0"/>
              </a:rPr>
              <a:t>T</a:t>
            </a:r>
            <a:r>
              <a:rPr lang="zh-CN" altLang="en-US" sz="2400" b="0" dirty="0">
                <a:latin typeface="宋体" panose="02010600030101010101" pitchFamily="2" charset="-122"/>
                <a:ea typeface="宋体" panose="02010600030101010101" pitchFamily="2" charset="-122"/>
                <a:cs typeface="宋体" panose="02010600030101010101" pitchFamily="2" charset="-122"/>
              </a:rPr>
              <a:t>，而分支限界法则以广度优先或以最小耗费优先的方式搜索解空间树</a:t>
            </a:r>
            <a:r>
              <a:rPr lang="en-US" altLang="zh-CN" sz="2400" b="0" dirty="0">
                <a:latin typeface="Times New Roman" panose="02020603050405020304" charset="0"/>
                <a:ea typeface="Times New Roman" panose="02020603050405020304" charset="0"/>
                <a:cs typeface="Times New Roman" panose="02020603050405020304" charset="0"/>
              </a:rPr>
              <a:t>T</a:t>
            </a:r>
            <a:r>
              <a:rPr lang="zh-CN" altLang="en-US" sz="2400" b="0" dirty="0">
                <a:latin typeface="宋体" panose="02010600030101010101" pitchFamily="2" charset="-122"/>
                <a:ea typeface="宋体" panose="02010600030101010101" pitchFamily="2" charset="-122"/>
                <a:cs typeface="宋体" panose="02010600030101010101" pitchFamily="2" charset="-122"/>
              </a:rPr>
              <a:t>。</a:t>
            </a:r>
            <a:endParaRPr lang="zh-CN" altLang="en-US" sz="2400" dirty="0"/>
          </a:p>
        </p:txBody>
      </p:sp>
      <p:sp>
        <p:nvSpPr>
          <p:cNvPr id="8" name="文本框 7"/>
          <p:cNvSpPr txBox="1"/>
          <p:nvPr/>
        </p:nvSpPr>
        <p:spPr>
          <a:xfrm>
            <a:off x="1001395" y="2800195"/>
            <a:ext cx="5629910" cy="4154984"/>
          </a:xfrm>
          <a:prstGeom prst="rect">
            <a:avLst/>
          </a:prstGeom>
          <a:noFill/>
          <a:ln w="9525">
            <a:noFill/>
          </a:ln>
        </p:spPr>
        <p:txBody>
          <a:bodyPr wrap="square">
            <a:spAutoFit/>
          </a:bodyPr>
          <a:lstStyle/>
          <a:p>
            <a:pPr indent="0"/>
            <a:r>
              <a:rPr lang="en-US" altLang="zh-CN" sz="1050" b="0" dirty="0">
                <a:latin typeface="宋体" panose="02010600030101010101" pitchFamily="2" charset="-122"/>
                <a:ea typeface="宋体" panose="02010600030101010101" pitchFamily="2" charset="-122"/>
                <a:cs typeface="宋体" panose="02010600030101010101" pitchFamily="2" charset="-122"/>
              </a:rPr>
              <a:t> </a:t>
            </a:r>
            <a:r>
              <a:rPr lang="en-US" altLang="zh-CN" sz="1050" b="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分支</a:t>
            </a:r>
            <a:r>
              <a:rPr lang="zh-CN" altLang="en-US" sz="2400" b="0" dirty="0">
                <a:latin typeface="宋体" panose="02010600030101010101" pitchFamily="2" charset="-122"/>
                <a:ea typeface="宋体" panose="02010600030101010101" pitchFamily="2" charset="-122"/>
                <a:cs typeface="宋体" panose="02010600030101010101" pitchFamily="2" charset="-122"/>
              </a:rPr>
              <a:t>限界法的搜索策略是：在扩展结点处，先生成其所有的儿子结点（分支），然后再从当前的活结点表中选择下一个扩展对点。为了有效地选择下一扩展结点，以加速搜索的进程，在每一活结点处，计算一个函数值（限界），并根据这些已计算出的函数值，从当前活结点表中选择一个最有利的结点作为扩展结点，使搜索朝着解空间树上有最优解的分支推进，以便尽快地找出一个最优解。</a:t>
            </a:r>
            <a:endParaRPr lang="zh-CN" altLang="en-US" sz="2400" dirty="0"/>
          </a:p>
        </p:txBody>
      </p:sp>
      <p:sp>
        <p:nvSpPr>
          <p:cNvPr id="9" name="文本框 8"/>
          <p:cNvSpPr txBox="1"/>
          <p:nvPr/>
        </p:nvSpPr>
        <p:spPr>
          <a:xfrm>
            <a:off x="6891020" y="182562"/>
            <a:ext cx="5080000" cy="6739255"/>
          </a:xfrm>
          <a:prstGeom prst="rect">
            <a:avLst/>
          </a:prstGeom>
          <a:noFill/>
          <a:ln w="9525">
            <a:noFill/>
          </a:ln>
        </p:spPr>
        <p:txBody>
          <a:bodyPr>
            <a:spAutoFit/>
          </a:bodyPr>
          <a:lstStyle/>
          <a:p>
            <a:pPr indent="166370"/>
            <a:r>
              <a:rPr lang="zh-CN" altLang="en-US" sz="2400" b="0" smtClean="0">
                <a:latin typeface="宋体" panose="02010600030101010101" pitchFamily="2" charset="-122"/>
                <a:ea typeface="宋体" panose="02010600030101010101" pitchFamily="2" charset="-122"/>
                <a:cs typeface="宋体" panose="02010600030101010101" pitchFamily="2" charset="-122"/>
              </a:rPr>
              <a:t>   分支</a:t>
            </a:r>
            <a:r>
              <a:rPr lang="zh-CN" altLang="en-US" sz="2400" b="0">
                <a:latin typeface="宋体" panose="02010600030101010101" pitchFamily="2" charset="-122"/>
                <a:ea typeface="宋体" panose="02010600030101010101" pitchFamily="2" charset="-122"/>
                <a:cs typeface="宋体" panose="02010600030101010101" pitchFamily="2" charset="-122"/>
              </a:rPr>
              <a:t>限界法常以广度优先或以最小耗费（最大效益）优先的方式搜索问题的解空间树。问题的解空间树是表示问题解空间的一棵有序树，常见的有子集树和排列树。在搜索问题的解空间树时，分支限界法与回溯法对当前扩展结点所使用的扩展方式不同。在分支限界法中，每一个活结点只有一次机会成为扩展结点。活结点一旦成为扩展结点，就一次性产生其所有儿子结点。在这些儿子结点中，那些导致不可行解或导致非最优解的儿子结点被舍弃，其余儿子结点被子加入活结点表中。此后，从活结点表中取下一结点成为当前扩展结点，并重复上述结点扩展过程。这个过程一直持续到找到所求的解或活结点表为空时为止。</a:t>
            </a:r>
            <a:endParaRPr lang="zh-CN" altLang="en-US" sz="2400"/>
          </a:p>
        </p:txBody>
      </p:sp>
      <p:cxnSp>
        <p:nvCxnSpPr>
          <p:cNvPr id="10" name="Straight Connector 64"/>
          <p:cNvCxnSpPr/>
          <p:nvPr/>
        </p:nvCxnSpPr>
        <p:spPr>
          <a:xfrm>
            <a:off x="665707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1" name="Oval 65"/>
          <p:cNvSpPr/>
          <p:nvPr/>
        </p:nvSpPr>
        <p:spPr>
          <a:xfrm>
            <a:off x="650130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Oval 66"/>
          <p:cNvSpPr/>
          <p:nvPr/>
        </p:nvSpPr>
        <p:spPr>
          <a:xfrm>
            <a:off x="650130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67"/>
          <p:cNvSpPr/>
          <p:nvPr/>
        </p:nvSpPr>
        <p:spPr>
          <a:xfrm>
            <a:off x="650130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68"/>
          <p:cNvSpPr/>
          <p:nvPr/>
        </p:nvSpPr>
        <p:spPr>
          <a:xfrm>
            <a:off x="650130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3" grpId="0" bldLvl="0" animBg="1"/>
      <p:bldP spid="14" grpId="0" bldLvl="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Box 91"/>
          <p:cNvSpPr txBox="1"/>
          <p:nvPr/>
        </p:nvSpPr>
        <p:spPr>
          <a:xfrm>
            <a:off x="777034" y="500139"/>
            <a:ext cx="3724275" cy="583565"/>
          </a:xfrm>
          <a:prstGeom prst="rect">
            <a:avLst/>
          </a:prstGeom>
          <a:noFill/>
        </p:spPr>
        <p:txBody>
          <a:bodyPr wrap="none" rtlCol="0">
            <a:spAutoFit/>
          </a:bodyPr>
          <a:lstStyle/>
          <a:p>
            <a:pPr algn="l"/>
            <a:r>
              <a:rPr lang="id-ID" sz="3200" dirty="0" smtClean="0">
                <a:latin typeface="Raleway" panose="020B0003030101060003" pitchFamily="34" charset="0"/>
              </a:rPr>
              <a:t>4.5分支限界法运用</a:t>
            </a:r>
            <a:endParaRPr lang="id-ID" sz="3200" dirty="0" smtClean="0">
              <a:latin typeface="Raleway" panose="020B0003030101060003" pitchFamily="34" charset="0"/>
            </a:endParaRPr>
          </a:p>
        </p:txBody>
      </p:sp>
      <p:sp>
        <p:nvSpPr>
          <p:cNvPr id="30" name="Rectangle 29"/>
          <p:cNvSpPr/>
          <p:nvPr/>
        </p:nvSpPr>
        <p:spPr>
          <a:xfrm>
            <a:off x="777034" y="1016819"/>
            <a:ext cx="3081934" cy="338554"/>
          </a:xfrm>
          <a:prstGeom prst="rect">
            <a:avLst/>
          </a:prstGeom>
        </p:spPr>
        <p:txBody>
          <a:bodyPr wrap="none">
            <a:spAutoFit/>
          </a:bodyPr>
          <a:lstStyle/>
          <a:p>
            <a:r>
              <a:rPr lang="id-ID" sz="1600" dirty="0" smtClean="0">
                <a:solidFill>
                  <a:schemeClr val="bg1">
                    <a:lumMod val="65000"/>
                  </a:schemeClr>
                </a:solidFill>
                <a:latin typeface="Raleway" panose="020B0003030101060003" pitchFamily="34" charset="0"/>
              </a:rPr>
              <a:t>Perfect reflect professionalism</a:t>
            </a:r>
            <a:endParaRPr lang="id-ID" sz="1600" dirty="0">
              <a:solidFill>
                <a:schemeClr val="bg1">
                  <a:lumMod val="65000"/>
                </a:schemeClr>
              </a:solidFill>
              <a:latin typeface="Raleway" panose="020B0003030101060003" pitchFamily="34" charset="0"/>
            </a:endParaRPr>
          </a:p>
        </p:txBody>
      </p:sp>
      <p:sp>
        <p:nvSpPr>
          <p:cNvPr id="153" name="Oval 152"/>
          <p:cNvSpPr/>
          <p:nvPr/>
        </p:nvSpPr>
        <p:spPr>
          <a:xfrm>
            <a:off x="1864338" y="1782122"/>
            <a:ext cx="1408371" cy="1408371"/>
          </a:xfrm>
          <a:prstGeom prst="ellipse">
            <a:avLst/>
          </a:prstGeom>
          <a:solidFill>
            <a:srgbClr val="FF6D6D"/>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E3D29D"/>
              </a:solidFill>
            </a:endParaRPr>
          </a:p>
        </p:txBody>
      </p:sp>
      <p:sp>
        <p:nvSpPr>
          <p:cNvPr id="154" name="Oval 153"/>
          <p:cNvSpPr/>
          <p:nvPr/>
        </p:nvSpPr>
        <p:spPr>
          <a:xfrm>
            <a:off x="5201356" y="3091497"/>
            <a:ext cx="1408371" cy="1408371"/>
          </a:xfrm>
          <a:prstGeom prst="ellipse">
            <a:avLst/>
          </a:prstGeom>
          <a:solidFill>
            <a:srgbClr val="FF6D6D"/>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E3D29D"/>
              </a:solidFill>
            </a:endParaRPr>
          </a:p>
        </p:txBody>
      </p:sp>
      <p:sp>
        <p:nvSpPr>
          <p:cNvPr id="155" name="Oval 154"/>
          <p:cNvSpPr/>
          <p:nvPr/>
        </p:nvSpPr>
        <p:spPr>
          <a:xfrm>
            <a:off x="7061420" y="5029153"/>
            <a:ext cx="1408371" cy="1408371"/>
          </a:xfrm>
          <a:prstGeom prst="ellipse">
            <a:avLst/>
          </a:prstGeom>
          <a:solidFill>
            <a:schemeClr val="tx1">
              <a:lumMod val="65000"/>
              <a:lumOff val="3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E3D29D"/>
              </a:solidFill>
            </a:endParaRPr>
          </a:p>
        </p:txBody>
      </p:sp>
      <p:sp>
        <p:nvSpPr>
          <p:cNvPr id="156" name="Oval 155"/>
          <p:cNvSpPr/>
          <p:nvPr/>
        </p:nvSpPr>
        <p:spPr>
          <a:xfrm>
            <a:off x="3334722" y="5029152"/>
            <a:ext cx="1408371" cy="1408371"/>
          </a:xfrm>
          <a:prstGeom prst="ellipse">
            <a:avLst/>
          </a:prstGeom>
          <a:solidFill>
            <a:schemeClr val="bg1">
              <a:lumMod val="6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E3D29D"/>
              </a:solidFill>
            </a:endParaRPr>
          </a:p>
        </p:txBody>
      </p:sp>
      <p:sp>
        <p:nvSpPr>
          <p:cNvPr id="157" name="Oval 156"/>
          <p:cNvSpPr/>
          <p:nvPr/>
        </p:nvSpPr>
        <p:spPr>
          <a:xfrm>
            <a:off x="8469791" y="2107426"/>
            <a:ext cx="1408371" cy="1408371"/>
          </a:xfrm>
          <a:prstGeom prst="ellipse">
            <a:avLst/>
          </a:prstGeom>
          <a:solidFill>
            <a:schemeClr val="bg1">
              <a:lumMod val="6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rgbClr val="E3D29D"/>
              </a:solidFill>
            </a:endParaRPr>
          </a:p>
        </p:txBody>
      </p:sp>
      <p:cxnSp>
        <p:nvCxnSpPr>
          <p:cNvPr id="158" name="Curved Connector 157"/>
          <p:cNvCxnSpPr>
            <a:stCxn id="154" idx="4"/>
            <a:endCxn id="155" idx="2"/>
          </p:cNvCxnSpPr>
          <p:nvPr/>
        </p:nvCxnSpPr>
        <p:spPr>
          <a:xfrm rot="16200000" flipH="1">
            <a:off x="5866746" y="4538664"/>
            <a:ext cx="1233471" cy="1155878"/>
          </a:xfrm>
          <a:prstGeom prst="curvedConnector2">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59" name="Curved Connector 158"/>
          <p:cNvCxnSpPr>
            <a:stCxn id="154" idx="4"/>
            <a:endCxn id="156" idx="0"/>
          </p:cNvCxnSpPr>
          <p:nvPr/>
        </p:nvCxnSpPr>
        <p:spPr>
          <a:xfrm rot="5400000">
            <a:off x="4707583" y="3831193"/>
            <a:ext cx="529284" cy="1866634"/>
          </a:xfrm>
          <a:prstGeom prst="curvedConnector3">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60" name="Curved Connector 159"/>
          <p:cNvCxnSpPr>
            <a:stCxn id="156" idx="2"/>
          </p:cNvCxnSpPr>
          <p:nvPr/>
        </p:nvCxnSpPr>
        <p:spPr>
          <a:xfrm rot="10800000">
            <a:off x="1864340" y="2485040"/>
            <a:ext cx="1470382" cy="3248298"/>
          </a:xfrm>
          <a:prstGeom prst="curvedConnector3">
            <a:avLst>
              <a:gd name="adj1" fmla="val 115547"/>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61" name="Curved Connector 160"/>
          <p:cNvCxnSpPr>
            <a:stCxn id="157" idx="4"/>
          </p:cNvCxnSpPr>
          <p:nvPr/>
        </p:nvCxnSpPr>
        <p:spPr>
          <a:xfrm rot="5400000" flipH="1">
            <a:off x="5707965" y="49786"/>
            <a:ext cx="1030757" cy="5901266"/>
          </a:xfrm>
          <a:prstGeom prst="curvedConnector4">
            <a:avLst>
              <a:gd name="adj1" fmla="val -35696"/>
              <a:gd name="adj2" fmla="val 39881"/>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sp>
        <p:nvSpPr>
          <p:cNvPr id="162" name="TextBox 161"/>
          <p:cNvSpPr txBox="1"/>
          <p:nvPr/>
        </p:nvSpPr>
        <p:spPr>
          <a:xfrm rot="21568247">
            <a:off x="4779505" y="3526546"/>
            <a:ext cx="2252526" cy="398780"/>
          </a:xfrm>
          <a:prstGeom prst="rect">
            <a:avLst/>
          </a:prstGeom>
          <a:noFill/>
        </p:spPr>
        <p:txBody>
          <a:bodyPr wrap="square" rtlCol="0">
            <a:spAutoFit/>
          </a:bodyPr>
          <a:lstStyle/>
          <a:p>
            <a:pPr algn="ctr"/>
            <a:r>
              <a:rPr lang="en-US" altLang="id-ID" sz="2000" dirty="0">
                <a:solidFill>
                  <a:schemeClr val="bg1">
                    <a:lumMod val="95000"/>
                  </a:schemeClr>
                </a:solidFill>
                <a:latin typeface="PT Sans" panose="020B0503020203020204" pitchFamily="34" charset="0"/>
              </a:rPr>
              <a:t>4.5.1</a:t>
            </a:r>
            <a:endParaRPr lang="en-US" altLang="id-ID" sz="2000" dirty="0">
              <a:solidFill>
                <a:schemeClr val="bg1">
                  <a:lumMod val="95000"/>
                </a:schemeClr>
              </a:solidFill>
              <a:latin typeface="PT Sans" panose="020B0503020203020204" pitchFamily="34" charset="0"/>
            </a:endParaRPr>
          </a:p>
        </p:txBody>
      </p:sp>
      <p:sp>
        <p:nvSpPr>
          <p:cNvPr id="163" name="TextBox 162"/>
          <p:cNvSpPr txBox="1"/>
          <p:nvPr/>
        </p:nvSpPr>
        <p:spPr>
          <a:xfrm rot="21568247">
            <a:off x="6619015" y="5526949"/>
            <a:ext cx="2252526" cy="398780"/>
          </a:xfrm>
          <a:prstGeom prst="rect">
            <a:avLst/>
          </a:prstGeom>
          <a:noFill/>
        </p:spPr>
        <p:txBody>
          <a:bodyPr wrap="square" rtlCol="0">
            <a:spAutoFit/>
          </a:bodyPr>
          <a:lstStyle/>
          <a:p>
            <a:pPr algn="ctr"/>
            <a:r>
              <a:rPr lang="en-US" altLang="id-ID" sz="2000" dirty="0">
                <a:solidFill>
                  <a:schemeClr val="bg1">
                    <a:lumMod val="95000"/>
                  </a:schemeClr>
                </a:solidFill>
                <a:latin typeface="PT Sans" panose="020B0503020203020204" pitchFamily="34" charset="0"/>
              </a:rPr>
              <a:t>4.5.3</a:t>
            </a:r>
            <a:endParaRPr lang="en-US" altLang="id-ID" sz="2000" dirty="0">
              <a:solidFill>
                <a:schemeClr val="bg1">
                  <a:lumMod val="95000"/>
                </a:schemeClr>
              </a:solidFill>
              <a:latin typeface="PT Sans" panose="020B0503020203020204" pitchFamily="34" charset="0"/>
            </a:endParaRPr>
          </a:p>
        </p:txBody>
      </p:sp>
      <p:sp>
        <p:nvSpPr>
          <p:cNvPr id="164" name="TextBox 163"/>
          <p:cNvSpPr txBox="1"/>
          <p:nvPr/>
        </p:nvSpPr>
        <p:spPr>
          <a:xfrm rot="21568247">
            <a:off x="3002003" y="5507854"/>
            <a:ext cx="2073808" cy="398780"/>
          </a:xfrm>
          <a:prstGeom prst="rect">
            <a:avLst/>
          </a:prstGeom>
          <a:noFill/>
        </p:spPr>
        <p:txBody>
          <a:bodyPr wrap="square" rtlCol="0">
            <a:spAutoFit/>
          </a:bodyPr>
          <a:lstStyle/>
          <a:p>
            <a:pPr algn="ctr"/>
            <a:r>
              <a:rPr lang="en-US" altLang="id-ID" sz="2000" dirty="0">
                <a:solidFill>
                  <a:schemeClr val="bg1">
                    <a:lumMod val="95000"/>
                  </a:schemeClr>
                </a:solidFill>
                <a:latin typeface="PT Sans" panose="020B0503020203020204" pitchFamily="34" charset="0"/>
              </a:rPr>
              <a:t>4.5.2</a:t>
            </a:r>
            <a:endParaRPr lang="en-US" altLang="id-ID" sz="2000" dirty="0">
              <a:solidFill>
                <a:schemeClr val="bg1">
                  <a:lumMod val="95000"/>
                </a:schemeClr>
              </a:solidFill>
              <a:latin typeface="PT Sans" panose="020B0503020203020204" pitchFamily="34" charset="0"/>
            </a:endParaRPr>
          </a:p>
        </p:txBody>
      </p:sp>
      <p:sp>
        <p:nvSpPr>
          <p:cNvPr id="165" name="TextBox 164"/>
          <p:cNvSpPr txBox="1"/>
          <p:nvPr/>
        </p:nvSpPr>
        <p:spPr>
          <a:xfrm rot="21568247">
            <a:off x="1500136" y="2244627"/>
            <a:ext cx="2073808" cy="398780"/>
          </a:xfrm>
          <a:prstGeom prst="rect">
            <a:avLst/>
          </a:prstGeom>
          <a:noFill/>
        </p:spPr>
        <p:txBody>
          <a:bodyPr wrap="square" rtlCol="0">
            <a:spAutoFit/>
          </a:bodyPr>
          <a:lstStyle/>
          <a:p>
            <a:pPr algn="ctr"/>
            <a:r>
              <a:rPr lang="en-US" altLang="id-ID" sz="2000" dirty="0" smtClean="0">
                <a:solidFill>
                  <a:schemeClr val="bg1">
                    <a:lumMod val="95000"/>
                  </a:schemeClr>
                </a:solidFill>
                <a:latin typeface="PT Sans" panose="020B0503020203020204" pitchFamily="34" charset="0"/>
              </a:rPr>
              <a:t>4.5.4</a:t>
            </a:r>
            <a:endParaRPr lang="en-US" altLang="id-ID" sz="2000" dirty="0">
              <a:solidFill>
                <a:schemeClr val="bg1">
                  <a:lumMod val="95000"/>
                </a:schemeClr>
              </a:solidFill>
              <a:latin typeface="PT Sans" panose="020B0503020203020204" pitchFamily="34" charset="0"/>
            </a:endParaRPr>
          </a:p>
        </p:txBody>
      </p:sp>
      <p:sp>
        <p:nvSpPr>
          <p:cNvPr id="166" name="TextBox 165"/>
          <p:cNvSpPr txBox="1"/>
          <p:nvPr/>
        </p:nvSpPr>
        <p:spPr>
          <a:xfrm rot="21568247">
            <a:off x="8152312" y="2612747"/>
            <a:ext cx="2073808" cy="398780"/>
          </a:xfrm>
          <a:prstGeom prst="rect">
            <a:avLst/>
          </a:prstGeom>
          <a:noFill/>
        </p:spPr>
        <p:txBody>
          <a:bodyPr wrap="square" rtlCol="0">
            <a:spAutoFit/>
          </a:bodyPr>
          <a:lstStyle/>
          <a:p>
            <a:pPr algn="ctr"/>
            <a:r>
              <a:rPr lang="en-US" altLang="id-ID" sz="2000" dirty="0">
                <a:solidFill>
                  <a:schemeClr val="bg1">
                    <a:lumMod val="95000"/>
                  </a:schemeClr>
                </a:solidFill>
                <a:latin typeface="PT Sans" panose="020B0503020203020204" pitchFamily="34" charset="0"/>
              </a:rPr>
              <a:t>4.5.5</a:t>
            </a:r>
            <a:endParaRPr lang="en-US" altLang="id-ID" sz="2000" dirty="0">
              <a:solidFill>
                <a:schemeClr val="bg1">
                  <a:lumMod val="95000"/>
                </a:schemeClr>
              </a:solidFill>
              <a:latin typeface="PT Sans" panose="020B0503020203020204" pitchFamily="34" charset="0"/>
            </a:endParaRPr>
          </a:p>
        </p:txBody>
      </p:sp>
      <p:sp>
        <p:nvSpPr>
          <p:cNvPr id="167" name="Rectangle 166"/>
          <p:cNvSpPr/>
          <p:nvPr/>
        </p:nvSpPr>
        <p:spPr>
          <a:xfrm>
            <a:off x="4746438" y="5625144"/>
            <a:ext cx="1730319" cy="645160"/>
          </a:xfrm>
          <a:prstGeom prst="rect">
            <a:avLst/>
          </a:prstGeom>
        </p:spPr>
        <p:txBody>
          <a:bodyPr wrap="square">
            <a:spAutoFit/>
          </a:bodyPr>
          <a:lstStyle/>
          <a:p>
            <a:r>
              <a:rPr lang="id-ID" dirty="0">
                <a:solidFill>
                  <a:schemeClr val="bg1">
                    <a:lumMod val="65000"/>
                  </a:schemeClr>
                </a:solidFill>
              </a:rPr>
              <a:t>4.5.2批处理作业调度问题</a:t>
            </a:r>
            <a:endParaRPr lang="id-ID" dirty="0">
              <a:solidFill>
                <a:schemeClr val="bg1">
                  <a:lumMod val="65000"/>
                </a:schemeClr>
              </a:solidFill>
            </a:endParaRPr>
          </a:p>
        </p:txBody>
      </p:sp>
      <p:cxnSp>
        <p:nvCxnSpPr>
          <p:cNvPr id="168" name="Straight Connector 167"/>
          <p:cNvCxnSpPr/>
          <p:nvPr/>
        </p:nvCxnSpPr>
        <p:spPr>
          <a:xfrm>
            <a:off x="4853225" y="5572268"/>
            <a:ext cx="1491305"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169" name="Rectangle 168"/>
          <p:cNvSpPr/>
          <p:nvPr/>
        </p:nvSpPr>
        <p:spPr>
          <a:xfrm>
            <a:off x="8501888" y="5625144"/>
            <a:ext cx="1730319" cy="368300"/>
          </a:xfrm>
          <a:prstGeom prst="rect">
            <a:avLst/>
          </a:prstGeom>
        </p:spPr>
        <p:txBody>
          <a:bodyPr wrap="square">
            <a:spAutoFit/>
          </a:bodyPr>
          <a:lstStyle/>
          <a:p>
            <a:r>
              <a:rPr lang="id-ID" dirty="0">
                <a:solidFill>
                  <a:schemeClr val="bg1">
                    <a:lumMod val="65000"/>
                  </a:schemeClr>
                </a:solidFill>
              </a:rPr>
              <a:t>4.5.3装载问题</a:t>
            </a:r>
            <a:endParaRPr lang="id-ID" dirty="0">
              <a:solidFill>
                <a:schemeClr val="bg1">
                  <a:lumMod val="65000"/>
                </a:schemeClr>
              </a:solidFill>
            </a:endParaRPr>
          </a:p>
        </p:txBody>
      </p:sp>
      <p:cxnSp>
        <p:nvCxnSpPr>
          <p:cNvPr id="170" name="Straight Connector 169"/>
          <p:cNvCxnSpPr/>
          <p:nvPr/>
        </p:nvCxnSpPr>
        <p:spPr>
          <a:xfrm>
            <a:off x="8621375" y="5572268"/>
            <a:ext cx="1491305"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171" name="Rectangle 170"/>
          <p:cNvSpPr/>
          <p:nvPr/>
        </p:nvSpPr>
        <p:spPr>
          <a:xfrm>
            <a:off x="6833939" y="2542714"/>
            <a:ext cx="1730319" cy="645160"/>
          </a:xfrm>
          <a:prstGeom prst="rect">
            <a:avLst/>
          </a:prstGeom>
        </p:spPr>
        <p:txBody>
          <a:bodyPr wrap="square">
            <a:spAutoFit/>
          </a:bodyPr>
          <a:lstStyle/>
          <a:p>
            <a:r>
              <a:rPr lang="id-ID" dirty="0">
                <a:solidFill>
                  <a:schemeClr val="bg1">
                    <a:lumMod val="65000"/>
                  </a:schemeClr>
                </a:solidFill>
              </a:rPr>
              <a:t>4.5.5旅行商问题</a:t>
            </a:r>
            <a:endParaRPr lang="id-ID" dirty="0">
              <a:solidFill>
                <a:schemeClr val="bg1">
                  <a:lumMod val="65000"/>
                </a:schemeClr>
              </a:solidFill>
            </a:endParaRPr>
          </a:p>
        </p:txBody>
      </p:sp>
      <p:cxnSp>
        <p:nvCxnSpPr>
          <p:cNvPr id="172" name="Straight Connector 171"/>
          <p:cNvCxnSpPr/>
          <p:nvPr/>
        </p:nvCxnSpPr>
        <p:spPr>
          <a:xfrm>
            <a:off x="6940726" y="2489838"/>
            <a:ext cx="1491305"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173" name="Rectangle 172"/>
          <p:cNvSpPr/>
          <p:nvPr/>
        </p:nvSpPr>
        <p:spPr>
          <a:xfrm>
            <a:off x="3334722" y="1738162"/>
            <a:ext cx="1730319" cy="645160"/>
          </a:xfrm>
          <a:prstGeom prst="rect">
            <a:avLst/>
          </a:prstGeom>
        </p:spPr>
        <p:txBody>
          <a:bodyPr wrap="square">
            <a:spAutoFit/>
          </a:bodyPr>
          <a:lstStyle/>
          <a:p>
            <a:r>
              <a:rPr lang="id-ID" dirty="0">
                <a:solidFill>
                  <a:schemeClr val="bg1">
                    <a:lumMod val="65000"/>
                  </a:schemeClr>
                </a:solidFill>
              </a:rPr>
              <a:t>4.5.4 0-1背包问题</a:t>
            </a:r>
            <a:endParaRPr lang="id-ID" dirty="0">
              <a:solidFill>
                <a:schemeClr val="bg1">
                  <a:lumMod val="65000"/>
                </a:schemeClr>
              </a:solidFill>
            </a:endParaRPr>
          </a:p>
        </p:txBody>
      </p:sp>
      <p:cxnSp>
        <p:nvCxnSpPr>
          <p:cNvPr id="174" name="Straight Connector 173"/>
          <p:cNvCxnSpPr/>
          <p:nvPr/>
        </p:nvCxnSpPr>
        <p:spPr>
          <a:xfrm>
            <a:off x="3441509" y="1685286"/>
            <a:ext cx="1491305"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175" name="Rectangle 174"/>
          <p:cNvSpPr/>
          <p:nvPr/>
        </p:nvSpPr>
        <p:spPr>
          <a:xfrm>
            <a:off x="3472534" y="3492259"/>
            <a:ext cx="1730319" cy="645160"/>
          </a:xfrm>
          <a:prstGeom prst="rect">
            <a:avLst/>
          </a:prstGeom>
        </p:spPr>
        <p:txBody>
          <a:bodyPr wrap="square">
            <a:spAutoFit/>
          </a:bodyPr>
          <a:lstStyle/>
          <a:p>
            <a:r>
              <a:rPr lang="id-ID" dirty="0">
                <a:solidFill>
                  <a:schemeClr val="bg1">
                    <a:lumMod val="65000"/>
                  </a:schemeClr>
                </a:solidFill>
                <a:sym typeface="+mn-ea"/>
              </a:rPr>
              <a:t>4.5.1单源最短路径问题</a:t>
            </a:r>
            <a:endParaRPr lang="id-ID" dirty="0">
              <a:solidFill>
                <a:schemeClr val="bg1">
                  <a:lumMod val="65000"/>
                </a:schemeClr>
              </a:solidFill>
            </a:endParaRPr>
          </a:p>
        </p:txBody>
      </p:sp>
      <p:cxnSp>
        <p:nvCxnSpPr>
          <p:cNvPr id="176" name="Straight Connector 175"/>
          <p:cNvCxnSpPr/>
          <p:nvPr/>
        </p:nvCxnSpPr>
        <p:spPr>
          <a:xfrm>
            <a:off x="3592021" y="3492723"/>
            <a:ext cx="1491305"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4"/>
                                        </p:tgtEl>
                                        <p:attrNameLst>
                                          <p:attrName>style.visibility</p:attrName>
                                        </p:attrNameLst>
                                      </p:cBhvr>
                                      <p:to>
                                        <p:strVal val="visible"/>
                                      </p:to>
                                    </p:set>
                                    <p:animEffect transition="in" filter="fade">
                                      <p:cBhvr>
                                        <p:cTn id="15" dur="500"/>
                                        <p:tgtEl>
                                          <p:spTgt spid="154"/>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62"/>
                                        </p:tgtEl>
                                        <p:attrNameLst>
                                          <p:attrName>style.visibility</p:attrName>
                                        </p:attrNameLst>
                                      </p:cBhvr>
                                      <p:to>
                                        <p:strVal val="visible"/>
                                      </p:to>
                                    </p:set>
                                    <p:anim calcmode="lin" valueType="num">
                                      <p:cBhvr>
                                        <p:cTn id="18" dur="500" fill="hold"/>
                                        <p:tgtEl>
                                          <p:spTgt spid="162"/>
                                        </p:tgtEl>
                                        <p:attrNameLst>
                                          <p:attrName>ppt_w</p:attrName>
                                        </p:attrNameLst>
                                      </p:cBhvr>
                                      <p:tavLst>
                                        <p:tav tm="0">
                                          <p:val>
                                            <p:fltVal val="0"/>
                                          </p:val>
                                        </p:tav>
                                        <p:tav tm="100000">
                                          <p:val>
                                            <p:strVal val="#ppt_w"/>
                                          </p:val>
                                        </p:tav>
                                      </p:tavLst>
                                    </p:anim>
                                    <p:anim calcmode="lin" valueType="num">
                                      <p:cBhvr>
                                        <p:cTn id="19" dur="500" fill="hold"/>
                                        <p:tgtEl>
                                          <p:spTgt spid="162"/>
                                        </p:tgtEl>
                                        <p:attrNameLst>
                                          <p:attrName>ppt_h</p:attrName>
                                        </p:attrNameLst>
                                      </p:cBhvr>
                                      <p:tavLst>
                                        <p:tav tm="0">
                                          <p:val>
                                            <p:fltVal val="0"/>
                                          </p:val>
                                        </p:tav>
                                        <p:tav tm="100000">
                                          <p:val>
                                            <p:strVal val="#ppt_h"/>
                                          </p:val>
                                        </p:tav>
                                      </p:tavLst>
                                    </p:anim>
                                    <p:animEffect transition="in" filter="fade">
                                      <p:cBhvr>
                                        <p:cTn id="20" dur="500"/>
                                        <p:tgtEl>
                                          <p:spTgt spid="162"/>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76"/>
                                        </p:tgtEl>
                                        <p:attrNameLst>
                                          <p:attrName>style.visibility</p:attrName>
                                        </p:attrNameLst>
                                      </p:cBhvr>
                                      <p:to>
                                        <p:strVal val="visible"/>
                                      </p:to>
                                    </p:set>
                                    <p:animEffect transition="in" filter="wipe(left)">
                                      <p:cBhvr>
                                        <p:cTn id="24" dur="500"/>
                                        <p:tgtEl>
                                          <p:spTgt spid="17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75"/>
                                        </p:tgtEl>
                                        <p:attrNameLst>
                                          <p:attrName>style.visibility</p:attrName>
                                        </p:attrNameLst>
                                      </p:cBhvr>
                                      <p:to>
                                        <p:strVal val="visible"/>
                                      </p:to>
                                    </p:set>
                                    <p:animEffect transition="in" filter="wipe(left)">
                                      <p:cBhvr>
                                        <p:cTn id="27" dur="500"/>
                                        <p:tgtEl>
                                          <p:spTgt spid="175"/>
                                        </p:tgtEl>
                                      </p:cBhvr>
                                    </p:animEffect>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159"/>
                                        </p:tgtEl>
                                        <p:attrNameLst>
                                          <p:attrName>style.visibility</p:attrName>
                                        </p:attrNameLst>
                                      </p:cBhvr>
                                      <p:to>
                                        <p:strVal val="visible"/>
                                      </p:to>
                                    </p:set>
                                    <p:animEffect transition="in" filter="wipe(up)">
                                      <p:cBhvr>
                                        <p:cTn id="31" dur="500"/>
                                        <p:tgtEl>
                                          <p:spTgt spid="159"/>
                                        </p:tgtEl>
                                      </p:cBhvr>
                                    </p:animEffect>
                                  </p:childTnLst>
                                </p:cTn>
                              </p:par>
                              <p:par>
                                <p:cTn id="32" presetID="22" presetClass="entr" presetSubtype="1" fill="hold" nodeType="withEffect">
                                  <p:stCondLst>
                                    <p:cond delay="0"/>
                                  </p:stCondLst>
                                  <p:childTnLst>
                                    <p:set>
                                      <p:cBhvr>
                                        <p:cTn id="33" dur="1" fill="hold">
                                          <p:stCondLst>
                                            <p:cond delay="0"/>
                                          </p:stCondLst>
                                        </p:cTn>
                                        <p:tgtEl>
                                          <p:spTgt spid="158"/>
                                        </p:tgtEl>
                                        <p:attrNameLst>
                                          <p:attrName>style.visibility</p:attrName>
                                        </p:attrNameLst>
                                      </p:cBhvr>
                                      <p:to>
                                        <p:strVal val="visible"/>
                                      </p:to>
                                    </p:set>
                                    <p:animEffect transition="in" filter="wipe(up)">
                                      <p:cBhvr>
                                        <p:cTn id="34" dur="500"/>
                                        <p:tgtEl>
                                          <p:spTgt spid="158"/>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156"/>
                                        </p:tgtEl>
                                        <p:attrNameLst>
                                          <p:attrName>style.visibility</p:attrName>
                                        </p:attrNameLst>
                                      </p:cBhvr>
                                      <p:to>
                                        <p:strVal val="visible"/>
                                      </p:to>
                                    </p:set>
                                    <p:animEffect transition="in" filter="fade">
                                      <p:cBhvr>
                                        <p:cTn id="38" dur="500"/>
                                        <p:tgtEl>
                                          <p:spTgt spid="15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5"/>
                                        </p:tgtEl>
                                        <p:attrNameLst>
                                          <p:attrName>style.visibility</p:attrName>
                                        </p:attrNameLst>
                                      </p:cBhvr>
                                      <p:to>
                                        <p:strVal val="visible"/>
                                      </p:to>
                                    </p:set>
                                    <p:animEffect transition="in" filter="fade">
                                      <p:cBhvr>
                                        <p:cTn id="41" dur="500"/>
                                        <p:tgtEl>
                                          <p:spTgt spid="155"/>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64"/>
                                        </p:tgtEl>
                                        <p:attrNameLst>
                                          <p:attrName>style.visibility</p:attrName>
                                        </p:attrNameLst>
                                      </p:cBhvr>
                                      <p:to>
                                        <p:strVal val="visible"/>
                                      </p:to>
                                    </p:set>
                                    <p:anim calcmode="lin" valueType="num">
                                      <p:cBhvr>
                                        <p:cTn id="44" dur="500" fill="hold"/>
                                        <p:tgtEl>
                                          <p:spTgt spid="164"/>
                                        </p:tgtEl>
                                        <p:attrNameLst>
                                          <p:attrName>ppt_w</p:attrName>
                                        </p:attrNameLst>
                                      </p:cBhvr>
                                      <p:tavLst>
                                        <p:tav tm="0">
                                          <p:val>
                                            <p:fltVal val="0"/>
                                          </p:val>
                                        </p:tav>
                                        <p:tav tm="100000">
                                          <p:val>
                                            <p:strVal val="#ppt_w"/>
                                          </p:val>
                                        </p:tav>
                                      </p:tavLst>
                                    </p:anim>
                                    <p:anim calcmode="lin" valueType="num">
                                      <p:cBhvr>
                                        <p:cTn id="45" dur="500" fill="hold"/>
                                        <p:tgtEl>
                                          <p:spTgt spid="164"/>
                                        </p:tgtEl>
                                        <p:attrNameLst>
                                          <p:attrName>ppt_h</p:attrName>
                                        </p:attrNameLst>
                                      </p:cBhvr>
                                      <p:tavLst>
                                        <p:tav tm="0">
                                          <p:val>
                                            <p:fltVal val="0"/>
                                          </p:val>
                                        </p:tav>
                                        <p:tav tm="100000">
                                          <p:val>
                                            <p:strVal val="#ppt_h"/>
                                          </p:val>
                                        </p:tav>
                                      </p:tavLst>
                                    </p:anim>
                                    <p:animEffect transition="in" filter="fade">
                                      <p:cBhvr>
                                        <p:cTn id="46" dur="500"/>
                                        <p:tgtEl>
                                          <p:spTgt spid="16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63"/>
                                        </p:tgtEl>
                                        <p:attrNameLst>
                                          <p:attrName>style.visibility</p:attrName>
                                        </p:attrNameLst>
                                      </p:cBhvr>
                                      <p:to>
                                        <p:strVal val="visible"/>
                                      </p:to>
                                    </p:set>
                                    <p:anim calcmode="lin" valueType="num">
                                      <p:cBhvr>
                                        <p:cTn id="49" dur="500" fill="hold"/>
                                        <p:tgtEl>
                                          <p:spTgt spid="163"/>
                                        </p:tgtEl>
                                        <p:attrNameLst>
                                          <p:attrName>ppt_w</p:attrName>
                                        </p:attrNameLst>
                                      </p:cBhvr>
                                      <p:tavLst>
                                        <p:tav tm="0">
                                          <p:val>
                                            <p:fltVal val="0"/>
                                          </p:val>
                                        </p:tav>
                                        <p:tav tm="100000">
                                          <p:val>
                                            <p:strVal val="#ppt_w"/>
                                          </p:val>
                                        </p:tav>
                                      </p:tavLst>
                                    </p:anim>
                                    <p:anim calcmode="lin" valueType="num">
                                      <p:cBhvr>
                                        <p:cTn id="50" dur="500" fill="hold"/>
                                        <p:tgtEl>
                                          <p:spTgt spid="163"/>
                                        </p:tgtEl>
                                        <p:attrNameLst>
                                          <p:attrName>ppt_h</p:attrName>
                                        </p:attrNameLst>
                                      </p:cBhvr>
                                      <p:tavLst>
                                        <p:tav tm="0">
                                          <p:val>
                                            <p:fltVal val="0"/>
                                          </p:val>
                                        </p:tav>
                                        <p:tav tm="100000">
                                          <p:val>
                                            <p:strVal val="#ppt_h"/>
                                          </p:val>
                                        </p:tav>
                                      </p:tavLst>
                                    </p:anim>
                                    <p:animEffect transition="in" filter="fade">
                                      <p:cBhvr>
                                        <p:cTn id="51" dur="500"/>
                                        <p:tgtEl>
                                          <p:spTgt spid="163"/>
                                        </p:tgtEl>
                                      </p:cBhvr>
                                    </p:animEffect>
                                  </p:childTnLst>
                                </p:cTn>
                              </p:par>
                            </p:childTnLst>
                          </p:cTn>
                        </p:par>
                        <p:par>
                          <p:cTn id="52" fill="hold">
                            <p:stCondLst>
                              <p:cond delay="3000"/>
                            </p:stCondLst>
                            <p:childTnLst>
                              <p:par>
                                <p:cTn id="53" presetID="22" presetClass="entr" presetSubtype="8" fill="hold" nodeType="afterEffect">
                                  <p:stCondLst>
                                    <p:cond delay="0"/>
                                  </p:stCondLst>
                                  <p:childTnLst>
                                    <p:set>
                                      <p:cBhvr>
                                        <p:cTn id="54" dur="1" fill="hold">
                                          <p:stCondLst>
                                            <p:cond delay="0"/>
                                          </p:stCondLst>
                                        </p:cTn>
                                        <p:tgtEl>
                                          <p:spTgt spid="168"/>
                                        </p:tgtEl>
                                        <p:attrNameLst>
                                          <p:attrName>style.visibility</p:attrName>
                                        </p:attrNameLst>
                                      </p:cBhvr>
                                      <p:to>
                                        <p:strVal val="visible"/>
                                      </p:to>
                                    </p:set>
                                    <p:animEffect transition="in" filter="wipe(left)">
                                      <p:cBhvr>
                                        <p:cTn id="55" dur="500"/>
                                        <p:tgtEl>
                                          <p:spTgt spid="168"/>
                                        </p:tgtEl>
                                      </p:cBhvr>
                                    </p:animEffect>
                                  </p:childTnLst>
                                </p:cTn>
                              </p:par>
                              <p:par>
                                <p:cTn id="56" presetID="22" presetClass="entr" presetSubtype="8" fill="hold" nodeType="withEffect">
                                  <p:stCondLst>
                                    <p:cond delay="0"/>
                                  </p:stCondLst>
                                  <p:childTnLst>
                                    <p:set>
                                      <p:cBhvr>
                                        <p:cTn id="57" dur="1" fill="hold">
                                          <p:stCondLst>
                                            <p:cond delay="0"/>
                                          </p:stCondLst>
                                        </p:cTn>
                                        <p:tgtEl>
                                          <p:spTgt spid="170"/>
                                        </p:tgtEl>
                                        <p:attrNameLst>
                                          <p:attrName>style.visibility</p:attrName>
                                        </p:attrNameLst>
                                      </p:cBhvr>
                                      <p:to>
                                        <p:strVal val="visible"/>
                                      </p:to>
                                    </p:set>
                                    <p:animEffect transition="in" filter="wipe(left)">
                                      <p:cBhvr>
                                        <p:cTn id="58" dur="500"/>
                                        <p:tgtEl>
                                          <p:spTgt spid="170"/>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67"/>
                                        </p:tgtEl>
                                        <p:attrNameLst>
                                          <p:attrName>style.visibility</p:attrName>
                                        </p:attrNameLst>
                                      </p:cBhvr>
                                      <p:to>
                                        <p:strVal val="visible"/>
                                      </p:to>
                                    </p:set>
                                    <p:animEffect transition="in" filter="wipe(left)">
                                      <p:cBhvr>
                                        <p:cTn id="61" dur="500"/>
                                        <p:tgtEl>
                                          <p:spTgt spid="16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69"/>
                                        </p:tgtEl>
                                        <p:attrNameLst>
                                          <p:attrName>style.visibility</p:attrName>
                                        </p:attrNameLst>
                                      </p:cBhvr>
                                      <p:to>
                                        <p:strVal val="visible"/>
                                      </p:to>
                                    </p:set>
                                    <p:animEffect transition="in" filter="wipe(left)">
                                      <p:cBhvr>
                                        <p:cTn id="64" dur="500"/>
                                        <p:tgtEl>
                                          <p:spTgt spid="169"/>
                                        </p:tgtEl>
                                      </p:cBhvr>
                                    </p:animEffect>
                                  </p:childTnLst>
                                </p:cTn>
                              </p:par>
                            </p:childTnLst>
                          </p:cTn>
                        </p:par>
                        <p:par>
                          <p:cTn id="65" fill="hold">
                            <p:stCondLst>
                              <p:cond delay="3500"/>
                            </p:stCondLst>
                            <p:childTnLst>
                              <p:par>
                                <p:cTn id="66" presetID="22" presetClass="entr" presetSubtype="4" fill="hold" nodeType="afterEffect">
                                  <p:stCondLst>
                                    <p:cond delay="0"/>
                                  </p:stCondLst>
                                  <p:childTnLst>
                                    <p:set>
                                      <p:cBhvr>
                                        <p:cTn id="67" dur="1" fill="hold">
                                          <p:stCondLst>
                                            <p:cond delay="0"/>
                                          </p:stCondLst>
                                        </p:cTn>
                                        <p:tgtEl>
                                          <p:spTgt spid="160"/>
                                        </p:tgtEl>
                                        <p:attrNameLst>
                                          <p:attrName>style.visibility</p:attrName>
                                        </p:attrNameLst>
                                      </p:cBhvr>
                                      <p:to>
                                        <p:strVal val="visible"/>
                                      </p:to>
                                    </p:set>
                                    <p:animEffect transition="in" filter="wipe(down)">
                                      <p:cBhvr>
                                        <p:cTn id="68" dur="500"/>
                                        <p:tgtEl>
                                          <p:spTgt spid="160"/>
                                        </p:tgtEl>
                                      </p:cBhvr>
                                    </p:animEffect>
                                  </p:childTnLst>
                                </p:cTn>
                              </p:par>
                            </p:childTnLst>
                          </p:cTn>
                        </p:par>
                        <p:par>
                          <p:cTn id="69" fill="hold">
                            <p:stCondLst>
                              <p:cond delay="4000"/>
                            </p:stCondLst>
                            <p:childTnLst>
                              <p:par>
                                <p:cTn id="70" presetID="10" presetClass="entr" presetSubtype="0" fill="hold" grpId="0" nodeType="afterEffect">
                                  <p:stCondLst>
                                    <p:cond delay="0"/>
                                  </p:stCondLst>
                                  <p:childTnLst>
                                    <p:set>
                                      <p:cBhvr>
                                        <p:cTn id="71" dur="1" fill="hold">
                                          <p:stCondLst>
                                            <p:cond delay="0"/>
                                          </p:stCondLst>
                                        </p:cTn>
                                        <p:tgtEl>
                                          <p:spTgt spid="153"/>
                                        </p:tgtEl>
                                        <p:attrNameLst>
                                          <p:attrName>style.visibility</p:attrName>
                                        </p:attrNameLst>
                                      </p:cBhvr>
                                      <p:to>
                                        <p:strVal val="visible"/>
                                      </p:to>
                                    </p:set>
                                    <p:animEffect transition="in" filter="fade">
                                      <p:cBhvr>
                                        <p:cTn id="72" dur="500"/>
                                        <p:tgtEl>
                                          <p:spTgt spid="153"/>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165"/>
                                        </p:tgtEl>
                                        <p:attrNameLst>
                                          <p:attrName>style.visibility</p:attrName>
                                        </p:attrNameLst>
                                      </p:cBhvr>
                                      <p:to>
                                        <p:strVal val="visible"/>
                                      </p:to>
                                    </p:set>
                                    <p:anim calcmode="lin" valueType="num">
                                      <p:cBhvr>
                                        <p:cTn id="75" dur="500" fill="hold"/>
                                        <p:tgtEl>
                                          <p:spTgt spid="165"/>
                                        </p:tgtEl>
                                        <p:attrNameLst>
                                          <p:attrName>ppt_w</p:attrName>
                                        </p:attrNameLst>
                                      </p:cBhvr>
                                      <p:tavLst>
                                        <p:tav tm="0">
                                          <p:val>
                                            <p:fltVal val="0"/>
                                          </p:val>
                                        </p:tav>
                                        <p:tav tm="100000">
                                          <p:val>
                                            <p:strVal val="#ppt_w"/>
                                          </p:val>
                                        </p:tav>
                                      </p:tavLst>
                                    </p:anim>
                                    <p:anim calcmode="lin" valueType="num">
                                      <p:cBhvr>
                                        <p:cTn id="76" dur="500" fill="hold"/>
                                        <p:tgtEl>
                                          <p:spTgt spid="165"/>
                                        </p:tgtEl>
                                        <p:attrNameLst>
                                          <p:attrName>ppt_h</p:attrName>
                                        </p:attrNameLst>
                                      </p:cBhvr>
                                      <p:tavLst>
                                        <p:tav tm="0">
                                          <p:val>
                                            <p:fltVal val="0"/>
                                          </p:val>
                                        </p:tav>
                                        <p:tav tm="100000">
                                          <p:val>
                                            <p:strVal val="#ppt_h"/>
                                          </p:val>
                                        </p:tav>
                                      </p:tavLst>
                                    </p:anim>
                                    <p:animEffect transition="in" filter="fade">
                                      <p:cBhvr>
                                        <p:cTn id="77" dur="500"/>
                                        <p:tgtEl>
                                          <p:spTgt spid="165"/>
                                        </p:tgtEl>
                                      </p:cBhvr>
                                    </p:animEffect>
                                  </p:childTnLst>
                                </p:cTn>
                              </p:par>
                            </p:childTnLst>
                          </p:cTn>
                        </p:par>
                        <p:par>
                          <p:cTn id="78" fill="hold">
                            <p:stCondLst>
                              <p:cond delay="4500"/>
                            </p:stCondLst>
                            <p:childTnLst>
                              <p:par>
                                <p:cTn id="79" presetID="22" presetClass="entr" presetSubtype="8" fill="hold" nodeType="afterEffect">
                                  <p:stCondLst>
                                    <p:cond delay="0"/>
                                  </p:stCondLst>
                                  <p:childTnLst>
                                    <p:set>
                                      <p:cBhvr>
                                        <p:cTn id="80" dur="1" fill="hold">
                                          <p:stCondLst>
                                            <p:cond delay="0"/>
                                          </p:stCondLst>
                                        </p:cTn>
                                        <p:tgtEl>
                                          <p:spTgt spid="174"/>
                                        </p:tgtEl>
                                        <p:attrNameLst>
                                          <p:attrName>style.visibility</p:attrName>
                                        </p:attrNameLst>
                                      </p:cBhvr>
                                      <p:to>
                                        <p:strVal val="visible"/>
                                      </p:to>
                                    </p:set>
                                    <p:animEffect transition="in" filter="wipe(left)">
                                      <p:cBhvr>
                                        <p:cTn id="81" dur="500"/>
                                        <p:tgtEl>
                                          <p:spTgt spid="174"/>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73"/>
                                        </p:tgtEl>
                                        <p:attrNameLst>
                                          <p:attrName>style.visibility</p:attrName>
                                        </p:attrNameLst>
                                      </p:cBhvr>
                                      <p:to>
                                        <p:strVal val="visible"/>
                                      </p:to>
                                    </p:set>
                                    <p:animEffect transition="in" filter="wipe(left)">
                                      <p:cBhvr>
                                        <p:cTn id="84" dur="500"/>
                                        <p:tgtEl>
                                          <p:spTgt spid="17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57"/>
                                        </p:tgtEl>
                                        <p:attrNameLst>
                                          <p:attrName>style.visibility</p:attrName>
                                        </p:attrNameLst>
                                      </p:cBhvr>
                                      <p:to>
                                        <p:strVal val="visible"/>
                                      </p:to>
                                    </p:set>
                                    <p:animEffect transition="in" filter="fade">
                                      <p:cBhvr>
                                        <p:cTn id="87" dur="500"/>
                                        <p:tgtEl>
                                          <p:spTgt spid="157"/>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166"/>
                                        </p:tgtEl>
                                        <p:attrNameLst>
                                          <p:attrName>style.visibility</p:attrName>
                                        </p:attrNameLst>
                                      </p:cBhvr>
                                      <p:to>
                                        <p:strVal val="visible"/>
                                      </p:to>
                                    </p:set>
                                    <p:anim calcmode="lin" valueType="num">
                                      <p:cBhvr>
                                        <p:cTn id="90" dur="500" fill="hold"/>
                                        <p:tgtEl>
                                          <p:spTgt spid="166"/>
                                        </p:tgtEl>
                                        <p:attrNameLst>
                                          <p:attrName>ppt_w</p:attrName>
                                        </p:attrNameLst>
                                      </p:cBhvr>
                                      <p:tavLst>
                                        <p:tav tm="0">
                                          <p:val>
                                            <p:fltVal val="0"/>
                                          </p:val>
                                        </p:tav>
                                        <p:tav tm="100000">
                                          <p:val>
                                            <p:strVal val="#ppt_w"/>
                                          </p:val>
                                        </p:tav>
                                      </p:tavLst>
                                    </p:anim>
                                    <p:anim calcmode="lin" valueType="num">
                                      <p:cBhvr>
                                        <p:cTn id="91" dur="500" fill="hold"/>
                                        <p:tgtEl>
                                          <p:spTgt spid="166"/>
                                        </p:tgtEl>
                                        <p:attrNameLst>
                                          <p:attrName>ppt_h</p:attrName>
                                        </p:attrNameLst>
                                      </p:cBhvr>
                                      <p:tavLst>
                                        <p:tav tm="0">
                                          <p:val>
                                            <p:fltVal val="0"/>
                                          </p:val>
                                        </p:tav>
                                        <p:tav tm="100000">
                                          <p:val>
                                            <p:strVal val="#ppt_h"/>
                                          </p:val>
                                        </p:tav>
                                      </p:tavLst>
                                    </p:anim>
                                    <p:animEffect transition="in" filter="fade">
                                      <p:cBhvr>
                                        <p:cTn id="92" dur="500"/>
                                        <p:tgtEl>
                                          <p:spTgt spid="166"/>
                                        </p:tgtEl>
                                      </p:cBhvr>
                                    </p:animEffect>
                                  </p:childTnLst>
                                </p:cTn>
                              </p:par>
                            </p:childTnLst>
                          </p:cTn>
                        </p:par>
                        <p:par>
                          <p:cTn id="93" fill="hold">
                            <p:stCondLst>
                              <p:cond delay="5000"/>
                            </p:stCondLst>
                            <p:childTnLst>
                              <p:par>
                                <p:cTn id="94" presetID="22" presetClass="entr" presetSubtype="8" fill="hold" nodeType="afterEffect">
                                  <p:stCondLst>
                                    <p:cond delay="0"/>
                                  </p:stCondLst>
                                  <p:childTnLst>
                                    <p:set>
                                      <p:cBhvr>
                                        <p:cTn id="95" dur="1" fill="hold">
                                          <p:stCondLst>
                                            <p:cond delay="0"/>
                                          </p:stCondLst>
                                        </p:cTn>
                                        <p:tgtEl>
                                          <p:spTgt spid="172"/>
                                        </p:tgtEl>
                                        <p:attrNameLst>
                                          <p:attrName>style.visibility</p:attrName>
                                        </p:attrNameLst>
                                      </p:cBhvr>
                                      <p:to>
                                        <p:strVal val="visible"/>
                                      </p:to>
                                    </p:set>
                                    <p:animEffect transition="in" filter="wipe(left)">
                                      <p:cBhvr>
                                        <p:cTn id="96" dur="500"/>
                                        <p:tgtEl>
                                          <p:spTgt spid="172"/>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71"/>
                                        </p:tgtEl>
                                        <p:attrNameLst>
                                          <p:attrName>style.visibility</p:attrName>
                                        </p:attrNameLst>
                                      </p:cBhvr>
                                      <p:to>
                                        <p:strVal val="visible"/>
                                      </p:to>
                                    </p:set>
                                    <p:animEffect transition="in" filter="wipe(left)">
                                      <p:cBhvr>
                                        <p:cTn id="99" dur="500"/>
                                        <p:tgtEl>
                                          <p:spTgt spid="171"/>
                                        </p:tgtEl>
                                      </p:cBhvr>
                                    </p:animEffect>
                                  </p:childTnLst>
                                </p:cTn>
                              </p:par>
                            </p:childTnLst>
                          </p:cTn>
                        </p:par>
                        <p:par>
                          <p:cTn id="100" fill="hold">
                            <p:stCondLst>
                              <p:cond delay="5500"/>
                            </p:stCondLst>
                            <p:childTnLst>
                              <p:par>
                                <p:cTn id="101" presetID="22" presetClass="entr" presetSubtype="2" fill="hold" nodeType="afterEffect">
                                  <p:stCondLst>
                                    <p:cond delay="0"/>
                                  </p:stCondLst>
                                  <p:childTnLst>
                                    <p:set>
                                      <p:cBhvr>
                                        <p:cTn id="102" dur="1" fill="hold">
                                          <p:stCondLst>
                                            <p:cond delay="0"/>
                                          </p:stCondLst>
                                        </p:cTn>
                                        <p:tgtEl>
                                          <p:spTgt spid="161"/>
                                        </p:tgtEl>
                                        <p:attrNameLst>
                                          <p:attrName>style.visibility</p:attrName>
                                        </p:attrNameLst>
                                      </p:cBhvr>
                                      <p:to>
                                        <p:strVal val="visible"/>
                                      </p:to>
                                    </p:set>
                                    <p:animEffect transition="in" filter="wipe(right)">
                                      <p:cBhvr>
                                        <p:cTn id="103"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30" grpId="0"/>
      <p:bldP spid="153" grpId="0" bldLvl="0" animBg="1"/>
      <p:bldP spid="154" grpId="0" bldLvl="0" animBg="1"/>
      <p:bldP spid="155" grpId="0" bldLvl="0" animBg="1"/>
      <p:bldP spid="156" grpId="0" bldLvl="0" animBg="1"/>
      <p:bldP spid="157" grpId="0" bldLvl="0" animBg="1"/>
      <p:bldP spid="162" grpId="0"/>
      <p:bldP spid="163" grpId="0"/>
      <p:bldP spid="164" grpId="0"/>
      <p:bldP spid="165" grpId="0"/>
      <p:bldP spid="166" grpId="0"/>
      <p:bldP spid="167" grpId="0"/>
      <p:bldP spid="169" grpId="0"/>
      <p:bldP spid="171" grpId="0"/>
      <p:bldP spid="173" grpId="0"/>
      <p:bldP spid="17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Box 91"/>
          <p:cNvSpPr txBox="1"/>
          <p:nvPr/>
        </p:nvSpPr>
        <p:spPr>
          <a:xfrm>
            <a:off x="777034" y="500139"/>
            <a:ext cx="4530090" cy="583565"/>
          </a:xfrm>
          <a:prstGeom prst="rect">
            <a:avLst/>
          </a:prstGeom>
          <a:noFill/>
        </p:spPr>
        <p:txBody>
          <a:bodyPr wrap="none" rtlCol="0">
            <a:spAutoFit/>
          </a:bodyPr>
          <a:lstStyle/>
          <a:p>
            <a:pPr algn="l"/>
            <a:r>
              <a:rPr lang="id-ID" sz="3200" dirty="0" smtClean="0">
                <a:latin typeface="Raleway" panose="020B0003030101060003" pitchFamily="34" charset="0"/>
              </a:rPr>
              <a:t>4.5.1单源最短路径问题</a:t>
            </a:r>
            <a:endParaRPr lang="id-ID" sz="3200" dirty="0" smtClean="0">
              <a:latin typeface="Raleway" panose="020B0003030101060003" pitchFamily="34" charset="0"/>
            </a:endParaRPr>
          </a:p>
        </p:txBody>
      </p:sp>
      <p:sp>
        <p:nvSpPr>
          <p:cNvPr id="30" name="Rectangle 29"/>
          <p:cNvSpPr/>
          <p:nvPr/>
        </p:nvSpPr>
        <p:spPr>
          <a:xfrm>
            <a:off x="777034" y="1016819"/>
            <a:ext cx="4318170" cy="338554"/>
          </a:xfrm>
          <a:prstGeom prst="rect">
            <a:avLst/>
          </a:prstGeom>
        </p:spPr>
        <p:txBody>
          <a:bodyPr wrap="none">
            <a:spAutoFit/>
          </a:bodyPr>
          <a:lstStyle/>
          <a:p>
            <a:r>
              <a:rPr lang="id-ID" sz="1600" dirty="0" smtClean="0">
                <a:solidFill>
                  <a:schemeClr val="bg1">
                    <a:lumMod val="65000"/>
                  </a:schemeClr>
                </a:solidFill>
                <a:latin typeface="Raleway" panose="020B0003030101060003" pitchFamily="34" charset="0"/>
              </a:rPr>
              <a:t>Reflect professionalism and trustworthiness</a:t>
            </a:r>
            <a:endParaRPr lang="id-ID" sz="1600" dirty="0">
              <a:solidFill>
                <a:schemeClr val="bg1">
                  <a:lumMod val="65000"/>
                </a:schemeClr>
              </a:solidFill>
              <a:latin typeface="Raleway" panose="020B0003030101060003" pitchFamily="34" charset="0"/>
            </a:endParaRPr>
          </a:p>
        </p:txBody>
      </p:sp>
      <p:sp>
        <p:nvSpPr>
          <p:cNvPr id="38" name="Freeform 31"/>
          <p:cNvSpPr>
            <a:spLocks noEditPoints="1"/>
          </p:cNvSpPr>
          <p:nvPr/>
        </p:nvSpPr>
        <p:spPr bwMode="auto">
          <a:xfrm>
            <a:off x="948730" y="1791855"/>
            <a:ext cx="4899746" cy="4476997"/>
          </a:xfrm>
          <a:custGeom>
            <a:avLst/>
            <a:gdLst>
              <a:gd name="T0" fmla="*/ 1479 w 1479"/>
              <a:gd name="T1" fmla="*/ 505 h 1412"/>
              <a:gd name="T2" fmla="*/ 974 w 1479"/>
              <a:gd name="T3" fmla="*/ 0 h 1412"/>
              <a:gd name="T4" fmla="*/ 736 w 1479"/>
              <a:gd name="T5" fmla="*/ 59 h 1412"/>
              <a:gd name="T6" fmla="*/ 735 w 1479"/>
              <a:gd name="T7" fmla="*/ 60 h 1412"/>
              <a:gd name="T8" fmla="*/ 504 w 1479"/>
              <a:gd name="T9" fmla="*/ 4 h 1412"/>
              <a:gd name="T10" fmla="*/ 0 w 1479"/>
              <a:gd name="T11" fmla="*/ 508 h 1412"/>
              <a:gd name="T12" fmla="*/ 237 w 1479"/>
              <a:gd name="T13" fmla="*/ 936 h 1412"/>
              <a:gd name="T14" fmla="*/ 257 w 1479"/>
              <a:gd name="T15" fmla="*/ 947 h 1412"/>
              <a:gd name="T16" fmla="*/ 257 w 1479"/>
              <a:gd name="T17" fmla="*/ 947 h 1412"/>
              <a:gd name="T18" fmla="*/ 765 w 1479"/>
              <a:gd name="T19" fmla="*/ 1412 h 1412"/>
              <a:gd name="T20" fmla="*/ 1275 w 1479"/>
              <a:gd name="T21" fmla="*/ 911 h 1412"/>
              <a:gd name="T22" fmla="*/ 1479 w 1479"/>
              <a:gd name="T23" fmla="*/ 505 h 1412"/>
              <a:gd name="T24" fmla="*/ 963 w 1479"/>
              <a:gd name="T25" fmla="*/ 718 h 1412"/>
              <a:gd name="T26" fmla="*/ 963 w 1479"/>
              <a:gd name="T27" fmla="*/ 717 h 1412"/>
              <a:gd name="T28" fmla="*/ 963 w 1479"/>
              <a:gd name="T29" fmla="*/ 717 h 1412"/>
              <a:gd name="T30" fmla="*/ 963 w 1479"/>
              <a:gd name="T31" fmla="*/ 718 h 1412"/>
              <a:gd name="T32" fmla="*/ 256 w 1479"/>
              <a:gd name="T33" fmla="*/ 935 h 1412"/>
              <a:gd name="T34" fmla="*/ 256 w 1479"/>
              <a:gd name="T35" fmla="*/ 936 h 1412"/>
              <a:gd name="T36" fmla="*/ 256 w 1479"/>
              <a:gd name="T37" fmla="*/ 935 h 1412"/>
              <a:gd name="T38" fmla="*/ 255 w 1479"/>
              <a:gd name="T39" fmla="*/ 902 h 1412"/>
              <a:gd name="T40" fmla="*/ 255 w 1479"/>
              <a:gd name="T41" fmla="*/ 914 h 1412"/>
              <a:gd name="T42" fmla="*/ 255 w 1479"/>
              <a:gd name="T43" fmla="*/ 902 h 1412"/>
              <a:gd name="T44" fmla="*/ 255 w 1479"/>
              <a:gd name="T45" fmla="*/ 922 h 1412"/>
              <a:gd name="T46" fmla="*/ 256 w 1479"/>
              <a:gd name="T47" fmla="*/ 925 h 1412"/>
              <a:gd name="T48" fmla="*/ 255 w 1479"/>
              <a:gd name="T49" fmla="*/ 922 h 1412"/>
              <a:gd name="T50" fmla="*/ 694 w 1479"/>
              <a:gd name="T51" fmla="*/ 401 h 1412"/>
              <a:gd name="T52" fmla="*/ 739 w 1479"/>
              <a:gd name="T53" fmla="*/ 397 h 1412"/>
              <a:gd name="T54" fmla="*/ 972 w 1479"/>
              <a:gd name="T55" fmla="*/ 631 h 1412"/>
              <a:gd name="T56" fmla="*/ 872 w 1479"/>
              <a:gd name="T57" fmla="*/ 822 h 1412"/>
              <a:gd name="T58" fmla="*/ 872 w 1479"/>
              <a:gd name="T59" fmla="*/ 822 h 1412"/>
              <a:gd name="T60" fmla="*/ 875 w 1479"/>
              <a:gd name="T61" fmla="*/ 820 h 1412"/>
              <a:gd name="T62" fmla="*/ 531 w 1479"/>
              <a:gd name="T63" fmla="*/ 747 h 1412"/>
              <a:gd name="T64" fmla="*/ 504 w 1479"/>
              <a:gd name="T65" fmla="*/ 629 h 1412"/>
              <a:gd name="T66" fmla="*/ 694 w 1479"/>
              <a:gd name="T67" fmla="*/ 401 h 1412"/>
              <a:gd name="T68" fmla="*/ 920 w 1479"/>
              <a:gd name="T69" fmla="*/ 787 h 1412"/>
              <a:gd name="T70" fmla="*/ 918 w 1479"/>
              <a:gd name="T71" fmla="*/ 789 h 1412"/>
              <a:gd name="T72" fmla="*/ 920 w 1479"/>
              <a:gd name="T73" fmla="*/ 787 h 1412"/>
              <a:gd name="T74" fmla="*/ 908 w 1479"/>
              <a:gd name="T75" fmla="*/ 797 h 1412"/>
              <a:gd name="T76" fmla="*/ 906 w 1479"/>
              <a:gd name="T77" fmla="*/ 799 h 1412"/>
              <a:gd name="T78" fmla="*/ 908 w 1479"/>
              <a:gd name="T79" fmla="*/ 797 h 1412"/>
              <a:gd name="T80" fmla="*/ 898 w 1479"/>
              <a:gd name="T81" fmla="*/ 805 h 1412"/>
              <a:gd name="T82" fmla="*/ 895 w 1479"/>
              <a:gd name="T83" fmla="*/ 807 h 1412"/>
              <a:gd name="T84" fmla="*/ 898 w 1479"/>
              <a:gd name="T85" fmla="*/ 805 h 1412"/>
              <a:gd name="T86" fmla="*/ 886 w 1479"/>
              <a:gd name="T87" fmla="*/ 813 h 1412"/>
              <a:gd name="T88" fmla="*/ 882 w 1479"/>
              <a:gd name="T89" fmla="*/ 816 h 1412"/>
              <a:gd name="T90" fmla="*/ 886 w 1479"/>
              <a:gd name="T91" fmla="*/ 813 h 1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9" h="1412">
                <a:moveTo>
                  <a:pt x="1479" y="505"/>
                </a:moveTo>
                <a:cubicBezTo>
                  <a:pt x="1479" y="226"/>
                  <a:pt x="1253" y="0"/>
                  <a:pt x="974" y="0"/>
                </a:cubicBezTo>
                <a:cubicBezTo>
                  <a:pt x="888" y="0"/>
                  <a:pt x="807" y="22"/>
                  <a:pt x="736" y="59"/>
                </a:cubicBezTo>
                <a:cubicBezTo>
                  <a:pt x="735" y="60"/>
                  <a:pt x="735" y="60"/>
                  <a:pt x="735" y="60"/>
                </a:cubicBezTo>
                <a:cubicBezTo>
                  <a:pt x="666" y="24"/>
                  <a:pt x="588" y="4"/>
                  <a:pt x="504" y="4"/>
                </a:cubicBezTo>
                <a:cubicBezTo>
                  <a:pt x="226" y="4"/>
                  <a:pt x="0" y="230"/>
                  <a:pt x="0" y="508"/>
                </a:cubicBezTo>
                <a:cubicBezTo>
                  <a:pt x="0" y="689"/>
                  <a:pt x="95" y="847"/>
                  <a:pt x="237" y="936"/>
                </a:cubicBezTo>
                <a:cubicBezTo>
                  <a:pt x="244" y="940"/>
                  <a:pt x="250" y="944"/>
                  <a:pt x="257" y="947"/>
                </a:cubicBezTo>
                <a:cubicBezTo>
                  <a:pt x="257" y="947"/>
                  <a:pt x="257" y="947"/>
                  <a:pt x="257" y="947"/>
                </a:cubicBezTo>
                <a:cubicBezTo>
                  <a:pt x="280" y="1208"/>
                  <a:pt x="499" y="1412"/>
                  <a:pt x="765" y="1412"/>
                </a:cubicBezTo>
                <a:cubicBezTo>
                  <a:pt x="1044" y="1412"/>
                  <a:pt x="1270" y="1188"/>
                  <a:pt x="1275" y="911"/>
                </a:cubicBezTo>
                <a:cubicBezTo>
                  <a:pt x="1399" y="819"/>
                  <a:pt x="1479" y="671"/>
                  <a:pt x="1479" y="505"/>
                </a:cubicBezTo>
                <a:close/>
                <a:moveTo>
                  <a:pt x="963" y="718"/>
                </a:moveTo>
                <a:cubicBezTo>
                  <a:pt x="963" y="718"/>
                  <a:pt x="963" y="717"/>
                  <a:pt x="963" y="717"/>
                </a:cubicBezTo>
                <a:cubicBezTo>
                  <a:pt x="963" y="717"/>
                  <a:pt x="963" y="717"/>
                  <a:pt x="963" y="717"/>
                </a:cubicBezTo>
                <a:lnTo>
                  <a:pt x="963" y="718"/>
                </a:lnTo>
                <a:close/>
                <a:moveTo>
                  <a:pt x="256" y="935"/>
                </a:moveTo>
                <a:cubicBezTo>
                  <a:pt x="256" y="936"/>
                  <a:pt x="256" y="936"/>
                  <a:pt x="256" y="936"/>
                </a:cubicBezTo>
                <a:cubicBezTo>
                  <a:pt x="256" y="936"/>
                  <a:pt x="256" y="936"/>
                  <a:pt x="256" y="935"/>
                </a:cubicBezTo>
                <a:close/>
                <a:moveTo>
                  <a:pt x="255" y="902"/>
                </a:moveTo>
                <a:cubicBezTo>
                  <a:pt x="255" y="906"/>
                  <a:pt x="255" y="910"/>
                  <a:pt x="255" y="914"/>
                </a:cubicBezTo>
                <a:cubicBezTo>
                  <a:pt x="255" y="910"/>
                  <a:pt x="255" y="906"/>
                  <a:pt x="255" y="902"/>
                </a:cubicBezTo>
                <a:close/>
                <a:moveTo>
                  <a:pt x="255" y="922"/>
                </a:moveTo>
                <a:cubicBezTo>
                  <a:pt x="255" y="923"/>
                  <a:pt x="256" y="924"/>
                  <a:pt x="256" y="925"/>
                </a:cubicBezTo>
                <a:cubicBezTo>
                  <a:pt x="256" y="924"/>
                  <a:pt x="255" y="923"/>
                  <a:pt x="255" y="922"/>
                </a:cubicBezTo>
                <a:close/>
                <a:moveTo>
                  <a:pt x="694" y="401"/>
                </a:moveTo>
                <a:cubicBezTo>
                  <a:pt x="708" y="398"/>
                  <a:pt x="723" y="397"/>
                  <a:pt x="739" y="397"/>
                </a:cubicBezTo>
                <a:cubicBezTo>
                  <a:pt x="868" y="397"/>
                  <a:pt x="972" y="502"/>
                  <a:pt x="972" y="631"/>
                </a:cubicBezTo>
                <a:cubicBezTo>
                  <a:pt x="972" y="710"/>
                  <a:pt x="933" y="780"/>
                  <a:pt x="872" y="822"/>
                </a:cubicBezTo>
                <a:cubicBezTo>
                  <a:pt x="872" y="822"/>
                  <a:pt x="872" y="822"/>
                  <a:pt x="872" y="822"/>
                </a:cubicBezTo>
                <a:cubicBezTo>
                  <a:pt x="873" y="822"/>
                  <a:pt x="874" y="821"/>
                  <a:pt x="875" y="820"/>
                </a:cubicBezTo>
                <a:cubicBezTo>
                  <a:pt x="688" y="940"/>
                  <a:pt x="565" y="796"/>
                  <a:pt x="531" y="747"/>
                </a:cubicBezTo>
                <a:cubicBezTo>
                  <a:pt x="516" y="716"/>
                  <a:pt x="504" y="676"/>
                  <a:pt x="504" y="629"/>
                </a:cubicBezTo>
                <a:cubicBezTo>
                  <a:pt x="504" y="515"/>
                  <a:pt x="577" y="433"/>
                  <a:pt x="694" y="401"/>
                </a:cubicBezTo>
                <a:close/>
                <a:moveTo>
                  <a:pt x="920" y="787"/>
                </a:moveTo>
                <a:cubicBezTo>
                  <a:pt x="920" y="788"/>
                  <a:pt x="919" y="788"/>
                  <a:pt x="918" y="789"/>
                </a:cubicBezTo>
                <a:cubicBezTo>
                  <a:pt x="919" y="788"/>
                  <a:pt x="920" y="788"/>
                  <a:pt x="920" y="787"/>
                </a:cubicBezTo>
                <a:close/>
                <a:moveTo>
                  <a:pt x="908" y="797"/>
                </a:moveTo>
                <a:cubicBezTo>
                  <a:pt x="907" y="798"/>
                  <a:pt x="906" y="798"/>
                  <a:pt x="906" y="799"/>
                </a:cubicBezTo>
                <a:cubicBezTo>
                  <a:pt x="906" y="798"/>
                  <a:pt x="907" y="798"/>
                  <a:pt x="908" y="797"/>
                </a:cubicBezTo>
                <a:close/>
                <a:moveTo>
                  <a:pt x="898" y="805"/>
                </a:moveTo>
                <a:cubicBezTo>
                  <a:pt x="897" y="806"/>
                  <a:pt x="896" y="806"/>
                  <a:pt x="895" y="807"/>
                </a:cubicBezTo>
                <a:cubicBezTo>
                  <a:pt x="896" y="806"/>
                  <a:pt x="897" y="806"/>
                  <a:pt x="898" y="805"/>
                </a:cubicBezTo>
                <a:close/>
                <a:moveTo>
                  <a:pt x="886" y="813"/>
                </a:moveTo>
                <a:cubicBezTo>
                  <a:pt x="884" y="814"/>
                  <a:pt x="883" y="815"/>
                  <a:pt x="882" y="816"/>
                </a:cubicBezTo>
                <a:cubicBezTo>
                  <a:pt x="883" y="815"/>
                  <a:pt x="884" y="814"/>
                  <a:pt x="886" y="813"/>
                </a:cubicBezTo>
                <a:close/>
              </a:path>
            </a:pathLst>
          </a:custGeom>
          <a:solidFill>
            <a:srgbClr val="575757">
              <a:alpha val="8000"/>
            </a:srgbClr>
          </a:solidFill>
          <a:ln>
            <a:noFill/>
          </a:ln>
          <a:effectLst>
            <a:outerShdw blurRad="914400" dist="38100" dir="8100000" algn="tr" rotWithShape="0">
              <a:prstClr val="black">
                <a:alpha val="40000"/>
              </a:prstClr>
            </a:outerShdw>
          </a:effectLst>
        </p:spPr>
        <p:txBody>
          <a:bodyPr vert="horz" wrap="square" lIns="91440" tIns="45720" rIns="91440" bIns="45720" numCol="1" anchor="t" anchorCtr="0" compatLnSpc="1"/>
          <a:lstStyle/>
          <a:p>
            <a:endParaRPr lang="id-ID"/>
          </a:p>
        </p:txBody>
      </p:sp>
      <p:sp>
        <p:nvSpPr>
          <p:cNvPr id="39" name="Freeform 25"/>
          <p:cNvSpPr/>
          <p:nvPr/>
        </p:nvSpPr>
        <p:spPr bwMode="auto">
          <a:xfrm>
            <a:off x="2713851" y="1691982"/>
            <a:ext cx="3024570" cy="3208686"/>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8" h="1016">
                <a:moveTo>
                  <a:pt x="453" y="0"/>
                </a:moveTo>
                <a:cubicBezTo>
                  <a:pt x="367" y="0"/>
                  <a:pt x="286" y="22"/>
                  <a:pt x="215" y="59"/>
                </a:cubicBezTo>
                <a:cubicBezTo>
                  <a:pt x="247" y="76"/>
                  <a:pt x="276" y="96"/>
                  <a:pt x="304" y="119"/>
                </a:cubicBezTo>
                <a:cubicBezTo>
                  <a:pt x="416" y="212"/>
                  <a:pt x="497" y="358"/>
                  <a:pt x="486" y="514"/>
                </a:cubicBezTo>
                <a:cubicBezTo>
                  <a:pt x="480" y="602"/>
                  <a:pt x="481" y="677"/>
                  <a:pt x="410" y="778"/>
                </a:cubicBezTo>
                <a:cubicBezTo>
                  <a:pt x="154" y="1002"/>
                  <a:pt x="0" y="732"/>
                  <a:pt x="0" y="732"/>
                </a:cubicBezTo>
                <a:cubicBezTo>
                  <a:pt x="27" y="877"/>
                  <a:pt x="209" y="960"/>
                  <a:pt x="209" y="960"/>
                </a:cubicBezTo>
                <a:cubicBezTo>
                  <a:pt x="278" y="996"/>
                  <a:pt x="370" y="1016"/>
                  <a:pt x="454" y="1016"/>
                </a:cubicBezTo>
                <a:cubicBezTo>
                  <a:pt x="553" y="1016"/>
                  <a:pt x="644" y="982"/>
                  <a:pt x="722" y="933"/>
                </a:cubicBezTo>
                <a:cubicBezTo>
                  <a:pt x="864" y="843"/>
                  <a:pt x="958" y="685"/>
                  <a:pt x="958" y="505"/>
                </a:cubicBezTo>
                <a:cubicBezTo>
                  <a:pt x="958" y="226"/>
                  <a:pt x="732" y="0"/>
                  <a:pt x="453" y="0"/>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40" name="Freeform 26"/>
          <p:cNvSpPr>
            <a:spLocks noEditPoints="1"/>
          </p:cNvSpPr>
          <p:nvPr/>
        </p:nvSpPr>
        <p:spPr bwMode="auto">
          <a:xfrm>
            <a:off x="1067482" y="1705324"/>
            <a:ext cx="3215357" cy="2977874"/>
          </a:xfrm>
          <a:custGeom>
            <a:avLst/>
            <a:gdLst>
              <a:gd name="T0" fmla="*/ 692 w 1018"/>
              <a:gd name="T1" fmla="*/ 395 h 943"/>
              <a:gd name="T2" fmla="*/ 694 w 1018"/>
              <a:gd name="T3" fmla="*/ 397 h 943"/>
              <a:gd name="T4" fmla="*/ 694 w 1018"/>
              <a:gd name="T5" fmla="*/ 397 h 943"/>
              <a:gd name="T6" fmla="*/ 739 w 1018"/>
              <a:gd name="T7" fmla="*/ 393 h 943"/>
              <a:gd name="T8" fmla="*/ 972 w 1018"/>
              <a:gd name="T9" fmla="*/ 627 h 943"/>
              <a:gd name="T10" fmla="*/ 872 w 1018"/>
              <a:gd name="T11" fmla="*/ 818 h 943"/>
              <a:gd name="T12" fmla="*/ 872 w 1018"/>
              <a:gd name="T13" fmla="*/ 818 h 943"/>
              <a:gd name="T14" fmla="*/ 931 w 1018"/>
              <a:gd name="T15" fmla="*/ 774 h 943"/>
              <a:gd name="T16" fmla="*/ 1007 w 1018"/>
              <a:gd name="T17" fmla="*/ 510 h 943"/>
              <a:gd name="T18" fmla="*/ 825 w 1018"/>
              <a:gd name="T19" fmla="*/ 115 h 943"/>
              <a:gd name="T20" fmla="*/ 736 w 1018"/>
              <a:gd name="T21" fmla="*/ 55 h 943"/>
              <a:gd name="T22" fmla="*/ 735 w 1018"/>
              <a:gd name="T23" fmla="*/ 56 h 943"/>
              <a:gd name="T24" fmla="*/ 504 w 1018"/>
              <a:gd name="T25" fmla="*/ 0 h 943"/>
              <a:gd name="T26" fmla="*/ 0 w 1018"/>
              <a:gd name="T27" fmla="*/ 504 h 943"/>
              <a:gd name="T28" fmla="*/ 237 w 1018"/>
              <a:gd name="T29" fmla="*/ 932 h 943"/>
              <a:gd name="T30" fmla="*/ 257 w 1018"/>
              <a:gd name="T31" fmla="*/ 943 h 943"/>
              <a:gd name="T32" fmla="*/ 255 w 1018"/>
              <a:gd name="T33" fmla="*/ 898 h 943"/>
              <a:gd name="T34" fmla="*/ 692 w 1018"/>
              <a:gd name="T35" fmla="*/ 395 h 943"/>
              <a:gd name="T36" fmla="*/ 963 w 1018"/>
              <a:gd name="T37" fmla="*/ 713 h 943"/>
              <a:gd name="T38" fmla="*/ 963 w 1018"/>
              <a:gd name="T39" fmla="*/ 714 h 943"/>
              <a:gd name="T40" fmla="*/ 963 w 1018"/>
              <a:gd name="T41" fmla="*/ 713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8" h="943">
                <a:moveTo>
                  <a:pt x="692" y="395"/>
                </a:moveTo>
                <a:cubicBezTo>
                  <a:pt x="692" y="395"/>
                  <a:pt x="694" y="397"/>
                  <a:pt x="694" y="397"/>
                </a:cubicBezTo>
                <a:cubicBezTo>
                  <a:pt x="694" y="397"/>
                  <a:pt x="694" y="397"/>
                  <a:pt x="694" y="397"/>
                </a:cubicBezTo>
                <a:cubicBezTo>
                  <a:pt x="708" y="394"/>
                  <a:pt x="723" y="393"/>
                  <a:pt x="739" y="393"/>
                </a:cubicBezTo>
                <a:cubicBezTo>
                  <a:pt x="868" y="393"/>
                  <a:pt x="972" y="498"/>
                  <a:pt x="972" y="627"/>
                </a:cubicBezTo>
                <a:cubicBezTo>
                  <a:pt x="972" y="706"/>
                  <a:pt x="933" y="776"/>
                  <a:pt x="872" y="818"/>
                </a:cubicBezTo>
                <a:cubicBezTo>
                  <a:pt x="872" y="818"/>
                  <a:pt x="872" y="818"/>
                  <a:pt x="872" y="818"/>
                </a:cubicBezTo>
                <a:cubicBezTo>
                  <a:pt x="891" y="806"/>
                  <a:pt x="911" y="792"/>
                  <a:pt x="931" y="774"/>
                </a:cubicBezTo>
                <a:cubicBezTo>
                  <a:pt x="1002" y="673"/>
                  <a:pt x="1001" y="598"/>
                  <a:pt x="1007" y="510"/>
                </a:cubicBezTo>
                <a:cubicBezTo>
                  <a:pt x="1018" y="354"/>
                  <a:pt x="937" y="208"/>
                  <a:pt x="825" y="115"/>
                </a:cubicBezTo>
                <a:cubicBezTo>
                  <a:pt x="797" y="92"/>
                  <a:pt x="768" y="72"/>
                  <a:pt x="736" y="55"/>
                </a:cubicBezTo>
                <a:cubicBezTo>
                  <a:pt x="735" y="56"/>
                  <a:pt x="735" y="56"/>
                  <a:pt x="735" y="56"/>
                </a:cubicBezTo>
                <a:cubicBezTo>
                  <a:pt x="666" y="20"/>
                  <a:pt x="588" y="0"/>
                  <a:pt x="504" y="0"/>
                </a:cubicBezTo>
                <a:cubicBezTo>
                  <a:pt x="226" y="0"/>
                  <a:pt x="0" y="226"/>
                  <a:pt x="0" y="504"/>
                </a:cubicBezTo>
                <a:cubicBezTo>
                  <a:pt x="0" y="685"/>
                  <a:pt x="95" y="843"/>
                  <a:pt x="237" y="932"/>
                </a:cubicBezTo>
                <a:cubicBezTo>
                  <a:pt x="244" y="936"/>
                  <a:pt x="250" y="940"/>
                  <a:pt x="257" y="943"/>
                </a:cubicBezTo>
                <a:cubicBezTo>
                  <a:pt x="256" y="928"/>
                  <a:pt x="255" y="913"/>
                  <a:pt x="255" y="898"/>
                </a:cubicBezTo>
                <a:cubicBezTo>
                  <a:pt x="255" y="643"/>
                  <a:pt x="449" y="433"/>
                  <a:pt x="692" y="395"/>
                </a:cubicBezTo>
                <a:close/>
                <a:moveTo>
                  <a:pt x="963" y="713"/>
                </a:moveTo>
                <a:cubicBezTo>
                  <a:pt x="963" y="714"/>
                  <a:pt x="963" y="714"/>
                  <a:pt x="963" y="714"/>
                </a:cubicBezTo>
                <a:cubicBezTo>
                  <a:pt x="963" y="714"/>
                  <a:pt x="963" y="713"/>
                  <a:pt x="963" y="713"/>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41" name="Freeform 27"/>
          <p:cNvSpPr/>
          <p:nvPr/>
        </p:nvSpPr>
        <p:spPr bwMode="auto">
          <a:xfrm>
            <a:off x="1873322" y="2952775"/>
            <a:ext cx="3222027" cy="3199347"/>
          </a:xfrm>
          <a:custGeom>
            <a:avLst/>
            <a:gdLst>
              <a:gd name="T0" fmla="*/ 325 w 1020"/>
              <a:gd name="T1" fmla="*/ 421 h 1013"/>
              <a:gd name="T2" fmla="*/ 249 w 1020"/>
              <a:gd name="T3" fmla="*/ 230 h 1013"/>
              <a:gd name="T4" fmla="*/ 439 w 1020"/>
              <a:gd name="T5" fmla="*/ 2 h 1013"/>
              <a:gd name="T6" fmla="*/ 437 w 1020"/>
              <a:gd name="T7" fmla="*/ 0 h 1013"/>
              <a:gd name="T8" fmla="*/ 0 w 1020"/>
              <a:gd name="T9" fmla="*/ 503 h 1013"/>
              <a:gd name="T10" fmla="*/ 510 w 1020"/>
              <a:gd name="T11" fmla="*/ 1013 h 1013"/>
              <a:gd name="T12" fmla="*/ 1020 w 1020"/>
              <a:gd name="T13" fmla="*/ 503 h 1013"/>
              <a:gd name="T14" fmla="*/ 325 w 1020"/>
              <a:gd name="T15" fmla="*/ 421 h 10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0" h="1013">
                <a:moveTo>
                  <a:pt x="325" y="421"/>
                </a:moveTo>
                <a:cubicBezTo>
                  <a:pt x="325" y="421"/>
                  <a:pt x="249" y="349"/>
                  <a:pt x="249" y="230"/>
                </a:cubicBezTo>
                <a:cubicBezTo>
                  <a:pt x="249" y="116"/>
                  <a:pt x="322" y="34"/>
                  <a:pt x="439" y="2"/>
                </a:cubicBezTo>
                <a:cubicBezTo>
                  <a:pt x="439" y="2"/>
                  <a:pt x="437" y="0"/>
                  <a:pt x="437" y="0"/>
                </a:cubicBezTo>
                <a:cubicBezTo>
                  <a:pt x="194" y="38"/>
                  <a:pt x="0" y="248"/>
                  <a:pt x="0" y="503"/>
                </a:cubicBezTo>
                <a:cubicBezTo>
                  <a:pt x="0" y="785"/>
                  <a:pt x="228" y="1013"/>
                  <a:pt x="510" y="1013"/>
                </a:cubicBezTo>
                <a:cubicBezTo>
                  <a:pt x="792" y="1013"/>
                  <a:pt x="1020" y="785"/>
                  <a:pt x="1020" y="503"/>
                </a:cubicBezTo>
                <a:cubicBezTo>
                  <a:pt x="1020" y="503"/>
                  <a:pt x="679" y="804"/>
                  <a:pt x="325" y="421"/>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42" name="TextBox 41"/>
          <p:cNvSpPr txBox="1"/>
          <p:nvPr/>
        </p:nvSpPr>
        <p:spPr>
          <a:xfrm>
            <a:off x="2043801" y="3606953"/>
            <a:ext cx="693800" cy="584775"/>
          </a:xfrm>
          <a:prstGeom prst="rect">
            <a:avLst/>
          </a:prstGeom>
          <a:noFill/>
        </p:spPr>
        <p:txBody>
          <a:bodyPr wrap="square" rtlCol="0">
            <a:spAutoFit/>
          </a:bodyPr>
          <a:lstStyle/>
          <a:p>
            <a:pPr algn="ctr"/>
            <a:r>
              <a:rPr lang="en-US" sz="3200" b="1" dirty="0" smtClean="0">
                <a:solidFill>
                  <a:schemeClr val="bg1">
                    <a:lumMod val="95000"/>
                  </a:schemeClr>
                </a:solidFill>
                <a:latin typeface="PT Sans" panose="020B0503020203020204" pitchFamily="34" charset="0"/>
              </a:rPr>
              <a:t>01</a:t>
            </a:r>
            <a:endParaRPr lang="id-ID" sz="3200" b="1" dirty="0">
              <a:solidFill>
                <a:schemeClr val="bg1">
                  <a:lumMod val="95000"/>
                </a:schemeClr>
              </a:solidFill>
              <a:latin typeface="PT Sans" panose="020B0503020203020204" pitchFamily="34" charset="0"/>
            </a:endParaRPr>
          </a:p>
        </p:txBody>
      </p:sp>
      <p:sp>
        <p:nvSpPr>
          <p:cNvPr id="43" name="TextBox 42"/>
          <p:cNvSpPr txBox="1"/>
          <p:nvPr/>
        </p:nvSpPr>
        <p:spPr>
          <a:xfrm>
            <a:off x="3484335" y="2482057"/>
            <a:ext cx="693800" cy="584775"/>
          </a:xfrm>
          <a:prstGeom prst="rect">
            <a:avLst/>
          </a:prstGeom>
          <a:noFill/>
        </p:spPr>
        <p:txBody>
          <a:bodyPr wrap="square" rtlCol="0">
            <a:spAutoFit/>
          </a:bodyPr>
          <a:lstStyle/>
          <a:p>
            <a:pPr algn="ctr"/>
            <a:r>
              <a:rPr lang="en-US" sz="3200" b="1" dirty="0" smtClean="0">
                <a:solidFill>
                  <a:schemeClr val="bg1">
                    <a:lumMod val="95000"/>
                  </a:schemeClr>
                </a:solidFill>
                <a:latin typeface="PT Sans" panose="020B0503020203020204" pitchFamily="34" charset="0"/>
              </a:rPr>
              <a:t>02</a:t>
            </a:r>
            <a:endParaRPr lang="id-ID" sz="3200" b="1" dirty="0">
              <a:solidFill>
                <a:schemeClr val="bg1">
                  <a:lumMod val="95000"/>
                </a:schemeClr>
              </a:solidFill>
              <a:latin typeface="PT Sans" panose="020B0503020203020204" pitchFamily="34" charset="0"/>
            </a:endParaRPr>
          </a:p>
        </p:txBody>
      </p:sp>
      <p:sp>
        <p:nvSpPr>
          <p:cNvPr id="44" name="TextBox 43"/>
          <p:cNvSpPr txBox="1"/>
          <p:nvPr/>
        </p:nvSpPr>
        <p:spPr>
          <a:xfrm>
            <a:off x="3484335" y="4295685"/>
            <a:ext cx="693800" cy="584775"/>
          </a:xfrm>
          <a:prstGeom prst="rect">
            <a:avLst/>
          </a:prstGeom>
          <a:noFill/>
        </p:spPr>
        <p:txBody>
          <a:bodyPr wrap="square" rtlCol="0">
            <a:spAutoFit/>
          </a:bodyPr>
          <a:lstStyle/>
          <a:p>
            <a:pPr algn="ctr"/>
            <a:r>
              <a:rPr lang="en-US" sz="3200" b="1" dirty="0" smtClean="0">
                <a:solidFill>
                  <a:schemeClr val="bg1">
                    <a:lumMod val="95000"/>
                  </a:schemeClr>
                </a:solidFill>
                <a:latin typeface="PT Sans" panose="020B0503020203020204" pitchFamily="34" charset="0"/>
              </a:rPr>
              <a:t>03</a:t>
            </a:r>
            <a:endParaRPr lang="id-ID" sz="3200" b="1" dirty="0">
              <a:solidFill>
                <a:schemeClr val="bg1">
                  <a:lumMod val="95000"/>
                </a:schemeClr>
              </a:solidFill>
              <a:latin typeface="PT Sans" panose="020B0503020203020204" pitchFamily="34" charset="0"/>
            </a:endParaRPr>
          </a:p>
        </p:txBody>
      </p:sp>
      <p:sp>
        <p:nvSpPr>
          <p:cNvPr id="45" name="TextBox 44"/>
          <p:cNvSpPr txBox="1"/>
          <p:nvPr/>
        </p:nvSpPr>
        <p:spPr>
          <a:xfrm>
            <a:off x="3009157" y="4987199"/>
            <a:ext cx="1273682" cy="379656"/>
          </a:xfrm>
          <a:prstGeom prst="rect">
            <a:avLst/>
          </a:prstGeom>
          <a:noFill/>
        </p:spPr>
        <p:txBody>
          <a:bodyPr wrap="none" rtlCol="0">
            <a:spAutoFit/>
          </a:bodyPr>
          <a:lstStyle/>
          <a:p>
            <a:r>
              <a:rPr lang="id-ID" sz="1865" dirty="0" smtClean="0">
                <a:solidFill>
                  <a:schemeClr val="bg1">
                    <a:lumMod val="95000"/>
                  </a:schemeClr>
                </a:solidFill>
              </a:rPr>
              <a:t>Content</a:t>
            </a:r>
            <a:r>
              <a:rPr lang="id-ID" sz="1865" b="1" dirty="0" smtClean="0">
                <a:solidFill>
                  <a:schemeClr val="bg1">
                    <a:lumMod val="95000"/>
                  </a:schemeClr>
                </a:solidFill>
              </a:rPr>
              <a:t> 01</a:t>
            </a:r>
            <a:endParaRPr lang="id-ID" sz="1865" b="1" dirty="0">
              <a:solidFill>
                <a:schemeClr val="bg1">
                  <a:lumMod val="95000"/>
                </a:schemeClr>
              </a:solidFill>
            </a:endParaRPr>
          </a:p>
        </p:txBody>
      </p:sp>
      <p:sp>
        <p:nvSpPr>
          <p:cNvPr id="46" name="TextBox 45"/>
          <p:cNvSpPr txBox="1"/>
          <p:nvPr/>
        </p:nvSpPr>
        <p:spPr>
          <a:xfrm>
            <a:off x="3025789" y="5315123"/>
            <a:ext cx="1535690" cy="368300"/>
          </a:xfrm>
          <a:prstGeom prst="rect">
            <a:avLst/>
          </a:prstGeom>
          <a:noFill/>
        </p:spPr>
        <p:txBody>
          <a:bodyPr wrap="square" rtlCol="0">
            <a:spAutoFit/>
          </a:bodyPr>
          <a:lstStyle/>
          <a:p>
            <a:r>
              <a:rPr dirty="0">
                <a:solidFill>
                  <a:schemeClr val="bg1">
                    <a:lumMod val="95000"/>
                  </a:schemeClr>
                </a:solidFill>
              </a:rPr>
              <a:t>1.算法分析</a:t>
            </a:r>
            <a:endParaRPr dirty="0">
              <a:solidFill>
                <a:schemeClr val="bg1">
                  <a:lumMod val="95000"/>
                </a:schemeClr>
              </a:solidFill>
            </a:endParaRPr>
          </a:p>
        </p:txBody>
      </p:sp>
      <p:sp>
        <p:nvSpPr>
          <p:cNvPr id="47" name="TextBox 46"/>
          <p:cNvSpPr txBox="1"/>
          <p:nvPr/>
        </p:nvSpPr>
        <p:spPr>
          <a:xfrm>
            <a:off x="1220298" y="2435901"/>
            <a:ext cx="1259640" cy="379656"/>
          </a:xfrm>
          <a:prstGeom prst="rect">
            <a:avLst/>
          </a:prstGeom>
          <a:noFill/>
        </p:spPr>
        <p:txBody>
          <a:bodyPr wrap="none" rtlCol="0">
            <a:spAutoFit/>
          </a:bodyPr>
          <a:lstStyle/>
          <a:p>
            <a:r>
              <a:rPr lang="id-ID" sz="1865" dirty="0" smtClean="0">
                <a:solidFill>
                  <a:schemeClr val="bg1">
                    <a:lumMod val="95000"/>
                  </a:schemeClr>
                </a:solidFill>
              </a:rPr>
              <a:t>Content</a:t>
            </a:r>
            <a:r>
              <a:rPr lang="id-ID" sz="1865" b="1" dirty="0" smtClean="0">
                <a:solidFill>
                  <a:schemeClr val="bg1">
                    <a:lumMod val="95000"/>
                  </a:schemeClr>
                </a:solidFill>
              </a:rPr>
              <a:t> 0</a:t>
            </a:r>
            <a:r>
              <a:rPr lang="en-US" sz="1865" b="1" dirty="0" smtClean="0">
                <a:solidFill>
                  <a:schemeClr val="bg1">
                    <a:lumMod val="95000"/>
                  </a:schemeClr>
                </a:solidFill>
              </a:rPr>
              <a:t>2</a:t>
            </a:r>
            <a:endParaRPr lang="id-ID" sz="1865" b="1" dirty="0">
              <a:solidFill>
                <a:schemeClr val="bg1">
                  <a:lumMod val="95000"/>
                </a:schemeClr>
              </a:solidFill>
            </a:endParaRPr>
          </a:p>
        </p:txBody>
      </p:sp>
      <p:sp>
        <p:nvSpPr>
          <p:cNvPr id="48" name="TextBox 47"/>
          <p:cNvSpPr txBox="1"/>
          <p:nvPr/>
        </p:nvSpPr>
        <p:spPr>
          <a:xfrm>
            <a:off x="1236930" y="2763825"/>
            <a:ext cx="1535690" cy="368300"/>
          </a:xfrm>
          <a:prstGeom prst="rect">
            <a:avLst/>
          </a:prstGeom>
          <a:noFill/>
        </p:spPr>
        <p:txBody>
          <a:bodyPr wrap="square" rtlCol="0">
            <a:spAutoFit/>
          </a:bodyPr>
          <a:lstStyle/>
          <a:p>
            <a:r>
              <a:rPr dirty="0">
                <a:solidFill>
                  <a:schemeClr val="bg1">
                    <a:lumMod val="95000"/>
                  </a:schemeClr>
                </a:solidFill>
              </a:rPr>
              <a:t>2.剪枝策略</a:t>
            </a:r>
            <a:endParaRPr dirty="0">
              <a:solidFill>
                <a:schemeClr val="bg1">
                  <a:lumMod val="95000"/>
                </a:schemeClr>
              </a:solidFill>
            </a:endParaRPr>
          </a:p>
        </p:txBody>
      </p:sp>
      <p:sp>
        <p:nvSpPr>
          <p:cNvPr id="49" name="TextBox 48"/>
          <p:cNvSpPr txBox="1"/>
          <p:nvPr/>
        </p:nvSpPr>
        <p:spPr>
          <a:xfrm>
            <a:off x="4240130" y="3124737"/>
            <a:ext cx="1259640" cy="379656"/>
          </a:xfrm>
          <a:prstGeom prst="rect">
            <a:avLst/>
          </a:prstGeom>
          <a:noFill/>
        </p:spPr>
        <p:txBody>
          <a:bodyPr wrap="none" rtlCol="0">
            <a:spAutoFit/>
          </a:bodyPr>
          <a:lstStyle/>
          <a:p>
            <a:r>
              <a:rPr lang="id-ID" sz="1865" dirty="0" smtClean="0">
                <a:solidFill>
                  <a:schemeClr val="bg1"/>
                </a:solidFill>
              </a:rPr>
              <a:t>Content</a:t>
            </a:r>
            <a:r>
              <a:rPr lang="id-ID" sz="1865" b="1" dirty="0" smtClean="0">
                <a:solidFill>
                  <a:schemeClr val="bg1"/>
                </a:solidFill>
              </a:rPr>
              <a:t> 0</a:t>
            </a:r>
            <a:r>
              <a:rPr lang="en-US" sz="1865" b="1" dirty="0">
                <a:solidFill>
                  <a:schemeClr val="bg1"/>
                </a:solidFill>
              </a:rPr>
              <a:t>3</a:t>
            </a:r>
            <a:endParaRPr lang="id-ID" sz="1865" b="1" dirty="0">
              <a:solidFill>
                <a:schemeClr val="bg1"/>
              </a:solidFill>
            </a:endParaRPr>
          </a:p>
        </p:txBody>
      </p:sp>
      <p:sp>
        <p:nvSpPr>
          <p:cNvPr id="50" name="TextBox 49"/>
          <p:cNvSpPr txBox="1"/>
          <p:nvPr/>
        </p:nvSpPr>
        <p:spPr>
          <a:xfrm>
            <a:off x="4256762" y="3452661"/>
            <a:ext cx="1535690" cy="645160"/>
          </a:xfrm>
          <a:prstGeom prst="rect">
            <a:avLst/>
          </a:prstGeom>
          <a:noFill/>
        </p:spPr>
        <p:txBody>
          <a:bodyPr wrap="square" rtlCol="0">
            <a:spAutoFit/>
          </a:bodyPr>
          <a:lstStyle/>
          <a:p>
            <a:r>
              <a:rPr dirty="0">
                <a:solidFill>
                  <a:schemeClr val="bg1"/>
                </a:solidFill>
              </a:rPr>
              <a:t>3.优先队列分支限界算法</a:t>
            </a:r>
            <a:endParaRPr dirty="0">
              <a:solidFill>
                <a:schemeClr val="bg1"/>
              </a:solidFill>
            </a:endParaRPr>
          </a:p>
        </p:txBody>
      </p:sp>
      <p:sp>
        <p:nvSpPr>
          <p:cNvPr id="51" name="Freeform 50"/>
          <p:cNvSpPr>
            <a:spLocks noEditPoints="1"/>
          </p:cNvSpPr>
          <p:nvPr/>
        </p:nvSpPr>
        <p:spPr bwMode="auto">
          <a:xfrm>
            <a:off x="4467724" y="2482058"/>
            <a:ext cx="747328" cy="525950"/>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52" name="Freeform 51"/>
          <p:cNvSpPr>
            <a:spLocks noEditPoints="1"/>
          </p:cNvSpPr>
          <p:nvPr/>
        </p:nvSpPr>
        <p:spPr bwMode="auto">
          <a:xfrm>
            <a:off x="2606694" y="1941124"/>
            <a:ext cx="708543" cy="707220"/>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53" name="Group 52"/>
          <p:cNvGrpSpPr/>
          <p:nvPr/>
        </p:nvGrpSpPr>
        <p:grpSpPr>
          <a:xfrm flipH="1">
            <a:off x="2108575" y="4467381"/>
            <a:ext cx="898644" cy="911405"/>
            <a:chOff x="1909763" y="950913"/>
            <a:chExt cx="782637" cy="793750"/>
          </a:xfrm>
          <a:solidFill>
            <a:schemeClr val="bg1"/>
          </a:solidFill>
        </p:grpSpPr>
        <p:sp>
          <p:nvSpPr>
            <p:cNvPr id="54"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5" name="Freeform 60"/>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6" name="TextBox 55"/>
          <p:cNvSpPr txBox="1"/>
          <p:nvPr/>
        </p:nvSpPr>
        <p:spPr>
          <a:xfrm>
            <a:off x="6215537" y="2509909"/>
            <a:ext cx="4159985" cy="830997"/>
          </a:xfrm>
          <a:prstGeom prst="rect">
            <a:avLst/>
          </a:prstGeom>
          <a:noFill/>
        </p:spPr>
        <p:txBody>
          <a:bodyPr wrap="none" rtlCol="0">
            <a:spAutoFit/>
          </a:bodyPr>
          <a:lstStyle/>
          <a:p>
            <a:r>
              <a:rPr lang="id-ID" sz="4800" b="1" dirty="0" smtClean="0">
                <a:solidFill>
                  <a:srgbClr val="FF6D6D"/>
                </a:solidFill>
                <a:latin typeface="Raleway" panose="020B0003030101060003" pitchFamily="34" charset="0"/>
              </a:rPr>
              <a:t>Round Words</a:t>
            </a:r>
            <a:endParaRPr lang="id-ID" sz="4800" b="1" dirty="0">
              <a:solidFill>
                <a:srgbClr val="FF6D6D"/>
              </a:solidFill>
              <a:latin typeface="Raleway" panose="020B0003030101060003" pitchFamily="34" charset="0"/>
            </a:endParaRPr>
          </a:p>
        </p:txBody>
      </p:sp>
      <p:sp>
        <p:nvSpPr>
          <p:cNvPr id="57" name="Rectangle 56"/>
          <p:cNvSpPr/>
          <p:nvPr/>
        </p:nvSpPr>
        <p:spPr>
          <a:xfrm>
            <a:off x="6215536" y="3285742"/>
            <a:ext cx="4318869" cy="2031325"/>
          </a:xfrm>
          <a:prstGeom prst="rect">
            <a:avLst/>
          </a:prstGeom>
        </p:spPr>
        <p:txBody>
          <a:bodyPr wrap="square">
            <a:spAutoFit/>
          </a:bodyPr>
          <a:lstStyle/>
          <a:p>
            <a:pPr algn="just"/>
            <a:r>
              <a:rPr lang="id-ID" sz="1400" b="1" dirty="0">
                <a:solidFill>
                  <a:schemeClr val="bg1">
                    <a:lumMod val="65000"/>
                  </a:schemeClr>
                </a:solidFill>
                <a:latin typeface="PT Sans" panose="020B0503020203020204" pitchFamily="34" charset="0"/>
              </a:rPr>
              <a:t>Suitable for all categories </a:t>
            </a:r>
            <a:r>
              <a:rPr lang="id-ID" sz="1400" dirty="0">
                <a:solidFill>
                  <a:schemeClr val="bg1">
                    <a:lumMod val="65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 </a:t>
            </a:r>
            <a:r>
              <a:rPr lang="id-ID" sz="1400" dirty="0" smtClean="0">
                <a:solidFill>
                  <a:schemeClr val="bg1">
                    <a:lumMod val="65000"/>
                  </a:schemeClr>
                </a:solidFill>
                <a:latin typeface="PT Sans" panose="020B0503020203020204" pitchFamily="34" charset="0"/>
              </a:rPr>
              <a:t>beatae </a:t>
            </a:r>
            <a:r>
              <a:rPr lang="id-ID" sz="1400" dirty="0">
                <a:solidFill>
                  <a:schemeClr val="bg1">
                    <a:lumMod val="65000"/>
                  </a:schemeClr>
                </a:solidFill>
                <a:latin typeface="PT Sans" panose="020B0503020203020204" pitchFamily="34" charset="0"/>
              </a:rPr>
              <a:t>business and personal presentation, eaque ipsa quae ab illo inventore veritatis et quasi architecto beatae</a:t>
            </a:r>
            <a:endParaRPr lang="id-ID" sz="1400" dirty="0">
              <a:solidFill>
                <a:schemeClr val="bg1">
                  <a:lumMod val="65000"/>
                </a:schemeClr>
              </a:solidFill>
              <a:latin typeface="PT Sans" panose="020B0503020203020204" pitchFamily="34" charset="0"/>
            </a:endParaRPr>
          </a:p>
          <a:p>
            <a:pPr algn="just"/>
            <a:endParaRPr lang="id-ID" sz="1400" dirty="0">
              <a:solidFill>
                <a:schemeClr val="bg1">
                  <a:lumMod val="65000"/>
                </a:schemeClr>
              </a:solidFill>
              <a:latin typeface="PT Sans" panose="020B0503020203020204" pitchFamily="34" charset="0"/>
            </a:endParaRPr>
          </a:p>
          <a:p>
            <a:pPr algn="just"/>
            <a:endParaRPr lang="id-ID" sz="1400" dirty="0">
              <a:solidFill>
                <a:schemeClr val="bg1">
                  <a:lumMod val="65000"/>
                </a:schemeClr>
              </a:solidFill>
              <a:latin typeface="PT Sans" panose="020B0503020203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heel(1)">
                                      <p:cBhvr>
                                        <p:cTn id="15" dur="500"/>
                                        <p:tgtEl>
                                          <p:spTgt spid="4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53"/>
                                        </p:tgtEl>
                                        <p:attrNameLst>
                                          <p:attrName>style.visibility</p:attrName>
                                        </p:attrNameLst>
                                      </p:cBhvr>
                                      <p:to>
                                        <p:strVal val="visible"/>
                                      </p:to>
                                    </p:set>
                                    <p:anim calcmode="lin" valueType="num">
                                      <p:cBhvr>
                                        <p:cTn id="23" dur="500" fill="hold"/>
                                        <p:tgtEl>
                                          <p:spTgt spid="53"/>
                                        </p:tgtEl>
                                        <p:attrNameLst>
                                          <p:attrName>ppt_w</p:attrName>
                                        </p:attrNameLst>
                                      </p:cBhvr>
                                      <p:tavLst>
                                        <p:tav tm="0">
                                          <p:val>
                                            <p:fltVal val="0"/>
                                          </p:val>
                                        </p:tav>
                                        <p:tav tm="100000">
                                          <p:val>
                                            <p:strVal val="#ppt_w"/>
                                          </p:val>
                                        </p:tav>
                                      </p:tavLst>
                                    </p:anim>
                                    <p:anim calcmode="lin" valueType="num">
                                      <p:cBhvr>
                                        <p:cTn id="24" dur="500" fill="hold"/>
                                        <p:tgtEl>
                                          <p:spTgt spid="53"/>
                                        </p:tgtEl>
                                        <p:attrNameLst>
                                          <p:attrName>ppt_h</p:attrName>
                                        </p:attrNameLst>
                                      </p:cBhvr>
                                      <p:tavLst>
                                        <p:tav tm="0">
                                          <p:val>
                                            <p:fltVal val="0"/>
                                          </p:val>
                                        </p:tav>
                                        <p:tav tm="100000">
                                          <p:val>
                                            <p:strVal val="#ppt_h"/>
                                          </p:val>
                                        </p:tav>
                                      </p:tavLst>
                                    </p:anim>
                                    <p:animEffect transition="in" filter="fade">
                                      <p:cBhvr>
                                        <p:cTn id="25" dur="500"/>
                                        <p:tgtEl>
                                          <p:spTgt spid="5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par>
                          <p:cTn id="33" fill="hold">
                            <p:stCondLst>
                              <p:cond delay="3000"/>
                            </p:stCondLst>
                            <p:childTnLst>
                              <p:par>
                                <p:cTn id="34" presetID="21" presetClass="entr" presetSubtype="1"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wheel(1)">
                                      <p:cBhvr>
                                        <p:cTn id="36" dur="500"/>
                                        <p:tgtEl>
                                          <p:spTgt spid="40"/>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500"/>
                                        <p:tgtEl>
                                          <p:spTgt spid="4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Effect transition="in" filter="fade">
                                      <p:cBhvr>
                                        <p:cTn id="47" dur="500"/>
                                        <p:tgtEl>
                                          <p:spTgt spid="48"/>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 calcmode="lin" valueType="num">
                                      <p:cBhvr>
                                        <p:cTn id="51" dur="500" fill="hold"/>
                                        <p:tgtEl>
                                          <p:spTgt spid="52"/>
                                        </p:tgtEl>
                                        <p:attrNameLst>
                                          <p:attrName>ppt_w</p:attrName>
                                        </p:attrNameLst>
                                      </p:cBhvr>
                                      <p:tavLst>
                                        <p:tav tm="0">
                                          <p:val>
                                            <p:fltVal val="0"/>
                                          </p:val>
                                        </p:tav>
                                        <p:tav tm="100000">
                                          <p:val>
                                            <p:strVal val="#ppt_w"/>
                                          </p:val>
                                        </p:tav>
                                      </p:tavLst>
                                    </p:anim>
                                    <p:anim calcmode="lin" valueType="num">
                                      <p:cBhvr>
                                        <p:cTn id="52" dur="500" fill="hold"/>
                                        <p:tgtEl>
                                          <p:spTgt spid="52"/>
                                        </p:tgtEl>
                                        <p:attrNameLst>
                                          <p:attrName>ppt_h</p:attrName>
                                        </p:attrNameLst>
                                      </p:cBhvr>
                                      <p:tavLst>
                                        <p:tav tm="0">
                                          <p:val>
                                            <p:fltVal val="0"/>
                                          </p:val>
                                        </p:tav>
                                        <p:tav tm="100000">
                                          <p:val>
                                            <p:strVal val="#ppt_h"/>
                                          </p:val>
                                        </p:tav>
                                      </p:tavLst>
                                    </p:anim>
                                    <p:animEffect transition="in" filter="fade">
                                      <p:cBhvr>
                                        <p:cTn id="53" dur="500"/>
                                        <p:tgtEl>
                                          <p:spTgt spid="52"/>
                                        </p:tgtEl>
                                      </p:cBhvr>
                                    </p:animEffect>
                                  </p:childTnLst>
                                </p:cTn>
                              </p:par>
                            </p:childTnLst>
                          </p:cTn>
                        </p:par>
                        <p:par>
                          <p:cTn id="54" fill="hold">
                            <p:stCondLst>
                              <p:cond delay="5000"/>
                            </p:stCondLst>
                            <p:childTnLst>
                              <p:par>
                                <p:cTn id="55" presetID="21" presetClass="entr" presetSubtype="1"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heel(1)">
                                      <p:cBhvr>
                                        <p:cTn id="57" dur="500"/>
                                        <p:tgtEl>
                                          <p:spTgt spid="39"/>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500"/>
                                        <p:tgtEl>
                                          <p:spTgt spid="44"/>
                                        </p:tgtEl>
                                      </p:cBhvr>
                                    </p:animEffect>
                                  </p:childTnLst>
                                </p:cTn>
                              </p:par>
                            </p:childTnLst>
                          </p:cTn>
                        </p:par>
                        <p:par>
                          <p:cTn id="62" fill="hold">
                            <p:stCondLst>
                              <p:cond delay="6000"/>
                            </p:stCondLst>
                            <p:childTnLst>
                              <p:par>
                                <p:cTn id="63" presetID="53" presetClass="entr" presetSubtype="16" fill="hold" grpId="0" nodeType="afterEffect">
                                  <p:stCondLst>
                                    <p:cond delay="0"/>
                                  </p:stCondLst>
                                  <p:childTnLst>
                                    <p:set>
                                      <p:cBhvr>
                                        <p:cTn id="64" dur="1" fill="hold">
                                          <p:stCondLst>
                                            <p:cond delay="0"/>
                                          </p:stCondLst>
                                        </p:cTn>
                                        <p:tgtEl>
                                          <p:spTgt spid="51"/>
                                        </p:tgtEl>
                                        <p:attrNameLst>
                                          <p:attrName>style.visibility</p:attrName>
                                        </p:attrNameLst>
                                      </p:cBhvr>
                                      <p:to>
                                        <p:strVal val="visible"/>
                                      </p:to>
                                    </p:set>
                                    <p:anim calcmode="lin" valueType="num">
                                      <p:cBhvr>
                                        <p:cTn id="65" dur="500" fill="hold"/>
                                        <p:tgtEl>
                                          <p:spTgt spid="51"/>
                                        </p:tgtEl>
                                        <p:attrNameLst>
                                          <p:attrName>ppt_w</p:attrName>
                                        </p:attrNameLst>
                                      </p:cBhvr>
                                      <p:tavLst>
                                        <p:tav tm="0">
                                          <p:val>
                                            <p:fltVal val="0"/>
                                          </p:val>
                                        </p:tav>
                                        <p:tav tm="100000">
                                          <p:val>
                                            <p:strVal val="#ppt_w"/>
                                          </p:val>
                                        </p:tav>
                                      </p:tavLst>
                                    </p:anim>
                                    <p:anim calcmode="lin" valueType="num">
                                      <p:cBhvr>
                                        <p:cTn id="66" dur="500" fill="hold"/>
                                        <p:tgtEl>
                                          <p:spTgt spid="51"/>
                                        </p:tgtEl>
                                        <p:attrNameLst>
                                          <p:attrName>ppt_h</p:attrName>
                                        </p:attrNameLst>
                                      </p:cBhvr>
                                      <p:tavLst>
                                        <p:tav tm="0">
                                          <p:val>
                                            <p:fltVal val="0"/>
                                          </p:val>
                                        </p:tav>
                                        <p:tav tm="100000">
                                          <p:val>
                                            <p:strVal val="#ppt_h"/>
                                          </p:val>
                                        </p:tav>
                                      </p:tavLst>
                                    </p:anim>
                                    <p:animEffect transition="in" filter="fade">
                                      <p:cBhvr>
                                        <p:cTn id="67" dur="500"/>
                                        <p:tgtEl>
                                          <p:spTgt spid="5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9"/>
                                        </p:tgtEl>
                                        <p:attrNameLst>
                                          <p:attrName>style.visibility</p:attrName>
                                        </p:attrNameLst>
                                      </p:cBhvr>
                                      <p:to>
                                        <p:strVal val="visible"/>
                                      </p:to>
                                    </p:set>
                                    <p:animEffect transition="in" filter="fade">
                                      <p:cBhvr>
                                        <p:cTn id="70" dur="500"/>
                                        <p:tgtEl>
                                          <p:spTgt spid="49"/>
                                        </p:tgtEl>
                                      </p:cBhvr>
                                    </p:animEffect>
                                  </p:childTnLst>
                                </p:cTn>
                              </p:par>
                            </p:childTnLst>
                          </p:cTn>
                        </p:par>
                        <p:par>
                          <p:cTn id="71" fill="hold">
                            <p:stCondLst>
                              <p:cond delay="6500"/>
                            </p:stCondLst>
                            <p:childTnLst>
                              <p:par>
                                <p:cTn id="72" presetID="10" presetClass="entr" presetSubtype="0" fill="hold" grpId="0" nodeType="afterEffect">
                                  <p:stCondLst>
                                    <p:cond delay="0"/>
                                  </p:stCondLst>
                                  <p:childTnLst>
                                    <p:set>
                                      <p:cBhvr>
                                        <p:cTn id="73" dur="1" fill="hold">
                                          <p:stCondLst>
                                            <p:cond delay="0"/>
                                          </p:stCondLst>
                                        </p:cTn>
                                        <p:tgtEl>
                                          <p:spTgt spid="50"/>
                                        </p:tgtEl>
                                        <p:attrNameLst>
                                          <p:attrName>style.visibility</p:attrName>
                                        </p:attrNameLst>
                                      </p:cBhvr>
                                      <p:to>
                                        <p:strVal val="visible"/>
                                      </p:to>
                                    </p:set>
                                    <p:animEffect transition="in" filter="fade">
                                      <p:cBhvr>
                                        <p:cTn id="74" dur="500"/>
                                        <p:tgtEl>
                                          <p:spTgt spid="5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childTnLst>
                                </p:cTn>
                              </p:par>
                            </p:childTnLst>
                          </p:cTn>
                        </p:par>
                        <p:par>
                          <p:cTn id="78" fill="hold">
                            <p:stCondLst>
                              <p:cond delay="7000"/>
                            </p:stCondLst>
                            <p:childTnLst>
                              <p:par>
                                <p:cTn id="79" presetID="10" presetClass="entr" presetSubtype="0"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fade">
                                      <p:cBhvr>
                                        <p:cTn id="81" dur="500"/>
                                        <p:tgtEl>
                                          <p:spTgt spid="5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fade">
                                      <p:cBhvr>
                                        <p:cTn id="8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30" grpId="0"/>
      <p:bldP spid="38" grpId="0" bldLvl="0" animBg="1"/>
      <p:bldP spid="39" grpId="0" bldLvl="0" animBg="1"/>
      <p:bldP spid="40" grpId="0" bldLvl="0" animBg="1"/>
      <p:bldP spid="41" grpId="0" bldLvl="0" animBg="1"/>
      <p:bldP spid="42" grpId="0"/>
      <p:bldP spid="43" grpId="0"/>
      <p:bldP spid="44" grpId="0"/>
      <p:bldP spid="45" grpId="0"/>
      <p:bldP spid="46" grpId="0"/>
      <p:bldP spid="47" grpId="0"/>
      <p:bldP spid="48" grpId="0"/>
      <p:bldP spid="49" grpId="0"/>
      <p:bldP spid="50" grpId="0"/>
      <p:bldP spid="51" grpId="0" bldLvl="0" animBg="1"/>
      <p:bldP spid="52" grpId="0" bldLvl="0" animBg="1"/>
      <p:bldP spid="56" grpId="0"/>
      <p:bldP spid="5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文本框 129"/>
          <p:cNvSpPr txBox="1"/>
          <p:nvPr/>
        </p:nvSpPr>
        <p:spPr>
          <a:xfrm>
            <a:off x="435610" y="1205230"/>
            <a:ext cx="5080000" cy="4154984"/>
          </a:xfrm>
          <a:prstGeom prst="rect">
            <a:avLst/>
          </a:prstGeom>
          <a:noFill/>
          <a:ln w="9525">
            <a:noFill/>
          </a:ln>
        </p:spPr>
        <p:txBody>
          <a:bodyPr>
            <a:spAutoFit/>
          </a:bodyPr>
          <a:lstStyle/>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给定</a:t>
            </a:r>
            <a:r>
              <a:rPr lang="zh-CN" altLang="en-US" sz="2400" b="0" dirty="0">
                <a:latin typeface="宋体" panose="02010600030101010101" pitchFamily="2" charset="-122"/>
                <a:ea typeface="宋体" panose="02010600030101010101" pitchFamily="2" charset="-122"/>
                <a:cs typeface="宋体" panose="02010600030101010101" pitchFamily="2" charset="-122"/>
              </a:rPr>
              <a:t>带权有向图            ，其中每条边的权是非负实数。给定</a:t>
            </a:r>
            <a:r>
              <a:rPr lang="en-US" altLang="zh-CN" sz="2400" b="0" dirty="0">
                <a:latin typeface="宋体" panose="02010600030101010101" pitchFamily="2" charset="-122"/>
                <a:ea typeface="宋体" panose="02010600030101010101" pitchFamily="2" charset="-122"/>
                <a:cs typeface="宋体" panose="02010600030101010101" pitchFamily="2" charset="-122"/>
              </a:rPr>
              <a:t>V</a:t>
            </a:r>
            <a:r>
              <a:rPr lang="zh-CN" altLang="en-US" sz="2400" b="0" dirty="0">
                <a:latin typeface="宋体" panose="02010600030101010101" pitchFamily="2" charset="-122"/>
                <a:ea typeface="宋体" panose="02010600030101010101" pitchFamily="2" charset="-122"/>
                <a:cs typeface="宋体" panose="02010600030101010101" pitchFamily="2" charset="-122"/>
              </a:rPr>
              <a:t>中的一个顶点，称为源。现在要计算从源到所有其他各顶点的最短路径长度，这里路径的长度是指路径上各边权之和。这个问题通常称为单源最短路径问题。</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dirty="0" smtClean="0">
                <a:latin typeface="宋体" panose="02010600030101010101" pitchFamily="2" charset="-122"/>
                <a:ea typeface="宋体" panose="02010600030101010101" pitchFamily="2" charset="-122"/>
                <a:cs typeface="宋体" panose="02010600030101010101" pitchFamily="2" charset="-122"/>
              </a:rPr>
              <a:t>  带</a:t>
            </a:r>
            <a:r>
              <a:rPr lang="zh-CN" altLang="en-US" sz="2400" b="0" dirty="0">
                <a:latin typeface="宋体" panose="02010600030101010101" pitchFamily="2" charset="-122"/>
                <a:ea typeface="宋体" panose="02010600030101010101" pitchFamily="2" charset="-122"/>
                <a:cs typeface="宋体" panose="02010600030101010101" pitchFamily="2" charset="-122"/>
              </a:rPr>
              <a:t>权有向图            ，如</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图</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4-7</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a:t>
            </a:r>
            <a:r>
              <a:rPr lang="zh-CN" altLang="en-US" sz="2400" b="0" dirty="0">
                <a:latin typeface="宋体" panose="02010600030101010101" pitchFamily="2" charset="-122"/>
                <a:ea typeface="宋体" panose="02010600030101010101" pitchFamily="2" charset="-122"/>
                <a:cs typeface="宋体" panose="02010600030101010101" pitchFamily="2" charset="-122"/>
              </a:rPr>
              <a:t>每一条边都有一个非负边权。要求图</a:t>
            </a:r>
            <a:r>
              <a:rPr lang="en-US" altLang="zh-CN" sz="2400" b="0" dirty="0">
                <a:latin typeface="宋体" panose="02010600030101010101" pitchFamily="2" charset="-122"/>
                <a:ea typeface="宋体" panose="02010600030101010101" pitchFamily="2" charset="-122"/>
                <a:cs typeface="宋体" panose="02010600030101010101" pitchFamily="2" charset="-122"/>
              </a:rPr>
              <a:t>G</a:t>
            </a:r>
            <a:r>
              <a:rPr lang="zh-CN" altLang="en-US" sz="2400" b="0" dirty="0">
                <a:latin typeface="宋体" panose="02010600030101010101" pitchFamily="2" charset="-122"/>
                <a:ea typeface="宋体" panose="02010600030101010101" pitchFamily="2" charset="-122"/>
                <a:cs typeface="宋体" panose="02010600030101010101" pitchFamily="2" charset="-122"/>
              </a:rPr>
              <a:t>从源点</a:t>
            </a:r>
            <a:r>
              <a:rPr lang="en-US" altLang="zh-CN" sz="2400" b="0" i="1" dirty="0">
                <a:latin typeface="宋体" panose="02010600030101010101" pitchFamily="2" charset="-122"/>
                <a:ea typeface="宋体" panose="02010600030101010101" pitchFamily="2" charset="-122"/>
                <a:cs typeface="宋体" panose="02010600030101010101" pitchFamily="2" charset="-122"/>
              </a:rPr>
              <a:t>s</a:t>
            </a:r>
            <a:r>
              <a:rPr lang="zh-CN" altLang="en-US" sz="2400" b="0" dirty="0">
                <a:latin typeface="宋体" panose="02010600030101010101" pitchFamily="2" charset="-122"/>
                <a:ea typeface="宋体" panose="02010600030101010101" pitchFamily="2" charset="-122"/>
                <a:cs typeface="宋体" panose="02010600030101010101" pitchFamily="2" charset="-122"/>
              </a:rPr>
              <a:t>到目标顶点</a:t>
            </a:r>
            <a:r>
              <a:rPr lang="en-US" altLang="zh-CN" sz="2400" b="0" i="1" dirty="0">
                <a:latin typeface="宋体" panose="02010600030101010101" pitchFamily="2" charset="-122"/>
                <a:ea typeface="宋体" panose="02010600030101010101" pitchFamily="2" charset="-122"/>
                <a:cs typeface="宋体" panose="02010600030101010101" pitchFamily="2" charset="-122"/>
              </a:rPr>
              <a:t>t</a:t>
            </a:r>
            <a:r>
              <a:rPr lang="zh-CN" altLang="en-US" sz="2400" b="0" dirty="0">
                <a:latin typeface="宋体" panose="02010600030101010101" pitchFamily="2" charset="-122"/>
                <a:ea typeface="宋体" panose="02010600030101010101" pitchFamily="2" charset="-122"/>
                <a:cs typeface="宋体" panose="02010600030101010101" pitchFamily="2" charset="-122"/>
              </a:rPr>
              <a:t>之间的最短路径。</a:t>
            </a:r>
            <a:endParaRPr lang="zh-CN" altLang="en-US" sz="2400" dirty="0"/>
          </a:p>
        </p:txBody>
      </p:sp>
      <p:graphicFrame>
        <p:nvGraphicFramePr>
          <p:cNvPr id="2" name="对象 89"/>
          <p:cNvGraphicFramePr>
            <a:graphicFrameLocks noChangeAspect="1"/>
          </p:cNvGraphicFramePr>
          <p:nvPr/>
        </p:nvGraphicFramePr>
        <p:xfrm>
          <a:off x="3251761" y="1205230"/>
          <a:ext cx="1873885" cy="435311"/>
        </p:xfrm>
        <a:graphic>
          <a:graphicData uri="http://schemas.openxmlformats.org/presentationml/2006/ole">
            <mc:AlternateContent xmlns:mc="http://schemas.openxmlformats.org/markup-compatibility/2006">
              <mc:Choice xmlns:v="urn:schemas-microsoft-com:vml" Requires="v">
                <p:oleObj spid="_x0000_s10410" name="" r:id="rId1" imgW="685165" imgH="203200" progId="Equation.KSEE3">
                  <p:embed/>
                </p:oleObj>
              </mc:Choice>
              <mc:Fallback>
                <p:oleObj name="" r:id="rId1" imgW="685165" imgH="203200" progId="Equation.KSEE3">
                  <p:embed/>
                  <p:pic>
                    <p:nvPicPr>
                      <p:cNvPr id="0" name="图片 3075"/>
                      <p:cNvPicPr/>
                      <p:nvPr/>
                    </p:nvPicPr>
                    <p:blipFill>
                      <a:blip r:embed="rId2"/>
                      <a:stretch>
                        <a:fillRect/>
                      </a:stretch>
                    </p:blipFill>
                    <p:spPr>
                      <a:xfrm>
                        <a:off x="3251761" y="1205230"/>
                        <a:ext cx="1873885" cy="435311"/>
                      </a:xfrm>
                      <a:prstGeom prst="rect">
                        <a:avLst/>
                      </a:prstGeom>
                      <a:noFill/>
                      <a:ln w="38100">
                        <a:noFill/>
                        <a:miter/>
                      </a:ln>
                    </p:spPr>
                  </p:pic>
                </p:oleObj>
              </mc:Fallback>
            </mc:AlternateContent>
          </a:graphicData>
        </a:graphic>
      </p:graphicFrame>
      <p:graphicFrame>
        <p:nvGraphicFramePr>
          <p:cNvPr id="3" name="对象 2"/>
          <p:cNvGraphicFramePr>
            <a:graphicFrameLocks noChangeAspect="1"/>
          </p:cNvGraphicFramePr>
          <p:nvPr/>
        </p:nvGraphicFramePr>
        <p:xfrm>
          <a:off x="2646119" y="3832411"/>
          <a:ext cx="1896110" cy="363073"/>
        </p:xfrm>
        <a:graphic>
          <a:graphicData uri="http://schemas.openxmlformats.org/presentationml/2006/ole">
            <mc:AlternateContent xmlns:mc="http://schemas.openxmlformats.org/markup-compatibility/2006">
              <mc:Choice xmlns:v="urn:schemas-microsoft-com:vml" Requires="v">
                <p:oleObj spid="_x0000_s10411" name="" r:id="rId3" imgW="685165" imgH="203200" progId="Equation.KSEE3">
                  <p:embed/>
                </p:oleObj>
              </mc:Choice>
              <mc:Fallback>
                <p:oleObj name="" r:id="rId3" imgW="685165" imgH="203200" progId="Equation.KSEE3">
                  <p:embed/>
                  <p:pic>
                    <p:nvPicPr>
                      <p:cNvPr id="0" name="图片 1"/>
                      <p:cNvPicPr/>
                      <p:nvPr/>
                    </p:nvPicPr>
                    <p:blipFill>
                      <a:blip r:embed="rId2"/>
                      <a:stretch>
                        <a:fillRect/>
                      </a:stretch>
                    </p:blipFill>
                    <p:spPr>
                      <a:xfrm>
                        <a:off x="2646119" y="3832411"/>
                        <a:ext cx="1896110" cy="363073"/>
                      </a:xfrm>
                      <a:prstGeom prst="rect">
                        <a:avLst/>
                      </a:prstGeom>
                      <a:noFill/>
                      <a:ln w="38100">
                        <a:noFill/>
                        <a:miter/>
                      </a:ln>
                    </p:spPr>
                  </p:pic>
                </p:oleObj>
              </mc:Fallback>
            </mc:AlternateContent>
          </a:graphicData>
        </a:graphic>
      </p:graphicFrame>
      <p:graphicFrame>
        <p:nvGraphicFramePr>
          <p:cNvPr id="5" name="对象 38"/>
          <p:cNvGraphicFramePr>
            <a:graphicFrameLocks noChangeAspect="1"/>
          </p:cNvGraphicFramePr>
          <p:nvPr/>
        </p:nvGraphicFramePr>
        <p:xfrm>
          <a:off x="5801099" y="1260564"/>
          <a:ext cx="5920254" cy="4044315"/>
        </p:xfrm>
        <a:graphic>
          <a:graphicData uri="http://schemas.openxmlformats.org/presentationml/2006/ole">
            <mc:AlternateContent xmlns:mc="http://schemas.openxmlformats.org/markup-compatibility/2006">
              <mc:Choice xmlns:v="urn:schemas-microsoft-com:vml" Requires="v">
                <p:oleObj spid="_x0000_s10412" name="" r:id="rId4" imgW="4060825" imgH="1691005" progId="Visio.Drawing.11">
                  <p:embed/>
                </p:oleObj>
              </mc:Choice>
              <mc:Fallback>
                <p:oleObj name="" r:id="rId4" imgW="4060825" imgH="1691005" progId="Visio.Drawing.11">
                  <p:embed/>
                  <p:pic>
                    <p:nvPicPr>
                      <p:cNvPr id="0" name="图片 2"/>
                      <p:cNvPicPr/>
                      <p:nvPr/>
                    </p:nvPicPr>
                    <p:blipFill>
                      <a:blip r:embed="rId5"/>
                      <a:stretch>
                        <a:fillRect/>
                      </a:stretch>
                    </p:blipFill>
                    <p:spPr>
                      <a:xfrm>
                        <a:off x="5801099" y="1260564"/>
                        <a:ext cx="5920254" cy="4044315"/>
                      </a:xfrm>
                      <a:prstGeom prst="rect">
                        <a:avLst/>
                      </a:prstGeom>
                      <a:noFill/>
                      <a:ln w="38100">
                        <a:noFill/>
                        <a:miter/>
                      </a:ln>
                    </p:spPr>
                  </p:pic>
                </p:oleObj>
              </mc:Fallback>
            </mc:AlternateContent>
          </a:graphicData>
        </a:graphic>
      </p:graphicFrame>
      <p:sp>
        <p:nvSpPr>
          <p:cNvPr id="7" name="文本框 6"/>
          <p:cNvSpPr txBox="1"/>
          <p:nvPr/>
        </p:nvSpPr>
        <p:spPr>
          <a:xfrm>
            <a:off x="435610" y="5223884"/>
            <a:ext cx="5080000" cy="1198880"/>
          </a:xfrm>
          <a:prstGeom prst="rect">
            <a:avLst/>
          </a:prstGeom>
          <a:noFill/>
          <a:ln w="9525">
            <a:noFill/>
          </a:ln>
        </p:spPr>
        <p:txBody>
          <a:bodyPr>
            <a:spAutoFit/>
          </a:bodyPr>
          <a:lstStyle/>
          <a:p>
            <a:pPr indent="0"/>
            <a:r>
              <a:rPr lang="en-US" altLang="zh-CN" sz="1050" b="0" dirty="0">
                <a:latin typeface="宋体" panose="02010600030101010101" pitchFamily="2" charset="-122"/>
                <a:ea typeface="宋体" panose="02010600030101010101" pitchFamily="2" charset="-122"/>
                <a:cs typeface="宋体" panose="02010600030101010101" pitchFamily="2" charset="-122"/>
              </a:rPr>
              <a:t> </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图</a:t>
            </a:r>
            <a:r>
              <a:rPr lang="zh-CN" altLang="en-US" sz="2400" b="0" dirty="0">
                <a:latin typeface="宋体" panose="02010600030101010101" pitchFamily="2" charset="-122"/>
                <a:ea typeface="宋体" panose="02010600030101010101" pitchFamily="2" charset="-122"/>
                <a:cs typeface="宋体" panose="02010600030101010101" pitchFamily="2" charset="-122"/>
              </a:rPr>
              <a:t>中每条边上标注有字母和数字，数字表示路径长度。如</a:t>
            </a:r>
            <a:r>
              <a:rPr lang="en-US" altLang="zh-CN" sz="2400" b="0" dirty="0">
                <a:latin typeface="宋体" panose="02010600030101010101" pitchFamily="2" charset="-122"/>
                <a:ea typeface="宋体" panose="02010600030101010101" pitchFamily="2" charset="-122"/>
                <a:cs typeface="宋体" panose="02010600030101010101" pitchFamily="2" charset="-122"/>
              </a:rPr>
              <a:t>d7</a:t>
            </a:r>
            <a:r>
              <a:rPr lang="zh-CN" altLang="en-US" sz="2400" b="0" dirty="0">
                <a:latin typeface="宋体" panose="02010600030101010101" pitchFamily="2" charset="-122"/>
                <a:ea typeface="宋体" panose="02010600030101010101" pitchFamily="2" charset="-122"/>
                <a:cs typeface="宋体" panose="02010600030101010101" pitchFamily="2" charset="-122"/>
              </a:rPr>
              <a:t>表示边名称为</a:t>
            </a:r>
            <a:r>
              <a:rPr lang="en-US" altLang="zh-CN" sz="2400" b="0" dirty="0">
                <a:latin typeface="Times New Roman" panose="02020603050405020304" charset="0"/>
                <a:ea typeface="Times New Roman" panose="02020603050405020304" charset="0"/>
                <a:cs typeface="Times New Roman" panose="02020603050405020304" charset="0"/>
              </a:rPr>
              <a:t>d</a:t>
            </a:r>
            <a:r>
              <a:rPr lang="zh-CN" altLang="en-US" sz="2400" b="0" dirty="0">
                <a:latin typeface="宋体" panose="02010600030101010101" pitchFamily="2" charset="-122"/>
                <a:ea typeface="宋体" panose="02010600030101010101" pitchFamily="2" charset="-122"/>
                <a:cs typeface="宋体" panose="02010600030101010101" pitchFamily="2" charset="-122"/>
              </a:rPr>
              <a:t>，边长度为</a:t>
            </a:r>
            <a:r>
              <a:rPr lang="en-US" altLang="zh-CN" sz="2400" b="0" dirty="0">
                <a:latin typeface="Times New Roman" panose="02020603050405020304" charset="0"/>
                <a:ea typeface="Times New Roman" panose="02020603050405020304" charset="0"/>
                <a:cs typeface="Times New Roman" panose="02020603050405020304" charset="0"/>
              </a:rPr>
              <a:t>7</a:t>
            </a:r>
            <a:r>
              <a:rPr lang="zh-CN" altLang="en-US" sz="2400" b="0" dirty="0">
                <a:latin typeface="宋体" panose="02010600030101010101" pitchFamily="2" charset="-122"/>
                <a:ea typeface="宋体" panose="02010600030101010101" pitchFamily="2" charset="-122"/>
                <a:cs typeface="宋体" panose="02010600030101010101" pitchFamily="2" charset="-122"/>
              </a:rPr>
              <a:t>。</a:t>
            </a:r>
            <a:endParaRPr lang="zh-CN" altLang="en-US" sz="2400" dirty="0"/>
          </a:p>
        </p:txBody>
      </p:sp>
      <p:sp>
        <p:nvSpPr>
          <p:cNvPr id="131" name="文本框 130"/>
          <p:cNvSpPr txBox="1"/>
          <p:nvPr/>
        </p:nvSpPr>
        <p:spPr>
          <a:xfrm>
            <a:off x="7089775" y="5462905"/>
            <a:ext cx="5080000" cy="460375"/>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图</a:t>
            </a:r>
            <a:r>
              <a:rPr lang="en-US" altLang="zh-CN" sz="2400" b="0">
                <a:latin typeface="宋体" panose="02010600030101010101" pitchFamily="2" charset="-122"/>
                <a:ea typeface="宋体" panose="02010600030101010101" pitchFamily="2" charset="-122"/>
                <a:cs typeface="宋体" panose="02010600030101010101" pitchFamily="2" charset="-122"/>
              </a:rPr>
              <a:t>4-7 </a:t>
            </a:r>
            <a:r>
              <a:rPr lang="zh-CN" altLang="en-US" sz="2400" b="0">
                <a:latin typeface="宋体" panose="02010600030101010101" pitchFamily="2" charset="-122"/>
                <a:ea typeface="宋体" panose="02010600030101010101" pitchFamily="2" charset="-122"/>
                <a:cs typeface="宋体" panose="02010600030101010101" pitchFamily="2" charset="-122"/>
              </a:rPr>
              <a:t>带权有向图</a:t>
            </a:r>
            <a:endParaRPr lang="zh-CN" altLang="en-US" sz="2400"/>
          </a:p>
        </p:txBody>
      </p:sp>
      <p:pic>
        <p:nvPicPr>
          <p:cNvPr id="8" name="图片 7"/>
          <p:cNvPicPr/>
          <p:nvPr/>
        </p:nvPicPr>
        <p:blipFill>
          <a:blip r:embed="rId6"/>
          <a:stretch>
            <a:fillRect/>
          </a:stretch>
        </p:blipFill>
        <p:spPr>
          <a:xfrm>
            <a:off x="9629775" y="5481320"/>
            <a:ext cx="1220470" cy="441960"/>
          </a:xfrm>
          <a:prstGeom prst="rect">
            <a:avLst/>
          </a:prstGeom>
          <a:noFill/>
          <a:ln w="9525">
            <a:noFill/>
          </a:ln>
        </p:spPr>
      </p:pic>
      <p:sp>
        <p:nvSpPr>
          <p:cNvPr id="4" name="TextBox 3"/>
          <p:cNvSpPr txBox="1"/>
          <p:nvPr/>
        </p:nvSpPr>
        <p:spPr>
          <a:xfrm>
            <a:off x="5620870" y="2528047"/>
            <a:ext cx="268941" cy="461665"/>
          </a:xfrm>
          <a:prstGeom prst="rect">
            <a:avLst/>
          </a:prstGeom>
          <a:noFill/>
        </p:spPr>
        <p:txBody>
          <a:bodyPr wrap="square" rtlCol="0">
            <a:spAutoFit/>
          </a:bodyPr>
          <a:lstStyle/>
          <a:p>
            <a:r>
              <a:rPr lang="en-US" altLang="zh-CN" sz="2400" dirty="0" smtClean="0"/>
              <a:t>s</a:t>
            </a:r>
            <a:endParaRPr lang="zh-CN" altLang="en-US" sz="2400" dirty="0"/>
          </a:p>
        </p:txBody>
      </p:sp>
      <p:sp>
        <p:nvSpPr>
          <p:cNvPr id="10" name="TextBox 9"/>
          <p:cNvSpPr txBox="1"/>
          <p:nvPr/>
        </p:nvSpPr>
        <p:spPr>
          <a:xfrm>
            <a:off x="11618259" y="2514600"/>
            <a:ext cx="268941" cy="461665"/>
          </a:xfrm>
          <a:prstGeom prst="rect">
            <a:avLst/>
          </a:prstGeom>
          <a:noFill/>
        </p:spPr>
        <p:txBody>
          <a:bodyPr wrap="square" rtlCol="0">
            <a:spAutoFit/>
          </a:bodyPr>
          <a:lstStyle/>
          <a:p>
            <a:r>
              <a:rPr lang="en-US" altLang="zh-CN" sz="2400" dirty="0" smtClean="0"/>
              <a:t>t</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63600" y="594360"/>
            <a:ext cx="5080000" cy="583565"/>
          </a:xfrm>
          <a:prstGeom prst="rect">
            <a:avLst/>
          </a:prstGeom>
          <a:noFill/>
          <a:ln w="9525">
            <a:noFill/>
          </a:ln>
        </p:spPr>
        <p:txBody>
          <a:bodyPr>
            <a:spAutoFit/>
          </a:bodyPr>
          <a:lstStyle/>
          <a:p>
            <a:pPr indent="0"/>
            <a:r>
              <a:rPr lang="en-US" altLang="zh-CN" sz="3200" b="0">
                <a:latin typeface="宋体" panose="02010600030101010101" pitchFamily="2" charset="-122"/>
                <a:ea typeface="宋体" panose="02010600030101010101" pitchFamily="2" charset="-122"/>
                <a:cs typeface="宋体" panose="02010600030101010101" pitchFamily="2" charset="-122"/>
              </a:rPr>
              <a:t>1.</a:t>
            </a:r>
            <a:r>
              <a:rPr lang="zh-CN" altLang="en-US" sz="3200" b="0">
                <a:latin typeface="宋体" panose="02010600030101010101" pitchFamily="2" charset="-122"/>
                <a:ea typeface="宋体" panose="02010600030101010101" pitchFamily="2" charset="-122"/>
                <a:cs typeface="宋体" panose="02010600030101010101" pitchFamily="2" charset="-122"/>
              </a:rPr>
              <a:t>算法分析</a:t>
            </a:r>
            <a:endParaRPr lang="zh-CN" altLang="en-US" sz="3200"/>
          </a:p>
        </p:txBody>
      </p:sp>
      <p:sp>
        <p:nvSpPr>
          <p:cNvPr id="5" name="文本框 4"/>
          <p:cNvSpPr txBox="1"/>
          <p:nvPr/>
        </p:nvSpPr>
        <p:spPr>
          <a:xfrm>
            <a:off x="741045" y="1177925"/>
            <a:ext cx="5080000" cy="4799965"/>
          </a:xfrm>
          <a:prstGeom prst="rect">
            <a:avLst/>
          </a:prstGeom>
          <a:noFill/>
          <a:ln w="9525">
            <a:noFill/>
          </a:ln>
        </p:spPr>
        <p:txBody>
          <a:bodyPr>
            <a:spAutoFit/>
          </a:bodyPr>
          <a:lstStyle/>
          <a:p>
            <a:pPr indent="266700"/>
            <a:r>
              <a:rPr lang="zh-CN" altLang="en-US" b="0" dirty="0" smtClean="0">
                <a:latin typeface="宋体" panose="02010600030101010101" pitchFamily="2" charset="-122"/>
                <a:ea typeface="宋体" panose="02010600030101010101" pitchFamily="2" charset="-122"/>
                <a:cs typeface="宋体" panose="02010600030101010101" pitchFamily="2" charset="-122"/>
              </a:rPr>
              <a:t> 解</a:t>
            </a:r>
            <a:r>
              <a:rPr lang="zh-CN" altLang="en-US" b="0" dirty="0">
                <a:latin typeface="宋体" panose="02010600030101010101" pitchFamily="2" charset="-122"/>
                <a:ea typeface="宋体" panose="02010600030101010101" pitchFamily="2" charset="-122"/>
                <a:cs typeface="宋体" panose="02010600030101010101" pitchFamily="2" charset="-122"/>
              </a:rPr>
              <a:t>单源最短路径问题的优先队列式分支限界法</a:t>
            </a:r>
            <a:r>
              <a:rPr lang="zh-CN" altLang="en-US" b="0" dirty="0" smtClean="0">
                <a:latin typeface="宋体" panose="02010600030101010101" pitchFamily="2" charset="-122"/>
                <a:ea typeface="宋体" panose="02010600030101010101" pitchFamily="2" charset="-122"/>
                <a:cs typeface="宋体" panose="02010600030101010101" pitchFamily="2" charset="-122"/>
              </a:rPr>
              <a:t>，可使用优</a:t>
            </a:r>
            <a:r>
              <a:rPr lang="zh-CN" altLang="en-US" b="0" dirty="0">
                <a:latin typeface="宋体" panose="02010600030101010101" pitchFamily="2" charset="-122"/>
                <a:ea typeface="宋体" panose="02010600030101010101" pitchFamily="2" charset="-122"/>
                <a:cs typeface="宋体" panose="02010600030101010101" pitchFamily="2" charset="-122"/>
              </a:rPr>
              <a:t>先队列存储活结点表，其优先级是结点所对应的当前路长。</a:t>
            </a:r>
            <a:endParaRPr lang="zh-CN" altLang="en-US"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dirty="0" smtClean="0">
                <a:latin typeface="宋体" panose="02010600030101010101" pitchFamily="2" charset="-122"/>
                <a:ea typeface="宋体" panose="02010600030101010101" pitchFamily="2" charset="-122"/>
                <a:cs typeface="宋体" panose="02010600030101010101" pitchFamily="2" charset="-122"/>
              </a:rPr>
              <a:t> 算</a:t>
            </a:r>
            <a:r>
              <a:rPr lang="zh-CN" altLang="en-US" b="0" dirty="0">
                <a:latin typeface="宋体" panose="02010600030101010101" pitchFamily="2" charset="-122"/>
                <a:ea typeface="宋体" panose="02010600030101010101" pitchFamily="2" charset="-122"/>
                <a:cs typeface="宋体" panose="02010600030101010101" pitchFamily="2" charset="-122"/>
              </a:rPr>
              <a:t>法从图</a:t>
            </a:r>
            <a:r>
              <a:rPr lang="en-US" altLang="zh-CN" b="0" dirty="0">
                <a:latin typeface="宋体" panose="02010600030101010101" pitchFamily="2" charset="-122"/>
                <a:ea typeface="宋体" panose="02010600030101010101" pitchFamily="2" charset="-122"/>
                <a:cs typeface="宋体" panose="02010600030101010101" pitchFamily="2" charset="-122"/>
              </a:rPr>
              <a:t>G</a:t>
            </a:r>
            <a:r>
              <a:rPr lang="zh-CN" altLang="en-US" b="0" dirty="0">
                <a:latin typeface="宋体" panose="02010600030101010101" pitchFamily="2" charset="-122"/>
                <a:ea typeface="宋体" panose="02010600030101010101" pitchFamily="2" charset="-122"/>
                <a:cs typeface="宋体" panose="02010600030101010101" pitchFamily="2" charset="-122"/>
              </a:rPr>
              <a:t>的源顶点</a:t>
            </a:r>
            <a:r>
              <a:rPr lang="en-US" altLang="zh-CN" b="0" i="1" dirty="0">
                <a:latin typeface="宋体" panose="02010600030101010101" pitchFamily="2" charset="-122"/>
                <a:ea typeface="宋体" panose="02010600030101010101" pitchFamily="2" charset="-122"/>
                <a:cs typeface="宋体" panose="02010600030101010101" pitchFamily="2" charset="-122"/>
              </a:rPr>
              <a:t>s</a:t>
            </a:r>
            <a:r>
              <a:rPr lang="zh-CN" altLang="en-US" b="0" dirty="0">
                <a:latin typeface="宋体" panose="02010600030101010101" pitchFamily="2" charset="-122"/>
                <a:ea typeface="宋体" panose="02010600030101010101" pitchFamily="2" charset="-122"/>
                <a:cs typeface="宋体" panose="02010600030101010101" pitchFamily="2" charset="-122"/>
              </a:rPr>
              <a:t>和空优先队列开始。结点</a:t>
            </a:r>
            <a:r>
              <a:rPr lang="en-US" altLang="zh-CN" b="0" i="1" dirty="0">
                <a:latin typeface="宋体" panose="02010600030101010101" pitchFamily="2" charset="-122"/>
                <a:ea typeface="宋体" panose="02010600030101010101" pitchFamily="2" charset="-122"/>
                <a:cs typeface="宋体" panose="02010600030101010101" pitchFamily="2" charset="-122"/>
              </a:rPr>
              <a:t>s</a:t>
            </a:r>
            <a:r>
              <a:rPr lang="zh-CN" altLang="en-US" b="0" dirty="0">
                <a:latin typeface="宋体" panose="02010600030101010101" pitchFamily="2" charset="-122"/>
                <a:ea typeface="宋体" panose="02010600030101010101" pitchFamily="2" charset="-122"/>
                <a:cs typeface="宋体" panose="02010600030101010101" pitchFamily="2" charset="-122"/>
              </a:rPr>
              <a:t>被扩展后，它的儿子结点</a:t>
            </a:r>
            <a:r>
              <a:rPr lang="en-US" altLang="zh-CN" b="0" dirty="0">
                <a:latin typeface="宋体" panose="02010600030101010101" pitchFamily="2" charset="-122"/>
                <a:ea typeface="宋体" panose="02010600030101010101" pitchFamily="2" charset="-122"/>
                <a:cs typeface="宋体" panose="02010600030101010101" pitchFamily="2" charset="-122"/>
              </a:rPr>
              <a:t>2,3,4</a:t>
            </a:r>
            <a:r>
              <a:rPr lang="zh-CN" altLang="en-US" b="0" dirty="0">
                <a:latin typeface="宋体" panose="02010600030101010101" pitchFamily="2" charset="-122"/>
                <a:ea typeface="宋体" panose="02010600030101010101" pitchFamily="2" charset="-122"/>
                <a:cs typeface="宋体" panose="02010600030101010101" pitchFamily="2" charset="-122"/>
              </a:rPr>
              <a:t>被依次插入优先队列中。算法从优先队列中取出</a:t>
            </a:r>
            <a:r>
              <a:rPr lang="zh-CN" altLang="en-US" b="0" dirty="0">
                <a:solidFill>
                  <a:srgbClr val="FF0000"/>
                </a:solidFill>
                <a:latin typeface="宋体" panose="02010600030101010101" pitchFamily="2" charset="-122"/>
                <a:ea typeface="宋体" panose="02010600030101010101" pitchFamily="2" charset="-122"/>
                <a:cs typeface="宋体" panose="02010600030101010101" pitchFamily="2" charset="-122"/>
              </a:rPr>
              <a:t>具有最小当前路长的结点作为当前扩展结点</a:t>
            </a:r>
            <a:r>
              <a:rPr lang="zh-CN" altLang="en-US" b="0" dirty="0">
                <a:latin typeface="宋体" panose="02010600030101010101" pitchFamily="2" charset="-122"/>
                <a:ea typeface="宋体" panose="02010600030101010101" pitchFamily="2" charset="-122"/>
                <a:cs typeface="宋体" panose="02010600030101010101" pitchFamily="2" charset="-122"/>
              </a:rPr>
              <a:t>，并依次检查与当前扩展结点相邻的所有顶点。如果从当前扩展结点</a:t>
            </a:r>
            <a:r>
              <a:rPr lang="en-US" altLang="zh-CN" b="0" i="1" dirty="0">
                <a:latin typeface="宋体" panose="02010600030101010101" pitchFamily="2" charset="-122"/>
                <a:ea typeface="宋体" panose="02010600030101010101" pitchFamily="2" charset="-122"/>
                <a:cs typeface="宋体" panose="02010600030101010101" pitchFamily="2" charset="-122"/>
              </a:rPr>
              <a:t>i</a:t>
            </a:r>
            <a:r>
              <a:rPr lang="zh-CN" altLang="en-US" b="0" dirty="0">
                <a:latin typeface="宋体" panose="02010600030101010101" pitchFamily="2" charset="-122"/>
                <a:ea typeface="宋体" panose="02010600030101010101" pitchFamily="2" charset="-122"/>
                <a:cs typeface="宋体" panose="02010600030101010101" pitchFamily="2" charset="-122"/>
              </a:rPr>
              <a:t>到顶点</a:t>
            </a:r>
            <a:r>
              <a:rPr lang="en-US" altLang="zh-CN" b="0" i="1" dirty="0">
                <a:latin typeface="宋体" panose="02010600030101010101" pitchFamily="2" charset="-122"/>
                <a:ea typeface="宋体" panose="02010600030101010101" pitchFamily="2" charset="-122"/>
                <a:cs typeface="宋体" panose="02010600030101010101" pitchFamily="2" charset="-122"/>
              </a:rPr>
              <a:t>j</a:t>
            </a:r>
            <a:r>
              <a:rPr lang="zh-CN" altLang="en-US" b="0" dirty="0">
                <a:latin typeface="宋体" panose="02010600030101010101" pitchFamily="2" charset="-122"/>
                <a:ea typeface="宋体" panose="02010600030101010101" pitchFamily="2" charset="-122"/>
                <a:cs typeface="宋体" panose="02010600030101010101" pitchFamily="2" charset="-122"/>
              </a:rPr>
              <a:t>有边可达，且从源点出发，途径顶点</a:t>
            </a:r>
            <a:r>
              <a:rPr lang="en-US" altLang="zh-CN" b="0" i="1" dirty="0">
                <a:latin typeface="宋体" panose="02010600030101010101" pitchFamily="2" charset="-122"/>
                <a:ea typeface="宋体" panose="02010600030101010101" pitchFamily="2" charset="-122"/>
                <a:cs typeface="宋体" panose="02010600030101010101" pitchFamily="2" charset="-122"/>
              </a:rPr>
              <a:t>i</a:t>
            </a:r>
            <a:r>
              <a:rPr lang="zh-CN" altLang="en-US" b="0" dirty="0">
                <a:latin typeface="宋体" panose="02010600030101010101" pitchFamily="2" charset="-122"/>
                <a:ea typeface="宋体" panose="02010600030101010101" pitchFamily="2" charset="-122"/>
                <a:cs typeface="宋体" panose="02010600030101010101" pitchFamily="2" charset="-122"/>
              </a:rPr>
              <a:t>再到顶点</a:t>
            </a:r>
            <a:r>
              <a:rPr lang="en-US" altLang="zh-CN" b="0" i="1" dirty="0">
                <a:latin typeface="宋体" panose="02010600030101010101" pitchFamily="2" charset="-122"/>
                <a:ea typeface="宋体" panose="02010600030101010101" pitchFamily="2" charset="-122"/>
                <a:cs typeface="宋体" panose="02010600030101010101" pitchFamily="2" charset="-122"/>
              </a:rPr>
              <a:t>j</a:t>
            </a:r>
            <a:r>
              <a:rPr lang="zh-CN" altLang="en-US" b="0" dirty="0">
                <a:latin typeface="宋体" panose="02010600030101010101" pitchFamily="2" charset="-122"/>
                <a:ea typeface="宋体" panose="02010600030101010101" pitchFamily="2" charset="-122"/>
                <a:cs typeface="宋体" panose="02010600030101010101" pitchFamily="2" charset="-122"/>
              </a:rPr>
              <a:t>相应的路径长度小于当前最优路径长度，则将该顶点作为活结点插入到活结点优先队列中。</a:t>
            </a:r>
            <a:endParaRPr lang="zh-CN" altLang="en-US"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dirty="0" smtClean="0">
                <a:latin typeface="宋体" panose="02010600030101010101" pitchFamily="2" charset="-122"/>
                <a:ea typeface="宋体" panose="02010600030101010101" pitchFamily="2" charset="-122"/>
                <a:cs typeface="宋体" panose="02010600030101010101" pitchFamily="2" charset="-122"/>
              </a:rPr>
              <a:t> 这</a:t>
            </a:r>
            <a:r>
              <a:rPr lang="zh-CN" altLang="en-US" b="0" dirty="0">
                <a:latin typeface="宋体" panose="02010600030101010101" pitchFamily="2" charset="-122"/>
                <a:ea typeface="宋体" panose="02010600030101010101" pitchFamily="2" charset="-122"/>
                <a:cs typeface="宋体" panose="02010600030101010101" pitchFamily="2" charset="-122"/>
              </a:rPr>
              <a:t>个结点的扩展过程一直持续到活结点优先队列为空。如图</a:t>
            </a:r>
            <a:r>
              <a:rPr lang="en-US" altLang="zh-CN" b="0" dirty="0">
                <a:latin typeface="宋体" panose="02010600030101010101" pitchFamily="2" charset="-122"/>
                <a:ea typeface="宋体" panose="02010600030101010101" pitchFamily="2" charset="-122"/>
                <a:cs typeface="宋体" panose="02010600030101010101" pitchFamily="2" charset="-122"/>
              </a:rPr>
              <a:t>4-8</a:t>
            </a:r>
            <a:r>
              <a:rPr lang="zh-CN" altLang="en-US" b="0" dirty="0">
                <a:solidFill>
                  <a:srgbClr val="FF0000"/>
                </a:solidFill>
                <a:latin typeface="宋体" panose="02010600030101010101" pitchFamily="2" charset="-122"/>
                <a:ea typeface="宋体" panose="02010600030101010101" pitchFamily="2" charset="-122"/>
                <a:cs typeface="宋体" panose="02010600030101010101" pitchFamily="2" charset="-122"/>
              </a:rPr>
              <a:t>。</a:t>
            </a:r>
            <a:endParaRPr lang="zh-CN" altLang="en-US"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dirty="0" smtClean="0">
                <a:latin typeface="宋体" panose="02010600030101010101" pitchFamily="2" charset="-122"/>
                <a:ea typeface="宋体" panose="02010600030101010101" pitchFamily="2" charset="-122"/>
                <a:cs typeface="宋体" panose="02010600030101010101" pitchFamily="2" charset="-122"/>
              </a:rPr>
              <a:t> 图</a:t>
            </a:r>
            <a:r>
              <a:rPr lang="zh-CN" altLang="en-US" b="0" dirty="0">
                <a:latin typeface="宋体" panose="02010600030101010101" pitchFamily="2" charset="-122"/>
                <a:ea typeface="宋体" panose="02010600030101010101" pitchFamily="2" charset="-122"/>
                <a:cs typeface="宋体" panose="02010600030101010101" pitchFamily="2" charset="-122"/>
              </a:rPr>
              <a:t>中，圆圈旁边的数字是从起点</a:t>
            </a:r>
            <a:r>
              <a:rPr lang="en-US" altLang="zh-CN" b="0" i="1" dirty="0">
                <a:latin typeface="宋体" panose="02010600030101010101" pitchFamily="2" charset="-122"/>
                <a:ea typeface="宋体" panose="02010600030101010101" pitchFamily="2" charset="-122"/>
                <a:cs typeface="宋体" panose="02010600030101010101" pitchFamily="2" charset="-122"/>
              </a:rPr>
              <a:t>s</a:t>
            </a:r>
            <a:r>
              <a:rPr lang="zh-CN" altLang="en-US" b="0" dirty="0">
                <a:latin typeface="宋体" panose="02010600030101010101" pitchFamily="2" charset="-122"/>
                <a:ea typeface="宋体" panose="02010600030101010101" pitchFamily="2" charset="-122"/>
                <a:cs typeface="宋体" panose="02010600030101010101" pitchFamily="2" charset="-122"/>
              </a:rPr>
              <a:t>沿树结构到当前顶点的路径长度，圆圈旁边的“    ”表示该路径上的当前顶点未进入优先队列。</a:t>
            </a:r>
            <a:endParaRPr lang="zh-CN" altLang="en-US" dirty="0"/>
          </a:p>
        </p:txBody>
      </p:sp>
      <p:graphicFrame>
        <p:nvGraphicFramePr>
          <p:cNvPr id="3" name="对象 -2147482529"/>
          <p:cNvGraphicFramePr>
            <a:graphicFrameLocks noChangeAspect="1"/>
          </p:cNvGraphicFramePr>
          <p:nvPr/>
        </p:nvGraphicFramePr>
        <p:xfrm>
          <a:off x="4537187" y="5267960"/>
          <a:ext cx="425450" cy="473075"/>
        </p:xfrm>
        <a:graphic>
          <a:graphicData uri="http://schemas.openxmlformats.org/presentationml/2006/ole">
            <mc:AlternateContent xmlns:mc="http://schemas.openxmlformats.org/markup-compatibility/2006">
              <mc:Choice xmlns:v="urn:schemas-microsoft-com:vml" Requires="v">
                <p:oleObj spid="_x0000_s11378" name="" r:id="rId1" imgW="114300" imgH="127000" progId="Equation.KSEE3">
                  <p:embed/>
                </p:oleObj>
              </mc:Choice>
              <mc:Fallback>
                <p:oleObj name="" r:id="rId1" imgW="114300" imgH="127000" progId="Equation.KSEE3">
                  <p:embed/>
                  <p:pic>
                    <p:nvPicPr>
                      <p:cNvPr id="0" name="图片 3075"/>
                      <p:cNvPicPr/>
                      <p:nvPr/>
                    </p:nvPicPr>
                    <p:blipFill>
                      <a:blip r:embed="rId2"/>
                      <a:stretch>
                        <a:fillRect/>
                      </a:stretch>
                    </p:blipFill>
                    <p:spPr>
                      <a:xfrm>
                        <a:off x="4537187" y="5267960"/>
                        <a:ext cx="425450" cy="473075"/>
                      </a:xfrm>
                      <a:prstGeom prst="rect">
                        <a:avLst/>
                      </a:prstGeom>
                      <a:noFill/>
                      <a:ln w="38100">
                        <a:noFill/>
                        <a:miter/>
                      </a:ln>
                    </p:spPr>
                  </p:pic>
                </p:oleObj>
              </mc:Fallback>
            </mc:AlternateContent>
          </a:graphicData>
        </a:graphic>
      </p:graphicFrame>
      <p:graphicFrame>
        <p:nvGraphicFramePr>
          <p:cNvPr id="4" name="对象 80"/>
          <p:cNvGraphicFramePr/>
          <p:nvPr/>
        </p:nvGraphicFramePr>
        <p:xfrm>
          <a:off x="6308965" y="594360"/>
          <a:ext cx="5534025" cy="5285422"/>
        </p:xfrm>
        <a:graphic>
          <a:graphicData uri="http://schemas.openxmlformats.org/presentationml/2006/ole">
            <mc:AlternateContent xmlns:mc="http://schemas.openxmlformats.org/markup-compatibility/2006">
              <mc:Choice xmlns:v="urn:schemas-microsoft-com:vml" Requires="v">
                <p:oleObj spid="_x0000_s11379" name="" r:id="rId3" imgW="4038600" imgH="3187700" progId="Visio.Drawing.11">
                  <p:embed/>
                </p:oleObj>
              </mc:Choice>
              <mc:Fallback>
                <p:oleObj name="" r:id="rId3" imgW="4038600" imgH="3187700" progId="Visio.Drawing.11">
                  <p:embed/>
                  <p:pic>
                    <p:nvPicPr>
                      <p:cNvPr id="0" name="图片 5"/>
                      <p:cNvPicPr/>
                      <p:nvPr/>
                    </p:nvPicPr>
                    <p:blipFill>
                      <a:blip r:embed="rId4"/>
                      <a:stretch>
                        <a:fillRect/>
                      </a:stretch>
                    </p:blipFill>
                    <p:spPr>
                      <a:xfrm>
                        <a:off x="6308965" y="594360"/>
                        <a:ext cx="5534025" cy="5285422"/>
                      </a:xfrm>
                      <a:prstGeom prst="rect">
                        <a:avLst/>
                      </a:prstGeom>
                      <a:noFill/>
                      <a:ln w="38100">
                        <a:noFill/>
                        <a:miter/>
                      </a:ln>
                    </p:spPr>
                  </p:pic>
                </p:oleObj>
              </mc:Fallback>
            </mc:AlternateContent>
          </a:graphicData>
        </a:graphic>
      </p:graphicFrame>
      <p:sp>
        <p:nvSpPr>
          <p:cNvPr id="8" name="文本框 7"/>
          <p:cNvSpPr txBox="1"/>
          <p:nvPr/>
        </p:nvSpPr>
        <p:spPr>
          <a:xfrm>
            <a:off x="6600190" y="5267960"/>
            <a:ext cx="5080000" cy="829945"/>
          </a:xfrm>
          <a:prstGeom prst="rect">
            <a:avLst/>
          </a:prstGeom>
          <a:noFill/>
          <a:ln w="9525">
            <a:noFill/>
          </a:ln>
        </p:spPr>
        <p:txBody>
          <a:bodyPr>
            <a:spAutoFit/>
          </a:bodyPr>
          <a:lstStyle/>
          <a:p>
            <a:pPr indent="0"/>
            <a:r>
              <a:rPr lang="zh-CN" altLang="en-US" sz="2400" b="0" dirty="0">
                <a:latin typeface="宋体" panose="02010600030101010101" pitchFamily="2" charset="-122"/>
                <a:ea typeface="宋体" panose="02010600030101010101" pitchFamily="2" charset="-122"/>
                <a:cs typeface="宋体" panose="02010600030101010101" pitchFamily="2" charset="-122"/>
              </a:rPr>
              <a:t>图</a:t>
            </a:r>
            <a:r>
              <a:rPr lang="en-US" altLang="zh-CN" sz="2400" b="0" dirty="0">
                <a:latin typeface="宋体" panose="02010600030101010101" pitchFamily="2" charset="-122"/>
                <a:ea typeface="宋体" panose="02010600030101010101" pitchFamily="2" charset="-122"/>
                <a:cs typeface="宋体" panose="02010600030101010101" pitchFamily="2" charset="-122"/>
              </a:rPr>
              <a:t>4-8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求解单</a:t>
            </a:r>
            <a:r>
              <a:rPr lang="zh-CN" altLang="en-US" sz="2400" b="0" dirty="0">
                <a:latin typeface="宋体" panose="02010600030101010101" pitchFamily="2" charset="-122"/>
                <a:ea typeface="宋体" panose="02010600030101010101" pitchFamily="2" charset="-122"/>
                <a:cs typeface="宋体" panose="02010600030101010101" pitchFamily="2" charset="-122"/>
              </a:rPr>
              <a:t>源最短路径问题</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的分支限界法搜索树</a:t>
            </a:r>
            <a:endParaRPr lang="zh-CN" altLang="en-US" sz="2400" dirty="0"/>
          </a:p>
        </p:txBody>
      </p:sp>
      <p:cxnSp>
        <p:nvCxnSpPr>
          <p:cNvPr id="18" name="Straight Connector 64"/>
          <p:cNvCxnSpPr/>
          <p:nvPr/>
        </p:nvCxnSpPr>
        <p:spPr>
          <a:xfrm>
            <a:off x="615415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9" name="Oval 65"/>
          <p:cNvSpPr/>
          <p:nvPr/>
        </p:nvSpPr>
        <p:spPr>
          <a:xfrm>
            <a:off x="599838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Oval 66"/>
          <p:cNvSpPr/>
          <p:nvPr/>
        </p:nvSpPr>
        <p:spPr>
          <a:xfrm>
            <a:off x="599838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Oval 67"/>
          <p:cNvSpPr/>
          <p:nvPr/>
        </p:nvSpPr>
        <p:spPr>
          <a:xfrm>
            <a:off x="599838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Oval 68"/>
          <p:cNvSpPr/>
          <p:nvPr/>
        </p:nvSpPr>
        <p:spPr>
          <a:xfrm>
            <a:off x="599838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 calcmode="lin" valueType="num">
                                      <p:cBhvr>
                                        <p:cTn id="23" dur="500" fill="hold"/>
                                        <p:tgtEl>
                                          <p:spTgt spid="21"/>
                                        </p:tgtEl>
                                        <p:attrNameLst>
                                          <p:attrName>ppt_w</p:attrName>
                                        </p:attrNameLst>
                                      </p:cBhvr>
                                      <p:tavLst>
                                        <p:tav tm="0">
                                          <p:val>
                                            <p:fltVal val="0"/>
                                          </p:val>
                                        </p:tav>
                                        <p:tav tm="100000">
                                          <p:val>
                                            <p:strVal val="#ppt_w"/>
                                          </p:val>
                                        </p:tav>
                                      </p:tavLst>
                                    </p:anim>
                                    <p:anim calcmode="lin" valueType="num">
                                      <p:cBhvr>
                                        <p:cTn id="24" dur="500" fill="hold"/>
                                        <p:tgtEl>
                                          <p:spTgt spid="21"/>
                                        </p:tgtEl>
                                        <p:attrNameLst>
                                          <p:attrName>ppt_h</p:attrName>
                                        </p:attrNameLst>
                                      </p:cBhvr>
                                      <p:tavLst>
                                        <p:tav tm="0">
                                          <p:val>
                                            <p:fltVal val="0"/>
                                          </p:val>
                                        </p:tav>
                                        <p:tav tm="100000">
                                          <p:val>
                                            <p:strVal val="#ppt_h"/>
                                          </p:val>
                                        </p:tav>
                                      </p:tavLst>
                                    </p:anim>
                                    <p:animEffect transition="in" filter="fade">
                                      <p:cBhvr>
                                        <p:cTn id="25" dur="500"/>
                                        <p:tgtEl>
                                          <p:spTgt spid="21"/>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21" grpId="0" bldLvl="0" animBg="1"/>
      <p:bldP spid="22" grpId="0" bldLvl="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文本框 132"/>
          <p:cNvSpPr txBox="1"/>
          <p:nvPr/>
        </p:nvSpPr>
        <p:spPr>
          <a:xfrm>
            <a:off x="772160" y="655955"/>
            <a:ext cx="5080000" cy="583565"/>
          </a:xfrm>
          <a:prstGeom prst="rect">
            <a:avLst/>
          </a:prstGeom>
          <a:noFill/>
          <a:ln w="9525">
            <a:noFill/>
          </a:ln>
        </p:spPr>
        <p:txBody>
          <a:bodyPr>
            <a:spAutoFit/>
          </a:bodyPr>
          <a:lstStyle/>
          <a:p>
            <a:pPr indent="0"/>
            <a:r>
              <a:rPr lang="en-US" altLang="zh-CN" sz="3200" b="0">
                <a:latin typeface="宋体" panose="02010600030101010101" pitchFamily="2" charset="-122"/>
                <a:ea typeface="宋体" panose="02010600030101010101" pitchFamily="2" charset="-122"/>
                <a:cs typeface="宋体" panose="02010600030101010101" pitchFamily="2" charset="-122"/>
              </a:rPr>
              <a:t>2.</a:t>
            </a:r>
            <a:r>
              <a:rPr lang="zh-CN" altLang="en-US" sz="3200" b="0">
                <a:latin typeface="宋体" panose="02010600030101010101" pitchFamily="2" charset="-122"/>
                <a:ea typeface="宋体" panose="02010600030101010101" pitchFamily="2" charset="-122"/>
                <a:cs typeface="宋体" panose="02010600030101010101" pitchFamily="2" charset="-122"/>
              </a:rPr>
              <a:t>剪枝策略</a:t>
            </a:r>
            <a:endParaRPr lang="zh-CN" altLang="en-US" sz="3200"/>
          </a:p>
        </p:txBody>
      </p:sp>
      <p:sp>
        <p:nvSpPr>
          <p:cNvPr id="7" name="文本框 6"/>
          <p:cNvSpPr txBox="1"/>
          <p:nvPr/>
        </p:nvSpPr>
        <p:spPr>
          <a:xfrm>
            <a:off x="557008" y="1441374"/>
            <a:ext cx="5080000" cy="4892675"/>
          </a:xfrm>
          <a:prstGeom prst="rect">
            <a:avLst/>
          </a:prstGeom>
          <a:noFill/>
          <a:ln w="9525">
            <a:noFill/>
          </a:ln>
        </p:spPr>
        <p:txBody>
          <a:bodyPr>
            <a:spAutoFit/>
          </a:bodyPr>
          <a:lstStyle/>
          <a:p>
            <a:pPr indent="266700"/>
            <a:r>
              <a:rPr lang="zh-CN" altLang="en-US" sz="2400" b="0" dirty="0" smtClean="0">
                <a:latin typeface="宋体" panose="02010600030101010101" pitchFamily="2" charset="-122"/>
                <a:ea typeface="宋体" panose="02010600030101010101" pitchFamily="2" charset="-122"/>
                <a:cs typeface="宋体" panose="02010600030101010101" pitchFamily="2" charset="-122"/>
              </a:rPr>
              <a:t>  由于</a:t>
            </a:r>
            <a:r>
              <a:rPr lang="zh-CN" altLang="en-US" sz="2400" b="0" dirty="0">
                <a:latin typeface="宋体" panose="02010600030101010101" pitchFamily="2" charset="-122"/>
                <a:ea typeface="宋体" panose="02010600030101010101" pitchFamily="2" charset="-122"/>
                <a:cs typeface="宋体" panose="02010600030101010101" pitchFamily="2" charset="-122"/>
              </a:rPr>
              <a:t>图</a:t>
            </a:r>
            <a:r>
              <a:rPr lang="en-US" altLang="zh-CN" sz="2400" b="0" dirty="0">
                <a:latin typeface="宋体" panose="02010600030101010101" pitchFamily="2" charset="-122"/>
                <a:ea typeface="宋体" panose="02010600030101010101" pitchFamily="2" charset="-122"/>
                <a:cs typeface="宋体" panose="02010600030101010101" pitchFamily="2" charset="-122"/>
              </a:rPr>
              <a:t>G</a:t>
            </a:r>
            <a:r>
              <a:rPr lang="zh-CN" altLang="en-US" sz="2400" b="0" dirty="0">
                <a:latin typeface="宋体" panose="02010600030101010101" pitchFamily="2" charset="-122"/>
                <a:ea typeface="宋体" panose="02010600030101010101" pitchFamily="2" charset="-122"/>
                <a:cs typeface="宋体" panose="02010600030101010101" pitchFamily="2" charset="-122"/>
              </a:rPr>
              <a:t>中各边权都是正数，在解空间树中，</a:t>
            </a:r>
            <a:r>
              <a:rPr lang="zh-CN" altLang="en-US" sz="2400" b="0" dirty="0">
                <a:solidFill>
                  <a:srgbClr val="FF0000"/>
                </a:solidFill>
                <a:latin typeface="宋体" panose="02010600030101010101" pitchFamily="2" charset="-122"/>
                <a:ea typeface="宋体" panose="02010600030101010101" pitchFamily="2" charset="-122"/>
                <a:cs typeface="宋体" panose="02010600030101010101" pitchFamily="2" charset="-122"/>
              </a:rPr>
              <a:t>结点所对应的当前路径</a:t>
            </a:r>
            <a:r>
              <a:rPr lang="zh-CN" altLang="en-US" sz="2400" b="0" dirty="0" smtClean="0">
                <a:solidFill>
                  <a:srgbClr val="FF0000"/>
                </a:solidFill>
                <a:latin typeface="宋体" panose="02010600030101010101" pitchFamily="2" charset="-122"/>
                <a:ea typeface="宋体" panose="02010600030101010101" pitchFamily="2" charset="-122"/>
                <a:cs typeface="宋体" panose="02010600030101010101" pitchFamily="2" charset="-122"/>
              </a:rPr>
              <a:t>长度</a:t>
            </a:r>
            <a:r>
              <a:rPr lang="en-US" altLang="zh-CN" sz="2400" b="0" dirty="0" smtClean="0">
                <a:solidFill>
                  <a:srgbClr val="FF0000"/>
                </a:solidFill>
                <a:latin typeface="宋体" panose="02010600030101010101" pitchFamily="2" charset="-122"/>
                <a:ea typeface="宋体" panose="02010600030101010101" pitchFamily="2" charset="-122"/>
                <a:cs typeface="宋体" panose="02010600030101010101" pitchFamily="2" charset="-122"/>
              </a:rPr>
              <a:t>,</a:t>
            </a:r>
            <a:r>
              <a:rPr lang="zh-CN" altLang="en-US" sz="2400" b="0" dirty="0" smtClean="0">
                <a:solidFill>
                  <a:srgbClr val="FF0000"/>
                </a:solidFill>
                <a:latin typeface="宋体" panose="02010600030101010101" pitchFamily="2" charset="-122"/>
                <a:ea typeface="宋体" panose="02010600030101010101" pitchFamily="2" charset="-122"/>
                <a:cs typeface="宋体" panose="02010600030101010101" pitchFamily="2" charset="-122"/>
              </a:rPr>
              <a:t>也</a:t>
            </a:r>
            <a:r>
              <a:rPr lang="zh-CN" altLang="en-US" sz="2400" b="0" dirty="0">
                <a:solidFill>
                  <a:srgbClr val="FF0000"/>
                </a:solidFill>
                <a:latin typeface="宋体" panose="02010600030101010101" pitchFamily="2" charset="-122"/>
                <a:ea typeface="宋体" panose="02010600030101010101" pitchFamily="2" charset="-122"/>
                <a:cs typeface="宋体" panose="02010600030101010101" pitchFamily="2" charset="-122"/>
              </a:rPr>
              <a:t>是以该结点为根的子树中所有结点对应的路径长度的一个下界。</a:t>
            </a:r>
            <a:r>
              <a:rPr lang="zh-CN" altLang="en-US" sz="2400" b="0" dirty="0">
                <a:latin typeface="宋体" panose="02010600030101010101" pitchFamily="2" charset="-122"/>
                <a:ea typeface="宋体" panose="02010600030101010101" pitchFamily="2" charset="-122"/>
                <a:cs typeface="宋体" panose="02010600030101010101" pitchFamily="2" charset="-122"/>
              </a:rPr>
              <a:t>在算法扩展结点的过程中，一旦发现一个结点的下界大于当前找到的最短路长，则剪去以该结点为根的子树。</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dirty="0" smtClean="0">
                <a:latin typeface="宋体" panose="02010600030101010101" pitchFamily="2" charset="-122"/>
                <a:ea typeface="宋体" panose="02010600030101010101" pitchFamily="2" charset="-122"/>
                <a:cs typeface="宋体" panose="02010600030101010101" pitchFamily="2" charset="-122"/>
              </a:rPr>
              <a:t>  在</a:t>
            </a:r>
            <a:r>
              <a:rPr lang="zh-CN" altLang="en-US" sz="2400" b="0" dirty="0">
                <a:latin typeface="宋体" panose="02010600030101010101" pitchFamily="2" charset="-122"/>
                <a:ea typeface="宋体" panose="02010600030101010101" pitchFamily="2" charset="-122"/>
                <a:cs typeface="宋体" panose="02010600030101010101" pitchFamily="2" charset="-122"/>
              </a:rPr>
              <a:t>算法中，利用结点间的控制关系进行剪枝。从源顶点</a:t>
            </a:r>
            <a:r>
              <a:rPr lang="en-US" altLang="zh-CN" sz="2400" b="0" i="1" dirty="0">
                <a:latin typeface="宋体" panose="02010600030101010101" pitchFamily="2" charset="-122"/>
                <a:ea typeface="宋体" panose="02010600030101010101" pitchFamily="2" charset="-122"/>
                <a:cs typeface="宋体" panose="02010600030101010101" pitchFamily="2" charset="-122"/>
              </a:rPr>
              <a:t>s</a:t>
            </a:r>
            <a:r>
              <a:rPr lang="zh-CN" altLang="en-US" sz="2400" b="0" dirty="0">
                <a:latin typeface="宋体" panose="02010600030101010101" pitchFamily="2" charset="-122"/>
                <a:ea typeface="宋体" panose="02010600030101010101" pitchFamily="2" charset="-122"/>
                <a:cs typeface="宋体" panose="02010600030101010101" pitchFamily="2" charset="-122"/>
              </a:rPr>
              <a:t>出发，如果有两条不同路径到达图</a:t>
            </a:r>
            <a:r>
              <a:rPr lang="en-US" altLang="zh-CN" sz="2400" b="0" dirty="0">
                <a:latin typeface="宋体" panose="02010600030101010101" pitchFamily="2" charset="-122"/>
                <a:ea typeface="宋体" panose="02010600030101010101" pitchFamily="2" charset="-122"/>
                <a:cs typeface="宋体" panose="02010600030101010101" pitchFamily="2" charset="-122"/>
              </a:rPr>
              <a:t>G</a:t>
            </a:r>
            <a:r>
              <a:rPr lang="zh-CN" altLang="en-US" sz="2400" b="0" dirty="0">
                <a:latin typeface="宋体" panose="02010600030101010101" pitchFamily="2" charset="-122"/>
                <a:ea typeface="宋体" panose="02010600030101010101" pitchFamily="2" charset="-122"/>
                <a:cs typeface="宋体" panose="02010600030101010101" pitchFamily="2" charset="-122"/>
              </a:rPr>
              <a:t>的同一顶点</a:t>
            </a:r>
            <a:r>
              <a:rPr lang="en-US" altLang="zh-CN" sz="2400" b="0" dirty="0">
                <a:latin typeface="Times New Roman" panose="02020603050405020304" charset="0"/>
                <a:ea typeface="Times New Roman" panose="02020603050405020304" charset="0"/>
                <a:cs typeface="Times New Roman" panose="02020603050405020304" charset="0"/>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，由于两条路径的长度不同，因此可以将路径长度较长的路径所对应的以结点</a:t>
            </a:r>
            <a:r>
              <a:rPr lang="en-US" altLang="zh-CN" sz="2400" b="0" dirty="0">
                <a:latin typeface="Times New Roman" panose="02020603050405020304" charset="0"/>
                <a:ea typeface="Times New Roman" panose="02020603050405020304" charset="0"/>
                <a:cs typeface="Times New Roman" panose="02020603050405020304" charset="0"/>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为根的子树剪去。</a:t>
            </a:r>
            <a:endParaRPr lang="zh-CN" altLang="en-US" sz="2400" dirty="0"/>
          </a:p>
        </p:txBody>
      </p:sp>
      <p:grpSp>
        <p:nvGrpSpPr>
          <p:cNvPr id="10" name="Group 44"/>
          <p:cNvGrpSpPr/>
          <p:nvPr/>
        </p:nvGrpSpPr>
        <p:grpSpPr>
          <a:xfrm>
            <a:off x="5797700" y="4448138"/>
            <a:ext cx="6135220" cy="1811370"/>
            <a:chOff x="876300" y="2578100"/>
            <a:chExt cx="9640888" cy="2846388"/>
          </a:xfrm>
          <a:effectLst>
            <a:outerShdw blurRad="139700" dir="18900000" sy="23000" kx="-1200000" algn="bl" rotWithShape="0">
              <a:prstClr val="black">
                <a:alpha val="15000"/>
              </a:prstClr>
            </a:outerShdw>
          </a:effectLst>
        </p:grpSpPr>
        <p:sp>
          <p:nvSpPr>
            <p:cNvPr id="11" name="Freeform 5"/>
            <p:cNvSpPr/>
            <p:nvPr/>
          </p:nvSpPr>
          <p:spPr bwMode="auto">
            <a:xfrm>
              <a:off x="876300" y="2752725"/>
              <a:ext cx="9637713" cy="2671763"/>
            </a:xfrm>
            <a:custGeom>
              <a:avLst/>
              <a:gdLst>
                <a:gd name="T0" fmla="*/ 1304 w 2567"/>
                <a:gd name="T1" fmla="*/ 692 h 710"/>
                <a:gd name="T2" fmla="*/ 1133 w 2567"/>
                <a:gd name="T3" fmla="*/ 700 h 710"/>
                <a:gd name="T4" fmla="*/ 62 w 2567"/>
                <a:gd name="T5" fmla="*/ 493 h 710"/>
                <a:gd name="T6" fmla="*/ 41 w 2567"/>
                <a:gd name="T7" fmla="*/ 448 h 710"/>
                <a:gd name="T8" fmla="*/ 1263 w 2567"/>
                <a:gd name="T9" fmla="*/ 18 h 710"/>
                <a:gd name="T10" fmla="*/ 1433 w 2567"/>
                <a:gd name="T11" fmla="*/ 10 h 710"/>
                <a:gd name="T12" fmla="*/ 2505 w 2567"/>
                <a:gd name="T13" fmla="*/ 204 h 710"/>
                <a:gd name="T14" fmla="*/ 2526 w 2567"/>
                <a:gd name="T15" fmla="*/ 249 h 710"/>
                <a:gd name="T16" fmla="*/ 1304 w 2567"/>
                <a:gd name="T17" fmla="*/ 692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710">
                  <a:moveTo>
                    <a:pt x="1304" y="692"/>
                  </a:moveTo>
                  <a:cubicBezTo>
                    <a:pt x="1263" y="707"/>
                    <a:pt x="1186" y="710"/>
                    <a:pt x="1133" y="700"/>
                  </a:cubicBezTo>
                  <a:cubicBezTo>
                    <a:pt x="62" y="493"/>
                    <a:pt x="62" y="493"/>
                    <a:pt x="62" y="493"/>
                  </a:cubicBezTo>
                  <a:cubicBezTo>
                    <a:pt x="9" y="482"/>
                    <a:pt x="0" y="462"/>
                    <a:pt x="41" y="448"/>
                  </a:cubicBezTo>
                  <a:cubicBezTo>
                    <a:pt x="1263" y="18"/>
                    <a:pt x="1263" y="18"/>
                    <a:pt x="1263" y="18"/>
                  </a:cubicBezTo>
                  <a:cubicBezTo>
                    <a:pt x="1304" y="3"/>
                    <a:pt x="1380" y="0"/>
                    <a:pt x="1433" y="10"/>
                  </a:cubicBezTo>
                  <a:cubicBezTo>
                    <a:pt x="2505" y="204"/>
                    <a:pt x="2505" y="204"/>
                    <a:pt x="2505" y="204"/>
                  </a:cubicBezTo>
                  <a:cubicBezTo>
                    <a:pt x="2558" y="214"/>
                    <a:pt x="2567" y="234"/>
                    <a:pt x="2526" y="249"/>
                  </a:cubicBezTo>
                  <a:lnTo>
                    <a:pt x="1304" y="692"/>
                  </a:ln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 name="Freeform 6"/>
            <p:cNvSpPr/>
            <p:nvPr/>
          </p:nvSpPr>
          <p:spPr bwMode="auto">
            <a:xfrm>
              <a:off x="933450" y="3494088"/>
              <a:ext cx="9528175" cy="1897063"/>
            </a:xfrm>
            <a:custGeom>
              <a:avLst/>
              <a:gdLst>
                <a:gd name="T0" fmla="*/ 2538 w 2538"/>
                <a:gd name="T1" fmla="*/ 0 h 504"/>
                <a:gd name="T2" fmla="*/ 2536 w 2538"/>
                <a:gd name="T3" fmla="*/ 32 h 504"/>
                <a:gd name="T4" fmla="*/ 2464 w 2538"/>
                <a:gd name="T5" fmla="*/ 65 h 504"/>
                <a:gd name="T6" fmla="*/ 1186 w 2538"/>
                <a:gd name="T7" fmla="*/ 504 h 504"/>
                <a:gd name="T8" fmla="*/ 12 w 2538"/>
                <a:gd name="T9" fmla="*/ 284 h 504"/>
                <a:gd name="T10" fmla="*/ 0 w 2538"/>
                <a:gd name="T11" fmla="*/ 268 h 504"/>
                <a:gd name="T12" fmla="*/ 2 w 2538"/>
                <a:gd name="T13" fmla="*/ 225 h 504"/>
                <a:gd name="T14" fmla="*/ 2538 w 2538"/>
                <a:gd name="T15" fmla="*/ 0 h 5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8" h="504">
                  <a:moveTo>
                    <a:pt x="2538" y="0"/>
                  </a:moveTo>
                  <a:cubicBezTo>
                    <a:pt x="2536" y="32"/>
                    <a:pt x="2536" y="32"/>
                    <a:pt x="2536" y="32"/>
                  </a:cubicBezTo>
                  <a:cubicBezTo>
                    <a:pt x="2464" y="65"/>
                    <a:pt x="2464" y="65"/>
                    <a:pt x="2464" y="65"/>
                  </a:cubicBezTo>
                  <a:cubicBezTo>
                    <a:pt x="1186" y="504"/>
                    <a:pt x="1186" y="504"/>
                    <a:pt x="1186" y="504"/>
                  </a:cubicBezTo>
                  <a:cubicBezTo>
                    <a:pt x="12" y="284"/>
                    <a:pt x="12" y="284"/>
                    <a:pt x="12" y="284"/>
                  </a:cubicBezTo>
                  <a:cubicBezTo>
                    <a:pt x="0" y="268"/>
                    <a:pt x="0" y="268"/>
                    <a:pt x="0" y="268"/>
                  </a:cubicBezTo>
                  <a:cubicBezTo>
                    <a:pt x="0" y="268"/>
                    <a:pt x="1" y="225"/>
                    <a:pt x="2" y="225"/>
                  </a:cubicBezTo>
                  <a:cubicBezTo>
                    <a:pt x="2" y="225"/>
                    <a:pt x="2538" y="0"/>
                    <a:pt x="2538" y="0"/>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7"/>
            <p:cNvSpPr/>
            <p:nvPr/>
          </p:nvSpPr>
          <p:spPr bwMode="auto">
            <a:xfrm>
              <a:off x="879475" y="2578100"/>
              <a:ext cx="9637713" cy="2676525"/>
            </a:xfrm>
            <a:custGeom>
              <a:avLst/>
              <a:gdLst>
                <a:gd name="T0" fmla="*/ 1304 w 2567"/>
                <a:gd name="T1" fmla="*/ 693 h 711"/>
                <a:gd name="T2" fmla="*/ 1134 w 2567"/>
                <a:gd name="T3" fmla="*/ 700 h 711"/>
                <a:gd name="T4" fmla="*/ 62 w 2567"/>
                <a:gd name="T5" fmla="*/ 493 h 711"/>
                <a:gd name="T6" fmla="*/ 41 w 2567"/>
                <a:gd name="T7" fmla="*/ 448 h 711"/>
                <a:gd name="T8" fmla="*/ 1263 w 2567"/>
                <a:gd name="T9" fmla="*/ 18 h 711"/>
                <a:gd name="T10" fmla="*/ 1434 w 2567"/>
                <a:gd name="T11" fmla="*/ 10 h 711"/>
                <a:gd name="T12" fmla="*/ 2505 w 2567"/>
                <a:gd name="T13" fmla="*/ 218 h 711"/>
                <a:gd name="T14" fmla="*/ 2526 w 2567"/>
                <a:gd name="T15" fmla="*/ 263 h 711"/>
                <a:gd name="T16" fmla="*/ 1304 w 2567"/>
                <a:gd name="T17" fmla="*/ 693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67" h="711">
                  <a:moveTo>
                    <a:pt x="1304" y="693"/>
                  </a:moveTo>
                  <a:cubicBezTo>
                    <a:pt x="1263" y="707"/>
                    <a:pt x="1187" y="711"/>
                    <a:pt x="1134" y="700"/>
                  </a:cubicBezTo>
                  <a:cubicBezTo>
                    <a:pt x="62" y="493"/>
                    <a:pt x="62" y="493"/>
                    <a:pt x="62" y="493"/>
                  </a:cubicBezTo>
                  <a:cubicBezTo>
                    <a:pt x="9" y="483"/>
                    <a:pt x="0" y="462"/>
                    <a:pt x="41" y="448"/>
                  </a:cubicBezTo>
                  <a:cubicBezTo>
                    <a:pt x="1263" y="18"/>
                    <a:pt x="1263" y="18"/>
                    <a:pt x="1263" y="18"/>
                  </a:cubicBezTo>
                  <a:cubicBezTo>
                    <a:pt x="1305" y="3"/>
                    <a:pt x="1381" y="0"/>
                    <a:pt x="1434" y="10"/>
                  </a:cubicBezTo>
                  <a:cubicBezTo>
                    <a:pt x="2505" y="218"/>
                    <a:pt x="2505" y="218"/>
                    <a:pt x="2505" y="218"/>
                  </a:cubicBezTo>
                  <a:cubicBezTo>
                    <a:pt x="2558" y="228"/>
                    <a:pt x="2567" y="248"/>
                    <a:pt x="2526" y="263"/>
                  </a:cubicBezTo>
                  <a:lnTo>
                    <a:pt x="1304" y="693"/>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 name="Freeform 8"/>
            <p:cNvSpPr/>
            <p:nvPr/>
          </p:nvSpPr>
          <p:spPr bwMode="auto">
            <a:xfrm>
              <a:off x="1552575" y="2695575"/>
              <a:ext cx="8518525" cy="2363788"/>
            </a:xfrm>
            <a:custGeom>
              <a:avLst/>
              <a:gdLst>
                <a:gd name="T0" fmla="*/ 0 w 5366"/>
                <a:gd name="T1" fmla="*/ 993 h 1489"/>
                <a:gd name="T2" fmla="*/ 2814 w 5366"/>
                <a:gd name="T3" fmla="*/ 0 h 1489"/>
                <a:gd name="T4" fmla="*/ 5366 w 5366"/>
                <a:gd name="T5" fmla="*/ 495 h 1489"/>
                <a:gd name="T6" fmla="*/ 2549 w 5366"/>
                <a:gd name="T7" fmla="*/ 1489 h 1489"/>
                <a:gd name="T8" fmla="*/ 0 w 5366"/>
                <a:gd name="T9" fmla="*/ 993 h 1489"/>
              </a:gdLst>
              <a:ahLst/>
              <a:cxnLst>
                <a:cxn ang="0">
                  <a:pos x="T0" y="T1"/>
                </a:cxn>
                <a:cxn ang="0">
                  <a:pos x="T2" y="T3"/>
                </a:cxn>
                <a:cxn ang="0">
                  <a:pos x="T4" y="T5"/>
                </a:cxn>
                <a:cxn ang="0">
                  <a:pos x="T6" y="T7"/>
                </a:cxn>
                <a:cxn ang="0">
                  <a:pos x="T8" y="T9"/>
                </a:cxn>
              </a:cxnLst>
              <a:rect l="0" t="0" r="r" b="b"/>
              <a:pathLst>
                <a:path w="5366" h="1489">
                  <a:moveTo>
                    <a:pt x="0" y="993"/>
                  </a:moveTo>
                  <a:lnTo>
                    <a:pt x="2814" y="0"/>
                  </a:lnTo>
                  <a:lnTo>
                    <a:pt x="5366" y="495"/>
                  </a:lnTo>
                  <a:lnTo>
                    <a:pt x="2549" y="1489"/>
                  </a:lnTo>
                  <a:lnTo>
                    <a:pt x="0" y="993"/>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15" name="Freeform 9"/>
            <p:cNvSpPr/>
            <p:nvPr/>
          </p:nvSpPr>
          <p:spPr bwMode="auto">
            <a:xfrm>
              <a:off x="5599113" y="2695575"/>
              <a:ext cx="4471988" cy="2363788"/>
            </a:xfrm>
            <a:custGeom>
              <a:avLst/>
              <a:gdLst>
                <a:gd name="T0" fmla="*/ 0 w 2817"/>
                <a:gd name="T1" fmla="*/ 1489 h 1489"/>
                <a:gd name="T2" fmla="*/ 2817 w 2817"/>
                <a:gd name="T3" fmla="*/ 495 h 1489"/>
                <a:gd name="T4" fmla="*/ 265 w 2817"/>
                <a:gd name="T5" fmla="*/ 0 h 1489"/>
                <a:gd name="T6" fmla="*/ 0 w 2817"/>
                <a:gd name="T7" fmla="*/ 1489 h 1489"/>
              </a:gdLst>
              <a:ahLst/>
              <a:cxnLst>
                <a:cxn ang="0">
                  <a:pos x="T0" y="T1"/>
                </a:cxn>
                <a:cxn ang="0">
                  <a:pos x="T2" y="T3"/>
                </a:cxn>
                <a:cxn ang="0">
                  <a:pos x="T4" y="T5"/>
                </a:cxn>
                <a:cxn ang="0">
                  <a:pos x="T6" y="T7"/>
                </a:cxn>
              </a:cxnLst>
              <a:rect l="0" t="0" r="r" b="b"/>
              <a:pathLst>
                <a:path w="2817" h="1489">
                  <a:moveTo>
                    <a:pt x="0" y="1489"/>
                  </a:moveTo>
                  <a:lnTo>
                    <a:pt x="2817" y="495"/>
                  </a:lnTo>
                  <a:lnTo>
                    <a:pt x="265" y="0"/>
                  </a:lnTo>
                  <a:lnTo>
                    <a:pt x="0" y="1489"/>
                  </a:lnTo>
                  <a:close/>
                </a:path>
              </a:pathLst>
            </a:custGeom>
            <a:solidFill>
              <a:schemeClr val="tx1">
                <a:alpha val="15000"/>
              </a:schemeClr>
            </a:solidFill>
            <a:ln>
              <a:noFill/>
            </a:ln>
          </p:spPr>
          <p:txBody>
            <a:bodyPr vert="horz" wrap="square" lIns="91440" tIns="45720" rIns="91440" bIns="45720" numCol="1" anchor="t" anchorCtr="0" compatLnSpc="1"/>
            <a:lstStyle/>
            <a:p>
              <a:endParaRPr lang="id-ID"/>
            </a:p>
          </p:txBody>
        </p:sp>
        <p:sp>
          <p:nvSpPr>
            <p:cNvPr id="16" name="Freeform 10"/>
            <p:cNvSpPr/>
            <p:nvPr/>
          </p:nvSpPr>
          <p:spPr bwMode="auto">
            <a:xfrm>
              <a:off x="3121025" y="4686300"/>
              <a:ext cx="450850" cy="120650"/>
            </a:xfrm>
            <a:custGeom>
              <a:avLst/>
              <a:gdLst>
                <a:gd name="T0" fmla="*/ 27 w 120"/>
                <a:gd name="T1" fmla="*/ 27 h 32"/>
                <a:gd name="T2" fmla="*/ 102 w 120"/>
                <a:gd name="T3" fmla="*/ 24 h 32"/>
                <a:gd name="T4" fmla="*/ 93 w 120"/>
                <a:gd name="T5" fmla="*/ 4 h 32"/>
                <a:gd name="T6" fmla="*/ 18 w 120"/>
                <a:gd name="T7" fmla="*/ 8 h 32"/>
                <a:gd name="T8" fmla="*/ 27 w 120"/>
                <a:gd name="T9" fmla="*/ 27 h 32"/>
              </a:gdLst>
              <a:ahLst/>
              <a:cxnLst>
                <a:cxn ang="0">
                  <a:pos x="T0" y="T1"/>
                </a:cxn>
                <a:cxn ang="0">
                  <a:pos x="T2" y="T3"/>
                </a:cxn>
                <a:cxn ang="0">
                  <a:pos x="T4" y="T5"/>
                </a:cxn>
                <a:cxn ang="0">
                  <a:pos x="T6" y="T7"/>
                </a:cxn>
                <a:cxn ang="0">
                  <a:pos x="T8" y="T9"/>
                </a:cxn>
              </a:cxnLst>
              <a:rect l="0" t="0" r="r" b="b"/>
              <a:pathLst>
                <a:path w="120" h="32">
                  <a:moveTo>
                    <a:pt x="27" y="27"/>
                  </a:moveTo>
                  <a:cubicBezTo>
                    <a:pt x="51" y="32"/>
                    <a:pt x="84" y="30"/>
                    <a:pt x="102" y="24"/>
                  </a:cubicBezTo>
                  <a:cubicBezTo>
                    <a:pt x="120" y="18"/>
                    <a:pt x="116" y="9"/>
                    <a:pt x="93" y="4"/>
                  </a:cubicBezTo>
                  <a:cubicBezTo>
                    <a:pt x="70" y="0"/>
                    <a:pt x="36" y="1"/>
                    <a:pt x="18" y="8"/>
                  </a:cubicBezTo>
                  <a:cubicBezTo>
                    <a:pt x="0" y="14"/>
                    <a:pt x="4" y="23"/>
                    <a:pt x="27" y="27"/>
                  </a:cubicBez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11"/>
            <p:cNvSpPr/>
            <p:nvPr/>
          </p:nvSpPr>
          <p:spPr bwMode="auto">
            <a:xfrm>
              <a:off x="7796213" y="2981325"/>
              <a:ext cx="704850" cy="142875"/>
            </a:xfrm>
            <a:custGeom>
              <a:avLst/>
              <a:gdLst>
                <a:gd name="T0" fmla="*/ 5 w 188"/>
                <a:gd name="T1" fmla="*/ 4 h 38"/>
                <a:gd name="T2" fmla="*/ 3 w 188"/>
                <a:gd name="T3" fmla="*/ 1 h 38"/>
                <a:gd name="T4" fmla="*/ 3 w 188"/>
                <a:gd name="T5" fmla="*/ 1 h 38"/>
                <a:gd name="T6" fmla="*/ 16 w 188"/>
                <a:gd name="T7" fmla="*/ 0 h 38"/>
                <a:gd name="T8" fmla="*/ 183 w 188"/>
                <a:gd name="T9" fmla="*/ 33 h 38"/>
                <a:gd name="T10" fmla="*/ 185 w 188"/>
                <a:gd name="T11" fmla="*/ 36 h 38"/>
                <a:gd name="T12" fmla="*/ 185 w 188"/>
                <a:gd name="T13" fmla="*/ 36 h 38"/>
                <a:gd name="T14" fmla="*/ 172 w 188"/>
                <a:gd name="T15" fmla="*/ 37 h 38"/>
                <a:gd name="T16" fmla="*/ 5 w 188"/>
                <a:gd name="T1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8" h="38">
                  <a:moveTo>
                    <a:pt x="5" y="4"/>
                  </a:moveTo>
                  <a:cubicBezTo>
                    <a:pt x="1" y="4"/>
                    <a:pt x="0" y="2"/>
                    <a:pt x="3" y="1"/>
                  </a:cubicBezTo>
                  <a:cubicBezTo>
                    <a:pt x="3" y="1"/>
                    <a:pt x="3" y="1"/>
                    <a:pt x="3" y="1"/>
                  </a:cubicBezTo>
                  <a:cubicBezTo>
                    <a:pt x="6" y="0"/>
                    <a:pt x="12" y="0"/>
                    <a:pt x="16" y="0"/>
                  </a:cubicBezTo>
                  <a:cubicBezTo>
                    <a:pt x="183" y="33"/>
                    <a:pt x="183" y="33"/>
                    <a:pt x="183" y="33"/>
                  </a:cubicBezTo>
                  <a:cubicBezTo>
                    <a:pt x="187" y="34"/>
                    <a:pt x="188" y="35"/>
                    <a:pt x="185" y="36"/>
                  </a:cubicBezTo>
                  <a:cubicBezTo>
                    <a:pt x="185" y="36"/>
                    <a:pt x="185" y="36"/>
                    <a:pt x="185" y="36"/>
                  </a:cubicBezTo>
                  <a:cubicBezTo>
                    <a:pt x="182" y="37"/>
                    <a:pt x="176" y="38"/>
                    <a:pt x="172" y="37"/>
                  </a:cubicBezTo>
                  <a:lnTo>
                    <a:pt x="5" y="4"/>
                  </a:ln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23" name="Oval Callout 45"/>
          <p:cNvSpPr/>
          <p:nvPr/>
        </p:nvSpPr>
        <p:spPr>
          <a:xfrm>
            <a:off x="8323406" y="3612091"/>
            <a:ext cx="1766523" cy="1183570"/>
          </a:xfrm>
          <a:prstGeom prst="wedgeEllipseCallout">
            <a:avLst/>
          </a:prstGeom>
          <a:solidFill>
            <a:schemeClr val="bg1">
              <a:lumMod val="75000"/>
            </a:schemeClr>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Oval Callout 130"/>
          <p:cNvSpPr/>
          <p:nvPr/>
        </p:nvSpPr>
        <p:spPr>
          <a:xfrm>
            <a:off x="6880817" y="3199846"/>
            <a:ext cx="1339661" cy="897573"/>
          </a:xfrm>
          <a:prstGeom prst="wedgeEllipseCallout">
            <a:avLst>
              <a:gd name="adj1" fmla="val 26187"/>
              <a:gd name="adj2" fmla="val 62500"/>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Callout 131"/>
          <p:cNvSpPr/>
          <p:nvPr/>
        </p:nvSpPr>
        <p:spPr>
          <a:xfrm>
            <a:off x="9744631" y="2526076"/>
            <a:ext cx="1541166" cy="1032581"/>
          </a:xfrm>
          <a:prstGeom prst="wedgeEllipseCallout">
            <a:avLst>
              <a:gd name="adj1" fmla="val 23309"/>
              <a:gd name="adj2" fmla="val 57620"/>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Oval Callout 132"/>
          <p:cNvSpPr/>
          <p:nvPr/>
        </p:nvSpPr>
        <p:spPr>
          <a:xfrm>
            <a:off x="8323405" y="2622836"/>
            <a:ext cx="1176236" cy="788078"/>
          </a:xfrm>
          <a:prstGeom prst="wedgeEllipseCallout">
            <a:avLst>
              <a:gd name="adj1" fmla="val 11299"/>
              <a:gd name="adj2" fmla="val 6676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Callout 135"/>
          <p:cNvSpPr/>
          <p:nvPr/>
        </p:nvSpPr>
        <p:spPr>
          <a:xfrm>
            <a:off x="10299873" y="1703586"/>
            <a:ext cx="994998" cy="666649"/>
          </a:xfrm>
          <a:prstGeom prst="wedgeEllipseCallout">
            <a:avLst>
              <a:gd name="adj1" fmla="val 39098"/>
              <a:gd name="adj2" fmla="val 6502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Oval Callout 148"/>
          <p:cNvSpPr/>
          <p:nvPr/>
        </p:nvSpPr>
        <p:spPr>
          <a:xfrm>
            <a:off x="5797700" y="2370235"/>
            <a:ext cx="1288995" cy="863627"/>
          </a:xfrm>
          <a:prstGeom prst="wedgeEllipseCallout">
            <a:avLst>
              <a:gd name="adj1" fmla="val 8488"/>
              <a:gd name="adj2" fmla="val 7028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Oval Callout 149"/>
          <p:cNvSpPr/>
          <p:nvPr/>
        </p:nvSpPr>
        <p:spPr>
          <a:xfrm>
            <a:off x="6924496" y="1545194"/>
            <a:ext cx="1562483" cy="1046863"/>
          </a:xfrm>
          <a:prstGeom prst="wedgeEllipseCallout">
            <a:avLst>
              <a:gd name="adj1" fmla="val 6540"/>
              <a:gd name="adj2" fmla="val 75183"/>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Oval Callout 150"/>
          <p:cNvSpPr/>
          <p:nvPr/>
        </p:nvSpPr>
        <p:spPr>
          <a:xfrm>
            <a:off x="8864299" y="1527426"/>
            <a:ext cx="1176236" cy="788078"/>
          </a:xfrm>
          <a:prstGeom prst="wedgeEllipseCallout">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Oval Callout 152"/>
          <p:cNvSpPr/>
          <p:nvPr/>
        </p:nvSpPr>
        <p:spPr>
          <a:xfrm>
            <a:off x="10152410" y="3867860"/>
            <a:ext cx="994998" cy="666649"/>
          </a:xfrm>
          <a:prstGeom prst="wedgeEllipseCallout">
            <a:avLst>
              <a:gd name="adj1" fmla="val -5639"/>
              <a:gd name="adj2" fmla="val 66280"/>
            </a:avLst>
          </a:prstGeom>
          <a:solidFill>
            <a:schemeClr val="tx1">
              <a:lumMod val="50000"/>
              <a:lumOff val="50000"/>
            </a:schemeClr>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Oval Callout 153"/>
          <p:cNvSpPr/>
          <p:nvPr/>
        </p:nvSpPr>
        <p:spPr>
          <a:xfrm>
            <a:off x="7306550" y="4246706"/>
            <a:ext cx="994998" cy="666649"/>
          </a:xfrm>
          <a:prstGeom prst="wedgeEllipseCallout">
            <a:avLst>
              <a:gd name="adj1" fmla="val 39098"/>
              <a:gd name="adj2" fmla="val 65020"/>
            </a:avLst>
          </a:prstGeom>
          <a:solidFill>
            <a:schemeClr val="tx1">
              <a:lumMod val="50000"/>
              <a:lumOff val="50000"/>
            </a:schemeClr>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Oval Callout 154"/>
          <p:cNvSpPr/>
          <p:nvPr/>
        </p:nvSpPr>
        <p:spPr>
          <a:xfrm>
            <a:off x="9736796" y="500139"/>
            <a:ext cx="1339661" cy="897573"/>
          </a:xfrm>
          <a:prstGeom prst="wedgeEllipseCallout">
            <a:avLst>
              <a:gd name="adj1" fmla="val -12056"/>
              <a:gd name="adj2" fmla="val 6905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Oval Callout 155"/>
          <p:cNvSpPr/>
          <p:nvPr/>
        </p:nvSpPr>
        <p:spPr>
          <a:xfrm>
            <a:off x="8284914" y="688766"/>
            <a:ext cx="994998" cy="666649"/>
          </a:xfrm>
          <a:prstGeom prst="wedgeEllipseCallout">
            <a:avLst>
              <a:gd name="adj1" fmla="val -5639"/>
              <a:gd name="adj2" fmla="val 66280"/>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Freeform 45"/>
          <p:cNvSpPr>
            <a:spLocks noEditPoints="1"/>
          </p:cNvSpPr>
          <p:nvPr/>
        </p:nvSpPr>
        <p:spPr bwMode="auto">
          <a:xfrm>
            <a:off x="8678954" y="2795897"/>
            <a:ext cx="465137" cy="466725"/>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36" name="Group 232"/>
          <p:cNvGrpSpPr/>
          <p:nvPr/>
        </p:nvGrpSpPr>
        <p:grpSpPr>
          <a:xfrm>
            <a:off x="7565091" y="4407847"/>
            <a:ext cx="482600" cy="392113"/>
            <a:chOff x="2974975" y="5006976"/>
            <a:chExt cx="482600" cy="392113"/>
          </a:xfrm>
          <a:solidFill>
            <a:schemeClr val="bg1"/>
          </a:solidFill>
        </p:grpSpPr>
        <p:sp>
          <p:nvSpPr>
            <p:cNvPr id="37" name="Freeform 46"/>
            <p:cNvSpPr>
              <a:spLocks noEditPoints="1"/>
            </p:cNvSpPr>
            <p:nvPr/>
          </p:nvSpPr>
          <p:spPr bwMode="auto">
            <a:xfrm>
              <a:off x="3306763" y="5127626"/>
              <a:ext cx="90487" cy="120650"/>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Freeform 47"/>
            <p:cNvSpPr>
              <a:spLocks noEditPoints="1"/>
            </p:cNvSpPr>
            <p:nvPr/>
          </p:nvSpPr>
          <p:spPr bwMode="auto">
            <a:xfrm>
              <a:off x="2974975" y="5006976"/>
              <a:ext cx="482600" cy="392113"/>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48" name="Group 233"/>
          <p:cNvGrpSpPr/>
          <p:nvPr/>
        </p:nvGrpSpPr>
        <p:grpSpPr>
          <a:xfrm>
            <a:off x="7408577" y="1807833"/>
            <a:ext cx="549275" cy="549275"/>
            <a:chOff x="1978025" y="4927601"/>
            <a:chExt cx="549275" cy="549275"/>
          </a:xfrm>
          <a:solidFill>
            <a:schemeClr val="bg1"/>
          </a:solidFill>
        </p:grpSpPr>
        <p:sp>
          <p:nvSpPr>
            <p:cNvPr id="49" name="Freeform 48"/>
            <p:cNvSpPr>
              <a:spLocks noEditPoints="1"/>
            </p:cNvSpPr>
            <p:nvPr/>
          </p:nvSpPr>
          <p:spPr bwMode="auto">
            <a:xfrm>
              <a:off x="1978025" y="4927601"/>
              <a:ext cx="549275" cy="549275"/>
            </a:xfrm>
            <a:custGeom>
              <a:avLst/>
              <a:gdLst>
                <a:gd name="T0" fmla="*/ 97 w 146"/>
                <a:gd name="T1" fmla="*/ 14 h 146"/>
                <a:gd name="T2" fmla="*/ 14 w 146"/>
                <a:gd name="T3" fmla="*/ 49 h 146"/>
                <a:gd name="T4" fmla="*/ 49 w 146"/>
                <a:gd name="T5" fmla="*/ 132 h 146"/>
                <a:gd name="T6" fmla="*/ 132 w 146"/>
                <a:gd name="T7" fmla="*/ 97 h 146"/>
                <a:gd name="T8" fmla="*/ 97 w 146"/>
                <a:gd name="T9" fmla="*/ 14 h 146"/>
                <a:gd name="T10" fmla="*/ 52 w 146"/>
                <a:gd name="T11" fmla="*/ 125 h 146"/>
                <a:gd name="T12" fmla="*/ 21 w 146"/>
                <a:gd name="T13" fmla="*/ 52 h 146"/>
                <a:gd name="T14" fmla="*/ 94 w 146"/>
                <a:gd name="T15" fmla="*/ 21 h 146"/>
                <a:gd name="T16" fmla="*/ 125 w 146"/>
                <a:gd name="T17" fmla="*/ 94 h 146"/>
                <a:gd name="T18" fmla="*/ 52 w 146"/>
                <a:gd name="T19" fmla="*/ 12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46">
                  <a:moveTo>
                    <a:pt x="97" y="14"/>
                  </a:moveTo>
                  <a:cubicBezTo>
                    <a:pt x="64" y="0"/>
                    <a:pt x="27" y="16"/>
                    <a:pt x="14" y="49"/>
                  </a:cubicBezTo>
                  <a:cubicBezTo>
                    <a:pt x="0" y="82"/>
                    <a:pt x="16" y="119"/>
                    <a:pt x="49" y="132"/>
                  </a:cubicBezTo>
                  <a:cubicBezTo>
                    <a:pt x="82" y="146"/>
                    <a:pt x="119" y="130"/>
                    <a:pt x="132" y="97"/>
                  </a:cubicBezTo>
                  <a:cubicBezTo>
                    <a:pt x="146" y="64"/>
                    <a:pt x="130" y="27"/>
                    <a:pt x="97" y="14"/>
                  </a:cubicBezTo>
                  <a:close/>
                  <a:moveTo>
                    <a:pt x="52" y="125"/>
                  </a:moveTo>
                  <a:cubicBezTo>
                    <a:pt x="24" y="114"/>
                    <a:pt x="10" y="81"/>
                    <a:pt x="21" y="52"/>
                  </a:cubicBezTo>
                  <a:cubicBezTo>
                    <a:pt x="33" y="24"/>
                    <a:pt x="65" y="10"/>
                    <a:pt x="94" y="21"/>
                  </a:cubicBezTo>
                  <a:cubicBezTo>
                    <a:pt x="123" y="33"/>
                    <a:pt x="136" y="65"/>
                    <a:pt x="125" y="94"/>
                  </a:cubicBezTo>
                  <a:cubicBezTo>
                    <a:pt x="114" y="123"/>
                    <a:pt x="81" y="136"/>
                    <a:pt x="52"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Freeform 49"/>
            <p:cNvSpPr>
              <a:spLocks noEditPoints="1"/>
            </p:cNvSpPr>
            <p:nvPr/>
          </p:nvSpPr>
          <p:spPr bwMode="auto">
            <a:xfrm>
              <a:off x="2219325" y="5168901"/>
              <a:ext cx="66675" cy="68263"/>
            </a:xfrm>
            <a:custGeom>
              <a:avLst/>
              <a:gdLst>
                <a:gd name="T0" fmla="*/ 12 w 18"/>
                <a:gd name="T1" fmla="*/ 2 h 18"/>
                <a:gd name="T2" fmla="*/ 2 w 18"/>
                <a:gd name="T3" fmla="*/ 6 h 18"/>
                <a:gd name="T4" fmla="*/ 6 w 18"/>
                <a:gd name="T5" fmla="*/ 16 h 18"/>
                <a:gd name="T6" fmla="*/ 16 w 18"/>
                <a:gd name="T7" fmla="*/ 12 h 18"/>
                <a:gd name="T8" fmla="*/ 12 w 18"/>
                <a:gd name="T9" fmla="*/ 2 h 18"/>
                <a:gd name="T10" fmla="*/ 8 w 18"/>
                <a:gd name="T11" fmla="*/ 13 h 18"/>
                <a:gd name="T12" fmla="*/ 5 w 18"/>
                <a:gd name="T13" fmla="*/ 8 h 18"/>
                <a:gd name="T14" fmla="*/ 11 w 18"/>
                <a:gd name="T15" fmla="*/ 5 h 18"/>
                <a:gd name="T16" fmla="*/ 13 w 18"/>
                <a:gd name="T17" fmla="*/ 11 h 18"/>
                <a:gd name="T18" fmla="*/ 8 w 18"/>
                <a:gd name="T1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12" y="2"/>
                  </a:moveTo>
                  <a:cubicBezTo>
                    <a:pt x="8" y="0"/>
                    <a:pt x="3" y="2"/>
                    <a:pt x="2" y="6"/>
                  </a:cubicBezTo>
                  <a:cubicBezTo>
                    <a:pt x="0" y="10"/>
                    <a:pt x="2" y="15"/>
                    <a:pt x="6" y="16"/>
                  </a:cubicBezTo>
                  <a:cubicBezTo>
                    <a:pt x="10" y="18"/>
                    <a:pt x="15" y="16"/>
                    <a:pt x="16" y="12"/>
                  </a:cubicBezTo>
                  <a:cubicBezTo>
                    <a:pt x="18" y="8"/>
                    <a:pt x="16" y="3"/>
                    <a:pt x="12" y="2"/>
                  </a:cubicBezTo>
                  <a:close/>
                  <a:moveTo>
                    <a:pt x="8" y="13"/>
                  </a:moveTo>
                  <a:cubicBezTo>
                    <a:pt x="5" y="12"/>
                    <a:pt x="4" y="10"/>
                    <a:pt x="5" y="8"/>
                  </a:cubicBezTo>
                  <a:cubicBezTo>
                    <a:pt x="6" y="5"/>
                    <a:pt x="8" y="4"/>
                    <a:pt x="11" y="5"/>
                  </a:cubicBezTo>
                  <a:cubicBezTo>
                    <a:pt x="13" y="6"/>
                    <a:pt x="14" y="8"/>
                    <a:pt x="13" y="11"/>
                  </a:cubicBezTo>
                  <a:cubicBezTo>
                    <a:pt x="12" y="13"/>
                    <a:pt x="10" y="14"/>
                    <a:pt x="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1" name="Freeform 50"/>
            <p:cNvSpPr>
              <a:spLocks noEditPoints="1"/>
            </p:cNvSpPr>
            <p:nvPr/>
          </p:nvSpPr>
          <p:spPr bwMode="auto">
            <a:xfrm>
              <a:off x="2151063" y="5100638"/>
              <a:ext cx="203200" cy="203200"/>
            </a:xfrm>
            <a:custGeom>
              <a:avLst/>
              <a:gdLst>
                <a:gd name="T0" fmla="*/ 36 w 54"/>
                <a:gd name="T1" fmla="*/ 5 h 54"/>
                <a:gd name="T2" fmla="*/ 5 w 54"/>
                <a:gd name="T3" fmla="*/ 18 h 54"/>
                <a:gd name="T4" fmla="*/ 18 w 54"/>
                <a:gd name="T5" fmla="*/ 49 h 54"/>
                <a:gd name="T6" fmla="*/ 49 w 54"/>
                <a:gd name="T7" fmla="*/ 36 h 54"/>
                <a:gd name="T8" fmla="*/ 36 w 54"/>
                <a:gd name="T9" fmla="*/ 5 h 54"/>
                <a:gd name="T10" fmla="*/ 21 w 54"/>
                <a:gd name="T11" fmla="*/ 42 h 54"/>
                <a:gd name="T12" fmla="*/ 12 w 54"/>
                <a:gd name="T13" fmla="*/ 21 h 54"/>
                <a:gd name="T14" fmla="*/ 33 w 54"/>
                <a:gd name="T15" fmla="*/ 12 h 54"/>
                <a:gd name="T16" fmla="*/ 42 w 54"/>
                <a:gd name="T17" fmla="*/ 33 h 54"/>
                <a:gd name="T18" fmla="*/ 21 w 54"/>
                <a:gd name="T19"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4">
                  <a:moveTo>
                    <a:pt x="36" y="5"/>
                  </a:moveTo>
                  <a:cubicBezTo>
                    <a:pt x="24" y="0"/>
                    <a:pt x="10" y="6"/>
                    <a:pt x="5" y="18"/>
                  </a:cubicBezTo>
                  <a:cubicBezTo>
                    <a:pt x="0" y="30"/>
                    <a:pt x="6" y="44"/>
                    <a:pt x="18" y="49"/>
                  </a:cubicBezTo>
                  <a:cubicBezTo>
                    <a:pt x="30" y="54"/>
                    <a:pt x="44" y="48"/>
                    <a:pt x="49" y="36"/>
                  </a:cubicBezTo>
                  <a:cubicBezTo>
                    <a:pt x="54" y="24"/>
                    <a:pt x="48" y="10"/>
                    <a:pt x="36" y="5"/>
                  </a:cubicBezTo>
                  <a:close/>
                  <a:moveTo>
                    <a:pt x="21" y="42"/>
                  </a:moveTo>
                  <a:cubicBezTo>
                    <a:pt x="13" y="39"/>
                    <a:pt x="9" y="29"/>
                    <a:pt x="12" y="21"/>
                  </a:cubicBezTo>
                  <a:cubicBezTo>
                    <a:pt x="15" y="13"/>
                    <a:pt x="25" y="9"/>
                    <a:pt x="33" y="12"/>
                  </a:cubicBezTo>
                  <a:cubicBezTo>
                    <a:pt x="41" y="15"/>
                    <a:pt x="45" y="25"/>
                    <a:pt x="42" y="33"/>
                  </a:cubicBezTo>
                  <a:cubicBezTo>
                    <a:pt x="39" y="41"/>
                    <a:pt x="29" y="45"/>
                    <a:pt x="2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51"/>
            <p:cNvSpPr/>
            <p:nvPr/>
          </p:nvSpPr>
          <p:spPr bwMode="auto">
            <a:xfrm>
              <a:off x="2290763" y="5237163"/>
              <a:ext cx="74612" cy="77788"/>
            </a:xfrm>
            <a:custGeom>
              <a:avLst/>
              <a:gdLst>
                <a:gd name="T0" fmla="*/ 20 w 20"/>
                <a:gd name="T1" fmla="*/ 3 h 21"/>
                <a:gd name="T2" fmla="*/ 19 w 20"/>
                <a:gd name="T3" fmla="*/ 0 h 21"/>
                <a:gd name="T4" fmla="*/ 16 w 20"/>
                <a:gd name="T5" fmla="*/ 1 h 21"/>
                <a:gd name="T6" fmla="*/ 16 w 20"/>
                <a:gd name="T7" fmla="*/ 1 h 21"/>
                <a:gd name="T8" fmla="*/ 1 w 20"/>
                <a:gd name="T9" fmla="*/ 17 h 21"/>
                <a:gd name="T10" fmla="*/ 0 w 20"/>
                <a:gd name="T11" fmla="*/ 19 h 21"/>
                <a:gd name="T12" fmla="*/ 3 w 20"/>
                <a:gd name="T13" fmla="*/ 20 h 21"/>
                <a:gd name="T14" fmla="*/ 3 w 20"/>
                <a:gd name="T15" fmla="*/ 20 h 21"/>
                <a:gd name="T16" fmla="*/ 20 w 20"/>
                <a:gd name="T1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1">
                  <a:moveTo>
                    <a:pt x="20" y="3"/>
                  </a:moveTo>
                  <a:cubicBezTo>
                    <a:pt x="20" y="2"/>
                    <a:pt x="20" y="1"/>
                    <a:pt x="19" y="0"/>
                  </a:cubicBezTo>
                  <a:cubicBezTo>
                    <a:pt x="18" y="0"/>
                    <a:pt x="16" y="0"/>
                    <a:pt x="16" y="1"/>
                  </a:cubicBezTo>
                  <a:cubicBezTo>
                    <a:pt x="16" y="1"/>
                    <a:pt x="16" y="1"/>
                    <a:pt x="16" y="1"/>
                  </a:cubicBezTo>
                  <a:cubicBezTo>
                    <a:pt x="13" y="9"/>
                    <a:pt x="8" y="14"/>
                    <a:pt x="1" y="17"/>
                  </a:cubicBezTo>
                  <a:cubicBezTo>
                    <a:pt x="0" y="17"/>
                    <a:pt x="0" y="18"/>
                    <a:pt x="0" y="19"/>
                  </a:cubicBezTo>
                  <a:cubicBezTo>
                    <a:pt x="0" y="20"/>
                    <a:pt x="2" y="21"/>
                    <a:pt x="3" y="20"/>
                  </a:cubicBezTo>
                  <a:cubicBezTo>
                    <a:pt x="3" y="20"/>
                    <a:pt x="3" y="20"/>
                    <a:pt x="3" y="20"/>
                  </a:cubicBezTo>
                  <a:cubicBezTo>
                    <a:pt x="10" y="17"/>
                    <a:pt x="16" y="11"/>
                    <a:pt x="2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52"/>
            <p:cNvSpPr/>
            <p:nvPr/>
          </p:nvSpPr>
          <p:spPr bwMode="auto">
            <a:xfrm>
              <a:off x="2312988" y="5259388"/>
              <a:ext cx="109537" cy="112713"/>
            </a:xfrm>
            <a:custGeom>
              <a:avLst/>
              <a:gdLst>
                <a:gd name="T0" fmla="*/ 27 w 29"/>
                <a:gd name="T1" fmla="*/ 0 h 30"/>
                <a:gd name="T2" fmla="*/ 25 w 29"/>
                <a:gd name="T3" fmla="*/ 1 h 30"/>
                <a:gd name="T4" fmla="*/ 1 w 29"/>
                <a:gd name="T5" fmla="*/ 25 h 30"/>
                <a:gd name="T6" fmla="*/ 0 w 29"/>
                <a:gd name="T7" fmla="*/ 28 h 30"/>
                <a:gd name="T8" fmla="*/ 3 w 29"/>
                <a:gd name="T9" fmla="*/ 29 h 30"/>
                <a:gd name="T10" fmla="*/ 3 w 29"/>
                <a:gd name="T11" fmla="*/ 29 h 30"/>
                <a:gd name="T12" fmla="*/ 29 w 29"/>
                <a:gd name="T13" fmla="*/ 3 h 30"/>
                <a:gd name="T14" fmla="*/ 27 w 29"/>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0">
                  <a:moveTo>
                    <a:pt x="27" y="0"/>
                  </a:moveTo>
                  <a:cubicBezTo>
                    <a:pt x="26" y="0"/>
                    <a:pt x="25" y="0"/>
                    <a:pt x="25" y="1"/>
                  </a:cubicBezTo>
                  <a:cubicBezTo>
                    <a:pt x="20" y="13"/>
                    <a:pt x="12" y="21"/>
                    <a:pt x="1" y="25"/>
                  </a:cubicBezTo>
                  <a:cubicBezTo>
                    <a:pt x="0" y="26"/>
                    <a:pt x="0" y="27"/>
                    <a:pt x="0" y="28"/>
                  </a:cubicBezTo>
                  <a:cubicBezTo>
                    <a:pt x="1" y="29"/>
                    <a:pt x="2" y="30"/>
                    <a:pt x="3" y="29"/>
                  </a:cubicBezTo>
                  <a:cubicBezTo>
                    <a:pt x="3" y="29"/>
                    <a:pt x="3" y="29"/>
                    <a:pt x="3" y="29"/>
                  </a:cubicBezTo>
                  <a:cubicBezTo>
                    <a:pt x="14" y="24"/>
                    <a:pt x="24" y="15"/>
                    <a:pt x="29" y="3"/>
                  </a:cubicBezTo>
                  <a:cubicBezTo>
                    <a:pt x="29" y="2"/>
                    <a:pt x="28" y="1"/>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53"/>
            <p:cNvSpPr/>
            <p:nvPr/>
          </p:nvSpPr>
          <p:spPr bwMode="auto">
            <a:xfrm>
              <a:off x="2301875" y="5248276"/>
              <a:ext cx="93662" cy="93663"/>
            </a:xfrm>
            <a:custGeom>
              <a:avLst/>
              <a:gdLst>
                <a:gd name="T0" fmla="*/ 23 w 25"/>
                <a:gd name="T1" fmla="*/ 0 h 25"/>
                <a:gd name="T2" fmla="*/ 20 w 25"/>
                <a:gd name="T3" fmla="*/ 1 h 25"/>
                <a:gd name="T4" fmla="*/ 1 w 25"/>
                <a:gd name="T5" fmla="*/ 21 h 25"/>
                <a:gd name="T6" fmla="*/ 1 w 25"/>
                <a:gd name="T7" fmla="*/ 21 h 25"/>
                <a:gd name="T8" fmla="*/ 0 w 25"/>
                <a:gd name="T9" fmla="*/ 24 h 25"/>
                <a:gd name="T10" fmla="*/ 3 w 25"/>
                <a:gd name="T11" fmla="*/ 25 h 25"/>
                <a:gd name="T12" fmla="*/ 3 w 25"/>
                <a:gd name="T13" fmla="*/ 25 h 25"/>
                <a:gd name="T14" fmla="*/ 24 w 25"/>
                <a:gd name="T15" fmla="*/ 3 h 25"/>
                <a:gd name="T16" fmla="*/ 23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23" y="0"/>
                  </a:moveTo>
                  <a:cubicBezTo>
                    <a:pt x="22" y="0"/>
                    <a:pt x="21" y="0"/>
                    <a:pt x="20" y="1"/>
                  </a:cubicBezTo>
                  <a:cubicBezTo>
                    <a:pt x="17" y="11"/>
                    <a:pt x="10" y="17"/>
                    <a:pt x="1" y="21"/>
                  </a:cubicBezTo>
                  <a:cubicBezTo>
                    <a:pt x="1" y="21"/>
                    <a:pt x="1" y="21"/>
                    <a:pt x="1" y="21"/>
                  </a:cubicBezTo>
                  <a:cubicBezTo>
                    <a:pt x="0" y="22"/>
                    <a:pt x="0" y="23"/>
                    <a:pt x="0" y="24"/>
                  </a:cubicBezTo>
                  <a:cubicBezTo>
                    <a:pt x="1" y="25"/>
                    <a:pt x="2" y="25"/>
                    <a:pt x="3" y="25"/>
                  </a:cubicBezTo>
                  <a:cubicBezTo>
                    <a:pt x="3" y="25"/>
                    <a:pt x="3" y="25"/>
                    <a:pt x="3" y="25"/>
                  </a:cubicBezTo>
                  <a:cubicBezTo>
                    <a:pt x="12" y="21"/>
                    <a:pt x="20" y="13"/>
                    <a:pt x="24" y="3"/>
                  </a:cubicBezTo>
                  <a:cubicBezTo>
                    <a:pt x="25" y="2"/>
                    <a:pt x="24" y="1"/>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5" name="Freeform 54"/>
            <p:cNvSpPr/>
            <p:nvPr/>
          </p:nvSpPr>
          <p:spPr bwMode="auto">
            <a:xfrm>
              <a:off x="2139950" y="5089526"/>
              <a:ext cx="74612" cy="79375"/>
            </a:xfrm>
            <a:custGeom>
              <a:avLst/>
              <a:gdLst>
                <a:gd name="T0" fmla="*/ 20 w 20"/>
                <a:gd name="T1" fmla="*/ 2 h 21"/>
                <a:gd name="T2" fmla="*/ 17 w 20"/>
                <a:gd name="T3" fmla="*/ 1 h 21"/>
                <a:gd name="T4" fmla="*/ 17 w 20"/>
                <a:gd name="T5" fmla="*/ 1 h 21"/>
                <a:gd name="T6" fmla="*/ 0 w 20"/>
                <a:gd name="T7" fmla="*/ 18 h 21"/>
                <a:gd name="T8" fmla="*/ 0 w 20"/>
                <a:gd name="T9" fmla="*/ 18 h 21"/>
                <a:gd name="T10" fmla="*/ 1 w 20"/>
                <a:gd name="T11" fmla="*/ 21 h 21"/>
                <a:gd name="T12" fmla="*/ 4 w 20"/>
                <a:gd name="T13" fmla="*/ 20 h 21"/>
                <a:gd name="T14" fmla="*/ 4 w 20"/>
                <a:gd name="T15" fmla="*/ 20 h 21"/>
                <a:gd name="T16" fmla="*/ 19 w 20"/>
                <a:gd name="T17" fmla="*/ 4 h 21"/>
                <a:gd name="T18" fmla="*/ 20 w 20"/>
                <a:gd name="T19"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1">
                  <a:moveTo>
                    <a:pt x="20" y="2"/>
                  </a:moveTo>
                  <a:cubicBezTo>
                    <a:pt x="20" y="1"/>
                    <a:pt x="18" y="0"/>
                    <a:pt x="17" y="1"/>
                  </a:cubicBezTo>
                  <a:cubicBezTo>
                    <a:pt x="17" y="1"/>
                    <a:pt x="17" y="1"/>
                    <a:pt x="17" y="1"/>
                  </a:cubicBezTo>
                  <a:cubicBezTo>
                    <a:pt x="10" y="4"/>
                    <a:pt x="4" y="10"/>
                    <a:pt x="0" y="18"/>
                  </a:cubicBezTo>
                  <a:cubicBezTo>
                    <a:pt x="0" y="18"/>
                    <a:pt x="0" y="18"/>
                    <a:pt x="0" y="18"/>
                  </a:cubicBezTo>
                  <a:cubicBezTo>
                    <a:pt x="0" y="19"/>
                    <a:pt x="0" y="20"/>
                    <a:pt x="1" y="21"/>
                  </a:cubicBezTo>
                  <a:cubicBezTo>
                    <a:pt x="2" y="21"/>
                    <a:pt x="4" y="21"/>
                    <a:pt x="4" y="20"/>
                  </a:cubicBezTo>
                  <a:cubicBezTo>
                    <a:pt x="4" y="20"/>
                    <a:pt x="4" y="20"/>
                    <a:pt x="4" y="20"/>
                  </a:cubicBezTo>
                  <a:cubicBezTo>
                    <a:pt x="7" y="12"/>
                    <a:pt x="12" y="7"/>
                    <a:pt x="19" y="4"/>
                  </a:cubicBezTo>
                  <a:cubicBezTo>
                    <a:pt x="20" y="4"/>
                    <a:pt x="20" y="3"/>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Freeform 55"/>
            <p:cNvSpPr/>
            <p:nvPr/>
          </p:nvSpPr>
          <p:spPr bwMode="auto">
            <a:xfrm>
              <a:off x="2082800" y="5033963"/>
              <a:ext cx="109537" cy="112713"/>
            </a:xfrm>
            <a:custGeom>
              <a:avLst/>
              <a:gdLst>
                <a:gd name="T0" fmla="*/ 29 w 29"/>
                <a:gd name="T1" fmla="*/ 2 h 30"/>
                <a:gd name="T2" fmla="*/ 26 w 29"/>
                <a:gd name="T3" fmla="*/ 1 h 30"/>
                <a:gd name="T4" fmla="*/ 26 w 29"/>
                <a:gd name="T5" fmla="*/ 1 h 30"/>
                <a:gd name="T6" fmla="*/ 0 w 29"/>
                <a:gd name="T7" fmla="*/ 27 h 30"/>
                <a:gd name="T8" fmla="*/ 2 w 29"/>
                <a:gd name="T9" fmla="*/ 30 h 30"/>
                <a:gd name="T10" fmla="*/ 4 w 29"/>
                <a:gd name="T11" fmla="*/ 29 h 30"/>
                <a:gd name="T12" fmla="*/ 28 w 29"/>
                <a:gd name="T13" fmla="*/ 5 h 30"/>
                <a:gd name="T14" fmla="*/ 29 w 29"/>
                <a:gd name="T15" fmla="*/ 2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0">
                  <a:moveTo>
                    <a:pt x="29" y="2"/>
                  </a:moveTo>
                  <a:cubicBezTo>
                    <a:pt x="28" y="1"/>
                    <a:pt x="27" y="0"/>
                    <a:pt x="26" y="1"/>
                  </a:cubicBezTo>
                  <a:cubicBezTo>
                    <a:pt x="26" y="1"/>
                    <a:pt x="26" y="1"/>
                    <a:pt x="26" y="1"/>
                  </a:cubicBezTo>
                  <a:cubicBezTo>
                    <a:pt x="15" y="6"/>
                    <a:pt x="5" y="15"/>
                    <a:pt x="0" y="27"/>
                  </a:cubicBezTo>
                  <a:cubicBezTo>
                    <a:pt x="0" y="28"/>
                    <a:pt x="1" y="29"/>
                    <a:pt x="2" y="30"/>
                  </a:cubicBezTo>
                  <a:cubicBezTo>
                    <a:pt x="3" y="30"/>
                    <a:pt x="4" y="30"/>
                    <a:pt x="4" y="29"/>
                  </a:cubicBezTo>
                  <a:cubicBezTo>
                    <a:pt x="9" y="17"/>
                    <a:pt x="17" y="9"/>
                    <a:pt x="28" y="5"/>
                  </a:cubicBezTo>
                  <a:cubicBezTo>
                    <a:pt x="29" y="4"/>
                    <a:pt x="29" y="3"/>
                    <a:pt x="2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56"/>
            <p:cNvSpPr/>
            <p:nvPr/>
          </p:nvSpPr>
          <p:spPr bwMode="auto">
            <a:xfrm>
              <a:off x="2109788" y="5064126"/>
              <a:ext cx="93662" cy="93663"/>
            </a:xfrm>
            <a:custGeom>
              <a:avLst/>
              <a:gdLst>
                <a:gd name="T0" fmla="*/ 24 w 25"/>
                <a:gd name="T1" fmla="*/ 4 h 25"/>
                <a:gd name="T2" fmla="*/ 25 w 25"/>
                <a:gd name="T3" fmla="*/ 1 h 25"/>
                <a:gd name="T4" fmla="*/ 22 w 25"/>
                <a:gd name="T5" fmla="*/ 0 h 25"/>
                <a:gd name="T6" fmla="*/ 22 w 25"/>
                <a:gd name="T7" fmla="*/ 0 h 25"/>
                <a:gd name="T8" fmla="*/ 1 w 25"/>
                <a:gd name="T9" fmla="*/ 22 h 25"/>
                <a:gd name="T10" fmla="*/ 2 w 25"/>
                <a:gd name="T11" fmla="*/ 25 h 25"/>
                <a:gd name="T12" fmla="*/ 5 w 25"/>
                <a:gd name="T13" fmla="*/ 24 h 25"/>
                <a:gd name="T14" fmla="*/ 24 w 25"/>
                <a:gd name="T15" fmla="*/ 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24" y="4"/>
                  </a:moveTo>
                  <a:cubicBezTo>
                    <a:pt x="25" y="3"/>
                    <a:pt x="25" y="2"/>
                    <a:pt x="25" y="1"/>
                  </a:cubicBezTo>
                  <a:cubicBezTo>
                    <a:pt x="24" y="0"/>
                    <a:pt x="23" y="0"/>
                    <a:pt x="22" y="0"/>
                  </a:cubicBezTo>
                  <a:cubicBezTo>
                    <a:pt x="22" y="0"/>
                    <a:pt x="22" y="0"/>
                    <a:pt x="22" y="0"/>
                  </a:cubicBezTo>
                  <a:cubicBezTo>
                    <a:pt x="13" y="4"/>
                    <a:pt x="5" y="12"/>
                    <a:pt x="1" y="22"/>
                  </a:cubicBezTo>
                  <a:cubicBezTo>
                    <a:pt x="0" y="23"/>
                    <a:pt x="1" y="24"/>
                    <a:pt x="2" y="25"/>
                  </a:cubicBezTo>
                  <a:cubicBezTo>
                    <a:pt x="3" y="25"/>
                    <a:pt x="4" y="25"/>
                    <a:pt x="5" y="24"/>
                  </a:cubicBezTo>
                  <a:cubicBezTo>
                    <a:pt x="8" y="14"/>
                    <a:pt x="15" y="8"/>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58" name="Group 234"/>
          <p:cNvGrpSpPr/>
          <p:nvPr/>
        </p:nvGrpSpPr>
        <p:grpSpPr>
          <a:xfrm>
            <a:off x="9004341" y="3987764"/>
            <a:ext cx="495300" cy="466725"/>
            <a:chOff x="1049338" y="4976813"/>
            <a:chExt cx="495300" cy="466725"/>
          </a:xfrm>
          <a:solidFill>
            <a:schemeClr val="bg1"/>
          </a:solidFill>
        </p:grpSpPr>
        <p:sp>
          <p:nvSpPr>
            <p:cNvPr id="59" name="Oval 57"/>
            <p:cNvSpPr>
              <a:spLocks noChangeArrowheads="1"/>
            </p:cNvSpPr>
            <p:nvPr/>
          </p:nvSpPr>
          <p:spPr bwMode="auto">
            <a:xfrm>
              <a:off x="1289050" y="5232401"/>
              <a:ext cx="60325"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58"/>
            <p:cNvSpPr>
              <a:spLocks noEditPoints="1"/>
            </p:cNvSpPr>
            <p:nvPr/>
          </p:nvSpPr>
          <p:spPr bwMode="auto">
            <a:xfrm>
              <a:off x="1049338" y="4976813"/>
              <a:ext cx="495300"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61" name="Freeform 59"/>
          <p:cNvSpPr>
            <a:spLocks noEditPoints="1"/>
          </p:cNvSpPr>
          <p:nvPr/>
        </p:nvSpPr>
        <p:spPr bwMode="auto">
          <a:xfrm>
            <a:off x="10556866" y="1778001"/>
            <a:ext cx="481012" cy="482600"/>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62" name="Freeform 60"/>
          <p:cNvSpPr>
            <a:spLocks noEditPoints="1"/>
          </p:cNvSpPr>
          <p:nvPr/>
        </p:nvSpPr>
        <p:spPr bwMode="auto">
          <a:xfrm>
            <a:off x="6118211" y="2565323"/>
            <a:ext cx="485775" cy="482600"/>
          </a:xfrm>
          <a:custGeom>
            <a:avLst/>
            <a:gdLst>
              <a:gd name="T0" fmla="*/ 126 w 129"/>
              <a:gd name="T1" fmla="*/ 2 h 128"/>
              <a:gd name="T2" fmla="*/ 121 w 129"/>
              <a:gd name="T3" fmla="*/ 0 h 128"/>
              <a:gd name="T4" fmla="*/ 120 w 129"/>
              <a:gd name="T5" fmla="*/ 0 h 128"/>
              <a:gd name="T6" fmla="*/ 52 w 129"/>
              <a:gd name="T7" fmla="*/ 12 h 128"/>
              <a:gd name="T8" fmla="*/ 45 w 129"/>
              <a:gd name="T9" fmla="*/ 20 h 128"/>
              <a:gd name="T10" fmla="*/ 45 w 129"/>
              <a:gd name="T11" fmla="*/ 28 h 128"/>
              <a:gd name="T12" fmla="*/ 45 w 129"/>
              <a:gd name="T13" fmla="*/ 32 h 128"/>
              <a:gd name="T14" fmla="*/ 45 w 129"/>
              <a:gd name="T15" fmla="*/ 89 h 128"/>
              <a:gd name="T16" fmla="*/ 30 w 129"/>
              <a:gd name="T17" fmla="*/ 84 h 128"/>
              <a:gd name="T18" fmla="*/ 20 w 129"/>
              <a:gd name="T19" fmla="*/ 86 h 128"/>
              <a:gd name="T20" fmla="*/ 3 w 129"/>
              <a:gd name="T21" fmla="*/ 100 h 128"/>
              <a:gd name="T22" fmla="*/ 2 w 129"/>
              <a:gd name="T23" fmla="*/ 115 h 128"/>
              <a:gd name="T24" fmla="*/ 24 w 129"/>
              <a:gd name="T25" fmla="*/ 128 h 128"/>
              <a:gd name="T26" fmla="*/ 34 w 129"/>
              <a:gd name="T27" fmla="*/ 126 h 128"/>
              <a:gd name="T28" fmla="*/ 51 w 129"/>
              <a:gd name="T29" fmla="*/ 112 h 128"/>
              <a:gd name="T30" fmla="*/ 53 w 129"/>
              <a:gd name="T31" fmla="*/ 104 h 128"/>
              <a:gd name="T32" fmla="*/ 53 w 129"/>
              <a:gd name="T33" fmla="*/ 104 h 128"/>
              <a:gd name="T34" fmla="*/ 53 w 129"/>
              <a:gd name="T35" fmla="*/ 40 h 128"/>
              <a:gd name="T36" fmla="*/ 54 w 129"/>
              <a:gd name="T37" fmla="*/ 40 h 128"/>
              <a:gd name="T38" fmla="*/ 121 w 129"/>
              <a:gd name="T39" fmla="*/ 28 h 128"/>
              <a:gd name="T40" fmla="*/ 121 w 129"/>
              <a:gd name="T41" fmla="*/ 77 h 128"/>
              <a:gd name="T42" fmla="*/ 106 w 129"/>
              <a:gd name="T43" fmla="*/ 72 h 128"/>
              <a:gd name="T44" fmla="*/ 96 w 129"/>
              <a:gd name="T45" fmla="*/ 74 h 128"/>
              <a:gd name="T46" fmla="*/ 79 w 129"/>
              <a:gd name="T47" fmla="*/ 88 h 128"/>
              <a:gd name="T48" fmla="*/ 78 w 129"/>
              <a:gd name="T49" fmla="*/ 103 h 128"/>
              <a:gd name="T50" fmla="*/ 100 w 129"/>
              <a:gd name="T51" fmla="*/ 116 h 128"/>
              <a:gd name="T52" fmla="*/ 110 w 129"/>
              <a:gd name="T53" fmla="*/ 114 h 128"/>
              <a:gd name="T54" fmla="*/ 127 w 129"/>
              <a:gd name="T55" fmla="*/ 100 h 128"/>
              <a:gd name="T56" fmla="*/ 129 w 129"/>
              <a:gd name="T57" fmla="*/ 92 h 128"/>
              <a:gd name="T58" fmla="*/ 129 w 129"/>
              <a:gd name="T59" fmla="*/ 92 h 128"/>
              <a:gd name="T60" fmla="*/ 129 w 129"/>
              <a:gd name="T61" fmla="*/ 20 h 128"/>
              <a:gd name="T62" fmla="*/ 129 w 129"/>
              <a:gd name="T63" fmla="*/ 16 h 128"/>
              <a:gd name="T64" fmla="*/ 129 w 129"/>
              <a:gd name="T65" fmla="*/ 8 h 128"/>
              <a:gd name="T66" fmla="*/ 126 w 129"/>
              <a:gd name="T67" fmla="*/ 2 h 128"/>
              <a:gd name="T68" fmla="*/ 32 w 129"/>
              <a:gd name="T69" fmla="*/ 119 h 128"/>
              <a:gd name="T70" fmla="*/ 10 w 129"/>
              <a:gd name="T71" fmla="*/ 112 h 128"/>
              <a:gd name="T72" fmla="*/ 22 w 129"/>
              <a:gd name="T73" fmla="*/ 93 h 128"/>
              <a:gd name="T74" fmla="*/ 44 w 129"/>
              <a:gd name="T75" fmla="*/ 100 h 128"/>
              <a:gd name="T76" fmla="*/ 32 w 129"/>
              <a:gd name="T77" fmla="*/ 119 h 128"/>
              <a:gd name="T78" fmla="*/ 108 w 129"/>
              <a:gd name="T79" fmla="*/ 107 h 128"/>
              <a:gd name="T80" fmla="*/ 85 w 129"/>
              <a:gd name="T81" fmla="*/ 100 h 128"/>
              <a:gd name="T82" fmla="*/ 98 w 129"/>
              <a:gd name="T83" fmla="*/ 81 h 128"/>
              <a:gd name="T84" fmla="*/ 120 w 129"/>
              <a:gd name="T85" fmla="*/ 88 h 128"/>
              <a:gd name="T86" fmla="*/ 108 w 129"/>
              <a:gd name="T87" fmla="*/ 107 h 128"/>
              <a:gd name="T88" fmla="*/ 121 w 129"/>
              <a:gd name="T89" fmla="*/ 20 h 128"/>
              <a:gd name="T90" fmla="*/ 53 w 129"/>
              <a:gd name="T91" fmla="*/ 32 h 128"/>
              <a:gd name="T92" fmla="*/ 53 w 129"/>
              <a:gd name="T93" fmla="*/ 28 h 128"/>
              <a:gd name="T94" fmla="*/ 53 w 129"/>
              <a:gd name="T95" fmla="*/ 20 h 128"/>
              <a:gd name="T96" fmla="*/ 121 w 129"/>
              <a:gd name="T97" fmla="*/ 8 h 128"/>
              <a:gd name="T98" fmla="*/ 121 w 129"/>
              <a:gd name="T99" fmla="*/ 16 h 128"/>
              <a:gd name="T100" fmla="*/ 121 w 129"/>
              <a:gd name="T101" fmla="*/ 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 h="128">
                <a:moveTo>
                  <a:pt x="126" y="2"/>
                </a:moveTo>
                <a:cubicBezTo>
                  <a:pt x="125" y="1"/>
                  <a:pt x="123" y="0"/>
                  <a:pt x="121" y="0"/>
                </a:cubicBezTo>
                <a:cubicBezTo>
                  <a:pt x="121" y="0"/>
                  <a:pt x="120" y="0"/>
                  <a:pt x="120" y="0"/>
                </a:cubicBezTo>
                <a:cubicBezTo>
                  <a:pt x="52" y="12"/>
                  <a:pt x="52" y="12"/>
                  <a:pt x="52" y="12"/>
                </a:cubicBezTo>
                <a:cubicBezTo>
                  <a:pt x="48" y="13"/>
                  <a:pt x="45" y="16"/>
                  <a:pt x="45" y="20"/>
                </a:cubicBezTo>
                <a:cubicBezTo>
                  <a:pt x="45" y="28"/>
                  <a:pt x="45" y="28"/>
                  <a:pt x="45" y="28"/>
                </a:cubicBezTo>
                <a:cubicBezTo>
                  <a:pt x="45" y="32"/>
                  <a:pt x="45" y="32"/>
                  <a:pt x="45" y="32"/>
                </a:cubicBezTo>
                <a:cubicBezTo>
                  <a:pt x="45" y="89"/>
                  <a:pt x="45" y="89"/>
                  <a:pt x="45" y="89"/>
                </a:cubicBezTo>
                <a:cubicBezTo>
                  <a:pt x="41" y="86"/>
                  <a:pt x="36" y="84"/>
                  <a:pt x="30" y="84"/>
                </a:cubicBezTo>
                <a:cubicBezTo>
                  <a:pt x="26" y="84"/>
                  <a:pt x="23" y="85"/>
                  <a:pt x="20" y="86"/>
                </a:cubicBezTo>
                <a:cubicBezTo>
                  <a:pt x="12" y="88"/>
                  <a:pt x="6" y="93"/>
                  <a:pt x="3" y="100"/>
                </a:cubicBezTo>
                <a:cubicBezTo>
                  <a:pt x="1" y="104"/>
                  <a:pt x="0" y="110"/>
                  <a:pt x="2" y="115"/>
                </a:cubicBezTo>
                <a:cubicBezTo>
                  <a:pt x="5" y="123"/>
                  <a:pt x="14" y="128"/>
                  <a:pt x="24" y="128"/>
                </a:cubicBezTo>
                <a:cubicBezTo>
                  <a:pt x="28" y="128"/>
                  <a:pt x="31" y="127"/>
                  <a:pt x="34" y="126"/>
                </a:cubicBezTo>
                <a:cubicBezTo>
                  <a:pt x="42" y="124"/>
                  <a:pt x="48" y="119"/>
                  <a:pt x="51" y="112"/>
                </a:cubicBezTo>
                <a:cubicBezTo>
                  <a:pt x="52" y="110"/>
                  <a:pt x="53" y="107"/>
                  <a:pt x="53" y="104"/>
                </a:cubicBezTo>
                <a:cubicBezTo>
                  <a:pt x="53" y="104"/>
                  <a:pt x="53" y="104"/>
                  <a:pt x="53" y="104"/>
                </a:cubicBezTo>
                <a:cubicBezTo>
                  <a:pt x="53" y="40"/>
                  <a:pt x="53" y="40"/>
                  <a:pt x="53" y="40"/>
                </a:cubicBezTo>
                <a:cubicBezTo>
                  <a:pt x="53" y="40"/>
                  <a:pt x="54" y="40"/>
                  <a:pt x="54" y="40"/>
                </a:cubicBezTo>
                <a:cubicBezTo>
                  <a:pt x="121" y="28"/>
                  <a:pt x="121" y="28"/>
                  <a:pt x="121" y="28"/>
                </a:cubicBezTo>
                <a:cubicBezTo>
                  <a:pt x="121" y="77"/>
                  <a:pt x="121" y="77"/>
                  <a:pt x="121" y="77"/>
                </a:cubicBezTo>
                <a:cubicBezTo>
                  <a:pt x="117" y="74"/>
                  <a:pt x="112" y="72"/>
                  <a:pt x="106" y="72"/>
                </a:cubicBezTo>
                <a:cubicBezTo>
                  <a:pt x="102" y="72"/>
                  <a:pt x="99" y="73"/>
                  <a:pt x="96" y="74"/>
                </a:cubicBezTo>
                <a:cubicBezTo>
                  <a:pt x="88" y="76"/>
                  <a:pt x="82" y="81"/>
                  <a:pt x="79" y="88"/>
                </a:cubicBezTo>
                <a:cubicBezTo>
                  <a:pt x="77" y="92"/>
                  <a:pt x="76" y="98"/>
                  <a:pt x="78" y="103"/>
                </a:cubicBezTo>
                <a:cubicBezTo>
                  <a:pt x="81" y="111"/>
                  <a:pt x="90" y="116"/>
                  <a:pt x="100" y="116"/>
                </a:cubicBezTo>
                <a:cubicBezTo>
                  <a:pt x="104" y="116"/>
                  <a:pt x="107" y="115"/>
                  <a:pt x="110" y="114"/>
                </a:cubicBezTo>
                <a:cubicBezTo>
                  <a:pt x="118" y="112"/>
                  <a:pt x="124" y="107"/>
                  <a:pt x="127" y="100"/>
                </a:cubicBezTo>
                <a:cubicBezTo>
                  <a:pt x="128" y="98"/>
                  <a:pt x="129" y="95"/>
                  <a:pt x="129" y="92"/>
                </a:cubicBezTo>
                <a:cubicBezTo>
                  <a:pt x="129" y="92"/>
                  <a:pt x="129" y="92"/>
                  <a:pt x="129" y="92"/>
                </a:cubicBezTo>
                <a:cubicBezTo>
                  <a:pt x="129" y="20"/>
                  <a:pt x="129" y="20"/>
                  <a:pt x="129" y="20"/>
                </a:cubicBezTo>
                <a:cubicBezTo>
                  <a:pt x="129" y="16"/>
                  <a:pt x="129" y="16"/>
                  <a:pt x="129" y="16"/>
                </a:cubicBezTo>
                <a:cubicBezTo>
                  <a:pt x="129" y="8"/>
                  <a:pt x="129" y="8"/>
                  <a:pt x="129" y="8"/>
                </a:cubicBezTo>
                <a:cubicBezTo>
                  <a:pt x="129" y="6"/>
                  <a:pt x="128" y="3"/>
                  <a:pt x="126" y="2"/>
                </a:cubicBezTo>
                <a:close/>
                <a:moveTo>
                  <a:pt x="32" y="119"/>
                </a:moveTo>
                <a:cubicBezTo>
                  <a:pt x="22" y="122"/>
                  <a:pt x="12" y="119"/>
                  <a:pt x="10" y="112"/>
                </a:cubicBezTo>
                <a:cubicBezTo>
                  <a:pt x="7" y="105"/>
                  <a:pt x="13" y="96"/>
                  <a:pt x="22" y="93"/>
                </a:cubicBezTo>
                <a:cubicBezTo>
                  <a:pt x="32" y="90"/>
                  <a:pt x="42" y="93"/>
                  <a:pt x="44" y="100"/>
                </a:cubicBezTo>
                <a:cubicBezTo>
                  <a:pt x="47" y="107"/>
                  <a:pt x="41" y="116"/>
                  <a:pt x="32" y="119"/>
                </a:cubicBezTo>
                <a:close/>
                <a:moveTo>
                  <a:pt x="108" y="107"/>
                </a:moveTo>
                <a:cubicBezTo>
                  <a:pt x="98" y="110"/>
                  <a:pt x="88" y="107"/>
                  <a:pt x="85" y="100"/>
                </a:cubicBezTo>
                <a:cubicBezTo>
                  <a:pt x="83" y="93"/>
                  <a:pt x="88" y="84"/>
                  <a:pt x="98" y="81"/>
                </a:cubicBezTo>
                <a:cubicBezTo>
                  <a:pt x="108" y="78"/>
                  <a:pt x="118" y="81"/>
                  <a:pt x="120" y="88"/>
                </a:cubicBezTo>
                <a:cubicBezTo>
                  <a:pt x="123" y="95"/>
                  <a:pt x="117" y="104"/>
                  <a:pt x="108" y="107"/>
                </a:cubicBezTo>
                <a:close/>
                <a:moveTo>
                  <a:pt x="121" y="20"/>
                </a:moveTo>
                <a:cubicBezTo>
                  <a:pt x="53" y="32"/>
                  <a:pt x="53" y="32"/>
                  <a:pt x="53" y="32"/>
                </a:cubicBezTo>
                <a:cubicBezTo>
                  <a:pt x="53" y="28"/>
                  <a:pt x="53" y="28"/>
                  <a:pt x="53" y="28"/>
                </a:cubicBezTo>
                <a:cubicBezTo>
                  <a:pt x="53" y="20"/>
                  <a:pt x="53" y="20"/>
                  <a:pt x="53" y="20"/>
                </a:cubicBezTo>
                <a:cubicBezTo>
                  <a:pt x="121" y="8"/>
                  <a:pt x="121" y="8"/>
                  <a:pt x="121" y="8"/>
                </a:cubicBezTo>
                <a:cubicBezTo>
                  <a:pt x="121" y="16"/>
                  <a:pt x="121" y="16"/>
                  <a:pt x="121" y="16"/>
                </a:cubicBezTo>
                <a:lnTo>
                  <a:pt x="121" y="20"/>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63" name="Group 239"/>
          <p:cNvGrpSpPr/>
          <p:nvPr/>
        </p:nvGrpSpPr>
        <p:grpSpPr>
          <a:xfrm>
            <a:off x="8553321" y="767514"/>
            <a:ext cx="422275" cy="482600"/>
            <a:chOff x="2041525" y="3035301"/>
            <a:chExt cx="422275" cy="482600"/>
          </a:xfrm>
          <a:solidFill>
            <a:schemeClr val="bg1"/>
          </a:solidFill>
        </p:grpSpPr>
        <p:sp>
          <p:nvSpPr>
            <p:cNvPr id="64" name="Freeform 61"/>
            <p:cNvSpPr>
              <a:spLocks noEditPoints="1"/>
            </p:cNvSpPr>
            <p:nvPr/>
          </p:nvSpPr>
          <p:spPr bwMode="auto">
            <a:xfrm>
              <a:off x="2041525" y="3035301"/>
              <a:ext cx="422275" cy="482600"/>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5" name="Oval 62"/>
            <p:cNvSpPr>
              <a:spLocks noChangeArrowheads="1"/>
            </p:cNvSpPr>
            <p:nvPr/>
          </p:nvSpPr>
          <p:spPr bwMode="auto">
            <a:xfrm>
              <a:off x="2373313" y="3411538"/>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6" name="Oval 63"/>
            <p:cNvSpPr>
              <a:spLocks noChangeArrowheads="1"/>
            </p:cNvSpPr>
            <p:nvPr/>
          </p:nvSpPr>
          <p:spPr bwMode="auto">
            <a:xfrm>
              <a:off x="2373313" y="3321051"/>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Oval 64"/>
            <p:cNvSpPr>
              <a:spLocks noChangeArrowheads="1"/>
            </p:cNvSpPr>
            <p:nvPr/>
          </p:nvSpPr>
          <p:spPr bwMode="auto">
            <a:xfrm>
              <a:off x="2373313" y="3230563"/>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68" name="Group 235"/>
          <p:cNvGrpSpPr/>
          <p:nvPr/>
        </p:nvGrpSpPr>
        <p:grpSpPr>
          <a:xfrm>
            <a:off x="10422501" y="3967559"/>
            <a:ext cx="488950" cy="482600"/>
            <a:chOff x="1044576" y="3035301"/>
            <a:chExt cx="488950" cy="482600"/>
          </a:xfrm>
          <a:solidFill>
            <a:schemeClr val="bg1"/>
          </a:solidFill>
        </p:grpSpPr>
        <p:sp>
          <p:nvSpPr>
            <p:cNvPr id="69" name="Freeform 65"/>
            <p:cNvSpPr>
              <a:spLocks noEditPoints="1"/>
            </p:cNvSpPr>
            <p:nvPr/>
          </p:nvSpPr>
          <p:spPr bwMode="auto">
            <a:xfrm>
              <a:off x="1044576" y="3035301"/>
              <a:ext cx="488950" cy="48260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66"/>
            <p:cNvSpPr>
              <a:spLocks noEditPoints="1"/>
            </p:cNvSpPr>
            <p:nvPr/>
          </p:nvSpPr>
          <p:spPr bwMode="auto">
            <a:xfrm>
              <a:off x="1222375" y="3205163"/>
              <a:ext cx="131762" cy="134938"/>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Freeform 67"/>
            <p:cNvSpPr/>
            <p:nvPr/>
          </p:nvSpPr>
          <p:spPr bwMode="auto">
            <a:xfrm>
              <a:off x="1211263" y="3367088"/>
              <a:ext cx="71437"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68"/>
            <p:cNvSpPr/>
            <p:nvPr/>
          </p:nvSpPr>
          <p:spPr bwMode="auto">
            <a:xfrm>
              <a:off x="1296988" y="3111501"/>
              <a:ext cx="74612" cy="77788"/>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73" name="Group 231"/>
          <p:cNvGrpSpPr/>
          <p:nvPr/>
        </p:nvGrpSpPr>
        <p:grpSpPr>
          <a:xfrm>
            <a:off x="7395435" y="3405112"/>
            <a:ext cx="331787" cy="482600"/>
            <a:chOff x="4029075" y="2071688"/>
            <a:chExt cx="331787" cy="482600"/>
          </a:xfrm>
          <a:solidFill>
            <a:schemeClr val="bg1"/>
          </a:solidFill>
        </p:grpSpPr>
        <p:sp>
          <p:nvSpPr>
            <p:cNvPr id="74" name="Oval 69"/>
            <p:cNvSpPr>
              <a:spLocks noChangeArrowheads="1"/>
            </p:cNvSpPr>
            <p:nvPr/>
          </p:nvSpPr>
          <p:spPr bwMode="auto">
            <a:xfrm>
              <a:off x="4164013" y="2208213"/>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5" name="Oval 70"/>
            <p:cNvSpPr>
              <a:spLocks noChangeArrowheads="1"/>
            </p:cNvSpPr>
            <p:nvPr/>
          </p:nvSpPr>
          <p:spPr bwMode="auto">
            <a:xfrm>
              <a:off x="4164013" y="2389188"/>
              <a:ext cx="30162" cy="28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6" name="Oval 71"/>
            <p:cNvSpPr>
              <a:spLocks noChangeArrowheads="1"/>
            </p:cNvSpPr>
            <p:nvPr/>
          </p:nvSpPr>
          <p:spPr bwMode="auto">
            <a:xfrm>
              <a:off x="4073525" y="2298701"/>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Oval 72"/>
            <p:cNvSpPr>
              <a:spLocks noChangeArrowheads="1"/>
            </p:cNvSpPr>
            <p:nvPr/>
          </p:nvSpPr>
          <p:spPr bwMode="auto">
            <a:xfrm>
              <a:off x="4254500" y="2298701"/>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73"/>
            <p:cNvSpPr/>
            <p:nvPr/>
          </p:nvSpPr>
          <p:spPr bwMode="auto">
            <a:xfrm>
              <a:off x="4100513" y="2362201"/>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74"/>
            <p:cNvSpPr/>
            <p:nvPr/>
          </p:nvSpPr>
          <p:spPr bwMode="auto">
            <a:xfrm>
              <a:off x="4100513" y="2233613"/>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75"/>
            <p:cNvSpPr/>
            <p:nvPr/>
          </p:nvSpPr>
          <p:spPr bwMode="auto">
            <a:xfrm>
              <a:off x="4229100" y="2362201"/>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76"/>
            <p:cNvSpPr>
              <a:spLocks noEditPoints="1"/>
            </p:cNvSpPr>
            <p:nvPr/>
          </p:nvSpPr>
          <p:spPr bwMode="auto">
            <a:xfrm>
              <a:off x="4029075" y="2071688"/>
              <a:ext cx="331787" cy="482600"/>
            </a:xfrm>
            <a:custGeom>
              <a:avLst/>
              <a:gdLst>
                <a:gd name="T0" fmla="*/ 80 w 88"/>
                <a:gd name="T1" fmla="*/ 56 h 128"/>
                <a:gd name="T2" fmla="*/ 79 w 88"/>
                <a:gd name="T3" fmla="*/ 56 h 128"/>
                <a:gd name="T4" fmla="*/ 70 w 88"/>
                <a:gd name="T5" fmla="*/ 38 h 128"/>
                <a:gd name="T6" fmla="*/ 64 w 88"/>
                <a:gd name="T7" fmla="*/ 7 h 128"/>
                <a:gd name="T8" fmla="*/ 56 w 88"/>
                <a:gd name="T9" fmla="*/ 0 h 128"/>
                <a:gd name="T10" fmla="*/ 24 w 88"/>
                <a:gd name="T11" fmla="*/ 0 h 128"/>
                <a:gd name="T12" fmla="*/ 17 w 88"/>
                <a:gd name="T13" fmla="*/ 7 h 128"/>
                <a:gd name="T14" fmla="*/ 11 w 88"/>
                <a:gd name="T15" fmla="*/ 37 h 128"/>
                <a:gd name="T16" fmla="*/ 0 w 88"/>
                <a:gd name="T17" fmla="*/ 64 h 128"/>
                <a:gd name="T18" fmla="*/ 10 w 88"/>
                <a:gd name="T19" fmla="*/ 91 h 128"/>
                <a:gd name="T20" fmla="*/ 16 w 88"/>
                <a:gd name="T21" fmla="*/ 121 h 128"/>
                <a:gd name="T22" fmla="*/ 24 w 88"/>
                <a:gd name="T23" fmla="*/ 128 h 128"/>
                <a:gd name="T24" fmla="*/ 56 w 88"/>
                <a:gd name="T25" fmla="*/ 128 h 128"/>
                <a:gd name="T26" fmla="*/ 64 w 88"/>
                <a:gd name="T27" fmla="*/ 121 h 128"/>
                <a:gd name="T28" fmla="*/ 70 w 88"/>
                <a:gd name="T29" fmla="*/ 91 h 128"/>
                <a:gd name="T30" fmla="*/ 79 w 88"/>
                <a:gd name="T31" fmla="*/ 72 h 128"/>
                <a:gd name="T32" fmla="*/ 80 w 88"/>
                <a:gd name="T33" fmla="*/ 72 h 128"/>
                <a:gd name="T34" fmla="*/ 88 w 88"/>
                <a:gd name="T35" fmla="*/ 64 h 128"/>
                <a:gd name="T36" fmla="*/ 80 w 88"/>
                <a:gd name="T37" fmla="*/ 56 h 128"/>
                <a:gd name="T38" fmla="*/ 24 w 88"/>
                <a:gd name="T39" fmla="*/ 8 h 128"/>
                <a:gd name="T40" fmla="*/ 56 w 88"/>
                <a:gd name="T41" fmla="*/ 8 h 128"/>
                <a:gd name="T42" fmla="*/ 60 w 88"/>
                <a:gd name="T43" fmla="*/ 30 h 128"/>
                <a:gd name="T44" fmla="*/ 40 w 88"/>
                <a:gd name="T45" fmla="*/ 24 h 128"/>
                <a:gd name="T46" fmla="*/ 20 w 88"/>
                <a:gd name="T47" fmla="*/ 30 h 128"/>
                <a:gd name="T48" fmla="*/ 24 w 88"/>
                <a:gd name="T49" fmla="*/ 8 h 128"/>
                <a:gd name="T50" fmla="*/ 56 w 88"/>
                <a:gd name="T51" fmla="*/ 120 h 128"/>
                <a:gd name="T52" fmla="*/ 24 w 88"/>
                <a:gd name="T53" fmla="*/ 120 h 128"/>
                <a:gd name="T54" fmla="*/ 20 w 88"/>
                <a:gd name="T55" fmla="*/ 98 h 128"/>
                <a:gd name="T56" fmla="*/ 40 w 88"/>
                <a:gd name="T57" fmla="*/ 104 h 128"/>
                <a:gd name="T58" fmla="*/ 60 w 88"/>
                <a:gd name="T59" fmla="*/ 98 h 128"/>
                <a:gd name="T60" fmla="*/ 56 w 88"/>
                <a:gd name="T61" fmla="*/ 120 h 128"/>
                <a:gd name="T62" fmla="*/ 40 w 88"/>
                <a:gd name="T63" fmla="*/ 96 h 128"/>
                <a:gd name="T64" fmla="*/ 8 w 88"/>
                <a:gd name="T65" fmla="*/ 64 h 128"/>
                <a:gd name="T66" fmla="*/ 40 w 88"/>
                <a:gd name="T67" fmla="*/ 32 h 128"/>
                <a:gd name="T68" fmla="*/ 72 w 88"/>
                <a:gd name="T69" fmla="*/ 64 h 128"/>
                <a:gd name="T70" fmla="*/ 40 w 88"/>
                <a:gd name="T7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128">
                  <a:moveTo>
                    <a:pt x="80" y="56"/>
                  </a:moveTo>
                  <a:cubicBezTo>
                    <a:pt x="80" y="56"/>
                    <a:pt x="79" y="56"/>
                    <a:pt x="79" y="56"/>
                  </a:cubicBezTo>
                  <a:cubicBezTo>
                    <a:pt x="78" y="49"/>
                    <a:pt x="75" y="43"/>
                    <a:pt x="70" y="38"/>
                  </a:cubicBezTo>
                  <a:cubicBezTo>
                    <a:pt x="64" y="7"/>
                    <a:pt x="64" y="7"/>
                    <a:pt x="64" y="7"/>
                  </a:cubicBezTo>
                  <a:cubicBezTo>
                    <a:pt x="64" y="3"/>
                    <a:pt x="60" y="0"/>
                    <a:pt x="56" y="0"/>
                  </a:cubicBezTo>
                  <a:cubicBezTo>
                    <a:pt x="24" y="0"/>
                    <a:pt x="24" y="0"/>
                    <a:pt x="24" y="0"/>
                  </a:cubicBezTo>
                  <a:cubicBezTo>
                    <a:pt x="21" y="0"/>
                    <a:pt x="17" y="3"/>
                    <a:pt x="17" y="7"/>
                  </a:cubicBezTo>
                  <a:cubicBezTo>
                    <a:pt x="11" y="37"/>
                    <a:pt x="11" y="37"/>
                    <a:pt x="11" y="37"/>
                  </a:cubicBezTo>
                  <a:cubicBezTo>
                    <a:pt x="4" y="44"/>
                    <a:pt x="0" y="53"/>
                    <a:pt x="0" y="64"/>
                  </a:cubicBezTo>
                  <a:cubicBezTo>
                    <a:pt x="0" y="74"/>
                    <a:pt x="4" y="84"/>
                    <a:pt x="10" y="91"/>
                  </a:cubicBezTo>
                  <a:cubicBezTo>
                    <a:pt x="16" y="121"/>
                    <a:pt x="16" y="121"/>
                    <a:pt x="16" y="121"/>
                  </a:cubicBezTo>
                  <a:cubicBezTo>
                    <a:pt x="17" y="125"/>
                    <a:pt x="20" y="128"/>
                    <a:pt x="24" y="128"/>
                  </a:cubicBezTo>
                  <a:cubicBezTo>
                    <a:pt x="56" y="128"/>
                    <a:pt x="56" y="128"/>
                    <a:pt x="56" y="128"/>
                  </a:cubicBezTo>
                  <a:cubicBezTo>
                    <a:pt x="60" y="128"/>
                    <a:pt x="63" y="125"/>
                    <a:pt x="64" y="121"/>
                  </a:cubicBezTo>
                  <a:cubicBezTo>
                    <a:pt x="70" y="91"/>
                    <a:pt x="70" y="91"/>
                    <a:pt x="70" y="91"/>
                  </a:cubicBezTo>
                  <a:cubicBezTo>
                    <a:pt x="74" y="85"/>
                    <a:pt x="78" y="79"/>
                    <a:pt x="79" y="72"/>
                  </a:cubicBezTo>
                  <a:cubicBezTo>
                    <a:pt x="79" y="72"/>
                    <a:pt x="80" y="72"/>
                    <a:pt x="80" y="72"/>
                  </a:cubicBezTo>
                  <a:cubicBezTo>
                    <a:pt x="84" y="72"/>
                    <a:pt x="88" y="68"/>
                    <a:pt x="88" y="64"/>
                  </a:cubicBezTo>
                  <a:cubicBezTo>
                    <a:pt x="88" y="60"/>
                    <a:pt x="84" y="56"/>
                    <a:pt x="80" y="56"/>
                  </a:cubicBezTo>
                  <a:close/>
                  <a:moveTo>
                    <a:pt x="24" y="8"/>
                  </a:moveTo>
                  <a:cubicBezTo>
                    <a:pt x="56" y="8"/>
                    <a:pt x="56" y="8"/>
                    <a:pt x="56" y="8"/>
                  </a:cubicBezTo>
                  <a:cubicBezTo>
                    <a:pt x="60" y="30"/>
                    <a:pt x="60" y="30"/>
                    <a:pt x="60" y="30"/>
                  </a:cubicBezTo>
                  <a:cubicBezTo>
                    <a:pt x="55" y="26"/>
                    <a:pt x="48" y="24"/>
                    <a:pt x="40" y="24"/>
                  </a:cubicBezTo>
                  <a:cubicBezTo>
                    <a:pt x="33" y="24"/>
                    <a:pt x="26" y="26"/>
                    <a:pt x="20" y="30"/>
                  </a:cubicBezTo>
                  <a:lnTo>
                    <a:pt x="24" y="8"/>
                  </a:lnTo>
                  <a:close/>
                  <a:moveTo>
                    <a:pt x="56" y="120"/>
                  </a:moveTo>
                  <a:cubicBezTo>
                    <a:pt x="24" y="120"/>
                    <a:pt x="24" y="120"/>
                    <a:pt x="24" y="120"/>
                  </a:cubicBezTo>
                  <a:cubicBezTo>
                    <a:pt x="20" y="98"/>
                    <a:pt x="20" y="98"/>
                    <a:pt x="20" y="98"/>
                  </a:cubicBezTo>
                  <a:cubicBezTo>
                    <a:pt x="26" y="102"/>
                    <a:pt x="33" y="104"/>
                    <a:pt x="40" y="104"/>
                  </a:cubicBezTo>
                  <a:cubicBezTo>
                    <a:pt x="47" y="104"/>
                    <a:pt x="54" y="102"/>
                    <a:pt x="60" y="98"/>
                  </a:cubicBezTo>
                  <a:lnTo>
                    <a:pt x="56" y="120"/>
                  </a:lnTo>
                  <a:close/>
                  <a:moveTo>
                    <a:pt x="40" y="96"/>
                  </a:moveTo>
                  <a:cubicBezTo>
                    <a:pt x="22" y="96"/>
                    <a:pt x="8" y="82"/>
                    <a:pt x="8" y="64"/>
                  </a:cubicBezTo>
                  <a:cubicBezTo>
                    <a:pt x="8" y="46"/>
                    <a:pt x="22" y="32"/>
                    <a:pt x="40" y="32"/>
                  </a:cubicBezTo>
                  <a:cubicBezTo>
                    <a:pt x="58" y="32"/>
                    <a:pt x="72" y="46"/>
                    <a:pt x="72" y="64"/>
                  </a:cubicBezTo>
                  <a:cubicBezTo>
                    <a:pt x="72" y="82"/>
                    <a:pt x="58" y="96"/>
                    <a:pt x="40"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77"/>
            <p:cNvSpPr/>
            <p:nvPr/>
          </p:nvSpPr>
          <p:spPr bwMode="auto">
            <a:xfrm>
              <a:off x="4164013" y="2238376"/>
              <a:ext cx="90487" cy="90488"/>
            </a:xfrm>
            <a:custGeom>
              <a:avLst/>
              <a:gdLst>
                <a:gd name="T0" fmla="*/ 24 w 24"/>
                <a:gd name="T1" fmla="*/ 0 h 24"/>
                <a:gd name="T2" fmla="*/ 22 w 24"/>
                <a:gd name="T3" fmla="*/ 0 h 24"/>
                <a:gd name="T4" fmla="*/ 1 w 24"/>
                <a:gd name="T5" fmla="*/ 17 h 24"/>
                <a:gd name="T6" fmla="*/ 0 w 24"/>
                <a:gd name="T7" fmla="*/ 20 h 24"/>
                <a:gd name="T8" fmla="*/ 1 w 24"/>
                <a:gd name="T9" fmla="*/ 23 h 24"/>
                <a:gd name="T10" fmla="*/ 4 w 24"/>
                <a:gd name="T11" fmla="*/ 24 h 24"/>
                <a:gd name="T12" fmla="*/ 7 w 24"/>
                <a:gd name="T13" fmla="*/ 23 h 24"/>
                <a:gd name="T14" fmla="*/ 14 w 24"/>
                <a:gd name="T15" fmla="*/ 14 h 24"/>
                <a:gd name="T16" fmla="*/ 24 w 24"/>
                <a:gd name="T17" fmla="*/ 2 h 24"/>
                <a:gd name="T18" fmla="*/ 24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0"/>
                  </a:moveTo>
                  <a:cubicBezTo>
                    <a:pt x="23" y="0"/>
                    <a:pt x="23" y="0"/>
                    <a:pt x="22" y="0"/>
                  </a:cubicBezTo>
                  <a:cubicBezTo>
                    <a:pt x="1" y="17"/>
                    <a:pt x="1" y="17"/>
                    <a:pt x="1" y="17"/>
                  </a:cubicBezTo>
                  <a:cubicBezTo>
                    <a:pt x="0" y="18"/>
                    <a:pt x="0" y="19"/>
                    <a:pt x="0" y="20"/>
                  </a:cubicBezTo>
                  <a:cubicBezTo>
                    <a:pt x="0" y="21"/>
                    <a:pt x="0" y="22"/>
                    <a:pt x="1" y="23"/>
                  </a:cubicBezTo>
                  <a:cubicBezTo>
                    <a:pt x="2" y="24"/>
                    <a:pt x="3" y="24"/>
                    <a:pt x="4" y="24"/>
                  </a:cubicBezTo>
                  <a:cubicBezTo>
                    <a:pt x="5" y="24"/>
                    <a:pt x="6" y="24"/>
                    <a:pt x="7" y="23"/>
                  </a:cubicBezTo>
                  <a:cubicBezTo>
                    <a:pt x="14" y="14"/>
                    <a:pt x="14" y="14"/>
                    <a:pt x="14" y="14"/>
                  </a:cubicBezTo>
                  <a:cubicBezTo>
                    <a:pt x="24" y="2"/>
                    <a:pt x="24" y="2"/>
                    <a:pt x="24" y="2"/>
                  </a:cubicBezTo>
                  <a:cubicBezTo>
                    <a:pt x="24" y="1"/>
                    <a:pt x="24" y="1"/>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83" name="Group 238"/>
          <p:cNvGrpSpPr/>
          <p:nvPr/>
        </p:nvGrpSpPr>
        <p:grpSpPr>
          <a:xfrm>
            <a:off x="9211117" y="1679576"/>
            <a:ext cx="482600" cy="452438"/>
            <a:chOff x="2974975" y="2071688"/>
            <a:chExt cx="482600" cy="452438"/>
          </a:xfrm>
          <a:solidFill>
            <a:schemeClr val="bg1"/>
          </a:solidFill>
        </p:grpSpPr>
        <p:sp>
          <p:nvSpPr>
            <p:cNvPr id="84" name="Freeform 78"/>
            <p:cNvSpPr>
              <a:spLocks noEditPoints="1"/>
            </p:cNvSpPr>
            <p:nvPr/>
          </p:nvSpPr>
          <p:spPr bwMode="auto">
            <a:xfrm>
              <a:off x="2974975" y="2071688"/>
              <a:ext cx="482600" cy="452438"/>
            </a:xfrm>
            <a:custGeom>
              <a:avLst/>
              <a:gdLst>
                <a:gd name="T0" fmla="*/ 126 w 128"/>
                <a:gd name="T1" fmla="*/ 26 h 120"/>
                <a:gd name="T2" fmla="*/ 102 w 128"/>
                <a:gd name="T3" fmla="*/ 2 h 120"/>
                <a:gd name="T4" fmla="*/ 96 w 128"/>
                <a:gd name="T5" fmla="*/ 0 h 120"/>
                <a:gd name="T6" fmla="*/ 12 w 128"/>
                <a:gd name="T7" fmla="*/ 0 h 120"/>
                <a:gd name="T8" fmla="*/ 0 w 128"/>
                <a:gd name="T9" fmla="*/ 12 h 120"/>
                <a:gd name="T10" fmla="*/ 0 w 128"/>
                <a:gd name="T11" fmla="*/ 108 h 120"/>
                <a:gd name="T12" fmla="*/ 12 w 128"/>
                <a:gd name="T13" fmla="*/ 120 h 120"/>
                <a:gd name="T14" fmla="*/ 116 w 128"/>
                <a:gd name="T15" fmla="*/ 120 h 120"/>
                <a:gd name="T16" fmla="*/ 128 w 128"/>
                <a:gd name="T17" fmla="*/ 108 h 120"/>
                <a:gd name="T18" fmla="*/ 128 w 128"/>
                <a:gd name="T19" fmla="*/ 32 h 120"/>
                <a:gd name="T20" fmla="*/ 126 w 128"/>
                <a:gd name="T21" fmla="*/ 26 h 120"/>
                <a:gd name="T22" fmla="*/ 120 w 128"/>
                <a:gd name="T23" fmla="*/ 108 h 120"/>
                <a:gd name="T24" fmla="*/ 116 w 128"/>
                <a:gd name="T25" fmla="*/ 112 h 120"/>
                <a:gd name="T26" fmla="*/ 12 w 128"/>
                <a:gd name="T27" fmla="*/ 112 h 120"/>
                <a:gd name="T28" fmla="*/ 8 w 128"/>
                <a:gd name="T29" fmla="*/ 108 h 120"/>
                <a:gd name="T30" fmla="*/ 8 w 128"/>
                <a:gd name="T31" fmla="*/ 12 h 120"/>
                <a:gd name="T32" fmla="*/ 12 w 128"/>
                <a:gd name="T33" fmla="*/ 8 h 120"/>
                <a:gd name="T34" fmla="*/ 92 w 128"/>
                <a:gd name="T35" fmla="*/ 8 h 120"/>
                <a:gd name="T36" fmla="*/ 92 w 128"/>
                <a:gd name="T37" fmla="*/ 24 h 120"/>
                <a:gd name="T38" fmla="*/ 92 w 128"/>
                <a:gd name="T39" fmla="*/ 24 h 120"/>
                <a:gd name="T40" fmla="*/ 104 w 128"/>
                <a:gd name="T41" fmla="*/ 36 h 120"/>
                <a:gd name="T42" fmla="*/ 108 w 128"/>
                <a:gd name="T43" fmla="*/ 36 h 120"/>
                <a:gd name="T44" fmla="*/ 120 w 128"/>
                <a:gd name="T45" fmla="*/ 36 h 120"/>
                <a:gd name="T46" fmla="*/ 120 w 128"/>
                <a:gd name="T47" fmla="*/ 108 h 120"/>
                <a:gd name="T48" fmla="*/ 108 w 128"/>
                <a:gd name="T49" fmla="*/ 32 h 120"/>
                <a:gd name="T50" fmla="*/ 104 w 128"/>
                <a:gd name="T51" fmla="*/ 32 h 120"/>
                <a:gd name="T52" fmla="*/ 96 w 128"/>
                <a:gd name="T53" fmla="*/ 24 h 120"/>
                <a:gd name="T54" fmla="*/ 96 w 128"/>
                <a:gd name="T55" fmla="*/ 24 h 120"/>
                <a:gd name="T56" fmla="*/ 96 w 128"/>
                <a:gd name="T57" fmla="*/ 8 h 120"/>
                <a:gd name="T58" fmla="*/ 120 w 128"/>
                <a:gd name="T59" fmla="*/ 32 h 120"/>
                <a:gd name="T60" fmla="*/ 108 w 128"/>
                <a:gd name="T61"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126" y="26"/>
                  </a:moveTo>
                  <a:cubicBezTo>
                    <a:pt x="102" y="2"/>
                    <a:pt x="102" y="2"/>
                    <a:pt x="102" y="2"/>
                  </a:cubicBezTo>
                  <a:cubicBezTo>
                    <a:pt x="100" y="1"/>
                    <a:pt x="98" y="0"/>
                    <a:pt x="96" y="0"/>
                  </a:cubicBezTo>
                  <a:cubicBezTo>
                    <a:pt x="12" y="0"/>
                    <a:pt x="12" y="0"/>
                    <a:pt x="12" y="0"/>
                  </a:cubicBezTo>
                  <a:cubicBezTo>
                    <a:pt x="5" y="0"/>
                    <a:pt x="0" y="5"/>
                    <a:pt x="0" y="12"/>
                  </a:cubicBezTo>
                  <a:cubicBezTo>
                    <a:pt x="0" y="108"/>
                    <a:pt x="0" y="108"/>
                    <a:pt x="0" y="108"/>
                  </a:cubicBezTo>
                  <a:cubicBezTo>
                    <a:pt x="0" y="115"/>
                    <a:pt x="5" y="120"/>
                    <a:pt x="12" y="120"/>
                  </a:cubicBezTo>
                  <a:cubicBezTo>
                    <a:pt x="116" y="120"/>
                    <a:pt x="116" y="120"/>
                    <a:pt x="116" y="120"/>
                  </a:cubicBezTo>
                  <a:cubicBezTo>
                    <a:pt x="123" y="120"/>
                    <a:pt x="128" y="115"/>
                    <a:pt x="128" y="108"/>
                  </a:cubicBezTo>
                  <a:cubicBezTo>
                    <a:pt x="128" y="32"/>
                    <a:pt x="128" y="32"/>
                    <a:pt x="128" y="32"/>
                  </a:cubicBezTo>
                  <a:cubicBezTo>
                    <a:pt x="128" y="30"/>
                    <a:pt x="127" y="28"/>
                    <a:pt x="126" y="26"/>
                  </a:cubicBezTo>
                  <a:close/>
                  <a:moveTo>
                    <a:pt x="120" y="108"/>
                  </a:moveTo>
                  <a:cubicBezTo>
                    <a:pt x="120" y="110"/>
                    <a:pt x="118" y="112"/>
                    <a:pt x="116" y="112"/>
                  </a:cubicBezTo>
                  <a:cubicBezTo>
                    <a:pt x="12" y="112"/>
                    <a:pt x="12" y="112"/>
                    <a:pt x="12" y="112"/>
                  </a:cubicBezTo>
                  <a:cubicBezTo>
                    <a:pt x="10" y="112"/>
                    <a:pt x="8" y="110"/>
                    <a:pt x="8" y="108"/>
                  </a:cubicBezTo>
                  <a:cubicBezTo>
                    <a:pt x="8" y="12"/>
                    <a:pt x="8" y="12"/>
                    <a:pt x="8" y="12"/>
                  </a:cubicBezTo>
                  <a:cubicBezTo>
                    <a:pt x="8" y="10"/>
                    <a:pt x="10" y="8"/>
                    <a:pt x="12" y="8"/>
                  </a:cubicBezTo>
                  <a:cubicBezTo>
                    <a:pt x="92" y="8"/>
                    <a:pt x="92" y="8"/>
                    <a:pt x="92" y="8"/>
                  </a:cubicBezTo>
                  <a:cubicBezTo>
                    <a:pt x="92" y="24"/>
                    <a:pt x="92" y="24"/>
                    <a:pt x="92" y="24"/>
                  </a:cubicBezTo>
                  <a:cubicBezTo>
                    <a:pt x="92" y="24"/>
                    <a:pt x="92" y="24"/>
                    <a:pt x="92" y="24"/>
                  </a:cubicBezTo>
                  <a:cubicBezTo>
                    <a:pt x="92" y="31"/>
                    <a:pt x="97" y="36"/>
                    <a:pt x="104" y="36"/>
                  </a:cubicBezTo>
                  <a:cubicBezTo>
                    <a:pt x="108" y="36"/>
                    <a:pt x="108" y="36"/>
                    <a:pt x="108" y="36"/>
                  </a:cubicBezTo>
                  <a:cubicBezTo>
                    <a:pt x="120" y="36"/>
                    <a:pt x="120" y="36"/>
                    <a:pt x="120" y="36"/>
                  </a:cubicBezTo>
                  <a:lnTo>
                    <a:pt x="120" y="108"/>
                  </a:lnTo>
                  <a:close/>
                  <a:moveTo>
                    <a:pt x="108" y="32"/>
                  </a:moveTo>
                  <a:cubicBezTo>
                    <a:pt x="104" y="32"/>
                    <a:pt x="104" y="32"/>
                    <a:pt x="104" y="32"/>
                  </a:cubicBezTo>
                  <a:cubicBezTo>
                    <a:pt x="100" y="32"/>
                    <a:pt x="96" y="28"/>
                    <a:pt x="96" y="24"/>
                  </a:cubicBezTo>
                  <a:cubicBezTo>
                    <a:pt x="96" y="24"/>
                    <a:pt x="96" y="24"/>
                    <a:pt x="96" y="24"/>
                  </a:cubicBezTo>
                  <a:cubicBezTo>
                    <a:pt x="96" y="8"/>
                    <a:pt x="96" y="8"/>
                    <a:pt x="96" y="8"/>
                  </a:cubicBezTo>
                  <a:cubicBezTo>
                    <a:pt x="120" y="32"/>
                    <a:pt x="120" y="32"/>
                    <a:pt x="120" y="32"/>
                  </a:cubicBezTo>
                  <a:lnTo>
                    <a:pt x="108"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79"/>
            <p:cNvSpPr/>
            <p:nvPr/>
          </p:nvSpPr>
          <p:spPr bwMode="auto">
            <a:xfrm>
              <a:off x="3200400" y="2162176"/>
              <a:ext cx="90487" cy="15875"/>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80"/>
            <p:cNvSpPr/>
            <p:nvPr/>
          </p:nvSpPr>
          <p:spPr bwMode="auto">
            <a:xfrm>
              <a:off x="3200400" y="2208213"/>
              <a:ext cx="90487" cy="14288"/>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81"/>
            <p:cNvSpPr/>
            <p:nvPr/>
          </p:nvSpPr>
          <p:spPr bwMode="auto">
            <a:xfrm>
              <a:off x="3200400" y="2252663"/>
              <a:ext cx="196850" cy="15875"/>
            </a:xfrm>
            <a:custGeom>
              <a:avLst/>
              <a:gdLst>
                <a:gd name="T0" fmla="*/ 0 w 52"/>
                <a:gd name="T1" fmla="*/ 2 h 4"/>
                <a:gd name="T2" fmla="*/ 2 w 52"/>
                <a:gd name="T3" fmla="*/ 4 h 4"/>
                <a:gd name="T4" fmla="*/ 50 w 52"/>
                <a:gd name="T5" fmla="*/ 4 h 4"/>
                <a:gd name="T6" fmla="*/ 52 w 52"/>
                <a:gd name="T7" fmla="*/ 2 h 4"/>
                <a:gd name="T8" fmla="*/ 50 w 52"/>
                <a:gd name="T9" fmla="*/ 0 h 4"/>
                <a:gd name="T10" fmla="*/ 2 w 52"/>
                <a:gd name="T11" fmla="*/ 0 h 4"/>
                <a:gd name="T12" fmla="*/ 0 w 5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52" h="4">
                  <a:moveTo>
                    <a:pt x="0" y="2"/>
                  </a:moveTo>
                  <a:cubicBezTo>
                    <a:pt x="0" y="3"/>
                    <a:pt x="1" y="4"/>
                    <a:pt x="2" y="4"/>
                  </a:cubicBezTo>
                  <a:cubicBezTo>
                    <a:pt x="50" y="4"/>
                    <a:pt x="50" y="4"/>
                    <a:pt x="50" y="4"/>
                  </a:cubicBezTo>
                  <a:cubicBezTo>
                    <a:pt x="51" y="4"/>
                    <a:pt x="52" y="3"/>
                    <a:pt x="52" y="2"/>
                  </a:cubicBezTo>
                  <a:cubicBezTo>
                    <a:pt x="52" y="1"/>
                    <a:pt x="51" y="0"/>
                    <a:pt x="50" y="0"/>
                  </a:cubicBezTo>
                  <a:cubicBezTo>
                    <a:pt x="2" y="0"/>
                    <a:pt x="2" y="0"/>
                    <a:pt x="2"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8" name="Freeform 82"/>
            <p:cNvSpPr/>
            <p:nvPr/>
          </p:nvSpPr>
          <p:spPr bwMode="auto">
            <a:xfrm>
              <a:off x="3035300" y="2343151"/>
              <a:ext cx="361950" cy="15875"/>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Freeform 83"/>
            <p:cNvSpPr/>
            <p:nvPr/>
          </p:nvSpPr>
          <p:spPr bwMode="auto">
            <a:xfrm>
              <a:off x="3035300" y="238918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0" name="Freeform 84"/>
            <p:cNvSpPr/>
            <p:nvPr/>
          </p:nvSpPr>
          <p:spPr bwMode="auto">
            <a:xfrm>
              <a:off x="3035300" y="243363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1" name="Freeform 85"/>
            <p:cNvSpPr/>
            <p:nvPr/>
          </p:nvSpPr>
          <p:spPr bwMode="auto">
            <a:xfrm>
              <a:off x="3035300" y="2298701"/>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86"/>
            <p:cNvSpPr>
              <a:spLocks noEditPoints="1"/>
            </p:cNvSpPr>
            <p:nvPr/>
          </p:nvSpPr>
          <p:spPr bwMode="auto">
            <a:xfrm>
              <a:off x="3035300" y="2147888"/>
              <a:ext cx="134937" cy="120650"/>
            </a:xfrm>
            <a:custGeom>
              <a:avLst/>
              <a:gdLst>
                <a:gd name="T0" fmla="*/ 4 w 36"/>
                <a:gd name="T1" fmla="*/ 32 h 32"/>
                <a:gd name="T2" fmla="*/ 32 w 36"/>
                <a:gd name="T3" fmla="*/ 32 h 32"/>
                <a:gd name="T4" fmla="*/ 36 w 36"/>
                <a:gd name="T5" fmla="*/ 28 h 32"/>
                <a:gd name="T6" fmla="*/ 36 w 36"/>
                <a:gd name="T7" fmla="*/ 4 h 32"/>
                <a:gd name="T8" fmla="*/ 32 w 36"/>
                <a:gd name="T9" fmla="*/ 0 h 32"/>
                <a:gd name="T10" fmla="*/ 4 w 36"/>
                <a:gd name="T11" fmla="*/ 0 h 32"/>
                <a:gd name="T12" fmla="*/ 0 w 36"/>
                <a:gd name="T13" fmla="*/ 4 h 32"/>
                <a:gd name="T14" fmla="*/ 0 w 36"/>
                <a:gd name="T15" fmla="*/ 28 h 32"/>
                <a:gd name="T16" fmla="*/ 4 w 36"/>
                <a:gd name="T17" fmla="*/ 32 h 32"/>
                <a:gd name="T18" fmla="*/ 8 w 36"/>
                <a:gd name="T19" fmla="*/ 8 h 32"/>
                <a:gd name="T20" fmla="*/ 28 w 36"/>
                <a:gd name="T21" fmla="*/ 8 h 32"/>
                <a:gd name="T22" fmla="*/ 28 w 36"/>
                <a:gd name="T23" fmla="*/ 24 h 32"/>
                <a:gd name="T24" fmla="*/ 8 w 36"/>
                <a:gd name="T25" fmla="*/ 24 h 32"/>
                <a:gd name="T26" fmla="*/ 8 w 36"/>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2">
                  <a:moveTo>
                    <a:pt x="4" y="32"/>
                  </a:moveTo>
                  <a:cubicBezTo>
                    <a:pt x="32" y="32"/>
                    <a:pt x="32" y="32"/>
                    <a:pt x="32" y="32"/>
                  </a:cubicBezTo>
                  <a:cubicBezTo>
                    <a:pt x="34" y="32"/>
                    <a:pt x="36" y="30"/>
                    <a:pt x="36" y="28"/>
                  </a:cubicBezTo>
                  <a:cubicBezTo>
                    <a:pt x="36" y="4"/>
                    <a:pt x="36" y="4"/>
                    <a:pt x="36" y="4"/>
                  </a:cubicBezTo>
                  <a:cubicBezTo>
                    <a:pt x="36" y="2"/>
                    <a:pt x="34" y="0"/>
                    <a:pt x="32" y="0"/>
                  </a:cubicBezTo>
                  <a:cubicBezTo>
                    <a:pt x="4" y="0"/>
                    <a:pt x="4" y="0"/>
                    <a:pt x="4" y="0"/>
                  </a:cubicBezTo>
                  <a:cubicBezTo>
                    <a:pt x="2" y="0"/>
                    <a:pt x="0" y="2"/>
                    <a:pt x="0" y="4"/>
                  </a:cubicBezTo>
                  <a:cubicBezTo>
                    <a:pt x="0" y="28"/>
                    <a:pt x="0" y="28"/>
                    <a:pt x="0" y="28"/>
                  </a:cubicBezTo>
                  <a:cubicBezTo>
                    <a:pt x="0" y="30"/>
                    <a:pt x="2" y="32"/>
                    <a:pt x="4" y="32"/>
                  </a:cubicBezTo>
                  <a:close/>
                  <a:moveTo>
                    <a:pt x="8" y="8"/>
                  </a:moveTo>
                  <a:cubicBezTo>
                    <a:pt x="28" y="8"/>
                    <a:pt x="28" y="8"/>
                    <a:pt x="28" y="8"/>
                  </a:cubicBezTo>
                  <a:cubicBezTo>
                    <a:pt x="28" y="24"/>
                    <a:pt x="28" y="24"/>
                    <a:pt x="28" y="24"/>
                  </a:cubicBezTo>
                  <a:cubicBezTo>
                    <a:pt x="8" y="24"/>
                    <a:pt x="8" y="24"/>
                    <a:pt x="8" y="24"/>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93" name="Group 237"/>
          <p:cNvGrpSpPr/>
          <p:nvPr/>
        </p:nvGrpSpPr>
        <p:grpSpPr>
          <a:xfrm>
            <a:off x="10181201" y="717253"/>
            <a:ext cx="450850" cy="482600"/>
            <a:chOff x="2027238" y="2071688"/>
            <a:chExt cx="450850" cy="482600"/>
          </a:xfrm>
          <a:solidFill>
            <a:schemeClr val="bg1"/>
          </a:solidFill>
        </p:grpSpPr>
        <p:sp>
          <p:nvSpPr>
            <p:cNvPr id="94" name="Freeform 87"/>
            <p:cNvSpPr>
              <a:spLocks noEditPoints="1"/>
            </p:cNvSpPr>
            <p:nvPr/>
          </p:nvSpPr>
          <p:spPr bwMode="auto">
            <a:xfrm>
              <a:off x="2027238" y="2071688"/>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Freeform 88"/>
            <p:cNvSpPr>
              <a:spLocks noEditPoints="1"/>
            </p:cNvSpPr>
            <p:nvPr/>
          </p:nvSpPr>
          <p:spPr bwMode="auto">
            <a:xfrm>
              <a:off x="2087563" y="2132013"/>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6" name="Freeform 89"/>
            <p:cNvSpPr>
              <a:spLocks noEditPoints="1"/>
            </p:cNvSpPr>
            <p:nvPr/>
          </p:nvSpPr>
          <p:spPr bwMode="auto">
            <a:xfrm>
              <a:off x="2268538" y="2178051"/>
              <a:ext cx="88900"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97" name="Group 236"/>
          <p:cNvGrpSpPr/>
          <p:nvPr/>
        </p:nvGrpSpPr>
        <p:grpSpPr>
          <a:xfrm>
            <a:off x="10289555" y="2775575"/>
            <a:ext cx="481012" cy="482600"/>
            <a:chOff x="1049338" y="2071688"/>
            <a:chExt cx="481012" cy="482600"/>
          </a:xfrm>
          <a:solidFill>
            <a:schemeClr val="bg1"/>
          </a:solidFill>
        </p:grpSpPr>
        <p:sp>
          <p:nvSpPr>
            <p:cNvPr id="98" name="Freeform 90"/>
            <p:cNvSpPr>
              <a:spLocks noEditPoints="1"/>
            </p:cNvSpPr>
            <p:nvPr/>
          </p:nvSpPr>
          <p:spPr bwMode="auto">
            <a:xfrm>
              <a:off x="1049338" y="2071688"/>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9" name="Freeform 91"/>
            <p:cNvSpPr>
              <a:spLocks noEditPoints="1"/>
            </p:cNvSpPr>
            <p:nvPr/>
          </p:nvSpPr>
          <p:spPr bwMode="auto">
            <a:xfrm>
              <a:off x="1093788" y="2463801"/>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45" presetClass="entr" presetSubtype="0"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ppt_w</p:attrName>
                                        </p:attrNameLst>
                                      </p:cBhvr>
                                      <p:tavLst>
                                        <p:tav tm="0" fmla="#ppt_w*sin(2.5*pi*$)">
                                          <p:val>
                                            <p:fltVal val="0"/>
                                          </p:val>
                                        </p:tav>
                                        <p:tav tm="100000">
                                          <p:val>
                                            <p:fltVal val="1"/>
                                          </p:val>
                                        </p:tav>
                                      </p:tavLst>
                                    </p:anim>
                                    <p:anim calcmode="lin" valueType="num">
                                      <p:cBhvr>
                                        <p:cTn id="15" dur="1000" fill="hold"/>
                                        <p:tgtEl>
                                          <p:spTgt spid="23"/>
                                        </p:tgtEl>
                                        <p:attrNameLst>
                                          <p:attrName>ppt_h</p:attrName>
                                        </p:attrNameLst>
                                      </p:cBhvr>
                                      <p:tavLst>
                                        <p:tav tm="0">
                                          <p:val>
                                            <p:strVal val="#ppt_h"/>
                                          </p:val>
                                        </p:tav>
                                        <p:tav tm="100000">
                                          <p:val>
                                            <p:strVal val="#ppt_h"/>
                                          </p:val>
                                        </p:tav>
                                      </p:tavLst>
                                    </p:anim>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fade">
                                      <p:cBhvr>
                                        <p:cTn id="19" dur="500"/>
                                        <p:tgtEl>
                                          <p:spTgt spid="58"/>
                                        </p:tgtEl>
                                      </p:cBhvr>
                                    </p:animEffect>
                                  </p:childTnLst>
                                </p:cTn>
                              </p:par>
                            </p:childTnLst>
                          </p:cTn>
                        </p:par>
                        <p:par>
                          <p:cTn id="20" fill="hold">
                            <p:stCondLst>
                              <p:cond delay="2000"/>
                            </p:stCondLst>
                            <p:childTnLst>
                              <p:par>
                                <p:cTn id="21" presetID="45"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1000"/>
                                        <p:tgtEl>
                                          <p:spTgt spid="32"/>
                                        </p:tgtEl>
                                      </p:cBhvr>
                                    </p:animEffect>
                                    <p:anim calcmode="lin" valueType="num">
                                      <p:cBhvr>
                                        <p:cTn id="24" dur="1000" fill="hold"/>
                                        <p:tgtEl>
                                          <p:spTgt spid="32"/>
                                        </p:tgtEl>
                                        <p:attrNameLst>
                                          <p:attrName>ppt_w</p:attrName>
                                        </p:attrNameLst>
                                      </p:cBhvr>
                                      <p:tavLst>
                                        <p:tav tm="0" fmla="#ppt_w*sin(2.5*pi*$)">
                                          <p:val>
                                            <p:fltVal val="0"/>
                                          </p:val>
                                        </p:tav>
                                        <p:tav tm="100000">
                                          <p:val>
                                            <p:fltVal val="1"/>
                                          </p:val>
                                        </p:tav>
                                      </p:tavLst>
                                    </p:anim>
                                    <p:anim calcmode="lin" valueType="num">
                                      <p:cBhvr>
                                        <p:cTn id="25" dur="1000" fill="hold"/>
                                        <p:tgtEl>
                                          <p:spTgt spid="32"/>
                                        </p:tgtEl>
                                        <p:attrNameLst>
                                          <p:attrName>ppt_h</p:attrName>
                                        </p:attrNameLst>
                                      </p:cBhvr>
                                      <p:tavLst>
                                        <p:tav tm="0">
                                          <p:val>
                                            <p:strVal val="#ppt_h"/>
                                          </p:val>
                                        </p:tav>
                                        <p:tav tm="100000">
                                          <p:val>
                                            <p:strVal val="#ppt_h"/>
                                          </p:val>
                                        </p:tav>
                                      </p:tavLst>
                                    </p:anim>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childTnLst>
                          </p:cTn>
                        </p:par>
                        <p:par>
                          <p:cTn id="30" fill="hold">
                            <p:stCondLst>
                              <p:cond delay="3500"/>
                            </p:stCondLst>
                            <p:childTnLst>
                              <p:par>
                                <p:cTn id="31" presetID="45" presetClass="entr" presetSubtype="0"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ppt_w</p:attrName>
                                        </p:attrNameLst>
                                      </p:cBhvr>
                                      <p:tavLst>
                                        <p:tav tm="0" fmla="#ppt_w*sin(2.5*pi*$)">
                                          <p:val>
                                            <p:fltVal val="0"/>
                                          </p:val>
                                        </p:tav>
                                        <p:tav tm="100000">
                                          <p:val>
                                            <p:fltVal val="1"/>
                                          </p:val>
                                        </p:tav>
                                      </p:tavLst>
                                    </p:anim>
                                    <p:anim calcmode="lin" valueType="num">
                                      <p:cBhvr>
                                        <p:cTn id="35" dur="1000" fill="hold"/>
                                        <p:tgtEl>
                                          <p:spTgt spid="31"/>
                                        </p:tgtEl>
                                        <p:attrNameLst>
                                          <p:attrName>ppt_h</p:attrName>
                                        </p:attrNameLst>
                                      </p:cBhvr>
                                      <p:tavLst>
                                        <p:tav tm="0">
                                          <p:val>
                                            <p:strVal val="#ppt_h"/>
                                          </p:val>
                                        </p:tav>
                                        <p:tav tm="100000">
                                          <p:val>
                                            <p:strVal val="#ppt_h"/>
                                          </p:val>
                                        </p:tav>
                                      </p:tavLst>
                                    </p:anim>
                                  </p:childTnLst>
                                </p:cTn>
                              </p:par>
                            </p:childTnLst>
                          </p:cTn>
                        </p:par>
                        <p:par>
                          <p:cTn id="36" fill="hold">
                            <p:stCondLst>
                              <p:cond delay="4500"/>
                            </p:stCondLst>
                            <p:childTnLst>
                              <p:par>
                                <p:cTn id="37" presetID="10" presetClass="entr" presetSubtype="0" fill="hold" nodeType="after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fade">
                                      <p:cBhvr>
                                        <p:cTn id="39" dur="500"/>
                                        <p:tgtEl>
                                          <p:spTgt spid="68"/>
                                        </p:tgtEl>
                                      </p:cBhvr>
                                    </p:animEffect>
                                  </p:childTnLst>
                                </p:cTn>
                              </p:par>
                            </p:childTnLst>
                          </p:cTn>
                        </p:par>
                        <p:par>
                          <p:cTn id="40" fill="hold">
                            <p:stCondLst>
                              <p:cond delay="5000"/>
                            </p:stCondLst>
                            <p:childTnLst>
                              <p:par>
                                <p:cTn id="41" presetID="53" presetClass="entr" presetSubtype="16"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childTnLst>
                          </p:cTn>
                        </p:par>
                        <p:par>
                          <p:cTn id="46" fill="hold">
                            <p:stCondLst>
                              <p:cond delay="5500"/>
                            </p:stCondLst>
                            <p:childTnLst>
                              <p:par>
                                <p:cTn id="47" presetID="10" presetClass="entr" presetSubtype="0" fill="hold" nodeType="after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fade">
                                      <p:cBhvr>
                                        <p:cTn id="49" dur="500"/>
                                        <p:tgtEl>
                                          <p:spTgt spid="73"/>
                                        </p:tgtEl>
                                      </p:cBhvr>
                                    </p:animEffect>
                                  </p:childTnLst>
                                </p:cTn>
                              </p:par>
                            </p:childTnLst>
                          </p:cTn>
                        </p:par>
                        <p:par>
                          <p:cTn id="50" fill="hold">
                            <p:stCondLst>
                              <p:cond delay="6000"/>
                            </p:stCondLst>
                            <p:childTnLst>
                              <p:par>
                                <p:cTn id="51" presetID="53" presetClass="entr" presetSubtype="16"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animEffect transition="in" filter="fade">
                                      <p:cBhvr>
                                        <p:cTn id="55" dur="500"/>
                                        <p:tgtEl>
                                          <p:spTgt spid="26"/>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fade">
                                      <p:cBhvr>
                                        <p:cTn id="59" dur="500"/>
                                        <p:tgtEl>
                                          <p:spTgt spid="35"/>
                                        </p:tgtEl>
                                      </p:cBhvr>
                                    </p:animEffect>
                                  </p:childTnLst>
                                </p:cTn>
                              </p:par>
                            </p:childTnLst>
                          </p:cTn>
                        </p:par>
                        <p:par>
                          <p:cTn id="60" fill="hold">
                            <p:stCondLst>
                              <p:cond delay="7000"/>
                            </p:stCondLst>
                            <p:childTnLst>
                              <p:par>
                                <p:cTn id="61" presetID="53" presetClass="entr" presetSubtype="16"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childTnLst>
                                </p:cTn>
                              </p:par>
                            </p:childTnLst>
                          </p:cTn>
                        </p:par>
                        <p:par>
                          <p:cTn id="66" fill="hold">
                            <p:stCondLst>
                              <p:cond delay="7500"/>
                            </p:stCondLst>
                            <p:childTnLst>
                              <p:par>
                                <p:cTn id="67" presetID="10" presetClass="entr" presetSubtype="0" fill="hold" nodeType="afterEffect">
                                  <p:stCondLst>
                                    <p:cond delay="0"/>
                                  </p:stCondLst>
                                  <p:childTnLst>
                                    <p:set>
                                      <p:cBhvr>
                                        <p:cTn id="68" dur="1" fill="hold">
                                          <p:stCondLst>
                                            <p:cond delay="0"/>
                                          </p:stCondLst>
                                        </p:cTn>
                                        <p:tgtEl>
                                          <p:spTgt spid="97"/>
                                        </p:tgtEl>
                                        <p:attrNameLst>
                                          <p:attrName>style.visibility</p:attrName>
                                        </p:attrNameLst>
                                      </p:cBhvr>
                                      <p:to>
                                        <p:strVal val="visible"/>
                                      </p:to>
                                    </p:set>
                                    <p:animEffect transition="in" filter="fade">
                                      <p:cBhvr>
                                        <p:cTn id="69" dur="500"/>
                                        <p:tgtEl>
                                          <p:spTgt spid="97"/>
                                        </p:tgtEl>
                                      </p:cBhvr>
                                    </p:animEffect>
                                  </p:childTnLst>
                                </p:cTn>
                              </p:par>
                            </p:childTnLst>
                          </p:cTn>
                        </p:par>
                        <p:par>
                          <p:cTn id="70" fill="hold">
                            <p:stCondLst>
                              <p:cond delay="8000"/>
                            </p:stCondLst>
                            <p:childTnLst>
                              <p:par>
                                <p:cTn id="71" presetID="53" presetClass="entr" presetSubtype="16"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ppt_w</p:attrName>
                                        </p:attrNameLst>
                                      </p:cBhvr>
                                      <p:tavLst>
                                        <p:tav tm="0">
                                          <p:val>
                                            <p:fltVal val="0"/>
                                          </p:val>
                                        </p:tav>
                                        <p:tav tm="100000">
                                          <p:val>
                                            <p:strVal val="#ppt_w"/>
                                          </p:val>
                                        </p:tav>
                                      </p:tavLst>
                                    </p:anim>
                                    <p:anim calcmode="lin" valueType="num">
                                      <p:cBhvr>
                                        <p:cTn id="74" dur="500" fill="hold"/>
                                        <p:tgtEl>
                                          <p:spTgt spid="30"/>
                                        </p:tgtEl>
                                        <p:attrNameLst>
                                          <p:attrName>ppt_h</p:attrName>
                                        </p:attrNameLst>
                                      </p:cBhvr>
                                      <p:tavLst>
                                        <p:tav tm="0">
                                          <p:val>
                                            <p:fltVal val="0"/>
                                          </p:val>
                                        </p:tav>
                                        <p:tav tm="100000">
                                          <p:val>
                                            <p:strVal val="#ppt_h"/>
                                          </p:val>
                                        </p:tav>
                                      </p:tavLst>
                                    </p:anim>
                                    <p:animEffect transition="in" filter="fade">
                                      <p:cBhvr>
                                        <p:cTn id="75" dur="500"/>
                                        <p:tgtEl>
                                          <p:spTgt spid="30"/>
                                        </p:tgtEl>
                                      </p:cBhvr>
                                    </p:animEffect>
                                  </p:childTnLst>
                                </p:cTn>
                              </p:par>
                            </p:childTnLst>
                          </p:cTn>
                        </p:par>
                        <p:par>
                          <p:cTn id="76" fill="hold">
                            <p:stCondLst>
                              <p:cond delay="8500"/>
                            </p:stCondLst>
                            <p:childTnLst>
                              <p:par>
                                <p:cTn id="77" presetID="10" presetClass="entr" presetSubtype="0" fill="hold" nodeType="afterEffect">
                                  <p:stCondLst>
                                    <p:cond delay="0"/>
                                  </p:stCondLst>
                                  <p:childTnLst>
                                    <p:set>
                                      <p:cBhvr>
                                        <p:cTn id="78" dur="1" fill="hold">
                                          <p:stCondLst>
                                            <p:cond delay="0"/>
                                          </p:stCondLst>
                                        </p:cTn>
                                        <p:tgtEl>
                                          <p:spTgt spid="83"/>
                                        </p:tgtEl>
                                        <p:attrNameLst>
                                          <p:attrName>style.visibility</p:attrName>
                                        </p:attrNameLst>
                                      </p:cBhvr>
                                      <p:to>
                                        <p:strVal val="visible"/>
                                      </p:to>
                                    </p:set>
                                    <p:animEffect transition="in" filter="fade">
                                      <p:cBhvr>
                                        <p:cTn id="79" dur="500"/>
                                        <p:tgtEl>
                                          <p:spTgt spid="83"/>
                                        </p:tgtEl>
                                      </p:cBhvr>
                                    </p:animEffect>
                                  </p:childTnLst>
                                </p:cTn>
                              </p:par>
                            </p:childTnLst>
                          </p:cTn>
                        </p:par>
                        <p:par>
                          <p:cTn id="80" fill="hold">
                            <p:stCondLst>
                              <p:cond delay="9000"/>
                            </p:stCondLst>
                            <p:childTnLst>
                              <p:par>
                                <p:cTn id="81" presetID="53" presetClass="entr" presetSubtype="16"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p:cTn id="83" dur="500" fill="hold"/>
                                        <p:tgtEl>
                                          <p:spTgt spid="28"/>
                                        </p:tgtEl>
                                        <p:attrNameLst>
                                          <p:attrName>ppt_w</p:attrName>
                                        </p:attrNameLst>
                                      </p:cBhvr>
                                      <p:tavLst>
                                        <p:tav tm="0">
                                          <p:val>
                                            <p:fltVal val="0"/>
                                          </p:val>
                                        </p:tav>
                                        <p:tav tm="100000">
                                          <p:val>
                                            <p:strVal val="#ppt_w"/>
                                          </p:val>
                                        </p:tav>
                                      </p:tavLst>
                                    </p:anim>
                                    <p:anim calcmode="lin" valueType="num">
                                      <p:cBhvr>
                                        <p:cTn id="84" dur="500" fill="hold"/>
                                        <p:tgtEl>
                                          <p:spTgt spid="28"/>
                                        </p:tgtEl>
                                        <p:attrNameLst>
                                          <p:attrName>ppt_h</p:attrName>
                                        </p:attrNameLst>
                                      </p:cBhvr>
                                      <p:tavLst>
                                        <p:tav tm="0">
                                          <p:val>
                                            <p:fltVal val="0"/>
                                          </p:val>
                                        </p:tav>
                                        <p:tav tm="100000">
                                          <p:val>
                                            <p:strVal val="#ppt_h"/>
                                          </p:val>
                                        </p:tav>
                                      </p:tavLst>
                                    </p:anim>
                                    <p:animEffect transition="in" filter="fade">
                                      <p:cBhvr>
                                        <p:cTn id="85" dur="500"/>
                                        <p:tgtEl>
                                          <p:spTgt spid="28"/>
                                        </p:tgtEl>
                                      </p:cBhvr>
                                    </p:animEffect>
                                  </p:childTnLst>
                                </p:cTn>
                              </p:par>
                            </p:childTnLst>
                          </p:cTn>
                        </p:par>
                        <p:par>
                          <p:cTn id="86" fill="hold">
                            <p:stCondLst>
                              <p:cond delay="9500"/>
                            </p:stCondLst>
                            <p:childTnLst>
                              <p:par>
                                <p:cTn id="87" presetID="10" presetClass="entr" presetSubtype="0" fill="hold" grpId="0" nodeType="afterEffect">
                                  <p:stCondLst>
                                    <p:cond delay="0"/>
                                  </p:stCondLst>
                                  <p:childTnLst>
                                    <p:set>
                                      <p:cBhvr>
                                        <p:cTn id="88" dur="1" fill="hold">
                                          <p:stCondLst>
                                            <p:cond delay="0"/>
                                          </p:stCondLst>
                                        </p:cTn>
                                        <p:tgtEl>
                                          <p:spTgt spid="62"/>
                                        </p:tgtEl>
                                        <p:attrNameLst>
                                          <p:attrName>style.visibility</p:attrName>
                                        </p:attrNameLst>
                                      </p:cBhvr>
                                      <p:to>
                                        <p:strVal val="visible"/>
                                      </p:to>
                                    </p:set>
                                    <p:animEffect transition="in" filter="fade">
                                      <p:cBhvr>
                                        <p:cTn id="89" dur="500"/>
                                        <p:tgtEl>
                                          <p:spTgt spid="62"/>
                                        </p:tgtEl>
                                      </p:cBhvr>
                                    </p:animEffect>
                                  </p:childTnLst>
                                </p:cTn>
                              </p:par>
                            </p:childTnLst>
                          </p:cTn>
                        </p:par>
                        <p:par>
                          <p:cTn id="90" fill="hold">
                            <p:stCondLst>
                              <p:cond delay="10000"/>
                            </p:stCondLst>
                            <p:childTnLst>
                              <p:par>
                                <p:cTn id="91" presetID="53" presetClass="entr" presetSubtype="16"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p:cTn id="93" dur="500" fill="hold"/>
                                        <p:tgtEl>
                                          <p:spTgt spid="27"/>
                                        </p:tgtEl>
                                        <p:attrNameLst>
                                          <p:attrName>ppt_w</p:attrName>
                                        </p:attrNameLst>
                                      </p:cBhvr>
                                      <p:tavLst>
                                        <p:tav tm="0">
                                          <p:val>
                                            <p:fltVal val="0"/>
                                          </p:val>
                                        </p:tav>
                                        <p:tav tm="100000">
                                          <p:val>
                                            <p:strVal val="#ppt_w"/>
                                          </p:val>
                                        </p:tav>
                                      </p:tavLst>
                                    </p:anim>
                                    <p:anim calcmode="lin" valueType="num">
                                      <p:cBhvr>
                                        <p:cTn id="94" dur="500" fill="hold"/>
                                        <p:tgtEl>
                                          <p:spTgt spid="27"/>
                                        </p:tgtEl>
                                        <p:attrNameLst>
                                          <p:attrName>ppt_h</p:attrName>
                                        </p:attrNameLst>
                                      </p:cBhvr>
                                      <p:tavLst>
                                        <p:tav tm="0">
                                          <p:val>
                                            <p:fltVal val="0"/>
                                          </p:val>
                                        </p:tav>
                                        <p:tav tm="100000">
                                          <p:val>
                                            <p:strVal val="#ppt_h"/>
                                          </p:val>
                                        </p:tav>
                                      </p:tavLst>
                                    </p:anim>
                                    <p:animEffect transition="in" filter="fade">
                                      <p:cBhvr>
                                        <p:cTn id="95" dur="500"/>
                                        <p:tgtEl>
                                          <p:spTgt spid="27"/>
                                        </p:tgtEl>
                                      </p:cBhvr>
                                    </p:animEffect>
                                  </p:childTnLst>
                                </p:cTn>
                              </p:par>
                            </p:childTnLst>
                          </p:cTn>
                        </p:par>
                        <p:par>
                          <p:cTn id="96" fill="hold">
                            <p:stCondLst>
                              <p:cond delay="10500"/>
                            </p:stCondLst>
                            <p:childTnLst>
                              <p:par>
                                <p:cTn id="97" presetID="10"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500"/>
                                        <p:tgtEl>
                                          <p:spTgt spid="61"/>
                                        </p:tgtEl>
                                      </p:cBhvr>
                                    </p:animEffect>
                                  </p:childTnLst>
                                </p:cTn>
                              </p:par>
                            </p:childTnLst>
                          </p:cTn>
                        </p:par>
                        <p:par>
                          <p:cTn id="100" fill="hold">
                            <p:stCondLst>
                              <p:cond delay="11000"/>
                            </p:stCondLst>
                            <p:childTnLst>
                              <p:par>
                                <p:cTn id="101" presetID="53" presetClass="entr" presetSubtype="16"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p:cTn id="103" dur="500" fill="hold"/>
                                        <p:tgtEl>
                                          <p:spTgt spid="29"/>
                                        </p:tgtEl>
                                        <p:attrNameLst>
                                          <p:attrName>ppt_w</p:attrName>
                                        </p:attrNameLst>
                                      </p:cBhvr>
                                      <p:tavLst>
                                        <p:tav tm="0">
                                          <p:val>
                                            <p:fltVal val="0"/>
                                          </p:val>
                                        </p:tav>
                                        <p:tav tm="100000">
                                          <p:val>
                                            <p:strVal val="#ppt_w"/>
                                          </p:val>
                                        </p:tav>
                                      </p:tavLst>
                                    </p:anim>
                                    <p:anim calcmode="lin" valueType="num">
                                      <p:cBhvr>
                                        <p:cTn id="104" dur="500" fill="hold"/>
                                        <p:tgtEl>
                                          <p:spTgt spid="29"/>
                                        </p:tgtEl>
                                        <p:attrNameLst>
                                          <p:attrName>ppt_h</p:attrName>
                                        </p:attrNameLst>
                                      </p:cBhvr>
                                      <p:tavLst>
                                        <p:tav tm="0">
                                          <p:val>
                                            <p:fltVal val="0"/>
                                          </p:val>
                                        </p:tav>
                                        <p:tav tm="100000">
                                          <p:val>
                                            <p:strVal val="#ppt_h"/>
                                          </p:val>
                                        </p:tav>
                                      </p:tavLst>
                                    </p:anim>
                                    <p:animEffect transition="in" filter="fade">
                                      <p:cBhvr>
                                        <p:cTn id="105" dur="500"/>
                                        <p:tgtEl>
                                          <p:spTgt spid="29"/>
                                        </p:tgtEl>
                                      </p:cBhvr>
                                    </p:animEffect>
                                  </p:childTnLst>
                                </p:cTn>
                              </p:par>
                            </p:childTnLst>
                          </p:cTn>
                        </p:par>
                        <p:par>
                          <p:cTn id="106" fill="hold">
                            <p:stCondLst>
                              <p:cond delay="11500"/>
                            </p:stCondLst>
                            <p:childTnLst>
                              <p:par>
                                <p:cTn id="107" presetID="10" presetClass="entr" presetSubtype="0" fill="hold" nodeType="afterEffect">
                                  <p:stCondLst>
                                    <p:cond delay="0"/>
                                  </p:stCondLst>
                                  <p:childTnLst>
                                    <p:set>
                                      <p:cBhvr>
                                        <p:cTn id="108" dur="1" fill="hold">
                                          <p:stCondLst>
                                            <p:cond delay="0"/>
                                          </p:stCondLst>
                                        </p:cTn>
                                        <p:tgtEl>
                                          <p:spTgt spid="48"/>
                                        </p:tgtEl>
                                        <p:attrNameLst>
                                          <p:attrName>style.visibility</p:attrName>
                                        </p:attrNameLst>
                                      </p:cBhvr>
                                      <p:to>
                                        <p:strVal val="visible"/>
                                      </p:to>
                                    </p:set>
                                    <p:animEffect transition="in" filter="fade">
                                      <p:cBhvr>
                                        <p:cTn id="109" dur="500"/>
                                        <p:tgtEl>
                                          <p:spTgt spid="48"/>
                                        </p:tgtEl>
                                      </p:cBhvr>
                                    </p:animEffect>
                                  </p:childTnLst>
                                </p:cTn>
                              </p:par>
                            </p:childTnLst>
                          </p:cTn>
                        </p:par>
                        <p:par>
                          <p:cTn id="110" fill="hold">
                            <p:stCondLst>
                              <p:cond delay="12000"/>
                            </p:stCondLst>
                            <p:childTnLst>
                              <p:par>
                                <p:cTn id="111" presetID="53" presetClass="entr" presetSubtype="16" fill="hold" grpId="0" nodeType="afterEffect">
                                  <p:stCondLst>
                                    <p:cond delay="0"/>
                                  </p:stCondLst>
                                  <p:childTnLst>
                                    <p:set>
                                      <p:cBhvr>
                                        <p:cTn id="112" dur="1" fill="hold">
                                          <p:stCondLst>
                                            <p:cond delay="0"/>
                                          </p:stCondLst>
                                        </p:cTn>
                                        <p:tgtEl>
                                          <p:spTgt spid="34"/>
                                        </p:tgtEl>
                                        <p:attrNameLst>
                                          <p:attrName>style.visibility</p:attrName>
                                        </p:attrNameLst>
                                      </p:cBhvr>
                                      <p:to>
                                        <p:strVal val="visible"/>
                                      </p:to>
                                    </p:set>
                                    <p:anim calcmode="lin" valueType="num">
                                      <p:cBhvr>
                                        <p:cTn id="113" dur="500" fill="hold"/>
                                        <p:tgtEl>
                                          <p:spTgt spid="34"/>
                                        </p:tgtEl>
                                        <p:attrNameLst>
                                          <p:attrName>ppt_w</p:attrName>
                                        </p:attrNameLst>
                                      </p:cBhvr>
                                      <p:tavLst>
                                        <p:tav tm="0">
                                          <p:val>
                                            <p:fltVal val="0"/>
                                          </p:val>
                                        </p:tav>
                                        <p:tav tm="100000">
                                          <p:val>
                                            <p:strVal val="#ppt_w"/>
                                          </p:val>
                                        </p:tav>
                                      </p:tavLst>
                                    </p:anim>
                                    <p:anim calcmode="lin" valueType="num">
                                      <p:cBhvr>
                                        <p:cTn id="114" dur="500" fill="hold"/>
                                        <p:tgtEl>
                                          <p:spTgt spid="34"/>
                                        </p:tgtEl>
                                        <p:attrNameLst>
                                          <p:attrName>ppt_h</p:attrName>
                                        </p:attrNameLst>
                                      </p:cBhvr>
                                      <p:tavLst>
                                        <p:tav tm="0">
                                          <p:val>
                                            <p:fltVal val="0"/>
                                          </p:val>
                                        </p:tav>
                                        <p:tav tm="100000">
                                          <p:val>
                                            <p:strVal val="#ppt_h"/>
                                          </p:val>
                                        </p:tav>
                                      </p:tavLst>
                                    </p:anim>
                                    <p:animEffect transition="in" filter="fade">
                                      <p:cBhvr>
                                        <p:cTn id="115" dur="500"/>
                                        <p:tgtEl>
                                          <p:spTgt spid="34"/>
                                        </p:tgtEl>
                                      </p:cBhvr>
                                    </p:animEffect>
                                  </p:childTnLst>
                                </p:cTn>
                              </p:par>
                            </p:childTnLst>
                          </p:cTn>
                        </p:par>
                        <p:par>
                          <p:cTn id="116" fill="hold">
                            <p:stCondLst>
                              <p:cond delay="12500"/>
                            </p:stCondLst>
                            <p:childTnLst>
                              <p:par>
                                <p:cTn id="117" presetID="10" presetClass="entr" presetSubtype="0" fill="hold" nodeType="afterEffect">
                                  <p:stCondLst>
                                    <p:cond delay="0"/>
                                  </p:stCondLst>
                                  <p:childTnLst>
                                    <p:set>
                                      <p:cBhvr>
                                        <p:cTn id="118" dur="1" fill="hold">
                                          <p:stCondLst>
                                            <p:cond delay="0"/>
                                          </p:stCondLst>
                                        </p:cTn>
                                        <p:tgtEl>
                                          <p:spTgt spid="63"/>
                                        </p:tgtEl>
                                        <p:attrNameLst>
                                          <p:attrName>style.visibility</p:attrName>
                                        </p:attrNameLst>
                                      </p:cBhvr>
                                      <p:to>
                                        <p:strVal val="visible"/>
                                      </p:to>
                                    </p:set>
                                    <p:animEffect transition="in" filter="fade">
                                      <p:cBhvr>
                                        <p:cTn id="119" dur="500"/>
                                        <p:tgtEl>
                                          <p:spTgt spid="63"/>
                                        </p:tgtEl>
                                      </p:cBhvr>
                                    </p:animEffect>
                                  </p:childTnLst>
                                </p:cTn>
                              </p:par>
                            </p:childTnLst>
                          </p:cTn>
                        </p:par>
                        <p:par>
                          <p:cTn id="120" fill="hold">
                            <p:stCondLst>
                              <p:cond delay="13000"/>
                            </p:stCondLst>
                            <p:childTnLst>
                              <p:par>
                                <p:cTn id="121" presetID="53" presetClass="entr" presetSubtype="16" fill="hold" grpId="0" nodeType="afterEffect">
                                  <p:stCondLst>
                                    <p:cond delay="0"/>
                                  </p:stCondLst>
                                  <p:childTnLst>
                                    <p:set>
                                      <p:cBhvr>
                                        <p:cTn id="122" dur="1" fill="hold">
                                          <p:stCondLst>
                                            <p:cond delay="0"/>
                                          </p:stCondLst>
                                        </p:cTn>
                                        <p:tgtEl>
                                          <p:spTgt spid="33"/>
                                        </p:tgtEl>
                                        <p:attrNameLst>
                                          <p:attrName>style.visibility</p:attrName>
                                        </p:attrNameLst>
                                      </p:cBhvr>
                                      <p:to>
                                        <p:strVal val="visible"/>
                                      </p:to>
                                    </p:set>
                                    <p:anim calcmode="lin" valueType="num">
                                      <p:cBhvr>
                                        <p:cTn id="123" dur="500" fill="hold"/>
                                        <p:tgtEl>
                                          <p:spTgt spid="33"/>
                                        </p:tgtEl>
                                        <p:attrNameLst>
                                          <p:attrName>ppt_w</p:attrName>
                                        </p:attrNameLst>
                                      </p:cBhvr>
                                      <p:tavLst>
                                        <p:tav tm="0">
                                          <p:val>
                                            <p:fltVal val="0"/>
                                          </p:val>
                                        </p:tav>
                                        <p:tav tm="100000">
                                          <p:val>
                                            <p:strVal val="#ppt_w"/>
                                          </p:val>
                                        </p:tav>
                                      </p:tavLst>
                                    </p:anim>
                                    <p:anim calcmode="lin" valueType="num">
                                      <p:cBhvr>
                                        <p:cTn id="124" dur="500" fill="hold"/>
                                        <p:tgtEl>
                                          <p:spTgt spid="33"/>
                                        </p:tgtEl>
                                        <p:attrNameLst>
                                          <p:attrName>ppt_h</p:attrName>
                                        </p:attrNameLst>
                                      </p:cBhvr>
                                      <p:tavLst>
                                        <p:tav tm="0">
                                          <p:val>
                                            <p:fltVal val="0"/>
                                          </p:val>
                                        </p:tav>
                                        <p:tav tm="100000">
                                          <p:val>
                                            <p:strVal val="#ppt_h"/>
                                          </p:val>
                                        </p:tav>
                                      </p:tavLst>
                                    </p:anim>
                                    <p:animEffect transition="in" filter="fade">
                                      <p:cBhvr>
                                        <p:cTn id="125" dur="500"/>
                                        <p:tgtEl>
                                          <p:spTgt spid="33"/>
                                        </p:tgtEl>
                                      </p:cBhvr>
                                    </p:animEffect>
                                  </p:childTnLst>
                                </p:cTn>
                              </p:par>
                            </p:childTnLst>
                          </p:cTn>
                        </p:par>
                        <p:par>
                          <p:cTn id="126" fill="hold">
                            <p:stCondLst>
                              <p:cond delay="13500"/>
                            </p:stCondLst>
                            <p:childTnLst>
                              <p:par>
                                <p:cTn id="127" presetID="10" presetClass="entr" presetSubtype="0" fill="hold" nodeType="afterEffect">
                                  <p:stCondLst>
                                    <p:cond delay="0"/>
                                  </p:stCondLst>
                                  <p:childTnLst>
                                    <p:set>
                                      <p:cBhvr>
                                        <p:cTn id="128" dur="1" fill="hold">
                                          <p:stCondLst>
                                            <p:cond delay="0"/>
                                          </p:stCondLst>
                                        </p:cTn>
                                        <p:tgtEl>
                                          <p:spTgt spid="93"/>
                                        </p:tgtEl>
                                        <p:attrNameLst>
                                          <p:attrName>style.visibility</p:attrName>
                                        </p:attrNameLst>
                                      </p:cBhvr>
                                      <p:to>
                                        <p:strVal val="visible"/>
                                      </p:to>
                                    </p:set>
                                    <p:animEffect transition="in" filter="fade">
                                      <p:cBhvr>
                                        <p:cTn id="129"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4" grpId="0" bldLvl="0" animBg="1"/>
      <p:bldP spid="25" grpId="0" bldLvl="0" animBg="1"/>
      <p:bldP spid="26" grpId="0" bldLvl="0" animBg="1"/>
      <p:bldP spid="27" grpId="0" bldLvl="0" animBg="1"/>
      <p:bldP spid="28" grpId="0" bldLvl="0" animBg="1"/>
      <p:bldP spid="29" grpId="0" bldLvl="0" animBg="1"/>
      <p:bldP spid="30" grpId="0" bldLvl="0" animBg="1"/>
      <p:bldP spid="31" grpId="0" bldLvl="0" animBg="1"/>
      <p:bldP spid="32" grpId="0" bldLvl="0" animBg="1"/>
      <p:bldP spid="33" grpId="0" bldLvl="0" animBg="1"/>
      <p:bldP spid="34" grpId="0" bldLvl="0" animBg="1"/>
      <p:bldP spid="35" grpId="0" bldLvl="0" animBg="1"/>
      <p:bldP spid="61" grpId="0" bldLvl="0" animBg="1"/>
      <p:bldP spid="62" grpId="0" bldLvl="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02640" y="716915"/>
            <a:ext cx="5080000" cy="583565"/>
          </a:xfrm>
          <a:prstGeom prst="rect">
            <a:avLst/>
          </a:prstGeom>
          <a:noFill/>
          <a:ln w="9525">
            <a:noFill/>
          </a:ln>
        </p:spPr>
        <p:txBody>
          <a:bodyPr>
            <a:spAutoFit/>
          </a:bodyPr>
          <a:lstStyle/>
          <a:p>
            <a:pPr indent="0"/>
            <a:r>
              <a:rPr lang="en-US" altLang="zh-CN" sz="3200" b="0">
                <a:latin typeface="宋体" panose="02010600030101010101" pitchFamily="2" charset="-122"/>
                <a:ea typeface="宋体" panose="02010600030101010101" pitchFamily="2" charset="-122"/>
                <a:cs typeface="宋体" panose="02010600030101010101" pitchFamily="2" charset="-122"/>
              </a:rPr>
              <a:t>3.</a:t>
            </a:r>
            <a:r>
              <a:rPr lang="zh-CN" altLang="en-US" sz="3200" b="0">
                <a:latin typeface="宋体" panose="02010600030101010101" pitchFamily="2" charset="-122"/>
                <a:ea typeface="宋体" panose="02010600030101010101" pitchFamily="2" charset="-122"/>
                <a:cs typeface="宋体" panose="02010600030101010101" pitchFamily="2" charset="-122"/>
              </a:rPr>
              <a:t>优先队列分支限界算法</a:t>
            </a:r>
            <a:endParaRPr lang="zh-CN" altLang="en-US" sz="3200"/>
          </a:p>
        </p:txBody>
      </p:sp>
      <p:sp>
        <p:nvSpPr>
          <p:cNvPr id="3" name="文本框 2"/>
          <p:cNvSpPr txBox="1"/>
          <p:nvPr/>
        </p:nvSpPr>
        <p:spPr>
          <a:xfrm>
            <a:off x="802640" y="1543685"/>
            <a:ext cx="10219055" cy="460375"/>
          </a:xfrm>
          <a:prstGeom prst="rect">
            <a:avLst/>
          </a:prstGeom>
          <a:noFill/>
          <a:ln w="9525">
            <a:noFill/>
          </a:ln>
        </p:spPr>
        <p:txBody>
          <a:bodyPr wrap="square">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算法从源点</a:t>
            </a:r>
            <a:r>
              <a:rPr lang="en-US" altLang="zh-CN" sz="2400" b="0" i="1">
                <a:latin typeface="宋体" panose="02010600030101010101" pitchFamily="2" charset="-122"/>
                <a:ea typeface="宋体" panose="02010600030101010101" pitchFamily="2" charset="-122"/>
                <a:cs typeface="宋体" panose="02010600030101010101" pitchFamily="2" charset="-122"/>
              </a:rPr>
              <a:t>s</a:t>
            </a:r>
            <a:r>
              <a:rPr lang="zh-CN" altLang="en-US" sz="2400" b="0">
                <a:latin typeface="宋体" panose="02010600030101010101" pitchFamily="2" charset="-122"/>
                <a:ea typeface="宋体" panose="02010600030101010101" pitchFamily="2" charset="-122"/>
                <a:cs typeface="宋体" panose="02010600030101010101" pitchFamily="2" charset="-122"/>
              </a:rPr>
              <a:t>开始扩展，</a:t>
            </a:r>
            <a:r>
              <a:rPr lang="en-US" altLang="zh-CN" sz="2400" b="0">
                <a:latin typeface="宋体" panose="02010600030101010101" pitchFamily="2" charset="-122"/>
                <a:ea typeface="宋体" panose="02010600030101010101" pitchFamily="2" charset="-122"/>
                <a:cs typeface="宋体" panose="02010600030101010101" pitchFamily="2" charset="-122"/>
              </a:rPr>
              <a:t>3</a:t>
            </a:r>
            <a:r>
              <a:rPr lang="zh-CN" altLang="en-US" sz="2400" b="0">
                <a:latin typeface="宋体" panose="02010600030101010101" pitchFamily="2" charset="-122"/>
                <a:ea typeface="宋体" panose="02010600030101010101" pitchFamily="2" charset="-122"/>
                <a:cs typeface="宋体" panose="02010600030101010101" pitchFamily="2" charset="-122"/>
              </a:rPr>
              <a:t>个子结点</a:t>
            </a:r>
            <a:r>
              <a:rPr lang="en-US" altLang="zh-CN" sz="2400" b="0">
                <a:latin typeface="Times New Roman" panose="02020603050405020304" charset="0"/>
                <a:ea typeface="Times New Roman" panose="02020603050405020304" charset="0"/>
                <a:cs typeface="Times New Roman" panose="02020603050405020304" charset="0"/>
              </a:rPr>
              <a:t>2</a:t>
            </a:r>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Times New Roman" panose="02020603050405020304" charset="0"/>
                <a:ea typeface="Times New Roman" panose="02020603050405020304" charset="0"/>
                <a:cs typeface="Times New Roman" panose="02020603050405020304" charset="0"/>
              </a:rPr>
              <a:t>3</a:t>
            </a:r>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Times New Roman" panose="02020603050405020304" charset="0"/>
                <a:ea typeface="Times New Roman" panose="02020603050405020304" charset="0"/>
                <a:cs typeface="Times New Roman" panose="02020603050405020304" charset="0"/>
              </a:rPr>
              <a:t>4</a:t>
            </a:r>
            <a:r>
              <a:rPr lang="zh-CN" altLang="en-US" sz="2400" b="0">
                <a:latin typeface="宋体" panose="02010600030101010101" pitchFamily="2" charset="-122"/>
                <a:ea typeface="宋体" panose="02010600030101010101" pitchFamily="2" charset="-122"/>
                <a:cs typeface="宋体" panose="02010600030101010101" pitchFamily="2" charset="-122"/>
              </a:rPr>
              <a:t>被插入优先队列中，如下：</a:t>
            </a:r>
            <a:endParaRPr lang="zh-CN" altLang="en-US" sz="2400"/>
          </a:p>
        </p:txBody>
      </p:sp>
      <p:pic>
        <p:nvPicPr>
          <p:cNvPr id="4" name="图片 3"/>
          <p:cNvPicPr>
            <a:picLocks noChangeAspect="1"/>
          </p:cNvPicPr>
          <p:nvPr/>
        </p:nvPicPr>
        <p:blipFill>
          <a:blip r:embed="rId1"/>
          <a:stretch>
            <a:fillRect/>
          </a:stretch>
        </p:blipFill>
        <p:spPr>
          <a:xfrm>
            <a:off x="952500" y="2142490"/>
            <a:ext cx="8819515" cy="1028065"/>
          </a:xfrm>
          <a:prstGeom prst="rect">
            <a:avLst/>
          </a:prstGeom>
        </p:spPr>
      </p:pic>
      <p:graphicFrame>
        <p:nvGraphicFramePr>
          <p:cNvPr id="7" name="对象 6"/>
          <p:cNvGraphicFramePr>
            <a:graphicFrameLocks noChangeAspect="1"/>
          </p:cNvGraphicFramePr>
          <p:nvPr/>
        </p:nvGraphicFramePr>
        <p:xfrm>
          <a:off x="6463030" y="3388659"/>
          <a:ext cx="5534025" cy="3092823"/>
        </p:xfrm>
        <a:graphic>
          <a:graphicData uri="http://schemas.openxmlformats.org/presentationml/2006/ole">
            <mc:AlternateContent xmlns:mc="http://schemas.openxmlformats.org/markup-compatibility/2006">
              <mc:Choice xmlns:v="urn:schemas-microsoft-com:vml" Requires="v">
                <p:oleObj spid="_x0000_s25672" name="" r:id="rId2" imgW="4038600" imgH="3187700" progId="Visio.Drawing.11">
                  <p:embed/>
                </p:oleObj>
              </mc:Choice>
              <mc:Fallback>
                <p:oleObj name="" r:id="rId2" imgW="4038600" imgH="3187700" progId="Visio.Drawing.11">
                  <p:embed/>
                  <p:pic>
                    <p:nvPicPr>
                      <p:cNvPr id="0" name="对象 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3030" y="3388659"/>
                        <a:ext cx="5534025" cy="3092823"/>
                      </a:xfrm>
                      <a:prstGeom prst="rect">
                        <a:avLst/>
                      </a:prstGeom>
                      <a:noFill/>
                      <a:ln>
                        <a:noFill/>
                      </a:ln>
                    </p:spPr>
                  </p:pic>
                </p:oleObj>
              </mc:Fallback>
            </mc:AlternateContent>
          </a:graphicData>
        </a:graphic>
      </p:graphicFrame>
      <p:graphicFrame>
        <p:nvGraphicFramePr>
          <p:cNvPr id="8" name="对象 7"/>
          <p:cNvGraphicFramePr>
            <a:graphicFrameLocks noChangeAspect="1"/>
          </p:cNvGraphicFramePr>
          <p:nvPr/>
        </p:nvGraphicFramePr>
        <p:xfrm>
          <a:off x="212296" y="3170555"/>
          <a:ext cx="5964573" cy="3388659"/>
        </p:xfrm>
        <a:graphic>
          <a:graphicData uri="http://schemas.openxmlformats.org/presentationml/2006/ole">
            <mc:AlternateContent xmlns:mc="http://schemas.openxmlformats.org/markup-compatibility/2006">
              <mc:Choice xmlns:v="urn:schemas-microsoft-com:vml" Requires="v">
                <p:oleObj spid="_x0000_s25673" name="" r:id="rId4" imgW="4060825" imgH="1691005" progId="Visio.Drawing.11">
                  <p:embed/>
                </p:oleObj>
              </mc:Choice>
              <mc:Fallback>
                <p:oleObj name="" r:id="rId4" imgW="4060825" imgH="1691005" progId="Visio.Drawing.11">
                  <p:embed/>
                  <p:pic>
                    <p:nvPicPr>
                      <p:cNvPr id="0" name="对象 3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296" y="3170555"/>
                        <a:ext cx="5964573" cy="3388659"/>
                      </a:xfrm>
                      <a:prstGeom prst="rect">
                        <a:avLst/>
                      </a:prstGeom>
                      <a:noFill/>
                      <a:ln>
                        <a:noFill/>
                      </a:ln>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6"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80">
                                          <p:stCondLst>
                                            <p:cond delay="0"/>
                                          </p:stCondLst>
                                        </p:cTn>
                                        <p:tgtEl>
                                          <p:spTgt spid="4"/>
                                        </p:tgtEl>
                                      </p:cBhvr>
                                    </p:animEffect>
                                    <p:anim calcmode="lin" valueType="num">
                                      <p:cBhvr>
                                        <p:cTn id="1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7" dur="26">
                                          <p:stCondLst>
                                            <p:cond delay="650"/>
                                          </p:stCondLst>
                                        </p:cTn>
                                        <p:tgtEl>
                                          <p:spTgt spid="4"/>
                                        </p:tgtEl>
                                      </p:cBhvr>
                                      <p:to x="100000" y="60000"/>
                                    </p:animScale>
                                    <p:animScale>
                                      <p:cBhvr>
                                        <p:cTn id="18" dur="166" decel="50000">
                                          <p:stCondLst>
                                            <p:cond delay="676"/>
                                          </p:stCondLst>
                                        </p:cTn>
                                        <p:tgtEl>
                                          <p:spTgt spid="4"/>
                                        </p:tgtEl>
                                      </p:cBhvr>
                                      <p:to x="100000" y="100000"/>
                                    </p:animScale>
                                    <p:animScale>
                                      <p:cBhvr>
                                        <p:cTn id="19" dur="26">
                                          <p:stCondLst>
                                            <p:cond delay="1312"/>
                                          </p:stCondLst>
                                        </p:cTn>
                                        <p:tgtEl>
                                          <p:spTgt spid="4"/>
                                        </p:tgtEl>
                                      </p:cBhvr>
                                      <p:to x="100000" y="80000"/>
                                    </p:animScale>
                                    <p:animScale>
                                      <p:cBhvr>
                                        <p:cTn id="20" dur="166" decel="50000">
                                          <p:stCondLst>
                                            <p:cond delay="1338"/>
                                          </p:stCondLst>
                                        </p:cTn>
                                        <p:tgtEl>
                                          <p:spTgt spid="4"/>
                                        </p:tgtEl>
                                      </p:cBhvr>
                                      <p:to x="100000" y="100000"/>
                                    </p:animScale>
                                    <p:animScale>
                                      <p:cBhvr>
                                        <p:cTn id="21" dur="26">
                                          <p:stCondLst>
                                            <p:cond delay="1642"/>
                                          </p:stCondLst>
                                        </p:cTn>
                                        <p:tgtEl>
                                          <p:spTgt spid="4"/>
                                        </p:tgtEl>
                                      </p:cBhvr>
                                      <p:to x="100000" y="90000"/>
                                    </p:animScale>
                                    <p:animScale>
                                      <p:cBhvr>
                                        <p:cTn id="22" dur="166" decel="50000">
                                          <p:stCondLst>
                                            <p:cond delay="1668"/>
                                          </p:stCondLst>
                                        </p:cTn>
                                        <p:tgtEl>
                                          <p:spTgt spid="4"/>
                                        </p:tgtEl>
                                      </p:cBhvr>
                                      <p:to x="100000" y="100000"/>
                                    </p:animScale>
                                    <p:animScale>
                                      <p:cBhvr>
                                        <p:cTn id="23" dur="26">
                                          <p:stCondLst>
                                            <p:cond delay="1808"/>
                                          </p:stCondLst>
                                        </p:cTn>
                                        <p:tgtEl>
                                          <p:spTgt spid="4"/>
                                        </p:tgtEl>
                                      </p:cBhvr>
                                      <p:to x="100000" y="95000"/>
                                    </p:animScale>
                                    <p:animScale>
                                      <p:cBhvr>
                                        <p:cTn id="2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3316" y="831591"/>
            <a:ext cx="9565341" cy="1200329"/>
          </a:xfrm>
          <a:prstGeom prst="rect">
            <a:avLst/>
          </a:prstGeom>
        </p:spPr>
        <p:txBody>
          <a:bodyPr wrap="square">
            <a:spAutoFit/>
          </a:bodyPr>
          <a:lstStyle/>
          <a:p>
            <a:pPr indent="0"/>
            <a:r>
              <a:rPr lang="zh-CN" altLang="en-US" sz="2400" dirty="0" smtClean="0">
                <a:latin typeface="宋体" panose="02010600030101010101" pitchFamily="2" charset="-122"/>
                <a:ea typeface="宋体" panose="02010600030101010101" pitchFamily="2" charset="-122"/>
                <a:cs typeface="宋体" panose="02010600030101010101" pitchFamily="2" charset="-122"/>
              </a:rPr>
              <a:t>    取出</a:t>
            </a:r>
            <a:r>
              <a:rPr lang="zh-CN" altLang="en-US" sz="2400" dirty="0">
                <a:latin typeface="宋体" panose="02010600030101010101" pitchFamily="2" charset="-122"/>
                <a:ea typeface="宋体" panose="02010600030101010101" pitchFamily="2" charset="-122"/>
                <a:cs typeface="宋体" panose="02010600030101010101" pitchFamily="2" charset="-122"/>
              </a:rPr>
              <a:t>头结点</a:t>
            </a:r>
            <a:r>
              <a:rPr lang="en-US" altLang="zh-CN" sz="2400" dirty="0">
                <a:latin typeface="宋体" panose="02010600030101010101" pitchFamily="2" charset="-122"/>
                <a:ea typeface="宋体" panose="02010600030101010101" pitchFamily="2" charset="-122"/>
                <a:cs typeface="宋体" panose="02010600030101010101" pitchFamily="2" charset="-122"/>
              </a:rPr>
              <a:t>2</a:t>
            </a:r>
            <a:r>
              <a:rPr lang="zh-CN" altLang="en-US" sz="2400" dirty="0">
                <a:latin typeface="宋体" panose="02010600030101010101" pitchFamily="2" charset="-122"/>
                <a:ea typeface="宋体" panose="02010600030101010101" pitchFamily="2" charset="-122"/>
                <a:cs typeface="宋体" panose="02010600030101010101" pitchFamily="2" charset="-122"/>
              </a:rPr>
              <a:t>，它有</a:t>
            </a:r>
            <a:r>
              <a:rPr lang="en-US" altLang="zh-CN" sz="2400" dirty="0">
                <a:latin typeface="Times New Roman" panose="02020603050405020304" charset="0"/>
                <a:ea typeface="Times New Roman" panose="02020603050405020304" charset="0"/>
                <a:cs typeface="Times New Roman" panose="02020603050405020304" charset="0"/>
              </a:rPr>
              <a:t>3</a:t>
            </a:r>
            <a:r>
              <a:rPr lang="zh-CN" altLang="en-US" sz="2400" dirty="0">
                <a:latin typeface="宋体" panose="02010600030101010101" pitchFamily="2" charset="-122"/>
                <a:ea typeface="宋体" panose="02010600030101010101" pitchFamily="2" charset="-122"/>
                <a:cs typeface="宋体" panose="02010600030101010101" pitchFamily="2" charset="-122"/>
              </a:rPr>
              <a:t>个子树。结点</a:t>
            </a:r>
            <a:r>
              <a:rPr lang="en-US" altLang="zh-CN" sz="2400" dirty="0">
                <a:latin typeface="Times New Roman" panose="02020603050405020304" charset="0"/>
                <a:ea typeface="Times New Roman" panose="02020603050405020304" charset="0"/>
                <a:cs typeface="Times New Roman" panose="02020603050405020304" charset="0"/>
              </a:rPr>
              <a:t>2</a:t>
            </a:r>
            <a:r>
              <a:rPr lang="zh-CN" altLang="en-US" sz="2400" dirty="0">
                <a:latin typeface="宋体" panose="02010600030101010101" pitchFamily="2" charset="-122"/>
                <a:ea typeface="宋体" panose="02010600030101010101" pitchFamily="2" charset="-122"/>
                <a:cs typeface="宋体" panose="02010600030101010101" pitchFamily="2" charset="-122"/>
              </a:rPr>
              <a:t>沿边</a:t>
            </a:r>
            <a:r>
              <a:rPr lang="en-US" altLang="zh-CN" sz="2400" dirty="0">
                <a:latin typeface="Times New Roman" panose="02020603050405020304" charset="0"/>
                <a:ea typeface="Times New Roman" panose="02020603050405020304" charset="0"/>
                <a:cs typeface="Times New Roman" panose="02020603050405020304" charset="0"/>
              </a:rPr>
              <a:t>u</a:t>
            </a:r>
            <a:r>
              <a:rPr lang="zh-CN" altLang="en-US" sz="2400" dirty="0">
                <a:latin typeface="宋体" panose="02010600030101010101" pitchFamily="2" charset="-122"/>
                <a:ea typeface="宋体" panose="02010600030101010101" pitchFamily="2" charset="-122"/>
                <a:cs typeface="宋体" panose="02010600030101010101" pitchFamily="2" charset="-122"/>
              </a:rPr>
              <a:t>扩展到结点</a:t>
            </a:r>
            <a:r>
              <a:rPr lang="en-US" altLang="zh-CN" sz="2400" dirty="0">
                <a:latin typeface="Times New Roman" panose="02020603050405020304" charset="0"/>
                <a:ea typeface="Times New Roman" panose="02020603050405020304" charset="0"/>
                <a:cs typeface="Times New Roman" panose="02020603050405020304" charset="0"/>
              </a:rPr>
              <a:t>3</a:t>
            </a:r>
            <a:r>
              <a:rPr lang="zh-CN" altLang="en-US" sz="2400" dirty="0">
                <a:latin typeface="宋体" panose="02010600030101010101" pitchFamily="2" charset="-122"/>
                <a:ea typeface="宋体" panose="02010600030101010101" pitchFamily="2" charset="-122"/>
                <a:cs typeface="宋体" panose="02010600030101010101" pitchFamily="2" charset="-122"/>
              </a:rPr>
              <a:t>时，路径长度为</a:t>
            </a:r>
            <a:r>
              <a:rPr lang="en-US" altLang="zh-CN" sz="2400" dirty="0">
                <a:latin typeface="Times New Roman" panose="02020603050405020304" charset="0"/>
                <a:ea typeface="Times New Roman" panose="02020603050405020304" charset="0"/>
                <a:cs typeface="Times New Roman" panose="02020603050405020304" charset="0"/>
              </a:rPr>
              <a:t>5</a:t>
            </a:r>
            <a:r>
              <a:rPr lang="zh-CN" altLang="en-US" sz="2400" dirty="0">
                <a:latin typeface="宋体" panose="02010600030101010101" pitchFamily="2" charset="-122"/>
                <a:ea typeface="宋体" panose="02010600030101010101" pitchFamily="2" charset="-122"/>
                <a:cs typeface="宋体" panose="02010600030101010101" pitchFamily="2" charset="-122"/>
              </a:rPr>
              <a:t>，而结点</a:t>
            </a:r>
            <a:r>
              <a:rPr lang="en-US" altLang="zh-CN" sz="2400" dirty="0">
                <a:latin typeface="Times New Roman" panose="02020603050405020304" charset="0"/>
                <a:ea typeface="Times New Roman" panose="02020603050405020304" charset="0"/>
                <a:cs typeface="Times New Roman" panose="02020603050405020304" charset="0"/>
              </a:rPr>
              <a:t>3</a:t>
            </a:r>
            <a:r>
              <a:rPr lang="zh-CN" altLang="en-US" sz="2400" dirty="0">
                <a:latin typeface="宋体" panose="02010600030101010101" pitchFamily="2" charset="-122"/>
                <a:ea typeface="宋体" panose="02010600030101010101" pitchFamily="2" charset="-122"/>
                <a:cs typeface="宋体" panose="02010600030101010101" pitchFamily="2" charset="-122"/>
              </a:rPr>
              <a:t>当前的路径长度为</a:t>
            </a:r>
            <a:r>
              <a:rPr lang="en-US" altLang="zh-CN" sz="2400" dirty="0">
                <a:latin typeface="Times New Roman" panose="02020603050405020304" charset="0"/>
                <a:ea typeface="Times New Roman" panose="02020603050405020304" charset="0"/>
                <a:cs typeface="Times New Roman" panose="02020603050405020304" charset="0"/>
              </a:rPr>
              <a:t>3</a:t>
            </a:r>
            <a:r>
              <a:rPr lang="zh-CN" altLang="en-US" sz="2400" dirty="0">
                <a:latin typeface="宋体" panose="02010600030101010101" pitchFamily="2" charset="-122"/>
                <a:ea typeface="宋体" panose="02010600030101010101" pitchFamily="2" charset="-122"/>
                <a:cs typeface="宋体" panose="02010600030101010101" pitchFamily="2" charset="-122"/>
              </a:rPr>
              <a:t>，该子树被剪枝。结点</a:t>
            </a:r>
            <a:r>
              <a:rPr lang="en-US" altLang="zh-CN" sz="2400" dirty="0">
                <a:latin typeface="Times New Roman" panose="02020603050405020304" charset="0"/>
                <a:ea typeface="Times New Roman" panose="02020603050405020304" charset="0"/>
                <a:cs typeface="Times New Roman" panose="02020603050405020304" charset="0"/>
              </a:rPr>
              <a:t>2</a:t>
            </a:r>
            <a:r>
              <a:rPr lang="zh-CN" altLang="en-US" sz="2400" dirty="0">
                <a:latin typeface="宋体" panose="02010600030101010101" pitchFamily="2" charset="-122"/>
                <a:ea typeface="宋体" panose="02010600030101010101" pitchFamily="2" charset="-122"/>
                <a:cs typeface="宋体" panose="02010600030101010101" pitchFamily="2" charset="-122"/>
              </a:rPr>
              <a:t>分别沿边</a:t>
            </a:r>
            <a:r>
              <a:rPr lang="en-US" altLang="zh-CN" sz="2400" i="1" dirty="0">
                <a:latin typeface="宋体" panose="02010600030101010101" pitchFamily="2" charset="-122"/>
                <a:ea typeface="宋体" panose="02010600030101010101" pitchFamily="2" charset="-122"/>
                <a:cs typeface="宋体" panose="02010600030101010101" pitchFamily="2" charset="-122"/>
              </a:rPr>
              <a:t>d</a:t>
            </a:r>
            <a:r>
              <a:rPr lang="zh-CN" altLang="en-US" sz="2400" dirty="0">
                <a:latin typeface="宋体" panose="02010600030101010101" pitchFamily="2" charset="-122"/>
                <a:ea typeface="宋体" panose="02010600030101010101" pitchFamily="2" charset="-122"/>
                <a:cs typeface="宋体" panose="02010600030101010101" pitchFamily="2" charset="-122"/>
              </a:rPr>
              <a:t>和</a:t>
            </a:r>
            <a:r>
              <a:rPr lang="en-US" altLang="zh-CN" sz="2400" i="1" dirty="0">
                <a:latin typeface="宋体" panose="02010600030101010101" pitchFamily="2" charset="-122"/>
                <a:ea typeface="宋体" panose="02010600030101010101" pitchFamily="2" charset="-122"/>
                <a:cs typeface="宋体" panose="02010600030101010101" pitchFamily="2" charset="-122"/>
              </a:rPr>
              <a:t>e</a:t>
            </a:r>
            <a:r>
              <a:rPr lang="zh-CN" altLang="en-US" sz="2400" dirty="0">
                <a:latin typeface="宋体" panose="02010600030101010101" pitchFamily="2" charset="-122"/>
                <a:ea typeface="宋体" panose="02010600030101010101" pitchFamily="2" charset="-122"/>
                <a:cs typeface="宋体" panose="02010600030101010101" pitchFamily="2" charset="-122"/>
              </a:rPr>
              <a:t>扩展至结点</a:t>
            </a:r>
            <a:r>
              <a:rPr lang="en-US" altLang="zh-CN" sz="2400" dirty="0">
                <a:latin typeface="宋体" panose="02010600030101010101" pitchFamily="2" charset="-122"/>
                <a:ea typeface="宋体" panose="02010600030101010101" pitchFamily="2" charset="-122"/>
                <a:cs typeface="宋体" panose="02010600030101010101" pitchFamily="2" charset="-122"/>
              </a:rPr>
              <a:t>5</a:t>
            </a:r>
            <a:r>
              <a:rPr lang="zh-CN" altLang="en-US" sz="2400" dirty="0">
                <a:latin typeface="宋体" panose="02010600030101010101" pitchFamily="2" charset="-122"/>
                <a:ea typeface="宋体" panose="02010600030101010101" pitchFamily="2" charset="-122"/>
                <a:cs typeface="宋体" panose="02010600030101010101" pitchFamily="2" charset="-122"/>
              </a:rPr>
              <a:t>和</a:t>
            </a:r>
            <a:r>
              <a:rPr lang="en-US" altLang="zh-CN" sz="2400" dirty="0">
                <a:latin typeface="Times New Roman" panose="02020603050405020304" charset="0"/>
                <a:ea typeface="Times New Roman" panose="02020603050405020304" charset="0"/>
                <a:cs typeface="Times New Roman" panose="02020603050405020304" charset="0"/>
              </a:rPr>
              <a:t>6</a:t>
            </a:r>
            <a:r>
              <a:rPr lang="zh-CN" altLang="en-US" sz="2400" dirty="0">
                <a:latin typeface="宋体" panose="02010600030101010101" pitchFamily="2" charset="-122"/>
                <a:ea typeface="宋体" panose="02010600030101010101" pitchFamily="2" charset="-122"/>
                <a:cs typeface="宋体" panose="02010600030101010101" pitchFamily="2" charset="-122"/>
              </a:rPr>
              <a:t>时，将它们加入优先队列，如下所示：</a:t>
            </a:r>
            <a:endParaRPr lang="zh-CN" altLang="en-US" sz="2400" dirty="0"/>
          </a:p>
        </p:txBody>
      </p:sp>
      <p:pic>
        <p:nvPicPr>
          <p:cNvPr id="3" name="图片 2"/>
          <p:cNvPicPr>
            <a:picLocks noChangeAspect="1"/>
          </p:cNvPicPr>
          <p:nvPr/>
        </p:nvPicPr>
        <p:blipFill>
          <a:blip r:embed="rId1"/>
          <a:stretch>
            <a:fillRect/>
          </a:stretch>
        </p:blipFill>
        <p:spPr>
          <a:xfrm>
            <a:off x="1544170" y="2031920"/>
            <a:ext cx="8820150" cy="1275715"/>
          </a:xfrm>
          <a:prstGeom prst="rect">
            <a:avLst/>
          </a:prstGeom>
        </p:spPr>
      </p:pic>
      <p:graphicFrame>
        <p:nvGraphicFramePr>
          <p:cNvPr id="4" name="对象 3"/>
          <p:cNvGraphicFramePr>
            <a:graphicFrameLocks noChangeAspect="1"/>
          </p:cNvGraphicFramePr>
          <p:nvPr/>
        </p:nvGraphicFramePr>
        <p:xfrm>
          <a:off x="212725" y="3374529"/>
          <a:ext cx="5964238" cy="3389312"/>
        </p:xfrm>
        <a:graphic>
          <a:graphicData uri="http://schemas.openxmlformats.org/presentationml/2006/ole">
            <mc:AlternateContent xmlns:mc="http://schemas.openxmlformats.org/markup-compatibility/2006">
              <mc:Choice xmlns:v="urn:schemas-microsoft-com:vml" Requires="v">
                <p:oleObj spid="_x0000_s26696" name="" r:id="rId2" imgW="4060825" imgH="1691005" progId="Visio.Drawing.11">
                  <p:embed/>
                </p:oleObj>
              </mc:Choice>
              <mc:Fallback>
                <p:oleObj name="" r:id="rId2" imgW="4060825" imgH="1691005" progId="Visio.Drawing.11">
                  <p:embed/>
                  <p:pic>
                    <p:nvPicPr>
                      <p:cNvPr id="0" name="对象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25" y="3374529"/>
                        <a:ext cx="5964238" cy="338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对象 4"/>
          <p:cNvGraphicFramePr>
            <a:graphicFrameLocks noChangeAspect="1"/>
          </p:cNvGraphicFramePr>
          <p:nvPr/>
        </p:nvGraphicFramePr>
        <p:xfrm>
          <a:off x="6462713" y="3389313"/>
          <a:ext cx="5534025" cy="3092450"/>
        </p:xfrm>
        <a:graphic>
          <a:graphicData uri="http://schemas.openxmlformats.org/presentationml/2006/ole">
            <mc:AlternateContent xmlns:mc="http://schemas.openxmlformats.org/markup-compatibility/2006">
              <mc:Choice xmlns:v="urn:schemas-microsoft-com:vml" Requires="v">
                <p:oleObj spid="_x0000_s26697" name="" r:id="rId4" imgW="4038600" imgH="3187700" progId="Visio.Drawing.11">
                  <p:embed/>
                </p:oleObj>
              </mc:Choice>
              <mc:Fallback>
                <p:oleObj name="" r:id="rId4" imgW="4038600" imgH="3187700" progId="Visio.Drawing.11">
                  <p:embed/>
                  <p:pic>
                    <p:nvPicPr>
                      <p:cNvPr id="0" name="对象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2713" y="3389313"/>
                        <a:ext cx="5534025" cy="309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23363" y="959694"/>
            <a:ext cx="10762131" cy="1200329"/>
          </a:xfrm>
          <a:prstGeom prst="rect">
            <a:avLst/>
          </a:prstGeom>
        </p:spPr>
        <p:txBody>
          <a:bodyPr wrap="square">
            <a:spAutoFit/>
          </a:bodyPr>
          <a:lstStyle/>
          <a:p>
            <a:pPr indent="0"/>
            <a:r>
              <a:rPr lang="zh-CN" altLang="en-US" sz="2400" dirty="0" smtClean="0"/>
              <a:t>         取出</a:t>
            </a:r>
            <a:r>
              <a:rPr lang="zh-CN" altLang="en-US" sz="2400" dirty="0"/>
              <a:t>头结点</a:t>
            </a:r>
            <a:r>
              <a:rPr lang="en-US" altLang="zh-CN" sz="2400" dirty="0"/>
              <a:t>3</a:t>
            </a:r>
            <a:r>
              <a:rPr lang="zh-CN" altLang="en-US" sz="2400" dirty="0"/>
              <a:t>，它有</a:t>
            </a:r>
            <a:r>
              <a:rPr lang="en-US" altLang="zh-CN" sz="2400" dirty="0"/>
              <a:t>2</a:t>
            </a:r>
            <a:r>
              <a:rPr lang="zh-CN" altLang="en-US" sz="2400" dirty="0"/>
              <a:t>个子树。</a:t>
            </a:r>
            <a:r>
              <a:rPr lang="zh-CN" altLang="en-US" sz="2400" dirty="0" smtClean="0"/>
              <a:t>结点</a:t>
            </a:r>
            <a:r>
              <a:rPr lang="en-US" altLang="zh-CN" sz="2400" dirty="0" smtClean="0"/>
              <a:t>3</a:t>
            </a:r>
            <a:r>
              <a:rPr lang="zh-CN" altLang="en-US" sz="2400" dirty="0" smtClean="0"/>
              <a:t>沿边</a:t>
            </a:r>
            <a:r>
              <a:rPr lang="en-US" altLang="zh-CN" sz="2400" dirty="0"/>
              <a:t>f</a:t>
            </a:r>
            <a:r>
              <a:rPr lang="zh-CN" altLang="en-US" sz="2400" dirty="0"/>
              <a:t>扩展到结点</a:t>
            </a:r>
            <a:r>
              <a:rPr lang="en-US" altLang="zh-CN" sz="2400" dirty="0"/>
              <a:t>6</a:t>
            </a:r>
            <a:r>
              <a:rPr lang="zh-CN" altLang="en-US" sz="2400" dirty="0"/>
              <a:t>时，路径长度为</a:t>
            </a:r>
            <a:r>
              <a:rPr lang="en-US" altLang="zh-CN" sz="2400" dirty="0"/>
              <a:t>12</a:t>
            </a:r>
            <a:r>
              <a:rPr lang="zh-CN" altLang="en-US" sz="2400" dirty="0"/>
              <a:t>，而结点</a:t>
            </a:r>
            <a:r>
              <a:rPr lang="en-US" altLang="zh-CN" sz="2400" dirty="0"/>
              <a:t>6</a:t>
            </a:r>
            <a:r>
              <a:rPr lang="zh-CN" altLang="en-US" sz="2400" dirty="0"/>
              <a:t>当前路径长度为</a:t>
            </a:r>
            <a:r>
              <a:rPr lang="en-US" altLang="zh-CN" sz="2400" dirty="0"/>
              <a:t>4</a:t>
            </a:r>
            <a:r>
              <a:rPr lang="zh-CN" altLang="en-US" sz="2400" dirty="0"/>
              <a:t>，路径没有优化，该子树被剪枝。</a:t>
            </a:r>
            <a:r>
              <a:rPr lang="zh-CN" altLang="en-US" sz="2400" dirty="0" smtClean="0"/>
              <a:t>结点</a:t>
            </a:r>
            <a:r>
              <a:rPr lang="en-US" altLang="zh-CN" sz="2400" dirty="0" smtClean="0"/>
              <a:t>3</a:t>
            </a:r>
            <a:r>
              <a:rPr lang="zh-CN" altLang="en-US" sz="2400" dirty="0" smtClean="0"/>
              <a:t>沿边</a:t>
            </a:r>
            <a:r>
              <a:rPr lang="en-US" altLang="zh-CN" sz="2400" dirty="0"/>
              <a:t>g</a:t>
            </a:r>
            <a:r>
              <a:rPr lang="zh-CN" altLang="en-US" sz="2400" dirty="0"/>
              <a:t>扩展至结点</a:t>
            </a:r>
            <a:r>
              <a:rPr lang="en-US" altLang="zh-CN" sz="2400" dirty="0"/>
              <a:t>7</a:t>
            </a:r>
            <a:r>
              <a:rPr lang="zh-CN" altLang="en-US" sz="2400" dirty="0"/>
              <a:t>时，将</a:t>
            </a:r>
            <a:r>
              <a:rPr lang="en-US" altLang="zh-CN" sz="2400" dirty="0"/>
              <a:t>7</a:t>
            </a:r>
            <a:r>
              <a:rPr lang="zh-CN" altLang="en-US" sz="2400" dirty="0"/>
              <a:t>加入优先队列，如下所示：</a:t>
            </a:r>
            <a:endParaRPr lang="zh-CN" altLang="en-US" sz="2400" dirty="0"/>
          </a:p>
        </p:txBody>
      </p:sp>
      <p:pic>
        <p:nvPicPr>
          <p:cNvPr id="3" name="图片 2"/>
          <p:cNvPicPr>
            <a:picLocks noChangeAspect="1"/>
          </p:cNvPicPr>
          <p:nvPr/>
        </p:nvPicPr>
        <p:blipFill>
          <a:blip r:embed="rId1"/>
          <a:stretch>
            <a:fillRect/>
          </a:stretch>
        </p:blipFill>
        <p:spPr>
          <a:xfrm>
            <a:off x="1553883" y="2160023"/>
            <a:ext cx="8886190" cy="1243965"/>
          </a:xfrm>
          <a:prstGeom prst="rect">
            <a:avLst/>
          </a:prstGeom>
        </p:spPr>
      </p:pic>
      <p:graphicFrame>
        <p:nvGraphicFramePr>
          <p:cNvPr id="4" name="对象 3"/>
          <p:cNvGraphicFramePr>
            <a:graphicFrameLocks noChangeAspect="1"/>
          </p:cNvGraphicFramePr>
          <p:nvPr/>
        </p:nvGraphicFramePr>
        <p:xfrm>
          <a:off x="212725" y="3375025"/>
          <a:ext cx="5964238" cy="3389313"/>
        </p:xfrm>
        <a:graphic>
          <a:graphicData uri="http://schemas.openxmlformats.org/presentationml/2006/ole">
            <mc:AlternateContent xmlns:mc="http://schemas.openxmlformats.org/markup-compatibility/2006">
              <mc:Choice xmlns:v="urn:schemas-microsoft-com:vml" Requires="v">
                <p:oleObj spid="_x0000_s27720" name="" r:id="rId2" imgW="4060825" imgH="1691005" progId="Visio.Drawing.11">
                  <p:embed/>
                </p:oleObj>
              </mc:Choice>
              <mc:Fallback>
                <p:oleObj name="" r:id="rId2" imgW="4060825" imgH="1691005" progId="Visio.Drawing.11">
                  <p:embed/>
                  <p:pic>
                    <p:nvPicPr>
                      <p:cNvPr id="0" name="对象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25" y="3375025"/>
                        <a:ext cx="5964238" cy="338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对象 4"/>
          <p:cNvGraphicFramePr>
            <a:graphicFrameLocks noChangeAspect="1"/>
          </p:cNvGraphicFramePr>
          <p:nvPr/>
        </p:nvGraphicFramePr>
        <p:xfrm>
          <a:off x="6462713" y="3389313"/>
          <a:ext cx="5534025" cy="3092450"/>
        </p:xfrm>
        <a:graphic>
          <a:graphicData uri="http://schemas.openxmlformats.org/presentationml/2006/ole">
            <mc:AlternateContent xmlns:mc="http://schemas.openxmlformats.org/markup-compatibility/2006">
              <mc:Choice xmlns:v="urn:schemas-microsoft-com:vml" Requires="v">
                <p:oleObj spid="_x0000_s27721" name="" r:id="rId4" imgW="4038600" imgH="3187700" progId="Visio.Drawing.11">
                  <p:embed/>
                </p:oleObj>
              </mc:Choice>
              <mc:Fallback>
                <p:oleObj name="" r:id="rId4" imgW="4038600" imgH="3187700" progId="Visio.Drawing.11">
                  <p:embed/>
                  <p:pic>
                    <p:nvPicPr>
                      <p:cNvPr id="0" name="对象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2713" y="3389313"/>
                        <a:ext cx="5534025" cy="309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814294" y="601383"/>
            <a:ext cx="10131612" cy="1938020"/>
          </a:xfrm>
          <a:prstGeom prst="rect">
            <a:avLst/>
          </a:prstGeom>
          <a:noFill/>
          <a:ln w="9525">
            <a:noFill/>
          </a:ln>
        </p:spPr>
        <p:txBody>
          <a:bodyPr wrap="square">
            <a:spAutoFit/>
          </a:bodyPr>
          <a:lstStyle/>
          <a:p>
            <a:pPr indent="0"/>
            <a:r>
              <a:rPr lang="en-US" sz="2400" b="0" dirty="0" smtClean="0"/>
              <a:t>         </a:t>
            </a:r>
            <a:r>
              <a:rPr sz="2400" b="0" dirty="0" smtClean="0"/>
              <a:t>取出头结点</a:t>
            </a:r>
            <a:r>
              <a:rPr sz="2400" b="0" dirty="0"/>
              <a:t>4，它只有1个子树，沿边h扩展到结点7时，路径长度为6，而结点7当前的路径长度为5，该子树被剪枝。</a:t>
            </a:r>
            <a:endParaRPr sz="2400" b="0" dirty="0"/>
          </a:p>
          <a:p>
            <a:pPr indent="0"/>
            <a:r>
              <a:rPr sz="2400" b="0" dirty="0"/>
              <a:t>    </a:t>
            </a:r>
            <a:r>
              <a:rPr lang="en-US" sz="2400" b="0" dirty="0" smtClean="0"/>
              <a:t>     </a:t>
            </a:r>
            <a:r>
              <a:rPr sz="2400" b="0" dirty="0" smtClean="0"/>
              <a:t>取出头结点</a:t>
            </a:r>
            <a:r>
              <a:rPr sz="2400" b="0" dirty="0"/>
              <a:t>6，它有2个子树。结点6沿边q扩展到结点7时，路径长度为5，而结点7当前路径长度为5，路径长度没有优化，该子树被剪枝。结点6沿边k扩展至结点9时，将9加入优先队列，如下所示：</a:t>
            </a:r>
            <a:endParaRPr sz="2400" b="0" dirty="0"/>
          </a:p>
        </p:txBody>
      </p:sp>
      <p:pic>
        <p:nvPicPr>
          <p:cNvPr id="8" name="图片 7"/>
          <p:cNvPicPr>
            <a:picLocks noChangeAspect="1"/>
          </p:cNvPicPr>
          <p:nvPr/>
        </p:nvPicPr>
        <p:blipFill>
          <a:blip r:embed="rId1"/>
          <a:stretch>
            <a:fillRect/>
          </a:stretch>
        </p:blipFill>
        <p:spPr>
          <a:xfrm>
            <a:off x="1544262" y="2539403"/>
            <a:ext cx="8886825" cy="1123315"/>
          </a:xfrm>
          <a:prstGeom prst="rect">
            <a:avLst/>
          </a:prstGeom>
        </p:spPr>
      </p:pic>
      <p:graphicFrame>
        <p:nvGraphicFramePr>
          <p:cNvPr id="2" name="对象 1"/>
          <p:cNvGraphicFramePr>
            <a:graphicFrameLocks noChangeAspect="1"/>
          </p:cNvGraphicFramePr>
          <p:nvPr/>
        </p:nvGraphicFramePr>
        <p:xfrm>
          <a:off x="279960" y="3764989"/>
          <a:ext cx="5964238" cy="2850963"/>
        </p:xfrm>
        <a:graphic>
          <a:graphicData uri="http://schemas.openxmlformats.org/presentationml/2006/ole">
            <mc:AlternateContent xmlns:mc="http://schemas.openxmlformats.org/markup-compatibility/2006">
              <mc:Choice xmlns:v="urn:schemas-microsoft-com:vml" Requires="v">
                <p:oleObj spid="_x0000_s28744" name="" r:id="rId2" imgW="4060825" imgH="1691005" progId="Visio.Drawing.11">
                  <p:embed/>
                </p:oleObj>
              </mc:Choice>
              <mc:Fallback>
                <p:oleObj name="" r:id="rId2" imgW="4060825" imgH="1691005" progId="Visio.Drawing.11">
                  <p:embed/>
                  <p:pic>
                    <p:nvPicPr>
                      <p:cNvPr id="0" name="对象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960" y="3764989"/>
                        <a:ext cx="5964238" cy="2850963"/>
                      </a:xfrm>
                      <a:prstGeom prst="rect">
                        <a:avLst/>
                      </a:prstGeom>
                      <a:noFill/>
                      <a:ln>
                        <a:noFill/>
                      </a:ln>
                    </p:spPr>
                  </p:pic>
                </p:oleObj>
              </mc:Fallback>
            </mc:AlternateContent>
          </a:graphicData>
        </a:graphic>
      </p:graphicFrame>
      <p:graphicFrame>
        <p:nvGraphicFramePr>
          <p:cNvPr id="4" name="对象 3"/>
          <p:cNvGraphicFramePr>
            <a:graphicFrameLocks noChangeAspect="1"/>
          </p:cNvGraphicFramePr>
          <p:nvPr/>
        </p:nvGraphicFramePr>
        <p:xfrm>
          <a:off x="6435819" y="3765550"/>
          <a:ext cx="5534025" cy="3092450"/>
        </p:xfrm>
        <a:graphic>
          <a:graphicData uri="http://schemas.openxmlformats.org/presentationml/2006/ole">
            <mc:AlternateContent xmlns:mc="http://schemas.openxmlformats.org/markup-compatibility/2006">
              <mc:Choice xmlns:v="urn:schemas-microsoft-com:vml" Requires="v">
                <p:oleObj spid="_x0000_s28745" name="" r:id="rId4" imgW="4038600" imgH="3187700" progId="Visio.Drawing.11">
                  <p:embed/>
                </p:oleObj>
              </mc:Choice>
              <mc:Fallback>
                <p:oleObj name="" r:id="rId4" imgW="4038600" imgH="3187700" progId="Visio.Drawing.11">
                  <p:embed/>
                  <p:pic>
                    <p:nvPicPr>
                      <p:cNvPr id="0" name="对象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5819" y="3765550"/>
                        <a:ext cx="5534025" cy="309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6"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80">
                                          <p:stCondLst>
                                            <p:cond delay="0"/>
                                          </p:stCondLst>
                                        </p:cTn>
                                        <p:tgtEl>
                                          <p:spTgt spid="8"/>
                                        </p:tgtEl>
                                      </p:cBhvr>
                                    </p:animEffect>
                                    <p:anim calcmode="lin" valueType="num">
                                      <p:cBhvr>
                                        <p:cTn id="12"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7" dur="26">
                                          <p:stCondLst>
                                            <p:cond delay="650"/>
                                          </p:stCondLst>
                                        </p:cTn>
                                        <p:tgtEl>
                                          <p:spTgt spid="8"/>
                                        </p:tgtEl>
                                      </p:cBhvr>
                                      <p:to x="100000" y="60000"/>
                                    </p:animScale>
                                    <p:animScale>
                                      <p:cBhvr>
                                        <p:cTn id="18" dur="166" decel="50000">
                                          <p:stCondLst>
                                            <p:cond delay="676"/>
                                          </p:stCondLst>
                                        </p:cTn>
                                        <p:tgtEl>
                                          <p:spTgt spid="8"/>
                                        </p:tgtEl>
                                      </p:cBhvr>
                                      <p:to x="100000" y="100000"/>
                                    </p:animScale>
                                    <p:animScale>
                                      <p:cBhvr>
                                        <p:cTn id="19" dur="26">
                                          <p:stCondLst>
                                            <p:cond delay="1312"/>
                                          </p:stCondLst>
                                        </p:cTn>
                                        <p:tgtEl>
                                          <p:spTgt spid="8"/>
                                        </p:tgtEl>
                                      </p:cBhvr>
                                      <p:to x="100000" y="80000"/>
                                    </p:animScale>
                                    <p:animScale>
                                      <p:cBhvr>
                                        <p:cTn id="20" dur="166" decel="50000">
                                          <p:stCondLst>
                                            <p:cond delay="1338"/>
                                          </p:stCondLst>
                                        </p:cTn>
                                        <p:tgtEl>
                                          <p:spTgt spid="8"/>
                                        </p:tgtEl>
                                      </p:cBhvr>
                                      <p:to x="100000" y="100000"/>
                                    </p:animScale>
                                    <p:animScale>
                                      <p:cBhvr>
                                        <p:cTn id="21" dur="26">
                                          <p:stCondLst>
                                            <p:cond delay="1642"/>
                                          </p:stCondLst>
                                        </p:cTn>
                                        <p:tgtEl>
                                          <p:spTgt spid="8"/>
                                        </p:tgtEl>
                                      </p:cBhvr>
                                      <p:to x="100000" y="90000"/>
                                    </p:animScale>
                                    <p:animScale>
                                      <p:cBhvr>
                                        <p:cTn id="22" dur="166" decel="50000">
                                          <p:stCondLst>
                                            <p:cond delay="1668"/>
                                          </p:stCondLst>
                                        </p:cTn>
                                        <p:tgtEl>
                                          <p:spTgt spid="8"/>
                                        </p:tgtEl>
                                      </p:cBhvr>
                                      <p:to x="100000" y="100000"/>
                                    </p:animScale>
                                    <p:animScale>
                                      <p:cBhvr>
                                        <p:cTn id="23" dur="26">
                                          <p:stCondLst>
                                            <p:cond delay="1808"/>
                                          </p:stCondLst>
                                        </p:cTn>
                                        <p:tgtEl>
                                          <p:spTgt spid="8"/>
                                        </p:tgtEl>
                                      </p:cBhvr>
                                      <p:to x="100000" y="95000"/>
                                    </p:animScale>
                                    <p:animScale>
                                      <p:cBhvr>
                                        <p:cTn id="24"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7400" y="717550"/>
            <a:ext cx="10219055" cy="1198880"/>
          </a:xfrm>
          <a:prstGeom prst="rect">
            <a:avLst/>
          </a:prstGeom>
          <a:noFill/>
          <a:ln w="9525">
            <a:noFill/>
          </a:ln>
        </p:spPr>
        <p:txBody>
          <a:bodyPr wrap="square">
            <a:spAutoFit/>
          </a:bodyPr>
          <a:lstStyle/>
          <a:p>
            <a:pPr indent="0"/>
            <a:r>
              <a:rPr lang="en-US" sz="2400" b="0" dirty="0" smtClean="0"/>
              <a:t>        </a:t>
            </a:r>
            <a:r>
              <a:rPr sz="2400" b="0" dirty="0" smtClean="0"/>
              <a:t>取出头结点</a:t>
            </a:r>
            <a:r>
              <a:rPr sz="2400" b="0" dirty="0"/>
              <a:t>7，它有2个子树。结点7沿边l扩展到结点9时，路径长度为10，而结点长度为10，而结点9当前的路径长度为7，路径没有优化，该子树被剪枝。结点7沿边m扩展至结点10时，将10加入优先队列，如下所示：</a:t>
            </a:r>
            <a:endParaRPr sz="2400" b="0" dirty="0"/>
          </a:p>
        </p:txBody>
      </p:sp>
      <p:pic>
        <p:nvPicPr>
          <p:cNvPr id="2" name="图片 1"/>
          <p:cNvPicPr>
            <a:picLocks noChangeAspect="1"/>
          </p:cNvPicPr>
          <p:nvPr/>
        </p:nvPicPr>
        <p:blipFill>
          <a:blip r:embed="rId1"/>
          <a:stretch>
            <a:fillRect/>
          </a:stretch>
        </p:blipFill>
        <p:spPr>
          <a:xfrm>
            <a:off x="1731962" y="1916430"/>
            <a:ext cx="8616315" cy="1346835"/>
          </a:xfrm>
          <a:prstGeom prst="rect">
            <a:avLst/>
          </a:prstGeom>
        </p:spPr>
      </p:pic>
      <p:sp>
        <p:nvSpPr>
          <p:cNvPr id="133" name="文本框 132"/>
          <p:cNvSpPr txBox="1"/>
          <p:nvPr/>
        </p:nvSpPr>
        <p:spPr>
          <a:xfrm>
            <a:off x="960120" y="6349403"/>
            <a:ext cx="5080000" cy="460375"/>
          </a:xfrm>
          <a:prstGeom prst="rect">
            <a:avLst/>
          </a:prstGeom>
          <a:noFill/>
          <a:ln w="9525">
            <a:noFill/>
          </a:ln>
        </p:spPr>
        <p:txBody>
          <a:bodyPr>
            <a:spAutoFit/>
          </a:bodyPr>
          <a:lstStyle/>
          <a:p>
            <a:pPr indent="0"/>
            <a:r>
              <a:rPr lang="zh-CN" altLang="en-US" sz="2400" b="0" dirty="0">
                <a:latin typeface="宋体" panose="02010600030101010101" pitchFamily="2" charset="-122"/>
                <a:ea typeface="宋体" panose="02010600030101010101" pitchFamily="2" charset="-122"/>
                <a:cs typeface="宋体" panose="02010600030101010101" pitchFamily="2" charset="-122"/>
              </a:rPr>
              <a:t>之后的过程同上。</a:t>
            </a:r>
            <a:endParaRPr lang="zh-CN" altLang="en-US" sz="2400" dirty="0"/>
          </a:p>
        </p:txBody>
      </p:sp>
      <p:graphicFrame>
        <p:nvGraphicFramePr>
          <p:cNvPr id="4" name="对象 3"/>
          <p:cNvGraphicFramePr>
            <a:graphicFrameLocks noChangeAspect="1"/>
          </p:cNvGraphicFramePr>
          <p:nvPr/>
        </p:nvGraphicFramePr>
        <p:xfrm>
          <a:off x="319741" y="3389032"/>
          <a:ext cx="5964238" cy="2851150"/>
        </p:xfrm>
        <a:graphic>
          <a:graphicData uri="http://schemas.openxmlformats.org/presentationml/2006/ole">
            <mc:AlternateContent xmlns:mc="http://schemas.openxmlformats.org/markup-compatibility/2006">
              <mc:Choice xmlns:v="urn:schemas-microsoft-com:vml" Requires="v">
                <p:oleObj spid="_x0000_s29766" name="" r:id="rId2" imgW="4060825" imgH="1691005" progId="Visio.Drawing.11">
                  <p:embed/>
                </p:oleObj>
              </mc:Choice>
              <mc:Fallback>
                <p:oleObj name="" r:id="rId2" imgW="4060825" imgH="1691005" progId="Visio.Drawing.11">
                  <p:embed/>
                  <p:pic>
                    <p:nvPicPr>
                      <p:cNvPr id="0" name="对象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741" y="3389032"/>
                        <a:ext cx="5964238"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对象 4"/>
          <p:cNvGraphicFramePr>
            <a:graphicFrameLocks noChangeAspect="1"/>
          </p:cNvGraphicFramePr>
          <p:nvPr/>
        </p:nvGraphicFramePr>
        <p:xfrm>
          <a:off x="6408831" y="3263265"/>
          <a:ext cx="5534025" cy="3092450"/>
        </p:xfrm>
        <a:graphic>
          <a:graphicData uri="http://schemas.openxmlformats.org/presentationml/2006/ole">
            <mc:AlternateContent xmlns:mc="http://schemas.openxmlformats.org/markup-compatibility/2006">
              <mc:Choice xmlns:v="urn:schemas-microsoft-com:vml" Requires="v">
                <p:oleObj spid="_x0000_s29767" name="" r:id="rId4" imgW="4038600" imgH="3187700" progId="Visio.Drawing.11">
                  <p:embed/>
                </p:oleObj>
              </mc:Choice>
              <mc:Fallback>
                <p:oleObj name="" r:id="rId4" imgW="4038600" imgH="3187700" progId="Visio.Drawing.11">
                  <p:embed/>
                  <p:pic>
                    <p:nvPicPr>
                      <p:cNvPr id="0" name="对象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08831" y="3263265"/>
                        <a:ext cx="5534025" cy="309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6"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80">
                                          <p:stCondLst>
                                            <p:cond delay="0"/>
                                          </p:stCondLst>
                                        </p:cTn>
                                        <p:tgtEl>
                                          <p:spTgt spid="2"/>
                                        </p:tgtEl>
                                      </p:cBhvr>
                                    </p:animEffect>
                                    <p:anim calcmode="lin" valueType="num">
                                      <p:cBhvr>
                                        <p:cTn id="12"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7" dur="26">
                                          <p:stCondLst>
                                            <p:cond delay="650"/>
                                          </p:stCondLst>
                                        </p:cTn>
                                        <p:tgtEl>
                                          <p:spTgt spid="2"/>
                                        </p:tgtEl>
                                      </p:cBhvr>
                                      <p:to x="100000" y="60000"/>
                                    </p:animScale>
                                    <p:animScale>
                                      <p:cBhvr>
                                        <p:cTn id="18" dur="166" decel="50000">
                                          <p:stCondLst>
                                            <p:cond delay="676"/>
                                          </p:stCondLst>
                                        </p:cTn>
                                        <p:tgtEl>
                                          <p:spTgt spid="2"/>
                                        </p:tgtEl>
                                      </p:cBhvr>
                                      <p:to x="100000" y="100000"/>
                                    </p:animScale>
                                    <p:animScale>
                                      <p:cBhvr>
                                        <p:cTn id="19" dur="26">
                                          <p:stCondLst>
                                            <p:cond delay="1312"/>
                                          </p:stCondLst>
                                        </p:cTn>
                                        <p:tgtEl>
                                          <p:spTgt spid="2"/>
                                        </p:tgtEl>
                                      </p:cBhvr>
                                      <p:to x="100000" y="80000"/>
                                    </p:animScale>
                                    <p:animScale>
                                      <p:cBhvr>
                                        <p:cTn id="20" dur="166" decel="50000">
                                          <p:stCondLst>
                                            <p:cond delay="1338"/>
                                          </p:stCondLst>
                                        </p:cTn>
                                        <p:tgtEl>
                                          <p:spTgt spid="2"/>
                                        </p:tgtEl>
                                      </p:cBhvr>
                                      <p:to x="100000" y="100000"/>
                                    </p:animScale>
                                    <p:animScale>
                                      <p:cBhvr>
                                        <p:cTn id="21" dur="26">
                                          <p:stCondLst>
                                            <p:cond delay="1642"/>
                                          </p:stCondLst>
                                        </p:cTn>
                                        <p:tgtEl>
                                          <p:spTgt spid="2"/>
                                        </p:tgtEl>
                                      </p:cBhvr>
                                      <p:to x="100000" y="90000"/>
                                    </p:animScale>
                                    <p:animScale>
                                      <p:cBhvr>
                                        <p:cTn id="22" dur="166" decel="50000">
                                          <p:stCondLst>
                                            <p:cond delay="1668"/>
                                          </p:stCondLst>
                                        </p:cTn>
                                        <p:tgtEl>
                                          <p:spTgt spid="2"/>
                                        </p:tgtEl>
                                      </p:cBhvr>
                                      <p:to x="100000" y="100000"/>
                                    </p:animScale>
                                    <p:animScale>
                                      <p:cBhvr>
                                        <p:cTn id="23" dur="26">
                                          <p:stCondLst>
                                            <p:cond delay="1808"/>
                                          </p:stCondLst>
                                        </p:cTn>
                                        <p:tgtEl>
                                          <p:spTgt spid="2"/>
                                        </p:tgtEl>
                                      </p:cBhvr>
                                      <p:to x="100000" y="95000"/>
                                    </p:animScale>
                                    <p:animScale>
                                      <p:cBhvr>
                                        <p:cTn id="24" dur="166" decel="50000">
                                          <p:stCondLst>
                                            <p:cond delay="1834"/>
                                          </p:stCondLst>
                                        </p:cTn>
                                        <p:tgtEl>
                                          <p:spTgt spid="2"/>
                                        </p:tgtEl>
                                      </p:cBhvr>
                                      <p:to x="100000" y="100000"/>
                                    </p:animScale>
                                  </p:childTnLst>
                                </p:cTn>
                              </p:par>
                              <p:par>
                                <p:cTn id="25" presetID="2" presetClass="entr" presetSubtype="4" fill="hold" grpId="0" nodeType="withEffect">
                                  <p:stCondLst>
                                    <p:cond delay="0"/>
                                  </p:stCondLst>
                                  <p:childTnLst>
                                    <p:set>
                                      <p:cBhvr>
                                        <p:cTn id="26" dur="1" fill="hold">
                                          <p:stCondLst>
                                            <p:cond delay="0"/>
                                          </p:stCondLst>
                                        </p:cTn>
                                        <p:tgtEl>
                                          <p:spTgt spid="133"/>
                                        </p:tgtEl>
                                        <p:attrNameLst>
                                          <p:attrName>style.visibility</p:attrName>
                                        </p:attrNameLst>
                                      </p:cBhvr>
                                      <p:to>
                                        <p:strVal val="visible"/>
                                      </p:to>
                                    </p:set>
                                    <p:anim calcmode="lin" valueType="num">
                                      <p:cBhvr additive="base">
                                        <p:cTn id="27" dur="500" fill="hold"/>
                                        <p:tgtEl>
                                          <p:spTgt spid="133"/>
                                        </p:tgtEl>
                                        <p:attrNameLst>
                                          <p:attrName>ppt_x</p:attrName>
                                        </p:attrNameLst>
                                      </p:cBhvr>
                                      <p:tavLst>
                                        <p:tav tm="0">
                                          <p:val>
                                            <p:strVal val="#ppt_x"/>
                                          </p:val>
                                        </p:tav>
                                        <p:tav tm="100000">
                                          <p:val>
                                            <p:strVal val="#ppt_x"/>
                                          </p:val>
                                        </p:tav>
                                      </p:tavLst>
                                    </p:anim>
                                    <p:anim calcmode="lin" valueType="num">
                                      <p:cBhvr additive="base">
                                        <p:cTn id="28" dur="500" fill="hold"/>
                                        <p:tgtEl>
                                          <p:spTgt spid="1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41680" y="1115060"/>
            <a:ext cx="5080000" cy="829945"/>
          </a:xfrm>
          <a:prstGeom prst="rect">
            <a:avLst/>
          </a:prstGeom>
          <a:noFill/>
          <a:ln w="9525">
            <a:noFill/>
          </a:ln>
        </p:spPr>
        <p:txBody>
          <a:bodyPr>
            <a:spAutoFit/>
          </a:bodyPr>
          <a:lstStyle/>
          <a:p>
            <a:pPr indent="0"/>
            <a:r>
              <a:rPr lang="en-US" altLang="zh-CN" sz="1050" b="0">
                <a:latin typeface="宋体" panose="02010600030101010101" pitchFamily="2" charset="-122"/>
                <a:ea typeface="宋体" panose="02010600030101010101" pitchFamily="2" charset="-122"/>
                <a:cs typeface="宋体" panose="02010600030101010101" pitchFamily="2" charset="-122"/>
              </a:rPr>
              <a:t> </a:t>
            </a:r>
            <a:r>
              <a:rPr lang="zh-CN" altLang="en-US" sz="2400" b="0">
                <a:latin typeface="宋体" panose="02010600030101010101" pitchFamily="2" charset="-122"/>
                <a:ea typeface="宋体" panose="02010600030101010101" pitchFamily="2" charset="-122"/>
                <a:cs typeface="宋体" panose="02010600030101010101" pitchFamily="2" charset="-122"/>
              </a:rPr>
              <a:t>根据问题描述，定义单源最短路径问题分支限界算法数据结构如右：</a:t>
            </a:r>
            <a:endParaRPr lang="zh-CN" altLang="en-US" sz="2400" b="0">
              <a:latin typeface="宋体" panose="02010600030101010101" pitchFamily="2" charset="-122"/>
              <a:ea typeface="宋体" panose="02010600030101010101" pitchFamily="2" charset="-122"/>
              <a:cs typeface="宋体" panose="02010600030101010101" pitchFamily="2" charset="-122"/>
            </a:endParaRPr>
          </a:p>
        </p:txBody>
      </p:sp>
      <p:sp>
        <p:nvSpPr>
          <p:cNvPr id="5" name="文本框 4"/>
          <p:cNvSpPr txBox="1"/>
          <p:nvPr/>
        </p:nvSpPr>
        <p:spPr>
          <a:xfrm>
            <a:off x="5821680" y="112713"/>
            <a:ext cx="5080000" cy="6862445"/>
          </a:xfrm>
          <a:prstGeom prst="rect">
            <a:avLst/>
          </a:prstGeom>
          <a:noFill/>
          <a:ln w="9525">
            <a:noFill/>
          </a:ln>
        </p:spPr>
        <p:txBody>
          <a:bodyPr>
            <a:spAutoFit/>
          </a:bodyPr>
          <a:lstStyle/>
          <a:p>
            <a:pPr indent="266700"/>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#define </a:t>
            </a:r>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inf</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1000000</a:t>
            </a:r>
            <a:endPar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#define NUM 100</a:t>
            </a:r>
            <a:endPar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int</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n;				//</a:t>
            </a:r>
            <a:r>
              <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rPr>
              <a:t>顶点数</a:t>
            </a:r>
            <a:endPar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int</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edge;			//</a:t>
            </a:r>
            <a:r>
              <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rPr>
              <a:t>边数</a:t>
            </a:r>
            <a:endPar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int</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c[NUM][NUM];		//</a:t>
            </a:r>
            <a:r>
              <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rPr>
              <a:t>邻接矩阵</a:t>
            </a:r>
            <a:endPar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int</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prev</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[NUM];	//</a:t>
            </a:r>
            <a:r>
              <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rPr>
              <a:t>前驱顶点数组</a:t>
            </a:r>
            <a:endPar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int</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dist</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[NUM];//</a:t>
            </a:r>
            <a:r>
              <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rPr>
              <a:t>从源点到各个顶点最短距离数组</a:t>
            </a:r>
            <a:endPar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a:t>
            </a:r>
            <a:r>
              <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rPr>
              <a:t>优先队列元素</a:t>
            </a:r>
            <a:endPar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struct</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MinHeapNode</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rPr>
              <a:t>排序算法，升序</a:t>
            </a:r>
            <a:endPar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friend </a:t>
            </a:r>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bool</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operator &lt; (</a:t>
            </a:r>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const</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MinHeapNode</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&amp; a, </a:t>
            </a:r>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const</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MinHeapNode</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&amp; b)</a:t>
            </a:r>
            <a:endPar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if(</a:t>
            </a:r>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a.length</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&gt; </a:t>
            </a:r>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b.length</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return true;</a:t>
            </a:r>
            <a:endPar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else return false;</a:t>
            </a:r>
            <a:endPar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int</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i;					//</a:t>
            </a:r>
            <a:r>
              <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rPr>
              <a:t>结点编号</a:t>
            </a:r>
            <a:endPar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sz="2000" b="0" dirty="0" err="1">
                <a:solidFill>
                  <a:srgbClr val="0D09B6"/>
                </a:solidFill>
                <a:latin typeface="宋体" panose="02010600030101010101" pitchFamily="2" charset="-122"/>
                <a:ea typeface="宋体" panose="02010600030101010101" pitchFamily="2" charset="-122"/>
                <a:cs typeface="宋体" panose="02010600030101010101" pitchFamily="2" charset="-122"/>
              </a:rPr>
              <a:t>int</a:t>
            </a:r>
            <a:r>
              <a:rPr lang="en-US" altLang="zh-CN" sz="2000" b="0" dirty="0">
                <a:solidFill>
                  <a:srgbClr val="0D09B6"/>
                </a:solidFill>
                <a:latin typeface="宋体" panose="02010600030101010101" pitchFamily="2" charset="-122"/>
                <a:ea typeface="宋体" panose="02010600030101010101" pitchFamily="2" charset="-122"/>
                <a:cs typeface="宋体" panose="02010600030101010101" pitchFamily="2" charset="-122"/>
              </a:rPr>
              <a:t> length;	//</a:t>
            </a:r>
            <a:r>
              <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rPr>
              <a:t>结点路径长度</a:t>
            </a:r>
            <a:endParaRPr lang="zh-CN" altLang="en-US" sz="2000" b="0" dirty="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000" b="0" dirty="0">
                <a:solidFill>
                  <a:srgbClr val="0070C0"/>
                </a:solidFill>
                <a:latin typeface="宋体" panose="02010600030101010101" pitchFamily="2" charset="-122"/>
                <a:ea typeface="宋体" panose="02010600030101010101" pitchFamily="2" charset="-122"/>
                <a:cs typeface="宋体" panose="02010600030101010101" pitchFamily="2" charset="-122"/>
              </a:rPr>
              <a:t>};</a:t>
            </a:r>
            <a:endParaRPr lang="en-US" altLang="zh-CN" sz="2000" b="0" dirty="0">
              <a:solidFill>
                <a:srgbClr val="0070C0"/>
              </a:solidFill>
              <a:latin typeface="宋体" panose="02010600030101010101" pitchFamily="2" charset="-122"/>
              <a:ea typeface="宋体" panose="02010600030101010101" pitchFamily="2" charset="-122"/>
              <a:cs typeface="宋体" panose="02010600030101010101" pitchFamily="2" charset="-122"/>
            </a:endParaRPr>
          </a:p>
        </p:txBody>
      </p:sp>
      <p:cxnSp>
        <p:nvCxnSpPr>
          <p:cNvPr id="18" name="Straight Connector 64"/>
          <p:cNvCxnSpPr/>
          <p:nvPr/>
        </p:nvCxnSpPr>
        <p:spPr>
          <a:xfrm>
            <a:off x="560551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9" name="Oval 65"/>
          <p:cNvSpPr/>
          <p:nvPr/>
        </p:nvSpPr>
        <p:spPr>
          <a:xfrm>
            <a:off x="544974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Oval 66"/>
          <p:cNvSpPr/>
          <p:nvPr/>
        </p:nvSpPr>
        <p:spPr>
          <a:xfrm>
            <a:off x="544974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Oval 67"/>
          <p:cNvSpPr/>
          <p:nvPr/>
        </p:nvSpPr>
        <p:spPr>
          <a:xfrm>
            <a:off x="544974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Oval 68"/>
          <p:cNvSpPr/>
          <p:nvPr/>
        </p:nvSpPr>
        <p:spPr>
          <a:xfrm>
            <a:off x="544974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childTnLst>
                          </p:cTn>
                        </p:par>
                        <p:par>
                          <p:cTn id="37" fill="hold">
                            <p:stCondLst>
                              <p:cond delay="3500"/>
                            </p:stCondLst>
                            <p:childTnLst>
                              <p:par>
                                <p:cTn id="38" presetID="53" presetClass="entr" presetSubtype="16"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9" grpId="0" bldLvl="0" animBg="1"/>
      <p:bldP spid="20" grpId="0" bldLvl="0" animBg="1"/>
      <p:bldP spid="21" grpId="0" bldLvl="0" animBg="1"/>
      <p:bldP spid="22" grpId="0" bldLvl="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文本框 132"/>
          <p:cNvSpPr txBox="1"/>
          <p:nvPr/>
        </p:nvSpPr>
        <p:spPr>
          <a:xfrm>
            <a:off x="848360" y="946785"/>
            <a:ext cx="5080000" cy="460375"/>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分支限界算法如算法</a:t>
            </a:r>
            <a:r>
              <a:rPr lang="en-US" altLang="zh-CN" sz="2400" b="0">
                <a:latin typeface="宋体" panose="02010600030101010101" pitchFamily="2" charset="-122"/>
                <a:ea typeface="宋体" panose="02010600030101010101" pitchFamily="2" charset="-122"/>
                <a:cs typeface="宋体" panose="02010600030101010101" pitchFamily="2" charset="-122"/>
              </a:rPr>
              <a:t>4.5</a:t>
            </a:r>
            <a:r>
              <a:rPr lang="zh-CN" altLang="en-US" sz="2400" b="0">
                <a:latin typeface="宋体" panose="02010600030101010101" pitchFamily="2" charset="-122"/>
                <a:ea typeface="宋体" panose="02010600030101010101" pitchFamily="2" charset="-122"/>
                <a:cs typeface="宋体" panose="02010600030101010101" pitchFamily="2" charset="-122"/>
              </a:rPr>
              <a:t>。</a:t>
            </a:r>
            <a:endParaRPr lang="zh-CN" altLang="en-US" sz="2400"/>
          </a:p>
        </p:txBody>
      </p:sp>
      <p:sp>
        <p:nvSpPr>
          <p:cNvPr id="2" name="文本框 1"/>
          <p:cNvSpPr txBox="1"/>
          <p:nvPr/>
        </p:nvSpPr>
        <p:spPr>
          <a:xfrm>
            <a:off x="5820410" y="-138112"/>
            <a:ext cx="5080000" cy="6739255"/>
          </a:xfrm>
          <a:prstGeom prst="rect">
            <a:avLst/>
          </a:prstGeom>
          <a:noFill/>
          <a:ln w="9525">
            <a:noFill/>
          </a:ln>
        </p:spPr>
        <p:txBody>
          <a:bodyPr>
            <a:spAutoFit/>
          </a:bodyPr>
          <a:lstStyle/>
          <a:p>
            <a:pPr indent="266700"/>
            <a:endParaRPr lang="en-US" altLang="zh-CN" b="0">
              <a:latin typeface="Times New Roman" panose="02020603050405020304" charset="0"/>
              <a:ea typeface="Times New Roman" panose="02020603050405020304" charset="0"/>
              <a:cs typeface="Times New Roman" panose="02020603050405020304" charset="0"/>
            </a:endParaRPr>
          </a:p>
          <a:p>
            <a:pPr indent="266700"/>
            <a:r>
              <a:rPr lang="en-US" altLang="zh-CN" b="0">
                <a:latin typeface="Times New Roman" panose="02020603050405020304" charset="0"/>
                <a:ea typeface="Times New Roman" panose="02020603050405020304" charset="0"/>
                <a:cs typeface="Times New Roman" panose="02020603050405020304" charset="0"/>
              </a:rPr>
              <a:t>//</a:t>
            </a:r>
            <a:r>
              <a:rPr lang="zh-CN" altLang="en-US" b="0">
                <a:latin typeface="宋体" panose="02010600030101010101" pitchFamily="2" charset="-122"/>
                <a:ea typeface="宋体" panose="02010600030101010101" pitchFamily="2" charset="-122"/>
                <a:cs typeface="宋体" panose="02010600030101010101" pitchFamily="2" charset="-122"/>
              </a:rPr>
              <a:t>搜索问题的解空间</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while (true)</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a:t>
            </a:r>
            <a:r>
              <a:rPr lang="zh-CN" altLang="en-US" b="0">
                <a:latin typeface="宋体" panose="02010600030101010101" pitchFamily="2" charset="-122"/>
                <a:ea typeface="宋体" panose="02010600030101010101" pitchFamily="2" charset="-122"/>
                <a:cs typeface="宋体" panose="02010600030101010101" pitchFamily="2" charset="-122"/>
              </a:rPr>
              <a:t>扩展所有子结点</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for (int j = 1; j &lt;= n; j++)//</a:t>
            </a:r>
            <a:r>
              <a:rPr lang="zh-CN" altLang="en-US" b="0">
                <a:latin typeface="宋体" panose="02010600030101010101" pitchFamily="2" charset="-122"/>
                <a:ea typeface="宋体" panose="02010600030101010101" pitchFamily="2" charset="-122"/>
                <a:cs typeface="宋体" panose="02010600030101010101" pitchFamily="2" charset="-122"/>
              </a:rPr>
              <a:t>剪枝，沿结点</a:t>
            </a:r>
            <a:r>
              <a:rPr lang="en-US" altLang="zh-CN" b="0">
                <a:latin typeface="Times New Roman" panose="02020603050405020304" charset="0"/>
                <a:ea typeface="Times New Roman" panose="02020603050405020304" charset="0"/>
                <a:cs typeface="Times New Roman" panose="02020603050405020304" charset="0"/>
              </a:rPr>
              <a:t>i</a:t>
            </a:r>
            <a:r>
              <a:rPr lang="zh-CN" altLang="en-US" b="0">
                <a:latin typeface="宋体" panose="02010600030101010101" pitchFamily="2" charset="-122"/>
                <a:ea typeface="宋体" panose="02010600030101010101" pitchFamily="2" charset="-122"/>
                <a:cs typeface="宋体" panose="02010600030101010101" pitchFamily="2" charset="-122"/>
              </a:rPr>
              <a:t>到结点</a:t>
            </a:r>
            <a:r>
              <a:rPr lang="en-US" altLang="zh-CN" b="0">
                <a:latin typeface="Times New Roman" panose="02020603050405020304" charset="0"/>
                <a:ea typeface="Times New Roman" panose="02020603050405020304" charset="0"/>
                <a:cs typeface="Times New Roman" panose="02020603050405020304" charset="0"/>
              </a:rPr>
              <a:t>j</a:t>
            </a:r>
            <a:r>
              <a:rPr lang="zh-CN" altLang="en-US" b="0">
                <a:latin typeface="宋体" panose="02010600030101010101" pitchFamily="2" charset="-122"/>
                <a:ea typeface="宋体" panose="02010600030101010101" pitchFamily="2" charset="-122"/>
                <a:cs typeface="宋体" panose="02010600030101010101" pitchFamily="2" charset="-122"/>
              </a:rPr>
              <a:t>有路，并且能够取得更优的路径长度</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if ((c[E.i][j]&lt;inf) &amp;&amp; (E.length+c[E.i][j]&lt;dist[j]))</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dist[j] = E.length+c[E.i][j];</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prev[j] = E.i;//</a:t>
            </a:r>
            <a:r>
              <a:rPr lang="zh-CN" altLang="en-US" b="0">
                <a:latin typeface="宋体" panose="02010600030101010101" pitchFamily="2" charset="-122"/>
                <a:ea typeface="宋体" panose="02010600030101010101" pitchFamily="2" charset="-122"/>
                <a:cs typeface="宋体" panose="02010600030101010101" pitchFamily="2" charset="-122"/>
              </a:rPr>
              <a:t>构造队列元素，加入到优先队列</a:t>
            </a:r>
            <a:r>
              <a:rPr lang="en-US" altLang="zh-CN" b="0">
                <a:latin typeface="Times New Roman" panose="02020603050405020304" charset="0"/>
                <a:ea typeface="Times New Roman" panose="02020603050405020304" charset="0"/>
                <a:cs typeface="Times New Roman" panose="02020603050405020304" charset="0"/>
              </a:rPr>
              <a:t>H</a:t>
            </a:r>
            <a:r>
              <a:rPr lang="zh-CN" altLang="en-US" b="0">
                <a:latin typeface="宋体" panose="02010600030101010101" pitchFamily="2" charset="-122"/>
                <a:ea typeface="宋体" panose="02010600030101010101" pitchFamily="2" charset="-122"/>
                <a:cs typeface="宋体" panose="02010600030101010101" pitchFamily="2" charset="-122"/>
              </a:rPr>
              <a:t>中</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MinHeapNode N;</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N.i=j;</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N.length = dist[j];</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H.push(N);</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if (H.empty()) break;		//</a:t>
            </a:r>
            <a:r>
              <a:rPr lang="zh-CN" altLang="en-US" b="0">
                <a:latin typeface="宋体" panose="02010600030101010101" pitchFamily="2" charset="-122"/>
                <a:ea typeface="宋体" panose="02010600030101010101" pitchFamily="2" charset="-122"/>
                <a:cs typeface="宋体" panose="02010600030101010101" pitchFamily="2" charset="-122"/>
              </a:rPr>
              <a:t>队列为空</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else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E = H.top();			//</a:t>
            </a:r>
            <a:r>
              <a:rPr lang="zh-CN" altLang="en-US" b="0">
                <a:latin typeface="宋体" panose="02010600030101010101" pitchFamily="2" charset="-122"/>
                <a:ea typeface="宋体" panose="02010600030101010101" pitchFamily="2" charset="-122"/>
                <a:cs typeface="宋体" panose="02010600030101010101" pitchFamily="2" charset="-122"/>
              </a:rPr>
              <a:t>取出队列头元素</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H.pop();				//</a:t>
            </a:r>
            <a:r>
              <a:rPr lang="zh-CN" altLang="en-US" b="0">
                <a:latin typeface="宋体" panose="02010600030101010101" pitchFamily="2" charset="-122"/>
                <a:ea typeface="宋体" panose="02010600030101010101" pitchFamily="2" charset="-122"/>
                <a:cs typeface="宋体" panose="02010600030101010101" pitchFamily="2" charset="-122"/>
              </a:rPr>
              <a:t>删除队列头元素</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a:t>
            </a:r>
            <a:r>
              <a:rPr lang="en-US" altLang="zh-CN"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a:t>
            </a:r>
            <a:r>
              <a:rPr lang="en-US" altLang="zh-CN" b="0">
                <a:latin typeface="宋体" panose="02010600030101010101" pitchFamily="2" charset="-122"/>
                <a:ea typeface="宋体" panose="02010600030101010101" pitchFamily="2" charset="-122"/>
                <a:cs typeface="宋体" panose="02010600030101010101" pitchFamily="2" charset="-122"/>
              </a:rPr>
              <a:t>  </a:t>
            </a:r>
            <a:r>
              <a:rPr lang="en-US" altLang="zh-CN" b="0">
                <a:latin typeface="Times New Roman" panose="02020603050405020304" charset="0"/>
                <a:ea typeface="Times New Roman" panose="02020603050405020304" charset="0"/>
                <a:cs typeface="Times New Roman" panose="02020603050405020304" charset="0"/>
              </a:rPr>
              <a:t>}</a:t>
            </a:r>
            <a:endParaRPr lang="zh-CN" altLang="en-US"/>
          </a:p>
        </p:txBody>
      </p:sp>
      <p:sp>
        <p:nvSpPr>
          <p:cNvPr id="3" name="文本框 2"/>
          <p:cNvSpPr txBox="1"/>
          <p:nvPr/>
        </p:nvSpPr>
        <p:spPr>
          <a:xfrm>
            <a:off x="1216025" y="1518920"/>
            <a:ext cx="3624580" cy="3692525"/>
          </a:xfrm>
          <a:prstGeom prst="rect">
            <a:avLst/>
          </a:prstGeom>
          <a:noFill/>
        </p:spPr>
        <p:txBody>
          <a:bodyPr wrap="square" rtlCol="0" anchor="t">
            <a:spAutoFit/>
          </a:bodyPr>
          <a:lstStyle/>
          <a:p>
            <a:r>
              <a:rPr lang="zh-CN" altLang="en-US">
                <a:latin typeface="宋体" panose="02010600030101010101" pitchFamily="2" charset="-122"/>
                <a:ea typeface="宋体" panose="02010600030101010101" pitchFamily="2" charset="-122"/>
                <a:cs typeface="宋体" panose="02010600030101010101" pitchFamily="2" charset="-122"/>
                <a:sym typeface="+mn-ea"/>
              </a:rPr>
              <a:t>算法</a:t>
            </a:r>
            <a:r>
              <a:rPr lang="en-US" altLang="zh-CN">
                <a:latin typeface="宋体" panose="02010600030101010101" pitchFamily="2" charset="-122"/>
                <a:ea typeface="宋体" panose="02010600030101010101" pitchFamily="2" charset="-122"/>
                <a:cs typeface="宋体" panose="02010600030101010101" pitchFamily="2" charset="-122"/>
                <a:sym typeface="+mn-ea"/>
              </a:rPr>
              <a:t>4.5</a:t>
            </a:r>
            <a:endParaRPr lang="en-US" altLang="zh-CN">
              <a:latin typeface="Times New Roman" panose="02020603050405020304" charset="0"/>
              <a:ea typeface="Times New Roman" panose="02020603050405020304" charset="0"/>
              <a:cs typeface="Times New Roman" panose="02020603050405020304" charset="0"/>
              <a:sym typeface="+mn-ea"/>
            </a:endParaRPr>
          </a:p>
          <a:p>
            <a:r>
              <a:rPr lang="en-US" altLang="zh-CN">
                <a:latin typeface="Times New Roman" panose="02020603050405020304" charset="0"/>
                <a:ea typeface="Times New Roman" panose="02020603050405020304" charset="0"/>
                <a:cs typeface="Times New Roman" panose="02020603050405020304" charset="0"/>
                <a:sym typeface="+mn-ea"/>
              </a:rPr>
              <a:t>void ShortestPaths(int v) //</a:t>
            </a:r>
            <a:r>
              <a:rPr lang="zh-CN" altLang="en-US">
                <a:latin typeface="宋体" panose="02010600030101010101" pitchFamily="2" charset="-122"/>
                <a:ea typeface="宋体" panose="02010600030101010101" pitchFamily="2" charset="-122"/>
                <a:cs typeface="宋体" panose="02010600030101010101" pitchFamily="2" charset="-122"/>
                <a:sym typeface="+mn-ea"/>
              </a:rPr>
              <a:t>形参</a:t>
            </a:r>
            <a:r>
              <a:rPr lang="en-US" altLang="zh-CN">
                <a:latin typeface="Times New Roman" panose="02020603050405020304" charset="0"/>
                <a:ea typeface="Times New Roman" panose="02020603050405020304" charset="0"/>
                <a:cs typeface="Times New Roman" panose="02020603050405020304" charset="0"/>
                <a:sym typeface="+mn-ea"/>
              </a:rPr>
              <a:t>v</a:t>
            </a:r>
            <a:r>
              <a:rPr lang="zh-CN" altLang="en-US">
                <a:latin typeface="宋体" panose="02010600030101010101" pitchFamily="2" charset="-122"/>
                <a:ea typeface="宋体" panose="02010600030101010101" pitchFamily="2" charset="-122"/>
                <a:cs typeface="宋体" panose="02010600030101010101" pitchFamily="2" charset="-122"/>
                <a:sym typeface="+mn-ea"/>
              </a:rPr>
              <a:t>是起始节点</a:t>
            </a:r>
            <a:endParaRPr lang="zh-CN" altLang="en-US">
              <a:latin typeface="Times New Roman" panose="02020603050405020304" charset="0"/>
              <a:ea typeface="Times New Roman" panose="02020603050405020304" charset="0"/>
              <a:cs typeface="Times New Roman" panose="02020603050405020304" charset="0"/>
              <a:sym typeface="+mn-ea"/>
            </a:endParaRPr>
          </a:p>
          <a:p>
            <a:r>
              <a:rPr lang="en-US" altLang="zh-CN">
                <a:latin typeface="Times New Roman" panose="02020603050405020304" charset="0"/>
                <a:ea typeface="Times New Roman" panose="02020603050405020304" charset="0"/>
                <a:cs typeface="Times New Roman" panose="02020603050405020304" charset="0"/>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定义优先队列</a:t>
            </a:r>
            <a:endParaRPr lang="zh-CN" altLang="en-US">
              <a:latin typeface="宋体" panose="02010600030101010101" pitchFamily="2" charset="-122"/>
              <a:ea typeface="宋体" panose="02010600030101010101" pitchFamily="2" charset="-122"/>
              <a:cs typeface="宋体" panose="02010600030101010101" pitchFamily="2" charset="-122"/>
              <a:sym typeface="+mn-ea"/>
            </a:endParaRPr>
          </a:p>
          <a:p>
            <a:r>
              <a:rPr lang="zh-CN" altLang="en-US">
                <a:latin typeface="宋体" panose="02010600030101010101" pitchFamily="2" charset="-122"/>
                <a:ea typeface="宋体" panose="02010600030101010101" pitchFamily="2" charset="-122"/>
                <a:cs typeface="宋体" panose="02010600030101010101" pitchFamily="2" charset="-122"/>
                <a:sym typeface="+mn-ea"/>
              </a:rPr>
              <a:t> </a:t>
            </a:r>
            <a:r>
              <a:rPr lang="en-US" altLang="zh-CN">
                <a:latin typeface="Times New Roman" panose="02020603050405020304" charset="0"/>
                <a:ea typeface="Times New Roman" panose="02020603050405020304" charset="0"/>
                <a:cs typeface="Times New Roman" panose="02020603050405020304" charset="0"/>
                <a:sym typeface="+mn-ea"/>
              </a:rPr>
              <a:t>priority_queue &lt;MinHeapNode, vector&lt;MinHeapNode&gt;, less&lt;MinHeapNode&gt; &gt; H;</a:t>
            </a:r>
            <a:endParaRPr lang="en-US" altLang="zh-CN">
              <a:latin typeface="Times New Roman" panose="02020603050405020304" charset="0"/>
              <a:ea typeface="Times New Roman" panose="02020603050405020304" charset="0"/>
              <a:cs typeface="Times New Roman" panose="02020603050405020304" charset="0"/>
              <a:sym typeface="+mn-ea"/>
            </a:endParaRPr>
          </a:p>
          <a:p>
            <a:r>
              <a:rPr lang="en-US" altLang="zh-CN">
                <a:latin typeface="Times New Roman" panose="02020603050405020304" charset="0"/>
                <a:ea typeface="Times New Roman" panose="02020603050405020304" charset="0"/>
                <a:cs typeface="Times New Roman" panose="02020603050405020304" charset="0"/>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定义源结点</a:t>
            </a:r>
            <a:r>
              <a:rPr lang="en-US" altLang="zh-CN">
                <a:latin typeface="Times New Roman" panose="02020603050405020304" charset="0"/>
                <a:ea typeface="Times New Roman" panose="02020603050405020304" charset="0"/>
                <a:cs typeface="Times New Roman" panose="02020603050405020304" charset="0"/>
                <a:sym typeface="+mn-ea"/>
              </a:rPr>
              <a:t>v</a:t>
            </a:r>
            <a:r>
              <a:rPr lang="zh-CN" altLang="en-US">
                <a:latin typeface="宋体" panose="02010600030101010101" pitchFamily="2" charset="-122"/>
                <a:ea typeface="宋体" panose="02010600030101010101" pitchFamily="2" charset="-122"/>
                <a:cs typeface="宋体" panose="02010600030101010101" pitchFamily="2" charset="-122"/>
                <a:sym typeface="+mn-ea"/>
              </a:rPr>
              <a:t>为初始扩展结点</a:t>
            </a:r>
            <a:endParaRPr lang="zh-CN" altLang="en-US">
              <a:latin typeface="宋体" panose="02010600030101010101" pitchFamily="2" charset="-122"/>
              <a:ea typeface="宋体" panose="02010600030101010101" pitchFamily="2" charset="-122"/>
              <a:cs typeface="宋体" panose="02010600030101010101" pitchFamily="2" charset="-122"/>
              <a:sym typeface="+mn-ea"/>
            </a:endParaRPr>
          </a:p>
          <a:p>
            <a:r>
              <a:rPr lang="zh-CN" altLang="en-US">
                <a:latin typeface="宋体" panose="02010600030101010101" pitchFamily="2" charset="-122"/>
                <a:ea typeface="宋体" panose="02010600030101010101" pitchFamily="2" charset="-122"/>
                <a:cs typeface="宋体" panose="02010600030101010101" pitchFamily="2" charset="-122"/>
                <a:sym typeface="+mn-ea"/>
              </a:rPr>
              <a:t>  </a:t>
            </a:r>
            <a:r>
              <a:rPr lang="en-US" altLang="zh-CN">
                <a:latin typeface="Times New Roman" panose="02020603050405020304" charset="0"/>
                <a:ea typeface="Times New Roman" panose="02020603050405020304" charset="0"/>
                <a:cs typeface="Times New Roman" panose="02020603050405020304" charset="0"/>
                <a:sym typeface="+mn-ea"/>
              </a:rPr>
              <a:t>MinHeapNode E;</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r>
              <a:rPr lang="en-US" altLang="zh-CN">
                <a:latin typeface="宋体" panose="02010600030101010101" pitchFamily="2" charset="-122"/>
                <a:ea typeface="宋体" panose="02010600030101010101" pitchFamily="2" charset="-122"/>
                <a:cs typeface="宋体" panose="02010600030101010101" pitchFamily="2" charset="-122"/>
                <a:sym typeface="+mn-ea"/>
              </a:rPr>
              <a:t>    </a:t>
            </a:r>
            <a:r>
              <a:rPr lang="en-US" altLang="zh-CN">
                <a:latin typeface="Times New Roman" panose="02020603050405020304" charset="0"/>
                <a:ea typeface="Times New Roman" panose="02020603050405020304" charset="0"/>
                <a:cs typeface="Times New Roman" panose="02020603050405020304" charset="0"/>
                <a:sym typeface="+mn-ea"/>
              </a:rPr>
              <a:t>E.i = v;</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r>
              <a:rPr lang="en-US" altLang="zh-CN">
                <a:latin typeface="宋体" panose="02010600030101010101" pitchFamily="2" charset="-122"/>
                <a:ea typeface="宋体" panose="02010600030101010101" pitchFamily="2" charset="-122"/>
                <a:cs typeface="宋体" panose="02010600030101010101" pitchFamily="2" charset="-122"/>
                <a:sym typeface="+mn-ea"/>
              </a:rPr>
              <a:t>    </a:t>
            </a:r>
            <a:r>
              <a:rPr lang="en-US" altLang="zh-CN">
                <a:latin typeface="Times New Roman" panose="02020603050405020304" charset="0"/>
                <a:ea typeface="Times New Roman" panose="02020603050405020304" charset="0"/>
                <a:cs typeface="Times New Roman" panose="02020603050405020304" charset="0"/>
                <a:sym typeface="+mn-ea"/>
              </a:rPr>
              <a:t>E.length = 0;</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r>
              <a:rPr lang="en-US" altLang="zh-CN">
                <a:latin typeface="宋体" panose="02010600030101010101" pitchFamily="2" charset="-122"/>
                <a:ea typeface="宋体" panose="02010600030101010101" pitchFamily="2" charset="-122"/>
                <a:cs typeface="宋体" panose="02010600030101010101" pitchFamily="2" charset="-122"/>
                <a:sym typeface="+mn-ea"/>
              </a:rPr>
              <a:t>    </a:t>
            </a:r>
            <a:r>
              <a:rPr lang="en-US" altLang="zh-CN">
                <a:latin typeface="Times New Roman" panose="02020603050405020304" charset="0"/>
                <a:ea typeface="Times New Roman" panose="02020603050405020304" charset="0"/>
                <a:cs typeface="Times New Roman" panose="02020603050405020304" charset="0"/>
                <a:sym typeface="+mn-ea"/>
              </a:rPr>
              <a:t>dist[v] = 0;</a:t>
            </a:r>
            <a:endParaRPr lang="en-US" altLang="zh-CN">
              <a:latin typeface="Times New Roman" panose="02020603050405020304" charset="0"/>
              <a:ea typeface="Times New Roman" panose="02020603050405020304" charset="0"/>
              <a:cs typeface="Times New Roman" panose="02020603050405020304" charset="0"/>
              <a:sym typeface="+mn-ea"/>
            </a:endParaRPr>
          </a:p>
          <a:p>
            <a:endParaRPr lang="zh-CN" altLang="en-US"/>
          </a:p>
        </p:txBody>
      </p:sp>
      <p:cxnSp>
        <p:nvCxnSpPr>
          <p:cNvPr id="6" name="Straight Connector 64"/>
          <p:cNvCxnSpPr/>
          <p:nvPr/>
        </p:nvCxnSpPr>
        <p:spPr>
          <a:xfrm>
            <a:off x="548359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7" name="Oval 65"/>
          <p:cNvSpPr/>
          <p:nvPr/>
        </p:nvSpPr>
        <p:spPr>
          <a:xfrm>
            <a:off x="532782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Oval 66"/>
          <p:cNvSpPr/>
          <p:nvPr/>
        </p:nvSpPr>
        <p:spPr>
          <a:xfrm>
            <a:off x="532782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67"/>
          <p:cNvSpPr/>
          <p:nvPr/>
        </p:nvSpPr>
        <p:spPr>
          <a:xfrm>
            <a:off x="532782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68"/>
          <p:cNvSpPr/>
          <p:nvPr/>
        </p:nvSpPr>
        <p:spPr>
          <a:xfrm>
            <a:off x="532782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48360" y="483870"/>
            <a:ext cx="6257290" cy="5631180"/>
          </a:xfrm>
          <a:prstGeom prst="rect">
            <a:avLst/>
          </a:prstGeom>
          <a:noFill/>
          <a:ln w="9525">
            <a:noFill/>
          </a:ln>
        </p:spPr>
        <p:txBody>
          <a:bodyPr wrap="square">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算法中</a:t>
            </a:r>
            <a:r>
              <a:rPr lang="en-US" altLang="zh-CN" sz="2400" b="0">
                <a:latin typeface="宋体" panose="02010600030101010101" pitchFamily="2" charset="-122"/>
                <a:ea typeface="宋体" panose="02010600030101010101" pitchFamily="2" charset="-122"/>
                <a:cs typeface="宋体" panose="02010600030101010101" pitchFamily="2" charset="-122"/>
              </a:rPr>
              <a:t>while</a:t>
            </a:r>
            <a:r>
              <a:rPr lang="zh-CN" altLang="en-US" sz="2400" b="0">
                <a:latin typeface="宋体" panose="02010600030101010101" pitchFamily="2" charset="-122"/>
                <a:ea typeface="宋体" panose="02010600030101010101" pitchFamily="2" charset="-122"/>
                <a:cs typeface="宋体" panose="02010600030101010101" pitchFamily="2" charset="-122"/>
              </a:rPr>
              <a:t>循环完成对解空间内部结点的扩展。对于当前扩展结点，算法一次检查与当前扩展结点相邻的所有结点。如果从当前结点</a:t>
            </a:r>
            <a:r>
              <a:rPr lang="en-US" altLang="zh-CN" sz="2400" b="0" i="1">
                <a:latin typeface="宋体" panose="02010600030101010101" pitchFamily="2" charset="-122"/>
                <a:ea typeface="宋体" panose="02010600030101010101" pitchFamily="2" charset="-122"/>
                <a:cs typeface="宋体" panose="02010600030101010101" pitchFamily="2" charset="-122"/>
              </a:rPr>
              <a:t>i</a:t>
            </a:r>
            <a:r>
              <a:rPr lang="zh-CN" altLang="en-US" sz="2400" b="0">
                <a:latin typeface="宋体" panose="02010600030101010101" pitchFamily="2" charset="-122"/>
                <a:ea typeface="宋体" panose="02010600030101010101" pitchFamily="2" charset="-122"/>
                <a:cs typeface="宋体" panose="02010600030101010101" pitchFamily="2" charset="-122"/>
              </a:rPr>
              <a:t>到顶点</a:t>
            </a:r>
            <a:r>
              <a:rPr lang="en-US" altLang="zh-CN" sz="2400" b="0" i="1">
                <a:latin typeface="宋体" panose="02010600030101010101" pitchFamily="2" charset="-122"/>
                <a:ea typeface="宋体" panose="02010600030101010101" pitchFamily="2" charset="-122"/>
                <a:cs typeface="宋体" panose="02010600030101010101" pitchFamily="2" charset="-122"/>
              </a:rPr>
              <a:t>j</a:t>
            </a:r>
            <a:r>
              <a:rPr lang="zh-CN" altLang="en-US" sz="2400" b="0">
                <a:latin typeface="宋体" panose="02010600030101010101" pitchFamily="2" charset="-122"/>
                <a:ea typeface="宋体" panose="02010600030101010101" pitchFamily="2" charset="-122"/>
                <a:cs typeface="宋体" panose="02010600030101010101" pitchFamily="2" charset="-122"/>
              </a:rPr>
              <a:t>有路径</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c</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E</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i</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j</a:t>
            </a:r>
            <a:r>
              <a:rPr lang="en-US" altLang="zh-CN" sz="2400" b="0">
                <a:latin typeface="宋体" panose="02010600030101010101" pitchFamily="2" charset="-122"/>
                <a:ea typeface="宋体" panose="02010600030101010101" pitchFamily="2" charset="-122"/>
                <a:cs typeface="宋体" panose="02010600030101010101" pitchFamily="2" charset="-122"/>
              </a:rPr>
              <a:t>]&lt;inf)</a:t>
            </a:r>
            <a:r>
              <a:rPr lang="zh-CN" altLang="en-US" sz="2400" b="0">
                <a:latin typeface="宋体" panose="02010600030101010101" pitchFamily="2" charset="-122"/>
                <a:ea typeface="宋体" panose="02010600030101010101" pitchFamily="2" charset="-122"/>
                <a:cs typeface="宋体" panose="02010600030101010101" pitchFamily="2" charset="-122"/>
              </a:rPr>
              <a:t>，且从源出发，途径顶点</a:t>
            </a:r>
            <a:r>
              <a:rPr lang="en-US" altLang="zh-CN" sz="2400" b="0" i="1">
                <a:latin typeface="宋体" panose="02010600030101010101" pitchFamily="2" charset="-122"/>
                <a:ea typeface="宋体" panose="02010600030101010101" pitchFamily="2" charset="-122"/>
                <a:cs typeface="宋体" panose="02010600030101010101" pitchFamily="2" charset="-122"/>
              </a:rPr>
              <a:t>i</a:t>
            </a:r>
            <a:r>
              <a:rPr lang="zh-CN" altLang="en-US" sz="2400" b="0">
                <a:latin typeface="宋体" panose="02010600030101010101" pitchFamily="2" charset="-122"/>
                <a:ea typeface="宋体" panose="02010600030101010101" pitchFamily="2" charset="-122"/>
                <a:cs typeface="宋体" panose="02010600030101010101" pitchFamily="2" charset="-122"/>
              </a:rPr>
              <a:t>再到顶点</a:t>
            </a:r>
            <a:r>
              <a:rPr lang="en-US" altLang="zh-CN" sz="2400" b="0" i="1">
                <a:latin typeface="宋体" panose="02010600030101010101" pitchFamily="2" charset="-122"/>
                <a:ea typeface="宋体" panose="02010600030101010101" pitchFamily="2" charset="-122"/>
                <a:cs typeface="宋体" panose="02010600030101010101" pitchFamily="2" charset="-122"/>
              </a:rPr>
              <a:t>j</a:t>
            </a:r>
            <a:r>
              <a:rPr lang="zh-CN" altLang="en-US" sz="2400" b="0">
                <a:latin typeface="宋体" panose="02010600030101010101" pitchFamily="2" charset="-122"/>
                <a:ea typeface="宋体" panose="02010600030101010101" pitchFamily="2" charset="-122"/>
                <a:cs typeface="宋体" panose="02010600030101010101" pitchFamily="2" charset="-122"/>
              </a:rPr>
              <a:t>的路径长度小于当前最优路径长度</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E</a:t>
            </a:r>
            <a:r>
              <a:rPr lang="en-US" altLang="zh-CN" sz="2400" b="0">
                <a:latin typeface="宋体" panose="02010600030101010101" pitchFamily="2" charset="-122"/>
                <a:ea typeface="宋体" panose="02010600030101010101" pitchFamily="2" charset="-122"/>
                <a:cs typeface="宋体" panose="02010600030101010101" pitchFamily="2" charset="-122"/>
              </a:rPr>
              <a:t>.length+</a:t>
            </a:r>
            <a:r>
              <a:rPr lang="en-US" altLang="zh-CN" sz="2400" b="0" i="1">
                <a:latin typeface="宋体" panose="02010600030101010101" pitchFamily="2" charset="-122"/>
                <a:ea typeface="宋体" panose="02010600030101010101" pitchFamily="2" charset="-122"/>
                <a:cs typeface="宋体" panose="02010600030101010101" pitchFamily="2" charset="-122"/>
              </a:rPr>
              <a:t>c</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E</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i</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j</a:t>
            </a:r>
            <a:r>
              <a:rPr lang="en-US" altLang="zh-CN" sz="2400" b="0">
                <a:latin typeface="宋体" panose="02010600030101010101" pitchFamily="2" charset="-122"/>
                <a:ea typeface="宋体" panose="02010600030101010101" pitchFamily="2" charset="-122"/>
                <a:cs typeface="宋体" panose="02010600030101010101" pitchFamily="2" charset="-122"/>
              </a:rPr>
              <a:t>]&lt;dist[</a:t>
            </a:r>
            <a:r>
              <a:rPr lang="en-US" altLang="zh-CN" sz="2400" b="0" i="1">
                <a:latin typeface="宋体" panose="02010600030101010101" pitchFamily="2" charset="-122"/>
                <a:ea typeface="宋体" panose="02010600030101010101" pitchFamily="2" charset="-122"/>
                <a:cs typeface="宋体" panose="02010600030101010101" pitchFamily="2" charset="-122"/>
              </a:rPr>
              <a:t>j</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，则将顶点</a:t>
            </a:r>
            <a:r>
              <a:rPr lang="en-US" altLang="zh-CN" sz="2400" b="0" i="1">
                <a:latin typeface="宋体" panose="02010600030101010101" pitchFamily="2" charset="-122"/>
                <a:ea typeface="宋体" panose="02010600030101010101" pitchFamily="2" charset="-122"/>
                <a:cs typeface="宋体" panose="02010600030101010101" pitchFamily="2" charset="-122"/>
              </a:rPr>
              <a:t>j</a:t>
            </a:r>
            <a:r>
              <a:rPr lang="zh-CN" altLang="en-US" sz="2400" b="0">
                <a:latin typeface="宋体" panose="02010600030101010101" pitchFamily="2" charset="-122"/>
                <a:ea typeface="宋体" panose="02010600030101010101" pitchFamily="2" charset="-122"/>
                <a:cs typeface="宋体" panose="02010600030101010101" pitchFamily="2" charset="-122"/>
              </a:rPr>
              <a:t>作为活结点插入到活结点优先队列</a:t>
            </a:r>
            <a:r>
              <a:rPr lang="en-US" altLang="zh-CN" sz="2400" b="0">
                <a:latin typeface="宋体" panose="02010600030101010101" pitchFamily="2" charset="-122"/>
                <a:ea typeface="宋体" panose="02010600030101010101" pitchFamily="2" charset="-122"/>
                <a:cs typeface="宋体" panose="02010600030101010101" pitchFamily="2" charset="-122"/>
              </a:rPr>
              <a:t>H</a:t>
            </a:r>
            <a:r>
              <a:rPr lang="zh-CN" altLang="en-US" sz="2400" b="0">
                <a:latin typeface="宋体" panose="02010600030101010101" pitchFamily="2" charset="-122"/>
                <a:ea typeface="宋体" panose="02010600030101010101" pitchFamily="2" charset="-122"/>
                <a:cs typeface="宋体" panose="02010600030101010101" pitchFamily="2" charset="-122"/>
              </a:rPr>
              <a:t>中。完成对当前结点扩展后，算法从活结点优先队列</a:t>
            </a:r>
            <a:r>
              <a:rPr lang="en-US" altLang="zh-CN" sz="2400" b="0">
                <a:latin typeface="Times New Roman" panose="02020603050405020304" charset="0"/>
                <a:ea typeface="Times New Roman" panose="02020603050405020304" charset="0"/>
                <a:cs typeface="Times New Roman" panose="02020603050405020304" charset="0"/>
              </a:rPr>
              <a:t>H</a:t>
            </a:r>
            <a:r>
              <a:rPr lang="zh-CN" altLang="en-US" sz="2400" b="0">
                <a:latin typeface="宋体" panose="02010600030101010101" pitchFamily="2" charset="-122"/>
                <a:ea typeface="宋体" panose="02010600030101010101" pitchFamily="2" charset="-122"/>
                <a:cs typeface="宋体" panose="02010600030101010101" pitchFamily="2" charset="-122"/>
              </a:rPr>
              <a:t>中取出下一个活结点作为当前扩展结点，重复上述结点分支扩展。这个结点的扩展过程一直继续到活结点优先队列</a:t>
            </a:r>
            <a:r>
              <a:rPr lang="en-US" altLang="zh-CN" sz="2400" b="0">
                <a:latin typeface="Times New Roman" panose="02020603050405020304" charset="0"/>
                <a:ea typeface="Times New Roman" panose="02020603050405020304" charset="0"/>
                <a:cs typeface="Times New Roman" panose="02020603050405020304" charset="0"/>
              </a:rPr>
              <a:t>H</a:t>
            </a:r>
            <a:r>
              <a:rPr lang="zh-CN" altLang="en-US" sz="2400" b="0">
                <a:latin typeface="宋体" panose="02010600030101010101" pitchFamily="2" charset="-122"/>
                <a:ea typeface="宋体" panose="02010600030101010101" pitchFamily="2" charset="-122"/>
                <a:cs typeface="宋体" panose="02010600030101010101" pitchFamily="2" charset="-122"/>
              </a:rPr>
              <a:t>为空时结束。</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算法结束后，数组</a:t>
            </a:r>
            <a:r>
              <a:rPr lang="en-US" altLang="zh-CN" sz="2400" b="0">
                <a:latin typeface="宋体" panose="02010600030101010101" pitchFamily="2" charset="-122"/>
                <a:ea typeface="宋体" panose="02010600030101010101" pitchFamily="2" charset="-122"/>
                <a:cs typeface="宋体" panose="02010600030101010101" pitchFamily="2" charset="-122"/>
              </a:rPr>
              <a:t>dist</a:t>
            </a:r>
            <a:r>
              <a:rPr lang="zh-CN" altLang="en-US" sz="2400" b="0">
                <a:latin typeface="宋体" panose="02010600030101010101" pitchFamily="2" charset="-122"/>
                <a:ea typeface="宋体" panose="02010600030101010101" pitchFamily="2" charset="-122"/>
                <a:cs typeface="宋体" panose="02010600030101010101" pitchFamily="2" charset="-122"/>
              </a:rPr>
              <a:t>保存从源到各个顶点的最短距离，相应的最短路径可利用前驱顶点数组</a:t>
            </a:r>
            <a:r>
              <a:rPr lang="en-US" altLang="zh-CN" sz="2400" b="0">
                <a:latin typeface="Times New Roman" panose="02020603050405020304" charset="0"/>
                <a:ea typeface="Times New Roman" panose="02020603050405020304" charset="0"/>
                <a:cs typeface="Times New Roman" panose="02020603050405020304" charset="0"/>
              </a:rPr>
              <a:t>prev</a:t>
            </a:r>
            <a:r>
              <a:rPr lang="zh-CN" altLang="en-US" sz="2400" b="0">
                <a:latin typeface="宋体" panose="02010600030101010101" pitchFamily="2" charset="-122"/>
                <a:ea typeface="宋体" panose="02010600030101010101" pitchFamily="2" charset="-122"/>
                <a:cs typeface="宋体" panose="02010600030101010101" pitchFamily="2" charset="-122"/>
              </a:rPr>
              <a:t>记录信息构造出来。</a:t>
            </a:r>
            <a:endParaRPr lang="zh-CN" altLang="en-US" sz="2400"/>
          </a:p>
        </p:txBody>
      </p:sp>
      <p:sp>
        <p:nvSpPr>
          <p:cNvPr id="42" name="Freeform 33"/>
          <p:cNvSpPr/>
          <p:nvPr/>
        </p:nvSpPr>
        <p:spPr bwMode="auto">
          <a:xfrm rot="20192702" flipH="1">
            <a:off x="9020069" y="573741"/>
            <a:ext cx="915453" cy="759925"/>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44" name="Freeform 30"/>
          <p:cNvSpPr/>
          <p:nvPr/>
        </p:nvSpPr>
        <p:spPr bwMode="auto">
          <a:xfrm rot="19798984">
            <a:off x="9127647" y="792458"/>
            <a:ext cx="1582507" cy="1189591"/>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45" name="Freeform 36"/>
          <p:cNvSpPr/>
          <p:nvPr/>
        </p:nvSpPr>
        <p:spPr bwMode="auto">
          <a:xfrm rot="20742510">
            <a:off x="8743541" y="1411554"/>
            <a:ext cx="432992" cy="555713"/>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46" name="Freeform 30"/>
          <p:cNvSpPr/>
          <p:nvPr/>
        </p:nvSpPr>
        <p:spPr bwMode="auto">
          <a:xfrm rot="1801016" flipH="1">
            <a:off x="8368724" y="3142574"/>
            <a:ext cx="1029348" cy="773774"/>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47" name="Freeform 29"/>
          <p:cNvSpPr/>
          <p:nvPr/>
        </p:nvSpPr>
        <p:spPr bwMode="auto">
          <a:xfrm>
            <a:off x="9262087" y="2346697"/>
            <a:ext cx="1622968" cy="1105194"/>
          </a:xfrm>
          <a:custGeom>
            <a:avLst/>
            <a:gdLst>
              <a:gd name="T0" fmla="*/ 129 w 226"/>
              <a:gd name="T1" fmla="*/ 12 h 154"/>
              <a:gd name="T2" fmla="*/ 7 w 226"/>
              <a:gd name="T3" fmla="*/ 154 h 154"/>
              <a:gd name="T4" fmla="*/ 0 w 226"/>
              <a:gd name="T5" fmla="*/ 142 h 154"/>
              <a:gd name="T6" fmla="*/ 120 w 226"/>
              <a:gd name="T7" fmla="*/ 8 h 154"/>
              <a:gd name="T8" fmla="*/ 226 w 226"/>
              <a:gd name="T9" fmla="*/ 19 h 154"/>
              <a:gd name="T10" fmla="*/ 129 w 226"/>
              <a:gd name="T11" fmla="*/ 12 h 154"/>
            </a:gdLst>
            <a:ahLst/>
            <a:cxnLst>
              <a:cxn ang="0">
                <a:pos x="T0" y="T1"/>
              </a:cxn>
              <a:cxn ang="0">
                <a:pos x="T2" y="T3"/>
              </a:cxn>
              <a:cxn ang="0">
                <a:pos x="T4" y="T5"/>
              </a:cxn>
              <a:cxn ang="0">
                <a:pos x="T6" y="T7"/>
              </a:cxn>
              <a:cxn ang="0">
                <a:pos x="T8" y="T9"/>
              </a:cxn>
              <a:cxn ang="0">
                <a:pos x="T10" y="T11"/>
              </a:cxn>
            </a:cxnLst>
            <a:rect l="0" t="0" r="r" b="b"/>
            <a:pathLst>
              <a:path w="226" h="154">
                <a:moveTo>
                  <a:pt x="129" y="12"/>
                </a:moveTo>
                <a:cubicBezTo>
                  <a:pt x="55" y="28"/>
                  <a:pt x="4" y="90"/>
                  <a:pt x="7" y="154"/>
                </a:cubicBezTo>
                <a:cubicBezTo>
                  <a:pt x="4" y="151"/>
                  <a:pt x="3" y="145"/>
                  <a:pt x="0" y="142"/>
                </a:cubicBezTo>
                <a:cubicBezTo>
                  <a:pt x="0" y="80"/>
                  <a:pt x="48" y="24"/>
                  <a:pt x="120" y="8"/>
                </a:cubicBezTo>
                <a:cubicBezTo>
                  <a:pt x="157" y="0"/>
                  <a:pt x="195" y="5"/>
                  <a:pt x="226" y="19"/>
                </a:cubicBezTo>
                <a:cubicBezTo>
                  <a:pt x="197" y="8"/>
                  <a:pt x="163" y="5"/>
                  <a:pt x="129" y="12"/>
                </a:cubicBezTo>
                <a:close/>
              </a:path>
            </a:pathLst>
          </a:custGeom>
          <a:solidFill>
            <a:srgbClr val="595959"/>
          </a:solidFill>
          <a:ln>
            <a:noFill/>
          </a:ln>
        </p:spPr>
        <p:txBody>
          <a:bodyPr vert="horz" wrap="square" lIns="91440" tIns="45720" rIns="91440" bIns="45720" numCol="1" anchor="t" anchorCtr="0" compatLnSpc="1"/>
          <a:lstStyle/>
          <a:p>
            <a:endParaRPr lang="id-ID"/>
          </a:p>
        </p:txBody>
      </p:sp>
      <p:sp>
        <p:nvSpPr>
          <p:cNvPr id="48" name="Freeform 31"/>
          <p:cNvSpPr/>
          <p:nvPr/>
        </p:nvSpPr>
        <p:spPr bwMode="auto">
          <a:xfrm>
            <a:off x="8426380" y="1305091"/>
            <a:ext cx="151396" cy="581362"/>
          </a:xfrm>
          <a:custGeom>
            <a:avLst/>
            <a:gdLst>
              <a:gd name="T0" fmla="*/ 12 w 21"/>
              <a:gd name="T1" fmla="*/ 80 h 81"/>
              <a:gd name="T2" fmla="*/ 3 w 21"/>
              <a:gd name="T3" fmla="*/ 81 h 81"/>
              <a:gd name="T4" fmla="*/ 3 w 21"/>
              <a:gd name="T5" fmla="*/ 32 h 81"/>
              <a:gd name="T6" fmla="*/ 5 w 21"/>
              <a:gd name="T7" fmla="*/ 0 h 81"/>
              <a:gd name="T8" fmla="*/ 14 w 21"/>
              <a:gd name="T9" fmla="*/ 28 h 81"/>
              <a:gd name="T10" fmla="*/ 12 w 21"/>
              <a:gd name="T11" fmla="*/ 80 h 81"/>
            </a:gdLst>
            <a:ahLst/>
            <a:cxnLst>
              <a:cxn ang="0">
                <a:pos x="T0" y="T1"/>
              </a:cxn>
              <a:cxn ang="0">
                <a:pos x="T2" y="T3"/>
              </a:cxn>
              <a:cxn ang="0">
                <a:pos x="T4" y="T5"/>
              </a:cxn>
              <a:cxn ang="0">
                <a:pos x="T6" y="T7"/>
              </a:cxn>
              <a:cxn ang="0">
                <a:pos x="T8" y="T9"/>
              </a:cxn>
              <a:cxn ang="0">
                <a:pos x="T10" y="T11"/>
              </a:cxn>
            </a:cxnLst>
            <a:rect l="0" t="0" r="r" b="b"/>
            <a:pathLst>
              <a:path w="21" h="81">
                <a:moveTo>
                  <a:pt x="12" y="80"/>
                </a:moveTo>
                <a:cubicBezTo>
                  <a:pt x="9" y="81"/>
                  <a:pt x="6" y="81"/>
                  <a:pt x="3" y="81"/>
                </a:cubicBezTo>
                <a:cubicBezTo>
                  <a:pt x="3" y="55"/>
                  <a:pt x="3" y="36"/>
                  <a:pt x="3" y="32"/>
                </a:cubicBezTo>
                <a:cubicBezTo>
                  <a:pt x="0" y="8"/>
                  <a:pt x="1" y="0"/>
                  <a:pt x="5" y="0"/>
                </a:cubicBezTo>
                <a:cubicBezTo>
                  <a:pt x="9" y="0"/>
                  <a:pt x="21" y="3"/>
                  <a:pt x="14" y="28"/>
                </a:cubicBezTo>
                <a:cubicBezTo>
                  <a:pt x="13" y="33"/>
                  <a:pt x="12" y="52"/>
                  <a:pt x="12" y="80"/>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49" name="Freeform 24"/>
          <p:cNvSpPr/>
          <p:nvPr/>
        </p:nvSpPr>
        <p:spPr bwMode="auto">
          <a:xfrm>
            <a:off x="7966135" y="3158181"/>
            <a:ext cx="214982" cy="2131659"/>
          </a:xfrm>
          <a:custGeom>
            <a:avLst/>
            <a:gdLst>
              <a:gd name="T0" fmla="*/ 21 w 30"/>
              <a:gd name="T1" fmla="*/ 297 h 297"/>
              <a:gd name="T2" fmla="*/ 29 w 30"/>
              <a:gd name="T3" fmla="*/ 290 h 297"/>
              <a:gd name="T4" fmla="*/ 29 w 30"/>
              <a:gd name="T5" fmla="*/ 13 h 297"/>
              <a:gd name="T6" fmla="*/ 21 w 30"/>
              <a:gd name="T7" fmla="*/ 2 h 297"/>
              <a:gd name="T8" fmla="*/ 22 w 30"/>
              <a:gd name="T9" fmla="*/ 7 h 297"/>
              <a:gd name="T10" fmla="*/ 14 w 30"/>
              <a:gd name="T11" fmla="*/ 290 h 297"/>
              <a:gd name="T12" fmla="*/ 21 w 30"/>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30" h="297">
                <a:moveTo>
                  <a:pt x="21" y="297"/>
                </a:moveTo>
                <a:cubicBezTo>
                  <a:pt x="25" y="297"/>
                  <a:pt x="29" y="294"/>
                  <a:pt x="29" y="290"/>
                </a:cubicBezTo>
                <a:cubicBezTo>
                  <a:pt x="29" y="13"/>
                  <a:pt x="29" y="13"/>
                  <a:pt x="29" y="13"/>
                </a:cubicBezTo>
                <a:cubicBezTo>
                  <a:pt x="29" y="9"/>
                  <a:pt x="25" y="2"/>
                  <a:pt x="21" y="2"/>
                </a:cubicBezTo>
                <a:cubicBezTo>
                  <a:pt x="17" y="2"/>
                  <a:pt x="0" y="0"/>
                  <a:pt x="22" y="7"/>
                </a:cubicBezTo>
                <a:cubicBezTo>
                  <a:pt x="30" y="9"/>
                  <a:pt x="14" y="290"/>
                  <a:pt x="14" y="290"/>
                </a:cubicBezTo>
                <a:cubicBezTo>
                  <a:pt x="14" y="294"/>
                  <a:pt x="17" y="297"/>
                  <a:pt x="21" y="297"/>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50" name="Freeform 25"/>
          <p:cNvSpPr/>
          <p:nvPr/>
        </p:nvSpPr>
        <p:spPr bwMode="auto">
          <a:xfrm>
            <a:off x="9570936" y="3566950"/>
            <a:ext cx="184702" cy="1722890"/>
          </a:xfrm>
          <a:custGeom>
            <a:avLst/>
            <a:gdLst>
              <a:gd name="T0" fmla="*/ 8 w 26"/>
              <a:gd name="T1" fmla="*/ 240 h 240"/>
              <a:gd name="T2" fmla="*/ 16 w 26"/>
              <a:gd name="T3" fmla="*/ 233 h 240"/>
              <a:gd name="T4" fmla="*/ 17 w 26"/>
              <a:gd name="T5" fmla="*/ 34 h 240"/>
              <a:gd name="T6" fmla="*/ 12 w 26"/>
              <a:gd name="T7" fmla="*/ 33 h 240"/>
              <a:gd name="T8" fmla="*/ 1 w 26"/>
              <a:gd name="T9" fmla="*/ 233 h 240"/>
              <a:gd name="T10" fmla="*/ 8 w 26"/>
              <a:gd name="T11" fmla="*/ 240 h 240"/>
            </a:gdLst>
            <a:ahLst/>
            <a:cxnLst>
              <a:cxn ang="0">
                <a:pos x="T0" y="T1"/>
              </a:cxn>
              <a:cxn ang="0">
                <a:pos x="T2" y="T3"/>
              </a:cxn>
              <a:cxn ang="0">
                <a:pos x="T4" y="T5"/>
              </a:cxn>
              <a:cxn ang="0">
                <a:pos x="T6" y="T7"/>
              </a:cxn>
              <a:cxn ang="0">
                <a:pos x="T8" y="T9"/>
              </a:cxn>
              <a:cxn ang="0">
                <a:pos x="T10" y="T11"/>
              </a:cxn>
            </a:cxnLst>
            <a:rect l="0" t="0" r="r" b="b"/>
            <a:pathLst>
              <a:path w="26" h="240">
                <a:moveTo>
                  <a:pt x="8" y="240"/>
                </a:moveTo>
                <a:cubicBezTo>
                  <a:pt x="12" y="240"/>
                  <a:pt x="16" y="237"/>
                  <a:pt x="16" y="233"/>
                </a:cubicBezTo>
                <a:cubicBezTo>
                  <a:pt x="16" y="233"/>
                  <a:pt x="8" y="68"/>
                  <a:pt x="17" y="34"/>
                </a:cubicBezTo>
                <a:cubicBezTo>
                  <a:pt x="26" y="0"/>
                  <a:pt x="15" y="30"/>
                  <a:pt x="12" y="33"/>
                </a:cubicBezTo>
                <a:cubicBezTo>
                  <a:pt x="0" y="53"/>
                  <a:pt x="1" y="233"/>
                  <a:pt x="1" y="233"/>
                </a:cubicBezTo>
                <a:cubicBezTo>
                  <a:pt x="1" y="237"/>
                  <a:pt x="4" y="240"/>
                  <a:pt x="8" y="240"/>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51" name="Freeform 26"/>
          <p:cNvSpPr/>
          <p:nvPr/>
        </p:nvSpPr>
        <p:spPr bwMode="auto">
          <a:xfrm>
            <a:off x="9216667" y="3085511"/>
            <a:ext cx="145340" cy="1886398"/>
          </a:xfrm>
          <a:custGeom>
            <a:avLst/>
            <a:gdLst>
              <a:gd name="T0" fmla="*/ 9 w 20"/>
              <a:gd name="T1" fmla="*/ 263 h 263"/>
              <a:gd name="T2" fmla="*/ 17 w 20"/>
              <a:gd name="T3" fmla="*/ 256 h 263"/>
              <a:gd name="T4" fmla="*/ 17 w 20"/>
              <a:gd name="T5" fmla="*/ 19 h 263"/>
              <a:gd name="T6" fmla="*/ 9 w 20"/>
              <a:gd name="T7" fmla="*/ 12 h 263"/>
              <a:gd name="T8" fmla="*/ 2 w 20"/>
              <a:gd name="T9" fmla="*/ 256 h 263"/>
              <a:gd name="T10" fmla="*/ 9 w 20"/>
              <a:gd name="T11" fmla="*/ 263 h 263"/>
            </a:gdLst>
            <a:ahLst/>
            <a:cxnLst>
              <a:cxn ang="0">
                <a:pos x="T0" y="T1"/>
              </a:cxn>
              <a:cxn ang="0">
                <a:pos x="T2" y="T3"/>
              </a:cxn>
              <a:cxn ang="0">
                <a:pos x="T4" y="T5"/>
              </a:cxn>
              <a:cxn ang="0">
                <a:pos x="T6" y="T7"/>
              </a:cxn>
              <a:cxn ang="0">
                <a:pos x="T8" y="T9"/>
              </a:cxn>
              <a:cxn ang="0">
                <a:pos x="T10" y="T11"/>
              </a:cxn>
            </a:cxnLst>
            <a:rect l="0" t="0" r="r" b="b"/>
            <a:pathLst>
              <a:path w="20" h="263">
                <a:moveTo>
                  <a:pt x="9" y="263"/>
                </a:moveTo>
                <a:cubicBezTo>
                  <a:pt x="13" y="263"/>
                  <a:pt x="17" y="260"/>
                  <a:pt x="17" y="256"/>
                </a:cubicBezTo>
                <a:cubicBezTo>
                  <a:pt x="17" y="256"/>
                  <a:pt x="8" y="67"/>
                  <a:pt x="17" y="19"/>
                </a:cubicBezTo>
                <a:cubicBezTo>
                  <a:pt x="20" y="0"/>
                  <a:pt x="12" y="9"/>
                  <a:pt x="9" y="12"/>
                </a:cubicBezTo>
                <a:cubicBezTo>
                  <a:pt x="0" y="22"/>
                  <a:pt x="2" y="256"/>
                  <a:pt x="2" y="256"/>
                </a:cubicBezTo>
                <a:cubicBezTo>
                  <a:pt x="2" y="260"/>
                  <a:pt x="5" y="263"/>
                  <a:pt x="9" y="263"/>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52" name="Freeform 27"/>
          <p:cNvSpPr>
            <a:spLocks noEditPoints="1"/>
          </p:cNvSpPr>
          <p:nvPr/>
        </p:nvSpPr>
        <p:spPr bwMode="auto">
          <a:xfrm>
            <a:off x="8060000" y="4844735"/>
            <a:ext cx="1625995" cy="1398901"/>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55" name="Freeform 32"/>
          <p:cNvSpPr/>
          <p:nvPr/>
        </p:nvSpPr>
        <p:spPr bwMode="auto">
          <a:xfrm>
            <a:off x="8411239" y="2819053"/>
            <a:ext cx="109005" cy="2152856"/>
          </a:xfrm>
          <a:custGeom>
            <a:avLst/>
            <a:gdLst>
              <a:gd name="T0" fmla="*/ 13 w 15"/>
              <a:gd name="T1" fmla="*/ 4 h 300"/>
              <a:gd name="T2" fmla="*/ 15 w 15"/>
              <a:gd name="T3" fmla="*/ 293 h 300"/>
              <a:gd name="T4" fmla="*/ 7 w 15"/>
              <a:gd name="T5" fmla="*/ 300 h 300"/>
              <a:gd name="T6" fmla="*/ 0 w 15"/>
              <a:gd name="T7" fmla="*/ 293 h 300"/>
              <a:gd name="T8" fmla="*/ 4 w 15"/>
              <a:gd name="T9" fmla="*/ 0 h 300"/>
              <a:gd name="T10" fmla="*/ 13 w 15"/>
              <a:gd name="T11" fmla="*/ 4 h 300"/>
            </a:gdLst>
            <a:ahLst/>
            <a:cxnLst>
              <a:cxn ang="0">
                <a:pos x="T0" y="T1"/>
              </a:cxn>
              <a:cxn ang="0">
                <a:pos x="T2" y="T3"/>
              </a:cxn>
              <a:cxn ang="0">
                <a:pos x="T4" y="T5"/>
              </a:cxn>
              <a:cxn ang="0">
                <a:pos x="T6" y="T7"/>
              </a:cxn>
              <a:cxn ang="0">
                <a:pos x="T8" y="T9"/>
              </a:cxn>
              <a:cxn ang="0">
                <a:pos x="T10" y="T11"/>
              </a:cxn>
            </a:cxnLst>
            <a:rect l="0" t="0" r="r" b="b"/>
            <a:pathLst>
              <a:path w="15" h="300">
                <a:moveTo>
                  <a:pt x="13" y="4"/>
                </a:moveTo>
                <a:cubicBezTo>
                  <a:pt x="13" y="137"/>
                  <a:pt x="15" y="293"/>
                  <a:pt x="15" y="293"/>
                </a:cubicBezTo>
                <a:cubicBezTo>
                  <a:pt x="15" y="297"/>
                  <a:pt x="11" y="300"/>
                  <a:pt x="7" y="300"/>
                </a:cubicBezTo>
                <a:cubicBezTo>
                  <a:pt x="3" y="300"/>
                  <a:pt x="0" y="297"/>
                  <a:pt x="0" y="293"/>
                </a:cubicBezTo>
                <a:cubicBezTo>
                  <a:pt x="0" y="293"/>
                  <a:pt x="3" y="134"/>
                  <a:pt x="4" y="0"/>
                </a:cubicBezTo>
                <a:cubicBezTo>
                  <a:pt x="7" y="2"/>
                  <a:pt x="10" y="3"/>
                  <a:pt x="13" y="4"/>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56" name="Freeform 33"/>
          <p:cNvSpPr/>
          <p:nvPr/>
        </p:nvSpPr>
        <p:spPr bwMode="auto">
          <a:xfrm>
            <a:off x="8374374" y="2188780"/>
            <a:ext cx="1087553" cy="902787"/>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7" name="Freeform 34"/>
          <p:cNvSpPr/>
          <p:nvPr/>
        </p:nvSpPr>
        <p:spPr bwMode="auto">
          <a:xfrm>
            <a:off x="7571349" y="1393493"/>
            <a:ext cx="560165" cy="747898"/>
          </a:xfrm>
          <a:custGeom>
            <a:avLst/>
            <a:gdLst>
              <a:gd name="T0" fmla="*/ 23 w 78"/>
              <a:gd name="T1" fmla="*/ 85 h 104"/>
              <a:gd name="T2" fmla="*/ 18 w 78"/>
              <a:gd name="T3" fmla="*/ 31 h 104"/>
              <a:gd name="T4" fmla="*/ 45 w 78"/>
              <a:gd name="T5" fmla="*/ 0 h 104"/>
              <a:gd name="T6" fmla="*/ 57 w 78"/>
              <a:gd name="T7" fmla="*/ 17 h 104"/>
              <a:gd name="T8" fmla="*/ 75 w 78"/>
              <a:gd name="T9" fmla="*/ 57 h 104"/>
              <a:gd name="T10" fmla="*/ 70 w 78"/>
              <a:gd name="T11" fmla="*/ 79 h 104"/>
              <a:gd name="T12" fmla="*/ 76 w 78"/>
              <a:gd name="T13" fmla="*/ 72 h 104"/>
              <a:gd name="T14" fmla="*/ 73 w 78"/>
              <a:gd name="T15" fmla="*/ 104 h 104"/>
              <a:gd name="T16" fmla="*/ 62 w 78"/>
              <a:gd name="T17" fmla="*/ 95 h 104"/>
              <a:gd name="T18" fmla="*/ 33 w 78"/>
              <a:gd name="T19" fmla="*/ 30 h 104"/>
              <a:gd name="T20" fmla="*/ 57 w 78"/>
              <a:gd name="T21" fmla="*/ 104 h 104"/>
              <a:gd name="T22" fmla="*/ 19 w 78"/>
              <a:gd name="T23" fmla="*/ 85 h 104"/>
              <a:gd name="T24" fmla="*/ 23 w 78"/>
              <a:gd name="T2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4">
                <a:moveTo>
                  <a:pt x="23" y="85"/>
                </a:moveTo>
                <a:cubicBezTo>
                  <a:pt x="23" y="85"/>
                  <a:pt x="0" y="66"/>
                  <a:pt x="18" y="31"/>
                </a:cubicBezTo>
                <a:cubicBezTo>
                  <a:pt x="31" y="5"/>
                  <a:pt x="45" y="0"/>
                  <a:pt x="45" y="0"/>
                </a:cubicBezTo>
                <a:cubicBezTo>
                  <a:pt x="45" y="0"/>
                  <a:pt x="40" y="8"/>
                  <a:pt x="57" y="17"/>
                </a:cubicBezTo>
                <a:cubicBezTo>
                  <a:pt x="67" y="22"/>
                  <a:pt x="78" y="40"/>
                  <a:pt x="75" y="57"/>
                </a:cubicBezTo>
                <a:cubicBezTo>
                  <a:pt x="71" y="75"/>
                  <a:pt x="70" y="79"/>
                  <a:pt x="70" y="79"/>
                </a:cubicBezTo>
                <a:cubicBezTo>
                  <a:pt x="76" y="72"/>
                  <a:pt x="76" y="72"/>
                  <a:pt x="76" y="72"/>
                </a:cubicBezTo>
                <a:cubicBezTo>
                  <a:pt x="76" y="72"/>
                  <a:pt x="66" y="96"/>
                  <a:pt x="73" y="104"/>
                </a:cubicBezTo>
                <a:cubicBezTo>
                  <a:pt x="69" y="101"/>
                  <a:pt x="66" y="98"/>
                  <a:pt x="62" y="95"/>
                </a:cubicBezTo>
                <a:cubicBezTo>
                  <a:pt x="41" y="76"/>
                  <a:pt x="31" y="51"/>
                  <a:pt x="33" y="30"/>
                </a:cubicBezTo>
                <a:cubicBezTo>
                  <a:pt x="27" y="50"/>
                  <a:pt x="29" y="77"/>
                  <a:pt x="57" y="104"/>
                </a:cubicBezTo>
                <a:cubicBezTo>
                  <a:pt x="48" y="104"/>
                  <a:pt x="31" y="101"/>
                  <a:pt x="19" y="85"/>
                </a:cubicBezTo>
                <a:lnTo>
                  <a:pt x="23" y="85"/>
                </a:lnTo>
                <a:close/>
              </a:path>
            </a:pathLst>
          </a:custGeom>
          <a:solidFill>
            <a:schemeClr val="bg1">
              <a:lumMod val="75000"/>
            </a:schemeClr>
          </a:solidFill>
          <a:ln>
            <a:noFill/>
          </a:ln>
        </p:spPr>
        <p:txBody>
          <a:bodyPr vert="horz" wrap="square" lIns="91440" tIns="45720" rIns="91440" bIns="45720" numCol="1" anchor="t" anchorCtr="0" compatLnSpc="1"/>
          <a:lstStyle/>
          <a:p>
            <a:endParaRPr lang="id-ID"/>
          </a:p>
        </p:txBody>
      </p:sp>
      <p:sp>
        <p:nvSpPr>
          <p:cNvPr id="58" name="Freeform 35"/>
          <p:cNvSpPr/>
          <p:nvPr/>
        </p:nvSpPr>
        <p:spPr bwMode="auto">
          <a:xfrm>
            <a:off x="9592130" y="3336828"/>
            <a:ext cx="669170" cy="638893"/>
          </a:xfrm>
          <a:custGeom>
            <a:avLst/>
            <a:gdLst>
              <a:gd name="T0" fmla="*/ 9 w 93"/>
              <a:gd name="T1" fmla="*/ 37 h 89"/>
              <a:gd name="T2" fmla="*/ 52 w 93"/>
              <a:gd name="T3" fmla="*/ 3 h 89"/>
              <a:gd name="T4" fmla="*/ 93 w 93"/>
              <a:gd name="T5" fmla="*/ 9 h 89"/>
              <a:gd name="T6" fmla="*/ 85 w 93"/>
              <a:gd name="T7" fmla="*/ 28 h 89"/>
              <a:gd name="T8" fmla="*/ 60 w 93"/>
              <a:gd name="T9" fmla="*/ 65 h 89"/>
              <a:gd name="T10" fmla="*/ 40 w 93"/>
              <a:gd name="T11" fmla="*/ 73 h 89"/>
              <a:gd name="T12" fmla="*/ 49 w 93"/>
              <a:gd name="T13" fmla="*/ 74 h 89"/>
              <a:gd name="T14" fmla="*/ 21 w 93"/>
              <a:gd name="T15" fmla="*/ 89 h 89"/>
              <a:gd name="T16" fmla="*/ 22 w 93"/>
              <a:gd name="T17" fmla="*/ 74 h 89"/>
              <a:gd name="T18" fmla="*/ 60 w 93"/>
              <a:gd name="T19" fmla="*/ 15 h 89"/>
              <a:gd name="T20" fmla="*/ 12 w 93"/>
              <a:gd name="T21" fmla="*/ 76 h 89"/>
              <a:gd name="T22" fmla="*/ 7 w 93"/>
              <a:gd name="T23" fmla="*/ 33 h 89"/>
              <a:gd name="T24" fmla="*/ 9 w 93"/>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9">
                <a:moveTo>
                  <a:pt x="9" y="37"/>
                </a:moveTo>
                <a:cubicBezTo>
                  <a:pt x="9" y="37"/>
                  <a:pt x="13" y="7"/>
                  <a:pt x="52" y="3"/>
                </a:cubicBezTo>
                <a:cubicBezTo>
                  <a:pt x="80" y="0"/>
                  <a:pt x="93" y="9"/>
                  <a:pt x="93" y="9"/>
                </a:cubicBezTo>
                <a:cubicBezTo>
                  <a:pt x="93" y="9"/>
                  <a:pt x="83" y="9"/>
                  <a:pt x="85" y="28"/>
                </a:cubicBezTo>
                <a:cubicBezTo>
                  <a:pt x="86" y="39"/>
                  <a:pt x="77" y="58"/>
                  <a:pt x="60" y="65"/>
                </a:cubicBezTo>
                <a:cubicBezTo>
                  <a:pt x="44" y="71"/>
                  <a:pt x="40" y="73"/>
                  <a:pt x="40" y="73"/>
                </a:cubicBezTo>
                <a:cubicBezTo>
                  <a:pt x="49" y="74"/>
                  <a:pt x="49" y="74"/>
                  <a:pt x="49" y="74"/>
                </a:cubicBezTo>
                <a:cubicBezTo>
                  <a:pt x="49" y="74"/>
                  <a:pt x="23" y="78"/>
                  <a:pt x="21" y="89"/>
                </a:cubicBezTo>
                <a:cubicBezTo>
                  <a:pt x="21" y="84"/>
                  <a:pt x="21" y="79"/>
                  <a:pt x="22" y="74"/>
                </a:cubicBezTo>
                <a:cubicBezTo>
                  <a:pt x="27" y="47"/>
                  <a:pt x="42" y="25"/>
                  <a:pt x="60" y="15"/>
                </a:cubicBezTo>
                <a:cubicBezTo>
                  <a:pt x="41" y="21"/>
                  <a:pt x="19" y="37"/>
                  <a:pt x="12" y="76"/>
                </a:cubicBezTo>
                <a:cubicBezTo>
                  <a:pt x="7" y="68"/>
                  <a:pt x="0" y="52"/>
                  <a:pt x="7" y="33"/>
                </a:cubicBezTo>
                <a:lnTo>
                  <a:pt x="9" y="37"/>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59" name="Freeform 36"/>
          <p:cNvSpPr/>
          <p:nvPr/>
        </p:nvSpPr>
        <p:spPr bwMode="auto">
          <a:xfrm>
            <a:off x="9225752" y="1462543"/>
            <a:ext cx="566221" cy="726702"/>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id-ID"/>
          </a:p>
        </p:txBody>
      </p:sp>
      <p:sp>
        <p:nvSpPr>
          <p:cNvPr id="60" name="Freeform 37"/>
          <p:cNvSpPr/>
          <p:nvPr/>
        </p:nvSpPr>
        <p:spPr bwMode="auto">
          <a:xfrm>
            <a:off x="8075141" y="651059"/>
            <a:ext cx="796343" cy="1041606"/>
          </a:xfrm>
          <a:custGeom>
            <a:avLst/>
            <a:gdLst>
              <a:gd name="T0" fmla="*/ 15 w 111"/>
              <a:gd name="T1" fmla="*/ 90 h 145"/>
              <a:gd name="T2" fmla="*/ 45 w 111"/>
              <a:gd name="T3" fmla="*/ 21 h 145"/>
              <a:gd name="T4" fmla="*/ 98 w 111"/>
              <a:gd name="T5" fmla="*/ 2 h 145"/>
              <a:gd name="T6" fmla="*/ 101 w 111"/>
              <a:gd name="T7" fmla="*/ 31 h 145"/>
              <a:gd name="T8" fmla="*/ 94 w 111"/>
              <a:gd name="T9" fmla="*/ 91 h 145"/>
              <a:gd name="T10" fmla="*/ 74 w 111"/>
              <a:gd name="T11" fmla="*/ 114 h 145"/>
              <a:gd name="T12" fmla="*/ 86 w 111"/>
              <a:gd name="T13" fmla="*/ 110 h 145"/>
              <a:gd name="T14" fmla="*/ 61 w 111"/>
              <a:gd name="T15" fmla="*/ 145 h 145"/>
              <a:gd name="T16" fmla="*/ 54 w 111"/>
              <a:gd name="T17" fmla="*/ 126 h 145"/>
              <a:gd name="T18" fmla="*/ 63 w 111"/>
              <a:gd name="T19" fmla="*/ 30 h 145"/>
              <a:gd name="T20" fmla="*/ 42 w 111"/>
              <a:gd name="T21" fmla="*/ 134 h 145"/>
              <a:gd name="T22" fmla="*/ 9 w 111"/>
              <a:gd name="T23" fmla="*/ 86 h 145"/>
              <a:gd name="T24" fmla="*/ 15 w 111"/>
              <a:gd name="T25" fmla="*/ 9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45">
                <a:moveTo>
                  <a:pt x="15" y="90"/>
                </a:moveTo>
                <a:cubicBezTo>
                  <a:pt x="15" y="90"/>
                  <a:pt x="0" y="50"/>
                  <a:pt x="45" y="21"/>
                </a:cubicBezTo>
                <a:cubicBezTo>
                  <a:pt x="78" y="0"/>
                  <a:pt x="98" y="2"/>
                  <a:pt x="98" y="2"/>
                </a:cubicBezTo>
                <a:cubicBezTo>
                  <a:pt x="98" y="2"/>
                  <a:pt x="86" y="9"/>
                  <a:pt x="101" y="31"/>
                </a:cubicBezTo>
                <a:cubicBezTo>
                  <a:pt x="109" y="43"/>
                  <a:pt x="111" y="72"/>
                  <a:pt x="94" y="91"/>
                </a:cubicBezTo>
                <a:cubicBezTo>
                  <a:pt x="78" y="109"/>
                  <a:pt x="74" y="114"/>
                  <a:pt x="74" y="114"/>
                </a:cubicBezTo>
                <a:cubicBezTo>
                  <a:pt x="86" y="110"/>
                  <a:pt x="86" y="110"/>
                  <a:pt x="86" y="110"/>
                </a:cubicBezTo>
                <a:cubicBezTo>
                  <a:pt x="86" y="110"/>
                  <a:pt x="58" y="131"/>
                  <a:pt x="61" y="145"/>
                </a:cubicBezTo>
                <a:cubicBezTo>
                  <a:pt x="59" y="139"/>
                  <a:pt x="56" y="133"/>
                  <a:pt x="54" y="126"/>
                </a:cubicBezTo>
                <a:cubicBezTo>
                  <a:pt x="42" y="90"/>
                  <a:pt x="47" y="53"/>
                  <a:pt x="63" y="30"/>
                </a:cubicBezTo>
                <a:cubicBezTo>
                  <a:pt x="43" y="50"/>
                  <a:pt x="27" y="84"/>
                  <a:pt x="42" y="134"/>
                </a:cubicBezTo>
                <a:cubicBezTo>
                  <a:pt x="32" y="128"/>
                  <a:pt x="14" y="113"/>
                  <a:pt x="9" y="86"/>
                </a:cubicBezTo>
                <a:lnTo>
                  <a:pt x="15" y="90"/>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62" name="TextBox 61"/>
          <p:cNvSpPr txBox="1"/>
          <p:nvPr/>
        </p:nvSpPr>
        <p:spPr>
          <a:xfrm>
            <a:off x="9964274" y="2340733"/>
            <a:ext cx="1002326" cy="584775"/>
          </a:xfrm>
          <a:prstGeom prst="rect">
            <a:avLst/>
          </a:prstGeom>
          <a:noFill/>
        </p:spPr>
        <p:txBody>
          <a:bodyPr wrap="none" rtlCol="0">
            <a:spAutoFit/>
          </a:bodyPr>
          <a:lstStyle/>
          <a:p>
            <a:r>
              <a:rPr lang="id-ID" sz="1600" b="1" dirty="0" smtClean="0">
                <a:solidFill>
                  <a:schemeClr val="bg1"/>
                </a:solidFill>
              </a:rPr>
              <a:t>SECOND</a:t>
            </a:r>
            <a:r>
              <a:rPr lang="en-US" sz="1600" b="1" dirty="0" smtClean="0">
                <a:solidFill>
                  <a:schemeClr val="bg1"/>
                </a:solidFill>
              </a:rPr>
              <a:t> </a:t>
            </a:r>
            <a:endParaRPr lang="id-ID" sz="1600" b="1" dirty="0" smtClean="0">
              <a:solidFill>
                <a:schemeClr val="bg1"/>
              </a:solidFill>
            </a:endParaRPr>
          </a:p>
          <a:p>
            <a:r>
              <a:rPr lang="en-US" sz="1600" b="1" dirty="0" smtClean="0">
                <a:solidFill>
                  <a:schemeClr val="bg1"/>
                </a:solidFill>
              </a:rPr>
              <a:t>CONTENT</a:t>
            </a:r>
            <a:endParaRPr lang="en-US" sz="1600" b="1" dirty="0" smtClean="0">
              <a:solidFill>
                <a:schemeClr val="bg1"/>
              </a:solidFill>
            </a:endParaRPr>
          </a:p>
        </p:txBody>
      </p:sp>
      <p:sp>
        <p:nvSpPr>
          <p:cNvPr id="63" name="TextBox 62"/>
          <p:cNvSpPr txBox="1"/>
          <p:nvPr/>
        </p:nvSpPr>
        <p:spPr>
          <a:xfrm rot="1515468">
            <a:off x="6892738" y="2483992"/>
            <a:ext cx="1002326" cy="584775"/>
          </a:xfrm>
          <a:prstGeom prst="rect">
            <a:avLst/>
          </a:prstGeom>
          <a:noFill/>
        </p:spPr>
        <p:txBody>
          <a:bodyPr wrap="none" rtlCol="0">
            <a:spAutoFit/>
          </a:bodyPr>
          <a:lstStyle/>
          <a:p>
            <a:r>
              <a:rPr lang="id-ID" sz="1600" b="1" dirty="0" smtClean="0">
                <a:solidFill>
                  <a:schemeClr val="bg1"/>
                </a:solidFill>
              </a:rPr>
              <a:t>THIRD</a:t>
            </a:r>
            <a:r>
              <a:rPr lang="en-US" sz="1600" b="1" dirty="0" smtClean="0">
                <a:solidFill>
                  <a:schemeClr val="bg1"/>
                </a:solidFill>
              </a:rPr>
              <a:t> </a:t>
            </a:r>
            <a:endParaRPr lang="id-ID" sz="1600" b="1" dirty="0" smtClean="0">
              <a:solidFill>
                <a:schemeClr val="bg1"/>
              </a:solidFill>
            </a:endParaRPr>
          </a:p>
          <a:p>
            <a:r>
              <a:rPr lang="en-US" sz="1600" b="1" dirty="0" smtClean="0">
                <a:solidFill>
                  <a:schemeClr val="bg1"/>
                </a:solidFill>
              </a:rPr>
              <a:t>CONTENT</a:t>
            </a:r>
            <a:endParaRPr lang="en-US" sz="1600" b="1" dirty="0" smtClean="0">
              <a:solidFill>
                <a:schemeClr val="bg1"/>
              </a:solidFill>
            </a:endParaRPr>
          </a:p>
        </p:txBody>
      </p:sp>
      <p:sp>
        <p:nvSpPr>
          <p:cNvPr id="64" name="TextBox 63"/>
          <p:cNvSpPr txBox="1"/>
          <p:nvPr/>
        </p:nvSpPr>
        <p:spPr>
          <a:xfrm>
            <a:off x="8382235" y="5152197"/>
            <a:ext cx="1002326" cy="584775"/>
          </a:xfrm>
          <a:prstGeom prst="rect">
            <a:avLst/>
          </a:prstGeom>
          <a:noFill/>
        </p:spPr>
        <p:txBody>
          <a:bodyPr wrap="none" rtlCol="0">
            <a:spAutoFit/>
          </a:bodyPr>
          <a:lstStyle/>
          <a:p>
            <a:r>
              <a:rPr lang="en-US" sz="1600" b="1" dirty="0" smtClean="0">
                <a:solidFill>
                  <a:schemeClr val="bg1"/>
                </a:solidFill>
              </a:rPr>
              <a:t>FIRST </a:t>
            </a:r>
            <a:endParaRPr lang="id-ID" sz="1600" b="1" dirty="0" smtClean="0">
              <a:solidFill>
                <a:schemeClr val="bg1"/>
              </a:solidFill>
            </a:endParaRPr>
          </a:p>
          <a:p>
            <a:r>
              <a:rPr lang="en-US" sz="1600" b="1" dirty="0" smtClean="0">
                <a:solidFill>
                  <a:schemeClr val="bg1"/>
                </a:solidFill>
              </a:rPr>
              <a:t>CONTENT</a:t>
            </a:r>
            <a:endParaRPr lang="en-US" sz="1600" b="1" dirty="0" smtClean="0">
              <a:solidFill>
                <a:schemeClr val="bg1"/>
              </a:solidFill>
            </a:endParaRPr>
          </a:p>
        </p:txBody>
      </p:sp>
      <p:cxnSp>
        <p:nvCxnSpPr>
          <p:cNvPr id="71" name="Straight Connector 70"/>
          <p:cNvCxnSpPr/>
          <p:nvPr/>
        </p:nvCxnSpPr>
        <p:spPr>
          <a:xfrm flipV="1">
            <a:off x="7635395" y="3232970"/>
            <a:ext cx="0" cy="1162979"/>
          </a:xfrm>
          <a:prstGeom prst="line">
            <a:avLst/>
          </a:prstGeom>
          <a:ln w="19050">
            <a:solidFill>
              <a:schemeClr val="bg1">
                <a:lumMod val="75000"/>
              </a:schemeClr>
            </a:solidFill>
            <a:prstDash val="sysDot"/>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anim calcmode="lin" valueType="num">
                                      <p:cBhvr>
                                        <p:cTn id="8" dur="500" fill="hold"/>
                                        <p:tgtEl>
                                          <p:spTgt spid="52"/>
                                        </p:tgtEl>
                                        <p:attrNameLst>
                                          <p:attrName>ppt_x</p:attrName>
                                        </p:attrNameLst>
                                      </p:cBhvr>
                                      <p:tavLst>
                                        <p:tav tm="0">
                                          <p:val>
                                            <p:strVal val="#ppt_x"/>
                                          </p:val>
                                        </p:tav>
                                        <p:tav tm="100000">
                                          <p:val>
                                            <p:strVal val="#ppt_x"/>
                                          </p:val>
                                        </p:tav>
                                      </p:tavLst>
                                    </p:anim>
                                    <p:anim calcmode="lin" valueType="num">
                                      <p:cBhvr>
                                        <p:cTn id="9" dur="5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Effect transition="in" filter="wipe(down)">
                                      <p:cBhvr>
                                        <p:cTn id="13" dur="500"/>
                                        <p:tgtEl>
                                          <p:spTgt spid="49"/>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down)">
                                      <p:cBhvr>
                                        <p:cTn id="17" dur="500"/>
                                        <p:tgtEl>
                                          <p:spTgt spid="55"/>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down)">
                                      <p:cBhvr>
                                        <p:cTn id="21" dur="500"/>
                                        <p:tgtEl>
                                          <p:spTgt spid="51"/>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wipe(down)">
                                      <p:cBhvr>
                                        <p:cTn id="25" dur="500"/>
                                        <p:tgtEl>
                                          <p:spTgt spid="47"/>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wipe(down)">
                                      <p:cBhvr>
                                        <p:cTn id="29" dur="500"/>
                                        <p:tgtEl>
                                          <p:spTgt spid="5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Effect transition="in" filter="fade">
                                      <p:cBhvr>
                                        <p:cTn id="32" dur="500"/>
                                        <p:tgtEl>
                                          <p:spTgt spid="5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wipe(down)">
                                      <p:cBhvr>
                                        <p:cTn id="38" dur="500"/>
                                        <p:tgtEl>
                                          <p:spTgt spid="4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childTnLst>
                                </p:cTn>
                              </p:par>
                            </p:childTnLst>
                          </p:cTn>
                        </p:par>
                        <p:par>
                          <p:cTn id="45" fill="hold">
                            <p:stCondLst>
                              <p:cond delay="3000"/>
                            </p:stCondLst>
                            <p:childTnLst>
                              <p:par>
                                <p:cTn id="46" presetID="10" presetClass="entr" presetSubtype="0" fill="hold" grpId="0" nodeType="afterEffect">
                                  <p:stCondLst>
                                    <p:cond delay="0"/>
                                  </p:stCondLst>
                                  <p:childTnLst>
                                    <p:set>
                                      <p:cBhvr>
                                        <p:cTn id="47" dur="1" fill="hold">
                                          <p:stCondLst>
                                            <p:cond delay="0"/>
                                          </p:stCondLst>
                                        </p:cTn>
                                        <p:tgtEl>
                                          <p:spTgt spid="57"/>
                                        </p:tgtEl>
                                        <p:attrNameLst>
                                          <p:attrName>style.visibility</p:attrName>
                                        </p:attrNameLst>
                                      </p:cBhvr>
                                      <p:to>
                                        <p:strVal val="visible"/>
                                      </p:to>
                                    </p:set>
                                    <p:animEffect transition="in" filter="fade">
                                      <p:cBhvr>
                                        <p:cTn id="48" dur="500"/>
                                        <p:tgtEl>
                                          <p:spTgt spid="5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fade">
                                      <p:cBhvr>
                                        <p:cTn id="51" dur="500"/>
                                        <p:tgtEl>
                                          <p:spTgt spid="5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500"/>
                                        <p:tgtEl>
                                          <p:spTgt spid="44"/>
                                        </p:tgtEl>
                                      </p:cBhvr>
                                    </p:animEffect>
                                  </p:childTnLst>
                                </p:cTn>
                              </p:par>
                            </p:childTnLst>
                          </p:cTn>
                        </p:par>
                        <p:par>
                          <p:cTn id="55" fill="hold">
                            <p:stCondLst>
                              <p:cond delay="3500"/>
                            </p:stCondLst>
                            <p:childTnLst>
                              <p:par>
                                <p:cTn id="56" presetID="10" presetClass="entr" presetSubtype="0"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fade">
                                      <p:cBhvr>
                                        <p:cTn id="58" dur="500"/>
                                        <p:tgtEl>
                                          <p:spTgt spid="4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fade">
                                      <p:cBhvr>
                                        <p:cTn id="61" dur="500"/>
                                        <p:tgtEl>
                                          <p:spTgt spid="42"/>
                                        </p:tgtEl>
                                      </p:cBhvr>
                                    </p:animEffect>
                                  </p:childTnLst>
                                </p:cTn>
                              </p:par>
                            </p:childTnLst>
                          </p:cTn>
                        </p:par>
                        <p:par>
                          <p:cTn id="62" fill="hold">
                            <p:stCondLst>
                              <p:cond delay="4000"/>
                            </p:stCondLst>
                            <p:childTnLst>
                              <p:par>
                                <p:cTn id="63" presetID="53" presetClass="entr" presetSubtype="16"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p:cTn id="65" dur="500" fill="hold"/>
                                        <p:tgtEl>
                                          <p:spTgt spid="64"/>
                                        </p:tgtEl>
                                        <p:attrNameLst>
                                          <p:attrName>ppt_w</p:attrName>
                                        </p:attrNameLst>
                                      </p:cBhvr>
                                      <p:tavLst>
                                        <p:tav tm="0">
                                          <p:val>
                                            <p:fltVal val="0"/>
                                          </p:val>
                                        </p:tav>
                                        <p:tav tm="100000">
                                          <p:val>
                                            <p:strVal val="#ppt_w"/>
                                          </p:val>
                                        </p:tav>
                                      </p:tavLst>
                                    </p:anim>
                                    <p:anim calcmode="lin" valueType="num">
                                      <p:cBhvr>
                                        <p:cTn id="66" dur="500" fill="hold"/>
                                        <p:tgtEl>
                                          <p:spTgt spid="64"/>
                                        </p:tgtEl>
                                        <p:attrNameLst>
                                          <p:attrName>ppt_h</p:attrName>
                                        </p:attrNameLst>
                                      </p:cBhvr>
                                      <p:tavLst>
                                        <p:tav tm="0">
                                          <p:val>
                                            <p:fltVal val="0"/>
                                          </p:val>
                                        </p:tav>
                                        <p:tav tm="100000">
                                          <p:val>
                                            <p:strVal val="#ppt_h"/>
                                          </p:val>
                                        </p:tav>
                                      </p:tavLst>
                                    </p:anim>
                                    <p:animEffect transition="in" filter="fade">
                                      <p:cBhvr>
                                        <p:cTn id="67" dur="500"/>
                                        <p:tgtEl>
                                          <p:spTgt spid="64"/>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62"/>
                                        </p:tgtEl>
                                        <p:attrNameLst>
                                          <p:attrName>style.visibility</p:attrName>
                                        </p:attrNameLst>
                                      </p:cBhvr>
                                      <p:to>
                                        <p:strVal val="visible"/>
                                      </p:to>
                                    </p:set>
                                    <p:anim calcmode="lin" valueType="num">
                                      <p:cBhvr>
                                        <p:cTn id="70" dur="500" fill="hold"/>
                                        <p:tgtEl>
                                          <p:spTgt spid="62"/>
                                        </p:tgtEl>
                                        <p:attrNameLst>
                                          <p:attrName>ppt_w</p:attrName>
                                        </p:attrNameLst>
                                      </p:cBhvr>
                                      <p:tavLst>
                                        <p:tav tm="0">
                                          <p:val>
                                            <p:fltVal val="0"/>
                                          </p:val>
                                        </p:tav>
                                        <p:tav tm="100000">
                                          <p:val>
                                            <p:strVal val="#ppt_w"/>
                                          </p:val>
                                        </p:tav>
                                      </p:tavLst>
                                    </p:anim>
                                    <p:anim calcmode="lin" valueType="num">
                                      <p:cBhvr>
                                        <p:cTn id="71" dur="500" fill="hold"/>
                                        <p:tgtEl>
                                          <p:spTgt spid="62"/>
                                        </p:tgtEl>
                                        <p:attrNameLst>
                                          <p:attrName>ppt_h</p:attrName>
                                        </p:attrNameLst>
                                      </p:cBhvr>
                                      <p:tavLst>
                                        <p:tav tm="0">
                                          <p:val>
                                            <p:fltVal val="0"/>
                                          </p:val>
                                        </p:tav>
                                        <p:tav tm="100000">
                                          <p:val>
                                            <p:strVal val="#ppt_h"/>
                                          </p:val>
                                        </p:tav>
                                      </p:tavLst>
                                    </p:anim>
                                    <p:animEffect transition="in" filter="fade">
                                      <p:cBhvr>
                                        <p:cTn id="72" dur="500"/>
                                        <p:tgtEl>
                                          <p:spTgt spid="62"/>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63"/>
                                        </p:tgtEl>
                                        <p:attrNameLst>
                                          <p:attrName>style.visibility</p:attrName>
                                        </p:attrNameLst>
                                      </p:cBhvr>
                                      <p:to>
                                        <p:strVal val="visible"/>
                                      </p:to>
                                    </p:set>
                                    <p:anim calcmode="lin" valueType="num">
                                      <p:cBhvr>
                                        <p:cTn id="75" dur="500" fill="hold"/>
                                        <p:tgtEl>
                                          <p:spTgt spid="63"/>
                                        </p:tgtEl>
                                        <p:attrNameLst>
                                          <p:attrName>ppt_w</p:attrName>
                                        </p:attrNameLst>
                                      </p:cBhvr>
                                      <p:tavLst>
                                        <p:tav tm="0">
                                          <p:val>
                                            <p:fltVal val="0"/>
                                          </p:val>
                                        </p:tav>
                                        <p:tav tm="100000">
                                          <p:val>
                                            <p:strVal val="#ppt_w"/>
                                          </p:val>
                                        </p:tav>
                                      </p:tavLst>
                                    </p:anim>
                                    <p:anim calcmode="lin" valueType="num">
                                      <p:cBhvr>
                                        <p:cTn id="76" dur="500" fill="hold"/>
                                        <p:tgtEl>
                                          <p:spTgt spid="63"/>
                                        </p:tgtEl>
                                        <p:attrNameLst>
                                          <p:attrName>ppt_h</p:attrName>
                                        </p:attrNameLst>
                                      </p:cBhvr>
                                      <p:tavLst>
                                        <p:tav tm="0">
                                          <p:val>
                                            <p:fltVal val="0"/>
                                          </p:val>
                                        </p:tav>
                                        <p:tav tm="100000">
                                          <p:val>
                                            <p:strVal val="#ppt_h"/>
                                          </p:val>
                                        </p:tav>
                                      </p:tavLst>
                                    </p:anim>
                                    <p:animEffect transition="in" filter="fade">
                                      <p:cBhvr>
                                        <p:cTn id="77" dur="500"/>
                                        <p:tgtEl>
                                          <p:spTgt spid="63"/>
                                        </p:tgtEl>
                                      </p:cBhvr>
                                    </p:animEffect>
                                  </p:childTnLst>
                                </p:cTn>
                              </p:par>
                            </p:childTnLst>
                          </p:cTn>
                        </p:par>
                        <p:par>
                          <p:cTn id="78" fill="hold">
                            <p:stCondLst>
                              <p:cond delay="4500"/>
                            </p:stCondLst>
                            <p:childTnLst>
                              <p:par>
                                <p:cTn id="79" presetID="22" presetClass="entr" presetSubtype="1" fill="hold" nodeType="afterEffect">
                                  <p:stCondLst>
                                    <p:cond delay="0"/>
                                  </p:stCondLst>
                                  <p:childTnLst>
                                    <p:set>
                                      <p:cBhvr>
                                        <p:cTn id="80" dur="1" fill="hold">
                                          <p:stCondLst>
                                            <p:cond delay="0"/>
                                          </p:stCondLst>
                                        </p:cTn>
                                        <p:tgtEl>
                                          <p:spTgt spid="71"/>
                                        </p:tgtEl>
                                        <p:attrNameLst>
                                          <p:attrName>style.visibility</p:attrName>
                                        </p:attrNameLst>
                                      </p:cBhvr>
                                      <p:to>
                                        <p:strVal val="visible"/>
                                      </p:to>
                                    </p:set>
                                    <p:animEffect transition="in" filter="wipe(up)">
                                      <p:cBhvr>
                                        <p:cTn id="81"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P spid="52" grpId="0" bldLvl="0" animBg="1"/>
      <p:bldP spid="55" grpId="0" bldLvl="0" animBg="1"/>
      <p:bldP spid="56" grpId="0" bldLvl="0" animBg="1"/>
      <p:bldP spid="57" grpId="0" bldLvl="0" animBg="1"/>
      <p:bldP spid="58" grpId="0" bldLvl="0" animBg="1"/>
      <p:bldP spid="59" grpId="0" bldLvl="0" animBg="1"/>
      <p:bldP spid="60" grpId="0" bldLvl="0" animBg="1"/>
      <p:bldP spid="62" grpId="0"/>
      <p:bldP spid="63" grpId="0"/>
      <p:bldP spid="6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Box 91"/>
          <p:cNvSpPr txBox="1"/>
          <p:nvPr/>
        </p:nvSpPr>
        <p:spPr>
          <a:xfrm>
            <a:off x="777034" y="500139"/>
            <a:ext cx="4936490" cy="583565"/>
          </a:xfrm>
          <a:prstGeom prst="rect">
            <a:avLst/>
          </a:prstGeom>
          <a:noFill/>
        </p:spPr>
        <p:txBody>
          <a:bodyPr wrap="none" rtlCol="0">
            <a:spAutoFit/>
          </a:bodyPr>
          <a:lstStyle/>
          <a:p>
            <a:pPr algn="l"/>
            <a:r>
              <a:rPr lang="id-ID" sz="3200" dirty="0" smtClean="0">
                <a:latin typeface="Raleway" panose="020B0003030101060003" pitchFamily="34" charset="0"/>
              </a:rPr>
              <a:t>4.5.2批处理作业调度问题</a:t>
            </a:r>
            <a:endParaRPr lang="id-ID" sz="3200" dirty="0" smtClean="0">
              <a:latin typeface="Raleway" panose="020B0003030101060003" pitchFamily="34" charset="0"/>
            </a:endParaRPr>
          </a:p>
        </p:txBody>
      </p:sp>
      <p:sp>
        <p:nvSpPr>
          <p:cNvPr id="30" name="Rectangle 29"/>
          <p:cNvSpPr/>
          <p:nvPr/>
        </p:nvSpPr>
        <p:spPr>
          <a:xfrm>
            <a:off x="777034" y="1016819"/>
            <a:ext cx="3081934" cy="338554"/>
          </a:xfrm>
          <a:prstGeom prst="rect">
            <a:avLst/>
          </a:prstGeom>
        </p:spPr>
        <p:txBody>
          <a:bodyPr wrap="none">
            <a:spAutoFit/>
          </a:bodyPr>
          <a:lstStyle/>
          <a:p>
            <a:r>
              <a:rPr lang="id-ID" sz="1600" dirty="0" smtClean="0">
                <a:solidFill>
                  <a:schemeClr val="bg1">
                    <a:lumMod val="65000"/>
                  </a:schemeClr>
                </a:solidFill>
                <a:latin typeface="Raleway" panose="020B0003030101060003" pitchFamily="34" charset="0"/>
              </a:rPr>
              <a:t>Perfect reflect professionalism</a:t>
            </a:r>
            <a:endParaRPr lang="id-ID" sz="1600" dirty="0">
              <a:solidFill>
                <a:schemeClr val="bg1">
                  <a:lumMod val="65000"/>
                </a:schemeClr>
              </a:solidFill>
              <a:latin typeface="Raleway" panose="020B0003030101060003" pitchFamily="34" charset="0"/>
            </a:endParaRPr>
          </a:p>
        </p:txBody>
      </p:sp>
      <p:sp>
        <p:nvSpPr>
          <p:cNvPr id="69" name="Rectangle 68"/>
          <p:cNvSpPr/>
          <p:nvPr/>
        </p:nvSpPr>
        <p:spPr>
          <a:xfrm>
            <a:off x="0" y="6054733"/>
            <a:ext cx="12192000" cy="2005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1" name="Rectangle 70"/>
          <p:cNvSpPr/>
          <p:nvPr/>
        </p:nvSpPr>
        <p:spPr>
          <a:xfrm>
            <a:off x="0" y="5603752"/>
            <a:ext cx="12192000" cy="27095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2" name="Rectangle 71"/>
          <p:cNvSpPr/>
          <p:nvPr/>
        </p:nvSpPr>
        <p:spPr>
          <a:xfrm>
            <a:off x="0" y="5136187"/>
            <a:ext cx="12192000" cy="474568"/>
          </a:xfrm>
          <a:prstGeom prst="rect">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5" name="Freeform 5"/>
          <p:cNvSpPr/>
          <p:nvPr/>
        </p:nvSpPr>
        <p:spPr bwMode="auto">
          <a:xfrm>
            <a:off x="6916412" y="3339699"/>
            <a:ext cx="1194665" cy="1666928"/>
          </a:xfrm>
          <a:custGeom>
            <a:avLst/>
            <a:gdLst>
              <a:gd name="T0" fmla="*/ 217 w 252"/>
              <a:gd name="T1" fmla="*/ 186 h 351"/>
              <a:gd name="T2" fmla="*/ 191 w 252"/>
              <a:gd name="T3" fmla="*/ 97 h 351"/>
              <a:gd name="T4" fmla="*/ 191 w 252"/>
              <a:gd name="T5" fmla="*/ 0 h 351"/>
              <a:gd name="T6" fmla="*/ 130 w 252"/>
              <a:gd name="T7" fmla="*/ 0 h 351"/>
              <a:gd name="T8" fmla="*/ 122 w 252"/>
              <a:gd name="T9" fmla="*/ 0 h 351"/>
              <a:gd name="T10" fmla="*/ 61 w 252"/>
              <a:gd name="T11" fmla="*/ 0 h 351"/>
              <a:gd name="T12" fmla="*/ 61 w 252"/>
              <a:gd name="T13" fmla="*/ 97 h 351"/>
              <a:gd name="T14" fmla="*/ 35 w 252"/>
              <a:gd name="T15" fmla="*/ 186 h 351"/>
              <a:gd name="T16" fmla="*/ 0 w 252"/>
              <a:gd name="T17" fmla="*/ 334 h 351"/>
              <a:gd name="T18" fmla="*/ 0 w 252"/>
              <a:gd name="T19" fmla="*/ 351 h 351"/>
              <a:gd name="T20" fmla="*/ 124 w 252"/>
              <a:gd name="T21" fmla="*/ 351 h 351"/>
              <a:gd name="T22" fmla="*/ 128 w 252"/>
              <a:gd name="T23" fmla="*/ 351 h 351"/>
              <a:gd name="T24" fmla="*/ 252 w 252"/>
              <a:gd name="T25" fmla="*/ 351 h 351"/>
              <a:gd name="T26" fmla="*/ 252 w 252"/>
              <a:gd name="T27" fmla="*/ 334 h 351"/>
              <a:gd name="T28" fmla="*/ 217 w 252"/>
              <a:gd name="T29" fmla="*/ 186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351">
                <a:moveTo>
                  <a:pt x="217" y="186"/>
                </a:moveTo>
                <a:cubicBezTo>
                  <a:pt x="195" y="147"/>
                  <a:pt x="191" y="97"/>
                  <a:pt x="191" y="97"/>
                </a:cubicBezTo>
                <a:cubicBezTo>
                  <a:pt x="191" y="0"/>
                  <a:pt x="191" y="0"/>
                  <a:pt x="191" y="0"/>
                </a:cubicBezTo>
                <a:cubicBezTo>
                  <a:pt x="130" y="0"/>
                  <a:pt x="130" y="0"/>
                  <a:pt x="130" y="0"/>
                </a:cubicBezTo>
                <a:cubicBezTo>
                  <a:pt x="122" y="0"/>
                  <a:pt x="122" y="0"/>
                  <a:pt x="122" y="0"/>
                </a:cubicBezTo>
                <a:cubicBezTo>
                  <a:pt x="61" y="0"/>
                  <a:pt x="61" y="0"/>
                  <a:pt x="61" y="0"/>
                </a:cubicBezTo>
                <a:cubicBezTo>
                  <a:pt x="61" y="97"/>
                  <a:pt x="61" y="97"/>
                  <a:pt x="61" y="97"/>
                </a:cubicBezTo>
                <a:cubicBezTo>
                  <a:pt x="61" y="97"/>
                  <a:pt x="56" y="147"/>
                  <a:pt x="35" y="186"/>
                </a:cubicBezTo>
                <a:cubicBezTo>
                  <a:pt x="13" y="224"/>
                  <a:pt x="0" y="254"/>
                  <a:pt x="0" y="334"/>
                </a:cubicBezTo>
                <a:cubicBezTo>
                  <a:pt x="0" y="351"/>
                  <a:pt x="0" y="351"/>
                  <a:pt x="0" y="351"/>
                </a:cubicBezTo>
                <a:cubicBezTo>
                  <a:pt x="124" y="351"/>
                  <a:pt x="124" y="351"/>
                  <a:pt x="124" y="351"/>
                </a:cubicBezTo>
                <a:cubicBezTo>
                  <a:pt x="128" y="351"/>
                  <a:pt x="128" y="351"/>
                  <a:pt x="128" y="351"/>
                </a:cubicBezTo>
                <a:cubicBezTo>
                  <a:pt x="252" y="351"/>
                  <a:pt x="252" y="351"/>
                  <a:pt x="252" y="351"/>
                </a:cubicBezTo>
                <a:cubicBezTo>
                  <a:pt x="252" y="334"/>
                  <a:pt x="252" y="334"/>
                  <a:pt x="252" y="334"/>
                </a:cubicBezTo>
                <a:cubicBezTo>
                  <a:pt x="252" y="254"/>
                  <a:pt x="239" y="224"/>
                  <a:pt x="217" y="186"/>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86" name="Freeform 6"/>
          <p:cNvSpPr/>
          <p:nvPr/>
        </p:nvSpPr>
        <p:spPr bwMode="auto">
          <a:xfrm>
            <a:off x="6471913" y="3774148"/>
            <a:ext cx="744659" cy="1040305"/>
          </a:xfrm>
          <a:custGeom>
            <a:avLst/>
            <a:gdLst>
              <a:gd name="T0" fmla="*/ 147 w 170"/>
              <a:gd name="T1" fmla="*/ 125 h 237"/>
              <a:gd name="T2" fmla="*/ 129 w 170"/>
              <a:gd name="T3" fmla="*/ 65 h 237"/>
              <a:gd name="T4" fmla="*/ 129 w 170"/>
              <a:gd name="T5" fmla="*/ 0 h 237"/>
              <a:gd name="T6" fmla="*/ 88 w 170"/>
              <a:gd name="T7" fmla="*/ 0 h 237"/>
              <a:gd name="T8" fmla="*/ 82 w 170"/>
              <a:gd name="T9" fmla="*/ 0 h 237"/>
              <a:gd name="T10" fmla="*/ 41 w 170"/>
              <a:gd name="T11" fmla="*/ 0 h 237"/>
              <a:gd name="T12" fmla="*/ 41 w 170"/>
              <a:gd name="T13" fmla="*/ 65 h 237"/>
              <a:gd name="T14" fmla="*/ 23 w 170"/>
              <a:gd name="T15" fmla="*/ 125 h 237"/>
              <a:gd name="T16" fmla="*/ 0 w 170"/>
              <a:gd name="T17" fmla="*/ 225 h 237"/>
              <a:gd name="T18" fmla="*/ 0 w 170"/>
              <a:gd name="T19" fmla="*/ 237 h 237"/>
              <a:gd name="T20" fmla="*/ 83 w 170"/>
              <a:gd name="T21" fmla="*/ 237 h 237"/>
              <a:gd name="T22" fmla="*/ 87 w 170"/>
              <a:gd name="T23" fmla="*/ 237 h 237"/>
              <a:gd name="T24" fmla="*/ 170 w 170"/>
              <a:gd name="T25" fmla="*/ 237 h 237"/>
              <a:gd name="T26" fmla="*/ 170 w 170"/>
              <a:gd name="T27" fmla="*/ 225 h 237"/>
              <a:gd name="T28" fmla="*/ 147 w 170"/>
              <a:gd name="T29" fmla="*/ 12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237">
                <a:moveTo>
                  <a:pt x="147" y="125"/>
                </a:moveTo>
                <a:cubicBezTo>
                  <a:pt x="132" y="99"/>
                  <a:pt x="129" y="65"/>
                  <a:pt x="129" y="65"/>
                </a:cubicBezTo>
                <a:cubicBezTo>
                  <a:pt x="129" y="0"/>
                  <a:pt x="129" y="0"/>
                  <a:pt x="129" y="0"/>
                </a:cubicBezTo>
                <a:cubicBezTo>
                  <a:pt x="88" y="0"/>
                  <a:pt x="88" y="0"/>
                  <a:pt x="88" y="0"/>
                </a:cubicBezTo>
                <a:cubicBezTo>
                  <a:pt x="82" y="0"/>
                  <a:pt x="82" y="0"/>
                  <a:pt x="82" y="0"/>
                </a:cubicBezTo>
                <a:cubicBezTo>
                  <a:pt x="41" y="0"/>
                  <a:pt x="41" y="0"/>
                  <a:pt x="41" y="0"/>
                </a:cubicBezTo>
                <a:cubicBezTo>
                  <a:pt x="41" y="65"/>
                  <a:pt x="41" y="65"/>
                  <a:pt x="41" y="65"/>
                </a:cubicBezTo>
                <a:cubicBezTo>
                  <a:pt x="41" y="65"/>
                  <a:pt x="38" y="99"/>
                  <a:pt x="23" y="125"/>
                </a:cubicBezTo>
                <a:cubicBezTo>
                  <a:pt x="9" y="151"/>
                  <a:pt x="0" y="171"/>
                  <a:pt x="0" y="225"/>
                </a:cubicBezTo>
                <a:cubicBezTo>
                  <a:pt x="0" y="237"/>
                  <a:pt x="0" y="237"/>
                  <a:pt x="0" y="237"/>
                </a:cubicBezTo>
                <a:cubicBezTo>
                  <a:pt x="83" y="237"/>
                  <a:pt x="83" y="237"/>
                  <a:pt x="83" y="237"/>
                </a:cubicBezTo>
                <a:cubicBezTo>
                  <a:pt x="87" y="237"/>
                  <a:pt x="87" y="237"/>
                  <a:pt x="87" y="237"/>
                </a:cubicBezTo>
                <a:cubicBezTo>
                  <a:pt x="170" y="237"/>
                  <a:pt x="170" y="237"/>
                  <a:pt x="170" y="237"/>
                </a:cubicBezTo>
                <a:cubicBezTo>
                  <a:pt x="170" y="225"/>
                  <a:pt x="170" y="225"/>
                  <a:pt x="170" y="225"/>
                </a:cubicBezTo>
                <a:cubicBezTo>
                  <a:pt x="170" y="171"/>
                  <a:pt x="162" y="151"/>
                  <a:pt x="147" y="125"/>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87" name="Freeform 7"/>
          <p:cNvSpPr/>
          <p:nvPr/>
        </p:nvSpPr>
        <p:spPr bwMode="auto">
          <a:xfrm>
            <a:off x="7987767" y="3569570"/>
            <a:ext cx="865024" cy="1208458"/>
          </a:xfrm>
          <a:custGeom>
            <a:avLst/>
            <a:gdLst>
              <a:gd name="T0" fmla="*/ 146 w 170"/>
              <a:gd name="T1" fmla="*/ 125 h 237"/>
              <a:gd name="T2" fmla="*/ 129 w 170"/>
              <a:gd name="T3" fmla="*/ 65 h 237"/>
              <a:gd name="T4" fmla="*/ 129 w 170"/>
              <a:gd name="T5" fmla="*/ 0 h 237"/>
              <a:gd name="T6" fmla="*/ 88 w 170"/>
              <a:gd name="T7" fmla="*/ 0 h 237"/>
              <a:gd name="T8" fmla="*/ 82 w 170"/>
              <a:gd name="T9" fmla="*/ 0 h 237"/>
              <a:gd name="T10" fmla="*/ 41 w 170"/>
              <a:gd name="T11" fmla="*/ 0 h 237"/>
              <a:gd name="T12" fmla="*/ 41 w 170"/>
              <a:gd name="T13" fmla="*/ 65 h 237"/>
              <a:gd name="T14" fmla="*/ 23 w 170"/>
              <a:gd name="T15" fmla="*/ 125 h 237"/>
              <a:gd name="T16" fmla="*/ 0 w 170"/>
              <a:gd name="T17" fmla="*/ 225 h 237"/>
              <a:gd name="T18" fmla="*/ 0 w 170"/>
              <a:gd name="T19" fmla="*/ 237 h 237"/>
              <a:gd name="T20" fmla="*/ 83 w 170"/>
              <a:gd name="T21" fmla="*/ 237 h 237"/>
              <a:gd name="T22" fmla="*/ 86 w 170"/>
              <a:gd name="T23" fmla="*/ 237 h 237"/>
              <a:gd name="T24" fmla="*/ 170 w 170"/>
              <a:gd name="T25" fmla="*/ 237 h 237"/>
              <a:gd name="T26" fmla="*/ 170 w 170"/>
              <a:gd name="T27" fmla="*/ 225 h 237"/>
              <a:gd name="T28" fmla="*/ 146 w 170"/>
              <a:gd name="T29" fmla="*/ 12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237">
                <a:moveTo>
                  <a:pt x="146" y="125"/>
                </a:moveTo>
                <a:cubicBezTo>
                  <a:pt x="132" y="99"/>
                  <a:pt x="129" y="65"/>
                  <a:pt x="129" y="65"/>
                </a:cubicBezTo>
                <a:cubicBezTo>
                  <a:pt x="129" y="0"/>
                  <a:pt x="129" y="0"/>
                  <a:pt x="129" y="0"/>
                </a:cubicBezTo>
                <a:cubicBezTo>
                  <a:pt x="88" y="0"/>
                  <a:pt x="88" y="0"/>
                  <a:pt x="88" y="0"/>
                </a:cubicBezTo>
                <a:cubicBezTo>
                  <a:pt x="82" y="0"/>
                  <a:pt x="82" y="0"/>
                  <a:pt x="82" y="0"/>
                </a:cubicBezTo>
                <a:cubicBezTo>
                  <a:pt x="41" y="0"/>
                  <a:pt x="41" y="0"/>
                  <a:pt x="41" y="0"/>
                </a:cubicBezTo>
                <a:cubicBezTo>
                  <a:pt x="41" y="65"/>
                  <a:pt x="41" y="65"/>
                  <a:pt x="41" y="65"/>
                </a:cubicBezTo>
                <a:cubicBezTo>
                  <a:pt x="41" y="65"/>
                  <a:pt x="38" y="99"/>
                  <a:pt x="23" y="125"/>
                </a:cubicBezTo>
                <a:cubicBezTo>
                  <a:pt x="8" y="151"/>
                  <a:pt x="0" y="171"/>
                  <a:pt x="0" y="225"/>
                </a:cubicBezTo>
                <a:cubicBezTo>
                  <a:pt x="0" y="237"/>
                  <a:pt x="0" y="237"/>
                  <a:pt x="0" y="237"/>
                </a:cubicBezTo>
                <a:cubicBezTo>
                  <a:pt x="83" y="237"/>
                  <a:pt x="83" y="237"/>
                  <a:pt x="83" y="237"/>
                </a:cubicBezTo>
                <a:cubicBezTo>
                  <a:pt x="86" y="237"/>
                  <a:pt x="86" y="237"/>
                  <a:pt x="86" y="237"/>
                </a:cubicBezTo>
                <a:cubicBezTo>
                  <a:pt x="170" y="237"/>
                  <a:pt x="170" y="237"/>
                  <a:pt x="170" y="237"/>
                </a:cubicBezTo>
                <a:cubicBezTo>
                  <a:pt x="170" y="225"/>
                  <a:pt x="170" y="225"/>
                  <a:pt x="170" y="225"/>
                </a:cubicBezTo>
                <a:cubicBezTo>
                  <a:pt x="170" y="171"/>
                  <a:pt x="161" y="151"/>
                  <a:pt x="146" y="125"/>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88" name="Freeform 8"/>
          <p:cNvSpPr/>
          <p:nvPr/>
        </p:nvSpPr>
        <p:spPr bwMode="auto">
          <a:xfrm>
            <a:off x="7586823" y="2017450"/>
            <a:ext cx="1164657" cy="1489121"/>
          </a:xfrm>
          <a:custGeom>
            <a:avLst/>
            <a:gdLst>
              <a:gd name="T0" fmla="*/ 144 w 144"/>
              <a:gd name="T1" fmla="*/ 59 h 184"/>
              <a:gd name="T2" fmla="*/ 123 w 144"/>
              <a:gd name="T3" fmla="*/ 38 h 184"/>
              <a:gd name="T4" fmla="*/ 120 w 144"/>
              <a:gd name="T5" fmla="*/ 38 h 184"/>
              <a:gd name="T6" fmla="*/ 112 w 144"/>
              <a:gd name="T7" fmla="*/ 28 h 184"/>
              <a:gd name="T8" fmla="*/ 113 w 144"/>
              <a:gd name="T9" fmla="*/ 23 h 184"/>
              <a:gd name="T10" fmla="*/ 90 w 144"/>
              <a:gd name="T11" fmla="*/ 0 h 184"/>
              <a:gd name="T12" fmla="*/ 71 w 144"/>
              <a:gd name="T13" fmla="*/ 12 h 184"/>
              <a:gd name="T14" fmla="*/ 69 w 144"/>
              <a:gd name="T15" fmla="*/ 12 h 184"/>
              <a:gd name="T16" fmla="*/ 48 w 144"/>
              <a:gd name="T17" fmla="*/ 33 h 184"/>
              <a:gd name="T18" fmla="*/ 48 w 144"/>
              <a:gd name="T19" fmla="*/ 35 h 184"/>
              <a:gd name="T20" fmla="*/ 33 w 144"/>
              <a:gd name="T21" fmla="*/ 42 h 184"/>
              <a:gd name="T22" fmla="*/ 21 w 144"/>
              <a:gd name="T23" fmla="*/ 38 h 184"/>
              <a:gd name="T24" fmla="*/ 0 w 144"/>
              <a:gd name="T25" fmla="*/ 59 h 184"/>
              <a:gd name="T26" fmla="*/ 13 w 144"/>
              <a:gd name="T27" fmla="*/ 79 h 184"/>
              <a:gd name="T28" fmla="*/ 57 w 144"/>
              <a:gd name="T29" fmla="*/ 114 h 184"/>
              <a:gd name="T30" fmla="*/ 73 w 144"/>
              <a:gd name="T31" fmla="*/ 148 h 184"/>
              <a:gd name="T32" fmla="*/ 95 w 144"/>
              <a:gd name="T33" fmla="*/ 184 h 184"/>
              <a:gd name="T34" fmla="*/ 104 w 144"/>
              <a:gd name="T35" fmla="*/ 184 h 184"/>
              <a:gd name="T36" fmla="*/ 98 w 144"/>
              <a:gd name="T37" fmla="*/ 142 h 184"/>
              <a:gd name="T38" fmla="*/ 114 w 144"/>
              <a:gd name="T39" fmla="*/ 107 h 184"/>
              <a:gd name="T40" fmla="*/ 134 w 144"/>
              <a:gd name="T41" fmla="*/ 77 h 184"/>
              <a:gd name="T42" fmla="*/ 144 w 144"/>
              <a:gd name="T43" fmla="*/ 59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84">
                <a:moveTo>
                  <a:pt x="144" y="59"/>
                </a:moveTo>
                <a:cubicBezTo>
                  <a:pt x="144" y="48"/>
                  <a:pt x="134" y="38"/>
                  <a:pt x="123" y="38"/>
                </a:cubicBezTo>
                <a:cubicBezTo>
                  <a:pt x="122" y="38"/>
                  <a:pt x="120" y="38"/>
                  <a:pt x="120" y="38"/>
                </a:cubicBezTo>
                <a:cubicBezTo>
                  <a:pt x="118" y="34"/>
                  <a:pt x="116" y="31"/>
                  <a:pt x="112" y="28"/>
                </a:cubicBezTo>
                <a:cubicBezTo>
                  <a:pt x="113" y="26"/>
                  <a:pt x="113" y="25"/>
                  <a:pt x="113" y="23"/>
                </a:cubicBezTo>
                <a:cubicBezTo>
                  <a:pt x="113" y="11"/>
                  <a:pt x="103" y="0"/>
                  <a:pt x="90" y="0"/>
                </a:cubicBezTo>
                <a:cubicBezTo>
                  <a:pt x="82" y="0"/>
                  <a:pt x="75" y="5"/>
                  <a:pt x="71" y="12"/>
                </a:cubicBezTo>
                <a:cubicBezTo>
                  <a:pt x="70" y="12"/>
                  <a:pt x="70" y="12"/>
                  <a:pt x="69" y="12"/>
                </a:cubicBezTo>
                <a:cubicBezTo>
                  <a:pt x="57" y="12"/>
                  <a:pt x="48" y="21"/>
                  <a:pt x="48" y="33"/>
                </a:cubicBezTo>
                <a:cubicBezTo>
                  <a:pt x="48" y="34"/>
                  <a:pt x="48" y="34"/>
                  <a:pt x="48" y="35"/>
                </a:cubicBezTo>
                <a:cubicBezTo>
                  <a:pt x="42" y="35"/>
                  <a:pt x="37" y="38"/>
                  <a:pt x="33" y="42"/>
                </a:cubicBezTo>
                <a:cubicBezTo>
                  <a:pt x="30" y="40"/>
                  <a:pt x="25" y="38"/>
                  <a:pt x="21" y="38"/>
                </a:cubicBezTo>
                <a:cubicBezTo>
                  <a:pt x="9" y="38"/>
                  <a:pt x="0" y="48"/>
                  <a:pt x="0" y="59"/>
                </a:cubicBezTo>
                <a:cubicBezTo>
                  <a:pt x="0" y="68"/>
                  <a:pt x="5" y="75"/>
                  <a:pt x="13" y="79"/>
                </a:cubicBezTo>
                <a:cubicBezTo>
                  <a:pt x="14" y="84"/>
                  <a:pt x="19" y="113"/>
                  <a:pt x="57" y="114"/>
                </a:cubicBezTo>
                <a:cubicBezTo>
                  <a:pt x="57" y="114"/>
                  <a:pt x="42" y="137"/>
                  <a:pt x="73" y="148"/>
                </a:cubicBezTo>
                <a:cubicBezTo>
                  <a:pt x="73" y="148"/>
                  <a:pt x="95" y="154"/>
                  <a:pt x="95" y="184"/>
                </a:cubicBezTo>
                <a:cubicBezTo>
                  <a:pt x="104" y="184"/>
                  <a:pt x="104" y="184"/>
                  <a:pt x="104" y="184"/>
                </a:cubicBezTo>
                <a:cubicBezTo>
                  <a:pt x="104" y="184"/>
                  <a:pt x="113" y="157"/>
                  <a:pt x="98" y="142"/>
                </a:cubicBezTo>
                <a:cubicBezTo>
                  <a:pt x="83" y="127"/>
                  <a:pt x="121" y="125"/>
                  <a:pt x="114" y="107"/>
                </a:cubicBezTo>
                <a:cubicBezTo>
                  <a:pt x="114" y="107"/>
                  <a:pt x="137" y="97"/>
                  <a:pt x="134" y="77"/>
                </a:cubicBezTo>
                <a:cubicBezTo>
                  <a:pt x="140" y="73"/>
                  <a:pt x="144" y="67"/>
                  <a:pt x="144" y="59"/>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89" name="Freeform 9"/>
          <p:cNvSpPr/>
          <p:nvPr/>
        </p:nvSpPr>
        <p:spPr bwMode="auto">
          <a:xfrm>
            <a:off x="6184235" y="2505877"/>
            <a:ext cx="936241" cy="1191578"/>
          </a:xfrm>
          <a:custGeom>
            <a:avLst/>
            <a:gdLst>
              <a:gd name="T0" fmla="*/ 144 w 144"/>
              <a:gd name="T1" fmla="*/ 59 h 183"/>
              <a:gd name="T2" fmla="*/ 123 w 144"/>
              <a:gd name="T3" fmla="*/ 38 h 183"/>
              <a:gd name="T4" fmla="*/ 120 w 144"/>
              <a:gd name="T5" fmla="*/ 38 h 183"/>
              <a:gd name="T6" fmla="*/ 112 w 144"/>
              <a:gd name="T7" fmla="*/ 28 h 183"/>
              <a:gd name="T8" fmla="*/ 113 w 144"/>
              <a:gd name="T9" fmla="*/ 22 h 183"/>
              <a:gd name="T10" fmla="*/ 91 w 144"/>
              <a:gd name="T11" fmla="*/ 0 h 183"/>
              <a:gd name="T12" fmla="*/ 71 w 144"/>
              <a:gd name="T13" fmla="*/ 11 h 183"/>
              <a:gd name="T14" fmla="*/ 69 w 144"/>
              <a:gd name="T15" fmla="*/ 11 h 183"/>
              <a:gd name="T16" fmla="*/ 48 w 144"/>
              <a:gd name="T17" fmla="*/ 32 h 183"/>
              <a:gd name="T18" fmla="*/ 48 w 144"/>
              <a:gd name="T19" fmla="*/ 34 h 183"/>
              <a:gd name="T20" fmla="*/ 33 w 144"/>
              <a:gd name="T21" fmla="*/ 41 h 183"/>
              <a:gd name="T22" fmla="*/ 21 w 144"/>
              <a:gd name="T23" fmla="*/ 38 h 183"/>
              <a:gd name="T24" fmla="*/ 0 w 144"/>
              <a:gd name="T25" fmla="*/ 59 h 183"/>
              <a:gd name="T26" fmla="*/ 13 w 144"/>
              <a:gd name="T27" fmla="*/ 78 h 183"/>
              <a:gd name="T28" fmla="*/ 58 w 144"/>
              <a:gd name="T29" fmla="*/ 114 h 183"/>
              <a:gd name="T30" fmla="*/ 74 w 144"/>
              <a:gd name="T31" fmla="*/ 148 h 183"/>
              <a:gd name="T32" fmla="*/ 95 w 144"/>
              <a:gd name="T33" fmla="*/ 183 h 183"/>
              <a:gd name="T34" fmla="*/ 104 w 144"/>
              <a:gd name="T35" fmla="*/ 183 h 183"/>
              <a:gd name="T36" fmla="*/ 98 w 144"/>
              <a:gd name="T37" fmla="*/ 141 h 183"/>
              <a:gd name="T38" fmla="*/ 114 w 144"/>
              <a:gd name="T39" fmla="*/ 107 h 183"/>
              <a:gd name="T40" fmla="*/ 134 w 144"/>
              <a:gd name="T41" fmla="*/ 76 h 183"/>
              <a:gd name="T42" fmla="*/ 144 w 144"/>
              <a:gd name="T43"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83">
                <a:moveTo>
                  <a:pt x="144" y="59"/>
                </a:moveTo>
                <a:cubicBezTo>
                  <a:pt x="144" y="47"/>
                  <a:pt x="134" y="38"/>
                  <a:pt x="123" y="38"/>
                </a:cubicBezTo>
                <a:cubicBezTo>
                  <a:pt x="122" y="38"/>
                  <a:pt x="121" y="38"/>
                  <a:pt x="120" y="38"/>
                </a:cubicBezTo>
                <a:cubicBezTo>
                  <a:pt x="118" y="34"/>
                  <a:pt x="116" y="30"/>
                  <a:pt x="112" y="28"/>
                </a:cubicBezTo>
                <a:cubicBezTo>
                  <a:pt x="113" y="26"/>
                  <a:pt x="113" y="24"/>
                  <a:pt x="113" y="22"/>
                </a:cubicBezTo>
                <a:cubicBezTo>
                  <a:pt x="113" y="10"/>
                  <a:pt x="103" y="0"/>
                  <a:pt x="91" y="0"/>
                </a:cubicBezTo>
                <a:cubicBezTo>
                  <a:pt x="82" y="0"/>
                  <a:pt x="75" y="5"/>
                  <a:pt x="71" y="11"/>
                </a:cubicBezTo>
                <a:cubicBezTo>
                  <a:pt x="70" y="11"/>
                  <a:pt x="70" y="11"/>
                  <a:pt x="69" y="11"/>
                </a:cubicBezTo>
                <a:cubicBezTo>
                  <a:pt x="58" y="11"/>
                  <a:pt x="48" y="21"/>
                  <a:pt x="48" y="32"/>
                </a:cubicBezTo>
                <a:cubicBezTo>
                  <a:pt x="48" y="33"/>
                  <a:pt x="48" y="34"/>
                  <a:pt x="48" y="34"/>
                </a:cubicBezTo>
                <a:cubicBezTo>
                  <a:pt x="42" y="34"/>
                  <a:pt x="37" y="37"/>
                  <a:pt x="33" y="41"/>
                </a:cubicBezTo>
                <a:cubicBezTo>
                  <a:pt x="30" y="39"/>
                  <a:pt x="26" y="38"/>
                  <a:pt x="21" y="38"/>
                </a:cubicBezTo>
                <a:cubicBezTo>
                  <a:pt x="10" y="38"/>
                  <a:pt x="0" y="47"/>
                  <a:pt x="0" y="59"/>
                </a:cubicBezTo>
                <a:cubicBezTo>
                  <a:pt x="0" y="67"/>
                  <a:pt x="5" y="75"/>
                  <a:pt x="13" y="78"/>
                </a:cubicBezTo>
                <a:cubicBezTo>
                  <a:pt x="14" y="83"/>
                  <a:pt x="19" y="113"/>
                  <a:pt x="58" y="114"/>
                </a:cubicBezTo>
                <a:cubicBezTo>
                  <a:pt x="58" y="114"/>
                  <a:pt x="43" y="137"/>
                  <a:pt x="74" y="148"/>
                </a:cubicBezTo>
                <a:cubicBezTo>
                  <a:pt x="74" y="148"/>
                  <a:pt x="95" y="153"/>
                  <a:pt x="95" y="183"/>
                </a:cubicBezTo>
                <a:cubicBezTo>
                  <a:pt x="104" y="183"/>
                  <a:pt x="104" y="183"/>
                  <a:pt x="104" y="183"/>
                </a:cubicBezTo>
                <a:cubicBezTo>
                  <a:pt x="104" y="183"/>
                  <a:pt x="113" y="156"/>
                  <a:pt x="98" y="141"/>
                </a:cubicBezTo>
                <a:cubicBezTo>
                  <a:pt x="83" y="127"/>
                  <a:pt x="121" y="125"/>
                  <a:pt x="114" y="107"/>
                </a:cubicBezTo>
                <a:cubicBezTo>
                  <a:pt x="114" y="107"/>
                  <a:pt x="137" y="96"/>
                  <a:pt x="134" y="76"/>
                </a:cubicBezTo>
                <a:cubicBezTo>
                  <a:pt x="140" y="72"/>
                  <a:pt x="144" y="66"/>
                  <a:pt x="144" y="59"/>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93" name="Freeform 6"/>
          <p:cNvSpPr/>
          <p:nvPr/>
        </p:nvSpPr>
        <p:spPr bwMode="auto">
          <a:xfrm>
            <a:off x="6063352" y="3980329"/>
            <a:ext cx="597073" cy="834124"/>
          </a:xfrm>
          <a:custGeom>
            <a:avLst/>
            <a:gdLst>
              <a:gd name="T0" fmla="*/ 147 w 170"/>
              <a:gd name="T1" fmla="*/ 125 h 237"/>
              <a:gd name="T2" fmla="*/ 129 w 170"/>
              <a:gd name="T3" fmla="*/ 65 h 237"/>
              <a:gd name="T4" fmla="*/ 129 w 170"/>
              <a:gd name="T5" fmla="*/ 0 h 237"/>
              <a:gd name="T6" fmla="*/ 88 w 170"/>
              <a:gd name="T7" fmla="*/ 0 h 237"/>
              <a:gd name="T8" fmla="*/ 82 w 170"/>
              <a:gd name="T9" fmla="*/ 0 h 237"/>
              <a:gd name="T10" fmla="*/ 41 w 170"/>
              <a:gd name="T11" fmla="*/ 0 h 237"/>
              <a:gd name="T12" fmla="*/ 41 w 170"/>
              <a:gd name="T13" fmla="*/ 65 h 237"/>
              <a:gd name="T14" fmla="*/ 23 w 170"/>
              <a:gd name="T15" fmla="*/ 125 h 237"/>
              <a:gd name="T16" fmla="*/ 0 w 170"/>
              <a:gd name="T17" fmla="*/ 225 h 237"/>
              <a:gd name="T18" fmla="*/ 0 w 170"/>
              <a:gd name="T19" fmla="*/ 237 h 237"/>
              <a:gd name="T20" fmla="*/ 83 w 170"/>
              <a:gd name="T21" fmla="*/ 237 h 237"/>
              <a:gd name="T22" fmla="*/ 87 w 170"/>
              <a:gd name="T23" fmla="*/ 237 h 237"/>
              <a:gd name="T24" fmla="*/ 170 w 170"/>
              <a:gd name="T25" fmla="*/ 237 h 237"/>
              <a:gd name="T26" fmla="*/ 170 w 170"/>
              <a:gd name="T27" fmla="*/ 225 h 237"/>
              <a:gd name="T28" fmla="*/ 147 w 170"/>
              <a:gd name="T29" fmla="*/ 12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237">
                <a:moveTo>
                  <a:pt x="147" y="125"/>
                </a:moveTo>
                <a:cubicBezTo>
                  <a:pt x="132" y="99"/>
                  <a:pt x="129" y="65"/>
                  <a:pt x="129" y="65"/>
                </a:cubicBezTo>
                <a:cubicBezTo>
                  <a:pt x="129" y="0"/>
                  <a:pt x="129" y="0"/>
                  <a:pt x="129" y="0"/>
                </a:cubicBezTo>
                <a:cubicBezTo>
                  <a:pt x="88" y="0"/>
                  <a:pt x="88" y="0"/>
                  <a:pt x="88" y="0"/>
                </a:cubicBezTo>
                <a:cubicBezTo>
                  <a:pt x="82" y="0"/>
                  <a:pt x="82" y="0"/>
                  <a:pt x="82" y="0"/>
                </a:cubicBezTo>
                <a:cubicBezTo>
                  <a:pt x="41" y="0"/>
                  <a:pt x="41" y="0"/>
                  <a:pt x="41" y="0"/>
                </a:cubicBezTo>
                <a:cubicBezTo>
                  <a:pt x="41" y="65"/>
                  <a:pt x="41" y="65"/>
                  <a:pt x="41" y="65"/>
                </a:cubicBezTo>
                <a:cubicBezTo>
                  <a:pt x="41" y="65"/>
                  <a:pt x="38" y="99"/>
                  <a:pt x="23" y="125"/>
                </a:cubicBezTo>
                <a:cubicBezTo>
                  <a:pt x="9" y="151"/>
                  <a:pt x="0" y="171"/>
                  <a:pt x="0" y="225"/>
                </a:cubicBezTo>
                <a:cubicBezTo>
                  <a:pt x="0" y="237"/>
                  <a:pt x="0" y="237"/>
                  <a:pt x="0" y="237"/>
                </a:cubicBezTo>
                <a:cubicBezTo>
                  <a:pt x="83" y="237"/>
                  <a:pt x="83" y="237"/>
                  <a:pt x="83" y="237"/>
                </a:cubicBezTo>
                <a:cubicBezTo>
                  <a:pt x="87" y="237"/>
                  <a:pt x="87" y="237"/>
                  <a:pt x="87" y="237"/>
                </a:cubicBezTo>
                <a:cubicBezTo>
                  <a:pt x="170" y="237"/>
                  <a:pt x="170" y="237"/>
                  <a:pt x="170" y="237"/>
                </a:cubicBezTo>
                <a:cubicBezTo>
                  <a:pt x="170" y="225"/>
                  <a:pt x="170" y="225"/>
                  <a:pt x="170" y="225"/>
                </a:cubicBezTo>
                <a:cubicBezTo>
                  <a:pt x="170" y="171"/>
                  <a:pt x="162" y="151"/>
                  <a:pt x="147" y="125"/>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94" name="Freeform 93"/>
          <p:cNvSpPr/>
          <p:nvPr/>
        </p:nvSpPr>
        <p:spPr>
          <a:xfrm>
            <a:off x="5576561" y="4764626"/>
            <a:ext cx="3954482" cy="447850"/>
          </a:xfrm>
          <a:custGeom>
            <a:avLst/>
            <a:gdLst>
              <a:gd name="connsiteX0" fmla="*/ 0 w 3954482"/>
              <a:gd name="connsiteY0" fmla="*/ 0 h 447850"/>
              <a:gd name="connsiteX1" fmla="*/ 3728546 w 3954482"/>
              <a:gd name="connsiteY1" fmla="*/ 0 h 447850"/>
              <a:gd name="connsiteX2" fmla="*/ 3728546 w 3954482"/>
              <a:gd name="connsiteY2" fmla="*/ 138410 h 447850"/>
              <a:gd name="connsiteX3" fmla="*/ 3954482 w 3954482"/>
              <a:gd name="connsiteY3" fmla="*/ 138410 h 447850"/>
              <a:gd name="connsiteX4" fmla="*/ 3954482 w 3954482"/>
              <a:gd name="connsiteY4" fmla="*/ 447850 h 447850"/>
              <a:gd name="connsiteX5" fmla="*/ 0 w 3954482"/>
              <a:gd name="connsiteY5" fmla="*/ 447850 h 447850"/>
              <a:gd name="connsiteX6" fmla="*/ 0 w 3954482"/>
              <a:gd name="connsiteY6" fmla="*/ 190839 h 447850"/>
              <a:gd name="connsiteX7" fmla="*/ 0 w 3954482"/>
              <a:gd name="connsiteY7" fmla="*/ 138410 h 44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54482" h="447850">
                <a:moveTo>
                  <a:pt x="0" y="0"/>
                </a:moveTo>
                <a:lnTo>
                  <a:pt x="3728546" y="0"/>
                </a:lnTo>
                <a:lnTo>
                  <a:pt x="3728546" y="138410"/>
                </a:lnTo>
                <a:lnTo>
                  <a:pt x="3954482" y="138410"/>
                </a:lnTo>
                <a:lnTo>
                  <a:pt x="3954482" y="447850"/>
                </a:lnTo>
                <a:lnTo>
                  <a:pt x="0" y="447850"/>
                </a:lnTo>
                <a:lnTo>
                  <a:pt x="0" y="190839"/>
                </a:lnTo>
                <a:lnTo>
                  <a:pt x="0" y="138410"/>
                </a:lnTo>
                <a:close/>
              </a:path>
            </a:pathLst>
          </a:cu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Freeform 16"/>
          <p:cNvSpPr/>
          <p:nvPr/>
        </p:nvSpPr>
        <p:spPr bwMode="auto">
          <a:xfrm>
            <a:off x="8485280" y="2535875"/>
            <a:ext cx="1301750" cy="2707998"/>
          </a:xfrm>
          <a:custGeom>
            <a:avLst/>
            <a:gdLst>
              <a:gd name="T0" fmla="*/ 820 w 820"/>
              <a:gd name="T1" fmla="*/ 631 h 1375"/>
              <a:gd name="T2" fmla="*/ 443 w 820"/>
              <a:gd name="T3" fmla="*/ 446 h 1375"/>
              <a:gd name="T4" fmla="*/ 443 w 820"/>
              <a:gd name="T5" fmla="*/ 444 h 1375"/>
              <a:gd name="T6" fmla="*/ 426 w 820"/>
              <a:gd name="T7" fmla="*/ 0 h 1375"/>
              <a:gd name="T8" fmla="*/ 398 w 820"/>
              <a:gd name="T9" fmla="*/ 0 h 1375"/>
              <a:gd name="T10" fmla="*/ 381 w 820"/>
              <a:gd name="T11" fmla="*/ 451 h 1375"/>
              <a:gd name="T12" fmla="*/ 0 w 820"/>
              <a:gd name="T13" fmla="*/ 608 h 1375"/>
              <a:gd name="T14" fmla="*/ 9 w 820"/>
              <a:gd name="T15" fmla="*/ 636 h 1375"/>
              <a:gd name="T16" fmla="*/ 388 w 820"/>
              <a:gd name="T17" fmla="*/ 510 h 1375"/>
              <a:gd name="T18" fmla="*/ 360 w 820"/>
              <a:gd name="T19" fmla="*/ 1375 h 1375"/>
              <a:gd name="T20" fmla="*/ 472 w 820"/>
              <a:gd name="T21" fmla="*/ 1375 h 1375"/>
              <a:gd name="T22" fmla="*/ 443 w 820"/>
              <a:gd name="T23" fmla="*/ 510 h 1375"/>
              <a:gd name="T24" fmla="*/ 805 w 820"/>
              <a:gd name="T25" fmla="*/ 660 h 1375"/>
              <a:gd name="T26" fmla="*/ 820 w 820"/>
              <a:gd name="T27" fmla="*/ 631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0" h="1375">
                <a:moveTo>
                  <a:pt x="820" y="631"/>
                </a:moveTo>
                <a:lnTo>
                  <a:pt x="443" y="446"/>
                </a:lnTo>
                <a:lnTo>
                  <a:pt x="443" y="444"/>
                </a:lnTo>
                <a:lnTo>
                  <a:pt x="426" y="0"/>
                </a:lnTo>
                <a:lnTo>
                  <a:pt x="398" y="0"/>
                </a:lnTo>
                <a:lnTo>
                  <a:pt x="381" y="451"/>
                </a:lnTo>
                <a:lnTo>
                  <a:pt x="0" y="608"/>
                </a:lnTo>
                <a:lnTo>
                  <a:pt x="9" y="636"/>
                </a:lnTo>
                <a:lnTo>
                  <a:pt x="388" y="510"/>
                </a:lnTo>
                <a:lnTo>
                  <a:pt x="360" y="1375"/>
                </a:lnTo>
                <a:lnTo>
                  <a:pt x="472" y="1375"/>
                </a:lnTo>
                <a:lnTo>
                  <a:pt x="443" y="510"/>
                </a:lnTo>
                <a:lnTo>
                  <a:pt x="805" y="660"/>
                </a:lnTo>
                <a:lnTo>
                  <a:pt x="820" y="631"/>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96" name="Freeform 16"/>
          <p:cNvSpPr/>
          <p:nvPr/>
        </p:nvSpPr>
        <p:spPr bwMode="auto">
          <a:xfrm>
            <a:off x="9400618" y="3588242"/>
            <a:ext cx="1033205" cy="1732507"/>
          </a:xfrm>
          <a:custGeom>
            <a:avLst/>
            <a:gdLst>
              <a:gd name="T0" fmla="*/ 820 w 820"/>
              <a:gd name="T1" fmla="*/ 631 h 1375"/>
              <a:gd name="T2" fmla="*/ 443 w 820"/>
              <a:gd name="T3" fmla="*/ 446 h 1375"/>
              <a:gd name="T4" fmla="*/ 443 w 820"/>
              <a:gd name="T5" fmla="*/ 444 h 1375"/>
              <a:gd name="T6" fmla="*/ 426 w 820"/>
              <a:gd name="T7" fmla="*/ 0 h 1375"/>
              <a:gd name="T8" fmla="*/ 398 w 820"/>
              <a:gd name="T9" fmla="*/ 0 h 1375"/>
              <a:gd name="T10" fmla="*/ 381 w 820"/>
              <a:gd name="T11" fmla="*/ 451 h 1375"/>
              <a:gd name="T12" fmla="*/ 0 w 820"/>
              <a:gd name="T13" fmla="*/ 608 h 1375"/>
              <a:gd name="T14" fmla="*/ 9 w 820"/>
              <a:gd name="T15" fmla="*/ 636 h 1375"/>
              <a:gd name="T16" fmla="*/ 388 w 820"/>
              <a:gd name="T17" fmla="*/ 510 h 1375"/>
              <a:gd name="T18" fmla="*/ 360 w 820"/>
              <a:gd name="T19" fmla="*/ 1375 h 1375"/>
              <a:gd name="T20" fmla="*/ 472 w 820"/>
              <a:gd name="T21" fmla="*/ 1375 h 1375"/>
              <a:gd name="T22" fmla="*/ 443 w 820"/>
              <a:gd name="T23" fmla="*/ 510 h 1375"/>
              <a:gd name="T24" fmla="*/ 805 w 820"/>
              <a:gd name="T25" fmla="*/ 660 h 1375"/>
              <a:gd name="T26" fmla="*/ 820 w 820"/>
              <a:gd name="T27" fmla="*/ 631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0" h="1375">
                <a:moveTo>
                  <a:pt x="820" y="631"/>
                </a:moveTo>
                <a:lnTo>
                  <a:pt x="443" y="446"/>
                </a:lnTo>
                <a:lnTo>
                  <a:pt x="443" y="444"/>
                </a:lnTo>
                <a:lnTo>
                  <a:pt x="426" y="0"/>
                </a:lnTo>
                <a:lnTo>
                  <a:pt x="398" y="0"/>
                </a:lnTo>
                <a:lnTo>
                  <a:pt x="381" y="451"/>
                </a:lnTo>
                <a:lnTo>
                  <a:pt x="0" y="608"/>
                </a:lnTo>
                <a:lnTo>
                  <a:pt x="9" y="636"/>
                </a:lnTo>
                <a:lnTo>
                  <a:pt x="388" y="510"/>
                </a:lnTo>
                <a:lnTo>
                  <a:pt x="360" y="1375"/>
                </a:lnTo>
                <a:lnTo>
                  <a:pt x="472" y="1375"/>
                </a:lnTo>
                <a:lnTo>
                  <a:pt x="443" y="510"/>
                </a:lnTo>
                <a:lnTo>
                  <a:pt x="805" y="660"/>
                </a:lnTo>
                <a:lnTo>
                  <a:pt x="820" y="631"/>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97" name="Freeform 20"/>
          <p:cNvSpPr>
            <a:spLocks noEditPoints="1"/>
          </p:cNvSpPr>
          <p:nvPr/>
        </p:nvSpPr>
        <p:spPr bwMode="auto">
          <a:xfrm flipH="1">
            <a:off x="9574223" y="1619652"/>
            <a:ext cx="2560638" cy="3521075"/>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98" name="Freeform 20"/>
          <p:cNvSpPr>
            <a:spLocks noEditPoints="1"/>
          </p:cNvSpPr>
          <p:nvPr/>
        </p:nvSpPr>
        <p:spPr bwMode="auto">
          <a:xfrm>
            <a:off x="5036329" y="3610161"/>
            <a:ext cx="1113077" cy="1530566"/>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99" name="Freeform 16"/>
          <p:cNvSpPr/>
          <p:nvPr/>
        </p:nvSpPr>
        <p:spPr bwMode="auto">
          <a:xfrm>
            <a:off x="10186087" y="4138141"/>
            <a:ext cx="705264" cy="1182607"/>
          </a:xfrm>
          <a:custGeom>
            <a:avLst/>
            <a:gdLst>
              <a:gd name="T0" fmla="*/ 820 w 820"/>
              <a:gd name="T1" fmla="*/ 631 h 1375"/>
              <a:gd name="T2" fmla="*/ 443 w 820"/>
              <a:gd name="T3" fmla="*/ 446 h 1375"/>
              <a:gd name="T4" fmla="*/ 443 w 820"/>
              <a:gd name="T5" fmla="*/ 444 h 1375"/>
              <a:gd name="T6" fmla="*/ 426 w 820"/>
              <a:gd name="T7" fmla="*/ 0 h 1375"/>
              <a:gd name="T8" fmla="*/ 398 w 820"/>
              <a:gd name="T9" fmla="*/ 0 h 1375"/>
              <a:gd name="T10" fmla="*/ 381 w 820"/>
              <a:gd name="T11" fmla="*/ 451 h 1375"/>
              <a:gd name="T12" fmla="*/ 0 w 820"/>
              <a:gd name="T13" fmla="*/ 608 h 1375"/>
              <a:gd name="T14" fmla="*/ 9 w 820"/>
              <a:gd name="T15" fmla="*/ 636 h 1375"/>
              <a:gd name="T16" fmla="*/ 388 w 820"/>
              <a:gd name="T17" fmla="*/ 510 h 1375"/>
              <a:gd name="T18" fmla="*/ 360 w 820"/>
              <a:gd name="T19" fmla="*/ 1375 h 1375"/>
              <a:gd name="T20" fmla="*/ 472 w 820"/>
              <a:gd name="T21" fmla="*/ 1375 h 1375"/>
              <a:gd name="T22" fmla="*/ 443 w 820"/>
              <a:gd name="T23" fmla="*/ 510 h 1375"/>
              <a:gd name="T24" fmla="*/ 805 w 820"/>
              <a:gd name="T25" fmla="*/ 660 h 1375"/>
              <a:gd name="T26" fmla="*/ 820 w 820"/>
              <a:gd name="T27" fmla="*/ 631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0" h="1375">
                <a:moveTo>
                  <a:pt x="820" y="631"/>
                </a:moveTo>
                <a:lnTo>
                  <a:pt x="443" y="446"/>
                </a:lnTo>
                <a:lnTo>
                  <a:pt x="443" y="444"/>
                </a:lnTo>
                <a:lnTo>
                  <a:pt x="426" y="0"/>
                </a:lnTo>
                <a:lnTo>
                  <a:pt x="398" y="0"/>
                </a:lnTo>
                <a:lnTo>
                  <a:pt x="381" y="451"/>
                </a:lnTo>
                <a:lnTo>
                  <a:pt x="0" y="608"/>
                </a:lnTo>
                <a:lnTo>
                  <a:pt x="9" y="636"/>
                </a:lnTo>
                <a:lnTo>
                  <a:pt x="388" y="510"/>
                </a:lnTo>
                <a:lnTo>
                  <a:pt x="360" y="1375"/>
                </a:lnTo>
                <a:lnTo>
                  <a:pt x="472" y="1375"/>
                </a:lnTo>
                <a:lnTo>
                  <a:pt x="443" y="510"/>
                </a:lnTo>
                <a:lnTo>
                  <a:pt x="805" y="660"/>
                </a:lnTo>
                <a:lnTo>
                  <a:pt x="820" y="631"/>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101" name="Freeform 20"/>
          <p:cNvSpPr>
            <a:spLocks noEditPoints="1"/>
          </p:cNvSpPr>
          <p:nvPr/>
        </p:nvSpPr>
        <p:spPr bwMode="auto">
          <a:xfrm>
            <a:off x="3747526" y="2039793"/>
            <a:ext cx="2255099" cy="3100934"/>
          </a:xfrm>
          <a:custGeom>
            <a:avLst/>
            <a:gdLst>
              <a:gd name="T0" fmla="*/ 665 w 680"/>
              <a:gd name="T1" fmla="*/ 247 h 936"/>
              <a:gd name="T2" fmla="*/ 596 w 680"/>
              <a:gd name="T3" fmla="*/ 194 h 936"/>
              <a:gd name="T4" fmla="*/ 532 w 680"/>
              <a:gd name="T5" fmla="*/ 128 h 936"/>
              <a:gd name="T6" fmla="*/ 460 w 680"/>
              <a:gd name="T7" fmla="*/ 62 h 936"/>
              <a:gd name="T8" fmla="*/ 259 w 680"/>
              <a:gd name="T9" fmla="*/ 100 h 936"/>
              <a:gd name="T10" fmla="*/ 202 w 680"/>
              <a:gd name="T11" fmla="*/ 151 h 936"/>
              <a:gd name="T12" fmla="*/ 100 w 680"/>
              <a:gd name="T13" fmla="*/ 207 h 936"/>
              <a:gd name="T14" fmla="*/ 110 w 680"/>
              <a:gd name="T15" fmla="*/ 417 h 936"/>
              <a:gd name="T16" fmla="*/ 235 w 680"/>
              <a:gd name="T17" fmla="*/ 469 h 936"/>
              <a:gd name="T18" fmla="*/ 319 w 680"/>
              <a:gd name="T19" fmla="*/ 471 h 936"/>
              <a:gd name="T20" fmla="*/ 280 w 680"/>
              <a:gd name="T21" fmla="*/ 727 h 936"/>
              <a:gd name="T22" fmla="*/ 186 w 680"/>
              <a:gd name="T23" fmla="*/ 634 h 936"/>
              <a:gd name="T24" fmla="*/ 227 w 680"/>
              <a:gd name="T25" fmla="*/ 625 h 936"/>
              <a:gd name="T26" fmla="*/ 262 w 680"/>
              <a:gd name="T27" fmla="*/ 560 h 936"/>
              <a:gd name="T28" fmla="*/ 241 w 680"/>
              <a:gd name="T29" fmla="*/ 531 h 936"/>
              <a:gd name="T30" fmla="*/ 209 w 680"/>
              <a:gd name="T31" fmla="*/ 512 h 936"/>
              <a:gd name="T32" fmla="*/ 184 w 680"/>
              <a:gd name="T33" fmla="*/ 480 h 936"/>
              <a:gd name="T34" fmla="*/ 143 w 680"/>
              <a:gd name="T35" fmla="*/ 455 h 936"/>
              <a:gd name="T36" fmla="*/ 100 w 680"/>
              <a:gd name="T37" fmla="*/ 495 h 936"/>
              <a:gd name="T38" fmla="*/ 68 w 680"/>
              <a:gd name="T39" fmla="*/ 513 h 936"/>
              <a:gd name="T40" fmla="*/ 0 w 680"/>
              <a:gd name="T41" fmla="*/ 579 h 936"/>
              <a:gd name="T42" fmla="*/ 59 w 680"/>
              <a:gd name="T43" fmla="*/ 617 h 936"/>
              <a:gd name="T44" fmla="*/ 110 w 680"/>
              <a:gd name="T45" fmla="*/ 637 h 936"/>
              <a:gd name="T46" fmla="*/ 215 w 680"/>
              <a:gd name="T47" fmla="*/ 713 h 936"/>
              <a:gd name="T48" fmla="*/ 237 w 680"/>
              <a:gd name="T49" fmla="*/ 726 h 936"/>
              <a:gd name="T50" fmla="*/ 271 w 680"/>
              <a:gd name="T51" fmla="*/ 936 h 936"/>
              <a:gd name="T52" fmla="*/ 340 w 680"/>
              <a:gd name="T53" fmla="*/ 719 h 936"/>
              <a:gd name="T54" fmla="*/ 519 w 680"/>
              <a:gd name="T55" fmla="*/ 412 h 936"/>
              <a:gd name="T56" fmla="*/ 680 w 680"/>
              <a:gd name="T57" fmla="*/ 323 h 936"/>
              <a:gd name="T58" fmla="*/ 153 w 680"/>
              <a:gd name="T59" fmla="*/ 645 h 936"/>
              <a:gd name="T60" fmla="*/ 178 w 680"/>
              <a:gd name="T61" fmla="*/ 669 h 936"/>
              <a:gd name="T62" fmla="*/ 350 w 680"/>
              <a:gd name="T63" fmla="*/ 571 h 936"/>
              <a:gd name="T64" fmla="*/ 369 w 680"/>
              <a:gd name="T65" fmla="*/ 477 h 936"/>
              <a:gd name="T66" fmla="*/ 350 w 680"/>
              <a:gd name="T67" fmla="*/ 571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0" h="936">
                <a:moveTo>
                  <a:pt x="662" y="264"/>
                </a:moveTo>
                <a:cubicBezTo>
                  <a:pt x="664" y="259"/>
                  <a:pt x="665" y="253"/>
                  <a:pt x="665" y="247"/>
                </a:cubicBezTo>
                <a:cubicBezTo>
                  <a:pt x="665" y="217"/>
                  <a:pt x="640" y="192"/>
                  <a:pt x="610" y="192"/>
                </a:cubicBezTo>
                <a:cubicBezTo>
                  <a:pt x="605" y="192"/>
                  <a:pt x="600" y="193"/>
                  <a:pt x="596" y="194"/>
                </a:cubicBezTo>
                <a:cubicBezTo>
                  <a:pt x="582" y="169"/>
                  <a:pt x="558" y="151"/>
                  <a:pt x="530" y="144"/>
                </a:cubicBezTo>
                <a:cubicBezTo>
                  <a:pt x="531" y="138"/>
                  <a:pt x="532" y="133"/>
                  <a:pt x="532" y="128"/>
                </a:cubicBezTo>
                <a:cubicBezTo>
                  <a:pt x="532" y="91"/>
                  <a:pt x="502" y="62"/>
                  <a:pt x="466" y="62"/>
                </a:cubicBezTo>
                <a:cubicBezTo>
                  <a:pt x="464" y="62"/>
                  <a:pt x="462" y="62"/>
                  <a:pt x="460" y="62"/>
                </a:cubicBezTo>
                <a:cubicBezTo>
                  <a:pt x="444" y="25"/>
                  <a:pt x="407" y="0"/>
                  <a:pt x="364" y="0"/>
                </a:cubicBezTo>
                <a:cubicBezTo>
                  <a:pt x="308" y="0"/>
                  <a:pt x="262" y="44"/>
                  <a:pt x="259" y="100"/>
                </a:cubicBezTo>
                <a:cubicBezTo>
                  <a:pt x="258" y="100"/>
                  <a:pt x="258" y="100"/>
                  <a:pt x="257" y="100"/>
                </a:cubicBezTo>
                <a:cubicBezTo>
                  <a:pt x="227" y="100"/>
                  <a:pt x="204" y="123"/>
                  <a:pt x="202" y="151"/>
                </a:cubicBezTo>
                <a:cubicBezTo>
                  <a:pt x="194" y="148"/>
                  <a:pt x="185" y="147"/>
                  <a:pt x="176" y="147"/>
                </a:cubicBezTo>
                <a:cubicBezTo>
                  <a:pt x="139" y="147"/>
                  <a:pt x="108" y="172"/>
                  <a:pt x="100" y="207"/>
                </a:cubicBezTo>
                <a:cubicBezTo>
                  <a:pt x="47" y="211"/>
                  <a:pt x="4" y="256"/>
                  <a:pt x="4" y="311"/>
                </a:cubicBezTo>
                <a:cubicBezTo>
                  <a:pt x="4" y="369"/>
                  <a:pt x="52" y="417"/>
                  <a:pt x="110" y="417"/>
                </a:cubicBezTo>
                <a:cubicBezTo>
                  <a:pt x="125" y="417"/>
                  <a:pt x="139" y="413"/>
                  <a:pt x="152" y="408"/>
                </a:cubicBezTo>
                <a:cubicBezTo>
                  <a:pt x="163" y="443"/>
                  <a:pt x="196" y="469"/>
                  <a:pt x="235" y="469"/>
                </a:cubicBezTo>
                <a:cubicBezTo>
                  <a:pt x="251" y="469"/>
                  <a:pt x="266" y="464"/>
                  <a:pt x="279" y="456"/>
                </a:cubicBezTo>
                <a:cubicBezTo>
                  <a:pt x="292" y="463"/>
                  <a:pt x="305" y="467"/>
                  <a:pt x="319" y="471"/>
                </a:cubicBezTo>
                <a:cubicBezTo>
                  <a:pt x="322" y="490"/>
                  <a:pt x="320" y="535"/>
                  <a:pt x="297" y="636"/>
                </a:cubicBezTo>
                <a:cubicBezTo>
                  <a:pt x="289" y="668"/>
                  <a:pt x="284" y="698"/>
                  <a:pt x="280" y="727"/>
                </a:cubicBezTo>
                <a:cubicBezTo>
                  <a:pt x="248" y="715"/>
                  <a:pt x="222" y="701"/>
                  <a:pt x="201" y="686"/>
                </a:cubicBezTo>
                <a:cubicBezTo>
                  <a:pt x="192" y="669"/>
                  <a:pt x="188" y="651"/>
                  <a:pt x="186" y="634"/>
                </a:cubicBezTo>
                <a:cubicBezTo>
                  <a:pt x="193" y="630"/>
                  <a:pt x="199" y="625"/>
                  <a:pt x="205" y="619"/>
                </a:cubicBezTo>
                <a:cubicBezTo>
                  <a:pt x="211" y="623"/>
                  <a:pt x="219" y="625"/>
                  <a:pt x="227" y="625"/>
                </a:cubicBezTo>
                <a:cubicBezTo>
                  <a:pt x="250" y="625"/>
                  <a:pt x="269" y="607"/>
                  <a:pt x="269" y="584"/>
                </a:cubicBezTo>
                <a:cubicBezTo>
                  <a:pt x="269" y="575"/>
                  <a:pt x="266" y="567"/>
                  <a:pt x="262" y="560"/>
                </a:cubicBezTo>
                <a:cubicBezTo>
                  <a:pt x="263" y="558"/>
                  <a:pt x="263" y="556"/>
                  <a:pt x="263" y="553"/>
                </a:cubicBezTo>
                <a:cubicBezTo>
                  <a:pt x="263" y="541"/>
                  <a:pt x="253" y="531"/>
                  <a:pt x="241" y="531"/>
                </a:cubicBezTo>
                <a:cubicBezTo>
                  <a:pt x="239" y="531"/>
                  <a:pt x="237" y="532"/>
                  <a:pt x="236" y="532"/>
                </a:cubicBezTo>
                <a:cubicBezTo>
                  <a:pt x="230" y="522"/>
                  <a:pt x="220" y="515"/>
                  <a:pt x="209" y="512"/>
                </a:cubicBezTo>
                <a:cubicBezTo>
                  <a:pt x="210" y="510"/>
                  <a:pt x="210" y="508"/>
                  <a:pt x="210" y="506"/>
                </a:cubicBezTo>
                <a:cubicBezTo>
                  <a:pt x="210" y="491"/>
                  <a:pt x="198" y="480"/>
                  <a:pt x="184" y="480"/>
                </a:cubicBezTo>
                <a:cubicBezTo>
                  <a:pt x="183" y="480"/>
                  <a:pt x="182" y="480"/>
                  <a:pt x="182" y="480"/>
                </a:cubicBezTo>
                <a:cubicBezTo>
                  <a:pt x="175" y="465"/>
                  <a:pt x="160" y="455"/>
                  <a:pt x="143" y="455"/>
                </a:cubicBezTo>
                <a:cubicBezTo>
                  <a:pt x="121" y="455"/>
                  <a:pt x="103" y="473"/>
                  <a:pt x="102" y="495"/>
                </a:cubicBezTo>
                <a:cubicBezTo>
                  <a:pt x="101" y="495"/>
                  <a:pt x="101" y="495"/>
                  <a:pt x="100" y="495"/>
                </a:cubicBezTo>
                <a:cubicBezTo>
                  <a:pt x="89" y="495"/>
                  <a:pt x="79" y="504"/>
                  <a:pt x="79" y="515"/>
                </a:cubicBezTo>
                <a:cubicBezTo>
                  <a:pt x="76" y="514"/>
                  <a:pt x="72" y="513"/>
                  <a:pt x="68" y="513"/>
                </a:cubicBezTo>
                <a:cubicBezTo>
                  <a:pt x="54" y="513"/>
                  <a:pt x="41" y="524"/>
                  <a:pt x="38" y="537"/>
                </a:cubicBezTo>
                <a:cubicBezTo>
                  <a:pt x="17" y="539"/>
                  <a:pt x="0" y="557"/>
                  <a:pt x="0" y="579"/>
                </a:cubicBezTo>
                <a:cubicBezTo>
                  <a:pt x="0" y="602"/>
                  <a:pt x="19" y="621"/>
                  <a:pt x="42" y="621"/>
                </a:cubicBezTo>
                <a:cubicBezTo>
                  <a:pt x="48" y="621"/>
                  <a:pt x="54" y="620"/>
                  <a:pt x="59" y="617"/>
                </a:cubicBezTo>
                <a:cubicBezTo>
                  <a:pt x="63" y="631"/>
                  <a:pt x="76" y="642"/>
                  <a:pt x="92" y="642"/>
                </a:cubicBezTo>
                <a:cubicBezTo>
                  <a:pt x="98" y="642"/>
                  <a:pt x="104" y="640"/>
                  <a:pt x="110" y="637"/>
                </a:cubicBezTo>
                <a:cubicBezTo>
                  <a:pt x="119" y="641"/>
                  <a:pt x="130" y="644"/>
                  <a:pt x="142" y="645"/>
                </a:cubicBezTo>
                <a:cubicBezTo>
                  <a:pt x="163" y="671"/>
                  <a:pt x="193" y="697"/>
                  <a:pt x="215" y="713"/>
                </a:cubicBezTo>
                <a:cubicBezTo>
                  <a:pt x="220" y="721"/>
                  <a:pt x="219" y="719"/>
                  <a:pt x="216" y="713"/>
                </a:cubicBezTo>
                <a:cubicBezTo>
                  <a:pt x="224" y="719"/>
                  <a:pt x="231" y="723"/>
                  <a:pt x="237" y="726"/>
                </a:cubicBezTo>
                <a:cubicBezTo>
                  <a:pt x="253" y="734"/>
                  <a:pt x="267" y="747"/>
                  <a:pt x="276" y="757"/>
                </a:cubicBezTo>
                <a:cubicBezTo>
                  <a:pt x="263" y="865"/>
                  <a:pt x="271" y="936"/>
                  <a:pt x="271" y="936"/>
                </a:cubicBezTo>
                <a:cubicBezTo>
                  <a:pt x="387" y="936"/>
                  <a:pt x="387" y="936"/>
                  <a:pt x="387" y="936"/>
                </a:cubicBezTo>
                <a:cubicBezTo>
                  <a:pt x="387" y="936"/>
                  <a:pt x="333" y="827"/>
                  <a:pt x="340" y="719"/>
                </a:cubicBezTo>
                <a:cubicBezTo>
                  <a:pt x="345" y="627"/>
                  <a:pt x="411" y="537"/>
                  <a:pt x="440" y="465"/>
                </a:cubicBezTo>
                <a:cubicBezTo>
                  <a:pt x="471" y="453"/>
                  <a:pt x="497" y="435"/>
                  <a:pt x="519" y="412"/>
                </a:cubicBezTo>
                <a:cubicBezTo>
                  <a:pt x="535" y="422"/>
                  <a:pt x="554" y="428"/>
                  <a:pt x="575" y="428"/>
                </a:cubicBezTo>
                <a:cubicBezTo>
                  <a:pt x="633" y="428"/>
                  <a:pt x="680" y="381"/>
                  <a:pt x="680" y="323"/>
                </a:cubicBezTo>
                <a:cubicBezTo>
                  <a:pt x="680" y="301"/>
                  <a:pt x="673" y="281"/>
                  <a:pt x="662" y="264"/>
                </a:cubicBezTo>
                <a:close/>
                <a:moveTo>
                  <a:pt x="153" y="645"/>
                </a:moveTo>
                <a:cubicBezTo>
                  <a:pt x="161" y="644"/>
                  <a:pt x="169" y="642"/>
                  <a:pt x="176" y="639"/>
                </a:cubicBezTo>
                <a:cubicBezTo>
                  <a:pt x="176" y="653"/>
                  <a:pt x="178" y="664"/>
                  <a:pt x="178" y="669"/>
                </a:cubicBezTo>
                <a:cubicBezTo>
                  <a:pt x="168" y="661"/>
                  <a:pt x="160" y="652"/>
                  <a:pt x="153" y="645"/>
                </a:cubicBezTo>
                <a:close/>
                <a:moveTo>
                  <a:pt x="350" y="571"/>
                </a:moveTo>
                <a:cubicBezTo>
                  <a:pt x="350" y="571"/>
                  <a:pt x="358" y="522"/>
                  <a:pt x="358" y="477"/>
                </a:cubicBezTo>
                <a:cubicBezTo>
                  <a:pt x="362" y="477"/>
                  <a:pt x="366" y="477"/>
                  <a:pt x="369" y="477"/>
                </a:cubicBezTo>
                <a:cubicBezTo>
                  <a:pt x="380" y="477"/>
                  <a:pt x="391" y="477"/>
                  <a:pt x="402" y="475"/>
                </a:cubicBezTo>
                <a:cubicBezTo>
                  <a:pt x="387" y="510"/>
                  <a:pt x="366" y="555"/>
                  <a:pt x="350" y="571"/>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102" name="Rectangle 101"/>
          <p:cNvSpPr/>
          <p:nvPr/>
        </p:nvSpPr>
        <p:spPr>
          <a:xfrm>
            <a:off x="0" y="5868093"/>
            <a:ext cx="12192000" cy="200574"/>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3" name="TextBox 102"/>
          <p:cNvSpPr txBox="1"/>
          <p:nvPr/>
        </p:nvSpPr>
        <p:spPr>
          <a:xfrm>
            <a:off x="754392" y="1859771"/>
            <a:ext cx="3181192" cy="584775"/>
          </a:xfrm>
          <a:prstGeom prst="rect">
            <a:avLst/>
          </a:prstGeom>
          <a:noFill/>
        </p:spPr>
        <p:txBody>
          <a:bodyPr wrap="none" rtlCol="0">
            <a:spAutoFit/>
          </a:bodyPr>
          <a:lstStyle/>
          <a:p>
            <a:r>
              <a:rPr lang="id-ID" sz="3200" b="1" dirty="0" smtClean="0">
                <a:solidFill>
                  <a:srgbClr val="FF6D6D"/>
                </a:solidFill>
                <a:latin typeface="Raleway" panose="020B0003030101060003" pitchFamily="34" charset="0"/>
              </a:rPr>
              <a:t>Success Words</a:t>
            </a:r>
            <a:endParaRPr lang="id-ID" sz="3200" b="1" dirty="0">
              <a:solidFill>
                <a:srgbClr val="FF6D6D"/>
              </a:solidFill>
              <a:latin typeface="Raleway" panose="020B0003030101060003" pitchFamily="34" charset="0"/>
            </a:endParaRPr>
          </a:p>
        </p:txBody>
      </p:sp>
      <p:sp>
        <p:nvSpPr>
          <p:cNvPr id="104" name="Rectangle 103"/>
          <p:cNvSpPr/>
          <p:nvPr/>
        </p:nvSpPr>
        <p:spPr>
          <a:xfrm>
            <a:off x="795878" y="2444546"/>
            <a:ext cx="2827593" cy="2031325"/>
          </a:xfrm>
          <a:prstGeom prst="rect">
            <a:avLst/>
          </a:prstGeom>
        </p:spPr>
        <p:txBody>
          <a:bodyPr wrap="square">
            <a:spAutoFit/>
          </a:bodyPr>
          <a:lstStyle/>
          <a:p>
            <a:pPr algn="just"/>
            <a:r>
              <a:rPr lang="id-ID" sz="1400" b="1" dirty="0">
                <a:solidFill>
                  <a:schemeClr val="bg1">
                    <a:lumMod val="65000"/>
                  </a:schemeClr>
                </a:solidFill>
                <a:latin typeface="PT Sans" panose="020B0503020203020204" pitchFamily="34" charset="0"/>
              </a:rPr>
              <a:t>Suitable for all categories </a:t>
            </a:r>
            <a:r>
              <a:rPr lang="id-ID" sz="1400" dirty="0">
                <a:solidFill>
                  <a:schemeClr val="bg1">
                    <a:lumMod val="65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t>
            </a:r>
            <a:r>
              <a:rPr lang="id-ID" sz="1400" dirty="0" smtClean="0">
                <a:solidFill>
                  <a:schemeClr val="bg1">
                    <a:lumMod val="65000"/>
                  </a:schemeClr>
                </a:solidFill>
                <a:latin typeface="PT Sans" panose="020B0503020203020204" pitchFamily="34" charset="0"/>
              </a:rPr>
              <a:t>architecto</a:t>
            </a:r>
            <a:endParaRPr lang="id-ID" sz="1400" dirty="0">
              <a:solidFill>
                <a:schemeClr val="bg1">
                  <a:lumMod val="65000"/>
                </a:schemeClr>
              </a:solidFill>
              <a:latin typeface="PT Sans" panose="020B0503020203020204" pitchFamily="34" charset="0"/>
            </a:endParaRPr>
          </a:p>
          <a:p>
            <a:pPr algn="just"/>
            <a:endParaRPr lang="id-ID" sz="1400" dirty="0">
              <a:solidFill>
                <a:schemeClr val="bg1">
                  <a:lumMod val="65000"/>
                </a:schemeClr>
              </a:solidFill>
              <a:latin typeface="PT Sans" panose="020B0503020203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fade">
                                      <p:cBhvr>
                                        <p:cTn id="15" dur="500"/>
                                        <p:tgtEl>
                                          <p:spTgt spid="6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2"/>
                                        </p:tgtEl>
                                        <p:attrNameLst>
                                          <p:attrName>style.visibility</p:attrName>
                                        </p:attrNameLst>
                                      </p:cBhvr>
                                      <p:to>
                                        <p:strVal val="visible"/>
                                      </p:to>
                                    </p:set>
                                    <p:animEffect transition="in" filter="fade">
                                      <p:cBhvr>
                                        <p:cTn id="18" dur="500"/>
                                        <p:tgtEl>
                                          <p:spTgt spid="10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fade">
                                      <p:cBhvr>
                                        <p:cTn id="21" dur="500"/>
                                        <p:tgtEl>
                                          <p:spTgt spid="7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2"/>
                                        </p:tgtEl>
                                        <p:attrNameLst>
                                          <p:attrName>style.visibility</p:attrName>
                                        </p:attrNameLst>
                                      </p:cBhvr>
                                      <p:to>
                                        <p:strVal val="visible"/>
                                      </p:to>
                                    </p:set>
                                    <p:animEffect transition="in" filter="fade">
                                      <p:cBhvr>
                                        <p:cTn id="24" dur="500"/>
                                        <p:tgtEl>
                                          <p:spTgt spid="72"/>
                                        </p:tgtEl>
                                      </p:cBhvr>
                                    </p:animEffect>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94"/>
                                        </p:tgtEl>
                                        <p:attrNameLst>
                                          <p:attrName>style.visibility</p:attrName>
                                        </p:attrNameLst>
                                      </p:cBhvr>
                                      <p:to>
                                        <p:strVal val="visible"/>
                                      </p:to>
                                    </p:set>
                                    <p:animEffect transition="in" filter="wipe(down)">
                                      <p:cBhvr>
                                        <p:cTn id="28" dur="250"/>
                                        <p:tgtEl>
                                          <p:spTgt spid="94"/>
                                        </p:tgtEl>
                                      </p:cBhvr>
                                    </p:animEffect>
                                  </p:childTnLst>
                                </p:cTn>
                              </p:par>
                            </p:childTnLst>
                          </p:cTn>
                        </p:par>
                        <p:par>
                          <p:cTn id="29" fill="hold">
                            <p:stCondLst>
                              <p:cond delay="2000"/>
                            </p:stCondLst>
                            <p:childTnLst>
                              <p:par>
                                <p:cTn id="30" presetID="22" presetClass="entr" presetSubtype="4" fill="hold" grpId="0" nodeType="after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wipe(down)">
                                      <p:cBhvr>
                                        <p:cTn id="32" dur="250"/>
                                        <p:tgtEl>
                                          <p:spTgt spid="85"/>
                                        </p:tgtEl>
                                      </p:cBhvr>
                                    </p:animEffect>
                                  </p:childTnLst>
                                </p:cTn>
                              </p:par>
                            </p:childTnLst>
                          </p:cTn>
                        </p:par>
                        <p:par>
                          <p:cTn id="33" fill="hold">
                            <p:stCondLst>
                              <p:cond delay="2500"/>
                            </p:stCondLst>
                            <p:childTnLst>
                              <p:par>
                                <p:cTn id="34" presetID="22" presetClass="entr" presetSubtype="4" fill="hold" grpId="0" nodeType="after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wipe(down)">
                                      <p:cBhvr>
                                        <p:cTn id="36" dur="250"/>
                                        <p:tgtEl>
                                          <p:spTgt spid="86"/>
                                        </p:tgtEl>
                                      </p:cBhvr>
                                    </p:animEffect>
                                  </p:childTnLst>
                                </p:cTn>
                              </p:par>
                            </p:childTnLst>
                          </p:cTn>
                        </p:par>
                        <p:par>
                          <p:cTn id="37" fill="hold">
                            <p:stCondLst>
                              <p:cond delay="3000"/>
                            </p:stCondLst>
                            <p:childTnLst>
                              <p:par>
                                <p:cTn id="38" presetID="22" presetClass="entr" presetSubtype="4" fill="hold" grpId="0" nodeType="afterEffect">
                                  <p:stCondLst>
                                    <p:cond delay="0"/>
                                  </p:stCondLst>
                                  <p:childTnLst>
                                    <p:set>
                                      <p:cBhvr>
                                        <p:cTn id="39" dur="1" fill="hold">
                                          <p:stCondLst>
                                            <p:cond delay="0"/>
                                          </p:stCondLst>
                                        </p:cTn>
                                        <p:tgtEl>
                                          <p:spTgt spid="93"/>
                                        </p:tgtEl>
                                        <p:attrNameLst>
                                          <p:attrName>style.visibility</p:attrName>
                                        </p:attrNameLst>
                                      </p:cBhvr>
                                      <p:to>
                                        <p:strVal val="visible"/>
                                      </p:to>
                                    </p:set>
                                    <p:animEffect transition="in" filter="wipe(down)">
                                      <p:cBhvr>
                                        <p:cTn id="40" dur="250"/>
                                        <p:tgtEl>
                                          <p:spTgt spid="93"/>
                                        </p:tgtEl>
                                      </p:cBhvr>
                                    </p:animEffect>
                                  </p:childTnLst>
                                </p:cTn>
                              </p:par>
                            </p:childTnLst>
                          </p:cTn>
                        </p:par>
                        <p:par>
                          <p:cTn id="41" fill="hold">
                            <p:stCondLst>
                              <p:cond delay="3500"/>
                            </p:stCondLst>
                            <p:childTnLst>
                              <p:par>
                                <p:cTn id="42" presetID="22" presetClass="entr" presetSubtype="4" fill="hold" grpId="0" nodeType="afterEffect">
                                  <p:stCondLst>
                                    <p:cond delay="0"/>
                                  </p:stCondLst>
                                  <p:childTnLst>
                                    <p:set>
                                      <p:cBhvr>
                                        <p:cTn id="43" dur="1" fill="hold">
                                          <p:stCondLst>
                                            <p:cond delay="0"/>
                                          </p:stCondLst>
                                        </p:cTn>
                                        <p:tgtEl>
                                          <p:spTgt spid="87"/>
                                        </p:tgtEl>
                                        <p:attrNameLst>
                                          <p:attrName>style.visibility</p:attrName>
                                        </p:attrNameLst>
                                      </p:cBhvr>
                                      <p:to>
                                        <p:strVal val="visible"/>
                                      </p:to>
                                    </p:set>
                                    <p:animEffect transition="in" filter="wipe(down)">
                                      <p:cBhvr>
                                        <p:cTn id="44" dur="250"/>
                                        <p:tgtEl>
                                          <p:spTgt spid="87"/>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wipe(down)">
                                      <p:cBhvr>
                                        <p:cTn id="48" dur="250"/>
                                        <p:tgtEl>
                                          <p:spTgt spid="89"/>
                                        </p:tgtEl>
                                      </p:cBhvr>
                                    </p:animEffect>
                                  </p:childTnLst>
                                </p:cTn>
                              </p:par>
                            </p:childTnLst>
                          </p:cTn>
                        </p:par>
                        <p:par>
                          <p:cTn id="49" fill="hold">
                            <p:stCondLst>
                              <p:cond delay="4500"/>
                            </p:stCondLst>
                            <p:childTnLst>
                              <p:par>
                                <p:cTn id="50" presetID="22" presetClass="entr" presetSubtype="4" fill="hold" grpId="0" nodeType="afterEffect">
                                  <p:stCondLst>
                                    <p:cond delay="0"/>
                                  </p:stCondLst>
                                  <p:childTnLst>
                                    <p:set>
                                      <p:cBhvr>
                                        <p:cTn id="51" dur="1" fill="hold">
                                          <p:stCondLst>
                                            <p:cond delay="0"/>
                                          </p:stCondLst>
                                        </p:cTn>
                                        <p:tgtEl>
                                          <p:spTgt spid="88"/>
                                        </p:tgtEl>
                                        <p:attrNameLst>
                                          <p:attrName>style.visibility</p:attrName>
                                        </p:attrNameLst>
                                      </p:cBhvr>
                                      <p:to>
                                        <p:strVal val="visible"/>
                                      </p:to>
                                    </p:set>
                                    <p:animEffect transition="in" filter="wipe(down)">
                                      <p:cBhvr>
                                        <p:cTn id="52" dur="250"/>
                                        <p:tgtEl>
                                          <p:spTgt spid="88"/>
                                        </p:tgtEl>
                                      </p:cBhvr>
                                    </p:animEffect>
                                  </p:childTnLst>
                                </p:cTn>
                              </p:par>
                            </p:childTnLst>
                          </p:cTn>
                        </p:par>
                        <p:par>
                          <p:cTn id="53" fill="hold">
                            <p:stCondLst>
                              <p:cond delay="5000"/>
                            </p:stCondLst>
                            <p:childTnLst>
                              <p:par>
                                <p:cTn id="54" presetID="22" presetClass="entr" presetSubtype="4" fill="hold" grpId="0" nodeType="afterEffect">
                                  <p:stCondLst>
                                    <p:cond delay="0"/>
                                  </p:stCondLst>
                                  <p:childTnLst>
                                    <p:set>
                                      <p:cBhvr>
                                        <p:cTn id="55" dur="1" fill="hold">
                                          <p:stCondLst>
                                            <p:cond delay="0"/>
                                          </p:stCondLst>
                                        </p:cTn>
                                        <p:tgtEl>
                                          <p:spTgt spid="95"/>
                                        </p:tgtEl>
                                        <p:attrNameLst>
                                          <p:attrName>style.visibility</p:attrName>
                                        </p:attrNameLst>
                                      </p:cBhvr>
                                      <p:to>
                                        <p:strVal val="visible"/>
                                      </p:to>
                                    </p:set>
                                    <p:animEffect transition="in" filter="wipe(down)">
                                      <p:cBhvr>
                                        <p:cTn id="56" dur="250"/>
                                        <p:tgtEl>
                                          <p:spTgt spid="95"/>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96"/>
                                        </p:tgtEl>
                                        <p:attrNameLst>
                                          <p:attrName>style.visibility</p:attrName>
                                        </p:attrNameLst>
                                      </p:cBhvr>
                                      <p:to>
                                        <p:strVal val="visible"/>
                                      </p:to>
                                    </p:set>
                                    <p:animEffect transition="in" filter="wipe(down)">
                                      <p:cBhvr>
                                        <p:cTn id="60" dur="250"/>
                                        <p:tgtEl>
                                          <p:spTgt spid="96"/>
                                        </p:tgtEl>
                                      </p:cBhvr>
                                    </p:animEffect>
                                  </p:childTnLst>
                                </p:cTn>
                              </p:par>
                            </p:childTnLst>
                          </p:cTn>
                        </p:par>
                        <p:par>
                          <p:cTn id="61" fill="hold">
                            <p:stCondLst>
                              <p:cond delay="6000"/>
                            </p:stCondLst>
                            <p:childTnLst>
                              <p:par>
                                <p:cTn id="62" presetID="22" presetClass="entr" presetSubtype="4" fill="hold" grpId="0" nodeType="afterEffect">
                                  <p:stCondLst>
                                    <p:cond delay="0"/>
                                  </p:stCondLst>
                                  <p:childTnLst>
                                    <p:set>
                                      <p:cBhvr>
                                        <p:cTn id="63" dur="1" fill="hold">
                                          <p:stCondLst>
                                            <p:cond delay="0"/>
                                          </p:stCondLst>
                                        </p:cTn>
                                        <p:tgtEl>
                                          <p:spTgt spid="99"/>
                                        </p:tgtEl>
                                        <p:attrNameLst>
                                          <p:attrName>style.visibility</p:attrName>
                                        </p:attrNameLst>
                                      </p:cBhvr>
                                      <p:to>
                                        <p:strVal val="visible"/>
                                      </p:to>
                                    </p:set>
                                    <p:animEffect transition="in" filter="wipe(down)">
                                      <p:cBhvr>
                                        <p:cTn id="64" dur="250"/>
                                        <p:tgtEl>
                                          <p:spTgt spid="99"/>
                                        </p:tgtEl>
                                      </p:cBhvr>
                                    </p:animEffect>
                                  </p:childTnLst>
                                </p:cTn>
                              </p:par>
                            </p:childTnLst>
                          </p:cTn>
                        </p:par>
                        <p:par>
                          <p:cTn id="65" fill="hold">
                            <p:stCondLst>
                              <p:cond delay="6500"/>
                            </p:stCondLst>
                            <p:childTnLst>
                              <p:par>
                                <p:cTn id="66" presetID="22" presetClass="entr" presetSubtype="4" fill="hold" grpId="0" nodeType="afterEffect">
                                  <p:stCondLst>
                                    <p:cond delay="0"/>
                                  </p:stCondLst>
                                  <p:childTnLst>
                                    <p:set>
                                      <p:cBhvr>
                                        <p:cTn id="67" dur="1" fill="hold">
                                          <p:stCondLst>
                                            <p:cond delay="0"/>
                                          </p:stCondLst>
                                        </p:cTn>
                                        <p:tgtEl>
                                          <p:spTgt spid="97"/>
                                        </p:tgtEl>
                                        <p:attrNameLst>
                                          <p:attrName>style.visibility</p:attrName>
                                        </p:attrNameLst>
                                      </p:cBhvr>
                                      <p:to>
                                        <p:strVal val="visible"/>
                                      </p:to>
                                    </p:set>
                                    <p:animEffect transition="in" filter="wipe(down)">
                                      <p:cBhvr>
                                        <p:cTn id="68" dur="250"/>
                                        <p:tgtEl>
                                          <p:spTgt spid="97"/>
                                        </p:tgtEl>
                                      </p:cBhvr>
                                    </p:animEffect>
                                  </p:childTnLst>
                                </p:cTn>
                              </p:par>
                            </p:childTnLst>
                          </p:cTn>
                        </p:par>
                        <p:par>
                          <p:cTn id="69" fill="hold">
                            <p:stCondLst>
                              <p:cond delay="7000"/>
                            </p:stCondLst>
                            <p:childTnLst>
                              <p:par>
                                <p:cTn id="70" presetID="22" presetClass="entr" presetSubtype="4" fill="hold" grpId="0" nodeType="afterEffect">
                                  <p:stCondLst>
                                    <p:cond delay="0"/>
                                  </p:stCondLst>
                                  <p:childTnLst>
                                    <p:set>
                                      <p:cBhvr>
                                        <p:cTn id="71" dur="1" fill="hold">
                                          <p:stCondLst>
                                            <p:cond delay="0"/>
                                          </p:stCondLst>
                                        </p:cTn>
                                        <p:tgtEl>
                                          <p:spTgt spid="98"/>
                                        </p:tgtEl>
                                        <p:attrNameLst>
                                          <p:attrName>style.visibility</p:attrName>
                                        </p:attrNameLst>
                                      </p:cBhvr>
                                      <p:to>
                                        <p:strVal val="visible"/>
                                      </p:to>
                                    </p:set>
                                    <p:animEffect transition="in" filter="wipe(down)">
                                      <p:cBhvr>
                                        <p:cTn id="72" dur="250"/>
                                        <p:tgtEl>
                                          <p:spTgt spid="98"/>
                                        </p:tgtEl>
                                      </p:cBhvr>
                                    </p:animEffect>
                                  </p:childTnLst>
                                </p:cTn>
                              </p:par>
                            </p:childTnLst>
                          </p:cTn>
                        </p:par>
                        <p:par>
                          <p:cTn id="73" fill="hold">
                            <p:stCondLst>
                              <p:cond delay="7500"/>
                            </p:stCondLst>
                            <p:childTnLst>
                              <p:par>
                                <p:cTn id="74" presetID="22" presetClass="entr" presetSubtype="4" fill="hold" grpId="0" nodeType="afterEffect">
                                  <p:stCondLst>
                                    <p:cond delay="0"/>
                                  </p:stCondLst>
                                  <p:childTnLst>
                                    <p:set>
                                      <p:cBhvr>
                                        <p:cTn id="75" dur="1" fill="hold">
                                          <p:stCondLst>
                                            <p:cond delay="0"/>
                                          </p:stCondLst>
                                        </p:cTn>
                                        <p:tgtEl>
                                          <p:spTgt spid="101"/>
                                        </p:tgtEl>
                                        <p:attrNameLst>
                                          <p:attrName>style.visibility</p:attrName>
                                        </p:attrNameLst>
                                      </p:cBhvr>
                                      <p:to>
                                        <p:strVal val="visible"/>
                                      </p:to>
                                    </p:set>
                                    <p:animEffect transition="in" filter="wipe(down)">
                                      <p:cBhvr>
                                        <p:cTn id="76" dur="250"/>
                                        <p:tgtEl>
                                          <p:spTgt spid="101"/>
                                        </p:tgtEl>
                                      </p:cBhvr>
                                    </p:animEffect>
                                  </p:childTnLst>
                                </p:cTn>
                              </p:par>
                            </p:childTnLst>
                          </p:cTn>
                        </p:par>
                        <p:par>
                          <p:cTn id="77" fill="hold">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103"/>
                                        </p:tgtEl>
                                        <p:attrNameLst>
                                          <p:attrName>style.visibility</p:attrName>
                                        </p:attrNameLst>
                                      </p:cBhvr>
                                      <p:to>
                                        <p:strVal val="visible"/>
                                      </p:to>
                                    </p:set>
                                    <p:animEffect transition="in" filter="fade">
                                      <p:cBhvr>
                                        <p:cTn id="80" dur="500"/>
                                        <p:tgtEl>
                                          <p:spTgt spid="10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04"/>
                                        </p:tgtEl>
                                        <p:attrNameLst>
                                          <p:attrName>style.visibility</p:attrName>
                                        </p:attrNameLst>
                                      </p:cBhvr>
                                      <p:to>
                                        <p:strVal val="visible"/>
                                      </p:to>
                                    </p:set>
                                    <p:animEffect transition="in" filter="fade">
                                      <p:cBhvr>
                                        <p:cTn id="8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30" grpId="0"/>
      <p:bldP spid="69" grpId="0" bldLvl="0" animBg="1"/>
      <p:bldP spid="71" grpId="0" bldLvl="0" animBg="1"/>
      <p:bldP spid="72" grpId="0" bldLvl="0" animBg="1"/>
      <p:bldP spid="85" grpId="0" bldLvl="0" animBg="1"/>
      <p:bldP spid="86" grpId="0" bldLvl="0" animBg="1"/>
      <p:bldP spid="87" grpId="0" bldLvl="0" animBg="1"/>
      <p:bldP spid="88" grpId="0" bldLvl="0" animBg="1"/>
      <p:bldP spid="89" grpId="0" bldLvl="0" animBg="1"/>
      <p:bldP spid="93" grpId="0" bldLvl="0" animBg="1"/>
      <p:bldP spid="94" grpId="0" bldLvl="0" animBg="1"/>
      <p:bldP spid="95" grpId="0" bldLvl="0" animBg="1"/>
      <p:bldP spid="96" grpId="0" bldLvl="0" animBg="1"/>
      <p:bldP spid="97" grpId="0" bldLvl="0" animBg="1"/>
      <p:bldP spid="98" grpId="0" bldLvl="0" animBg="1"/>
      <p:bldP spid="99" grpId="0" bldLvl="0" animBg="1"/>
      <p:bldP spid="101" grpId="0" bldLvl="0" animBg="1"/>
      <p:bldP spid="102" grpId="0" bldLvl="0" animBg="1"/>
      <p:bldP spid="103" grpId="0"/>
      <p:bldP spid="104"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文本框 132"/>
          <p:cNvSpPr txBox="1"/>
          <p:nvPr/>
        </p:nvSpPr>
        <p:spPr>
          <a:xfrm>
            <a:off x="741045" y="701675"/>
            <a:ext cx="5080000" cy="583565"/>
          </a:xfrm>
          <a:prstGeom prst="rect">
            <a:avLst/>
          </a:prstGeom>
          <a:noFill/>
          <a:ln w="9525">
            <a:noFill/>
          </a:ln>
        </p:spPr>
        <p:txBody>
          <a:bodyPr>
            <a:spAutoFit/>
          </a:bodyPr>
          <a:lstStyle/>
          <a:p>
            <a:pPr indent="0"/>
            <a:r>
              <a:rPr lang="en-US" altLang="zh-CN" sz="3200" b="0">
                <a:latin typeface="宋体" panose="02010600030101010101" pitchFamily="2" charset="-122"/>
                <a:ea typeface="宋体" panose="02010600030101010101" pitchFamily="2" charset="-122"/>
                <a:cs typeface="宋体" panose="02010600030101010101" pitchFamily="2" charset="-122"/>
              </a:rPr>
              <a:t>1.</a:t>
            </a:r>
            <a:r>
              <a:rPr lang="zh-CN" altLang="en-US" sz="3200" b="0">
                <a:latin typeface="宋体" panose="02010600030101010101" pitchFamily="2" charset="-122"/>
                <a:ea typeface="宋体" panose="02010600030101010101" pitchFamily="2" charset="-122"/>
                <a:cs typeface="宋体" panose="02010600030101010101" pitchFamily="2" charset="-122"/>
              </a:rPr>
              <a:t>问题描述</a:t>
            </a:r>
            <a:endParaRPr lang="zh-CN" altLang="en-US" sz="3200"/>
          </a:p>
        </p:txBody>
      </p:sp>
      <p:sp>
        <p:nvSpPr>
          <p:cNvPr id="2" name="文本框 1"/>
          <p:cNvSpPr txBox="1"/>
          <p:nvPr/>
        </p:nvSpPr>
        <p:spPr>
          <a:xfrm>
            <a:off x="741044" y="1285240"/>
            <a:ext cx="5767331" cy="3785652"/>
          </a:xfrm>
          <a:prstGeom prst="rect">
            <a:avLst/>
          </a:prstGeom>
          <a:noFill/>
          <a:ln w="9525">
            <a:noFill/>
          </a:ln>
        </p:spPr>
        <p:txBody>
          <a:bodyPr wrap="square">
            <a:spAutoFit/>
          </a:bodyPr>
          <a:lstStyle/>
          <a:p>
            <a:pPr indent="0"/>
            <a:r>
              <a:rPr lang="en-US" altLang="zh-CN" sz="1050" b="0" dirty="0">
                <a:latin typeface="宋体" panose="02010600030101010101" pitchFamily="2" charset="-122"/>
                <a:ea typeface="宋体" panose="02010600030101010101" pitchFamily="2" charset="-122"/>
                <a:cs typeface="宋体" panose="02010600030101010101" pitchFamily="2" charset="-122"/>
              </a:rPr>
              <a:t> </a:t>
            </a:r>
            <a:r>
              <a:rPr lang="en-US" altLang="zh-CN" sz="1050" b="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给定</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个作业的集合</a:t>
            </a:r>
            <a:r>
              <a:rPr lang="en-US" altLang="zh-CN"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i="1" dirty="0">
                <a:latin typeface="宋体" panose="02010600030101010101" pitchFamily="2" charset="-122"/>
                <a:ea typeface="宋体" panose="02010600030101010101" pitchFamily="2" charset="-122"/>
                <a:cs typeface="宋体" panose="02010600030101010101" pitchFamily="2" charset="-122"/>
              </a:rPr>
              <a:t>J</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1</a:t>
            </a:r>
            <a:r>
              <a:rPr lang="en-US" altLang="zh-CN"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i="1" dirty="0">
                <a:latin typeface="宋体" panose="02010600030101010101" pitchFamily="2" charset="-122"/>
                <a:ea typeface="宋体" panose="02010600030101010101" pitchFamily="2" charset="-122"/>
                <a:cs typeface="宋体" panose="02010600030101010101" pitchFamily="2" charset="-122"/>
              </a:rPr>
              <a:t>J</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2</a:t>
            </a:r>
            <a:r>
              <a:rPr lang="en-US" altLang="zh-CN"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J</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n</a:t>
            </a:r>
            <a:r>
              <a:rPr lang="en-US" altLang="zh-CN" sz="2400" b="0" dirty="0">
                <a:latin typeface="宋体" panose="02010600030101010101" pitchFamily="2" charset="-122"/>
                <a:ea typeface="宋体" panose="02010600030101010101" pitchFamily="2" charset="-122"/>
                <a:cs typeface="宋体" panose="02010600030101010101" pitchFamily="2" charset="-122"/>
              </a:rPr>
              <a:t>}</a:t>
            </a:r>
            <a:r>
              <a:rPr lang="zh-CN" altLang="en-US" sz="2400" b="0" dirty="0">
                <a:latin typeface="宋体" panose="02010600030101010101" pitchFamily="2" charset="-122"/>
                <a:ea typeface="宋体" panose="02010600030101010101" pitchFamily="2" charset="-122"/>
                <a:cs typeface="宋体" panose="02010600030101010101" pitchFamily="2" charset="-122"/>
              </a:rPr>
              <a:t>。每个作业必须先由机器</a:t>
            </a:r>
            <a:r>
              <a:rPr lang="en-US" altLang="zh-CN" sz="2400" b="0" dirty="0">
                <a:latin typeface="Times New Roman" panose="02020603050405020304" charset="0"/>
                <a:ea typeface="Times New Roman" panose="02020603050405020304" charset="0"/>
                <a:cs typeface="Times New Roman" panose="02020603050405020304" charset="0"/>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处理，然后由机器</a:t>
            </a:r>
            <a:r>
              <a:rPr lang="en-US" altLang="zh-CN" sz="2400" b="0" dirty="0">
                <a:latin typeface="Times New Roman" panose="02020603050405020304" charset="0"/>
                <a:ea typeface="Times New Roman" panose="02020603050405020304" charset="0"/>
                <a:cs typeface="Times New Roman" panose="02020603050405020304" charset="0"/>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处理。作业</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J</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i</a:t>
            </a:r>
            <a:r>
              <a:rPr lang="zh-CN" altLang="en-US" sz="2400" b="0" dirty="0">
                <a:latin typeface="宋体" panose="02010600030101010101" pitchFamily="2" charset="-122"/>
                <a:ea typeface="宋体" panose="02010600030101010101" pitchFamily="2" charset="-122"/>
                <a:cs typeface="宋体" panose="02010600030101010101" pitchFamily="2" charset="-122"/>
              </a:rPr>
              <a:t>需要机器</a:t>
            </a:r>
            <a:r>
              <a:rPr lang="en-US" altLang="zh-CN" sz="2400" b="0" i="1" dirty="0">
                <a:latin typeface="宋体" panose="02010600030101010101" pitchFamily="2" charset="-122"/>
                <a:ea typeface="宋体" panose="02010600030101010101" pitchFamily="2" charset="-122"/>
                <a:cs typeface="宋体" panose="02010600030101010101" pitchFamily="2" charset="-122"/>
              </a:rPr>
              <a:t>j</a:t>
            </a:r>
            <a:r>
              <a:rPr lang="zh-CN" altLang="en-US" sz="2400" b="0" dirty="0">
                <a:latin typeface="宋体" panose="02010600030101010101" pitchFamily="2" charset="-122"/>
                <a:ea typeface="宋体" panose="02010600030101010101" pitchFamily="2" charset="-122"/>
                <a:cs typeface="宋体" panose="02010600030101010101" pitchFamily="2" charset="-122"/>
              </a:rPr>
              <a:t>的处理时间为</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t</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ji</a:t>
            </a:r>
            <a:r>
              <a:rPr lang="zh-CN" altLang="en-US" sz="2400" b="0" dirty="0">
                <a:latin typeface="宋体" panose="02010600030101010101" pitchFamily="2" charset="-122"/>
                <a:ea typeface="宋体" panose="02010600030101010101" pitchFamily="2" charset="-122"/>
                <a:cs typeface="宋体" panose="02010600030101010101" pitchFamily="2" charset="-122"/>
              </a:rPr>
              <a:t>。对于一个确定的作业调度，设</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F</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ji</a:t>
            </a:r>
            <a:r>
              <a:rPr lang="zh-CN" altLang="en-US" sz="2400" b="0" dirty="0">
                <a:latin typeface="宋体" panose="02010600030101010101" pitchFamily="2" charset="-122"/>
                <a:ea typeface="宋体" panose="02010600030101010101" pitchFamily="2" charset="-122"/>
                <a:cs typeface="宋体" panose="02010600030101010101" pitchFamily="2" charset="-122"/>
              </a:rPr>
              <a:t>是作业</a:t>
            </a:r>
            <a:r>
              <a:rPr lang="en-US" altLang="zh-CN" sz="2400" b="0" i="1" dirty="0">
                <a:latin typeface="宋体" panose="02010600030101010101" pitchFamily="2" charset="-122"/>
                <a:ea typeface="宋体" panose="02010600030101010101" pitchFamily="2" charset="-122"/>
                <a:cs typeface="宋体" panose="02010600030101010101" pitchFamily="2" charset="-122"/>
              </a:rPr>
              <a:t>i</a:t>
            </a:r>
            <a:r>
              <a:rPr lang="zh-CN" altLang="en-US" sz="2400" b="0" dirty="0">
                <a:latin typeface="宋体" panose="02010600030101010101" pitchFamily="2" charset="-122"/>
                <a:ea typeface="宋体" panose="02010600030101010101" pitchFamily="2" charset="-122"/>
                <a:cs typeface="宋体" panose="02010600030101010101" pitchFamily="2" charset="-122"/>
              </a:rPr>
              <a:t>在机器</a:t>
            </a:r>
            <a:r>
              <a:rPr lang="en-US" altLang="zh-CN" sz="2400" b="0" i="1" dirty="0">
                <a:latin typeface="宋体" panose="02010600030101010101" pitchFamily="2" charset="-122"/>
                <a:ea typeface="宋体" panose="02010600030101010101" pitchFamily="2" charset="-122"/>
                <a:cs typeface="宋体" panose="02010600030101010101" pitchFamily="2" charset="-122"/>
              </a:rPr>
              <a:t>j</a:t>
            </a:r>
            <a:r>
              <a:rPr lang="zh-CN" altLang="en-US" sz="2400" b="0" dirty="0">
                <a:latin typeface="宋体" panose="02010600030101010101" pitchFamily="2" charset="-122"/>
                <a:ea typeface="宋体" panose="02010600030101010101" pitchFamily="2" charset="-122"/>
                <a:cs typeface="宋体" panose="02010600030101010101" pitchFamily="2" charset="-122"/>
              </a:rPr>
              <a:t>上完成处理的时间。所有作业在机器</a:t>
            </a:r>
            <a:r>
              <a:rPr lang="en-US" altLang="zh-CN" sz="2400" b="0" dirty="0">
                <a:latin typeface="宋体" panose="02010600030101010101" pitchFamily="2" charset="-122"/>
                <a:ea typeface="宋体" panose="02010600030101010101" pitchFamily="2" charset="-122"/>
                <a:cs typeface="宋体" panose="02010600030101010101" pitchFamily="2" charset="-122"/>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上完成处理的时间</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和         ，   称</a:t>
            </a:r>
            <a:r>
              <a:rPr lang="zh-CN" altLang="en-US" sz="2400" b="0" dirty="0">
                <a:latin typeface="宋体" panose="02010600030101010101" pitchFamily="2" charset="-122"/>
                <a:ea typeface="宋体" panose="02010600030101010101" pitchFamily="2" charset="-122"/>
                <a:cs typeface="宋体" panose="02010600030101010101" pitchFamily="2" charset="-122"/>
              </a:rPr>
              <a:t>为该作业调度的完成时间和。批处理作业调度问题要求对于给定的</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个作业，制定最佳作业调度方案，使其完成时间和达到最小</a:t>
            </a:r>
            <a:endParaRPr lang="zh-CN" altLang="en-US" sz="2400" dirty="0"/>
          </a:p>
        </p:txBody>
      </p:sp>
      <p:sp>
        <p:nvSpPr>
          <p:cNvPr id="35" name="Oval 34"/>
          <p:cNvSpPr/>
          <p:nvPr/>
        </p:nvSpPr>
        <p:spPr>
          <a:xfrm>
            <a:off x="6808787" y="1502880"/>
            <a:ext cx="3936852" cy="3936852"/>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26"/>
          <p:cNvSpPr/>
          <p:nvPr/>
        </p:nvSpPr>
        <p:spPr>
          <a:xfrm>
            <a:off x="7107664" y="3093689"/>
            <a:ext cx="3638017" cy="583565"/>
          </a:xfrm>
          <a:prstGeom prst="rect">
            <a:avLst/>
          </a:prstGeom>
        </p:spPr>
        <p:txBody>
          <a:bodyPr wrap="square">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3200" dirty="0">
                <a:solidFill>
                  <a:schemeClr val="bg1"/>
                </a:solidFill>
              </a:rPr>
              <a:t>想一想？</a:t>
            </a:r>
            <a:endParaRPr lang="zh-CN" altLang="en-US" sz="3200" dirty="0">
              <a:solidFill>
                <a:schemeClr val="bg1"/>
              </a:solidFill>
            </a:endParaRPr>
          </a:p>
        </p:txBody>
      </p:sp>
      <p:sp>
        <p:nvSpPr>
          <p:cNvPr id="28" name="Freeform 27"/>
          <p:cNvSpPr>
            <a:spLocks noEditPoints="1"/>
          </p:cNvSpPr>
          <p:nvPr/>
        </p:nvSpPr>
        <p:spPr bwMode="auto">
          <a:xfrm>
            <a:off x="9601200" y="3677413"/>
            <a:ext cx="2670313" cy="3180587"/>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rgbClr val="FF6D6D"/>
          </a:solidFill>
          <a:ln>
            <a:noFill/>
          </a:ln>
        </p:spPr>
        <p:txBody>
          <a:bodyPr vert="horz" wrap="square" lIns="121920" tIns="60960" rIns="121920" bIns="6096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sz="2400"/>
          </a:p>
        </p:txBody>
      </p:sp>
      <mc:AlternateContent xmlns:mc="http://schemas.openxmlformats.org/markup-compatibility/2006">
        <mc:Choice xmlns:a14="http://schemas.microsoft.com/office/drawing/2010/main" Requires="a14">
          <p:sp>
            <p:nvSpPr>
              <p:cNvPr id="3" name="矩形 2"/>
              <p:cNvSpPr/>
              <p:nvPr/>
            </p:nvSpPr>
            <p:spPr>
              <a:xfrm>
                <a:off x="4239990" y="2961188"/>
                <a:ext cx="1341842" cy="84856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zh-CN" altLang="en-US" i="1" smtClean="0">
                          <a:latin typeface="Cambria Math" panose="02040503050406030204" pitchFamily="18" charset="0"/>
                        </a:rPr>
                        <m:t>𝑓</m:t>
                      </m:r>
                      <m:r>
                        <a:rPr lang="zh-CN" altLang="en-US" i="0">
                          <a:latin typeface="Cambria Math" panose="02040503050406030204" pitchFamily="18" charset="0"/>
                        </a:rPr>
                        <m:t>=</m:t>
                      </m:r>
                      <m:nary>
                        <m:naryPr>
                          <m:chr m:val="∑"/>
                          <m:limLoc m:val="undOvr"/>
                          <m:grow m:val="on"/>
                          <m:ctrlPr>
                            <a:rPr lang="zh-CN" altLang="en-US" i="1">
                              <a:latin typeface="Cambria Math" panose="02040503050406030204" pitchFamily="18" charset="0"/>
                            </a:rPr>
                          </m:ctrlPr>
                        </m:naryPr>
                        <m:sub>
                          <m:r>
                            <a:rPr lang="zh-CN" altLang="en-US" i="1">
                              <a:latin typeface="Cambria Math" panose="02040503050406030204" pitchFamily="18" charset="0"/>
                            </a:rPr>
                            <m:t>𝑖</m:t>
                          </m:r>
                          <m:r>
                            <a:rPr lang="zh-CN" altLang="en-US" i="0">
                              <a:latin typeface="Cambria Math" panose="02040503050406030204" pitchFamily="18" charset="0"/>
                            </a:rPr>
                            <m:t>=1</m:t>
                          </m:r>
                        </m:sub>
                        <m:sup>
                          <m:r>
                            <a:rPr lang="zh-CN" altLang="en-US" i="1">
                              <a:latin typeface="Cambria Math" panose="02040503050406030204" pitchFamily="18" charset="0"/>
                            </a:rPr>
                            <m:t>𝑛</m:t>
                          </m:r>
                        </m:sup>
                        <m:e>
                          <m:sSub>
                            <m:sSubPr>
                              <m:ctrlPr>
                                <a:rPr lang="zh-CN" altLang="en-US" i="1">
                                  <a:latin typeface="Cambria Math" panose="02040503050406030204" pitchFamily="18" charset="0"/>
                                </a:rPr>
                              </m:ctrlPr>
                            </m:sSubPr>
                            <m:e>
                              <m:r>
                                <a:rPr lang="zh-CN" altLang="en-US" i="1">
                                  <a:latin typeface="Cambria Math" panose="02040503050406030204" pitchFamily="18" charset="0"/>
                                </a:rPr>
                                <m:t>𝐹</m:t>
                              </m:r>
                            </m:e>
                            <m:sub>
                              <m:r>
                                <a:rPr lang="zh-CN" altLang="en-US" i="0">
                                  <a:latin typeface="Cambria Math" panose="02040503050406030204" pitchFamily="18" charset="0"/>
                                </a:rPr>
                                <m:t>2</m:t>
                              </m:r>
                              <m:r>
                                <a:rPr lang="en-US" altLang="zh-CN" b="0" i="0" smtClean="0">
                                  <a:latin typeface="Cambria Math" panose="02040503050406030204" pitchFamily="18" charset="0"/>
                                </a:rPr>
                                <m:t> </m:t>
                              </m:r>
                              <m:r>
                                <a:rPr lang="zh-CN" altLang="en-US" i="1">
                                  <a:latin typeface="Cambria Math" panose="02040503050406030204" pitchFamily="18" charset="0"/>
                                </a:rPr>
                                <m:t>𝑖</m:t>
                              </m:r>
                            </m:sub>
                          </m:sSub>
                        </m:e>
                      </m:nary>
                    </m:oMath>
                  </m:oMathPara>
                </a14:m>
                <a:endParaRPr lang="zh-CN" altLang="en-US" dirty="0"/>
              </a:p>
            </p:txBody>
          </p:sp>
        </mc:Choice>
        <mc:Fallback>
          <p:sp>
            <p:nvSpPr>
              <p:cNvPr id="3" name="矩形 2"/>
              <p:cNvSpPr>
                <a:spLocks noRot="1" noChangeAspect="1" noMove="1" noResize="1" noEditPoints="1" noAdjustHandles="1" noChangeArrowheads="1" noChangeShapeType="1" noTextEdit="1"/>
              </p:cNvSpPr>
              <p:nvPr/>
            </p:nvSpPr>
            <p:spPr>
              <a:xfrm>
                <a:off x="4239990" y="2961188"/>
                <a:ext cx="1341842" cy="848566"/>
              </a:xfrm>
              <a:prstGeom prst="rect">
                <a:avLst/>
              </a:prstGeom>
              <a:blipFill rotWithShape="1">
                <a:blip r:embed="rId1"/>
                <a:stretch>
                  <a:fillRect/>
                </a:stretch>
              </a:blipFill>
            </p:spPr>
            <p:txBody>
              <a:bodyPr/>
              <a:lstStyle/>
              <a:p>
                <a:r>
                  <a:rPr lang="zh-CN" altLang="en-US">
                    <a:noFill/>
                  </a:rPr>
                  <a:t> </a:t>
                </a:r>
                <a:endParaRPr lang="zh-CN" altLang="en-US">
                  <a:noFill/>
                </a:endParaRPr>
              </a:p>
            </p:txBody>
          </p:sp>
        </mc:Fallback>
      </mc:AlternateContent>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6"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1+#ppt_w/2"/>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27" grpId="0"/>
      <p:bldP spid="28" grpId="0" bldLvl="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71525" y="808990"/>
            <a:ext cx="5080000" cy="460375"/>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设</a:t>
            </a:r>
            <a:r>
              <a:rPr lang="en-US" altLang="zh-CN" sz="2400" b="0" i="1">
                <a:latin typeface="宋体" panose="02010600030101010101" pitchFamily="2" charset="-122"/>
                <a:ea typeface="宋体" panose="02010600030101010101" pitchFamily="2" charset="-122"/>
                <a:cs typeface="宋体" panose="02010600030101010101" pitchFamily="2" charset="-122"/>
              </a:rPr>
              <a:t>n</a:t>
            </a:r>
            <a:r>
              <a:rPr lang="en-US" altLang="zh-CN" sz="2400" b="0">
                <a:latin typeface="宋体" panose="02010600030101010101" pitchFamily="2" charset="-122"/>
                <a:ea typeface="宋体" panose="02010600030101010101" pitchFamily="2" charset="-122"/>
                <a:cs typeface="宋体" panose="02010600030101010101" pitchFamily="2" charset="-122"/>
              </a:rPr>
              <a:t>=3</a:t>
            </a:r>
            <a:r>
              <a:rPr lang="zh-CN" altLang="en-US" sz="2400" b="0">
                <a:latin typeface="宋体" panose="02010600030101010101" pitchFamily="2" charset="-122"/>
                <a:ea typeface="宋体" panose="02010600030101010101" pitchFamily="2" charset="-122"/>
                <a:cs typeface="宋体" panose="02010600030101010101" pitchFamily="2" charset="-122"/>
              </a:rPr>
              <a:t>，考虑以下实例：</a:t>
            </a:r>
            <a:endParaRPr lang="zh-CN" altLang="en-US" sz="2400"/>
          </a:p>
        </p:txBody>
      </p:sp>
      <p:sp>
        <p:nvSpPr>
          <p:cNvPr id="4" name="文本框 3"/>
          <p:cNvSpPr txBox="1"/>
          <p:nvPr/>
        </p:nvSpPr>
        <p:spPr>
          <a:xfrm>
            <a:off x="435610" y="1269365"/>
            <a:ext cx="5080000" cy="460375"/>
          </a:xfrm>
          <a:prstGeom prst="rect">
            <a:avLst/>
          </a:prstGeom>
          <a:noFill/>
          <a:ln w="9525">
            <a:noFill/>
          </a:ln>
        </p:spPr>
        <p:txBody>
          <a:bodyPr>
            <a:spAutoFit/>
          </a:bodyPr>
          <a:lstStyle/>
          <a:p>
            <a:pPr indent="266700" algn="ctr"/>
            <a:r>
              <a:rPr lang="zh-CN" altLang="en-US" sz="2400" b="0">
                <a:latin typeface="宋体" panose="02010600030101010101" pitchFamily="2" charset="-122"/>
                <a:ea typeface="宋体" panose="02010600030101010101" pitchFamily="2" charset="-122"/>
                <a:cs typeface="宋体" panose="02010600030101010101" pitchFamily="2" charset="-122"/>
              </a:rPr>
              <a:t>表</a:t>
            </a:r>
            <a:r>
              <a:rPr lang="en-US" altLang="zh-CN" sz="2400" b="0">
                <a:latin typeface="宋体" panose="02010600030101010101" pitchFamily="2" charset="-122"/>
                <a:ea typeface="宋体" panose="02010600030101010101" pitchFamily="2" charset="-122"/>
                <a:cs typeface="宋体" panose="02010600030101010101" pitchFamily="2" charset="-122"/>
              </a:rPr>
              <a:t>5-1 </a:t>
            </a:r>
            <a:r>
              <a:rPr lang="zh-CN" altLang="en-US" sz="2400" b="0">
                <a:latin typeface="宋体" panose="02010600030101010101" pitchFamily="2" charset="-122"/>
                <a:ea typeface="宋体" panose="02010600030101010101" pitchFamily="2" charset="-122"/>
                <a:cs typeface="宋体" panose="02010600030101010101" pitchFamily="2" charset="-122"/>
              </a:rPr>
              <a:t>作业调度</a:t>
            </a:r>
            <a:endParaRPr lang="zh-CN" altLang="en-US" sz="2400"/>
          </a:p>
        </p:txBody>
      </p:sp>
      <p:pic>
        <p:nvPicPr>
          <p:cNvPr id="5" name="图片 4"/>
          <p:cNvPicPr>
            <a:picLocks noChangeAspect="1"/>
          </p:cNvPicPr>
          <p:nvPr/>
        </p:nvPicPr>
        <p:blipFill>
          <a:blip r:embed="rId1"/>
          <a:stretch>
            <a:fillRect/>
          </a:stretch>
        </p:blipFill>
        <p:spPr>
          <a:xfrm>
            <a:off x="956310" y="1729740"/>
            <a:ext cx="4709795" cy="2406015"/>
          </a:xfrm>
          <a:prstGeom prst="rect">
            <a:avLst/>
          </a:prstGeom>
        </p:spPr>
      </p:pic>
      <p:sp>
        <p:nvSpPr>
          <p:cNvPr id="6" name="文本框 5"/>
          <p:cNvSpPr txBox="1"/>
          <p:nvPr/>
        </p:nvSpPr>
        <p:spPr>
          <a:xfrm>
            <a:off x="771525" y="4265295"/>
            <a:ext cx="5569585" cy="1938992"/>
          </a:xfrm>
          <a:prstGeom prst="rect">
            <a:avLst/>
          </a:prstGeom>
          <a:noFill/>
          <a:ln w="9525">
            <a:noFill/>
          </a:ln>
        </p:spPr>
        <p:txBody>
          <a:bodyPr wrap="square">
            <a:spAutoFit/>
          </a:bodyPr>
          <a:lstStyle/>
          <a:p>
            <a:pPr indent="266700"/>
            <a:r>
              <a:rPr lang="zh-CN" altLang="en-US" sz="2400" b="0" dirty="0" smtClean="0">
                <a:latin typeface="宋体" panose="02010600030101010101" pitchFamily="2" charset="-122"/>
                <a:ea typeface="宋体" panose="02010600030101010101" pitchFamily="2" charset="-122"/>
                <a:cs typeface="宋体" panose="02010600030101010101" pitchFamily="2" charset="-122"/>
              </a:rPr>
              <a:t>  这</a:t>
            </a:r>
            <a:r>
              <a:rPr lang="en-US" altLang="zh-CN" sz="2400" b="0" dirty="0">
                <a:latin typeface="宋体" panose="02010600030101010101" pitchFamily="2" charset="-122"/>
                <a:ea typeface="宋体" panose="02010600030101010101" pitchFamily="2" charset="-122"/>
                <a:cs typeface="宋体" panose="02010600030101010101" pitchFamily="2" charset="-122"/>
              </a:rPr>
              <a:t>3</a:t>
            </a:r>
            <a:r>
              <a:rPr lang="zh-CN" altLang="en-US" sz="2400" b="0" dirty="0">
                <a:latin typeface="宋体" panose="02010600030101010101" pitchFamily="2" charset="-122"/>
                <a:ea typeface="宋体" panose="02010600030101010101" pitchFamily="2" charset="-122"/>
                <a:cs typeface="宋体" panose="02010600030101010101" pitchFamily="2" charset="-122"/>
              </a:rPr>
              <a:t>个作业的</a:t>
            </a:r>
            <a:r>
              <a:rPr lang="en-US" altLang="zh-CN" sz="2400" b="0" dirty="0">
                <a:latin typeface="Times New Roman" panose="02020603050405020304" charset="0"/>
                <a:ea typeface="Times New Roman" panose="02020603050405020304" charset="0"/>
                <a:cs typeface="Times New Roman" panose="02020603050405020304" charset="0"/>
              </a:rPr>
              <a:t>6</a:t>
            </a:r>
            <a:r>
              <a:rPr lang="zh-CN" altLang="en-US" sz="2400" b="0" dirty="0">
                <a:latin typeface="宋体" panose="02010600030101010101" pitchFamily="2" charset="-122"/>
                <a:ea typeface="宋体" panose="02010600030101010101" pitchFamily="2" charset="-122"/>
                <a:cs typeface="宋体" panose="02010600030101010101" pitchFamily="2" charset="-122"/>
              </a:rPr>
              <a:t>种可能的调度方案是</a:t>
            </a:r>
            <a:r>
              <a:rPr lang="en-US" altLang="zh-CN" sz="2400" b="0" dirty="0">
                <a:latin typeface="Times New Roman" panose="02020603050405020304" charset="0"/>
                <a:ea typeface="Times New Roman" panose="02020603050405020304" charset="0"/>
                <a:cs typeface="Times New Roman" panose="02020603050405020304" charset="0"/>
              </a:rPr>
              <a:t>1,2,3</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1,3,2</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2,1,3</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2,3,1</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3,1,2</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3,2,1</a:t>
            </a:r>
            <a:r>
              <a:rPr lang="zh-CN" altLang="en-US" sz="2400" b="0" dirty="0">
                <a:latin typeface="宋体" panose="02010600030101010101" pitchFamily="2" charset="-122"/>
                <a:ea typeface="宋体" panose="02010600030101010101" pitchFamily="2" charset="-122"/>
                <a:cs typeface="宋体" panose="02010600030101010101" pitchFamily="2" charset="-122"/>
              </a:rPr>
              <a:t>；它们所相应的完成时间和分别是</a:t>
            </a:r>
            <a:r>
              <a:rPr lang="en-US" altLang="zh-CN" sz="2400" b="0" dirty="0">
                <a:latin typeface="Times New Roman" panose="02020603050405020304" charset="0"/>
                <a:ea typeface="Times New Roman" panose="02020603050405020304" charset="0"/>
                <a:cs typeface="Times New Roman" panose="02020603050405020304" charset="0"/>
              </a:rPr>
              <a:t>19</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18</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20</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21</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19</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dirty="0">
                <a:latin typeface="Times New Roman" panose="02020603050405020304" charset="0"/>
                <a:ea typeface="Times New Roman" panose="02020603050405020304" charset="0"/>
                <a:cs typeface="Times New Roman" panose="02020603050405020304" charset="0"/>
              </a:rPr>
              <a:t>19</a:t>
            </a:r>
            <a:r>
              <a:rPr lang="zh-CN" altLang="en-US" sz="2400" b="0" dirty="0">
                <a:latin typeface="宋体" panose="02010600030101010101" pitchFamily="2" charset="-122"/>
                <a:ea typeface="宋体" panose="02010600030101010101" pitchFamily="2" charset="-122"/>
                <a:cs typeface="宋体" panose="02010600030101010101" pitchFamily="2" charset="-122"/>
              </a:rPr>
              <a:t>。易见，最佳调度方案是</a:t>
            </a:r>
            <a:r>
              <a:rPr lang="en-US" altLang="zh-CN" sz="2400" b="0" dirty="0">
                <a:latin typeface="Times New Roman" panose="02020603050405020304" charset="0"/>
                <a:ea typeface="Times New Roman" panose="02020603050405020304" charset="0"/>
                <a:cs typeface="Times New Roman" panose="02020603050405020304" charset="0"/>
              </a:rPr>
              <a:t>1,3,2</a:t>
            </a:r>
            <a:r>
              <a:rPr lang="zh-CN" altLang="en-US" sz="2400" b="0" dirty="0">
                <a:latin typeface="宋体" panose="02010600030101010101" pitchFamily="2" charset="-122"/>
                <a:ea typeface="宋体" panose="02010600030101010101" pitchFamily="2" charset="-122"/>
                <a:cs typeface="宋体" panose="02010600030101010101" pitchFamily="2" charset="-122"/>
              </a:rPr>
              <a:t>，其完成时间和为</a:t>
            </a:r>
            <a:r>
              <a:rPr lang="en-US" altLang="zh-CN" sz="2400" b="0" dirty="0">
                <a:latin typeface="Times New Roman" panose="02020603050405020304" charset="0"/>
                <a:ea typeface="Times New Roman" panose="02020603050405020304" charset="0"/>
                <a:cs typeface="Times New Roman" panose="02020603050405020304" charset="0"/>
              </a:rPr>
              <a:t>18</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p:txBody>
      </p:sp>
      <p:sp>
        <p:nvSpPr>
          <p:cNvPr id="7" name="Freeform 21"/>
          <p:cNvSpPr>
            <a:spLocks noEditPoints="1"/>
          </p:cNvSpPr>
          <p:nvPr/>
        </p:nvSpPr>
        <p:spPr bwMode="auto">
          <a:xfrm>
            <a:off x="6436513" y="2480592"/>
            <a:ext cx="935374" cy="935374"/>
          </a:xfrm>
          <a:custGeom>
            <a:avLst/>
            <a:gdLst>
              <a:gd name="T0" fmla="*/ 175 w 349"/>
              <a:gd name="T1" fmla="*/ 0 h 349"/>
              <a:gd name="T2" fmla="*/ 0 w 349"/>
              <a:gd name="T3" fmla="*/ 174 h 349"/>
              <a:gd name="T4" fmla="*/ 175 w 349"/>
              <a:gd name="T5" fmla="*/ 349 h 349"/>
              <a:gd name="T6" fmla="*/ 349 w 349"/>
              <a:gd name="T7" fmla="*/ 174 h 349"/>
              <a:gd name="T8" fmla="*/ 175 w 349"/>
              <a:gd name="T9" fmla="*/ 0 h 349"/>
              <a:gd name="T10" fmla="*/ 178 w 349"/>
              <a:gd name="T11" fmla="*/ 289 h 349"/>
              <a:gd name="T12" fmla="*/ 178 w 349"/>
              <a:gd name="T13" fmla="*/ 289 h 349"/>
              <a:gd name="T14" fmla="*/ 178 w 349"/>
              <a:gd name="T15" fmla="*/ 289 h 349"/>
              <a:gd name="T16" fmla="*/ 178 w 349"/>
              <a:gd name="T17" fmla="*/ 289 h 349"/>
              <a:gd name="T18" fmla="*/ 178 w 349"/>
              <a:gd name="T19" fmla="*/ 289 h 349"/>
              <a:gd name="T20" fmla="*/ 72 w 349"/>
              <a:gd name="T21" fmla="*/ 165 h 349"/>
              <a:gd name="T22" fmla="*/ 173 w 349"/>
              <a:gd name="T23" fmla="*/ 151 h 349"/>
              <a:gd name="T24" fmla="*/ 176 w 349"/>
              <a:gd name="T25" fmla="*/ 161 h 349"/>
              <a:gd name="T26" fmla="*/ 178 w 349"/>
              <a:gd name="T27" fmla="*/ 151 h 349"/>
              <a:gd name="T28" fmla="*/ 280 w 349"/>
              <a:gd name="T29" fmla="*/ 162 h 349"/>
              <a:gd name="T30" fmla="*/ 178 w 349"/>
              <a:gd name="T31" fmla="*/ 289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349">
                <a:moveTo>
                  <a:pt x="175" y="0"/>
                </a:moveTo>
                <a:cubicBezTo>
                  <a:pt x="78" y="0"/>
                  <a:pt x="0" y="78"/>
                  <a:pt x="0" y="174"/>
                </a:cubicBezTo>
                <a:cubicBezTo>
                  <a:pt x="0" y="271"/>
                  <a:pt x="78" y="349"/>
                  <a:pt x="175" y="349"/>
                </a:cubicBezTo>
                <a:cubicBezTo>
                  <a:pt x="271" y="349"/>
                  <a:pt x="349" y="271"/>
                  <a:pt x="349" y="174"/>
                </a:cubicBezTo>
                <a:cubicBezTo>
                  <a:pt x="349" y="78"/>
                  <a:pt x="271" y="0"/>
                  <a:pt x="175" y="0"/>
                </a:cubicBezTo>
                <a:close/>
                <a:moveTo>
                  <a:pt x="178" y="289"/>
                </a:moveTo>
                <a:cubicBezTo>
                  <a:pt x="178" y="289"/>
                  <a:pt x="178" y="289"/>
                  <a:pt x="178" y="289"/>
                </a:cubicBezTo>
                <a:cubicBezTo>
                  <a:pt x="178" y="289"/>
                  <a:pt x="178" y="289"/>
                  <a:pt x="178" y="289"/>
                </a:cubicBezTo>
                <a:cubicBezTo>
                  <a:pt x="178" y="289"/>
                  <a:pt x="178" y="289"/>
                  <a:pt x="178" y="289"/>
                </a:cubicBezTo>
                <a:cubicBezTo>
                  <a:pt x="178" y="289"/>
                  <a:pt x="178" y="289"/>
                  <a:pt x="178" y="289"/>
                </a:cubicBezTo>
                <a:cubicBezTo>
                  <a:pt x="142" y="257"/>
                  <a:pt x="73" y="220"/>
                  <a:pt x="72" y="165"/>
                </a:cubicBezTo>
                <a:cubicBezTo>
                  <a:pt x="72" y="96"/>
                  <a:pt x="157" y="86"/>
                  <a:pt x="173" y="151"/>
                </a:cubicBezTo>
                <a:cubicBezTo>
                  <a:pt x="176" y="161"/>
                  <a:pt x="176" y="161"/>
                  <a:pt x="176" y="161"/>
                </a:cubicBezTo>
                <a:cubicBezTo>
                  <a:pt x="178" y="151"/>
                  <a:pt x="178" y="151"/>
                  <a:pt x="178" y="151"/>
                </a:cubicBezTo>
                <a:cubicBezTo>
                  <a:pt x="193" y="86"/>
                  <a:pt x="279" y="93"/>
                  <a:pt x="280" y="162"/>
                </a:cubicBezTo>
                <a:cubicBezTo>
                  <a:pt x="280" y="218"/>
                  <a:pt x="212" y="256"/>
                  <a:pt x="178" y="289"/>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36" name="Freeform 22"/>
          <p:cNvSpPr>
            <a:spLocks noEditPoints="1"/>
          </p:cNvSpPr>
          <p:nvPr/>
        </p:nvSpPr>
        <p:spPr bwMode="auto">
          <a:xfrm>
            <a:off x="6986211" y="1528963"/>
            <a:ext cx="942762" cy="942762"/>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89 w 352"/>
              <a:gd name="T11" fmla="*/ 90 h 352"/>
              <a:gd name="T12" fmla="*/ 263 w 352"/>
              <a:gd name="T13" fmla="*/ 90 h 352"/>
              <a:gd name="T14" fmla="*/ 276 w 352"/>
              <a:gd name="T15" fmla="*/ 93 h 352"/>
              <a:gd name="T16" fmla="*/ 176 w 352"/>
              <a:gd name="T17" fmla="*/ 182 h 352"/>
              <a:gd name="T18" fmla="*/ 75 w 352"/>
              <a:gd name="T19" fmla="*/ 93 h 352"/>
              <a:gd name="T20" fmla="*/ 89 w 352"/>
              <a:gd name="T21" fmla="*/ 90 h 352"/>
              <a:gd name="T22" fmla="*/ 60 w 352"/>
              <a:gd name="T23" fmla="*/ 235 h 352"/>
              <a:gd name="T24" fmla="*/ 60 w 352"/>
              <a:gd name="T25" fmla="*/ 119 h 352"/>
              <a:gd name="T26" fmla="*/ 65 w 352"/>
              <a:gd name="T27" fmla="*/ 103 h 352"/>
              <a:gd name="T28" fmla="*/ 137 w 352"/>
              <a:gd name="T29" fmla="*/ 167 h 352"/>
              <a:gd name="T30" fmla="*/ 64 w 352"/>
              <a:gd name="T31" fmla="*/ 248 h 352"/>
              <a:gd name="T32" fmla="*/ 60 w 352"/>
              <a:gd name="T33" fmla="*/ 235 h 352"/>
              <a:gd name="T34" fmla="*/ 263 w 352"/>
              <a:gd name="T35" fmla="*/ 263 h 352"/>
              <a:gd name="T36" fmla="*/ 89 w 352"/>
              <a:gd name="T37" fmla="*/ 263 h 352"/>
              <a:gd name="T38" fmla="*/ 74 w 352"/>
              <a:gd name="T39" fmla="*/ 259 h 352"/>
              <a:gd name="T40" fmla="*/ 148 w 352"/>
              <a:gd name="T41" fmla="*/ 176 h 352"/>
              <a:gd name="T42" fmla="*/ 171 w 352"/>
              <a:gd name="T43" fmla="*/ 197 h 352"/>
              <a:gd name="T44" fmla="*/ 176 w 352"/>
              <a:gd name="T45" fmla="*/ 198 h 352"/>
              <a:gd name="T46" fmla="*/ 181 w 352"/>
              <a:gd name="T47" fmla="*/ 197 h 352"/>
              <a:gd name="T48" fmla="*/ 204 w 352"/>
              <a:gd name="T49" fmla="*/ 176 h 352"/>
              <a:gd name="T50" fmla="*/ 278 w 352"/>
              <a:gd name="T51" fmla="*/ 259 h 352"/>
              <a:gd name="T52" fmla="*/ 263 w 352"/>
              <a:gd name="T53" fmla="*/ 263 h 352"/>
              <a:gd name="T54" fmla="*/ 286 w 352"/>
              <a:gd name="T55" fmla="*/ 233 h 352"/>
              <a:gd name="T56" fmla="*/ 283 w 352"/>
              <a:gd name="T57" fmla="*/ 247 h 352"/>
              <a:gd name="T58" fmla="*/ 211 w 352"/>
              <a:gd name="T59" fmla="*/ 167 h 352"/>
              <a:gd name="T60" fmla="*/ 282 w 352"/>
              <a:gd name="T61" fmla="*/ 105 h 352"/>
              <a:gd name="T62" fmla="*/ 286 w 352"/>
              <a:gd name="T63" fmla="*/ 120 h 352"/>
              <a:gd name="T64" fmla="*/ 286 w 352"/>
              <a:gd name="T65" fmla="*/ 23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89" y="90"/>
                </a:moveTo>
                <a:cubicBezTo>
                  <a:pt x="263" y="90"/>
                  <a:pt x="263" y="90"/>
                  <a:pt x="263" y="90"/>
                </a:cubicBezTo>
                <a:cubicBezTo>
                  <a:pt x="268" y="90"/>
                  <a:pt x="272" y="91"/>
                  <a:pt x="276" y="93"/>
                </a:cubicBezTo>
                <a:cubicBezTo>
                  <a:pt x="176" y="182"/>
                  <a:pt x="176" y="182"/>
                  <a:pt x="176" y="182"/>
                </a:cubicBezTo>
                <a:cubicBezTo>
                  <a:pt x="75" y="93"/>
                  <a:pt x="75" y="93"/>
                  <a:pt x="75" y="93"/>
                </a:cubicBezTo>
                <a:cubicBezTo>
                  <a:pt x="79" y="91"/>
                  <a:pt x="84" y="90"/>
                  <a:pt x="89" y="90"/>
                </a:cubicBezTo>
                <a:close/>
                <a:moveTo>
                  <a:pt x="60" y="235"/>
                </a:moveTo>
                <a:cubicBezTo>
                  <a:pt x="60" y="119"/>
                  <a:pt x="60" y="119"/>
                  <a:pt x="60" y="119"/>
                </a:cubicBezTo>
                <a:cubicBezTo>
                  <a:pt x="60" y="113"/>
                  <a:pt x="62" y="108"/>
                  <a:pt x="65" y="103"/>
                </a:cubicBezTo>
                <a:cubicBezTo>
                  <a:pt x="137" y="167"/>
                  <a:pt x="137" y="167"/>
                  <a:pt x="137" y="167"/>
                </a:cubicBezTo>
                <a:cubicBezTo>
                  <a:pt x="64" y="248"/>
                  <a:pt x="64" y="248"/>
                  <a:pt x="64" y="248"/>
                </a:cubicBezTo>
                <a:cubicBezTo>
                  <a:pt x="62" y="244"/>
                  <a:pt x="60" y="240"/>
                  <a:pt x="60" y="235"/>
                </a:cubicBezTo>
                <a:close/>
                <a:moveTo>
                  <a:pt x="263" y="263"/>
                </a:moveTo>
                <a:cubicBezTo>
                  <a:pt x="89" y="263"/>
                  <a:pt x="89" y="263"/>
                  <a:pt x="89" y="263"/>
                </a:cubicBezTo>
                <a:cubicBezTo>
                  <a:pt x="83" y="263"/>
                  <a:pt x="78" y="262"/>
                  <a:pt x="74" y="259"/>
                </a:cubicBezTo>
                <a:cubicBezTo>
                  <a:pt x="148" y="176"/>
                  <a:pt x="148" y="176"/>
                  <a:pt x="148" y="176"/>
                </a:cubicBezTo>
                <a:cubicBezTo>
                  <a:pt x="171" y="197"/>
                  <a:pt x="171" y="197"/>
                  <a:pt x="171" y="197"/>
                </a:cubicBezTo>
                <a:cubicBezTo>
                  <a:pt x="172" y="198"/>
                  <a:pt x="174" y="198"/>
                  <a:pt x="176" y="198"/>
                </a:cubicBezTo>
                <a:cubicBezTo>
                  <a:pt x="178" y="198"/>
                  <a:pt x="179" y="198"/>
                  <a:pt x="181" y="197"/>
                </a:cubicBezTo>
                <a:cubicBezTo>
                  <a:pt x="204" y="176"/>
                  <a:pt x="204" y="176"/>
                  <a:pt x="204" y="176"/>
                </a:cubicBezTo>
                <a:cubicBezTo>
                  <a:pt x="278" y="259"/>
                  <a:pt x="278" y="259"/>
                  <a:pt x="278" y="259"/>
                </a:cubicBezTo>
                <a:cubicBezTo>
                  <a:pt x="274" y="262"/>
                  <a:pt x="268" y="263"/>
                  <a:pt x="263" y="263"/>
                </a:cubicBezTo>
                <a:close/>
                <a:moveTo>
                  <a:pt x="286" y="233"/>
                </a:moveTo>
                <a:cubicBezTo>
                  <a:pt x="286" y="238"/>
                  <a:pt x="285" y="243"/>
                  <a:pt x="283" y="247"/>
                </a:cubicBezTo>
                <a:cubicBezTo>
                  <a:pt x="211" y="167"/>
                  <a:pt x="211" y="167"/>
                  <a:pt x="211" y="167"/>
                </a:cubicBezTo>
                <a:cubicBezTo>
                  <a:pt x="282" y="105"/>
                  <a:pt x="282" y="105"/>
                  <a:pt x="282" y="105"/>
                </a:cubicBezTo>
                <a:cubicBezTo>
                  <a:pt x="285" y="109"/>
                  <a:pt x="286" y="115"/>
                  <a:pt x="286" y="120"/>
                </a:cubicBezTo>
                <a:lnTo>
                  <a:pt x="286" y="233"/>
                </a:ln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grpSp>
        <p:nvGrpSpPr>
          <p:cNvPr id="93" name="Group 92"/>
          <p:cNvGrpSpPr/>
          <p:nvPr/>
        </p:nvGrpSpPr>
        <p:grpSpPr>
          <a:xfrm>
            <a:off x="7376320" y="3426309"/>
            <a:ext cx="766918" cy="768396"/>
            <a:chOff x="4427538" y="3192463"/>
            <a:chExt cx="823913" cy="825500"/>
          </a:xfrm>
          <a:solidFill>
            <a:srgbClr val="FF6D6D"/>
          </a:solidFill>
        </p:grpSpPr>
        <p:sp>
          <p:nvSpPr>
            <p:cNvPr id="37" name="Oval 23"/>
            <p:cNvSpPr>
              <a:spLocks noChangeArrowheads="1"/>
            </p:cNvSpPr>
            <p:nvPr/>
          </p:nvSpPr>
          <p:spPr bwMode="auto">
            <a:xfrm>
              <a:off x="4813301" y="3825875"/>
              <a:ext cx="57150" cy="571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 name="Rectangle 24"/>
            <p:cNvSpPr>
              <a:spLocks noChangeArrowheads="1"/>
            </p:cNvSpPr>
            <p:nvPr/>
          </p:nvSpPr>
          <p:spPr bwMode="auto">
            <a:xfrm>
              <a:off x="4784726" y="3352800"/>
              <a:ext cx="115888"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9"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 name="Oval 26"/>
            <p:cNvSpPr>
              <a:spLocks noChangeArrowheads="1"/>
            </p:cNvSpPr>
            <p:nvPr/>
          </p:nvSpPr>
          <p:spPr bwMode="auto">
            <a:xfrm>
              <a:off x="4926013" y="3351213"/>
              <a:ext cx="2222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 name="Rectangle 27"/>
            <p:cNvSpPr>
              <a:spLocks noChangeArrowheads="1"/>
            </p:cNvSpPr>
            <p:nvPr/>
          </p:nvSpPr>
          <p:spPr bwMode="auto">
            <a:xfrm>
              <a:off x="4710113" y="3397250"/>
              <a:ext cx="265113" cy="4000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grpSp>
      <p:grpSp>
        <p:nvGrpSpPr>
          <p:cNvPr id="95" name="Group 94"/>
          <p:cNvGrpSpPr/>
          <p:nvPr/>
        </p:nvGrpSpPr>
        <p:grpSpPr>
          <a:xfrm>
            <a:off x="7315735" y="5396061"/>
            <a:ext cx="953107" cy="956062"/>
            <a:chOff x="4362451" y="5308600"/>
            <a:chExt cx="1023938" cy="1027113"/>
          </a:xfrm>
          <a:solidFill>
            <a:srgbClr val="FF6D6D"/>
          </a:solidFill>
        </p:grpSpPr>
        <p:sp>
          <p:nvSpPr>
            <p:cNvPr id="43" name="Freeform 29"/>
            <p:cNvSpPr>
              <a:spLocks noEditPoints="1"/>
            </p:cNvSpPr>
            <p:nvPr/>
          </p:nvSpPr>
          <p:spPr bwMode="auto">
            <a:xfrm>
              <a:off x="4362451" y="5308600"/>
              <a:ext cx="1023938" cy="1027113"/>
            </a:xfrm>
            <a:custGeom>
              <a:avLst/>
              <a:gdLst>
                <a:gd name="T0" fmla="*/ 178 w 356"/>
                <a:gd name="T1" fmla="*/ 0 h 357"/>
                <a:gd name="T2" fmla="*/ 0 w 356"/>
                <a:gd name="T3" fmla="*/ 179 h 357"/>
                <a:gd name="T4" fmla="*/ 178 w 356"/>
                <a:gd name="T5" fmla="*/ 357 h 357"/>
                <a:gd name="T6" fmla="*/ 356 w 356"/>
                <a:gd name="T7" fmla="*/ 179 h 357"/>
                <a:gd name="T8" fmla="*/ 178 w 356"/>
                <a:gd name="T9" fmla="*/ 0 h 357"/>
                <a:gd name="T10" fmla="*/ 276 w 356"/>
                <a:gd name="T11" fmla="*/ 268 h 357"/>
                <a:gd name="T12" fmla="*/ 80 w 356"/>
                <a:gd name="T13" fmla="*/ 268 h 357"/>
                <a:gd name="T14" fmla="*/ 80 w 356"/>
                <a:gd name="T15" fmla="*/ 190 h 357"/>
                <a:gd name="T16" fmla="*/ 148 w 356"/>
                <a:gd name="T17" fmla="*/ 190 h 357"/>
                <a:gd name="T18" fmla="*/ 148 w 356"/>
                <a:gd name="T19" fmla="*/ 210 h 357"/>
                <a:gd name="T20" fmla="*/ 148 w 356"/>
                <a:gd name="T21" fmla="*/ 224 h 357"/>
                <a:gd name="T22" fmla="*/ 208 w 356"/>
                <a:gd name="T23" fmla="*/ 224 h 357"/>
                <a:gd name="T24" fmla="*/ 208 w 356"/>
                <a:gd name="T25" fmla="*/ 224 h 357"/>
                <a:gd name="T26" fmla="*/ 208 w 356"/>
                <a:gd name="T27" fmla="*/ 210 h 357"/>
                <a:gd name="T28" fmla="*/ 208 w 356"/>
                <a:gd name="T29" fmla="*/ 190 h 357"/>
                <a:gd name="T30" fmla="*/ 276 w 356"/>
                <a:gd name="T31" fmla="*/ 190 h 357"/>
                <a:gd name="T32" fmla="*/ 276 w 356"/>
                <a:gd name="T33" fmla="*/ 268 h 357"/>
                <a:gd name="T34" fmla="*/ 276 w 356"/>
                <a:gd name="T35" fmla="*/ 176 h 357"/>
                <a:gd name="T36" fmla="*/ 194 w 356"/>
                <a:gd name="T37" fmla="*/ 176 h 357"/>
                <a:gd name="T38" fmla="*/ 194 w 356"/>
                <a:gd name="T39" fmla="*/ 176 h 357"/>
                <a:gd name="T40" fmla="*/ 194 w 356"/>
                <a:gd name="T41" fmla="*/ 176 h 357"/>
                <a:gd name="T42" fmla="*/ 194 w 356"/>
                <a:gd name="T43" fmla="*/ 210 h 357"/>
                <a:gd name="T44" fmla="*/ 162 w 356"/>
                <a:gd name="T45" fmla="*/ 210 h 357"/>
                <a:gd name="T46" fmla="*/ 162 w 356"/>
                <a:gd name="T47" fmla="*/ 176 h 357"/>
                <a:gd name="T48" fmla="*/ 162 w 356"/>
                <a:gd name="T49" fmla="*/ 176 h 357"/>
                <a:gd name="T50" fmla="*/ 80 w 356"/>
                <a:gd name="T51" fmla="*/ 176 h 357"/>
                <a:gd name="T52" fmla="*/ 80 w 356"/>
                <a:gd name="T53" fmla="*/ 121 h 357"/>
                <a:gd name="T54" fmla="*/ 139 w 356"/>
                <a:gd name="T55" fmla="*/ 121 h 357"/>
                <a:gd name="T56" fmla="*/ 139 w 356"/>
                <a:gd name="T57" fmla="*/ 121 h 357"/>
                <a:gd name="T58" fmla="*/ 139 w 356"/>
                <a:gd name="T59" fmla="*/ 83 h 357"/>
                <a:gd name="T60" fmla="*/ 217 w 356"/>
                <a:gd name="T61" fmla="*/ 83 h 357"/>
                <a:gd name="T62" fmla="*/ 217 w 356"/>
                <a:gd name="T63" fmla="*/ 121 h 357"/>
                <a:gd name="T64" fmla="*/ 217 w 356"/>
                <a:gd name="T65" fmla="*/ 121 h 357"/>
                <a:gd name="T66" fmla="*/ 276 w 356"/>
                <a:gd name="T67" fmla="*/ 121 h 357"/>
                <a:gd name="T68" fmla="*/ 276 w 356"/>
                <a:gd name="T69" fmla="*/ 176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6" h="357">
                  <a:moveTo>
                    <a:pt x="178" y="0"/>
                  </a:moveTo>
                  <a:cubicBezTo>
                    <a:pt x="79" y="0"/>
                    <a:pt x="0" y="80"/>
                    <a:pt x="0" y="179"/>
                  </a:cubicBezTo>
                  <a:cubicBezTo>
                    <a:pt x="0" y="277"/>
                    <a:pt x="79" y="357"/>
                    <a:pt x="178" y="357"/>
                  </a:cubicBezTo>
                  <a:cubicBezTo>
                    <a:pt x="277" y="357"/>
                    <a:pt x="356" y="277"/>
                    <a:pt x="356" y="179"/>
                  </a:cubicBezTo>
                  <a:cubicBezTo>
                    <a:pt x="356" y="80"/>
                    <a:pt x="277" y="0"/>
                    <a:pt x="178" y="0"/>
                  </a:cubicBezTo>
                  <a:close/>
                  <a:moveTo>
                    <a:pt x="276" y="268"/>
                  </a:moveTo>
                  <a:cubicBezTo>
                    <a:pt x="80" y="268"/>
                    <a:pt x="80" y="268"/>
                    <a:pt x="80" y="268"/>
                  </a:cubicBezTo>
                  <a:cubicBezTo>
                    <a:pt x="80" y="190"/>
                    <a:pt x="80" y="190"/>
                    <a:pt x="80" y="190"/>
                  </a:cubicBezTo>
                  <a:cubicBezTo>
                    <a:pt x="148" y="190"/>
                    <a:pt x="148" y="190"/>
                    <a:pt x="148" y="190"/>
                  </a:cubicBezTo>
                  <a:cubicBezTo>
                    <a:pt x="148" y="210"/>
                    <a:pt x="148" y="210"/>
                    <a:pt x="148" y="210"/>
                  </a:cubicBezTo>
                  <a:cubicBezTo>
                    <a:pt x="148" y="224"/>
                    <a:pt x="148" y="224"/>
                    <a:pt x="148" y="224"/>
                  </a:cubicBezTo>
                  <a:cubicBezTo>
                    <a:pt x="208" y="224"/>
                    <a:pt x="208" y="224"/>
                    <a:pt x="208" y="224"/>
                  </a:cubicBezTo>
                  <a:cubicBezTo>
                    <a:pt x="208" y="224"/>
                    <a:pt x="208" y="224"/>
                    <a:pt x="208" y="224"/>
                  </a:cubicBezTo>
                  <a:cubicBezTo>
                    <a:pt x="208" y="210"/>
                    <a:pt x="208" y="210"/>
                    <a:pt x="208" y="210"/>
                  </a:cubicBezTo>
                  <a:cubicBezTo>
                    <a:pt x="208" y="190"/>
                    <a:pt x="208" y="190"/>
                    <a:pt x="208" y="190"/>
                  </a:cubicBezTo>
                  <a:cubicBezTo>
                    <a:pt x="276" y="190"/>
                    <a:pt x="276" y="190"/>
                    <a:pt x="276" y="190"/>
                  </a:cubicBezTo>
                  <a:lnTo>
                    <a:pt x="276" y="268"/>
                  </a:lnTo>
                  <a:close/>
                  <a:moveTo>
                    <a:pt x="276" y="176"/>
                  </a:moveTo>
                  <a:cubicBezTo>
                    <a:pt x="194" y="176"/>
                    <a:pt x="194" y="176"/>
                    <a:pt x="194" y="176"/>
                  </a:cubicBezTo>
                  <a:cubicBezTo>
                    <a:pt x="194" y="176"/>
                    <a:pt x="194" y="176"/>
                    <a:pt x="194" y="176"/>
                  </a:cubicBezTo>
                  <a:cubicBezTo>
                    <a:pt x="194" y="176"/>
                    <a:pt x="194" y="176"/>
                    <a:pt x="194" y="176"/>
                  </a:cubicBezTo>
                  <a:cubicBezTo>
                    <a:pt x="194" y="210"/>
                    <a:pt x="194" y="210"/>
                    <a:pt x="194" y="210"/>
                  </a:cubicBezTo>
                  <a:cubicBezTo>
                    <a:pt x="162" y="210"/>
                    <a:pt x="162" y="210"/>
                    <a:pt x="162" y="210"/>
                  </a:cubicBezTo>
                  <a:cubicBezTo>
                    <a:pt x="162" y="176"/>
                    <a:pt x="162" y="176"/>
                    <a:pt x="162" y="176"/>
                  </a:cubicBezTo>
                  <a:cubicBezTo>
                    <a:pt x="162" y="176"/>
                    <a:pt x="162" y="176"/>
                    <a:pt x="162" y="176"/>
                  </a:cubicBezTo>
                  <a:cubicBezTo>
                    <a:pt x="80" y="176"/>
                    <a:pt x="80" y="176"/>
                    <a:pt x="80" y="176"/>
                  </a:cubicBezTo>
                  <a:cubicBezTo>
                    <a:pt x="80" y="121"/>
                    <a:pt x="80" y="121"/>
                    <a:pt x="80" y="121"/>
                  </a:cubicBezTo>
                  <a:cubicBezTo>
                    <a:pt x="139" y="121"/>
                    <a:pt x="139" y="121"/>
                    <a:pt x="139" y="121"/>
                  </a:cubicBezTo>
                  <a:cubicBezTo>
                    <a:pt x="139" y="121"/>
                    <a:pt x="139" y="121"/>
                    <a:pt x="139" y="121"/>
                  </a:cubicBezTo>
                  <a:cubicBezTo>
                    <a:pt x="139" y="83"/>
                    <a:pt x="139" y="83"/>
                    <a:pt x="139" y="83"/>
                  </a:cubicBezTo>
                  <a:cubicBezTo>
                    <a:pt x="217" y="83"/>
                    <a:pt x="217" y="83"/>
                    <a:pt x="217" y="83"/>
                  </a:cubicBezTo>
                  <a:cubicBezTo>
                    <a:pt x="217" y="121"/>
                    <a:pt x="217" y="121"/>
                    <a:pt x="217" y="121"/>
                  </a:cubicBezTo>
                  <a:cubicBezTo>
                    <a:pt x="217" y="121"/>
                    <a:pt x="217" y="121"/>
                    <a:pt x="217" y="121"/>
                  </a:cubicBezTo>
                  <a:cubicBezTo>
                    <a:pt x="276" y="121"/>
                    <a:pt x="276" y="121"/>
                    <a:pt x="276" y="121"/>
                  </a:cubicBezTo>
                  <a:lnTo>
                    <a:pt x="276" y="1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30"/>
            <p:cNvSpPr/>
            <p:nvPr/>
          </p:nvSpPr>
          <p:spPr bwMode="auto">
            <a:xfrm>
              <a:off x="4822826" y="5618163"/>
              <a:ext cx="103188" cy="38100"/>
            </a:xfrm>
            <a:custGeom>
              <a:avLst/>
              <a:gdLst>
                <a:gd name="T0" fmla="*/ 0 w 65"/>
                <a:gd name="T1" fmla="*/ 0 h 24"/>
                <a:gd name="T2" fmla="*/ 0 w 65"/>
                <a:gd name="T3" fmla="*/ 24 h 24"/>
                <a:gd name="T4" fmla="*/ 0 w 65"/>
                <a:gd name="T5" fmla="*/ 24 h 24"/>
                <a:gd name="T6" fmla="*/ 65 w 65"/>
                <a:gd name="T7" fmla="*/ 24 h 24"/>
                <a:gd name="T8" fmla="*/ 65 w 65"/>
                <a:gd name="T9" fmla="*/ 24 h 24"/>
                <a:gd name="T10" fmla="*/ 65 w 65"/>
                <a:gd name="T11" fmla="*/ 0 h 24"/>
                <a:gd name="T12" fmla="*/ 0 w 65"/>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65" h="24">
                  <a:moveTo>
                    <a:pt x="0" y="0"/>
                  </a:moveTo>
                  <a:lnTo>
                    <a:pt x="0" y="24"/>
                  </a:lnTo>
                  <a:lnTo>
                    <a:pt x="0" y="24"/>
                  </a:lnTo>
                  <a:lnTo>
                    <a:pt x="65" y="24"/>
                  </a:lnTo>
                  <a:lnTo>
                    <a:pt x="65" y="24"/>
                  </a:lnTo>
                  <a:lnTo>
                    <a:pt x="6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45" name="Freeform 31"/>
          <p:cNvSpPr>
            <a:spLocks noEditPoints="1"/>
          </p:cNvSpPr>
          <p:nvPr/>
        </p:nvSpPr>
        <p:spPr bwMode="auto">
          <a:xfrm>
            <a:off x="8778642" y="2912075"/>
            <a:ext cx="749186" cy="750663"/>
          </a:xfrm>
          <a:custGeom>
            <a:avLst/>
            <a:gdLst>
              <a:gd name="T0" fmla="*/ 140 w 280"/>
              <a:gd name="T1" fmla="*/ 0 h 280"/>
              <a:gd name="T2" fmla="*/ 0 w 280"/>
              <a:gd name="T3" fmla="*/ 140 h 280"/>
              <a:gd name="T4" fmla="*/ 140 w 280"/>
              <a:gd name="T5" fmla="*/ 280 h 280"/>
              <a:gd name="T6" fmla="*/ 280 w 280"/>
              <a:gd name="T7" fmla="*/ 140 h 280"/>
              <a:gd name="T8" fmla="*/ 140 w 280"/>
              <a:gd name="T9" fmla="*/ 0 h 280"/>
              <a:gd name="T10" fmla="*/ 185 w 280"/>
              <a:gd name="T11" fmla="*/ 69 h 280"/>
              <a:gd name="T12" fmla="*/ 211 w 280"/>
              <a:gd name="T13" fmla="*/ 95 h 280"/>
              <a:gd name="T14" fmla="*/ 185 w 280"/>
              <a:gd name="T15" fmla="*/ 122 h 280"/>
              <a:gd name="T16" fmla="*/ 174 w 280"/>
              <a:gd name="T17" fmla="*/ 119 h 280"/>
              <a:gd name="T18" fmla="*/ 158 w 280"/>
              <a:gd name="T19" fmla="*/ 95 h 280"/>
              <a:gd name="T20" fmla="*/ 185 w 280"/>
              <a:gd name="T21" fmla="*/ 69 h 280"/>
              <a:gd name="T22" fmla="*/ 141 w 280"/>
              <a:gd name="T23" fmla="*/ 96 h 280"/>
              <a:gd name="T24" fmla="*/ 167 w 280"/>
              <a:gd name="T25" fmla="*/ 123 h 280"/>
              <a:gd name="T26" fmla="*/ 141 w 280"/>
              <a:gd name="T27" fmla="*/ 149 h 280"/>
              <a:gd name="T28" fmla="*/ 115 w 280"/>
              <a:gd name="T29" fmla="*/ 123 h 280"/>
              <a:gd name="T30" fmla="*/ 141 w 280"/>
              <a:gd name="T31" fmla="*/ 96 h 280"/>
              <a:gd name="T32" fmla="*/ 95 w 280"/>
              <a:gd name="T33" fmla="*/ 69 h 280"/>
              <a:gd name="T34" fmla="*/ 121 w 280"/>
              <a:gd name="T35" fmla="*/ 95 h 280"/>
              <a:gd name="T36" fmla="*/ 121 w 280"/>
              <a:gd name="T37" fmla="*/ 97 h 280"/>
              <a:gd name="T38" fmla="*/ 109 w 280"/>
              <a:gd name="T39" fmla="*/ 118 h 280"/>
              <a:gd name="T40" fmla="*/ 95 w 280"/>
              <a:gd name="T41" fmla="*/ 122 h 280"/>
              <a:gd name="T42" fmla="*/ 68 w 280"/>
              <a:gd name="T43" fmla="*/ 95 h 280"/>
              <a:gd name="T44" fmla="*/ 95 w 280"/>
              <a:gd name="T45" fmla="*/ 69 h 280"/>
              <a:gd name="T46" fmla="*/ 90 w 280"/>
              <a:gd name="T47" fmla="*/ 193 h 280"/>
              <a:gd name="T48" fmla="*/ 52 w 280"/>
              <a:gd name="T49" fmla="*/ 186 h 280"/>
              <a:gd name="T50" fmla="*/ 50 w 280"/>
              <a:gd name="T51" fmla="*/ 185 h 280"/>
              <a:gd name="T52" fmla="*/ 50 w 280"/>
              <a:gd name="T53" fmla="*/ 185 h 280"/>
              <a:gd name="T54" fmla="*/ 50 w 280"/>
              <a:gd name="T55" fmla="*/ 157 h 280"/>
              <a:gd name="T56" fmla="*/ 84 w 280"/>
              <a:gd name="T57" fmla="*/ 124 h 280"/>
              <a:gd name="T58" fmla="*/ 106 w 280"/>
              <a:gd name="T59" fmla="*/ 124 h 280"/>
              <a:gd name="T60" fmla="*/ 108 w 280"/>
              <a:gd name="T61" fmla="*/ 124 h 280"/>
              <a:gd name="T62" fmla="*/ 118 w 280"/>
              <a:gd name="T63" fmla="*/ 146 h 280"/>
              <a:gd name="T64" fmla="*/ 90 w 280"/>
              <a:gd name="T65" fmla="*/ 185 h 280"/>
              <a:gd name="T66" fmla="*/ 90 w 280"/>
              <a:gd name="T67" fmla="*/ 193 h 280"/>
              <a:gd name="T68" fmla="*/ 186 w 280"/>
              <a:gd name="T69" fmla="*/ 212 h 280"/>
              <a:gd name="T70" fmla="*/ 186 w 280"/>
              <a:gd name="T71" fmla="*/ 212 h 280"/>
              <a:gd name="T72" fmla="*/ 184 w 280"/>
              <a:gd name="T73" fmla="*/ 213 h 280"/>
              <a:gd name="T74" fmla="*/ 144 w 280"/>
              <a:gd name="T75" fmla="*/ 220 h 280"/>
              <a:gd name="T76" fmla="*/ 98 w 280"/>
              <a:gd name="T77" fmla="*/ 213 h 280"/>
              <a:gd name="T78" fmla="*/ 96 w 280"/>
              <a:gd name="T79" fmla="*/ 212 h 280"/>
              <a:gd name="T80" fmla="*/ 96 w 280"/>
              <a:gd name="T81" fmla="*/ 212 h 280"/>
              <a:gd name="T82" fmla="*/ 96 w 280"/>
              <a:gd name="T83" fmla="*/ 185 h 280"/>
              <a:gd name="T84" fmla="*/ 130 w 280"/>
              <a:gd name="T85" fmla="*/ 151 h 280"/>
              <a:gd name="T86" fmla="*/ 152 w 280"/>
              <a:gd name="T87" fmla="*/ 151 h 280"/>
              <a:gd name="T88" fmla="*/ 186 w 280"/>
              <a:gd name="T89" fmla="*/ 185 h 280"/>
              <a:gd name="T90" fmla="*/ 186 w 280"/>
              <a:gd name="T91" fmla="*/ 212 h 280"/>
              <a:gd name="T92" fmla="*/ 230 w 280"/>
              <a:gd name="T93" fmla="*/ 185 h 280"/>
              <a:gd name="T94" fmla="*/ 230 w 280"/>
              <a:gd name="T95" fmla="*/ 185 h 280"/>
              <a:gd name="T96" fmla="*/ 228 w 280"/>
              <a:gd name="T97" fmla="*/ 186 h 280"/>
              <a:gd name="T98" fmla="*/ 192 w 280"/>
              <a:gd name="T99" fmla="*/ 193 h 280"/>
              <a:gd name="T100" fmla="*/ 192 w 280"/>
              <a:gd name="T101" fmla="*/ 185 h 280"/>
              <a:gd name="T102" fmla="*/ 164 w 280"/>
              <a:gd name="T103" fmla="*/ 146 h 280"/>
              <a:gd name="T104" fmla="*/ 174 w 280"/>
              <a:gd name="T105" fmla="*/ 124 h 280"/>
              <a:gd name="T106" fmla="*/ 196 w 280"/>
              <a:gd name="T107" fmla="*/ 124 h 280"/>
              <a:gd name="T108" fmla="*/ 230 w 280"/>
              <a:gd name="T109" fmla="*/ 157 h 280"/>
              <a:gd name="T110" fmla="*/ 230 w 280"/>
              <a:gd name="T111" fmla="*/ 18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rgbClr val="FF6D6D"/>
          </a:solidFill>
          <a:ln>
            <a:noFill/>
          </a:ln>
        </p:spPr>
        <p:txBody>
          <a:bodyPr vert="horz" wrap="square" lIns="91440" tIns="45720" rIns="91440" bIns="45720" numCol="1" anchor="t" anchorCtr="0" compatLnSpc="1"/>
          <a:lstStyle/>
          <a:p>
            <a:endParaRPr lang="id-ID"/>
          </a:p>
        </p:txBody>
      </p:sp>
      <p:grpSp>
        <p:nvGrpSpPr>
          <p:cNvPr id="88" name="Group 87"/>
          <p:cNvGrpSpPr/>
          <p:nvPr/>
        </p:nvGrpSpPr>
        <p:grpSpPr>
          <a:xfrm>
            <a:off x="9349028" y="1033939"/>
            <a:ext cx="929464" cy="929463"/>
            <a:chOff x="6546851" y="622300"/>
            <a:chExt cx="998538" cy="998538"/>
          </a:xfrm>
          <a:solidFill>
            <a:schemeClr val="bg1">
              <a:lumMod val="65000"/>
            </a:schemeClr>
          </a:solidFill>
        </p:grpSpPr>
        <p:sp>
          <p:nvSpPr>
            <p:cNvPr id="46" name="Freeform 32"/>
            <p:cNvSpPr>
              <a:spLocks noEditPoints="1"/>
            </p:cNvSpPr>
            <p:nvPr/>
          </p:nvSpPr>
          <p:spPr bwMode="auto">
            <a:xfrm>
              <a:off x="6773863" y="849313"/>
              <a:ext cx="541338" cy="541338"/>
            </a:xfrm>
            <a:custGeom>
              <a:avLst/>
              <a:gdLst>
                <a:gd name="T0" fmla="*/ 94 w 188"/>
                <a:gd name="T1" fmla="*/ 0 h 188"/>
                <a:gd name="T2" fmla="*/ 0 w 188"/>
                <a:gd name="T3" fmla="*/ 94 h 188"/>
                <a:gd name="T4" fmla="*/ 94 w 188"/>
                <a:gd name="T5" fmla="*/ 188 h 188"/>
                <a:gd name="T6" fmla="*/ 188 w 188"/>
                <a:gd name="T7" fmla="*/ 94 h 188"/>
                <a:gd name="T8" fmla="*/ 94 w 188"/>
                <a:gd name="T9" fmla="*/ 0 h 188"/>
                <a:gd name="T10" fmla="*/ 138 w 188"/>
                <a:gd name="T11" fmla="*/ 36 h 188"/>
                <a:gd name="T12" fmla="*/ 152 w 188"/>
                <a:gd name="T13" fmla="*/ 58 h 188"/>
                <a:gd name="T14" fmla="*/ 138 w 188"/>
                <a:gd name="T15" fmla="*/ 80 h 188"/>
                <a:gd name="T16" fmla="*/ 123 w 188"/>
                <a:gd name="T17" fmla="*/ 58 h 188"/>
                <a:gd name="T18" fmla="*/ 138 w 188"/>
                <a:gd name="T19" fmla="*/ 36 h 188"/>
                <a:gd name="T20" fmla="*/ 51 w 188"/>
                <a:gd name="T21" fmla="*/ 36 h 188"/>
                <a:gd name="T22" fmla="*/ 65 w 188"/>
                <a:gd name="T23" fmla="*/ 58 h 188"/>
                <a:gd name="T24" fmla="*/ 51 w 188"/>
                <a:gd name="T25" fmla="*/ 80 h 188"/>
                <a:gd name="T26" fmla="*/ 36 w 188"/>
                <a:gd name="T27" fmla="*/ 58 h 188"/>
                <a:gd name="T28" fmla="*/ 51 w 188"/>
                <a:gd name="T29" fmla="*/ 36 h 188"/>
                <a:gd name="T30" fmla="*/ 94 w 188"/>
                <a:gd name="T31" fmla="*/ 167 h 188"/>
                <a:gd name="T32" fmla="*/ 22 w 188"/>
                <a:gd name="T33" fmla="*/ 95 h 188"/>
                <a:gd name="T34" fmla="*/ 94 w 188"/>
                <a:gd name="T35" fmla="*/ 114 h 188"/>
                <a:gd name="T36" fmla="*/ 167 w 188"/>
                <a:gd name="T37" fmla="*/ 95 h 188"/>
                <a:gd name="T38" fmla="*/ 94 w 188"/>
                <a:gd name="T39" fmla="*/ 16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8" h="188">
                  <a:moveTo>
                    <a:pt x="94" y="0"/>
                  </a:moveTo>
                  <a:cubicBezTo>
                    <a:pt x="42" y="0"/>
                    <a:pt x="0" y="42"/>
                    <a:pt x="0" y="94"/>
                  </a:cubicBezTo>
                  <a:cubicBezTo>
                    <a:pt x="0" y="146"/>
                    <a:pt x="42" y="188"/>
                    <a:pt x="94" y="188"/>
                  </a:cubicBezTo>
                  <a:cubicBezTo>
                    <a:pt x="146" y="188"/>
                    <a:pt x="188" y="146"/>
                    <a:pt x="188" y="94"/>
                  </a:cubicBezTo>
                  <a:cubicBezTo>
                    <a:pt x="188" y="42"/>
                    <a:pt x="146" y="0"/>
                    <a:pt x="94" y="0"/>
                  </a:cubicBezTo>
                  <a:close/>
                  <a:moveTo>
                    <a:pt x="138" y="36"/>
                  </a:moveTo>
                  <a:cubicBezTo>
                    <a:pt x="146" y="36"/>
                    <a:pt x="152" y="46"/>
                    <a:pt x="152" y="58"/>
                  </a:cubicBezTo>
                  <a:cubicBezTo>
                    <a:pt x="152" y="70"/>
                    <a:pt x="146" y="80"/>
                    <a:pt x="138" y="80"/>
                  </a:cubicBezTo>
                  <a:cubicBezTo>
                    <a:pt x="130" y="80"/>
                    <a:pt x="123" y="70"/>
                    <a:pt x="123" y="58"/>
                  </a:cubicBezTo>
                  <a:cubicBezTo>
                    <a:pt x="123" y="46"/>
                    <a:pt x="130" y="36"/>
                    <a:pt x="138" y="36"/>
                  </a:cubicBezTo>
                  <a:close/>
                  <a:moveTo>
                    <a:pt x="51" y="36"/>
                  </a:moveTo>
                  <a:cubicBezTo>
                    <a:pt x="59" y="36"/>
                    <a:pt x="65" y="46"/>
                    <a:pt x="65" y="58"/>
                  </a:cubicBezTo>
                  <a:cubicBezTo>
                    <a:pt x="65" y="70"/>
                    <a:pt x="59" y="80"/>
                    <a:pt x="51" y="80"/>
                  </a:cubicBezTo>
                  <a:cubicBezTo>
                    <a:pt x="43" y="80"/>
                    <a:pt x="36" y="70"/>
                    <a:pt x="36" y="58"/>
                  </a:cubicBezTo>
                  <a:cubicBezTo>
                    <a:pt x="36" y="46"/>
                    <a:pt x="43" y="36"/>
                    <a:pt x="51" y="36"/>
                  </a:cubicBezTo>
                  <a:close/>
                  <a:moveTo>
                    <a:pt x="94" y="167"/>
                  </a:moveTo>
                  <a:cubicBezTo>
                    <a:pt x="56" y="167"/>
                    <a:pt x="25" y="135"/>
                    <a:pt x="22" y="95"/>
                  </a:cubicBezTo>
                  <a:cubicBezTo>
                    <a:pt x="43" y="107"/>
                    <a:pt x="68" y="114"/>
                    <a:pt x="94" y="114"/>
                  </a:cubicBezTo>
                  <a:cubicBezTo>
                    <a:pt x="120" y="114"/>
                    <a:pt x="145" y="107"/>
                    <a:pt x="167" y="95"/>
                  </a:cubicBezTo>
                  <a:cubicBezTo>
                    <a:pt x="163" y="135"/>
                    <a:pt x="132" y="167"/>
                    <a:pt x="94" y="1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Freeform 33"/>
            <p:cNvSpPr>
              <a:spLocks noEditPoints="1"/>
            </p:cNvSpPr>
            <p:nvPr/>
          </p:nvSpPr>
          <p:spPr bwMode="auto">
            <a:xfrm>
              <a:off x="6546851" y="622300"/>
              <a:ext cx="998538" cy="998538"/>
            </a:xfrm>
            <a:custGeom>
              <a:avLst/>
              <a:gdLst>
                <a:gd name="T0" fmla="*/ 173 w 347"/>
                <a:gd name="T1" fmla="*/ 0 h 347"/>
                <a:gd name="T2" fmla="*/ 0 w 347"/>
                <a:gd name="T3" fmla="*/ 173 h 347"/>
                <a:gd name="T4" fmla="*/ 173 w 347"/>
                <a:gd name="T5" fmla="*/ 347 h 347"/>
                <a:gd name="T6" fmla="*/ 347 w 347"/>
                <a:gd name="T7" fmla="*/ 173 h 347"/>
                <a:gd name="T8" fmla="*/ 173 w 347"/>
                <a:gd name="T9" fmla="*/ 0 h 347"/>
                <a:gd name="T10" fmla="*/ 173 w 347"/>
                <a:gd name="T11" fmla="*/ 289 h 347"/>
                <a:gd name="T12" fmla="*/ 57 w 347"/>
                <a:gd name="T13" fmla="*/ 173 h 347"/>
                <a:gd name="T14" fmla="*/ 173 w 347"/>
                <a:gd name="T15" fmla="*/ 57 h 347"/>
                <a:gd name="T16" fmla="*/ 289 w 347"/>
                <a:gd name="T17" fmla="*/ 173 h 347"/>
                <a:gd name="T18" fmla="*/ 173 w 347"/>
                <a:gd name="T19" fmla="*/ 28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7" h="347">
                  <a:moveTo>
                    <a:pt x="173" y="0"/>
                  </a:moveTo>
                  <a:cubicBezTo>
                    <a:pt x="77" y="0"/>
                    <a:pt x="0" y="77"/>
                    <a:pt x="0" y="173"/>
                  </a:cubicBezTo>
                  <a:cubicBezTo>
                    <a:pt x="0" y="269"/>
                    <a:pt x="77" y="347"/>
                    <a:pt x="173" y="347"/>
                  </a:cubicBezTo>
                  <a:cubicBezTo>
                    <a:pt x="269" y="347"/>
                    <a:pt x="347" y="269"/>
                    <a:pt x="347" y="173"/>
                  </a:cubicBezTo>
                  <a:cubicBezTo>
                    <a:pt x="347" y="77"/>
                    <a:pt x="269" y="0"/>
                    <a:pt x="173" y="0"/>
                  </a:cubicBezTo>
                  <a:close/>
                  <a:moveTo>
                    <a:pt x="173" y="289"/>
                  </a:moveTo>
                  <a:cubicBezTo>
                    <a:pt x="109" y="289"/>
                    <a:pt x="57" y="237"/>
                    <a:pt x="57" y="173"/>
                  </a:cubicBezTo>
                  <a:cubicBezTo>
                    <a:pt x="57" y="109"/>
                    <a:pt x="109" y="57"/>
                    <a:pt x="173" y="57"/>
                  </a:cubicBezTo>
                  <a:cubicBezTo>
                    <a:pt x="237" y="57"/>
                    <a:pt x="289" y="109"/>
                    <a:pt x="289" y="173"/>
                  </a:cubicBezTo>
                  <a:cubicBezTo>
                    <a:pt x="289" y="237"/>
                    <a:pt x="237" y="289"/>
                    <a:pt x="173" y="28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85" name="Group 84"/>
          <p:cNvGrpSpPr/>
          <p:nvPr/>
        </p:nvGrpSpPr>
        <p:grpSpPr>
          <a:xfrm>
            <a:off x="10027285" y="5390150"/>
            <a:ext cx="942762" cy="942762"/>
            <a:chOff x="7275513" y="5302250"/>
            <a:chExt cx="1012825" cy="1012825"/>
          </a:xfrm>
          <a:solidFill>
            <a:srgbClr val="FF6D6D"/>
          </a:solidFill>
        </p:grpSpPr>
        <p:sp>
          <p:nvSpPr>
            <p:cNvPr id="48" name="Freeform 34"/>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9"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0" name="Freeform 36"/>
          <p:cNvSpPr>
            <a:spLocks noEditPoints="1"/>
          </p:cNvSpPr>
          <p:nvPr/>
        </p:nvSpPr>
        <p:spPr bwMode="auto">
          <a:xfrm>
            <a:off x="10993690" y="2424440"/>
            <a:ext cx="956062" cy="953106"/>
          </a:xfrm>
          <a:custGeom>
            <a:avLst/>
            <a:gdLst>
              <a:gd name="T0" fmla="*/ 178 w 357"/>
              <a:gd name="T1" fmla="*/ 0 h 356"/>
              <a:gd name="T2" fmla="*/ 0 w 357"/>
              <a:gd name="T3" fmla="*/ 178 h 356"/>
              <a:gd name="T4" fmla="*/ 178 w 357"/>
              <a:gd name="T5" fmla="*/ 356 h 356"/>
              <a:gd name="T6" fmla="*/ 357 w 357"/>
              <a:gd name="T7" fmla="*/ 178 h 356"/>
              <a:gd name="T8" fmla="*/ 178 w 357"/>
              <a:gd name="T9" fmla="*/ 0 h 356"/>
              <a:gd name="T10" fmla="*/ 220 w 357"/>
              <a:gd name="T11" fmla="*/ 77 h 356"/>
              <a:gd name="T12" fmla="*/ 258 w 357"/>
              <a:gd name="T13" fmla="*/ 77 h 356"/>
              <a:gd name="T14" fmla="*/ 258 w 357"/>
              <a:gd name="T15" fmla="*/ 125 h 356"/>
              <a:gd name="T16" fmla="*/ 220 w 357"/>
              <a:gd name="T17" fmla="*/ 94 h 356"/>
              <a:gd name="T18" fmla="*/ 220 w 357"/>
              <a:gd name="T19" fmla="*/ 77 h 356"/>
              <a:gd name="T20" fmla="*/ 258 w 357"/>
              <a:gd name="T21" fmla="*/ 200 h 356"/>
              <a:gd name="T22" fmla="*/ 258 w 357"/>
              <a:gd name="T23" fmla="*/ 272 h 356"/>
              <a:gd name="T24" fmla="*/ 208 w 357"/>
              <a:gd name="T25" fmla="*/ 272 h 356"/>
              <a:gd name="T26" fmla="*/ 208 w 357"/>
              <a:gd name="T27" fmla="*/ 185 h 356"/>
              <a:gd name="T28" fmla="*/ 149 w 357"/>
              <a:gd name="T29" fmla="*/ 185 h 356"/>
              <a:gd name="T30" fmla="*/ 149 w 357"/>
              <a:gd name="T31" fmla="*/ 272 h 356"/>
              <a:gd name="T32" fmla="*/ 98 w 357"/>
              <a:gd name="T33" fmla="*/ 272 h 356"/>
              <a:gd name="T34" fmla="*/ 98 w 357"/>
              <a:gd name="T35" fmla="*/ 184 h 356"/>
              <a:gd name="T36" fmla="*/ 178 w 357"/>
              <a:gd name="T37" fmla="*/ 118 h 356"/>
              <a:gd name="T38" fmla="*/ 220 w 357"/>
              <a:gd name="T39" fmla="*/ 152 h 356"/>
              <a:gd name="T40" fmla="*/ 258 w 357"/>
              <a:gd name="T41" fmla="*/ 184 h 356"/>
              <a:gd name="T42" fmla="*/ 258 w 357"/>
              <a:gd name="T43" fmla="*/ 200 h 356"/>
              <a:gd name="T44" fmla="*/ 276 w 357"/>
              <a:gd name="T45" fmla="*/ 190 h 356"/>
              <a:gd name="T46" fmla="*/ 258 w 357"/>
              <a:gd name="T47" fmla="*/ 175 h 356"/>
              <a:gd name="T48" fmla="*/ 220 w 357"/>
              <a:gd name="T49" fmla="*/ 144 h 356"/>
              <a:gd name="T50" fmla="*/ 178 w 357"/>
              <a:gd name="T51" fmla="*/ 110 h 356"/>
              <a:gd name="T52" fmla="*/ 98 w 357"/>
              <a:gd name="T53" fmla="*/ 175 h 356"/>
              <a:gd name="T54" fmla="*/ 81 w 357"/>
              <a:gd name="T55" fmla="*/ 190 h 356"/>
              <a:gd name="T56" fmla="*/ 60 w 357"/>
              <a:gd name="T57" fmla="*/ 165 h 356"/>
              <a:gd name="T58" fmla="*/ 178 w 357"/>
              <a:gd name="T59" fmla="*/ 69 h 356"/>
              <a:gd name="T60" fmla="*/ 220 w 357"/>
              <a:gd name="T61" fmla="*/ 102 h 356"/>
              <a:gd name="T62" fmla="*/ 258 w 357"/>
              <a:gd name="T63" fmla="*/ 134 h 356"/>
              <a:gd name="T64" fmla="*/ 296 w 357"/>
              <a:gd name="T65" fmla="*/ 165 h 356"/>
              <a:gd name="T66" fmla="*/ 276 w 357"/>
              <a:gd name="T67" fmla="*/ 19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7" h="356">
                <a:moveTo>
                  <a:pt x="178" y="0"/>
                </a:moveTo>
                <a:cubicBezTo>
                  <a:pt x="80" y="0"/>
                  <a:pt x="0" y="80"/>
                  <a:pt x="0" y="178"/>
                </a:cubicBezTo>
                <a:cubicBezTo>
                  <a:pt x="0" y="277"/>
                  <a:pt x="80" y="356"/>
                  <a:pt x="178" y="356"/>
                </a:cubicBezTo>
                <a:cubicBezTo>
                  <a:pt x="277" y="356"/>
                  <a:pt x="357" y="277"/>
                  <a:pt x="357" y="178"/>
                </a:cubicBezTo>
                <a:cubicBezTo>
                  <a:pt x="357" y="80"/>
                  <a:pt x="277" y="0"/>
                  <a:pt x="178" y="0"/>
                </a:cubicBezTo>
                <a:close/>
                <a:moveTo>
                  <a:pt x="220" y="77"/>
                </a:moveTo>
                <a:cubicBezTo>
                  <a:pt x="258" y="77"/>
                  <a:pt x="258" y="77"/>
                  <a:pt x="258" y="77"/>
                </a:cubicBezTo>
                <a:cubicBezTo>
                  <a:pt x="258" y="125"/>
                  <a:pt x="258" y="125"/>
                  <a:pt x="258" y="125"/>
                </a:cubicBezTo>
                <a:cubicBezTo>
                  <a:pt x="220" y="94"/>
                  <a:pt x="220" y="94"/>
                  <a:pt x="220" y="94"/>
                </a:cubicBezTo>
                <a:lnTo>
                  <a:pt x="220" y="77"/>
                </a:lnTo>
                <a:close/>
                <a:moveTo>
                  <a:pt x="258" y="200"/>
                </a:moveTo>
                <a:cubicBezTo>
                  <a:pt x="258" y="272"/>
                  <a:pt x="258" y="272"/>
                  <a:pt x="258" y="272"/>
                </a:cubicBezTo>
                <a:cubicBezTo>
                  <a:pt x="208" y="272"/>
                  <a:pt x="208" y="272"/>
                  <a:pt x="208" y="272"/>
                </a:cubicBezTo>
                <a:cubicBezTo>
                  <a:pt x="208" y="185"/>
                  <a:pt x="208" y="185"/>
                  <a:pt x="208" y="185"/>
                </a:cubicBezTo>
                <a:cubicBezTo>
                  <a:pt x="149" y="185"/>
                  <a:pt x="149" y="185"/>
                  <a:pt x="149" y="185"/>
                </a:cubicBezTo>
                <a:cubicBezTo>
                  <a:pt x="149" y="272"/>
                  <a:pt x="149" y="272"/>
                  <a:pt x="149" y="272"/>
                </a:cubicBezTo>
                <a:cubicBezTo>
                  <a:pt x="98" y="272"/>
                  <a:pt x="98" y="272"/>
                  <a:pt x="98" y="272"/>
                </a:cubicBezTo>
                <a:cubicBezTo>
                  <a:pt x="98" y="184"/>
                  <a:pt x="98" y="184"/>
                  <a:pt x="98" y="184"/>
                </a:cubicBezTo>
                <a:cubicBezTo>
                  <a:pt x="178" y="118"/>
                  <a:pt x="178" y="118"/>
                  <a:pt x="178" y="118"/>
                </a:cubicBezTo>
                <a:cubicBezTo>
                  <a:pt x="220" y="152"/>
                  <a:pt x="220" y="152"/>
                  <a:pt x="220" y="152"/>
                </a:cubicBezTo>
                <a:cubicBezTo>
                  <a:pt x="258" y="184"/>
                  <a:pt x="258" y="184"/>
                  <a:pt x="258" y="184"/>
                </a:cubicBezTo>
                <a:lnTo>
                  <a:pt x="258" y="200"/>
                </a:lnTo>
                <a:close/>
                <a:moveTo>
                  <a:pt x="276" y="190"/>
                </a:moveTo>
                <a:cubicBezTo>
                  <a:pt x="258" y="175"/>
                  <a:pt x="258" y="175"/>
                  <a:pt x="258" y="175"/>
                </a:cubicBezTo>
                <a:cubicBezTo>
                  <a:pt x="220" y="144"/>
                  <a:pt x="220" y="144"/>
                  <a:pt x="220" y="144"/>
                </a:cubicBezTo>
                <a:cubicBezTo>
                  <a:pt x="178" y="110"/>
                  <a:pt x="178" y="110"/>
                  <a:pt x="178" y="110"/>
                </a:cubicBezTo>
                <a:cubicBezTo>
                  <a:pt x="98" y="175"/>
                  <a:pt x="98" y="175"/>
                  <a:pt x="98" y="175"/>
                </a:cubicBezTo>
                <a:cubicBezTo>
                  <a:pt x="81" y="190"/>
                  <a:pt x="81" y="190"/>
                  <a:pt x="81" y="190"/>
                </a:cubicBezTo>
                <a:cubicBezTo>
                  <a:pt x="60" y="165"/>
                  <a:pt x="60" y="165"/>
                  <a:pt x="60" y="165"/>
                </a:cubicBezTo>
                <a:cubicBezTo>
                  <a:pt x="178" y="69"/>
                  <a:pt x="178" y="69"/>
                  <a:pt x="178" y="69"/>
                </a:cubicBezTo>
                <a:cubicBezTo>
                  <a:pt x="220" y="102"/>
                  <a:pt x="220" y="102"/>
                  <a:pt x="220" y="102"/>
                </a:cubicBezTo>
                <a:cubicBezTo>
                  <a:pt x="258" y="134"/>
                  <a:pt x="258" y="134"/>
                  <a:pt x="258" y="134"/>
                </a:cubicBezTo>
                <a:cubicBezTo>
                  <a:pt x="296" y="165"/>
                  <a:pt x="296" y="165"/>
                  <a:pt x="296" y="165"/>
                </a:cubicBezTo>
                <a:lnTo>
                  <a:pt x="276" y="190"/>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grpSp>
        <p:nvGrpSpPr>
          <p:cNvPr id="94" name="Group 93"/>
          <p:cNvGrpSpPr/>
          <p:nvPr/>
        </p:nvGrpSpPr>
        <p:grpSpPr>
          <a:xfrm>
            <a:off x="6513353" y="4612889"/>
            <a:ext cx="944240" cy="942762"/>
            <a:chOff x="3500438" y="4467225"/>
            <a:chExt cx="1014413" cy="1012825"/>
          </a:xfrm>
          <a:solidFill>
            <a:schemeClr val="bg1">
              <a:lumMod val="50000"/>
            </a:schemeClr>
          </a:solidFill>
        </p:grpSpPr>
        <p:sp>
          <p:nvSpPr>
            <p:cNvPr id="51" name="Oval 37"/>
            <p:cNvSpPr>
              <a:spLocks noChangeArrowheads="1"/>
            </p:cNvSpPr>
            <p:nvPr/>
          </p:nvSpPr>
          <p:spPr bwMode="auto">
            <a:xfrm>
              <a:off x="4008438" y="4845050"/>
              <a:ext cx="79375" cy="825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38"/>
            <p:cNvSpPr/>
            <p:nvPr/>
          </p:nvSpPr>
          <p:spPr bwMode="auto">
            <a:xfrm>
              <a:off x="4119563" y="4845050"/>
              <a:ext cx="84138" cy="82550"/>
            </a:xfrm>
            <a:custGeom>
              <a:avLst/>
              <a:gdLst>
                <a:gd name="T0" fmla="*/ 14 w 29"/>
                <a:gd name="T1" fmla="*/ 29 h 29"/>
                <a:gd name="T2" fmla="*/ 15 w 29"/>
                <a:gd name="T3" fmla="*/ 29 h 29"/>
                <a:gd name="T4" fmla="*/ 29 w 29"/>
                <a:gd name="T5" fmla="*/ 14 h 29"/>
                <a:gd name="T6" fmla="*/ 15 w 29"/>
                <a:gd name="T7" fmla="*/ 0 h 29"/>
                <a:gd name="T8" fmla="*/ 14 w 29"/>
                <a:gd name="T9" fmla="*/ 0 h 29"/>
                <a:gd name="T10" fmla="*/ 0 w 29"/>
                <a:gd name="T11" fmla="*/ 14 h 29"/>
                <a:gd name="T12" fmla="*/ 14 w 29"/>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9" h="29">
                  <a:moveTo>
                    <a:pt x="14" y="29"/>
                  </a:moveTo>
                  <a:cubicBezTo>
                    <a:pt x="15" y="29"/>
                    <a:pt x="15" y="29"/>
                    <a:pt x="15" y="29"/>
                  </a:cubicBezTo>
                  <a:cubicBezTo>
                    <a:pt x="23" y="28"/>
                    <a:pt x="29" y="22"/>
                    <a:pt x="29" y="14"/>
                  </a:cubicBezTo>
                  <a:cubicBezTo>
                    <a:pt x="29" y="7"/>
                    <a:pt x="23" y="1"/>
                    <a:pt x="15" y="0"/>
                  </a:cubicBezTo>
                  <a:cubicBezTo>
                    <a:pt x="15" y="0"/>
                    <a:pt x="15" y="0"/>
                    <a:pt x="14" y="0"/>
                  </a:cubicBezTo>
                  <a:cubicBezTo>
                    <a:pt x="7" y="0"/>
                    <a:pt x="0" y="7"/>
                    <a:pt x="0" y="14"/>
                  </a:cubicBezTo>
                  <a:cubicBezTo>
                    <a:pt x="0" y="22"/>
                    <a:pt x="7" y="29"/>
                    <a:pt x="1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Oval 39"/>
            <p:cNvSpPr>
              <a:spLocks noChangeArrowheads="1"/>
            </p:cNvSpPr>
            <p:nvPr/>
          </p:nvSpPr>
          <p:spPr bwMode="auto">
            <a:xfrm>
              <a:off x="4235451" y="4845050"/>
              <a:ext cx="80963" cy="825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Oval 40"/>
            <p:cNvSpPr>
              <a:spLocks noChangeArrowheads="1"/>
            </p:cNvSpPr>
            <p:nvPr/>
          </p:nvSpPr>
          <p:spPr bwMode="auto">
            <a:xfrm>
              <a:off x="3895726" y="4845050"/>
              <a:ext cx="80963" cy="825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5" name="Freeform 41"/>
            <p:cNvSpPr>
              <a:spLocks noEditPoints="1"/>
            </p:cNvSpPr>
            <p:nvPr/>
          </p:nvSpPr>
          <p:spPr bwMode="auto">
            <a:xfrm>
              <a:off x="3500438" y="4467225"/>
              <a:ext cx="1014413"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30 w 352"/>
                <a:gd name="T11" fmla="*/ 249 h 352"/>
                <a:gd name="T12" fmla="*/ 102 w 352"/>
                <a:gd name="T13" fmla="*/ 249 h 352"/>
                <a:gd name="T14" fmla="*/ 71 w 352"/>
                <a:gd name="T15" fmla="*/ 282 h 352"/>
                <a:gd name="T16" fmla="*/ 71 w 352"/>
                <a:gd name="T17" fmla="*/ 249 h 352"/>
                <a:gd name="T18" fmla="*/ 52 w 352"/>
                <a:gd name="T19" fmla="*/ 249 h 352"/>
                <a:gd name="T20" fmla="*/ 52 w 352"/>
                <a:gd name="T21" fmla="*/ 129 h 352"/>
                <a:gd name="T22" fmla="*/ 108 w 352"/>
                <a:gd name="T23" fmla="*/ 129 h 352"/>
                <a:gd name="T24" fmla="*/ 108 w 352"/>
                <a:gd name="T25" fmla="*/ 206 h 352"/>
                <a:gd name="T26" fmla="*/ 108 w 352"/>
                <a:gd name="T27" fmla="*/ 213 h 352"/>
                <a:gd name="T28" fmla="*/ 114 w 352"/>
                <a:gd name="T29" fmla="*/ 213 h 352"/>
                <a:gd name="T30" fmla="*/ 230 w 352"/>
                <a:gd name="T31" fmla="*/ 213 h 352"/>
                <a:gd name="T32" fmla="*/ 230 w 352"/>
                <a:gd name="T33" fmla="*/ 249 h 352"/>
                <a:gd name="T34" fmla="*/ 299 w 352"/>
                <a:gd name="T35" fmla="*/ 206 h 352"/>
                <a:gd name="T36" fmla="*/ 279 w 352"/>
                <a:gd name="T37" fmla="*/ 206 h 352"/>
                <a:gd name="T38" fmla="*/ 279 w 352"/>
                <a:gd name="T39" fmla="*/ 242 h 352"/>
                <a:gd name="T40" fmla="*/ 247 w 352"/>
                <a:gd name="T41" fmla="*/ 206 h 352"/>
                <a:gd name="T42" fmla="*/ 230 w 352"/>
                <a:gd name="T43" fmla="*/ 206 h 352"/>
                <a:gd name="T44" fmla="*/ 115 w 352"/>
                <a:gd name="T45" fmla="*/ 206 h 352"/>
                <a:gd name="T46" fmla="*/ 115 w 352"/>
                <a:gd name="T47" fmla="*/ 129 h 352"/>
                <a:gd name="T48" fmla="*/ 115 w 352"/>
                <a:gd name="T49" fmla="*/ 82 h 352"/>
                <a:gd name="T50" fmla="*/ 299 w 352"/>
                <a:gd name="T51" fmla="*/ 82 h 352"/>
                <a:gd name="T52" fmla="*/ 299 w 352"/>
                <a:gd name="T53" fmla="*/ 206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52" h="352">
                  <a:moveTo>
                    <a:pt x="176" y="0"/>
                  </a:moveTo>
                  <a:cubicBezTo>
                    <a:pt x="78" y="0"/>
                    <a:pt x="0" y="79"/>
                    <a:pt x="0" y="176"/>
                  </a:cubicBezTo>
                  <a:cubicBezTo>
                    <a:pt x="0" y="273"/>
                    <a:pt x="78" y="352"/>
                    <a:pt x="176" y="352"/>
                  </a:cubicBezTo>
                  <a:cubicBezTo>
                    <a:pt x="273" y="352"/>
                    <a:pt x="352" y="273"/>
                    <a:pt x="352" y="176"/>
                  </a:cubicBezTo>
                  <a:cubicBezTo>
                    <a:pt x="352" y="79"/>
                    <a:pt x="273" y="0"/>
                    <a:pt x="176" y="0"/>
                  </a:cubicBezTo>
                  <a:close/>
                  <a:moveTo>
                    <a:pt x="230" y="249"/>
                  </a:moveTo>
                  <a:cubicBezTo>
                    <a:pt x="102" y="249"/>
                    <a:pt x="102" y="249"/>
                    <a:pt x="102" y="249"/>
                  </a:cubicBezTo>
                  <a:cubicBezTo>
                    <a:pt x="71" y="282"/>
                    <a:pt x="71" y="282"/>
                    <a:pt x="71" y="282"/>
                  </a:cubicBezTo>
                  <a:cubicBezTo>
                    <a:pt x="71" y="249"/>
                    <a:pt x="71" y="249"/>
                    <a:pt x="71" y="249"/>
                  </a:cubicBezTo>
                  <a:cubicBezTo>
                    <a:pt x="52" y="249"/>
                    <a:pt x="52" y="249"/>
                    <a:pt x="52" y="249"/>
                  </a:cubicBezTo>
                  <a:cubicBezTo>
                    <a:pt x="52" y="129"/>
                    <a:pt x="52" y="129"/>
                    <a:pt x="52" y="129"/>
                  </a:cubicBezTo>
                  <a:cubicBezTo>
                    <a:pt x="108" y="129"/>
                    <a:pt x="108" y="129"/>
                    <a:pt x="108" y="129"/>
                  </a:cubicBezTo>
                  <a:cubicBezTo>
                    <a:pt x="108" y="206"/>
                    <a:pt x="108" y="206"/>
                    <a:pt x="108" y="206"/>
                  </a:cubicBezTo>
                  <a:cubicBezTo>
                    <a:pt x="108" y="213"/>
                    <a:pt x="108" y="213"/>
                    <a:pt x="108" y="213"/>
                  </a:cubicBezTo>
                  <a:cubicBezTo>
                    <a:pt x="114" y="213"/>
                    <a:pt x="114" y="213"/>
                    <a:pt x="114" y="213"/>
                  </a:cubicBezTo>
                  <a:cubicBezTo>
                    <a:pt x="230" y="213"/>
                    <a:pt x="230" y="213"/>
                    <a:pt x="230" y="213"/>
                  </a:cubicBezTo>
                  <a:lnTo>
                    <a:pt x="230" y="249"/>
                  </a:lnTo>
                  <a:close/>
                  <a:moveTo>
                    <a:pt x="299" y="206"/>
                  </a:moveTo>
                  <a:cubicBezTo>
                    <a:pt x="279" y="206"/>
                    <a:pt x="279" y="206"/>
                    <a:pt x="279" y="206"/>
                  </a:cubicBezTo>
                  <a:cubicBezTo>
                    <a:pt x="279" y="242"/>
                    <a:pt x="279" y="242"/>
                    <a:pt x="279" y="242"/>
                  </a:cubicBezTo>
                  <a:cubicBezTo>
                    <a:pt x="247" y="206"/>
                    <a:pt x="247" y="206"/>
                    <a:pt x="247" y="206"/>
                  </a:cubicBezTo>
                  <a:cubicBezTo>
                    <a:pt x="230" y="206"/>
                    <a:pt x="230" y="206"/>
                    <a:pt x="230" y="206"/>
                  </a:cubicBezTo>
                  <a:cubicBezTo>
                    <a:pt x="115" y="206"/>
                    <a:pt x="115" y="206"/>
                    <a:pt x="115" y="206"/>
                  </a:cubicBezTo>
                  <a:cubicBezTo>
                    <a:pt x="115" y="129"/>
                    <a:pt x="115" y="129"/>
                    <a:pt x="115" y="129"/>
                  </a:cubicBezTo>
                  <a:cubicBezTo>
                    <a:pt x="115" y="82"/>
                    <a:pt x="115" y="82"/>
                    <a:pt x="115" y="82"/>
                  </a:cubicBezTo>
                  <a:cubicBezTo>
                    <a:pt x="299" y="82"/>
                    <a:pt x="299" y="82"/>
                    <a:pt x="299" y="82"/>
                  </a:cubicBezTo>
                  <a:lnTo>
                    <a:pt x="299" y="2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91" name="Group 90"/>
          <p:cNvGrpSpPr/>
          <p:nvPr/>
        </p:nvGrpSpPr>
        <p:grpSpPr>
          <a:xfrm>
            <a:off x="8858437" y="3795730"/>
            <a:ext cx="636882" cy="641315"/>
            <a:chOff x="6019801" y="3589338"/>
            <a:chExt cx="684213" cy="688975"/>
          </a:xfrm>
          <a:solidFill>
            <a:schemeClr val="bg1">
              <a:lumMod val="50000"/>
            </a:schemeClr>
          </a:solidFill>
        </p:grpSpPr>
        <p:sp>
          <p:nvSpPr>
            <p:cNvPr id="56" name="Freeform 42"/>
            <p:cNvSpPr>
              <a:spLocks noEditPoints="1"/>
            </p:cNvSpPr>
            <p:nvPr/>
          </p:nvSpPr>
          <p:spPr bwMode="auto">
            <a:xfrm>
              <a:off x="6169026" y="3857625"/>
              <a:ext cx="236538" cy="234950"/>
            </a:xfrm>
            <a:custGeom>
              <a:avLst/>
              <a:gdLst>
                <a:gd name="T0" fmla="*/ 5 w 82"/>
                <a:gd name="T1" fmla="*/ 60 h 82"/>
                <a:gd name="T2" fmla="*/ 7 w 82"/>
                <a:gd name="T3" fmla="*/ 64 h 82"/>
                <a:gd name="T4" fmla="*/ 9 w 82"/>
                <a:gd name="T5" fmla="*/ 66 h 82"/>
                <a:gd name="T6" fmla="*/ 10 w 82"/>
                <a:gd name="T7" fmla="*/ 68 h 82"/>
                <a:gd name="T8" fmla="*/ 12 w 82"/>
                <a:gd name="T9" fmla="*/ 70 h 82"/>
                <a:gd name="T10" fmla="*/ 15 w 82"/>
                <a:gd name="T11" fmla="*/ 72 h 82"/>
                <a:gd name="T12" fmla="*/ 17 w 82"/>
                <a:gd name="T13" fmla="*/ 74 h 82"/>
                <a:gd name="T14" fmla="*/ 20 w 82"/>
                <a:gd name="T15" fmla="*/ 76 h 82"/>
                <a:gd name="T16" fmla="*/ 29 w 82"/>
                <a:gd name="T17" fmla="*/ 80 h 82"/>
                <a:gd name="T18" fmla="*/ 41 w 82"/>
                <a:gd name="T19" fmla="*/ 82 h 82"/>
                <a:gd name="T20" fmla="*/ 71 w 82"/>
                <a:gd name="T21" fmla="*/ 68 h 82"/>
                <a:gd name="T22" fmla="*/ 75 w 82"/>
                <a:gd name="T23" fmla="*/ 64 h 82"/>
                <a:gd name="T24" fmla="*/ 79 w 82"/>
                <a:gd name="T25" fmla="*/ 55 h 82"/>
                <a:gd name="T26" fmla="*/ 82 w 82"/>
                <a:gd name="T27" fmla="*/ 41 h 82"/>
                <a:gd name="T28" fmla="*/ 82 w 82"/>
                <a:gd name="T29" fmla="*/ 37 h 82"/>
                <a:gd name="T30" fmla="*/ 81 w 82"/>
                <a:gd name="T31" fmla="*/ 33 h 82"/>
                <a:gd name="T32" fmla="*/ 79 w 82"/>
                <a:gd name="T33" fmla="*/ 25 h 82"/>
                <a:gd name="T34" fmla="*/ 77 w 82"/>
                <a:gd name="T35" fmla="*/ 22 h 82"/>
                <a:gd name="T36" fmla="*/ 75 w 82"/>
                <a:gd name="T37" fmla="*/ 18 h 82"/>
                <a:gd name="T38" fmla="*/ 71 w 82"/>
                <a:gd name="T39" fmla="*/ 14 h 82"/>
                <a:gd name="T40" fmla="*/ 41 w 82"/>
                <a:gd name="T41" fmla="*/ 0 h 82"/>
                <a:gd name="T42" fmla="*/ 12 w 82"/>
                <a:gd name="T43" fmla="*/ 13 h 82"/>
                <a:gd name="T44" fmla="*/ 10 w 82"/>
                <a:gd name="T45" fmla="*/ 15 h 82"/>
                <a:gd name="T46" fmla="*/ 7 w 82"/>
                <a:gd name="T47" fmla="*/ 18 h 82"/>
                <a:gd name="T48" fmla="*/ 5 w 82"/>
                <a:gd name="T49" fmla="*/ 22 h 82"/>
                <a:gd name="T50" fmla="*/ 4 w 82"/>
                <a:gd name="T51" fmla="*/ 25 h 82"/>
                <a:gd name="T52" fmla="*/ 1 w 82"/>
                <a:gd name="T53" fmla="*/ 33 h 82"/>
                <a:gd name="T54" fmla="*/ 1 w 82"/>
                <a:gd name="T55" fmla="*/ 37 h 82"/>
                <a:gd name="T56" fmla="*/ 0 w 82"/>
                <a:gd name="T57" fmla="*/ 41 h 82"/>
                <a:gd name="T58" fmla="*/ 3 w 82"/>
                <a:gd name="T59" fmla="*/ 55 h 82"/>
                <a:gd name="T60" fmla="*/ 5 w 82"/>
                <a:gd name="T61" fmla="*/ 60 h 82"/>
                <a:gd name="T62" fmla="*/ 41 w 82"/>
                <a:gd name="T63" fmla="*/ 12 h 82"/>
                <a:gd name="T64" fmla="*/ 70 w 82"/>
                <a:gd name="T65" fmla="*/ 41 h 82"/>
                <a:gd name="T66" fmla="*/ 41 w 82"/>
                <a:gd name="T67" fmla="*/ 70 h 82"/>
                <a:gd name="T68" fmla="*/ 12 w 82"/>
                <a:gd name="T69" fmla="*/ 41 h 82"/>
                <a:gd name="T70" fmla="*/ 41 w 82"/>
                <a:gd name="T71" fmla="*/ 1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2" h="82">
                  <a:moveTo>
                    <a:pt x="5" y="60"/>
                  </a:moveTo>
                  <a:cubicBezTo>
                    <a:pt x="6" y="62"/>
                    <a:pt x="7" y="63"/>
                    <a:pt x="7" y="64"/>
                  </a:cubicBezTo>
                  <a:cubicBezTo>
                    <a:pt x="8" y="64"/>
                    <a:pt x="8" y="65"/>
                    <a:pt x="9" y="66"/>
                  </a:cubicBezTo>
                  <a:cubicBezTo>
                    <a:pt x="9" y="66"/>
                    <a:pt x="10" y="67"/>
                    <a:pt x="10" y="68"/>
                  </a:cubicBezTo>
                  <a:cubicBezTo>
                    <a:pt x="11" y="68"/>
                    <a:pt x="12" y="69"/>
                    <a:pt x="12" y="70"/>
                  </a:cubicBezTo>
                  <a:cubicBezTo>
                    <a:pt x="13" y="71"/>
                    <a:pt x="14" y="72"/>
                    <a:pt x="15" y="72"/>
                  </a:cubicBezTo>
                  <a:cubicBezTo>
                    <a:pt x="16" y="73"/>
                    <a:pt x="16" y="73"/>
                    <a:pt x="17" y="74"/>
                  </a:cubicBezTo>
                  <a:cubicBezTo>
                    <a:pt x="18" y="74"/>
                    <a:pt x="19" y="75"/>
                    <a:pt x="20" y="76"/>
                  </a:cubicBezTo>
                  <a:cubicBezTo>
                    <a:pt x="23" y="78"/>
                    <a:pt x="26" y="79"/>
                    <a:pt x="29" y="80"/>
                  </a:cubicBezTo>
                  <a:cubicBezTo>
                    <a:pt x="33" y="81"/>
                    <a:pt x="37" y="82"/>
                    <a:pt x="41" y="82"/>
                  </a:cubicBezTo>
                  <a:cubicBezTo>
                    <a:pt x="53" y="82"/>
                    <a:pt x="64" y="77"/>
                    <a:pt x="71" y="68"/>
                  </a:cubicBezTo>
                  <a:cubicBezTo>
                    <a:pt x="73" y="67"/>
                    <a:pt x="74" y="65"/>
                    <a:pt x="75" y="64"/>
                  </a:cubicBezTo>
                  <a:cubicBezTo>
                    <a:pt x="77" y="61"/>
                    <a:pt x="78" y="58"/>
                    <a:pt x="79" y="55"/>
                  </a:cubicBezTo>
                  <a:cubicBezTo>
                    <a:pt x="81" y="51"/>
                    <a:pt x="82" y="46"/>
                    <a:pt x="82" y="41"/>
                  </a:cubicBezTo>
                  <a:cubicBezTo>
                    <a:pt x="82" y="40"/>
                    <a:pt x="82" y="38"/>
                    <a:pt x="82" y="37"/>
                  </a:cubicBezTo>
                  <a:cubicBezTo>
                    <a:pt x="81" y="36"/>
                    <a:pt x="81" y="34"/>
                    <a:pt x="81" y="33"/>
                  </a:cubicBezTo>
                  <a:cubicBezTo>
                    <a:pt x="80" y="30"/>
                    <a:pt x="80" y="28"/>
                    <a:pt x="79" y="25"/>
                  </a:cubicBezTo>
                  <a:cubicBezTo>
                    <a:pt x="78" y="24"/>
                    <a:pt x="78" y="23"/>
                    <a:pt x="77" y="22"/>
                  </a:cubicBezTo>
                  <a:cubicBezTo>
                    <a:pt x="76" y="20"/>
                    <a:pt x="76" y="19"/>
                    <a:pt x="75" y="18"/>
                  </a:cubicBezTo>
                  <a:cubicBezTo>
                    <a:pt x="74" y="17"/>
                    <a:pt x="73" y="15"/>
                    <a:pt x="71" y="14"/>
                  </a:cubicBezTo>
                  <a:cubicBezTo>
                    <a:pt x="64" y="5"/>
                    <a:pt x="53" y="0"/>
                    <a:pt x="41" y="0"/>
                  </a:cubicBezTo>
                  <a:cubicBezTo>
                    <a:pt x="30" y="0"/>
                    <a:pt x="19" y="5"/>
                    <a:pt x="12" y="13"/>
                  </a:cubicBezTo>
                  <a:cubicBezTo>
                    <a:pt x="11" y="14"/>
                    <a:pt x="10" y="14"/>
                    <a:pt x="10" y="15"/>
                  </a:cubicBezTo>
                  <a:cubicBezTo>
                    <a:pt x="9" y="16"/>
                    <a:pt x="8" y="17"/>
                    <a:pt x="7" y="18"/>
                  </a:cubicBezTo>
                  <a:cubicBezTo>
                    <a:pt x="7" y="19"/>
                    <a:pt x="6" y="20"/>
                    <a:pt x="5" y="22"/>
                  </a:cubicBezTo>
                  <a:cubicBezTo>
                    <a:pt x="5" y="23"/>
                    <a:pt x="4" y="24"/>
                    <a:pt x="4" y="25"/>
                  </a:cubicBezTo>
                  <a:cubicBezTo>
                    <a:pt x="3" y="28"/>
                    <a:pt x="2" y="30"/>
                    <a:pt x="1" y="33"/>
                  </a:cubicBezTo>
                  <a:cubicBezTo>
                    <a:pt x="1" y="34"/>
                    <a:pt x="1" y="36"/>
                    <a:pt x="1" y="37"/>
                  </a:cubicBezTo>
                  <a:cubicBezTo>
                    <a:pt x="0" y="38"/>
                    <a:pt x="0" y="40"/>
                    <a:pt x="0" y="41"/>
                  </a:cubicBezTo>
                  <a:cubicBezTo>
                    <a:pt x="0" y="46"/>
                    <a:pt x="1" y="51"/>
                    <a:pt x="3" y="55"/>
                  </a:cubicBezTo>
                  <a:cubicBezTo>
                    <a:pt x="4" y="57"/>
                    <a:pt x="4" y="59"/>
                    <a:pt x="5" y="60"/>
                  </a:cubicBezTo>
                  <a:close/>
                  <a:moveTo>
                    <a:pt x="41" y="12"/>
                  </a:moveTo>
                  <a:cubicBezTo>
                    <a:pt x="57" y="12"/>
                    <a:pt x="70" y="25"/>
                    <a:pt x="70" y="41"/>
                  </a:cubicBezTo>
                  <a:cubicBezTo>
                    <a:pt x="70" y="57"/>
                    <a:pt x="57" y="70"/>
                    <a:pt x="41" y="70"/>
                  </a:cubicBezTo>
                  <a:cubicBezTo>
                    <a:pt x="25" y="70"/>
                    <a:pt x="12" y="57"/>
                    <a:pt x="12" y="41"/>
                  </a:cubicBezTo>
                  <a:cubicBezTo>
                    <a:pt x="12" y="25"/>
                    <a:pt x="25" y="12"/>
                    <a:pt x="4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43"/>
            <p:cNvSpPr>
              <a:spLocks noEditPoints="1"/>
            </p:cNvSpPr>
            <p:nvPr/>
          </p:nvSpPr>
          <p:spPr bwMode="auto">
            <a:xfrm>
              <a:off x="6019801" y="3589338"/>
              <a:ext cx="684213" cy="688975"/>
            </a:xfrm>
            <a:custGeom>
              <a:avLst/>
              <a:gdLst>
                <a:gd name="T0" fmla="*/ 119 w 238"/>
                <a:gd name="T1" fmla="*/ 0 h 239"/>
                <a:gd name="T2" fmla="*/ 0 w 238"/>
                <a:gd name="T3" fmla="*/ 119 h 239"/>
                <a:gd name="T4" fmla="*/ 119 w 238"/>
                <a:gd name="T5" fmla="*/ 239 h 239"/>
                <a:gd name="T6" fmla="*/ 238 w 238"/>
                <a:gd name="T7" fmla="*/ 119 h 239"/>
                <a:gd name="T8" fmla="*/ 119 w 238"/>
                <a:gd name="T9" fmla="*/ 0 h 239"/>
                <a:gd name="T10" fmla="*/ 139 w 238"/>
                <a:gd name="T11" fmla="*/ 66 h 239"/>
                <a:gd name="T12" fmla="*/ 166 w 238"/>
                <a:gd name="T13" fmla="*/ 66 h 239"/>
                <a:gd name="T14" fmla="*/ 166 w 238"/>
                <a:gd name="T15" fmla="*/ 78 h 239"/>
                <a:gd name="T16" fmla="*/ 139 w 238"/>
                <a:gd name="T17" fmla="*/ 78 h 239"/>
                <a:gd name="T18" fmla="*/ 139 w 238"/>
                <a:gd name="T19" fmla="*/ 66 h 239"/>
                <a:gd name="T20" fmla="*/ 182 w 238"/>
                <a:gd name="T21" fmla="*/ 186 h 239"/>
                <a:gd name="T22" fmla="*/ 40 w 238"/>
                <a:gd name="T23" fmla="*/ 186 h 239"/>
                <a:gd name="T24" fmla="*/ 40 w 238"/>
                <a:gd name="T25" fmla="*/ 82 h 239"/>
                <a:gd name="T26" fmla="*/ 182 w 238"/>
                <a:gd name="T27" fmla="*/ 82 h 239"/>
                <a:gd name="T28" fmla="*/ 182 w 238"/>
                <a:gd name="T29" fmla="*/ 18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8" h="239">
                  <a:moveTo>
                    <a:pt x="119" y="0"/>
                  </a:moveTo>
                  <a:cubicBezTo>
                    <a:pt x="53" y="0"/>
                    <a:pt x="0" y="54"/>
                    <a:pt x="0" y="119"/>
                  </a:cubicBezTo>
                  <a:cubicBezTo>
                    <a:pt x="0" y="185"/>
                    <a:pt x="53" y="239"/>
                    <a:pt x="119" y="239"/>
                  </a:cubicBezTo>
                  <a:cubicBezTo>
                    <a:pt x="185" y="239"/>
                    <a:pt x="238" y="185"/>
                    <a:pt x="238" y="119"/>
                  </a:cubicBezTo>
                  <a:cubicBezTo>
                    <a:pt x="238" y="54"/>
                    <a:pt x="185" y="0"/>
                    <a:pt x="119" y="0"/>
                  </a:cubicBezTo>
                  <a:close/>
                  <a:moveTo>
                    <a:pt x="139" y="66"/>
                  </a:moveTo>
                  <a:cubicBezTo>
                    <a:pt x="166" y="66"/>
                    <a:pt x="166" y="66"/>
                    <a:pt x="166" y="66"/>
                  </a:cubicBezTo>
                  <a:cubicBezTo>
                    <a:pt x="166" y="78"/>
                    <a:pt x="166" y="78"/>
                    <a:pt x="166" y="78"/>
                  </a:cubicBezTo>
                  <a:cubicBezTo>
                    <a:pt x="139" y="78"/>
                    <a:pt x="139" y="78"/>
                    <a:pt x="139" y="78"/>
                  </a:cubicBezTo>
                  <a:lnTo>
                    <a:pt x="139" y="66"/>
                  </a:lnTo>
                  <a:close/>
                  <a:moveTo>
                    <a:pt x="182" y="186"/>
                  </a:moveTo>
                  <a:cubicBezTo>
                    <a:pt x="40" y="186"/>
                    <a:pt x="40" y="186"/>
                    <a:pt x="40" y="186"/>
                  </a:cubicBezTo>
                  <a:cubicBezTo>
                    <a:pt x="40" y="82"/>
                    <a:pt x="40" y="82"/>
                    <a:pt x="40" y="82"/>
                  </a:cubicBezTo>
                  <a:cubicBezTo>
                    <a:pt x="182" y="82"/>
                    <a:pt x="182" y="82"/>
                    <a:pt x="182" y="82"/>
                  </a:cubicBezTo>
                  <a:lnTo>
                    <a:pt x="182"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Rectangle 44"/>
            <p:cNvSpPr>
              <a:spLocks noChangeArrowheads="1"/>
            </p:cNvSpPr>
            <p:nvPr/>
          </p:nvSpPr>
          <p:spPr bwMode="auto">
            <a:xfrm>
              <a:off x="6416676" y="3860800"/>
              <a:ext cx="84138" cy="476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grpSp>
      <p:sp>
        <p:nvSpPr>
          <p:cNvPr id="59" name="Freeform 45"/>
          <p:cNvSpPr>
            <a:spLocks noEditPoints="1"/>
          </p:cNvSpPr>
          <p:nvPr/>
        </p:nvSpPr>
        <p:spPr bwMode="auto">
          <a:xfrm>
            <a:off x="8081176" y="1038373"/>
            <a:ext cx="916164" cy="917642"/>
          </a:xfrm>
          <a:custGeom>
            <a:avLst/>
            <a:gdLst>
              <a:gd name="T0" fmla="*/ 0 w 342"/>
              <a:gd name="T1" fmla="*/ 171 h 342"/>
              <a:gd name="T2" fmla="*/ 342 w 342"/>
              <a:gd name="T3" fmla="*/ 171 h 342"/>
              <a:gd name="T4" fmla="*/ 48 w 342"/>
              <a:gd name="T5" fmla="*/ 140 h 342"/>
              <a:gd name="T6" fmla="*/ 108 w 342"/>
              <a:gd name="T7" fmla="*/ 164 h 342"/>
              <a:gd name="T8" fmla="*/ 48 w 342"/>
              <a:gd name="T9" fmla="*/ 140 h 342"/>
              <a:gd name="T10" fmla="*/ 109 w 342"/>
              <a:gd name="T11" fmla="*/ 171 h 342"/>
              <a:gd name="T12" fmla="*/ 66 w 342"/>
              <a:gd name="T13" fmla="*/ 209 h 342"/>
              <a:gd name="T14" fmla="*/ 95 w 342"/>
              <a:gd name="T15" fmla="*/ 283 h 342"/>
              <a:gd name="T16" fmla="*/ 95 w 342"/>
              <a:gd name="T17" fmla="*/ 245 h 342"/>
              <a:gd name="T18" fmla="*/ 95 w 342"/>
              <a:gd name="T19" fmla="*/ 283 h 342"/>
              <a:gd name="T20" fmla="*/ 67 w 342"/>
              <a:gd name="T21" fmla="*/ 216 h 342"/>
              <a:gd name="T22" fmla="*/ 114 w 342"/>
              <a:gd name="T23" fmla="*/ 239 h 342"/>
              <a:gd name="T24" fmla="*/ 169 w 342"/>
              <a:gd name="T25" fmla="*/ 239 h 342"/>
              <a:gd name="T26" fmla="*/ 120 w 342"/>
              <a:gd name="T27" fmla="*/ 216 h 342"/>
              <a:gd name="T28" fmla="*/ 169 w 342"/>
              <a:gd name="T29" fmla="*/ 239 h 342"/>
              <a:gd name="T30" fmla="*/ 119 w 342"/>
              <a:gd name="T31" fmla="*/ 209 h 342"/>
              <a:gd name="T32" fmla="*/ 175 w 342"/>
              <a:gd name="T33" fmla="*/ 171 h 342"/>
              <a:gd name="T34" fmla="*/ 116 w 342"/>
              <a:gd name="T35" fmla="*/ 164 h 342"/>
              <a:gd name="T36" fmla="*/ 177 w 342"/>
              <a:gd name="T37" fmla="*/ 140 h 342"/>
              <a:gd name="T38" fmla="*/ 116 w 342"/>
              <a:gd name="T39" fmla="*/ 164 h 342"/>
              <a:gd name="T40" fmla="*/ 177 w 342"/>
              <a:gd name="T41" fmla="*/ 264 h 342"/>
              <a:gd name="T42" fmla="*/ 215 w 342"/>
              <a:gd name="T43" fmla="*/ 264 h 342"/>
              <a:gd name="T44" fmla="*/ 217 w 342"/>
              <a:gd name="T45" fmla="*/ 239 h 342"/>
              <a:gd name="T46" fmla="*/ 178 w 342"/>
              <a:gd name="T47" fmla="*/ 216 h 342"/>
              <a:gd name="T48" fmla="*/ 217 w 342"/>
              <a:gd name="T49" fmla="*/ 239 h 342"/>
              <a:gd name="T50" fmla="*/ 179 w 342"/>
              <a:gd name="T51" fmla="*/ 209 h 342"/>
              <a:gd name="T52" fmla="*/ 235 w 342"/>
              <a:gd name="T53" fmla="*/ 171 h 342"/>
              <a:gd name="T54" fmla="*/ 283 w 342"/>
              <a:gd name="T55" fmla="*/ 126 h 342"/>
              <a:gd name="T56" fmla="*/ 241 w 342"/>
              <a:gd name="T57" fmla="*/ 149 h 342"/>
              <a:gd name="T58" fmla="*/ 182 w 342"/>
              <a:gd name="T59" fmla="*/ 164 h 342"/>
              <a:gd name="T60" fmla="*/ 220 w 342"/>
              <a:gd name="T61" fmla="*/ 140 h 342"/>
              <a:gd name="T62" fmla="*/ 252 w 342"/>
              <a:gd name="T63" fmla="*/ 107 h 342"/>
              <a:gd name="T64" fmla="*/ 260 w 342"/>
              <a:gd name="T65" fmla="*/ 103 h 342"/>
              <a:gd name="T66" fmla="*/ 283 w 342"/>
              <a:gd name="T67" fmla="*/ 12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rgbClr val="FF6D6D"/>
          </a:solidFill>
          <a:ln>
            <a:noFill/>
          </a:ln>
        </p:spPr>
        <p:txBody>
          <a:bodyPr vert="horz" wrap="square" lIns="91440" tIns="45720" rIns="91440" bIns="45720" numCol="1" anchor="t" anchorCtr="0" compatLnSpc="1"/>
          <a:lstStyle/>
          <a:p>
            <a:endParaRPr lang="id-ID"/>
          </a:p>
        </p:txBody>
      </p:sp>
      <p:grpSp>
        <p:nvGrpSpPr>
          <p:cNvPr id="86" name="Group 85"/>
          <p:cNvGrpSpPr/>
          <p:nvPr/>
        </p:nvGrpSpPr>
        <p:grpSpPr>
          <a:xfrm>
            <a:off x="10785337" y="4589246"/>
            <a:ext cx="945718" cy="945718"/>
            <a:chOff x="8089901" y="4441825"/>
            <a:chExt cx="1016000" cy="1016000"/>
          </a:xfrm>
          <a:solidFill>
            <a:schemeClr val="bg1">
              <a:lumMod val="50000"/>
            </a:schemeClr>
          </a:solidFill>
        </p:grpSpPr>
        <p:sp>
          <p:nvSpPr>
            <p:cNvPr id="60" name="Rectangle 46"/>
            <p:cNvSpPr>
              <a:spLocks noChangeArrowheads="1"/>
            </p:cNvSpPr>
            <p:nvPr/>
          </p:nvSpPr>
          <p:spPr bwMode="auto">
            <a:xfrm>
              <a:off x="8507413" y="4703763"/>
              <a:ext cx="255588" cy="134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61" name="Freeform 47"/>
            <p:cNvSpPr>
              <a:spLocks noEditPoints="1"/>
            </p:cNvSpPr>
            <p:nvPr/>
          </p:nvSpPr>
          <p:spPr bwMode="auto">
            <a:xfrm>
              <a:off x="8089901" y="4441825"/>
              <a:ext cx="1016000" cy="1016000"/>
            </a:xfrm>
            <a:custGeom>
              <a:avLst/>
              <a:gdLst>
                <a:gd name="T0" fmla="*/ 176 w 353"/>
                <a:gd name="T1" fmla="*/ 0 h 353"/>
                <a:gd name="T2" fmla="*/ 0 w 353"/>
                <a:gd name="T3" fmla="*/ 176 h 353"/>
                <a:gd name="T4" fmla="*/ 176 w 353"/>
                <a:gd name="T5" fmla="*/ 353 h 353"/>
                <a:gd name="T6" fmla="*/ 353 w 353"/>
                <a:gd name="T7" fmla="*/ 176 h 353"/>
                <a:gd name="T8" fmla="*/ 176 w 353"/>
                <a:gd name="T9" fmla="*/ 0 h 353"/>
                <a:gd name="T10" fmla="*/ 271 w 353"/>
                <a:gd name="T11" fmla="*/ 280 h 353"/>
                <a:gd name="T12" fmla="*/ 107 w 353"/>
                <a:gd name="T13" fmla="*/ 280 h 353"/>
                <a:gd name="T14" fmla="*/ 107 w 353"/>
                <a:gd name="T15" fmla="*/ 257 h 353"/>
                <a:gd name="T16" fmla="*/ 98 w 353"/>
                <a:gd name="T17" fmla="*/ 259 h 353"/>
                <a:gd name="T18" fmla="*/ 93 w 353"/>
                <a:gd name="T19" fmla="*/ 278 h 353"/>
                <a:gd name="T20" fmla="*/ 82 w 353"/>
                <a:gd name="T21" fmla="*/ 278 h 353"/>
                <a:gd name="T22" fmla="*/ 89 w 353"/>
                <a:gd name="T23" fmla="*/ 251 h 353"/>
                <a:gd name="T24" fmla="*/ 107 w 353"/>
                <a:gd name="T25" fmla="*/ 245 h 353"/>
                <a:gd name="T26" fmla="*/ 107 w 353"/>
                <a:gd name="T27" fmla="*/ 213 h 353"/>
                <a:gd name="T28" fmla="*/ 98 w 353"/>
                <a:gd name="T29" fmla="*/ 215 h 353"/>
                <a:gd name="T30" fmla="*/ 93 w 353"/>
                <a:gd name="T31" fmla="*/ 234 h 353"/>
                <a:gd name="T32" fmla="*/ 82 w 353"/>
                <a:gd name="T33" fmla="*/ 234 h 353"/>
                <a:gd name="T34" fmla="*/ 89 w 353"/>
                <a:gd name="T35" fmla="*/ 207 h 353"/>
                <a:gd name="T36" fmla="*/ 107 w 353"/>
                <a:gd name="T37" fmla="*/ 201 h 353"/>
                <a:gd name="T38" fmla="*/ 107 w 353"/>
                <a:gd name="T39" fmla="*/ 169 h 353"/>
                <a:gd name="T40" fmla="*/ 98 w 353"/>
                <a:gd name="T41" fmla="*/ 171 h 353"/>
                <a:gd name="T42" fmla="*/ 93 w 353"/>
                <a:gd name="T43" fmla="*/ 190 h 353"/>
                <a:gd name="T44" fmla="*/ 82 w 353"/>
                <a:gd name="T45" fmla="*/ 190 h 353"/>
                <a:gd name="T46" fmla="*/ 89 w 353"/>
                <a:gd name="T47" fmla="*/ 163 h 353"/>
                <a:gd name="T48" fmla="*/ 107 w 353"/>
                <a:gd name="T49" fmla="*/ 157 h 353"/>
                <a:gd name="T50" fmla="*/ 107 w 353"/>
                <a:gd name="T51" fmla="*/ 125 h 353"/>
                <a:gd name="T52" fmla="*/ 98 w 353"/>
                <a:gd name="T53" fmla="*/ 127 h 353"/>
                <a:gd name="T54" fmla="*/ 93 w 353"/>
                <a:gd name="T55" fmla="*/ 146 h 353"/>
                <a:gd name="T56" fmla="*/ 82 w 353"/>
                <a:gd name="T57" fmla="*/ 146 h 353"/>
                <a:gd name="T58" fmla="*/ 89 w 353"/>
                <a:gd name="T59" fmla="*/ 119 h 353"/>
                <a:gd name="T60" fmla="*/ 107 w 353"/>
                <a:gd name="T61" fmla="*/ 113 h 353"/>
                <a:gd name="T62" fmla="*/ 107 w 353"/>
                <a:gd name="T63" fmla="*/ 81 h 353"/>
                <a:gd name="T64" fmla="*/ 98 w 353"/>
                <a:gd name="T65" fmla="*/ 83 h 353"/>
                <a:gd name="T66" fmla="*/ 93 w 353"/>
                <a:gd name="T67" fmla="*/ 102 h 353"/>
                <a:gd name="T68" fmla="*/ 82 w 353"/>
                <a:gd name="T69" fmla="*/ 102 h 353"/>
                <a:gd name="T70" fmla="*/ 89 w 353"/>
                <a:gd name="T71" fmla="*/ 75 h 353"/>
                <a:gd name="T72" fmla="*/ 107 w 353"/>
                <a:gd name="T73" fmla="*/ 69 h 353"/>
                <a:gd name="T74" fmla="*/ 107 w 353"/>
                <a:gd name="T75" fmla="*/ 69 h 353"/>
                <a:gd name="T76" fmla="*/ 271 w 353"/>
                <a:gd name="T77" fmla="*/ 69 h 353"/>
                <a:gd name="T78" fmla="*/ 271 w 353"/>
                <a:gd name="T79" fmla="*/ 280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53" h="353">
                  <a:moveTo>
                    <a:pt x="176" y="0"/>
                  </a:moveTo>
                  <a:cubicBezTo>
                    <a:pt x="79" y="0"/>
                    <a:pt x="0" y="79"/>
                    <a:pt x="0" y="176"/>
                  </a:cubicBezTo>
                  <a:cubicBezTo>
                    <a:pt x="0" y="274"/>
                    <a:pt x="79" y="353"/>
                    <a:pt x="176" y="353"/>
                  </a:cubicBezTo>
                  <a:cubicBezTo>
                    <a:pt x="274" y="353"/>
                    <a:pt x="353" y="274"/>
                    <a:pt x="353" y="176"/>
                  </a:cubicBezTo>
                  <a:cubicBezTo>
                    <a:pt x="353" y="79"/>
                    <a:pt x="274" y="0"/>
                    <a:pt x="176" y="0"/>
                  </a:cubicBezTo>
                  <a:close/>
                  <a:moveTo>
                    <a:pt x="271" y="280"/>
                  </a:moveTo>
                  <a:cubicBezTo>
                    <a:pt x="107" y="280"/>
                    <a:pt x="107" y="280"/>
                    <a:pt x="107" y="280"/>
                  </a:cubicBezTo>
                  <a:cubicBezTo>
                    <a:pt x="107" y="257"/>
                    <a:pt x="107" y="257"/>
                    <a:pt x="107" y="257"/>
                  </a:cubicBezTo>
                  <a:cubicBezTo>
                    <a:pt x="104" y="257"/>
                    <a:pt x="100" y="257"/>
                    <a:pt x="98" y="259"/>
                  </a:cubicBezTo>
                  <a:cubicBezTo>
                    <a:pt x="92" y="263"/>
                    <a:pt x="93" y="272"/>
                    <a:pt x="93" y="278"/>
                  </a:cubicBezTo>
                  <a:cubicBezTo>
                    <a:pt x="94" y="285"/>
                    <a:pt x="82" y="285"/>
                    <a:pt x="82" y="278"/>
                  </a:cubicBezTo>
                  <a:cubicBezTo>
                    <a:pt x="81" y="268"/>
                    <a:pt x="82" y="258"/>
                    <a:pt x="89" y="251"/>
                  </a:cubicBezTo>
                  <a:cubicBezTo>
                    <a:pt x="94" y="247"/>
                    <a:pt x="101" y="245"/>
                    <a:pt x="107" y="245"/>
                  </a:cubicBezTo>
                  <a:cubicBezTo>
                    <a:pt x="107" y="213"/>
                    <a:pt x="107" y="213"/>
                    <a:pt x="107" y="213"/>
                  </a:cubicBezTo>
                  <a:cubicBezTo>
                    <a:pt x="104" y="213"/>
                    <a:pt x="100" y="213"/>
                    <a:pt x="98" y="215"/>
                  </a:cubicBezTo>
                  <a:cubicBezTo>
                    <a:pt x="92" y="219"/>
                    <a:pt x="93" y="228"/>
                    <a:pt x="93" y="234"/>
                  </a:cubicBezTo>
                  <a:cubicBezTo>
                    <a:pt x="94" y="241"/>
                    <a:pt x="82" y="241"/>
                    <a:pt x="82" y="234"/>
                  </a:cubicBezTo>
                  <a:cubicBezTo>
                    <a:pt x="81" y="224"/>
                    <a:pt x="82" y="214"/>
                    <a:pt x="89" y="207"/>
                  </a:cubicBezTo>
                  <a:cubicBezTo>
                    <a:pt x="94" y="202"/>
                    <a:pt x="101" y="201"/>
                    <a:pt x="107" y="201"/>
                  </a:cubicBezTo>
                  <a:cubicBezTo>
                    <a:pt x="107" y="169"/>
                    <a:pt x="107" y="169"/>
                    <a:pt x="107" y="169"/>
                  </a:cubicBezTo>
                  <a:cubicBezTo>
                    <a:pt x="104" y="169"/>
                    <a:pt x="100" y="169"/>
                    <a:pt x="98" y="171"/>
                  </a:cubicBezTo>
                  <a:cubicBezTo>
                    <a:pt x="92" y="175"/>
                    <a:pt x="93" y="184"/>
                    <a:pt x="93" y="190"/>
                  </a:cubicBezTo>
                  <a:cubicBezTo>
                    <a:pt x="94" y="197"/>
                    <a:pt x="82" y="197"/>
                    <a:pt x="82" y="190"/>
                  </a:cubicBezTo>
                  <a:cubicBezTo>
                    <a:pt x="81" y="180"/>
                    <a:pt x="82" y="170"/>
                    <a:pt x="89" y="163"/>
                  </a:cubicBezTo>
                  <a:cubicBezTo>
                    <a:pt x="94" y="158"/>
                    <a:pt x="101" y="157"/>
                    <a:pt x="107" y="157"/>
                  </a:cubicBezTo>
                  <a:cubicBezTo>
                    <a:pt x="107" y="125"/>
                    <a:pt x="107" y="125"/>
                    <a:pt x="107" y="125"/>
                  </a:cubicBezTo>
                  <a:cubicBezTo>
                    <a:pt x="104" y="125"/>
                    <a:pt x="100" y="125"/>
                    <a:pt x="98" y="127"/>
                  </a:cubicBezTo>
                  <a:cubicBezTo>
                    <a:pt x="92" y="131"/>
                    <a:pt x="93" y="140"/>
                    <a:pt x="93" y="146"/>
                  </a:cubicBezTo>
                  <a:cubicBezTo>
                    <a:pt x="94" y="153"/>
                    <a:pt x="82" y="153"/>
                    <a:pt x="82" y="146"/>
                  </a:cubicBezTo>
                  <a:cubicBezTo>
                    <a:pt x="81" y="136"/>
                    <a:pt x="82" y="126"/>
                    <a:pt x="89" y="119"/>
                  </a:cubicBezTo>
                  <a:cubicBezTo>
                    <a:pt x="94" y="114"/>
                    <a:pt x="101" y="113"/>
                    <a:pt x="107" y="113"/>
                  </a:cubicBezTo>
                  <a:cubicBezTo>
                    <a:pt x="107" y="81"/>
                    <a:pt x="107" y="81"/>
                    <a:pt x="107" y="81"/>
                  </a:cubicBezTo>
                  <a:cubicBezTo>
                    <a:pt x="104" y="81"/>
                    <a:pt x="100" y="81"/>
                    <a:pt x="98" y="83"/>
                  </a:cubicBezTo>
                  <a:cubicBezTo>
                    <a:pt x="92" y="87"/>
                    <a:pt x="93" y="96"/>
                    <a:pt x="93" y="102"/>
                  </a:cubicBezTo>
                  <a:cubicBezTo>
                    <a:pt x="94" y="109"/>
                    <a:pt x="82" y="109"/>
                    <a:pt x="82" y="102"/>
                  </a:cubicBezTo>
                  <a:cubicBezTo>
                    <a:pt x="81" y="92"/>
                    <a:pt x="82" y="82"/>
                    <a:pt x="89" y="75"/>
                  </a:cubicBezTo>
                  <a:cubicBezTo>
                    <a:pt x="94" y="70"/>
                    <a:pt x="101" y="69"/>
                    <a:pt x="107" y="69"/>
                  </a:cubicBezTo>
                  <a:cubicBezTo>
                    <a:pt x="107" y="69"/>
                    <a:pt x="107" y="69"/>
                    <a:pt x="107" y="69"/>
                  </a:cubicBezTo>
                  <a:cubicBezTo>
                    <a:pt x="271" y="69"/>
                    <a:pt x="271" y="69"/>
                    <a:pt x="271" y="69"/>
                  </a:cubicBezTo>
                  <a:lnTo>
                    <a:pt x="271"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89" name="Group 88"/>
          <p:cNvGrpSpPr/>
          <p:nvPr/>
        </p:nvGrpSpPr>
        <p:grpSpPr>
          <a:xfrm>
            <a:off x="9879516" y="2490935"/>
            <a:ext cx="768396" cy="766918"/>
            <a:chOff x="7116763" y="2187575"/>
            <a:chExt cx="825500" cy="823913"/>
          </a:xfrm>
          <a:solidFill>
            <a:schemeClr val="bg1">
              <a:lumMod val="50000"/>
            </a:schemeClr>
          </a:solidFill>
        </p:grpSpPr>
        <p:sp>
          <p:nvSpPr>
            <p:cNvPr id="62" name="Freeform 48"/>
            <p:cNvSpPr/>
            <p:nvPr/>
          </p:nvSpPr>
          <p:spPr bwMode="auto">
            <a:xfrm>
              <a:off x="7473951" y="2566988"/>
              <a:ext cx="71438" cy="98425"/>
            </a:xfrm>
            <a:custGeom>
              <a:avLst/>
              <a:gdLst>
                <a:gd name="T0" fmla="*/ 0 w 25"/>
                <a:gd name="T1" fmla="*/ 32 h 34"/>
                <a:gd name="T2" fmla="*/ 3 w 25"/>
                <a:gd name="T3" fmla="*/ 34 h 34"/>
                <a:gd name="T4" fmla="*/ 25 w 25"/>
                <a:gd name="T5" fmla="*/ 0 h 34"/>
                <a:gd name="T6" fmla="*/ 13 w 25"/>
                <a:gd name="T7" fmla="*/ 4 h 34"/>
                <a:gd name="T8" fmla="*/ 0 w 25"/>
                <a:gd name="T9" fmla="*/ 32 h 34"/>
              </a:gdLst>
              <a:ahLst/>
              <a:cxnLst>
                <a:cxn ang="0">
                  <a:pos x="T0" y="T1"/>
                </a:cxn>
                <a:cxn ang="0">
                  <a:pos x="T2" y="T3"/>
                </a:cxn>
                <a:cxn ang="0">
                  <a:pos x="T4" y="T5"/>
                </a:cxn>
                <a:cxn ang="0">
                  <a:pos x="T6" y="T7"/>
                </a:cxn>
                <a:cxn ang="0">
                  <a:pos x="T8" y="T9"/>
                </a:cxn>
              </a:cxnLst>
              <a:rect l="0" t="0" r="r" b="b"/>
              <a:pathLst>
                <a:path w="25" h="34">
                  <a:moveTo>
                    <a:pt x="0" y="32"/>
                  </a:moveTo>
                  <a:cubicBezTo>
                    <a:pt x="0" y="34"/>
                    <a:pt x="2" y="34"/>
                    <a:pt x="3" y="34"/>
                  </a:cubicBezTo>
                  <a:cubicBezTo>
                    <a:pt x="9" y="34"/>
                    <a:pt x="18" y="28"/>
                    <a:pt x="25" y="0"/>
                  </a:cubicBezTo>
                  <a:cubicBezTo>
                    <a:pt x="20" y="0"/>
                    <a:pt x="15" y="2"/>
                    <a:pt x="13" y="4"/>
                  </a:cubicBezTo>
                  <a:cubicBezTo>
                    <a:pt x="6" y="11"/>
                    <a:pt x="0" y="23"/>
                    <a:pt x="0"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3" name="Freeform 49"/>
            <p:cNvSpPr>
              <a:spLocks noEditPoints="1"/>
            </p:cNvSpPr>
            <p:nvPr/>
          </p:nvSpPr>
          <p:spPr bwMode="auto">
            <a:xfrm>
              <a:off x="7116763" y="2187575"/>
              <a:ext cx="825500" cy="823913"/>
            </a:xfrm>
            <a:custGeom>
              <a:avLst/>
              <a:gdLst>
                <a:gd name="T0" fmla="*/ 143 w 287"/>
                <a:gd name="T1" fmla="*/ 0 h 286"/>
                <a:gd name="T2" fmla="*/ 0 w 287"/>
                <a:gd name="T3" fmla="*/ 143 h 286"/>
                <a:gd name="T4" fmla="*/ 143 w 287"/>
                <a:gd name="T5" fmla="*/ 286 h 286"/>
                <a:gd name="T6" fmla="*/ 287 w 287"/>
                <a:gd name="T7" fmla="*/ 143 h 286"/>
                <a:gd name="T8" fmla="*/ 143 w 287"/>
                <a:gd name="T9" fmla="*/ 0 h 286"/>
                <a:gd name="T10" fmla="*/ 222 w 287"/>
                <a:gd name="T11" fmla="*/ 171 h 286"/>
                <a:gd name="T12" fmla="*/ 180 w 287"/>
                <a:gd name="T13" fmla="*/ 194 h 286"/>
                <a:gd name="T14" fmla="*/ 154 w 287"/>
                <a:gd name="T15" fmla="*/ 184 h 286"/>
                <a:gd name="T16" fmla="*/ 125 w 287"/>
                <a:gd name="T17" fmla="*/ 194 h 286"/>
                <a:gd name="T18" fmla="*/ 91 w 287"/>
                <a:gd name="T19" fmla="*/ 165 h 286"/>
                <a:gd name="T20" fmla="*/ 110 w 287"/>
                <a:gd name="T21" fmla="*/ 120 h 286"/>
                <a:gd name="T22" fmla="*/ 170 w 287"/>
                <a:gd name="T23" fmla="*/ 103 h 286"/>
                <a:gd name="T24" fmla="*/ 180 w 287"/>
                <a:gd name="T25" fmla="*/ 103 h 286"/>
                <a:gd name="T26" fmla="*/ 187 w 287"/>
                <a:gd name="T27" fmla="*/ 104 h 286"/>
                <a:gd name="T28" fmla="*/ 185 w 287"/>
                <a:gd name="T29" fmla="*/ 110 h 286"/>
                <a:gd name="T30" fmla="*/ 178 w 287"/>
                <a:gd name="T31" fmla="*/ 149 h 286"/>
                <a:gd name="T32" fmla="*/ 177 w 287"/>
                <a:gd name="T33" fmla="*/ 151 h 286"/>
                <a:gd name="T34" fmla="*/ 175 w 287"/>
                <a:gd name="T35" fmla="*/ 162 h 286"/>
                <a:gd name="T36" fmla="*/ 181 w 287"/>
                <a:gd name="T37" fmla="*/ 166 h 286"/>
                <a:gd name="T38" fmla="*/ 196 w 287"/>
                <a:gd name="T39" fmla="*/ 154 h 286"/>
                <a:gd name="T40" fmla="*/ 201 w 287"/>
                <a:gd name="T41" fmla="*/ 131 h 286"/>
                <a:gd name="T42" fmla="*/ 186 w 287"/>
                <a:gd name="T43" fmla="*/ 94 h 286"/>
                <a:gd name="T44" fmla="*/ 146 w 287"/>
                <a:gd name="T45" fmla="*/ 80 h 286"/>
                <a:gd name="T46" fmla="*/ 79 w 287"/>
                <a:gd name="T47" fmla="*/ 161 h 286"/>
                <a:gd name="T48" fmla="*/ 94 w 287"/>
                <a:gd name="T49" fmla="*/ 199 h 286"/>
                <a:gd name="T50" fmla="*/ 135 w 287"/>
                <a:gd name="T51" fmla="*/ 213 h 286"/>
                <a:gd name="T52" fmla="*/ 201 w 287"/>
                <a:gd name="T53" fmla="*/ 193 h 286"/>
                <a:gd name="T54" fmla="*/ 206 w 287"/>
                <a:gd name="T55" fmla="*/ 191 h 286"/>
                <a:gd name="T56" fmla="*/ 208 w 287"/>
                <a:gd name="T57" fmla="*/ 196 h 286"/>
                <a:gd name="T58" fmla="*/ 216 w 287"/>
                <a:gd name="T59" fmla="*/ 212 h 286"/>
                <a:gd name="T60" fmla="*/ 218 w 287"/>
                <a:gd name="T61" fmla="*/ 217 h 286"/>
                <a:gd name="T62" fmla="*/ 214 w 287"/>
                <a:gd name="T63" fmla="*/ 219 h 286"/>
                <a:gd name="T64" fmla="*/ 133 w 287"/>
                <a:gd name="T65" fmla="*/ 240 h 286"/>
                <a:gd name="T66" fmla="*/ 74 w 287"/>
                <a:gd name="T67" fmla="*/ 221 h 286"/>
                <a:gd name="T68" fmla="*/ 46 w 287"/>
                <a:gd name="T69" fmla="*/ 160 h 286"/>
                <a:gd name="T70" fmla="*/ 71 w 287"/>
                <a:gd name="T71" fmla="*/ 88 h 286"/>
                <a:gd name="T72" fmla="*/ 148 w 287"/>
                <a:gd name="T73" fmla="*/ 52 h 286"/>
                <a:gd name="T74" fmla="*/ 204 w 287"/>
                <a:gd name="T75" fmla="*/ 70 h 286"/>
                <a:gd name="T76" fmla="*/ 234 w 287"/>
                <a:gd name="T77" fmla="*/ 129 h 286"/>
                <a:gd name="T78" fmla="*/ 222 w 287"/>
                <a:gd name="T79" fmla="*/ 171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7" h="286">
                  <a:moveTo>
                    <a:pt x="143" y="0"/>
                  </a:moveTo>
                  <a:cubicBezTo>
                    <a:pt x="64" y="0"/>
                    <a:pt x="0" y="64"/>
                    <a:pt x="0" y="143"/>
                  </a:cubicBezTo>
                  <a:cubicBezTo>
                    <a:pt x="0" y="222"/>
                    <a:pt x="64" y="286"/>
                    <a:pt x="143" y="286"/>
                  </a:cubicBezTo>
                  <a:cubicBezTo>
                    <a:pt x="223" y="286"/>
                    <a:pt x="287" y="222"/>
                    <a:pt x="287" y="143"/>
                  </a:cubicBezTo>
                  <a:cubicBezTo>
                    <a:pt x="287" y="64"/>
                    <a:pt x="223" y="0"/>
                    <a:pt x="143" y="0"/>
                  </a:cubicBezTo>
                  <a:close/>
                  <a:moveTo>
                    <a:pt x="222" y="171"/>
                  </a:moveTo>
                  <a:cubicBezTo>
                    <a:pt x="212" y="186"/>
                    <a:pt x="198" y="194"/>
                    <a:pt x="180" y="194"/>
                  </a:cubicBezTo>
                  <a:cubicBezTo>
                    <a:pt x="167" y="194"/>
                    <a:pt x="161" y="190"/>
                    <a:pt x="154" y="184"/>
                  </a:cubicBezTo>
                  <a:cubicBezTo>
                    <a:pt x="146" y="190"/>
                    <a:pt x="138" y="194"/>
                    <a:pt x="125" y="194"/>
                  </a:cubicBezTo>
                  <a:cubicBezTo>
                    <a:pt x="105" y="194"/>
                    <a:pt x="91" y="182"/>
                    <a:pt x="91" y="165"/>
                  </a:cubicBezTo>
                  <a:cubicBezTo>
                    <a:pt x="91" y="150"/>
                    <a:pt x="99" y="132"/>
                    <a:pt x="110" y="120"/>
                  </a:cubicBezTo>
                  <a:cubicBezTo>
                    <a:pt x="119" y="110"/>
                    <a:pt x="133" y="103"/>
                    <a:pt x="170" y="103"/>
                  </a:cubicBezTo>
                  <a:cubicBezTo>
                    <a:pt x="173" y="103"/>
                    <a:pt x="177" y="103"/>
                    <a:pt x="180" y="103"/>
                  </a:cubicBezTo>
                  <a:cubicBezTo>
                    <a:pt x="187" y="104"/>
                    <a:pt x="187" y="104"/>
                    <a:pt x="187" y="104"/>
                  </a:cubicBezTo>
                  <a:cubicBezTo>
                    <a:pt x="185" y="110"/>
                    <a:pt x="185" y="110"/>
                    <a:pt x="185" y="110"/>
                  </a:cubicBezTo>
                  <a:cubicBezTo>
                    <a:pt x="178" y="149"/>
                    <a:pt x="178" y="149"/>
                    <a:pt x="178" y="149"/>
                  </a:cubicBezTo>
                  <a:cubicBezTo>
                    <a:pt x="177" y="149"/>
                    <a:pt x="177" y="150"/>
                    <a:pt x="177" y="151"/>
                  </a:cubicBezTo>
                  <a:cubicBezTo>
                    <a:pt x="177" y="154"/>
                    <a:pt x="175" y="159"/>
                    <a:pt x="175" y="162"/>
                  </a:cubicBezTo>
                  <a:cubicBezTo>
                    <a:pt x="175" y="165"/>
                    <a:pt x="177" y="166"/>
                    <a:pt x="181" y="166"/>
                  </a:cubicBezTo>
                  <a:cubicBezTo>
                    <a:pt x="187" y="166"/>
                    <a:pt x="192" y="162"/>
                    <a:pt x="196" y="154"/>
                  </a:cubicBezTo>
                  <a:cubicBezTo>
                    <a:pt x="200" y="146"/>
                    <a:pt x="201" y="136"/>
                    <a:pt x="201" y="131"/>
                  </a:cubicBezTo>
                  <a:cubicBezTo>
                    <a:pt x="201" y="116"/>
                    <a:pt x="196" y="103"/>
                    <a:pt x="186" y="94"/>
                  </a:cubicBezTo>
                  <a:cubicBezTo>
                    <a:pt x="176" y="84"/>
                    <a:pt x="162" y="80"/>
                    <a:pt x="146" y="80"/>
                  </a:cubicBezTo>
                  <a:cubicBezTo>
                    <a:pt x="112" y="80"/>
                    <a:pt x="79" y="107"/>
                    <a:pt x="79" y="161"/>
                  </a:cubicBezTo>
                  <a:cubicBezTo>
                    <a:pt x="79" y="177"/>
                    <a:pt x="84" y="190"/>
                    <a:pt x="94" y="199"/>
                  </a:cubicBezTo>
                  <a:cubicBezTo>
                    <a:pt x="104" y="208"/>
                    <a:pt x="118" y="213"/>
                    <a:pt x="135" y="213"/>
                  </a:cubicBezTo>
                  <a:cubicBezTo>
                    <a:pt x="161" y="213"/>
                    <a:pt x="182" y="203"/>
                    <a:pt x="201" y="193"/>
                  </a:cubicBezTo>
                  <a:cubicBezTo>
                    <a:pt x="206" y="191"/>
                    <a:pt x="206" y="191"/>
                    <a:pt x="206" y="191"/>
                  </a:cubicBezTo>
                  <a:cubicBezTo>
                    <a:pt x="208" y="196"/>
                    <a:pt x="208" y="196"/>
                    <a:pt x="208" y="196"/>
                  </a:cubicBezTo>
                  <a:cubicBezTo>
                    <a:pt x="216" y="212"/>
                    <a:pt x="216" y="212"/>
                    <a:pt x="216" y="212"/>
                  </a:cubicBezTo>
                  <a:cubicBezTo>
                    <a:pt x="218" y="217"/>
                    <a:pt x="218" y="217"/>
                    <a:pt x="218" y="217"/>
                  </a:cubicBezTo>
                  <a:cubicBezTo>
                    <a:pt x="214" y="219"/>
                    <a:pt x="214" y="219"/>
                    <a:pt x="214" y="219"/>
                  </a:cubicBezTo>
                  <a:cubicBezTo>
                    <a:pt x="189" y="233"/>
                    <a:pt x="161" y="240"/>
                    <a:pt x="133" y="240"/>
                  </a:cubicBezTo>
                  <a:cubicBezTo>
                    <a:pt x="111" y="240"/>
                    <a:pt x="90" y="233"/>
                    <a:pt x="74" y="221"/>
                  </a:cubicBezTo>
                  <a:cubicBezTo>
                    <a:pt x="55" y="207"/>
                    <a:pt x="46" y="186"/>
                    <a:pt x="46" y="160"/>
                  </a:cubicBezTo>
                  <a:cubicBezTo>
                    <a:pt x="46" y="134"/>
                    <a:pt x="55" y="108"/>
                    <a:pt x="71" y="88"/>
                  </a:cubicBezTo>
                  <a:cubicBezTo>
                    <a:pt x="84" y="72"/>
                    <a:pt x="108" y="52"/>
                    <a:pt x="148" y="52"/>
                  </a:cubicBezTo>
                  <a:cubicBezTo>
                    <a:pt x="167" y="52"/>
                    <a:pt x="188" y="59"/>
                    <a:pt x="204" y="70"/>
                  </a:cubicBezTo>
                  <a:cubicBezTo>
                    <a:pt x="217" y="80"/>
                    <a:pt x="234" y="98"/>
                    <a:pt x="234" y="129"/>
                  </a:cubicBezTo>
                  <a:cubicBezTo>
                    <a:pt x="234" y="144"/>
                    <a:pt x="229" y="159"/>
                    <a:pt x="222" y="1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64" name="Freeform 50"/>
          <p:cNvSpPr>
            <a:spLocks noEditPoints="1"/>
          </p:cNvSpPr>
          <p:nvPr/>
        </p:nvSpPr>
        <p:spPr bwMode="auto">
          <a:xfrm>
            <a:off x="8763866" y="1957492"/>
            <a:ext cx="777262" cy="774306"/>
          </a:xfrm>
          <a:custGeom>
            <a:avLst/>
            <a:gdLst>
              <a:gd name="T0" fmla="*/ 145 w 290"/>
              <a:gd name="T1" fmla="*/ 0 h 289"/>
              <a:gd name="T2" fmla="*/ 0 w 290"/>
              <a:gd name="T3" fmla="*/ 144 h 289"/>
              <a:gd name="T4" fmla="*/ 145 w 290"/>
              <a:gd name="T5" fmla="*/ 289 h 289"/>
              <a:gd name="T6" fmla="*/ 290 w 290"/>
              <a:gd name="T7" fmla="*/ 144 h 289"/>
              <a:gd name="T8" fmla="*/ 145 w 290"/>
              <a:gd name="T9" fmla="*/ 0 h 289"/>
              <a:gd name="T10" fmla="*/ 173 w 290"/>
              <a:gd name="T11" fmla="*/ 144 h 289"/>
              <a:gd name="T12" fmla="*/ 173 w 290"/>
              <a:gd name="T13" fmla="*/ 236 h 289"/>
              <a:gd name="T14" fmla="*/ 79 w 290"/>
              <a:gd name="T15" fmla="*/ 197 h 289"/>
              <a:gd name="T16" fmla="*/ 79 w 290"/>
              <a:gd name="T17" fmla="*/ 183 h 289"/>
              <a:gd name="T18" fmla="*/ 46 w 290"/>
              <a:gd name="T19" fmla="*/ 183 h 289"/>
              <a:gd name="T20" fmla="*/ 46 w 290"/>
              <a:gd name="T21" fmla="*/ 106 h 289"/>
              <a:gd name="T22" fmla="*/ 79 w 290"/>
              <a:gd name="T23" fmla="*/ 106 h 289"/>
              <a:gd name="T24" fmla="*/ 79 w 290"/>
              <a:gd name="T25" fmla="*/ 91 h 289"/>
              <a:gd name="T26" fmla="*/ 173 w 290"/>
              <a:gd name="T27" fmla="*/ 53 h 289"/>
              <a:gd name="T28" fmla="*/ 173 w 290"/>
              <a:gd name="T29" fmla="*/ 144 h 289"/>
              <a:gd name="T30" fmla="*/ 182 w 290"/>
              <a:gd name="T31" fmla="*/ 196 h 289"/>
              <a:gd name="T32" fmla="*/ 194 w 290"/>
              <a:gd name="T33" fmla="*/ 144 h 289"/>
              <a:gd name="T34" fmla="*/ 182 w 290"/>
              <a:gd name="T35" fmla="*/ 93 h 289"/>
              <a:gd name="T36" fmla="*/ 197 w 290"/>
              <a:gd name="T37" fmla="*/ 84 h 289"/>
              <a:gd name="T38" fmla="*/ 211 w 290"/>
              <a:gd name="T39" fmla="*/ 144 h 289"/>
              <a:gd name="T40" fmla="*/ 197 w 290"/>
              <a:gd name="T41" fmla="*/ 204 h 289"/>
              <a:gd name="T42" fmla="*/ 182 w 290"/>
              <a:gd name="T43" fmla="*/ 196 h 289"/>
              <a:gd name="T44" fmla="*/ 225 w 290"/>
              <a:gd name="T45" fmla="*/ 225 h 289"/>
              <a:gd name="T46" fmla="*/ 210 w 290"/>
              <a:gd name="T47" fmla="*/ 216 h 289"/>
              <a:gd name="T48" fmla="*/ 227 w 290"/>
              <a:gd name="T49" fmla="*/ 144 h 289"/>
              <a:gd name="T50" fmla="*/ 210 w 290"/>
              <a:gd name="T51" fmla="*/ 72 h 289"/>
              <a:gd name="T52" fmla="*/ 225 w 290"/>
              <a:gd name="T53" fmla="*/ 64 h 289"/>
              <a:gd name="T54" fmla="*/ 244 w 290"/>
              <a:gd name="T55" fmla="*/ 144 h 289"/>
              <a:gd name="T56" fmla="*/ 225 w 290"/>
              <a:gd name="T57" fmla="*/ 2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90" h="289">
                <a:moveTo>
                  <a:pt x="145" y="0"/>
                </a:moveTo>
                <a:cubicBezTo>
                  <a:pt x="65" y="0"/>
                  <a:pt x="0" y="64"/>
                  <a:pt x="0" y="144"/>
                </a:cubicBezTo>
                <a:cubicBezTo>
                  <a:pt x="0" y="224"/>
                  <a:pt x="65" y="289"/>
                  <a:pt x="145" y="289"/>
                </a:cubicBezTo>
                <a:cubicBezTo>
                  <a:pt x="225" y="289"/>
                  <a:pt x="290" y="224"/>
                  <a:pt x="290" y="144"/>
                </a:cubicBezTo>
                <a:cubicBezTo>
                  <a:pt x="290" y="64"/>
                  <a:pt x="225" y="0"/>
                  <a:pt x="145" y="0"/>
                </a:cubicBezTo>
                <a:close/>
                <a:moveTo>
                  <a:pt x="173" y="144"/>
                </a:moveTo>
                <a:cubicBezTo>
                  <a:pt x="173" y="236"/>
                  <a:pt x="173" y="236"/>
                  <a:pt x="173" y="236"/>
                </a:cubicBezTo>
                <a:cubicBezTo>
                  <a:pt x="79" y="197"/>
                  <a:pt x="79" y="197"/>
                  <a:pt x="79" y="197"/>
                </a:cubicBezTo>
                <a:cubicBezTo>
                  <a:pt x="79" y="183"/>
                  <a:pt x="79" y="183"/>
                  <a:pt x="79" y="183"/>
                </a:cubicBezTo>
                <a:cubicBezTo>
                  <a:pt x="46" y="183"/>
                  <a:pt x="46" y="183"/>
                  <a:pt x="46" y="183"/>
                </a:cubicBezTo>
                <a:cubicBezTo>
                  <a:pt x="46" y="106"/>
                  <a:pt x="46" y="106"/>
                  <a:pt x="46" y="106"/>
                </a:cubicBezTo>
                <a:cubicBezTo>
                  <a:pt x="79" y="106"/>
                  <a:pt x="79" y="106"/>
                  <a:pt x="79" y="106"/>
                </a:cubicBezTo>
                <a:cubicBezTo>
                  <a:pt x="79" y="91"/>
                  <a:pt x="79" y="91"/>
                  <a:pt x="79" y="91"/>
                </a:cubicBezTo>
                <a:cubicBezTo>
                  <a:pt x="173" y="53"/>
                  <a:pt x="173" y="53"/>
                  <a:pt x="173" y="53"/>
                </a:cubicBezTo>
                <a:lnTo>
                  <a:pt x="173" y="144"/>
                </a:lnTo>
                <a:close/>
                <a:moveTo>
                  <a:pt x="182" y="196"/>
                </a:moveTo>
                <a:cubicBezTo>
                  <a:pt x="190" y="182"/>
                  <a:pt x="194" y="163"/>
                  <a:pt x="194" y="144"/>
                </a:cubicBezTo>
                <a:cubicBezTo>
                  <a:pt x="194" y="125"/>
                  <a:pt x="190" y="107"/>
                  <a:pt x="182" y="93"/>
                </a:cubicBezTo>
                <a:cubicBezTo>
                  <a:pt x="197" y="84"/>
                  <a:pt x="197" y="84"/>
                  <a:pt x="197" y="84"/>
                </a:cubicBezTo>
                <a:cubicBezTo>
                  <a:pt x="206" y="101"/>
                  <a:pt x="211" y="123"/>
                  <a:pt x="211" y="144"/>
                </a:cubicBezTo>
                <a:cubicBezTo>
                  <a:pt x="211" y="166"/>
                  <a:pt x="206" y="187"/>
                  <a:pt x="197" y="204"/>
                </a:cubicBezTo>
                <a:lnTo>
                  <a:pt x="182" y="196"/>
                </a:lnTo>
                <a:close/>
                <a:moveTo>
                  <a:pt x="225" y="225"/>
                </a:moveTo>
                <a:cubicBezTo>
                  <a:pt x="210" y="216"/>
                  <a:pt x="210" y="216"/>
                  <a:pt x="210" y="216"/>
                </a:cubicBezTo>
                <a:cubicBezTo>
                  <a:pt x="221" y="196"/>
                  <a:pt x="227" y="171"/>
                  <a:pt x="227" y="144"/>
                </a:cubicBezTo>
                <a:cubicBezTo>
                  <a:pt x="227" y="118"/>
                  <a:pt x="221" y="93"/>
                  <a:pt x="210" y="72"/>
                </a:cubicBezTo>
                <a:cubicBezTo>
                  <a:pt x="225" y="64"/>
                  <a:pt x="225" y="64"/>
                  <a:pt x="225" y="64"/>
                </a:cubicBezTo>
                <a:cubicBezTo>
                  <a:pt x="237" y="87"/>
                  <a:pt x="244" y="115"/>
                  <a:pt x="244" y="144"/>
                </a:cubicBezTo>
                <a:cubicBezTo>
                  <a:pt x="244" y="174"/>
                  <a:pt x="237" y="202"/>
                  <a:pt x="225" y="22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67" name="Freeform 53"/>
          <p:cNvSpPr>
            <a:spLocks noEditPoints="1"/>
          </p:cNvSpPr>
          <p:nvPr/>
        </p:nvSpPr>
        <p:spPr bwMode="auto">
          <a:xfrm>
            <a:off x="10344987" y="1531919"/>
            <a:ext cx="938330" cy="938330"/>
          </a:xfrm>
          <a:custGeom>
            <a:avLst/>
            <a:gdLst>
              <a:gd name="T0" fmla="*/ 175 w 350"/>
              <a:gd name="T1" fmla="*/ 0 h 350"/>
              <a:gd name="T2" fmla="*/ 0 w 350"/>
              <a:gd name="T3" fmla="*/ 175 h 350"/>
              <a:gd name="T4" fmla="*/ 175 w 350"/>
              <a:gd name="T5" fmla="*/ 350 h 350"/>
              <a:gd name="T6" fmla="*/ 350 w 350"/>
              <a:gd name="T7" fmla="*/ 175 h 350"/>
              <a:gd name="T8" fmla="*/ 175 w 350"/>
              <a:gd name="T9" fmla="*/ 0 h 350"/>
              <a:gd name="T10" fmla="*/ 277 w 350"/>
              <a:gd name="T11" fmla="*/ 257 h 350"/>
              <a:gd name="T12" fmla="*/ 268 w 350"/>
              <a:gd name="T13" fmla="*/ 261 h 350"/>
              <a:gd name="T14" fmla="*/ 255 w 350"/>
              <a:gd name="T15" fmla="*/ 264 h 350"/>
              <a:gd name="T16" fmla="*/ 248 w 350"/>
              <a:gd name="T17" fmla="*/ 270 h 350"/>
              <a:gd name="T18" fmla="*/ 230 w 350"/>
              <a:gd name="T19" fmla="*/ 270 h 350"/>
              <a:gd name="T20" fmla="*/ 223 w 350"/>
              <a:gd name="T21" fmla="*/ 264 h 350"/>
              <a:gd name="T22" fmla="*/ 223 w 350"/>
              <a:gd name="T23" fmla="*/ 175 h 350"/>
              <a:gd name="T24" fmla="*/ 230 w 350"/>
              <a:gd name="T25" fmla="*/ 169 h 350"/>
              <a:gd name="T26" fmla="*/ 248 w 350"/>
              <a:gd name="T27" fmla="*/ 169 h 350"/>
              <a:gd name="T28" fmla="*/ 255 w 350"/>
              <a:gd name="T29" fmla="*/ 175 h 350"/>
              <a:gd name="T30" fmla="*/ 262 w 350"/>
              <a:gd name="T31" fmla="*/ 176 h 350"/>
              <a:gd name="T32" fmla="*/ 175 w 350"/>
              <a:gd name="T33" fmla="*/ 96 h 350"/>
              <a:gd name="T34" fmla="*/ 88 w 350"/>
              <a:gd name="T35" fmla="*/ 176 h 350"/>
              <a:gd name="T36" fmla="*/ 95 w 350"/>
              <a:gd name="T37" fmla="*/ 175 h 350"/>
              <a:gd name="T38" fmla="*/ 101 w 350"/>
              <a:gd name="T39" fmla="*/ 169 h 350"/>
              <a:gd name="T40" fmla="*/ 120 w 350"/>
              <a:gd name="T41" fmla="*/ 169 h 350"/>
              <a:gd name="T42" fmla="*/ 126 w 350"/>
              <a:gd name="T43" fmla="*/ 175 h 350"/>
              <a:gd name="T44" fmla="*/ 126 w 350"/>
              <a:gd name="T45" fmla="*/ 264 h 350"/>
              <a:gd name="T46" fmla="*/ 120 w 350"/>
              <a:gd name="T47" fmla="*/ 270 h 350"/>
              <a:gd name="T48" fmla="*/ 101 w 350"/>
              <a:gd name="T49" fmla="*/ 270 h 350"/>
              <a:gd name="T50" fmla="*/ 95 w 350"/>
              <a:gd name="T51" fmla="*/ 264 h 350"/>
              <a:gd name="T52" fmla="*/ 52 w 350"/>
              <a:gd name="T53" fmla="*/ 219 h 350"/>
              <a:gd name="T54" fmla="*/ 71 w 350"/>
              <a:gd name="T55" fmla="*/ 183 h 350"/>
              <a:gd name="T56" fmla="*/ 175 w 350"/>
              <a:gd name="T57" fmla="*/ 80 h 350"/>
              <a:gd name="T58" fmla="*/ 279 w 350"/>
              <a:gd name="T59" fmla="*/ 183 h 350"/>
              <a:gd name="T60" fmla="*/ 298 w 350"/>
              <a:gd name="T61" fmla="*/ 219 h 350"/>
              <a:gd name="T62" fmla="*/ 277 w 350"/>
              <a:gd name="T63" fmla="*/ 257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0" h="350">
                <a:moveTo>
                  <a:pt x="175" y="0"/>
                </a:moveTo>
                <a:cubicBezTo>
                  <a:pt x="78" y="0"/>
                  <a:pt x="0" y="78"/>
                  <a:pt x="0" y="175"/>
                </a:cubicBezTo>
                <a:cubicBezTo>
                  <a:pt x="0" y="272"/>
                  <a:pt x="78" y="350"/>
                  <a:pt x="175" y="350"/>
                </a:cubicBezTo>
                <a:cubicBezTo>
                  <a:pt x="271" y="350"/>
                  <a:pt x="350" y="272"/>
                  <a:pt x="350" y="175"/>
                </a:cubicBezTo>
                <a:cubicBezTo>
                  <a:pt x="350" y="78"/>
                  <a:pt x="271" y="0"/>
                  <a:pt x="175" y="0"/>
                </a:cubicBezTo>
                <a:close/>
                <a:moveTo>
                  <a:pt x="277" y="257"/>
                </a:moveTo>
                <a:cubicBezTo>
                  <a:pt x="268" y="261"/>
                  <a:pt x="268" y="261"/>
                  <a:pt x="268" y="261"/>
                </a:cubicBezTo>
                <a:cubicBezTo>
                  <a:pt x="264" y="263"/>
                  <a:pt x="260" y="264"/>
                  <a:pt x="255" y="264"/>
                </a:cubicBezTo>
                <a:cubicBezTo>
                  <a:pt x="255" y="267"/>
                  <a:pt x="252" y="270"/>
                  <a:pt x="248" y="270"/>
                </a:cubicBezTo>
                <a:cubicBezTo>
                  <a:pt x="230" y="270"/>
                  <a:pt x="230" y="270"/>
                  <a:pt x="230" y="270"/>
                </a:cubicBezTo>
                <a:cubicBezTo>
                  <a:pt x="226" y="270"/>
                  <a:pt x="223" y="267"/>
                  <a:pt x="223" y="264"/>
                </a:cubicBezTo>
                <a:cubicBezTo>
                  <a:pt x="223" y="175"/>
                  <a:pt x="223" y="175"/>
                  <a:pt x="223" y="175"/>
                </a:cubicBezTo>
                <a:cubicBezTo>
                  <a:pt x="223" y="171"/>
                  <a:pt x="226" y="169"/>
                  <a:pt x="230" y="169"/>
                </a:cubicBezTo>
                <a:cubicBezTo>
                  <a:pt x="248" y="169"/>
                  <a:pt x="248" y="169"/>
                  <a:pt x="248" y="169"/>
                </a:cubicBezTo>
                <a:cubicBezTo>
                  <a:pt x="252" y="169"/>
                  <a:pt x="255" y="171"/>
                  <a:pt x="255" y="175"/>
                </a:cubicBezTo>
                <a:cubicBezTo>
                  <a:pt x="257" y="175"/>
                  <a:pt x="259" y="175"/>
                  <a:pt x="262" y="176"/>
                </a:cubicBezTo>
                <a:cubicBezTo>
                  <a:pt x="258" y="131"/>
                  <a:pt x="220" y="96"/>
                  <a:pt x="175" y="96"/>
                </a:cubicBezTo>
                <a:cubicBezTo>
                  <a:pt x="129" y="96"/>
                  <a:pt x="92" y="131"/>
                  <a:pt x="88" y="176"/>
                </a:cubicBezTo>
                <a:cubicBezTo>
                  <a:pt x="90" y="175"/>
                  <a:pt x="92" y="175"/>
                  <a:pt x="95" y="175"/>
                </a:cubicBezTo>
                <a:cubicBezTo>
                  <a:pt x="95" y="171"/>
                  <a:pt x="98" y="169"/>
                  <a:pt x="101" y="169"/>
                </a:cubicBezTo>
                <a:cubicBezTo>
                  <a:pt x="120" y="169"/>
                  <a:pt x="120" y="169"/>
                  <a:pt x="120" y="169"/>
                </a:cubicBezTo>
                <a:cubicBezTo>
                  <a:pt x="123" y="169"/>
                  <a:pt x="126" y="171"/>
                  <a:pt x="126" y="175"/>
                </a:cubicBezTo>
                <a:cubicBezTo>
                  <a:pt x="126" y="264"/>
                  <a:pt x="126" y="264"/>
                  <a:pt x="126" y="264"/>
                </a:cubicBezTo>
                <a:cubicBezTo>
                  <a:pt x="126" y="267"/>
                  <a:pt x="123" y="270"/>
                  <a:pt x="120" y="270"/>
                </a:cubicBezTo>
                <a:cubicBezTo>
                  <a:pt x="101" y="270"/>
                  <a:pt x="101" y="270"/>
                  <a:pt x="101" y="270"/>
                </a:cubicBezTo>
                <a:cubicBezTo>
                  <a:pt x="98" y="270"/>
                  <a:pt x="95" y="267"/>
                  <a:pt x="95" y="264"/>
                </a:cubicBezTo>
                <a:cubicBezTo>
                  <a:pt x="71" y="263"/>
                  <a:pt x="52" y="243"/>
                  <a:pt x="52" y="219"/>
                </a:cubicBezTo>
                <a:cubicBezTo>
                  <a:pt x="52" y="204"/>
                  <a:pt x="59" y="191"/>
                  <a:pt x="71" y="183"/>
                </a:cubicBezTo>
                <a:cubicBezTo>
                  <a:pt x="71" y="126"/>
                  <a:pt x="118" y="80"/>
                  <a:pt x="175" y="80"/>
                </a:cubicBezTo>
                <a:cubicBezTo>
                  <a:pt x="232" y="80"/>
                  <a:pt x="278" y="126"/>
                  <a:pt x="279" y="183"/>
                </a:cubicBezTo>
                <a:cubicBezTo>
                  <a:pt x="290" y="191"/>
                  <a:pt x="298" y="204"/>
                  <a:pt x="298" y="219"/>
                </a:cubicBezTo>
                <a:cubicBezTo>
                  <a:pt x="298" y="235"/>
                  <a:pt x="290" y="249"/>
                  <a:pt x="277" y="257"/>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68" name="Freeform 54"/>
          <p:cNvSpPr>
            <a:spLocks noEditPoints="1"/>
          </p:cNvSpPr>
          <p:nvPr/>
        </p:nvSpPr>
        <p:spPr bwMode="auto">
          <a:xfrm>
            <a:off x="7665946" y="2464337"/>
            <a:ext cx="774306" cy="774306"/>
          </a:xfrm>
          <a:custGeom>
            <a:avLst/>
            <a:gdLst>
              <a:gd name="T0" fmla="*/ 145 w 289"/>
              <a:gd name="T1" fmla="*/ 0 h 289"/>
              <a:gd name="T2" fmla="*/ 0 w 289"/>
              <a:gd name="T3" fmla="*/ 145 h 289"/>
              <a:gd name="T4" fmla="*/ 145 w 289"/>
              <a:gd name="T5" fmla="*/ 289 h 289"/>
              <a:gd name="T6" fmla="*/ 289 w 289"/>
              <a:gd name="T7" fmla="*/ 145 h 289"/>
              <a:gd name="T8" fmla="*/ 145 w 289"/>
              <a:gd name="T9" fmla="*/ 0 h 289"/>
              <a:gd name="T10" fmla="*/ 145 w 289"/>
              <a:gd name="T11" fmla="*/ 227 h 289"/>
              <a:gd name="T12" fmla="*/ 121 w 289"/>
              <a:gd name="T13" fmla="*/ 204 h 289"/>
              <a:gd name="T14" fmla="*/ 145 w 289"/>
              <a:gd name="T15" fmla="*/ 181 h 289"/>
              <a:gd name="T16" fmla="*/ 168 w 289"/>
              <a:gd name="T17" fmla="*/ 204 h 289"/>
              <a:gd name="T18" fmla="*/ 145 w 289"/>
              <a:gd name="T19" fmla="*/ 227 h 289"/>
              <a:gd name="T20" fmla="*/ 206 w 289"/>
              <a:gd name="T21" fmla="*/ 174 h 289"/>
              <a:gd name="T22" fmla="*/ 185 w 289"/>
              <a:gd name="T23" fmla="*/ 174 h 289"/>
              <a:gd name="T24" fmla="*/ 180 w 289"/>
              <a:gd name="T25" fmla="*/ 168 h 289"/>
              <a:gd name="T26" fmla="*/ 113 w 289"/>
              <a:gd name="T27" fmla="*/ 168 h 289"/>
              <a:gd name="T28" fmla="*/ 105 w 289"/>
              <a:gd name="T29" fmla="*/ 176 h 289"/>
              <a:gd name="T30" fmla="*/ 85 w 289"/>
              <a:gd name="T31" fmla="*/ 176 h 289"/>
              <a:gd name="T32" fmla="*/ 85 w 289"/>
              <a:gd name="T33" fmla="*/ 156 h 289"/>
              <a:gd name="T34" fmla="*/ 89 w 289"/>
              <a:gd name="T35" fmla="*/ 151 h 289"/>
              <a:gd name="T36" fmla="*/ 93 w 289"/>
              <a:gd name="T37" fmla="*/ 148 h 289"/>
              <a:gd name="T38" fmla="*/ 198 w 289"/>
              <a:gd name="T39" fmla="*/ 145 h 289"/>
              <a:gd name="T40" fmla="*/ 198 w 289"/>
              <a:gd name="T41" fmla="*/ 146 h 289"/>
              <a:gd name="T42" fmla="*/ 199 w 289"/>
              <a:gd name="T43" fmla="*/ 147 h 289"/>
              <a:gd name="T44" fmla="*/ 200 w 289"/>
              <a:gd name="T45" fmla="*/ 148 h 289"/>
              <a:gd name="T46" fmla="*/ 206 w 289"/>
              <a:gd name="T47" fmla="*/ 154 h 289"/>
              <a:gd name="T48" fmla="*/ 210 w 289"/>
              <a:gd name="T49" fmla="*/ 164 h 289"/>
              <a:gd name="T50" fmla="*/ 206 w 289"/>
              <a:gd name="T51" fmla="*/ 174 h 289"/>
              <a:gd name="T52" fmla="*/ 240 w 289"/>
              <a:gd name="T53" fmla="*/ 138 h 289"/>
              <a:gd name="T54" fmla="*/ 221 w 289"/>
              <a:gd name="T55" fmla="*/ 138 h 289"/>
              <a:gd name="T56" fmla="*/ 214 w 289"/>
              <a:gd name="T57" fmla="*/ 131 h 289"/>
              <a:gd name="T58" fmla="*/ 76 w 289"/>
              <a:gd name="T59" fmla="*/ 132 h 289"/>
              <a:gd name="T60" fmla="*/ 76 w 289"/>
              <a:gd name="T61" fmla="*/ 132 h 289"/>
              <a:gd name="T62" fmla="*/ 67 w 289"/>
              <a:gd name="T63" fmla="*/ 141 h 289"/>
              <a:gd name="T64" fmla="*/ 49 w 289"/>
              <a:gd name="T65" fmla="*/ 141 h 289"/>
              <a:gd name="T66" fmla="*/ 48 w 289"/>
              <a:gd name="T67" fmla="*/ 122 h 289"/>
              <a:gd name="T68" fmla="*/ 57 w 289"/>
              <a:gd name="T69" fmla="*/ 113 h 289"/>
              <a:gd name="T70" fmla="*/ 58 w 289"/>
              <a:gd name="T71" fmla="*/ 112 h 289"/>
              <a:gd name="T72" fmla="*/ 229 w 289"/>
              <a:gd name="T73" fmla="*/ 109 h 289"/>
              <a:gd name="T74" fmla="*/ 231 w 289"/>
              <a:gd name="T75" fmla="*/ 110 h 289"/>
              <a:gd name="T76" fmla="*/ 235 w 289"/>
              <a:gd name="T77" fmla="*/ 114 h 289"/>
              <a:gd name="T78" fmla="*/ 235 w 289"/>
              <a:gd name="T79" fmla="*/ 114 h 289"/>
              <a:gd name="T80" fmla="*/ 240 w 289"/>
              <a:gd name="T81" fmla="*/ 119 h 289"/>
              <a:gd name="T82" fmla="*/ 240 w 289"/>
              <a:gd name="T83" fmla="*/ 13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9" h="289">
                <a:moveTo>
                  <a:pt x="145" y="0"/>
                </a:moveTo>
                <a:cubicBezTo>
                  <a:pt x="65" y="0"/>
                  <a:pt x="0" y="65"/>
                  <a:pt x="0" y="145"/>
                </a:cubicBezTo>
                <a:cubicBezTo>
                  <a:pt x="0" y="224"/>
                  <a:pt x="65" y="289"/>
                  <a:pt x="145" y="289"/>
                </a:cubicBezTo>
                <a:cubicBezTo>
                  <a:pt x="225" y="289"/>
                  <a:pt x="289" y="224"/>
                  <a:pt x="289" y="145"/>
                </a:cubicBezTo>
                <a:cubicBezTo>
                  <a:pt x="289" y="65"/>
                  <a:pt x="225" y="0"/>
                  <a:pt x="145" y="0"/>
                </a:cubicBezTo>
                <a:close/>
                <a:moveTo>
                  <a:pt x="145" y="227"/>
                </a:moveTo>
                <a:cubicBezTo>
                  <a:pt x="132" y="227"/>
                  <a:pt x="121" y="217"/>
                  <a:pt x="121" y="204"/>
                </a:cubicBezTo>
                <a:cubicBezTo>
                  <a:pt x="121" y="191"/>
                  <a:pt x="132" y="181"/>
                  <a:pt x="145" y="181"/>
                </a:cubicBezTo>
                <a:cubicBezTo>
                  <a:pt x="158" y="181"/>
                  <a:pt x="168" y="191"/>
                  <a:pt x="168" y="204"/>
                </a:cubicBezTo>
                <a:cubicBezTo>
                  <a:pt x="168" y="217"/>
                  <a:pt x="158" y="227"/>
                  <a:pt x="145" y="227"/>
                </a:cubicBezTo>
                <a:close/>
                <a:moveTo>
                  <a:pt x="206" y="174"/>
                </a:moveTo>
                <a:cubicBezTo>
                  <a:pt x="200" y="180"/>
                  <a:pt x="191" y="180"/>
                  <a:pt x="185" y="174"/>
                </a:cubicBezTo>
                <a:cubicBezTo>
                  <a:pt x="180" y="168"/>
                  <a:pt x="180" y="168"/>
                  <a:pt x="180" y="168"/>
                </a:cubicBezTo>
                <a:cubicBezTo>
                  <a:pt x="161" y="150"/>
                  <a:pt x="132" y="150"/>
                  <a:pt x="113" y="168"/>
                </a:cubicBezTo>
                <a:cubicBezTo>
                  <a:pt x="105" y="176"/>
                  <a:pt x="105" y="176"/>
                  <a:pt x="105" y="176"/>
                </a:cubicBezTo>
                <a:cubicBezTo>
                  <a:pt x="100" y="182"/>
                  <a:pt x="90" y="182"/>
                  <a:pt x="85" y="176"/>
                </a:cubicBezTo>
                <a:cubicBezTo>
                  <a:pt x="79" y="171"/>
                  <a:pt x="79" y="161"/>
                  <a:pt x="85" y="156"/>
                </a:cubicBezTo>
                <a:cubicBezTo>
                  <a:pt x="89" y="151"/>
                  <a:pt x="89" y="151"/>
                  <a:pt x="89" y="151"/>
                </a:cubicBezTo>
                <a:cubicBezTo>
                  <a:pt x="93" y="148"/>
                  <a:pt x="93" y="148"/>
                  <a:pt x="93" y="148"/>
                </a:cubicBezTo>
                <a:cubicBezTo>
                  <a:pt x="121" y="119"/>
                  <a:pt x="167" y="118"/>
                  <a:pt x="198" y="145"/>
                </a:cubicBezTo>
                <a:cubicBezTo>
                  <a:pt x="198" y="145"/>
                  <a:pt x="198" y="146"/>
                  <a:pt x="198" y="146"/>
                </a:cubicBezTo>
                <a:cubicBezTo>
                  <a:pt x="199" y="147"/>
                  <a:pt x="199" y="147"/>
                  <a:pt x="199" y="147"/>
                </a:cubicBezTo>
                <a:cubicBezTo>
                  <a:pt x="200" y="147"/>
                  <a:pt x="200" y="147"/>
                  <a:pt x="200" y="148"/>
                </a:cubicBezTo>
                <a:cubicBezTo>
                  <a:pt x="206" y="154"/>
                  <a:pt x="206" y="154"/>
                  <a:pt x="206" y="154"/>
                </a:cubicBezTo>
                <a:cubicBezTo>
                  <a:pt x="209" y="156"/>
                  <a:pt x="210" y="160"/>
                  <a:pt x="210" y="164"/>
                </a:cubicBezTo>
                <a:cubicBezTo>
                  <a:pt x="210" y="168"/>
                  <a:pt x="209" y="171"/>
                  <a:pt x="206" y="174"/>
                </a:cubicBezTo>
                <a:close/>
                <a:moveTo>
                  <a:pt x="240" y="138"/>
                </a:moveTo>
                <a:cubicBezTo>
                  <a:pt x="235" y="143"/>
                  <a:pt x="226" y="143"/>
                  <a:pt x="221" y="138"/>
                </a:cubicBezTo>
                <a:cubicBezTo>
                  <a:pt x="214" y="131"/>
                  <a:pt x="214" y="131"/>
                  <a:pt x="214" y="131"/>
                </a:cubicBezTo>
                <a:cubicBezTo>
                  <a:pt x="176" y="94"/>
                  <a:pt x="115" y="95"/>
                  <a:pt x="76" y="132"/>
                </a:cubicBezTo>
                <a:cubicBezTo>
                  <a:pt x="76" y="132"/>
                  <a:pt x="76" y="132"/>
                  <a:pt x="76" y="132"/>
                </a:cubicBezTo>
                <a:cubicBezTo>
                  <a:pt x="67" y="141"/>
                  <a:pt x="67" y="141"/>
                  <a:pt x="67" y="141"/>
                </a:cubicBezTo>
                <a:cubicBezTo>
                  <a:pt x="62" y="146"/>
                  <a:pt x="54" y="146"/>
                  <a:pt x="49" y="141"/>
                </a:cubicBezTo>
                <a:cubicBezTo>
                  <a:pt x="43" y="135"/>
                  <a:pt x="43" y="127"/>
                  <a:pt x="48" y="122"/>
                </a:cubicBezTo>
                <a:cubicBezTo>
                  <a:pt x="57" y="113"/>
                  <a:pt x="57" y="113"/>
                  <a:pt x="57" y="113"/>
                </a:cubicBezTo>
                <a:cubicBezTo>
                  <a:pt x="57" y="113"/>
                  <a:pt x="58" y="113"/>
                  <a:pt x="58" y="112"/>
                </a:cubicBezTo>
                <a:cubicBezTo>
                  <a:pt x="105" y="67"/>
                  <a:pt x="180" y="65"/>
                  <a:pt x="229" y="109"/>
                </a:cubicBezTo>
                <a:cubicBezTo>
                  <a:pt x="230" y="109"/>
                  <a:pt x="231" y="110"/>
                  <a:pt x="231" y="110"/>
                </a:cubicBezTo>
                <a:cubicBezTo>
                  <a:pt x="235" y="114"/>
                  <a:pt x="235" y="114"/>
                  <a:pt x="235" y="114"/>
                </a:cubicBezTo>
                <a:cubicBezTo>
                  <a:pt x="235" y="114"/>
                  <a:pt x="235" y="114"/>
                  <a:pt x="235" y="114"/>
                </a:cubicBezTo>
                <a:cubicBezTo>
                  <a:pt x="240" y="119"/>
                  <a:pt x="240" y="119"/>
                  <a:pt x="240" y="119"/>
                </a:cubicBezTo>
                <a:cubicBezTo>
                  <a:pt x="245" y="124"/>
                  <a:pt x="245" y="133"/>
                  <a:pt x="240" y="138"/>
                </a:cubicBezTo>
                <a:close/>
              </a:path>
            </a:pathLst>
          </a:custGeom>
          <a:solidFill>
            <a:srgbClr val="FF6D6D"/>
          </a:solidFill>
          <a:ln>
            <a:noFill/>
          </a:ln>
        </p:spPr>
        <p:txBody>
          <a:bodyPr vert="horz" wrap="square" lIns="91440" tIns="45720" rIns="91440" bIns="45720" numCol="1" anchor="t" anchorCtr="0" compatLnSpc="1"/>
          <a:lstStyle/>
          <a:p>
            <a:endParaRPr lang="id-ID"/>
          </a:p>
        </p:txBody>
      </p:sp>
      <p:grpSp>
        <p:nvGrpSpPr>
          <p:cNvPr id="90" name="Group 89"/>
          <p:cNvGrpSpPr/>
          <p:nvPr/>
        </p:nvGrpSpPr>
        <p:grpSpPr>
          <a:xfrm>
            <a:off x="10166187" y="3410054"/>
            <a:ext cx="827503" cy="827503"/>
            <a:chOff x="7424738" y="3175000"/>
            <a:chExt cx="889000" cy="889000"/>
          </a:xfrm>
          <a:solidFill>
            <a:schemeClr val="bg1">
              <a:lumMod val="65000"/>
            </a:schemeClr>
          </a:solidFill>
        </p:grpSpPr>
        <p:sp>
          <p:nvSpPr>
            <p:cNvPr id="69" name="Rectangle 55"/>
            <p:cNvSpPr>
              <a:spLocks noChangeArrowheads="1"/>
            </p:cNvSpPr>
            <p:nvPr/>
          </p:nvSpPr>
          <p:spPr bwMode="auto">
            <a:xfrm>
              <a:off x="7612063" y="3603625"/>
              <a:ext cx="7461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0" name="Freeform 56"/>
            <p:cNvSpPr/>
            <p:nvPr/>
          </p:nvSpPr>
          <p:spPr bwMode="auto">
            <a:xfrm>
              <a:off x="7675563" y="3738563"/>
              <a:ext cx="76200" cy="76200"/>
            </a:xfrm>
            <a:custGeom>
              <a:avLst/>
              <a:gdLst>
                <a:gd name="T0" fmla="*/ 0 w 48"/>
                <a:gd name="T1" fmla="*/ 33 h 48"/>
                <a:gd name="T2" fmla="*/ 14 w 48"/>
                <a:gd name="T3" fmla="*/ 48 h 48"/>
                <a:gd name="T4" fmla="*/ 48 w 48"/>
                <a:gd name="T5" fmla="*/ 15 h 48"/>
                <a:gd name="T6" fmla="*/ 34 w 48"/>
                <a:gd name="T7" fmla="*/ 0 h 48"/>
                <a:gd name="T8" fmla="*/ 0 w 48"/>
                <a:gd name="T9" fmla="*/ 33 h 48"/>
              </a:gdLst>
              <a:ahLst/>
              <a:cxnLst>
                <a:cxn ang="0">
                  <a:pos x="T0" y="T1"/>
                </a:cxn>
                <a:cxn ang="0">
                  <a:pos x="T2" y="T3"/>
                </a:cxn>
                <a:cxn ang="0">
                  <a:pos x="T4" y="T5"/>
                </a:cxn>
                <a:cxn ang="0">
                  <a:pos x="T6" y="T7"/>
                </a:cxn>
                <a:cxn ang="0">
                  <a:pos x="T8" y="T9"/>
                </a:cxn>
              </a:cxnLst>
              <a:rect l="0" t="0" r="r" b="b"/>
              <a:pathLst>
                <a:path w="48" h="48">
                  <a:moveTo>
                    <a:pt x="0" y="33"/>
                  </a:moveTo>
                  <a:lnTo>
                    <a:pt x="14" y="48"/>
                  </a:lnTo>
                  <a:lnTo>
                    <a:pt x="48" y="15"/>
                  </a:lnTo>
                  <a:lnTo>
                    <a:pt x="34" y="0"/>
                  </a:ln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Freeform 57"/>
            <p:cNvSpPr/>
            <p:nvPr/>
          </p:nvSpPr>
          <p:spPr bwMode="auto">
            <a:xfrm>
              <a:off x="7675563" y="3425825"/>
              <a:ext cx="76200" cy="77788"/>
            </a:xfrm>
            <a:custGeom>
              <a:avLst/>
              <a:gdLst>
                <a:gd name="T0" fmla="*/ 0 w 48"/>
                <a:gd name="T1" fmla="*/ 14 h 49"/>
                <a:gd name="T2" fmla="*/ 34 w 48"/>
                <a:gd name="T3" fmla="*/ 49 h 49"/>
                <a:gd name="T4" fmla="*/ 48 w 48"/>
                <a:gd name="T5" fmla="*/ 34 h 49"/>
                <a:gd name="T6" fmla="*/ 14 w 48"/>
                <a:gd name="T7" fmla="*/ 0 h 49"/>
                <a:gd name="T8" fmla="*/ 0 w 48"/>
                <a:gd name="T9" fmla="*/ 14 h 49"/>
              </a:gdLst>
              <a:ahLst/>
              <a:cxnLst>
                <a:cxn ang="0">
                  <a:pos x="T0" y="T1"/>
                </a:cxn>
                <a:cxn ang="0">
                  <a:pos x="T2" y="T3"/>
                </a:cxn>
                <a:cxn ang="0">
                  <a:pos x="T4" y="T5"/>
                </a:cxn>
                <a:cxn ang="0">
                  <a:pos x="T6" y="T7"/>
                </a:cxn>
                <a:cxn ang="0">
                  <a:pos x="T8" y="T9"/>
                </a:cxn>
              </a:cxnLst>
              <a:rect l="0" t="0" r="r" b="b"/>
              <a:pathLst>
                <a:path w="48" h="49">
                  <a:moveTo>
                    <a:pt x="0" y="14"/>
                  </a:moveTo>
                  <a:lnTo>
                    <a:pt x="34" y="49"/>
                  </a:lnTo>
                  <a:lnTo>
                    <a:pt x="48" y="34"/>
                  </a:lnTo>
                  <a:lnTo>
                    <a:pt x="14" y="0"/>
                  </a:ln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Rectangle 58"/>
            <p:cNvSpPr>
              <a:spLocks noChangeArrowheads="1"/>
            </p:cNvSpPr>
            <p:nvPr/>
          </p:nvSpPr>
          <p:spPr bwMode="auto">
            <a:xfrm>
              <a:off x="7853363" y="3362325"/>
              <a:ext cx="31750"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3" name="Freeform 59"/>
            <p:cNvSpPr/>
            <p:nvPr/>
          </p:nvSpPr>
          <p:spPr bwMode="auto">
            <a:xfrm>
              <a:off x="7988301" y="3425825"/>
              <a:ext cx="74613" cy="77788"/>
            </a:xfrm>
            <a:custGeom>
              <a:avLst/>
              <a:gdLst>
                <a:gd name="T0" fmla="*/ 47 w 47"/>
                <a:gd name="T1" fmla="*/ 14 h 49"/>
                <a:gd name="T2" fmla="*/ 33 w 47"/>
                <a:gd name="T3" fmla="*/ 0 h 49"/>
                <a:gd name="T4" fmla="*/ 0 w 47"/>
                <a:gd name="T5" fmla="*/ 34 h 49"/>
                <a:gd name="T6" fmla="*/ 15 w 47"/>
                <a:gd name="T7" fmla="*/ 49 h 49"/>
                <a:gd name="T8" fmla="*/ 47 w 47"/>
                <a:gd name="T9" fmla="*/ 14 h 49"/>
              </a:gdLst>
              <a:ahLst/>
              <a:cxnLst>
                <a:cxn ang="0">
                  <a:pos x="T0" y="T1"/>
                </a:cxn>
                <a:cxn ang="0">
                  <a:pos x="T2" y="T3"/>
                </a:cxn>
                <a:cxn ang="0">
                  <a:pos x="T4" y="T5"/>
                </a:cxn>
                <a:cxn ang="0">
                  <a:pos x="T6" y="T7"/>
                </a:cxn>
                <a:cxn ang="0">
                  <a:pos x="T8" y="T9"/>
                </a:cxn>
              </a:cxnLst>
              <a:rect l="0" t="0" r="r" b="b"/>
              <a:pathLst>
                <a:path w="47" h="49">
                  <a:moveTo>
                    <a:pt x="47" y="14"/>
                  </a:moveTo>
                  <a:lnTo>
                    <a:pt x="33" y="0"/>
                  </a:lnTo>
                  <a:lnTo>
                    <a:pt x="0" y="34"/>
                  </a:lnTo>
                  <a:lnTo>
                    <a:pt x="15" y="49"/>
                  </a:lnTo>
                  <a:lnTo>
                    <a:pt x="4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4" name="Rectangle 60"/>
            <p:cNvSpPr>
              <a:spLocks noChangeArrowheads="1"/>
            </p:cNvSpPr>
            <p:nvPr/>
          </p:nvSpPr>
          <p:spPr bwMode="auto">
            <a:xfrm>
              <a:off x="8051801" y="3603625"/>
              <a:ext cx="74613"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5" name="Freeform 61"/>
            <p:cNvSpPr/>
            <p:nvPr/>
          </p:nvSpPr>
          <p:spPr bwMode="auto">
            <a:xfrm>
              <a:off x="7988301" y="3738563"/>
              <a:ext cx="74613" cy="76200"/>
            </a:xfrm>
            <a:custGeom>
              <a:avLst/>
              <a:gdLst>
                <a:gd name="T0" fmla="*/ 0 w 47"/>
                <a:gd name="T1" fmla="*/ 15 h 48"/>
                <a:gd name="T2" fmla="*/ 33 w 47"/>
                <a:gd name="T3" fmla="*/ 48 h 48"/>
                <a:gd name="T4" fmla="*/ 47 w 47"/>
                <a:gd name="T5" fmla="*/ 33 h 48"/>
                <a:gd name="T6" fmla="*/ 15 w 47"/>
                <a:gd name="T7" fmla="*/ 0 h 48"/>
                <a:gd name="T8" fmla="*/ 0 w 47"/>
                <a:gd name="T9" fmla="*/ 15 h 48"/>
              </a:gdLst>
              <a:ahLst/>
              <a:cxnLst>
                <a:cxn ang="0">
                  <a:pos x="T0" y="T1"/>
                </a:cxn>
                <a:cxn ang="0">
                  <a:pos x="T2" y="T3"/>
                </a:cxn>
                <a:cxn ang="0">
                  <a:pos x="T4" y="T5"/>
                </a:cxn>
                <a:cxn ang="0">
                  <a:pos x="T6" y="T7"/>
                </a:cxn>
                <a:cxn ang="0">
                  <a:pos x="T8" y="T9"/>
                </a:cxn>
              </a:cxnLst>
              <a:rect l="0" t="0" r="r" b="b"/>
              <a:pathLst>
                <a:path w="47" h="48">
                  <a:moveTo>
                    <a:pt x="0" y="15"/>
                  </a:moveTo>
                  <a:lnTo>
                    <a:pt x="33" y="48"/>
                  </a:lnTo>
                  <a:lnTo>
                    <a:pt x="47" y="33"/>
                  </a:lnTo>
                  <a:lnTo>
                    <a:pt x="15" y="0"/>
                  </a:lnTo>
                  <a:lnTo>
                    <a:pt x="0"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6" name="Freeform 62"/>
            <p:cNvSpPr>
              <a:spLocks noEditPoints="1"/>
            </p:cNvSpPr>
            <p:nvPr/>
          </p:nvSpPr>
          <p:spPr bwMode="auto">
            <a:xfrm>
              <a:off x="7424738" y="3175000"/>
              <a:ext cx="889000" cy="889000"/>
            </a:xfrm>
            <a:custGeom>
              <a:avLst/>
              <a:gdLst>
                <a:gd name="T0" fmla="*/ 155 w 309"/>
                <a:gd name="T1" fmla="*/ 0 h 309"/>
                <a:gd name="T2" fmla="*/ 0 w 309"/>
                <a:gd name="T3" fmla="*/ 155 h 309"/>
                <a:gd name="T4" fmla="*/ 155 w 309"/>
                <a:gd name="T5" fmla="*/ 309 h 309"/>
                <a:gd name="T6" fmla="*/ 309 w 309"/>
                <a:gd name="T7" fmla="*/ 155 h 309"/>
                <a:gd name="T8" fmla="*/ 155 w 309"/>
                <a:gd name="T9" fmla="*/ 0 h 309"/>
                <a:gd name="T10" fmla="*/ 155 w 309"/>
                <a:gd name="T11" fmla="*/ 253 h 309"/>
                <a:gd name="T12" fmla="*/ 56 w 309"/>
                <a:gd name="T13" fmla="*/ 155 h 309"/>
                <a:gd name="T14" fmla="*/ 155 w 309"/>
                <a:gd name="T15" fmla="*/ 57 h 309"/>
                <a:gd name="T16" fmla="*/ 253 w 309"/>
                <a:gd name="T17" fmla="*/ 155 h 309"/>
                <a:gd name="T18" fmla="*/ 155 w 309"/>
                <a:gd name="T19" fmla="*/ 253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9" h="309">
                  <a:moveTo>
                    <a:pt x="155" y="0"/>
                  </a:moveTo>
                  <a:cubicBezTo>
                    <a:pt x="69" y="0"/>
                    <a:pt x="0" y="70"/>
                    <a:pt x="0" y="155"/>
                  </a:cubicBezTo>
                  <a:cubicBezTo>
                    <a:pt x="0" y="240"/>
                    <a:pt x="69" y="309"/>
                    <a:pt x="155" y="309"/>
                  </a:cubicBezTo>
                  <a:cubicBezTo>
                    <a:pt x="240" y="309"/>
                    <a:pt x="309" y="240"/>
                    <a:pt x="309" y="155"/>
                  </a:cubicBezTo>
                  <a:cubicBezTo>
                    <a:pt x="309" y="70"/>
                    <a:pt x="240" y="0"/>
                    <a:pt x="155" y="0"/>
                  </a:cubicBezTo>
                  <a:close/>
                  <a:moveTo>
                    <a:pt x="155" y="253"/>
                  </a:moveTo>
                  <a:cubicBezTo>
                    <a:pt x="100" y="253"/>
                    <a:pt x="56" y="209"/>
                    <a:pt x="56" y="155"/>
                  </a:cubicBezTo>
                  <a:cubicBezTo>
                    <a:pt x="56" y="101"/>
                    <a:pt x="100" y="57"/>
                    <a:pt x="155" y="57"/>
                  </a:cubicBezTo>
                  <a:cubicBezTo>
                    <a:pt x="209" y="57"/>
                    <a:pt x="253" y="101"/>
                    <a:pt x="253" y="155"/>
                  </a:cubicBezTo>
                  <a:cubicBezTo>
                    <a:pt x="253" y="209"/>
                    <a:pt x="209" y="253"/>
                    <a:pt x="155" y="2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Rectangle 63"/>
            <p:cNvSpPr>
              <a:spLocks noChangeArrowheads="1"/>
            </p:cNvSpPr>
            <p:nvPr/>
          </p:nvSpPr>
          <p:spPr bwMode="auto">
            <a:xfrm>
              <a:off x="7853363" y="3805238"/>
              <a:ext cx="31750"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8" name="Freeform 64"/>
            <p:cNvSpPr/>
            <p:nvPr/>
          </p:nvSpPr>
          <p:spPr bwMode="auto">
            <a:xfrm>
              <a:off x="7800976" y="3514725"/>
              <a:ext cx="182563" cy="131763"/>
            </a:xfrm>
            <a:custGeom>
              <a:avLst/>
              <a:gdLst>
                <a:gd name="T0" fmla="*/ 46 w 115"/>
                <a:gd name="T1" fmla="*/ 54 h 83"/>
                <a:gd name="T2" fmla="*/ 15 w 115"/>
                <a:gd name="T3" fmla="*/ 25 h 83"/>
                <a:gd name="T4" fmla="*/ 0 w 115"/>
                <a:gd name="T5" fmla="*/ 40 h 83"/>
                <a:gd name="T6" fmla="*/ 46 w 115"/>
                <a:gd name="T7" fmla="*/ 83 h 83"/>
                <a:gd name="T8" fmla="*/ 115 w 115"/>
                <a:gd name="T9" fmla="*/ 15 h 83"/>
                <a:gd name="T10" fmla="*/ 100 w 115"/>
                <a:gd name="T11" fmla="*/ 0 h 83"/>
                <a:gd name="T12" fmla="*/ 46 w 115"/>
                <a:gd name="T13" fmla="*/ 54 h 83"/>
              </a:gdLst>
              <a:ahLst/>
              <a:cxnLst>
                <a:cxn ang="0">
                  <a:pos x="T0" y="T1"/>
                </a:cxn>
                <a:cxn ang="0">
                  <a:pos x="T2" y="T3"/>
                </a:cxn>
                <a:cxn ang="0">
                  <a:pos x="T4" y="T5"/>
                </a:cxn>
                <a:cxn ang="0">
                  <a:pos x="T6" y="T7"/>
                </a:cxn>
                <a:cxn ang="0">
                  <a:pos x="T8" y="T9"/>
                </a:cxn>
                <a:cxn ang="0">
                  <a:pos x="T10" y="T11"/>
                </a:cxn>
                <a:cxn ang="0">
                  <a:pos x="T12" y="T13"/>
                </a:cxn>
              </a:cxnLst>
              <a:rect l="0" t="0" r="r" b="b"/>
              <a:pathLst>
                <a:path w="115" h="83">
                  <a:moveTo>
                    <a:pt x="46" y="54"/>
                  </a:moveTo>
                  <a:lnTo>
                    <a:pt x="15" y="25"/>
                  </a:lnTo>
                  <a:lnTo>
                    <a:pt x="0" y="40"/>
                  </a:lnTo>
                  <a:lnTo>
                    <a:pt x="46" y="83"/>
                  </a:lnTo>
                  <a:lnTo>
                    <a:pt x="115" y="15"/>
                  </a:lnTo>
                  <a:lnTo>
                    <a:pt x="100" y="0"/>
                  </a:lnTo>
                  <a:lnTo>
                    <a:pt x="4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84" name="Group 83"/>
          <p:cNvGrpSpPr/>
          <p:nvPr/>
        </p:nvGrpSpPr>
        <p:grpSpPr>
          <a:xfrm>
            <a:off x="9725837" y="4339518"/>
            <a:ext cx="826026" cy="826026"/>
            <a:chOff x="6951663" y="4173538"/>
            <a:chExt cx="887413" cy="887413"/>
          </a:xfrm>
          <a:solidFill>
            <a:schemeClr val="bg1">
              <a:lumMod val="50000"/>
            </a:schemeClr>
          </a:solidFill>
        </p:grpSpPr>
        <p:sp>
          <p:nvSpPr>
            <p:cNvPr id="79" name="Freeform 65"/>
            <p:cNvSpPr/>
            <p:nvPr/>
          </p:nvSpPr>
          <p:spPr bwMode="auto">
            <a:xfrm>
              <a:off x="7597776" y="4640263"/>
              <a:ext cx="77788" cy="114300"/>
            </a:xfrm>
            <a:custGeom>
              <a:avLst/>
              <a:gdLst>
                <a:gd name="T0" fmla="*/ 9 w 27"/>
                <a:gd name="T1" fmla="*/ 0 h 40"/>
                <a:gd name="T2" fmla="*/ 9 w 27"/>
                <a:gd name="T3" fmla="*/ 0 h 40"/>
                <a:gd name="T4" fmla="*/ 0 w 27"/>
                <a:gd name="T5" fmla="*/ 39 h 40"/>
                <a:gd name="T6" fmla="*/ 6 w 27"/>
                <a:gd name="T7" fmla="*/ 40 h 40"/>
                <a:gd name="T8" fmla="*/ 27 w 27"/>
                <a:gd name="T9" fmla="*/ 20 h 40"/>
                <a:gd name="T10" fmla="*/ 9 w 27"/>
                <a:gd name="T11" fmla="*/ 0 h 40"/>
              </a:gdLst>
              <a:ahLst/>
              <a:cxnLst>
                <a:cxn ang="0">
                  <a:pos x="T0" y="T1"/>
                </a:cxn>
                <a:cxn ang="0">
                  <a:pos x="T2" y="T3"/>
                </a:cxn>
                <a:cxn ang="0">
                  <a:pos x="T4" y="T5"/>
                </a:cxn>
                <a:cxn ang="0">
                  <a:pos x="T6" y="T7"/>
                </a:cxn>
                <a:cxn ang="0">
                  <a:pos x="T8" y="T9"/>
                </a:cxn>
                <a:cxn ang="0">
                  <a:pos x="T10" y="T11"/>
                </a:cxn>
              </a:cxnLst>
              <a:rect l="0" t="0" r="r" b="b"/>
              <a:pathLst>
                <a:path w="27" h="40">
                  <a:moveTo>
                    <a:pt x="9" y="0"/>
                  </a:moveTo>
                  <a:cubicBezTo>
                    <a:pt x="9" y="0"/>
                    <a:pt x="9" y="0"/>
                    <a:pt x="9" y="0"/>
                  </a:cubicBezTo>
                  <a:cubicBezTo>
                    <a:pt x="9" y="14"/>
                    <a:pt x="6" y="27"/>
                    <a:pt x="0" y="39"/>
                  </a:cubicBezTo>
                  <a:cubicBezTo>
                    <a:pt x="2" y="40"/>
                    <a:pt x="4" y="40"/>
                    <a:pt x="6" y="40"/>
                  </a:cubicBezTo>
                  <a:cubicBezTo>
                    <a:pt x="17" y="40"/>
                    <a:pt x="27" y="31"/>
                    <a:pt x="27" y="20"/>
                  </a:cubicBezTo>
                  <a:cubicBezTo>
                    <a:pt x="27" y="10"/>
                    <a:pt x="19" y="1"/>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66"/>
            <p:cNvSpPr>
              <a:spLocks noEditPoints="1"/>
            </p:cNvSpPr>
            <p:nvPr/>
          </p:nvSpPr>
          <p:spPr bwMode="auto">
            <a:xfrm>
              <a:off x="6951663" y="4173538"/>
              <a:ext cx="887413" cy="887413"/>
            </a:xfrm>
            <a:custGeom>
              <a:avLst/>
              <a:gdLst>
                <a:gd name="T0" fmla="*/ 154 w 308"/>
                <a:gd name="T1" fmla="*/ 0 h 308"/>
                <a:gd name="T2" fmla="*/ 0 w 308"/>
                <a:gd name="T3" fmla="*/ 154 h 308"/>
                <a:gd name="T4" fmla="*/ 154 w 308"/>
                <a:gd name="T5" fmla="*/ 308 h 308"/>
                <a:gd name="T6" fmla="*/ 308 w 308"/>
                <a:gd name="T7" fmla="*/ 154 h 308"/>
                <a:gd name="T8" fmla="*/ 154 w 308"/>
                <a:gd name="T9" fmla="*/ 0 h 308"/>
                <a:gd name="T10" fmla="*/ 165 w 308"/>
                <a:gd name="T11" fmla="*/ 62 h 308"/>
                <a:gd name="T12" fmla="*/ 174 w 308"/>
                <a:gd name="T13" fmla="*/ 77 h 308"/>
                <a:gd name="T14" fmla="*/ 174 w 308"/>
                <a:gd name="T15" fmla="*/ 90 h 308"/>
                <a:gd name="T16" fmla="*/ 182 w 308"/>
                <a:gd name="T17" fmla="*/ 107 h 308"/>
                <a:gd name="T18" fmla="*/ 169 w 308"/>
                <a:gd name="T19" fmla="*/ 136 h 308"/>
                <a:gd name="T20" fmla="*/ 164 w 308"/>
                <a:gd name="T21" fmla="*/ 120 h 308"/>
                <a:gd name="T22" fmla="*/ 156 w 308"/>
                <a:gd name="T23" fmla="*/ 91 h 308"/>
                <a:gd name="T24" fmla="*/ 165 w 308"/>
                <a:gd name="T25" fmla="*/ 62 h 308"/>
                <a:gd name="T26" fmla="*/ 117 w 308"/>
                <a:gd name="T27" fmla="*/ 62 h 308"/>
                <a:gd name="T28" fmla="*/ 125 w 308"/>
                <a:gd name="T29" fmla="*/ 77 h 308"/>
                <a:gd name="T30" fmla="*/ 126 w 308"/>
                <a:gd name="T31" fmla="*/ 90 h 308"/>
                <a:gd name="T32" fmla="*/ 134 w 308"/>
                <a:gd name="T33" fmla="*/ 107 h 308"/>
                <a:gd name="T34" fmla="*/ 120 w 308"/>
                <a:gd name="T35" fmla="*/ 136 h 308"/>
                <a:gd name="T36" fmla="*/ 116 w 308"/>
                <a:gd name="T37" fmla="*/ 120 h 308"/>
                <a:gd name="T38" fmla="*/ 108 w 308"/>
                <a:gd name="T39" fmla="*/ 91 h 308"/>
                <a:gd name="T40" fmla="*/ 117 w 308"/>
                <a:gd name="T41" fmla="*/ 62 h 308"/>
                <a:gd name="T42" fmla="*/ 230 w 308"/>
                <a:gd name="T43" fmla="*/ 218 h 308"/>
                <a:gd name="T44" fmla="*/ 215 w 308"/>
                <a:gd name="T45" fmla="*/ 215 h 308"/>
                <a:gd name="T46" fmla="*/ 147 w 308"/>
                <a:gd name="T47" fmla="*/ 247 h 308"/>
                <a:gd name="T48" fmla="*/ 62 w 308"/>
                <a:gd name="T49" fmla="*/ 162 h 308"/>
                <a:gd name="T50" fmla="*/ 63 w 308"/>
                <a:gd name="T51" fmla="*/ 146 h 308"/>
                <a:gd name="T52" fmla="*/ 232 w 308"/>
                <a:gd name="T53" fmla="*/ 146 h 308"/>
                <a:gd name="T54" fmla="*/ 232 w 308"/>
                <a:gd name="T55" fmla="*/ 146 h 308"/>
                <a:gd name="T56" fmla="*/ 266 w 308"/>
                <a:gd name="T57" fmla="*/ 182 h 308"/>
                <a:gd name="T58" fmla="*/ 230 w 308"/>
                <a:gd name="T59" fmla="*/ 218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8" h="308">
                  <a:moveTo>
                    <a:pt x="154" y="0"/>
                  </a:moveTo>
                  <a:cubicBezTo>
                    <a:pt x="69" y="0"/>
                    <a:pt x="0" y="69"/>
                    <a:pt x="0" y="154"/>
                  </a:cubicBezTo>
                  <a:cubicBezTo>
                    <a:pt x="0" y="239"/>
                    <a:pt x="69" y="308"/>
                    <a:pt x="154" y="308"/>
                  </a:cubicBezTo>
                  <a:cubicBezTo>
                    <a:pt x="239" y="308"/>
                    <a:pt x="308" y="239"/>
                    <a:pt x="308" y="154"/>
                  </a:cubicBezTo>
                  <a:cubicBezTo>
                    <a:pt x="308" y="69"/>
                    <a:pt x="239" y="0"/>
                    <a:pt x="154" y="0"/>
                  </a:cubicBezTo>
                  <a:close/>
                  <a:moveTo>
                    <a:pt x="165" y="62"/>
                  </a:moveTo>
                  <a:cubicBezTo>
                    <a:pt x="174" y="56"/>
                    <a:pt x="183" y="71"/>
                    <a:pt x="174" y="77"/>
                  </a:cubicBezTo>
                  <a:cubicBezTo>
                    <a:pt x="169" y="79"/>
                    <a:pt x="172" y="86"/>
                    <a:pt x="174" y="90"/>
                  </a:cubicBezTo>
                  <a:cubicBezTo>
                    <a:pt x="177" y="95"/>
                    <a:pt x="181" y="101"/>
                    <a:pt x="182" y="107"/>
                  </a:cubicBezTo>
                  <a:cubicBezTo>
                    <a:pt x="185" y="119"/>
                    <a:pt x="181" y="132"/>
                    <a:pt x="169" y="136"/>
                  </a:cubicBezTo>
                  <a:cubicBezTo>
                    <a:pt x="158" y="140"/>
                    <a:pt x="153" y="123"/>
                    <a:pt x="164" y="120"/>
                  </a:cubicBezTo>
                  <a:cubicBezTo>
                    <a:pt x="172" y="117"/>
                    <a:pt x="157" y="95"/>
                    <a:pt x="156" y="91"/>
                  </a:cubicBezTo>
                  <a:cubicBezTo>
                    <a:pt x="152" y="80"/>
                    <a:pt x="154" y="68"/>
                    <a:pt x="165" y="62"/>
                  </a:cubicBezTo>
                  <a:close/>
                  <a:moveTo>
                    <a:pt x="117" y="62"/>
                  </a:moveTo>
                  <a:cubicBezTo>
                    <a:pt x="126" y="56"/>
                    <a:pt x="135" y="71"/>
                    <a:pt x="125" y="77"/>
                  </a:cubicBezTo>
                  <a:cubicBezTo>
                    <a:pt x="121" y="79"/>
                    <a:pt x="124" y="86"/>
                    <a:pt x="126" y="90"/>
                  </a:cubicBezTo>
                  <a:cubicBezTo>
                    <a:pt x="129" y="95"/>
                    <a:pt x="133" y="101"/>
                    <a:pt x="134" y="107"/>
                  </a:cubicBezTo>
                  <a:cubicBezTo>
                    <a:pt x="137" y="119"/>
                    <a:pt x="133" y="132"/>
                    <a:pt x="120" y="136"/>
                  </a:cubicBezTo>
                  <a:cubicBezTo>
                    <a:pt x="110" y="140"/>
                    <a:pt x="105" y="123"/>
                    <a:pt x="116" y="120"/>
                  </a:cubicBezTo>
                  <a:cubicBezTo>
                    <a:pt x="124" y="117"/>
                    <a:pt x="109" y="95"/>
                    <a:pt x="108" y="91"/>
                  </a:cubicBezTo>
                  <a:cubicBezTo>
                    <a:pt x="104" y="80"/>
                    <a:pt x="106" y="68"/>
                    <a:pt x="117" y="62"/>
                  </a:cubicBezTo>
                  <a:close/>
                  <a:moveTo>
                    <a:pt x="230" y="218"/>
                  </a:moveTo>
                  <a:cubicBezTo>
                    <a:pt x="225" y="218"/>
                    <a:pt x="219" y="217"/>
                    <a:pt x="215" y="215"/>
                  </a:cubicBezTo>
                  <a:cubicBezTo>
                    <a:pt x="199" y="235"/>
                    <a:pt x="175" y="247"/>
                    <a:pt x="147" y="247"/>
                  </a:cubicBezTo>
                  <a:cubicBezTo>
                    <a:pt x="100" y="247"/>
                    <a:pt x="62" y="209"/>
                    <a:pt x="62" y="162"/>
                  </a:cubicBezTo>
                  <a:cubicBezTo>
                    <a:pt x="62" y="156"/>
                    <a:pt x="62" y="151"/>
                    <a:pt x="63" y="146"/>
                  </a:cubicBezTo>
                  <a:cubicBezTo>
                    <a:pt x="232" y="146"/>
                    <a:pt x="232" y="146"/>
                    <a:pt x="232" y="146"/>
                  </a:cubicBezTo>
                  <a:cubicBezTo>
                    <a:pt x="232" y="146"/>
                    <a:pt x="232" y="146"/>
                    <a:pt x="232" y="146"/>
                  </a:cubicBezTo>
                  <a:cubicBezTo>
                    <a:pt x="251" y="147"/>
                    <a:pt x="266" y="162"/>
                    <a:pt x="266" y="182"/>
                  </a:cubicBezTo>
                  <a:cubicBezTo>
                    <a:pt x="266" y="202"/>
                    <a:pt x="250" y="218"/>
                    <a:pt x="230" y="2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92" name="Group 91"/>
          <p:cNvGrpSpPr/>
          <p:nvPr/>
        </p:nvGrpSpPr>
        <p:grpSpPr>
          <a:xfrm>
            <a:off x="7728009" y="4315875"/>
            <a:ext cx="833414" cy="830458"/>
            <a:chOff x="4805363" y="4148138"/>
            <a:chExt cx="895350" cy="892175"/>
          </a:xfrm>
          <a:solidFill>
            <a:schemeClr val="bg1">
              <a:lumMod val="65000"/>
            </a:schemeClr>
          </a:solidFill>
        </p:grpSpPr>
        <p:sp>
          <p:nvSpPr>
            <p:cNvPr id="81" name="Freeform 67"/>
            <p:cNvSpPr/>
            <p:nvPr/>
          </p:nvSpPr>
          <p:spPr bwMode="auto">
            <a:xfrm>
              <a:off x="5332413" y="4371975"/>
              <a:ext cx="103188" cy="66675"/>
            </a:xfrm>
            <a:custGeom>
              <a:avLst/>
              <a:gdLst>
                <a:gd name="T0" fmla="*/ 36 w 36"/>
                <a:gd name="T1" fmla="*/ 2 h 23"/>
                <a:gd name="T2" fmla="*/ 34 w 36"/>
                <a:gd name="T3" fmla="*/ 1 h 23"/>
                <a:gd name="T4" fmla="*/ 0 w 36"/>
                <a:gd name="T5" fmla="*/ 23 h 23"/>
                <a:gd name="T6" fmla="*/ 22 w 36"/>
                <a:gd name="T7" fmla="*/ 15 h 23"/>
                <a:gd name="T8" fmla="*/ 32 w 36"/>
                <a:gd name="T9" fmla="*/ 6 h 23"/>
                <a:gd name="T10" fmla="*/ 36 w 36"/>
                <a:gd name="T11" fmla="*/ 2 h 23"/>
              </a:gdLst>
              <a:ahLst/>
              <a:cxnLst>
                <a:cxn ang="0">
                  <a:pos x="T0" y="T1"/>
                </a:cxn>
                <a:cxn ang="0">
                  <a:pos x="T2" y="T3"/>
                </a:cxn>
                <a:cxn ang="0">
                  <a:pos x="T4" y="T5"/>
                </a:cxn>
                <a:cxn ang="0">
                  <a:pos x="T6" y="T7"/>
                </a:cxn>
                <a:cxn ang="0">
                  <a:pos x="T8" y="T9"/>
                </a:cxn>
                <a:cxn ang="0">
                  <a:pos x="T10" y="T11"/>
                </a:cxn>
              </a:cxnLst>
              <a:rect l="0" t="0" r="r" b="b"/>
              <a:pathLst>
                <a:path w="36" h="23">
                  <a:moveTo>
                    <a:pt x="36" y="2"/>
                  </a:moveTo>
                  <a:cubicBezTo>
                    <a:pt x="35" y="2"/>
                    <a:pt x="35" y="1"/>
                    <a:pt x="34" y="1"/>
                  </a:cubicBezTo>
                  <a:cubicBezTo>
                    <a:pt x="19" y="0"/>
                    <a:pt x="5" y="9"/>
                    <a:pt x="0" y="23"/>
                  </a:cubicBezTo>
                  <a:cubicBezTo>
                    <a:pt x="8" y="22"/>
                    <a:pt x="15" y="19"/>
                    <a:pt x="22" y="15"/>
                  </a:cubicBezTo>
                  <a:cubicBezTo>
                    <a:pt x="25" y="12"/>
                    <a:pt x="29" y="10"/>
                    <a:pt x="32" y="6"/>
                  </a:cubicBezTo>
                  <a:cubicBezTo>
                    <a:pt x="32" y="6"/>
                    <a:pt x="35" y="3"/>
                    <a:pt x="3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68"/>
            <p:cNvSpPr/>
            <p:nvPr/>
          </p:nvSpPr>
          <p:spPr bwMode="auto">
            <a:xfrm>
              <a:off x="5067301" y="4371975"/>
              <a:ext cx="103188" cy="66675"/>
            </a:xfrm>
            <a:custGeom>
              <a:avLst/>
              <a:gdLst>
                <a:gd name="T0" fmla="*/ 4 w 36"/>
                <a:gd name="T1" fmla="*/ 6 h 23"/>
                <a:gd name="T2" fmla="*/ 14 w 36"/>
                <a:gd name="T3" fmla="*/ 15 h 23"/>
                <a:gd name="T4" fmla="*/ 36 w 36"/>
                <a:gd name="T5" fmla="*/ 23 h 23"/>
                <a:gd name="T6" fmla="*/ 2 w 36"/>
                <a:gd name="T7" fmla="*/ 1 h 23"/>
                <a:gd name="T8" fmla="*/ 0 w 36"/>
                <a:gd name="T9" fmla="*/ 2 h 23"/>
                <a:gd name="T10" fmla="*/ 4 w 36"/>
                <a:gd name="T11" fmla="*/ 6 h 23"/>
              </a:gdLst>
              <a:ahLst/>
              <a:cxnLst>
                <a:cxn ang="0">
                  <a:pos x="T0" y="T1"/>
                </a:cxn>
                <a:cxn ang="0">
                  <a:pos x="T2" y="T3"/>
                </a:cxn>
                <a:cxn ang="0">
                  <a:pos x="T4" y="T5"/>
                </a:cxn>
                <a:cxn ang="0">
                  <a:pos x="T6" y="T7"/>
                </a:cxn>
                <a:cxn ang="0">
                  <a:pos x="T8" y="T9"/>
                </a:cxn>
                <a:cxn ang="0">
                  <a:pos x="T10" y="T11"/>
                </a:cxn>
              </a:cxnLst>
              <a:rect l="0" t="0" r="r" b="b"/>
              <a:pathLst>
                <a:path w="36" h="23">
                  <a:moveTo>
                    <a:pt x="4" y="6"/>
                  </a:moveTo>
                  <a:cubicBezTo>
                    <a:pt x="7" y="10"/>
                    <a:pt x="10" y="12"/>
                    <a:pt x="14" y="15"/>
                  </a:cubicBezTo>
                  <a:cubicBezTo>
                    <a:pt x="21" y="19"/>
                    <a:pt x="28" y="22"/>
                    <a:pt x="36" y="23"/>
                  </a:cubicBezTo>
                  <a:cubicBezTo>
                    <a:pt x="31" y="9"/>
                    <a:pt x="17" y="0"/>
                    <a:pt x="2" y="1"/>
                  </a:cubicBezTo>
                  <a:cubicBezTo>
                    <a:pt x="1" y="1"/>
                    <a:pt x="1" y="2"/>
                    <a:pt x="0" y="2"/>
                  </a:cubicBezTo>
                  <a:cubicBezTo>
                    <a:pt x="1" y="3"/>
                    <a:pt x="3" y="6"/>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69"/>
            <p:cNvSpPr>
              <a:spLocks noEditPoints="1"/>
            </p:cNvSpPr>
            <p:nvPr/>
          </p:nvSpPr>
          <p:spPr bwMode="auto">
            <a:xfrm>
              <a:off x="4805363" y="4148138"/>
              <a:ext cx="895350" cy="892175"/>
            </a:xfrm>
            <a:custGeom>
              <a:avLst/>
              <a:gdLst>
                <a:gd name="T0" fmla="*/ 155 w 311"/>
                <a:gd name="T1" fmla="*/ 0 h 310"/>
                <a:gd name="T2" fmla="*/ 0 w 311"/>
                <a:gd name="T3" fmla="*/ 155 h 310"/>
                <a:gd name="T4" fmla="*/ 155 w 311"/>
                <a:gd name="T5" fmla="*/ 310 h 310"/>
                <a:gd name="T6" fmla="*/ 311 w 311"/>
                <a:gd name="T7" fmla="*/ 155 h 310"/>
                <a:gd name="T8" fmla="*/ 155 w 311"/>
                <a:gd name="T9" fmla="*/ 0 h 310"/>
                <a:gd name="T10" fmla="*/ 187 w 311"/>
                <a:gd name="T11" fmla="*/ 73 h 310"/>
                <a:gd name="T12" fmla="*/ 208 w 311"/>
                <a:gd name="T13" fmla="*/ 65 h 310"/>
                <a:gd name="T14" fmla="*/ 227 w 311"/>
                <a:gd name="T15" fmla="*/ 67 h 310"/>
                <a:gd name="T16" fmla="*/ 217 w 311"/>
                <a:gd name="T17" fmla="*/ 102 h 310"/>
                <a:gd name="T18" fmla="*/ 208 w 311"/>
                <a:gd name="T19" fmla="*/ 108 h 310"/>
                <a:gd name="T20" fmla="*/ 166 w 311"/>
                <a:gd name="T21" fmla="*/ 108 h 310"/>
                <a:gd name="T22" fmla="*/ 187 w 311"/>
                <a:gd name="T23" fmla="*/ 73 h 310"/>
                <a:gd name="T24" fmla="*/ 148 w 311"/>
                <a:gd name="T25" fmla="*/ 92 h 310"/>
                <a:gd name="T26" fmla="*/ 163 w 311"/>
                <a:gd name="T27" fmla="*/ 92 h 310"/>
                <a:gd name="T28" fmla="*/ 163 w 311"/>
                <a:gd name="T29" fmla="*/ 108 h 310"/>
                <a:gd name="T30" fmla="*/ 148 w 311"/>
                <a:gd name="T31" fmla="*/ 108 h 310"/>
                <a:gd name="T32" fmla="*/ 148 w 311"/>
                <a:gd name="T33" fmla="*/ 92 h 310"/>
                <a:gd name="T34" fmla="*/ 83 w 311"/>
                <a:gd name="T35" fmla="*/ 67 h 310"/>
                <a:gd name="T36" fmla="*/ 102 w 311"/>
                <a:gd name="T37" fmla="*/ 65 h 310"/>
                <a:gd name="T38" fmla="*/ 123 w 311"/>
                <a:gd name="T39" fmla="*/ 73 h 310"/>
                <a:gd name="T40" fmla="*/ 143 w 311"/>
                <a:gd name="T41" fmla="*/ 108 h 310"/>
                <a:gd name="T42" fmla="*/ 102 w 311"/>
                <a:gd name="T43" fmla="*/ 108 h 310"/>
                <a:gd name="T44" fmla="*/ 92 w 311"/>
                <a:gd name="T45" fmla="*/ 102 h 310"/>
                <a:gd name="T46" fmla="*/ 83 w 311"/>
                <a:gd name="T47" fmla="*/ 67 h 310"/>
                <a:gd name="T48" fmla="*/ 238 w 311"/>
                <a:gd name="T49" fmla="*/ 245 h 310"/>
                <a:gd name="T50" fmla="*/ 73 w 311"/>
                <a:gd name="T51" fmla="*/ 245 h 310"/>
                <a:gd name="T52" fmla="*/ 73 w 311"/>
                <a:gd name="T53" fmla="*/ 114 h 310"/>
                <a:gd name="T54" fmla="*/ 116 w 311"/>
                <a:gd name="T55" fmla="*/ 114 h 310"/>
                <a:gd name="T56" fmla="*/ 137 w 311"/>
                <a:gd name="T57" fmla="*/ 114 h 310"/>
                <a:gd name="T58" fmla="*/ 137 w 311"/>
                <a:gd name="T59" fmla="*/ 118 h 310"/>
                <a:gd name="T60" fmla="*/ 137 w 311"/>
                <a:gd name="T61" fmla="*/ 183 h 310"/>
                <a:gd name="T62" fmla="*/ 156 w 311"/>
                <a:gd name="T63" fmla="*/ 167 h 310"/>
                <a:gd name="T64" fmla="*/ 175 w 311"/>
                <a:gd name="T65" fmla="*/ 183 h 310"/>
                <a:gd name="T66" fmla="*/ 175 w 311"/>
                <a:gd name="T67" fmla="*/ 117 h 310"/>
                <a:gd name="T68" fmla="*/ 175 w 311"/>
                <a:gd name="T69" fmla="*/ 114 h 310"/>
                <a:gd name="T70" fmla="*/ 194 w 311"/>
                <a:gd name="T71" fmla="*/ 114 h 310"/>
                <a:gd name="T72" fmla="*/ 238 w 311"/>
                <a:gd name="T73" fmla="*/ 114 h 310"/>
                <a:gd name="T74" fmla="*/ 238 w 311"/>
                <a:gd name="T75" fmla="*/ 245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0">
                  <a:moveTo>
                    <a:pt x="155" y="0"/>
                  </a:moveTo>
                  <a:cubicBezTo>
                    <a:pt x="70" y="0"/>
                    <a:pt x="0" y="69"/>
                    <a:pt x="0" y="155"/>
                  </a:cubicBezTo>
                  <a:cubicBezTo>
                    <a:pt x="0" y="240"/>
                    <a:pt x="70" y="310"/>
                    <a:pt x="155" y="310"/>
                  </a:cubicBezTo>
                  <a:cubicBezTo>
                    <a:pt x="241" y="310"/>
                    <a:pt x="311" y="240"/>
                    <a:pt x="311" y="155"/>
                  </a:cubicBezTo>
                  <a:cubicBezTo>
                    <a:pt x="311" y="69"/>
                    <a:pt x="241" y="0"/>
                    <a:pt x="155" y="0"/>
                  </a:cubicBezTo>
                  <a:close/>
                  <a:moveTo>
                    <a:pt x="187" y="73"/>
                  </a:moveTo>
                  <a:cubicBezTo>
                    <a:pt x="193" y="68"/>
                    <a:pt x="200" y="66"/>
                    <a:pt x="208" y="65"/>
                  </a:cubicBezTo>
                  <a:cubicBezTo>
                    <a:pt x="214" y="64"/>
                    <a:pt x="222" y="64"/>
                    <a:pt x="227" y="67"/>
                  </a:cubicBezTo>
                  <a:cubicBezTo>
                    <a:pt x="242" y="78"/>
                    <a:pt x="227" y="94"/>
                    <a:pt x="217" y="102"/>
                  </a:cubicBezTo>
                  <a:cubicBezTo>
                    <a:pt x="214" y="104"/>
                    <a:pt x="211" y="106"/>
                    <a:pt x="208" y="108"/>
                  </a:cubicBezTo>
                  <a:cubicBezTo>
                    <a:pt x="166" y="108"/>
                    <a:pt x="166" y="108"/>
                    <a:pt x="166" y="108"/>
                  </a:cubicBezTo>
                  <a:cubicBezTo>
                    <a:pt x="168" y="94"/>
                    <a:pt x="175" y="80"/>
                    <a:pt x="187" y="73"/>
                  </a:cubicBezTo>
                  <a:close/>
                  <a:moveTo>
                    <a:pt x="148" y="92"/>
                  </a:moveTo>
                  <a:cubicBezTo>
                    <a:pt x="148" y="82"/>
                    <a:pt x="163" y="82"/>
                    <a:pt x="163" y="92"/>
                  </a:cubicBezTo>
                  <a:cubicBezTo>
                    <a:pt x="163" y="108"/>
                    <a:pt x="163" y="108"/>
                    <a:pt x="163" y="108"/>
                  </a:cubicBezTo>
                  <a:cubicBezTo>
                    <a:pt x="148" y="108"/>
                    <a:pt x="148" y="108"/>
                    <a:pt x="148" y="108"/>
                  </a:cubicBezTo>
                  <a:lnTo>
                    <a:pt x="148" y="92"/>
                  </a:lnTo>
                  <a:close/>
                  <a:moveTo>
                    <a:pt x="83" y="67"/>
                  </a:moveTo>
                  <a:cubicBezTo>
                    <a:pt x="88" y="64"/>
                    <a:pt x="96" y="64"/>
                    <a:pt x="102" y="65"/>
                  </a:cubicBezTo>
                  <a:cubicBezTo>
                    <a:pt x="109" y="66"/>
                    <a:pt x="116" y="68"/>
                    <a:pt x="123" y="73"/>
                  </a:cubicBezTo>
                  <a:cubicBezTo>
                    <a:pt x="135" y="80"/>
                    <a:pt x="142" y="94"/>
                    <a:pt x="143" y="108"/>
                  </a:cubicBezTo>
                  <a:cubicBezTo>
                    <a:pt x="102" y="108"/>
                    <a:pt x="102" y="108"/>
                    <a:pt x="102" y="108"/>
                  </a:cubicBezTo>
                  <a:cubicBezTo>
                    <a:pt x="99" y="106"/>
                    <a:pt x="96" y="104"/>
                    <a:pt x="92" y="102"/>
                  </a:cubicBezTo>
                  <a:cubicBezTo>
                    <a:pt x="82" y="94"/>
                    <a:pt x="67" y="78"/>
                    <a:pt x="83" y="67"/>
                  </a:cubicBezTo>
                  <a:close/>
                  <a:moveTo>
                    <a:pt x="238" y="245"/>
                  </a:moveTo>
                  <a:cubicBezTo>
                    <a:pt x="73" y="245"/>
                    <a:pt x="73" y="245"/>
                    <a:pt x="73" y="245"/>
                  </a:cubicBezTo>
                  <a:cubicBezTo>
                    <a:pt x="73" y="114"/>
                    <a:pt x="73" y="114"/>
                    <a:pt x="73" y="114"/>
                  </a:cubicBezTo>
                  <a:cubicBezTo>
                    <a:pt x="116" y="114"/>
                    <a:pt x="116" y="114"/>
                    <a:pt x="116" y="114"/>
                  </a:cubicBezTo>
                  <a:cubicBezTo>
                    <a:pt x="137" y="114"/>
                    <a:pt x="137" y="114"/>
                    <a:pt x="137" y="114"/>
                  </a:cubicBezTo>
                  <a:cubicBezTo>
                    <a:pt x="137" y="118"/>
                    <a:pt x="137" y="118"/>
                    <a:pt x="137" y="118"/>
                  </a:cubicBezTo>
                  <a:cubicBezTo>
                    <a:pt x="137" y="183"/>
                    <a:pt x="137" y="183"/>
                    <a:pt x="137" y="183"/>
                  </a:cubicBezTo>
                  <a:cubicBezTo>
                    <a:pt x="156" y="167"/>
                    <a:pt x="156" y="167"/>
                    <a:pt x="156" y="167"/>
                  </a:cubicBezTo>
                  <a:cubicBezTo>
                    <a:pt x="175" y="183"/>
                    <a:pt x="175" y="183"/>
                    <a:pt x="175" y="183"/>
                  </a:cubicBezTo>
                  <a:cubicBezTo>
                    <a:pt x="175" y="117"/>
                    <a:pt x="175" y="117"/>
                    <a:pt x="175" y="117"/>
                  </a:cubicBezTo>
                  <a:cubicBezTo>
                    <a:pt x="175" y="114"/>
                    <a:pt x="175" y="114"/>
                    <a:pt x="175" y="114"/>
                  </a:cubicBezTo>
                  <a:cubicBezTo>
                    <a:pt x="194" y="114"/>
                    <a:pt x="194" y="114"/>
                    <a:pt x="194" y="114"/>
                  </a:cubicBezTo>
                  <a:cubicBezTo>
                    <a:pt x="238" y="114"/>
                    <a:pt x="238" y="114"/>
                    <a:pt x="238" y="114"/>
                  </a:cubicBezTo>
                  <a:lnTo>
                    <a:pt x="238" y="2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06" name="Freeform 145"/>
          <p:cNvSpPr>
            <a:spLocks noEditPoints="1"/>
          </p:cNvSpPr>
          <p:nvPr/>
        </p:nvSpPr>
        <p:spPr bwMode="auto">
          <a:xfrm>
            <a:off x="8229039" y="3812784"/>
            <a:ext cx="378891" cy="300617"/>
          </a:xfrm>
          <a:custGeom>
            <a:avLst/>
            <a:gdLst>
              <a:gd name="T0" fmla="*/ 141 w 141"/>
              <a:gd name="T1" fmla="*/ 41 h 112"/>
              <a:gd name="T2" fmla="*/ 127 w 141"/>
              <a:gd name="T3" fmla="*/ 26 h 112"/>
              <a:gd name="T4" fmla="*/ 114 w 141"/>
              <a:gd name="T5" fmla="*/ 0 h 112"/>
              <a:gd name="T6" fmla="*/ 28 w 141"/>
              <a:gd name="T7" fmla="*/ 0 h 112"/>
              <a:gd name="T8" fmla="*/ 14 w 141"/>
              <a:gd name="T9" fmla="*/ 26 h 112"/>
              <a:gd name="T10" fmla="*/ 0 w 141"/>
              <a:gd name="T11" fmla="*/ 41 h 112"/>
              <a:gd name="T12" fmla="*/ 0 w 141"/>
              <a:gd name="T13" fmla="*/ 86 h 112"/>
              <a:gd name="T14" fmla="*/ 0 w 141"/>
              <a:gd name="T15" fmla="*/ 90 h 112"/>
              <a:gd name="T16" fmla="*/ 0 w 141"/>
              <a:gd name="T17" fmla="*/ 106 h 112"/>
              <a:gd name="T18" fmla="*/ 7 w 141"/>
              <a:gd name="T19" fmla="*/ 112 h 112"/>
              <a:gd name="T20" fmla="*/ 27 w 141"/>
              <a:gd name="T21" fmla="*/ 112 h 112"/>
              <a:gd name="T22" fmla="*/ 34 w 141"/>
              <a:gd name="T23" fmla="*/ 106 h 112"/>
              <a:gd name="T24" fmla="*/ 34 w 141"/>
              <a:gd name="T25" fmla="*/ 90 h 112"/>
              <a:gd name="T26" fmla="*/ 108 w 141"/>
              <a:gd name="T27" fmla="*/ 90 h 112"/>
              <a:gd name="T28" fmla="*/ 108 w 141"/>
              <a:gd name="T29" fmla="*/ 106 h 112"/>
              <a:gd name="T30" fmla="*/ 114 w 141"/>
              <a:gd name="T31" fmla="*/ 112 h 112"/>
              <a:gd name="T32" fmla="*/ 135 w 141"/>
              <a:gd name="T33" fmla="*/ 112 h 112"/>
              <a:gd name="T34" fmla="*/ 141 w 141"/>
              <a:gd name="T35" fmla="*/ 106 h 112"/>
              <a:gd name="T36" fmla="*/ 141 w 141"/>
              <a:gd name="T37" fmla="*/ 90 h 112"/>
              <a:gd name="T38" fmla="*/ 141 w 141"/>
              <a:gd name="T39" fmla="*/ 41 h 112"/>
              <a:gd name="T40" fmla="*/ 35 w 141"/>
              <a:gd name="T41" fmla="*/ 10 h 112"/>
              <a:gd name="T42" fmla="*/ 106 w 141"/>
              <a:gd name="T43" fmla="*/ 10 h 112"/>
              <a:gd name="T44" fmla="*/ 118 w 141"/>
              <a:gd name="T45" fmla="*/ 32 h 112"/>
              <a:gd name="T46" fmla="*/ 24 w 141"/>
              <a:gd name="T47" fmla="*/ 32 h 112"/>
              <a:gd name="T48" fmla="*/ 35 w 141"/>
              <a:gd name="T49" fmla="*/ 10 h 112"/>
              <a:gd name="T50" fmla="*/ 41 w 141"/>
              <a:gd name="T51" fmla="*/ 79 h 112"/>
              <a:gd name="T52" fmla="*/ 13 w 141"/>
              <a:gd name="T53" fmla="*/ 79 h 112"/>
              <a:gd name="T54" fmla="*/ 13 w 141"/>
              <a:gd name="T55" fmla="*/ 64 h 112"/>
              <a:gd name="T56" fmla="*/ 41 w 141"/>
              <a:gd name="T57" fmla="*/ 64 h 112"/>
              <a:gd name="T58" fmla="*/ 41 w 141"/>
              <a:gd name="T59" fmla="*/ 79 h 112"/>
              <a:gd name="T60" fmla="*/ 129 w 141"/>
              <a:gd name="T61" fmla="*/ 79 h 112"/>
              <a:gd name="T62" fmla="*/ 100 w 141"/>
              <a:gd name="T63" fmla="*/ 79 h 112"/>
              <a:gd name="T64" fmla="*/ 100 w 141"/>
              <a:gd name="T65" fmla="*/ 64 h 112"/>
              <a:gd name="T66" fmla="*/ 129 w 141"/>
              <a:gd name="T67" fmla="*/ 64 h 112"/>
              <a:gd name="T68" fmla="*/ 129 w 141"/>
              <a:gd name="T69" fmla="*/ 7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1" h="112">
                <a:moveTo>
                  <a:pt x="141" y="41"/>
                </a:moveTo>
                <a:cubicBezTo>
                  <a:pt x="127" y="26"/>
                  <a:pt x="127" y="26"/>
                  <a:pt x="127" y="26"/>
                </a:cubicBezTo>
                <a:cubicBezTo>
                  <a:pt x="114" y="0"/>
                  <a:pt x="114" y="0"/>
                  <a:pt x="114" y="0"/>
                </a:cubicBezTo>
                <a:cubicBezTo>
                  <a:pt x="28" y="0"/>
                  <a:pt x="28" y="0"/>
                  <a:pt x="28" y="0"/>
                </a:cubicBezTo>
                <a:cubicBezTo>
                  <a:pt x="14" y="26"/>
                  <a:pt x="14" y="26"/>
                  <a:pt x="14" y="26"/>
                </a:cubicBezTo>
                <a:cubicBezTo>
                  <a:pt x="0" y="41"/>
                  <a:pt x="0" y="41"/>
                  <a:pt x="0" y="41"/>
                </a:cubicBezTo>
                <a:cubicBezTo>
                  <a:pt x="0" y="86"/>
                  <a:pt x="0" y="86"/>
                  <a:pt x="0" y="86"/>
                </a:cubicBezTo>
                <a:cubicBezTo>
                  <a:pt x="0" y="90"/>
                  <a:pt x="0" y="90"/>
                  <a:pt x="0" y="90"/>
                </a:cubicBezTo>
                <a:cubicBezTo>
                  <a:pt x="0" y="106"/>
                  <a:pt x="0" y="106"/>
                  <a:pt x="0" y="106"/>
                </a:cubicBezTo>
                <a:cubicBezTo>
                  <a:pt x="0" y="110"/>
                  <a:pt x="3" y="112"/>
                  <a:pt x="7" y="112"/>
                </a:cubicBezTo>
                <a:cubicBezTo>
                  <a:pt x="27" y="112"/>
                  <a:pt x="27" y="112"/>
                  <a:pt x="27" y="112"/>
                </a:cubicBezTo>
                <a:cubicBezTo>
                  <a:pt x="31" y="112"/>
                  <a:pt x="34" y="110"/>
                  <a:pt x="34" y="106"/>
                </a:cubicBezTo>
                <a:cubicBezTo>
                  <a:pt x="34" y="90"/>
                  <a:pt x="34" y="90"/>
                  <a:pt x="34" y="90"/>
                </a:cubicBezTo>
                <a:cubicBezTo>
                  <a:pt x="108" y="90"/>
                  <a:pt x="108" y="90"/>
                  <a:pt x="108" y="90"/>
                </a:cubicBezTo>
                <a:cubicBezTo>
                  <a:pt x="108" y="106"/>
                  <a:pt x="108" y="106"/>
                  <a:pt x="108" y="106"/>
                </a:cubicBezTo>
                <a:cubicBezTo>
                  <a:pt x="108" y="110"/>
                  <a:pt x="111" y="112"/>
                  <a:pt x="114" y="112"/>
                </a:cubicBezTo>
                <a:cubicBezTo>
                  <a:pt x="135" y="112"/>
                  <a:pt x="135" y="112"/>
                  <a:pt x="135" y="112"/>
                </a:cubicBezTo>
                <a:cubicBezTo>
                  <a:pt x="138" y="112"/>
                  <a:pt x="141" y="110"/>
                  <a:pt x="141" y="106"/>
                </a:cubicBezTo>
                <a:cubicBezTo>
                  <a:pt x="141" y="90"/>
                  <a:pt x="141" y="90"/>
                  <a:pt x="141" y="90"/>
                </a:cubicBezTo>
                <a:lnTo>
                  <a:pt x="141" y="41"/>
                </a:lnTo>
                <a:close/>
                <a:moveTo>
                  <a:pt x="35" y="10"/>
                </a:moveTo>
                <a:cubicBezTo>
                  <a:pt x="106" y="10"/>
                  <a:pt x="106" y="10"/>
                  <a:pt x="106" y="10"/>
                </a:cubicBezTo>
                <a:cubicBezTo>
                  <a:pt x="118" y="32"/>
                  <a:pt x="118" y="32"/>
                  <a:pt x="118" y="32"/>
                </a:cubicBezTo>
                <a:cubicBezTo>
                  <a:pt x="24" y="32"/>
                  <a:pt x="24" y="32"/>
                  <a:pt x="24" y="32"/>
                </a:cubicBezTo>
                <a:lnTo>
                  <a:pt x="35" y="10"/>
                </a:lnTo>
                <a:close/>
                <a:moveTo>
                  <a:pt x="41" y="79"/>
                </a:moveTo>
                <a:cubicBezTo>
                  <a:pt x="13" y="79"/>
                  <a:pt x="13" y="79"/>
                  <a:pt x="13" y="79"/>
                </a:cubicBezTo>
                <a:cubicBezTo>
                  <a:pt x="13" y="64"/>
                  <a:pt x="13" y="64"/>
                  <a:pt x="13" y="64"/>
                </a:cubicBezTo>
                <a:cubicBezTo>
                  <a:pt x="41" y="64"/>
                  <a:pt x="41" y="64"/>
                  <a:pt x="41" y="64"/>
                </a:cubicBezTo>
                <a:lnTo>
                  <a:pt x="41" y="79"/>
                </a:lnTo>
                <a:close/>
                <a:moveTo>
                  <a:pt x="129" y="79"/>
                </a:moveTo>
                <a:cubicBezTo>
                  <a:pt x="100" y="79"/>
                  <a:pt x="100" y="79"/>
                  <a:pt x="100" y="79"/>
                </a:cubicBezTo>
                <a:cubicBezTo>
                  <a:pt x="100" y="64"/>
                  <a:pt x="100" y="64"/>
                  <a:pt x="100" y="64"/>
                </a:cubicBezTo>
                <a:cubicBezTo>
                  <a:pt x="129" y="64"/>
                  <a:pt x="129" y="64"/>
                  <a:pt x="129" y="64"/>
                </a:cubicBezTo>
                <a:lnTo>
                  <a:pt x="129" y="79"/>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grpSp>
        <p:nvGrpSpPr>
          <p:cNvPr id="385" name="Group 384"/>
          <p:cNvGrpSpPr/>
          <p:nvPr/>
        </p:nvGrpSpPr>
        <p:grpSpPr>
          <a:xfrm>
            <a:off x="9719648" y="3912611"/>
            <a:ext cx="404983" cy="263182"/>
            <a:chOff x="7145338" y="3587750"/>
            <a:chExt cx="566738" cy="368300"/>
          </a:xfrm>
          <a:solidFill>
            <a:srgbClr val="FF6D6D"/>
          </a:solidFill>
        </p:grpSpPr>
        <p:sp>
          <p:nvSpPr>
            <p:cNvPr id="307" name="Freeform 146"/>
            <p:cNvSpPr/>
            <p:nvPr/>
          </p:nvSpPr>
          <p:spPr bwMode="auto">
            <a:xfrm>
              <a:off x="7250113" y="3816350"/>
              <a:ext cx="153988" cy="139700"/>
            </a:xfrm>
            <a:custGeom>
              <a:avLst/>
              <a:gdLst>
                <a:gd name="T0" fmla="*/ 33 w 41"/>
                <a:gd name="T1" fmla="*/ 0 h 37"/>
                <a:gd name="T2" fmla="*/ 15 w 41"/>
                <a:gd name="T3" fmla="*/ 6 h 37"/>
                <a:gd name="T4" fmla="*/ 10 w 41"/>
                <a:gd name="T5" fmla="*/ 5 h 37"/>
                <a:gd name="T6" fmla="*/ 10 w 41"/>
                <a:gd name="T7" fmla="*/ 6 h 37"/>
                <a:gd name="T8" fmla="*/ 6 w 41"/>
                <a:gd name="T9" fmla="*/ 31 h 37"/>
                <a:gd name="T10" fmla="*/ 32 w 41"/>
                <a:gd name="T11" fmla="*/ 28 h 37"/>
                <a:gd name="T12" fmla="*/ 35 w 41"/>
                <a:gd name="T13" fmla="*/ 2 h 37"/>
                <a:gd name="T14" fmla="*/ 33 w 41"/>
                <a:gd name="T15" fmla="*/ 0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 h="37">
                  <a:moveTo>
                    <a:pt x="33" y="0"/>
                  </a:moveTo>
                  <a:cubicBezTo>
                    <a:pt x="28" y="4"/>
                    <a:pt x="22" y="6"/>
                    <a:pt x="15" y="6"/>
                  </a:cubicBezTo>
                  <a:cubicBezTo>
                    <a:pt x="14" y="6"/>
                    <a:pt x="12" y="6"/>
                    <a:pt x="10" y="5"/>
                  </a:cubicBezTo>
                  <a:cubicBezTo>
                    <a:pt x="10" y="5"/>
                    <a:pt x="10" y="5"/>
                    <a:pt x="10" y="6"/>
                  </a:cubicBezTo>
                  <a:cubicBezTo>
                    <a:pt x="2" y="14"/>
                    <a:pt x="0" y="25"/>
                    <a:pt x="6" y="31"/>
                  </a:cubicBezTo>
                  <a:cubicBezTo>
                    <a:pt x="13" y="37"/>
                    <a:pt x="24" y="36"/>
                    <a:pt x="32" y="28"/>
                  </a:cubicBezTo>
                  <a:cubicBezTo>
                    <a:pt x="40" y="20"/>
                    <a:pt x="41" y="8"/>
                    <a:pt x="35" y="2"/>
                  </a:cubicBezTo>
                  <a:cubicBezTo>
                    <a:pt x="34" y="2"/>
                    <a:pt x="34" y="1"/>
                    <a:pt x="3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8" name="Freeform 147"/>
            <p:cNvSpPr/>
            <p:nvPr/>
          </p:nvSpPr>
          <p:spPr bwMode="auto">
            <a:xfrm>
              <a:off x="7145338" y="3587750"/>
              <a:ext cx="266700" cy="236537"/>
            </a:xfrm>
            <a:custGeom>
              <a:avLst/>
              <a:gdLst>
                <a:gd name="T0" fmla="*/ 16 w 71"/>
                <a:gd name="T1" fmla="*/ 51 h 63"/>
                <a:gd name="T2" fmla="*/ 42 w 71"/>
                <a:gd name="T3" fmla="*/ 63 h 63"/>
                <a:gd name="T4" fmla="*/ 43 w 71"/>
                <a:gd name="T5" fmla="*/ 63 h 63"/>
                <a:gd name="T6" fmla="*/ 56 w 71"/>
                <a:gd name="T7" fmla="*/ 60 h 63"/>
                <a:gd name="T8" fmla="*/ 60 w 71"/>
                <a:gd name="T9" fmla="*/ 56 h 63"/>
                <a:gd name="T10" fmla="*/ 55 w 71"/>
                <a:gd name="T11" fmla="*/ 12 h 63"/>
                <a:gd name="T12" fmla="*/ 28 w 71"/>
                <a:gd name="T13" fmla="*/ 0 h 63"/>
                <a:gd name="T14" fmla="*/ 11 w 71"/>
                <a:gd name="T15" fmla="*/ 7 h 63"/>
                <a:gd name="T16" fmla="*/ 16 w 71"/>
                <a:gd name="T17" fmla="*/ 5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3">
                  <a:moveTo>
                    <a:pt x="16" y="51"/>
                  </a:moveTo>
                  <a:cubicBezTo>
                    <a:pt x="24" y="58"/>
                    <a:pt x="33" y="63"/>
                    <a:pt x="42" y="63"/>
                  </a:cubicBezTo>
                  <a:cubicBezTo>
                    <a:pt x="43" y="63"/>
                    <a:pt x="43" y="63"/>
                    <a:pt x="43" y="63"/>
                  </a:cubicBezTo>
                  <a:cubicBezTo>
                    <a:pt x="48" y="63"/>
                    <a:pt x="52" y="62"/>
                    <a:pt x="56" y="60"/>
                  </a:cubicBezTo>
                  <a:cubicBezTo>
                    <a:pt x="58" y="59"/>
                    <a:pt x="59" y="58"/>
                    <a:pt x="60" y="56"/>
                  </a:cubicBezTo>
                  <a:cubicBezTo>
                    <a:pt x="71" y="46"/>
                    <a:pt x="69" y="26"/>
                    <a:pt x="55" y="12"/>
                  </a:cubicBezTo>
                  <a:cubicBezTo>
                    <a:pt x="47" y="4"/>
                    <a:pt x="37" y="0"/>
                    <a:pt x="28" y="0"/>
                  </a:cubicBezTo>
                  <a:cubicBezTo>
                    <a:pt x="21" y="0"/>
                    <a:pt x="15" y="2"/>
                    <a:pt x="11" y="7"/>
                  </a:cubicBezTo>
                  <a:cubicBezTo>
                    <a:pt x="0" y="17"/>
                    <a:pt x="3" y="37"/>
                    <a:pt x="16" y="5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9" name="Freeform 148"/>
            <p:cNvSpPr/>
            <p:nvPr/>
          </p:nvSpPr>
          <p:spPr bwMode="auto">
            <a:xfrm>
              <a:off x="7450138" y="3816350"/>
              <a:ext cx="157163" cy="139700"/>
            </a:xfrm>
            <a:custGeom>
              <a:avLst/>
              <a:gdLst>
                <a:gd name="T0" fmla="*/ 35 w 42"/>
                <a:gd name="T1" fmla="*/ 31 h 37"/>
                <a:gd name="T2" fmla="*/ 32 w 42"/>
                <a:gd name="T3" fmla="*/ 6 h 37"/>
                <a:gd name="T4" fmla="*/ 32 w 42"/>
                <a:gd name="T5" fmla="*/ 5 h 37"/>
                <a:gd name="T6" fmla="*/ 26 w 42"/>
                <a:gd name="T7" fmla="*/ 6 h 37"/>
                <a:gd name="T8" fmla="*/ 9 w 42"/>
                <a:gd name="T9" fmla="*/ 0 h 37"/>
                <a:gd name="T10" fmla="*/ 7 w 42"/>
                <a:gd name="T11" fmla="*/ 2 h 37"/>
                <a:gd name="T12" fmla="*/ 10 w 42"/>
                <a:gd name="T13" fmla="*/ 28 h 37"/>
                <a:gd name="T14" fmla="*/ 35 w 42"/>
                <a:gd name="T15" fmla="*/ 31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37">
                  <a:moveTo>
                    <a:pt x="35" y="31"/>
                  </a:moveTo>
                  <a:cubicBezTo>
                    <a:pt x="42" y="25"/>
                    <a:pt x="40" y="14"/>
                    <a:pt x="32" y="6"/>
                  </a:cubicBezTo>
                  <a:cubicBezTo>
                    <a:pt x="32" y="5"/>
                    <a:pt x="32" y="5"/>
                    <a:pt x="32" y="5"/>
                  </a:cubicBezTo>
                  <a:cubicBezTo>
                    <a:pt x="30" y="6"/>
                    <a:pt x="28" y="6"/>
                    <a:pt x="26" y="6"/>
                  </a:cubicBezTo>
                  <a:cubicBezTo>
                    <a:pt x="20" y="6"/>
                    <a:pt x="14" y="4"/>
                    <a:pt x="9" y="0"/>
                  </a:cubicBezTo>
                  <a:cubicBezTo>
                    <a:pt x="8" y="1"/>
                    <a:pt x="7" y="2"/>
                    <a:pt x="7" y="2"/>
                  </a:cubicBezTo>
                  <a:cubicBezTo>
                    <a:pt x="0" y="8"/>
                    <a:pt x="2" y="20"/>
                    <a:pt x="10" y="28"/>
                  </a:cubicBezTo>
                  <a:cubicBezTo>
                    <a:pt x="18" y="36"/>
                    <a:pt x="29" y="37"/>
                    <a:pt x="35" y="3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0" name="Freeform 149"/>
            <p:cNvSpPr/>
            <p:nvPr/>
          </p:nvSpPr>
          <p:spPr bwMode="auto">
            <a:xfrm>
              <a:off x="7445376" y="3587750"/>
              <a:ext cx="266700" cy="236537"/>
            </a:xfrm>
            <a:custGeom>
              <a:avLst/>
              <a:gdLst>
                <a:gd name="T0" fmla="*/ 60 w 71"/>
                <a:gd name="T1" fmla="*/ 7 h 63"/>
                <a:gd name="T2" fmla="*/ 43 w 71"/>
                <a:gd name="T3" fmla="*/ 0 h 63"/>
                <a:gd name="T4" fmla="*/ 16 w 71"/>
                <a:gd name="T5" fmla="*/ 12 h 63"/>
                <a:gd name="T6" fmla="*/ 10 w 71"/>
                <a:gd name="T7" fmla="*/ 56 h 63"/>
                <a:gd name="T8" fmla="*/ 15 w 71"/>
                <a:gd name="T9" fmla="*/ 60 h 63"/>
                <a:gd name="T10" fmla="*/ 27 w 71"/>
                <a:gd name="T11" fmla="*/ 63 h 63"/>
                <a:gd name="T12" fmla="*/ 29 w 71"/>
                <a:gd name="T13" fmla="*/ 63 h 63"/>
                <a:gd name="T14" fmla="*/ 55 w 71"/>
                <a:gd name="T15" fmla="*/ 51 h 63"/>
                <a:gd name="T16" fmla="*/ 60 w 71"/>
                <a:gd name="T17" fmla="*/ 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63">
                  <a:moveTo>
                    <a:pt x="60" y="7"/>
                  </a:moveTo>
                  <a:cubicBezTo>
                    <a:pt x="56" y="2"/>
                    <a:pt x="50" y="0"/>
                    <a:pt x="43" y="0"/>
                  </a:cubicBezTo>
                  <a:cubicBezTo>
                    <a:pt x="34" y="0"/>
                    <a:pt x="24" y="4"/>
                    <a:pt x="16" y="12"/>
                  </a:cubicBezTo>
                  <a:cubicBezTo>
                    <a:pt x="2" y="26"/>
                    <a:pt x="0" y="46"/>
                    <a:pt x="10" y="56"/>
                  </a:cubicBezTo>
                  <a:cubicBezTo>
                    <a:pt x="12" y="58"/>
                    <a:pt x="13" y="59"/>
                    <a:pt x="15" y="60"/>
                  </a:cubicBezTo>
                  <a:cubicBezTo>
                    <a:pt x="18" y="62"/>
                    <a:pt x="23" y="63"/>
                    <a:pt x="27" y="63"/>
                  </a:cubicBezTo>
                  <a:cubicBezTo>
                    <a:pt x="28" y="63"/>
                    <a:pt x="28" y="63"/>
                    <a:pt x="29" y="63"/>
                  </a:cubicBezTo>
                  <a:cubicBezTo>
                    <a:pt x="37" y="63"/>
                    <a:pt x="47" y="58"/>
                    <a:pt x="55" y="51"/>
                  </a:cubicBezTo>
                  <a:cubicBezTo>
                    <a:pt x="68" y="37"/>
                    <a:pt x="71" y="17"/>
                    <a:pt x="60" y="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1" name="Freeform 150"/>
            <p:cNvSpPr/>
            <p:nvPr/>
          </p:nvSpPr>
          <p:spPr bwMode="auto">
            <a:xfrm>
              <a:off x="7381876" y="3606800"/>
              <a:ext cx="93663" cy="333375"/>
            </a:xfrm>
            <a:custGeom>
              <a:avLst/>
              <a:gdLst>
                <a:gd name="T0" fmla="*/ 23 w 25"/>
                <a:gd name="T1" fmla="*/ 4 h 89"/>
                <a:gd name="T2" fmla="*/ 20 w 25"/>
                <a:gd name="T3" fmla="*/ 1 h 89"/>
                <a:gd name="T4" fmla="*/ 14 w 25"/>
                <a:gd name="T5" fmla="*/ 10 h 89"/>
                <a:gd name="T6" fmla="*/ 12 w 25"/>
                <a:gd name="T7" fmla="*/ 10 h 89"/>
                <a:gd name="T8" fmla="*/ 11 w 25"/>
                <a:gd name="T9" fmla="*/ 10 h 89"/>
                <a:gd name="T10" fmla="*/ 5 w 25"/>
                <a:gd name="T11" fmla="*/ 1 h 89"/>
                <a:gd name="T12" fmla="*/ 2 w 25"/>
                <a:gd name="T13" fmla="*/ 4 h 89"/>
                <a:gd name="T14" fmla="*/ 8 w 25"/>
                <a:gd name="T15" fmla="*/ 13 h 89"/>
                <a:gd name="T16" fmla="*/ 7 w 25"/>
                <a:gd name="T17" fmla="*/ 15 h 89"/>
                <a:gd name="T18" fmla="*/ 7 w 25"/>
                <a:gd name="T19" fmla="*/ 27 h 89"/>
                <a:gd name="T20" fmla="*/ 7 w 25"/>
                <a:gd name="T21" fmla="*/ 41 h 89"/>
                <a:gd name="T22" fmla="*/ 7 w 25"/>
                <a:gd name="T23" fmla="*/ 83 h 89"/>
                <a:gd name="T24" fmla="*/ 12 w 25"/>
                <a:gd name="T25" fmla="*/ 89 h 89"/>
                <a:gd name="T26" fmla="*/ 18 w 25"/>
                <a:gd name="T27" fmla="*/ 83 h 89"/>
                <a:gd name="T28" fmla="*/ 18 w 25"/>
                <a:gd name="T29" fmla="*/ 41 h 89"/>
                <a:gd name="T30" fmla="*/ 18 w 25"/>
                <a:gd name="T31" fmla="*/ 27 h 89"/>
                <a:gd name="T32" fmla="*/ 18 w 25"/>
                <a:gd name="T33" fmla="*/ 15 h 89"/>
                <a:gd name="T34" fmla="*/ 17 w 25"/>
                <a:gd name="T35" fmla="*/ 13 h 89"/>
                <a:gd name="T36" fmla="*/ 23 w 25"/>
                <a:gd name="T37" fmla="*/ 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 h="89">
                  <a:moveTo>
                    <a:pt x="23" y="4"/>
                  </a:moveTo>
                  <a:cubicBezTo>
                    <a:pt x="25" y="2"/>
                    <a:pt x="22" y="0"/>
                    <a:pt x="20" y="1"/>
                  </a:cubicBezTo>
                  <a:cubicBezTo>
                    <a:pt x="18" y="4"/>
                    <a:pt x="16" y="7"/>
                    <a:pt x="14" y="10"/>
                  </a:cubicBezTo>
                  <a:cubicBezTo>
                    <a:pt x="14" y="10"/>
                    <a:pt x="13" y="10"/>
                    <a:pt x="12" y="10"/>
                  </a:cubicBezTo>
                  <a:cubicBezTo>
                    <a:pt x="12" y="10"/>
                    <a:pt x="11" y="10"/>
                    <a:pt x="11" y="10"/>
                  </a:cubicBezTo>
                  <a:cubicBezTo>
                    <a:pt x="9" y="7"/>
                    <a:pt x="7" y="4"/>
                    <a:pt x="5" y="1"/>
                  </a:cubicBezTo>
                  <a:cubicBezTo>
                    <a:pt x="3" y="0"/>
                    <a:pt x="0" y="2"/>
                    <a:pt x="2" y="4"/>
                  </a:cubicBezTo>
                  <a:cubicBezTo>
                    <a:pt x="4" y="7"/>
                    <a:pt x="6" y="9"/>
                    <a:pt x="8" y="13"/>
                  </a:cubicBezTo>
                  <a:cubicBezTo>
                    <a:pt x="7" y="13"/>
                    <a:pt x="7" y="14"/>
                    <a:pt x="7" y="15"/>
                  </a:cubicBezTo>
                  <a:cubicBezTo>
                    <a:pt x="7" y="27"/>
                    <a:pt x="7" y="27"/>
                    <a:pt x="7" y="27"/>
                  </a:cubicBezTo>
                  <a:cubicBezTo>
                    <a:pt x="7" y="41"/>
                    <a:pt x="7" y="41"/>
                    <a:pt x="7" y="41"/>
                  </a:cubicBezTo>
                  <a:cubicBezTo>
                    <a:pt x="7" y="83"/>
                    <a:pt x="7" y="83"/>
                    <a:pt x="7" y="83"/>
                  </a:cubicBezTo>
                  <a:cubicBezTo>
                    <a:pt x="7" y="86"/>
                    <a:pt x="9" y="89"/>
                    <a:pt x="12" y="89"/>
                  </a:cubicBezTo>
                  <a:cubicBezTo>
                    <a:pt x="15" y="89"/>
                    <a:pt x="18" y="86"/>
                    <a:pt x="18" y="83"/>
                  </a:cubicBezTo>
                  <a:cubicBezTo>
                    <a:pt x="18" y="41"/>
                    <a:pt x="18" y="41"/>
                    <a:pt x="18" y="41"/>
                  </a:cubicBezTo>
                  <a:cubicBezTo>
                    <a:pt x="18" y="27"/>
                    <a:pt x="18" y="27"/>
                    <a:pt x="18" y="27"/>
                  </a:cubicBezTo>
                  <a:cubicBezTo>
                    <a:pt x="18" y="15"/>
                    <a:pt x="18" y="15"/>
                    <a:pt x="18" y="15"/>
                  </a:cubicBezTo>
                  <a:cubicBezTo>
                    <a:pt x="18" y="14"/>
                    <a:pt x="18" y="13"/>
                    <a:pt x="17" y="13"/>
                  </a:cubicBezTo>
                  <a:cubicBezTo>
                    <a:pt x="19" y="9"/>
                    <a:pt x="20" y="7"/>
                    <a:pt x="23"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84" name="Group 383"/>
          <p:cNvGrpSpPr/>
          <p:nvPr/>
        </p:nvGrpSpPr>
        <p:grpSpPr>
          <a:xfrm>
            <a:off x="8236980" y="3272806"/>
            <a:ext cx="462838" cy="317634"/>
            <a:chOff x="5070476" y="2692400"/>
            <a:chExt cx="647700" cy="444500"/>
          </a:xfrm>
          <a:solidFill>
            <a:schemeClr val="bg1">
              <a:lumMod val="65000"/>
            </a:schemeClr>
          </a:solidFill>
        </p:grpSpPr>
        <p:sp>
          <p:nvSpPr>
            <p:cNvPr id="312" name="Freeform 151"/>
            <p:cNvSpPr>
              <a:spLocks noEditPoints="1"/>
            </p:cNvSpPr>
            <p:nvPr/>
          </p:nvSpPr>
          <p:spPr bwMode="auto">
            <a:xfrm>
              <a:off x="5070476" y="3076575"/>
              <a:ext cx="647700" cy="60325"/>
            </a:xfrm>
            <a:custGeom>
              <a:avLst/>
              <a:gdLst>
                <a:gd name="T0" fmla="*/ 408 w 408"/>
                <a:gd name="T1" fmla="*/ 0 h 38"/>
                <a:gd name="T2" fmla="*/ 0 w 408"/>
                <a:gd name="T3" fmla="*/ 0 h 38"/>
                <a:gd name="T4" fmla="*/ 0 w 408"/>
                <a:gd name="T5" fmla="*/ 38 h 38"/>
                <a:gd name="T6" fmla="*/ 408 w 408"/>
                <a:gd name="T7" fmla="*/ 38 h 38"/>
                <a:gd name="T8" fmla="*/ 408 w 408"/>
                <a:gd name="T9" fmla="*/ 0 h 38"/>
                <a:gd name="T10" fmla="*/ 389 w 408"/>
                <a:gd name="T11" fmla="*/ 24 h 38"/>
                <a:gd name="T12" fmla="*/ 355 w 408"/>
                <a:gd name="T13" fmla="*/ 24 h 38"/>
                <a:gd name="T14" fmla="*/ 355 w 408"/>
                <a:gd name="T15" fmla="*/ 14 h 38"/>
                <a:gd name="T16" fmla="*/ 389 w 408"/>
                <a:gd name="T17" fmla="*/ 14 h 38"/>
                <a:gd name="T18" fmla="*/ 389 w 408"/>
                <a:gd name="T19" fmla="*/ 2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8" h="38">
                  <a:moveTo>
                    <a:pt x="408" y="0"/>
                  </a:moveTo>
                  <a:lnTo>
                    <a:pt x="0" y="0"/>
                  </a:lnTo>
                  <a:lnTo>
                    <a:pt x="0" y="38"/>
                  </a:lnTo>
                  <a:lnTo>
                    <a:pt x="408" y="38"/>
                  </a:lnTo>
                  <a:lnTo>
                    <a:pt x="408" y="0"/>
                  </a:lnTo>
                  <a:close/>
                  <a:moveTo>
                    <a:pt x="389" y="24"/>
                  </a:moveTo>
                  <a:lnTo>
                    <a:pt x="355" y="24"/>
                  </a:lnTo>
                  <a:lnTo>
                    <a:pt x="355" y="14"/>
                  </a:lnTo>
                  <a:lnTo>
                    <a:pt x="389" y="14"/>
                  </a:lnTo>
                  <a:lnTo>
                    <a:pt x="389"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3" name="Freeform 152"/>
            <p:cNvSpPr>
              <a:spLocks noEditPoints="1"/>
            </p:cNvSpPr>
            <p:nvPr/>
          </p:nvSpPr>
          <p:spPr bwMode="auto">
            <a:xfrm>
              <a:off x="5100638" y="2692400"/>
              <a:ext cx="587375" cy="365125"/>
            </a:xfrm>
            <a:custGeom>
              <a:avLst/>
              <a:gdLst>
                <a:gd name="T0" fmla="*/ 370 w 370"/>
                <a:gd name="T1" fmla="*/ 0 h 230"/>
                <a:gd name="T2" fmla="*/ 0 w 370"/>
                <a:gd name="T3" fmla="*/ 0 h 230"/>
                <a:gd name="T4" fmla="*/ 0 w 370"/>
                <a:gd name="T5" fmla="*/ 230 h 230"/>
                <a:gd name="T6" fmla="*/ 370 w 370"/>
                <a:gd name="T7" fmla="*/ 230 h 230"/>
                <a:gd name="T8" fmla="*/ 370 w 370"/>
                <a:gd name="T9" fmla="*/ 0 h 230"/>
                <a:gd name="T10" fmla="*/ 329 w 370"/>
                <a:gd name="T11" fmla="*/ 197 h 230"/>
                <a:gd name="T12" fmla="*/ 41 w 370"/>
                <a:gd name="T13" fmla="*/ 197 h 230"/>
                <a:gd name="T14" fmla="*/ 41 w 370"/>
                <a:gd name="T15" fmla="*/ 34 h 230"/>
                <a:gd name="T16" fmla="*/ 329 w 370"/>
                <a:gd name="T17" fmla="*/ 34 h 230"/>
                <a:gd name="T18" fmla="*/ 329 w 370"/>
                <a:gd name="T19" fmla="*/ 19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0" h="230">
                  <a:moveTo>
                    <a:pt x="370" y="0"/>
                  </a:moveTo>
                  <a:lnTo>
                    <a:pt x="0" y="0"/>
                  </a:lnTo>
                  <a:lnTo>
                    <a:pt x="0" y="230"/>
                  </a:lnTo>
                  <a:lnTo>
                    <a:pt x="370" y="230"/>
                  </a:lnTo>
                  <a:lnTo>
                    <a:pt x="370" y="0"/>
                  </a:lnTo>
                  <a:close/>
                  <a:moveTo>
                    <a:pt x="329" y="197"/>
                  </a:moveTo>
                  <a:lnTo>
                    <a:pt x="41" y="197"/>
                  </a:lnTo>
                  <a:lnTo>
                    <a:pt x="41" y="34"/>
                  </a:lnTo>
                  <a:lnTo>
                    <a:pt x="329" y="34"/>
                  </a:lnTo>
                  <a:lnTo>
                    <a:pt x="329"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14" name="Freeform 153"/>
          <p:cNvSpPr>
            <a:spLocks noEditPoints="1"/>
          </p:cNvSpPr>
          <p:nvPr/>
        </p:nvSpPr>
        <p:spPr bwMode="auto">
          <a:xfrm>
            <a:off x="9466676" y="4234782"/>
            <a:ext cx="319902" cy="349397"/>
          </a:xfrm>
          <a:custGeom>
            <a:avLst/>
            <a:gdLst>
              <a:gd name="T0" fmla="*/ 147 w 282"/>
              <a:gd name="T1" fmla="*/ 0 h 308"/>
              <a:gd name="T2" fmla="*/ 145 w 282"/>
              <a:gd name="T3" fmla="*/ 2 h 308"/>
              <a:gd name="T4" fmla="*/ 3 w 282"/>
              <a:gd name="T5" fmla="*/ 218 h 308"/>
              <a:gd name="T6" fmla="*/ 0 w 282"/>
              <a:gd name="T7" fmla="*/ 218 h 308"/>
              <a:gd name="T8" fmla="*/ 3 w 282"/>
              <a:gd name="T9" fmla="*/ 220 h 308"/>
              <a:gd name="T10" fmla="*/ 133 w 282"/>
              <a:gd name="T11" fmla="*/ 308 h 308"/>
              <a:gd name="T12" fmla="*/ 135 w 282"/>
              <a:gd name="T13" fmla="*/ 308 h 308"/>
              <a:gd name="T14" fmla="*/ 135 w 282"/>
              <a:gd name="T15" fmla="*/ 308 h 308"/>
              <a:gd name="T16" fmla="*/ 280 w 282"/>
              <a:gd name="T17" fmla="*/ 92 h 308"/>
              <a:gd name="T18" fmla="*/ 282 w 282"/>
              <a:gd name="T19" fmla="*/ 90 h 308"/>
              <a:gd name="T20" fmla="*/ 280 w 282"/>
              <a:gd name="T21" fmla="*/ 90 h 308"/>
              <a:gd name="T22" fmla="*/ 249 w 282"/>
              <a:gd name="T23" fmla="*/ 68 h 308"/>
              <a:gd name="T24" fmla="*/ 263 w 282"/>
              <a:gd name="T25" fmla="*/ 47 h 308"/>
              <a:gd name="T26" fmla="*/ 263 w 282"/>
              <a:gd name="T27" fmla="*/ 45 h 308"/>
              <a:gd name="T28" fmla="*/ 263 w 282"/>
              <a:gd name="T29" fmla="*/ 45 h 308"/>
              <a:gd name="T30" fmla="*/ 197 w 282"/>
              <a:gd name="T31" fmla="*/ 0 h 308"/>
              <a:gd name="T32" fmla="*/ 195 w 282"/>
              <a:gd name="T33" fmla="*/ 0 h 308"/>
              <a:gd name="T34" fmla="*/ 195 w 282"/>
              <a:gd name="T35" fmla="*/ 0 h 308"/>
              <a:gd name="T36" fmla="*/ 180 w 282"/>
              <a:gd name="T37" fmla="*/ 24 h 308"/>
              <a:gd name="T38" fmla="*/ 147 w 282"/>
              <a:gd name="T39" fmla="*/ 2 h 308"/>
              <a:gd name="T40" fmla="*/ 147 w 282"/>
              <a:gd name="T41" fmla="*/ 0 h 308"/>
              <a:gd name="T42" fmla="*/ 171 w 282"/>
              <a:gd name="T43" fmla="*/ 211 h 308"/>
              <a:gd name="T44" fmla="*/ 76 w 282"/>
              <a:gd name="T45" fmla="*/ 147 h 308"/>
              <a:gd name="T46" fmla="*/ 109 w 282"/>
              <a:gd name="T47" fmla="*/ 97 h 308"/>
              <a:gd name="T48" fmla="*/ 206 w 282"/>
              <a:gd name="T49" fmla="*/ 161 h 308"/>
              <a:gd name="T50" fmla="*/ 171 w 282"/>
              <a:gd name="T51" fmla="*/ 211 h 308"/>
              <a:gd name="T52" fmla="*/ 128 w 282"/>
              <a:gd name="T53" fmla="*/ 274 h 308"/>
              <a:gd name="T54" fmla="*/ 34 w 282"/>
              <a:gd name="T55" fmla="*/ 211 h 308"/>
              <a:gd name="T56" fmla="*/ 67 w 282"/>
              <a:gd name="T57" fmla="*/ 161 h 308"/>
              <a:gd name="T58" fmla="*/ 164 w 282"/>
              <a:gd name="T59" fmla="*/ 225 h 308"/>
              <a:gd name="T60" fmla="*/ 128 w 282"/>
              <a:gd name="T61" fmla="*/ 274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2" h="308">
                <a:moveTo>
                  <a:pt x="147" y="0"/>
                </a:moveTo>
                <a:lnTo>
                  <a:pt x="145" y="2"/>
                </a:lnTo>
                <a:lnTo>
                  <a:pt x="3" y="218"/>
                </a:lnTo>
                <a:lnTo>
                  <a:pt x="0" y="218"/>
                </a:lnTo>
                <a:lnTo>
                  <a:pt x="3" y="220"/>
                </a:lnTo>
                <a:lnTo>
                  <a:pt x="133" y="308"/>
                </a:lnTo>
                <a:lnTo>
                  <a:pt x="135" y="308"/>
                </a:lnTo>
                <a:lnTo>
                  <a:pt x="135" y="308"/>
                </a:lnTo>
                <a:lnTo>
                  <a:pt x="280" y="92"/>
                </a:lnTo>
                <a:lnTo>
                  <a:pt x="282" y="90"/>
                </a:lnTo>
                <a:lnTo>
                  <a:pt x="280" y="90"/>
                </a:lnTo>
                <a:lnTo>
                  <a:pt x="249" y="68"/>
                </a:lnTo>
                <a:lnTo>
                  <a:pt x="263" y="47"/>
                </a:lnTo>
                <a:lnTo>
                  <a:pt x="263" y="45"/>
                </a:lnTo>
                <a:lnTo>
                  <a:pt x="263" y="45"/>
                </a:lnTo>
                <a:lnTo>
                  <a:pt x="197" y="0"/>
                </a:lnTo>
                <a:lnTo>
                  <a:pt x="195" y="0"/>
                </a:lnTo>
                <a:lnTo>
                  <a:pt x="195" y="0"/>
                </a:lnTo>
                <a:lnTo>
                  <a:pt x="180" y="24"/>
                </a:lnTo>
                <a:lnTo>
                  <a:pt x="147" y="2"/>
                </a:lnTo>
                <a:lnTo>
                  <a:pt x="147" y="0"/>
                </a:lnTo>
                <a:close/>
                <a:moveTo>
                  <a:pt x="171" y="211"/>
                </a:moveTo>
                <a:lnTo>
                  <a:pt x="76" y="147"/>
                </a:lnTo>
                <a:lnTo>
                  <a:pt x="109" y="97"/>
                </a:lnTo>
                <a:lnTo>
                  <a:pt x="206" y="161"/>
                </a:lnTo>
                <a:lnTo>
                  <a:pt x="171" y="211"/>
                </a:lnTo>
                <a:close/>
                <a:moveTo>
                  <a:pt x="128" y="274"/>
                </a:moveTo>
                <a:lnTo>
                  <a:pt x="34" y="211"/>
                </a:lnTo>
                <a:lnTo>
                  <a:pt x="67" y="161"/>
                </a:lnTo>
                <a:lnTo>
                  <a:pt x="164" y="225"/>
                </a:lnTo>
                <a:lnTo>
                  <a:pt x="128" y="274"/>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grpSp>
        <p:nvGrpSpPr>
          <p:cNvPr id="382" name="Group 381"/>
          <p:cNvGrpSpPr/>
          <p:nvPr/>
        </p:nvGrpSpPr>
        <p:grpSpPr>
          <a:xfrm>
            <a:off x="7228493" y="4262008"/>
            <a:ext cx="334650" cy="338053"/>
            <a:chOff x="3659188" y="4076700"/>
            <a:chExt cx="468313" cy="473075"/>
          </a:xfrm>
          <a:solidFill>
            <a:schemeClr val="bg1">
              <a:lumMod val="65000"/>
            </a:schemeClr>
          </a:solidFill>
        </p:grpSpPr>
        <p:sp>
          <p:nvSpPr>
            <p:cNvPr id="315" name="Freeform 154"/>
            <p:cNvSpPr>
              <a:spLocks noEditPoints="1"/>
            </p:cNvSpPr>
            <p:nvPr/>
          </p:nvSpPr>
          <p:spPr bwMode="auto">
            <a:xfrm>
              <a:off x="3659188" y="4076700"/>
              <a:ext cx="225425" cy="473075"/>
            </a:xfrm>
            <a:custGeom>
              <a:avLst/>
              <a:gdLst>
                <a:gd name="T0" fmla="*/ 1 w 60"/>
                <a:gd name="T1" fmla="*/ 122 h 126"/>
                <a:gd name="T2" fmla="*/ 30 w 60"/>
                <a:gd name="T3" fmla="*/ 108 h 126"/>
                <a:gd name="T4" fmla="*/ 59 w 60"/>
                <a:gd name="T5" fmla="*/ 122 h 126"/>
                <a:gd name="T6" fmla="*/ 60 w 60"/>
                <a:gd name="T7" fmla="*/ 122 h 126"/>
                <a:gd name="T8" fmla="*/ 60 w 60"/>
                <a:gd name="T9" fmla="*/ 27 h 126"/>
                <a:gd name="T10" fmla="*/ 59 w 60"/>
                <a:gd name="T11" fmla="*/ 13 h 126"/>
                <a:gd name="T12" fmla="*/ 30 w 60"/>
                <a:gd name="T13" fmla="*/ 0 h 126"/>
                <a:gd name="T14" fmla="*/ 1 w 60"/>
                <a:gd name="T15" fmla="*/ 13 h 126"/>
                <a:gd name="T16" fmla="*/ 0 w 60"/>
                <a:gd name="T17" fmla="*/ 27 h 126"/>
                <a:gd name="T18" fmla="*/ 0 w 60"/>
                <a:gd name="T19" fmla="*/ 122 h 126"/>
                <a:gd name="T20" fmla="*/ 1 w 60"/>
                <a:gd name="T21" fmla="*/ 122 h 126"/>
                <a:gd name="T22" fmla="*/ 9 w 60"/>
                <a:gd name="T23" fmla="*/ 21 h 126"/>
                <a:gd name="T24" fmla="*/ 30 w 60"/>
                <a:gd name="T25" fmla="*/ 17 h 126"/>
                <a:gd name="T26" fmla="*/ 50 w 60"/>
                <a:gd name="T27" fmla="*/ 21 h 126"/>
                <a:gd name="T28" fmla="*/ 51 w 60"/>
                <a:gd name="T29" fmla="*/ 23 h 126"/>
                <a:gd name="T30" fmla="*/ 50 w 60"/>
                <a:gd name="T31" fmla="*/ 24 h 126"/>
                <a:gd name="T32" fmla="*/ 49 w 60"/>
                <a:gd name="T33" fmla="*/ 24 h 126"/>
                <a:gd name="T34" fmla="*/ 45 w 60"/>
                <a:gd name="T35" fmla="*/ 22 h 126"/>
                <a:gd name="T36" fmla="*/ 30 w 60"/>
                <a:gd name="T37" fmla="*/ 20 h 126"/>
                <a:gd name="T38" fmla="*/ 15 w 60"/>
                <a:gd name="T39" fmla="*/ 22 h 126"/>
                <a:gd name="T40" fmla="*/ 11 w 60"/>
                <a:gd name="T41" fmla="*/ 24 h 126"/>
                <a:gd name="T42" fmla="*/ 9 w 60"/>
                <a:gd name="T43" fmla="*/ 23 h 126"/>
                <a:gd name="T44" fmla="*/ 9 w 60"/>
                <a:gd name="T45" fmla="*/ 21 h 126"/>
                <a:gd name="T46" fmla="*/ 9 w 60"/>
                <a:gd name="T47" fmla="*/ 38 h 126"/>
                <a:gd name="T48" fmla="*/ 30 w 60"/>
                <a:gd name="T49" fmla="*/ 34 h 126"/>
                <a:gd name="T50" fmla="*/ 50 w 60"/>
                <a:gd name="T51" fmla="*/ 38 h 126"/>
                <a:gd name="T52" fmla="*/ 51 w 60"/>
                <a:gd name="T53" fmla="*/ 40 h 126"/>
                <a:gd name="T54" fmla="*/ 50 w 60"/>
                <a:gd name="T55" fmla="*/ 41 h 126"/>
                <a:gd name="T56" fmla="*/ 49 w 60"/>
                <a:gd name="T57" fmla="*/ 41 h 126"/>
                <a:gd name="T58" fmla="*/ 45 w 60"/>
                <a:gd name="T59" fmla="*/ 39 h 126"/>
                <a:gd name="T60" fmla="*/ 30 w 60"/>
                <a:gd name="T61" fmla="*/ 37 h 126"/>
                <a:gd name="T62" fmla="*/ 15 w 60"/>
                <a:gd name="T63" fmla="*/ 39 h 126"/>
                <a:gd name="T64" fmla="*/ 11 w 60"/>
                <a:gd name="T65" fmla="*/ 41 h 126"/>
                <a:gd name="T66" fmla="*/ 9 w 60"/>
                <a:gd name="T67" fmla="*/ 40 h 126"/>
                <a:gd name="T68" fmla="*/ 9 w 60"/>
                <a:gd name="T69" fmla="*/ 38 h 126"/>
                <a:gd name="T70" fmla="*/ 9 w 60"/>
                <a:gd name="T71" fmla="*/ 55 h 126"/>
                <a:gd name="T72" fmla="*/ 30 w 60"/>
                <a:gd name="T73" fmla="*/ 51 h 126"/>
                <a:gd name="T74" fmla="*/ 50 w 60"/>
                <a:gd name="T75" fmla="*/ 55 h 126"/>
                <a:gd name="T76" fmla="*/ 51 w 60"/>
                <a:gd name="T77" fmla="*/ 57 h 126"/>
                <a:gd name="T78" fmla="*/ 50 w 60"/>
                <a:gd name="T79" fmla="*/ 58 h 126"/>
                <a:gd name="T80" fmla="*/ 49 w 60"/>
                <a:gd name="T81" fmla="*/ 58 h 126"/>
                <a:gd name="T82" fmla="*/ 45 w 60"/>
                <a:gd name="T83" fmla="*/ 56 h 126"/>
                <a:gd name="T84" fmla="*/ 30 w 60"/>
                <a:gd name="T85" fmla="*/ 54 h 126"/>
                <a:gd name="T86" fmla="*/ 15 w 60"/>
                <a:gd name="T87" fmla="*/ 56 h 126"/>
                <a:gd name="T88" fmla="*/ 11 w 60"/>
                <a:gd name="T89" fmla="*/ 58 h 126"/>
                <a:gd name="T90" fmla="*/ 9 w 60"/>
                <a:gd name="T91" fmla="*/ 57 h 126"/>
                <a:gd name="T92" fmla="*/ 9 w 60"/>
                <a:gd name="T93" fmla="*/ 5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 h="126">
                  <a:moveTo>
                    <a:pt x="1" y="122"/>
                  </a:moveTo>
                  <a:cubicBezTo>
                    <a:pt x="4" y="111"/>
                    <a:pt x="16" y="108"/>
                    <a:pt x="30" y="108"/>
                  </a:cubicBezTo>
                  <a:cubicBezTo>
                    <a:pt x="44" y="108"/>
                    <a:pt x="55" y="111"/>
                    <a:pt x="59" y="122"/>
                  </a:cubicBezTo>
                  <a:cubicBezTo>
                    <a:pt x="60" y="126"/>
                    <a:pt x="60" y="126"/>
                    <a:pt x="60" y="122"/>
                  </a:cubicBezTo>
                  <a:cubicBezTo>
                    <a:pt x="60" y="102"/>
                    <a:pt x="60" y="47"/>
                    <a:pt x="60" y="27"/>
                  </a:cubicBezTo>
                  <a:cubicBezTo>
                    <a:pt x="60" y="23"/>
                    <a:pt x="60" y="17"/>
                    <a:pt x="59" y="13"/>
                  </a:cubicBezTo>
                  <a:cubicBezTo>
                    <a:pt x="55" y="3"/>
                    <a:pt x="44" y="0"/>
                    <a:pt x="30" y="0"/>
                  </a:cubicBezTo>
                  <a:cubicBezTo>
                    <a:pt x="16" y="0"/>
                    <a:pt x="5" y="3"/>
                    <a:pt x="1" y="13"/>
                  </a:cubicBezTo>
                  <a:cubicBezTo>
                    <a:pt x="0" y="17"/>
                    <a:pt x="0" y="23"/>
                    <a:pt x="0" y="27"/>
                  </a:cubicBezTo>
                  <a:cubicBezTo>
                    <a:pt x="0" y="47"/>
                    <a:pt x="0" y="102"/>
                    <a:pt x="0" y="122"/>
                  </a:cubicBezTo>
                  <a:cubicBezTo>
                    <a:pt x="0" y="126"/>
                    <a:pt x="0" y="126"/>
                    <a:pt x="1" y="122"/>
                  </a:cubicBezTo>
                  <a:moveTo>
                    <a:pt x="9" y="21"/>
                  </a:moveTo>
                  <a:cubicBezTo>
                    <a:pt x="14" y="18"/>
                    <a:pt x="21" y="17"/>
                    <a:pt x="30" y="17"/>
                  </a:cubicBezTo>
                  <a:cubicBezTo>
                    <a:pt x="39" y="17"/>
                    <a:pt x="45" y="18"/>
                    <a:pt x="50" y="21"/>
                  </a:cubicBezTo>
                  <a:cubicBezTo>
                    <a:pt x="51" y="21"/>
                    <a:pt x="52" y="22"/>
                    <a:pt x="51" y="23"/>
                  </a:cubicBezTo>
                  <a:cubicBezTo>
                    <a:pt x="51" y="24"/>
                    <a:pt x="50" y="24"/>
                    <a:pt x="50" y="24"/>
                  </a:cubicBezTo>
                  <a:cubicBezTo>
                    <a:pt x="49" y="24"/>
                    <a:pt x="49" y="24"/>
                    <a:pt x="49" y="24"/>
                  </a:cubicBezTo>
                  <a:cubicBezTo>
                    <a:pt x="48" y="23"/>
                    <a:pt x="46" y="23"/>
                    <a:pt x="45" y="22"/>
                  </a:cubicBezTo>
                  <a:cubicBezTo>
                    <a:pt x="41" y="21"/>
                    <a:pt x="36" y="20"/>
                    <a:pt x="30" y="20"/>
                  </a:cubicBezTo>
                  <a:cubicBezTo>
                    <a:pt x="24" y="20"/>
                    <a:pt x="19" y="21"/>
                    <a:pt x="15" y="22"/>
                  </a:cubicBezTo>
                  <a:cubicBezTo>
                    <a:pt x="14" y="23"/>
                    <a:pt x="12" y="23"/>
                    <a:pt x="11" y="24"/>
                  </a:cubicBezTo>
                  <a:cubicBezTo>
                    <a:pt x="10" y="24"/>
                    <a:pt x="9" y="24"/>
                    <a:pt x="9" y="23"/>
                  </a:cubicBezTo>
                  <a:cubicBezTo>
                    <a:pt x="8" y="22"/>
                    <a:pt x="9" y="21"/>
                    <a:pt x="9" y="21"/>
                  </a:cubicBezTo>
                  <a:moveTo>
                    <a:pt x="9" y="38"/>
                  </a:moveTo>
                  <a:cubicBezTo>
                    <a:pt x="14" y="35"/>
                    <a:pt x="21" y="34"/>
                    <a:pt x="30" y="34"/>
                  </a:cubicBezTo>
                  <a:cubicBezTo>
                    <a:pt x="39" y="34"/>
                    <a:pt x="45" y="35"/>
                    <a:pt x="50" y="38"/>
                  </a:cubicBezTo>
                  <a:cubicBezTo>
                    <a:pt x="51" y="38"/>
                    <a:pt x="52" y="39"/>
                    <a:pt x="51" y="40"/>
                  </a:cubicBezTo>
                  <a:cubicBezTo>
                    <a:pt x="51" y="41"/>
                    <a:pt x="50" y="41"/>
                    <a:pt x="50" y="41"/>
                  </a:cubicBezTo>
                  <a:cubicBezTo>
                    <a:pt x="49" y="41"/>
                    <a:pt x="49" y="41"/>
                    <a:pt x="49" y="41"/>
                  </a:cubicBezTo>
                  <a:cubicBezTo>
                    <a:pt x="48" y="40"/>
                    <a:pt x="46" y="40"/>
                    <a:pt x="45" y="39"/>
                  </a:cubicBezTo>
                  <a:cubicBezTo>
                    <a:pt x="41" y="38"/>
                    <a:pt x="36" y="37"/>
                    <a:pt x="30" y="37"/>
                  </a:cubicBezTo>
                  <a:cubicBezTo>
                    <a:pt x="24" y="37"/>
                    <a:pt x="19" y="38"/>
                    <a:pt x="15" y="39"/>
                  </a:cubicBezTo>
                  <a:cubicBezTo>
                    <a:pt x="14" y="40"/>
                    <a:pt x="12" y="40"/>
                    <a:pt x="11" y="41"/>
                  </a:cubicBezTo>
                  <a:cubicBezTo>
                    <a:pt x="10" y="41"/>
                    <a:pt x="9" y="41"/>
                    <a:pt x="9" y="40"/>
                  </a:cubicBezTo>
                  <a:cubicBezTo>
                    <a:pt x="8" y="39"/>
                    <a:pt x="9" y="38"/>
                    <a:pt x="9" y="38"/>
                  </a:cubicBezTo>
                  <a:moveTo>
                    <a:pt x="9" y="55"/>
                  </a:moveTo>
                  <a:cubicBezTo>
                    <a:pt x="14" y="52"/>
                    <a:pt x="21" y="51"/>
                    <a:pt x="30" y="51"/>
                  </a:cubicBezTo>
                  <a:cubicBezTo>
                    <a:pt x="39" y="51"/>
                    <a:pt x="45" y="52"/>
                    <a:pt x="50" y="55"/>
                  </a:cubicBezTo>
                  <a:cubicBezTo>
                    <a:pt x="51" y="55"/>
                    <a:pt x="52" y="56"/>
                    <a:pt x="51" y="57"/>
                  </a:cubicBezTo>
                  <a:cubicBezTo>
                    <a:pt x="51" y="58"/>
                    <a:pt x="50" y="58"/>
                    <a:pt x="50" y="58"/>
                  </a:cubicBezTo>
                  <a:cubicBezTo>
                    <a:pt x="49" y="58"/>
                    <a:pt x="49" y="58"/>
                    <a:pt x="49" y="58"/>
                  </a:cubicBezTo>
                  <a:cubicBezTo>
                    <a:pt x="48" y="57"/>
                    <a:pt x="46" y="57"/>
                    <a:pt x="45" y="56"/>
                  </a:cubicBezTo>
                  <a:cubicBezTo>
                    <a:pt x="41" y="55"/>
                    <a:pt x="36" y="54"/>
                    <a:pt x="30" y="54"/>
                  </a:cubicBezTo>
                  <a:cubicBezTo>
                    <a:pt x="24" y="54"/>
                    <a:pt x="19" y="55"/>
                    <a:pt x="15" y="56"/>
                  </a:cubicBezTo>
                  <a:cubicBezTo>
                    <a:pt x="14" y="57"/>
                    <a:pt x="12" y="57"/>
                    <a:pt x="11" y="58"/>
                  </a:cubicBezTo>
                  <a:cubicBezTo>
                    <a:pt x="10" y="58"/>
                    <a:pt x="9" y="58"/>
                    <a:pt x="9" y="57"/>
                  </a:cubicBezTo>
                  <a:cubicBezTo>
                    <a:pt x="8" y="56"/>
                    <a:pt x="9" y="55"/>
                    <a:pt x="9" y="55"/>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6" name="Freeform 155"/>
            <p:cNvSpPr>
              <a:spLocks noEditPoints="1"/>
            </p:cNvSpPr>
            <p:nvPr/>
          </p:nvSpPr>
          <p:spPr bwMode="auto">
            <a:xfrm>
              <a:off x="3902076" y="4076700"/>
              <a:ext cx="225425" cy="473075"/>
            </a:xfrm>
            <a:custGeom>
              <a:avLst/>
              <a:gdLst>
                <a:gd name="T0" fmla="*/ 59 w 60"/>
                <a:gd name="T1" fmla="*/ 122 h 126"/>
                <a:gd name="T2" fmla="*/ 60 w 60"/>
                <a:gd name="T3" fmla="*/ 122 h 126"/>
                <a:gd name="T4" fmla="*/ 60 w 60"/>
                <a:gd name="T5" fmla="*/ 27 h 126"/>
                <a:gd name="T6" fmla="*/ 59 w 60"/>
                <a:gd name="T7" fmla="*/ 13 h 126"/>
                <a:gd name="T8" fmla="*/ 30 w 60"/>
                <a:gd name="T9" fmla="*/ 0 h 126"/>
                <a:gd name="T10" fmla="*/ 1 w 60"/>
                <a:gd name="T11" fmla="*/ 13 h 126"/>
                <a:gd name="T12" fmla="*/ 0 w 60"/>
                <a:gd name="T13" fmla="*/ 27 h 126"/>
                <a:gd name="T14" fmla="*/ 0 w 60"/>
                <a:gd name="T15" fmla="*/ 122 h 126"/>
                <a:gd name="T16" fmla="*/ 1 w 60"/>
                <a:gd name="T17" fmla="*/ 122 h 126"/>
                <a:gd name="T18" fmla="*/ 30 w 60"/>
                <a:gd name="T19" fmla="*/ 108 h 126"/>
                <a:gd name="T20" fmla="*/ 59 w 60"/>
                <a:gd name="T21" fmla="*/ 122 h 126"/>
                <a:gd name="T22" fmla="*/ 51 w 60"/>
                <a:gd name="T23" fmla="*/ 57 h 126"/>
                <a:gd name="T24" fmla="*/ 50 w 60"/>
                <a:gd name="T25" fmla="*/ 58 h 126"/>
                <a:gd name="T26" fmla="*/ 49 w 60"/>
                <a:gd name="T27" fmla="*/ 58 h 126"/>
                <a:gd name="T28" fmla="*/ 45 w 60"/>
                <a:gd name="T29" fmla="*/ 56 h 126"/>
                <a:gd name="T30" fmla="*/ 30 w 60"/>
                <a:gd name="T31" fmla="*/ 54 h 126"/>
                <a:gd name="T32" fmla="*/ 15 w 60"/>
                <a:gd name="T33" fmla="*/ 56 h 126"/>
                <a:gd name="T34" fmla="*/ 11 w 60"/>
                <a:gd name="T35" fmla="*/ 58 h 126"/>
                <a:gd name="T36" fmla="*/ 9 w 60"/>
                <a:gd name="T37" fmla="*/ 57 h 126"/>
                <a:gd name="T38" fmla="*/ 10 w 60"/>
                <a:gd name="T39" fmla="*/ 55 h 126"/>
                <a:gd name="T40" fmla="*/ 30 w 60"/>
                <a:gd name="T41" fmla="*/ 51 h 126"/>
                <a:gd name="T42" fmla="*/ 51 w 60"/>
                <a:gd name="T43" fmla="*/ 55 h 126"/>
                <a:gd name="T44" fmla="*/ 51 w 60"/>
                <a:gd name="T45" fmla="*/ 57 h 126"/>
                <a:gd name="T46" fmla="*/ 51 w 60"/>
                <a:gd name="T47" fmla="*/ 40 h 126"/>
                <a:gd name="T48" fmla="*/ 50 w 60"/>
                <a:gd name="T49" fmla="*/ 41 h 126"/>
                <a:gd name="T50" fmla="*/ 49 w 60"/>
                <a:gd name="T51" fmla="*/ 41 h 126"/>
                <a:gd name="T52" fmla="*/ 45 w 60"/>
                <a:gd name="T53" fmla="*/ 39 h 126"/>
                <a:gd name="T54" fmla="*/ 30 w 60"/>
                <a:gd name="T55" fmla="*/ 37 h 126"/>
                <a:gd name="T56" fmla="*/ 15 w 60"/>
                <a:gd name="T57" fmla="*/ 39 h 126"/>
                <a:gd name="T58" fmla="*/ 11 w 60"/>
                <a:gd name="T59" fmla="*/ 41 h 126"/>
                <a:gd name="T60" fmla="*/ 9 w 60"/>
                <a:gd name="T61" fmla="*/ 40 h 126"/>
                <a:gd name="T62" fmla="*/ 10 w 60"/>
                <a:gd name="T63" fmla="*/ 38 h 126"/>
                <a:gd name="T64" fmla="*/ 30 w 60"/>
                <a:gd name="T65" fmla="*/ 34 h 126"/>
                <a:gd name="T66" fmla="*/ 51 w 60"/>
                <a:gd name="T67" fmla="*/ 38 h 126"/>
                <a:gd name="T68" fmla="*/ 51 w 60"/>
                <a:gd name="T69" fmla="*/ 40 h 126"/>
                <a:gd name="T70" fmla="*/ 51 w 60"/>
                <a:gd name="T71" fmla="*/ 23 h 126"/>
                <a:gd name="T72" fmla="*/ 50 w 60"/>
                <a:gd name="T73" fmla="*/ 24 h 126"/>
                <a:gd name="T74" fmla="*/ 49 w 60"/>
                <a:gd name="T75" fmla="*/ 24 h 126"/>
                <a:gd name="T76" fmla="*/ 45 w 60"/>
                <a:gd name="T77" fmla="*/ 22 h 126"/>
                <a:gd name="T78" fmla="*/ 30 w 60"/>
                <a:gd name="T79" fmla="*/ 20 h 126"/>
                <a:gd name="T80" fmla="*/ 15 w 60"/>
                <a:gd name="T81" fmla="*/ 22 h 126"/>
                <a:gd name="T82" fmla="*/ 11 w 60"/>
                <a:gd name="T83" fmla="*/ 24 h 126"/>
                <a:gd name="T84" fmla="*/ 9 w 60"/>
                <a:gd name="T85" fmla="*/ 23 h 126"/>
                <a:gd name="T86" fmla="*/ 10 w 60"/>
                <a:gd name="T87" fmla="*/ 21 h 126"/>
                <a:gd name="T88" fmla="*/ 30 w 60"/>
                <a:gd name="T89" fmla="*/ 17 h 126"/>
                <a:gd name="T90" fmla="*/ 51 w 60"/>
                <a:gd name="T91" fmla="*/ 21 h 126"/>
                <a:gd name="T92" fmla="*/ 51 w 60"/>
                <a:gd name="T93" fmla="*/ 2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0" h="126">
                  <a:moveTo>
                    <a:pt x="59" y="122"/>
                  </a:moveTo>
                  <a:cubicBezTo>
                    <a:pt x="60" y="126"/>
                    <a:pt x="60" y="126"/>
                    <a:pt x="60" y="122"/>
                  </a:cubicBezTo>
                  <a:cubicBezTo>
                    <a:pt x="60" y="102"/>
                    <a:pt x="60" y="47"/>
                    <a:pt x="60" y="27"/>
                  </a:cubicBezTo>
                  <a:cubicBezTo>
                    <a:pt x="60" y="23"/>
                    <a:pt x="60" y="17"/>
                    <a:pt x="59" y="13"/>
                  </a:cubicBezTo>
                  <a:cubicBezTo>
                    <a:pt x="55" y="3"/>
                    <a:pt x="44" y="0"/>
                    <a:pt x="30" y="0"/>
                  </a:cubicBezTo>
                  <a:cubicBezTo>
                    <a:pt x="16" y="0"/>
                    <a:pt x="5" y="3"/>
                    <a:pt x="1" y="13"/>
                  </a:cubicBezTo>
                  <a:cubicBezTo>
                    <a:pt x="0" y="17"/>
                    <a:pt x="0" y="23"/>
                    <a:pt x="0" y="27"/>
                  </a:cubicBezTo>
                  <a:cubicBezTo>
                    <a:pt x="0" y="47"/>
                    <a:pt x="0" y="102"/>
                    <a:pt x="0" y="122"/>
                  </a:cubicBezTo>
                  <a:cubicBezTo>
                    <a:pt x="0" y="126"/>
                    <a:pt x="0" y="126"/>
                    <a:pt x="1" y="122"/>
                  </a:cubicBezTo>
                  <a:cubicBezTo>
                    <a:pt x="4" y="111"/>
                    <a:pt x="16" y="108"/>
                    <a:pt x="30" y="108"/>
                  </a:cubicBezTo>
                  <a:cubicBezTo>
                    <a:pt x="44" y="108"/>
                    <a:pt x="56" y="111"/>
                    <a:pt x="59" y="122"/>
                  </a:cubicBezTo>
                  <a:moveTo>
                    <a:pt x="51" y="57"/>
                  </a:moveTo>
                  <a:cubicBezTo>
                    <a:pt x="51" y="58"/>
                    <a:pt x="50" y="58"/>
                    <a:pt x="50" y="58"/>
                  </a:cubicBezTo>
                  <a:cubicBezTo>
                    <a:pt x="49" y="58"/>
                    <a:pt x="49" y="58"/>
                    <a:pt x="49" y="58"/>
                  </a:cubicBezTo>
                  <a:cubicBezTo>
                    <a:pt x="48" y="57"/>
                    <a:pt x="46" y="57"/>
                    <a:pt x="45" y="56"/>
                  </a:cubicBezTo>
                  <a:cubicBezTo>
                    <a:pt x="41" y="55"/>
                    <a:pt x="36" y="54"/>
                    <a:pt x="30" y="54"/>
                  </a:cubicBezTo>
                  <a:cubicBezTo>
                    <a:pt x="24" y="54"/>
                    <a:pt x="19" y="55"/>
                    <a:pt x="15" y="56"/>
                  </a:cubicBezTo>
                  <a:cubicBezTo>
                    <a:pt x="14" y="57"/>
                    <a:pt x="12" y="57"/>
                    <a:pt x="11" y="58"/>
                  </a:cubicBezTo>
                  <a:cubicBezTo>
                    <a:pt x="10" y="58"/>
                    <a:pt x="9" y="58"/>
                    <a:pt x="9" y="57"/>
                  </a:cubicBezTo>
                  <a:cubicBezTo>
                    <a:pt x="8" y="56"/>
                    <a:pt x="9" y="55"/>
                    <a:pt x="10" y="55"/>
                  </a:cubicBezTo>
                  <a:cubicBezTo>
                    <a:pt x="15" y="52"/>
                    <a:pt x="21" y="51"/>
                    <a:pt x="30" y="51"/>
                  </a:cubicBezTo>
                  <a:cubicBezTo>
                    <a:pt x="39" y="51"/>
                    <a:pt x="46" y="52"/>
                    <a:pt x="51" y="55"/>
                  </a:cubicBezTo>
                  <a:cubicBezTo>
                    <a:pt x="51" y="55"/>
                    <a:pt x="52" y="56"/>
                    <a:pt x="51" y="57"/>
                  </a:cubicBezTo>
                  <a:moveTo>
                    <a:pt x="51" y="40"/>
                  </a:moveTo>
                  <a:cubicBezTo>
                    <a:pt x="51" y="41"/>
                    <a:pt x="50" y="41"/>
                    <a:pt x="50" y="41"/>
                  </a:cubicBezTo>
                  <a:cubicBezTo>
                    <a:pt x="49" y="41"/>
                    <a:pt x="49" y="41"/>
                    <a:pt x="49" y="41"/>
                  </a:cubicBezTo>
                  <a:cubicBezTo>
                    <a:pt x="48" y="40"/>
                    <a:pt x="46" y="40"/>
                    <a:pt x="45" y="39"/>
                  </a:cubicBezTo>
                  <a:cubicBezTo>
                    <a:pt x="41" y="38"/>
                    <a:pt x="36" y="37"/>
                    <a:pt x="30" y="37"/>
                  </a:cubicBezTo>
                  <a:cubicBezTo>
                    <a:pt x="24" y="37"/>
                    <a:pt x="19" y="38"/>
                    <a:pt x="15" y="39"/>
                  </a:cubicBezTo>
                  <a:cubicBezTo>
                    <a:pt x="14" y="40"/>
                    <a:pt x="12" y="40"/>
                    <a:pt x="11" y="41"/>
                  </a:cubicBezTo>
                  <a:cubicBezTo>
                    <a:pt x="10" y="41"/>
                    <a:pt x="9" y="41"/>
                    <a:pt x="9" y="40"/>
                  </a:cubicBezTo>
                  <a:cubicBezTo>
                    <a:pt x="8" y="39"/>
                    <a:pt x="9" y="38"/>
                    <a:pt x="10" y="38"/>
                  </a:cubicBezTo>
                  <a:cubicBezTo>
                    <a:pt x="15" y="35"/>
                    <a:pt x="21" y="34"/>
                    <a:pt x="30" y="34"/>
                  </a:cubicBezTo>
                  <a:cubicBezTo>
                    <a:pt x="39" y="34"/>
                    <a:pt x="46" y="35"/>
                    <a:pt x="51" y="38"/>
                  </a:cubicBezTo>
                  <a:cubicBezTo>
                    <a:pt x="51" y="38"/>
                    <a:pt x="52" y="39"/>
                    <a:pt x="51" y="40"/>
                  </a:cubicBezTo>
                  <a:moveTo>
                    <a:pt x="51" y="23"/>
                  </a:moveTo>
                  <a:cubicBezTo>
                    <a:pt x="51" y="24"/>
                    <a:pt x="50" y="24"/>
                    <a:pt x="50" y="24"/>
                  </a:cubicBezTo>
                  <a:cubicBezTo>
                    <a:pt x="49" y="24"/>
                    <a:pt x="49" y="24"/>
                    <a:pt x="49" y="24"/>
                  </a:cubicBezTo>
                  <a:cubicBezTo>
                    <a:pt x="48" y="23"/>
                    <a:pt x="46" y="23"/>
                    <a:pt x="45" y="22"/>
                  </a:cubicBezTo>
                  <a:cubicBezTo>
                    <a:pt x="41" y="21"/>
                    <a:pt x="36" y="20"/>
                    <a:pt x="30" y="20"/>
                  </a:cubicBezTo>
                  <a:cubicBezTo>
                    <a:pt x="24" y="20"/>
                    <a:pt x="19" y="21"/>
                    <a:pt x="15" y="22"/>
                  </a:cubicBezTo>
                  <a:cubicBezTo>
                    <a:pt x="14" y="23"/>
                    <a:pt x="12" y="23"/>
                    <a:pt x="11" y="24"/>
                  </a:cubicBezTo>
                  <a:cubicBezTo>
                    <a:pt x="10" y="24"/>
                    <a:pt x="9" y="24"/>
                    <a:pt x="9" y="23"/>
                  </a:cubicBezTo>
                  <a:cubicBezTo>
                    <a:pt x="8" y="22"/>
                    <a:pt x="9" y="21"/>
                    <a:pt x="10" y="21"/>
                  </a:cubicBezTo>
                  <a:cubicBezTo>
                    <a:pt x="15" y="18"/>
                    <a:pt x="21" y="17"/>
                    <a:pt x="30" y="17"/>
                  </a:cubicBezTo>
                  <a:cubicBezTo>
                    <a:pt x="39" y="17"/>
                    <a:pt x="46" y="18"/>
                    <a:pt x="51" y="21"/>
                  </a:cubicBezTo>
                  <a:cubicBezTo>
                    <a:pt x="51" y="21"/>
                    <a:pt x="52" y="22"/>
                    <a:pt x="51" y="2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78" name="Group 377"/>
          <p:cNvGrpSpPr/>
          <p:nvPr/>
        </p:nvGrpSpPr>
        <p:grpSpPr>
          <a:xfrm>
            <a:off x="8568227" y="2714679"/>
            <a:ext cx="257510" cy="279064"/>
            <a:chOff x="5534026" y="1911350"/>
            <a:chExt cx="360362" cy="390525"/>
          </a:xfrm>
          <a:solidFill>
            <a:schemeClr val="bg1">
              <a:lumMod val="65000"/>
            </a:schemeClr>
          </a:solidFill>
        </p:grpSpPr>
        <p:sp>
          <p:nvSpPr>
            <p:cNvPr id="317" name="Freeform 156"/>
            <p:cNvSpPr/>
            <p:nvPr/>
          </p:nvSpPr>
          <p:spPr bwMode="auto">
            <a:xfrm>
              <a:off x="5534026" y="1911350"/>
              <a:ext cx="344488" cy="206375"/>
            </a:xfrm>
            <a:custGeom>
              <a:avLst/>
              <a:gdLst>
                <a:gd name="T0" fmla="*/ 26 w 92"/>
                <a:gd name="T1" fmla="*/ 30 h 55"/>
                <a:gd name="T2" fmla="*/ 65 w 92"/>
                <a:gd name="T3" fmla="*/ 25 h 55"/>
                <a:gd name="T4" fmla="*/ 56 w 92"/>
                <a:gd name="T5" fmla="*/ 34 h 55"/>
                <a:gd name="T6" fmla="*/ 59 w 92"/>
                <a:gd name="T7" fmla="*/ 41 h 55"/>
                <a:gd name="T8" fmla="*/ 81 w 92"/>
                <a:gd name="T9" fmla="*/ 41 h 55"/>
                <a:gd name="T10" fmla="*/ 83 w 92"/>
                <a:gd name="T11" fmla="*/ 41 h 55"/>
                <a:gd name="T12" fmla="*/ 85 w 92"/>
                <a:gd name="T13" fmla="*/ 41 h 55"/>
                <a:gd name="T14" fmla="*/ 90 w 92"/>
                <a:gd name="T15" fmla="*/ 41 h 55"/>
                <a:gd name="T16" fmla="*/ 92 w 92"/>
                <a:gd name="T17" fmla="*/ 38 h 55"/>
                <a:gd name="T18" fmla="*/ 92 w 92"/>
                <a:gd name="T19" fmla="*/ 7 h 55"/>
                <a:gd name="T20" fmla="*/ 86 w 92"/>
                <a:gd name="T21" fmla="*/ 5 h 55"/>
                <a:gd name="T22" fmla="*/ 77 w 92"/>
                <a:gd name="T23" fmla="*/ 14 h 55"/>
                <a:gd name="T24" fmla="*/ 14 w 92"/>
                <a:gd name="T25" fmla="*/ 19 h 55"/>
                <a:gd name="T26" fmla="*/ 0 w 92"/>
                <a:gd name="T27" fmla="*/ 55 h 55"/>
                <a:gd name="T28" fmla="*/ 17 w 92"/>
                <a:gd name="T29" fmla="*/ 55 h 55"/>
                <a:gd name="T30" fmla="*/ 26 w 92"/>
                <a:gd name="T31" fmla="*/ 3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55">
                  <a:moveTo>
                    <a:pt x="26" y="30"/>
                  </a:moveTo>
                  <a:cubicBezTo>
                    <a:pt x="36" y="19"/>
                    <a:pt x="53" y="18"/>
                    <a:pt x="65" y="25"/>
                  </a:cubicBezTo>
                  <a:cubicBezTo>
                    <a:pt x="61" y="29"/>
                    <a:pt x="56" y="34"/>
                    <a:pt x="56" y="34"/>
                  </a:cubicBezTo>
                  <a:cubicBezTo>
                    <a:pt x="53" y="38"/>
                    <a:pt x="57" y="41"/>
                    <a:pt x="59" y="41"/>
                  </a:cubicBezTo>
                  <a:cubicBezTo>
                    <a:pt x="81" y="41"/>
                    <a:pt x="81" y="41"/>
                    <a:pt x="81" y="41"/>
                  </a:cubicBezTo>
                  <a:cubicBezTo>
                    <a:pt x="82" y="41"/>
                    <a:pt x="83" y="41"/>
                    <a:pt x="83" y="41"/>
                  </a:cubicBezTo>
                  <a:cubicBezTo>
                    <a:pt x="85" y="41"/>
                    <a:pt x="85" y="41"/>
                    <a:pt x="85" y="41"/>
                  </a:cubicBezTo>
                  <a:cubicBezTo>
                    <a:pt x="90" y="41"/>
                    <a:pt x="90" y="41"/>
                    <a:pt x="90" y="41"/>
                  </a:cubicBezTo>
                  <a:cubicBezTo>
                    <a:pt x="91" y="41"/>
                    <a:pt x="92" y="40"/>
                    <a:pt x="92" y="38"/>
                  </a:cubicBezTo>
                  <a:cubicBezTo>
                    <a:pt x="92" y="7"/>
                    <a:pt x="92" y="7"/>
                    <a:pt x="92" y="7"/>
                  </a:cubicBezTo>
                  <a:cubicBezTo>
                    <a:pt x="92" y="5"/>
                    <a:pt x="89" y="2"/>
                    <a:pt x="86" y="5"/>
                  </a:cubicBezTo>
                  <a:cubicBezTo>
                    <a:pt x="86" y="5"/>
                    <a:pt x="80" y="10"/>
                    <a:pt x="77" y="14"/>
                  </a:cubicBezTo>
                  <a:cubicBezTo>
                    <a:pt x="58" y="0"/>
                    <a:pt x="31" y="2"/>
                    <a:pt x="14" y="19"/>
                  </a:cubicBezTo>
                  <a:cubicBezTo>
                    <a:pt x="5" y="29"/>
                    <a:pt x="0" y="42"/>
                    <a:pt x="0" y="55"/>
                  </a:cubicBezTo>
                  <a:cubicBezTo>
                    <a:pt x="17" y="55"/>
                    <a:pt x="17" y="55"/>
                    <a:pt x="17" y="55"/>
                  </a:cubicBezTo>
                  <a:cubicBezTo>
                    <a:pt x="16" y="46"/>
                    <a:pt x="19" y="37"/>
                    <a:pt x="26"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8" name="Freeform 157"/>
            <p:cNvSpPr/>
            <p:nvPr/>
          </p:nvSpPr>
          <p:spPr bwMode="auto">
            <a:xfrm>
              <a:off x="5548313" y="2095500"/>
              <a:ext cx="346075" cy="206375"/>
            </a:xfrm>
            <a:custGeom>
              <a:avLst/>
              <a:gdLst>
                <a:gd name="T0" fmla="*/ 75 w 92"/>
                <a:gd name="T1" fmla="*/ 0 h 55"/>
                <a:gd name="T2" fmla="*/ 66 w 92"/>
                <a:gd name="T3" fmla="*/ 25 h 55"/>
                <a:gd name="T4" fmla="*/ 27 w 92"/>
                <a:gd name="T5" fmla="*/ 30 h 55"/>
                <a:gd name="T6" fmla="*/ 36 w 92"/>
                <a:gd name="T7" fmla="*/ 21 h 55"/>
                <a:gd name="T8" fmla="*/ 33 w 92"/>
                <a:gd name="T9" fmla="*/ 14 h 55"/>
                <a:gd name="T10" fmla="*/ 11 w 92"/>
                <a:gd name="T11" fmla="*/ 14 h 55"/>
                <a:gd name="T12" fmla="*/ 8 w 92"/>
                <a:gd name="T13" fmla="*/ 14 h 55"/>
                <a:gd name="T14" fmla="*/ 6 w 92"/>
                <a:gd name="T15" fmla="*/ 14 h 55"/>
                <a:gd name="T16" fmla="*/ 2 w 92"/>
                <a:gd name="T17" fmla="*/ 14 h 55"/>
                <a:gd name="T18" fmla="*/ 0 w 92"/>
                <a:gd name="T19" fmla="*/ 17 h 55"/>
                <a:gd name="T20" fmla="*/ 0 w 92"/>
                <a:gd name="T21" fmla="*/ 48 h 55"/>
                <a:gd name="T22" fmla="*/ 6 w 92"/>
                <a:gd name="T23" fmla="*/ 50 h 55"/>
                <a:gd name="T24" fmla="*/ 15 w 92"/>
                <a:gd name="T25" fmla="*/ 41 h 55"/>
                <a:gd name="T26" fmla="*/ 77 w 92"/>
                <a:gd name="T27" fmla="*/ 36 h 55"/>
                <a:gd name="T28" fmla="*/ 91 w 92"/>
                <a:gd name="T29" fmla="*/ 0 h 55"/>
                <a:gd name="T30" fmla="*/ 75 w 92"/>
                <a:gd name="T3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55">
                  <a:moveTo>
                    <a:pt x="75" y="0"/>
                  </a:moveTo>
                  <a:cubicBezTo>
                    <a:pt x="76" y="9"/>
                    <a:pt x="73" y="18"/>
                    <a:pt x="66" y="25"/>
                  </a:cubicBezTo>
                  <a:cubicBezTo>
                    <a:pt x="55" y="36"/>
                    <a:pt x="39" y="37"/>
                    <a:pt x="27" y="30"/>
                  </a:cubicBezTo>
                  <a:cubicBezTo>
                    <a:pt x="31" y="26"/>
                    <a:pt x="36" y="21"/>
                    <a:pt x="36" y="21"/>
                  </a:cubicBezTo>
                  <a:cubicBezTo>
                    <a:pt x="39" y="17"/>
                    <a:pt x="35" y="14"/>
                    <a:pt x="33" y="14"/>
                  </a:cubicBezTo>
                  <a:cubicBezTo>
                    <a:pt x="11" y="14"/>
                    <a:pt x="11" y="14"/>
                    <a:pt x="11" y="14"/>
                  </a:cubicBezTo>
                  <a:cubicBezTo>
                    <a:pt x="9" y="14"/>
                    <a:pt x="8" y="14"/>
                    <a:pt x="8" y="14"/>
                  </a:cubicBezTo>
                  <a:cubicBezTo>
                    <a:pt x="6" y="14"/>
                    <a:pt x="6" y="14"/>
                    <a:pt x="6" y="14"/>
                  </a:cubicBezTo>
                  <a:cubicBezTo>
                    <a:pt x="2" y="14"/>
                    <a:pt x="2" y="14"/>
                    <a:pt x="2" y="14"/>
                  </a:cubicBezTo>
                  <a:cubicBezTo>
                    <a:pt x="1" y="14"/>
                    <a:pt x="0" y="15"/>
                    <a:pt x="0" y="17"/>
                  </a:cubicBezTo>
                  <a:cubicBezTo>
                    <a:pt x="0" y="48"/>
                    <a:pt x="0" y="48"/>
                    <a:pt x="0" y="48"/>
                  </a:cubicBezTo>
                  <a:cubicBezTo>
                    <a:pt x="0" y="50"/>
                    <a:pt x="3" y="53"/>
                    <a:pt x="6" y="50"/>
                  </a:cubicBezTo>
                  <a:cubicBezTo>
                    <a:pt x="6" y="50"/>
                    <a:pt x="11" y="45"/>
                    <a:pt x="15" y="41"/>
                  </a:cubicBezTo>
                  <a:cubicBezTo>
                    <a:pt x="34" y="55"/>
                    <a:pt x="60" y="53"/>
                    <a:pt x="77" y="36"/>
                  </a:cubicBezTo>
                  <a:cubicBezTo>
                    <a:pt x="87" y="26"/>
                    <a:pt x="92" y="13"/>
                    <a:pt x="91" y="0"/>
                  </a:cubicBezTo>
                  <a:cubicBezTo>
                    <a:pt x="75" y="0"/>
                    <a:pt x="75" y="0"/>
                    <a:pt x="7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19" name="Freeform 158"/>
          <p:cNvSpPr>
            <a:spLocks noEditPoints="1"/>
          </p:cNvSpPr>
          <p:nvPr/>
        </p:nvSpPr>
        <p:spPr bwMode="auto">
          <a:xfrm>
            <a:off x="9644777" y="3348812"/>
            <a:ext cx="493467" cy="437880"/>
          </a:xfrm>
          <a:custGeom>
            <a:avLst/>
            <a:gdLst>
              <a:gd name="T0" fmla="*/ 162 w 184"/>
              <a:gd name="T1" fmla="*/ 0 h 163"/>
              <a:gd name="T2" fmla="*/ 21 w 184"/>
              <a:gd name="T3" fmla="*/ 0 h 163"/>
              <a:gd name="T4" fmla="*/ 0 w 184"/>
              <a:gd name="T5" fmla="*/ 21 h 163"/>
              <a:gd name="T6" fmla="*/ 0 w 184"/>
              <a:gd name="T7" fmla="*/ 97 h 163"/>
              <a:gd name="T8" fmla="*/ 21 w 184"/>
              <a:gd name="T9" fmla="*/ 119 h 163"/>
              <a:gd name="T10" fmla="*/ 32 w 184"/>
              <a:gd name="T11" fmla="*/ 119 h 163"/>
              <a:gd name="T12" fmla="*/ 32 w 184"/>
              <a:gd name="T13" fmla="*/ 157 h 163"/>
              <a:gd name="T14" fmla="*/ 34 w 184"/>
              <a:gd name="T15" fmla="*/ 161 h 163"/>
              <a:gd name="T16" fmla="*/ 42 w 184"/>
              <a:gd name="T17" fmla="*/ 161 h 163"/>
              <a:gd name="T18" fmla="*/ 86 w 184"/>
              <a:gd name="T19" fmla="*/ 119 h 163"/>
              <a:gd name="T20" fmla="*/ 162 w 184"/>
              <a:gd name="T21" fmla="*/ 119 h 163"/>
              <a:gd name="T22" fmla="*/ 184 w 184"/>
              <a:gd name="T23" fmla="*/ 97 h 163"/>
              <a:gd name="T24" fmla="*/ 184 w 184"/>
              <a:gd name="T25" fmla="*/ 21 h 163"/>
              <a:gd name="T26" fmla="*/ 162 w 184"/>
              <a:gd name="T27" fmla="*/ 0 h 163"/>
              <a:gd name="T28" fmla="*/ 38 w 184"/>
              <a:gd name="T29" fmla="*/ 32 h 163"/>
              <a:gd name="T30" fmla="*/ 124 w 184"/>
              <a:gd name="T31" fmla="*/ 32 h 163"/>
              <a:gd name="T32" fmla="*/ 130 w 184"/>
              <a:gd name="T33" fmla="*/ 38 h 163"/>
              <a:gd name="T34" fmla="*/ 124 w 184"/>
              <a:gd name="T35" fmla="*/ 43 h 163"/>
              <a:gd name="T36" fmla="*/ 38 w 184"/>
              <a:gd name="T37" fmla="*/ 43 h 163"/>
              <a:gd name="T38" fmla="*/ 32 w 184"/>
              <a:gd name="T39" fmla="*/ 38 h 163"/>
              <a:gd name="T40" fmla="*/ 38 w 184"/>
              <a:gd name="T41" fmla="*/ 32 h 163"/>
              <a:gd name="T42" fmla="*/ 81 w 184"/>
              <a:gd name="T43" fmla="*/ 86 h 163"/>
              <a:gd name="T44" fmla="*/ 38 w 184"/>
              <a:gd name="T45" fmla="*/ 86 h 163"/>
              <a:gd name="T46" fmla="*/ 32 w 184"/>
              <a:gd name="T47" fmla="*/ 81 h 163"/>
              <a:gd name="T48" fmla="*/ 38 w 184"/>
              <a:gd name="T49" fmla="*/ 76 h 163"/>
              <a:gd name="T50" fmla="*/ 81 w 184"/>
              <a:gd name="T51" fmla="*/ 76 h 163"/>
              <a:gd name="T52" fmla="*/ 86 w 184"/>
              <a:gd name="T53" fmla="*/ 81 h 163"/>
              <a:gd name="T54" fmla="*/ 81 w 184"/>
              <a:gd name="T55" fmla="*/ 86 h 163"/>
              <a:gd name="T56" fmla="*/ 146 w 184"/>
              <a:gd name="T57" fmla="*/ 65 h 163"/>
              <a:gd name="T58" fmla="*/ 38 w 184"/>
              <a:gd name="T59" fmla="*/ 65 h 163"/>
              <a:gd name="T60" fmla="*/ 32 w 184"/>
              <a:gd name="T61" fmla="*/ 59 h 163"/>
              <a:gd name="T62" fmla="*/ 38 w 184"/>
              <a:gd name="T63" fmla="*/ 54 h 163"/>
              <a:gd name="T64" fmla="*/ 146 w 184"/>
              <a:gd name="T65" fmla="*/ 54 h 163"/>
              <a:gd name="T66" fmla="*/ 151 w 184"/>
              <a:gd name="T67" fmla="*/ 59 h 163"/>
              <a:gd name="T68" fmla="*/ 146 w 184"/>
              <a:gd name="T69" fmla="*/ 6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 h="163">
                <a:moveTo>
                  <a:pt x="162" y="0"/>
                </a:moveTo>
                <a:cubicBezTo>
                  <a:pt x="21" y="0"/>
                  <a:pt x="21" y="0"/>
                  <a:pt x="21" y="0"/>
                </a:cubicBezTo>
                <a:cubicBezTo>
                  <a:pt x="9" y="0"/>
                  <a:pt x="0" y="9"/>
                  <a:pt x="0" y="21"/>
                </a:cubicBezTo>
                <a:cubicBezTo>
                  <a:pt x="0" y="97"/>
                  <a:pt x="0" y="97"/>
                  <a:pt x="0" y="97"/>
                </a:cubicBezTo>
                <a:cubicBezTo>
                  <a:pt x="0" y="109"/>
                  <a:pt x="9" y="119"/>
                  <a:pt x="21" y="119"/>
                </a:cubicBezTo>
                <a:cubicBezTo>
                  <a:pt x="32" y="119"/>
                  <a:pt x="32" y="119"/>
                  <a:pt x="32" y="119"/>
                </a:cubicBezTo>
                <a:cubicBezTo>
                  <a:pt x="32" y="157"/>
                  <a:pt x="32" y="157"/>
                  <a:pt x="32" y="157"/>
                </a:cubicBezTo>
                <a:cubicBezTo>
                  <a:pt x="32" y="158"/>
                  <a:pt x="33" y="160"/>
                  <a:pt x="34" y="161"/>
                </a:cubicBezTo>
                <a:cubicBezTo>
                  <a:pt x="36" y="163"/>
                  <a:pt x="39" y="163"/>
                  <a:pt x="42" y="161"/>
                </a:cubicBezTo>
                <a:cubicBezTo>
                  <a:pt x="86" y="119"/>
                  <a:pt x="86" y="119"/>
                  <a:pt x="86" y="119"/>
                </a:cubicBezTo>
                <a:cubicBezTo>
                  <a:pt x="162" y="119"/>
                  <a:pt x="162" y="119"/>
                  <a:pt x="162" y="119"/>
                </a:cubicBezTo>
                <a:cubicBezTo>
                  <a:pt x="174" y="119"/>
                  <a:pt x="184" y="109"/>
                  <a:pt x="184" y="97"/>
                </a:cubicBezTo>
                <a:cubicBezTo>
                  <a:pt x="184" y="21"/>
                  <a:pt x="184" y="21"/>
                  <a:pt x="184" y="21"/>
                </a:cubicBezTo>
                <a:cubicBezTo>
                  <a:pt x="184" y="9"/>
                  <a:pt x="174" y="0"/>
                  <a:pt x="162" y="0"/>
                </a:cubicBezTo>
                <a:moveTo>
                  <a:pt x="38" y="32"/>
                </a:moveTo>
                <a:cubicBezTo>
                  <a:pt x="124" y="32"/>
                  <a:pt x="124" y="32"/>
                  <a:pt x="124" y="32"/>
                </a:cubicBezTo>
                <a:cubicBezTo>
                  <a:pt x="127" y="32"/>
                  <a:pt x="130" y="35"/>
                  <a:pt x="130" y="38"/>
                </a:cubicBezTo>
                <a:cubicBezTo>
                  <a:pt x="130" y="41"/>
                  <a:pt x="127" y="43"/>
                  <a:pt x="124" y="43"/>
                </a:cubicBezTo>
                <a:cubicBezTo>
                  <a:pt x="38" y="43"/>
                  <a:pt x="38" y="43"/>
                  <a:pt x="38" y="43"/>
                </a:cubicBezTo>
                <a:cubicBezTo>
                  <a:pt x="35" y="43"/>
                  <a:pt x="32" y="41"/>
                  <a:pt x="32" y="38"/>
                </a:cubicBezTo>
                <a:cubicBezTo>
                  <a:pt x="32" y="35"/>
                  <a:pt x="35" y="32"/>
                  <a:pt x="38" y="32"/>
                </a:cubicBezTo>
                <a:moveTo>
                  <a:pt x="81" y="86"/>
                </a:moveTo>
                <a:cubicBezTo>
                  <a:pt x="38" y="86"/>
                  <a:pt x="38" y="86"/>
                  <a:pt x="38" y="86"/>
                </a:cubicBezTo>
                <a:cubicBezTo>
                  <a:pt x="35" y="86"/>
                  <a:pt x="32" y="84"/>
                  <a:pt x="32" y="81"/>
                </a:cubicBezTo>
                <a:cubicBezTo>
                  <a:pt x="32" y="78"/>
                  <a:pt x="35" y="76"/>
                  <a:pt x="38" y="76"/>
                </a:cubicBezTo>
                <a:cubicBezTo>
                  <a:pt x="81" y="76"/>
                  <a:pt x="81" y="76"/>
                  <a:pt x="81" y="76"/>
                </a:cubicBezTo>
                <a:cubicBezTo>
                  <a:pt x="84" y="76"/>
                  <a:pt x="86" y="78"/>
                  <a:pt x="86" y="81"/>
                </a:cubicBezTo>
                <a:cubicBezTo>
                  <a:pt x="86" y="84"/>
                  <a:pt x="84" y="86"/>
                  <a:pt x="81" y="86"/>
                </a:cubicBezTo>
                <a:moveTo>
                  <a:pt x="146" y="65"/>
                </a:moveTo>
                <a:cubicBezTo>
                  <a:pt x="38" y="65"/>
                  <a:pt x="38" y="65"/>
                  <a:pt x="38" y="65"/>
                </a:cubicBezTo>
                <a:cubicBezTo>
                  <a:pt x="35" y="65"/>
                  <a:pt x="32" y="62"/>
                  <a:pt x="32" y="59"/>
                </a:cubicBezTo>
                <a:cubicBezTo>
                  <a:pt x="32" y="56"/>
                  <a:pt x="35" y="54"/>
                  <a:pt x="38" y="54"/>
                </a:cubicBezTo>
                <a:cubicBezTo>
                  <a:pt x="146" y="54"/>
                  <a:pt x="146" y="54"/>
                  <a:pt x="146" y="54"/>
                </a:cubicBezTo>
                <a:cubicBezTo>
                  <a:pt x="149" y="54"/>
                  <a:pt x="151" y="56"/>
                  <a:pt x="151" y="59"/>
                </a:cubicBezTo>
                <a:cubicBezTo>
                  <a:pt x="151" y="62"/>
                  <a:pt x="149" y="65"/>
                  <a:pt x="146" y="65"/>
                </a:cubicBezTo>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grpSp>
        <p:nvGrpSpPr>
          <p:cNvPr id="386" name="Group 385"/>
          <p:cNvGrpSpPr/>
          <p:nvPr/>
        </p:nvGrpSpPr>
        <p:grpSpPr>
          <a:xfrm>
            <a:off x="10568183" y="4392465"/>
            <a:ext cx="345994" cy="304020"/>
            <a:chOff x="8332788" y="4259263"/>
            <a:chExt cx="484188" cy="425449"/>
          </a:xfrm>
          <a:solidFill>
            <a:srgbClr val="FF6D6D"/>
          </a:solidFill>
        </p:grpSpPr>
        <p:sp>
          <p:nvSpPr>
            <p:cNvPr id="320" name="Freeform 159"/>
            <p:cNvSpPr/>
            <p:nvPr/>
          </p:nvSpPr>
          <p:spPr bwMode="auto">
            <a:xfrm>
              <a:off x="8569326" y="4552950"/>
              <a:ext cx="131763" cy="131762"/>
            </a:xfrm>
            <a:custGeom>
              <a:avLst/>
              <a:gdLst>
                <a:gd name="T0" fmla="*/ 13 w 35"/>
                <a:gd name="T1" fmla="*/ 3 h 35"/>
                <a:gd name="T2" fmla="*/ 33 w 35"/>
                <a:gd name="T3" fmla="*/ 13 h 35"/>
                <a:gd name="T4" fmla="*/ 23 w 35"/>
                <a:gd name="T5" fmla="*/ 33 h 35"/>
                <a:gd name="T6" fmla="*/ 3 w 35"/>
                <a:gd name="T7" fmla="*/ 23 h 35"/>
                <a:gd name="T8" fmla="*/ 13 w 35"/>
                <a:gd name="T9" fmla="*/ 3 h 35"/>
              </a:gdLst>
              <a:ahLst/>
              <a:cxnLst>
                <a:cxn ang="0">
                  <a:pos x="T0" y="T1"/>
                </a:cxn>
                <a:cxn ang="0">
                  <a:pos x="T2" y="T3"/>
                </a:cxn>
                <a:cxn ang="0">
                  <a:pos x="T4" y="T5"/>
                </a:cxn>
                <a:cxn ang="0">
                  <a:pos x="T6" y="T7"/>
                </a:cxn>
                <a:cxn ang="0">
                  <a:pos x="T8" y="T9"/>
                </a:cxn>
              </a:cxnLst>
              <a:rect l="0" t="0" r="r" b="b"/>
              <a:pathLst>
                <a:path w="35" h="35">
                  <a:moveTo>
                    <a:pt x="13" y="3"/>
                  </a:moveTo>
                  <a:cubicBezTo>
                    <a:pt x="21" y="0"/>
                    <a:pt x="30" y="5"/>
                    <a:pt x="33" y="13"/>
                  </a:cubicBezTo>
                  <a:cubicBezTo>
                    <a:pt x="35" y="21"/>
                    <a:pt x="31" y="30"/>
                    <a:pt x="23" y="33"/>
                  </a:cubicBezTo>
                  <a:cubicBezTo>
                    <a:pt x="15" y="35"/>
                    <a:pt x="6" y="31"/>
                    <a:pt x="3" y="23"/>
                  </a:cubicBezTo>
                  <a:cubicBezTo>
                    <a:pt x="0" y="15"/>
                    <a:pt x="5" y="6"/>
                    <a:pt x="13" y="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1" name="Freeform 160"/>
            <p:cNvSpPr/>
            <p:nvPr/>
          </p:nvSpPr>
          <p:spPr bwMode="auto">
            <a:xfrm>
              <a:off x="8445501" y="4395788"/>
              <a:ext cx="315913" cy="217487"/>
            </a:xfrm>
            <a:custGeom>
              <a:avLst/>
              <a:gdLst>
                <a:gd name="T0" fmla="*/ 74 w 84"/>
                <a:gd name="T1" fmla="*/ 12 h 58"/>
                <a:gd name="T2" fmla="*/ 73 w 84"/>
                <a:gd name="T3" fmla="*/ 12 h 58"/>
                <a:gd name="T4" fmla="*/ 72 w 84"/>
                <a:gd name="T5" fmla="*/ 11 h 58"/>
                <a:gd name="T6" fmla="*/ 72 w 84"/>
                <a:gd name="T7" fmla="*/ 11 h 58"/>
                <a:gd name="T8" fmla="*/ 6 w 84"/>
                <a:gd name="T9" fmla="*/ 36 h 58"/>
                <a:gd name="T10" fmla="*/ 4 w 84"/>
                <a:gd name="T11" fmla="*/ 38 h 58"/>
                <a:gd name="T12" fmla="*/ 2 w 84"/>
                <a:gd name="T13" fmla="*/ 42 h 58"/>
                <a:gd name="T14" fmla="*/ 7 w 84"/>
                <a:gd name="T15" fmla="*/ 56 h 58"/>
                <a:gd name="T16" fmla="*/ 20 w 84"/>
                <a:gd name="T17" fmla="*/ 51 h 58"/>
                <a:gd name="T18" fmla="*/ 23 w 84"/>
                <a:gd name="T19" fmla="*/ 44 h 58"/>
                <a:gd name="T20" fmla="*/ 65 w 84"/>
                <a:gd name="T21" fmla="*/ 30 h 58"/>
                <a:gd name="T22" fmla="*/ 70 w 84"/>
                <a:gd name="T23" fmla="*/ 32 h 58"/>
                <a:gd name="T24" fmla="*/ 83 w 84"/>
                <a:gd name="T25" fmla="*/ 27 h 58"/>
                <a:gd name="T26" fmla="*/ 84 w 84"/>
                <a:gd name="T27" fmla="*/ 20 h 58"/>
                <a:gd name="T28" fmla="*/ 79 w 84"/>
                <a:gd name="T29" fmla="*/ 14 h 58"/>
                <a:gd name="T30" fmla="*/ 74 w 84"/>
                <a:gd name="T31"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58">
                  <a:moveTo>
                    <a:pt x="74" y="12"/>
                  </a:moveTo>
                  <a:cubicBezTo>
                    <a:pt x="74" y="12"/>
                    <a:pt x="73" y="12"/>
                    <a:pt x="73" y="12"/>
                  </a:cubicBezTo>
                  <a:cubicBezTo>
                    <a:pt x="72" y="11"/>
                    <a:pt x="72" y="11"/>
                    <a:pt x="72" y="11"/>
                  </a:cubicBezTo>
                  <a:cubicBezTo>
                    <a:pt x="72" y="11"/>
                    <a:pt x="72" y="11"/>
                    <a:pt x="72" y="11"/>
                  </a:cubicBezTo>
                  <a:cubicBezTo>
                    <a:pt x="46" y="0"/>
                    <a:pt x="18" y="11"/>
                    <a:pt x="6" y="36"/>
                  </a:cubicBezTo>
                  <a:cubicBezTo>
                    <a:pt x="4" y="38"/>
                    <a:pt x="4" y="38"/>
                    <a:pt x="4" y="38"/>
                  </a:cubicBezTo>
                  <a:cubicBezTo>
                    <a:pt x="2" y="42"/>
                    <a:pt x="2" y="42"/>
                    <a:pt x="2" y="42"/>
                  </a:cubicBezTo>
                  <a:cubicBezTo>
                    <a:pt x="0" y="47"/>
                    <a:pt x="2" y="53"/>
                    <a:pt x="7" y="56"/>
                  </a:cubicBezTo>
                  <a:cubicBezTo>
                    <a:pt x="12" y="58"/>
                    <a:pt x="18" y="56"/>
                    <a:pt x="20" y="51"/>
                  </a:cubicBezTo>
                  <a:cubicBezTo>
                    <a:pt x="23" y="44"/>
                    <a:pt x="23" y="44"/>
                    <a:pt x="23" y="44"/>
                  </a:cubicBezTo>
                  <a:cubicBezTo>
                    <a:pt x="31" y="29"/>
                    <a:pt x="50" y="22"/>
                    <a:pt x="65" y="30"/>
                  </a:cubicBezTo>
                  <a:cubicBezTo>
                    <a:pt x="70" y="32"/>
                    <a:pt x="70" y="32"/>
                    <a:pt x="70" y="32"/>
                  </a:cubicBezTo>
                  <a:cubicBezTo>
                    <a:pt x="75" y="34"/>
                    <a:pt x="81" y="32"/>
                    <a:pt x="83" y="27"/>
                  </a:cubicBezTo>
                  <a:cubicBezTo>
                    <a:pt x="84" y="25"/>
                    <a:pt x="84" y="22"/>
                    <a:pt x="84" y="20"/>
                  </a:cubicBezTo>
                  <a:cubicBezTo>
                    <a:pt x="83" y="18"/>
                    <a:pt x="81" y="16"/>
                    <a:pt x="79" y="14"/>
                  </a:cubicBezTo>
                  <a:lnTo>
                    <a:pt x="7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2" name="Freeform 161"/>
            <p:cNvSpPr/>
            <p:nvPr/>
          </p:nvSpPr>
          <p:spPr bwMode="auto">
            <a:xfrm>
              <a:off x="8332788" y="4259263"/>
              <a:ext cx="484188" cy="296862"/>
            </a:xfrm>
            <a:custGeom>
              <a:avLst/>
              <a:gdLst>
                <a:gd name="T0" fmla="*/ 123 w 129"/>
                <a:gd name="T1" fmla="*/ 21 h 79"/>
                <a:gd name="T2" fmla="*/ 119 w 129"/>
                <a:gd name="T3" fmla="*/ 19 h 79"/>
                <a:gd name="T4" fmla="*/ 118 w 129"/>
                <a:gd name="T5" fmla="*/ 19 h 79"/>
                <a:gd name="T6" fmla="*/ 115 w 129"/>
                <a:gd name="T7" fmla="*/ 17 h 79"/>
                <a:gd name="T8" fmla="*/ 113 w 129"/>
                <a:gd name="T9" fmla="*/ 17 h 79"/>
                <a:gd name="T10" fmla="*/ 6 w 129"/>
                <a:gd name="T11" fmla="*/ 57 h 79"/>
                <a:gd name="T12" fmla="*/ 5 w 129"/>
                <a:gd name="T13" fmla="*/ 57 h 79"/>
                <a:gd name="T14" fmla="*/ 2 w 129"/>
                <a:gd name="T15" fmla="*/ 65 h 79"/>
                <a:gd name="T16" fmla="*/ 6 w 129"/>
                <a:gd name="T17" fmla="*/ 77 h 79"/>
                <a:gd name="T18" fmla="*/ 18 w 129"/>
                <a:gd name="T19" fmla="*/ 73 h 79"/>
                <a:gd name="T20" fmla="*/ 22 w 129"/>
                <a:gd name="T21" fmla="*/ 65 h 79"/>
                <a:gd name="T22" fmla="*/ 22 w 129"/>
                <a:gd name="T23" fmla="*/ 65 h 79"/>
                <a:gd name="T24" fmla="*/ 109 w 129"/>
                <a:gd name="T25" fmla="*/ 34 h 79"/>
                <a:gd name="T26" fmla="*/ 115 w 129"/>
                <a:gd name="T27" fmla="*/ 37 h 79"/>
                <a:gd name="T28" fmla="*/ 127 w 129"/>
                <a:gd name="T29" fmla="*/ 33 h 79"/>
                <a:gd name="T30" fmla="*/ 123 w 129"/>
                <a:gd name="T31" fmla="*/ 21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79">
                  <a:moveTo>
                    <a:pt x="123" y="21"/>
                  </a:moveTo>
                  <a:cubicBezTo>
                    <a:pt x="119" y="19"/>
                    <a:pt x="119" y="19"/>
                    <a:pt x="119" y="19"/>
                  </a:cubicBezTo>
                  <a:cubicBezTo>
                    <a:pt x="118" y="19"/>
                    <a:pt x="118" y="19"/>
                    <a:pt x="118" y="19"/>
                  </a:cubicBezTo>
                  <a:cubicBezTo>
                    <a:pt x="115" y="17"/>
                    <a:pt x="115" y="17"/>
                    <a:pt x="115" y="17"/>
                  </a:cubicBezTo>
                  <a:cubicBezTo>
                    <a:pt x="115" y="17"/>
                    <a:pt x="114" y="17"/>
                    <a:pt x="113" y="17"/>
                  </a:cubicBezTo>
                  <a:cubicBezTo>
                    <a:pt x="73" y="0"/>
                    <a:pt x="26" y="18"/>
                    <a:pt x="6" y="57"/>
                  </a:cubicBezTo>
                  <a:cubicBezTo>
                    <a:pt x="6" y="57"/>
                    <a:pt x="6" y="57"/>
                    <a:pt x="5" y="57"/>
                  </a:cubicBezTo>
                  <a:cubicBezTo>
                    <a:pt x="2" y="65"/>
                    <a:pt x="2" y="65"/>
                    <a:pt x="2" y="65"/>
                  </a:cubicBezTo>
                  <a:cubicBezTo>
                    <a:pt x="0" y="69"/>
                    <a:pt x="2" y="75"/>
                    <a:pt x="6" y="77"/>
                  </a:cubicBezTo>
                  <a:cubicBezTo>
                    <a:pt x="10" y="79"/>
                    <a:pt x="16" y="77"/>
                    <a:pt x="18" y="73"/>
                  </a:cubicBezTo>
                  <a:cubicBezTo>
                    <a:pt x="22" y="65"/>
                    <a:pt x="22" y="65"/>
                    <a:pt x="22" y="65"/>
                  </a:cubicBezTo>
                  <a:cubicBezTo>
                    <a:pt x="22" y="65"/>
                    <a:pt x="22" y="65"/>
                    <a:pt x="22" y="65"/>
                  </a:cubicBezTo>
                  <a:cubicBezTo>
                    <a:pt x="38" y="33"/>
                    <a:pt x="76" y="20"/>
                    <a:pt x="109" y="34"/>
                  </a:cubicBezTo>
                  <a:cubicBezTo>
                    <a:pt x="115" y="37"/>
                    <a:pt x="115" y="37"/>
                    <a:pt x="115" y="37"/>
                  </a:cubicBezTo>
                  <a:cubicBezTo>
                    <a:pt x="119" y="39"/>
                    <a:pt x="125" y="37"/>
                    <a:pt x="127" y="33"/>
                  </a:cubicBezTo>
                  <a:cubicBezTo>
                    <a:pt x="129" y="29"/>
                    <a:pt x="127" y="23"/>
                    <a:pt x="123"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23" name="Freeform 162"/>
          <p:cNvSpPr/>
          <p:nvPr/>
        </p:nvSpPr>
        <p:spPr bwMode="auto">
          <a:xfrm>
            <a:off x="10691834" y="3042522"/>
            <a:ext cx="306290" cy="284735"/>
          </a:xfrm>
          <a:custGeom>
            <a:avLst/>
            <a:gdLst>
              <a:gd name="T0" fmla="*/ 107 w 114"/>
              <a:gd name="T1" fmla="*/ 55 h 106"/>
              <a:gd name="T2" fmla="*/ 59 w 114"/>
              <a:gd name="T3" fmla="*/ 38 h 106"/>
              <a:gd name="T4" fmla="*/ 57 w 114"/>
              <a:gd name="T5" fmla="*/ 43 h 106"/>
              <a:gd name="T6" fmla="*/ 56 w 114"/>
              <a:gd name="T7" fmla="*/ 38 h 106"/>
              <a:gd name="T8" fmla="*/ 6 w 114"/>
              <a:gd name="T9" fmla="*/ 34 h 106"/>
              <a:gd name="T10" fmla="*/ 44 w 114"/>
              <a:gd name="T11" fmla="*/ 106 h 106"/>
              <a:gd name="T12" fmla="*/ 44 w 114"/>
              <a:gd name="T13" fmla="*/ 106 h 106"/>
              <a:gd name="T14" fmla="*/ 44 w 114"/>
              <a:gd name="T15" fmla="*/ 106 h 106"/>
              <a:gd name="T16" fmla="*/ 44 w 114"/>
              <a:gd name="T17" fmla="*/ 106 h 106"/>
              <a:gd name="T18" fmla="*/ 44 w 114"/>
              <a:gd name="T19" fmla="*/ 106 h 106"/>
              <a:gd name="T20" fmla="*/ 107 w 114"/>
              <a:gd name="T21" fmla="*/ 5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4" h="106">
                <a:moveTo>
                  <a:pt x="107" y="55"/>
                </a:moveTo>
                <a:cubicBezTo>
                  <a:pt x="114" y="21"/>
                  <a:pt x="73" y="8"/>
                  <a:pt x="59" y="38"/>
                </a:cubicBezTo>
                <a:cubicBezTo>
                  <a:pt x="57" y="43"/>
                  <a:pt x="57" y="43"/>
                  <a:pt x="57" y="43"/>
                </a:cubicBezTo>
                <a:cubicBezTo>
                  <a:pt x="56" y="38"/>
                  <a:pt x="56" y="38"/>
                  <a:pt x="56" y="38"/>
                </a:cubicBezTo>
                <a:cubicBezTo>
                  <a:pt x="55" y="5"/>
                  <a:pt x="13" y="0"/>
                  <a:pt x="6" y="34"/>
                </a:cubicBezTo>
                <a:cubicBezTo>
                  <a:pt x="0" y="61"/>
                  <a:pt x="30" y="86"/>
                  <a:pt x="44" y="106"/>
                </a:cubicBezTo>
                <a:cubicBezTo>
                  <a:pt x="44" y="106"/>
                  <a:pt x="44" y="106"/>
                  <a:pt x="44" y="106"/>
                </a:cubicBezTo>
                <a:cubicBezTo>
                  <a:pt x="44" y="106"/>
                  <a:pt x="44" y="106"/>
                  <a:pt x="44" y="106"/>
                </a:cubicBezTo>
                <a:cubicBezTo>
                  <a:pt x="44" y="106"/>
                  <a:pt x="44" y="106"/>
                  <a:pt x="44" y="106"/>
                </a:cubicBezTo>
                <a:cubicBezTo>
                  <a:pt x="44" y="106"/>
                  <a:pt x="44" y="106"/>
                  <a:pt x="44" y="106"/>
                </a:cubicBezTo>
                <a:cubicBezTo>
                  <a:pt x="64" y="93"/>
                  <a:pt x="101" y="82"/>
                  <a:pt x="107" y="55"/>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324" name="Freeform 163"/>
          <p:cNvSpPr>
            <a:spLocks noEditPoints="1"/>
          </p:cNvSpPr>
          <p:nvPr/>
        </p:nvSpPr>
        <p:spPr bwMode="auto">
          <a:xfrm>
            <a:off x="7512094" y="4999372"/>
            <a:ext cx="365279" cy="309693"/>
          </a:xfrm>
          <a:custGeom>
            <a:avLst/>
            <a:gdLst>
              <a:gd name="T0" fmla="*/ 2 w 136"/>
              <a:gd name="T1" fmla="*/ 32 h 115"/>
              <a:gd name="T2" fmla="*/ 0 w 136"/>
              <a:gd name="T3" fmla="*/ 35 h 115"/>
              <a:gd name="T4" fmla="*/ 2 w 136"/>
              <a:gd name="T5" fmla="*/ 39 h 115"/>
              <a:gd name="T6" fmla="*/ 14 w 136"/>
              <a:gd name="T7" fmla="*/ 51 h 115"/>
              <a:gd name="T8" fmla="*/ 78 w 136"/>
              <a:gd name="T9" fmla="*/ 115 h 115"/>
              <a:gd name="T10" fmla="*/ 136 w 136"/>
              <a:gd name="T11" fmla="*/ 56 h 115"/>
              <a:gd name="T12" fmla="*/ 123 w 136"/>
              <a:gd name="T13" fmla="*/ 63 h 115"/>
              <a:gd name="T14" fmla="*/ 90 w 136"/>
              <a:gd name="T15" fmla="*/ 46 h 115"/>
              <a:gd name="T16" fmla="*/ 90 w 136"/>
              <a:gd name="T17" fmla="*/ 40 h 115"/>
              <a:gd name="T18" fmla="*/ 56 w 136"/>
              <a:gd name="T19" fmla="*/ 0 h 115"/>
              <a:gd name="T20" fmla="*/ 19 w 136"/>
              <a:gd name="T21" fmla="*/ 24 h 115"/>
              <a:gd name="T22" fmla="*/ 2 w 136"/>
              <a:gd name="T23" fmla="*/ 32 h 115"/>
              <a:gd name="T24" fmla="*/ 35 w 136"/>
              <a:gd name="T25" fmla="*/ 39 h 115"/>
              <a:gd name="T26" fmla="*/ 29 w 136"/>
              <a:gd name="T27" fmla="*/ 33 h 115"/>
              <a:gd name="T28" fmla="*/ 35 w 136"/>
              <a:gd name="T29" fmla="*/ 27 h 115"/>
              <a:gd name="T30" fmla="*/ 41 w 136"/>
              <a:gd name="T31" fmla="*/ 33 h 115"/>
              <a:gd name="T32" fmla="*/ 35 w 136"/>
              <a:gd name="T33" fmla="*/ 3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6" h="115">
                <a:moveTo>
                  <a:pt x="2" y="32"/>
                </a:moveTo>
                <a:cubicBezTo>
                  <a:pt x="1" y="33"/>
                  <a:pt x="0" y="34"/>
                  <a:pt x="0" y="35"/>
                </a:cubicBezTo>
                <a:cubicBezTo>
                  <a:pt x="0" y="37"/>
                  <a:pt x="1" y="38"/>
                  <a:pt x="2" y="39"/>
                </a:cubicBezTo>
                <a:cubicBezTo>
                  <a:pt x="14" y="51"/>
                  <a:pt x="14" y="51"/>
                  <a:pt x="14" y="51"/>
                </a:cubicBezTo>
                <a:cubicBezTo>
                  <a:pt x="14" y="90"/>
                  <a:pt x="40" y="115"/>
                  <a:pt x="78" y="115"/>
                </a:cubicBezTo>
                <a:cubicBezTo>
                  <a:pt x="110" y="115"/>
                  <a:pt x="136" y="80"/>
                  <a:pt x="136" y="56"/>
                </a:cubicBezTo>
                <a:cubicBezTo>
                  <a:pt x="136" y="45"/>
                  <a:pt x="132" y="58"/>
                  <a:pt x="123" y="63"/>
                </a:cubicBezTo>
                <a:cubicBezTo>
                  <a:pt x="114" y="68"/>
                  <a:pt x="89" y="72"/>
                  <a:pt x="90" y="46"/>
                </a:cubicBezTo>
                <a:cubicBezTo>
                  <a:pt x="90" y="44"/>
                  <a:pt x="90" y="42"/>
                  <a:pt x="90" y="40"/>
                </a:cubicBezTo>
                <a:cubicBezTo>
                  <a:pt x="90" y="19"/>
                  <a:pt x="77" y="0"/>
                  <a:pt x="56" y="0"/>
                </a:cubicBezTo>
                <a:cubicBezTo>
                  <a:pt x="36" y="0"/>
                  <a:pt x="22" y="11"/>
                  <a:pt x="19" y="24"/>
                </a:cubicBezTo>
                <a:cubicBezTo>
                  <a:pt x="2" y="32"/>
                  <a:pt x="2" y="32"/>
                  <a:pt x="2" y="32"/>
                </a:cubicBezTo>
                <a:moveTo>
                  <a:pt x="35" y="39"/>
                </a:moveTo>
                <a:cubicBezTo>
                  <a:pt x="32" y="39"/>
                  <a:pt x="29" y="36"/>
                  <a:pt x="29" y="33"/>
                </a:cubicBezTo>
                <a:cubicBezTo>
                  <a:pt x="29" y="30"/>
                  <a:pt x="32" y="27"/>
                  <a:pt x="35" y="27"/>
                </a:cubicBezTo>
                <a:cubicBezTo>
                  <a:pt x="38" y="27"/>
                  <a:pt x="41" y="30"/>
                  <a:pt x="41" y="33"/>
                </a:cubicBezTo>
                <a:cubicBezTo>
                  <a:pt x="41" y="36"/>
                  <a:pt x="38" y="39"/>
                  <a:pt x="35" y="39"/>
                </a:cubicBezTo>
              </a:path>
            </a:pathLst>
          </a:custGeom>
          <a:solidFill>
            <a:srgbClr val="FF6D6D"/>
          </a:solidFill>
          <a:ln>
            <a:noFill/>
          </a:ln>
        </p:spPr>
        <p:txBody>
          <a:bodyPr vert="horz" wrap="square" lIns="91440" tIns="45720" rIns="91440" bIns="45720" numCol="1" anchor="t" anchorCtr="0" compatLnSpc="1"/>
          <a:lstStyle/>
          <a:p>
            <a:endParaRPr lang="id-ID"/>
          </a:p>
        </p:txBody>
      </p:sp>
      <p:sp>
        <p:nvSpPr>
          <p:cNvPr id="325" name="Freeform 164"/>
          <p:cNvSpPr>
            <a:spLocks noEditPoints="1"/>
          </p:cNvSpPr>
          <p:nvPr/>
        </p:nvSpPr>
        <p:spPr bwMode="auto">
          <a:xfrm>
            <a:off x="8610198" y="4280159"/>
            <a:ext cx="255241" cy="359606"/>
          </a:xfrm>
          <a:custGeom>
            <a:avLst/>
            <a:gdLst>
              <a:gd name="T0" fmla="*/ 47 w 95"/>
              <a:gd name="T1" fmla="*/ 0 h 134"/>
              <a:gd name="T2" fmla="*/ 0 w 95"/>
              <a:gd name="T3" fmla="*/ 47 h 134"/>
              <a:gd name="T4" fmla="*/ 47 w 95"/>
              <a:gd name="T5" fmla="*/ 134 h 134"/>
              <a:gd name="T6" fmla="*/ 95 w 95"/>
              <a:gd name="T7" fmla="*/ 47 h 134"/>
              <a:gd name="T8" fmla="*/ 47 w 95"/>
              <a:gd name="T9" fmla="*/ 0 h 134"/>
              <a:gd name="T10" fmla="*/ 47 w 95"/>
              <a:gd name="T11" fmla="*/ 55 h 134"/>
              <a:gd name="T12" fmla="*/ 32 w 95"/>
              <a:gd name="T13" fmla="*/ 40 h 134"/>
              <a:gd name="T14" fmla="*/ 47 w 95"/>
              <a:gd name="T15" fmla="*/ 25 h 134"/>
              <a:gd name="T16" fmla="*/ 62 w 95"/>
              <a:gd name="T17" fmla="*/ 40 h 134"/>
              <a:gd name="T18" fmla="*/ 47 w 95"/>
              <a:gd name="T19" fmla="*/ 5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5" h="134">
                <a:moveTo>
                  <a:pt x="47" y="0"/>
                </a:moveTo>
                <a:cubicBezTo>
                  <a:pt x="21" y="0"/>
                  <a:pt x="0" y="21"/>
                  <a:pt x="0" y="47"/>
                </a:cubicBezTo>
                <a:cubicBezTo>
                  <a:pt x="0" y="73"/>
                  <a:pt x="47" y="134"/>
                  <a:pt x="47" y="134"/>
                </a:cubicBezTo>
                <a:cubicBezTo>
                  <a:pt x="47" y="134"/>
                  <a:pt x="95" y="73"/>
                  <a:pt x="95" y="47"/>
                </a:cubicBezTo>
                <a:cubicBezTo>
                  <a:pt x="95" y="21"/>
                  <a:pt x="73" y="0"/>
                  <a:pt x="47" y="0"/>
                </a:cubicBezTo>
                <a:close/>
                <a:moveTo>
                  <a:pt x="47" y="55"/>
                </a:moveTo>
                <a:cubicBezTo>
                  <a:pt x="39" y="55"/>
                  <a:pt x="32" y="48"/>
                  <a:pt x="32" y="40"/>
                </a:cubicBezTo>
                <a:cubicBezTo>
                  <a:pt x="32" y="32"/>
                  <a:pt x="39" y="25"/>
                  <a:pt x="47" y="25"/>
                </a:cubicBezTo>
                <a:cubicBezTo>
                  <a:pt x="55" y="25"/>
                  <a:pt x="62" y="32"/>
                  <a:pt x="62" y="40"/>
                </a:cubicBezTo>
                <a:cubicBezTo>
                  <a:pt x="62" y="48"/>
                  <a:pt x="55" y="55"/>
                  <a:pt x="47" y="55"/>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326" name="Freeform 165"/>
          <p:cNvSpPr>
            <a:spLocks noEditPoints="1"/>
          </p:cNvSpPr>
          <p:nvPr/>
        </p:nvSpPr>
        <p:spPr bwMode="auto">
          <a:xfrm>
            <a:off x="9588057" y="2910931"/>
            <a:ext cx="190580" cy="271122"/>
          </a:xfrm>
          <a:custGeom>
            <a:avLst/>
            <a:gdLst>
              <a:gd name="T0" fmla="*/ 36 w 71"/>
              <a:gd name="T1" fmla="*/ 0 h 101"/>
              <a:gd name="T2" fmla="*/ 0 w 71"/>
              <a:gd name="T3" fmla="*/ 36 h 101"/>
              <a:gd name="T4" fmla="*/ 36 w 71"/>
              <a:gd name="T5" fmla="*/ 101 h 101"/>
              <a:gd name="T6" fmla="*/ 71 w 71"/>
              <a:gd name="T7" fmla="*/ 36 h 101"/>
              <a:gd name="T8" fmla="*/ 36 w 71"/>
              <a:gd name="T9" fmla="*/ 0 h 101"/>
              <a:gd name="T10" fmla="*/ 36 w 71"/>
              <a:gd name="T11" fmla="*/ 41 h 101"/>
              <a:gd name="T12" fmla="*/ 25 w 71"/>
              <a:gd name="T13" fmla="*/ 30 h 101"/>
              <a:gd name="T14" fmla="*/ 36 w 71"/>
              <a:gd name="T15" fmla="*/ 19 h 101"/>
              <a:gd name="T16" fmla="*/ 47 w 71"/>
              <a:gd name="T17" fmla="*/ 30 h 101"/>
              <a:gd name="T18" fmla="*/ 36 w 71"/>
              <a:gd name="T19" fmla="*/ 41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101">
                <a:moveTo>
                  <a:pt x="36" y="0"/>
                </a:moveTo>
                <a:cubicBezTo>
                  <a:pt x="16" y="0"/>
                  <a:pt x="0" y="16"/>
                  <a:pt x="0" y="36"/>
                </a:cubicBezTo>
                <a:cubicBezTo>
                  <a:pt x="0" y="55"/>
                  <a:pt x="36" y="101"/>
                  <a:pt x="36" y="101"/>
                </a:cubicBezTo>
                <a:cubicBezTo>
                  <a:pt x="36" y="101"/>
                  <a:pt x="71" y="55"/>
                  <a:pt x="71" y="36"/>
                </a:cubicBezTo>
                <a:cubicBezTo>
                  <a:pt x="71" y="16"/>
                  <a:pt x="55" y="0"/>
                  <a:pt x="36" y="0"/>
                </a:cubicBezTo>
                <a:close/>
                <a:moveTo>
                  <a:pt x="36" y="41"/>
                </a:moveTo>
                <a:cubicBezTo>
                  <a:pt x="30" y="41"/>
                  <a:pt x="25" y="37"/>
                  <a:pt x="25" y="30"/>
                </a:cubicBezTo>
                <a:cubicBezTo>
                  <a:pt x="25" y="24"/>
                  <a:pt x="30" y="19"/>
                  <a:pt x="36" y="19"/>
                </a:cubicBezTo>
                <a:cubicBezTo>
                  <a:pt x="42" y="19"/>
                  <a:pt x="47" y="24"/>
                  <a:pt x="47" y="30"/>
                </a:cubicBezTo>
                <a:cubicBezTo>
                  <a:pt x="47" y="37"/>
                  <a:pt x="42" y="41"/>
                  <a:pt x="36" y="41"/>
                </a:cubicBezTo>
                <a:close/>
              </a:path>
            </a:pathLst>
          </a:custGeom>
          <a:solidFill>
            <a:srgbClr val="FF6D6D"/>
          </a:solidFill>
          <a:ln>
            <a:noFill/>
          </a:ln>
        </p:spPr>
        <p:txBody>
          <a:bodyPr vert="horz" wrap="square" lIns="91440" tIns="45720" rIns="91440" bIns="45720" numCol="1" anchor="t" anchorCtr="0" compatLnSpc="1"/>
          <a:lstStyle/>
          <a:p>
            <a:endParaRPr lang="id-ID"/>
          </a:p>
        </p:txBody>
      </p:sp>
      <p:grpSp>
        <p:nvGrpSpPr>
          <p:cNvPr id="375" name="Group 374"/>
          <p:cNvGrpSpPr/>
          <p:nvPr/>
        </p:nvGrpSpPr>
        <p:grpSpPr>
          <a:xfrm>
            <a:off x="8953924" y="1753838"/>
            <a:ext cx="432209" cy="114574"/>
            <a:chOff x="6073776" y="566738"/>
            <a:chExt cx="604838" cy="160337"/>
          </a:xfrm>
          <a:solidFill>
            <a:srgbClr val="FF6D6D"/>
          </a:solidFill>
        </p:grpSpPr>
        <p:sp>
          <p:nvSpPr>
            <p:cNvPr id="327" name="Freeform 166"/>
            <p:cNvSpPr/>
            <p:nvPr/>
          </p:nvSpPr>
          <p:spPr bwMode="auto">
            <a:xfrm>
              <a:off x="6073776" y="566738"/>
              <a:ext cx="195263" cy="160337"/>
            </a:xfrm>
            <a:custGeom>
              <a:avLst/>
              <a:gdLst>
                <a:gd name="T0" fmla="*/ 11 w 52"/>
                <a:gd name="T1" fmla="*/ 43 h 43"/>
                <a:gd name="T2" fmla="*/ 0 w 52"/>
                <a:gd name="T3" fmla="*/ 0 h 43"/>
                <a:gd name="T4" fmla="*/ 6 w 52"/>
                <a:gd name="T5" fmla="*/ 0 h 43"/>
                <a:gd name="T6" fmla="*/ 11 w 52"/>
                <a:gd name="T7" fmla="*/ 22 h 43"/>
                <a:gd name="T8" fmla="*/ 14 w 52"/>
                <a:gd name="T9" fmla="*/ 37 h 43"/>
                <a:gd name="T10" fmla="*/ 14 w 52"/>
                <a:gd name="T11" fmla="*/ 37 h 43"/>
                <a:gd name="T12" fmla="*/ 18 w 52"/>
                <a:gd name="T13" fmla="*/ 22 h 43"/>
                <a:gd name="T14" fmla="*/ 23 w 52"/>
                <a:gd name="T15" fmla="*/ 0 h 43"/>
                <a:gd name="T16" fmla="*/ 29 w 52"/>
                <a:gd name="T17" fmla="*/ 0 h 43"/>
                <a:gd name="T18" fmla="*/ 34 w 52"/>
                <a:gd name="T19" fmla="*/ 22 h 43"/>
                <a:gd name="T20" fmla="*/ 37 w 52"/>
                <a:gd name="T21" fmla="*/ 36 h 43"/>
                <a:gd name="T22" fmla="*/ 37 w 52"/>
                <a:gd name="T23" fmla="*/ 36 h 43"/>
                <a:gd name="T24" fmla="*/ 41 w 52"/>
                <a:gd name="T25" fmla="*/ 22 h 43"/>
                <a:gd name="T26" fmla="*/ 46 w 52"/>
                <a:gd name="T27" fmla="*/ 0 h 43"/>
                <a:gd name="T28" fmla="*/ 52 w 52"/>
                <a:gd name="T29" fmla="*/ 0 h 43"/>
                <a:gd name="T30" fmla="*/ 40 w 52"/>
                <a:gd name="T31" fmla="*/ 43 h 43"/>
                <a:gd name="T32" fmla="*/ 34 w 52"/>
                <a:gd name="T33" fmla="*/ 43 h 43"/>
                <a:gd name="T34" fmla="*/ 29 w 52"/>
                <a:gd name="T35" fmla="*/ 21 h 43"/>
                <a:gd name="T36" fmla="*/ 26 w 52"/>
                <a:gd name="T37" fmla="*/ 7 h 43"/>
                <a:gd name="T38" fmla="*/ 26 w 52"/>
                <a:gd name="T39" fmla="*/ 7 h 43"/>
                <a:gd name="T40" fmla="*/ 23 w 52"/>
                <a:gd name="T41" fmla="*/ 21 h 43"/>
                <a:gd name="T42" fmla="*/ 17 w 52"/>
                <a:gd name="T43" fmla="*/ 43 h 43"/>
                <a:gd name="T44" fmla="*/ 11 w 52"/>
                <a:gd name="T4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43">
                  <a:moveTo>
                    <a:pt x="11" y="43"/>
                  </a:moveTo>
                  <a:cubicBezTo>
                    <a:pt x="0" y="0"/>
                    <a:pt x="0" y="0"/>
                    <a:pt x="0" y="0"/>
                  </a:cubicBezTo>
                  <a:cubicBezTo>
                    <a:pt x="6" y="0"/>
                    <a:pt x="6" y="0"/>
                    <a:pt x="6" y="0"/>
                  </a:cubicBezTo>
                  <a:cubicBezTo>
                    <a:pt x="11" y="22"/>
                    <a:pt x="11" y="22"/>
                    <a:pt x="11" y="22"/>
                  </a:cubicBezTo>
                  <a:cubicBezTo>
                    <a:pt x="12" y="27"/>
                    <a:pt x="13" y="32"/>
                    <a:pt x="14" y="37"/>
                  </a:cubicBezTo>
                  <a:cubicBezTo>
                    <a:pt x="14" y="37"/>
                    <a:pt x="14" y="37"/>
                    <a:pt x="14" y="37"/>
                  </a:cubicBezTo>
                  <a:cubicBezTo>
                    <a:pt x="15" y="32"/>
                    <a:pt x="16" y="27"/>
                    <a:pt x="18" y="22"/>
                  </a:cubicBezTo>
                  <a:cubicBezTo>
                    <a:pt x="23" y="0"/>
                    <a:pt x="23" y="0"/>
                    <a:pt x="23" y="0"/>
                  </a:cubicBezTo>
                  <a:cubicBezTo>
                    <a:pt x="29" y="0"/>
                    <a:pt x="29" y="0"/>
                    <a:pt x="29" y="0"/>
                  </a:cubicBezTo>
                  <a:cubicBezTo>
                    <a:pt x="34" y="22"/>
                    <a:pt x="34" y="22"/>
                    <a:pt x="34" y="22"/>
                  </a:cubicBezTo>
                  <a:cubicBezTo>
                    <a:pt x="35" y="27"/>
                    <a:pt x="37" y="32"/>
                    <a:pt x="37" y="36"/>
                  </a:cubicBezTo>
                  <a:cubicBezTo>
                    <a:pt x="37" y="36"/>
                    <a:pt x="37" y="36"/>
                    <a:pt x="37" y="36"/>
                  </a:cubicBezTo>
                  <a:cubicBezTo>
                    <a:pt x="38" y="32"/>
                    <a:pt x="39" y="27"/>
                    <a:pt x="41" y="22"/>
                  </a:cubicBezTo>
                  <a:cubicBezTo>
                    <a:pt x="46" y="0"/>
                    <a:pt x="46" y="0"/>
                    <a:pt x="46" y="0"/>
                  </a:cubicBezTo>
                  <a:cubicBezTo>
                    <a:pt x="52" y="0"/>
                    <a:pt x="52" y="0"/>
                    <a:pt x="52" y="0"/>
                  </a:cubicBezTo>
                  <a:cubicBezTo>
                    <a:pt x="40" y="43"/>
                    <a:pt x="40" y="43"/>
                    <a:pt x="40" y="43"/>
                  </a:cubicBezTo>
                  <a:cubicBezTo>
                    <a:pt x="34" y="43"/>
                    <a:pt x="34" y="43"/>
                    <a:pt x="34" y="43"/>
                  </a:cubicBezTo>
                  <a:cubicBezTo>
                    <a:pt x="29" y="21"/>
                    <a:pt x="29" y="21"/>
                    <a:pt x="29" y="21"/>
                  </a:cubicBezTo>
                  <a:cubicBezTo>
                    <a:pt x="28" y="15"/>
                    <a:pt x="27" y="11"/>
                    <a:pt x="26" y="7"/>
                  </a:cubicBezTo>
                  <a:cubicBezTo>
                    <a:pt x="26" y="7"/>
                    <a:pt x="26" y="7"/>
                    <a:pt x="26" y="7"/>
                  </a:cubicBezTo>
                  <a:cubicBezTo>
                    <a:pt x="25" y="11"/>
                    <a:pt x="24" y="15"/>
                    <a:pt x="23" y="21"/>
                  </a:cubicBezTo>
                  <a:cubicBezTo>
                    <a:pt x="17" y="43"/>
                    <a:pt x="17" y="43"/>
                    <a:pt x="17" y="43"/>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8" name="Freeform 167"/>
            <p:cNvSpPr/>
            <p:nvPr/>
          </p:nvSpPr>
          <p:spPr bwMode="auto">
            <a:xfrm>
              <a:off x="6281738" y="566738"/>
              <a:ext cx="195263" cy="160337"/>
            </a:xfrm>
            <a:custGeom>
              <a:avLst/>
              <a:gdLst>
                <a:gd name="T0" fmla="*/ 10 w 52"/>
                <a:gd name="T1" fmla="*/ 43 h 43"/>
                <a:gd name="T2" fmla="*/ 0 w 52"/>
                <a:gd name="T3" fmla="*/ 0 h 43"/>
                <a:gd name="T4" fmla="*/ 5 w 52"/>
                <a:gd name="T5" fmla="*/ 0 h 43"/>
                <a:gd name="T6" fmla="*/ 10 w 52"/>
                <a:gd name="T7" fmla="*/ 22 h 43"/>
                <a:gd name="T8" fmla="*/ 14 w 52"/>
                <a:gd name="T9" fmla="*/ 37 h 43"/>
                <a:gd name="T10" fmla="*/ 14 w 52"/>
                <a:gd name="T11" fmla="*/ 37 h 43"/>
                <a:gd name="T12" fmla="*/ 17 w 52"/>
                <a:gd name="T13" fmla="*/ 22 h 43"/>
                <a:gd name="T14" fmla="*/ 23 w 52"/>
                <a:gd name="T15" fmla="*/ 0 h 43"/>
                <a:gd name="T16" fmla="*/ 29 w 52"/>
                <a:gd name="T17" fmla="*/ 0 h 43"/>
                <a:gd name="T18" fmla="*/ 34 w 52"/>
                <a:gd name="T19" fmla="*/ 22 h 43"/>
                <a:gd name="T20" fmla="*/ 37 w 52"/>
                <a:gd name="T21" fmla="*/ 36 h 43"/>
                <a:gd name="T22" fmla="*/ 37 w 52"/>
                <a:gd name="T23" fmla="*/ 36 h 43"/>
                <a:gd name="T24" fmla="*/ 40 w 52"/>
                <a:gd name="T25" fmla="*/ 22 h 43"/>
                <a:gd name="T26" fmla="*/ 46 w 52"/>
                <a:gd name="T27" fmla="*/ 0 h 43"/>
                <a:gd name="T28" fmla="*/ 52 w 52"/>
                <a:gd name="T29" fmla="*/ 0 h 43"/>
                <a:gd name="T30" fmla="*/ 40 w 52"/>
                <a:gd name="T31" fmla="*/ 43 h 43"/>
                <a:gd name="T32" fmla="*/ 34 w 52"/>
                <a:gd name="T33" fmla="*/ 43 h 43"/>
                <a:gd name="T34" fmla="*/ 28 w 52"/>
                <a:gd name="T35" fmla="*/ 21 h 43"/>
                <a:gd name="T36" fmla="*/ 26 w 52"/>
                <a:gd name="T37" fmla="*/ 7 h 43"/>
                <a:gd name="T38" fmla="*/ 25 w 52"/>
                <a:gd name="T39" fmla="*/ 7 h 43"/>
                <a:gd name="T40" fmla="*/ 22 w 52"/>
                <a:gd name="T41" fmla="*/ 21 h 43"/>
                <a:gd name="T42" fmla="*/ 16 w 52"/>
                <a:gd name="T43" fmla="*/ 43 h 43"/>
                <a:gd name="T44" fmla="*/ 10 w 52"/>
                <a:gd name="T4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43">
                  <a:moveTo>
                    <a:pt x="10" y="43"/>
                  </a:moveTo>
                  <a:cubicBezTo>
                    <a:pt x="0" y="0"/>
                    <a:pt x="0" y="0"/>
                    <a:pt x="0" y="0"/>
                  </a:cubicBezTo>
                  <a:cubicBezTo>
                    <a:pt x="5" y="0"/>
                    <a:pt x="5" y="0"/>
                    <a:pt x="5" y="0"/>
                  </a:cubicBezTo>
                  <a:cubicBezTo>
                    <a:pt x="10" y="22"/>
                    <a:pt x="10" y="22"/>
                    <a:pt x="10" y="22"/>
                  </a:cubicBezTo>
                  <a:cubicBezTo>
                    <a:pt x="12" y="27"/>
                    <a:pt x="13" y="32"/>
                    <a:pt x="14" y="37"/>
                  </a:cubicBezTo>
                  <a:cubicBezTo>
                    <a:pt x="14" y="37"/>
                    <a:pt x="14" y="37"/>
                    <a:pt x="14" y="37"/>
                  </a:cubicBezTo>
                  <a:cubicBezTo>
                    <a:pt x="14" y="32"/>
                    <a:pt x="16" y="27"/>
                    <a:pt x="17" y="22"/>
                  </a:cubicBezTo>
                  <a:cubicBezTo>
                    <a:pt x="23" y="0"/>
                    <a:pt x="23" y="0"/>
                    <a:pt x="23" y="0"/>
                  </a:cubicBezTo>
                  <a:cubicBezTo>
                    <a:pt x="29" y="0"/>
                    <a:pt x="29" y="0"/>
                    <a:pt x="29" y="0"/>
                  </a:cubicBezTo>
                  <a:cubicBezTo>
                    <a:pt x="34" y="22"/>
                    <a:pt x="34" y="22"/>
                    <a:pt x="34" y="22"/>
                  </a:cubicBezTo>
                  <a:cubicBezTo>
                    <a:pt x="35" y="27"/>
                    <a:pt x="36" y="32"/>
                    <a:pt x="37" y="36"/>
                  </a:cubicBezTo>
                  <a:cubicBezTo>
                    <a:pt x="37" y="36"/>
                    <a:pt x="37" y="36"/>
                    <a:pt x="37" y="36"/>
                  </a:cubicBezTo>
                  <a:cubicBezTo>
                    <a:pt x="38" y="32"/>
                    <a:pt x="39" y="27"/>
                    <a:pt x="40" y="22"/>
                  </a:cubicBezTo>
                  <a:cubicBezTo>
                    <a:pt x="46" y="0"/>
                    <a:pt x="46" y="0"/>
                    <a:pt x="46" y="0"/>
                  </a:cubicBezTo>
                  <a:cubicBezTo>
                    <a:pt x="52" y="0"/>
                    <a:pt x="52" y="0"/>
                    <a:pt x="52" y="0"/>
                  </a:cubicBezTo>
                  <a:cubicBezTo>
                    <a:pt x="40" y="43"/>
                    <a:pt x="40" y="43"/>
                    <a:pt x="40" y="43"/>
                  </a:cubicBezTo>
                  <a:cubicBezTo>
                    <a:pt x="34" y="43"/>
                    <a:pt x="34" y="43"/>
                    <a:pt x="34" y="43"/>
                  </a:cubicBezTo>
                  <a:cubicBezTo>
                    <a:pt x="28" y="21"/>
                    <a:pt x="28" y="21"/>
                    <a:pt x="28" y="21"/>
                  </a:cubicBezTo>
                  <a:cubicBezTo>
                    <a:pt x="27" y="15"/>
                    <a:pt x="26" y="11"/>
                    <a:pt x="26" y="7"/>
                  </a:cubicBezTo>
                  <a:cubicBezTo>
                    <a:pt x="25" y="7"/>
                    <a:pt x="25" y="7"/>
                    <a:pt x="25" y="7"/>
                  </a:cubicBezTo>
                  <a:cubicBezTo>
                    <a:pt x="25" y="11"/>
                    <a:pt x="24" y="15"/>
                    <a:pt x="22" y="21"/>
                  </a:cubicBezTo>
                  <a:cubicBezTo>
                    <a:pt x="16" y="43"/>
                    <a:pt x="16" y="43"/>
                    <a:pt x="16" y="43"/>
                  </a:cubicBezTo>
                  <a:lnTo>
                    <a:pt x="1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9" name="Freeform 168"/>
            <p:cNvSpPr/>
            <p:nvPr/>
          </p:nvSpPr>
          <p:spPr bwMode="auto">
            <a:xfrm>
              <a:off x="6483351" y="566738"/>
              <a:ext cx="195263" cy="160337"/>
            </a:xfrm>
            <a:custGeom>
              <a:avLst/>
              <a:gdLst>
                <a:gd name="T0" fmla="*/ 11 w 52"/>
                <a:gd name="T1" fmla="*/ 43 h 43"/>
                <a:gd name="T2" fmla="*/ 0 w 52"/>
                <a:gd name="T3" fmla="*/ 0 h 43"/>
                <a:gd name="T4" fmla="*/ 6 w 52"/>
                <a:gd name="T5" fmla="*/ 0 h 43"/>
                <a:gd name="T6" fmla="*/ 11 w 52"/>
                <a:gd name="T7" fmla="*/ 22 h 43"/>
                <a:gd name="T8" fmla="*/ 14 w 52"/>
                <a:gd name="T9" fmla="*/ 37 h 43"/>
                <a:gd name="T10" fmla="*/ 14 w 52"/>
                <a:gd name="T11" fmla="*/ 37 h 43"/>
                <a:gd name="T12" fmla="*/ 18 w 52"/>
                <a:gd name="T13" fmla="*/ 22 h 43"/>
                <a:gd name="T14" fmla="*/ 23 w 52"/>
                <a:gd name="T15" fmla="*/ 0 h 43"/>
                <a:gd name="T16" fmla="*/ 29 w 52"/>
                <a:gd name="T17" fmla="*/ 0 h 43"/>
                <a:gd name="T18" fmla="*/ 34 w 52"/>
                <a:gd name="T19" fmla="*/ 22 h 43"/>
                <a:gd name="T20" fmla="*/ 37 w 52"/>
                <a:gd name="T21" fmla="*/ 36 h 43"/>
                <a:gd name="T22" fmla="*/ 37 w 52"/>
                <a:gd name="T23" fmla="*/ 36 h 43"/>
                <a:gd name="T24" fmla="*/ 41 w 52"/>
                <a:gd name="T25" fmla="*/ 22 h 43"/>
                <a:gd name="T26" fmla="*/ 46 w 52"/>
                <a:gd name="T27" fmla="*/ 0 h 43"/>
                <a:gd name="T28" fmla="*/ 52 w 52"/>
                <a:gd name="T29" fmla="*/ 0 h 43"/>
                <a:gd name="T30" fmla="*/ 40 w 52"/>
                <a:gd name="T31" fmla="*/ 43 h 43"/>
                <a:gd name="T32" fmla="*/ 34 w 52"/>
                <a:gd name="T33" fmla="*/ 43 h 43"/>
                <a:gd name="T34" fmla="*/ 29 w 52"/>
                <a:gd name="T35" fmla="*/ 21 h 43"/>
                <a:gd name="T36" fmla="*/ 26 w 52"/>
                <a:gd name="T37" fmla="*/ 7 h 43"/>
                <a:gd name="T38" fmla="*/ 26 w 52"/>
                <a:gd name="T39" fmla="*/ 7 h 43"/>
                <a:gd name="T40" fmla="*/ 23 w 52"/>
                <a:gd name="T41" fmla="*/ 21 h 43"/>
                <a:gd name="T42" fmla="*/ 17 w 52"/>
                <a:gd name="T43" fmla="*/ 43 h 43"/>
                <a:gd name="T44" fmla="*/ 11 w 52"/>
                <a:gd name="T4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43">
                  <a:moveTo>
                    <a:pt x="11" y="43"/>
                  </a:moveTo>
                  <a:cubicBezTo>
                    <a:pt x="0" y="0"/>
                    <a:pt x="0" y="0"/>
                    <a:pt x="0" y="0"/>
                  </a:cubicBezTo>
                  <a:cubicBezTo>
                    <a:pt x="6" y="0"/>
                    <a:pt x="6" y="0"/>
                    <a:pt x="6" y="0"/>
                  </a:cubicBezTo>
                  <a:cubicBezTo>
                    <a:pt x="11" y="22"/>
                    <a:pt x="11" y="22"/>
                    <a:pt x="11" y="22"/>
                  </a:cubicBezTo>
                  <a:cubicBezTo>
                    <a:pt x="12" y="27"/>
                    <a:pt x="13" y="32"/>
                    <a:pt x="14" y="37"/>
                  </a:cubicBezTo>
                  <a:cubicBezTo>
                    <a:pt x="14" y="37"/>
                    <a:pt x="14" y="37"/>
                    <a:pt x="14" y="37"/>
                  </a:cubicBezTo>
                  <a:cubicBezTo>
                    <a:pt x="15" y="32"/>
                    <a:pt x="16" y="27"/>
                    <a:pt x="18" y="22"/>
                  </a:cubicBezTo>
                  <a:cubicBezTo>
                    <a:pt x="23" y="0"/>
                    <a:pt x="23" y="0"/>
                    <a:pt x="23" y="0"/>
                  </a:cubicBezTo>
                  <a:cubicBezTo>
                    <a:pt x="29" y="0"/>
                    <a:pt x="29" y="0"/>
                    <a:pt x="29" y="0"/>
                  </a:cubicBezTo>
                  <a:cubicBezTo>
                    <a:pt x="34" y="22"/>
                    <a:pt x="34" y="22"/>
                    <a:pt x="34" y="22"/>
                  </a:cubicBezTo>
                  <a:cubicBezTo>
                    <a:pt x="36" y="27"/>
                    <a:pt x="37" y="32"/>
                    <a:pt x="37" y="36"/>
                  </a:cubicBezTo>
                  <a:cubicBezTo>
                    <a:pt x="37" y="36"/>
                    <a:pt x="37" y="36"/>
                    <a:pt x="37" y="36"/>
                  </a:cubicBezTo>
                  <a:cubicBezTo>
                    <a:pt x="38" y="32"/>
                    <a:pt x="40" y="27"/>
                    <a:pt x="41" y="22"/>
                  </a:cubicBezTo>
                  <a:cubicBezTo>
                    <a:pt x="46" y="0"/>
                    <a:pt x="46" y="0"/>
                    <a:pt x="46" y="0"/>
                  </a:cubicBezTo>
                  <a:cubicBezTo>
                    <a:pt x="52" y="0"/>
                    <a:pt x="52" y="0"/>
                    <a:pt x="52" y="0"/>
                  </a:cubicBezTo>
                  <a:cubicBezTo>
                    <a:pt x="40" y="43"/>
                    <a:pt x="40" y="43"/>
                    <a:pt x="40" y="43"/>
                  </a:cubicBezTo>
                  <a:cubicBezTo>
                    <a:pt x="34" y="43"/>
                    <a:pt x="34" y="43"/>
                    <a:pt x="34" y="43"/>
                  </a:cubicBezTo>
                  <a:cubicBezTo>
                    <a:pt x="29" y="21"/>
                    <a:pt x="29" y="21"/>
                    <a:pt x="29" y="21"/>
                  </a:cubicBezTo>
                  <a:cubicBezTo>
                    <a:pt x="28" y="15"/>
                    <a:pt x="27" y="11"/>
                    <a:pt x="26" y="7"/>
                  </a:cubicBezTo>
                  <a:cubicBezTo>
                    <a:pt x="26" y="7"/>
                    <a:pt x="26" y="7"/>
                    <a:pt x="26" y="7"/>
                  </a:cubicBezTo>
                  <a:cubicBezTo>
                    <a:pt x="25" y="11"/>
                    <a:pt x="24" y="15"/>
                    <a:pt x="23" y="21"/>
                  </a:cubicBezTo>
                  <a:cubicBezTo>
                    <a:pt x="17" y="43"/>
                    <a:pt x="17" y="43"/>
                    <a:pt x="17" y="43"/>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83" name="Group 382"/>
          <p:cNvGrpSpPr/>
          <p:nvPr/>
        </p:nvGrpSpPr>
        <p:grpSpPr>
          <a:xfrm>
            <a:off x="8242651" y="5242134"/>
            <a:ext cx="429940" cy="487795"/>
            <a:chOff x="5078413" y="5448300"/>
            <a:chExt cx="601663" cy="682625"/>
          </a:xfrm>
          <a:solidFill>
            <a:srgbClr val="FF6D6D"/>
          </a:solidFill>
        </p:grpSpPr>
        <p:sp>
          <p:nvSpPr>
            <p:cNvPr id="330" name="Freeform 169"/>
            <p:cNvSpPr/>
            <p:nvPr/>
          </p:nvSpPr>
          <p:spPr bwMode="auto">
            <a:xfrm>
              <a:off x="5364163" y="5635625"/>
              <a:ext cx="44450" cy="85725"/>
            </a:xfrm>
            <a:custGeom>
              <a:avLst/>
              <a:gdLst>
                <a:gd name="T0" fmla="*/ 6 w 12"/>
                <a:gd name="T1" fmla="*/ 18 h 23"/>
                <a:gd name="T2" fmla="*/ 1 w 12"/>
                <a:gd name="T3" fmla="*/ 10 h 23"/>
                <a:gd name="T4" fmla="*/ 1 w 12"/>
                <a:gd name="T5" fmla="*/ 16 h 23"/>
                <a:gd name="T6" fmla="*/ 2 w 12"/>
                <a:gd name="T7" fmla="*/ 23 h 23"/>
                <a:gd name="T8" fmla="*/ 6 w 12"/>
                <a:gd name="T9" fmla="*/ 18 h 23"/>
              </a:gdLst>
              <a:ahLst/>
              <a:cxnLst>
                <a:cxn ang="0">
                  <a:pos x="T0" y="T1"/>
                </a:cxn>
                <a:cxn ang="0">
                  <a:pos x="T2" y="T3"/>
                </a:cxn>
                <a:cxn ang="0">
                  <a:pos x="T4" y="T5"/>
                </a:cxn>
                <a:cxn ang="0">
                  <a:pos x="T6" y="T7"/>
                </a:cxn>
                <a:cxn ang="0">
                  <a:pos x="T8" y="T9"/>
                </a:cxn>
              </a:cxnLst>
              <a:rect l="0" t="0" r="r" b="b"/>
              <a:pathLst>
                <a:path w="12" h="23">
                  <a:moveTo>
                    <a:pt x="6" y="18"/>
                  </a:moveTo>
                  <a:cubicBezTo>
                    <a:pt x="12" y="5"/>
                    <a:pt x="1" y="0"/>
                    <a:pt x="1" y="10"/>
                  </a:cubicBezTo>
                  <a:cubicBezTo>
                    <a:pt x="0" y="12"/>
                    <a:pt x="0" y="14"/>
                    <a:pt x="1" y="16"/>
                  </a:cubicBezTo>
                  <a:cubicBezTo>
                    <a:pt x="1" y="18"/>
                    <a:pt x="1" y="21"/>
                    <a:pt x="2" y="23"/>
                  </a:cubicBezTo>
                  <a:cubicBezTo>
                    <a:pt x="4" y="22"/>
                    <a:pt x="5" y="20"/>
                    <a:pt x="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1" name="Freeform 170"/>
            <p:cNvSpPr/>
            <p:nvPr/>
          </p:nvSpPr>
          <p:spPr bwMode="auto">
            <a:xfrm>
              <a:off x="5262563" y="5691188"/>
              <a:ext cx="30163" cy="38100"/>
            </a:xfrm>
            <a:custGeom>
              <a:avLst/>
              <a:gdLst>
                <a:gd name="T0" fmla="*/ 4 w 8"/>
                <a:gd name="T1" fmla="*/ 8 h 10"/>
                <a:gd name="T2" fmla="*/ 8 w 8"/>
                <a:gd name="T3" fmla="*/ 10 h 10"/>
                <a:gd name="T4" fmla="*/ 1 w 8"/>
                <a:gd name="T5" fmla="*/ 0 h 10"/>
                <a:gd name="T6" fmla="*/ 4 w 8"/>
                <a:gd name="T7" fmla="*/ 8 h 10"/>
              </a:gdLst>
              <a:ahLst/>
              <a:cxnLst>
                <a:cxn ang="0">
                  <a:pos x="T0" y="T1"/>
                </a:cxn>
                <a:cxn ang="0">
                  <a:pos x="T2" y="T3"/>
                </a:cxn>
                <a:cxn ang="0">
                  <a:pos x="T4" y="T5"/>
                </a:cxn>
                <a:cxn ang="0">
                  <a:pos x="T6" y="T7"/>
                </a:cxn>
              </a:cxnLst>
              <a:rect l="0" t="0" r="r" b="b"/>
              <a:pathLst>
                <a:path w="8" h="10">
                  <a:moveTo>
                    <a:pt x="4" y="8"/>
                  </a:moveTo>
                  <a:cubicBezTo>
                    <a:pt x="5" y="9"/>
                    <a:pt x="6" y="9"/>
                    <a:pt x="8" y="10"/>
                  </a:cubicBezTo>
                  <a:cubicBezTo>
                    <a:pt x="6" y="6"/>
                    <a:pt x="4" y="2"/>
                    <a:pt x="1" y="0"/>
                  </a:cubicBezTo>
                  <a:cubicBezTo>
                    <a:pt x="0" y="4"/>
                    <a:pt x="1" y="6"/>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2" name="Freeform 171"/>
            <p:cNvSpPr/>
            <p:nvPr/>
          </p:nvSpPr>
          <p:spPr bwMode="auto">
            <a:xfrm>
              <a:off x="5432426" y="5740400"/>
              <a:ext cx="71438" cy="52387"/>
            </a:xfrm>
            <a:custGeom>
              <a:avLst/>
              <a:gdLst>
                <a:gd name="T0" fmla="*/ 6 w 19"/>
                <a:gd name="T1" fmla="*/ 14 h 14"/>
                <a:gd name="T2" fmla="*/ 12 w 19"/>
                <a:gd name="T3" fmla="*/ 12 h 14"/>
                <a:gd name="T4" fmla="*/ 13 w 19"/>
                <a:gd name="T5" fmla="*/ 1 h 14"/>
                <a:gd name="T6" fmla="*/ 0 w 19"/>
                <a:gd name="T7" fmla="*/ 13 h 14"/>
                <a:gd name="T8" fmla="*/ 6 w 19"/>
                <a:gd name="T9" fmla="*/ 14 h 14"/>
              </a:gdLst>
              <a:ahLst/>
              <a:cxnLst>
                <a:cxn ang="0">
                  <a:pos x="T0" y="T1"/>
                </a:cxn>
                <a:cxn ang="0">
                  <a:pos x="T2" y="T3"/>
                </a:cxn>
                <a:cxn ang="0">
                  <a:pos x="T4" y="T5"/>
                </a:cxn>
                <a:cxn ang="0">
                  <a:pos x="T6" y="T7"/>
                </a:cxn>
                <a:cxn ang="0">
                  <a:pos x="T8" y="T9"/>
                </a:cxn>
              </a:cxnLst>
              <a:rect l="0" t="0" r="r" b="b"/>
              <a:pathLst>
                <a:path w="19" h="14">
                  <a:moveTo>
                    <a:pt x="6" y="14"/>
                  </a:moveTo>
                  <a:cubicBezTo>
                    <a:pt x="8" y="14"/>
                    <a:pt x="10" y="13"/>
                    <a:pt x="12" y="12"/>
                  </a:cubicBezTo>
                  <a:cubicBezTo>
                    <a:pt x="19" y="8"/>
                    <a:pt x="19" y="4"/>
                    <a:pt x="13" y="1"/>
                  </a:cubicBezTo>
                  <a:cubicBezTo>
                    <a:pt x="8" y="0"/>
                    <a:pt x="3" y="6"/>
                    <a:pt x="0" y="13"/>
                  </a:cubicBezTo>
                  <a:cubicBezTo>
                    <a:pt x="2" y="14"/>
                    <a:pt x="4" y="14"/>
                    <a:pt x="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3" name="Freeform 172"/>
            <p:cNvSpPr/>
            <p:nvPr/>
          </p:nvSpPr>
          <p:spPr bwMode="auto">
            <a:xfrm>
              <a:off x="5326063" y="5751513"/>
              <a:ext cx="87313" cy="214312"/>
            </a:xfrm>
            <a:custGeom>
              <a:avLst/>
              <a:gdLst>
                <a:gd name="T0" fmla="*/ 23 w 23"/>
                <a:gd name="T1" fmla="*/ 13 h 57"/>
                <a:gd name="T2" fmla="*/ 13 w 23"/>
                <a:gd name="T3" fmla="*/ 7 h 57"/>
                <a:gd name="T4" fmla="*/ 9 w 23"/>
                <a:gd name="T5" fmla="*/ 0 h 57"/>
                <a:gd name="T6" fmla="*/ 0 w 23"/>
                <a:gd name="T7" fmla="*/ 2 h 57"/>
                <a:gd name="T8" fmla="*/ 8 w 23"/>
                <a:gd name="T9" fmla="*/ 55 h 57"/>
                <a:gd name="T10" fmla="*/ 7 w 23"/>
                <a:gd name="T11" fmla="*/ 57 h 57"/>
                <a:gd name="T12" fmla="*/ 14 w 23"/>
                <a:gd name="T13" fmla="*/ 57 h 57"/>
                <a:gd name="T14" fmla="*/ 23 w 23"/>
                <a:gd name="T15" fmla="*/ 57 h 57"/>
                <a:gd name="T16" fmla="*/ 23 w 23"/>
                <a:gd name="T17" fmla="*/ 1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57">
                  <a:moveTo>
                    <a:pt x="23" y="13"/>
                  </a:moveTo>
                  <a:cubicBezTo>
                    <a:pt x="19" y="12"/>
                    <a:pt x="15" y="9"/>
                    <a:pt x="13" y="7"/>
                  </a:cubicBezTo>
                  <a:cubicBezTo>
                    <a:pt x="12" y="5"/>
                    <a:pt x="10" y="3"/>
                    <a:pt x="9" y="0"/>
                  </a:cubicBezTo>
                  <a:cubicBezTo>
                    <a:pt x="6" y="1"/>
                    <a:pt x="3" y="2"/>
                    <a:pt x="0" y="2"/>
                  </a:cubicBezTo>
                  <a:cubicBezTo>
                    <a:pt x="5" y="19"/>
                    <a:pt x="6" y="37"/>
                    <a:pt x="8" y="55"/>
                  </a:cubicBezTo>
                  <a:cubicBezTo>
                    <a:pt x="8" y="55"/>
                    <a:pt x="7" y="56"/>
                    <a:pt x="7" y="57"/>
                  </a:cubicBezTo>
                  <a:cubicBezTo>
                    <a:pt x="14" y="57"/>
                    <a:pt x="14" y="57"/>
                    <a:pt x="14" y="57"/>
                  </a:cubicBezTo>
                  <a:cubicBezTo>
                    <a:pt x="23" y="57"/>
                    <a:pt x="23" y="57"/>
                    <a:pt x="23" y="57"/>
                  </a:cubicBezTo>
                  <a:cubicBezTo>
                    <a:pt x="18" y="42"/>
                    <a:pt x="18" y="27"/>
                    <a:pt x="23"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4" name="Freeform 173"/>
            <p:cNvSpPr/>
            <p:nvPr/>
          </p:nvSpPr>
          <p:spPr bwMode="auto">
            <a:xfrm>
              <a:off x="5078413" y="5448300"/>
              <a:ext cx="601663" cy="522287"/>
            </a:xfrm>
            <a:custGeom>
              <a:avLst/>
              <a:gdLst>
                <a:gd name="T0" fmla="*/ 121 w 160"/>
                <a:gd name="T1" fmla="*/ 15 h 139"/>
                <a:gd name="T2" fmla="*/ 80 w 160"/>
                <a:gd name="T3" fmla="*/ 0 h 139"/>
                <a:gd name="T4" fmla="*/ 39 w 160"/>
                <a:gd name="T5" fmla="*/ 15 h 139"/>
                <a:gd name="T6" fmla="*/ 32 w 160"/>
                <a:gd name="T7" fmla="*/ 99 h 139"/>
                <a:gd name="T8" fmla="*/ 43 w 160"/>
                <a:gd name="T9" fmla="*/ 128 h 139"/>
                <a:gd name="T10" fmla="*/ 48 w 160"/>
                <a:gd name="T11" fmla="*/ 138 h 139"/>
                <a:gd name="T12" fmla="*/ 68 w 160"/>
                <a:gd name="T13" fmla="*/ 138 h 139"/>
                <a:gd name="T14" fmla="*/ 60 w 160"/>
                <a:gd name="T15" fmla="*/ 84 h 139"/>
                <a:gd name="T16" fmla="*/ 59 w 160"/>
                <a:gd name="T17" fmla="*/ 83 h 139"/>
                <a:gd name="T18" fmla="*/ 51 w 160"/>
                <a:gd name="T19" fmla="*/ 80 h 139"/>
                <a:gd name="T20" fmla="*/ 42 w 160"/>
                <a:gd name="T21" fmla="*/ 66 h 139"/>
                <a:gd name="T22" fmla="*/ 63 w 160"/>
                <a:gd name="T23" fmla="*/ 74 h 139"/>
                <a:gd name="T24" fmla="*/ 64 w 160"/>
                <a:gd name="T25" fmla="*/ 77 h 139"/>
                <a:gd name="T26" fmla="*/ 73 w 160"/>
                <a:gd name="T27" fmla="*/ 76 h 139"/>
                <a:gd name="T28" fmla="*/ 78 w 160"/>
                <a:gd name="T29" fmla="*/ 48 h 139"/>
                <a:gd name="T30" fmla="*/ 89 w 160"/>
                <a:gd name="T31" fmla="*/ 59 h 139"/>
                <a:gd name="T32" fmla="*/ 80 w 160"/>
                <a:gd name="T33" fmla="*/ 77 h 139"/>
                <a:gd name="T34" fmla="*/ 82 w 160"/>
                <a:gd name="T35" fmla="*/ 80 h 139"/>
                <a:gd name="T36" fmla="*/ 91 w 160"/>
                <a:gd name="T37" fmla="*/ 89 h 139"/>
                <a:gd name="T38" fmla="*/ 94 w 160"/>
                <a:gd name="T39" fmla="*/ 83 h 139"/>
                <a:gd name="T40" fmla="*/ 109 w 160"/>
                <a:gd name="T41" fmla="*/ 73 h 139"/>
                <a:gd name="T42" fmla="*/ 117 w 160"/>
                <a:gd name="T43" fmla="*/ 85 h 139"/>
                <a:gd name="T44" fmla="*/ 93 w 160"/>
                <a:gd name="T45" fmla="*/ 96 h 139"/>
                <a:gd name="T46" fmla="*/ 91 w 160"/>
                <a:gd name="T47" fmla="*/ 101 h 139"/>
                <a:gd name="T48" fmla="*/ 95 w 160"/>
                <a:gd name="T49" fmla="*/ 136 h 139"/>
                <a:gd name="T50" fmla="*/ 95 w 160"/>
                <a:gd name="T51" fmla="*/ 138 h 139"/>
                <a:gd name="T52" fmla="*/ 112 w 160"/>
                <a:gd name="T53" fmla="*/ 138 h 139"/>
                <a:gd name="T54" fmla="*/ 117 w 160"/>
                <a:gd name="T55" fmla="*/ 128 h 139"/>
                <a:gd name="T56" fmla="*/ 128 w 160"/>
                <a:gd name="T57" fmla="*/ 99 h 139"/>
                <a:gd name="T58" fmla="*/ 121 w 160"/>
                <a:gd name="T59" fmla="*/ 1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0" h="139">
                  <a:moveTo>
                    <a:pt x="121" y="15"/>
                  </a:moveTo>
                  <a:cubicBezTo>
                    <a:pt x="113" y="8"/>
                    <a:pt x="103" y="0"/>
                    <a:pt x="80" y="0"/>
                  </a:cubicBezTo>
                  <a:cubicBezTo>
                    <a:pt x="57" y="0"/>
                    <a:pt x="47" y="8"/>
                    <a:pt x="39" y="15"/>
                  </a:cubicBezTo>
                  <a:cubicBezTo>
                    <a:pt x="0" y="54"/>
                    <a:pt x="30" y="94"/>
                    <a:pt x="32" y="99"/>
                  </a:cubicBezTo>
                  <a:cubicBezTo>
                    <a:pt x="35" y="103"/>
                    <a:pt x="42" y="118"/>
                    <a:pt x="43" y="128"/>
                  </a:cubicBezTo>
                  <a:cubicBezTo>
                    <a:pt x="44" y="139"/>
                    <a:pt x="48" y="138"/>
                    <a:pt x="48" y="138"/>
                  </a:cubicBezTo>
                  <a:cubicBezTo>
                    <a:pt x="68" y="138"/>
                    <a:pt x="68" y="138"/>
                    <a:pt x="68" y="138"/>
                  </a:cubicBezTo>
                  <a:cubicBezTo>
                    <a:pt x="67" y="120"/>
                    <a:pt x="66" y="101"/>
                    <a:pt x="60" y="84"/>
                  </a:cubicBezTo>
                  <a:cubicBezTo>
                    <a:pt x="60" y="84"/>
                    <a:pt x="60" y="83"/>
                    <a:pt x="59" y="83"/>
                  </a:cubicBezTo>
                  <a:cubicBezTo>
                    <a:pt x="57" y="82"/>
                    <a:pt x="54" y="81"/>
                    <a:pt x="51" y="80"/>
                  </a:cubicBezTo>
                  <a:cubicBezTo>
                    <a:pt x="47" y="77"/>
                    <a:pt x="40" y="72"/>
                    <a:pt x="42" y="66"/>
                  </a:cubicBezTo>
                  <a:cubicBezTo>
                    <a:pt x="48" y="48"/>
                    <a:pt x="59" y="65"/>
                    <a:pt x="63" y="74"/>
                  </a:cubicBezTo>
                  <a:cubicBezTo>
                    <a:pt x="63" y="75"/>
                    <a:pt x="63" y="76"/>
                    <a:pt x="64" y="77"/>
                  </a:cubicBezTo>
                  <a:cubicBezTo>
                    <a:pt x="67" y="78"/>
                    <a:pt x="70" y="77"/>
                    <a:pt x="73" y="76"/>
                  </a:cubicBezTo>
                  <a:cubicBezTo>
                    <a:pt x="70" y="66"/>
                    <a:pt x="68" y="52"/>
                    <a:pt x="78" y="48"/>
                  </a:cubicBezTo>
                  <a:cubicBezTo>
                    <a:pt x="84" y="46"/>
                    <a:pt x="89" y="54"/>
                    <a:pt x="89" y="59"/>
                  </a:cubicBezTo>
                  <a:cubicBezTo>
                    <a:pt x="89" y="66"/>
                    <a:pt x="85" y="73"/>
                    <a:pt x="80" y="77"/>
                  </a:cubicBezTo>
                  <a:cubicBezTo>
                    <a:pt x="80" y="78"/>
                    <a:pt x="81" y="79"/>
                    <a:pt x="82" y="80"/>
                  </a:cubicBezTo>
                  <a:cubicBezTo>
                    <a:pt x="84" y="84"/>
                    <a:pt x="87" y="87"/>
                    <a:pt x="91" y="89"/>
                  </a:cubicBezTo>
                  <a:cubicBezTo>
                    <a:pt x="92" y="87"/>
                    <a:pt x="93" y="85"/>
                    <a:pt x="94" y="83"/>
                  </a:cubicBezTo>
                  <a:cubicBezTo>
                    <a:pt x="97" y="79"/>
                    <a:pt x="103" y="72"/>
                    <a:pt x="109" y="73"/>
                  </a:cubicBezTo>
                  <a:cubicBezTo>
                    <a:pt x="114" y="74"/>
                    <a:pt x="119" y="80"/>
                    <a:pt x="117" y="85"/>
                  </a:cubicBezTo>
                  <a:cubicBezTo>
                    <a:pt x="114" y="97"/>
                    <a:pt x="103" y="99"/>
                    <a:pt x="93" y="96"/>
                  </a:cubicBezTo>
                  <a:cubicBezTo>
                    <a:pt x="92" y="98"/>
                    <a:pt x="91" y="100"/>
                    <a:pt x="91" y="101"/>
                  </a:cubicBezTo>
                  <a:cubicBezTo>
                    <a:pt x="90" y="113"/>
                    <a:pt x="91" y="125"/>
                    <a:pt x="95" y="136"/>
                  </a:cubicBezTo>
                  <a:cubicBezTo>
                    <a:pt x="95" y="136"/>
                    <a:pt x="95" y="137"/>
                    <a:pt x="95" y="138"/>
                  </a:cubicBezTo>
                  <a:cubicBezTo>
                    <a:pt x="112" y="138"/>
                    <a:pt x="112" y="138"/>
                    <a:pt x="112" y="138"/>
                  </a:cubicBezTo>
                  <a:cubicBezTo>
                    <a:pt x="112" y="138"/>
                    <a:pt x="116" y="139"/>
                    <a:pt x="117" y="128"/>
                  </a:cubicBezTo>
                  <a:cubicBezTo>
                    <a:pt x="118" y="118"/>
                    <a:pt x="125" y="103"/>
                    <a:pt x="128" y="99"/>
                  </a:cubicBezTo>
                  <a:cubicBezTo>
                    <a:pt x="130" y="94"/>
                    <a:pt x="160" y="54"/>
                    <a:pt x="12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5" name="Freeform 174"/>
            <p:cNvSpPr/>
            <p:nvPr/>
          </p:nvSpPr>
          <p:spPr bwMode="auto">
            <a:xfrm>
              <a:off x="5251451" y="5988050"/>
              <a:ext cx="263525" cy="46037"/>
            </a:xfrm>
            <a:custGeom>
              <a:avLst/>
              <a:gdLst>
                <a:gd name="T0" fmla="*/ 64 w 70"/>
                <a:gd name="T1" fmla="*/ 0 h 12"/>
                <a:gd name="T2" fmla="*/ 6 w 70"/>
                <a:gd name="T3" fmla="*/ 0 h 12"/>
                <a:gd name="T4" fmla="*/ 0 w 70"/>
                <a:gd name="T5" fmla="*/ 6 h 12"/>
                <a:gd name="T6" fmla="*/ 6 w 70"/>
                <a:gd name="T7" fmla="*/ 12 h 12"/>
                <a:gd name="T8" fmla="*/ 64 w 70"/>
                <a:gd name="T9" fmla="*/ 12 h 12"/>
                <a:gd name="T10" fmla="*/ 70 w 70"/>
                <a:gd name="T11" fmla="*/ 6 h 12"/>
                <a:gd name="T12" fmla="*/ 64 w 7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70" h="12">
                  <a:moveTo>
                    <a:pt x="64" y="0"/>
                  </a:moveTo>
                  <a:cubicBezTo>
                    <a:pt x="6" y="0"/>
                    <a:pt x="6" y="0"/>
                    <a:pt x="6" y="0"/>
                  </a:cubicBezTo>
                  <a:cubicBezTo>
                    <a:pt x="3" y="0"/>
                    <a:pt x="0" y="3"/>
                    <a:pt x="0" y="6"/>
                  </a:cubicBezTo>
                  <a:cubicBezTo>
                    <a:pt x="0" y="10"/>
                    <a:pt x="3" y="12"/>
                    <a:pt x="6" y="12"/>
                  </a:cubicBezTo>
                  <a:cubicBezTo>
                    <a:pt x="64" y="12"/>
                    <a:pt x="64" y="12"/>
                    <a:pt x="64" y="12"/>
                  </a:cubicBezTo>
                  <a:cubicBezTo>
                    <a:pt x="67" y="12"/>
                    <a:pt x="70" y="10"/>
                    <a:pt x="70" y="6"/>
                  </a:cubicBezTo>
                  <a:cubicBezTo>
                    <a:pt x="70" y="3"/>
                    <a:pt x="67" y="0"/>
                    <a:pt x="6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6" name="Freeform 175"/>
            <p:cNvSpPr/>
            <p:nvPr/>
          </p:nvSpPr>
          <p:spPr bwMode="auto">
            <a:xfrm>
              <a:off x="5259388" y="6045200"/>
              <a:ext cx="247650" cy="41275"/>
            </a:xfrm>
            <a:custGeom>
              <a:avLst/>
              <a:gdLst>
                <a:gd name="T0" fmla="*/ 61 w 66"/>
                <a:gd name="T1" fmla="*/ 0 h 11"/>
                <a:gd name="T2" fmla="*/ 6 w 66"/>
                <a:gd name="T3" fmla="*/ 0 h 11"/>
                <a:gd name="T4" fmla="*/ 0 w 66"/>
                <a:gd name="T5" fmla="*/ 6 h 11"/>
                <a:gd name="T6" fmla="*/ 6 w 66"/>
                <a:gd name="T7" fmla="*/ 11 h 11"/>
                <a:gd name="T8" fmla="*/ 61 w 66"/>
                <a:gd name="T9" fmla="*/ 11 h 11"/>
                <a:gd name="T10" fmla="*/ 66 w 66"/>
                <a:gd name="T11" fmla="*/ 6 h 11"/>
                <a:gd name="T12" fmla="*/ 61 w 6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6" h="11">
                  <a:moveTo>
                    <a:pt x="61" y="0"/>
                  </a:moveTo>
                  <a:cubicBezTo>
                    <a:pt x="6" y="0"/>
                    <a:pt x="6" y="0"/>
                    <a:pt x="6" y="0"/>
                  </a:cubicBezTo>
                  <a:cubicBezTo>
                    <a:pt x="3" y="0"/>
                    <a:pt x="0" y="3"/>
                    <a:pt x="0" y="6"/>
                  </a:cubicBezTo>
                  <a:cubicBezTo>
                    <a:pt x="0" y="9"/>
                    <a:pt x="3" y="11"/>
                    <a:pt x="6" y="11"/>
                  </a:cubicBezTo>
                  <a:cubicBezTo>
                    <a:pt x="61" y="11"/>
                    <a:pt x="61" y="11"/>
                    <a:pt x="61" y="11"/>
                  </a:cubicBezTo>
                  <a:cubicBezTo>
                    <a:pt x="64" y="11"/>
                    <a:pt x="66" y="9"/>
                    <a:pt x="66" y="6"/>
                  </a:cubicBezTo>
                  <a:cubicBezTo>
                    <a:pt x="66" y="3"/>
                    <a:pt x="64" y="0"/>
                    <a:pt x="6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7" name="Freeform 176"/>
            <p:cNvSpPr/>
            <p:nvPr/>
          </p:nvSpPr>
          <p:spPr bwMode="auto">
            <a:xfrm>
              <a:off x="5314951" y="6097588"/>
              <a:ext cx="136525" cy="33337"/>
            </a:xfrm>
            <a:custGeom>
              <a:avLst/>
              <a:gdLst>
                <a:gd name="T0" fmla="*/ 32 w 36"/>
                <a:gd name="T1" fmla="*/ 0 h 9"/>
                <a:gd name="T2" fmla="*/ 4 w 36"/>
                <a:gd name="T3" fmla="*/ 0 h 9"/>
                <a:gd name="T4" fmla="*/ 0 w 36"/>
                <a:gd name="T5" fmla="*/ 4 h 9"/>
                <a:gd name="T6" fmla="*/ 4 w 36"/>
                <a:gd name="T7" fmla="*/ 9 h 9"/>
                <a:gd name="T8" fmla="*/ 32 w 36"/>
                <a:gd name="T9" fmla="*/ 9 h 9"/>
                <a:gd name="T10" fmla="*/ 36 w 36"/>
                <a:gd name="T11" fmla="*/ 4 h 9"/>
                <a:gd name="T12" fmla="*/ 32 w 36"/>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6" h="9">
                  <a:moveTo>
                    <a:pt x="32" y="0"/>
                  </a:moveTo>
                  <a:cubicBezTo>
                    <a:pt x="4" y="0"/>
                    <a:pt x="4" y="0"/>
                    <a:pt x="4" y="0"/>
                  </a:cubicBezTo>
                  <a:cubicBezTo>
                    <a:pt x="2" y="0"/>
                    <a:pt x="0" y="2"/>
                    <a:pt x="0" y="4"/>
                  </a:cubicBezTo>
                  <a:cubicBezTo>
                    <a:pt x="0" y="7"/>
                    <a:pt x="2" y="9"/>
                    <a:pt x="4" y="9"/>
                  </a:cubicBezTo>
                  <a:cubicBezTo>
                    <a:pt x="32" y="9"/>
                    <a:pt x="32" y="9"/>
                    <a:pt x="32" y="9"/>
                  </a:cubicBezTo>
                  <a:cubicBezTo>
                    <a:pt x="34" y="9"/>
                    <a:pt x="36" y="7"/>
                    <a:pt x="36" y="4"/>
                  </a:cubicBezTo>
                  <a:cubicBezTo>
                    <a:pt x="36" y="2"/>
                    <a:pt x="34"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38" name="Freeform 177"/>
          <p:cNvSpPr>
            <a:spLocks noEditPoints="1"/>
          </p:cNvSpPr>
          <p:nvPr/>
        </p:nvSpPr>
        <p:spPr bwMode="auto">
          <a:xfrm>
            <a:off x="8374243" y="2204197"/>
            <a:ext cx="292676" cy="381160"/>
          </a:xfrm>
          <a:custGeom>
            <a:avLst/>
            <a:gdLst>
              <a:gd name="T0" fmla="*/ 253 w 258"/>
              <a:gd name="T1" fmla="*/ 303 h 336"/>
              <a:gd name="T2" fmla="*/ 142 w 258"/>
              <a:gd name="T3" fmla="*/ 254 h 336"/>
              <a:gd name="T4" fmla="*/ 232 w 258"/>
              <a:gd name="T5" fmla="*/ 43 h 336"/>
              <a:gd name="T6" fmla="*/ 97 w 258"/>
              <a:gd name="T7" fmla="*/ 235 h 336"/>
              <a:gd name="T8" fmla="*/ 0 w 258"/>
              <a:gd name="T9" fmla="*/ 190 h 336"/>
              <a:gd name="T10" fmla="*/ 258 w 258"/>
              <a:gd name="T11" fmla="*/ 0 h 336"/>
              <a:gd name="T12" fmla="*/ 253 w 258"/>
              <a:gd name="T13" fmla="*/ 303 h 336"/>
              <a:gd name="T14" fmla="*/ 109 w 258"/>
              <a:gd name="T15" fmla="*/ 336 h 336"/>
              <a:gd name="T16" fmla="*/ 92 w 258"/>
              <a:gd name="T17" fmla="*/ 263 h 336"/>
              <a:gd name="T18" fmla="*/ 154 w 258"/>
              <a:gd name="T19" fmla="*/ 287 h 336"/>
              <a:gd name="T20" fmla="*/ 109 w 258"/>
              <a:gd name="T21"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336">
                <a:moveTo>
                  <a:pt x="253" y="303"/>
                </a:moveTo>
                <a:lnTo>
                  <a:pt x="142" y="254"/>
                </a:lnTo>
                <a:lnTo>
                  <a:pt x="232" y="43"/>
                </a:lnTo>
                <a:lnTo>
                  <a:pt x="97" y="235"/>
                </a:lnTo>
                <a:lnTo>
                  <a:pt x="0" y="190"/>
                </a:lnTo>
                <a:lnTo>
                  <a:pt x="258" y="0"/>
                </a:lnTo>
                <a:lnTo>
                  <a:pt x="253" y="303"/>
                </a:lnTo>
                <a:close/>
                <a:moveTo>
                  <a:pt x="109" y="336"/>
                </a:moveTo>
                <a:lnTo>
                  <a:pt x="92" y="263"/>
                </a:lnTo>
                <a:lnTo>
                  <a:pt x="154" y="287"/>
                </a:lnTo>
                <a:lnTo>
                  <a:pt x="109" y="336"/>
                </a:lnTo>
                <a:close/>
              </a:path>
            </a:pathLst>
          </a:custGeom>
          <a:solidFill>
            <a:srgbClr val="FF6D6D"/>
          </a:solidFill>
          <a:ln>
            <a:noFill/>
          </a:ln>
        </p:spPr>
        <p:txBody>
          <a:bodyPr vert="horz" wrap="square" lIns="91440" tIns="45720" rIns="91440" bIns="45720" numCol="1" anchor="t" anchorCtr="0" compatLnSpc="1"/>
          <a:lstStyle/>
          <a:p>
            <a:endParaRPr lang="id-ID"/>
          </a:p>
        </p:txBody>
      </p:sp>
      <p:grpSp>
        <p:nvGrpSpPr>
          <p:cNvPr id="376" name="Group 375"/>
          <p:cNvGrpSpPr/>
          <p:nvPr/>
        </p:nvGrpSpPr>
        <p:grpSpPr>
          <a:xfrm>
            <a:off x="9920438" y="1948955"/>
            <a:ext cx="390236" cy="398176"/>
            <a:chOff x="7426326" y="839788"/>
            <a:chExt cx="546100" cy="557212"/>
          </a:xfrm>
          <a:solidFill>
            <a:srgbClr val="FF6D6D"/>
          </a:solidFill>
        </p:grpSpPr>
        <p:sp>
          <p:nvSpPr>
            <p:cNvPr id="339" name="Freeform 178"/>
            <p:cNvSpPr>
              <a:spLocks noEditPoints="1"/>
            </p:cNvSpPr>
            <p:nvPr/>
          </p:nvSpPr>
          <p:spPr bwMode="auto">
            <a:xfrm>
              <a:off x="7426326" y="1017588"/>
              <a:ext cx="381000" cy="379412"/>
            </a:xfrm>
            <a:custGeom>
              <a:avLst/>
              <a:gdLst>
                <a:gd name="T0" fmla="*/ 15 w 101"/>
                <a:gd name="T1" fmla="*/ 76 h 101"/>
                <a:gd name="T2" fmla="*/ 9 w 101"/>
                <a:gd name="T3" fmla="*/ 81 h 101"/>
                <a:gd name="T4" fmla="*/ 21 w 101"/>
                <a:gd name="T5" fmla="*/ 92 h 101"/>
                <a:gd name="T6" fmla="*/ 26 w 101"/>
                <a:gd name="T7" fmla="*/ 87 h 101"/>
                <a:gd name="T8" fmla="*/ 43 w 101"/>
                <a:gd name="T9" fmla="*/ 93 h 101"/>
                <a:gd name="T10" fmla="*/ 43 w 101"/>
                <a:gd name="T11" fmla="*/ 101 h 101"/>
                <a:gd name="T12" fmla="*/ 59 w 101"/>
                <a:gd name="T13" fmla="*/ 101 h 101"/>
                <a:gd name="T14" fmla="*/ 59 w 101"/>
                <a:gd name="T15" fmla="*/ 93 h 101"/>
                <a:gd name="T16" fmla="*/ 75 w 101"/>
                <a:gd name="T17" fmla="*/ 86 h 101"/>
                <a:gd name="T18" fmla="*/ 81 w 101"/>
                <a:gd name="T19" fmla="*/ 91 h 101"/>
                <a:gd name="T20" fmla="*/ 92 w 101"/>
                <a:gd name="T21" fmla="*/ 80 h 101"/>
                <a:gd name="T22" fmla="*/ 87 w 101"/>
                <a:gd name="T23" fmla="*/ 75 h 101"/>
                <a:gd name="T24" fmla="*/ 93 w 101"/>
                <a:gd name="T25" fmla="*/ 58 h 101"/>
                <a:gd name="T26" fmla="*/ 101 w 101"/>
                <a:gd name="T27" fmla="*/ 58 h 101"/>
                <a:gd name="T28" fmla="*/ 101 w 101"/>
                <a:gd name="T29" fmla="*/ 42 h 101"/>
                <a:gd name="T30" fmla="*/ 93 w 101"/>
                <a:gd name="T31" fmla="*/ 42 h 101"/>
                <a:gd name="T32" fmla="*/ 86 w 101"/>
                <a:gd name="T33" fmla="*/ 25 h 101"/>
                <a:gd name="T34" fmla="*/ 91 w 101"/>
                <a:gd name="T35" fmla="*/ 20 h 101"/>
                <a:gd name="T36" fmla="*/ 80 w 101"/>
                <a:gd name="T37" fmla="*/ 9 h 101"/>
                <a:gd name="T38" fmla="*/ 74 w 101"/>
                <a:gd name="T39" fmla="*/ 14 h 101"/>
                <a:gd name="T40" fmla="*/ 58 w 101"/>
                <a:gd name="T41" fmla="*/ 7 h 101"/>
                <a:gd name="T42" fmla="*/ 57 w 101"/>
                <a:gd name="T43" fmla="*/ 0 h 101"/>
                <a:gd name="T44" fmla="*/ 41 w 101"/>
                <a:gd name="T45" fmla="*/ 0 h 101"/>
                <a:gd name="T46" fmla="*/ 42 w 101"/>
                <a:gd name="T47" fmla="*/ 8 h 101"/>
                <a:gd name="T48" fmla="*/ 25 w 101"/>
                <a:gd name="T49" fmla="*/ 15 h 101"/>
                <a:gd name="T50" fmla="*/ 20 w 101"/>
                <a:gd name="T51" fmla="*/ 10 h 101"/>
                <a:gd name="T52" fmla="*/ 8 w 101"/>
                <a:gd name="T53" fmla="*/ 21 h 101"/>
                <a:gd name="T54" fmla="*/ 14 w 101"/>
                <a:gd name="T55" fmla="*/ 26 h 101"/>
                <a:gd name="T56" fmla="*/ 7 w 101"/>
                <a:gd name="T57" fmla="*/ 43 h 101"/>
                <a:gd name="T58" fmla="*/ 0 w 101"/>
                <a:gd name="T59" fmla="*/ 43 h 101"/>
                <a:gd name="T60" fmla="*/ 0 w 101"/>
                <a:gd name="T61" fmla="*/ 59 h 101"/>
                <a:gd name="T62" fmla="*/ 7 w 101"/>
                <a:gd name="T63" fmla="*/ 59 h 101"/>
                <a:gd name="T64" fmla="*/ 15 w 101"/>
                <a:gd name="T65" fmla="*/ 76 h 101"/>
                <a:gd name="T66" fmla="*/ 50 w 101"/>
                <a:gd name="T67" fmla="*/ 18 h 101"/>
                <a:gd name="T68" fmla="*/ 82 w 101"/>
                <a:gd name="T69" fmla="*/ 50 h 101"/>
                <a:gd name="T70" fmla="*/ 51 w 101"/>
                <a:gd name="T71" fmla="*/ 83 h 101"/>
                <a:gd name="T72" fmla="*/ 18 w 101"/>
                <a:gd name="T73" fmla="*/ 51 h 101"/>
                <a:gd name="T74" fmla="*/ 50 w 101"/>
                <a:gd name="T75" fmla="*/ 1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1" h="101">
                  <a:moveTo>
                    <a:pt x="15" y="76"/>
                  </a:moveTo>
                  <a:cubicBezTo>
                    <a:pt x="9" y="81"/>
                    <a:pt x="9" y="81"/>
                    <a:pt x="9" y="81"/>
                  </a:cubicBezTo>
                  <a:cubicBezTo>
                    <a:pt x="21" y="92"/>
                    <a:pt x="21" y="92"/>
                    <a:pt x="21" y="92"/>
                  </a:cubicBezTo>
                  <a:cubicBezTo>
                    <a:pt x="26" y="87"/>
                    <a:pt x="26" y="87"/>
                    <a:pt x="26" y="87"/>
                  </a:cubicBezTo>
                  <a:cubicBezTo>
                    <a:pt x="31" y="90"/>
                    <a:pt x="37" y="92"/>
                    <a:pt x="43" y="93"/>
                  </a:cubicBezTo>
                  <a:cubicBezTo>
                    <a:pt x="43" y="101"/>
                    <a:pt x="43" y="101"/>
                    <a:pt x="43" y="101"/>
                  </a:cubicBezTo>
                  <a:cubicBezTo>
                    <a:pt x="59" y="101"/>
                    <a:pt x="59" y="101"/>
                    <a:pt x="59" y="101"/>
                  </a:cubicBezTo>
                  <a:cubicBezTo>
                    <a:pt x="59" y="93"/>
                    <a:pt x="59" y="93"/>
                    <a:pt x="59" y="93"/>
                  </a:cubicBezTo>
                  <a:cubicBezTo>
                    <a:pt x="65" y="92"/>
                    <a:pt x="71" y="90"/>
                    <a:pt x="75" y="86"/>
                  </a:cubicBezTo>
                  <a:cubicBezTo>
                    <a:pt x="81" y="91"/>
                    <a:pt x="81" y="91"/>
                    <a:pt x="81" y="91"/>
                  </a:cubicBezTo>
                  <a:cubicBezTo>
                    <a:pt x="92" y="80"/>
                    <a:pt x="92" y="80"/>
                    <a:pt x="92" y="80"/>
                  </a:cubicBezTo>
                  <a:cubicBezTo>
                    <a:pt x="87" y="75"/>
                    <a:pt x="87" y="75"/>
                    <a:pt x="87" y="75"/>
                  </a:cubicBezTo>
                  <a:cubicBezTo>
                    <a:pt x="90" y="70"/>
                    <a:pt x="92" y="64"/>
                    <a:pt x="93" y="58"/>
                  </a:cubicBezTo>
                  <a:cubicBezTo>
                    <a:pt x="101" y="58"/>
                    <a:pt x="101" y="58"/>
                    <a:pt x="101" y="58"/>
                  </a:cubicBezTo>
                  <a:cubicBezTo>
                    <a:pt x="101" y="42"/>
                    <a:pt x="101" y="42"/>
                    <a:pt x="101" y="42"/>
                  </a:cubicBezTo>
                  <a:cubicBezTo>
                    <a:pt x="93" y="42"/>
                    <a:pt x="93" y="42"/>
                    <a:pt x="93" y="42"/>
                  </a:cubicBezTo>
                  <a:cubicBezTo>
                    <a:pt x="92" y="36"/>
                    <a:pt x="89" y="30"/>
                    <a:pt x="86" y="25"/>
                  </a:cubicBezTo>
                  <a:cubicBezTo>
                    <a:pt x="91" y="20"/>
                    <a:pt x="91" y="20"/>
                    <a:pt x="91" y="20"/>
                  </a:cubicBezTo>
                  <a:cubicBezTo>
                    <a:pt x="80" y="9"/>
                    <a:pt x="80" y="9"/>
                    <a:pt x="80" y="9"/>
                  </a:cubicBezTo>
                  <a:cubicBezTo>
                    <a:pt x="74" y="14"/>
                    <a:pt x="74" y="14"/>
                    <a:pt x="74" y="14"/>
                  </a:cubicBezTo>
                  <a:cubicBezTo>
                    <a:pt x="69" y="11"/>
                    <a:pt x="64" y="8"/>
                    <a:pt x="58" y="7"/>
                  </a:cubicBezTo>
                  <a:cubicBezTo>
                    <a:pt x="57" y="0"/>
                    <a:pt x="57" y="0"/>
                    <a:pt x="57" y="0"/>
                  </a:cubicBezTo>
                  <a:cubicBezTo>
                    <a:pt x="41" y="0"/>
                    <a:pt x="41" y="0"/>
                    <a:pt x="41" y="0"/>
                  </a:cubicBezTo>
                  <a:cubicBezTo>
                    <a:pt x="42" y="8"/>
                    <a:pt x="42" y="8"/>
                    <a:pt x="42" y="8"/>
                  </a:cubicBezTo>
                  <a:cubicBezTo>
                    <a:pt x="35" y="9"/>
                    <a:pt x="30" y="11"/>
                    <a:pt x="25" y="15"/>
                  </a:cubicBezTo>
                  <a:cubicBezTo>
                    <a:pt x="20" y="10"/>
                    <a:pt x="20" y="10"/>
                    <a:pt x="20" y="10"/>
                  </a:cubicBezTo>
                  <a:cubicBezTo>
                    <a:pt x="8" y="21"/>
                    <a:pt x="8" y="21"/>
                    <a:pt x="8" y="21"/>
                  </a:cubicBezTo>
                  <a:cubicBezTo>
                    <a:pt x="14" y="26"/>
                    <a:pt x="14" y="26"/>
                    <a:pt x="14" y="26"/>
                  </a:cubicBezTo>
                  <a:cubicBezTo>
                    <a:pt x="10" y="31"/>
                    <a:pt x="8" y="37"/>
                    <a:pt x="7" y="43"/>
                  </a:cubicBezTo>
                  <a:cubicBezTo>
                    <a:pt x="0" y="43"/>
                    <a:pt x="0" y="43"/>
                    <a:pt x="0" y="43"/>
                  </a:cubicBezTo>
                  <a:cubicBezTo>
                    <a:pt x="0" y="59"/>
                    <a:pt x="0" y="59"/>
                    <a:pt x="0" y="59"/>
                  </a:cubicBezTo>
                  <a:cubicBezTo>
                    <a:pt x="7" y="59"/>
                    <a:pt x="7" y="59"/>
                    <a:pt x="7" y="59"/>
                  </a:cubicBezTo>
                  <a:cubicBezTo>
                    <a:pt x="9" y="65"/>
                    <a:pt x="11" y="71"/>
                    <a:pt x="15" y="76"/>
                  </a:cubicBezTo>
                  <a:moveTo>
                    <a:pt x="50" y="18"/>
                  </a:moveTo>
                  <a:cubicBezTo>
                    <a:pt x="68" y="18"/>
                    <a:pt x="82" y="32"/>
                    <a:pt x="82" y="50"/>
                  </a:cubicBezTo>
                  <a:cubicBezTo>
                    <a:pt x="83" y="68"/>
                    <a:pt x="68" y="82"/>
                    <a:pt x="51" y="83"/>
                  </a:cubicBezTo>
                  <a:cubicBezTo>
                    <a:pt x="33" y="83"/>
                    <a:pt x="18" y="69"/>
                    <a:pt x="18" y="51"/>
                  </a:cubicBezTo>
                  <a:cubicBezTo>
                    <a:pt x="18" y="33"/>
                    <a:pt x="32" y="18"/>
                    <a:pt x="50" y="1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0" name="Freeform 179"/>
            <p:cNvSpPr>
              <a:spLocks noEditPoints="1"/>
            </p:cNvSpPr>
            <p:nvPr/>
          </p:nvSpPr>
          <p:spPr bwMode="auto">
            <a:xfrm>
              <a:off x="7712076" y="839788"/>
              <a:ext cx="260350" cy="260350"/>
            </a:xfrm>
            <a:custGeom>
              <a:avLst/>
              <a:gdLst>
                <a:gd name="T0" fmla="*/ 64 w 69"/>
                <a:gd name="T1" fmla="*/ 29 h 69"/>
                <a:gd name="T2" fmla="*/ 69 w 69"/>
                <a:gd name="T3" fmla="*/ 26 h 69"/>
                <a:gd name="T4" fmla="*/ 63 w 69"/>
                <a:gd name="T5" fmla="*/ 15 h 69"/>
                <a:gd name="T6" fmla="*/ 59 w 69"/>
                <a:gd name="T7" fmla="*/ 17 h 69"/>
                <a:gd name="T8" fmla="*/ 51 w 69"/>
                <a:gd name="T9" fmla="*/ 10 h 69"/>
                <a:gd name="T10" fmla="*/ 53 w 69"/>
                <a:gd name="T11" fmla="*/ 5 h 69"/>
                <a:gd name="T12" fmla="*/ 41 w 69"/>
                <a:gd name="T13" fmla="*/ 0 h 69"/>
                <a:gd name="T14" fmla="*/ 39 w 69"/>
                <a:gd name="T15" fmla="*/ 5 h 69"/>
                <a:gd name="T16" fmla="*/ 29 w 69"/>
                <a:gd name="T17" fmla="*/ 5 h 69"/>
                <a:gd name="T18" fmla="*/ 27 w 69"/>
                <a:gd name="T19" fmla="*/ 1 h 69"/>
                <a:gd name="T20" fmla="*/ 15 w 69"/>
                <a:gd name="T21" fmla="*/ 6 h 69"/>
                <a:gd name="T22" fmla="*/ 17 w 69"/>
                <a:gd name="T23" fmla="*/ 10 h 69"/>
                <a:gd name="T24" fmla="*/ 10 w 69"/>
                <a:gd name="T25" fmla="*/ 18 h 69"/>
                <a:gd name="T26" fmla="*/ 5 w 69"/>
                <a:gd name="T27" fmla="*/ 16 h 69"/>
                <a:gd name="T28" fmla="*/ 0 w 69"/>
                <a:gd name="T29" fmla="*/ 28 h 69"/>
                <a:gd name="T30" fmla="*/ 5 w 69"/>
                <a:gd name="T31" fmla="*/ 30 h 69"/>
                <a:gd name="T32" fmla="*/ 5 w 69"/>
                <a:gd name="T33" fmla="*/ 40 h 69"/>
                <a:gd name="T34" fmla="*/ 1 w 69"/>
                <a:gd name="T35" fmla="*/ 43 h 69"/>
                <a:gd name="T36" fmla="*/ 6 w 69"/>
                <a:gd name="T37" fmla="*/ 54 h 69"/>
                <a:gd name="T38" fmla="*/ 11 w 69"/>
                <a:gd name="T39" fmla="*/ 52 h 69"/>
                <a:gd name="T40" fmla="*/ 18 w 69"/>
                <a:gd name="T41" fmla="*/ 59 h 69"/>
                <a:gd name="T42" fmla="*/ 16 w 69"/>
                <a:gd name="T43" fmla="*/ 64 h 69"/>
                <a:gd name="T44" fmla="*/ 28 w 69"/>
                <a:gd name="T45" fmla="*/ 69 h 69"/>
                <a:gd name="T46" fmla="*/ 30 w 69"/>
                <a:gd name="T47" fmla="*/ 64 h 69"/>
                <a:gd name="T48" fmla="*/ 41 w 69"/>
                <a:gd name="T49" fmla="*/ 64 h 69"/>
                <a:gd name="T50" fmla="*/ 43 w 69"/>
                <a:gd name="T51" fmla="*/ 68 h 69"/>
                <a:gd name="T52" fmla="*/ 54 w 69"/>
                <a:gd name="T53" fmla="*/ 63 h 69"/>
                <a:gd name="T54" fmla="*/ 52 w 69"/>
                <a:gd name="T55" fmla="*/ 58 h 69"/>
                <a:gd name="T56" fmla="*/ 59 w 69"/>
                <a:gd name="T57" fmla="*/ 51 h 69"/>
                <a:gd name="T58" fmla="*/ 64 w 69"/>
                <a:gd name="T59" fmla="*/ 53 h 69"/>
                <a:gd name="T60" fmla="*/ 69 w 69"/>
                <a:gd name="T61" fmla="*/ 41 h 69"/>
                <a:gd name="T62" fmla="*/ 64 w 69"/>
                <a:gd name="T63" fmla="*/ 39 h 69"/>
                <a:gd name="T64" fmla="*/ 64 w 69"/>
                <a:gd name="T65" fmla="*/ 29 h 69"/>
                <a:gd name="T66" fmla="*/ 43 w 69"/>
                <a:gd name="T67" fmla="*/ 53 h 69"/>
                <a:gd name="T68" fmla="*/ 35 w 69"/>
                <a:gd name="T69" fmla="*/ 54 h 69"/>
                <a:gd name="T70" fmla="*/ 16 w 69"/>
                <a:gd name="T71" fmla="*/ 43 h 69"/>
                <a:gd name="T72" fmla="*/ 26 w 69"/>
                <a:gd name="T73" fmla="*/ 16 h 69"/>
                <a:gd name="T74" fmla="*/ 34 w 69"/>
                <a:gd name="T75" fmla="*/ 14 h 69"/>
                <a:gd name="T76" fmla="*/ 53 w 69"/>
                <a:gd name="T77" fmla="*/ 26 h 69"/>
                <a:gd name="T78" fmla="*/ 43 w 69"/>
                <a:gd name="T79" fmla="*/ 5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9" h="69">
                  <a:moveTo>
                    <a:pt x="64" y="29"/>
                  </a:moveTo>
                  <a:cubicBezTo>
                    <a:pt x="69" y="26"/>
                    <a:pt x="69" y="26"/>
                    <a:pt x="69" y="26"/>
                  </a:cubicBezTo>
                  <a:cubicBezTo>
                    <a:pt x="63" y="15"/>
                    <a:pt x="63" y="15"/>
                    <a:pt x="63" y="15"/>
                  </a:cubicBezTo>
                  <a:cubicBezTo>
                    <a:pt x="59" y="17"/>
                    <a:pt x="59" y="17"/>
                    <a:pt x="59" y="17"/>
                  </a:cubicBezTo>
                  <a:cubicBezTo>
                    <a:pt x="57" y="14"/>
                    <a:pt x="54" y="12"/>
                    <a:pt x="51" y="10"/>
                  </a:cubicBezTo>
                  <a:cubicBezTo>
                    <a:pt x="53" y="5"/>
                    <a:pt x="53" y="5"/>
                    <a:pt x="53" y="5"/>
                  </a:cubicBezTo>
                  <a:cubicBezTo>
                    <a:pt x="41" y="0"/>
                    <a:pt x="41" y="0"/>
                    <a:pt x="41" y="0"/>
                  </a:cubicBezTo>
                  <a:cubicBezTo>
                    <a:pt x="39" y="5"/>
                    <a:pt x="39" y="5"/>
                    <a:pt x="39" y="5"/>
                  </a:cubicBezTo>
                  <a:cubicBezTo>
                    <a:pt x="36" y="4"/>
                    <a:pt x="32" y="5"/>
                    <a:pt x="29" y="5"/>
                  </a:cubicBezTo>
                  <a:cubicBezTo>
                    <a:pt x="27" y="1"/>
                    <a:pt x="27" y="1"/>
                    <a:pt x="27" y="1"/>
                  </a:cubicBezTo>
                  <a:cubicBezTo>
                    <a:pt x="15" y="6"/>
                    <a:pt x="15" y="6"/>
                    <a:pt x="15" y="6"/>
                  </a:cubicBezTo>
                  <a:cubicBezTo>
                    <a:pt x="17" y="10"/>
                    <a:pt x="17" y="10"/>
                    <a:pt x="17" y="10"/>
                  </a:cubicBezTo>
                  <a:cubicBezTo>
                    <a:pt x="14" y="13"/>
                    <a:pt x="12" y="15"/>
                    <a:pt x="10" y="18"/>
                  </a:cubicBezTo>
                  <a:cubicBezTo>
                    <a:pt x="5" y="16"/>
                    <a:pt x="5" y="16"/>
                    <a:pt x="5" y="16"/>
                  </a:cubicBezTo>
                  <a:cubicBezTo>
                    <a:pt x="0" y="28"/>
                    <a:pt x="0" y="28"/>
                    <a:pt x="0" y="28"/>
                  </a:cubicBezTo>
                  <a:cubicBezTo>
                    <a:pt x="5" y="30"/>
                    <a:pt x="5" y="30"/>
                    <a:pt x="5" y="30"/>
                  </a:cubicBezTo>
                  <a:cubicBezTo>
                    <a:pt x="5" y="33"/>
                    <a:pt x="5" y="37"/>
                    <a:pt x="5" y="40"/>
                  </a:cubicBezTo>
                  <a:cubicBezTo>
                    <a:pt x="1" y="43"/>
                    <a:pt x="1" y="43"/>
                    <a:pt x="1" y="43"/>
                  </a:cubicBezTo>
                  <a:cubicBezTo>
                    <a:pt x="6" y="54"/>
                    <a:pt x="6" y="54"/>
                    <a:pt x="6" y="54"/>
                  </a:cubicBezTo>
                  <a:cubicBezTo>
                    <a:pt x="11" y="52"/>
                    <a:pt x="11" y="52"/>
                    <a:pt x="11" y="52"/>
                  </a:cubicBezTo>
                  <a:cubicBezTo>
                    <a:pt x="13" y="55"/>
                    <a:pt x="15" y="57"/>
                    <a:pt x="18" y="59"/>
                  </a:cubicBezTo>
                  <a:cubicBezTo>
                    <a:pt x="16" y="64"/>
                    <a:pt x="16" y="64"/>
                    <a:pt x="16" y="64"/>
                  </a:cubicBezTo>
                  <a:cubicBezTo>
                    <a:pt x="28" y="69"/>
                    <a:pt x="28" y="69"/>
                    <a:pt x="28" y="69"/>
                  </a:cubicBezTo>
                  <a:cubicBezTo>
                    <a:pt x="30" y="64"/>
                    <a:pt x="30" y="64"/>
                    <a:pt x="30" y="64"/>
                  </a:cubicBezTo>
                  <a:cubicBezTo>
                    <a:pt x="34" y="64"/>
                    <a:pt x="37" y="64"/>
                    <a:pt x="41" y="64"/>
                  </a:cubicBezTo>
                  <a:cubicBezTo>
                    <a:pt x="43" y="68"/>
                    <a:pt x="43" y="68"/>
                    <a:pt x="43" y="68"/>
                  </a:cubicBezTo>
                  <a:cubicBezTo>
                    <a:pt x="54" y="63"/>
                    <a:pt x="54" y="63"/>
                    <a:pt x="54" y="63"/>
                  </a:cubicBezTo>
                  <a:cubicBezTo>
                    <a:pt x="52" y="58"/>
                    <a:pt x="52" y="58"/>
                    <a:pt x="52" y="58"/>
                  </a:cubicBezTo>
                  <a:cubicBezTo>
                    <a:pt x="55" y="56"/>
                    <a:pt x="58" y="54"/>
                    <a:pt x="59" y="51"/>
                  </a:cubicBezTo>
                  <a:cubicBezTo>
                    <a:pt x="64" y="53"/>
                    <a:pt x="64" y="53"/>
                    <a:pt x="64" y="53"/>
                  </a:cubicBezTo>
                  <a:cubicBezTo>
                    <a:pt x="69" y="41"/>
                    <a:pt x="69" y="41"/>
                    <a:pt x="69" y="41"/>
                  </a:cubicBezTo>
                  <a:cubicBezTo>
                    <a:pt x="64" y="39"/>
                    <a:pt x="64" y="39"/>
                    <a:pt x="64" y="39"/>
                  </a:cubicBezTo>
                  <a:cubicBezTo>
                    <a:pt x="65" y="35"/>
                    <a:pt x="64" y="32"/>
                    <a:pt x="64" y="29"/>
                  </a:cubicBezTo>
                  <a:moveTo>
                    <a:pt x="43" y="53"/>
                  </a:moveTo>
                  <a:cubicBezTo>
                    <a:pt x="40" y="54"/>
                    <a:pt x="38" y="54"/>
                    <a:pt x="35" y="54"/>
                  </a:cubicBezTo>
                  <a:cubicBezTo>
                    <a:pt x="27" y="55"/>
                    <a:pt x="20" y="50"/>
                    <a:pt x="16" y="43"/>
                  </a:cubicBezTo>
                  <a:cubicBezTo>
                    <a:pt x="12" y="33"/>
                    <a:pt x="16" y="21"/>
                    <a:pt x="26" y="16"/>
                  </a:cubicBezTo>
                  <a:cubicBezTo>
                    <a:pt x="29" y="15"/>
                    <a:pt x="32" y="15"/>
                    <a:pt x="34" y="14"/>
                  </a:cubicBezTo>
                  <a:cubicBezTo>
                    <a:pt x="42" y="14"/>
                    <a:pt x="50" y="19"/>
                    <a:pt x="53" y="26"/>
                  </a:cubicBezTo>
                  <a:cubicBezTo>
                    <a:pt x="57" y="36"/>
                    <a:pt x="53" y="48"/>
                    <a:pt x="43" y="5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41" name="Freeform 180"/>
          <p:cNvSpPr/>
          <p:nvPr/>
        </p:nvSpPr>
        <p:spPr bwMode="auto">
          <a:xfrm>
            <a:off x="9770696" y="5258016"/>
            <a:ext cx="294946" cy="348262"/>
          </a:xfrm>
          <a:custGeom>
            <a:avLst/>
            <a:gdLst>
              <a:gd name="T0" fmla="*/ 71 w 110"/>
              <a:gd name="T1" fmla="*/ 112 h 130"/>
              <a:gd name="T2" fmla="*/ 102 w 110"/>
              <a:gd name="T3" fmla="*/ 55 h 130"/>
              <a:gd name="T4" fmla="*/ 91 w 110"/>
              <a:gd name="T5" fmla="*/ 13 h 130"/>
              <a:gd name="T6" fmla="*/ 80 w 110"/>
              <a:gd name="T7" fmla="*/ 7 h 130"/>
              <a:gd name="T8" fmla="*/ 41 w 110"/>
              <a:gd name="T9" fmla="*/ 22 h 130"/>
              <a:gd name="T10" fmla="*/ 7 w 110"/>
              <a:gd name="T11" fmla="*/ 87 h 130"/>
              <a:gd name="T12" fmla="*/ 17 w 110"/>
              <a:gd name="T13" fmla="*/ 123 h 130"/>
              <a:gd name="T14" fmla="*/ 18 w 110"/>
              <a:gd name="T15" fmla="*/ 123 h 130"/>
              <a:gd name="T16" fmla="*/ 54 w 110"/>
              <a:gd name="T17" fmla="*/ 113 h 130"/>
              <a:gd name="T18" fmla="*/ 78 w 110"/>
              <a:gd name="T19" fmla="*/ 68 h 130"/>
              <a:gd name="T20" fmla="*/ 70 w 110"/>
              <a:gd name="T21" fmla="*/ 42 h 130"/>
              <a:gd name="T22" fmla="*/ 69 w 110"/>
              <a:gd name="T23" fmla="*/ 41 h 130"/>
              <a:gd name="T24" fmla="*/ 44 w 110"/>
              <a:gd name="T25" fmla="*/ 50 h 130"/>
              <a:gd name="T26" fmla="*/ 24 w 110"/>
              <a:gd name="T27" fmla="*/ 87 h 130"/>
              <a:gd name="T28" fmla="*/ 33 w 110"/>
              <a:gd name="T29" fmla="*/ 92 h 130"/>
              <a:gd name="T30" fmla="*/ 53 w 110"/>
              <a:gd name="T31" fmla="*/ 54 h 130"/>
              <a:gd name="T32" fmla="*/ 64 w 110"/>
              <a:gd name="T33" fmla="*/ 50 h 130"/>
              <a:gd name="T34" fmla="*/ 66 w 110"/>
              <a:gd name="T35" fmla="*/ 51 h 130"/>
              <a:gd name="T36" fmla="*/ 69 w 110"/>
              <a:gd name="T37" fmla="*/ 63 h 130"/>
              <a:gd name="T38" fmla="*/ 45 w 110"/>
              <a:gd name="T39" fmla="*/ 107 h 130"/>
              <a:gd name="T40" fmla="*/ 23 w 110"/>
              <a:gd name="T41" fmla="*/ 114 h 130"/>
              <a:gd name="T42" fmla="*/ 14 w 110"/>
              <a:gd name="T43" fmla="*/ 103 h 130"/>
              <a:gd name="T44" fmla="*/ 18 w 110"/>
              <a:gd name="T45" fmla="*/ 87 h 130"/>
              <a:gd name="T46" fmla="*/ 50 w 110"/>
              <a:gd name="T47" fmla="*/ 27 h 130"/>
              <a:gd name="T48" fmla="*/ 75 w 110"/>
              <a:gd name="T49" fmla="*/ 16 h 130"/>
              <a:gd name="T50" fmla="*/ 87 w 110"/>
              <a:gd name="T51" fmla="*/ 22 h 130"/>
              <a:gd name="T52" fmla="*/ 93 w 110"/>
              <a:gd name="T53" fmla="*/ 50 h 130"/>
              <a:gd name="T54" fmla="*/ 62 w 110"/>
              <a:gd name="T55" fmla="*/ 108 h 130"/>
              <a:gd name="T56" fmla="*/ 71 w 110"/>
              <a:gd name="T57" fmla="*/ 11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130">
                <a:moveTo>
                  <a:pt x="71" y="112"/>
                </a:moveTo>
                <a:cubicBezTo>
                  <a:pt x="102" y="55"/>
                  <a:pt x="102" y="55"/>
                  <a:pt x="102" y="55"/>
                </a:cubicBezTo>
                <a:cubicBezTo>
                  <a:pt x="110" y="38"/>
                  <a:pt x="106" y="21"/>
                  <a:pt x="91" y="13"/>
                </a:cubicBezTo>
                <a:cubicBezTo>
                  <a:pt x="80" y="7"/>
                  <a:pt x="80" y="7"/>
                  <a:pt x="80" y="7"/>
                </a:cubicBezTo>
                <a:cubicBezTo>
                  <a:pt x="66" y="0"/>
                  <a:pt x="50" y="6"/>
                  <a:pt x="41" y="22"/>
                </a:cubicBezTo>
                <a:cubicBezTo>
                  <a:pt x="7" y="87"/>
                  <a:pt x="7" y="87"/>
                  <a:pt x="7" y="87"/>
                </a:cubicBezTo>
                <a:cubicBezTo>
                  <a:pt x="0" y="100"/>
                  <a:pt x="5" y="116"/>
                  <a:pt x="17" y="123"/>
                </a:cubicBezTo>
                <a:cubicBezTo>
                  <a:pt x="18" y="123"/>
                  <a:pt x="18" y="123"/>
                  <a:pt x="18" y="123"/>
                </a:cubicBezTo>
                <a:cubicBezTo>
                  <a:pt x="31" y="130"/>
                  <a:pt x="47" y="125"/>
                  <a:pt x="54" y="113"/>
                </a:cubicBezTo>
                <a:cubicBezTo>
                  <a:pt x="78" y="68"/>
                  <a:pt x="78" y="68"/>
                  <a:pt x="78" y="68"/>
                </a:cubicBezTo>
                <a:cubicBezTo>
                  <a:pt x="83" y="58"/>
                  <a:pt x="79" y="47"/>
                  <a:pt x="70" y="42"/>
                </a:cubicBezTo>
                <a:cubicBezTo>
                  <a:pt x="69" y="41"/>
                  <a:pt x="69" y="41"/>
                  <a:pt x="69" y="41"/>
                </a:cubicBezTo>
                <a:cubicBezTo>
                  <a:pt x="60" y="36"/>
                  <a:pt x="49" y="40"/>
                  <a:pt x="44" y="50"/>
                </a:cubicBezTo>
                <a:cubicBezTo>
                  <a:pt x="24" y="87"/>
                  <a:pt x="24" y="87"/>
                  <a:pt x="24" y="87"/>
                </a:cubicBezTo>
                <a:cubicBezTo>
                  <a:pt x="33" y="92"/>
                  <a:pt x="33" y="92"/>
                  <a:pt x="33" y="92"/>
                </a:cubicBezTo>
                <a:cubicBezTo>
                  <a:pt x="53" y="54"/>
                  <a:pt x="53" y="54"/>
                  <a:pt x="53" y="54"/>
                </a:cubicBezTo>
                <a:cubicBezTo>
                  <a:pt x="55" y="50"/>
                  <a:pt x="59" y="47"/>
                  <a:pt x="64" y="50"/>
                </a:cubicBezTo>
                <a:cubicBezTo>
                  <a:pt x="66" y="51"/>
                  <a:pt x="66" y="51"/>
                  <a:pt x="66" y="51"/>
                </a:cubicBezTo>
                <a:cubicBezTo>
                  <a:pt x="70" y="53"/>
                  <a:pt x="71" y="58"/>
                  <a:pt x="69" y="63"/>
                </a:cubicBezTo>
                <a:cubicBezTo>
                  <a:pt x="45" y="107"/>
                  <a:pt x="45" y="107"/>
                  <a:pt x="45" y="107"/>
                </a:cubicBezTo>
                <a:cubicBezTo>
                  <a:pt x="41" y="115"/>
                  <a:pt x="31" y="119"/>
                  <a:pt x="23" y="114"/>
                </a:cubicBezTo>
                <a:cubicBezTo>
                  <a:pt x="18" y="112"/>
                  <a:pt x="15" y="108"/>
                  <a:pt x="14" y="103"/>
                </a:cubicBezTo>
                <a:cubicBezTo>
                  <a:pt x="13" y="99"/>
                  <a:pt x="14" y="94"/>
                  <a:pt x="18" y="87"/>
                </a:cubicBezTo>
                <a:cubicBezTo>
                  <a:pt x="50" y="27"/>
                  <a:pt x="50" y="27"/>
                  <a:pt x="50" y="27"/>
                </a:cubicBezTo>
                <a:cubicBezTo>
                  <a:pt x="57" y="13"/>
                  <a:pt x="68" y="12"/>
                  <a:pt x="75" y="16"/>
                </a:cubicBezTo>
                <a:cubicBezTo>
                  <a:pt x="87" y="22"/>
                  <a:pt x="87" y="22"/>
                  <a:pt x="87" y="22"/>
                </a:cubicBezTo>
                <a:cubicBezTo>
                  <a:pt x="98" y="28"/>
                  <a:pt x="98" y="40"/>
                  <a:pt x="93" y="50"/>
                </a:cubicBezTo>
                <a:cubicBezTo>
                  <a:pt x="62" y="108"/>
                  <a:pt x="62" y="108"/>
                  <a:pt x="62" y="108"/>
                </a:cubicBezTo>
                <a:lnTo>
                  <a:pt x="71" y="112"/>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grpSp>
        <p:nvGrpSpPr>
          <p:cNvPr id="381" name="Group 380"/>
          <p:cNvGrpSpPr/>
          <p:nvPr/>
        </p:nvGrpSpPr>
        <p:grpSpPr>
          <a:xfrm>
            <a:off x="7378234" y="3013028"/>
            <a:ext cx="268855" cy="369817"/>
            <a:chOff x="3868738" y="2328863"/>
            <a:chExt cx="376238" cy="517525"/>
          </a:xfrm>
          <a:solidFill>
            <a:srgbClr val="FF6D6D"/>
          </a:solidFill>
        </p:grpSpPr>
        <p:sp>
          <p:nvSpPr>
            <p:cNvPr id="342" name="Freeform 181"/>
            <p:cNvSpPr/>
            <p:nvPr/>
          </p:nvSpPr>
          <p:spPr bwMode="auto">
            <a:xfrm>
              <a:off x="3868738" y="2328863"/>
              <a:ext cx="180975" cy="517525"/>
            </a:xfrm>
            <a:custGeom>
              <a:avLst/>
              <a:gdLst>
                <a:gd name="T0" fmla="*/ 6 w 48"/>
                <a:gd name="T1" fmla="*/ 16 h 138"/>
                <a:gd name="T2" fmla="*/ 1 w 48"/>
                <a:gd name="T3" fmla="*/ 34 h 138"/>
                <a:gd name="T4" fmla="*/ 4 w 48"/>
                <a:gd name="T5" fmla="*/ 48 h 138"/>
                <a:gd name="T6" fmla="*/ 17 w 48"/>
                <a:gd name="T7" fmla="*/ 63 h 138"/>
                <a:gd name="T8" fmla="*/ 17 w 48"/>
                <a:gd name="T9" fmla="*/ 138 h 138"/>
                <a:gd name="T10" fmla="*/ 30 w 48"/>
                <a:gd name="T11" fmla="*/ 138 h 138"/>
                <a:gd name="T12" fmla="*/ 30 w 48"/>
                <a:gd name="T13" fmla="*/ 63 h 138"/>
                <a:gd name="T14" fmla="*/ 44 w 48"/>
                <a:gd name="T15" fmla="*/ 48 h 138"/>
                <a:gd name="T16" fmla="*/ 47 w 48"/>
                <a:gd name="T17" fmla="*/ 34 h 138"/>
                <a:gd name="T18" fmla="*/ 42 w 48"/>
                <a:gd name="T19" fmla="*/ 16 h 138"/>
                <a:gd name="T20" fmla="*/ 32 w 48"/>
                <a:gd name="T21" fmla="*/ 0 h 138"/>
                <a:gd name="T22" fmla="*/ 35 w 48"/>
                <a:gd name="T23" fmla="*/ 33 h 138"/>
                <a:gd name="T24" fmla="*/ 31 w 48"/>
                <a:gd name="T25" fmla="*/ 33 h 138"/>
                <a:gd name="T26" fmla="*/ 27 w 48"/>
                <a:gd name="T27" fmla="*/ 0 h 138"/>
                <a:gd name="T28" fmla="*/ 24 w 48"/>
                <a:gd name="T29" fmla="*/ 0 h 138"/>
                <a:gd name="T30" fmla="*/ 20 w 48"/>
                <a:gd name="T31" fmla="*/ 0 h 138"/>
                <a:gd name="T32" fmla="*/ 17 w 48"/>
                <a:gd name="T33" fmla="*/ 33 h 138"/>
                <a:gd name="T34" fmla="*/ 13 w 48"/>
                <a:gd name="T35" fmla="*/ 33 h 138"/>
                <a:gd name="T36" fmla="*/ 16 w 48"/>
                <a:gd name="T37" fmla="*/ 0 h 138"/>
                <a:gd name="T38" fmla="*/ 6 w 48"/>
                <a:gd name="T39" fmla="*/ 1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138">
                  <a:moveTo>
                    <a:pt x="6" y="16"/>
                  </a:moveTo>
                  <a:cubicBezTo>
                    <a:pt x="4" y="22"/>
                    <a:pt x="1" y="28"/>
                    <a:pt x="1" y="34"/>
                  </a:cubicBezTo>
                  <a:cubicBezTo>
                    <a:pt x="0" y="39"/>
                    <a:pt x="1" y="43"/>
                    <a:pt x="4" y="48"/>
                  </a:cubicBezTo>
                  <a:cubicBezTo>
                    <a:pt x="7" y="53"/>
                    <a:pt x="12" y="60"/>
                    <a:pt x="17" y="63"/>
                  </a:cubicBezTo>
                  <a:cubicBezTo>
                    <a:pt x="17" y="138"/>
                    <a:pt x="17" y="138"/>
                    <a:pt x="17" y="138"/>
                  </a:cubicBezTo>
                  <a:cubicBezTo>
                    <a:pt x="30" y="138"/>
                    <a:pt x="30" y="138"/>
                    <a:pt x="30" y="138"/>
                  </a:cubicBezTo>
                  <a:cubicBezTo>
                    <a:pt x="30" y="63"/>
                    <a:pt x="30" y="63"/>
                    <a:pt x="30" y="63"/>
                  </a:cubicBezTo>
                  <a:cubicBezTo>
                    <a:pt x="36" y="60"/>
                    <a:pt x="41" y="53"/>
                    <a:pt x="44" y="48"/>
                  </a:cubicBezTo>
                  <a:cubicBezTo>
                    <a:pt x="46" y="43"/>
                    <a:pt x="48" y="39"/>
                    <a:pt x="47" y="34"/>
                  </a:cubicBezTo>
                  <a:cubicBezTo>
                    <a:pt x="46" y="28"/>
                    <a:pt x="44" y="22"/>
                    <a:pt x="42" y="16"/>
                  </a:cubicBezTo>
                  <a:cubicBezTo>
                    <a:pt x="41" y="12"/>
                    <a:pt x="37" y="1"/>
                    <a:pt x="32" y="0"/>
                  </a:cubicBezTo>
                  <a:cubicBezTo>
                    <a:pt x="35" y="33"/>
                    <a:pt x="35" y="33"/>
                    <a:pt x="35" y="33"/>
                  </a:cubicBezTo>
                  <a:cubicBezTo>
                    <a:pt x="31" y="33"/>
                    <a:pt x="31" y="33"/>
                    <a:pt x="31" y="33"/>
                  </a:cubicBezTo>
                  <a:cubicBezTo>
                    <a:pt x="27" y="0"/>
                    <a:pt x="27" y="0"/>
                    <a:pt x="27" y="0"/>
                  </a:cubicBezTo>
                  <a:cubicBezTo>
                    <a:pt x="24" y="0"/>
                    <a:pt x="24" y="0"/>
                    <a:pt x="24" y="0"/>
                  </a:cubicBezTo>
                  <a:cubicBezTo>
                    <a:pt x="20" y="0"/>
                    <a:pt x="20" y="0"/>
                    <a:pt x="20" y="0"/>
                  </a:cubicBezTo>
                  <a:cubicBezTo>
                    <a:pt x="17" y="33"/>
                    <a:pt x="17" y="33"/>
                    <a:pt x="17" y="33"/>
                  </a:cubicBezTo>
                  <a:cubicBezTo>
                    <a:pt x="13" y="33"/>
                    <a:pt x="13" y="33"/>
                    <a:pt x="13" y="33"/>
                  </a:cubicBezTo>
                  <a:cubicBezTo>
                    <a:pt x="16" y="0"/>
                    <a:pt x="16" y="0"/>
                    <a:pt x="16" y="0"/>
                  </a:cubicBezTo>
                  <a:cubicBezTo>
                    <a:pt x="10" y="1"/>
                    <a:pt x="7" y="12"/>
                    <a:pt x="6"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3" name="Freeform 182"/>
            <p:cNvSpPr/>
            <p:nvPr/>
          </p:nvSpPr>
          <p:spPr bwMode="auto">
            <a:xfrm>
              <a:off x="4127501" y="2328863"/>
              <a:ext cx="117475" cy="517525"/>
            </a:xfrm>
            <a:custGeom>
              <a:avLst/>
              <a:gdLst>
                <a:gd name="T0" fmla="*/ 0 w 31"/>
                <a:gd name="T1" fmla="*/ 39 h 138"/>
                <a:gd name="T2" fmla="*/ 18 w 31"/>
                <a:gd name="T3" fmla="*/ 77 h 138"/>
                <a:gd name="T4" fmla="*/ 18 w 31"/>
                <a:gd name="T5" fmla="*/ 138 h 138"/>
                <a:gd name="T6" fmla="*/ 31 w 31"/>
                <a:gd name="T7" fmla="*/ 138 h 138"/>
                <a:gd name="T8" fmla="*/ 31 w 31"/>
                <a:gd name="T9" fmla="*/ 0 h 138"/>
                <a:gd name="T10" fmla="*/ 18 w 31"/>
                <a:gd name="T11" fmla="*/ 0 h 138"/>
                <a:gd name="T12" fmla="*/ 0 w 31"/>
                <a:gd name="T13" fmla="*/ 39 h 138"/>
              </a:gdLst>
              <a:ahLst/>
              <a:cxnLst>
                <a:cxn ang="0">
                  <a:pos x="T0" y="T1"/>
                </a:cxn>
                <a:cxn ang="0">
                  <a:pos x="T2" y="T3"/>
                </a:cxn>
                <a:cxn ang="0">
                  <a:pos x="T4" y="T5"/>
                </a:cxn>
                <a:cxn ang="0">
                  <a:pos x="T6" y="T7"/>
                </a:cxn>
                <a:cxn ang="0">
                  <a:pos x="T8" y="T9"/>
                </a:cxn>
                <a:cxn ang="0">
                  <a:pos x="T10" y="T11"/>
                </a:cxn>
                <a:cxn ang="0">
                  <a:pos x="T12" y="T13"/>
                </a:cxn>
              </a:cxnLst>
              <a:rect l="0" t="0" r="r" b="b"/>
              <a:pathLst>
                <a:path w="31" h="138">
                  <a:moveTo>
                    <a:pt x="0" y="39"/>
                  </a:moveTo>
                  <a:cubicBezTo>
                    <a:pt x="0" y="73"/>
                    <a:pt x="14" y="77"/>
                    <a:pt x="18" y="77"/>
                  </a:cubicBezTo>
                  <a:cubicBezTo>
                    <a:pt x="18" y="138"/>
                    <a:pt x="18" y="138"/>
                    <a:pt x="18" y="138"/>
                  </a:cubicBezTo>
                  <a:cubicBezTo>
                    <a:pt x="31" y="138"/>
                    <a:pt x="31" y="138"/>
                    <a:pt x="31" y="138"/>
                  </a:cubicBezTo>
                  <a:cubicBezTo>
                    <a:pt x="31" y="0"/>
                    <a:pt x="31" y="0"/>
                    <a:pt x="31" y="0"/>
                  </a:cubicBezTo>
                  <a:cubicBezTo>
                    <a:pt x="18" y="0"/>
                    <a:pt x="18" y="0"/>
                    <a:pt x="18" y="0"/>
                  </a:cubicBezTo>
                  <a:cubicBezTo>
                    <a:pt x="18" y="0"/>
                    <a:pt x="0" y="0"/>
                    <a:pt x="0" y="3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77" name="Group 376"/>
          <p:cNvGrpSpPr/>
          <p:nvPr/>
        </p:nvGrpSpPr>
        <p:grpSpPr>
          <a:xfrm>
            <a:off x="9577847" y="2363013"/>
            <a:ext cx="348263" cy="338053"/>
            <a:chOff x="6946901" y="1419225"/>
            <a:chExt cx="487363" cy="473075"/>
          </a:xfrm>
          <a:solidFill>
            <a:schemeClr val="bg1">
              <a:lumMod val="65000"/>
            </a:schemeClr>
          </a:solidFill>
        </p:grpSpPr>
        <p:sp>
          <p:nvSpPr>
            <p:cNvPr id="344" name="Freeform 183"/>
            <p:cNvSpPr/>
            <p:nvPr/>
          </p:nvSpPr>
          <p:spPr bwMode="auto">
            <a:xfrm>
              <a:off x="6946901" y="1419225"/>
              <a:ext cx="487363" cy="300037"/>
            </a:xfrm>
            <a:custGeom>
              <a:avLst/>
              <a:gdLst>
                <a:gd name="T0" fmla="*/ 130 w 130"/>
                <a:gd name="T1" fmla="*/ 66 h 80"/>
                <a:gd name="T2" fmla="*/ 116 w 130"/>
                <a:gd name="T3" fmla="*/ 52 h 80"/>
                <a:gd name="T4" fmla="*/ 118 w 130"/>
                <a:gd name="T5" fmla="*/ 40 h 80"/>
                <a:gd name="T6" fmla="*/ 78 w 130"/>
                <a:gd name="T7" fmla="*/ 0 h 80"/>
                <a:gd name="T8" fmla="*/ 38 w 130"/>
                <a:gd name="T9" fmla="*/ 39 h 80"/>
                <a:gd name="T10" fmla="*/ 23 w 130"/>
                <a:gd name="T11" fmla="*/ 34 h 80"/>
                <a:gd name="T12" fmla="*/ 0 w 130"/>
                <a:gd name="T13" fmla="*/ 57 h 80"/>
                <a:gd name="T14" fmla="*/ 23 w 130"/>
                <a:gd name="T15" fmla="*/ 80 h 80"/>
                <a:gd name="T16" fmla="*/ 76 w 130"/>
                <a:gd name="T17" fmla="*/ 80 h 80"/>
                <a:gd name="T18" fmla="*/ 78 w 130"/>
                <a:gd name="T19" fmla="*/ 80 h 80"/>
                <a:gd name="T20" fmla="*/ 116 w 130"/>
                <a:gd name="T21" fmla="*/ 80 h 80"/>
                <a:gd name="T22" fmla="*/ 130 w 130"/>
                <a:gd name="T23" fmla="*/ 6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0">
                  <a:moveTo>
                    <a:pt x="130" y="66"/>
                  </a:moveTo>
                  <a:cubicBezTo>
                    <a:pt x="130" y="58"/>
                    <a:pt x="124" y="52"/>
                    <a:pt x="116" y="52"/>
                  </a:cubicBezTo>
                  <a:cubicBezTo>
                    <a:pt x="118" y="48"/>
                    <a:pt x="118" y="44"/>
                    <a:pt x="118" y="40"/>
                  </a:cubicBezTo>
                  <a:cubicBezTo>
                    <a:pt x="118" y="18"/>
                    <a:pt x="100" y="0"/>
                    <a:pt x="78" y="0"/>
                  </a:cubicBezTo>
                  <a:cubicBezTo>
                    <a:pt x="56" y="0"/>
                    <a:pt x="38" y="18"/>
                    <a:pt x="38" y="39"/>
                  </a:cubicBezTo>
                  <a:cubicBezTo>
                    <a:pt x="34" y="36"/>
                    <a:pt x="29" y="34"/>
                    <a:pt x="23" y="34"/>
                  </a:cubicBezTo>
                  <a:cubicBezTo>
                    <a:pt x="10" y="34"/>
                    <a:pt x="0" y="44"/>
                    <a:pt x="0" y="57"/>
                  </a:cubicBezTo>
                  <a:cubicBezTo>
                    <a:pt x="0" y="70"/>
                    <a:pt x="10" y="80"/>
                    <a:pt x="23" y="80"/>
                  </a:cubicBezTo>
                  <a:cubicBezTo>
                    <a:pt x="76" y="80"/>
                    <a:pt x="76" y="80"/>
                    <a:pt x="76" y="80"/>
                  </a:cubicBezTo>
                  <a:cubicBezTo>
                    <a:pt x="78" y="80"/>
                    <a:pt x="78" y="80"/>
                    <a:pt x="78" y="80"/>
                  </a:cubicBezTo>
                  <a:cubicBezTo>
                    <a:pt x="116" y="80"/>
                    <a:pt x="116" y="80"/>
                    <a:pt x="116" y="80"/>
                  </a:cubicBezTo>
                  <a:cubicBezTo>
                    <a:pt x="124" y="80"/>
                    <a:pt x="130" y="74"/>
                    <a:pt x="130" y="6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5" name="Rectangle 184"/>
            <p:cNvSpPr>
              <a:spLocks noChangeArrowheads="1"/>
            </p:cNvSpPr>
            <p:nvPr/>
          </p:nvSpPr>
          <p:spPr bwMode="auto">
            <a:xfrm>
              <a:off x="7016751" y="1749425"/>
              <a:ext cx="42863" cy="904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46" name="Rectangle 185"/>
            <p:cNvSpPr>
              <a:spLocks noChangeArrowheads="1"/>
            </p:cNvSpPr>
            <p:nvPr/>
          </p:nvSpPr>
          <p:spPr bwMode="auto">
            <a:xfrm>
              <a:off x="7118351" y="1798638"/>
              <a:ext cx="41275" cy="936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47" name="Rectangle 186"/>
            <p:cNvSpPr>
              <a:spLocks noChangeArrowheads="1"/>
            </p:cNvSpPr>
            <p:nvPr/>
          </p:nvSpPr>
          <p:spPr bwMode="auto">
            <a:xfrm>
              <a:off x="7219951" y="1749425"/>
              <a:ext cx="41275" cy="9048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48" name="Rectangle 187"/>
            <p:cNvSpPr>
              <a:spLocks noChangeArrowheads="1"/>
            </p:cNvSpPr>
            <p:nvPr/>
          </p:nvSpPr>
          <p:spPr bwMode="auto">
            <a:xfrm>
              <a:off x="7321551" y="1798638"/>
              <a:ext cx="46038" cy="936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grpSp>
      <p:sp>
        <p:nvSpPr>
          <p:cNvPr id="349" name="Freeform 188"/>
          <p:cNvSpPr/>
          <p:nvPr/>
        </p:nvSpPr>
        <p:spPr bwMode="auto">
          <a:xfrm>
            <a:off x="10739479" y="2580819"/>
            <a:ext cx="276795" cy="228015"/>
          </a:xfrm>
          <a:custGeom>
            <a:avLst/>
            <a:gdLst>
              <a:gd name="T0" fmla="*/ 202 w 244"/>
              <a:gd name="T1" fmla="*/ 0 h 201"/>
              <a:gd name="T2" fmla="*/ 88 w 244"/>
              <a:gd name="T3" fmla="*/ 113 h 201"/>
              <a:gd name="T4" fmla="*/ 45 w 244"/>
              <a:gd name="T5" fmla="*/ 71 h 201"/>
              <a:gd name="T6" fmla="*/ 0 w 244"/>
              <a:gd name="T7" fmla="*/ 116 h 201"/>
              <a:gd name="T8" fmla="*/ 43 w 244"/>
              <a:gd name="T9" fmla="*/ 158 h 201"/>
              <a:gd name="T10" fmla="*/ 88 w 244"/>
              <a:gd name="T11" fmla="*/ 201 h 201"/>
              <a:gd name="T12" fmla="*/ 133 w 244"/>
              <a:gd name="T13" fmla="*/ 158 h 201"/>
              <a:gd name="T14" fmla="*/ 244 w 244"/>
              <a:gd name="T15" fmla="*/ 45 h 201"/>
              <a:gd name="T16" fmla="*/ 202 w 244"/>
              <a:gd name="T17"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4" h="201">
                <a:moveTo>
                  <a:pt x="202" y="0"/>
                </a:moveTo>
                <a:lnTo>
                  <a:pt x="88" y="113"/>
                </a:lnTo>
                <a:lnTo>
                  <a:pt x="45" y="71"/>
                </a:lnTo>
                <a:lnTo>
                  <a:pt x="0" y="116"/>
                </a:lnTo>
                <a:lnTo>
                  <a:pt x="43" y="158"/>
                </a:lnTo>
                <a:lnTo>
                  <a:pt x="88" y="201"/>
                </a:lnTo>
                <a:lnTo>
                  <a:pt x="133" y="158"/>
                </a:lnTo>
                <a:lnTo>
                  <a:pt x="244" y="45"/>
                </a:lnTo>
                <a:lnTo>
                  <a:pt x="202" y="0"/>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grpSp>
        <p:nvGrpSpPr>
          <p:cNvPr id="387" name="Group 386"/>
          <p:cNvGrpSpPr/>
          <p:nvPr/>
        </p:nvGrpSpPr>
        <p:grpSpPr>
          <a:xfrm>
            <a:off x="10911909" y="4111133"/>
            <a:ext cx="247301" cy="292676"/>
            <a:chOff x="8813801" y="3865563"/>
            <a:chExt cx="346075" cy="409574"/>
          </a:xfrm>
          <a:solidFill>
            <a:schemeClr val="bg1">
              <a:lumMod val="50000"/>
            </a:schemeClr>
          </a:solidFill>
        </p:grpSpPr>
        <p:sp>
          <p:nvSpPr>
            <p:cNvPr id="350" name="Freeform 189"/>
            <p:cNvSpPr/>
            <p:nvPr/>
          </p:nvSpPr>
          <p:spPr bwMode="auto">
            <a:xfrm>
              <a:off x="8813801" y="3940175"/>
              <a:ext cx="346075" cy="334962"/>
            </a:xfrm>
            <a:custGeom>
              <a:avLst/>
              <a:gdLst>
                <a:gd name="T0" fmla="*/ 46 w 92"/>
                <a:gd name="T1" fmla="*/ 89 h 89"/>
                <a:gd name="T2" fmla="*/ 92 w 92"/>
                <a:gd name="T3" fmla="*/ 43 h 89"/>
                <a:gd name="T4" fmla="*/ 63 w 92"/>
                <a:gd name="T5" fmla="*/ 0 h 89"/>
                <a:gd name="T6" fmla="*/ 57 w 92"/>
                <a:gd name="T7" fmla="*/ 9 h 89"/>
                <a:gd name="T8" fmla="*/ 82 w 92"/>
                <a:gd name="T9" fmla="*/ 43 h 89"/>
                <a:gd name="T10" fmla="*/ 46 w 92"/>
                <a:gd name="T11" fmla="*/ 79 h 89"/>
                <a:gd name="T12" fmla="*/ 10 w 92"/>
                <a:gd name="T13" fmla="*/ 43 h 89"/>
                <a:gd name="T14" fmla="*/ 35 w 92"/>
                <a:gd name="T15" fmla="*/ 9 h 89"/>
                <a:gd name="T16" fmla="*/ 28 w 92"/>
                <a:gd name="T17" fmla="*/ 0 h 89"/>
                <a:gd name="T18" fmla="*/ 0 w 92"/>
                <a:gd name="T19" fmla="*/ 43 h 89"/>
                <a:gd name="T20" fmla="*/ 46 w 92"/>
                <a:gd name="T21"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2" h="89">
                  <a:moveTo>
                    <a:pt x="46" y="89"/>
                  </a:moveTo>
                  <a:cubicBezTo>
                    <a:pt x="71" y="89"/>
                    <a:pt x="92" y="68"/>
                    <a:pt x="92" y="43"/>
                  </a:cubicBezTo>
                  <a:cubicBezTo>
                    <a:pt x="92" y="24"/>
                    <a:pt x="80" y="7"/>
                    <a:pt x="63" y="0"/>
                  </a:cubicBezTo>
                  <a:cubicBezTo>
                    <a:pt x="57" y="9"/>
                    <a:pt x="57" y="9"/>
                    <a:pt x="57" y="9"/>
                  </a:cubicBezTo>
                  <a:cubicBezTo>
                    <a:pt x="71" y="13"/>
                    <a:pt x="82" y="27"/>
                    <a:pt x="82" y="43"/>
                  </a:cubicBezTo>
                  <a:cubicBezTo>
                    <a:pt x="82" y="63"/>
                    <a:pt x="66" y="79"/>
                    <a:pt x="46" y="79"/>
                  </a:cubicBezTo>
                  <a:cubicBezTo>
                    <a:pt x="26" y="79"/>
                    <a:pt x="10" y="63"/>
                    <a:pt x="10" y="43"/>
                  </a:cubicBezTo>
                  <a:cubicBezTo>
                    <a:pt x="10" y="27"/>
                    <a:pt x="20" y="13"/>
                    <a:pt x="35" y="9"/>
                  </a:cubicBezTo>
                  <a:cubicBezTo>
                    <a:pt x="28" y="0"/>
                    <a:pt x="28" y="0"/>
                    <a:pt x="28" y="0"/>
                  </a:cubicBezTo>
                  <a:cubicBezTo>
                    <a:pt x="12" y="7"/>
                    <a:pt x="0" y="24"/>
                    <a:pt x="0" y="43"/>
                  </a:cubicBezTo>
                  <a:cubicBezTo>
                    <a:pt x="0" y="68"/>
                    <a:pt x="20" y="89"/>
                    <a:pt x="46" y="8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1" name="Freeform 190"/>
            <p:cNvSpPr/>
            <p:nvPr/>
          </p:nvSpPr>
          <p:spPr bwMode="auto">
            <a:xfrm>
              <a:off x="8904288" y="3865563"/>
              <a:ext cx="160338" cy="120650"/>
            </a:xfrm>
            <a:custGeom>
              <a:avLst/>
              <a:gdLst>
                <a:gd name="T0" fmla="*/ 33 w 101"/>
                <a:gd name="T1" fmla="*/ 66 h 76"/>
                <a:gd name="T2" fmla="*/ 40 w 101"/>
                <a:gd name="T3" fmla="*/ 76 h 76"/>
                <a:gd name="T4" fmla="*/ 52 w 101"/>
                <a:gd name="T5" fmla="*/ 76 h 76"/>
                <a:gd name="T6" fmla="*/ 61 w 101"/>
                <a:gd name="T7" fmla="*/ 76 h 76"/>
                <a:gd name="T8" fmla="*/ 71 w 101"/>
                <a:gd name="T9" fmla="*/ 66 h 76"/>
                <a:gd name="T10" fmla="*/ 85 w 101"/>
                <a:gd name="T11" fmla="*/ 45 h 76"/>
                <a:gd name="T12" fmla="*/ 101 w 101"/>
                <a:gd name="T13" fmla="*/ 21 h 76"/>
                <a:gd name="T14" fmla="*/ 85 w 101"/>
                <a:gd name="T15" fmla="*/ 0 h 76"/>
                <a:gd name="T16" fmla="*/ 52 w 101"/>
                <a:gd name="T17" fmla="*/ 0 h 76"/>
                <a:gd name="T18" fmla="*/ 16 w 101"/>
                <a:gd name="T19" fmla="*/ 0 h 76"/>
                <a:gd name="T20" fmla="*/ 0 w 101"/>
                <a:gd name="T21" fmla="*/ 21 h 76"/>
                <a:gd name="T22" fmla="*/ 19 w 101"/>
                <a:gd name="T23" fmla="*/ 45 h 76"/>
                <a:gd name="T24" fmla="*/ 33 w 101"/>
                <a:gd name="T25" fmla="*/ 6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76">
                  <a:moveTo>
                    <a:pt x="33" y="66"/>
                  </a:moveTo>
                  <a:lnTo>
                    <a:pt x="40" y="76"/>
                  </a:lnTo>
                  <a:lnTo>
                    <a:pt x="52" y="76"/>
                  </a:lnTo>
                  <a:lnTo>
                    <a:pt x="61" y="76"/>
                  </a:lnTo>
                  <a:lnTo>
                    <a:pt x="71" y="66"/>
                  </a:lnTo>
                  <a:lnTo>
                    <a:pt x="85" y="45"/>
                  </a:lnTo>
                  <a:lnTo>
                    <a:pt x="101" y="21"/>
                  </a:lnTo>
                  <a:lnTo>
                    <a:pt x="85" y="0"/>
                  </a:lnTo>
                  <a:lnTo>
                    <a:pt x="52" y="0"/>
                  </a:lnTo>
                  <a:lnTo>
                    <a:pt x="16" y="0"/>
                  </a:lnTo>
                  <a:lnTo>
                    <a:pt x="0" y="21"/>
                  </a:lnTo>
                  <a:lnTo>
                    <a:pt x="19" y="45"/>
                  </a:lnTo>
                  <a:lnTo>
                    <a:pt x="33" y="6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nvGrpSpPr>
          <p:cNvPr id="380" name="Group 379"/>
          <p:cNvGrpSpPr/>
          <p:nvPr/>
        </p:nvGrpSpPr>
        <p:grpSpPr>
          <a:xfrm>
            <a:off x="7486003" y="2516159"/>
            <a:ext cx="212134" cy="351665"/>
            <a:chOff x="4019551" y="1633538"/>
            <a:chExt cx="296862" cy="492124"/>
          </a:xfrm>
          <a:solidFill>
            <a:schemeClr val="bg1">
              <a:lumMod val="65000"/>
            </a:schemeClr>
          </a:solidFill>
        </p:grpSpPr>
        <p:sp>
          <p:nvSpPr>
            <p:cNvPr id="352" name="Freeform 191"/>
            <p:cNvSpPr/>
            <p:nvPr/>
          </p:nvSpPr>
          <p:spPr bwMode="auto">
            <a:xfrm>
              <a:off x="4019551" y="1708150"/>
              <a:ext cx="255588" cy="417512"/>
            </a:xfrm>
            <a:custGeom>
              <a:avLst/>
              <a:gdLst>
                <a:gd name="T0" fmla="*/ 2 w 161"/>
                <a:gd name="T1" fmla="*/ 263 h 263"/>
                <a:gd name="T2" fmla="*/ 45 w 161"/>
                <a:gd name="T3" fmla="*/ 235 h 263"/>
                <a:gd name="T4" fmla="*/ 132 w 161"/>
                <a:gd name="T5" fmla="*/ 71 h 263"/>
                <a:gd name="T6" fmla="*/ 161 w 161"/>
                <a:gd name="T7" fmla="*/ 19 h 263"/>
                <a:gd name="T8" fmla="*/ 151 w 161"/>
                <a:gd name="T9" fmla="*/ 14 h 263"/>
                <a:gd name="T10" fmla="*/ 144 w 161"/>
                <a:gd name="T11" fmla="*/ 12 h 263"/>
                <a:gd name="T12" fmla="*/ 135 w 161"/>
                <a:gd name="T13" fmla="*/ 7 h 263"/>
                <a:gd name="T14" fmla="*/ 116 w 161"/>
                <a:gd name="T15" fmla="*/ 0 h 263"/>
                <a:gd name="T16" fmla="*/ 106 w 161"/>
                <a:gd name="T17" fmla="*/ 17 h 263"/>
                <a:gd name="T18" fmla="*/ 102 w 161"/>
                <a:gd name="T19" fmla="*/ 26 h 263"/>
                <a:gd name="T20" fmla="*/ 97 w 161"/>
                <a:gd name="T21" fmla="*/ 36 h 263"/>
                <a:gd name="T22" fmla="*/ 64 w 161"/>
                <a:gd name="T23" fmla="*/ 95 h 263"/>
                <a:gd name="T24" fmla="*/ 0 w 161"/>
                <a:gd name="T25" fmla="*/ 216 h 263"/>
                <a:gd name="T26" fmla="*/ 2 w 161"/>
                <a:gd name="T27" fmla="*/ 263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1" h="263">
                  <a:moveTo>
                    <a:pt x="2" y="263"/>
                  </a:moveTo>
                  <a:lnTo>
                    <a:pt x="45" y="235"/>
                  </a:lnTo>
                  <a:lnTo>
                    <a:pt x="132" y="71"/>
                  </a:lnTo>
                  <a:lnTo>
                    <a:pt x="161" y="19"/>
                  </a:lnTo>
                  <a:lnTo>
                    <a:pt x="151" y="14"/>
                  </a:lnTo>
                  <a:lnTo>
                    <a:pt x="144" y="12"/>
                  </a:lnTo>
                  <a:lnTo>
                    <a:pt x="135" y="7"/>
                  </a:lnTo>
                  <a:lnTo>
                    <a:pt x="116" y="0"/>
                  </a:lnTo>
                  <a:lnTo>
                    <a:pt x="106" y="17"/>
                  </a:lnTo>
                  <a:lnTo>
                    <a:pt x="102" y="26"/>
                  </a:lnTo>
                  <a:lnTo>
                    <a:pt x="97" y="36"/>
                  </a:lnTo>
                  <a:lnTo>
                    <a:pt x="64" y="95"/>
                  </a:lnTo>
                  <a:lnTo>
                    <a:pt x="0" y="216"/>
                  </a:lnTo>
                  <a:lnTo>
                    <a:pt x="2" y="2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3" name="Freeform 192"/>
            <p:cNvSpPr/>
            <p:nvPr/>
          </p:nvSpPr>
          <p:spPr bwMode="auto">
            <a:xfrm>
              <a:off x="4214813" y="1633538"/>
              <a:ext cx="101600" cy="82550"/>
            </a:xfrm>
            <a:custGeom>
              <a:avLst/>
              <a:gdLst>
                <a:gd name="T0" fmla="*/ 19 w 64"/>
                <a:gd name="T1" fmla="*/ 0 h 52"/>
                <a:gd name="T2" fmla="*/ 0 w 64"/>
                <a:gd name="T3" fmla="*/ 33 h 52"/>
                <a:gd name="T4" fmla="*/ 33 w 64"/>
                <a:gd name="T5" fmla="*/ 47 h 52"/>
                <a:gd name="T6" fmla="*/ 42 w 64"/>
                <a:gd name="T7" fmla="*/ 52 h 52"/>
                <a:gd name="T8" fmla="*/ 45 w 64"/>
                <a:gd name="T9" fmla="*/ 52 h 52"/>
                <a:gd name="T10" fmla="*/ 47 w 64"/>
                <a:gd name="T11" fmla="*/ 50 h 52"/>
                <a:gd name="T12" fmla="*/ 52 w 64"/>
                <a:gd name="T13" fmla="*/ 40 h 52"/>
                <a:gd name="T14" fmla="*/ 64 w 64"/>
                <a:gd name="T15" fmla="*/ 19 h 52"/>
                <a:gd name="T16" fmla="*/ 19 w 64"/>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52">
                  <a:moveTo>
                    <a:pt x="19" y="0"/>
                  </a:moveTo>
                  <a:lnTo>
                    <a:pt x="0" y="33"/>
                  </a:lnTo>
                  <a:lnTo>
                    <a:pt x="33" y="47"/>
                  </a:lnTo>
                  <a:lnTo>
                    <a:pt x="42" y="52"/>
                  </a:lnTo>
                  <a:lnTo>
                    <a:pt x="45" y="52"/>
                  </a:lnTo>
                  <a:lnTo>
                    <a:pt x="47" y="50"/>
                  </a:lnTo>
                  <a:lnTo>
                    <a:pt x="52" y="40"/>
                  </a:lnTo>
                  <a:lnTo>
                    <a:pt x="64" y="19"/>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54" name="Freeform 193"/>
          <p:cNvSpPr>
            <a:spLocks noEditPoints="1"/>
          </p:cNvSpPr>
          <p:nvPr/>
        </p:nvSpPr>
        <p:spPr bwMode="auto">
          <a:xfrm>
            <a:off x="10438861" y="4959668"/>
            <a:ext cx="298349" cy="294946"/>
          </a:xfrm>
          <a:custGeom>
            <a:avLst/>
            <a:gdLst>
              <a:gd name="T0" fmla="*/ 75 w 111"/>
              <a:gd name="T1" fmla="*/ 0 h 110"/>
              <a:gd name="T2" fmla="*/ 80 w 111"/>
              <a:gd name="T3" fmla="*/ 0 h 110"/>
              <a:gd name="T4" fmla="*/ 97 w 111"/>
              <a:gd name="T5" fmla="*/ 43 h 110"/>
              <a:gd name="T6" fmla="*/ 66 w 111"/>
              <a:gd name="T7" fmla="*/ 49 h 110"/>
              <a:gd name="T8" fmla="*/ 59 w 111"/>
              <a:gd name="T9" fmla="*/ 55 h 110"/>
              <a:gd name="T10" fmla="*/ 39 w 111"/>
              <a:gd name="T11" fmla="*/ 75 h 110"/>
              <a:gd name="T12" fmla="*/ 48 w 111"/>
              <a:gd name="T13" fmla="*/ 85 h 110"/>
              <a:gd name="T14" fmla="*/ 44 w 111"/>
              <a:gd name="T15" fmla="*/ 91 h 110"/>
              <a:gd name="T16" fmla="*/ 39 w 111"/>
              <a:gd name="T17" fmla="*/ 94 h 110"/>
              <a:gd name="T18" fmla="*/ 29 w 111"/>
              <a:gd name="T19" fmla="*/ 85 h 110"/>
              <a:gd name="T20" fmla="*/ 23 w 111"/>
              <a:gd name="T21" fmla="*/ 90 h 110"/>
              <a:gd name="T22" fmla="*/ 32 w 111"/>
              <a:gd name="T23" fmla="*/ 101 h 110"/>
              <a:gd name="T24" fmla="*/ 29 w 111"/>
              <a:gd name="T25" fmla="*/ 106 h 110"/>
              <a:gd name="T26" fmla="*/ 23 w 111"/>
              <a:gd name="T27" fmla="*/ 110 h 110"/>
              <a:gd name="T28" fmla="*/ 15 w 111"/>
              <a:gd name="T29" fmla="*/ 103 h 110"/>
              <a:gd name="T30" fmla="*/ 13 w 111"/>
              <a:gd name="T31" fmla="*/ 101 h 110"/>
              <a:gd name="T32" fmla="*/ 9 w 111"/>
              <a:gd name="T33" fmla="*/ 103 h 110"/>
              <a:gd name="T34" fmla="*/ 0 w 111"/>
              <a:gd name="T35" fmla="*/ 97 h 110"/>
              <a:gd name="T36" fmla="*/ 0 w 111"/>
              <a:gd name="T37" fmla="*/ 95 h 110"/>
              <a:gd name="T38" fmla="*/ 8 w 111"/>
              <a:gd name="T39" fmla="*/ 85 h 110"/>
              <a:gd name="T40" fmla="*/ 55 w 111"/>
              <a:gd name="T41" fmla="*/ 38 h 110"/>
              <a:gd name="T42" fmla="*/ 52 w 111"/>
              <a:gd name="T43" fmla="*/ 28 h 110"/>
              <a:gd name="T44" fmla="*/ 75 w 111"/>
              <a:gd name="T45" fmla="*/ 0 h 110"/>
              <a:gd name="T46" fmla="*/ 67 w 111"/>
              <a:gd name="T47" fmla="*/ 26 h 110"/>
              <a:gd name="T48" fmla="*/ 88 w 111"/>
              <a:gd name="T49" fmla="*/ 31 h 110"/>
              <a:gd name="T50" fmla="*/ 76 w 111"/>
              <a:gd name="T51" fmla="*/ 15 h 110"/>
              <a:gd name="T52" fmla="*/ 67 w 111"/>
              <a:gd name="T53" fmla="*/ 2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1" h="110">
                <a:moveTo>
                  <a:pt x="75" y="0"/>
                </a:moveTo>
                <a:cubicBezTo>
                  <a:pt x="77" y="0"/>
                  <a:pt x="79" y="0"/>
                  <a:pt x="80" y="0"/>
                </a:cubicBezTo>
                <a:cubicBezTo>
                  <a:pt x="100" y="1"/>
                  <a:pt x="111" y="28"/>
                  <a:pt x="97" y="43"/>
                </a:cubicBezTo>
                <a:cubicBezTo>
                  <a:pt x="91" y="50"/>
                  <a:pt x="77" y="55"/>
                  <a:pt x="66" y="49"/>
                </a:cubicBezTo>
                <a:cubicBezTo>
                  <a:pt x="63" y="50"/>
                  <a:pt x="61" y="52"/>
                  <a:pt x="59" y="55"/>
                </a:cubicBezTo>
                <a:cubicBezTo>
                  <a:pt x="53" y="61"/>
                  <a:pt x="46" y="68"/>
                  <a:pt x="39" y="75"/>
                </a:cubicBezTo>
                <a:cubicBezTo>
                  <a:pt x="40" y="78"/>
                  <a:pt x="48" y="81"/>
                  <a:pt x="48" y="85"/>
                </a:cubicBezTo>
                <a:cubicBezTo>
                  <a:pt x="48" y="88"/>
                  <a:pt x="44" y="91"/>
                  <a:pt x="44" y="91"/>
                </a:cubicBezTo>
                <a:cubicBezTo>
                  <a:pt x="44" y="91"/>
                  <a:pt x="41" y="94"/>
                  <a:pt x="39" y="94"/>
                </a:cubicBezTo>
                <a:cubicBezTo>
                  <a:pt x="35" y="94"/>
                  <a:pt x="32" y="87"/>
                  <a:pt x="29" y="85"/>
                </a:cubicBezTo>
                <a:cubicBezTo>
                  <a:pt x="27" y="87"/>
                  <a:pt x="25" y="89"/>
                  <a:pt x="23" y="90"/>
                </a:cubicBezTo>
                <a:cubicBezTo>
                  <a:pt x="25" y="94"/>
                  <a:pt x="32" y="96"/>
                  <a:pt x="32" y="101"/>
                </a:cubicBezTo>
                <a:cubicBezTo>
                  <a:pt x="32" y="103"/>
                  <a:pt x="29" y="106"/>
                  <a:pt x="29" y="106"/>
                </a:cubicBezTo>
                <a:cubicBezTo>
                  <a:pt x="29" y="106"/>
                  <a:pt x="26" y="110"/>
                  <a:pt x="23" y="110"/>
                </a:cubicBezTo>
                <a:cubicBezTo>
                  <a:pt x="20" y="110"/>
                  <a:pt x="15" y="103"/>
                  <a:pt x="15" y="103"/>
                </a:cubicBezTo>
                <a:cubicBezTo>
                  <a:pt x="13" y="101"/>
                  <a:pt x="13" y="101"/>
                  <a:pt x="13" y="101"/>
                </a:cubicBezTo>
                <a:cubicBezTo>
                  <a:pt x="13" y="101"/>
                  <a:pt x="10" y="103"/>
                  <a:pt x="9" y="103"/>
                </a:cubicBezTo>
                <a:cubicBezTo>
                  <a:pt x="4" y="104"/>
                  <a:pt x="1" y="100"/>
                  <a:pt x="0" y="97"/>
                </a:cubicBezTo>
                <a:cubicBezTo>
                  <a:pt x="0" y="96"/>
                  <a:pt x="0" y="95"/>
                  <a:pt x="0" y="95"/>
                </a:cubicBezTo>
                <a:cubicBezTo>
                  <a:pt x="2" y="91"/>
                  <a:pt x="5" y="88"/>
                  <a:pt x="8" y="85"/>
                </a:cubicBezTo>
                <a:cubicBezTo>
                  <a:pt x="24" y="69"/>
                  <a:pt x="40" y="53"/>
                  <a:pt x="55" y="38"/>
                </a:cubicBezTo>
                <a:cubicBezTo>
                  <a:pt x="54" y="35"/>
                  <a:pt x="53" y="32"/>
                  <a:pt x="52" y="28"/>
                </a:cubicBezTo>
                <a:cubicBezTo>
                  <a:pt x="51" y="12"/>
                  <a:pt x="62" y="3"/>
                  <a:pt x="75" y="0"/>
                </a:cubicBezTo>
                <a:close/>
                <a:moveTo>
                  <a:pt x="67" y="26"/>
                </a:moveTo>
                <a:cubicBezTo>
                  <a:pt x="67" y="38"/>
                  <a:pt x="83" y="40"/>
                  <a:pt x="88" y="31"/>
                </a:cubicBezTo>
                <a:cubicBezTo>
                  <a:pt x="92" y="22"/>
                  <a:pt x="84" y="14"/>
                  <a:pt x="76" y="15"/>
                </a:cubicBezTo>
                <a:cubicBezTo>
                  <a:pt x="71" y="16"/>
                  <a:pt x="67" y="20"/>
                  <a:pt x="67" y="26"/>
                </a:cubicBez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355" name="Freeform 194"/>
          <p:cNvSpPr>
            <a:spLocks noEditPoints="1"/>
          </p:cNvSpPr>
          <p:nvPr/>
        </p:nvSpPr>
        <p:spPr bwMode="auto">
          <a:xfrm>
            <a:off x="7058332" y="3453178"/>
            <a:ext cx="341456" cy="271122"/>
          </a:xfrm>
          <a:custGeom>
            <a:avLst/>
            <a:gdLst>
              <a:gd name="T0" fmla="*/ 110 w 127"/>
              <a:gd name="T1" fmla="*/ 9 h 101"/>
              <a:gd name="T2" fmla="*/ 107 w 127"/>
              <a:gd name="T3" fmla="*/ 7 h 101"/>
              <a:gd name="T4" fmla="*/ 57 w 127"/>
              <a:gd name="T5" fmla="*/ 0 h 101"/>
              <a:gd name="T6" fmla="*/ 18 w 127"/>
              <a:gd name="T7" fmla="*/ 15 h 101"/>
              <a:gd name="T8" fmla="*/ 18 w 127"/>
              <a:gd name="T9" fmla="*/ 15 h 101"/>
              <a:gd name="T10" fmla="*/ 17 w 127"/>
              <a:gd name="T11" fmla="*/ 16 h 101"/>
              <a:gd name="T12" fmla="*/ 0 w 127"/>
              <a:gd name="T13" fmla="*/ 38 h 101"/>
              <a:gd name="T14" fmla="*/ 2 w 127"/>
              <a:gd name="T15" fmla="*/ 43 h 101"/>
              <a:gd name="T16" fmla="*/ 16 w 127"/>
              <a:gd name="T17" fmla="*/ 82 h 101"/>
              <a:gd name="T18" fmla="*/ 71 w 127"/>
              <a:gd name="T19" fmla="*/ 101 h 101"/>
              <a:gd name="T20" fmla="*/ 72 w 127"/>
              <a:gd name="T21" fmla="*/ 101 h 101"/>
              <a:gd name="T22" fmla="*/ 72 w 127"/>
              <a:gd name="T23" fmla="*/ 101 h 101"/>
              <a:gd name="T24" fmla="*/ 73 w 127"/>
              <a:gd name="T25" fmla="*/ 101 h 101"/>
              <a:gd name="T26" fmla="*/ 112 w 127"/>
              <a:gd name="T27" fmla="*/ 77 h 101"/>
              <a:gd name="T28" fmla="*/ 125 w 127"/>
              <a:gd name="T29" fmla="*/ 36 h 101"/>
              <a:gd name="T30" fmla="*/ 126 w 127"/>
              <a:gd name="T31" fmla="*/ 31 h 101"/>
              <a:gd name="T32" fmla="*/ 21 w 127"/>
              <a:gd name="T33" fmla="*/ 21 h 101"/>
              <a:gd name="T34" fmla="*/ 53 w 127"/>
              <a:gd name="T35" fmla="*/ 50 h 101"/>
              <a:gd name="T36" fmla="*/ 68 w 127"/>
              <a:gd name="T37" fmla="*/ 93 h 101"/>
              <a:gd name="T38" fmla="*/ 23 w 127"/>
              <a:gd name="T39" fmla="*/ 48 h 101"/>
              <a:gd name="T40" fmla="*/ 54 w 127"/>
              <a:gd name="T41" fmla="*/ 56 h 101"/>
              <a:gd name="T42" fmla="*/ 68 w 127"/>
              <a:gd name="T43" fmla="*/ 38 h 101"/>
              <a:gd name="T44" fmla="*/ 71 w 127"/>
              <a:gd name="T45" fmla="*/ 24 h 101"/>
              <a:gd name="T46" fmla="*/ 58 w 127"/>
              <a:gd name="T47" fmla="*/ 7 h 101"/>
              <a:gd name="T48" fmla="*/ 71 w 127"/>
              <a:gd name="T49" fmla="*/ 24 h 101"/>
              <a:gd name="T50" fmla="*/ 75 w 127"/>
              <a:gd name="T51" fmla="*/ 42 h 101"/>
              <a:gd name="T52" fmla="*/ 82 w 127"/>
              <a:gd name="T53" fmla="*/ 55 h 101"/>
              <a:gd name="T54" fmla="*/ 85 w 127"/>
              <a:gd name="T55" fmla="*/ 55 h 101"/>
              <a:gd name="T56" fmla="*/ 106 w 127"/>
              <a:gd name="T57" fmla="*/ 75 h 101"/>
              <a:gd name="T58" fmla="*/ 75 w 127"/>
              <a:gd name="T59" fmla="*/ 92 h 101"/>
              <a:gd name="T60" fmla="*/ 76 w 127"/>
              <a:gd name="T61" fmla="*/ 29 h 101"/>
              <a:gd name="T62" fmla="*/ 118 w 127"/>
              <a:gd name="T63" fmla="*/ 3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 h="101">
                <a:moveTo>
                  <a:pt x="126" y="31"/>
                </a:moveTo>
                <a:cubicBezTo>
                  <a:pt x="110" y="9"/>
                  <a:pt x="110" y="9"/>
                  <a:pt x="110" y="9"/>
                </a:cubicBezTo>
                <a:cubicBezTo>
                  <a:pt x="109" y="8"/>
                  <a:pt x="108" y="7"/>
                  <a:pt x="107" y="7"/>
                </a:cubicBezTo>
                <a:cubicBezTo>
                  <a:pt x="107" y="7"/>
                  <a:pt x="107" y="7"/>
                  <a:pt x="107" y="7"/>
                </a:cubicBezTo>
                <a:cubicBezTo>
                  <a:pt x="59" y="0"/>
                  <a:pt x="59" y="0"/>
                  <a:pt x="59" y="0"/>
                </a:cubicBezTo>
                <a:cubicBezTo>
                  <a:pt x="58" y="0"/>
                  <a:pt x="57" y="0"/>
                  <a:pt x="57" y="0"/>
                </a:cubicBezTo>
                <a:cubicBezTo>
                  <a:pt x="18" y="15"/>
                  <a:pt x="18" y="15"/>
                  <a:pt x="18" y="15"/>
                </a:cubicBezTo>
                <a:cubicBezTo>
                  <a:pt x="18" y="15"/>
                  <a:pt x="18" y="15"/>
                  <a:pt x="18" y="15"/>
                </a:cubicBezTo>
                <a:cubicBezTo>
                  <a:pt x="18" y="15"/>
                  <a:pt x="18" y="15"/>
                  <a:pt x="18" y="15"/>
                </a:cubicBezTo>
                <a:cubicBezTo>
                  <a:pt x="18" y="15"/>
                  <a:pt x="18" y="15"/>
                  <a:pt x="18" y="15"/>
                </a:cubicBezTo>
                <a:cubicBezTo>
                  <a:pt x="17" y="15"/>
                  <a:pt x="17" y="15"/>
                  <a:pt x="17" y="15"/>
                </a:cubicBezTo>
                <a:cubicBezTo>
                  <a:pt x="17" y="15"/>
                  <a:pt x="17" y="16"/>
                  <a:pt x="17" y="16"/>
                </a:cubicBezTo>
                <a:cubicBezTo>
                  <a:pt x="17" y="16"/>
                  <a:pt x="17" y="16"/>
                  <a:pt x="17" y="16"/>
                </a:cubicBezTo>
                <a:cubicBezTo>
                  <a:pt x="0" y="38"/>
                  <a:pt x="0" y="38"/>
                  <a:pt x="0" y="38"/>
                </a:cubicBezTo>
                <a:cubicBezTo>
                  <a:pt x="0" y="39"/>
                  <a:pt x="0" y="40"/>
                  <a:pt x="0" y="41"/>
                </a:cubicBezTo>
                <a:cubicBezTo>
                  <a:pt x="0" y="42"/>
                  <a:pt x="1" y="43"/>
                  <a:pt x="2" y="43"/>
                </a:cubicBezTo>
                <a:cubicBezTo>
                  <a:pt x="16" y="47"/>
                  <a:pt x="16" y="47"/>
                  <a:pt x="16" y="47"/>
                </a:cubicBezTo>
                <a:cubicBezTo>
                  <a:pt x="16" y="82"/>
                  <a:pt x="16" y="82"/>
                  <a:pt x="16" y="82"/>
                </a:cubicBezTo>
                <a:cubicBezTo>
                  <a:pt x="16" y="83"/>
                  <a:pt x="17" y="85"/>
                  <a:pt x="19" y="85"/>
                </a:cubicBezTo>
                <a:cubicBezTo>
                  <a:pt x="71" y="101"/>
                  <a:pt x="71" y="101"/>
                  <a:pt x="71" y="101"/>
                </a:cubicBezTo>
                <a:cubicBezTo>
                  <a:pt x="71" y="101"/>
                  <a:pt x="71" y="101"/>
                  <a:pt x="71" y="101"/>
                </a:cubicBezTo>
                <a:cubicBezTo>
                  <a:pt x="71" y="101"/>
                  <a:pt x="71" y="101"/>
                  <a:pt x="72" y="101"/>
                </a:cubicBezTo>
                <a:cubicBezTo>
                  <a:pt x="72" y="101"/>
                  <a:pt x="72" y="101"/>
                  <a:pt x="72" y="101"/>
                </a:cubicBezTo>
                <a:cubicBezTo>
                  <a:pt x="72" y="101"/>
                  <a:pt x="72" y="101"/>
                  <a:pt x="72" y="101"/>
                </a:cubicBezTo>
                <a:cubicBezTo>
                  <a:pt x="73" y="101"/>
                  <a:pt x="73" y="101"/>
                  <a:pt x="73" y="101"/>
                </a:cubicBezTo>
                <a:cubicBezTo>
                  <a:pt x="73" y="101"/>
                  <a:pt x="73" y="101"/>
                  <a:pt x="73" y="101"/>
                </a:cubicBezTo>
                <a:cubicBezTo>
                  <a:pt x="110" y="80"/>
                  <a:pt x="110" y="80"/>
                  <a:pt x="110" y="80"/>
                </a:cubicBezTo>
                <a:cubicBezTo>
                  <a:pt x="111" y="79"/>
                  <a:pt x="112" y="78"/>
                  <a:pt x="112" y="77"/>
                </a:cubicBezTo>
                <a:cubicBezTo>
                  <a:pt x="112" y="42"/>
                  <a:pt x="112" y="42"/>
                  <a:pt x="112" y="42"/>
                </a:cubicBezTo>
                <a:cubicBezTo>
                  <a:pt x="125" y="36"/>
                  <a:pt x="125" y="36"/>
                  <a:pt x="125" y="36"/>
                </a:cubicBezTo>
                <a:cubicBezTo>
                  <a:pt x="126" y="36"/>
                  <a:pt x="126" y="35"/>
                  <a:pt x="126" y="34"/>
                </a:cubicBezTo>
                <a:cubicBezTo>
                  <a:pt x="127" y="33"/>
                  <a:pt x="126" y="32"/>
                  <a:pt x="126" y="31"/>
                </a:cubicBezTo>
                <a:close/>
                <a:moveTo>
                  <a:pt x="8" y="38"/>
                </a:moveTo>
                <a:cubicBezTo>
                  <a:pt x="21" y="21"/>
                  <a:pt x="21" y="21"/>
                  <a:pt x="21" y="21"/>
                </a:cubicBezTo>
                <a:cubicBezTo>
                  <a:pt x="66" y="30"/>
                  <a:pt x="66" y="30"/>
                  <a:pt x="66" y="30"/>
                </a:cubicBezTo>
                <a:cubicBezTo>
                  <a:pt x="53" y="50"/>
                  <a:pt x="53" y="50"/>
                  <a:pt x="53" y="50"/>
                </a:cubicBezTo>
                <a:lnTo>
                  <a:pt x="8" y="38"/>
                </a:lnTo>
                <a:close/>
                <a:moveTo>
                  <a:pt x="68" y="93"/>
                </a:moveTo>
                <a:cubicBezTo>
                  <a:pt x="23" y="80"/>
                  <a:pt x="23" y="80"/>
                  <a:pt x="23" y="80"/>
                </a:cubicBezTo>
                <a:cubicBezTo>
                  <a:pt x="23" y="48"/>
                  <a:pt x="23" y="48"/>
                  <a:pt x="23" y="48"/>
                </a:cubicBezTo>
                <a:cubicBezTo>
                  <a:pt x="53" y="56"/>
                  <a:pt x="53" y="56"/>
                  <a:pt x="53" y="56"/>
                </a:cubicBezTo>
                <a:cubicBezTo>
                  <a:pt x="54" y="56"/>
                  <a:pt x="54" y="56"/>
                  <a:pt x="54" y="56"/>
                </a:cubicBezTo>
                <a:cubicBezTo>
                  <a:pt x="55" y="56"/>
                  <a:pt x="56" y="56"/>
                  <a:pt x="57" y="55"/>
                </a:cubicBezTo>
                <a:cubicBezTo>
                  <a:pt x="68" y="38"/>
                  <a:pt x="68" y="38"/>
                  <a:pt x="68" y="38"/>
                </a:cubicBezTo>
                <a:lnTo>
                  <a:pt x="68" y="93"/>
                </a:lnTo>
                <a:close/>
                <a:moveTo>
                  <a:pt x="71" y="24"/>
                </a:moveTo>
                <a:cubicBezTo>
                  <a:pt x="31" y="17"/>
                  <a:pt x="31" y="17"/>
                  <a:pt x="31" y="17"/>
                </a:cubicBezTo>
                <a:cubicBezTo>
                  <a:pt x="58" y="7"/>
                  <a:pt x="58" y="7"/>
                  <a:pt x="58" y="7"/>
                </a:cubicBezTo>
                <a:cubicBezTo>
                  <a:pt x="96" y="12"/>
                  <a:pt x="96" y="12"/>
                  <a:pt x="96" y="12"/>
                </a:cubicBezTo>
                <a:lnTo>
                  <a:pt x="71" y="24"/>
                </a:lnTo>
                <a:close/>
                <a:moveTo>
                  <a:pt x="75" y="92"/>
                </a:moveTo>
                <a:cubicBezTo>
                  <a:pt x="75" y="42"/>
                  <a:pt x="75" y="42"/>
                  <a:pt x="75" y="42"/>
                </a:cubicBezTo>
                <a:cubicBezTo>
                  <a:pt x="80" y="54"/>
                  <a:pt x="80" y="54"/>
                  <a:pt x="80" y="54"/>
                </a:cubicBezTo>
                <a:cubicBezTo>
                  <a:pt x="81" y="54"/>
                  <a:pt x="81" y="55"/>
                  <a:pt x="82" y="55"/>
                </a:cubicBezTo>
                <a:cubicBezTo>
                  <a:pt x="83" y="55"/>
                  <a:pt x="83" y="55"/>
                  <a:pt x="83" y="55"/>
                </a:cubicBezTo>
                <a:cubicBezTo>
                  <a:pt x="84" y="55"/>
                  <a:pt x="84" y="55"/>
                  <a:pt x="85" y="55"/>
                </a:cubicBezTo>
                <a:cubicBezTo>
                  <a:pt x="106" y="45"/>
                  <a:pt x="106" y="45"/>
                  <a:pt x="106" y="45"/>
                </a:cubicBezTo>
                <a:cubicBezTo>
                  <a:pt x="106" y="75"/>
                  <a:pt x="106" y="75"/>
                  <a:pt x="106" y="75"/>
                </a:cubicBezTo>
                <a:cubicBezTo>
                  <a:pt x="106" y="75"/>
                  <a:pt x="106" y="75"/>
                  <a:pt x="106" y="75"/>
                </a:cubicBezTo>
                <a:lnTo>
                  <a:pt x="75" y="92"/>
                </a:lnTo>
                <a:close/>
                <a:moveTo>
                  <a:pt x="85" y="48"/>
                </a:moveTo>
                <a:cubicBezTo>
                  <a:pt x="76" y="29"/>
                  <a:pt x="76" y="29"/>
                  <a:pt x="76" y="29"/>
                </a:cubicBezTo>
                <a:cubicBezTo>
                  <a:pt x="106" y="15"/>
                  <a:pt x="106" y="15"/>
                  <a:pt x="106" y="15"/>
                </a:cubicBezTo>
                <a:cubicBezTo>
                  <a:pt x="118" y="32"/>
                  <a:pt x="118" y="32"/>
                  <a:pt x="118" y="32"/>
                </a:cubicBezTo>
                <a:lnTo>
                  <a:pt x="85" y="48"/>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grpSp>
        <p:nvGrpSpPr>
          <p:cNvPr id="379" name="Group 378"/>
          <p:cNvGrpSpPr/>
          <p:nvPr/>
        </p:nvGrpSpPr>
        <p:grpSpPr>
          <a:xfrm>
            <a:off x="8008964" y="1976181"/>
            <a:ext cx="343726" cy="345993"/>
            <a:chOff x="4751388" y="877888"/>
            <a:chExt cx="481013" cy="484187"/>
          </a:xfrm>
          <a:solidFill>
            <a:schemeClr val="bg1">
              <a:lumMod val="65000"/>
            </a:schemeClr>
          </a:solidFill>
        </p:grpSpPr>
        <p:sp>
          <p:nvSpPr>
            <p:cNvPr id="356" name="Oval 195"/>
            <p:cNvSpPr>
              <a:spLocks noChangeArrowheads="1"/>
            </p:cNvSpPr>
            <p:nvPr/>
          </p:nvSpPr>
          <p:spPr bwMode="auto">
            <a:xfrm>
              <a:off x="4830763" y="960438"/>
              <a:ext cx="323850" cy="3190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57" name="Rectangle 196"/>
            <p:cNvSpPr>
              <a:spLocks noChangeArrowheads="1"/>
            </p:cNvSpPr>
            <p:nvPr/>
          </p:nvSpPr>
          <p:spPr bwMode="auto">
            <a:xfrm>
              <a:off x="4973638" y="877888"/>
              <a:ext cx="41275" cy="603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58" name="Rectangle 197"/>
            <p:cNvSpPr>
              <a:spLocks noChangeArrowheads="1"/>
            </p:cNvSpPr>
            <p:nvPr/>
          </p:nvSpPr>
          <p:spPr bwMode="auto">
            <a:xfrm>
              <a:off x="5176838" y="1100138"/>
              <a:ext cx="55563"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59" name="Rectangle 198"/>
            <p:cNvSpPr>
              <a:spLocks noChangeArrowheads="1"/>
            </p:cNvSpPr>
            <p:nvPr/>
          </p:nvSpPr>
          <p:spPr bwMode="auto">
            <a:xfrm>
              <a:off x="4973638" y="1303338"/>
              <a:ext cx="41275" cy="587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60" name="Rectangle 199"/>
            <p:cNvSpPr>
              <a:spLocks noChangeArrowheads="1"/>
            </p:cNvSpPr>
            <p:nvPr/>
          </p:nvSpPr>
          <p:spPr bwMode="auto">
            <a:xfrm>
              <a:off x="4751388" y="1100138"/>
              <a:ext cx="57150" cy="41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361" name="Freeform 200"/>
            <p:cNvSpPr/>
            <p:nvPr/>
          </p:nvSpPr>
          <p:spPr bwMode="auto">
            <a:xfrm>
              <a:off x="5108576" y="935038"/>
              <a:ext cx="68263" cy="71437"/>
            </a:xfrm>
            <a:custGeom>
              <a:avLst/>
              <a:gdLst>
                <a:gd name="T0" fmla="*/ 43 w 43"/>
                <a:gd name="T1" fmla="*/ 18 h 45"/>
                <a:gd name="T2" fmla="*/ 19 w 43"/>
                <a:gd name="T3" fmla="*/ 45 h 45"/>
                <a:gd name="T4" fmla="*/ 0 w 43"/>
                <a:gd name="T5" fmla="*/ 26 h 45"/>
                <a:gd name="T6" fmla="*/ 26 w 43"/>
                <a:gd name="T7" fmla="*/ 0 h 45"/>
                <a:gd name="T8" fmla="*/ 43 w 43"/>
                <a:gd name="T9" fmla="*/ 18 h 45"/>
              </a:gdLst>
              <a:ahLst/>
              <a:cxnLst>
                <a:cxn ang="0">
                  <a:pos x="T0" y="T1"/>
                </a:cxn>
                <a:cxn ang="0">
                  <a:pos x="T2" y="T3"/>
                </a:cxn>
                <a:cxn ang="0">
                  <a:pos x="T4" y="T5"/>
                </a:cxn>
                <a:cxn ang="0">
                  <a:pos x="T6" y="T7"/>
                </a:cxn>
                <a:cxn ang="0">
                  <a:pos x="T8" y="T9"/>
                </a:cxn>
              </a:cxnLst>
              <a:rect l="0" t="0" r="r" b="b"/>
              <a:pathLst>
                <a:path w="43" h="45">
                  <a:moveTo>
                    <a:pt x="43" y="18"/>
                  </a:moveTo>
                  <a:lnTo>
                    <a:pt x="19" y="45"/>
                  </a:lnTo>
                  <a:lnTo>
                    <a:pt x="0" y="26"/>
                  </a:lnTo>
                  <a:lnTo>
                    <a:pt x="26" y="0"/>
                  </a:lnTo>
                  <a:lnTo>
                    <a:pt x="43"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2" name="Freeform 201"/>
            <p:cNvSpPr/>
            <p:nvPr/>
          </p:nvSpPr>
          <p:spPr bwMode="auto">
            <a:xfrm>
              <a:off x="5108576" y="1235075"/>
              <a:ext cx="68263" cy="71437"/>
            </a:xfrm>
            <a:custGeom>
              <a:avLst/>
              <a:gdLst>
                <a:gd name="T0" fmla="*/ 19 w 43"/>
                <a:gd name="T1" fmla="*/ 0 h 45"/>
                <a:gd name="T2" fmla="*/ 43 w 43"/>
                <a:gd name="T3" fmla="*/ 26 h 45"/>
                <a:gd name="T4" fmla="*/ 26 w 43"/>
                <a:gd name="T5" fmla="*/ 45 h 45"/>
                <a:gd name="T6" fmla="*/ 0 w 43"/>
                <a:gd name="T7" fmla="*/ 19 h 45"/>
                <a:gd name="T8" fmla="*/ 19 w 43"/>
                <a:gd name="T9" fmla="*/ 0 h 45"/>
              </a:gdLst>
              <a:ahLst/>
              <a:cxnLst>
                <a:cxn ang="0">
                  <a:pos x="T0" y="T1"/>
                </a:cxn>
                <a:cxn ang="0">
                  <a:pos x="T2" y="T3"/>
                </a:cxn>
                <a:cxn ang="0">
                  <a:pos x="T4" y="T5"/>
                </a:cxn>
                <a:cxn ang="0">
                  <a:pos x="T6" y="T7"/>
                </a:cxn>
                <a:cxn ang="0">
                  <a:pos x="T8" y="T9"/>
                </a:cxn>
              </a:cxnLst>
              <a:rect l="0" t="0" r="r" b="b"/>
              <a:pathLst>
                <a:path w="43" h="45">
                  <a:moveTo>
                    <a:pt x="19" y="0"/>
                  </a:moveTo>
                  <a:lnTo>
                    <a:pt x="43" y="26"/>
                  </a:lnTo>
                  <a:lnTo>
                    <a:pt x="26" y="45"/>
                  </a:lnTo>
                  <a:lnTo>
                    <a:pt x="0" y="19"/>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3" name="Freeform 202"/>
            <p:cNvSpPr/>
            <p:nvPr/>
          </p:nvSpPr>
          <p:spPr bwMode="auto">
            <a:xfrm>
              <a:off x="4808538" y="1235075"/>
              <a:ext cx="66675" cy="71437"/>
            </a:xfrm>
            <a:custGeom>
              <a:avLst/>
              <a:gdLst>
                <a:gd name="T0" fmla="*/ 26 w 42"/>
                <a:gd name="T1" fmla="*/ 0 h 45"/>
                <a:gd name="T2" fmla="*/ 42 w 42"/>
                <a:gd name="T3" fmla="*/ 19 h 45"/>
                <a:gd name="T4" fmla="*/ 19 w 42"/>
                <a:gd name="T5" fmla="*/ 45 h 45"/>
                <a:gd name="T6" fmla="*/ 0 w 42"/>
                <a:gd name="T7" fmla="*/ 26 h 45"/>
                <a:gd name="T8" fmla="*/ 26 w 42"/>
                <a:gd name="T9" fmla="*/ 0 h 45"/>
              </a:gdLst>
              <a:ahLst/>
              <a:cxnLst>
                <a:cxn ang="0">
                  <a:pos x="T0" y="T1"/>
                </a:cxn>
                <a:cxn ang="0">
                  <a:pos x="T2" y="T3"/>
                </a:cxn>
                <a:cxn ang="0">
                  <a:pos x="T4" y="T5"/>
                </a:cxn>
                <a:cxn ang="0">
                  <a:pos x="T6" y="T7"/>
                </a:cxn>
                <a:cxn ang="0">
                  <a:pos x="T8" y="T9"/>
                </a:cxn>
              </a:cxnLst>
              <a:rect l="0" t="0" r="r" b="b"/>
              <a:pathLst>
                <a:path w="42" h="45">
                  <a:moveTo>
                    <a:pt x="26" y="0"/>
                  </a:moveTo>
                  <a:lnTo>
                    <a:pt x="42" y="19"/>
                  </a:lnTo>
                  <a:lnTo>
                    <a:pt x="19" y="45"/>
                  </a:lnTo>
                  <a:lnTo>
                    <a:pt x="0" y="26"/>
                  </a:lnTo>
                  <a:lnTo>
                    <a:pt x="2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4" name="Freeform 203"/>
            <p:cNvSpPr/>
            <p:nvPr/>
          </p:nvSpPr>
          <p:spPr bwMode="auto">
            <a:xfrm>
              <a:off x="4808538" y="935038"/>
              <a:ext cx="66675" cy="71437"/>
            </a:xfrm>
            <a:custGeom>
              <a:avLst/>
              <a:gdLst>
                <a:gd name="T0" fmla="*/ 42 w 42"/>
                <a:gd name="T1" fmla="*/ 26 h 45"/>
                <a:gd name="T2" fmla="*/ 26 w 42"/>
                <a:gd name="T3" fmla="*/ 45 h 45"/>
                <a:gd name="T4" fmla="*/ 0 w 42"/>
                <a:gd name="T5" fmla="*/ 18 h 45"/>
                <a:gd name="T6" fmla="*/ 19 w 42"/>
                <a:gd name="T7" fmla="*/ 0 h 45"/>
                <a:gd name="T8" fmla="*/ 42 w 42"/>
                <a:gd name="T9" fmla="*/ 26 h 45"/>
              </a:gdLst>
              <a:ahLst/>
              <a:cxnLst>
                <a:cxn ang="0">
                  <a:pos x="T0" y="T1"/>
                </a:cxn>
                <a:cxn ang="0">
                  <a:pos x="T2" y="T3"/>
                </a:cxn>
                <a:cxn ang="0">
                  <a:pos x="T4" y="T5"/>
                </a:cxn>
                <a:cxn ang="0">
                  <a:pos x="T6" y="T7"/>
                </a:cxn>
                <a:cxn ang="0">
                  <a:pos x="T8" y="T9"/>
                </a:cxn>
              </a:cxnLst>
              <a:rect l="0" t="0" r="r" b="b"/>
              <a:pathLst>
                <a:path w="42" h="45">
                  <a:moveTo>
                    <a:pt x="42" y="26"/>
                  </a:moveTo>
                  <a:lnTo>
                    <a:pt x="26" y="45"/>
                  </a:lnTo>
                  <a:lnTo>
                    <a:pt x="0" y="18"/>
                  </a:lnTo>
                  <a:lnTo>
                    <a:pt x="19" y="0"/>
                  </a:lnTo>
                  <a:lnTo>
                    <a:pt x="42"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5" name="Freeform 204"/>
            <p:cNvSpPr/>
            <p:nvPr/>
          </p:nvSpPr>
          <p:spPr bwMode="auto">
            <a:xfrm>
              <a:off x="5045076" y="889000"/>
              <a:ext cx="60325" cy="68262"/>
            </a:xfrm>
            <a:custGeom>
              <a:avLst/>
              <a:gdLst>
                <a:gd name="T0" fmla="*/ 38 w 38"/>
                <a:gd name="T1" fmla="*/ 10 h 43"/>
                <a:gd name="T2" fmla="*/ 24 w 38"/>
                <a:gd name="T3" fmla="*/ 43 h 43"/>
                <a:gd name="T4" fmla="*/ 0 w 38"/>
                <a:gd name="T5" fmla="*/ 33 h 43"/>
                <a:gd name="T6" fmla="*/ 12 w 38"/>
                <a:gd name="T7" fmla="*/ 0 h 43"/>
                <a:gd name="T8" fmla="*/ 38 w 38"/>
                <a:gd name="T9" fmla="*/ 10 h 43"/>
              </a:gdLst>
              <a:ahLst/>
              <a:cxnLst>
                <a:cxn ang="0">
                  <a:pos x="T0" y="T1"/>
                </a:cxn>
                <a:cxn ang="0">
                  <a:pos x="T2" y="T3"/>
                </a:cxn>
                <a:cxn ang="0">
                  <a:pos x="T4" y="T5"/>
                </a:cxn>
                <a:cxn ang="0">
                  <a:pos x="T6" y="T7"/>
                </a:cxn>
                <a:cxn ang="0">
                  <a:pos x="T8" y="T9"/>
                </a:cxn>
              </a:cxnLst>
              <a:rect l="0" t="0" r="r" b="b"/>
              <a:pathLst>
                <a:path w="38" h="43">
                  <a:moveTo>
                    <a:pt x="38" y="10"/>
                  </a:moveTo>
                  <a:lnTo>
                    <a:pt x="24" y="43"/>
                  </a:lnTo>
                  <a:lnTo>
                    <a:pt x="0" y="33"/>
                  </a:lnTo>
                  <a:lnTo>
                    <a:pt x="12" y="0"/>
                  </a:lnTo>
                  <a:lnTo>
                    <a:pt x="38"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6" name="Freeform 205"/>
            <p:cNvSpPr/>
            <p:nvPr/>
          </p:nvSpPr>
          <p:spPr bwMode="auto">
            <a:xfrm>
              <a:off x="5154613" y="1171575"/>
              <a:ext cx="71438" cy="60325"/>
            </a:xfrm>
            <a:custGeom>
              <a:avLst/>
              <a:gdLst>
                <a:gd name="T0" fmla="*/ 9 w 45"/>
                <a:gd name="T1" fmla="*/ 0 h 38"/>
                <a:gd name="T2" fmla="*/ 45 w 45"/>
                <a:gd name="T3" fmla="*/ 14 h 38"/>
                <a:gd name="T4" fmla="*/ 33 w 45"/>
                <a:gd name="T5" fmla="*/ 38 h 38"/>
                <a:gd name="T6" fmla="*/ 0 w 45"/>
                <a:gd name="T7" fmla="*/ 23 h 38"/>
                <a:gd name="T8" fmla="*/ 9 w 45"/>
                <a:gd name="T9" fmla="*/ 0 h 38"/>
              </a:gdLst>
              <a:ahLst/>
              <a:cxnLst>
                <a:cxn ang="0">
                  <a:pos x="T0" y="T1"/>
                </a:cxn>
                <a:cxn ang="0">
                  <a:pos x="T2" y="T3"/>
                </a:cxn>
                <a:cxn ang="0">
                  <a:pos x="T4" y="T5"/>
                </a:cxn>
                <a:cxn ang="0">
                  <a:pos x="T6" y="T7"/>
                </a:cxn>
                <a:cxn ang="0">
                  <a:pos x="T8" y="T9"/>
                </a:cxn>
              </a:cxnLst>
              <a:rect l="0" t="0" r="r" b="b"/>
              <a:pathLst>
                <a:path w="45" h="38">
                  <a:moveTo>
                    <a:pt x="9" y="0"/>
                  </a:moveTo>
                  <a:lnTo>
                    <a:pt x="45" y="14"/>
                  </a:lnTo>
                  <a:lnTo>
                    <a:pt x="33" y="38"/>
                  </a:lnTo>
                  <a:lnTo>
                    <a:pt x="0" y="2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7" name="Freeform 206"/>
            <p:cNvSpPr/>
            <p:nvPr/>
          </p:nvSpPr>
          <p:spPr bwMode="auto">
            <a:xfrm>
              <a:off x="4883151" y="1284288"/>
              <a:ext cx="60325" cy="66675"/>
            </a:xfrm>
            <a:custGeom>
              <a:avLst/>
              <a:gdLst>
                <a:gd name="T0" fmla="*/ 38 w 38"/>
                <a:gd name="T1" fmla="*/ 9 h 42"/>
                <a:gd name="T2" fmla="*/ 24 w 38"/>
                <a:gd name="T3" fmla="*/ 42 h 42"/>
                <a:gd name="T4" fmla="*/ 0 w 38"/>
                <a:gd name="T5" fmla="*/ 33 h 42"/>
                <a:gd name="T6" fmla="*/ 14 w 38"/>
                <a:gd name="T7" fmla="*/ 0 h 42"/>
                <a:gd name="T8" fmla="*/ 38 w 38"/>
                <a:gd name="T9" fmla="*/ 9 h 42"/>
              </a:gdLst>
              <a:ahLst/>
              <a:cxnLst>
                <a:cxn ang="0">
                  <a:pos x="T0" y="T1"/>
                </a:cxn>
                <a:cxn ang="0">
                  <a:pos x="T2" y="T3"/>
                </a:cxn>
                <a:cxn ang="0">
                  <a:pos x="T4" y="T5"/>
                </a:cxn>
                <a:cxn ang="0">
                  <a:pos x="T6" y="T7"/>
                </a:cxn>
                <a:cxn ang="0">
                  <a:pos x="T8" y="T9"/>
                </a:cxn>
              </a:cxnLst>
              <a:rect l="0" t="0" r="r" b="b"/>
              <a:pathLst>
                <a:path w="38" h="42">
                  <a:moveTo>
                    <a:pt x="38" y="9"/>
                  </a:moveTo>
                  <a:lnTo>
                    <a:pt x="24" y="42"/>
                  </a:lnTo>
                  <a:lnTo>
                    <a:pt x="0" y="33"/>
                  </a:lnTo>
                  <a:lnTo>
                    <a:pt x="14" y="0"/>
                  </a:lnTo>
                  <a:lnTo>
                    <a:pt x="38"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8" name="Freeform 207"/>
            <p:cNvSpPr/>
            <p:nvPr/>
          </p:nvSpPr>
          <p:spPr bwMode="auto">
            <a:xfrm>
              <a:off x="4762501" y="1009650"/>
              <a:ext cx="68263" cy="60325"/>
            </a:xfrm>
            <a:custGeom>
              <a:avLst/>
              <a:gdLst>
                <a:gd name="T0" fmla="*/ 34 w 43"/>
                <a:gd name="T1" fmla="*/ 38 h 38"/>
                <a:gd name="T2" fmla="*/ 0 w 43"/>
                <a:gd name="T3" fmla="*/ 24 h 38"/>
                <a:gd name="T4" fmla="*/ 10 w 43"/>
                <a:gd name="T5" fmla="*/ 0 h 38"/>
                <a:gd name="T6" fmla="*/ 43 w 43"/>
                <a:gd name="T7" fmla="*/ 14 h 38"/>
                <a:gd name="T8" fmla="*/ 34 w 43"/>
                <a:gd name="T9" fmla="*/ 38 h 38"/>
              </a:gdLst>
              <a:ahLst/>
              <a:cxnLst>
                <a:cxn ang="0">
                  <a:pos x="T0" y="T1"/>
                </a:cxn>
                <a:cxn ang="0">
                  <a:pos x="T2" y="T3"/>
                </a:cxn>
                <a:cxn ang="0">
                  <a:pos x="T4" y="T5"/>
                </a:cxn>
                <a:cxn ang="0">
                  <a:pos x="T6" y="T7"/>
                </a:cxn>
                <a:cxn ang="0">
                  <a:pos x="T8" y="T9"/>
                </a:cxn>
              </a:cxnLst>
              <a:rect l="0" t="0" r="r" b="b"/>
              <a:pathLst>
                <a:path w="43" h="38">
                  <a:moveTo>
                    <a:pt x="34" y="38"/>
                  </a:moveTo>
                  <a:lnTo>
                    <a:pt x="0" y="24"/>
                  </a:lnTo>
                  <a:lnTo>
                    <a:pt x="10" y="0"/>
                  </a:lnTo>
                  <a:lnTo>
                    <a:pt x="43" y="14"/>
                  </a:lnTo>
                  <a:lnTo>
                    <a:pt x="34"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9" name="Freeform 208"/>
            <p:cNvSpPr/>
            <p:nvPr/>
          </p:nvSpPr>
          <p:spPr bwMode="auto">
            <a:xfrm>
              <a:off x="5154613" y="1009650"/>
              <a:ext cx="66675" cy="60325"/>
            </a:xfrm>
            <a:custGeom>
              <a:avLst/>
              <a:gdLst>
                <a:gd name="T0" fmla="*/ 0 w 42"/>
                <a:gd name="T1" fmla="*/ 14 h 38"/>
                <a:gd name="T2" fmla="*/ 33 w 42"/>
                <a:gd name="T3" fmla="*/ 0 h 38"/>
                <a:gd name="T4" fmla="*/ 42 w 42"/>
                <a:gd name="T5" fmla="*/ 24 h 38"/>
                <a:gd name="T6" fmla="*/ 9 w 42"/>
                <a:gd name="T7" fmla="*/ 38 h 38"/>
                <a:gd name="T8" fmla="*/ 0 w 42"/>
                <a:gd name="T9" fmla="*/ 14 h 38"/>
              </a:gdLst>
              <a:ahLst/>
              <a:cxnLst>
                <a:cxn ang="0">
                  <a:pos x="T0" y="T1"/>
                </a:cxn>
                <a:cxn ang="0">
                  <a:pos x="T2" y="T3"/>
                </a:cxn>
                <a:cxn ang="0">
                  <a:pos x="T4" y="T5"/>
                </a:cxn>
                <a:cxn ang="0">
                  <a:pos x="T6" y="T7"/>
                </a:cxn>
                <a:cxn ang="0">
                  <a:pos x="T8" y="T9"/>
                </a:cxn>
              </a:cxnLst>
              <a:rect l="0" t="0" r="r" b="b"/>
              <a:pathLst>
                <a:path w="42" h="38">
                  <a:moveTo>
                    <a:pt x="0" y="14"/>
                  </a:moveTo>
                  <a:lnTo>
                    <a:pt x="33" y="0"/>
                  </a:lnTo>
                  <a:lnTo>
                    <a:pt x="42" y="24"/>
                  </a:lnTo>
                  <a:lnTo>
                    <a:pt x="9" y="38"/>
                  </a:ln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0" name="Freeform 209"/>
            <p:cNvSpPr/>
            <p:nvPr/>
          </p:nvSpPr>
          <p:spPr bwMode="auto">
            <a:xfrm>
              <a:off x="5045076" y="1279525"/>
              <a:ext cx="60325" cy="71437"/>
            </a:xfrm>
            <a:custGeom>
              <a:avLst/>
              <a:gdLst>
                <a:gd name="T0" fmla="*/ 38 w 38"/>
                <a:gd name="T1" fmla="*/ 33 h 45"/>
                <a:gd name="T2" fmla="*/ 14 w 38"/>
                <a:gd name="T3" fmla="*/ 45 h 45"/>
                <a:gd name="T4" fmla="*/ 0 w 38"/>
                <a:gd name="T5" fmla="*/ 12 h 45"/>
                <a:gd name="T6" fmla="*/ 24 w 38"/>
                <a:gd name="T7" fmla="*/ 0 h 45"/>
                <a:gd name="T8" fmla="*/ 38 w 38"/>
                <a:gd name="T9" fmla="*/ 33 h 45"/>
              </a:gdLst>
              <a:ahLst/>
              <a:cxnLst>
                <a:cxn ang="0">
                  <a:pos x="T0" y="T1"/>
                </a:cxn>
                <a:cxn ang="0">
                  <a:pos x="T2" y="T3"/>
                </a:cxn>
                <a:cxn ang="0">
                  <a:pos x="T4" y="T5"/>
                </a:cxn>
                <a:cxn ang="0">
                  <a:pos x="T6" y="T7"/>
                </a:cxn>
                <a:cxn ang="0">
                  <a:pos x="T8" y="T9"/>
                </a:cxn>
              </a:cxnLst>
              <a:rect l="0" t="0" r="r" b="b"/>
              <a:pathLst>
                <a:path w="38" h="45">
                  <a:moveTo>
                    <a:pt x="38" y="33"/>
                  </a:moveTo>
                  <a:lnTo>
                    <a:pt x="14" y="45"/>
                  </a:lnTo>
                  <a:lnTo>
                    <a:pt x="0" y="12"/>
                  </a:lnTo>
                  <a:lnTo>
                    <a:pt x="24" y="0"/>
                  </a:lnTo>
                  <a:lnTo>
                    <a:pt x="38"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1" name="Freeform 210"/>
            <p:cNvSpPr/>
            <p:nvPr/>
          </p:nvSpPr>
          <p:spPr bwMode="auto">
            <a:xfrm>
              <a:off x="4762501" y="1171575"/>
              <a:ext cx="68263" cy="60325"/>
            </a:xfrm>
            <a:custGeom>
              <a:avLst/>
              <a:gdLst>
                <a:gd name="T0" fmla="*/ 43 w 43"/>
                <a:gd name="T1" fmla="*/ 23 h 38"/>
                <a:gd name="T2" fmla="*/ 10 w 43"/>
                <a:gd name="T3" fmla="*/ 38 h 38"/>
                <a:gd name="T4" fmla="*/ 0 w 43"/>
                <a:gd name="T5" fmla="*/ 14 h 38"/>
                <a:gd name="T6" fmla="*/ 34 w 43"/>
                <a:gd name="T7" fmla="*/ 0 h 38"/>
                <a:gd name="T8" fmla="*/ 43 w 43"/>
                <a:gd name="T9" fmla="*/ 23 h 38"/>
              </a:gdLst>
              <a:ahLst/>
              <a:cxnLst>
                <a:cxn ang="0">
                  <a:pos x="T0" y="T1"/>
                </a:cxn>
                <a:cxn ang="0">
                  <a:pos x="T2" y="T3"/>
                </a:cxn>
                <a:cxn ang="0">
                  <a:pos x="T4" y="T5"/>
                </a:cxn>
                <a:cxn ang="0">
                  <a:pos x="T6" y="T7"/>
                </a:cxn>
                <a:cxn ang="0">
                  <a:pos x="T8" y="T9"/>
                </a:cxn>
              </a:cxnLst>
              <a:rect l="0" t="0" r="r" b="b"/>
              <a:pathLst>
                <a:path w="43" h="38">
                  <a:moveTo>
                    <a:pt x="43" y="23"/>
                  </a:moveTo>
                  <a:lnTo>
                    <a:pt x="10" y="38"/>
                  </a:lnTo>
                  <a:lnTo>
                    <a:pt x="0" y="14"/>
                  </a:lnTo>
                  <a:lnTo>
                    <a:pt x="34" y="0"/>
                  </a:lnTo>
                  <a:lnTo>
                    <a:pt x="43"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72" name="Freeform 211"/>
            <p:cNvSpPr/>
            <p:nvPr/>
          </p:nvSpPr>
          <p:spPr bwMode="auto">
            <a:xfrm>
              <a:off x="4879976" y="889000"/>
              <a:ext cx="60325" cy="68262"/>
            </a:xfrm>
            <a:custGeom>
              <a:avLst/>
              <a:gdLst>
                <a:gd name="T0" fmla="*/ 38 w 38"/>
                <a:gd name="T1" fmla="*/ 33 h 43"/>
                <a:gd name="T2" fmla="*/ 14 w 38"/>
                <a:gd name="T3" fmla="*/ 43 h 43"/>
                <a:gd name="T4" fmla="*/ 0 w 38"/>
                <a:gd name="T5" fmla="*/ 10 h 43"/>
                <a:gd name="T6" fmla="*/ 23 w 38"/>
                <a:gd name="T7" fmla="*/ 0 h 43"/>
                <a:gd name="T8" fmla="*/ 38 w 38"/>
                <a:gd name="T9" fmla="*/ 33 h 43"/>
              </a:gdLst>
              <a:ahLst/>
              <a:cxnLst>
                <a:cxn ang="0">
                  <a:pos x="T0" y="T1"/>
                </a:cxn>
                <a:cxn ang="0">
                  <a:pos x="T2" y="T3"/>
                </a:cxn>
                <a:cxn ang="0">
                  <a:pos x="T4" y="T5"/>
                </a:cxn>
                <a:cxn ang="0">
                  <a:pos x="T6" y="T7"/>
                </a:cxn>
                <a:cxn ang="0">
                  <a:pos x="T8" y="T9"/>
                </a:cxn>
              </a:cxnLst>
              <a:rect l="0" t="0" r="r" b="b"/>
              <a:pathLst>
                <a:path w="38" h="43">
                  <a:moveTo>
                    <a:pt x="38" y="33"/>
                  </a:moveTo>
                  <a:lnTo>
                    <a:pt x="14" y="43"/>
                  </a:lnTo>
                  <a:lnTo>
                    <a:pt x="0" y="10"/>
                  </a:lnTo>
                  <a:lnTo>
                    <a:pt x="23" y="0"/>
                  </a:lnTo>
                  <a:lnTo>
                    <a:pt x="38"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373" name="Freeform 212"/>
          <p:cNvSpPr/>
          <p:nvPr/>
        </p:nvSpPr>
        <p:spPr bwMode="auto">
          <a:xfrm>
            <a:off x="11108161" y="3348812"/>
            <a:ext cx="80543" cy="82812"/>
          </a:xfrm>
          <a:custGeom>
            <a:avLst/>
            <a:gdLst>
              <a:gd name="T0" fmla="*/ 27 w 30"/>
              <a:gd name="T1" fmla="*/ 25 h 31"/>
              <a:gd name="T2" fmla="*/ 7 w 30"/>
              <a:gd name="T3" fmla="*/ 1 h 31"/>
              <a:gd name="T4" fmla="*/ 7 w 30"/>
              <a:gd name="T5" fmla="*/ 12 h 31"/>
              <a:gd name="T6" fmla="*/ 17 w 30"/>
              <a:gd name="T7" fmla="*/ 22 h 31"/>
              <a:gd name="T8" fmla="*/ 27 w 30"/>
              <a:gd name="T9" fmla="*/ 25 h 31"/>
            </a:gdLst>
            <a:ahLst/>
            <a:cxnLst>
              <a:cxn ang="0">
                <a:pos x="T0" y="T1"/>
              </a:cxn>
              <a:cxn ang="0">
                <a:pos x="T2" y="T3"/>
              </a:cxn>
              <a:cxn ang="0">
                <a:pos x="T4" y="T5"/>
              </a:cxn>
              <a:cxn ang="0">
                <a:pos x="T6" y="T7"/>
              </a:cxn>
              <a:cxn ang="0">
                <a:pos x="T8" y="T9"/>
              </a:cxn>
            </a:cxnLst>
            <a:rect l="0" t="0" r="r" b="b"/>
            <a:pathLst>
              <a:path w="30" h="31">
                <a:moveTo>
                  <a:pt x="27" y="25"/>
                </a:moveTo>
                <a:cubicBezTo>
                  <a:pt x="30" y="12"/>
                  <a:pt x="20" y="0"/>
                  <a:pt x="7" y="1"/>
                </a:cubicBezTo>
                <a:cubicBezTo>
                  <a:pt x="0" y="2"/>
                  <a:pt x="0" y="12"/>
                  <a:pt x="7" y="12"/>
                </a:cubicBezTo>
                <a:cubicBezTo>
                  <a:pt x="13" y="11"/>
                  <a:pt x="18" y="15"/>
                  <a:pt x="17" y="22"/>
                </a:cubicBezTo>
                <a:cubicBezTo>
                  <a:pt x="16" y="29"/>
                  <a:pt x="26" y="31"/>
                  <a:pt x="27" y="25"/>
                </a:cubicBezTo>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374" name="Freeform 213"/>
          <p:cNvSpPr/>
          <p:nvPr/>
        </p:nvSpPr>
        <p:spPr bwMode="auto">
          <a:xfrm>
            <a:off x="11035558" y="3425952"/>
            <a:ext cx="289274" cy="233687"/>
          </a:xfrm>
          <a:custGeom>
            <a:avLst/>
            <a:gdLst>
              <a:gd name="T0" fmla="*/ 3 w 108"/>
              <a:gd name="T1" fmla="*/ 15 h 87"/>
              <a:gd name="T2" fmla="*/ 2 w 108"/>
              <a:gd name="T3" fmla="*/ 41 h 87"/>
              <a:gd name="T4" fmla="*/ 31 w 108"/>
              <a:gd name="T5" fmla="*/ 87 h 87"/>
              <a:gd name="T6" fmla="*/ 35 w 108"/>
              <a:gd name="T7" fmla="*/ 87 h 87"/>
              <a:gd name="T8" fmla="*/ 50 w 108"/>
              <a:gd name="T9" fmla="*/ 82 h 87"/>
              <a:gd name="T10" fmla="*/ 64 w 108"/>
              <a:gd name="T11" fmla="*/ 87 h 87"/>
              <a:gd name="T12" fmla="*/ 94 w 108"/>
              <a:gd name="T13" fmla="*/ 10 h 87"/>
              <a:gd name="T14" fmla="*/ 91 w 108"/>
              <a:gd name="T15" fmla="*/ 7 h 87"/>
              <a:gd name="T16" fmla="*/ 70 w 108"/>
              <a:gd name="T17" fmla="*/ 0 h 87"/>
              <a:gd name="T18" fmla="*/ 50 w 108"/>
              <a:gd name="T19" fmla="*/ 4 h 87"/>
              <a:gd name="T20" fmla="*/ 50 w 108"/>
              <a:gd name="T21" fmla="*/ 4 h 87"/>
              <a:gd name="T22" fmla="*/ 45 w 108"/>
              <a:gd name="T23" fmla="*/ 2 h 87"/>
              <a:gd name="T24" fmla="*/ 31 w 108"/>
              <a:gd name="T25" fmla="*/ 0 h 87"/>
              <a:gd name="T26" fmla="*/ 30 w 108"/>
              <a:gd name="T27" fmla="*/ 0 h 87"/>
              <a:gd name="T28" fmla="*/ 3 w 108"/>
              <a:gd name="T29" fmla="*/ 1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8" h="87">
                <a:moveTo>
                  <a:pt x="3" y="15"/>
                </a:moveTo>
                <a:cubicBezTo>
                  <a:pt x="0" y="23"/>
                  <a:pt x="1" y="33"/>
                  <a:pt x="2" y="41"/>
                </a:cubicBezTo>
                <a:cubicBezTo>
                  <a:pt x="5" y="57"/>
                  <a:pt x="13" y="82"/>
                  <a:pt x="31" y="87"/>
                </a:cubicBezTo>
                <a:cubicBezTo>
                  <a:pt x="32" y="87"/>
                  <a:pt x="34" y="87"/>
                  <a:pt x="35" y="87"/>
                </a:cubicBezTo>
                <a:cubicBezTo>
                  <a:pt x="40" y="87"/>
                  <a:pt x="45" y="85"/>
                  <a:pt x="50" y="82"/>
                </a:cubicBezTo>
                <a:cubicBezTo>
                  <a:pt x="54" y="86"/>
                  <a:pt x="59" y="87"/>
                  <a:pt x="64" y="87"/>
                </a:cubicBezTo>
                <a:cubicBezTo>
                  <a:pt x="90" y="87"/>
                  <a:pt x="108" y="29"/>
                  <a:pt x="94" y="10"/>
                </a:cubicBezTo>
                <a:cubicBezTo>
                  <a:pt x="93" y="9"/>
                  <a:pt x="92" y="8"/>
                  <a:pt x="91" y="7"/>
                </a:cubicBezTo>
                <a:cubicBezTo>
                  <a:pt x="86" y="2"/>
                  <a:pt x="78" y="0"/>
                  <a:pt x="70" y="0"/>
                </a:cubicBezTo>
                <a:cubicBezTo>
                  <a:pt x="63" y="0"/>
                  <a:pt x="55" y="2"/>
                  <a:pt x="50" y="4"/>
                </a:cubicBezTo>
                <a:cubicBezTo>
                  <a:pt x="50" y="4"/>
                  <a:pt x="50" y="4"/>
                  <a:pt x="50" y="4"/>
                </a:cubicBezTo>
                <a:cubicBezTo>
                  <a:pt x="49" y="4"/>
                  <a:pt x="45" y="3"/>
                  <a:pt x="45" y="2"/>
                </a:cubicBezTo>
                <a:cubicBezTo>
                  <a:pt x="40" y="1"/>
                  <a:pt x="36" y="0"/>
                  <a:pt x="31" y="0"/>
                </a:cubicBezTo>
                <a:cubicBezTo>
                  <a:pt x="31" y="0"/>
                  <a:pt x="30" y="0"/>
                  <a:pt x="30" y="0"/>
                </a:cubicBezTo>
                <a:cubicBezTo>
                  <a:pt x="19" y="0"/>
                  <a:pt x="7" y="4"/>
                  <a:pt x="3" y="15"/>
                </a:cubicBezTo>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395" name="Freeform 6"/>
          <p:cNvSpPr>
            <a:spLocks noEditPoints="1"/>
          </p:cNvSpPr>
          <p:nvPr/>
        </p:nvSpPr>
        <p:spPr bwMode="auto">
          <a:xfrm>
            <a:off x="8269964" y="4854141"/>
            <a:ext cx="1880277" cy="2003859"/>
          </a:xfrm>
          <a:custGeom>
            <a:avLst/>
            <a:gdLst>
              <a:gd name="T0" fmla="*/ 743 w 957"/>
              <a:gd name="T1" fmla="*/ 313 h 1020"/>
              <a:gd name="T2" fmla="*/ 756 w 957"/>
              <a:gd name="T3" fmla="*/ 428 h 1020"/>
              <a:gd name="T4" fmla="*/ 704 w 957"/>
              <a:gd name="T5" fmla="*/ 513 h 1020"/>
              <a:gd name="T6" fmla="*/ 724 w 957"/>
              <a:gd name="T7" fmla="*/ 341 h 1020"/>
              <a:gd name="T8" fmla="*/ 704 w 957"/>
              <a:gd name="T9" fmla="*/ 152 h 1020"/>
              <a:gd name="T10" fmla="*/ 953 w 957"/>
              <a:gd name="T11" fmla="*/ 925 h 1020"/>
              <a:gd name="T12" fmla="*/ 704 w 957"/>
              <a:gd name="T13" fmla="*/ 1020 h 1020"/>
              <a:gd name="T14" fmla="*/ 478 w 957"/>
              <a:gd name="T15" fmla="*/ 16 h 1020"/>
              <a:gd name="T16" fmla="*/ 704 w 957"/>
              <a:gd name="T17" fmla="*/ 308 h 1020"/>
              <a:gd name="T18" fmla="*/ 679 w 957"/>
              <a:gd name="T19" fmla="*/ 494 h 1020"/>
              <a:gd name="T20" fmla="*/ 704 w 957"/>
              <a:gd name="T21" fmla="*/ 513 h 1020"/>
              <a:gd name="T22" fmla="*/ 665 w 957"/>
              <a:gd name="T23" fmla="*/ 566 h 1020"/>
              <a:gd name="T24" fmla="*/ 684 w 957"/>
              <a:gd name="T25" fmla="*/ 723 h 1020"/>
              <a:gd name="T26" fmla="*/ 704 w 957"/>
              <a:gd name="T27" fmla="*/ 1020 h 1020"/>
              <a:gd name="T28" fmla="*/ 478 w 957"/>
              <a:gd name="T29" fmla="*/ 984 h 1020"/>
              <a:gd name="T30" fmla="*/ 493 w 957"/>
              <a:gd name="T31" fmla="*/ 969 h 1020"/>
              <a:gd name="T32" fmla="*/ 478 w 957"/>
              <a:gd name="T33" fmla="*/ 955 h 1020"/>
              <a:gd name="T34" fmla="*/ 480 w 957"/>
              <a:gd name="T35" fmla="*/ 945 h 1020"/>
              <a:gd name="T36" fmla="*/ 480 w 957"/>
              <a:gd name="T37" fmla="*/ 916 h 1020"/>
              <a:gd name="T38" fmla="*/ 478 w 957"/>
              <a:gd name="T39" fmla="*/ 901 h 1020"/>
              <a:gd name="T40" fmla="*/ 589 w 957"/>
              <a:gd name="T41" fmla="*/ 663 h 1020"/>
              <a:gd name="T42" fmla="*/ 479 w 957"/>
              <a:gd name="T43" fmla="*/ 709 h 1020"/>
              <a:gd name="T44" fmla="*/ 478 w 957"/>
              <a:gd name="T45" fmla="*/ 613 h 1020"/>
              <a:gd name="T46" fmla="*/ 519 w 957"/>
              <a:gd name="T47" fmla="*/ 628 h 1020"/>
              <a:gd name="T48" fmla="*/ 478 w 957"/>
              <a:gd name="T49" fmla="*/ 512 h 1020"/>
              <a:gd name="T50" fmla="*/ 587 w 957"/>
              <a:gd name="T51" fmla="*/ 502 h 1020"/>
              <a:gd name="T52" fmla="*/ 664 w 957"/>
              <a:gd name="T53" fmla="*/ 319 h 1020"/>
              <a:gd name="T54" fmla="*/ 478 w 957"/>
              <a:gd name="T55" fmla="*/ 16 h 1020"/>
              <a:gd name="T56" fmla="*/ 395 w 957"/>
              <a:gd name="T57" fmla="*/ 35 h 1020"/>
              <a:gd name="T58" fmla="*/ 478 w 957"/>
              <a:gd name="T59" fmla="*/ 16 h 1020"/>
              <a:gd name="T60" fmla="*/ 425 w 957"/>
              <a:gd name="T61" fmla="*/ 204 h 1020"/>
              <a:gd name="T62" fmla="*/ 294 w 957"/>
              <a:gd name="T63" fmla="*/ 284 h 1020"/>
              <a:gd name="T64" fmla="*/ 362 w 957"/>
              <a:gd name="T65" fmla="*/ 506 h 1020"/>
              <a:gd name="T66" fmla="*/ 477 w 957"/>
              <a:gd name="T67" fmla="*/ 478 h 1020"/>
              <a:gd name="T68" fmla="*/ 478 w 957"/>
              <a:gd name="T69" fmla="*/ 512 h 1020"/>
              <a:gd name="T70" fmla="*/ 438 w 957"/>
              <a:gd name="T71" fmla="*/ 628 h 1020"/>
              <a:gd name="T72" fmla="*/ 478 w 957"/>
              <a:gd name="T73" fmla="*/ 709 h 1020"/>
              <a:gd name="T74" fmla="*/ 370 w 957"/>
              <a:gd name="T75" fmla="*/ 665 h 1020"/>
              <a:gd name="T76" fmla="*/ 478 w 957"/>
              <a:gd name="T77" fmla="*/ 901 h 1020"/>
              <a:gd name="T78" fmla="*/ 478 w 957"/>
              <a:gd name="T79" fmla="*/ 916 h 1020"/>
              <a:gd name="T80" fmla="*/ 478 w 957"/>
              <a:gd name="T81" fmla="*/ 945 h 1020"/>
              <a:gd name="T82" fmla="*/ 466 w 957"/>
              <a:gd name="T83" fmla="*/ 969 h 1020"/>
              <a:gd name="T84" fmla="*/ 478 w 957"/>
              <a:gd name="T85" fmla="*/ 1020 h 1020"/>
              <a:gd name="T86" fmla="*/ 253 w 957"/>
              <a:gd name="T87" fmla="*/ 730 h 1020"/>
              <a:gd name="T88" fmla="*/ 342 w 957"/>
              <a:gd name="T89" fmla="*/ 640 h 1020"/>
              <a:gd name="T90" fmla="*/ 265 w 957"/>
              <a:gd name="T91" fmla="*/ 519 h 1020"/>
              <a:gd name="T92" fmla="*/ 253 w 957"/>
              <a:gd name="T93" fmla="*/ 477 h 1020"/>
              <a:gd name="T94" fmla="*/ 276 w 957"/>
              <a:gd name="T95" fmla="*/ 341 h 1020"/>
              <a:gd name="T96" fmla="*/ 253 w 957"/>
              <a:gd name="T97" fmla="*/ 143 h 1020"/>
              <a:gd name="T98" fmla="*/ 214 w 957"/>
              <a:gd name="T99" fmla="*/ 313 h 1020"/>
              <a:gd name="T100" fmla="*/ 253 w 957"/>
              <a:gd name="T101" fmla="*/ 310 h 1020"/>
              <a:gd name="T102" fmla="*/ 253 w 957"/>
              <a:gd name="T103" fmla="*/ 477 h 1020"/>
              <a:gd name="T104" fmla="*/ 227 w 957"/>
              <a:gd name="T105" fmla="*/ 490 h 1020"/>
              <a:gd name="T106" fmla="*/ 199 w 957"/>
              <a:gd name="T107" fmla="*/ 359 h 1020"/>
              <a:gd name="T108" fmla="*/ 253 w 957"/>
              <a:gd name="T109" fmla="*/ 1020 h 1020"/>
              <a:gd name="T110" fmla="*/ 3 w 957"/>
              <a:gd name="T111" fmla="*/ 925 h 1020"/>
              <a:gd name="T112" fmla="*/ 253 w 957"/>
              <a:gd name="T113" fmla="*/ 1020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rgbClr val="FF6D6D"/>
          </a:solidFill>
          <a:ln>
            <a:noFill/>
          </a:ln>
        </p:spPr>
        <p:txBody>
          <a:bodyPr vert="horz" wrap="square" lIns="121920" tIns="60960" rIns="121920" bIns="60960" numCol="1" anchor="t" anchorCtr="0" compatLnSpc="1"/>
          <a:lstStyle/>
          <a:p>
            <a:endParaRPr lang="id-ID" sz="2400"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95"/>
                                        </p:tgtEl>
                                        <p:attrNameLst>
                                          <p:attrName>style.visibility</p:attrName>
                                        </p:attrNameLst>
                                      </p:cBhvr>
                                      <p:to>
                                        <p:strVal val="visible"/>
                                      </p:to>
                                    </p:set>
                                    <p:animEffect transition="in" filter="fade">
                                      <p:cBhvr>
                                        <p:cTn id="7" dur="1000"/>
                                        <p:tgtEl>
                                          <p:spTgt spid="395"/>
                                        </p:tgtEl>
                                      </p:cBhvr>
                                    </p:animEffect>
                                    <p:anim calcmode="lin" valueType="num">
                                      <p:cBhvr>
                                        <p:cTn id="8" dur="1000" fill="hold"/>
                                        <p:tgtEl>
                                          <p:spTgt spid="395"/>
                                        </p:tgtEl>
                                        <p:attrNameLst>
                                          <p:attrName>ppt_x</p:attrName>
                                        </p:attrNameLst>
                                      </p:cBhvr>
                                      <p:tavLst>
                                        <p:tav tm="0">
                                          <p:val>
                                            <p:strVal val="#ppt_x"/>
                                          </p:val>
                                        </p:tav>
                                        <p:tav tm="100000">
                                          <p:val>
                                            <p:strVal val="#ppt_x"/>
                                          </p:val>
                                        </p:tav>
                                      </p:tavLst>
                                    </p:anim>
                                    <p:anim calcmode="lin" valueType="num">
                                      <p:cBhvr>
                                        <p:cTn id="9" dur="1000" fill="hold"/>
                                        <p:tgtEl>
                                          <p:spTgt spid="39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95"/>
                                        </p:tgtEl>
                                        <p:attrNameLst>
                                          <p:attrName>style.visibility</p:attrName>
                                        </p:attrNameLst>
                                      </p:cBhvr>
                                      <p:to>
                                        <p:strVal val="visible"/>
                                      </p:to>
                                    </p:set>
                                    <p:animEffect transition="in" filter="fade">
                                      <p:cBhvr>
                                        <p:cTn id="13" dur="750"/>
                                        <p:tgtEl>
                                          <p:spTgt spid="95"/>
                                        </p:tgtEl>
                                      </p:cBhvr>
                                    </p:animEffect>
                                    <p:anim calcmode="lin" valueType="num">
                                      <p:cBhvr>
                                        <p:cTn id="14" dur="750" fill="hold"/>
                                        <p:tgtEl>
                                          <p:spTgt spid="95"/>
                                        </p:tgtEl>
                                        <p:attrNameLst>
                                          <p:attrName>ppt_x</p:attrName>
                                        </p:attrNameLst>
                                      </p:cBhvr>
                                      <p:tavLst>
                                        <p:tav tm="0">
                                          <p:val>
                                            <p:strVal val="#ppt_x"/>
                                          </p:val>
                                        </p:tav>
                                        <p:tav tm="100000">
                                          <p:val>
                                            <p:strVal val="#ppt_x"/>
                                          </p:val>
                                        </p:tav>
                                      </p:tavLst>
                                    </p:anim>
                                    <p:anim calcmode="lin" valueType="num">
                                      <p:cBhvr>
                                        <p:cTn id="15" dur="750" fill="hold"/>
                                        <p:tgtEl>
                                          <p:spTgt spid="95"/>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93"/>
                                        </p:tgtEl>
                                        <p:attrNameLst>
                                          <p:attrName>style.visibility</p:attrName>
                                        </p:attrNameLst>
                                      </p:cBhvr>
                                      <p:to>
                                        <p:strVal val="visible"/>
                                      </p:to>
                                    </p:set>
                                    <p:animEffect transition="in" filter="fade">
                                      <p:cBhvr>
                                        <p:cTn id="18" dur="750"/>
                                        <p:tgtEl>
                                          <p:spTgt spid="93"/>
                                        </p:tgtEl>
                                      </p:cBhvr>
                                    </p:animEffect>
                                    <p:anim calcmode="lin" valueType="num">
                                      <p:cBhvr>
                                        <p:cTn id="19" dur="750" fill="hold"/>
                                        <p:tgtEl>
                                          <p:spTgt spid="93"/>
                                        </p:tgtEl>
                                        <p:attrNameLst>
                                          <p:attrName>ppt_x</p:attrName>
                                        </p:attrNameLst>
                                      </p:cBhvr>
                                      <p:tavLst>
                                        <p:tav tm="0">
                                          <p:val>
                                            <p:strVal val="#ppt_x"/>
                                          </p:val>
                                        </p:tav>
                                        <p:tav tm="100000">
                                          <p:val>
                                            <p:strVal val="#ppt_x"/>
                                          </p:val>
                                        </p:tav>
                                      </p:tavLst>
                                    </p:anim>
                                    <p:anim calcmode="lin" valueType="num">
                                      <p:cBhvr>
                                        <p:cTn id="20" dur="750" fill="hold"/>
                                        <p:tgtEl>
                                          <p:spTgt spid="9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750"/>
                                        <p:tgtEl>
                                          <p:spTgt spid="67"/>
                                        </p:tgtEl>
                                      </p:cBhvr>
                                    </p:animEffect>
                                    <p:anim calcmode="lin" valueType="num">
                                      <p:cBhvr>
                                        <p:cTn id="24" dur="750" fill="hold"/>
                                        <p:tgtEl>
                                          <p:spTgt spid="67"/>
                                        </p:tgtEl>
                                        <p:attrNameLst>
                                          <p:attrName>ppt_x</p:attrName>
                                        </p:attrNameLst>
                                      </p:cBhvr>
                                      <p:tavLst>
                                        <p:tav tm="0">
                                          <p:val>
                                            <p:strVal val="#ppt_x"/>
                                          </p:val>
                                        </p:tav>
                                        <p:tav tm="100000">
                                          <p:val>
                                            <p:strVal val="#ppt_x"/>
                                          </p:val>
                                        </p:tav>
                                      </p:tavLst>
                                    </p:anim>
                                    <p:anim calcmode="lin" valueType="num">
                                      <p:cBhvr>
                                        <p:cTn id="25" dur="750" fill="hold"/>
                                        <p:tgtEl>
                                          <p:spTgt spid="67"/>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750"/>
                                        <p:tgtEl>
                                          <p:spTgt spid="90"/>
                                        </p:tgtEl>
                                      </p:cBhvr>
                                    </p:animEffect>
                                    <p:anim calcmode="lin" valueType="num">
                                      <p:cBhvr>
                                        <p:cTn id="29" dur="750" fill="hold"/>
                                        <p:tgtEl>
                                          <p:spTgt spid="90"/>
                                        </p:tgtEl>
                                        <p:attrNameLst>
                                          <p:attrName>ppt_x</p:attrName>
                                        </p:attrNameLst>
                                      </p:cBhvr>
                                      <p:tavLst>
                                        <p:tav tm="0">
                                          <p:val>
                                            <p:strVal val="#ppt_x"/>
                                          </p:val>
                                        </p:tav>
                                        <p:tav tm="100000">
                                          <p:val>
                                            <p:strVal val="#ppt_x"/>
                                          </p:val>
                                        </p:tav>
                                      </p:tavLst>
                                    </p:anim>
                                    <p:anim calcmode="lin" valueType="num">
                                      <p:cBhvr>
                                        <p:cTn id="30" dur="750" fill="hold"/>
                                        <p:tgtEl>
                                          <p:spTgt spid="9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750"/>
                                        <p:tgtEl>
                                          <p:spTgt spid="45"/>
                                        </p:tgtEl>
                                      </p:cBhvr>
                                    </p:animEffect>
                                    <p:anim calcmode="lin" valueType="num">
                                      <p:cBhvr>
                                        <p:cTn id="34" dur="750" fill="hold"/>
                                        <p:tgtEl>
                                          <p:spTgt spid="45"/>
                                        </p:tgtEl>
                                        <p:attrNameLst>
                                          <p:attrName>ppt_x</p:attrName>
                                        </p:attrNameLst>
                                      </p:cBhvr>
                                      <p:tavLst>
                                        <p:tav tm="0">
                                          <p:val>
                                            <p:strVal val="#ppt_x"/>
                                          </p:val>
                                        </p:tav>
                                        <p:tav tm="100000">
                                          <p:val>
                                            <p:strVal val="#ppt_x"/>
                                          </p:val>
                                        </p:tav>
                                      </p:tavLst>
                                    </p:anim>
                                    <p:anim calcmode="lin" valueType="num">
                                      <p:cBhvr>
                                        <p:cTn id="35" dur="750" fill="hold"/>
                                        <p:tgtEl>
                                          <p:spTgt spid="4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750"/>
                                        <p:tgtEl>
                                          <p:spTgt spid="59"/>
                                        </p:tgtEl>
                                      </p:cBhvr>
                                    </p:animEffect>
                                    <p:anim calcmode="lin" valueType="num">
                                      <p:cBhvr>
                                        <p:cTn id="39" dur="750" fill="hold"/>
                                        <p:tgtEl>
                                          <p:spTgt spid="59"/>
                                        </p:tgtEl>
                                        <p:attrNameLst>
                                          <p:attrName>ppt_x</p:attrName>
                                        </p:attrNameLst>
                                      </p:cBhvr>
                                      <p:tavLst>
                                        <p:tav tm="0">
                                          <p:val>
                                            <p:strVal val="#ppt_x"/>
                                          </p:val>
                                        </p:tav>
                                        <p:tav tm="100000">
                                          <p:val>
                                            <p:strVal val="#ppt_x"/>
                                          </p:val>
                                        </p:tav>
                                      </p:tavLst>
                                    </p:anim>
                                    <p:anim calcmode="lin" valueType="num">
                                      <p:cBhvr>
                                        <p:cTn id="40" dur="750" fill="hold"/>
                                        <p:tgtEl>
                                          <p:spTgt spid="59"/>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par>
                                <p:cTn id="45" presetID="10" presetClass="entr" presetSubtype="0" fill="hold" nodeType="with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fade">
                                      <p:cBhvr>
                                        <p:cTn id="47" dur="500"/>
                                        <p:tgtEl>
                                          <p:spTgt spid="88"/>
                                        </p:tgtEl>
                                      </p:cBhvr>
                                    </p:animEffect>
                                  </p:childTnLst>
                                </p:cTn>
                              </p:par>
                              <p:par>
                                <p:cTn id="48" presetID="10" presetClass="entr" presetSubtype="0" fill="hold" nodeType="withEffect">
                                  <p:stCondLst>
                                    <p:cond delay="0"/>
                                  </p:stCondLst>
                                  <p:childTnLst>
                                    <p:set>
                                      <p:cBhvr>
                                        <p:cTn id="49" dur="1" fill="hold">
                                          <p:stCondLst>
                                            <p:cond delay="0"/>
                                          </p:stCondLst>
                                        </p:cTn>
                                        <p:tgtEl>
                                          <p:spTgt spid="378"/>
                                        </p:tgtEl>
                                        <p:attrNameLst>
                                          <p:attrName>style.visibility</p:attrName>
                                        </p:attrNameLst>
                                      </p:cBhvr>
                                      <p:to>
                                        <p:strVal val="visible"/>
                                      </p:to>
                                    </p:set>
                                    <p:animEffect transition="in" filter="fade">
                                      <p:cBhvr>
                                        <p:cTn id="50" dur="500"/>
                                        <p:tgtEl>
                                          <p:spTgt spid="378"/>
                                        </p:tgtEl>
                                      </p:cBhvr>
                                    </p:animEffect>
                                  </p:childTnLst>
                                </p:cTn>
                              </p:par>
                              <p:par>
                                <p:cTn id="51" presetID="10" presetClass="entr" presetSubtype="0" fill="hold" nodeType="withEffect">
                                  <p:stCondLst>
                                    <p:cond delay="0"/>
                                  </p:stCondLst>
                                  <p:childTnLst>
                                    <p:set>
                                      <p:cBhvr>
                                        <p:cTn id="52" dur="1" fill="hold">
                                          <p:stCondLst>
                                            <p:cond delay="0"/>
                                          </p:stCondLst>
                                        </p:cTn>
                                        <p:tgtEl>
                                          <p:spTgt spid="381"/>
                                        </p:tgtEl>
                                        <p:attrNameLst>
                                          <p:attrName>style.visibility</p:attrName>
                                        </p:attrNameLst>
                                      </p:cBhvr>
                                      <p:to>
                                        <p:strVal val="visible"/>
                                      </p:to>
                                    </p:set>
                                    <p:animEffect transition="in" filter="fade">
                                      <p:cBhvr>
                                        <p:cTn id="53" dur="500"/>
                                        <p:tgtEl>
                                          <p:spTgt spid="38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25"/>
                                        </p:tgtEl>
                                        <p:attrNameLst>
                                          <p:attrName>style.visibility</p:attrName>
                                        </p:attrNameLst>
                                      </p:cBhvr>
                                      <p:to>
                                        <p:strVal val="visible"/>
                                      </p:to>
                                    </p:set>
                                    <p:animEffect transition="in" filter="fade">
                                      <p:cBhvr>
                                        <p:cTn id="56" dur="500"/>
                                        <p:tgtEl>
                                          <p:spTgt spid="325"/>
                                        </p:tgtEl>
                                      </p:cBhvr>
                                    </p:animEffect>
                                  </p:childTnLst>
                                </p:cTn>
                              </p:par>
                              <p:par>
                                <p:cTn id="57" presetID="10" presetClass="entr" presetSubtype="0" fill="hold" nodeType="withEffect">
                                  <p:stCondLst>
                                    <p:cond delay="0"/>
                                  </p:stCondLst>
                                  <p:childTnLst>
                                    <p:set>
                                      <p:cBhvr>
                                        <p:cTn id="58" dur="1" fill="hold">
                                          <p:stCondLst>
                                            <p:cond delay="0"/>
                                          </p:stCondLst>
                                        </p:cTn>
                                        <p:tgtEl>
                                          <p:spTgt spid="384"/>
                                        </p:tgtEl>
                                        <p:attrNameLst>
                                          <p:attrName>style.visibility</p:attrName>
                                        </p:attrNameLst>
                                      </p:cBhvr>
                                      <p:to>
                                        <p:strVal val="visible"/>
                                      </p:to>
                                    </p:set>
                                    <p:animEffect transition="in" filter="fade">
                                      <p:cBhvr>
                                        <p:cTn id="59" dur="500"/>
                                        <p:tgtEl>
                                          <p:spTgt spid="384"/>
                                        </p:tgtEl>
                                      </p:cBhvr>
                                    </p:animEffect>
                                  </p:childTnLst>
                                </p:cTn>
                              </p:par>
                              <p:par>
                                <p:cTn id="60" presetID="10" presetClass="entr" presetSubtype="0" fill="hold" nodeType="withEffect">
                                  <p:stCondLst>
                                    <p:cond delay="0"/>
                                  </p:stCondLst>
                                  <p:childTnLst>
                                    <p:set>
                                      <p:cBhvr>
                                        <p:cTn id="61" dur="1" fill="hold">
                                          <p:stCondLst>
                                            <p:cond delay="0"/>
                                          </p:stCondLst>
                                        </p:cTn>
                                        <p:tgtEl>
                                          <p:spTgt spid="386"/>
                                        </p:tgtEl>
                                        <p:attrNameLst>
                                          <p:attrName>style.visibility</p:attrName>
                                        </p:attrNameLst>
                                      </p:cBhvr>
                                      <p:to>
                                        <p:strVal val="visible"/>
                                      </p:to>
                                    </p:set>
                                    <p:animEffect transition="in" filter="fade">
                                      <p:cBhvr>
                                        <p:cTn id="62" dur="500"/>
                                        <p:tgtEl>
                                          <p:spTgt spid="38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23"/>
                                        </p:tgtEl>
                                        <p:attrNameLst>
                                          <p:attrName>style.visibility</p:attrName>
                                        </p:attrNameLst>
                                      </p:cBhvr>
                                      <p:to>
                                        <p:strVal val="visible"/>
                                      </p:to>
                                    </p:set>
                                    <p:animEffect transition="in" filter="fade">
                                      <p:cBhvr>
                                        <p:cTn id="65" dur="500"/>
                                        <p:tgtEl>
                                          <p:spTgt spid="323"/>
                                        </p:tgtEl>
                                      </p:cBhvr>
                                    </p:animEffect>
                                  </p:childTnLst>
                                </p:cTn>
                              </p:par>
                              <p:par>
                                <p:cTn id="66" presetID="10" presetClass="entr" presetSubtype="0" fill="hold" nodeType="withEffect">
                                  <p:stCondLst>
                                    <p:cond delay="0"/>
                                  </p:stCondLst>
                                  <p:childTnLst>
                                    <p:set>
                                      <p:cBhvr>
                                        <p:cTn id="67" dur="1" fill="hold">
                                          <p:stCondLst>
                                            <p:cond delay="0"/>
                                          </p:stCondLst>
                                        </p:cTn>
                                        <p:tgtEl>
                                          <p:spTgt spid="85"/>
                                        </p:tgtEl>
                                        <p:attrNameLst>
                                          <p:attrName>style.visibility</p:attrName>
                                        </p:attrNameLst>
                                      </p:cBhvr>
                                      <p:to>
                                        <p:strVal val="visible"/>
                                      </p:to>
                                    </p:set>
                                    <p:animEffect transition="in" filter="fade">
                                      <p:cBhvr>
                                        <p:cTn id="68" dur="500"/>
                                        <p:tgtEl>
                                          <p:spTgt spid="85"/>
                                        </p:tgtEl>
                                      </p:cBhvr>
                                    </p:animEffect>
                                  </p:childTnLst>
                                </p:cTn>
                              </p:par>
                            </p:childTnLst>
                          </p:cTn>
                        </p:par>
                        <p:par>
                          <p:cTn id="69" fill="hold">
                            <p:stCondLst>
                              <p:cond delay="2500"/>
                            </p:stCondLst>
                            <p:childTnLst>
                              <p:par>
                                <p:cTn id="70" presetID="53" presetClass="entr" presetSubtype="16" fill="hold" grpId="0" nodeType="afterEffect">
                                  <p:stCondLst>
                                    <p:cond delay="0"/>
                                  </p:stCondLst>
                                  <p:childTnLst>
                                    <p:set>
                                      <p:cBhvr>
                                        <p:cTn id="71" dur="1" fill="hold">
                                          <p:stCondLst>
                                            <p:cond delay="0"/>
                                          </p:stCondLst>
                                        </p:cTn>
                                        <p:tgtEl>
                                          <p:spTgt spid="7"/>
                                        </p:tgtEl>
                                        <p:attrNameLst>
                                          <p:attrName>style.visibility</p:attrName>
                                        </p:attrNameLst>
                                      </p:cBhvr>
                                      <p:to>
                                        <p:strVal val="visible"/>
                                      </p:to>
                                    </p:set>
                                    <p:anim calcmode="lin" valueType="num">
                                      <p:cBhvr>
                                        <p:cTn id="72" dur="500" fill="hold"/>
                                        <p:tgtEl>
                                          <p:spTgt spid="7"/>
                                        </p:tgtEl>
                                        <p:attrNameLst>
                                          <p:attrName>ppt_w</p:attrName>
                                        </p:attrNameLst>
                                      </p:cBhvr>
                                      <p:tavLst>
                                        <p:tav tm="0">
                                          <p:val>
                                            <p:fltVal val="0"/>
                                          </p:val>
                                        </p:tav>
                                        <p:tav tm="100000">
                                          <p:val>
                                            <p:strVal val="#ppt_w"/>
                                          </p:val>
                                        </p:tav>
                                      </p:tavLst>
                                    </p:anim>
                                    <p:anim calcmode="lin" valueType="num">
                                      <p:cBhvr>
                                        <p:cTn id="73" dur="500" fill="hold"/>
                                        <p:tgtEl>
                                          <p:spTgt spid="7"/>
                                        </p:tgtEl>
                                        <p:attrNameLst>
                                          <p:attrName>ppt_h</p:attrName>
                                        </p:attrNameLst>
                                      </p:cBhvr>
                                      <p:tavLst>
                                        <p:tav tm="0">
                                          <p:val>
                                            <p:fltVal val="0"/>
                                          </p:val>
                                        </p:tav>
                                        <p:tav tm="100000">
                                          <p:val>
                                            <p:strVal val="#ppt_h"/>
                                          </p:val>
                                        </p:tav>
                                      </p:tavLst>
                                    </p:anim>
                                    <p:animEffect transition="in" filter="fade">
                                      <p:cBhvr>
                                        <p:cTn id="74" dur="500"/>
                                        <p:tgtEl>
                                          <p:spTgt spid="7"/>
                                        </p:tgtEl>
                                      </p:cBhvr>
                                    </p:animEffect>
                                  </p:childTnLst>
                                </p:cTn>
                              </p:par>
                              <p:par>
                                <p:cTn id="75" presetID="53" presetClass="entr" presetSubtype="16" fill="hold" nodeType="withEffect">
                                  <p:stCondLst>
                                    <p:cond delay="0"/>
                                  </p:stCondLst>
                                  <p:childTnLst>
                                    <p:set>
                                      <p:cBhvr>
                                        <p:cTn id="76" dur="1" fill="hold">
                                          <p:stCondLst>
                                            <p:cond delay="0"/>
                                          </p:stCondLst>
                                        </p:cTn>
                                        <p:tgtEl>
                                          <p:spTgt spid="86"/>
                                        </p:tgtEl>
                                        <p:attrNameLst>
                                          <p:attrName>style.visibility</p:attrName>
                                        </p:attrNameLst>
                                      </p:cBhvr>
                                      <p:to>
                                        <p:strVal val="visible"/>
                                      </p:to>
                                    </p:set>
                                    <p:anim calcmode="lin" valueType="num">
                                      <p:cBhvr>
                                        <p:cTn id="77" dur="500" fill="hold"/>
                                        <p:tgtEl>
                                          <p:spTgt spid="86"/>
                                        </p:tgtEl>
                                        <p:attrNameLst>
                                          <p:attrName>ppt_w</p:attrName>
                                        </p:attrNameLst>
                                      </p:cBhvr>
                                      <p:tavLst>
                                        <p:tav tm="0">
                                          <p:val>
                                            <p:fltVal val="0"/>
                                          </p:val>
                                        </p:tav>
                                        <p:tav tm="100000">
                                          <p:val>
                                            <p:strVal val="#ppt_w"/>
                                          </p:val>
                                        </p:tav>
                                      </p:tavLst>
                                    </p:anim>
                                    <p:anim calcmode="lin" valueType="num">
                                      <p:cBhvr>
                                        <p:cTn id="78" dur="500" fill="hold"/>
                                        <p:tgtEl>
                                          <p:spTgt spid="86"/>
                                        </p:tgtEl>
                                        <p:attrNameLst>
                                          <p:attrName>ppt_h</p:attrName>
                                        </p:attrNameLst>
                                      </p:cBhvr>
                                      <p:tavLst>
                                        <p:tav tm="0">
                                          <p:val>
                                            <p:fltVal val="0"/>
                                          </p:val>
                                        </p:tav>
                                        <p:tav tm="100000">
                                          <p:val>
                                            <p:strVal val="#ppt_h"/>
                                          </p:val>
                                        </p:tav>
                                      </p:tavLst>
                                    </p:anim>
                                    <p:animEffect transition="in" filter="fade">
                                      <p:cBhvr>
                                        <p:cTn id="79" dur="500"/>
                                        <p:tgtEl>
                                          <p:spTgt spid="86"/>
                                        </p:tgtEl>
                                      </p:cBhvr>
                                    </p:animEffect>
                                  </p:childTnLst>
                                </p:cTn>
                              </p:par>
                              <p:par>
                                <p:cTn id="80" presetID="53" presetClass="entr" presetSubtype="16" fill="hold" nodeType="withEffect">
                                  <p:stCondLst>
                                    <p:cond delay="0"/>
                                  </p:stCondLst>
                                  <p:childTnLst>
                                    <p:set>
                                      <p:cBhvr>
                                        <p:cTn id="81" dur="1" fill="hold">
                                          <p:stCondLst>
                                            <p:cond delay="0"/>
                                          </p:stCondLst>
                                        </p:cTn>
                                        <p:tgtEl>
                                          <p:spTgt spid="385"/>
                                        </p:tgtEl>
                                        <p:attrNameLst>
                                          <p:attrName>style.visibility</p:attrName>
                                        </p:attrNameLst>
                                      </p:cBhvr>
                                      <p:to>
                                        <p:strVal val="visible"/>
                                      </p:to>
                                    </p:set>
                                    <p:anim calcmode="lin" valueType="num">
                                      <p:cBhvr>
                                        <p:cTn id="82" dur="500" fill="hold"/>
                                        <p:tgtEl>
                                          <p:spTgt spid="385"/>
                                        </p:tgtEl>
                                        <p:attrNameLst>
                                          <p:attrName>ppt_w</p:attrName>
                                        </p:attrNameLst>
                                      </p:cBhvr>
                                      <p:tavLst>
                                        <p:tav tm="0">
                                          <p:val>
                                            <p:fltVal val="0"/>
                                          </p:val>
                                        </p:tav>
                                        <p:tav tm="100000">
                                          <p:val>
                                            <p:strVal val="#ppt_w"/>
                                          </p:val>
                                        </p:tav>
                                      </p:tavLst>
                                    </p:anim>
                                    <p:anim calcmode="lin" valueType="num">
                                      <p:cBhvr>
                                        <p:cTn id="83" dur="500" fill="hold"/>
                                        <p:tgtEl>
                                          <p:spTgt spid="385"/>
                                        </p:tgtEl>
                                        <p:attrNameLst>
                                          <p:attrName>ppt_h</p:attrName>
                                        </p:attrNameLst>
                                      </p:cBhvr>
                                      <p:tavLst>
                                        <p:tav tm="0">
                                          <p:val>
                                            <p:fltVal val="0"/>
                                          </p:val>
                                        </p:tav>
                                        <p:tav tm="100000">
                                          <p:val>
                                            <p:strVal val="#ppt_h"/>
                                          </p:val>
                                        </p:tav>
                                      </p:tavLst>
                                    </p:anim>
                                    <p:animEffect transition="in" filter="fade">
                                      <p:cBhvr>
                                        <p:cTn id="84" dur="500"/>
                                        <p:tgtEl>
                                          <p:spTgt spid="385"/>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326"/>
                                        </p:tgtEl>
                                        <p:attrNameLst>
                                          <p:attrName>style.visibility</p:attrName>
                                        </p:attrNameLst>
                                      </p:cBhvr>
                                      <p:to>
                                        <p:strVal val="visible"/>
                                      </p:to>
                                    </p:set>
                                    <p:anim calcmode="lin" valueType="num">
                                      <p:cBhvr>
                                        <p:cTn id="87" dur="500" fill="hold"/>
                                        <p:tgtEl>
                                          <p:spTgt spid="326"/>
                                        </p:tgtEl>
                                        <p:attrNameLst>
                                          <p:attrName>ppt_w</p:attrName>
                                        </p:attrNameLst>
                                      </p:cBhvr>
                                      <p:tavLst>
                                        <p:tav tm="0">
                                          <p:val>
                                            <p:fltVal val="0"/>
                                          </p:val>
                                        </p:tav>
                                        <p:tav tm="100000">
                                          <p:val>
                                            <p:strVal val="#ppt_w"/>
                                          </p:val>
                                        </p:tav>
                                      </p:tavLst>
                                    </p:anim>
                                    <p:anim calcmode="lin" valueType="num">
                                      <p:cBhvr>
                                        <p:cTn id="88" dur="500" fill="hold"/>
                                        <p:tgtEl>
                                          <p:spTgt spid="326"/>
                                        </p:tgtEl>
                                        <p:attrNameLst>
                                          <p:attrName>ppt_h</p:attrName>
                                        </p:attrNameLst>
                                      </p:cBhvr>
                                      <p:tavLst>
                                        <p:tav tm="0">
                                          <p:val>
                                            <p:fltVal val="0"/>
                                          </p:val>
                                        </p:tav>
                                        <p:tav tm="100000">
                                          <p:val>
                                            <p:strVal val="#ppt_h"/>
                                          </p:val>
                                        </p:tav>
                                      </p:tavLst>
                                    </p:anim>
                                    <p:animEffect transition="in" filter="fade">
                                      <p:cBhvr>
                                        <p:cTn id="89" dur="500"/>
                                        <p:tgtEl>
                                          <p:spTgt spid="326"/>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349"/>
                                        </p:tgtEl>
                                        <p:attrNameLst>
                                          <p:attrName>style.visibility</p:attrName>
                                        </p:attrNameLst>
                                      </p:cBhvr>
                                      <p:to>
                                        <p:strVal val="visible"/>
                                      </p:to>
                                    </p:set>
                                    <p:anim calcmode="lin" valueType="num">
                                      <p:cBhvr>
                                        <p:cTn id="92" dur="500" fill="hold"/>
                                        <p:tgtEl>
                                          <p:spTgt spid="349"/>
                                        </p:tgtEl>
                                        <p:attrNameLst>
                                          <p:attrName>ppt_w</p:attrName>
                                        </p:attrNameLst>
                                      </p:cBhvr>
                                      <p:tavLst>
                                        <p:tav tm="0">
                                          <p:val>
                                            <p:fltVal val="0"/>
                                          </p:val>
                                        </p:tav>
                                        <p:tav tm="100000">
                                          <p:val>
                                            <p:strVal val="#ppt_w"/>
                                          </p:val>
                                        </p:tav>
                                      </p:tavLst>
                                    </p:anim>
                                    <p:anim calcmode="lin" valueType="num">
                                      <p:cBhvr>
                                        <p:cTn id="93" dur="500" fill="hold"/>
                                        <p:tgtEl>
                                          <p:spTgt spid="349"/>
                                        </p:tgtEl>
                                        <p:attrNameLst>
                                          <p:attrName>ppt_h</p:attrName>
                                        </p:attrNameLst>
                                      </p:cBhvr>
                                      <p:tavLst>
                                        <p:tav tm="0">
                                          <p:val>
                                            <p:fltVal val="0"/>
                                          </p:val>
                                        </p:tav>
                                        <p:tav tm="100000">
                                          <p:val>
                                            <p:strVal val="#ppt_h"/>
                                          </p:val>
                                        </p:tav>
                                      </p:tavLst>
                                    </p:anim>
                                    <p:animEffect transition="in" filter="fade">
                                      <p:cBhvr>
                                        <p:cTn id="94" dur="500"/>
                                        <p:tgtEl>
                                          <p:spTgt spid="349"/>
                                        </p:tgtEl>
                                      </p:cBhvr>
                                    </p:animEffect>
                                  </p:childTnLst>
                                </p:cTn>
                              </p:par>
                              <p:par>
                                <p:cTn id="95" presetID="53" presetClass="entr" presetSubtype="16" fill="hold" nodeType="withEffect">
                                  <p:stCondLst>
                                    <p:cond delay="0"/>
                                  </p:stCondLst>
                                  <p:childTnLst>
                                    <p:set>
                                      <p:cBhvr>
                                        <p:cTn id="96" dur="1" fill="hold">
                                          <p:stCondLst>
                                            <p:cond delay="0"/>
                                          </p:stCondLst>
                                        </p:cTn>
                                        <p:tgtEl>
                                          <p:spTgt spid="92"/>
                                        </p:tgtEl>
                                        <p:attrNameLst>
                                          <p:attrName>style.visibility</p:attrName>
                                        </p:attrNameLst>
                                      </p:cBhvr>
                                      <p:to>
                                        <p:strVal val="visible"/>
                                      </p:to>
                                    </p:set>
                                    <p:anim calcmode="lin" valueType="num">
                                      <p:cBhvr>
                                        <p:cTn id="97" dur="500" fill="hold"/>
                                        <p:tgtEl>
                                          <p:spTgt spid="92"/>
                                        </p:tgtEl>
                                        <p:attrNameLst>
                                          <p:attrName>ppt_w</p:attrName>
                                        </p:attrNameLst>
                                      </p:cBhvr>
                                      <p:tavLst>
                                        <p:tav tm="0">
                                          <p:val>
                                            <p:fltVal val="0"/>
                                          </p:val>
                                        </p:tav>
                                        <p:tav tm="100000">
                                          <p:val>
                                            <p:strVal val="#ppt_w"/>
                                          </p:val>
                                        </p:tav>
                                      </p:tavLst>
                                    </p:anim>
                                    <p:anim calcmode="lin" valueType="num">
                                      <p:cBhvr>
                                        <p:cTn id="98" dur="500" fill="hold"/>
                                        <p:tgtEl>
                                          <p:spTgt spid="92"/>
                                        </p:tgtEl>
                                        <p:attrNameLst>
                                          <p:attrName>ppt_h</p:attrName>
                                        </p:attrNameLst>
                                      </p:cBhvr>
                                      <p:tavLst>
                                        <p:tav tm="0">
                                          <p:val>
                                            <p:fltVal val="0"/>
                                          </p:val>
                                        </p:tav>
                                        <p:tav tm="100000">
                                          <p:val>
                                            <p:strVal val="#ppt_h"/>
                                          </p:val>
                                        </p:tav>
                                      </p:tavLst>
                                    </p:anim>
                                    <p:animEffect transition="in" filter="fade">
                                      <p:cBhvr>
                                        <p:cTn id="99" dur="500"/>
                                        <p:tgtEl>
                                          <p:spTgt spid="92"/>
                                        </p:tgtEl>
                                      </p:cBhvr>
                                    </p:animEffect>
                                  </p:childTnLst>
                                </p:cTn>
                              </p:par>
                              <p:par>
                                <p:cTn id="100" presetID="53" presetClass="entr" presetSubtype="16" fill="hold" nodeType="withEffect">
                                  <p:stCondLst>
                                    <p:cond delay="0"/>
                                  </p:stCondLst>
                                  <p:childTnLst>
                                    <p:set>
                                      <p:cBhvr>
                                        <p:cTn id="101" dur="1" fill="hold">
                                          <p:stCondLst>
                                            <p:cond delay="0"/>
                                          </p:stCondLst>
                                        </p:cTn>
                                        <p:tgtEl>
                                          <p:spTgt spid="382"/>
                                        </p:tgtEl>
                                        <p:attrNameLst>
                                          <p:attrName>style.visibility</p:attrName>
                                        </p:attrNameLst>
                                      </p:cBhvr>
                                      <p:to>
                                        <p:strVal val="visible"/>
                                      </p:to>
                                    </p:set>
                                    <p:anim calcmode="lin" valueType="num">
                                      <p:cBhvr>
                                        <p:cTn id="102" dur="500" fill="hold"/>
                                        <p:tgtEl>
                                          <p:spTgt spid="382"/>
                                        </p:tgtEl>
                                        <p:attrNameLst>
                                          <p:attrName>ppt_w</p:attrName>
                                        </p:attrNameLst>
                                      </p:cBhvr>
                                      <p:tavLst>
                                        <p:tav tm="0">
                                          <p:val>
                                            <p:fltVal val="0"/>
                                          </p:val>
                                        </p:tav>
                                        <p:tav tm="100000">
                                          <p:val>
                                            <p:strVal val="#ppt_w"/>
                                          </p:val>
                                        </p:tav>
                                      </p:tavLst>
                                    </p:anim>
                                    <p:anim calcmode="lin" valueType="num">
                                      <p:cBhvr>
                                        <p:cTn id="103" dur="500" fill="hold"/>
                                        <p:tgtEl>
                                          <p:spTgt spid="382"/>
                                        </p:tgtEl>
                                        <p:attrNameLst>
                                          <p:attrName>ppt_h</p:attrName>
                                        </p:attrNameLst>
                                      </p:cBhvr>
                                      <p:tavLst>
                                        <p:tav tm="0">
                                          <p:val>
                                            <p:fltVal val="0"/>
                                          </p:val>
                                        </p:tav>
                                        <p:tav tm="100000">
                                          <p:val>
                                            <p:strVal val="#ppt_h"/>
                                          </p:val>
                                        </p:tav>
                                      </p:tavLst>
                                    </p:anim>
                                    <p:animEffect transition="in" filter="fade">
                                      <p:cBhvr>
                                        <p:cTn id="104" dur="500"/>
                                        <p:tgtEl>
                                          <p:spTgt spid="382"/>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306"/>
                                        </p:tgtEl>
                                        <p:attrNameLst>
                                          <p:attrName>style.visibility</p:attrName>
                                        </p:attrNameLst>
                                      </p:cBhvr>
                                      <p:to>
                                        <p:strVal val="visible"/>
                                      </p:to>
                                    </p:set>
                                    <p:anim calcmode="lin" valueType="num">
                                      <p:cBhvr>
                                        <p:cTn id="107" dur="500" fill="hold"/>
                                        <p:tgtEl>
                                          <p:spTgt spid="306"/>
                                        </p:tgtEl>
                                        <p:attrNameLst>
                                          <p:attrName>ppt_w</p:attrName>
                                        </p:attrNameLst>
                                      </p:cBhvr>
                                      <p:tavLst>
                                        <p:tav tm="0">
                                          <p:val>
                                            <p:fltVal val="0"/>
                                          </p:val>
                                        </p:tav>
                                        <p:tav tm="100000">
                                          <p:val>
                                            <p:strVal val="#ppt_w"/>
                                          </p:val>
                                        </p:tav>
                                      </p:tavLst>
                                    </p:anim>
                                    <p:anim calcmode="lin" valueType="num">
                                      <p:cBhvr>
                                        <p:cTn id="108" dur="500" fill="hold"/>
                                        <p:tgtEl>
                                          <p:spTgt spid="306"/>
                                        </p:tgtEl>
                                        <p:attrNameLst>
                                          <p:attrName>ppt_h</p:attrName>
                                        </p:attrNameLst>
                                      </p:cBhvr>
                                      <p:tavLst>
                                        <p:tav tm="0">
                                          <p:val>
                                            <p:fltVal val="0"/>
                                          </p:val>
                                        </p:tav>
                                        <p:tav tm="100000">
                                          <p:val>
                                            <p:strVal val="#ppt_h"/>
                                          </p:val>
                                        </p:tav>
                                      </p:tavLst>
                                    </p:anim>
                                    <p:animEffect transition="in" filter="fade">
                                      <p:cBhvr>
                                        <p:cTn id="109" dur="500"/>
                                        <p:tgtEl>
                                          <p:spTgt spid="306"/>
                                        </p:tgtEl>
                                      </p:cBhvr>
                                    </p:animEffect>
                                  </p:childTnLst>
                                </p:cTn>
                              </p:par>
                              <p:par>
                                <p:cTn id="110" presetID="53" presetClass="entr" presetSubtype="16" fill="hold" nodeType="withEffect">
                                  <p:stCondLst>
                                    <p:cond delay="0"/>
                                  </p:stCondLst>
                                  <p:childTnLst>
                                    <p:set>
                                      <p:cBhvr>
                                        <p:cTn id="111" dur="1" fill="hold">
                                          <p:stCondLst>
                                            <p:cond delay="0"/>
                                          </p:stCondLst>
                                        </p:cTn>
                                        <p:tgtEl>
                                          <p:spTgt spid="379"/>
                                        </p:tgtEl>
                                        <p:attrNameLst>
                                          <p:attrName>style.visibility</p:attrName>
                                        </p:attrNameLst>
                                      </p:cBhvr>
                                      <p:to>
                                        <p:strVal val="visible"/>
                                      </p:to>
                                    </p:set>
                                    <p:anim calcmode="lin" valueType="num">
                                      <p:cBhvr>
                                        <p:cTn id="112" dur="500" fill="hold"/>
                                        <p:tgtEl>
                                          <p:spTgt spid="379"/>
                                        </p:tgtEl>
                                        <p:attrNameLst>
                                          <p:attrName>ppt_w</p:attrName>
                                        </p:attrNameLst>
                                      </p:cBhvr>
                                      <p:tavLst>
                                        <p:tav tm="0">
                                          <p:val>
                                            <p:fltVal val="0"/>
                                          </p:val>
                                        </p:tav>
                                        <p:tav tm="100000">
                                          <p:val>
                                            <p:strVal val="#ppt_w"/>
                                          </p:val>
                                        </p:tav>
                                      </p:tavLst>
                                    </p:anim>
                                    <p:anim calcmode="lin" valueType="num">
                                      <p:cBhvr>
                                        <p:cTn id="113" dur="500" fill="hold"/>
                                        <p:tgtEl>
                                          <p:spTgt spid="379"/>
                                        </p:tgtEl>
                                        <p:attrNameLst>
                                          <p:attrName>ppt_h</p:attrName>
                                        </p:attrNameLst>
                                      </p:cBhvr>
                                      <p:tavLst>
                                        <p:tav tm="0">
                                          <p:val>
                                            <p:fltVal val="0"/>
                                          </p:val>
                                        </p:tav>
                                        <p:tav tm="100000">
                                          <p:val>
                                            <p:strVal val="#ppt_h"/>
                                          </p:val>
                                        </p:tav>
                                      </p:tavLst>
                                    </p:anim>
                                    <p:animEffect transition="in" filter="fade">
                                      <p:cBhvr>
                                        <p:cTn id="114" dur="500"/>
                                        <p:tgtEl>
                                          <p:spTgt spid="379"/>
                                        </p:tgtEl>
                                      </p:cBhvr>
                                    </p:animEffect>
                                  </p:childTnLst>
                                </p:cTn>
                              </p:par>
                              <p:par>
                                <p:cTn id="115" presetID="53" presetClass="entr" presetSubtype="16" fill="hold" nodeType="withEffect">
                                  <p:stCondLst>
                                    <p:cond delay="0"/>
                                  </p:stCondLst>
                                  <p:childTnLst>
                                    <p:set>
                                      <p:cBhvr>
                                        <p:cTn id="116" dur="1" fill="hold">
                                          <p:stCondLst>
                                            <p:cond delay="0"/>
                                          </p:stCondLst>
                                        </p:cTn>
                                        <p:tgtEl>
                                          <p:spTgt spid="375"/>
                                        </p:tgtEl>
                                        <p:attrNameLst>
                                          <p:attrName>style.visibility</p:attrName>
                                        </p:attrNameLst>
                                      </p:cBhvr>
                                      <p:to>
                                        <p:strVal val="visible"/>
                                      </p:to>
                                    </p:set>
                                    <p:anim calcmode="lin" valueType="num">
                                      <p:cBhvr>
                                        <p:cTn id="117" dur="500" fill="hold"/>
                                        <p:tgtEl>
                                          <p:spTgt spid="375"/>
                                        </p:tgtEl>
                                        <p:attrNameLst>
                                          <p:attrName>ppt_w</p:attrName>
                                        </p:attrNameLst>
                                      </p:cBhvr>
                                      <p:tavLst>
                                        <p:tav tm="0">
                                          <p:val>
                                            <p:fltVal val="0"/>
                                          </p:val>
                                        </p:tav>
                                        <p:tav tm="100000">
                                          <p:val>
                                            <p:strVal val="#ppt_w"/>
                                          </p:val>
                                        </p:tav>
                                      </p:tavLst>
                                    </p:anim>
                                    <p:anim calcmode="lin" valueType="num">
                                      <p:cBhvr>
                                        <p:cTn id="118" dur="500" fill="hold"/>
                                        <p:tgtEl>
                                          <p:spTgt spid="375"/>
                                        </p:tgtEl>
                                        <p:attrNameLst>
                                          <p:attrName>ppt_h</p:attrName>
                                        </p:attrNameLst>
                                      </p:cBhvr>
                                      <p:tavLst>
                                        <p:tav tm="0">
                                          <p:val>
                                            <p:fltVal val="0"/>
                                          </p:val>
                                        </p:tav>
                                        <p:tav tm="100000">
                                          <p:val>
                                            <p:strVal val="#ppt_h"/>
                                          </p:val>
                                        </p:tav>
                                      </p:tavLst>
                                    </p:anim>
                                    <p:animEffect transition="in" filter="fade">
                                      <p:cBhvr>
                                        <p:cTn id="119" dur="500"/>
                                        <p:tgtEl>
                                          <p:spTgt spid="375"/>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68"/>
                                        </p:tgtEl>
                                        <p:attrNameLst>
                                          <p:attrName>style.visibility</p:attrName>
                                        </p:attrNameLst>
                                      </p:cBhvr>
                                      <p:to>
                                        <p:strVal val="visible"/>
                                      </p:to>
                                    </p:set>
                                    <p:anim calcmode="lin" valueType="num">
                                      <p:cBhvr>
                                        <p:cTn id="122" dur="500" fill="hold"/>
                                        <p:tgtEl>
                                          <p:spTgt spid="68"/>
                                        </p:tgtEl>
                                        <p:attrNameLst>
                                          <p:attrName>ppt_w</p:attrName>
                                        </p:attrNameLst>
                                      </p:cBhvr>
                                      <p:tavLst>
                                        <p:tav tm="0">
                                          <p:val>
                                            <p:fltVal val="0"/>
                                          </p:val>
                                        </p:tav>
                                        <p:tav tm="100000">
                                          <p:val>
                                            <p:strVal val="#ppt_w"/>
                                          </p:val>
                                        </p:tav>
                                      </p:tavLst>
                                    </p:anim>
                                    <p:anim calcmode="lin" valueType="num">
                                      <p:cBhvr>
                                        <p:cTn id="123" dur="500" fill="hold"/>
                                        <p:tgtEl>
                                          <p:spTgt spid="68"/>
                                        </p:tgtEl>
                                        <p:attrNameLst>
                                          <p:attrName>ppt_h</p:attrName>
                                        </p:attrNameLst>
                                      </p:cBhvr>
                                      <p:tavLst>
                                        <p:tav tm="0">
                                          <p:val>
                                            <p:fltVal val="0"/>
                                          </p:val>
                                        </p:tav>
                                        <p:tav tm="100000">
                                          <p:val>
                                            <p:strVal val="#ppt_h"/>
                                          </p:val>
                                        </p:tav>
                                      </p:tavLst>
                                    </p:anim>
                                    <p:animEffect transition="in" filter="fade">
                                      <p:cBhvr>
                                        <p:cTn id="124" dur="500"/>
                                        <p:tgtEl>
                                          <p:spTgt spid="68"/>
                                        </p:tgtEl>
                                      </p:cBhvr>
                                    </p:animEffect>
                                  </p:childTnLst>
                                </p:cTn>
                              </p:par>
                            </p:childTnLst>
                          </p:cTn>
                        </p:par>
                        <p:par>
                          <p:cTn id="125" fill="hold">
                            <p:stCondLst>
                              <p:cond delay="3000"/>
                            </p:stCondLst>
                            <p:childTnLst>
                              <p:par>
                                <p:cTn id="126" presetID="10" presetClass="entr" presetSubtype="0" fill="hold" nodeType="afterEffect">
                                  <p:stCondLst>
                                    <p:cond delay="0"/>
                                  </p:stCondLst>
                                  <p:childTnLst>
                                    <p:set>
                                      <p:cBhvr>
                                        <p:cTn id="127" dur="1" fill="hold">
                                          <p:stCondLst>
                                            <p:cond delay="0"/>
                                          </p:stCondLst>
                                        </p:cTn>
                                        <p:tgtEl>
                                          <p:spTgt spid="383"/>
                                        </p:tgtEl>
                                        <p:attrNameLst>
                                          <p:attrName>style.visibility</p:attrName>
                                        </p:attrNameLst>
                                      </p:cBhvr>
                                      <p:to>
                                        <p:strVal val="visible"/>
                                      </p:to>
                                    </p:set>
                                    <p:animEffect transition="in" filter="fade">
                                      <p:cBhvr>
                                        <p:cTn id="128" dur="500"/>
                                        <p:tgtEl>
                                          <p:spTgt spid="383"/>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24"/>
                                        </p:tgtEl>
                                        <p:attrNameLst>
                                          <p:attrName>style.visibility</p:attrName>
                                        </p:attrNameLst>
                                      </p:cBhvr>
                                      <p:to>
                                        <p:strVal val="visible"/>
                                      </p:to>
                                    </p:set>
                                    <p:animEffect transition="in" filter="fade">
                                      <p:cBhvr>
                                        <p:cTn id="131" dur="500"/>
                                        <p:tgtEl>
                                          <p:spTgt spid="324"/>
                                        </p:tgtEl>
                                      </p:cBhvr>
                                    </p:animEffect>
                                  </p:childTnLst>
                                </p:cTn>
                              </p:par>
                              <p:par>
                                <p:cTn id="132" presetID="10" presetClass="entr" presetSubtype="0" fill="hold" nodeType="withEffect">
                                  <p:stCondLst>
                                    <p:cond delay="0"/>
                                  </p:stCondLst>
                                  <p:childTnLst>
                                    <p:set>
                                      <p:cBhvr>
                                        <p:cTn id="133" dur="1" fill="hold">
                                          <p:stCondLst>
                                            <p:cond delay="0"/>
                                          </p:stCondLst>
                                        </p:cTn>
                                        <p:tgtEl>
                                          <p:spTgt spid="94"/>
                                        </p:tgtEl>
                                        <p:attrNameLst>
                                          <p:attrName>style.visibility</p:attrName>
                                        </p:attrNameLst>
                                      </p:cBhvr>
                                      <p:to>
                                        <p:strVal val="visible"/>
                                      </p:to>
                                    </p:set>
                                    <p:animEffect transition="in" filter="fade">
                                      <p:cBhvr>
                                        <p:cTn id="134" dur="500"/>
                                        <p:tgtEl>
                                          <p:spTgt spid="94"/>
                                        </p:tgtEl>
                                      </p:cBhvr>
                                    </p:animEffect>
                                  </p:childTnLst>
                                </p:cTn>
                              </p:par>
                              <p:par>
                                <p:cTn id="135" presetID="10" presetClass="entr" presetSubtype="0" fill="hold" nodeType="withEffect">
                                  <p:stCondLst>
                                    <p:cond delay="0"/>
                                  </p:stCondLst>
                                  <p:childTnLst>
                                    <p:set>
                                      <p:cBhvr>
                                        <p:cTn id="136" dur="1" fill="hold">
                                          <p:stCondLst>
                                            <p:cond delay="0"/>
                                          </p:stCondLst>
                                        </p:cTn>
                                        <p:tgtEl>
                                          <p:spTgt spid="91"/>
                                        </p:tgtEl>
                                        <p:attrNameLst>
                                          <p:attrName>style.visibility</p:attrName>
                                        </p:attrNameLst>
                                      </p:cBhvr>
                                      <p:to>
                                        <p:strVal val="visible"/>
                                      </p:to>
                                    </p:set>
                                    <p:animEffect transition="in" filter="fade">
                                      <p:cBhvr>
                                        <p:cTn id="137" dur="500"/>
                                        <p:tgtEl>
                                          <p:spTgt spid="91"/>
                                        </p:tgtEl>
                                      </p:cBhvr>
                                    </p:animEffect>
                                  </p:childTnLst>
                                </p:cTn>
                              </p:par>
                              <p:par>
                                <p:cTn id="138" presetID="10" presetClass="entr" presetSubtype="0" fill="hold" grpId="0" nodeType="withEffect">
                                  <p:stCondLst>
                                    <p:cond delay="0"/>
                                  </p:stCondLst>
                                  <p:childTnLst>
                                    <p:set>
                                      <p:cBhvr>
                                        <p:cTn id="139" dur="1" fill="hold">
                                          <p:stCondLst>
                                            <p:cond delay="0"/>
                                          </p:stCondLst>
                                        </p:cTn>
                                        <p:tgtEl>
                                          <p:spTgt spid="314"/>
                                        </p:tgtEl>
                                        <p:attrNameLst>
                                          <p:attrName>style.visibility</p:attrName>
                                        </p:attrNameLst>
                                      </p:cBhvr>
                                      <p:to>
                                        <p:strVal val="visible"/>
                                      </p:to>
                                    </p:set>
                                    <p:animEffect transition="in" filter="fade">
                                      <p:cBhvr>
                                        <p:cTn id="140" dur="500"/>
                                        <p:tgtEl>
                                          <p:spTgt spid="314"/>
                                        </p:tgtEl>
                                      </p:cBhvr>
                                    </p:animEffect>
                                  </p:childTnLst>
                                </p:cTn>
                              </p:par>
                              <p:par>
                                <p:cTn id="141" presetID="10" presetClass="entr" presetSubtype="0" fill="hold" grpId="0" nodeType="with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500"/>
                                        <p:tgtEl>
                                          <p:spTgt spid="64"/>
                                        </p:tgtEl>
                                      </p:cBhvr>
                                    </p:animEffect>
                                  </p:childTnLst>
                                </p:cTn>
                              </p:par>
                              <p:par>
                                <p:cTn id="144" presetID="10" presetClass="entr" presetSubtype="0" fill="hold" nodeType="withEffect">
                                  <p:stCondLst>
                                    <p:cond delay="0"/>
                                  </p:stCondLst>
                                  <p:childTnLst>
                                    <p:set>
                                      <p:cBhvr>
                                        <p:cTn id="145" dur="1" fill="hold">
                                          <p:stCondLst>
                                            <p:cond delay="0"/>
                                          </p:stCondLst>
                                        </p:cTn>
                                        <p:tgtEl>
                                          <p:spTgt spid="84"/>
                                        </p:tgtEl>
                                        <p:attrNameLst>
                                          <p:attrName>style.visibility</p:attrName>
                                        </p:attrNameLst>
                                      </p:cBhvr>
                                      <p:to>
                                        <p:strVal val="visible"/>
                                      </p:to>
                                    </p:set>
                                    <p:animEffect transition="in" filter="fade">
                                      <p:cBhvr>
                                        <p:cTn id="146" dur="500"/>
                                        <p:tgtEl>
                                          <p:spTgt spid="84"/>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354"/>
                                        </p:tgtEl>
                                        <p:attrNameLst>
                                          <p:attrName>style.visibility</p:attrName>
                                        </p:attrNameLst>
                                      </p:cBhvr>
                                      <p:to>
                                        <p:strVal val="visible"/>
                                      </p:to>
                                    </p:set>
                                    <p:animEffect transition="in" filter="fade">
                                      <p:cBhvr>
                                        <p:cTn id="149" dur="500"/>
                                        <p:tgtEl>
                                          <p:spTgt spid="354"/>
                                        </p:tgtEl>
                                      </p:cBhvr>
                                    </p:animEffect>
                                  </p:childTnLst>
                                </p:cTn>
                              </p:par>
                              <p:par>
                                <p:cTn id="150" presetID="10" presetClass="entr" presetSubtype="0" fill="hold" grpId="0" nodeType="withEffect">
                                  <p:stCondLst>
                                    <p:cond delay="0"/>
                                  </p:stCondLst>
                                  <p:childTnLst>
                                    <p:set>
                                      <p:cBhvr>
                                        <p:cTn id="151" dur="1" fill="hold">
                                          <p:stCondLst>
                                            <p:cond delay="0"/>
                                          </p:stCondLst>
                                        </p:cTn>
                                        <p:tgtEl>
                                          <p:spTgt spid="341"/>
                                        </p:tgtEl>
                                        <p:attrNameLst>
                                          <p:attrName>style.visibility</p:attrName>
                                        </p:attrNameLst>
                                      </p:cBhvr>
                                      <p:to>
                                        <p:strVal val="visible"/>
                                      </p:to>
                                    </p:set>
                                    <p:animEffect transition="in" filter="fade">
                                      <p:cBhvr>
                                        <p:cTn id="152" dur="500"/>
                                        <p:tgtEl>
                                          <p:spTgt spid="341"/>
                                        </p:tgtEl>
                                      </p:cBhvr>
                                    </p:animEffect>
                                  </p:childTnLst>
                                </p:cTn>
                              </p:par>
                              <p:par>
                                <p:cTn id="153" presetID="10" presetClass="entr" presetSubtype="0" fill="hold" grpId="0" nodeType="withEffect">
                                  <p:stCondLst>
                                    <p:cond delay="0"/>
                                  </p:stCondLst>
                                  <p:childTnLst>
                                    <p:set>
                                      <p:cBhvr>
                                        <p:cTn id="154" dur="1" fill="hold">
                                          <p:stCondLst>
                                            <p:cond delay="0"/>
                                          </p:stCondLst>
                                        </p:cTn>
                                        <p:tgtEl>
                                          <p:spTgt spid="374"/>
                                        </p:tgtEl>
                                        <p:attrNameLst>
                                          <p:attrName>style.visibility</p:attrName>
                                        </p:attrNameLst>
                                      </p:cBhvr>
                                      <p:to>
                                        <p:strVal val="visible"/>
                                      </p:to>
                                    </p:set>
                                    <p:animEffect transition="in" filter="fade">
                                      <p:cBhvr>
                                        <p:cTn id="155" dur="500"/>
                                        <p:tgtEl>
                                          <p:spTgt spid="374"/>
                                        </p:tgtEl>
                                      </p:cBhvr>
                                    </p:animEffect>
                                  </p:childTnLst>
                                </p:cTn>
                              </p:par>
                            </p:childTnLst>
                          </p:cTn>
                        </p:par>
                        <p:par>
                          <p:cTn id="156" fill="hold">
                            <p:stCondLst>
                              <p:cond delay="3500"/>
                            </p:stCondLst>
                            <p:childTnLst>
                              <p:par>
                                <p:cTn id="157" presetID="53" presetClass="entr" presetSubtype="16" fill="hold" nodeType="afterEffect">
                                  <p:stCondLst>
                                    <p:cond delay="0"/>
                                  </p:stCondLst>
                                  <p:childTnLst>
                                    <p:set>
                                      <p:cBhvr>
                                        <p:cTn id="158" dur="1" fill="hold">
                                          <p:stCondLst>
                                            <p:cond delay="0"/>
                                          </p:stCondLst>
                                        </p:cTn>
                                        <p:tgtEl>
                                          <p:spTgt spid="89"/>
                                        </p:tgtEl>
                                        <p:attrNameLst>
                                          <p:attrName>style.visibility</p:attrName>
                                        </p:attrNameLst>
                                      </p:cBhvr>
                                      <p:to>
                                        <p:strVal val="visible"/>
                                      </p:to>
                                    </p:set>
                                    <p:anim calcmode="lin" valueType="num">
                                      <p:cBhvr>
                                        <p:cTn id="159" dur="500" fill="hold"/>
                                        <p:tgtEl>
                                          <p:spTgt spid="89"/>
                                        </p:tgtEl>
                                        <p:attrNameLst>
                                          <p:attrName>ppt_w</p:attrName>
                                        </p:attrNameLst>
                                      </p:cBhvr>
                                      <p:tavLst>
                                        <p:tav tm="0">
                                          <p:val>
                                            <p:fltVal val="0"/>
                                          </p:val>
                                        </p:tav>
                                        <p:tav tm="100000">
                                          <p:val>
                                            <p:strVal val="#ppt_w"/>
                                          </p:val>
                                        </p:tav>
                                      </p:tavLst>
                                    </p:anim>
                                    <p:anim calcmode="lin" valueType="num">
                                      <p:cBhvr>
                                        <p:cTn id="160" dur="500" fill="hold"/>
                                        <p:tgtEl>
                                          <p:spTgt spid="89"/>
                                        </p:tgtEl>
                                        <p:attrNameLst>
                                          <p:attrName>ppt_h</p:attrName>
                                        </p:attrNameLst>
                                      </p:cBhvr>
                                      <p:tavLst>
                                        <p:tav tm="0">
                                          <p:val>
                                            <p:fltVal val="0"/>
                                          </p:val>
                                        </p:tav>
                                        <p:tav tm="100000">
                                          <p:val>
                                            <p:strVal val="#ppt_h"/>
                                          </p:val>
                                        </p:tav>
                                      </p:tavLst>
                                    </p:anim>
                                    <p:animEffect transition="in" filter="fade">
                                      <p:cBhvr>
                                        <p:cTn id="161" dur="500"/>
                                        <p:tgtEl>
                                          <p:spTgt spid="89"/>
                                        </p:tgtEl>
                                      </p:cBhvr>
                                    </p:animEffect>
                                  </p:childTnLst>
                                </p:cTn>
                              </p:par>
                              <p:par>
                                <p:cTn id="162" presetID="53" presetClass="entr" presetSubtype="16" fill="hold" grpId="0" nodeType="withEffect">
                                  <p:stCondLst>
                                    <p:cond delay="0"/>
                                  </p:stCondLst>
                                  <p:childTnLst>
                                    <p:set>
                                      <p:cBhvr>
                                        <p:cTn id="163" dur="1" fill="hold">
                                          <p:stCondLst>
                                            <p:cond delay="0"/>
                                          </p:stCondLst>
                                        </p:cTn>
                                        <p:tgtEl>
                                          <p:spTgt spid="373"/>
                                        </p:tgtEl>
                                        <p:attrNameLst>
                                          <p:attrName>style.visibility</p:attrName>
                                        </p:attrNameLst>
                                      </p:cBhvr>
                                      <p:to>
                                        <p:strVal val="visible"/>
                                      </p:to>
                                    </p:set>
                                    <p:anim calcmode="lin" valueType="num">
                                      <p:cBhvr>
                                        <p:cTn id="164" dur="500" fill="hold"/>
                                        <p:tgtEl>
                                          <p:spTgt spid="373"/>
                                        </p:tgtEl>
                                        <p:attrNameLst>
                                          <p:attrName>ppt_w</p:attrName>
                                        </p:attrNameLst>
                                      </p:cBhvr>
                                      <p:tavLst>
                                        <p:tav tm="0">
                                          <p:val>
                                            <p:fltVal val="0"/>
                                          </p:val>
                                        </p:tav>
                                        <p:tav tm="100000">
                                          <p:val>
                                            <p:strVal val="#ppt_w"/>
                                          </p:val>
                                        </p:tav>
                                      </p:tavLst>
                                    </p:anim>
                                    <p:anim calcmode="lin" valueType="num">
                                      <p:cBhvr>
                                        <p:cTn id="165" dur="500" fill="hold"/>
                                        <p:tgtEl>
                                          <p:spTgt spid="373"/>
                                        </p:tgtEl>
                                        <p:attrNameLst>
                                          <p:attrName>ppt_h</p:attrName>
                                        </p:attrNameLst>
                                      </p:cBhvr>
                                      <p:tavLst>
                                        <p:tav tm="0">
                                          <p:val>
                                            <p:fltVal val="0"/>
                                          </p:val>
                                        </p:tav>
                                        <p:tav tm="100000">
                                          <p:val>
                                            <p:strVal val="#ppt_h"/>
                                          </p:val>
                                        </p:tav>
                                      </p:tavLst>
                                    </p:anim>
                                    <p:animEffect transition="in" filter="fade">
                                      <p:cBhvr>
                                        <p:cTn id="166" dur="500"/>
                                        <p:tgtEl>
                                          <p:spTgt spid="373"/>
                                        </p:tgtEl>
                                      </p:cBhvr>
                                    </p:animEffect>
                                  </p:childTnLst>
                                </p:cTn>
                              </p:par>
                              <p:par>
                                <p:cTn id="167" presetID="53" presetClass="entr" presetSubtype="16" fill="hold" grpId="0" nodeType="withEffect">
                                  <p:stCondLst>
                                    <p:cond delay="0"/>
                                  </p:stCondLst>
                                  <p:childTnLst>
                                    <p:set>
                                      <p:cBhvr>
                                        <p:cTn id="168" dur="1" fill="hold">
                                          <p:stCondLst>
                                            <p:cond delay="0"/>
                                          </p:stCondLst>
                                        </p:cTn>
                                        <p:tgtEl>
                                          <p:spTgt spid="50"/>
                                        </p:tgtEl>
                                        <p:attrNameLst>
                                          <p:attrName>style.visibility</p:attrName>
                                        </p:attrNameLst>
                                      </p:cBhvr>
                                      <p:to>
                                        <p:strVal val="visible"/>
                                      </p:to>
                                    </p:set>
                                    <p:anim calcmode="lin" valueType="num">
                                      <p:cBhvr>
                                        <p:cTn id="169" dur="500" fill="hold"/>
                                        <p:tgtEl>
                                          <p:spTgt spid="50"/>
                                        </p:tgtEl>
                                        <p:attrNameLst>
                                          <p:attrName>ppt_w</p:attrName>
                                        </p:attrNameLst>
                                      </p:cBhvr>
                                      <p:tavLst>
                                        <p:tav tm="0">
                                          <p:val>
                                            <p:fltVal val="0"/>
                                          </p:val>
                                        </p:tav>
                                        <p:tav tm="100000">
                                          <p:val>
                                            <p:strVal val="#ppt_w"/>
                                          </p:val>
                                        </p:tav>
                                      </p:tavLst>
                                    </p:anim>
                                    <p:anim calcmode="lin" valueType="num">
                                      <p:cBhvr>
                                        <p:cTn id="170" dur="500" fill="hold"/>
                                        <p:tgtEl>
                                          <p:spTgt spid="50"/>
                                        </p:tgtEl>
                                        <p:attrNameLst>
                                          <p:attrName>ppt_h</p:attrName>
                                        </p:attrNameLst>
                                      </p:cBhvr>
                                      <p:tavLst>
                                        <p:tav tm="0">
                                          <p:val>
                                            <p:fltVal val="0"/>
                                          </p:val>
                                        </p:tav>
                                        <p:tav tm="100000">
                                          <p:val>
                                            <p:strVal val="#ppt_h"/>
                                          </p:val>
                                        </p:tav>
                                      </p:tavLst>
                                    </p:anim>
                                    <p:animEffect transition="in" filter="fade">
                                      <p:cBhvr>
                                        <p:cTn id="171" dur="500"/>
                                        <p:tgtEl>
                                          <p:spTgt spid="50"/>
                                        </p:tgtEl>
                                      </p:cBhvr>
                                    </p:animEffect>
                                  </p:childTnLst>
                                </p:cTn>
                              </p:par>
                              <p:par>
                                <p:cTn id="172" presetID="53" presetClass="entr" presetSubtype="16" fill="hold" grpId="0" nodeType="withEffect">
                                  <p:stCondLst>
                                    <p:cond delay="0"/>
                                  </p:stCondLst>
                                  <p:childTnLst>
                                    <p:set>
                                      <p:cBhvr>
                                        <p:cTn id="173" dur="1" fill="hold">
                                          <p:stCondLst>
                                            <p:cond delay="0"/>
                                          </p:stCondLst>
                                        </p:cTn>
                                        <p:tgtEl>
                                          <p:spTgt spid="319"/>
                                        </p:tgtEl>
                                        <p:attrNameLst>
                                          <p:attrName>style.visibility</p:attrName>
                                        </p:attrNameLst>
                                      </p:cBhvr>
                                      <p:to>
                                        <p:strVal val="visible"/>
                                      </p:to>
                                    </p:set>
                                    <p:anim calcmode="lin" valueType="num">
                                      <p:cBhvr>
                                        <p:cTn id="174" dur="500" fill="hold"/>
                                        <p:tgtEl>
                                          <p:spTgt spid="319"/>
                                        </p:tgtEl>
                                        <p:attrNameLst>
                                          <p:attrName>ppt_w</p:attrName>
                                        </p:attrNameLst>
                                      </p:cBhvr>
                                      <p:tavLst>
                                        <p:tav tm="0">
                                          <p:val>
                                            <p:fltVal val="0"/>
                                          </p:val>
                                        </p:tav>
                                        <p:tav tm="100000">
                                          <p:val>
                                            <p:strVal val="#ppt_w"/>
                                          </p:val>
                                        </p:tav>
                                      </p:tavLst>
                                    </p:anim>
                                    <p:anim calcmode="lin" valueType="num">
                                      <p:cBhvr>
                                        <p:cTn id="175" dur="500" fill="hold"/>
                                        <p:tgtEl>
                                          <p:spTgt spid="319"/>
                                        </p:tgtEl>
                                        <p:attrNameLst>
                                          <p:attrName>ppt_h</p:attrName>
                                        </p:attrNameLst>
                                      </p:cBhvr>
                                      <p:tavLst>
                                        <p:tav tm="0">
                                          <p:val>
                                            <p:fltVal val="0"/>
                                          </p:val>
                                        </p:tav>
                                        <p:tav tm="100000">
                                          <p:val>
                                            <p:strVal val="#ppt_h"/>
                                          </p:val>
                                        </p:tav>
                                      </p:tavLst>
                                    </p:anim>
                                    <p:animEffect transition="in" filter="fade">
                                      <p:cBhvr>
                                        <p:cTn id="176" dur="500"/>
                                        <p:tgtEl>
                                          <p:spTgt spid="319"/>
                                        </p:tgtEl>
                                      </p:cBhvr>
                                    </p:animEffect>
                                  </p:childTnLst>
                                </p:cTn>
                              </p:par>
                              <p:par>
                                <p:cTn id="177" presetID="53" presetClass="entr" presetSubtype="16" fill="hold" nodeType="withEffect">
                                  <p:stCondLst>
                                    <p:cond delay="0"/>
                                  </p:stCondLst>
                                  <p:childTnLst>
                                    <p:set>
                                      <p:cBhvr>
                                        <p:cTn id="178" dur="1" fill="hold">
                                          <p:stCondLst>
                                            <p:cond delay="0"/>
                                          </p:stCondLst>
                                        </p:cTn>
                                        <p:tgtEl>
                                          <p:spTgt spid="377"/>
                                        </p:tgtEl>
                                        <p:attrNameLst>
                                          <p:attrName>style.visibility</p:attrName>
                                        </p:attrNameLst>
                                      </p:cBhvr>
                                      <p:to>
                                        <p:strVal val="visible"/>
                                      </p:to>
                                    </p:set>
                                    <p:anim calcmode="lin" valueType="num">
                                      <p:cBhvr>
                                        <p:cTn id="179" dur="500" fill="hold"/>
                                        <p:tgtEl>
                                          <p:spTgt spid="377"/>
                                        </p:tgtEl>
                                        <p:attrNameLst>
                                          <p:attrName>ppt_w</p:attrName>
                                        </p:attrNameLst>
                                      </p:cBhvr>
                                      <p:tavLst>
                                        <p:tav tm="0">
                                          <p:val>
                                            <p:fltVal val="0"/>
                                          </p:val>
                                        </p:tav>
                                        <p:tav tm="100000">
                                          <p:val>
                                            <p:strVal val="#ppt_w"/>
                                          </p:val>
                                        </p:tav>
                                      </p:tavLst>
                                    </p:anim>
                                    <p:anim calcmode="lin" valueType="num">
                                      <p:cBhvr>
                                        <p:cTn id="180" dur="500" fill="hold"/>
                                        <p:tgtEl>
                                          <p:spTgt spid="377"/>
                                        </p:tgtEl>
                                        <p:attrNameLst>
                                          <p:attrName>ppt_h</p:attrName>
                                        </p:attrNameLst>
                                      </p:cBhvr>
                                      <p:tavLst>
                                        <p:tav tm="0">
                                          <p:val>
                                            <p:fltVal val="0"/>
                                          </p:val>
                                        </p:tav>
                                        <p:tav tm="100000">
                                          <p:val>
                                            <p:strVal val="#ppt_h"/>
                                          </p:val>
                                        </p:tav>
                                      </p:tavLst>
                                    </p:anim>
                                    <p:animEffect transition="in" filter="fade">
                                      <p:cBhvr>
                                        <p:cTn id="181" dur="500"/>
                                        <p:tgtEl>
                                          <p:spTgt spid="377"/>
                                        </p:tgtEl>
                                      </p:cBhvr>
                                    </p:animEffect>
                                  </p:childTnLst>
                                </p:cTn>
                              </p:par>
                              <p:par>
                                <p:cTn id="182" presetID="53" presetClass="entr" presetSubtype="16" fill="hold" nodeType="withEffect">
                                  <p:stCondLst>
                                    <p:cond delay="0"/>
                                  </p:stCondLst>
                                  <p:childTnLst>
                                    <p:set>
                                      <p:cBhvr>
                                        <p:cTn id="183" dur="1" fill="hold">
                                          <p:stCondLst>
                                            <p:cond delay="0"/>
                                          </p:stCondLst>
                                        </p:cTn>
                                        <p:tgtEl>
                                          <p:spTgt spid="376"/>
                                        </p:tgtEl>
                                        <p:attrNameLst>
                                          <p:attrName>style.visibility</p:attrName>
                                        </p:attrNameLst>
                                      </p:cBhvr>
                                      <p:to>
                                        <p:strVal val="visible"/>
                                      </p:to>
                                    </p:set>
                                    <p:anim calcmode="lin" valueType="num">
                                      <p:cBhvr>
                                        <p:cTn id="184" dur="500" fill="hold"/>
                                        <p:tgtEl>
                                          <p:spTgt spid="376"/>
                                        </p:tgtEl>
                                        <p:attrNameLst>
                                          <p:attrName>ppt_w</p:attrName>
                                        </p:attrNameLst>
                                      </p:cBhvr>
                                      <p:tavLst>
                                        <p:tav tm="0">
                                          <p:val>
                                            <p:fltVal val="0"/>
                                          </p:val>
                                        </p:tav>
                                        <p:tav tm="100000">
                                          <p:val>
                                            <p:strVal val="#ppt_w"/>
                                          </p:val>
                                        </p:tav>
                                      </p:tavLst>
                                    </p:anim>
                                    <p:anim calcmode="lin" valueType="num">
                                      <p:cBhvr>
                                        <p:cTn id="185" dur="500" fill="hold"/>
                                        <p:tgtEl>
                                          <p:spTgt spid="376"/>
                                        </p:tgtEl>
                                        <p:attrNameLst>
                                          <p:attrName>ppt_h</p:attrName>
                                        </p:attrNameLst>
                                      </p:cBhvr>
                                      <p:tavLst>
                                        <p:tav tm="0">
                                          <p:val>
                                            <p:fltVal val="0"/>
                                          </p:val>
                                        </p:tav>
                                        <p:tav tm="100000">
                                          <p:val>
                                            <p:strVal val="#ppt_h"/>
                                          </p:val>
                                        </p:tav>
                                      </p:tavLst>
                                    </p:anim>
                                    <p:animEffect transition="in" filter="fade">
                                      <p:cBhvr>
                                        <p:cTn id="186" dur="500"/>
                                        <p:tgtEl>
                                          <p:spTgt spid="376"/>
                                        </p:tgtEl>
                                      </p:cBhvr>
                                    </p:animEffect>
                                  </p:childTnLst>
                                </p:cTn>
                              </p:par>
                              <p:par>
                                <p:cTn id="187" presetID="53" presetClass="entr" presetSubtype="16" fill="hold" grpId="0" nodeType="withEffect">
                                  <p:stCondLst>
                                    <p:cond delay="0"/>
                                  </p:stCondLst>
                                  <p:childTnLst>
                                    <p:set>
                                      <p:cBhvr>
                                        <p:cTn id="188" dur="1" fill="hold">
                                          <p:stCondLst>
                                            <p:cond delay="0"/>
                                          </p:stCondLst>
                                        </p:cTn>
                                        <p:tgtEl>
                                          <p:spTgt spid="338"/>
                                        </p:tgtEl>
                                        <p:attrNameLst>
                                          <p:attrName>style.visibility</p:attrName>
                                        </p:attrNameLst>
                                      </p:cBhvr>
                                      <p:to>
                                        <p:strVal val="visible"/>
                                      </p:to>
                                    </p:set>
                                    <p:anim calcmode="lin" valueType="num">
                                      <p:cBhvr>
                                        <p:cTn id="189" dur="500" fill="hold"/>
                                        <p:tgtEl>
                                          <p:spTgt spid="338"/>
                                        </p:tgtEl>
                                        <p:attrNameLst>
                                          <p:attrName>ppt_w</p:attrName>
                                        </p:attrNameLst>
                                      </p:cBhvr>
                                      <p:tavLst>
                                        <p:tav tm="0">
                                          <p:val>
                                            <p:fltVal val="0"/>
                                          </p:val>
                                        </p:tav>
                                        <p:tav tm="100000">
                                          <p:val>
                                            <p:strVal val="#ppt_w"/>
                                          </p:val>
                                        </p:tav>
                                      </p:tavLst>
                                    </p:anim>
                                    <p:anim calcmode="lin" valueType="num">
                                      <p:cBhvr>
                                        <p:cTn id="190" dur="500" fill="hold"/>
                                        <p:tgtEl>
                                          <p:spTgt spid="338"/>
                                        </p:tgtEl>
                                        <p:attrNameLst>
                                          <p:attrName>ppt_h</p:attrName>
                                        </p:attrNameLst>
                                      </p:cBhvr>
                                      <p:tavLst>
                                        <p:tav tm="0">
                                          <p:val>
                                            <p:fltVal val="0"/>
                                          </p:val>
                                        </p:tav>
                                        <p:tav tm="100000">
                                          <p:val>
                                            <p:strVal val="#ppt_h"/>
                                          </p:val>
                                        </p:tav>
                                      </p:tavLst>
                                    </p:anim>
                                    <p:animEffect transition="in" filter="fade">
                                      <p:cBhvr>
                                        <p:cTn id="191" dur="500"/>
                                        <p:tgtEl>
                                          <p:spTgt spid="338"/>
                                        </p:tgtEl>
                                      </p:cBhvr>
                                    </p:animEffect>
                                  </p:childTnLst>
                                </p:cTn>
                              </p:par>
                              <p:par>
                                <p:cTn id="192" presetID="53" presetClass="entr" presetSubtype="16" fill="hold" nodeType="withEffect">
                                  <p:stCondLst>
                                    <p:cond delay="0"/>
                                  </p:stCondLst>
                                  <p:childTnLst>
                                    <p:set>
                                      <p:cBhvr>
                                        <p:cTn id="193" dur="1" fill="hold">
                                          <p:stCondLst>
                                            <p:cond delay="0"/>
                                          </p:stCondLst>
                                        </p:cTn>
                                        <p:tgtEl>
                                          <p:spTgt spid="380"/>
                                        </p:tgtEl>
                                        <p:attrNameLst>
                                          <p:attrName>style.visibility</p:attrName>
                                        </p:attrNameLst>
                                      </p:cBhvr>
                                      <p:to>
                                        <p:strVal val="visible"/>
                                      </p:to>
                                    </p:set>
                                    <p:anim calcmode="lin" valueType="num">
                                      <p:cBhvr>
                                        <p:cTn id="194" dur="500" fill="hold"/>
                                        <p:tgtEl>
                                          <p:spTgt spid="380"/>
                                        </p:tgtEl>
                                        <p:attrNameLst>
                                          <p:attrName>ppt_w</p:attrName>
                                        </p:attrNameLst>
                                      </p:cBhvr>
                                      <p:tavLst>
                                        <p:tav tm="0">
                                          <p:val>
                                            <p:fltVal val="0"/>
                                          </p:val>
                                        </p:tav>
                                        <p:tav tm="100000">
                                          <p:val>
                                            <p:strVal val="#ppt_w"/>
                                          </p:val>
                                        </p:tav>
                                      </p:tavLst>
                                    </p:anim>
                                    <p:anim calcmode="lin" valueType="num">
                                      <p:cBhvr>
                                        <p:cTn id="195" dur="500" fill="hold"/>
                                        <p:tgtEl>
                                          <p:spTgt spid="380"/>
                                        </p:tgtEl>
                                        <p:attrNameLst>
                                          <p:attrName>ppt_h</p:attrName>
                                        </p:attrNameLst>
                                      </p:cBhvr>
                                      <p:tavLst>
                                        <p:tav tm="0">
                                          <p:val>
                                            <p:fltVal val="0"/>
                                          </p:val>
                                        </p:tav>
                                        <p:tav tm="100000">
                                          <p:val>
                                            <p:strVal val="#ppt_h"/>
                                          </p:val>
                                        </p:tav>
                                      </p:tavLst>
                                    </p:anim>
                                    <p:animEffect transition="in" filter="fade">
                                      <p:cBhvr>
                                        <p:cTn id="196" dur="500"/>
                                        <p:tgtEl>
                                          <p:spTgt spid="380"/>
                                        </p:tgtEl>
                                      </p:cBhvr>
                                    </p:animEffect>
                                  </p:childTnLst>
                                </p:cTn>
                              </p:par>
                              <p:par>
                                <p:cTn id="197" presetID="53" presetClass="entr" presetSubtype="16" fill="hold" grpId="0" nodeType="withEffect">
                                  <p:stCondLst>
                                    <p:cond delay="0"/>
                                  </p:stCondLst>
                                  <p:childTnLst>
                                    <p:set>
                                      <p:cBhvr>
                                        <p:cTn id="198" dur="1" fill="hold">
                                          <p:stCondLst>
                                            <p:cond delay="0"/>
                                          </p:stCondLst>
                                        </p:cTn>
                                        <p:tgtEl>
                                          <p:spTgt spid="355"/>
                                        </p:tgtEl>
                                        <p:attrNameLst>
                                          <p:attrName>style.visibility</p:attrName>
                                        </p:attrNameLst>
                                      </p:cBhvr>
                                      <p:to>
                                        <p:strVal val="visible"/>
                                      </p:to>
                                    </p:set>
                                    <p:anim calcmode="lin" valueType="num">
                                      <p:cBhvr>
                                        <p:cTn id="199" dur="500" fill="hold"/>
                                        <p:tgtEl>
                                          <p:spTgt spid="355"/>
                                        </p:tgtEl>
                                        <p:attrNameLst>
                                          <p:attrName>ppt_w</p:attrName>
                                        </p:attrNameLst>
                                      </p:cBhvr>
                                      <p:tavLst>
                                        <p:tav tm="0">
                                          <p:val>
                                            <p:fltVal val="0"/>
                                          </p:val>
                                        </p:tav>
                                        <p:tav tm="100000">
                                          <p:val>
                                            <p:strVal val="#ppt_w"/>
                                          </p:val>
                                        </p:tav>
                                      </p:tavLst>
                                    </p:anim>
                                    <p:anim calcmode="lin" valueType="num">
                                      <p:cBhvr>
                                        <p:cTn id="200" dur="500" fill="hold"/>
                                        <p:tgtEl>
                                          <p:spTgt spid="355"/>
                                        </p:tgtEl>
                                        <p:attrNameLst>
                                          <p:attrName>ppt_h</p:attrName>
                                        </p:attrNameLst>
                                      </p:cBhvr>
                                      <p:tavLst>
                                        <p:tav tm="0">
                                          <p:val>
                                            <p:fltVal val="0"/>
                                          </p:val>
                                        </p:tav>
                                        <p:tav tm="100000">
                                          <p:val>
                                            <p:strVal val="#ppt_h"/>
                                          </p:val>
                                        </p:tav>
                                      </p:tavLst>
                                    </p:anim>
                                    <p:animEffect transition="in" filter="fade">
                                      <p:cBhvr>
                                        <p:cTn id="201" dur="500"/>
                                        <p:tgtEl>
                                          <p:spTgt spid="355"/>
                                        </p:tgtEl>
                                      </p:cBhvr>
                                    </p:animEffect>
                                  </p:childTnLst>
                                </p:cTn>
                              </p:par>
                              <p:par>
                                <p:cTn id="202" presetID="53" presetClass="entr" presetSubtype="16" fill="hold" nodeType="withEffect">
                                  <p:stCondLst>
                                    <p:cond delay="0"/>
                                  </p:stCondLst>
                                  <p:childTnLst>
                                    <p:set>
                                      <p:cBhvr>
                                        <p:cTn id="203" dur="1" fill="hold">
                                          <p:stCondLst>
                                            <p:cond delay="0"/>
                                          </p:stCondLst>
                                        </p:cTn>
                                        <p:tgtEl>
                                          <p:spTgt spid="387"/>
                                        </p:tgtEl>
                                        <p:attrNameLst>
                                          <p:attrName>style.visibility</p:attrName>
                                        </p:attrNameLst>
                                      </p:cBhvr>
                                      <p:to>
                                        <p:strVal val="visible"/>
                                      </p:to>
                                    </p:set>
                                    <p:anim calcmode="lin" valueType="num">
                                      <p:cBhvr>
                                        <p:cTn id="204" dur="500" fill="hold"/>
                                        <p:tgtEl>
                                          <p:spTgt spid="387"/>
                                        </p:tgtEl>
                                        <p:attrNameLst>
                                          <p:attrName>ppt_w</p:attrName>
                                        </p:attrNameLst>
                                      </p:cBhvr>
                                      <p:tavLst>
                                        <p:tav tm="0">
                                          <p:val>
                                            <p:fltVal val="0"/>
                                          </p:val>
                                        </p:tav>
                                        <p:tav tm="100000">
                                          <p:val>
                                            <p:strVal val="#ppt_w"/>
                                          </p:val>
                                        </p:tav>
                                      </p:tavLst>
                                    </p:anim>
                                    <p:anim calcmode="lin" valueType="num">
                                      <p:cBhvr>
                                        <p:cTn id="205" dur="500" fill="hold"/>
                                        <p:tgtEl>
                                          <p:spTgt spid="387"/>
                                        </p:tgtEl>
                                        <p:attrNameLst>
                                          <p:attrName>ppt_h</p:attrName>
                                        </p:attrNameLst>
                                      </p:cBhvr>
                                      <p:tavLst>
                                        <p:tav tm="0">
                                          <p:val>
                                            <p:fltVal val="0"/>
                                          </p:val>
                                        </p:tav>
                                        <p:tav tm="100000">
                                          <p:val>
                                            <p:strVal val="#ppt_h"/>
                                          </p:val>
                                        </p:tav>
                                      </p:tavLst>
                                    </p:anim>
                                    <p:animEffect transition="in" filter="fade">
                                      <p:cBhvr>
                                        <p:cTn id="206" dur="500"/>
                                        <p:tgtEl>
                                          <p:spTgt spid="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36" grpId="0" bldLvl="0" animBg="1"/>
      <p:bldP spid="45" grpId="0" bldLvl="0" animBg="1"/>
      <p:bldP spid="50" grpId="0" bldLvl="0" animBg="1"/>
      <p:bldP spid="59" grpId="0" bldLvl="0" animBg="1"/>
      <p:bldP spid="64" grpId="0" bldLvl="0" animBg="1"/>
      <p:bldP spid="67" grpId="0" bldLvl="0" animBg="1"/>
      <p:bldP spid="68" grpId="0" bldLvl="0" animBg="1"/>
      <p:bldP spid="306" grpId="0" bldLvl="0" animBg="1"/>
      <p:bldP spid="314" grpId="0" bldLvl="0" animBg="1"/>
      <p:bldP spid="319" grpId="0" bldLvl="0" animBg="1"/>
      <p:bldP spid="323" grpId="0" bldLvl="0" animBg="1"/>
      <p:bldP spid="324" grpId="0" bldLvl="0" animBg="1"/>
      <p:bldP spid="325" grpId="0" bldLvl="0" animBg="1"/>
      <p:bldP spid="326" grpId="0" bldLvl="0" animBg="1"/>
      <p:bldP spid="338" grpId="0" bldLvl="0" animBg="1"/>
      <p:bldP spid="341" grpId="0" bldLvl="0" animBg="1"/>
      <p:bldP spid="349" grpId="0" bldLvl="0" animBg="1"/>
      <p:bldP spid="354" grpId="0" bldLvl="0" animBg="1"/>
      <p:bldP spid="355" grpId="0" bldLvl="0" animBg="1"/>
      <p:bldP spid="373" grpId="0" bldLvl="0" animBg="1"/>
      <p:bldP spid="374" grpId="0" bldLvl="0" animBg="1"/>
      <p:bldP spid="395" grpId="0" bldLvl="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文本框 132"/>
          <p:cNvSpPr txBox="1"/>
          <p:nvPr/>
        </p:nvSpPr>
        <p:spPr>
          <a:xfrm>
            <a:off x="802005" y="805180"/>
            <a:ext cx="5080000" cy="2369880"/>
          </a:xfrm>
          <a:prstGeom prst="rect">
            <a:avLst/>
          </a:prstGeom>
          <a:noFill/>
          <a:ln w="9525">
            <a:noFill/>
          </a:ln>
        </p:spPr>
        <p:txBody>
          <a:bodyPr>
            <a:spAutoFit/>
          </a:bodyPr>
          <a:lstStyle/>
          <a:p>
            <a:r>
              <a:rPr lang="zh-CN" altLang="en-US" sz="2800" dirty="0">
                <a:solidFill>
                  <a:srgbClr val="00B050"/>
                </a:solidFill>
                <a:latin typeface="宋体" panose="02010600030101010101" pitchFamily="2" charset="-122"/>
                <a:cs typeface="宋体" panose="02010600030101010101" pitchFamily="2" charset="-122"/>
              </a:rPr>
              <a:t>限界函数</a:t>
            </a:r>
            <a:endParaRPr lang="zh-CN" altLang="en-US" sz="2800" dirty="0">
              <a:solidFill>
                <a:srgbClr val="00B050"/>
              </a:solidFill>
            </a:endParaRPr>
          </a:p>
          <a:p>
            <a:pPr indent="0"/>
            <a:r>
              <a:rPr lang="zh-CN" altLang="en-US" sz="2400" b="0" dirty="0" smtClean="0">
                <a:latin typeface="宋体" panose="02010600030101010101" pitchFamily="2" charset="-122"/>
                <a:ea typeface="宋体" panose="02010600030101010101" pitchFamily="2" charset="-122"/>
                <a:cs typeface="宋体" panose="02010600030101010101" pitchFamily="2" charset="-122"/>
              </a:rPr>
              <a:t>    批</a:t>
            </a:r>
            <a:r>
              <a:rPr lang="zh-CN" altLang="en-US" sz="2400" b="0" dirty="0">
                <a:latin typeface="宋体" panose="02010600030101010101" pitchFamily="2" charset="-122"/>
                <a:ea typeface="宋体" panose="02010600030101010101" pitchFamily="2" charset="-122"/>
                <a:cs typeface="宋体" panose="02010600030101010101" pitchFamily="2" charset="-122"/>
              </a:rPr>
              <a:t>处理作业调度问题要从</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个作业的所有排列中找出具有最小完成时间和的作业调度，所以如图</a:t>
            </a:r>
            <a:r>
              <a:rPr lang="en-US" altLang="zh-CN" sz="2400" b="0" dirty="0">
                <a:latin typeface="宋体" panose="02010600030101010101" pitchFamily="2" charset="-122"/>
                <a:ea typeface="宋体" panose="02010600030101010101" pitchFamily="2" charset="-122"/>
                <a:cs typeface="宋体" panose="02010600030101010101" pitchFamily="2" charset="-122"/>
              </a:rPr>
              <a:t>4-9</a:t>
            </a:r>
            <a:r>
              <a:rPr lang="zh-CN" altLang="en-US" sz="2400" b="0" dirty="0">
                <a:latin typeface="宋体" panose="02010600030101010101" pitchFamily="2" charset="-122"/>
                <a:ea typeface="宋体" panose="02010600030101010101" pitchFamily="2" charset="-122"/>
                <a:cs typeface="宋体" panose="02010600030101010101" pitchFamily="2" charset="-122"/>
              </a:rPr>
              <a:t>，批处理作业调度问题的解空间是一颗排列树。</a:t>
            </a:r>
            <a:r>
              <a:rPr lang="zh-CN" altLang="en-US" sz="2400" b="0" dirty="0">
                <a:latin typeface="Times New Roman" panose="02020603050405020304" charset="0"/>
                <a:ea typeface="Times New Roman" panose="02020603050405020304" charset="0"/>
                <a:cs typeface="Times New Roman" panose="02020603050405020304" charset="0"/>
              </a:rPr>
              <a:t> </a:t>
            </a:r>
            <a:endParaRPr lang="zh-CN" altLang="en-US" sz="2400" dirty="0"/>
          </a:p>
        </p:txBody>
      </p:sp>
      <p:graphicFrame>
        <p:nvGraphicFramePr>
          <p:cNvPr id="2" name="对象 79"/>
          <p:cNvGraphicFramePr/>
          <p:nvPr/>
        </p:nvGraphicFramePr>
        <p:xfrm>
          <a:off x="6158865" y="680085"/>
          <a:ext cx="5947410" cy="5160645"/>
        </p:xfrm>
        <a:graphic>
          <a:graphicData uri="http://schemas.openxmlformats.org/presentationml/2006/ole">
            <mc:AlternateContent xmlns:mc="http://schemas.openxmlformats.org/markup-compatibility/2006">
              <mc:Choice xmlns:v="urn:schemas-microsoft-com:vml" Requires="v">
                <p:oleObj spid="_x0000_s12454" name="" r:id="rId1" imgW="5727700" imgH="4279900" progId="Visio.Drawing.11">
                  <p:embed/>
                </p:oleObj>
              </mc:Choice>
              <mc:Fallback>
                <p:oleObj name="" r:id="rId1" imgW="5727700" imgH="4279900" progId="Visio.Drawing.11">
                  <p:embed/>
                  <p:pic>
                    <p:nvPicPr>
                      <p:cNvPr id="0" name="图片 3075"/>
                      <p:cNvPicPr/>
                      <p:nvPr/>
                    </p:nvPicPr>
                    <p:blipFill>
                      <a:blip r:embed="rId2"/>
                      <a:stretch>
                        <a:fillRect/>
                      </a:stretch>
                    </p:blipFill>
                    <p:spPr>
                      <a:xfrm>
                        <a:off x="6158865" y="680085"/>
                        <a:ext cx="5947410" cy="5160645"/>
                      </a:xfrm>
                      <a:prstGeom prst="rect">
                        <a:avLst/>
                      </a:prstGeom>
                      <a:noFill/>
                      <a:ln w="38100">
                        <a:noFill/>
                        <a:miter/>
                      </a:ln>
                    </p:spPr>
                  </p:pic>
                </p:oleObj>
              </mc:Fallback>
            </mc:AlternateContent>
          </a:graphicData>
        </a:graphic>
      </p:graphicFrame>
      <p:sp>
        <p:nvSpPr>
          <p:cNvPr id="8" name="文本框 7"/>
          <p:cNvSpPr txBox="1"/>
          <p:nvPr/>
        </p:nvSpPr>
        <p:spPr>
          <a:xfrm>
            <a:off x="7287895" y="5169535"/>
            <a:ext cx="5080000" cy="460375"/>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图</a:t>
            </a:r>
            <a:r>
              <a:rPr lang="en-US" altLang="zh-CN" sz="2400" b="0">
                <a:latin typeface="宋体" panose="02010600030101010101" pitchFamily="2" charset="-122"/>
                <a:ea typeface="宋体" panose="02010600030101010101" pitchFamily="2" charset="-122"/>
                <a:cs typeface="宋体" panose="02010600030101010101" pitchFamily="2" charset="-122"/>
              </a:rPr>
              <a:t>4-9 </a:t>
            </a:r>
            <a:r>
              <a:rPr lang="zh-CN" altLang="en-US" sz="2400" b="0">
                <a:latin typeface="宋体" panose="02010600030101010101" pitchFamily="2" charset="-122"/>
                <a:ea typeface="宋体" panose="02010600030101010101" pitchFamily="2" charset="-122"/>
                <a:cs typeface="宋体" panose="02010600030101010101" pitchFamily="2" charset="-122"/>
              </a:rPr>
              <a:t>作业调度问题排列树</a:t>
            </a:r>
            <a:endParaRPr lang="zh-CN" altLang="en-US" sz="2400"/>
          </a:p>
        </p:txBody>
      </p:sp>
      <p:sp>
        <p:nvSpPr>
          <p:cNvPr id="13" name="文本框 12"/>
          <p:cNvSpPr txBox="1"/>
          <p:nvPr/>
        </p:nvSpPr>
        <p:spPr>
          <a:xfrm>
            <a:off x="802005" y="3190875"/>
            <a:ext cx="5080000" cy="1938020"/>
          </a:xfrm>
          <a:prstGeom prst="rect">
            <a:avLst/>
          </a:prstGeom>
          <a:noFill/>
          <a:ln w="9525">
            <a:noFill/>
          </a:ln>
        </p:spPr>
        <p:txBody>
          <a:bodyPr>
            <a:spAutoFit/>
          </a:bodyPr>
          <a:lstStyle/>
          <a:p>
            <a:pPr indent="0"/>
            <a:r>
              <a:rPr lang="zh-CN" altLang="en-US" sz="2400" b="0" dirty="0" smtClean="0">
                <a:latin typeface="宋体" panose="02010600030101010101" pitchFamily="2" charset="-122"/>
                <a:ea typeface="宋体" panose="02010600030101010101" pitchFamily="2" charset="-122"/>
                <a:cs typeface="宋体" panose="02010600030101010101" pitchFamily="2" charset="-122"/>
              </a:rPr>
              <a:t>    在</a:t>
            </a:r>
            <a:r>
              <a:rPr lang="zh-CN" altLang="en-US" sz="2400" b="0" dirty="0">
                <a:latin typeface="宋体" panose="02010600030101010101" pitchFamily="2" charset="-122"/>
                <a:ea typeface="宋体" panose="02010600030101010101" pitchFamily="2" charset="-122"/>
                <a:cs typeface="宋体" panose="02010600030101010101" pitchFamily="2" charset="-122"/>
              </a:rPr>
              <a:t>作业调度问相应的排列空间树中，每一个节点</a:t>
            </a:r>
            <a:r>
              <a:rPr lang="en-US" altLang="zh-CN" sz="2400" b="0" dirty="0">
                <a:latin typeface="宋体" panose="02010600030101010101" pitchFamily="2" charset="-122"/>
                <a:ea typeface="宋体" panose="02010600030101010101" pitchFamily="2" charset="-122"/>
                <a:cs typeface="宋体" panose="02010600030101010101" pitchFamily="2" charset="-122"/>
              </a:rPr>
              <a:t>E</a:t>
            </a:r>
            <a:r>
              <a:rPr lang="zh-CN" altLang="en-US" sz="2400" b="0" dirty="0">
                <a:latin typeface="宋体" panose="02010600030101010101" pitchFamily="2" charset="-122"/>
                <a:ea typeface="宋体" panose="02010600030101010101" pitchFamily="2" charset="-122"/>
                <a:cs typeface="宋体" panose="02010600030101010101" pitchFamily="2" charset="-122"/>
              </a:rPr>
              <a:t>都对应于一个已安排的作业集                  。以该节点为根的子树中所含叶节点的完成时间和可表示为：</a:t>
            </a:r>
            <a:endParaRPr lang="zh-CN" altLang="en-US" sz="2400" dirty="0"/>
          </a:p>
        </p:txBody>
      </p:sp>
      <p:graphicFrame>
        <p:nvGraphicFramePr>
          <p:cNvPr id="3" name="对象 94"/>
          <p:cNvGraphicFramePr>
            <a:graphicFrameLocks noChangeAspect="1"/>
          </p:cNvGraphicFramePr>
          <p:nvPr/>
        </p:nvGraphicFramePr>
        <p:xfrm>
          <a:off x="2478076" y="3881437"/>
          <a:ext cx="2653665" cy="556895"/>
        </p:xfrm>
        <a:graphic>
          <a:graphicData uri="http://schemas.openxmlformats.org/presentationml/2006/ole">
            <mc:AlternateContent xmlns:mc="http://schemas.openxmlformats.org/markup-compatibility/2006">
              <mc:Choice xmlns:v="urn:schemas-microsoft-com:vml" Requires="v">
                <p:oleObj spid="_x0000_s12455" name="" r:id="rId3" imgW="1028700" imgH="215900" progId="Equation.KSEE3">
                  <p:embed/>
                </p:oleObj>
              </mc:Choice>
              <mc:Fallback>
                <p:oleObj name="" r:id="rId3" imgW="1028700" imgH="215900" progId="Equation.KSEE3">
                  <p:embed/>
                  <p:pic>
                    <p:nvPicPr>
                      <p:cNvPr id="0" name="图片 13"/>
                      <p:cNvPicPr/>
                      <p:nvPr/>
                    </p:nvPicPr>
                    <p:blipFill>
                      <a:blip r:embed="rId4"/>
                      <a:stretch>
                        <a:fillRect/>
                      </a:stretch>
                    </p:blipFill>
                    <p:spPr>
                      <a:xfrm>
                        <a:off x="2478076" y="3881437"/>
                        <a:ext cx="2653665" cy="556895"/>
                      </a:xfrm>
                      <a:prstGeom prst="rect">
                        <a:avLst/>
                      </a:prstGeom>
                      <a:noFill/>
                      <a:ln w="38100">
                        <a:noFill/>
                        <a:miter/>
                      </a:ln>
                    </p:spPr>
                  </p:pic>
                </p:oleObj>
              </mc:Fallback>
            </mc:AlternateContent>
          </a:graphicData>
        </a:graphic>
      </p:graphicFrame>
      <p:graphicFrame>
        <p:nvGraphicFramePr>
          <p:cNvPr id="4" name="对象 85"/>
          <p:cNvGraphicFramePr>
            <a:graphicFrameLocks noChangeAspect="1"/>
          </p:cNvGraphicFramePr>
          <p:nvPr/>
        </p:nvGraphicFramePr>
        <p:xfrm>
          <a:off x="802005" y="5271135"/>
          <a:ext cx="3618865" cy="1089660"/>
        </p:xfrm>
        <a:graphic>
          <a:graphicData uri="http://schemas.openxmlformats.org/presentationml/2006/ole">
            <mc:AlternateContent xmlns:mc="http://schemas.openxmlformats.org/markup-compatibility/2006">
              <mc:Choice xmlns:v="urn:schemas-microsoft-com:vml" Requires="v">
                <p:oleObj spid="_x0000_s12456" name="" r:id="rId5" imgW="1181100" imgH="355600" progId="Equation.KSEE3">
                  <p:embed/>
                </p:oleObj>
              </mc:Choice>
              <mc:Fallback>
                <p:oleObj name="" r:id="rId5" imgW="1181100" imgH="355600" progId="Equation.KSEE3">
                  <p:embed/>
                  <p:pic>
                    <p:nvPicPr>
                      <p:cNvPr id="0" name="图片 14"/>
                      <p:cNvPicPr/>
                      <p:nvPr/>
                    </p:nvPicPr>
                    <p:blipFill>
                      <a:blip r:embed="rId6"/>
                      <a:stretch>
                        <a:fillRect/>
                      </a:stretch>
                    </p:blipFill>
                    <p:spPr>
                      <a:xfrm>
                        <a:off x="802005" y="5271135"/>
                        <a:ext cx="3618865" cy="1089660"/>
                      </a:xfrm>
                      <a:prstGeom prst="rect">
                        <a:avLst/>
                      </a:prstGeom>
                      <a:noFill/>
                      <a:ln w="38100">
                        <a:noFill/>
                        <a:miter/>
                      </a:ln>
                    </p:spPr>
                  </p:pic>
                </p:oleObj>
              </mc:Fallback>
            </mc:AlternateContent>
          </a:graphicData>
        </a:graphic>
      </p:graphicFrame>
      <p:cxnSp>
        <p:nvCxnSpPr>
          <p:cNvPr id="16" name="Straight Connector 64"/>
          <p:cNvCxnSpPr/>
          <p:nvPr/>
        </p:nvCxnSpPr>
        <p:spPr>
          <a:xfrm>
            <a:off x="615415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7" name="Oval 65"/>
          <p:cNvSpPr/>
          <p:nvPr/>
        </p:nvSpPr>
        <p:spPr>
          <a:xfrm>
            <a:off x="599838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Oval 66"/>
          <p:cNvSpPr/>
          <p:nvPr/>
        </p:nvSpPr>
        <p:spPr>
          <a:xfrm>
            <a:off x="599838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Oval 67"/>
          <p:cNvSpPr/>
          <p:nvPr/>
        </p:nvSpPr>
        <p:spPr>
          <a:xfrm>
            <a:off x="599838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Oval 68"/>
          <p:cNvSpPr/>
          <p:nvPr/>
        </p:nvSpPr>
        <p:spPr>
          <a:xfrm>
            <a:off x="599838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19" grpId="0" bldLvl="0" animBg="1"/>
      <p:bldP spid="20" grpId="0" bldLvl="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文本框 134"/>
          <p:cNvSpPr txBox="1"/>
          <p:nvPr/>
        </p:nvSpPr>
        <p:spPr>
          <a:xfrm>
            <a:off x="925195" y="903288"/>
            <a:ext cx="5080000" cy="3046095"/>
          </a:xfrm>
          <a:prstGeom prst="rect">
            <a:avLst/>
          </a:prstGeom>
          <a:noFill/>
          <a:ln w="9525">
            <a:noFill/>
          </a:ln>
        </p:spPr>
        <p:txBody>
          <a:bodyPr>
            <a:spAutoFit/>
          </a:bodyPr>
          <a:lstStyle/>
          <a:p>
            <a:pPr indent="266700"/>
            <a:r>
              <a:rPr lang="zh-CN" altLang="en-US" sz="2400" b="0" dirty="0" smtClean="0">
                <a:latin typeface="宋体" panose="02010600030101010101" pitchFamily="2" charset="-122"/>
                <a:ea typeface="宋体" panose="02010600030101010101" pitchFamily="2" charset="-122"/>
                <a:cs typeface="宋体" panose="02010600030101010101" pitchFamily="2" charset="-122"/>
              </a:rPr>
              <a:t>  设</a:t>
            </a:r>
            <a:r>
              <a:rPr lang="en-US" altLang="zh-CN" sz="2400" b="0" dirty="0">
                <a:latin typeface="宋体" panose="02010600030101010101" pitchFamily="2" charset="-122"/>
                <a:ea typeface="宋体" panose="02010600030101010101" pitchFamily="2" charset="-122"/>
                <a:cs typeface="宋体" panose="02010600030101010101" pitchFamily="2" charset="-122"/>
              </a:rPr>
              <a:t>|M|=r</a:t>
            </a:r>
            <a:r>
              <a:rPr lang="zh-CN" altLang="en-US" sz="2400" b="0" dirty="0">
                <a:latin typeface="宋体" panose="02010600030101010101" pitchFamily="2" charset="-122"/>
                <a:ea typeface="宋体" panose="02010600030101010101" pitchFamily="2" charset="-122"/>
                <a:cs typeface="宋体" panose="02010600030101010101" pitchFamily="2" charset="-122"/>
              </a:rPr>
              <a:t>，且</a:t>
            </a:r>
            <a:r>
              <a:rPr lang="en-US" altLang="zh-CN" sz="2400" b="0" dirty="0">
                <a:latin typeface="Times New Roman" panose="02020603050405020304" charset="0"/>
                <a:ea typeface="Times New Roman" panose="02020603050405020304" charset="0"/>
                <a:cs typeface="Times New Roman" panose="02020603050405020304" charset="0"/>
              </a:rPr>
              <a:t>L</a:t>
            </a:r>
            <a:r>
              <a:rPr lang="zh-CN" altLang="en-US" sz="2400" b="0" dirty="0">
                <a:latin typeface="宋体" panose="02010600030101010101" pitchFamily="2" charset="-122"/>
                <a:ea typeface="宋体" panose="02010600030101010101" pitchFamily="2" charset="-122"/>
                <a:cs typeface="宋体" panose="02010600030101010101" pitchFamily="2" charset="-122"/>
              </a:rPr>
              <a:t>是以节点</a:t>
            </a:r>
            <a:r>
              <a:rPr lang="en-US" altLang="zh-CN" sz="2400" b="0" dirty="0">
                <a:latin typeface="Times New Roman" panose="02020603050405020304" charset="0"/>
                <a:ea typeface="Times New Roman" panose="02020603050405020304" charset="0"/>
                <a:cs typeface="Times New Roman" panose="02020603050405020304" charset="0"/>
              </a:rPr>
              <a:t>E</a:t>
            </a:r>
            <a:r>
              <a:rPr lang="zh-CN" altLang="en-US" sz="2400" b="0" dirty="0">
                <a:latin typeface="宋体" panose="02010600030101010101" pitchFamily="2" charset="-122"/>
                <a:ea typeface="宋体" panose="02010600030101010101" pitchFamily="2" charset="-122"/>
                <a:cs typeface="宋体" panose="02010600030101010101" pitchFamily="2" charset="-122"/>
              </a:rPr>
              <a:t>为根的子树中的叶节点，相应的作业调度为</a:t>
            </a:r>
            <a:r>
              <a:rPr lang="en-US" altLang="zh-CN" sz="2400" b="0" dirty="0">
                <a:latin typeface="Times New Roman" panose="02020603050405020304" charset="0"/>
                <a:ea typeface="Times New Roman" panose="02020603050405020304" charset="0"/>
                <a:cs typeface="Times New Roman" panose="02020603050405020304" charset="0"/>
              </a:rPr>
              <a:t>{</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p</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k</a:t>
            </a:r>
            <a:r>
              <a:rPr lang="en-US" altLang="zh-CN" sz="2400" b="0" dirty="0" err="1">
                <a:latin typeface="宋体" panose="02010600030101010101" pitchFamily="2" charset="-122"/>
                <a:ea typeface="宋体" panose="02010600030101010101" pitchFamily="2" charset="-122"/>
                <a:cs typeface="宋体" panose="02010600030101010101" pitchFamily="2" charset="-122"/>
              </a:rPr>
              <a:t>,k</a:t>
            </a:r>
            <a:r>
              <a:rPr lang="en-US" altLang="zh-CN" sz="2400" b="0" dirty="0">
                <a:latin typeface="宋体" panose="02010600030101010101" pitchFamily="2" charset="-122"/>
                <a:ea typeface="宋体" panose="02010600030101010101" pitchFamily="2" charset="-122"/>
                <a:cs typeface="宋体" panose="02010600030101010101" pitchFamily="2" charset="-122"/>
              </a:rPr>
              <a:t>=1,2,……</a:t>
            </a:r>
            <a:r>
              <a:rPr lang="en-US" altLang="zh-CN" sz="2400" b="0" dirty="0">
                <a:latin typeface="Times New Roman" panose="02020603050405020304" charset="0"/>
                <a:ea typeface="Times New Roman" panose="02020603050405020304" charset="0"/>
                <a:cs typeface="Times New Roman" panose="02020603050405020304" charset="0"/>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，其中</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p</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k</a:t>
            </a:r>
            <a:r>
              <a:rPr lang="zh-CN" altLang="en-US" sz="2400" b="0" dirty="0">
                <a:latin typeface="宋体" panose="02010600030101010101" pitchFamily="2" charset="-122"/>
                <a:ea typeface="宋体" panose="02010600030101010101" pitchFamily="2" charset="-122"/>
                <a:cs typeface="宋体" panose="02010600030101010101" pitchFamily="2" charset="-122"/>
              </a:rPr>
              <a:t>是第</a:t>
            </a:r>
            <a:r>
              <a:rPr lang="en-US" altLang="zh-CN" sz="2400" b="0" i="1" dirty="0">
                <a:latin typeface="宋体" panose="02010600030101010101" pitchFamily="2" charset="-122"/>
                <a:ea typeface="宋体" panose="02010600030101010101" pitchFamily="2" charset="-122"/>
                <a:cs typeface="宋体" panose="02010600030101010101" pitchFamily="2" charset="-122"/>
              </a:rPr>
              <a:t>k</a:t>
            </a:r>
            <a:r>
              <a:rPr lang="zh-CN" altLang="en-US" sz="2400" b="0" dirty="0">
                <a:latin typeface="宋体" panose="02010600030101010101" pitchFamily="2" charset="-122"/>
                <a:ea typeface="宋体" panose="02010600030101010101" pitchFamily="2" charset="-122"/>
                <a:cs typeface="宋体" panose="02010600030101010101" pitchFamily="2" charset="-122"/>
              </a:rPr>
              <a:t>个安排的作业。如果从节点</a:t>
            </a:r>
            <a:r>
              <a:rPr lang="en-US" altLang="zh-CN" sz="2400" b="0" dirty="0">
                <a:latin typeface="宋体" panose="02010600030101010101" pitchFamily="2" charset="-122"/>
                <a:ea typeface="宋体" panose="02010600030101010101" pitchFamily="2" charset="-122"/>
                <a:cs typeface="宋体" panose="02010600030101010101" pitchFamily="2" charset="-122"/>
              </a:rPr>
              <a:t>E</a:t>
            </a:r>
            <a:r>
              <a:rPr lang="zh-CN" altLang="en-US" sz="2400" b="0" dirty="0">
                <a:latin typeface="宋体" panose="02010600030101010101" pitchFamily="2" charset="-122"/>
                <a:ea typeface="宋体" panose="02010600030101010101" pitchFamily="2" charset="-122"/>
                <a:cs typeface="宋体" panose="02010600030101010101" pitchFamily="2" charset="-122"/>
              </a:rPr>
              <a:t>到叶节点</a:t>
            </a:r>
            <a:r>
              <a:rPr lang="en-US" altLang="zh-CN" sz="2400" b="0" dirty="0">
                <a:latin typeface="Times New Roman" panose="02020603050405020304" charset="0"/>
                <a:ea typeface="Times New Roman" panose="02020603050405020304" charset="0"/>
                <a:cs typeface="Times New Roman" panose="02020603050405020304" charset="0"/>
              </a:rPr>
              <a:t>L</a:t>
            </a:r>
            <a:r>
              <a:rPr lang="zh-CN" altLang="en-US" sz="2400" b="0" dirty="0">
                <a:latin typeface="宋体" panose="02010600030101010101" pitchFamily="2" charset="-122"/>
                <a:ea typeface="宋体" panose="02010600030101010101" pitchFamily="2" charset="-122"/>
                <a:cs typeface="宋体" panose="02010600030101010101" pitchFamily="2" charset="-122"/>
              </a:rPr>
              <a:t>的路上，每一个作业</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p</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k</a:t>
            </a:r>
            <a:r>
              <a:rPr lang="zh-CN" altLang="en-US" sz="2400" b="0" dirty="0">
                <a:latin typeface="宋体" panose="02010600030101010101" pitchFamily="2" charset="-122"/>
                <a:ea typeface="宋体" panose="02010600030101010101" pitchFamily="2" charset="-122"/>
                <a:cs typeface="宋体" panose="02010600030101010101" pitchFamily="2" charset="-122"/>
              </a:rPr>
              <a:t>在机器</a:t>
            </a:r>
            <a:r>
              <a:rPr lang="en-US" altLang="zh-CN" sz="2400" b="0" dirty="0">
                <a:latin typeface="宋体" panose="02010600030101010101" pitchFamily="2" charset="-122"/>
                <a:ea typeface="宋体" panose="02010600030101010101" pitchFamily="2" charset="-122"/>
                <a:cs typeface="宋体" panose="02010600030101010101" pitchFamily="2" charset="-122"/>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上完成处理后都能立即在机器</a:t>
            </a:r>
            <a:r>
              <a:rPr lang="en-US" altLang="zh-CN" sz="2400" b="0" dirty="0">
                <a:latin typeface="Times New Roman" panose="02020603050405020304" charset="0"/>
                <a:ea typeface="Times New Roman" panose="02020603050405020304" charset="0"/>
                <a:cs typeface="Times New Roman" panose="02020603050405020304" charset="0"/>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上开始处理，即从</a:t>
            </a:r>
            <a:r>
              <a:rPr lang="en-US" altLang="zh-CN" sz="2400" b="0" i="1" dirty="0">
                <a:latin typeface="宋体" panose="02010600030101010101" pitchFamily="2" charset="-122"/>
                <a:ea typeface="宋体" panose="02010600030101010101" pitchFamily="2" charset="-122"/>
                <a:cs typeface="宋体" panose="02010600030101010101" pitchFamily="2" charset="-122"/>
              </a:rPr>
              <a:t>p</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r+1</a:t>
            </a:r>
            <a:r>
              <a:rPr lang="zh-CN" altLang="en-US" sz="2400" b="0" dirty="0">
                <a:latin typeface="宋体" panose="02010600030101010101" pitchFamily="2" charset="-122"/>
                <a:ea typeface="宋体" panose="02010600030101010101" pitchFamily="2" charset="-122"/>
                <a:cs typeface="宋体" panose="02010600030101010101" pitchFamily="2" charset="-122"/>
              </a:rPr>
              <a:t>开始，机器</a:t>
            </a:r>
            <a:r>
              <a:rPr lang="en-US" altLang="zh-CN" sz="2400" b="0" dirty="0">
                <a:latin typeface="宋体" panose="02010600030101010101" pitchFamily="2" charset="-122"/>
                <a:ea typeface="宋体" panose="02010600030101010101" pitchFamily="2" charset="-122"/>
                <a:cs typeface="宋体" panose="02010600030101010101" pitchFamily="2" charset="-122"/>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没有空闲时间，则对于该叶节点</a:t>
            </a:r>
            <a:r>
              <a:rPr lang="en-US" altLang="zh-CN" sz="2400" b="0" dirty="0">
                <a:latin typeface="Times New Roman" panose="02020603050405020304" charset="0"/>
                <a:ea typeface="Times New Roman" panose="02020603050405020304" charset="0"/>
                <a:cs typeface="Times New Roman" panose="02020603050405020304" charset="0"/>
              </a:rPr>
              <a:t>L</a:t>
            </a:r>
            <a:r>
              <a:rPr lang="zh-CN" altLang="en-US" sz="2400" b="0" dirty="0">
                <a:latin typeface="宋体" panose="02010600030101010101" pitchFamily="2" charset="-122"/>
                <a:ea typeface="宋体" panose="02010600030101010101" pitchFamily="2" charset="-122"/>
                <a:cs typeface="宋体" panose="02010600030101010101" pitchFamily="2" charset="-122"/>
              </a:rPr>
              <a:t>有：</a:t>
            </a:r>
            <a:endParaRPr lang="zh-CN" altLang="en-US" sz="2400" dirty="0"/>
          </a:p>
        </p:txBody>
      </p:sp>
      <p:graphicFrame>
        <p:nvGraphicFramePr>
          <p:cNvPr id="2" name="对象 86"/>
          <p:cNvGraphicFramePr>
            <a:graphicFrameLocks noChangeAspect="1"/>
          </p:cNvGraphicFramePr>
          <p:nvPr/>
        </p:nvGraphicFramePr>
        <p:xfrm>
          <a:off x="925195" y="3841115"/>
          <a:ext cx="6541770" cy="1233805"/>
        </p:xfrm>
        <a:graphic>
          <a:graphicData uri="http://schemas.openxmlformats.org/presentationml/2006/ole">
            <mc:AlternateContent xmlns:mc="http://schemas.openxmlformats.org/markup-compatibility/2006">
              <mc:Choice xmlns:v="urn:schemas-microsoft-com:vml" Requires="v">
                <p:oleObj spid="_x0000_s13425" name="" r:id="rId1" imgW="2616200" imgH="444500" progId="Equation.KSEE3">
                  <p:embed/>
                </p:oleObj>
              </mc:Choice>
              <mc:Fallback>
                <p:oleObj name="" r:id="rId1" imgW="2616200" imgH="444500" progId="Equation.KSEE3">
                  <p:embed/>
                  <p:pic>
                    <p:nvPicPr>
                      <p:cNvPr id="0" name="图片 4"/>
                      <p:cNvPicPr/>
                      <p:nvPr/>
                    </p:nvPicPr>
                    <p:blipFill>
                      <a:blip r:embed="rId2"/>
                      <a:stretch>
                        <a:fillRect/>
                      </a:stretch>
                    </p:blipFill>
                    <p:spPr>
                      <a:xfrm>
                        <a:off x="925195" y="3841115"/>
                        <a:ext cx="6541770" cy="1233805"/>
                      </a:xfrm>
                      <a:prstGeom prst="rect">
                        <a:avLst/>
                      </a:prstGeom>
                      <a:noFill/>
                      <a:ln w="38100">
                        <a:noFill/>
                        <a:miter/>
                      </a:ln>
                    </p:spPr>
                  </p:pic>
                </p:oleObj>
              </mc:Fallback>
            </mc:AlternateContent>
          </a:graphicData>
        </a:graphic>
      </p:graphicFrame>
      <p:sp>
        <p:nvSpPr>
          <p:cNvPr id="6" name="文本框 5"/>
          <p:cNvSpPr txBox="1"/>
          <p:nvPr/>
        </p:nvSpPr>
        <p:spPr>
          <a:xfrm>
            <a:off x="6492875" y="903922"/>
            <a:ext cx="5080000" cy="1938020"/>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注：</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n</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k</a:t>
            </a:r>
            <a:r>
              <a:rPr lang="en-US" altLang="zh-CN" sz="2400" b="0">
                <a:latin typeface="宋体" panose="02010600030101010101" pitchFamily="2" charset="-122"/>
                <a:ea typeface="宋体" panose="02010600030101010101" pitchFamily="2" charset="-122"/>
                <a:cs typeface="宋体" panose="02010600030101010101" pitchFamily="2" charset="-122"/>
              </a:rPr>
              <a:t>+1)</a:t>
            </a:r>
            <a:r>
              <a:rPr lang="en-US" altLang="zh-CN" sz="2400" b="0" i="1">
                <a:latin typeface="宋体" panose="02010600030101010101" pitchFamily="2" charset="-122"/>
                <a:ea typeface="宋体" panose="02010600030101010101" pitchFamily="2" charset="-122"/>
                <a:cs typeface="宋体" panose="02010600030101010101" pitchFamily="2" charset="-122"/>
              </a:rPr>
              <a:t>t</a:t>
            </a:r>
            <a:r>
              <a:rPr lang="en-US" altLang="zh-CN" sz="2400" b="0" baseline="-25000">
                <a:latin typeface="宋体" panose="02010600030101010101" pitchFamily="2" charset="-122"/>
                <a:ea typeface="宋体" panose="02010600030101010101" pitchFamily="2" charset="-122"/>
                <a:cs typeface="宋体" panose="02010600030101010101" pitchFamily="2" charset="-122"/>
              </a:rPr>
              <a:t>1pk</a:t>
            </a:r>
            <a:r>
              <a:rPr lang="zh-CN" altLang="en-US" sz="2400" b="0">
                <a:latin typeface="宋体" panose="02010600030101010101" pitchFamily="2" charset="-122"/>
                <a:ea typeface="宋体" panose="02010600030101010101" pitchFamily="2" charset="-122"/>
                <a:cs typeface="宋体" panose="02010600030101010101" pitchFamily="2" charset="-122"/>
              </a:rPr>
              <a:t>为总的完成时间和做贡献，是因为后续的</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n</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k</a:t>
            </a:r>
            <a:r>
              <a:rPr lang="en-US" altLang="zh-CN" sz="2400" b="0">
                <a:latin typeface="宋体" panose="02010600030101010101" pitchFamily="2" charset="-122"/>
                <a:ea typeface="宋体" panose="02010600030101010101" pitchFamily="2" charset="-122"/>
                <a:cs typeface="宋体" panose="02010600030101010101" pitchFamily="2" charset="-122"/>
              </a:rPr>
              <a:t>+1)</a:t>
            </a:r>
            <a:r>
              <a:rPr lang="zh-CN" altLang="en-US" sz="2400" b="0">
                <a:latin typeface="宋体" panose="02010600030101010101" pitchFamily="2" charset="-122"/>
                <a:ea typeface="宋体" panose="02010600030101010101" pitchFamily="2" charset="-122"/>
                <a:cs typeface="宋体" panose="02010600030101010101" pitchFamily="2" charset="-122"/>
              </a:rPr>
              <a:t>个作业完成时间和都得算上。</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 如果不能做到上面这一点，则</a:t>
            </a:r>
            <a:r>
              <a:rPr lang="en-US" altLang="zh-CN" sz="2400" b="0" i="1">
                <a:latin typeface="宋体" panose="02010600030101010101" pitchFamily="2" charset="-122"/>
                <a:ea typeface="宋体" panose="02010600030101010101" pitchFamily="2" charset="-122"/>
                <a:cs typeface="宋体" panose="02010600030101010101" pitchFamily="2" charset="-122"/>
              </a:rPr>
              <a:t>s</a:t>
            </a:r>
            <a:r>
              <a:rPr lang="en-US" altLang="zh-CN" sz="2400" b="0" baseline="-25000">
                <a:latin typeface="宋体" panose="02010600030101010101" pitchFamily="2" charset="-122"/>
                <a:ea typeface="宋体" panose="02010600030101010101" pitchFamily="2" charset="-122"/>
                <a:cs typeface="宋体" panose="02010600030101010101" pitchFamily="2" charset="-122"/>
              </a:rPr>
              <a:t>1</a:t>
            </a:r>
            <a:r>
              <a:rPr lang="zh-CN" altLang="en-US" sz="2400" b="0">
                <a:latin typeface="宋体" panose="02010600030101010101" pitchFamily="2" charset="-122"/>
                <a:ea typeface="宋体" panose="02010600030101010101" pitchFamily="2" charset="-122"/>
                <a:cs typeface="宋体" panose="02010600030101010101" pitchFamily="2" charset="-122"/>
              </a:rPr>
              <a:t>只会增加，从而有：</a:t>
            </a:r>
            <a:endParaRPr lang="zh-CN" altLang="en-US" sz="2400"/>
          </a:p>
        </p:txBody>
      </p:sp>
      <p:graphicFrame>
        <p:nvGraphicFramePr>
          <p:cNvPr id="3" name="对象 93"/>
          <p:cNvGraphicFramePr>
            <a:graphicFrameLocks noChangeAspect="1"/>
          </p:cNvGraphicFramePr>
          <p:nvPr/>
        </p:nvGraphicFramePr>
        <p:xfrm>
          <a:off x="7705263" y="2836386"/>
          <a:ext cx="2461895" cy="1010285"/>
        </p:xfrm>
        <a:graphic>
          <a:graphicData uri="http://schemas.openxmlformats.org/presentationml/2006/ole">
            <mc:AlternateContent xmlns:mc="http://schemas.openxmlformats.org/markup-compatibility/2006">
              <mc:Choice xmlns:v="urn:schemas-microsoft-com:vml" Requires="v">
                <p:oleObj spid="_x0000_s13426" name="" r:id="rId3" imgW="673100" imgH="355600" progId="Equation.KSEE3">
                  <p:embed/>
                </p:oleObj>
              </mc:Choice>
              <mc:Fallback>
                <p:oleObj name="" r:id="rId3" imgW="673100" imgH="355600" progId="Equation.KSEE3">
                  <p:embed/>
                  <p:pic>
                    <p:nvPicPr>
                      <p:cNvPr id="0" name="图片 6"/>
                      <p:cNvPicPr/>
                      <p:nvPr/>
                    </p:nvPicPr>
                    <p:blipFill>
                      <a:blip r:embed="rId4"/>
                      <a:stretch>
                        <a:fillRect/>
                      </a:stretch>
                    </p:blipFill>
                    <p:spPr>
                      <a:xfrm>
                        <a:off x="7705263" y="2836386"/>
                        <a:ext cx="2461895" cy="1010285"/>
                      </a:xfrm>
                      <a:prstGeom prst="rect">
                        <a:avLst/>
                      </a:prstGeom>
                      <a:noFill/>
                      <a:ln w="38100">
                        <a:noFill/>
                        <a:miter/>
                      </a:ln>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94715" y="544830"/>
            <a:ext cx="10265410" cy="829945"/>
          </a:xfrm>
          <a:prstGeom prst="rect">
            <a:avLst/>
          </a:prstGeom>
          <a:noFill/>
          <a:ln w="9525">
            <a:noFill/>
          </a:ln>
        </p:spPr>
        <p:txBody>
          <a:bodyPr wrap="square">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类似地，如果从节点</a:t>
            </a:r>
            <a:r>
              <a:rPr lang="en-US" altLang="zh-CN" sz="2400" b="0">
                <a:latin typeface="宋体" panose="02010600030101010101" pitchFamily="2" charset="-122"/>
                <a:ea typeface="宋体" panose="02010600030101010101" pitchFamily="2" charset="-122"/>
                <a:cs typeface="宋体" panose="02010600030101010101" pitchFamily="2" charset="-122"/>
              </a:rPr>
              <a:t>E</a:t>
            </a:r>
            <a:r>
              <a:rPr lang="zh-CN" altLang="en-US" sz="2400" b="0">
                <a:latin typeface="宋体" panose="02010600030101010101" pitchFamily="2" charset="-122"/>
                <a:ea typeface="宋体" panose="02010600030101010101" pitchFamily="2" charset="-122"/>
                <a:cs typeface="宋体" panose="02010600030101010101" pitchFamily="2" charset="-122"/>
              </a:rPr>
              <a:t>开始到节点</a:t>
            </a:r>
            <a:r>
              <a:rPr lang="en-US" altLang="zh-CN" sz="2400" b="0">
                <a:latin typeface="Times New Roman" panose="02020603050405020304" charset="0"/>
                <a:ea typeface="Times New Roman" panose="02020603050405020304" charset="0"/>
                <a:cs typeface="Times New Roman" panose="02020603050405020304" charset="0"/>
              </a:rPr>
              <a:t>L</a:t>
            </a:r>
            <a:r>
              <a:rPr lang="zh-CN" altLang="en-US" sz="2400" b="0">
                <a:latin typeface="宋体" panose="02010600030101010101" pitchFamily="2" charset="-122"/>
                <a:ea typeface="宋体" panose="02010600030101010101" pitchFamily="2" charset="-122"/>
                <a:cs typeface="宋体" panose="02010600030101010101" pitchFamily="2" charset="-122"/>
              </a:rPr>
              <a:t>的路上，从作业</a:t>
            </a:r>
            <a:r>
              <a:rPr lang="en-US" altLang="zh-CN" sz="2400" b="0" i="1">
                <a:latin typeface="宋体" panose="02010600030101010101" pitchFamily="2" charset="-122"/>
                <a:ea typeface="宋体" panose="02010600030101010101" pitchFamily="2" charset="-122"/>
                <a:cs typeface="宋体" panose="02010600030101010101" pitchFamily="2" charset="-122"/>
              </a:rPr>
              <a:t>p</a:t>
            </a:r>
            <a:r>
              <a:rPr lang="en-US" altLang="zh-CN" sz="2400" b="0" baseline="-25000">
                <a:latin typeface="宋体" panose="02010600030101010101" pitchFamily="2" charset="-122"/>
                <a:ea typeface="宋体" panose="02010600030101010101" pitchFamily="2" charset="-122"/>
                <a:cs typeface="宋体" panose="02010600030101010101" pitchFamily="2" charset="-122"/>
              </a:rPr>
              <a:t>r+1</a:t>
            </a:r>
            <a:r>
              <a:rPr lang="zh-CN" altLang="en-US" sz="2400" b="0">
                <a:latin typeface="宋体" panose="02010600030101010101" pitchFamily="2" charset="-122"/>
                <a:ea typeface="宋体" panose="02010600030101010101" pitchFamily="2" charset="-122"/>
                <a:cs typeface="宋体" panose="02010600030101010101" pitchFamily="2" charset="-122"/>
              </a:rPr>
              <a:t>开始，机器</a:t>
            </a:r>
            <a:r>
              <a:rPr lang="en-US" altLang="zh-CN" sz="2400" b="0">
                <a:latin typeface="宋体" panose="02010600030101010101" pitchFamily="2" charset="-122"/>
                <a:ea typeface="宋体" panose="02010600030101010101" pitchFamily="2" charset="-122"/>
                <a:cs typeface="宋体" panose="02010600030101010101" pitchFamily="2" charset="-122"/>
              </a:rPr>
              <a:t>2</a:t>
            </a:r>
            <a:r>
              <a:rPr lang="zh-CN" altLang="en-US" sz="2400" b="0">
                <a:latin typeface="宋体" panose="02010600030101010101" pitchFamily="2" charset="-122"/>
                <a:ea typeface="宋体" panose="02010600030101010101" pitchFamily="2" charset="-122"/>
                <a:cs typeface="宋体" panose="02010600030101010101" pitchFamily="2" charset="-122"/>
              </a:rPr>
              <a:t>没有空闲时间，则：</a:t>
            </a:r>
            <a:endParaRPr lang="zh-CN" altLang="en-US" sz="2400"/>
          </a:p>
        </p:txBody>
      </p:sp>
      <p:graphicFrame>
        <p:nvGraphicFramePr>
          <p:cNvPr id="2" name="对象 93"/>
          <p:cNvGraphicFramePr>
            <a:graphicFrameLocks noChangeAspect="1"/>
          </p:cNvGraphicFramePr>
          <p:nvPr/>
        </p:nvGraphicFramePr>
        <p:xfrm>
          <a:off x="894715" y="1374775"/>
          <a:ext cx="9094470" cy="1089025"/>
        </p:xfrm>
        <a:graphic>
          <a:graphicData uri="http://schemas.openxmlformats.org/presentationml/2006/ole">
            <mc:AlternateContent xmlns:mc="http://schemas.openxmlformats.org/markup-compatibility/2006">
              <mc:Choice xmlns:v="urn:schemas-microsoft-com:vml" Requires="v">
                <p:oleObj spid="_x0000_s14612" name="" r:id="rId1" imgW="3605530" imgH="431800" progId="Equation.KSEE3">
                  <p:embed/>
                </p:oleObj>
              </mc:Choice>
              <mc:Fallback>
                <p:oleObj name="" r:id="rId1" imgW="3605530" imgH="431800" progId="Equation.KSEE3">
                  <p:embed/>
                  <p:pic>
                    <p:nvPicPr>
                      <p:cNvPr id="0" name="图片 3075"/>
                      <p:cNvPicPr/>
                      <p:nvPr/>
                    </p:nvPicPr>
                    <p:blipFill>
                      <a:blip r:embed="rId2"/>
                      <a:stretch>
                        <a:fillRect/>
                      </a:stretch>
                    </p:blipFill>
                    <p:spPr>
                      <a:xfrm>
                        <a:off x="894715" y="1374775"/>
                        <a:ext cx="9094470" cy="1089025"/>
                      </a:xfrm>
                      <a:prstGeom prst="rect">
                        <a:avLst/>
                      </a:prstGeom>
                      <a:noFill/>
                      <a:ln w="38100">
                        <a:noFill/>
                        <a:miter/>
                      </a:ln>
                    </p:spPr>
                  </p:pic>
                </p:oleObj>
              </mc:Fallback>
            </mc:AlternateContent>
          </a:graphicData>
        </a:graphic>
      </p:graphicFrame>
      <p:sp>
        <p:nvSpPr>
          <p:cNvPr id="8" name="文本框 7"/>
          <p:cNvSpPr txBox="1"/>
          <p:nvPr/>
        </p:nvSpPr>
        <p:spPr>
          <a:xfrm>
            <a:off x="780415" y="2463800"/>
            <a:ext cx="10265410" cy="829945"/>
          </a:xfrm>
          <a:prstGeom prst="rect">
            <a:avLst/>
          </a:prstGeom>
          <a:noFill/>
          <a:ln w="9525">
            <a:noFill/>
          </a:ln>
        </p:spPr>
        <p:txBody>
          <a:bodyPr wrap="square">
            <a:spAutoFit/>
          </a:bodyPr>
          <a:lstStyle/>
          <a:p>
            <a:pPr indent="0"/>
            <a:r>
              <a:rPr lang="en-US" altLang="zh-CN" sz="2400" b="0">
                <a:latin typeface="宋体" panose="02010600030101010101" pitchFamily="2" charset="-122"/>
                <a:ea typeface="宋体" panose="02010600030101010101" pitchFamily="2" charset="-122"/>
                <a:cs typeface="宋体" panose="02010600030101010101" pitchFamily="2" charset="-122"/>
              </a:rPr>
              <a:t> </a:t>
            </a:r>
            <a:r>
              <a:rPr lang="zh-CN" altLang="en-US" sz="2400" b="0">
                <a:latin typeface="宋体" panose="02010600030101010101" pitchFamily="2" charset="-122"/>
                <a:ea typeface="宋体" panose="02010600030101010101" pitchFamily="2" charset="-122"/>
                <a:cs typeface="宋体" panose="02010600030101010101" pitchFamily="2" charset="-122"/>
              </a:rPr>
              <a:t>同理可知，    是      的下界。由此得到在节点</a:t>
            </a:r>
            <a:r>
              <a:rPr lang="en-US" altLang="zh-CN" sz="2400" b="0">
                <a:latin typeface="Times New Roman" panose="02020603050405020304" charset="0"/>
                <a:ea typeface="Times New Roman" panose="02020603050405020304" charset="0"/>
                <a:cs typeface="Times New Roman" panose="02020603050405020304" charset="0"/>
              </a:rPr>
              <a:t>E</a:t>
            </a:r>
            <a:r>
              <a:rPr lang="zh-CN" altLang="en-US" sz="2400" b="0">
                <a:latin typeface="宋体" panose="02010600030101010101" pitchFamily="2" charset="-122"/>
                <a:ea typeface="宋体" panose="02010600030101010101" pitchFamily="2" charset="-122"/>
                <a:cs typeface="宋体" panose="02010600030101010101" pitchFamily="2" charset="-122"/>
              </a:rPr>
              <a:t>处相应子树中叶节点完成时间和的下界是：</a:t>
            </a:r>
            <a:endParaRPr lang="zh-CN" altLang="en-US" sz="2400"/>
          </a:p>
        </p:txBody>
      </p:sp>
      <p:graphicFrame>
        <p:nvGraphicFramePr>
          <p:cNvPr id="3" name="对象 90"/>
          <p:cNvGraphicFramePr>
            <a:graphicFrameLocks noChangeAspect="1"/>
          </p:cNvGraphicFramePr>
          <p:nvPr/>
        </p:nvGraphicFramePr>
        <p:xfrm>
          <a:off x="2367915" y="2355215"/>
          <a:ext cx="622300" cy="588010"/>
        </p:xfrm>
        <a:graphic>
          <a:graphicData uri="http://schemas.openxmlformats.org/presentationml/2006/ole">
            <mc:AlternateContent xmlns:mc="http://schemas.openxmlformats.org/markup-compatibility/2006">
              <mc:Choice xmlns:v="urn:schemas-microsoft-com:vml" Requires="v">
                <p:oleObj spid="_x0000_s14613" name="" r:id="rId3" imgW="177165" imgH="215900" progId="Equation.KSEE3">
                  <p:embed/>
                </p:oleObj>
              </mc:Choice>
              <mc:Fallback>
                <p:oleObj name="" r:id="rId3" imgW="177165" imgH="215900" progId="Equation.KSEE3">
                  <p:embed/>
                  <p:pic>
                    <p:nvPicPr>
                      <p:cNvPr id="0" name="图片 8"/>
                      <p:cNvPicPr/>
                      <p:nvPr/>
                    </p:nvPicPr>
                    <p:blipFill>
                      <a:blip r:embed="rId4"/>
                      <a:stretch>
                        <a:fillRect/>
                      </a:stretch>
                    </p:blipFill>
                    <p:spPr>
                      <a:xfrm>
                        <a:off x="2367915" y="2355215"/>
                        <a:ext cx="622300" cy="588010"/>
                      </a:xfrm>
                      <a:prstGeom prst="rect">
                        <a:avLst/>
                      </a:prstGeom>
                      <a:noFill/>
                      <a:ln w="38100">
                        <a:noFill/>
                        <a:miter/>
                      </a:ln>
                    </p:spPr>
                  </p:pic>
                </p:oleObj>
              </mc:Fallback>
            </mc:AlternateContent>
          </a:graphicData>
        </a:graphic>
      </p:graphicFrame>
      <p:graphicFrame>
        <p:nvGraphicFramePr>
          <p:cNvPr id="5" name="对象 89"/>
          <p:cNvGraphicFramePr>
            <a:graphicFrameLocks noChangeAspect="1"/>
          </p:cNvGraphicFramePr>
          <p:nvPr/>
        </p:nvGraphicFramePr>
        <p:xfrm>
          <a:off x="3522980" y="2223770"/>
          <a:ext cx="970915" cy="850900"/>
        </p:xfrm>
        <a:graphic>
          <a:graphicData uri="http://schemas.openxmlformats.org/presentationml/2006/ole">
            <mc:AlternateContent xmlns:mc="http://schemas.openxmlformats.org/markup-compatibility/2006">
              <mc:Choice xmlns:v="urn:schemas-microsoft-com:vml" Requires="v">
                <p:oleObj spid="_x0000_s14614" name="" r:id="rId5" imgW="405765" imgH="355600" progId="Equation.KSEE3">
                  <p:embed/>
                </p:oleObj>
              </mc:Choice>
              <mc:Fallback>
                <p:oleObj name="" r:id="rId5" imgW="405765" imgH="355600" progId="Equation.KSEE3">
                  <p:embed/>
                  <p:pic>
                    <p:nvPicPr>
                      <p:cNvPr id="0" name="图片 9"/>
                      <p:cNvPicPr/>
                      <p:nvPr/>
                    </p:nvPicPr>
                    <p:blipFill>
                      <a:blip r:embed="rId6"/>
                      <a:stretch>
                        <a:fillRect/>
                      </a:stretch>
                    </p:blipFill>
                    <p:spPr>
                      <a:xfrm>
                        <a:off x="3522980" y="2223770"/>
                        <a:ext cx="970915" cy="850900"/>
                      </a:xfrm>
                      <a:prstGeom prst="rect">
                        <a:avLst/>
                      </a:prstGeom>
                      <a:noFill/>
                      <a:ln w="38100">
                        <a:noFill/>
                        <a:miter/>
                      </a:ln>
                    </p:spPr>
                  </p:pic>
                </p:oleObj>
              </mc:Fallback>
            </mc:AlternateContent>
          </a:graphicData>
        </a:graphic>
      </p:graphicFrame>
      <p:graphicFrame>
        <p:nvGraphicFramePr>
          <p:cNvPr id="6" name="对象 -2147482524"/>
          <p:cNvGraphicFramePr>
            <a:graphicFrameLocks noChangeAspect="1"/>
          </p:cNvGraphicFramePr>
          <p:nvPr/>
        </p:nvGraphicFramePr>
        <p:xfrm>
          <a:off x="1310005" y="3293745"/>
          <a:ext cx="4450715" cy="801370"/>
        </p:xfrm>
        <a:graphic>
          <a:graphicData uri="http://schemas.openxmlformats.org/presentationml/2006/ole">
            <mc:AlternateContent xmlns:mc="http://schemas.openxmlformats.org/markup-compatibility/2006">
              <mc:Choice xmlns:v="urn:schemas-microsoft-com:vml" Requires="v">
                <p:oleObj spid="_x0000_s14615" name="" r:id="rId7" imgW="1485900" imgH="342900" progId="Equation.KSEE3">
                  <p:embed/>
                </p:oleObj>
              </mc:Choice>
              <mc:Fallback>
                <p:oleObj name="" r:id="rId7" imgW="1485900" imgH="342900" progId="Equation.KSEE3">
                  <p:embed/>
                  <p:pic>
                    <p:nvPicPr>
                      <p:cNvPr id="0" name="图片 10"/>
                      <p:cNvPicPr/>
                      <p:nvPr/>
                    </p:nvPicPr>
                    <p:blipFill>
                      <a:blip r:embed="rId8"/>
                      <a:stretch>
                        <a:fillRect/>
                      </a:stretch>
                    </p:blipFill>
                    <p:spPr>
                      <a:xfrm>
                        <a:off x="1310005" y="3293745"/>
                        <a:ext cx="4450715" cy="801370"/>
                      </a:xfrm>
                      <a:prstGeom prst="rect">
                        <a:avLst/>
                      </a:prstGeom>
                      <a:noFill/>
                      <a:ln w="38100">
                        <a:noFill/>
                        <a:miter/>
                      </a:ln>
                    </p:spPr>
                  </p:pic>
                </p:oleObj>
              </mc:Fallback>
            </mc:AlternateContent>
          </a:graphicData>
        </a:graphic>
      </p:graphicFrame>
      <p:sp>
        <p:nvSpPr>
          <p:cNvPr id="12" name="文本框 11"/>
          <p:cNvSpPr txBox="1"/>
          <p:nvPr/>
        </p:nvSpPr>
        <p:spPr>
          <a:xfrm>
            <a:off x="909320" y="3924300"/>
            <a:ext cx="10373360" cy="829945"/>
          </a:xfrm>
          <a:prstGeom prst="rect">
            <a:avLst/>
          </a:prstGeom>
          <a:noFill/>
          <a:ln w="9525">
            <a:noFill/>
          </a:ln>
        </p:spPr>
        <p:txBody>
          <a:bodyPr wrap="square">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注意到如果选择</a:t>
            </a:r>
            <a:r>
              <a:rPr lang="en-US" altLang="zh-CN" sz="2400" b="0" i="1">
                <a:latin typeface="宋体" panose="02010600030101010101" pitchFamily="2" charset="-122"/>
                <a:ea typeface="宋体" panose="02010600030101010101" pitchFamily="2" charset="-122"/>
                <a:cs typeface="宋体" panose="02010600030101010101" pitchFamily="2" charset="-122"/>
              </a:rPr>
              <a:t>P</a:t>
            </a:r>
            <a:r>
              <a:rPr lang="en-US" altLang="zh-CN" sz="2400" b="0" baseline="-25000">
                <a:latin typeface="宋体" panose="02010600030101010101" pitchFamily="2" charset="-122"/>
                <a:ea typeface="宋体" panose="02010600030101010101" pitchFamily="2" charset="-122"/>
                <a:cs typeface="宋体" panose="02010600030101010101" pitchFamily="2" charset="-122"/>
              </a:rPr>
              <a:t>k</a:t>
            </a:r>
            <a:r>
              <a:rPr lang="zh-CN" altLang="en-US" sz="2400" b="0">
                <a:latin typeface="宋体" panose="02010600030101010101" pitchFamily="2" charset="-122"/>
                <a:ea typeface="宋体" panose="02010600030101010101" pitchFamily="2" charset="-122"/>
                <a:cs typeface="宋体" panose="02010600030101010101" pitchFamily="2" charset="-122"/>
              </a:rPr>
              <a:t>，使</a:t>
            </a:r>
            <a:r>
              <a:rPr lang="en-US" altLang="zh-CN" sz="2400" b="0" i="1">
                <a:latin typeface="宋体" panose="02010600030101010101" pitchFamily="2" charset="-122"/>
                <a:ea typeface="宋体" panose="02010600030101010101" pitchFamily="2" charset="-122"/>
                <a:cs typeface="宋体" panose="02010600030101010101" pitchFamily="2" charset="-122"/>
              </a:rPr>
              <a:t>t</a:t>
            </a:r>
            <a:r>
              <a:rPr lang="en-US" altLang="zh-CN" sz="2400" b="0" baseline="-25000">
                <a:latin typeface="宋体" panose="02010600030101010101" pitchFamily="2" charset="-122"/>
                <a:ea typeface="宋体" panose="02010600030101010101" pitchFamily="2" charset="-122"/>
                <a:cs typeface="宋体" panose="02010600030101010101" pitchFamily="2" charset="-122"/>
              </a:rPr>
              <a:t>1pk</a:t>
            </a:r>
            <a:r>
              <a:rPr lang="zh-CN" altLang="en-US" sz="2400" b="0">
                <a:latin typeface="宋体" panose="02010600030101010101" pitchFamily="2" charset="-122"/>
                <a:ea typeface="宋体" panose="02010600030101010101" pitchFamily="2" charset="-122"/>
                <a:cs typeface="宋体" panose="02010600030101010101" pitchFamily="2" charset="-122"/>
              </a:rPr>
              <a:t>在</a:t>
            </a:r>
            <a:r>
              <a:rPr lang="en-US" altLang="zh-CN" sz="2400" b="0" i="1">
                <a:latin typeface="宋体" panose="02010600030101010101" pitchFamily="2" charset="-122"/>
                <a:ea typeface="宋体" panose="02010600030101010101" pitchFamily="2" charset="-122"/>
                <a:cs typeface="宋体" panose="02010600030101010101" pitchFamily="2" charset="-122"/>
              </a:rPr>
              <a:t>k</a:t>
            </a:r>
            <a:r>
              <a:rPr lang="en-US" altLang="zh-CN" sz="2400" b="0">
                <a:latin typeface="宋体" panose="02010600030101010101" pitchFamily="2" charset="-122"/>
                <a:ea typeface="宋体" panose="02010600030101010101" pitchFamily="2" charset="-122"/>
                <a:cs typeface="宋体" panose="02010600030101010101" pitchFamily="2" charset="-122"/>
              </a:rPr>
              <a:t>&gt;=</a:t>
            </a:r>
            <a:r>
              <a:rPr lang="en-US" altLang="zh-CN" sz="2400" b="0" i="1">
                <a:latin typeface="宋体" panose="02010600030101010101" pitchFamily="2" charset="-122"/>
                <a:ea typeface="宋体" panose="02010600030101010101" pitchFamily="2" charset="-122"/>
                <a:cs typeface="宋体" panose="02010600030101010101" pitchFamily="2" charset="-122"/>
              </a:rPr>
              <a:t>r</a:t>
            </a:r>
            <a:r>
              <a:rPr lang="en-US" altLang="zh-CN" sz="2400" b="0">
                <a:latin typeface="宋体" panose="02010600030101010101" pitchFamily="2" charset="-122"/>
                <a:ea typeface="宋体" panose="02010600030101010101" pitchFamily="2" charset="-122"/>
                <a:cs typeface="宋体" panose="02010600030101010101" pitchFamily="2" charset="-122"/>
              </a:rPr>
              <a:t>+1</a:t>
            </a:r>
            <a:r>
              <a:rPr lang="zh-CN" altLang="en-US" sz="2400" b="0">
                <a:latin typeface="宋体" panose="02010600030101010101" pitchFamily="2" charset="-122"/>
                <a:ea typeface="宋体" panose="02010600030101010101" pitchFamily="2" charset="-122"/>
                <a:cs typeface="宋体" panose="02010600030101010101" pitchFamily="2" charset="-122"/>
              </a:rPr>
              <a:t>时依非减序排列，</a:t>
            </a:r>
            <a:r>
              <a:rPr lang="en-US" altLang="zh-CN" sz="2400" b="0" i="1">
                <a:latin typeface="宋体" panose="02010600030101010101" pitchFamily="2" charset="-122"/>
                <a:ea typeface="宋体" panose="02010600030101010101" pitchFamily="2" charset="-122"/>
                <a:cs typeface="宋体" panose="02010600030101010101" pitchFamily="2" charset="-122"/>
              </a:rPr>
              <a:t>S</a:t>
            </a:r>
            <a:r>
              <a:rPr lang="en-US" altLang="zh-CN" sz="2400" b="0" baseline="-25000">
                <a:latin typeface="宋体" panose="02010600030101010101" pitchFamily="2" charset="-122"/>
                <a:ea typeface="宋体" panose="02010600030101010101" pitchFamily="2" charset="-122"/>
                <a:cs typeface="宋体" panose="02010600030101010101" pitchFamily="2" charset="-122"/>
              </a:rPr>
              <a:t>1</a:t>
            </a:r>
            <a:r>
              <a:rPr lang="zh-CN" altLang="en-US" sz="2400" b="0">
                <a:latin typeface="宋体" panose="02010600030101010101" pitchFamily="2" charset="-122"/>
                <a:ea typeface="宋体" panose="02010600030101010101" pitchFamily="2" charset="-122"/>
                <a:cs typeface="宋体" panose="02010600030101010101" pitchFamily="2" charset="-122"/>
              </a:rPr>
              <a:t>则取得极小值。同理如果选择</a:t>
            </a:r>
            <a:r>
              <a:rPr lang="en-US" altLang="zh-CN" sz="2400" b="0" i="1">
                <a:latin typeface="宋体" panose="02010600030101010101" pitchFamily="2" charset="-122"/>
                <a:ea typeface="宋体" panose="02010600030101010101" pitchFamily="2" charset="-122"/>
                <a:cs typeface="宋体" panose="02010600030101010101" pitchFamily="2" charset="-122"/>
              </a:rPr>
              <a:t>P</a:t>
            </a:r>
            <a:r>
              <a:rPr lang="en-US" altLang="zh-CN" sz="2400" b="0" baseline="-25000">
                <a:latin typeface="宋体" panose="02010600030101010101" pitchFamily="2" charset="-122"/>
                <a:ea typeface="宋体" panose="02010600030101010101" pitchFamily="2" charset="-122"/>
                <a:cs typeface="宋体" panose="02010600030101010101" pitchFamily="2" charset="-122"/>
              </a:rPr>
              <a:t>k</a:t>
            </a:r>
            <a:r>
              <a:rPr lang="zh-CN" altLang="en-US" sz="2400" b="0">
                <a:latin typeface="宋体" panose="02010600030101010101" pitchFamily="2" charset="-122"/>
                <a:ea typeface="宋体" panose="02010600030101010101" pitchFamily="2" charset="-122"/>
                <a:cs typeface="宋体" panose="02010600030101010101" pitchFamily="2" charset="-122"/>
              </a:rPr>
              <a:t>使</a:t>
            </a:r>
            <a:r>
              <a:rPr lang="en-US" altLang="zh-CN" sz="2400" b="0" i="1">
                <a:latin typeface="宋体" panose="02010600030101010101" pitchFamily="2" charset="-122"/>
                <a:ea typeface="宋体" panose="02010600030101010101" pitchFamily="2" charset="-122"/>
                <a:cs typeface="宋体" panose="02010600030101010101" pitchFamily="2" charset="-122"/>
              </a:rPr>
              <a:t>t</a:t>
            </a:r>
            <a:r>
              <a:rPr lang="en-US" altLang="zh-CN" sz="2400" b="0" baseline="-25000">
                <a:latin typeface="宋体" panose="02010600030101010101" pitchFamily="2" charset="-122"/>
                <a:ea typeface="宋体" panose="02010600030101010101" pitchFamily="2" charset="-122"/>
                <a:cs typeface="宋体" panose="02010600030101010101" pitchFamily="2" charset="-122"/>
              </a:rPr>
              <a:t>2pk</a:t>
            </a:r>
            <a:r>
              <a:rPr lang="zh-CN" altLang="en-US" sz="2400" b="0">
                <a:latin typeface="宋体" panose="02010600030101010101" pitchFamily="2" charset="-122"/>
                <a:ea typeface="宋体" panose="02010600030101010101" pitchFamily="2" charset="-122"/>
                <a:cs typeface="宋体" panose="02010600030101010101" pitchFamily="2" charset="-122"/>
              </a:rPr>
              <a:t>依非减序排列，则</a:t>
            </a:r>
            <a:r>
              <a:rPr lang="en-US" altLang="zh-CN" sz="2400" b="0">
                <a:latin typeface="宋体" panose="02010600030101010101" pitchFamily="2" charset="-122"/>
                <a:ea typeface="宋体" panose="02010600030101010101" pitchFamily="2" charset="-122"/>
                <a:cs typeface="宋体" panose="02010600030101010101" pitchFamily="2" charset="-122"/>
              </a:rPr>
              <a:t>S2</a:t>
            </a:r>
            <a:r>
              <a:rPr lang="zh-CN" altLang="en-US" sz="2400" b="0">
                <a:latin typeface="宋体" panose="02010600030101010101" pitchFamily="2" charset="-122"/>
                <a:ea typeface="宋体" panose="02010600030101010101" pitchFamily="2" charset="-122"/>
                <a:cs typeface="宋体" panose="02010600030101010101" pitchFamily="2" charset="-122"/>
              </a:rPr>
              <a:t>取得极小值。</a:t>
            </a:r>
            <a:endParaRPr lang="zh-CN" altLang="en-US" sz="2400"/>
          </a:p>
        </p:txBody>
      </p:sp>
      <p:graphicFrame>
        <p:nvGraphicFramePr>
          <p:cNvPr id="7" name="对象 43"/>
          <p:cNvGraphicFramePr>
            <a:graphicFrameLocks noChangeAspect="1"/>
          </p:cNvGraphicFramePr>
          <p:nvPr/>
        </p:nvGraphicFramePr>
        <p:xfrm>
          <a:off x="909320" y="4754245"/>
          <a:ext cx="3302635" cy="886460"/>
        </p:xfrm>
        <a:graphic>
          <a:graphicData uri="http://schemas.openxmlformats.org/presentationml/2006/ole">
            <mc:AlternateContent xmlns:mc="http://schemas.openxmlformats.org/markup-compatibility/2006">
              <mc:Choice xmlns:v="urn:schemas-microsoft-com:vml" Requires="v">
                <p:oleObj spid="_x0000_s14616" name="" r:id="rId9" imgW="1562100" imgH="419100" progId="Equation.KSEE3">
                  <p:embed/>
                </p:oleObj>
              </mc:Choice>
              <mc:Fallback>
                <p:oleObj name="" r:id="rId9" imgW="1562100" imgH="419100" progId="Equation.KSEE3">
                  <p:embed/>
                  <p:pic>
                    <p:nvPicPr>
                      <p:cNvPr id="0" name="图片 12"/>
                      <p:cNvPicPr/>
                      <p:nvPr/>
                    </p:nvPicPr>
                    <p:blipFill>
                      <a:blip r:embed="rId10"/>
                      <a:stretch>
                        <a:fillRect/>
                      </a:stretch>
                    </p:blipFill>
                    <p:spPr>
                      <a:xfrm>
                        <a:off x="909320" y="4754245"/>
                        <a:ext cx="3302635" cy="886460"/>
                      </a:xfrm>
                      <a:prstGeom prst="rect">
                        <a:avLst/>
                      </a:prstGeom>
                      <a:noFill/>
                      <a:ln w="38100">
                        <a:noFill/>
                        <a:miter/>
                      </a:ln>
                    </p:spPr>
                  </p:pic>
                </p:oleObj>
              </mc:Fallback>
            </mc:AlternateContent>
          </a:graphicData>
        </a:graphic>
      </p:graphicFrame>
      <p:sp>
        <p:nvSpPr>
          <p:cNvPr id="14" name="文本框 13"/>
          <p:cNvSpPr txBox="1"/>
          <p:nvPr/>
        </p:nvSpPr>
        <p:spPr>
          <a:xfrm>
            <a:off x="894715" y="5826760"/>
            <a:ext cx="10387965" cy="460375"/>
          </a:xfrm>
          <a:prstGeom prst="rect">
            <a:avLst/>
          </a:prstGeom>
          <a:noFill/>
          <a:ln w="9525">
            <a:noFill/>
          </a:ln>
        </p:spPr>
        <p:txBody>
          <a:bodyPr wrap="square">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这可以作为优先队列式分支限界法中的限界函数。</a:t>
            </a: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文本框 134"/>
          <p:cNvSpPr txBox="1"/>
          <p:nvPr/>
        </p:nvSpPr>
        <p:spPr>
          <a:xfrm>
            <a:off x="588645" y="672465"/>
            <a:ext cx="5080000" cy="583565"/>
          </a:xfrm>
          <a:prstGeom prst="rect">
            <a:avLst/>
          </a:prstGeom>
          <a:noFill/>
          <a:ln w="9525">
            <a:noFill/>
          </a:ln>
        </p:spPr>
        <p:txBody>
          <a:bodyPr>
            <a:spAutoFit/>
          </a:bodyPr>
          <a:lstStyle/>
          <a:p>
            <a:pPr indent="0"/>
            <a:r>
              <a:rPr lang="en-US" altLang="zh-CN" sz="3200" b="0">
                <a:latin typeface="宋体" panose="02010600030101010101" pitchFamily="2" charset="-122"/>
                <a:ea typeface="宋体" panose="02010600030101010101" pitchFamily="2" charset="-122"/>
                <a:cs typeface="宋体" panose="02010600030101010101" pitchFamily="2" charset="-122"/>
              </a:rPr>
              <a:t> 2.</a:t>
            </a:r>
            <a:r>
              <a:rPr lang="zh-CN" altLang="en-US" sz="3200" b="0">
                <a:latin typeface="宋体" panose="02010600030101010101" pitchFamily="2" charset="-122"/>
                <a:ea typeface="宋体" panose="02010600030101010101" pitchFamily="2" charset="-122"/>
                <a:cs typeface="宋体" panose="02010600030101010101" pitchFamily="2" charset="-122"/>
              </a:rPr>
              <a:t>算法描述</a:t>
            </a:r>
            <a:endParaRPr lang="zh-CN" altLang="en-US" sz="3200"/>
          </a:p>
        </p:txBody>
      </p:sp>
      <p:sp>
        <p:nvSpPr>
          <p:cNvPr id="15" name="文本框 14"/>
          <p:cNvSpPr txBox="1"/>
          <p:nvPr/>
        </p:nvSpPr>
        <p:spPr>
          <a:xfrm>
            <a:off x="695960" y="1256030"/>
            <a:ext cx="6518275" cy="5262245"/>
          </a:xfrm>
          <a:prstGeom prst="rect">
            <a:avLst/>
          </a:prstGeom>
          <a:noFill/>
          <a:ln w="9525">
            <a:noFill/>
          </a:ln>
        </p:spPr>
        <p:txBody>
          <a:bodyPr wrap="square">
            <a:spAutoFit/>
          </a:bodyPr>
          <a:lstStyle/>
          <a:p>
            <a:pPr indent="0"/>
            <a:r>
              <a:rPr lang="en-US" altLang="zh-CN" sz="1050" b="0" dirty="0">
                <a:latin typeface="宋体" panose="02010600030101010101" pitchFamily="2" charset="-122"/>
                <a:ea typeface="宋体" panose="02010600030101010101" pitchFamily="2" charset="-122"/>
                <a:cs typeface="宋体" panose="02010600030101010101" pitchFamily="2" charset="-122"/>
              </a:rPr>
              <a:t> </a:t>
            </a:r>
            <a:r>
              <a:rPr lang="en-US" altLang="zh-CN" sz="1050" b="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算</a:t>
            </a:r>
            <a:r>
              <a:rPr lang="zh-CN" altLang="en-US" sz="2400" b="0" dirty="0">
                <a:latin typeface="宋体" panose="02010600030101010101" pitchFamily="2" charset="-122"/>
                <a:ea typeface="宋体" panose="02010600030101010101" pitchFamily="2" charset="-122"/>
                <a:cs typeface="宋体" panose="02010600030101010101" pitchFamily="2" charset="-122"/>
              </a:rPr>
              <a:t>法中用最小堆表示活节点优先队列。最小堆中元素类型是</a:t>
            </a:r>
            <a:r>
              <a:rPr lang="en-US" altLang="zh-CN" sz="2400" b="0" dirty="0" err="1">
                <a:latin typeface="Times New Roman" panose="02020603050405020304" charset="0"/>
                <a:ea typeface="Times New Roman" panose="02020603050405020304" charset="0"/>
                <a:cs typeface="Times New Roman" panose="02020603050405020304" charset="0"/>
              </a:rPr>
              <a:t>MinHeapNode</a:t>
            </a:r>
            <a:r>
              <a:rPr lang="zh-CN" altLang="en-US" sz="2400" b="0" dirty="0">
                <a:latin typeface="宋体" panose="02010600030101010101" pitchFamily="2" charset="-122"/>
                <a:ea typeface="宋体" panose="02010600030101010101" pitchFamily="2" charset="-122"/>
                <a:cs typeface="宋体" panose="02010600030101010101" pitchFamily="2" charset="-122"/>
              </a:rPr>
              <a:t>。每一个</a:t>
            </a:r>
            <a:r>
              <a:rPr lang="en-US" altLang="zh-CN" sz="2400" b="0" dirty="0" err="1">
                <a:latin typeface="Times New Roman" panose="02020603050405020304" charset="0"/>
                <a:ea typeface="Times New Roman" panose="02020603050405020304" charset="0"/>
                <a:cs typeface="Times New Roman" panose="02020603050405020304" charset="0"/>
              </a:rPr>
              <a:t>MinHeapNode</a:t>
            </a:r>
            <a:r>
              <a:rPr lang="zh-CN" altLang="en-US" sz="2400" b="0" dirty="0">
                <a:latin typeface="宋体" panose="02010600030101010101" pitchFamily="2" charset="-122"/>
                <a:ea typeface="宋体" panose="02010600030101010101" pitchFamily="2" charset="-122"/>
                <a:cs typeface="宋体" panose="02010600030101010101" pitchFamily="2" charset="-122"/>
              </a:rPr>
              <a:t>类型的节点包含域</a:t>
            </a:r>
            <a:r>
              <a:rPr lang="en-US" altLang="zh-CN" sz="2400" b="0" dirty="0">
                <a:latin typeface="Times New Roman" panose="02020603050405020304" charset="0"/>
                <a:ea typeface="Times New Roman" panose="02020603050405020304" charset="0"/>
                <a:cs typeface="Times New Roman" panose="02020603050405020304" charset="0"/>
              </a:rPr>
              <a:t>x,</a:t>
            </a:r>
            <a:r>
              <a:rPr lang="zh-CN" altLang="en-US" sz="2400" b="0" dirty="0">
                <a:latin typeface="宋体" panose="02010600030101010101" pitchFamily="2" charset="-122"/>
                <a:ea typeface="宋体" panose="02010600030101010101" pitchFamily="2" charset="-122"/>
                <a:cs typeface="宋体" panose="02010600030101010101" pitchFamily="2" charset="-122"/>
              </a:rPr>
              <a:t>用来表示节点所相应的作业调度。</a:t>
            </a:r>
            <a:r>
              <a:rPr lang="en-US" altLang="zh-CN" sz="2400" b="0" i="1" dirty="0">
                <a:latin typeface="宋体" panose="02010600030101010101" pitchFamily="2" charset="-122"/>
                <a:ea typeface="宋体" panose="02010600030101010101" pitchFamily="2" charset="-122"/>
                <a:cs typeface="宋体" panose="02010600030101010101" pitchFamily="2" charset="-122"/>
              </a:rPr>
              <a:t>s</a:t>
            </a:r>
            <a:r>
              <a:rPr lang="zh-CN" altLang="en-US" sz="2400" b="0" dirty="0">
                <a:latin typeface="宋体" panose="02010600030101010101" pitchFamily="2" charset="-122"/>
                <a:ea typeface="宋体" panose="02010600030101010101" pitchFamily="2" charset="-122"/>
                <a:cs typeface="宋体" panose="02010600030101010101" pitchFamily="2" charset="-122"/>
              </a:rPr>
              <a:t>表示该作业已安排的作业时</a:t>
            </a:r>
            <a:r>
              <a:rPr lang="en-US" altLang="zh-CN" sz="2400" b="0" i="1" dirty="0">
                <a:latin typeface="宋体" panose="02010600030101010101" pitchFamily="2" charset="-122"/>
                <a:ea typeface="宋体" panose="02010600030101010101" pitchFamily="2" charset="-122"/>
                <a:cs typeface="宋体" panose="02010600030101010101" pitchFamily="2" charset="-122"/>
              </a:rPr>
              <a:t>x</a:t>
            </a:r>
            <a:r>
              <a:rPr lang="en-US" altLang="zh-CN" sz="2400" b="0" dirty="0">
                <a:latin typeface="宋体" panose="02010600030101010101" pitchFamily="2" charset="-122"/>
                <a:ea typeface="宋体" panose="02010600030101010101" pitchFamily="2" charset="-122"/>
                <a:cs typeface="宋体" panose="02010600030101010101" pitchFamily="2" charset="-122"/>
              </a:rPr>
              <a:t>[1:</a:t>
            </a:r>
            <a:r>
              <a:rPr lang="en-US" altLang="zh-CN" sz="2400" b="0" i="1" dirty="0">
                <a:latin typeface="宋体" panose="02010600030101010101" pitchFamily="2" charset="-122"/>
                <a:ea typeface="宋体" panose="02010600030101010101" pitchFamily="2" charset="-122"/>
                <a:cs typeface="宋体" panose="02010600030101010101" pitchFamily="2" charset="-122"/>
              </a:rPr>
              <a:t>s</a:t>
            </a:r>
            <a:r>
              <a:rPr lang="en-US" altLang="zh-CN" sz="2400" b="0" dirty="0">
                <a:latin typeface="宋体" panose="02010600030101010101" pitchFamily="2" charset="-122"/>
                <a:ea typeface="宋体" panose="02010600030101010101" pitchFamily="2" charset="-122"/>
                <a:cs typeface="宋体" panose="02010600030101010101" pitchFamily="2" charset="-122"/>
              </a:rPr>
              <a:t>]</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i="1" dirty="0">
                <a:latin typeface="宋体" panose="02010600030101010101" pitchFamily="2" charset="-122"/>
                <a:ea typeface="宋体" panose="02010600030101010101" pitchFamily="2" charset="-122"/>
                <a:cs typeface="宋体" panose="02010600030101010101" pitchFamily="2" charset="-122"/>
              </a:rPr>
              <a:t>f1</a:t>
            </a:r>
            <a:r>
              <a:rPr lang="zh-CN" altLang="en-US" sz="2400" b="0" dirty="0">
                <a:latin typeface="宋体" panose="02010600030101010101" pitchFamily="2" charset="-122"/>
                <a:ea typeface="宋体" panose="02010600030101010101" pitchFamily="2" charset="-122"/>
                <a:cs typeface="宋体" panose="02010600030101010101" pitchFamily="2" charset="-122"/>
              </a:rPr>
              <a:t>表示当前已安排的作业在机器</a:t>
            </a:r>
            <a:r>
              <a:rPr lang="en-US" altLang="zh-CN" sz="2400" b="0" dirty="0">
                <a:latin typeface="宋体" panose="02010600030101010101" pitchFamily="2" charset="-122"/>
                <a:ea typeface="宋体" panose="02010600030101010101" pitchFamily="2" charset="-122"/>
                <a:cs typeface="宋体" panose="02010600030101010101" pitchFamily="2" charset="-122"/>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上的最后完成时间；</a:t>
            </a:r>
            <a:r>
              <a:rPr lang="en-US" altLang="zh-CN" sz="2400" b="0" i="1" dirty="0">
                <a:latin typeface="宋体" panose="02010600030101010101" pitchFamily="2" charset="-122"/>
                <a:ea typeface="宋体" panose="02010600030101010101" pitchFamily="2" charset="-122"/>
                <a:cs typeface="宋体" panose="02010600030101010101" pitchFamily="2" charset="-122"/>
              </a:rPr>
              <a:t>f2</a:t>
            </a:r>
            <a:r>
              <a:rPr lang="zh-CN" altLang="en-US" sz="2400" b="0" dirty="0">
                <a:latin typeface="宋体" panose="02010600030101010101" pitchFamily="2" charset="-122"/>
                <a:ea typeface="宋体" panose="02010600030101010101" pitchFamily="2" charset="-122"/>
                <a:cs typeface="宋体" panose="02010600030101010101" pitchFamily="2" charset="-122"/>
              </a:rPr>
              <a:t>表示当前已安排作业在机器</a:t>
            </a:r>
            <a:r>
              <a:rPr lang="en-US" altLang="zh-CN" sz="2400" b="0" dirty="0">
                <a:latin typeface="宋体" panose="02010600030101010101" pitchFamily="2" charset="-122"/>
                <a:ea typeface="宋体" panose="02010600030101010101" pitchFamily="2" charset="-122"/>
                <a:cs typeface="宋体" panose="02010600030101010101" pitchFamily="2" charset="-122"/>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上的完成时间；</a:t>
            </a:r>
            <a:r>
              <a:rPr lang="en-US" altLang="zh-CN" sz="2400" b="0" i="1" dirty="0">
                <a:latin typeface="宋体" panose="02010600030101010101" pitchFamily="2" charset="-122"/>
                <a:ea typeface="宋体" panose="02010600030101010101" pitchFamily="2" charset="-122"/>
                <a:cs typeface="宋体" panose="02010600030101010101" pitchFamily="2" charset="-122"/>
              </a:rPr>
              <a:t>sf2</a:t>
            </a:r>
            <a:r>
              <a:rPr lang="zh-CN" altLang="en-US" sz="2400" b="0" dirty="0">
                <a:latin typeface="宋体" panose="02010600030101010101" pitchFamily="2" charset="-122"/>
                <a:ea typeface="宋体" panose="02010600030101010101" pitchFamily="2" charset="-122"/>
                <a:cs typeface="宋体" panose="02010600030101010101" pitchFamily="2" charset="-122"/>
              </a:rPr>
              <a:t>表示当前已安排的作业在机器</a:t>
            </a:r>
            <a:r>
              <a:rPr lang="en-US" altLang="zh-CN" sz="2400" b="0" dirty="0">
                <a:latin typeface="宋体" panose="02010600030101010101" pitchFamily="2" charset="-122"/>
                <a:ea typeface="宋体" panose="02010600030101010101" pitchFamily="2" charset="-122"/>
                <a:cs typeface="宋体" panose="02010600030101010101" pitchFamily="2" charset="-122"/>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上的完成时间和；</a:t>
            </a:r>
            <a:r>
              <a:rPr lang="en-US" altLang="zh-CN" sz="2400" b="0" i="1" dirty="0">
                <a:latin typeface="宋体" panose="02010600030101010101" pitchFamily="2" charset="-122"/>
                <a:ea typeface="宋体" panose="02010600030101010101" pitchFamily="2" charset="-122"/>
                <a:cs typeface="宋体" panose="02010600030101010101" pitchFamily="2" charset="-122"/>
              </a:rPr>
              <a:t>bb</a:t>
            </a:r>
            <a:r>
              <a:rPr lang="zh-CN" altLang="en-US" sz="2400" b="0" dirty="0">
                <a:latin typeface="宋体" panose="02010600030101010101" pitchFamily="2" charset="-122"/>
                <a:ea typeface="宋体" panose="02010600030101010101" pitchFamily="2" charset="-122"/>
                <a:cs typeface="宋体" panose="02010600030101010101" pitchFamily="2" charset="-122"/>
              </a:rPr>
              <a:t>表示当前完成时间和的下界。二维数组</a:t>
            </a:r>
            <a:r>
              <a:rPr lang="en-US" altLang="zh-CN" sz="2400" b="0" i="1" dirty="0">
                <a:latin typeface="宋体" panose="02010600030101010101" pitchFamily="2" charset="-122"/>
                <a:ea typeface="宋体" panose="02010600030101010101" pitchFamily="2" charset="-122"/>
                <a:cs typeface="宋体" panose="02010600030101010101" pitchFamily="2" charset="-122"/>
              </a:rPr>
              <a:t>M</a:t>
            </a:r>
            <a:r>
              <a:rPr lang="zh-CN" altLang="en-US" sz="2400" b="0" dirty="0">
                <a:latin typeface="宋体" panose="02010600030101010101" pitchFamily="2" charset="-122"/>
                <a:ea typeface="宋体" panose="02010600030101010101" pitchFamily="2" charset="-122"/>
                <a:cs typeface="宋体" panose="02010600030101010101" pitchFamily="2" charset="-122"/>
              </a:rPr>
              <a:t>表示所给的</a:t>
            </a:r>
            <a:r>
              <a:rPr lang="en-US" altLang="zh-CN" sz="2400" b="0" i="1" dirty="0">
                <a:latin typeface="宋体" panose="02010600030101010101" pitchFamily="2" charset="-122"/>
                <a:ea typeface="宋体" panose="02010600030101010101" pitchFamily="2" charset="-122"/>
                <a:cs typeface="宋体" panose="02010600030101010101" pitchFamily="2" charset="-122"/>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个作业在机器</a:t>
            </a:r>
            <a:r>
              <a:rPr lang="en-US" altLang="zh-CN" sz="2400" b="0" dirty="0">
                <a:latin typeface="宋体" panose="02010600030101010101" pitchFamily="2" charset="-122"/>
                <a:ea typeface="宋体" panose="02010600030101010101" pitchFamily="2" charset="-122"/>
                <a:cs typeface="宋体" panose="02010600030101010101" pitchFamily="2" charset="-122"/>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和机器</a:t>
            </a:r>
            <a:r>
              <a:rPr lang="en-US" altLang="zh-CN" sz="2400" b="0" dirty="0">
                <a:latin typeface="Times New Roman" panose="02020603050405020304" charset="0"/>
                <a:ea typeface="Times New Roman" panose="02020603050405020304" charset="0"/>
                <a:cs typeface="Times New Roman" panose="02020603050405020304" charset="0"/>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所需的处理时间。在类</a:t>
            </a:r>
            <a:r>
              <a:rPr lang="en-US" altLang="zh-CN" sz="2400" b="0" dirty="0" err="1">
                <a:latin typeface="Times New Roman" panose="02020603050405020304" charset="0"/>
                <a:ea typeface="Times New Roman" panose="02020603050405020304" charset="0"/>
                <a:cs typeface="Times New Roman" panose="02020603050405020304" charset="0"/>
              </a:rPr>
              <a:t>Flowshop</a:t>
            </a:r>
            <a:r>
              <a:rPr lang="zh-CN" altLang="en-US" sz="2400" b="0" dirty="0">
                <a:latin typeface="宋体" panose="02010600030101010101" pitchFamily="2" charset="-122"/>
                <a:ea typeface="宋体" panose="02010600030101010101" pitchFamily="2" charset="-122"/>
                <a:cs typeface="宋体" panose="02010600030101010101" pitchFamily="2" charset="-122"/>
              </a:rPr>
              <a:t>中用二维数组</a:t>
            </a:r>
            <a:r>
              <a:rPr lang="en-US" altLang="zh-CN" sz="2400" b="0" i="1" dirty="0">
                <a:latin typeface="宋体" panose="02010600030101010101" pitchFamily="2" charset="-122"/>
                <a:ea typeface="宋体" panose="02010600030101010101" pitchFamily="2" charset="-122"/>
                <a:cs typeface="宋体" panose="02010600030101010101" pitchFamily="2" charset="-122"/>
              </a:rPr>
              <a:t>b</a:t>
            </a:r>
            <a:r>
              <a:rPr lang="zh-CN" altLang="en-US" sz="2400" b="0" dirty="0">
                <a:latin typeface="宋体" panose="02010600030101010101" pitchFamily="2" charset="-122"/>
                <a:ea typeface="宋体" panose="02010600030101010101" pitchFamily="2" charset="-122"/>
                <a:cs typeface="宋体" panose="02010600030101010101" pitchFamily="2" charset="-122"/>
              </a:rPr>
              <a:t>存储排好序的作业处理时间。数组</a:t>
            </a:r>
            <a:r>
              <a:rPr lang="en-US" altLang="zh-CN" sz="2400" b="0" i="1" dirty="0">
                <a:latin typeface="宋体" panose="02010600030101010101" pitchFamily="2" charset="-122"/>
                <a:ea typeface="宋体" panose="02010600030101010101" pitchFamily="2" charset="-122"/>
                <a:cs typeface="宋体" panose="02010600030101010101" pitchFamily="2" charset="-122"/>
              </a:rPr>
              <a:t>a</a:t>
            </a:r>
            <a:r>
              <a:rPr lang="zh-CN" altLang="en-US" sz="2400" b="0" dirty="0">
                <a:latin typeface="宋体" panose="02010600030101010101" pitchFamily="2" charset="-122"/>
                <a:ea typeface="宋体" panose="02010600030101010101" pitchFamily="2" charset="-122"/>
                <a:cs typeface="宋体" panose="02010600030101010101" pitchFamily="2" charset="-122"/>
              </a:rPr>
              <a:t>表示数组</a:t>
            </a:r>
            <a:r>
              <a:rPr lang="en-US" altLang="zh-CN" sz="2400" b="0" i="1" dirty="0">
                <a:latin typeface="宋体" panose="02010600030101010101" pitchFamily="2" charset="-122"/>
                <a:ea typeface="宋体" panose="02010600030101010101" pitchFamily="2" charset="-122"/>
                <a:cs typeface="宋体" panose="02010600030101010101" pitchFamily="2" charset="-122"/>
              </a:rPr>
              <a:t>M</a:t>
            </a:r>
            <a:r>
              <a:rPr lang="zh-CN" altLang="en-US" sz="2400" b="0" dirty="0">
                <a:latin typeface="宋体" panose="02010600030101010101" pitchFamily="2" charset="-122"/>
                <a:ea typeface="宋体" panose="02010600030101010101" pitchFamily="2" charset="-122"/>
                <a:cs typeface="宋体" panose="02010600030101010101" pitchFamily="2" charset="-122"/>
              </a:rPr>
              <a:t>和</a:t>
            </a:r>
            <a:r>
              <a:rPr lang="en-US" altLang="zh-CN" sz="2400" b="0" i="1" dirty="0">
                <a:latin typeface="宋体" panose="02010600030101010101" pitchFamily="2" charset="-122"/>
                <a:ea typeface="宋体" panose="02010600030101010101" pitchFamily="2" charset="-122"/>
                <a:cs typeface="宋体" panose="02010600030101010101" pitchFamily="2" charset="-122"/>
              </a:rPr>
              <a:t>b</a:t>
            </a:r>
            <a:r>
              <a:rPr lang="zh-CN" altLang="en-US" sz="2400" b="0" dirty="0">
                <a:latin typeface="宋体" panose="02010600030101010101" pitchFamily="2" charset="-122"/>
                <a:ea typeface="宋体" panose="02010600030101010101" pitchFamily="2" charset="-122"/>
                <a:cs typeface="宋体" panose="02010600030101010101" pitchFamily="2" charset="-122"/>
              </a:rPr>
              <a:t>的对应关系。算法</a:t>
            </a:r>
            <a:r>
              <a:rPr lang="en-US" altLang="zh-CN" sz="2400" b="0" dirty="0">
                <a:latin typeface="宋体" panose="02010600030101010101" pitchFamily="2" charset="-122"/>
                <a:ea typeface="宋体" panose="02010600030101010101" pitchFamily="2" charset="-122"/>
                <a:cs typeface="宋体" panose="02010600030101010101" pitchFamily="2" charset="-122"/>
              </a:rPr>
              <a:t>Sort</a:t>
            </a:r>
            <a:r>
              <a:rPr lang="zh-CN" altLang="en-US" sz="2400" b="0" dirty="0">
                <a:latin typeface="宋体" panose="02010600030101010101" pitchFamily="2" charset="-122"/>
                <a:ea typeface="宋体" panose="02010600030101010101" pitchFamily="2" charset="-122"/>
                <a:cs typeface="宋体" panose="02010600030101010101" pitchFamily="2" charset="-122"/>
              </a:rPr>
              <a:t>实现对各作业在机器</a:t>
            </a:r>
            <a:r>
              <a:rPr lang="en-US" altLang="zh-CN" sz="2400" b="0" dirty="0">
                <a:latin typeface="Times New Roman" panose="02020603050405020304" charset="0"/>
                <a:ea typeface="Times New Roman" panose="02020603050405020304" charset="0"/>
                <a:cs typeface="Times New Roman" panose="02020603050405020304" charset="0"/>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和</a:t>
            </a:r>
            <a:r>
              <a:rPr lang="en-US" altLang="zh-CN" sz="2400" b="0" dirty="0">
                <a:latin typeface="Times New Roman" panose="02020603050405020304" charset="0"/>
                <a:ea typeface="Times New Roman" panose="02020603050405020304" charset="0"/>
                <a:cs typeface="Times New Roman" panose="02020603050405020304" charset="0"/>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上所需时间排序。函数</a:t>
            </a:r>
            <a:r>
              <a:rPr lang="en-US" altLang="zh-CN" sz="2400" b="0" dirty="0">
                <a:latin typeface="Times New Roman" panose="02020603050405020304" charset="0"/>
                <a:ea typeface="Times New Roman" panose="02020603050405020304" charset="0"/>
                <a:cs typeface="Times New Roman" panose="02020603050405020304" charset="0"/>
              </a:rPr>
              <a:t>Bound</a:t>
            </a:r>
            <a:r>
              <a:rPr lang="zh-CN" altLang="en-US" sz="2400" b="0" dirty="0">
                <a:latin typeface="宋体" panose="02010600030101010101" pitchFamily="2" charset="-122"/>
                <a:ea typeface="宋体" panose="02010600030101010101" pitchFamily="2" charset="-122"/>
                <a:cs typeface="宋体" panose="02010600030101010101" pitchFamily="2" charset="-122"/>
              </a:rPr>
              <a:t>用于计算完成时间和下界。</a:t>
            </a:r>
            <a:endParaRPr lang="zh-CN" altLang="en-US" sz="2400" dirty="0"/>
          </a:p>
        </p:txBody>
      </p:sp>
      <p:sp>
        <p:nvSpPr>
          <p:cNvPr id="494" name="Freeform 239"/>
          <p:cNvSpPr>
            <a:spLocks noEditPoints="1"/>
          </p:cNvSpPr>
          <p:nvPr/>
        </p:nvSpPr>
        <p:spPr bwMode="auto">
          <a:xfrm>
            <a:off x="9071997" y="1869159"/>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495" name="Freeform 240"/>
          <p:cNvSpPr>
            <a:spLocks noEditPoints="1"/>
          </p:cNvSpPr>
          <p:nvPr/>
        </p:nvSpPr>
        <p:spPr bwMode="auto">
          <a:xfrm>
            <a:off x="7192397" y="883321"/>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497" name="Freeform 242"/>
          <p:cNvSpPr>
            <a:spLocks noEditPoints="1"/>
          </p:cNvSpPr>
          <p:nvPr/>
        </p:nvSpPr>
        <p:spPr bwMode="auto">
          <a:xfrm>
            <a:off x="8727510" y="4159921"/>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498" name="Freeform 243"/>
          <p:cNvSpPr/>
          <p:nvPr/>
        </p:nvSpPr>
        <p:spPr bwMode="auto">
          <a:xfrm>
            <a:off x="9976872" y="5591846"/>
            <a:ext cx="254000" cy="23653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499" name="Freeform 244"/>
          <p:cNvSpPr>
            <a:spLocks noEditPoints="1"/>
          </p:cNvSpPr>
          <p:nvPr/>
        </p:nvSpPr>
        <p:spPr bwMode="auto">
          <a:xfrm>
            <a:off x="9641910" y="5247359"/>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00" name="Freeform 245"/>
          <p:cNvSpPr/>
          <p:nvPr/>
        </p:nvSpPr>
        <p:spPr bwMode="auto">
          <a:xfrm>
            <a:off x="10913497" y="1445296"/>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501" name="Freeform 246"/>
          <p:cNvSpPr>
            <a:spLocks noEditPoints="1"/>
          </p:cNvSpPr>
          <p:nvPr/>
        </p:nvSpPr>
        <p:spPr bwMode="auto">
          <a:xfrm>
            <a:off x="10578535" y="1099221"/>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502" name="Freeform 247"/>
          <p:cNvSpPr>
            <a:spLocks noEditPoints="1"/>
          </p:cNvSpPr>
          <p:nvPr/>
        </p:nvSpPr>
        <p:spPr bwMode="auto">
          <a:xfrm>
            <a:off x="8036947" y="1729459"/>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03" name="Freeform 248"/>
          <p:cNvSpPr>
            <a:spLocks noEditPoints="1"/>
          </p:cNvSpPr>
          <p:nvPr/>
        </p:nvSpPr>
        <p:spPr bwMode="auto">
          <a:xfrm>
            <a:off x="10057835" y="2840709"/>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04" name="Freeform 249"/>
          <p:cNvSpPr>
            <a:spLocks noEditPoints="1"/>
          </p:cNvSpPr>
          <p:nvPr/>
        </p:nvSpPr>
        <p:spPr bwMode="auto">
          <a:xfrm>
            <a:off x="9737160" y="737271"/>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505" name="Freeform 250"/>
          <p:cNvSpPr>
            <a:spLocks noEditPoints="1"/>
          </p:cNvSpPr>
          <p:nvPr/>
        </p:nvSpPr>
        <p:spPr bwMode="auto">
          <a:xfrm>
            <a:off x="9225985" y="4659984"/>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509" name="Freeform 254"/>
          <p:cNvSpPr/>
          <p:nvPr/>
        </p:nvSpPr>
        <p:spPr bwMode="auto">
          <a:xfrm>
            <a:off x="7560027" y="3380456"/>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10" name="Freeform 255"/>
          <p:cNvSpPr/>
          <p:nvPr/>
        </p:nvSpPr>
        <p:spPr bwMode="auto">
          <a:xfrm>
            <a:off x="7390795" y="3486150"/>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511" name="Freeform 256"/>
          <p:cNvSpPr/>
          <p:nvPr/>
        </p:nvSpPr>
        <p:spPr bwMode="auto">
          <a:xfrm>
            <a:off x="7607652" y="3801144"/>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withEffect">
                                  <p:stCondLst>
                                    <p:cond delay="0"/>
                                  </p:stCondLst>
                                  <p:childTnLst>
                                    <p:set>
                                      <p:cBhvr>
                                        <p:cTn id="6" dur="1" fill="hold">
                                          <p:stCondLst>
                                            <p:cond delay="0"/>
                                          </p:stCondLst>
                                        </p:cTn>
                                        <p:tgtEl>
                                          <p:spTgt spid="495"/>
                                        </p:tgtEl>
                                        <p:attrNameLst>
                                          <p:attrName>style.visibility</p:attrName>
                                        </p:attrNameLst>
                                      </p:cBhvr>
                                      <p:to>
                                        <p:strVal val="visible"/>
                                      </p:to>
                                    </p:set>
                                    <p:anim calcmode="lin" valueType="num">
                                      <p:cBhvr>
                                        <p:cTn id="7" dur="500" fill="hold"/>
                                        <p:tgtEl>
                                          <p:spTgt spid="495"/>
                                        </p:tgtEl>
                                        <p:attrNameLst>
                                          <p:attrName>ppt_w</p:attrName>
                                        </p:attrNameLst>
                                      </p:cBhvr>
                                      <p:tavLst>
                                        <p:tav tm="0">
                                          <p:val>
                                            <p:fltVal val="0"/>
                                          </p:val>
                                        </p:tav>
                                        <p:tav tm="100000">
                                          <p:val>
                                            <p:strVal val="#ppt_w"/>
                                          </p:val>
                                        </p:tav>
                                      </p:tavLst>
                                    </p:anim>
                                    <p:anim calcmode="lin" valueType="num">
                                      <p:cBhvr>
                                        <p:cTn id="8" dur="500" fill="hold"/>
                                        <p:tgtEl>
                                          <p:spTgt spid="495"/>
                                        </p:tgtEl>
                                        <p:attrNameLst>
                                          <p:attrName>ppt_h</p:attrName>
                                        </p:attrNameLst>
                                      </p:cBhvr>
                                      <p:tavLst>
                                        <p:tav tm="0">
                                          <p:val>
                                            <p:fltVal val="0"/>
                                          </p:val>
                                        </p:tav>
                                        <p:tav tm="100000">
                                          <p:val>
                                            <p:strVal val="#ppt_h"/>
                                          </p:val>
                                        </p:tav>
                                      </p:tavLst>
                                    </p:anim>
                                    <p:animEffect transition="in" filter="fade">
                                      <p:cBhvr>
                                        <p:cTn id="9" dur="500"/>
                                        <p:tgtEl>
                                          <p:spTgt spid="495"/>
                                        </p:tgtEl>
                                      </p:cBhvr>
                                    </p:animEffect>
                                  </p:childTnLst>
                                </p:cTn>
                              </p:par>
                              <p:par>
                                <p:cTn id="10" presetID="53" presetClass="entr" presetSubtype="16" fill="hold" grpId="1" nodeType="withEffect">
                                  <p:stCondLst>
                                    <p:cond delay="0"/>
                                  </p:stCondLst>
                                  <p:childTnLst>
                                    <p:set>
                                      <p:cBhvr>
                                        <p:cTn id="11" dur="1" fill="hold">
                                          <p:stCondLst>
                                            <p:cond delay="0"/>
                                          </p:stCondLst>
                                        </p:cTn>
                                        <p:tgtEl>
                                          <p:spTgt spid="501"/>
                                        </p:tgtEl>
                                        <p:attrNameLst>
                                          <p:attrName>style.visibility</p:attrName>
                                        </p:attrNameLst>
                                      </p:cBhvr>
                                      <p:to>
                                        <p:strVal val="visible"/>
                                      </p:to>
                                    </p:set>
                                    <p:anim calcmode="lin" valueType="num">
                                      <p:cBhvr>
                                        <p:cTn id="12" dur="500" fill="hold"/>
                                        <p:tgtEl>
                                          <p:spTgt spid="501"/>
                                        </p:tgtEl>
                                        <p:attrNameLst>
                                          <p:attrName>ppt_w</p:attrName>
                                        </p:attrNameLst>
                                      </p:cBhvr>
                                      <p:tavLst>
                                        <p:tav tm="0">
                                          <p:val>
                                            <p:fltVal val="0"/>
                                          </p:val>
                                        </p:tav>
                                        <p:tav tm="100000">
                                          <p:val>
                                            <p:strVal val="#ppt_w"/>
                                          </p:val>
                                        </p:tav>
                                      </p:tavLst>
                                    </p:anim>
                                    <p:anim calcmode="lin" valueType="num">
                                      <p:cBhvr>
                                        <p:cTn id="13" dur="500" fill="hold"/>
                                        <p:tgtEl>
                                          <p:spTgt spid="501"/>
                                        </p:tgtEl>
                                        <p:attrNameLst>
                                          <p:attrName>ppt_h</p:attrName>
                                        </p:attrNameLst>
                                      </p:cBhvr>
                                      <p:tavLst>
                                        <p:tav tm="0">
                                          <p:val>
                                            <p:fltVal val="0"/>
                                          </p:val>
                                        </p:tav>
                                        <p:tav tm="100000">
                                          <p:val>
                                            <p:strVal val="#ppt_h"/>
                                          </p:val>
                                        </p:tav>
                                      </p:tavLst>
                                    </p:anim>
                                    <p:animEffect transition="in" filter="fade">
                                      <p:cBhvr>
                                        <p:cTn id="14" dur="500"/>
                                        <p:tgtEl>
                                          <p:spTgt spid="501"/>
                                        </p:tgtEl>
                                      </p:cBhvr>
                                    </p:animEffect>
                                  </p:childTnLst>
                                </p:cTn>
                              </p:par>
                              <p:par>
                                <p:cTn id="15" presetID="53" presetClass="entr" presetSubtype="16" fill="hold" grpId="1" nodeType="withEffect">
                                  <p:stCondLst>
                                    <p:cond delay="0"/>
                                  </p:stCondLst>
                                  <p:childTnLst>
                                    <p:set>
                                      <p:cBhvr>
                                        <p:cTn id="16" dur="1" fill="hold">
                                          <p:stCondLst>
                                            <p:cond delay="0"/>
                                          </p:stCondLst>
                                        </p:cTn>
                                        <p:tgtEl>
                                          <p:spTgt spid="494"/>
                                        </p:tgtEl>
                                        <p:attrNameLst>
                                          <p:attrName>style.visibility</p:attrName>
                                        </p:attrNameLst>
                                      </p:cBhvr>
                                      <p:to>
                                        <p:strVal val="visible"/>
                                      </p:to>
                                    </p:set>
                                    <p:anim calcmode="lin" valueType="num">
                                      <p:cBhvr>
                                        <p:cTn id="17" dur="500" fill="hold"/>
                                        <p:tgtEl>
                                          <p:spTgt spid="494"/>
                                        </p:tgtEl>
                                        <p:attrNameLst>
                                          <p:attrName>ppt_w</p:attrName>
                                        </p:attrNameLst>
                                      </p:cBhvr>
                                      <p:tavLst>
                                        <p:tav tm="0">
                                          <p:val>
                                            <p:fltVal val="0"/>
                                          </p:val>
                                        </p:tav>
                                        <p:tav tm="100000">
                                          <p:val>
                                            <p:strVal val="#ppt_w"/>
                                          </p:val>
                                        </p:tav>
                                      </p:tavLst>
                                    </p:anim>
                                    <p:anim calcmode="lin" valueType="num">
                                      <p:cBhvr>
                                        <p:cTn id="18" dur="500" fill="hold"/>
                                        <p:tgtEl>
                                          <p:spTgt spid="494"/>
                                        </p:tgtEl>
                                        <p:attrNameLst>
                                          <p:attrName>ppt_h</p:attrName>
                                        </p:attrNameLst>
                                      </p:cBhvr>
                                      <p:tavLst>
                                        <p:tav tm="0">
                                          <p:val>
                                            <p:fltVal val="0"/>
                                          </p:val>
                                        </p:tav>
                                        <p:tav tm="100000">
                                          <p:val>
                                            <p:strVal val="#ppt_h"/>
                                          </p:val>
                                        </p:tav>
                                      </p:tavLst>
                                    </p:anim>
                                    <p:animEffect transition="in" filter="fade">
                                      <p:cBhvr>
                                        <p:cTn id="19" dur="500"/>
                                        <p:tgtEl>
                                          <p:spTgt spid="494"/>
                                        </p:tgtEl>
                                      </p:cBhvr>
                                    </p:animEffect>
                                  </p:childTnLst>
                                </p:cTn>
                              </p:par>
                              <p:par>
                                <p:cTn id="20" presetID="53" presetClass="entr" presetSubtype="16" fill="hold" grpId="1" nodeType="withEffect">
                                  <p:stCondLst>
                                    <p:cond delay="0"/>
                                  </p:stCondLst>
                                  <p:childTnLst>
                                    <p:set>
                                      <p:cBhvr>
                                        <p:cTn id="21" dur="1" fill="hold">
                                          <p:stCondLst>
                                            <p:cond delay="0"/>
                                          </p:stCondLst>
                                        </p:cTn>
                                        <p:tgtEl>
                                          <p:spTgt spid="497"/>
                                        </p:tgtEl>
                                        <p:attrNameLst>
                                          <p:attrName>style.visibility</p:attrName>
                                        </p:attrNameLst>
                                      </p:cBhvr>
                                      <p:to>
                                        <p:strVal val="visible"/>
                                      </p:to>
                                    </p:set>
                                    <p:anim calcmode="lin" valueType="num">
                                      <p:cBhvr>
                                        <p:cTn id="22" dur="500" fill="hold"/>
                                        <p:tgtEl>
                                          <p:spTgt spid="497"/>
                                        </p:tgtEl>
                                        <p:attrNameLst>
                                          <p:attrName>ppt_w</p:attrName>
                                        </p:attrNameLst>
                                      </p:cBhvr>
                                      <p:tavLst>
                                        <p:tav tm="0">
                                          <p:val>
                                            <p:fltVal val="0"/>
                                          </p:val>
                                        </p:tav>
                                        <p:tav tm="100000">
                                          <p:val>
                                            <p:strVal val="#ppt_w"/>
                                          </p:val>
                                        </p:tav>
                                      </p:tavLst>
                                    </p:anim>
                                    <p:anim calcmode="lin" valueType="num">
                                      <p:cBhvr>
                                        <p:cTn id="23" dur="500" fill="hold"/>
                                        <p:tgtEl>
                                          <p:spTgt spid="497"/>
                                        </p:tgtEl>
                                        <p:attrNameLst>
                                          <p:attrName>ppt_h</p:attrName>
                                        </p:attrNameLst>
                                      </p:cBhvr>
                                      <p:tavLst>
                                        <p:tav tm="0">
                                          <p:val>
                                            <p:fltVal val="0"/>
                                          </p:val>
                                        </p:tav>
                                        <p:tav tm="100000">
                                          <p:val>
                                            <p:strVal val="#ppt_h"/>
                                          </p:val>
                                        </p:tav>
                                      </p:tavLst>
                                    </p:anim>
                                    <p:animEffect transition="in" filter="fade">
                                      <p:cBhvr>
                                        <p:cTn id="24" dur="500"/>
                                        <p:tgtEl>
                                          <p:spTgt spid="497"/>
                                        </p:tgtEl>
                                      </p:cBhvr>
                                    </p:animEffect>
                                  </p:childTnLst>
                                </p:cTn>
                              </p:par>
                              <p:par>
                                <p:cTn id="25" presetID="53" presetClass="entr" presetSubtype="16" fill="hold" grpId="1" nodeType="withEffect">
                                  <p:stCondLst>
                                    <p:cond delay="0"/>
                                  </p:stCondLst>
                                  <p:childTnLst>
                                    <p:set>
                                      <p:cBhvr>
                                        <p:cTn id="26" dur="1" fill="hold">
                                          <p:stCondLst>
                                            <p:cond delay="0"/>
                                          </p:stCondLst>
                                        </p:cTn>
                                        <p:tgtEl>
                                          <p:spTgt spid="499"/>
                                        </p:tgtEl>
                                        <p:attrNameLst>
                                          <p:attrName>style.visibility</p:attrName>
                                        </p:attrNameLst>
                                      </p:cBhvr>
                                      <p:to>
                                        <p:strVal val="visible"/>
                                      </p:to>
                                    </p:set>
                                    <p:anim calcmode="lin" valueType="num">
                                      <p:cBhvr>
                                        <p:cTn id="27" dur="500" fill="hold"/>
                                        <p:tgtEl>
                                          <p:spTgt spid="499"/>
                                        </p:tgtEl>
                                        <p:attrNameLst>
                                          <p:attrName>ppt_w</p:attrName>
                                        </p:attrNameLst>
                                      </p:cBhvr>
                                      <p:tavLst>
                                        <p:tav tm="0">
                                          <p:val>
                                            <p:fltVal val="0"/>
                                          </p:val>
                                        </p:tav>
                                        <p:tav tm="100000">
                                          <p:val>
                                            <p:strVal val="#ppt_w"/>
                                          </p:val>
                                        </p:tav>
                                      </p:tavLst>
                                    </p:anim>
                                    <p:anim calcmode="lin" valueType="num">
                                      <p:cBhvr>
                                        <p:cTn id="28" dur="500" fill="hold"/>
                                        <p:tgtEl>
                                          <p:spTgt spid="499"/>
                                        </p:tgtEl>
                                        <p:attrNameLst>
                                          <p:attrName>ppt_h</p:attrName>
                                        </p:attrNameLst>
                                      </p:cBhvr>
                                      <p:tavLst>
                                        <p:tav tm="0">
                                          <p:val>
                                            <p:fltVal val="0"/>
                                          </p:val>
                                        </p:tav>
                                        <p:tav tm="100000">
                                          <p:val>
                                            <p:strVal val="#ppt_h"/>
                                          </p:val>
                                        </p:tav>
                                      </p:tavLst>
                                    </p:anim>
                                    <p:animEffect transition="in" filter="fade">
                                      <p:cBhvr>
                                        <p:cTn id="29" dur="500"/>
                                        <p:tgtEl>
                                          <p:spTgt spid="49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02"/>
                                        </p:tgtEl>
                                        <p:attrNameLst>
                                          <p:attrName>style.visibility</p:attrName>
                                        </p:attrNameLst>
                                      </p:cBhvr>
                                      <p:to>
                                        <p:strVal val="visible"/>
                                      </p:to>
                                    </p:set>
                                    <p:anim calcmode="lin" valueType="num">
                                      <p:cBhvr>
                                        <p:cTn id="32" dur="500" fill="hold"/>
                                        <p:tgtEl>
                                          <p:spTgt spid="502"/>
                                        </p:tgtEl>
                                        <p:attrNameLst>
                                          <p:attrName>ppt_w</p:attrName>
                                        </p:attrNameLst>
                                      </p:cBhvr>
                                      <p:tavLst>
                                        <p:tav tm="0">
                                          <p:val>
                                            <p:fltVal val="0"/>
                                          </p:val>
                                        </p:tav>
                                        <p:tav tm="100000">
                                          <p:val>
                                            <p:strVal val="#ppt_w"/>
                                          </p:val>
                                        </p:tav>
                                      </p:tavLst>
                                    </p:anim>
                                    <p:anim calcmode="lin" valueType="num">
                                      <p:cBhvr>
                                        <p:cTn id="33" dur="500" fill="hold"/>
                                        <p:tgtEl>
                                          <p:spTgt spid="502"/>
                                        </p:tgtEl>
                                        <p:attrNameLst>
                                          <p:attrName>ppt_h</p:attrName>
                                        </p:attrNameLst>
                                      </p:cBhvr>
                                      <p:tavLst>
                                        <p:tav tm="0">
                                          <p:val>
                                            <p:fltVal val="0"/>
                                          </p:val>
                                        </p:tav>
                                        <p:tav tm="100000">
                                          <p:val>
                                            <p:strVal val="#ppt_h"/>
                                          </p:val>
                                        </p:tav>
                                      </p:tavLst>
                                    </p:anim>
                                    <p:animEffect transition="in" filter="fade">
                                      <p:cBhvr>
                                        <p:cTn id="34" dur="500"/>
                                        <p:tgtEl>
                                          <p:spTgt spid="50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04"/>
                                        </p:tgtEl>
                                        <p:attrNameLst>
                                          <p:attrName>style.visibility</p:attrName>
                                        </p:attrNameLst>
                                      </p:cBhvr>
                                      <p:to>
                                        <p:strVal val="visible"/>
                                      </p:to>
                                    </p:set>
                                    <p:anim calcmode="lin" valueType="num">
                                      <p:cBhvr>
                                        <p:cTn id="37" dur="500" fill="hold"/>
                                        <p:tgtEl>
                                          <p:spTgt spid="504"/>
                                        </p:tgtEl>
                                        <p:attrNameLst>
                                          <p:attrName>ppt_w</p:attrName>
                                        </p:attrNameLst>
                                      </p:cBhvr>
                                      <p:tavLst>
                                        <p:tav tm="0">
                                          <p:val>
                                            <p:fltVal val="0"/>
                                          </p:val>
                                        </p:tav>
                                        <p:tav tm="100000">
                                          <p:val>
                                            <p:strVal val="#ppt_w"/>
                                          </p:val>
                                        </p:tav>
                                      </p:tavLst>
                                    </p:anim>
                                    <p:anim calcmode="lin" valueType="num">
                                      <p:cBhvr>
                                        <p:cTn id="38" dur="500" fill="hold"/>
                                        <p:tgtEl>
                                          <p:spTgt spid="504"/>
                                        </p:tgtEl>
                                        <p:attrNameLst>
                                          <p:attrName>ppt_h</p:attrName>
                                        </p:attrNameLst>
                                      </p:cBhvr>
                                      <p:tavLst>
                                        <p:tav tm="0">
                                          <p:val>
                                            <p:fltVal val="0"/>
                                          </p:val>
                                        </p:tav>
                                        <p:tav tm="100000">
                                          <p:val>
                                            <p:strVal val="#ppt_h"/>
                                          </p:val>
                                        </p:tav>
                                      </p:tavLst>
                                    </p:anim>
                                    <p:animEffect transition="in" filter="fade">
                                      <p:cBhvr>
                                        <p:cTn id="39" dur="500"/>
                                        <p:tgtEl>
                                          <p:spTgt spid="50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00"/>
                                        </p:tgtEl>
                                        <p:attrNameLst>
                                          <p:attrName>style.visibility</p:attrName>
                                        </p:attrNameLst>
                                      </p:cBhvr>
                                      <p:to>
                                        <p:strVal val="visible"/>
                                      </p:to>
                                    </p:set>
                                    <p:anim calcmode="lin" valueType="num">
                                      <p:cBhvr>
                                        <p:cTn id="42" dur="500" fill="hold"/>
                                        <p:tgtEl>
                                          <p:spTgt spid="500"/>
                                        </p:tgtEl>
                                        <p:attrNameLst>
                                          <p:attrName>ppt_w</p:attrName>
                                        </p:attrNameLst>
                                      </p:cBhvr>
                                      <p:tavLst>
                                        <p:tav tm="0">
                                          <p:val>
                                            <p:fltVal val="0"/>
                                          </p:val>
                                        </p:tav>
                                        <p:tav tm="100000">
                                          <p:val>
                                            <p:strVal val="#ppt_w"/>
                                          </p:val>
                                        </p:tav>
                                      </p:tavLst>
                                    </p:anim>
                                    <p:anim calcmode="lin" valueType="num">
                                      <p:cBhvr>
                                        <p:cTn id="43" dur="500" fill="hold"/>
                                        <p:tgtEl>
                                          <p:spTgt spid="500"/>
                                        </p:tgtEl>
                                        <p:attrNameLst>
                                          <p:attrName>ppt_h</p:attrName>
                                        </p:attrNameLst>
                                      </p:cBhvr>
                                      <p:tavLst>
                                        <p:tav tm="0">
                                          <p:val>
                                            <p:fltVal val="0"/>
                                          </p:val>
                                        </p:tav>
                                        <p:tav tm="100000">
                                          <p:val>
                                            <p:strVal val="#ppt_h"/>
                                          </p:val>
                                        </p:tav>
                                      </p:tavLst>
                                    </p:anim>
                                    <p:animEffect transition="in" filter="fade">
                                      <p:cBhvr>
                                        <p:cTn id="44" dur="500"/>
                                        <p:tgtEl>
                                          <p:spTgt spid="50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03"/>
                                        </p:tgtEl>
                                        <p:attrNameLst>
                                          <p:attrName>style.visibility</p:attrName>
                                        </p:attrNameLst>
                                      </p:cBhvr>
                                      <p:to>
                                        <p:strVal val="visible"/>
                                      </p:to>
                                    </p:set>
                                    <p:anim calcmode="lin" valueType="num">
                                      <p:cBhvr>
                                        <p:cTn id="47" dur="500" fill="hold"/>
                                        <p:tgtEl>
                                          <p:spTgt spid="503"/>
                                        </p:tgtEl>
                                        <p:attrNameLst>
                                          <p:attrName>ppt_w</p:attrName>
                                        </p:attrNameLst>
                                      </p:cBhvr>
                                      <p:tavLst>
                                        <p:tav tm="0">
                                          <p:val>
                                            <p:fltVal val="0"/>
                                          </p:val>
                                        </p:tav>
                                        <p:tav tm="100000">
                                          <p:val>
                                            <p:strVal val="#ppt_w"/>
                                          </p:val>
                                        </p:tav>
                                      </p:tavLst>
                                    </p:anim>
                                    <p:anim calcmode="lin" valueType="num">
                                      <p:cBhvr>
                                        <p:cTn id="48" dur="500" fill="hold"/>
                                        <p:tgtEl>
                                          <p:spTgt spid="503"/>
                                        </p:tgtEl>
                                        <p:attrNameLst>
                                          <p:attrName>ppt_h</p:attrName>
                                        </p:attrNameLst>
                                      </p:cBhvr>
                                      <p:tavLst>
                                        <p:tav tm="0">
                                          <p:val>
                                            <p:fltVal val="0"/>
                                          </p:val>
                                        </p:tav>
                                        <p:tav tm="100000">
                                          <p:val>
                                            <p:strVal val="#ppt_h"/>
                                          </p:val>
                                        </p:tav>
                                      </p:tavLst>
                                    </p:anim>
                                    <p:animEffect transition="in" filter="fade">
                                      <p:cBhvr>
                                        <p:cTn id="49" dur="500"/>
                                        <p:tgtEl>
                                          <p:spTgt spid="50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05"/>
                                        </p:tgtEl>
                                        <p:attrNameLst>
                                          <p:attrName>style.visibility</p:attrName>
                                        </p:attrNameLst>
                                      </p:cBhvr>
                                      <p:to>
                                        <p:strVal val="visible"/>
                                      </p:to>
                                    </p:set>
                                    <p:anim calcmode="lin" valueType="num">
                                      <p:cBhvr>
                                        <p:cTn id="52" dur="500" fill="hold"/>
                                        <p:tgtEl>
                                          <p:spTgt spid="505"/>
                                        </p:tgtEl>
                                        <p:attrNameLst>
                                          <p:attrName>ppt_w</p:attrName>
                                        </p:attrNameLst>
                                      </p:cBhvr>
                                      <p:tavLst>
                                        <p:tav tm="0">
                                          <p:val>
                                            <p:fltVal val="0"/>
                                          </p:val>
                                        </p:tav>
                                        <p:tav tm="100000">
                                          <p:val>
                                            <p:strVal val="#ppt_w"/>
                                          </p:val>
                                        </p:tav>
                                      </p:tavLst>
                                    </p:anim>
                                    <p:anim calcmode="lin" valueType="num">
                                      <p:cBhvr>
                                        <p:cTn id="53" dur="500" fill="hold"/>
                                        <p:tgtEl>
                                          <p:spTgt spid="505"/>
                                        </p:tgtEl>
                                        <p:attrNameLst>
                                          <p:attrName>ppt_h</p:attrName>
                                        </p:attrNameLst>
                                      </p:cBhvr>
                                      <p:tavLst>
                                        <p:tav tm="0">
                                          <p:val>
                                            <p:fltVal val="0"/>
                                          </p:val>
                                        </p:tav>
                                        <p:tav tm="100000">
                                          <p:val>
                                            <p:strVal val="#ppt_h"/>
                                          </p:val>
                                        </p:tav>
                                      </p:tavLst>
                                    </p:anim>
                                    <p:animEffect transition="in" filter="fade">
                                      <p:cBhvr>
                                        <p:cTn id="54" dur="500"/>
                                        <p:tgtEl>
                                          <p:spTgt spid="50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98"/>
                                        </p:tgtEl>
                                        <p:attrNameLst>
                                          <p:attrName>style.visibility</p:attrName>
                                        </p:attrNameLst>
                                      </p:cBhvr>
                                      <p:to>
                                        <p:strVal val="visible"/>
                                      </p:to>
                                    </p:set>
                                    <p:anim calcmode="lin" valueType="num">
                                      <p:cBhvr>
                                        <p:cTn id="57" dur="500" fill="hold"/>
                                        <p:tgtEl>
                                          <p:spTgt spid="498"/>
                                        </p:tgtEl>
                                        <p:attrNameLst>
                                          <p:attrName>ppt_w</p:attrName>
                                        </p:attrNameLst>
                                      </p:cBhvr>
                                      <p:tavLst>
                                        <p:tav tm="0">
                                          <p:val>
                                            <p:fltVal val="0"/>
                                          </p:val>
                                        </p:tav>
                                        <p:tav tm="100000">
                                          <p:val>
                                            <p:strVal val="#ppt_w"/>
                                          </p:val>
                                        </p:tav>
                                      </p:tavLst>
                                    </p:anim>
                                    <p:anim calcmode="lin" valueType="num">
                                      <p:cBhvr>
                                        <p:cTn id="58" dur="500" fill="hold"/>
                                        <p:tgtEl>
                                          <p:spTgt spid="498"/>
                                        </p:tgtEl>
                                        <p:attrNameLst>
                                          <p:attrName>ppt_h</p:attrName>
                                        </p:attrNameLst>
                                      </p:cBhvr>
                                      <p:tavLst>
                                        <p:tav tm="0">
                                          <p:val>
                                            <p:fltVal val="0"/>
                                          </p:val>
                                        </p:tav>
                                        <p:tav tm="100000">
                                          <p:val>
                                            <p:strVal val="#ppt_h"/>
                                          </p:val>
                                        </p:tav>
                                      </p:tavLst>
                                    </p:anim>
                                    <p:animEffect transition="in" filter="fade">
                                      <p:cBhvr>
                                        <p:cTn id="59" dur="500"/>
                                        <p:tgtEl>
                                          <p:spTgt spid="498"/>
                                        </p:tgtEl>
                                      </p:cBhvr>
                                    </p:animEffect>
                                  </p:childTnLst>
                                </p:cTn>
                              </p:par>
                              <p:par>
                                <p:cTn id="60" presetID="8" presetClass="emph" presetSubtype="0" fill="hold" grpId="0" nodeType="withEffect">
                                  <p:stCondLst>
                                    <p:cond delay="0"/>
                                  </p:stCondLst>
                                  <p:childTnLst>
                                    <p:animRot by="21600000">
                                      <p:cBhvr>
                                        <p:cTn id="61" dur="4000" fill="hold"/>
                                        <p:tgtEl>
                                          <p:spTgt spid="495"/>
                                        </p:tgtEl>
                                        <p:attrNameLst>
                                          <p:attrName>r</p:attrName>
                                        </p:attrNameLst>
                                      </p:cBhvr>
                                    </p:animRot>
                                  </p:childTnLst>
                                </p:cTn>
                              </p:par>
                              <p:par>
                                <p:cTn id="62" presetID="8" presetClass="emph" presetSubtype="0" fill="hold" grpId="0" nodeType="withEffect">
                                  <p:stCondLst>
                                    <p:cond delay="0"/>
                                  </p:stCondLst>
                                  <p:childTnLst>
                                    <p:animRot by="21600000">
                                      <p:cBhvr>
                                        <p:cTn id="63" dur="4000" fill="hold"/>
                                        <p:tgtEl>
                                          <p:spTgt spid="501"/>
                                        </p:tgtEl>
                                        <p:attrNameLst>
                                          <p:attrName>r</p:attrName>
                                        </p:attrNameLst>
                                      </p:cBhvr>
                                    </p:animRot>
                                  </p:childTnLst>
                                </p:cTn>
                              </p:par>
                              <p:par>
                                <p:cTn id="64" presetID="8" presetClass="emph" presetSubtype="0" fill="hold" grpId="0" nodeType="withEffect">
                                  <p:stCondLst>
                                    <p:cond delay="0"/>
                                  </p:stCondLst>
                                  <p:childTnLst>
                                    <p:animRot by="-21600000">
                                      <p:cBhvr>
                                        <p:cTn id="65" dur="4000" fill="hold"/>
                                        <p:tgtEl>
                                          <p:spTgt spid="494"/>
                                        </p:tgtEl>
                                        <p:attrNameLst>
                                          <p:attrName>r</p:attrName>
                                        </p:attrNameLst>
                                      </p:cBhvr>
                                    </p:animRot>
                                  </p:childTnLst>
                                </p:cTn>
                              </p:par>
                              <p:par>
                                <p:cTn id="66" presetID="8" presetClass="emph" presetSubtype="0" fill="hold" grpId="0" nodeType="withEffect">
                                  <p:stCondLst>
                                    <p:cond delay="0"/>
                                  </p:stCondLst>
                                  <p:childTnLst>
                                    <p:animRot by="21600000">
                                      <p:cBhvr>
                                        <p:cTn id="67" dur="4000" fill="hold"/>
                                        <p:tgtEl>
                                          <p:spTgt spid="497"/>
                                        </p:tgtEl>
                                        <p:attrNameLst>
                                          <p:attrName>r</p:attrName>
                                        </p:attrNameLst>
                                      </p:cBhvr>
                                    </p:animRot>
                                  </p:childTnLst>
                                </p:cTn>
                              </p:par>
                              <p:par>
                                <p:cTn id="68" presetID="8" presetClass="emph" presetSubtype="0" fill="hold" grpId="0" nodeType="withEffect">
                                  <p:stCondLst>
                                    <p:cond delay="0"/>
                                  </p:stCondLst>
                                  <p:childTnLst>
                                    <p:animRot by="-21600000">
                                      <p:cBhvr>
                                        <p:cTn id="69" dur="4000" fill="hold"/>
                                        <p:tgtEl>
                                          <p:spTgt spid="499"/>
                                        </p:tgtEl>
                                        <p:attrNameLst>
                                          <p:attrName>r</p:attrName>
                                        </p:attrNameLst>
                                      </p:cBhvr>
                                    </p:animRot>
                                  </p:childTnLst>
                                </p:cTn>
                              </p:par>
                              <p:par>
                                <p:cTn id="70" presetID="10" presetClass="entr" presetSubtype="0" fill="hold" grpId="0" nodeType="withEffect">
                                  <p:stCondLst>
                                    <p:cond delay="0"/>
                                  </p:stCondLst>
                                  <p:childTnLst>
                                    <p:set>
                                      <p:cBhvr>
                                        <p:cTn id="71" dur="1" fill="hold">
                                          <p:stCondLst>
                                            <p:cond delay="0"/>
                                          </p:stCondLst>
                                        </p:cTn>
                                        <p:tgtEl>
                                          <p:spTgt spid="510"/>
                                        </p:tgtEl>
                                        <p:attrNameLst>
                                          <p:attrName>style.visibility</p:attrName>
                                        </p:attrNameLst>
                                      </p:cBhvr>
                                      <p:to>
                                        <p:strVal val="visible"/>
                                      </p:to>
                                    </p:set>
                                    <p:animEffect transition="in" filter="fade">
                                      <p:cBhvr>
                                        <p:cTn id="72" dur="500"/>
                                        <p:tgtEl>
                                          <p:spTgt spid="51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09"/>
                                        </p:tgtEl>
                                        <p:attrNameLst>
                                          <p:attrName>style.visibility</p:attrName>
                                        </p:attrNameLst>
                                      </p:cBhvr>
                                      <p:to>
                                        <p:strVal val="visible"/>
                                      </p:to>
                                    </p:set>
                                    <p:animEffect transition="in" filter="fade">
                                      <p:cBhvr>
                                        <p:cTn id="75" dur="500"/>
                                        <p:tgtEl>
                                          <p:spTgt spid="50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11"/>
                                        </p:tgtEl>
                                        <p:attrNameLst>
                                          <p:attrName>style.visibility</p:attrName>
                                        </p:attrNameLst>
                                      </p:cBhvr>
                                      <p:to>
                                        <p:strVal val="visible"/>
                                      </p:to>
                                    </p:set>
                                    <p:animEffect transition="in" filter="fade">
                                      <p:cBhvr>
                                        <p:cTn id="78" dur="500"/>
                                        <p:tgtEl>
                                          <p:spTgt spid="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 grpId="0" bldLvl="0" animBg="1"/>
      <p:bldP spid="494" grpId="1" bldLvl="0" animBg="1"/>
      <p:bldP spid="495" grpId="0" bldLvl="0" animBg="1"/>
      <p:bldP spid="495" grpId="1" bldLvl="0" animBg="1"/>
      <p:bldP spid="497" grpId="0" bldLvl="0" animBg="1"/>
      <p:bldP spid="497" grpId="1" bldLvl="0" animBg="1"/>
      <p:bldP spid="498" grpId="0" bldLvl="0" animBg="1"/>
      <p:bldP spid="499" grpId="0" bldLvl="0" animBg="1"/>
      <p:bldP spid="499" grpId="1" bldLvl="0" animBg="1"/>
      <p:bldP spid="500" grpId="0" bldLvl="0" animBg="1"/>
      <p:bldP spid="501" grpId="0" bldLvl="0" animBg="1"/>
      <p:bldP spid="501" grpId="1" bldLvl="0" animBg="1"/>
      <p:bldP spid="502" grpId="0" bldLvl="0" animBg="1"/>
      <p:bldP spid="503" grpId="0" bldLvl="0" animBg="1"/>
      <p:bldP spid="504" grpId="0" bldLvl="0" animBg="1"/>
      <p:bldP spid="505" grpId="0" bldLvl="0" animBg="1"/>
      <p:bldP spid="509" grpId="0" bldLvl="0" animBg="1"/>
      <p:bldP spid="510" grpId="0" bldLvl="0" animBg="1"/>
      <p:bldP spid="511" grpId="0" bldLvl="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33120" y="738822"/>
            <a:ext cx="5080000" cy="2676525"/>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函数</a:t>
            </a:r>
            <a:r>
              <a:rPr lang="en-US" altLang="zh-CN" sz="2400" b="0">
                <a:latin typeface="宋体" panose="02010600030101010101" pitchFamily="2" charset="-122"/>
                <a:ea typeface="宋体" panose="02010600030101010101" pitchFamily="2" charset="-122"/>
                <a:cs typeface="宋体" panose="02010600030101010101" pitchFamily="2" charset="-122"/>
              </a:rPr>
              <a:t>BBFlow</a:t>
            </a:r>
            <a:r>
              <a:rPr lang="zh-CN" altLang="en-US" sz="2400" b="0">
                <a:latin typeface="宋体" panose="02010600030101010101" pitchFamily="2" charset="-122"/>
                <a:ea typeface="宋体" panose="02010600030101010101" pitchFamily="2" charset="-122"/>
                <a:cs typeface="宋体" panose="02010600030101010101" pitchFamily="2" charset="-122"/>
              </a:rPr>
              <a:t>中</a:t>
            </a:r>
            <a:r>
              <a:rPr lang="en-US" altLang="zh-CN" sz="2400" b="0">
                <a:latin typeface="Times New Roman" panose="02020603050405020304" charset="0"/>
                <a:ea typeface="Times New Roman" panose="02020603050405020304" charset="0"/>
                <a:cs typeface="Times New Roman" panose="02020603050405020304" charset="0"/>
              </a:rPr>
              <a:t>while</a:t>
            </a:r>
            <a:r>
              <a:rPr lang="zh-CN" altLang="en-US" sz="2400" b="0">
                <a:latin typeface="宋体" panose="02010600030101010101" pitchFamily="2" charset="-122"/>
                <a:ea typeface="宋体" panose="02010600030101010101" pitchFamily="2" charset="-122"/>
                <a:cs typeface="宋体" panose="02010600030101010101" pitchFamily="2" charset="-122"/>
              </a:rPr>
              <a:t>循环完成对排列树内部结点的有序扩展。在</a:t>
            </a:r>
            <a:r>
              <a:rPr lang="en-US" altLang="zh-CN" sz="2400" b="0">
                <a:latin typeface="Times New Roman" panose="02020603050405020304" charset="0"/>
                <a:ea typeface="Times New Roman" panose="02020603050405020304" charset="0"/>
                <a:cs typeface="Times New Roman" panose="02020603050405020304" charset="0"/>
              </a:rPr>
              <a:t>while</a:t>
            </a:r>
            <a:r>
              <a:rPr lang="zh-CN" altLang="en-US" sz="2400" b="0">
                <a:latin typeface="宋体" panose="02010600030101010101" pitchFamily="2" charset="-122"/>
                <a:ea typeface="宋体" panose="02010600030101010101" pitchFamily="2" charset="-122"/>
                <a:cs typeface="宋体" panose="02010600030101010101" pitchFamily="2" charset="-122"/>
              </a:rPr>
              <a:t>循环体内算法依次从活结点优先队列中取出具有最小</a:t>
            </a:r>
            <a:r>
              <a:rPr lang="en-US" altLang="zh-CN" sz="2400" b="0" i="1">
                <a:latin typeface="宋体" panose="02010600030101010101" pitchFamily="2" charset="-122"/>
                <a:ea typeface="宋体" panose="02010600030101010101" pitchFamily="2" charset="-122"/>
                <a:cs typeface="宋体" panose="02010600030101010101" pitchFamily="2" charset="-122"/>
              </a:rPr>
              <a:t>bb</a:t>
            </a:r>
            <a:r>
              <a:rPr lang="zh-CN" altLang="en-US" sz="2400" b="0">
                <a:latin typeface="宋体" panose="02010600030101010101" pitchFamily="2" charset="-122"/>
                <a:ea typeface="宋体" panose="02010600030101010101" pitchFamily="2" charset="-122"/>
                <a:cs typeface="宋体" panose="02010600030101010101" pitchFamily="2" charset="-122"/>
              </a:rPr>
              <a:t>值（完成时间和下界）的结点作为当前扩展结点，并加以扩展。 算法将当前扩展节点</a:t>
            </a:r>
            <a:r>
              <a:rPr lang="en-US" altLang="zh-CN" sz="2400" b="0">
                <a:latin typeface="宋体" panose="02010600030101010101" pitchFamily="2" charset="-122"/>
                <a:ea typeface="宋体" panose="02010600030101010101" pitchFamily="2" charset="-122"/>
                <a:cs typeface="宋体" panose="02010600030101010101" pitchFamily="2" charset="-122"/>
              </a:rPr>
              <a:t>E</a:t>
            </a:r>
            <a:r>
              <a:rPr lang="zh-CN" altLang="en-US" sz="2400" b="0">
                <a:latin typeface="宋体" panose="02010600030101010101" pitchFamily="2" charset="-122"/>
                <a:ea typeface="宋体" panose="02010600030101010101" pitchFamily="2" charset="-122"/>
                <a:cs typeface="宋体" panose="02010600030101010101" pitchFamily="2" charset="-122"/>
              </a:rPr>
              <a:t>分两种情形处理：</a:t>
            </a:r>
            <a:endParaRPr lang="zh-CN" altLang="en-US" sz="2400"/>
          </a:p>
        </p:txBody>
      </p:sp>
      <p:sp>
        <p:nvSpPr>
          <p:cNvPr id="3" name="文本框 2"/>
          <p:cNvSpPr txBox="1"/>
          <p:nvPr/>
        </p:nvSpPr>
        <p:spPr>
          <a:xfrm>
            <a:off x="6767830" y="738822"/>
            <a:ext cx="5080000" cy="1938020"/>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宋体" panose="02010600030101010101" pitchFamily="2" charset="-122"/>
                <a:ea typeface="宋体" panose="02010600030101010101" pitchFamily="2" charset="-122"/>
                <a:cs typeface="宋体" panose="02010600030101010101" pitchFamily="2" charset="-122"/>
              </a:rPr>
              <a:t>1</a:t>
            </a:r>
            <a:r>
              <a:rPr lang="zh-CN" altLang="en-US" sz="2400" b="0">
                <a:latin typeface="宋体" panose="02010600030101010101" pitchFamily="2" charset="-122"/>
                <a:ea typeface="宋体" panose="02010600030101010101" pitchFamily="2" charset="-122"/>
                <a:cs typeface="宋体" panose="02010600030101010101" pitchFamily="2" charset="-122"/>
              </a:rPr>
              <a:t>）首先考虑</a:t>
            </a:r>
            <a:r>
              <a:rPr lang="en-US" altLang="zh-CN" sz="2400" b="0" i="1">
                <a:latin typeface="宋体" panose="02010600030101010101" pitchFamily="2" charset="-122"/>
                <a:ea typeface="宋体" panose="02010600030101010101" pitchFamily="2" charset="-122"/>
                <a:cs typeface="宋体" panose="02010600030101010101" pitchFamily="2" charset="-122"/>
              </a:rPr>
              <a:t>E.s</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n</a:t>
            </a:r>
            <a:r>
              <a:rPr lang="zh-CN" altLang="en-US" sz="2400" b="0">
                <a:latin typeface="宋体" panose="02010600030101010101" pitchFamily="2" charset="-122"/>
                <a:ea typeface="宋体" panose="02010600030101010101" pitchFamily="2" charset="-122"/>
                <a:cs typeface="宋体" panose="02010600030101010101" pitchFamily="2" charset="-122"/>
              </a:rPr>
              <a:t>的情形，当前扩展结点</a:t>
            </a:r>
            <a:r>
              <a:rPr lang="en-US" altLang="zh-CN" sz="2400" b="0">
                <a:latin typeface="宋体" panose="02010600030101010101" pitchFamily="2" charset="-122"/>
                <a:ea typeface="宋体" panose="02010600030101010101" pitchFamily="2" charset="-122"/>
                <a:cs typeface="宋体" panose="02010600030101010101" pitchFamily="2" charset="-122"/>
              </a:rPr>
              <a:t>E</a:t>
            </a:r>
            <a:r>
              <a:rPr lang="zh-CN" altLang="en-US" sz="2400" b="0">
                <a:latin typeface="宋体" panose="02010600030101010101" pitchFamily="2" charset="-122"/>
                <a:ea typeface="宋体" panose="02010600030101010101" pitchFamily="2" charset="-122"/>
                <a:cs typeface="宋体" panose="02010600030101010101" pitchFamily="2" charset="-122"/>
              </a:rPr>
              <a:t>是排列树中的叶结点。</a:t>
            </a:r>
            <a:r>
              <a:rPr lang="en-US" altLang="zh-CN" sz="2400" b="0" i="1">
                <a:latin typeface="宋体" panose="02010600030101010101" pitchFamily="2" charset="-122"/>
                <a:ea typeface="宋体" panose="02010600030101010101" pitchFamily="2" charset="-122"/>
                <a:cs typeface="宋体" panose="02010600030101010101" pitchFamily="2" charset="-122"/>
              </a:rPr>
              <a:t>E.sf2</a:t>
            </a:r>
            <a:r>
              <a:rPr lang="zh-CN" altLang="en-US" sz="2400" b="0">
                <a:latin typeface="宋体" panose="02010600030101010101" pitchFamily="2" charset="-122"/>
                <a:ea typeface="宋体" panose="02010600030101010101" pitchFamily="2" charset="-122"/>
                <a:cs typeface="宋体" panose="02010600030101010101" pitchFamily="2" charset="-122"/>
              </a:rPr>
              <a:t>是相应于该叶结点的完成时间和。当</a:t>
            </a:r>
            <a:r>
              <a:rPr lang="en-US" altLang="zh-CN" sz="2400" b="0" i="1">
                <a:latin typeface="宋体" panose="02010600030101010101" pitchFamily="2" charset="-122"/>
                <a:ea typeface="宋体" panose="02010600030101010101" pitchFamily="2" charset="-122"/>
                <a:cs typeface="宋体" panose="02010600030101010101" pitchFamily="2" charset="-122"/>
              </a:rPr>
              <a:t>E.sf2</a:t>
            </a:r>
            <a:r>
              <a:rPr lang="en-US" altLang="zh-CN" sz="2400" b="0">
                <a:latin typeface="宋体" panose="02010600030101010101" pitchFamily="2" charset="-122"/>
                <a:ea typeface="宋体" panose="02010600030101010101" pitchFamily="2" charset="-122"/>
                <a:cs typeface="宋体" panose="02010600030101010101" pitchFamily="2" charset="-122"/>
              </a:rPr>
              <a:t> &lt;</a:t>
            </a:r>
            <a:r>
              <a:rPr lang="en-US" altLang="zh-CN" sz="2400" b="0" i="1">
                <a:latin typeface="宋体" panose="02010600030101010101" pitchFamily="2" charset="-122"/>
                <a:ea typeface="宋体" panose="02010600030101010101" pitchFamily="2" charset="-122"/>
                <a:cs typeface="宋体" panose="02010600030101010101" pitchFamily="2" charset="-122"/>
              </a:rPr>
              <a:t> bestc</a:t>
            </a:r>
            <a:r>
              <a:rPr lang="zh-CN" altLang="en-US" sz="2400" b="0">
                <a:latin typeface="宋体" panose="02010600030101010101" pitchFamily="2" charset="-122"/>
                <a:ea typeface="宋体" panose="02010600030101010101" pitchFamily="2" charset="-122"/>
                <a:cs typeface="宋体" panose="02010600030101010101" pitchFamily="2" charset="-122"/>
              </a:rPr>
              <a:t>时更新当前最优值</a:t>
            </a:r>
            <a:r>
              <a:rPr lang="en-US" altLang="zh-CN" sz="2400" b="0">
                <a:latin typeface="宋体" panose="02010600030101010101" pitchFamily="2" charset="-122"/>
                <a:ea typeface="宋体" panose="02010600030101010101" pitchFamily="2" charset="-122"/>
                <a:cs typeface="宋体" panose="02010600030101010101" pitchFamily="2" charset="-122"/>
              </a:rPr>
              <a:t>bestc</a:t>
            </a:r>
            <a:r>
              <a:rPr lang="zh-CN" altLang="en-US" sz="2400" b="0">
                <a:latin typeface="宋体" panose="02010600030101010101" pitchFamily="2" charset="-122"/>
                <a:ea typeface="宋体" panose="02010600030101010101" pitchFamily="2" charset="-122"/>
                <a:cs typeface="宋体" panose="02010600030101010101" pitchFamily="2" charset="-122"/>
              </a:rPr>
              <a:t>和相应的当前最优解</a:t>
            </a:r>
            <a:r>
              <a:rPr lang="en-US" altLang="zh-CN" sz="2400" b="0" i="1">
                <a:latin typeface="宋体" panose="02010600030101010101" pitchFamily="2" charset="-122"/>
                <a:ea typeface="宋体" panose="02010600030101010101" pitchFamily="2" charset="-122"/>
                <a:cs typeface="宋体" panose="02010600030101010101" pitchFamily="2" charset="-122"/>
              </a:rPr>
              <a:t>bestx</a:t>
            </a:r>
            <a:r>
              <a:rPr lang="zh-CN" altLang="en-US" sz="2400" b="0">
                <a:latin typeface="宋体" panose="02010600030101010101" pitchFamily="2" charset="-122"/>
                <a:ea typeface="宋体" panose="02010600030101010101" pitchFamily="2" charset="-122"/>
                <a:cs typeface="宋体" panose="02010600030101010101" pitchFamily="2" charset="-122"/>
              </a:rPr>
              <a:t>。</a:t>
            </a:r>
            <a:endParaRPr lang="zh-CN" altLang="en-US" sz="2400"/>
          </a:p>
        </p:txBody>
      </p:sp>
      <p:sp>
        <p:nvSpPr>
          <p:cNvPr id="6" name="文本框 5"/>
          <p:cNvSpPr txBox="1"/>
          <p:nvPr/>
        </p:nvSpPr>
        <p:spPr>
          <a:xfrm>
            <a:off x="6767830" y="2839402"/>
            <a:ext cx="5080000" cy="2676525"/>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宋体" panose="02010600030101010101" pitchFamily="2" charset="-122"/>
                <a:ea typeface="宋体" panose="02010600030101010101" pitchFamily="2" charset="-122"/>
                <a:cs typeface="宋体" panose="02010600030101010101" pitchFamily="2" charset="-122"/>
              </a:rPr>
              <a:t>2</a:t>
            </a:r>
            <a:r>
              <a:rPr lang="zh-CN" altLang="en-US" sz="2400" b="0">
                <a:latin typeface="宋体" panose="02010600030101010101" pitchFamily="2" charset="-122"/>
                <a:ea typeface="宋体" panose="02010600030101010101" pitchFamily="2" charset="-122"/>
                <a:cs typeface="宋体" panose="02010600030101010101" pitchFamily="2" charset="-122"/>
              </a:rPr>
              <a:t>）当</a:t>
            </a:r>
            <a:r>
              <a:rPr lang="en-US" altLang="zh-CN" sz="2400" b="0" i="1">
                <a:latin typeface="宋体" panose="02010600030101010101" pitchFamily="2" charset="-122"/>
                <a:ea typeface="宋体" panose="02010600030101010101" pitchFamily="2" charset="-122"/>
                <a:cs typeface="宋体" panose="02010600030101010101" pitchFamily="2" charset="-122"/>
              </a:rPr>
              <a:t>E.s</a:t>
            </a:r>
            <a:r>
              <a:rPr lang="en-US" altLang="zh-CN" sz="2400" b="0">
                <a:latin typeface="宋体" panose="02010600030101010101" pitchFamily="2" charset="-122"/>
                <a:ea typeface="宋体" panose="02010600030101010101" pitchFamily="2" charset="-122"/>
                <a:cs typeface="宋体" panose="02010600030101010101" pitchFamily="2" charset="-122"/>
              </a:rPr>
              <a:t>&lt;</a:t>
            </a:r>
            <a:r>
              <a:rPr lang="en-US" altLang="zh-CN" sz="2400" b="0" i="1">
                <a:latin typeface="宋体" panose="02010600030101010101" pitchFamily="2" charset="-122"/>
                <a:ea typeface="宋体" panose="02010600030101010101" pitchFamily="2" charset="-122"/>
                <a:cs typeface="宋体" panose="02010600030101010101" pitchFamily="2" charset="-122"/>
              </a:rPr>
              <a:t>n</a:t>
            </a:r>
            <a:r>
              <a:rPr lang="zh-CN" altLang="en-US" sz="2400" b="0">
                <a:latin typeface="宋体" panose="02010600030101010101" pitchFamily="2" charset="-122"/>
                <a:ea typeface="宋体" panose="02010600030101010101" pitchFamily="2" charset="-122"/>
                <a:cs typeface="宋体" panose="02010600030101010101" pitchFamily="2" charset="-122"/>
              </a:rPr>
              <a:t>时，算法依次产生当前扩展结点</a:t>
            </a:r>
            <a:r>
              <a:rPr lang="en-US" altLang="zh-CN" sz="2400" b="0">
                <a:latin typeface="宋体" panose="02010600030101010101" pitchFamily="2" charset="-122"/>
                <a:ea typeface="宋体" panose="02010600030101010101" pitchFamily="2" charset="-122"/>
                <a:cs typeface="宋体" panose="02010600030101010101" pitchFamily="2" charset="-122"/>
              </a:rPr>
              <a:t>E</a:t>
            </a:r>
            <a:r>
              <a:rPr lang="zh-CN" altLang="en-US" sz="2400" b="0">
                <a:latin typeface="宋体" panose="02010600030101010101" pitchFamily="2" charset="-122"/>
                <a:ea typeface="宋体" panose="02010600030101010101" pitchFamily="2" charset="-122"/>
                <a:cs typeface="宋体" panose="02010600030101010101" pitchFamily="2" charset="-122"/>
              </a:rPr>
              <a:t>的所有儿子结点。对于当前扩展结点的每一个儿子结点</a:t>
            </a:r>
            <a:r>
              <a:rPr lang="en-US" altLang="zh-CN" sz="2400" b="0">
                <a:latin typeface="Times New Roman" panose="02020603050405020304" charset="0"/>
                <a:ea typeface="Times New Roman" panose="02020603050405020304" charset="0"/>
                <a:cs typeface="Times New Roman" panose="02020603050405020304" charset="0"/>
              </a:rPr>
              <a:t>node</a:t>
            </a:r>
            <a:r>
              <a:rPr lang="zh-CN" altLang="en-US" sz="2400" b="0">
                <a:latin typeface="宋体" panose="02010600030101010101" pitchFamily="2" charset="-122"/>
                <a:ea typeface="宋体" panose="02010600030101010101" pitchFamily="2" charset="-122"/>
                <a:cs typeface="宋体" panose="02010600030101010101" pitchFamily="2" charset="-122"/>
              </a:rPr>
              <a:t>，计算出其相应的完成时间和的下界</a:t>
            </a:r>
            <a:r>
              <a:rPr lang="en-US" altLang="zh-CN" sz="2400" b="0" i="1">
                <a:latin typeface="宋体" panose="02010600030101010101" pitchFamily="2" charset="-122"/>
                <a:ea typeface="宋体" panose="02010600030101010101" pitchFamily="2" charset="-122"/>
                <a:cs typeface="宋体" panose="02010600030101010101" pitchFamily="2" charset="-122"/>
              </a:rPr>
              <a:t>bb</a:t>
            </a:r>
            <a:r>
              <a:rPr lang="zh-CN" altLang="en-US" sz="2400" b="0">
                <a:latin typeface="宋体" panose="02010600030101010101" pitchFamily="2" charset="-122"/>
                <a:ea typeface="宋体" panose="02010600030101010101" pitchFamily="2" charset="-122"/>
                <a:cs typeface="宋体" panose="02010600030101010101" pitchFamily="2" charset="-122"/>
              </a:rPr>
              <a:t>。当</a:t>
            </a:r>
            <a:r>
              <a:rPr lang="en-US" altLang="zh-CN" sz="2400" b="0" i="1">
                <a:latin typeface="宋体" panose="02010600030101010101" pitchFamily="2" charset="-122"/>
                <a:ea typeface="宋体" panose="02010600030101010101" pitchFamily="2" charset="-122"/>
                <a:cs typeface="宋体" panose="02010600030101010101" pitchFamily="2" charset="-122"/>
              </a:rPr>
              <a:t>bb</a:t>
            </a:r>
            <a:r>
              <a:rPr lang="en-US" altLang="zh-CN" sz="2400" b="0">
                <a:latin typeface="宋体" panose="02010600030101010101" pitchFamily="2" charset="-122"/>
                <a:ea typeface="宋体" panose="02010600030101010101" pitchFamily="2" charset="-122"/>
                <a:cs typeface="宋体" panose="02010600030101010101" pitchFamily="2" charset="-122"/>
              </a:rPr>
              <a:t> &lt;</a:t>
            </a:r>
            <a:r>
              <a:rPr lang="en-US" altLang="zh-CN" sz="2400" b="0" i="1">
                <a:latin typeface="宋体" panose="02010600030101010101" pitchFamily="2" charset="-122"/>
                <a:ea typeface="宋体" panose="02010600030101010101" pitchFamily="2" charset="-122"/>
                <a:cs typeface="宋体" panose="02010600030101010101" pitchFamily="2" charset="-122"/>
              </a:rPr>
              <a:t> bestc</a:t>
            </a:r>
            <a:r>
              <a:rPr lang="zh-CN" altLang="en-US" sz="2400" b="0">
                <a:latin typeface="宋体" panose="02010600030101010101" pitchFamily="2" charset="-122"/>
                <a:ea typeface="宋体" panose="02010600030101010101" pitchFamily="2" charset="-122"/>
                <a:cs typeface="宋体" panose="02010600030101010101" pitchFamily="2" charset="-122"/>
              </a:rPr>
              <a:t>时，将该儿子结点插入到活结点优先队列中。而当          时，可将结点</a:t>
            </a:r>
            <a:r>
              <a:rPr lang="en-US" altLang="zh-CN" sz="2400" b="0">
                <a:latin typeface="宋体" panose="02010600030101010101" pitchFamily="2" charset="-122"/>
                <a:ea typeface="宋体" panose="02010600030101010101" pitchFamily="2" charset="-122"/>
                <a:cs typeface="宋体" panose="02010600030101010101" pitchFamily="2" charset="-122"/>
              </a:rPr>
              <a:t>node</a:t>
            </a:r>
            <a:r>
              <a:rPr lang="zh-CN" altLang="en-US" sz="2400" b="0">
                <a:latin typeface="宋体" panose="02010600030101010101" pitchFamily="2" charset="-122"/>
                <a:ea typeface="宋体" panose="02010600030101010101" pitchFamily="2" charset="-122"/>
                <a:cs typeface="宋体" panose="02010600030101010101" pitchFamily="2" charset="-122"/>
              </a:rPr>
              <a:t>舍去。</a:t>
            </a:r>
            <a:endParaRPr lang="zh-CN" altLang="en-US" sz="2400"/>
          </a:p>
        </p:txBody>
      </p:sp>
      <p:graphicFrame>
        <p:nvGraphicFramePr>
          <p:cNvPr id="4" name="对象 159"/>
          <p:cNvGraphicFramePr>
            <a:graphicFrameLocks noChangeAspect="1"/>
          </p:cNvGraphicFramePr>
          <p:nvPr/>
        </p:nvGraphicFramePr>
        <p:xfrm>
          <a:off x="10516870" y="4657090"/>
          <a:ext cx="1715135" cy="451485"/>
        </p:xfrm>
        <a:graphic>
          <a:graphicData uri="http://schemas.openxmlformats.org/presentationml/2006/ole">
            <mc:AlternateContent xmlns:mc="http://schemas.openxmlformats.org/markup-compatibility/2006">
              <mc:Choice xmlns:v="urn:schemas-microsoft-com:vml" Requires="v">
                <p:oleObj spid="_x0000_s15416" name="" r:id="rId1" imgW="673100" imgH="177165" progId="Equation.KSEE3">
                  <p:embed/>
                </p:oleObj>
              </mc:Choice>
              <mc:Fallback>
                <p:oleObj name="" r:id="rId1" imgW="673100" imgH="177165" progId="Equation.KSEE3">
                  <p:embed/>
                  <p:pic>
                    <p:nvPicPr>
                      <p:cNvPr id="0" name="图片 3075"/>
                      <p:cNvPicPr/>
                      <p:nvPr/>
                    </p:nvPicPr>
                    <p:blipFill>
                      <a:blip r:embed="rId2"/>
                      <a:stretch>
                        <a:fillRect/>
                      </a:stretch>
                    </p:blipFill>
                    <p:spPr>
                      <a:xfrm>
                        <a:off x="10516870" y="4657090"/>
                        <a:ext cx="1715135" cy="451485"/>
                      </a:xfrm>
                      <a:prstGeom prst="rect">
                        <a:avLst/>
                      </a:prstGeom>
                      <a:noFill/>
                      <a:ln w="38100">
                        <a:noFill/>
                        <a:miter/>
                      </a:ln>
                    </p:spPr>
                  </p:pic>
                </p:oleObj>
              </mc:Fallback>
            </mc:AlternateContent>
          </a:graphicData>
        </a:graphic>
      </p:graphicFrame>
      <p:cxnSp>
        <p:nvCxnSpPr>
          <p:cNvPr id="16" name="Straight Connector 64"/>
          <p:cNvCxnSpPr/>
          <p:nvPr/>
        </p:nvCxnSpPr>
        <p:spPr>
          <a:xfrm>
            <a:off x="632179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7" name="Oval 65"/>
          <p:cNvSpPr/>
          <p:nvPr/>
        </p:nvSpPr>
        <p:spPr>
          <a:xfrm>
            <a:off x="616602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Oval 66"/>
          <p:cNvSpPr/>
          <p:nvPr/>
        </p:nvSpPr>
        <p:spPr>
          <a:xfrm>
            <a:off x="616602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Oval 67"/>
          <p:cNvSpPr/>
          <p:nvPr/>
        </p:nvSpPr>
        <p:spPr>
          <a:xfrm>
            <a:off x="616602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Oval 68"/>
          <p:cNvSpPr/>
          <p:nvPr/>
        </p:nvSpPr>
        <p:spPr>
          <a:xfrm>
            <a:off x="616602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ppt_w</p:attrName>
                                        </p:attrNameLst>
                                      </p:cBhvr>
                                      <p:tavLst>
                                        <p:tav tm="0">
                                          <p:val>
                                            <p:fltVal val="0"/>
                                          </p:val>
                                        </p:tav>
                                        <p:tav tm="100000">
                                          <p:val>
                                            <p:strVal val="#ppt_w"/>
                                          </p:val>
                                        </p:tav>
                                      </p:tavLst>
                                    </p:anim>
                                    <p:anim calcmode="lin" valueType="num">
                                      <p:cBhvr>
                                        <p:cTn id="12" dur="500" fill="hold"/>
                                        <p:tgtEl>
                                          <p:spTgt spid="17"/>
                                        </p:tgtEl>
                                        <p:attrNameLst>
                                          <p:attrName>ppt_h</p:attrName>
                                        </p:attrNameLst>
                                      </p:cBhvr>
                                      <p:tavLst>
                                        <p:tav tm="0">
                                          <p:val>
                                            <p:fltVal val="0"/>
                                          </p:val>
                                        </p:tav>
                                        <p:tav tm="100000">
                                          <p:val>
                                            <p:strVal val="#ppt_h"/>
                                          </p:val>
                                        </p:tav>
                                      </p:tavLst>
                                    </p:anim>
                                    <p:animEffect transition="in" filter="fade">
                                      <p:cBhvr>
                                        <p:cTn id="13" dur="500"/>
                                        <p:tgtEl>
                                          <p:spTgt spid="17"/>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fltVal val="0"/>
                                          </p:val>
                                        </p:tav>
                                        <p:tav tm="100000">
                                          <p:val>
                                            <p:strVal val="#ppt_h"/>
                                          </p:val>
                                        </p:tav>
                                      </p:tavLst>
                                    </p:anim>
                                    <p:animEffect transition="in" filter="fade">
                                      <p:cBhvr>
                                        <p:cTn id="19" dur="500"/>
                                        <p:tgtEl>
                                          <p:spTgt spid="18"/>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19" grpId="0" bldLvl="0" animBg="1"/>
      <p:bldP spid="20" grpId="0" bldLvl="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文本框 135"/>
          <p:cNvSpPr txBox="1"/>
          <p:nvPr/>
        </p:nvSpPr>
        <p:spPr>
          <a:xfrm>
            <a:off x="526415" y="726123"/>
            <a:ext cx="5080000" cy="7616825"/>
          </a:xfrm>
          <a:prstGeom prst="rect">
            <a:avLst/>
          </a:prstGeom>
          <a:noFill/>
          <a:ln w="9525">
            <a:noFill/>
          </a:ln>
        </p:spPr>
        <p:txBody>
          <a:bodyPr>
            <a:spAutoFit/>
          </a:bodyPr>
          <a:lstStyle/>
          <a:p>
            <a:pPr indent="266700"/>
            <a:r>
              <a:rPr lang="zh-CN" altLang="en-US" b="0">
                <a:latin typeface="宋体" panose="02010600030101010101" pitchFamily="2" charset="-122"/>
                <a:ea typeface="宋体" panose="02010600030101010101" pitchFamily="2" charset="-122"/>
                <a:cs typeface="宋体" panose="02010600030101010101" pitchFamily="2" charset="-122"/>
              </a:rPr>
              <a:t>算法</a:t>
            </a:r>
            <a:r>
              <a:rPr lang="en-US" altLang="zh-CN" b="0">
                <a:latin typeface="宋体" panose="02010600030101010101" pitchFamily="2" charset="-122"/>
                <a:ea typeface="宋体" panose="02010600030101010101" pitchFamily="2" charset="-122"/>
                <a:cs typeface="宋体" panose="02010600030101010101" pitchFamily="2" charset="-122"/>
              </a:rPr>
              <a:t>4.6</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解批处理作业调度问题的优先队列式分支限界法</a:t>
            </a:r>
            <a:r>
              <a:rPr lang="zh-CN" altLang="en-US" b="0">
                <a:latin typeface="Times New Roman" panose="02020603050405020304" charset="0"/>
                <a:ea typeface="Times New Roman" panose="02020603050405020304" charset="0"/>
                <a:cs typeface="Times New Roman" panose="02020603050405020304" charset="0"/>
              </a:rPr>
              <a:t>  </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int Flowshop::BBFlow(void)  {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Sort();//</a:t>
            </a:r>
            <a:r>
              <a:rPr lang="zh-CN" altLang="en-US" b="0">
                <a:latin typeface="宋体" panose="02010600030101010101" pitchFamily="2" charset="-122"/>
                <a:ea typeface="宋体" panose="02010600030101010101" pitchFamily="2" charset="-122"/>
                <a:cs typeface="宋体" panose="02010600030101010101" pitchFamily="2" charset="-122"/>
              </a:rPr>
              <a:t>对各作业在机器</a:t>
            </a:r>
            <a:r>
              <a:rPr lang="en-US" altLang="zh-CN" b="0">
                <a:latin typeface="Times New Roman" panose="02020603050405020304" charset="0"/>
                <a:ea typeface="Times New Roman" panose="02020603050405020304" charset="0"/>
                <a:cs typeface="Times New Roman" panose="02020603050405020304" charset="0"/>
              </a:rPr>
              <a:t>1</a:t>
            </a:r>
            <a:r>
              <a:rPr lang="zh-CN" altLang="en-US" b="0">
                <a:latin typeface="宋体" panose="02010600030101010101" pitchFamily="2" charset="-122"/>
                <a:ea typeface="宋体" panose="02010600030101010101" pitchFamily="2" charset="-122"/>
                <a:cs typeface="宋体" panose="02010600030101010101" pitchFamily="2" charset="-122"/>
              </a:rPr>
              <a:t>和</a:t>
            </a:r>
            <a:r>
              <a:rPr lang="en-US" altLang="zh-CN" b="0">
                <a:latin typeface="Times New Roman" panose="02020603050405020304" charset="0"/>
                <a:ea typeface="Times New Roman" panose="02020603050405020304" charset="0"/>
                <a:cs typeface="Times New Roman" panose="02020603050405020304" charset="0"/>
              </a:rPr>
              <a:t>2</a:t>
            </a:r>
            <a:r>
              <a:rPr lang="zh-CN" altLang="en-US" b="0">
                <a:latin typeface="宋体" panose="02010600030101010101" pitchFamily="2" charset="-122"/>
                <a:ea typeface="宋体" panose="02010600030101010101" pitchFamily="2" charset="-122"/>
                <a:cs typeface="宋体" panose="02010600030101010101" pitchFamily="2" charset="-122"/>
              </a:rPr>
              <a:t>上所需时间排序</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MinHeap&lt;MinHeapNode&gt; H(1000);  </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MinHeapNode E;  </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a:t>
            </a:r>
            <a:r>
              <a:rPr lang="zh-CN" altLang="en-US">
                <a:latin typeface="宋体" panose="02010600030101010101" pitchFamily="2" charset="-122"/>
                <a:ea typeface="宋体" panose="02010600030101010101" pitchFamily="2" charset="-122"/>
                <a:cs typeface="宋体" panose="02010600030101010101" pitchFamily="2" charset="-122"/>
                <a:sym typeface="+mn-ea"/>
              </a:rPr>
              <a:t>初始化</a:t>
            </a:r>
            <a:r>
              <a:rPr lang="zh-CN" altLang="en-US">
                <a:latin typeface="Times New Roman" panose="02020603050405020304" charset="0"/>
                <a:ea typeface="Times New Roman" panose="02020603050405020304" charset="0"/>
                <a:cs typeface="Times New Roman" panose="02020603050405020304" charset="0"/>
                <a:sym typeface="+mn-ea"/>
              </a:rPr>
              <a:t>  </a:t>
            </a:r>
            <a:endParaRPr lang="zh-CN" altLang="en-US">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zh-CN" altLang="en-US">
                <a:latin typeface="宋体" panose="02010600030101010101" pitchFamily="2" charset="-122"/>
                <a:ea typeface="宋体" panose="02010600030101010101" pitchFamily="2" charset="-122"/>
                <a:cs typeface="宋体" panose="02010600030101010101" pitchFamily="2" charset="-122"/>
                <a:sym typeface="+mn-ea"/>
              </a:rPr>
              <a:t>    </a:t>
            </a:r>
            <a:r>
              <a:rPr lang="en-US" altLang="zh-CN">
                <a:latin typeface="宋体" panose="02010600030101010101" pitchFamily="2" charset="-122"/>
                <a:ea typeface="宋体" panose="02010600030101010101" pitchFamily="2" charset="-122"/>
                <a:cs typeface="宋体" panose="02010600030101010101" pitchFamily="2" charset="-122"/>
                <a:sym typeface="+mn-ea"/>
              </a:rPr>
              <a:t>E.Init(n);  </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a:t>
            </a:r>
            <a:r>
              <a:rPr lang="zh-CN" altLang="en-US">
                <a:latin typeface="宋体" panose="02010600030101010101" pitchFamily="2" charset="-122"/>
                <a:ea typeface="宋体" panose="02010600030101010101" pitchFamily="2" charset="-122"/>
                <a:cs typeface="宋体" panose="02010600030101010101" pitchFamily="2" charset="-122"/>
                <a:sym typeface="+mn-ea"/>
              </a:rPr>
              <a:t>搜索排列空间树</a:t>
            </a:r>
            <a:r>
              <a:rPr lang="zh-CN" altLang="en-US">
                <a:latin typeface="Times New Roman" panose="02020603050405020304" charset="0"/>
                <a:ea typeface="Times New Roman" panose="02020603050405020304" charset="0"/>
                <a:cs typeface="Times New Roman" panose="02020603050405020304" charset="0"/>
                <a:sym typeface="+mn-ea"/>
              </a:rPr>
              <a:t>  </a:t>
            </a:r>
            <a:endParaRPr lang="zh-CN" altLang="en-US">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zh-CN" altLang="en-US">
                <a:latin typeface="宋体" panose="02010600030101010101" pitchFamily="2" charset="-122"/>
                <a:ea typeface="宋体" panose="02010600030101010101" pitchFamily="2" charset="-122"/>
                <a:cs typeface="宋体" panose="02010600030101010101" pitchFamily="2" charset="-122"/>
                <a:sym typeface="+mn-ea"/>
              </a:rPr>
              <a:t>    </a:t>
            </a:r>
            <a:r>
              <a:rPr lang="en-US" altLang="zh-CN">
                <a:latin typeface="宋体" panose="02010600030101010101" pitchFamily="2" charset="-122"/>
                <a:ea typeface="宋体" panose="02010600030101010101" pitchFamily="2" charset="-122"/>
                <a:cs typeface="宋体" panose="02010600030101010101" pitchFamily="2" charset="-122"/>
                <a:sym typeface="+mn-ea"/>
              </a:rPr>
              <a:t>while(E.s&lt;=n)   {  </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a:t>
            </a:r>
            <a:r>
              <a:rPr lang="zh-CN" altLang="en-US">
                <a:latin typeface="宋体" panose="02010600030101010101" pitchFamily="2" charset="-122"/>
                <a:ea typeface="宋体" panose="02010600030101010101" pitchFamily="2" charset="-122"/>
                <a:cs typeface="宋体" panose="02010600030101010101" pitchFamily="2" charset="-122"/>
                <a:sym typeface="+mn-ea"/>
              </a:rPr>
              <a:t>叶节点</a:t>
            </a:r>
            <a:r>
              <a:rPr lang="zh-CN" altLang="en-US">
                <a:latin typeface="Times New Roman" panose="02020603050405020304" charset="0"/>
                <a:ea typeface="Times New Roman" panose="02020603050405020304" charset="0"/>
                <a:cs typeface="Times New Roman" panose="02020603050405020304" charset="0"/>
                <a:sym typeface="+mn-ea"/>
              </a:rPr>
              <a:t>  </a:t>
            </a:r>
            <a:endParaRPr lang="zh-CN" altLang="en-US">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zh-CN" altLang="en-US">
                <a:latin typeface="宋体" panose="02010600030101010101" pitchFamily="2" charset="-122"/>
                <a:ea typeface="宋体" panose="02010600030101010101" pitchFamily="2" charset="-122"/>
                <a:cs typeface="宋体" panose="02010600030101010101" pitchFamily="2" charset="-122"/>
                <a:sym typeface="+mn-ea"/>
              </a:rPr>
              <a:t>        </a:t>
            </a:r>
            <a:r>
              <a:rPr lang="en-US" altLang="zh-CN">
                <a:latin typeface="宋体" panose="02010600030101010101" pitchFamily="2" charset="-122"/>
                <a:ea typeface="宋体" panose="02010600030101010101" pitchFamily="2" charset="-122"/>
                <a:cs typeface="宋体" panose="02010600030101010101" pitchFamily="2" charset="-122"/>
                <a:sym typeface="+mn-ea"/>
              </a:rPr>
              <a:t>if(E.s == n)  {  </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if(E.sf2&lt;bestc)  {  </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bestc = E.sf2;  </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for(int i=0; i&lt;n; i++)  </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bestx[i] = E.x[i];  </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  </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delete []E.x;  </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  </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endParaRPr lang="zh-CN" altLang="en-US" sz="1050"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1050" b="0">
                <a:latin typeface="Times New Roman" panose="02020603050405020304" charset="0"/>
                <a:ea typeface="Times New Roman" panose="02020603050405020304" charset="0"/>
                <a:cs typeface="Times New Roman" panose="02020603050405020304" charset="0"/>
              </a:rPr>
              <a:t>  </a:t>
            </a:r>
            <a:endParaRPr lang="zh-CN" altLang="en-US"/>
          </a:p>
        </p:txBody>
      </p:sp>
      <p:sp>
        <p:nvSpPr>
          <p:cNvPr id="5" name="文本框 4"/>
          <p:cNvSpPr txBox="1"/>
          <p:nvPr/>
        </p:nvSpPr>
        <p:spPr>
          <a:xfrm>
            <a:off x="5805170" y="-95250"/>
            <a:ext cx="5538470" cy="6739255"/>
          </a:xfrm>
          <a:prstGeom prst="rect">
            <a:avLst/>
          </a:prstGeom>
          <a:noFill/>
          <a:ln w="9525">
            <a:noFill/>
          </a:ln>
        </p:spPr>
        <p:txBody>
          <a:bodyPr wrap="square">
            <a:spAutoFit/>
          </a:bodyPr>
          <a:lstStyle/>
          <a:p>
            <a:pPr indent="266700"/>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else//</a:t>
            </a:r>
            <a:r>
              <a:rPr lang="zh-CN" altLang="en-US" b="0">
                <a:latin typeface="宋体" panose="02010600030101010101" pitchFamily="2" charset="-122"/>
                <a:ea typeface="宋体" panose="02010600030101010101" pitchFamily="2" charset="-122"/>
                <a:cs typeface="宋体" panose="02010600030101010101" pitchFamily="2" charset="-122"/>
              </a:rPr>
              <a:t>产生当前扩展节点的儿子节点</a:t>
            </a:r>
            <a:r>
              <a:rPr lang="zh-CN" altLang="en-US" b="0">
                <a:latin typeface="Times New Roman" panose="02020603050405020304" charset="0"/>
                <a:ea typeface="Times New Roman" panose="02020603050405020304" charset="0"/>
                <a:cs typeface="Times New Roman" panose="02020603050405020304" charset="0"/>
              </a:rPr>
              <a:t>  </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for(int i=E.s; i&lt;n; i++)  {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Swap(E.x[E.s],E.x[i]);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int f1,f2;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int bb = Bound(E,f1,f2,y);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if(bb&lt;bestc)   {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r>
              <a:rPr lang="zh-CN" altLang="en-US" b="0">
                <a:latin typeface="宋体" panose="02010600030101010101" pitchFamily="2" charset="-122"/>
                <a:ea typeface="宋体" panose="02010600030101010101" pitchFamily="2" charset="-122"/>
                <a:cs typeface="宋体" panose="02010600030101010101" pitchFamily="2" charset="-122"/>
              </a:rPr>
              <a:t>子树可能含有最优解</a:t>
            </a:r>
            <a:r>
              <a:rPr lang="zh-CN" altLang="en-US" b="0">
                <a:latin typeface="Times New Roman" panose="02020603050405020304" charset="0"/>
                <a:ea typeface="Times New Roman" panose="02020603050405020304" charset="0"/>
                <a:cs typeface="Times New Roman" panose="02020603050405020304" charset="0"/>
              </a:rPr>
              <a:t>  </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节点插入最小堆</a:t>
            </a:r>
            <a:r>
              <a:rPr lang="zh-CN" altLang="en-US" b="0">
                <a:latin typeface="Times New Roman" panose="02020603050405020304" charset="0"/>
                <a:ea typeface="Times New Roman" panose="02020603050405020304" charset="0"/>
                <a:cs typeface="Times New Roman" panose="02020603050405020304" charset="0"/>
              </a:rPr>
              <a:t>  </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MinHeapNode N;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N.NewNode(E,f1,f2,bb,n);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H.Insert(N);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Swap(E.x[E.s],E.x[i]);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delete []E.x;//</a:t>
            </a:r>
            <a:r>
              <a:rPr lang="zh-CN" altLang="en-US" b="0">
                <a:latin typeface="宋体" panose="02010600030101010101" pitchFamily="2" charset="-122"/>
                <a:ea typeface="宋体" panose="02010600030101010101" pitchFamily="2" charset="-122"/>
                <a:cs typeface="宋体" panose="02010600030101010101" pitchFamily="2" charset="-122"/>
              </a:rPr>
              <a:t>完成节点扩展  </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if(H.Size() == 0)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break;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H.DeleteMin(E);//</a:t>
            </a:r>
            <a:r>
              <a:rPr lang="zh-CN" altLang="en-US" b="0">
                <a:latin typeface="宋体" panose="02010600030101010101" pitchFamily="2" charset="-122"/>
                <a:ea typeface="宋体" panose="02010600030101010101" pitchFamily="2" charset="-122"/>
                <a:cs typeface="宋体" panose="02010600030101010101" pitchFamily="2" charset="-122"/>
              </a:rPr>
              <a:t>取下一扩展节点</a:t>
            </a:r>
            <a:r>
              <a:rPr lang="zh-CN" altLang="en-US" b="0">
                <a:latin typeface="Times New Roman" panose="02020603050405020304" charset="0"/>
                <a:ea typeface="Times New Roman" panose="02020603050405020304" charset="0"/>
                <a:cs typeface="Times New Roman" panose="02020603050405020304" charset="0"/>
              </a:rPr>
              <a:t>  </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return bestc;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endParaRPr lang="zh-CN" altLang="en-US"/>
          </a:p>
        </p:txBody>
      </p:sp>
      <p:cxnSp>
        <p:nvCxnSpPr>
          <p:cNvPr id="7" name="Straight Connector 64"/>
          <p:cNvCxnSpPr/>
          <p:nvPr/>
        </p:nvCxnSpPr>
        <p:spPr>
          <a:xfrm>
            <a:off x="568171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8" name="Oval 65"/>
          <p:cNvSpPr/>
          <p:nvPr/>
        </p:nvSpPr>
        <p:spPr>
          <a:xfrm>
            <a:off x="552594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66"/>
          <p:cNvSpPr/>
          <p:nvPr/>
        </p:nvSpPr>
        <p:spPr>
          <a:xfrm>
            <a:off x="552594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67"/>
          <p:cNvSpPr/>
          <p:nvPr/>
        </p:nvSpPr>
        <p:spPr>
          <a:xfrm>
            <a:off x="552594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68"/>
          <p:cNvSpPr/>
          <p:nvPr/>
        </p:nvSpPr>
        <p:spPr>
          <a:xfrm>
            <a:off x="552594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11" grpId="0" bldLvl="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62751" y="483235"/>
            <a:ext cx="5080000" cy="583565"/>
          </a:xfrm>
          <a:prstGeom prst="rect">
            <a:avLst/>
          </a:prstGeom>
          <a:noFill/>
          <a:ln w="9525">
            <a:noFill/>
          </a:ln>
        </p:spPr>
        <p:txBody>
          <a:bodyPr>
            <a:spAutoFit/>
          </a:bodyPr>
          <a:lstStyle/>
          <a:p>
            <a:pPr indent="0"/>
            <a:r>
              <a:rPr lang="en-US" altLang="zh-CN" sz="3200" b="0">
                <a:latin typeface="宋体" panose="02010600030101010101" pitchFamily="2" charset="-122"/>
                <a:ea typeface="宋体" panose="02010600030101010101" pitchFamily="2" charset="-122"/>
                <a:cs typeface="宋体" panose="02010600030101010101" pitchFamily="2" charset="-122"/>
              </a:rPr>
              <a:t>4.5.3</a:t>
            </a:r>
            <a:r>
              <a:rPr lang="zh-CN" altLang="en-US" sz="3200" b="0">
                <a:latin typeface="宋体" panose="02010600030101010101" pitchFamily="2" charset="-122"/>
                <a:ea typeface="宋体" panose="02010600030101010101" pitchFamily="2" charset="-122"/>
                <a:cs typeface="宋体" panose="02010600030101010101" pitchFamily="2" charset="-122"/>
              </a:rPr>
              <a:t>装载问题</a:t>
            </a:r>
            <a:endParaRPr lang="zh-CN" altLang="en-US" sz="3200"/>
          </a:p>
        </p:txBody>
      </p:sp>
      <p:sp>
        <p:nvSpPr>
          <p:cNvPr id="3" name="文本框 2"/>
          <p:cNvSpPr txBox="1"/>
          <p:nvPr/>
        </p:nvSpPr>
        <p:spPr>
          <a:xfrm>
            <a:off x="570275" y="978217"/>
            <a:ext cx="6089073" cy="5632311"/>
          </a:xfrm>
          <a:prstGeom prst="rect">
            <a:avLst/>
          </a:prstGeom>
          <a:noFill/>
          <a:ln w="9525">
            <a:noFill/>
          </a:ln>
        </p:spPr>
        <p:txBody>
          <a:bodyPr wrap="square">
            <a:spAutoFit/>
          </a:bodyPr>
          <a:lstStyle/>
          <a:p>
            <a:pPr indent="0"/>
            <a:r>
              <a:rPr lang="zh-CN" altLang="en-US" sz="2400" b="0" dirty="0" smtClean="0">
                <a:latin typeface="宋体" panose="02010600030101010101" pitchFamily="2" charset="-122"/>
                <a:ea typeface="宋体" panose="02010600030101010101" pitchFamily="2" charset="-122"/>
                <a:cs typeface="宋体" panose="02010600030101010101" pitchFamily="2" charset="-122"/>
              </a:rPr>
              <a:t>     有</a:t>
            </a:r>
            <a:r>
              <a:rPr lang="en-US" altLang="zh-CN" sz="2400" b="0" dirty="0">
                <a:latin typeface="宋体" panose="02010600030101010101" pitchFamily="2" charset="-122"/>
                <a:ea typeface="宋体" panose="02010600030101010101" pitchFamily="2" charset="-122"/>
                <a:cs typeface="宋体" panose="02010600030101010101" pitchFamily="2" charset="-122"/>
              </a:rPr>
              <a:t>n</a:t>
            </a:r>
            <a:r>
              <a:rPr lang="zh-CN" altLang="en-US" sz="2400" b="0" dirty="0">
                <a:latin typeface="宋体" panose="02010600030101010101" pitchFamily="2" charset="-122"/>
                <a:ea typeface="宋体" panose="02010600030101010101" pitchFamily="2" charset="-122"/>
                <a:cs typeface="宋体" panose="02010600030101010101" pitchFamily="2" charset="-122"/>
              </a:rPr>
              <a:t>个集装箱要装上</a:t>
            </a:r>
            <a:r>
              <a:rPr lang="en-US" altLang="zh-CN" sz="2400" b="0" dirty="0">
                <a:latin typeface="Times New Roman" panose="02020603050405020304" charset="0"/>
                <a:ea typeface="Times New Roman" panose="02020603050405020304" charset="0"/>
                <a:cs typeface="Times New Roman" panose="02020603050405020304" charset="0"/>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艘重量分别为</a:t>
            </a:r>
            <a:r>
              <a:rPr lang="en-US" altLang="zh-CN" sz="2400" b="0" dirty="0">
                <a:latin typeface="Times New Roman" panose="02020603050405020304" charset="0"/>
                <a:ea typeface="Times New Roman" panose="02020603050405020304" charset="0"/>
                <a:cs typeface="Times New Roman" panose="02020603050405020304" charset="0"/>
              </a:rPr>
              <a:t>c</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和</a:t>
            </a:r>
            <a:r>
              <a:rPr lang="en-US" altLang="zh-CN" sz="2400" b="0" dirty="0">
                <a:latin typeface="宋体" panose="02010600030101010101" pitchFamily="2" charset="-122"/>
                <a:ea typeface="宋体" panose="02010600030101010101" pitchFamily="2" charset="-122"/>
                <a:cs typeface="宋体" panose="02010600030101010101" pitchFamily="2" charset="-122"/>
              </a:rPr>
              <a:t>c</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的轮船，其中集装箱</a:t>
            </a:r>
            <a:r>
              <a:rPr lang="en-US" altLang="zh-CN" sz="2400" b="0" dirty="0" err="1">
                <a:latin typeface="宋体" panose="02010600030101010101" pitchFamily="2" charset="-122"/>
                <a:ea typeface="宋体" panose="02010600030101010101" pitchFamily="2" charset="-122"/>
                <a:cs typeface="宋体" panose="02010600030101010101" pitchFamily="2" charset="-122"/>
              </a:rPr>
              <a:t>i</a:t>
            </a:r>
            <a:r>
              <a:rPr lang="zh-CN" altLang="en-US" sz="2400" b="0" dirty="0">
                <a:latin typeface="宋体" panose="02010600030101010101" pitchFamily="2" charset="-122"/>
                <a:ea typeface="宋体" panose="02010600030101010101" pitchFamily="2" charset="-122"/>
                <a:cs typeface="宋体" panose="02010600030101010101" pitchFamily="2" charset="-122"/>
              </a:rPr>
              <a:t>的重量</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为</a:t>
            </a:r>
            <a:r>
              <a:rPr lang="en-US" altLang="zh-CN" sz="2400" b="0" dirty="0" err="1" smtClean="0">
                <a:latin typeface="Times New Roman" panose="02020603050405020304" charset="0"/>
                <a:ea typeface="Times New Roman" panose="02020603050405020304" charset="0"/>
                <a:cs typeface="Times New Roman" panose="02020603050405020304" charset="0"/>
              </a:rPr>
              <a:t>w</a:t>
            </a:r>
            <a:r>
              <a:rPr lang="en-US" altLang="zh-CN" sz="2400" b="0" baseline="-25000" dirty="0" err="1" smtClean="0">
                <a:latin typeface="宋体" panose="02010600030101010101" pitchFamily="2" charset="-122"/>
                <a:ea typeface="宋体" panose="02010600030101010101" pitchFamily="2" charset="-122"/>
                <a:cs typeface="宋体" panose="02010600030101010101" pitchFamily="2" charset="-122"/>
              </a:rPr>
              <a:t>i</a:t>
            </a:r>
            <a:r>
              <a:rPr lang="zh-CN" altLang="en-US" sz="2400" b="0" dirty="0">
                <a:latin typeface="宋体" panose="02010600030101010101" pitchFamily="2" charset="-122"/>
                <a:ea typeface="宋体" panose="02010600030101010101" pitchFamily="2" charset="-122"/>
                <a:cs typeface="宋体" panose="02010600030101010101" pitchFamily="2" charset="-122"/>
              </a:rPr>
              <a:t>，且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    。</a:t>
            </a:r>
            <a:endParaRPr lang="en-US" altLang="zh-CN" sz="2400" b="0" dirty="0" smtClean="0">
              <a:latin typeface="宋体" panose="02010600030101010101" pitchFamily="2" charset="-122"/>
              <a:ea typeface="宋体" panose="02010600030101010101" pitchFamily="2" charset="-122"/>
              <a:cs typeface="宋体" panose="02010600030101010101" pitchFamily="2" charset="-122"/>
            </a:endParaRPr>
          </a:p>
          <a:p>
            <a:pPr indent="0"/>
            <a:endParaRPr lang="en-US" altLang="zh-CN" sz="2400" dirty="0">
              <a:latin typeface="宋体" panose="02010600030101010101" pitchFamily="2" charset="-122"/>
              <a:ea typeface="宋体" panose="02010600030101010101" pitchFamily="2" charset="-122"/>
              <a:cs typeface="宋体" panose="02010600030101010101" pitchFamily="2" charset="-122"/>
            </a:endParaRPr>
          </a:p>
          <a:p>
            <a:pPr indent="0"/>
            <a:r>
              <a:rPr lang="zh-CN" altLang="en-US" sz="2400" b="0" dirty="0" smtClean="0">
                <a:latin typeface="宋体" panose="02010600030101010101" pitchFamily="2" charset="-122"/>
                <a:ea typeface="宋体" panose="02010600030101010101" pitchFamily="2" charset="-122"/>
                <a:cs typeface="宋体" panose="02010600030101010101" pitchFamily="2" charset="-122"/>
              </a:rPr>
              <a:t>    集装箱装载问题要求确定在不超过轮船载重量的情况下，将尽可能多数目的集装箱装上货轮。</a:t>
            </a:r>
            <a:endParaRPr lang="en-US" altLang="zh-CN" sz="2400" b="0" dirty="0" smtClean="0">
              <a:latin typeface="宋体" panose="02010600030101010101" pitchFamily="2" charset="-122"/>
              <a:ea typeface="宋体" panose="02010600030101010101" pitchFamily="2" charset="-122"/>
              <a:cs typeface="宋体" panose="02010600030101010101" pitchFamily="2" charset="-122"/>
            </a:endParaRPr>
          </a:p>
          <a:p>
            <a:pPr indent="0"/>
            <a:endParaRPr lang="en-US" altLang="zh-CN" sz="2400" dirty="0">
              <a:latin typeface="宋体" panose="02010600030101010101" pitchFamily="2" charset="-122"/>
              <a:ea typeface="宋体" panose="02010600030101010101" pitchFamily="2" charset="-122"/>
            </a:endParaRPr>
          </a:p>
          <a:p>
            <a:r>
              <a:rPr lang="zh-CN" altLang="en-US" sz="2400" dirty="0" smtClean="0">
                <a:ea typeface="楷体_GB2312" pitchFamily="49" charset="-122"/>
              </a:rPr>
              <a:t>         例</a:t>
            </a:r>
            <a:r>
              <a:rPr lang="zh-CN" altLang="en-US" sz="2400" dirty="0">
                <a:ea typeface="楷体_GB2312" pitchFamily="49" charset="-122"/>
              </a:rPr>
              <a:t>如，当</a:t>
            </a:r>
            <a:r>
              <a:rPr lang="en-US" altLang="zh-CN" sz="2400" dirty="0">
                <a:ea typeface="楷体_GB2312" pitchFamily="49" charset="-122"/>
              </a:rPr>
              <a:t>n=3, c</a:t>
            </a:r>
            <a:r>
              <a:rPr lang="en-US" altLang="zh-CN" sz="2400" baseline="-25000" dirty="0">
                <a:ea typeface="楷体_GB2312" pitchFamily="49" charset="-122"/>
              </a:rPr>
              <a:t>1</a:t>
            </a:r>
            <a:r>
              <a:rPr lang="en-US" altLang="zh-CN" sz="2400" dirty="0">
                <a:ea typeface="楷体_GB2312" pitchFamily="49" charset="-122"/>
              </a:rPr>
              <a:t>=c</a:t>
            </a:r>
            <a:r>
              <a:rPr lang="en-US" altLang="zh-CN" sz="2400" baseline="-25000" dirty="0">
                <a:ea typeface="楷体_GB2312" pitchFamily="49" charset="-122"/>
              </a:rPr>
              <a:t>2</a:t>
            </a:r>
            <a:r>
              <a:rPr lang="en-US" altLang="zh-CN" sz="2400" dirty="0">
                <a:ea typeface="楷体_GB2312" pitchFamily="49" charset="-122"/>
              </a:rPr>
              <a:t>=50, </a:t>
            </a:r>
            <a:r>
              <a:rPr lang="zh-CN" altLang="en-US" sz="2400" dirty="0">
                <a:ea typeface="楷体_GB2312" pitchFamily="49" charset="-122"/>
              </a:rPr>
              <a:t>且</a:t>
            </a:r>
            <a:r>
              <a:rPr lang="en-US" altLang="zh-CN" sz="2400" dirty="0">
                <a:ea typeface="楷体_GB2312" pitchFamily="49" charset="-122"/>
              </a:rPr>
              <a:t>w=[10,40,40]</a:t>
            </a:r>
            <a:r>
              <a:rPr lang="zh-CN" altLang="en-US" sz="2400" dirty="0">
                <a:ea typeface="楷体_GB2312" pitchFamily="49" charset="-122"/>
              </a:rPr>
              <a:t>时，可将集装箱</a:t>
            </a:r>
            <a:r>
              <a:rPr lang="en-US" altLang="zh-CN" sz="2400" dirty="0">
                <a:ea typeface="楷体_GB2312" pitchFamily="49" charset="-122"/>
              </a:rPr>
              <a:t>1</a:t>
            </a:r>
            <a:r>
              <a:rPr lang="zh-CN" altLang="en-US" sz="2400" dirty="0">
                <a:ea typeface="楷体_GB2312" pitchFamily="49" charset="-122"/>
              </a:rPr>
              <a:t>和</a:t>
            </a:r>
            <a:r>
              <a:rPr lang="en-US" altLang="zh-CN" sz="2400" dirty="0">
                <a:ea typeface="楷体_GB2312" pitchFamily="49" charset="-122"/>
              </a:rPr>
              <a:t>2</a:t>
            </a:r>
            <a:r>
              <a:rPr lang="zh-CN" altLang="en-US" sz="2400" dirty="0">
                <a:ea typeface="楷体_GB2312" pitchFamily="49" charset="-122"/>
              </a:rPr>
              <a:t>装上第一艘轮船，而将集装箱</a:t>
            </a:r>
            <a:r>
              <a:rPr lang="en-US" altLang="zh-CN" sz="2400" dirty="0">
                <a:ea typeface="楷体_GB2312" pitchFamily="49" charset="-122"/>
              </a:rPr>
              <a:t>3</a:t>
            </a:r>
            <a:r>
              <a:rPr lang="zh-CN" altLang="en-US" sz="2400" dirty="0">
                <a:ea typeface="楷体_GB2312" pitchFamily="49" charset="-122"/>
              </a:rPr>
              <a:t>装上第二艘轮船；如果</a:t>
            </a:r>
            <a:r>
              <a:rPr lang="en-US" altLang="zh-CN" sz="2400" dirty="0">
                <a:ea typeface="楷体_GB2312" pitchFamily="49" charset="-122"/>
              </a:rPr>
              <a:t>w=[20,40,40], </a:t>
            </a:r>
            <a:r>
              <a:rPr lang="zh-CN" altLang="en-US" sz="2400" dirty="0">
                <a:ea typeface="楷体_GB2312" pitchFamily="49" charset="-122"/>
              </a:rPr>
              <a:t>则无法将这</a:t>
            </a:r>
            <a:r>
              <a:rPr lang="en-US" altLang="zh-CN" sz="2400" dirty="0">
                <a:ea typeface="楷体_GB2312" pitchFamily="49" charset="-122"/>
              </a:rPr>
              <a:t>3</a:t>
            </a:r>
            <a:r>
              <a:rPr lang="zh-CN" altLang="en-US" sz="2400" dirty="0">
                <a:ea typeface="楷体_GB2312" pitchFamily="49" charset="-122"/>
              </a:rPr>
              <a:t>个集装箱都装上轮船。</a:t>
            </a:r>
            <a:endParaRPr lang="zh-CN" altLang="en-US" sz="2400" dirty="0">
              <a:ea typeface="楷体_GB2312" pitchFamily="49" charset="-122"/>
            </a:endParaRPr>
          </a:p>
          <a:p>
            <a:endParaRPr lang="zh-CN" altLang="en-US" sz="2400" dirty="0">
              <a:ea typeface="楷体_GB2312" pitchFamily="49" charset="-122"/>
            </a:endParaRPr>
          </a:p>
          <a:p>
            <a:r>
              <a:rPr lang="zh-CN" altLang="en-US" sz="2400" dirty="0" smtClean="0">
                <a:ea typeface="楷体_GB2312" pitchFamily="49" charset="-122"/>
              </a:rPr>
              <a:t>         装</a:t>
            </a:r>
            <a:r>
              <a:rPr lang="zh-CN" altLang="en-US" sz="2400" dirty="0">
                <a:ea typeface="楷体_GB2312" pitchFamily="49" charset="-122"/>
              </a:rPr>
              <a:t>载问题是</a:t>
            </a:r>
            <a:r>
              <a:rPr lang="en-US" altLang="zh-CN" sz="2400" dirty="0">
                <a:ea typeface="楷体_GB2312" pitchFamily="49" charset="-122"/>
              </a:rPr>
              <a:t>NP</a:t>
            </a:r>
            <a:r>
              <a:rPr lang="zh-CN" altLang="en-US" sz="2400" dirty="0">
                <a:ea typeface="楷体_GB2312" pitchFamily="49" charset="-122"/>
              </a:rPr>
              <a:t>难问题。</a:t>
            </a:r>
            <a:endParaRPr lang="zh-CN" altLang="en-US" sz="2400" dirty="0">
              <a:ea typeface="楷体_GB2312" pitchFamily="49" charset="-122"/>
            </a:endParaRPr>
          </a:p>
          <a:p>
            <a:pPr indent="0"/>
            <a:endParaRPr lang="zh-CN" altLang="en-US" sz="2400" dirty="0"/>
          </a:p>
        </p:txBody>
      </p:sp>
      <p:graphicFrame>
        <p:nvGraphicFramePr>
          <p:cNvPr id="4" name="对象 -2147482522"/>
          <p:cNvGraphicFramePr>
            <a:graphicFrameLocks noChangeAspect="1"/>
          </p:cNvGraphicFramePr>
          <p:nvPr/>
        </p:nvGraphicFramePr>
        <p:xfrm>
          <a:off x="1215506" y="1631672"/>
          <a:ext cx="2087245" cy="936625"/>
        </p:xfrm>
        <a:graphic>
          <a:graphicData uri="http://schemas.openxmlformats.org/presentationml/2006/ole">
            <mc:AlternateContent xmlns:mc="http://schemas.openxmlformats.org/markup-compatibility/2006">
              <mc:Choice xmlns:v="urn:schemas-microsoft-com:vml" Requires="v">
                <p:oleObj spid="_x0000_s16440" name="" r:id="rId1" imgW="876300" imgH="431800" progId="Equation.KSEE3">
                  <p:embed/>
                </p:oleObj>
              </mc:Choice>
              <mc:Fallback>
                <p:oleObj name="" r:id="rId1" imgW="876300" imgH="431800" progId="Equation.KSEE3">
                  <p:embed/>
                  <p:pic>
                    <p:nvPicPr>
                      <p:cNvPr id="0" name="图片 3075"/>
                      <p:cNvPicPr/>
                      <p:nvPr/>
                    </p:nvPicPr>
                    <p:blipFill>
                      <a:blip r:embed="rId2"/>
                      <a:stretch>
                        <a:fillRect/>
                      </a:stretch>
                    </p:blipFill>
                    <p:spPr>
                      <a:xfrm>
                        <a:off x="1215506" y="1631672"/>
                        <a:ext cx="2087245" cy="936625"/>
                      </a:xfrm>
                      <a:prstGeom prst="rect">
                        <a:avLst/>
                      </a:prstGeom>
                      <a:noFill/>
                      <a:ln w="38100">
                        <a:noFill/>
                        <a:miter/>
                      </a:ln>
                    </p:spPr>
                  </p:pic>
                </p:oleObj>
              </mc:Fallback>
            </mc:AlternateContent>
          </a:graphicData>
        </a:graphic>
      </p:graphicFrame>
      <p:sp>
        <p:nvSpPr>
          <p:cNvPr id="35" name="Oval 34"/>
          <p:cNvSpPr/>
          <p:nvPr/>
        </p:nvSpPr>
        <p:spPr>
          <a:xfrm>
            <a:off x="6808787" y="1502880"/>
            <a:ext cx="3936852" cy="3936852"/>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26"/>
          <p:cNvSpPr/>
          <p:nvPr/>
        </p:nvSpPr>
        <p:spPr>
          <a:xfrm>
            <a:off x="7107664" y="3093689"/>
            <a:ext cx="3638017" cy="583565"/>
          </a:xfrm>
          <a:prstGeom prst="rect">
            <a:avLst/>
          </a:prstGeom>
        </p:spPr>
        <p:txBody>
          <a:bodyPr wrap="square">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3200" dirty="0">
                <a:solidFill>
                  <a:schemeClr val="bg1"/>
                </a:solidFill>
              </a:rPr>
              <a:t>想一想？</a:t>
            </a:r>
            <a:endParaRPr lang="zh-CN" altLang="en-US" sz="3200" dirty="0">
              <a:solidFill>
                <a:schemeClr val="bg1"/>
              </a:solidFill>
            </a:endParaRPr>
          </a:p>
        </p:txBody>
      </p:sp>
      <p:sp>
        <p:nvSpPr>
          <p:cNvPr id="28" name="Freeform 27"/>
          <p:cNvSpPr>
            <a:spLocks noEditPoints="1"/>
          </p:cNvSpPr>
          <p:nvPr/>
        </p:nvSpPr>
        <p:spPr bwMode="auto">
          <a:xfrm>
            <a:off x="9601200" y="3677413"/>
            <a:ext cx="2670313" cy="3180587"/>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rgbClr val="FF6D6D"/>
          </a:solidFill>
          <a:ln>
            <a:noFill/>
          </a:ln>
        </p:spPr>
        <p:txBody>
          <a:bodyPr vert="horz" wrap="square" lIns="121920" tIns="60960" rIns="121920" bIns="6096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sz="240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6"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1+#ppt_w/2"/>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27" grpId="0"/>
      <p:bldP spid="28" grpId="0" bldLvl="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文本框 135"/>
          <p:cNvSpPr txBox="1"/>
          <p:nvPr/>
        </p:nvSpPr>
        <p:spPr>
          <a:xfrm>
            <a:off x="786765" y="721678"/>
            <a:ext cx="5080000" cy="4524315"/>
          </a:xfrm>
          <a:prstGeom prst="rect">
            <a:avLst/>
          </a:prstGeom>
          <a:noFill/>
          <a:ln w="9525">
            <a:noFill/>
          </a:ln>
        </p:spPr>
        <p:txBody>
          <a:bodyPr>
            <a:spAutoFit/>
          </a:bodyPr>
          <a:lstStyle/>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第一行输入</a:t>
            </a:r>
            <a:r>
              <a:rPr lang="en-US" altLang="zh-CN" sz="2400" b="0" dirty="0">
                <a:latin typeface="宋体" panose="02010600030101010101" pitchFamily="2" charset="-122"/>
                <a:ea typeface="宋体" panose="02010600030101010101" pitchFamily="2" charset="-122"/>
                <a:cs typeface="宋体" panose="02010600030101010101" pitchFamily="2" charset="-122"/>
              </a:rPr>
              <a:t>c1 ,c2</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，第二行再</a:t>
            </a:r>
            <a:r>
              <a:rPr lang="zh-CN" altLang="en-US" sz="2400" b="0" dirty="0">
                <a:latin typeface="宋体" panose="02010600030101010101" pitchFamily="2" charset="-122"/>
                <a:ea typeface="宋体" panose="02010600030101010101" pitchFamily="2" charset="-122"/>
                <a:cs typeface="宋体" panose="02010600030101010101" pitchFamily="2" charset="-122"/>
              </a:rPr>
              <a:t>输入</a:t>
            </a:r>
            <a:r>
              <a:rPr lang="en-US" altLang="zh-CN" sz="2400" b="0" dirty="0" err="1" smtClean="0">
                <a:latin typeface="Times New Roman" panose="02020603050405020304" charset="0"/>
                <a:ea typeface="Times New Roman" panose="02020603050405020304" charset="0"/>
                <a:cs typeface="Times New Roman" panose="02020603050405020304" charset="0"/>
              </a:rPr>
              <a:t>w</a:t>
            </a:r>
            <a:r>
              <a:rPr lang="en-US" altLang="zh-CN" sz="2400" b="0" baseline="-25000" dirty="0" err="1" smtClean="0">
                <a:latin typeface="宋体" panose="02010600030101010101" pitchFamily="2" charset="-122"/>
                <a:ea typeface="宋体" panose="02010600030101010101" pitchFamily="2" charset="-122"/>
                <a:cs typeface="宋体" panose="02010600030101010101" pitchFamily="2" charset="-122"/>
              </a:rPr>
              <a:t>i</a:t>
            </a:r>
            <a:r>
              <a:rPr lang="zh-CN" altLang="en-US" sz="2400" baseline="-25000" dirty="0">
                <a:latin typeface="宋体" panose="02010600030101010101" pitchFamily="2" charset="-122"/>
                <a:ea typeface="宋体" panose="02010600030101010101" pitchFamily="2" charset="-122"/>
                <a:cs typeface="宋体" panose="02010600030101010101" pitchFamily="2" charset="-122"/>
              </a:rPr>
              <a:t>数</a:t>
            </a:r>
            <a:r>
              <a:rPr lang="zh-CN" altLang="en-US" sz="2400" baseline="-25000" dirty="0" smtClean="0">
                <a:latin typeface="宋体" panose="02010600030101010101" pitchFamily="2" charset="-122"/>
                <a:ea typeface="宋体" panose="02010600030101010101" pitchFamily="2" charset="-122"/>
                <a:cs typeface="宋体" panose="02010600030101010101" pitchFamily="2" charset="-122"/>
              </a:rPr>
              <a:t>值。</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输入样例</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80 4</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18 7 25 36</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dirty="0">
                <a:latin typeface="宋体" panose="02010600030101010101" pitchFamily="2" charset="-122"/>
                <a:ea typeface="宋体" panose="02010600030101010101" pitchFamily="2" charset="-122"/>
                <a:cs typeface="宋体" panose="02010600030101010101" pitchFamily="2" charset="-122"/>
              </a:rPr>
              <a:t>输出样例</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dirty="0">
                <a:latin typeface="宋体" panose="02010600030101010101" pitchFamily="2" charset="-122"/>
                <a:ea typeface="宋体" panose="02010600030101010101" pitchFamily="2" charset="-122"/>
                <a:cs typeface="宋体" panose="02010600030101010101" pitchFamily="2" charset="-122"/>
              </a:rPr>
              <a:t>79</a:t>
            </a:r>
            <a:endParaRPr lang="en-US" altLang="zh-CN" sz="2400"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dirty="0" smtClean="0">
                <a:latin typeface="宋体" panose="02010600030101010101" pitchFamily="2" charset="-122"/>
                <a:ea typeface="宋体" panose="02010600030101010101" pitchFamily="2" charset="-122"/>
                <a:cs typeface="宋体" panose="02010600030101010101" pitchFamily="2" charset="-122"/>
              </a:rPr>
              <a:t> 装载</a:t>
            </a:r>
            <a:r>
              <a:rPr lang="zh-CN" altLang="en-US" sz="2400" b="0" dirty="0">
                <a:latin typeface="宋体" panose="02010600030101010101" pitchFamily="2" charset="-122"/>
                <a:ea typeface="宋体" panose="02010600030101010101" pitchFamily="2" charset="-122"/>
                <a:cs typeface="宋体" panose="02010600030101010101" pitchFamily="2" charset="-122"/>
              </a:rPr>
              <a:t>问题的解空间是一棵子集树，本节采用队列式分支限界算法来解决。以样例数据为例，分析队列式分支限界法的执行过程。</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dirty="0" smtClean="0"/>
              <a:t>  </a:t>
            </a:r>
            <a:endParaRPr lang="zh-CN" altLang="en-US" sz="2400" dirty="0"/>
          </a:p>
        </p:txBody>
      </p:sp>
      <p:cxnSp>
        <p:nvCxnSpPr>
          <p:cNvPr id="8" name="Straight Connector 64"/>
          <p:cNvCxnSpPr/>
          <p:nvPr/>
        </p:nvCxnSpPr>
        <p:spPr>
          <a:xfrm>
            <a:off x="597127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9" name="Oval 65"/>
          <p:cNvSpPr/>
          <p:nvPr/>
        </p:nvSpPr>
        <p:spPr>
          <a:xfrm>
            <a:off x="581550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66"/>
          <p:cNvSpPr/>
          <p:nvPr/>
        </p:nvSpPr>
        <p:spPr>
          <a:xfrm>
            <a:off x="581550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67"/>
          <p:cNvSpPr/>
          <p:nvPr/>
        </p:nvSpPr>
        <p:spPr>
          <a:xfrm>
            <a:off x="581550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Oval 68"/>
          <p:cNvSpPr/>
          <p:nvPr/>
        </p:nvSpPr>
        <p:spPr>
          <a:xfrm>
            <a:off x="581550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aphicFrame>
        <p:nvGraphicFramePr>
          <p:cNvPr id="2" name="对象 1"/>
          <p:cNvGraphicFramePr>
            <a:graphicFrameLocks noChangeAspect="1"/>
          </p:cNvGraphicFramePr>
          <p:nvPr/>
        </p:nvGraphicFramePr>
        <p:xfrm>
          <a:off x="6126085" y="757556"/>
          <a:ext cx="5717413" cy="3478268"/>
        </p:xfrm>
        <a:graphic>
          <a:graphicData uri="http://schemas.openxmlformats.org/presentationml/2006/ole">
            <mc:AlternateContent xmlns:mc="http://schemas.openxmlformats.org/markup-compatibility/2006">
              <mc:Choice xmlns:v="urn:schemas-microsoft-com:vml" Requires="v">
                <p:oleObj spid="_x0000_s30754" name="" r:id="rId1" imgW="7924800" imgH="2409190" progId="Visio.Drawing.11">
                  <p:embed/>
                </p:oleObj>
              </mc:Choice>
              <mc:Fallback>
                <p:oleObj name="" r:id="rId1" imgW="7924800" imgH="2409190" progId="Visio.Drawing.11">
                  <p:embed/>
                  <p:pic>
                    <p:nvPicPr>
                      <p:cNvPr id="0" name="对象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6085" y="757556"/>
                        <a:ext cx="5717413" cy="3478268"/>
                      </a:xfrm>
                      <a:prstGeom prst="rect">
                        <a:avLst/>
                      </a:prstGeom>
                      <a:noFill/>
                      <a:ln>
                        <a:noFill/>
                      </a:ln>
                    </p:spPr>
                  </p:pic>
                </p:oleObj>
              </mc:Fallback>
            </mc:AlternateContent>
          </a:graphicData>
        </a:graphic>
      </p:graphicFrame>
      <p:sp>
        <p:nvSpPr>
          <p:cNvPr id="13" name="文本框 2"/>
          <p:cNvSpPr txBox="1"/>
          <p:nvPr/>
        </p:nvSpPr>
        <p:spPr>
          <a:xfrm>
            <a:off x="6399530" y="4416287"/>
            <a:ext cx="5080000" cy="460375"/>
          </a:xfrm>
          <a:prstGeom prst="rect">
            <a:avLst/>
          </a:prstGeom>
          <a:noFill/>
          <a:ln w="9525">
            <a:noFill/>
          </a:ln>
        </p:spPr>
        <p:txBody>
          <a:bodyPr>
            <a:spAutoFit/>
          </a:bodyPr>
          <a:lstStyle/>
          <a:p>
            <a:pPr indent="266700" algn="ctr"/>
            <a:r>
              <a:rPr lang="zh-CN" altLang="en-US" sz="2400" b="0" dirty="0">
                <a:latin typeface="宋体" panose="02010600030101010101" pitchFamily="2" charset="-122"/>
                <a:ea typeface="宋体" panose="02010600030101010101" pitchFamily="2" charset="-122"/>
                <a:cs typeface="宋体" panose="02010600030101010101" pitchFamily="2" charset="-122"/>
              </a:rPr>
              <a:t>图</a:t>
            </a:r>
            <a:r>
              <a:rPr lang="en-US" altLang="zh-CN" sz="2400" b="0" dirty="0">
                <a:latin typeface="宋体" panose="02010600030101010101" pitchFamily="2" charset="-122"/>
                <a:ea typeface="宋体" panose="02010600030101010101" pitchFamily="2" charset="-122"/>
                <a:cs typeface="宋体" panose="02010600030101010101" pitchFamily="2" charset="-122"/>
              </a:rPr>
              <a:t>4-10 </a:t>
            </a:r>
            <a:r>
              <a:rPr lang="zh-CN" altLang="en-US" sz="2400" b="0" dirty="0">
                <a:latin typeface="宋体" panose="02010600030101010101" pitchFamily="2" charset="-122"/>
                <a:ea typeface="宋体" panose="02010600030101010101" pitchFamily="2" charset="-122"/>
                <a:cs typeface="宋体" panose="02010600030101010101" pitchFamily="2" charset="-122"/>
              </a:rPr>
              <a:t>装载问题的解空间树</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bldLvl="0" animBg="1"/>
      <p:bldP spid="12" grpId="0" bldLvl="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88894" y="1770547"/>
            <a:ext cx="5087471" cy="2246769"/>
          </a:xfrm>
          <a:prstGeom prst="rect">
            <a:avLst/>
          </a:prstGeom>
        </p:spPr>
        <p:txBody>
          <a:bodyPr wrap="square">
            <a:spAutoFit/>
          </a:bodyPr>
          <a:lstStyle/>
          <a:p>
            <a:pPr indent="266700"/>
            <a:r>
              <a:rPr lang="zh-CN" altLang="en-US" sz="2800" dirty="0" smtClean="0"/>
              <a:t>   定义</a:t>
            </a:r>
            <a:r>
              <a:rPr lang="zh-CN" altLang="en-US" sz="2800" dirty="0"/>
              <a:t>一个队列Q,初始化队列时，在尾部增加一个–1标记，这是一个分层的标志，当一层结束时，在队列尾部增加一个–1标志，如表5-2所示。</a:t>
            </a:r>
            <a:endParaRPr lang="zh-CN" altLang="en-US" sz="2800" dirty="0"/>
          </a:p>
        </p:txBody>
      </p:sp>
      <p:pic>
        <p:nvPicPr>
          <p:cNvPr id="3" name="图片 2"/>
          <p:cNvPicPr>
            <a:picLocks noChangeAspect="1"/>
          </p:cNvPicPr>
          <p:nvPr/>
        </p:nvPicPr>
        <p:blipFill>
          <a:blip r:embed="rId1"/>
          <a:stretch>
            <a:fillRect/>
          </a:stretch>
        </p:blipFill>
        <p:spPr>
          <a:xfrm>
            <a:off x="6371590" y="1462405"/>
            <a:ext cx="5632450" cy="3781425"/>
          </a:xfrm>
          <a:prstGeom prst="rect">
            <a:avLst/>
          </a:prstGeom>
        </p:spPr>
      </p:pic>
      <p:sp>
        <p:nvSpPr>
          <p:cNvPr id="4" name="文本框 5"/>
          <p:cNvSpPr txBox="1"/>
          <p:nvPr/>
        </p:nvSpPr>
        <p:spPr>
          <a:xfrm>
            <a:off x="6647815" y="833755"/>
            <a:ext cx="5080000" cy="460375"/>
          </a:xfrm>
          <a:prstGeom prst="rect">
            <a:avLst/>
          </a:prstGeom>
          <a:noFill/>
          <a:ln w="9525">
            <a:noFill/>
          </a:ln>
        </p:spPr>
        <p:txBody>
          <a:bodyPr>
            <a:spAutoFit/>
          </a:bodyPr>
          <a:lstStyle/>
          <a:p>
            <a:pPr indent="266700" algn="ctr"/>
            <a:r>
              <a:rPr lang="zh-CN" altLang="en-US" sz="2400" b="0" dirty="0">
                <a:latin typeface="宋体" panose="02010600030101010101" pitchFamily="2" charset="-122"/>
                <a:ea typeface="宋体" panose="02010600030101010101" pitchFamily="2" charset="-122"/>
                <a:cs typeface="宋体" panose="02010600030101010101" pitchFamily="2" charset="-122"/>
              </a:rPr>
              <a:t>表</a:t>
            </a:r>
            <a:r>
              <a:rPr lang="en-US" altLang="zh-CN" sz="2400" b="0" dirty="0">
                <a:latin typeface="宋体" panose="02010600030101010101" pitchFamily="2" charset="-122"/>
                <a:ea typeface="宋体" panose="02010600030101010101" pitchFamily="2" charset="-122"/>
                <a:cs typeface="宋体" panose="02010600030101010101" pitchFamily="2" charset="-122"/>
              </a:rPr>
              <a:t>5-2 </a:t>
            </a:r>
            <a:r>
              <a:rPr lang="zh-CN" altLang="en-US" sz="2400" b="0" dirty="0">
                <a:latin typeface="宋体" panose="02010600030101010101" pitchFamily="2" charset="-122"/>
                <a:ea typeface="宋体" panose="02010600030101010101" pitchFamily="2" charset="-122"/>
                <a:cs typeface="宋体" panose="02010600030101010101" pitchFamily="2" charset="-122"/>
              </a:rPr>
              <a:t>状态变化过程</a:t>
            </a:r>
            <a:endParaRPr lang="zh-CN" alt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86765" y="730885"/>
            <a:ext cx="5328960" cy="4154984"/>
          </a:xfrm>
          <a:prstGeom prst="rect">
            <a:avLst/>
          </a:prstGeom>
          <a:noFill/>
          <a:ln w="9525">
            <a:noFill/>
          </a:ln>
        </p:spPr>
        <p:txBody>
          <a:bodyPr wrap="square">
            <a:spAutoFit/>
          </a:bodyPr>
          <a:lstStyle/>
          <a:p>
            <a:pPr indent="0"/>
            <a:r>
              <a:rPr lang="zh-CN" altLang="en-US" sz="2400" b="0" dirty="0" smtClean="0">
                <a:latin typeface="宋体" panose="02010600030101010101" pitchFamily="2" charset="-122"/>
                <a:ea typeface="宋体" panose="02010600030101010101" pitchFamily="2" charset="-122"/>
                <a:cs typeface="宋体" panose="02010600030101010101" pitchFamily="2" charset="-122"/>
              </a:rPr>
              <a:t>   定义</a:t>
            </a:r>
            <a:r>
              <a:rPr lang="zh-CN" altLang="en-US" sz="2400" b="0" dirty="0">
                <a:latin typeface="宋体" panose="02010600030101010101" pitchFamily="2" charset="-122"/>
                <a:ea typeface="宋体" panose="02010600030101010101" pitchFamily="2" charset="-122"/>
                <a:cs typeface="宋体" panose="02010600030101010101" pitchFamily="2" charset="-122"/>
              </a:rPr>
              <a:t>扩展结点相应的载重量为</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E</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w</a:t>
            </a:r>
            <a:r>
              <a:rPr lang="zh-CN" altLang="en-US" sz="2400" b="0" dirty="0">
                <a:latin typeface="宋体" panose="02010600030101010101" pitchFamily="2" charset="-122"/>
                <a:ea typeface="宋体" panose="02010600030101010101" pitchFamily="2" charset="-122"/>
                <a:cs typeface="宋体" panose="02010600030101010101" pitchFamily="2" charset="-122"/>
              </a:rPr>
              <a:t>，剩余集装箱的重量为</a:t>
            </a:r>
            <a:r>
              <a:rPr lang="en-US" altLang="zh-CN" sz="2400" b="0" i="1" dirty="0">
                <a:latin typeface="宋体" panose="02010600030101010101" pitchFamily="2" charset="-122"/>
                <a:ea typeface="宋体" panose="02010600030101010101" pitchFamily="2" charset="-122"/>
                <a:cs typeface="宋体" panose="02010600030101010101" pitchFamily="2" charset="-122"/>
              </a:rPr>
              <a:t>r</a:t>
            </a:r>
            <a:r>
              <a:rPr lang="en-US" altLang="zh-CN" sz="2400" b="0" dirty="0">
                <a:latin typeface="宋体" panose="02010600030101010101" pitchFamily="2" charset="-122"/>
                <a:ea typeface="宋体" panose="02010600030101010101" pitchFamily="2" charset="-122"/>
                <a:cs typeface="宋体" panose="02010600030101010101" pitchFamily="2" charset="-122"/>
              </a:rPr>
              <a:t>,</a:t>
            </a:r>
            <a:r>
              <a:rPr lang="zh-CN" altLang="en-US" sz="2400" b="0" dirty="0">
                <a:latin typeface="宋体" panose="02010600030101010101" pitchFamily="2" charset="-122"/>
                <a:ea typeface="宋体" panose="02010600030101010101" pitchFamily="2" charset="-122"/>
                <a:cs typeface="宋体" panose="02010600030101010101" pitchFamily="2" charset="-122"/>
              </a:rPr>
              <a:t>当前最优载重量为</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bestw</a:t>
            </a:r>
            <a:r>
              <a:rPr lang="zh-CN" altLang="en-US" sz="2400" b="0" dirty="0">
                <a:latin typeface="宋体" panose="02010600030101010101" pitchFamily="2" charset="-122"/>
                <a:ea typeface="宋体" panose="02010600030101010101" pitchFamily="2" charset="-122"/>
                <a:cs typeface="宋体" panose="02010600030101010101" pitchFamily="2" charset="-122"/>
              </a:rPr>
              <a:t>，轮船的载重量为</a:t>
            </a:r>
            <a:r>
              <a:rPr lang="en-US" altLang="zh-CN" sz="2400" b="0" i="1" dirty="0">
                <a:latin typeface="宋体" panose="02010600030101010101" pitchFamily="2" charset="-122"/>
                <a:ea typeface="宋体" panose="02010600030101010101" pitchFamily="2" charset="-122"/>
                <a:cs typeface="宋体" panose="02010600030101010101" pitchFamily="2" charset="-122"/>
              </a:rPr>
              <a:t>c </a:t>
            </a:r>
            <a:r>
              <a:rPr lang="en-US" altLang="zh-CN" sz="2400" b="0" dirty="0">
                <a:latin typeface="宋体" panose="02010600030101010101" pitchFamily="2" charset="-122"/>
                <a:ea typeface="宋体" panose="02010600030101010101" pitchFamily="2" charset="-122"/>
                <a:cs typeface="宋体" panose="02010600030101010101" pitchFamily="2" charset="-122"/>
              </a:rPr>
              <a:t>= 80</a:t>
            </a:r>
            <a:r>
              <a:rPr lang="zh-CN" altLang="en-US" sz="2400" b="0" dirty="0">
                <a:latin typeface="宋体" panose="02010600030101010101" pitchFamily="2" charset="-122"/>
                <a:ea typeface="宋体" panose="02010600030101010101" pitchFamily="2" charset="-122"/>
                <a:cs typeface="宋体" panose="02010600030101010101" pitchFamily="2" charset="-122"/>
              </a:rPr>
              <a:t>。</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0"/>
            <a:r>
              <a:rPr lang="zh-CN" altLang="en-US" sz="2400" b="0" dirty="0" smtClean="0">
                <a:latin typeface="宋体" panose="02010600030101010101" pitchFamily="2" charset="-122"/>
                <a:ea typeface="宋体" panose="02010600030101010101" pitchFamily="2" charset="-122"/>
                <a:cs typeface="宋体" panose="02010600030101010101" pitchFamily="2" charset="-122"/>
              </a:rPr>
              <a:t>    算法</a:t>
            </a:r>
            <a:r>
              <a:rPr lang="zh-CN" altLang="en-US" sz="2400" b="0" dirty="0">
                <a:latin typeface="宋体" panose="02010600030101010101" pitchFamily="2" charset="-122"/>
                <a:ea typeface="宋体" panose="02010600030101010101" pitchFamily="2" charset="-122"/>
                <a:cs typeface="宋体" panose="02010600030101010101" pitchFamily="2" charset="-122"/>
              </a:rPr>
              <a:t>从子集树的第</a:t>
            </a:r>
            <a:r>
              <a:rPr lang="en-US" altLang="zh-CN" sz="2400" b="0" dirty="0">
                <a:latin typeface="宋体" panose="02010600030101010101" pitchFamily="2" charset="-122"/>
                <a:ea typeface="宋体" panose="02010600030101010101" pitchFamily="2" charset="-122"/>
                <a:cs typeface="宋体" panose="02010600030101010101" pitchFamily="2" charset="-122"/>
              </a:rPr>
              <a:t>0</a:t>
            </a:r>
            <a:r>
              <a:rPr lang="zh-CN" altLang="en-US" sz="2400" b="0" dirty="0">
                <a:latin typeface="宋体" panose="02010600030101010101" pitchFamily="2" charset="-122"/>
                <a:ea typeface="宋体" panose="02010600030101010101" pitchFamily="2" charset="-122"/>
                <a:cs typeface="宋体" panose="02010600030101010101" pitchFamily="2" charset="-122"/>
              </a:rPr>
              <a:t>层展开。第</a:t>
            </a:r>
            <a:r>
              <a:rPr lang="en-US" altLang="zh-CN" sz="2400" b="0" dirty="0">
                <a:latin typeface="Times New Roman" panose="02020603050405020304" charset="0"/>
                <a:ea typeface="Times New Roman" panose="02020603050405020304" charset="0"/>
                <a:cs typeface="Times New Roman" panose="02020603050405020304" charset="0"/>
              </a:rPr>
              <a:t>0</a:t>
            </a:r>
            <a:r>
              <a:rPr lang="zh-CN" altLang="en-US" sz="2400" b="0" dirty="0">
                <a:latin typeface="宋体" panose="02010600030101010101" pitchFamily="2" charset="-122"/>
                <a:ea typeface="宋体" panose="02010600030101010101" pitchFamily="2" charset="-122"/>
                <a:cs typeface="宋体" panose="02010600030101010101" pitchFamily="2" charset="-122"/>
              </a:rPr>
              <a:t>层即集装箱</a:t>
            </a:r>
            <a:r>
              <a:rPr lang="en-US" altLang="zh-CN" sz="2400" b="0" dirty="0">
                <a:latin typeface="Times New Roman" panose="02020603050405020304" charset="0"/>
                <a:ea typeface="Times New Roman" panose="02020603050405020304" charset="0"/>
                <a:cs typeface="Times New Roman" panose="02020603050405020304" charset="0"/>
              </a:rPr>
              <a:t>0</a:t>
            </a:r>
            <a:r>
              <a:rPr lang="zh-CN" altLang="en-US" sz="2400" b="0" dirty="0">
                <a:latin typeface="宋体" panose="02010600030101010101" pitchFamily="2" charset="-122"/>
                <a:ea typeface="宋体" panose="02010600030101010101" pitchFamily="2" charset="-122"/>
                <a:cs typeface="宋体" panose="02010600030101010101" pitchFamily="2" charset="-122"/>
              </a:rPr>
              <a:t>的重量</a:t>
            </a:r>
            <a:r>
              <a:rPr lang="en-US" altLang="zh-CN" sz="2400" b="0" i="1" dirty="0">
                <a:latin typeface="宋体" panose="02010600030101010101" pitchFamily="2" charset="-122"/>
                <a:ea typeface="宋体" panose="02010600030101010101" pitchFamily="2" charset="-122"/>
                <a:cs typeface="宋体" panose="02010600030101010101" pitchFamily="2" charset="-122"/>
              </a:rPr>
              <a:t>w</a:t>
            </a:r>
            <a:r>
              <a:rPr lang="en-US" altLang="zh-CN" sz="2400" b="0" dirty="0">
                <a:latin typeface="宋体" panose="02010600030101010101" pitchFamily="2" charset="-122"/>
                <a:ea typeface="宋体" panose="02010600030101010101" pitchFamily="2" charset="-122"/>
                <a:cs typeface="宋体" panose="02010600030101010101" pitchFamily="2" charset="-122"/>
              </a:rPr>
              <a:t>[0] = 18</a:t>
            </a:r>
            <a:r>
              <a:rPr lang="zh-CN" altLang="en-US" sz="2400" b="0" dirty="0">
                <a:latin typeface="宋体" panose="02010600030101010101" pitchFamily="2" charset="-122"/>
                <a:ea typeface="宋体" panose="02010600030101010101" pitchFamily="2" charset="-122"/>
                <a:cs typeface="宋体" panose="02010600030101010101" pitchFamily="2" charset="-122"/>
              </a:rPr>
              <a:t>，存在是否装入轮船的两种状态</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a:t>
            </a:r>
            <a:endParaRPr lang="en-US" altLang="zh-CN" sz="2400" b="0" dirty="0" smtClean="0">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dirty="0">
                <a:latin typeface="宋体" panose="02010600030101010101" pitchFamily="2" charset="-122"/>
                <a:ea typeface="宋体" panose="02010600030101010101" pitchFamily="2" charset="-122"/>
                <a:cs typeface="宋体" panose="02010600030101010101" pitchFamily="2" charset="-122"/>
              </a:rPr>
              <a:t> </a:t>
            </a:r>
            <a:r>
              <a:rPr lang="en-US" altLang="zh-CN" sz="240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在</a:t>
            </a:r>
            <a:r>
              <a:rPr lang="zh-CN" altLang="en-US" sz="2400" b="0" dirty="0">
                <a:latin typeface="宋体" panose="02010600030101010101" pitchFamily="2" charset="-122"/>
                <a:ea typeface="宋体" panose="02010600030101010101" pitchFamily="2" charset="-122"/>
                <a:cs typeface="宋体" panose="02010600030101010101" pitchFamily="2" charset="-122"/>
              </a:rPr>
              <a:t>第</a:t>
            </a:r>
            <a:r>
              <a:rPr lang="en-US" altLang="zh-CN" sz="2400" b="0" dirty="0">
                <a:latin typeface="Times New Roman" panose="02020603050405020304" charset="0"/>
                <a:ea typeface="Times New Roman" panose="02020603050405020304" charset="0"/>
                <a:cs typeface="Times New Roman" panose="02020603050405020304" charset="0"/>
              </a:rPr>
              <a:t>0</a:t>
            </a:r>
            <a:r>
              <a:rPr lang="zh-CN" altLang="en-US" sz="2400" b="0" dirty="0">
                <a:latin typeface="宋体" panose="02010600030101010101" pitchFamily="2" charset="-122"/>
                <a:ea typeface="宋体" panose="02010600030101010101" pitchFamily="2" charset="-122"/>
                <a:cs typeface="宋体" panose="02010600030101010101" pitchFamily="2" charset="-122"/>
              </a:rPr>
              <a:t>层，</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E</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w</a:t>
            </a:r>
            <a:r>
              <a:rPr lang="en-US" altLang="zh-CN" sz="2400" b="0" baseline="-25000" dirty="0">
                <a:latin typeface="宋体" panose="02010600030101010101" pitchFamily="2" charset="-122"/>
                <a:ea typeface="宋体" panose="02010600030101010101" pitchFamily="2" charset="-122"/>
                <a:cs typeface="宋体" panose="02010600030101010101" pitchFamily="2" charset="-122"/>
              </a:rPr>
              <a:t> </a:t>
            </a:r>
            <a:r>
              <a:rPr lang="en-US" altLang="zh-CN" sz="2400" b="0" dirty="0">
                <a:latin typeface="宋体" panose="02010600030101010101" pitchFamily="2" charset="-122"/>
                <a:ea typeface="宋体" panose="02010600030101010101" pitchFamily="2" charset="-122"/>
                <a:cs typeface="宋体" panose="02010600030101010101" pitchFamily="2" charset="-122"/>
              </a:rPr>
              <a:t>= 0</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bestw</a:t>
            </a:r>
            <a:r>
              <a:rPr lang="en-US" altLang="zh-CN" sz="2400" b="0" i="1" dirty="0">
                <a:latin typeface="宋体" panose="02010600030101010101" pitchFamily="2" charset="-122"/>
                <a:ea typeface="宋体" panose="02010600030101010101" pitchFamily="2" charset="-122"/>
                <a:cs typeface="宋体" panose="02010600030101010101" pitchFamily="2" charset="-122"/>
              </a:rPr>
              <a:t> </a:t>
            </a:r>
            <a:r>
              <a:rPr lang="en-US" altLang="zh-CN" sz="2400" b="0" dirty="0">
                <a:latin typeface="宋体" panose="02010600030101010101" pitchFamily="2" charset="-122"/>
                <a:ea typeface="宋体" panose="02010600030101010101" pitchFamily="2" charset="-122"/>
                <a:cs typeface="宋体" panose="02010600030101010101" pitchFamily="2" charset="-122"/>
              </a:rPr>
              <a:t>= 0</a:t>
            </a:r>
            <a:r>
              <a:rPr lang="zh-CN" altLang="en-US" sz="2400" b="0" dirty="0">
                <a:latin typeface="宋体" panose="02010600030101010101" pitchFamily="2" charset="-122"/>
                <a:ea typeface="宋体" panose="02010600030101010101" pitchFamily="2" charset="-122"/>
                <a:cs typeface="宋体" panose="02010600030101010101" pitchFamily="2" charset="-122"/>
              </a:rPr>
              <a:t>，</a:t>
            </a:r>
            <a:r>
              <a:rPr lang="en-US" altLang="zh-CN" sz="2400" b="0" i="1" dirty="0">
                <a:latin typeface="宋体" panose="02010600030101010101" pitchFamily="2" charset="-122"/>
                <a:ea typeface="宋体" panose="02010600030101010101" pitchFamily="2" charset="-122"/>
                <a:cs typeface="宋体" panose="02010600030101010101" pitchFamily="2" charset="-122"/>
              </a:rPr>
              <a:t>r </a:t>
            </a:r>
            <a:r>
              <a:rPr lang="en-US" altLang="zh-CN" sz="2400" b="0" dirty="0">
                <a:latin typeface="宋体" panose="02010600030101010101" pitchFamily="2" charset="-122"/>
                <a:ea typeface="宋体" panose="02010600030101010101" pitchFamily="2" charset="-122"/>
                <a:cs typeface="宋体" panose="02010600030101010101" pitchFamily="2" charset="-122"/>
              </a:rPr>
              <a:t>= </a:t>
            </a:r>
            <a:r>
              <a:rPr lang="en-US" altLang="zh-CN" sz="2400" b="0" i="1" dirty="0">
                <a:latin typeface="宋体" panose="02010600030101010101" pitchFamily="2" charset="-122"/>
                <a:ea typeface="宋体" panose="02010600030101010101" pitchFamily="2" charset="-122"/>
                <a:cs typeface="宋体" panose="02010600030101010101" pitchFamily="2" charset="-122"/>
              </a:rPr>
              <a:t>w</a:t>
            </a:r>
            <a:r>
              <a:rPr lang="en-US" altLang="zh-CN" sz="2400" b="0" dirty="0">
                <a:latin typeface="宋体" panose="02010600030101010101" pitchFamily="2" charset="-122"/>
                <a:ea typeface="宋体" panose="02010600030101010101" pitchFamily="2" charset="-122"/>
                <a:cs typeface="宋体" panose="02010600030101010101" pitchFamily="2" charset="-122"/>
              </a:rPr>
              <a:t>[1] + </a:t>
            </a:r>
            <a:r>
              <a:rPr lang="en-US" altLang="zh-CN" sz="2400" b="0" i="1" dirty="0">
                <a:latin typeface="宋体" panose="02010600030101010101" pitchFamily="2" charset="-122"/>
                <a:ea typeface="宋体" panose="02010600030101010101" pitchFamily="2" charset="-122"/>
                <a:cs typeface="宋体" panose="02010600030101010101" pitchFamily="2" charset="-122"/>
              </a:rPr>
              <a:t>w</a:t>
            </a:r>
            <a:r>
              <a:rPr lang="en-US" altLang="zh-CN" sz="2400" b="0" dirty="0">
                <a:latin typeface="宋体" panose="02010600030101010101" pitchFamily="2" charset="-122"/>
                <a:ea typeface="宋体" panose="02010600030101010101" pitchFamily="2" charset="-122"/>
                <a:cs typeface="宋体" panose="02010600030101010101" pitchFamily="2" charset="-122"/>
              </a:rPr>
              <a:t>[2] + </a:t>
            </a:r>
            <a:r>
              <a:rPr lang="en-US" altLang="zh-CN" sz="2400" b="0" i="1" dirty="0">
                <a:latin typeface="宋体" panose="02010600030101010101" pitchFamily="2" charset="-122"/>
                <a:ea typeface="宋体" panose="02010600030101010101" pitchFamily="2" charset="-122"/>
                <a:cs typeface="宋体" panose="02010600030101010101" pitchFamily="2" charset="-122"/>
              </a:rPr>
              <a:t>w</a:t>
            </a:r>
            <a:r>
              <a:rPr lang="en-US" altLang="zh-CN" sz="2400" b="0" dirty="0">
                <a:latin typeface="宋体" panose="02010600030101010101" pitchFamily="2" charset="-122"/>
                <a:ea typeface="宋体" panose="02010600030101010101" pitchFamily="2" charset="-122"/>
                <a:cs typeface="宋体" panose="02010600030101010101" pitchFamily="2" charset="-122"/>
              </a:rPr>
              <a:t>[3] = 68</a:t>
            </a:r>
            <a:r>
              <a:rPr lang="zh-CN" altLang="en-US" sz="2400" b="0" dirty="0">
                <a:latin typeface="宋体" panose="02010600030101010101" pitchFamily="2" charset="-122"/>
                <a:ea typeface="宋体" panose="02010600030101010101" pitchFamily="2" charset="-122"/>
                <a:cs typeface="宋体" panose="02010600030101010101" pitchFamily="2" charset="-122"/>
              </a:rPr>
              <a:t>，由于</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E</a:t>
            </a:r>
            <a:r>
              <a:rPr lang="en-US" altLang="zh-CN" sz="2400" b="0" baseline="-25000" dirty="0" err="1">
                <a:latin typeface="宋体" panose="02010600030101010101" pitchFamily="2" charset="-122"/>
                <a:ea typeface="宋体" panose="02010600030101010101" pitchFamily="2" charset="-122"/>
                <a:cs typeface="宋体" panose="02010600030101010101" pitchFamily="2" charset="-122"/>
              </a:rPr>
              <a:t>w</a:t>
            </a:r>
            <a:r>
              <a:rPr lang="en-US" altLang="zh-CN" sz="2400" b="0" dirty="0">
                <a:latin typeface="宋体" panose="02010600030101010101" pitchFamily="2" charset="-122"/>
                <a:ea typeface="宋体" panose="02010600030101010101" pitchFamily="2" charset="-122"/>
                <a:cs typeface="宋体" panose="02010600030101010101" pitchFamily="2" charset="-122"/>
              </a:rPr>
              <a:t> + </a:t>
            </a:r>
            <a:r>
              <a:rPr lang="en-US" altLang="zh-CN" sz="2400" b="0" i="1" dirty="0">
                <a:latin typeface="宋体" panose="02010600030101010101" pitchFamily="2" charset="-122"/>
                <a:ea typeface="宋体" panose="02010600030101010101" pitchFamily="2" charset="-122"/>
                <a:cs typeface="宋体" panose="02010600030101010101" pitchFamily="2" charset="-122"/>
              </a:rPr>
              <a:t>w</a:t>
            </a:r>
            <a:r>
              <a:rPr lang="en-US" altLang="zh-CN" sz="2400" b="0" dirty="0">
                <a:latin typeface="宋体" panose="02010600030101010101" pitchFamily="2" charset="-122"/>
                <a:ea typeface="宋体" panose="02010600030101010101" pitchFamily="2" charset="-122"/>
                <a:cs typeface="宋体" panose="02010600030101010101" pitchFamily="2" charset="-122"/>
              </a:rPr>
              <a:t>[0] &lt; c , </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E</a:t>
            </a:r>
            <a:r>
              <a:rPr lang="en-US" altLang="zh-CN" sz="2400" b="0" dirty="0" err="1">
                <a:latin typeface="宋体" panose="02010600030101010101" pitchFamily="2" charset="-122"/>
                <a:ea typeface="宋体" panose="02010600030101010101" pitchFamily="2" charset="-122"/>
                <a:cs typeface="宋体" panose="02010600030101010101" pitchFamily="2" charset="-122"/>
              </a:rPr>
              <a:t>w</a:t>
            </a:r>
            <a:r>
              <a:rPr lang="en-US" altLang="zh-CN" sz="2400" b="0" dirty="0">
                <a:latin typeface="宋体" panose="02010600030101010101" pitchFamily="2" charset="-122"/>
                <a:ea typeface="宋体" panose="02010600030101010101" pitchFamily="2" charset="-122"/>
                <a:cs typeface="宋体" panose="02010600030101010101" pitchFamily="2" charset="-122"/>
              </a:rPr>
              <a:t> + </a:t>
            </a:r>
            <a:r>
              <a:rPr lang="en-US" altLang="zh-CN" sz="2400" b="0" i="1" dirty="0">
                <a:latin typeface="宋体" panose="02010600030101010101" pitchFamily="2" charset="-122"/>
                <a:ea typeface="宋体" panose="02010600030101010101" pitchFamily="2" charset="-122"/>
                <a:cs typeface="宋体" panose="02010600030101010101" pitchFamily="2" charset="-122"/>
              </a:rPr>
              <a:t>r </a:t>
            </a:r>
            <a:r>
              <a:rPr lang="en-US" altLang="zh-CN" sz="2400" b="0" dirty="0">
                <a:latin typeface="宋体" panose="02010600030101010101" pitchFamily="2" charset="-122"/>
                <a:ea typeface="宋体" panose="02010600030101010101" pitchFamily="2" charset="-122"/>
                <a:cs typeface="宋体" panose="02010600030101010101" pitchFamily="2" charset="-122"/>
              </a:rPr>
              <a:t>&gt; </a:t>
            </a:r>
            <a:r>
              <a:rPr lang="en-US" altLang="zh-CN" sz="2400" b="0" i="1" dirty="0" err="1">
                <a:latin typeface="宋体" panose="02010600030101010101" pitchFamily="2" charset="-122"/>
                <a:ea typeface="宋体" panose="02010600030101010101" pitchFamily="2" charset="-122"/>
                <a:cs typeface="宋体" panose="02010600030101010101" pitchFamily="2" charset="-122"/>
              </a:rPr>
              <a:t>bestw</a:t>
            </a:r>
            <a:r>
              <a:rPr lang="zh-CN" altLang="en-US" sz="2400" b="0" dirty="0">
                <a:latin typeface="宋体" panose="02010600030101010101" pitchFamily="2" charset="-122"/>
                <a:ea typeface="宋体" panose="02010600030101010101" pitchFamily="2" charset="-122"/>
                <a:cs typeface="宋体" panose="02010600030101010101" pitchFamily="2" charset="-122"/>
              </a:rPr>
              <a:t>，结点</a:t>
            </a:r>
            <a:r>
              <a:rPr lang="en-US" altLang="zh-CN" sz="2400" b="0" i="1" dirty="0">
                <a:latin typeface="宋体" panose="02010600030101010101" pitchFamily="2" charset="-122"/>
                <a:ea typeface="宋体" panose="02010600030101010101" pitchFamily="2" charset="-122"/>
                <a:cs typeface="宋体" panose="02010600030101010101" pitchFamily="2" charset="-122"/>
              </a:rPr>
              <a:t>B</a:t>
            </a:r>
            <a:r>
              <a:rPr lang="zh-CN" altLang="en-US" sz="2400" b="0" dirty="0">
                <a:latin typeface="宋体" panose="02010600030101010101" pitchFamily="2" charset="-122"/>
                <a:ea typeface="宋体" panose="02010600030101010101" pitchFamily="2" charset="-122"/>
                <a:cs typeface="宋体" panose="02010600030101010101" pitchFamily="2" charset="-122"/>
              </a:rPr>
              <a:t>和</a:t>
            </a:r>
            <a:r>
              <a:rPr lang="en-US" altLang="zh-CN" sz="2400" b="0" i="1" dirty="0">
                <a:latin typeface="宋体" panose="02010600030101010101" pitchFamily="2" charset="-122"/>
                <a:ea typeface="宋体" panose="02010600030101010101" pitchFamily="2" charset="-122"/>
                <a:cs typeface="宋体" panose="02010600030101010101" pitchFamily="2" charset="-122"/>
              </a:rPr>
              <a:t>C</a:t>
            </a:r>
            <a:r>
              <a:rPr lang="zh-CN" altLang="en-US" sz="2400" b="0" dirty="0">
                <a:latin typeface="宋体" panose="02010600030101010101" pitchFamily="2" charset="-122"/>
                <a:ea typeface="宋体" panose="02010600030101010101" pitchFamily="2" charset="-122"/>
                <a:cs typeface="宋体" panose="02010600030101010101" pitchFamily="2" charset="-122"/>
              </a:rPr>
              <a:t>一次进入队列，如表</a:t>
            </a:r>
            <a:r>
              <a:rPr lang="en-US" altLang="zh-CN" sz="2400" b="0" dirty="0">
                <a:latin typeface="宋体" panose="02010600030101010101" pitchFamily="2" charset="-122"/>
                <a:ea typeface="宋体" panose="02010600030101010101" pitchFamily="2" charset="-122"/>
                <a:cs typeface="宋体" panose="02010600030101010101" pitchFamily="2" charset="-122"/>
              </a:rPr>
              <a:t>5-2</a:t>
            </a:r>
            <a:r>
              <a:rPr lang="zh-CN" altLang="en-US" sz="2400" b="0" dirty="0">
                <a:latin typeface="宋体" panose="02010600030101010101" pitchFamily="2" charset="-122"/>
                <a:ea typeface="宋体" panose="02010600030101010101" pitchFamily="2" charset="-122"/>
                <a:cs typeface="宋体" panose="02010600030101010101" pitchFamily="2" charset="-122"/>
              </a:rPr>
              <a:t>的状态</a:t>
            </a:r>
            <a:r>
              <a:rPr lang="en-US" altLang="zh-CN" sz="2400" b="0" dirty="0">
                <a:latin typeface="Times New Roman" panose="02020603050405020304" charset="0"/>
                <a:ea typeface="Times New Roman" panose="02020603050405020304" charset="0"/>
                <a:cs typeface="Times New Roman" panose="02020603050405020304" charset="0"/>
              </a:rPr>
              <a:t>2</a:t>
            </a:r>
            <a:r>
              <a:rPr lang="zh-CN" altLang="en-US" sz="2400" b="0" dirty="0">
                <a:latin typeface="宋体" panose="02010600030101010101" pitchFamily="2" charset="-122"/>
                <a:ea typeface="宋体" panose="02010600030101010101" pitchFamily="2" charset="-122"/>
                <a:cs typeface="宋体" panose="02010600030101010101" pitchFamily="2" charset="-122"/>
              </a:rPr>
              <a:t>所示。</a:t>
            </a:r>
            <a:endParaRPr lang="zh-CN" altLang="en-US" sz="2400" dirty="0"/>
          </a:p>
        </p:txBody>
      </p:sp>
      <p:grpSp>
        <p:nvGrpSpPr>
          <p:cNvPr id="490" name="Group 489"/>
          <p:cNvGrpSpPr/>
          <p:nvPr/>
        </p:nvGrpSpPr>
        <p:grpSpPr>
          <a:xfrm>
            <a:off x="4814101" y="762985"/>
            <a:ext cx="7276666" cy="6050102"/>
            <a:chOff x="4814101" y="762985"/>
            <a:chExt cx="7276666" cy="6050102"/>
          </a:xfrm>
        </p:grpSpPr>
        <p:sp>
          <p:nvSpPr>
            <p:cNvPr id="433" name="Freeform 182"/>
            <p:cNvSpPr/>
            <p:nvPr/>
          </p:nvSpPr>
          <p:spPr bwMode="auto">
            <a:xfrm>
              <a:off x="7011500" y="1314952"/>
              <a:ext cx="246623" cy="199648"/>
            </a:xfrm>
            <a:custGeom>
              <a:avLst/>
              <a:gdLst>
                <a:gd name="T0" fmla="*/ 77 w 77"/>
                <a:gd name="T1" fmla="*/ 7 h 62"/>
                <a:gd name="T2" fmla="*/ 68 w 77"/>
                <a:gd name="T3" fmla="*/ 10 h 62"/>
                <a:gd name="T4" fmla="*/ 75 w 77"/>
                <a:gd name="T5" fmla="*/ 1 h 62"/>
                <a:gd name="T6" fmla="*/ 65 w 77"/>
                <a:gd name="T7" fmla="*/ 5 h 62"/>
                <a:gd name="T8" fmla="*/ 53 w 77"/>
                <a:gd name="T9" fmla="*/ 0 h 62"/>
                <a:gd name="T10" fmla="*/ 38 w 77"/>
                <a:gd name="T11" fmla="*/ 15 h 62"/>
                <a:gd name="T12" fmla="*/ 38 w 77"/>
                <a:gd name="T13" fmla="*/ 19 h 62"/>
                <a:gd name="T14" fmla="*/ 6 w 77"/>
                <a:gd name="T15" fmla="*/ 3 h 62"/>
                <a:gd name="T16" fmla="*/ 3 w 77"/>
                <a:gd name="T17" fmla="*/ 10 h 62"/>
                <a:gd name="T18" fmla="*/ 10 w 77"/>
                <a:gd name="T19" fmla="*/ 24 h 62"/>
                <a:gd name="T20" fmla="*/ 3 w 77"/>
                <a:gd name="T21" fmla="*/ 22 h 62"/>
                <a:gd name="T22" fmla="*/ 3 w 77"/>
                <a:gd name="T23" fmla="*/ 22 h 62"/>
                <a:gd name="T24" fmla="*/ 16 w 77"/>
                <a:gd name="T25" fmla="*/ 37 h 62"/>
                <a:gd name="T26" fmla="*/ 12 w 77"/>
                <a:gd name="T27" fmla="*/ 38 h 62"/>
                <a:gd name="T28" fmla="*/ 9 w 77"/>
                <a:gd name="T29" fmla="*/ 38 h 62"/>
                <a:gd name="T30" fmla="*/ 24 w 77"/>
                <a:gd name="T31" fmla="*/ 48 h 62"/>
                <a:gd name="T32" fmla="*/ 4 w 77"/>
                <a:gd name="T33" fmla="*/ 55 h 62"/>
                <a:gd name="T34" fmla="*/ 0 w 77"/>
                <a:gd name="T35" fmla="*/ 55 h 62"/>
                <a:gd name="T36" fmla="*/ 24 w 77"/>
                <a:gd name="T37" fmla="*/ 62 h 62"/>
                <a:gd name="T38" fmla="*/ 69 w 77"/>
                <a:gd name="T39" fmla="*/ 17 h 62"/>
                <a:gd name="T40" fmla="*/ 69 w 77"/>
                <a:gd name="T41" fmla="*/ 15 h 62"/>
                <a:gd name="T42" fmla="*/ 77 w 77"/>
                <a:gd name="T43"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7" h="62">
                  <a:moveTo>
                    <a:pt x="77" y="7"/>
                  </a:moveTo>
                  <a:cubicBezTo>
                    <a:pt x="74" y="8"/>
                    <a:pt x="71" y="9"/>
                    <a:pt x="68" y="10"/>
                  </a:cubicBezTo>
                  <a:cubicBezTo>
                    <a:pt x="71" y="8"/>
                    <a:pt x="74" y="4"/>
                    <a:pt x="75" y="1"/>
                  </a:cubicBezTo>
                  <a:cubicBezTo>
                    <a:pt x="72" y="3"/>
                    <a:pt x="68" y="4"/>
                    <a:pt x="65" y="5"/>
                  </a:cubicBezTo>
                  <a:cubicBezTo>
                    <a:pt x="62" y="2"/>
                    <a:pt x="58" y="0"/>
                    <a:pt x="53" y="0"/>
                  </a:cubicBezTo>
                  <a:cubicBezTo>
                    <a:pt x="45" y="0"/>
                    <a:pt x="38" y="7"/>
                    <a:pt x="38" y="15"/>
                  </a:cubicBezTo>
                  <a:cubicBezTo>
                    <a:pt x="38" y="17"/>
                    <a:pt x="38" y="18"/>
                    <a:pt x="38" y="19"/>
                  </a:cubicBezTo>
                  <a:cubicBezTo>
                    <a:pt x="25" y="18"/>
                    <a:pt x="13" y="12"/>
                    <a:pt x="6" y="3"/>
                  </a:cubicBezTo>
                  <a:cubicBezTo>
                    <a:pt x="4" y="5"/>
                    <a:pt x="3" y="8"/>
                    <a:pt x="3" y="10"/>
                  </a:cubicBezTo>
                  <a:cubicBezTo>
                    <a:pt x="3" y="16"/>
                    <a:pt x="6" y="21"/>
                    <a:pt x="10" y="24"/>
                  </a:cubicBezTo>
                  <a:cubicBezTo>
                    <a:pt x="8" y="24"/>
                    <a:pt x="5" y="23"/>
                    <a:pt x="3" y="22"/>
                  </a:cubicBezTo>
                  <a:cubicBezTo>
                    <a:pt x="3" y="22"/>
                    <a:pt x="3" y="22"/>
                    <a:pt x="3" y="22"/>
                  </a:cubicBezTo>
                  <a:cubicBezTo>
                    <a:pt x="3" y="29"/>
                    <a:pt x="9" y="36"/>
                    <a:pt x="16" y="37"/>
                  </a:cubicBezTo>
                  <a:cubicBezTo>
                    <a:pt x="15" y="38"/>
                    <a:pt x="13" y="38"/>
                    <a:pt x="12" y="38"/>
                  </a:cubicBezTo>
                  <a:cubicBezTo>
                    <a:pt x="11" y="38"/>
                    <a:pt x="10" y="38"/>
                    <a:pt x="9" y="38"/>
                  </a:cubicBezTo>
                  <a:cubicBezTo>
                    <a:pt x="11" y="44"/>
                    <a:pt x="17" y="48"/>
                    <a:pt x="24" y="48"/>
                  </a:cubicBezTo>
                  <a:cubicBezTo>
                    <a:pt x="18" y="53"/>
                    <a:pt x="11" y="55"/>
                    <a:pt x="4" y="55"/>
                  </a:cubicBezTo>
                  <a:cubicBezTo>
                    <a:pt x="3" y="55"/>
                    <a:pt x="1" y="55"/>
                    <a:pt x="0" y="55"/>
                  </a:cubicBezTo>
                  <a:cubicBezTo>
                    <a:pt x="7" y="59"/>
                    <a:pt x="15" y="62"/>
                    <a:pt x="24" y="62"/>
                  </a:cubicBezTo>
                  <a:cubicBezTo>
                    <a:pt x="53" y="62"/>
                    <a:pt x="69" y="38"/>
                    <a:pt x="69" y="17"/>
                  </a:cubicBezTo>
                  <a:cubicBezTo>
                    <a:pt x="69" y="17"/>
                    <a:pt x="69" y="16"/>
                    <a:pt x="69" y="15"/>
                  </a:cubicBezTo>
                  <a:cubicBezTo>
                    <a:pt x="72" y="13"/>
                    <a:pt x="75" y="10"/>
                    <a:pt x="77" y="7"/>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35" name="Freeform 184"/>
            <p:cNvSpPr>
              <a:spLocks noEditPoints="1"/>
            </p:cNvSpPr>
            <p:nvPr/>
          </p:nvSpPr>
          <p:spPr bwMode="auto">
            <a:xfrm>
              <a:off x="7246379" y="2080266"/>
              <a:ext cx="246623" cy="246623"/>
            </a:xfrm>
            <a:custGeom>
              <a:avLst/>
              <a:gdLst>
                <a:gd name="T0" fmla="*/ 38 w 77"/>
                <a:gd name="T1" fmla="*/ 0 h 77"/>
                <a:gd name="T2" fmla="*/ 0 w 77"/>
                <a:gd name="T3" fmla="*/ 39 h 77"/>
                <a:gd name="T4" fmla="*/ 38 w 77"/>
                <a:gd name="T5" fmla="*/ 77 h 77"/>
                <a:gd name="T6" fmla="*/ 77 w 77"/>
                <a:gd name="T7" fmla="*/ 39 h 77"/>
                <a:gd name="T8" fmla="*/ 38 w 77"/>
                <a:gd name="T9" fmla="*/ 0 h 77"/>
                <a:gd name="T10" fmla="*/ 24 w 77"/>
                <a:gd name="T11" fmla="*/ 39 h 77"/>
                <a:gd name="T12" fmla="*/ 38 w 77"/>
                <a:gd name="T13" fmla="*/ 24 h 77"/>
                <a:gd name="T14" fmla="*/ 53 w 77"/>
                <a:gd name="T15" fmla="*/ 39 h 77"/>
                <a:gd name="T16" fmla="*/ 38 w 77"/>
                <a:gd name="T17" fmla="*/ 53 h 77"/>
                <a:gd name="T18" fmla="*/ 24 w 77"/>
                <a:gd name="T19" fmla="*/ 39 h 77"/>
                <a:gd name="T20" fmla="*/ 70 w 77"/>
                <a:gd name="T21" fmla="*/ 52 h 77"/>
                <a:gd name="T22" fmla="*/ 70 w 77"/>
                <a:gd name="T23" fmla="*/ 52 h 77"/>
                <a:gd name="T24" fmla="*/ 56 w 77"/>
                <a:gd name="T25" fmla="*/ 46 h 77"/>
                <a:gd name="T26" fmla="*/ 58 w 77"/>
                <a:gd name="T27" fmla="*/ 39 h 77"/>
                <a:gd name="T28" fmla="*/ 56 w 77"/>
                <a:gd name="T29" fmla="*/ 31 h 77"/>
                <a:gd name="T30" fmla="*/ 66 w 77"/>
                <a:gd name="T31" fmla="*/ 27 h 77"/>
                <a:gd name="T32" fmla="*/ 70 w 77"/>
                <a:gd name="T33" fmla="*/ 26 h 77"/>
                <a:gd name="T34" fmla="*/ 72 w 77"/>
                <a:gd name="T35" fmla="*/ 39 h 77"/>
                <a:gd name="T36" fmla="*/ 70 w 77"/>
                <a:gd name="T37" fmla="*/ 52 h 77"/>
                <a:gd name="T38" fmla="*/ 51 w 77"/>
                <a:gd name="T39" fmla="*/ 7 h 77"/>
                <a:gd name="T40" fmla="*/ 51 w 77"/>
                <a:gd name="T41" fmla="*/ 7 h 77"/>
                <a:gd name="T42" fmla="*/ 51 w 77"/>
                <a:gd name="T43" fmla="*/ 7 h 77"/>
                <a:gd name="T44" fmla="*/ 46 w 77"/>
                <a:gd name="T45" fmla="*/ 21 h 77"/>
                <a:gd name="T46" fmla="*/ 38 w 77"/>
                <a:gd name="T47" fmla="*/ 19 h 77"/>
                <a:gd name="T48" fmla="*/ 31 w 77"/>
                <a:gd name="T49" fmla="*/ 21 h 77"/>
                <a:gd name="T50" fmla="*/ 28 w 77"/>
                <a:gd name="T51" fmla="*/ 14 h 77"/>
                <a:gd name="T52" fmla="*/ 25 w 77"/>
                <a:gd name="T53" fmla="*/ 7 h 77"/>
                <a:gd name="T54" fmla="*/ 38 w 77"/>
                <a:gd name="T55" fmla="*/ 5 h 77"/>
                <a:gd name="T56" fmla="*/ 51 w 77"/>
                <a:gd name="T57" fmla="*/ 7 h 77"/>
                <a:gd name="T58" fmla="*/ 7 w 77"/>
                <a:gd name="T59" fmla="*/ 26 h 77"/>
                <a:gd name="T60" fmla="*/ 14 w 77"/>
                <a:gd name="T61" fmla="*/ 29 h 77"/>
                <a:gd name="T62" fmla="*/ 20 w 77"/>
                <a:gd name="T63" fmla="*/ 31 h 77"/>
                <a:gd name="T64" fmla="*/ 19 w 77"/>
                <a:gd name="T65" fmla="*/ 39 h 77"/>
                <a:gd name="T66" fmla="*/ 20 w 77"/>
                <a:gd name="T67" fmla="*/ 46 h 77"/>
                <a:gd name="T68" fmla="*/ 7 w 77"/>
                <a:gd name="T69" fmla="*/ 52 h 77"/>
                <a:gd name="T70" fmla="*/ 4 w 77"/>
                <a:gd name="T71" fmla="*/ 39 h 77"/>
                <a:gd name="T72" fmla="*/ 7 w 77"/>
                <a:gd name="T73" fmla="*/ 26 h 77"/>
                <a:gd name="T74" fmla="*/ 25 w 77"/>
                <a:gd name="T75" fmla="*/ 70 h 77"/>
                <a:gd name="T76" fmla="*/ 27 w 77"/>
                <a:gd name="T77" fmla="*/ 66 h 77"/>
                <a:gd name="T78" fmla="*/ 31 w 77"/>
                <a:gd name="T79" fmla="*/ 57 h 77"/>
                <a:gd name="T80" fmla="*/ 38 w 77"/>
                <a:gd name="T81" fmla="*/ 58 h 77"/>
                <a:gd name="T82" fmla="*/ 46 w 77"/>
                <a:gd name="T83" fmla="*/ 57 h 77"/>
                <a:gd name="T84" fmla="*/ 51 w 77"/>
                <a:gd name="T85" fmla="*/ 70 h 77"/>
                <a:gd name="T86" fmla="*/ 51 w 77"/>
                <a:gd name="T87" fmla="*/ 70 h 77"/>
                <a:gd name="T88" fmla="*/ 51 w 77"/>
                <a:gd name="T89" fmla="*/ 70 h 77"/>
                <a:gd name="T90" fmla="*/ 38 w 77"/>
                <a:gd name="T91" fmla="*/ 73 h 77"/>
                <a:gd name="T92" fmla="*/ 25 w 77"/>
                <a:gd name="T93" fmla="*/ 7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7" h="77">
                  <a:moveTo>
                    <a:pt x="38" y="0"/>
                  </a:moveTo>
                  <a:cubicBezTo>
                    <a:pt x="17" y="0"/>
                    <a:pt x="0" y="17"/>
                    <a:pt x="0" y="39"/>
                  </a:cubicBezTo>
                  <a:cubicBezTo>
                    <a:pt x="0" y="60"/>
                    <a:pt x="17" y="77"/>
                    <a:pt x="38" y="77"/>
                  </a:cubicBezTo>
                  <a:cubicBezTo>
                    <a:pt x="60" y="77"/>
                    <a:pt x="77" y="60"/>
                    <a:pt x="77" y="39"/>
                  </a:cubicBezTo>
                  <a:cubicBezTo>
                    <a:pt x="77" y="17"/>
                    <a:pt x="60" y="0"/>
                    <a:pt x="38" y="0"/>
                  </a:cubicBezTo>
                  <a:close/>
                  <a:moveTo>
                    <a:pt x="24" y="39"/>
                  </a:moveTo>
                  <a:cubicBezTo>
                    <a:pt x="24" y="31"/>
                    <a:pt x="30" y="24"/>
                    <a:pt x="38" y="24"/>
                  </a:cubicBezTo>
                  <a:cubicBezTo>
                    <a:pt x="46" y="24"/>
                    <a:pt x="53" y="31"/>
                    <a:pt x="53" y="39"/>
                  </a:cubicBezTo>
                  <a:cubicBezTo>
                    <a:pt x="53" y="47"/>
                    <a:pt x="46" y="53"/>
                    <a:pt x="38" y="53"/>
                  </a:cubicBezTo>
                  <a:cubicBezTo>
                    <a:pt x="30" y="53"/>
                    <a:pt x="24" y="47"/>
                    <a:pt x="24" y="39"/>
                  </a:cubicBezTo>
                  <a:close/>
                  <a:moveTo>
                    <a:pt x="70" y="52"/>
                  </a:moveTo>
                  <a:cubicBezTo>
                    <a:pt x="70" y="52"/>
                    <a:pt x="70" y="52"/>
                    <a:pt x="70" y="52"/>
                  </a:cubicBezTo>
                  <a:cubicBezTo>
                    <a:pt x="56" y="46"/>
                    <a:pt x="56" y="46"/>
                    <a:pt x="56" y="46"/>
                  </a:cubicBezTo>
                  <a:cubicBezTo>
                    <a:pt x="57" y="44"/>
                    <a:pt x="58" y="41"/>
                    <a:pt x="58" y="39"/>
                  </a:cubicBezTo>
                  <a:cubicBezTo>
                    <a:pt x="58" y="36"/>
                    <a:pt x="57" y="34"/>
                    <a:pt x="56" y="31"/>
                  </a:cubicBezTo>
                  <a:cubicBezTo>
                    <a:pt x="66" y="27"/>
                    <a:pt x="66" y="27"/>
                    <a:pt x="66" y="27"/>
                  </a:cubicBezTo>
                  <a:cubicBezTo>
                    <a:pt x="70" y="26"/>
                    <a:pt x="70" y="26"/>
                    <a:pt x="70" y="26"/>
                  </a:cubicBezTo>
                  <a:cubicBezTo>
                    <a:pt x="71" y="30"/>
                    <a:pt x="72" y="34"/>
                    <a:pt x="72" y="39"/>
                  </a:cubicBezTo>
                  <a:cubicBezTo>
                    <a:pt x="72" y="43"/>
                    <a:pt x="71" y="48"/>
                    <a:pt x="70" y="52"/>
                  </a:cubicBezTo>
                  <a:close/>
                  <a:moveTo>
                    <a:pt x="51" y="7"/>
                  </a:moveTo>
                  <a:cubicBezTo>
                    <a:pt x="51" y="7"/>
                    <a:pt x="51" y="7"/>
                    <a:pt x="51" y="7"/>
                  </a:cubicBezTo>
                  <a:cubicBezTo>
                    <a:pt x="51" y="7"/>
                    <a:pt x="51" y="7"/>
                    <a:pt x="51" y="7"/>
                  </a:cubicBezTo>
                  <a:cubicBezTo>
                    <a:pt x="46" y="21"/>
                    <a:pt x="46" y="21"/>
                    <a:pt x="46" y="21"/>
                  </a:cubicBezTo>
                  <a:cubicBezTo>
                    <a:pt x="43" y="20"/>
                    <a:pt x="41" y="19"/>
                    <a:pt x="38" y="19"/>
                  </a:cubicBezTo>
                  <a:cubicBezTo>
                    <a:pt x="36" y="19"/>
                    <a:pt x="33" y="20"/>
                    <a:pt x="31" y="21"/>
                  </a:cubicBezTo>
                  <a:cubicBezTo>
                    <a:pt x="28" y="14"/>
                    <a:pt x="28" y="14"/>
                    <a:pt x="28" y="14"/>
                  </a:cubicBezTo>
                  <a:cubicBezTo>
                    <a:pt x="25" y="7"/>
                    <a:pt x="25" y="7"/>
                    <a:pt x="25" y="7"/>
                  </a:cubicBezTo>
                  <a:cubicBezTo>
                    <a:pt x="29" y="6"/>
                    <a:pt x="34" y="5"/>
                    <a:pt x="38" y="5"/>
                  </a:cubicBezTo>
                  <a:cubicBezTo>
                    <a:pt x="43" y="5"/>
                    <a:pt x="47" y="6"/>
                    <a:pt x="51" y="7"/>
                  </a:cubicBezTo>
                  <a:close/>
                  <a:moveTo>
                    <a:pt x="7" y="26"/>
                  </a:moveTo>
                  <a:cubicBezTo>
                    <a:pt x="14" y="29"/>
                    <a:pt x="14" y="29"/>
                    <a:pt x="14" y="29"/>
                  </a:cubicBezTo>
                  <a:cubicBezTo>
                    <a:pt x="20" y="31"/>
                    <a:pt x="20" y="31"/>
                    <a:pt x="20" y="31"/>
                  </a:cubicBezTo>
                  <a:cubicBezTo>
                    <a:pt x="19" y="34"/>
                    <a:pt x="19" y="36"/>
                    <a:pt x="19" y="39"/>
                  </a:cubicBezTo>
                  <a:cubicBezTo>
                    <a:pt x="19" y="41"/>
                    <a:pt x="19" y="44"/>
                    <a:pt x="20" y="46"/>
                  </a:cubicBezTo>
                  <a:cubicBezTo>
                    <a:pt x="7" y="52"/>
                    <a:pt x="7" y="52"/>
                    <a:pt x="7" y="52"/>
                  </a:cubicBezTo>
                  <a:cubicBezTo>
                    <a:pt x="5" y="48"/>
                    <a:pt x="4" y="43"/>
                    <a:pt x="4" y="39"/>
                  </a:cubicBezTo>
                  <a:cubicBezTo>
                    <a:pt x="4" y="34"/>
                    <a:pt x="5" y="30"/>
                    <a:pt x="7" y="26"/>
                  </a:cubicBezTo>
                  <a:close/>
                  <a:moveTo>
                    <a:pt x="25" y="70"/>
                  </a:moveTo>
                  <a:cubicBezTo>
                    <a:pt x="27" y="66"/>
                    <a:pt x="27" y="66"/>
                    <a:pt x="27" y="66"/>
                  </a:cubicBezTo>
                  <a:cubicBezTo>
                    <a:pt x="31" y="57"/>
                    <a:pt x="31" y="57"/>
                    <a:pt x="31" y="57"/>
                  </a:cubicBezTo>
                  <a:cubicBezTo>
                    <a:pt x="33" y="58"/>
                    <a:pt x="36" y="58"/>
                    <a:pt x="38" y="58"/>
                  </a:cubicBezTo>
                  <a:cubicBezTo>
                    <a:pt x="41" y="58"/>
                    <a:pt x="43" y="58"/>
                    <a:pt x="46" y="57"/>
                  </a:cubicBezTo>
                  <a:cubicBezTo>
                    <a:pt x="51" y="70"/>
                    <a:pt x="51" y="70"/>
                    <a:pt x="51" y="70"/>
                  </a:cubicBezTo>
                  <a:cubicBezTo>
                    <a:pt x="51" y="70"/>
                    <a:pt x="51" y="70"/>
                    <a:pt x="51" y="70"/>
                  </a:cubicBezTo>
                  <a:cubicBezTo>
                    <a:pt x="51" y="70"/>
                    <a:pt x="51" y="70"/>
                    <a:pt x="51" y="70"/>
                  </a:cubicBezTo>
                  <a:cubicBezTo>
                    <a:pt x="47" y="72"/>
                    <a:pt x="43" y="73"/>
                    <a:pt x="38" y="73"/>
                  </a:cubicBezTo>
                  <a:cubicBezTo>
                    <a:pt x="34" y="73"/>
                    <a:pt x="29" y="72"/>
                    <a:pt x="25" y="70"/>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38" name="Freeform 187"/>
            <p:cNvSpPr>
              <a:spLocks noEditPoints="1"/>
            </p:cNvSpPr>
            <p:nvPr/>
          </p:nvSpPr>
          <p:spPr bwMode="auto">
            <a:xfrm>
              <a:off x="6616120" y="2281872"/>
              <a:ext cx="211391" cy="172245"/>
            </a:xfrm>
            <a:custGeom>
              <a:avLst/>
              <a:gdLst>
                <a:gd name="T0" fmla="*/ 66 w 66"/>
                <a:gd name="T1" fmla="*/ 29 h 54"/>
                <a:gd name="T2" fmla="*/ 58 w 66"/>
                <a:gd name="T3" fmla="*/ 13 h 54"/>
                <a:gd name="T4" fmla="*/ 46 w 66"/>
                <a:gd name="T5" fmla="*/ 13 h 54"/>
                <a:gd name="T6" fmla="*/ 46 w 66"/>
                <a:gd name="T7" fmla="*/ 4 h 54"/>
                <a:gd name="T8" fmla="*/ 42 w 66"/>
                <a:gd name="T9" fmla="*/ 0 h 54"/>
                <a:gd name="T10" fmla="*/ 4 w 66"/>
                <a:gd name="T11" fmla="*/ 0 h 54"/>
                <a:gd name="T12" fmla="*/ 0 w 66"/>
                <a:gd name="T13" fmla="*/ 4 h 54"/>
                <a:gd name="T14" fmla="*/ 0 w 66"/>
                <a:gd name="T15" fmla="*/ 37 h 54"/>
                <a:gd name="T16" fmla="*/ 4 w 66"/>
                <a:gd name="T17" fmla="*/ 41 h 54"/>
                <a:gd name="T18" fmla="*/ 10 w 66"/>
                <a:gd name="T19" fmla="*/ 41 h 54"/>
                <a:gd name="T20" fmla="*/ 9 w 66"/>
                <a:gd name="T21" fmla="*/ 46 h 54"/>
                <a:gd name="T22" fmla="*/ 17 w 66"/>
                <a:gd name="T23" fmla="*/ 54 h 54"/>
                <a:gd name="T24" fmla="*/ 25 w 66"/>
                <a:gd name="T25" fmla="*/ 46 h 54"/>
                <a:gd name="T26" fmla="*/ 24 w 66"/>
                <a:gd name="T27" fmla="*/ 41 h 54"/>
                <a:gd name="T28" fmla="*/ 47 w 66"/>
                <a:gd name="T29" fmla="*/ 41 h 54"/>
                <a:gd name="T30" fmla="*/ 46 w 66"/>
                <a:gd name="T31" fmla="*/ 46 h 54"/>
                <a:gd name="T32" fmla="*/ 54 w 66"/>
                <a:gd name="T33" fmla="*/ 54 h 54"/>
                <a:gd name="T34" fmla="*/ 62 w 66"/>
                <a:gd name="T35" fmla="*/ 46 h 54"/>
                <a:gd name="T36" fmla="*/ 61 w 66"/>
                <a:gd name="T37" fmla="*/ 41 h 54"/>
                <a:gd name="T38" fmla="*/ 66 w 66"/>
                <a:gd name="T39" fmla="*/ 41 h 54"/>
                <a:gd name="T40" fmla="*/ 66 w 66"/>
                <a:gd name="T41" fmla="*/ 29 h 54"/>
                <a:gd name="T42" fmla="*/ 46 w 66"/>
                <a:gd name="T43" fmla="*/ 29 h 54"/>
                <a:gd name="T44" fmla="*/ 46 w 66"/>
                <a:gd name="T45" fmla="*/ 19 h 54"/>
                <a:gd name="T46" fmla="*/ 54 w 66"/>
                <a:gd name="T47" fmla="*/ 19 h 54"/>
                <a:gd name="T48" fmla="*/ 59 w 66"/>
                <a:gd name="T49" fmla="*/ 29 h 54"/>
                <a:gd name="T50" fmla="*/ 46 w 66"/>
                <a:gd name="T51" fmla="*/ 29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4">
                  <a:moveTo>
                    <a:pt x="66" y="29"/>
                  </a:moveTo>
                  <a:cubicBezTo>
                    <a:pt x="58" y="13"/>
                    <a:pt x="58" y="13"/>
                    <a:pt x="58" y="13"/>
                  </a:cubicBezTo>
                  <a:cubicBezTo>
                    <a:pt x="46" y="13"/>
                    <a:pt x="46" y="13"/>
                    <a:pt x="46" y="13"/>
                  </a:cubicBezTo>
                  <a:cubicBezTo>
                    <a:pt x="46" y="4"/>
                    <a:pt x="46" y="4"/>
                    <a:pt x="46" y="4"/>
                  </a:cubicBezTo>
                  <a:cubicBezTo>
                    <a:pt x="46" y="2"/>
                    <a:pt x="44" y="0"/>
                    <a:pt x="42" y="0"/>
                  </a:cubicBezTo>
                  <a:cubicBezTo>
                    <a:pt x="4" y="0"/>
                    <a:pt x="4" y="0"/>
                    <a:pt x="4" y="0"/>
                  </a:cubicBezTo>
                  <a:cubicBezTo>
                    <a:pt x="2" y="0"/>
                    <a:pt x="0" y="2"/>
                    <a:pt x="0" y="4"/>
                  </a:cubicBezTo>
                  <a:cubicBezTo>
                    <a:pt x="0" y="37"/>
                    <a:pt x="0" y="37"/>
                    <a:pt x="0" y="37"/>
                  </a:cubicBezTo>
                  <a:cubicBezTo>
                    <a:pt x="4" y="41"/>
                    <a:pt x="4" y="41"/>
                    <a:pt x="4" y="41"/>
                  </a:cubicBezTo>
                  <a:cubicBezTo>
                    <a:pt x="10" y="41"/>
                    <a:pt x="10" y="41"/>
                    <a:pt x="10" y="41"/>
                  </a:cubicBezTo>
                  <a:cubicBezTo>
                    <a:pt x="9" y="43"/>
                    <a:pt x="9" y="44"/>
                    <a:pt x="9" y="46"/>
                  </a:cubicBezTo>
                  <a:cubicBezTo>
                    <a:pt x="9" y="50"/>
                    <a:pt x="12" y="54"/>
                    <a:pt x="17" y="54"/>
                  </a:cubicBezTo>
                  <a:cubicBezTo>
                    <a:pt x="21" y="54"/>
                    <a:pt x="25" y="50"/>
                    <a:pt x="25" y="46"/>
                  </a:cubicBezTo>
                  <a:cubicBezTo>
                    <a:pt x="25" y="44"/>
                    <a:pt x="25" y="43"/>
                    <a:pt x="24" y="41"/>
                  </a:cubicBezTo>
                  <a:cubicBezTo>
                    <a:pt x="47" y="41"/>
                    <a:pt x="47" y="41"/>
                    <a:pt x="47" y="41"/>
                  </a:cubicBezTo>
                  <a:cubicBezTo>
                    <a:pt x="46" y="43"/>
                    <a:pt x="46" y="44"/>
                    <a:pt x="46" y="46"/>
                  </a:cubicBezTo>
                  <a:cubicBezTo>
                    <a:pt x="46" y="50"/>
                    <a:pt x="49" y="54"/>
                    <a:pt x="54" y="54"/>
                  </a:cubicBezTo>
                  <a:cubicBezTo>
                    <a:pt x="59" y="54"/>
                    <a:pt x="62" y="50"/>
                    <a:pt x="62" y="46"/>
                  </a:cubicBezTo>
                  <a:cubicBezTo>
                    <a:pt x="62" y="44"/>
                    <a:pt x="62" y="43"/>
                    <a:pt x="61" y="41"/>
                  </a:cubicBezTo>
                  <a:cubicBezTo>
                    <a:pt x="66" y="41"/>
                    <a:pt x="66" y="41"/>
                    <a:pt x="66" y="41"/>
                  </a:cubicBezTo>
                  <a:lnTo>
                    <a:pt x="66" y="29"/>
                  </a:lnTo>
                  <a:close/>
                  <a:moveTo>
                    <a:pt x="46" y="29"/>
                  </a:moveTo>
                  <a:cubicBezTo>
                    <a:pt x="46" y="19"/>
                    <a:pt x="46" y="19"/>
                    <a:pt x="46" y="19"/>
                  </a:cubicBezTo>
                  <a:cubicBezTo>
                    <a:pt x="54" y="19"/>
                    <a:pt x="54" y="19"/>
                    <a:pt x="54" y="19"/>
                  </a:cubicBezTo>
                  <a:cubicBezTo>
                    <a:pt x="59" y="29"/>
                    <a:pt x="59" y="29"/>
                    <a:pt x="59" y="29"/>
                  </a:cubicBezTo>
                  <a:lnTo>
                    <a:pt x="46" y="29"/>
                  </a:ln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48" name="Freeform 197"/>
            <p:cNvSpPr>
              <a:spLocks noEditPoints="1"/>
            </p:cNvSpPr>
            <p:nvPr/>
          </p:nvSpPr>
          <p:spPr bwMode="auto">
            <a:xfrm>
              <a:off x="6242269" y="1630081"/>
              <a:ext cx="211391" cy="183989"/>
            </a:xfrm>
            <a:custGeom>
              <a:avLst/>
              <a:gdLst>
                <a:gd name="T0" fmla="*/ 66 w 66"/>
                <a:gd name="T1" fmla="*/ 19 h 58"/>
                <a:gd name="T2" fmla="*/ 47 w 66"/>
                <a:gd name="T3" fmla="*/ 0 h 58"/>
                <a:gd name="T4" fmla="*/ 33 w 66"/>
                <a:gd name="T5" fmla="*/ 6 h 58"/>
                <a:gd name="T6" fmla="*/ 19 w 66"/>
                <a:gd name="T7" fmla="*/ 0 h 58"/>
                <a:gd name="T8" fmla="*/ 0 w 66"/>
                <a:gd name="T9" fmla="*/ 19 h 58"/>
                <a:gd name="T10" fmla="*/ 6 w 66"/>
                <a:gd name="T11" fmla="*/ 33 h 58"/>
                <a:gd name="T12" fmla="*/ 6 w 66"/>
                <a:gd name="T13" fmla="*/ 33 h 58"/>
                <a:gd name="T14" fmla="*/ 26 w 66"/>
                <a:gd name="T15" fmla="*/ 54 h 58"/>
                <a:gd name="T16" fmla="*/ 33 w 66"/>
                <a:gd name="T17" fmla="*/ 58 h 58"/>
                <a:gd name="T18" fmla="*/ 39 w 66"/>
                <a:gd name="T19" fmla="*/ 54 h 58"/>
                <a:gd name="T20" fmla="*/ 59 w 66"/>
                <a:gd name="T21" fmla="*/ 33 h 58"/>
                <a:gd name="T22" fmla="*/ 59 w 66"/>
                <a:gd name="T23" fmla="*/ 33 h 58"/>
                <a:gd name="T24" fmla="*/ 66 w 66"/>
                <a:gd name="T25" fmla="*/ 19 h 58"/>
                <a:gd name="T26" fmla="*/ 54 w 66"/>
                <a:gd name="T27" fmla="*/ 27 h 58"/>
                <a:gd name="T28" fmla="*/ 33 w 66"/>
                <a:gd name="T29" fmla="*/ 48 h 58"/>
                <a:gd name="T30" fmla="*/ 33 w 66"/>
                <a:gd name="T31" fmla="*/ 48 h 58"/>
                <a:gd name="T32" fmla="*/ 32 w 66"/>
                <a:gd name="T33" fmla="*/ 48 h 58"/>
                <a:gd name="T34" fmla="*/ 11 w 66"/>
                <a:gd name="T35" fmla="*/ 27 h 58"/>
                <a:gd name="T36" fmla="*/ 8 w 66"/>
                <a:gd name="T37" fmla="*/ 19 h 58"/>
                <a:gd name="T38" fmla="*/ 19 w 66"/>
                <a:gd name="T39" fmla="*/ 8 h 58"/>
                <a:gd name="T40" fmla="*/ 27 w 66"/>
                <a:gd name="T41" fmla="*/ 12 h 58"/>
                <a:gd name="T42" fmla="*/ 33 w 66"/>
                <a:gd name="T43" fmla="*/ 19 h 58"/>
                <a:gd name="T44" fmla="*/ 39 w 66"/>
                <a:gd name="T45" fmla="*/ 12 h 58"/>
                <a:gd name="T46" fmla="*/ 47 w 66"/>
                <a:gd name="T47" fmla="*/ 8 h 58"/>
                <a:gd name="T48" fmla="*/ 57 w 66"/>
                <a:gd name="T49" fmla="*/ 19 h 58"/>
                <a:gd name="T50" fmla="*/ 54 w 66"/>
                <a:gd name="T51" fmla="*/ 2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66" y="19"/>
                  </a:moveTo>
                  <a:cubicBezTo>
                    <a:pt x="66" y="9"/>
                    <a:pt x="57" y="0"/>
                    <a:pt x="47" y="0"/>
                  </a:cubicBezTo>
                  <a:cubicBezTo>
                    <a:pt x="41" y="0"/>
                    <a:pt x="36" y="3"/>
                    <a:pt x="33" y="6"/>
                  </a:cubicBezTo>
                  <a:cubicBezTo>
                    <a:pt x="29" y="3"/>
                    <a:pt x="24" y="0"/>
                    <a:pt x="19" y="0"/>
                  </a:cubicBezTo>
                  <a:cubicBezTo>
                    <a:pt x="8" y="0"/>
                    <a:pt x="0" y="9"/>
                    <a:pt x="0" y="19"/>
                  </a:cubicBezTo>
                  <a:cubicBezTo>
                    <a:pt x="0" y="25"/>
                    <a:pt x="2" y="30"/>
                    <a:pt x="6" y="33"/>
                  </a:cubicBezTo>
                  <a:cubicBezTo>
                    <a:pt x="6" y="33"/>
                    <a:pt x="6" y="33"/>
                    <a:pt x="6" y="33"/>
                  </a:cubicBezTo>
                  <a:cubicBezTo>
                    <a:pt x="26" y="54"/>
                    <a:pt x="26" y="54"/>
                    <a:pt x="26" y="54"/>
                  </a:cubicBezTo>
                  <a:cubicBezTo>
                    <a:pt x="28" y="56"/>
                    <a:pt x="31" y="58"/>
                    <a:pt x="33" y="58"/>
                  </a:cubicBezTo>
                  <a:cubicBezTo>
                    <a:pt x="35" y="58"/>
                    <a:pt x="37" y="56"/>
                    <a:pt x="39" y="54"/>
                  </a:cubicBezTo>
                  <a:cubicBezTo>
                    <a:pt x="59" y="33"/>
                    <a:pt x="59" y="33"/>
                    <a:pt x="59" y="33"/>
                  </a:cubicBezTo>
                  <a:cubicBezTo>
                    <a:pt x="59" y="33"/>
                    <a:pt x="59" y="33"/>
                    <a:pt x="59" y="33"/>
                  </a:cubicBezTo>
                  <a:cubicBezTo>
                    <a:pt x="63" y="30"/>
                    <a:pt x="66" y="25"/>
                    <a:pt x="66" y="19"/>
                  </a:cubicBezTo>
                  <a:close/>
                  <a:moveTo>
                    <a:pt x="54" y="27"/>
                  </a:moveTo>
                  <a:cubicBezTo>
                    <a:pt x="33" y="48"/>
                    <a:pt x="33" y="48"/>
                    <a:pt x="33" y="48"/>
                  </a:cubicBezTo>
                  <a:cubicBezTo>
                    <a:pt x="33" y="48"/>
                    <a:pt x="33" y="48"/>
                    <a:pt x="33" y="48"/>
                  </a:cubicBezTo>
                  <a:cubicBezTo>
                    <a:pt x="32" y="48"/>
                    <a:pt x="32" y="48"/>
                    <a:pt x="32" y="48"/>
                  </a:cubicBezTo>
                  <a:cubicBezTo>
                    <a:pt x="11" y="27"/>
                    <a:pt x="11" y="27"/>
                    <a:pt x="11" y="27"/>
                  </a:cubicBezTo>
                  <a:cubicBezTo>
                    <a:pt x="9" y="25"/>
                    <a:pt x="8" y="22"/>
                    <a:pt x="8" y="19"/>
                  </a:cubicBezTo>
                  <a:cubicBezTo>
                    <a:pt x="8" y="13"/>
                    <a:pt x="13" y="8"/>
                    <a:pt x="19" y="8"/>
                  </a:cubicBezTo>
                  <a:cubicBezTo>
                    <a:pt x="22" y="8"/>
                    <a:pt x="24" y="10"/>
                    <a:pt x="27" y="12"/>
                  </a:cubicBezTo>
                  <a:cubicBezTo>
                    <a:pt x="33" y="19"/>
                    <a:pt x="33" y="19"/>
                    <a:pt x="33" y="19"/>
                  </a:cubicBezTo>
                  <a:cubicBezTo>
                    <a:pt x="39" y="12"/>
                    <a:pt x="39" y="12"/>
                    <a:pt x="39" y="12"/>
                  </a:cubicBezTo>
                  <a:cubicBezTo>
                    <a:pt x="41" y="10"/>
                    <a:pt x="44" y="8"/>
                    <a:pt x="47" y="8"/>
                  </a:cubicBezTo>
                  <a:cubicBezTo>
                    <a:pt x="53" y="8"/>
                    <a:pt x="57" y="13"/>
                    <a:pt x="57" y="19"/>
                  </a:cubicBezTo>
                  <a:cubicBezTo>
                    <a:pt x="57" y="22"/>
                    <a:pt x="56" y="25"/>
                    <a:pt x="54" y="27"/>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52" name="Freeform 201"/>
            <p:cNvSpPr/>
            <p:nvPr/>
          </p:nvSpPr>
          <p:spPr bwMode="auto">
            <a:xfrm>
              <a:off x="5806087" y="1515560"/>
              <a:ext cx="197691" cy="191818"/>
            </a:xfrm>
            <a:custGeom>
              <a:avLst/>
              <a:gdLst>
                <a:gd name="T0" fmla="*/ 39 w 62"/>
                <a:gd name="T1" fmla="*/ 42 h 60"/>
                <a:gd name="T2" fmla="*/ 37 w 62"/>
                <a:gd name="T3" fmla="*/ 38 h 60"/>
                <a:gd name="T4" fmla="*/ 43 w 62"/>
                <a:gd name="T5" fmla="*/ 27 h 60"/>
                <a:gd name="T6" fmla="*/ 44 w 62"/>
                <a:gd name="T7" fmla="*/ 19 h 60"/>
                <a:gd name="T8" fmla="*/ 31 w 62"/>
                <a:gd name="T9" fmla="*/ 0 h 60"/>
                <a:gd name="T10" fmla="*/ 18 w 62"/>
                <a:gd name="T11" fmla="*/ 19 h 60"/>
                <a:gd name="T12" fmla="*/ 20 w 62"/>
                <a:gd name="T13" fmla="*/ 27 h 60"/>
                <a:gd name="T14" fmla="*/ 25 w 62"/>
                <a:gd name="T15" fmla="*/ 38 h 60"/>
                <a:gd name="T16" fmla="*/ 23 w 62"/>
                <a:gd name="T17" fmla="*/ 42 h 60"/>
                <a:gd name="T18" fmla="*/ 0 w 62"/>
                <a:gd name="T19" fmla="*/ 60 h 60"/>
                <a:gd name="T20" fmla="*/ 31 w 62"/>
                <a:gd name="T21" fmla="*/ 60 h 60"/>
                <a:gd name="T22" fmla="*/ 62 w 62"/>
                <a:gd name="T23" fmla="*/ 60 h 60"/>
                <a:gd name="T24" fmla="*/ 39 w 62"/>
                <a:gd name="T25" fmla="*/ 4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60">
                  <a:moveTo>
                    <a:pt x="39" y="42"/>
                  </a:moveTo>
                  <a:cubicBezTo>
                    <a:pt x="37" y="42"/>
                    <a:pt x="37" y="38"/>
                    <a:pt x="37" y="38"/>
                  </a:cubicBezTo>
                  <a:cubicBezTo>
                    <a:pt x="37" y="38"/>
                    <a:pt x="42" y="33"/>
                    <a:pt x="43" y="27"/>
                  </a:cubicBezTo>
                  <a:cubicBezTo>
                    <a:pt x="45" y="27"/>
                    <a:pt x="47" y="21"/>
                    <a:pt x="44" y="19"/>
                  </a:cubicBezTo>
                  <a:cubicBezTo>
                    <a:pt x="44" y="16"/>
                    <a:pt x="48" y="0"/>
                    <a:pt x="31" y="0"/>
                  </a:cubicBezTo>
                  <a:cubicBezTo>
                    <a:pt x="15" y="0"/>
                    <a:pt x="18" y="16"/>
                    <a:pt x="18" y="19"/>
                  </a:cubicBezTo>
                  <a:cubicBezTo>
                    <a:pt x="15" y="21"/>
                    <a:pt x="17" y="27"/>
                    <a:pt x="20" y="27"/>
                  </a:cubicBezTo>
                  <a:cubicBezTo>
                    <a:pt x="21" y="33"/>
                    <a:pt x="25" y="38"/>
                    <a:pt x="25" y="38"/>
                  </a:cubicBezTo>
                  <a:cubicBezTo>
                    <a:pt x="25" y="38"/>
                    <a:pt x="25" y="42"/>
                    <a:pt x="23" y="42"/>
                  </a:cubicBezTo>
                  <a:cubicBezTo>
                    <a:pt x="19" y="43"/>
                    <a:pt x="0" y="51"/>
                    <a:pt x="0" y="60"/>
                  </a:cubicBezTo>
                  <a:cubicBezTo>
                    <a:pt x="31" y="60"/>
                    <a:pt x="31" y="60"/>
                    <a:pt x="31" y="60"/>
                  </a:cubicBezTo>
                  <a:cubicBezTo>
                    <a:pt x="62" y="60"/>
                    <a:pt x="62" y="60"/>
                    <a:pt x="62" y="60"/>
                  </a:cubicBezTo>
                  <a:cubicBezTo>
                    <a:pt x="62" y="51"/>
                    <a:pt x="44" y="43"/>
                    <a:pt x="39" y="42"/>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75" name="Freeform 224"/>
            <p:cNvSpPr>
              <a:spLocks noEditPoints="1"/>
            </p:cNvSpPr>
            <p:nvPr/>
          </p:nvSpPr>
          <p:spPr bwMode="auto">
            <a:xfrm>
              <a:off x="6771087" y="1745564"/>
              <a:ext cx="150715" cy="150714"/>
            </a:xfrm>
            <a:custGeom>
              <a:avLst/>
              <a:gdLst>
                <a:gd name="T0" fmla="*/ 3 w 47"/>
                <a:gd name="T1" fmla="*/ 0 h 47"/>
                <a:gd name="T2" fmla="*/ 21 w 47"/>
                <a:gd name="T3" fmla="*/ 0 h 47"/>
                <a:gd name="T4" fmla="*/ 21 w 47"/>
                <a:gd name="T5" fmla="*/ 3 h 47"/>
                <a:gd name="T6" fmla="*/ 3 w 47"/>
                <a:gd name="T7" fmla="*/ 3 h 47"/>
                <a:gd name="T8" fmla="*/ 3 w 47"/>
                <a:gd name="T9" fmla="*/ 0 h 47"/>
                <a:gd name="T10" fmla="*/ 26 w 47"/>
                <a:gd name="T11" fmla="*/ 0 h 47"/>
                <a:gd name="T12" fmla="*/ 44 w 47"/>
                <a:gd name="T13" fmla="*/ 0 h 47"/>
                <a:gd name="T14" fmla="*/ 44 w 47"/>
                <a:gd name="T15" fmla="*/ 3 h 47"/>
                <a:gd name="T16" fmla="*/ 26 w 47"/>
                <a:gd name="T17" fmla="*/ 3 h 47"/>
                <a:gd name="T18" fmla="*/ 26 w 47"/>
                <a:gd name="T19" fmla="*/ 0 h 47"/>
                <a:gd name="T20" fmla="*/ 43 w 47"/>
                <a:gd name="T21" fmla="*/ 15 h 47"/>
                <a:gd name="T22" fmla="*/ 41 w 47"/>
                <a:gd name="T23" fmla="*/ 15 h 47"/>
                <a:gd name="T24" fmla="*/ 41 w 47"/>
                <a:gd name="T25" fmla="*/ 3 h 47"/>
                <a:gd name="T26" fmla="*/ 29 w 47"/>
                <a:gd name="T27" fmla="*/ 3 h 47"/>
                <a:gd name="T28" fmla="*/ 29 w 47"/>
                <a:gd name="T29" fmla="*/ 15 h 47"/>
                <a:gd name="T30" fmla="*/ 18 w 47"/>
                <a:gd name="T31" fmla="*/ 15 h 47"/>
                <a:gd name="T32" fmla="*/ 18 w 47"/>
                <a:gd name="T33" fmla="*/ 3 h 47"/>
                <a:gd name="T34" fmla="*/ 6 w 47"/>
                <a:gd name="T35" fmla="*/ 3 h 47"/>
                <a:gd name="T36" fmla="*/ 6 w 47"/>
                <a:gd name="T37" fmla="*/ 15 h 47"/>
                <a:gd name="T38" fmla="*/ 4 w 47"/>
                <a:gd name="T39" fmla="*/ 15 h 47"/>
                <a:gd name="T40" fmla="*/ 0 w 47"/>
                <a:gd name="T41" fmla="*/ 18 h 47"/>
                <a:gd name="T42" fmla="*/ 0 w 47"/>
                <a:gd name="T43" fmla="*/ 44 h 47"/>
                <a:gd name="T44" fmla="*/ 4 w 47"/>
                <a:gd name="T45" fmla="*/ 47 h 47"/>
                <a:gd name="T46" fmla="*/ 17 w 47"/>
                <a:gd name="T47" fmla="*/ 47 h 47"/>
                <a:gd name="T48" fmla="*/ 21 w 47"/>
                <a:gd name="T49" fmla="*/ 44 h 47"/>
                <a:gd name="T50" fmla="*/ 21 w 47"/>
                <a:gd name="T51" fmla="*/ 27 h 47"/>
                <a:gd name="T52" fmla="*/ 26 w 47"/>
                <a:gd name="T53" fmla="*/ 27 h 47"/>
                <a:gd name="T54" fmla="*/ 26 w 47"/>
                <a:gd name="T55" fmla="*/ 44 h 47"/>
                <a:gd name="T56" fmla="*/ 30 w 47"/>
                <a:gd name="T57" fmla="*/ 47 h 47"/>
                <a:gd name="T58" fmla="*/ 43 w 47"/>
                <a:gd name="T59" fmla="*/ 47 h 47"/>
                <a:gd name="T60" fmla="*/ 47 w 47"/>
                <a:gd name="T61" fmla="*/ 44 h 47"/>
                <a:gd name="T62" fmla="*/ 47 w 47"/>
                <a:gd name="T63" fmla="*/ 18 h 47"/>
                <a:gd name="T64" fmla="*/ 43 w 47"/>
                <a:gd name="T65" fmla="*/ 15 h 47"/>
                <a:gd name="T66" fmla="*/ 16 w 47"/>
                <a:gd name="T67" fmla="*/ 44 h 47"/>
                <a:gd name="T68" fmla="*/ 5 w 47"/>
                <a:gd name="T69" fmla="*/ 44 h 47"/>
                <a:gd name="T70" fmla="*/ 3 w 47"/>
                <a:gd name="T71" fmla="*/ 42 h 47"/>
                <a:gd name="T72" fmla="*/ 5 w 47"/>
                <a:gd name="T73" fmla="*/ 41 h 47"/>
                <a:gd name="T74" fmla="*/ 16 w 47"/>
                <a:gd name="T75" fmla="*/ 41 h 47"/>
                <a:gd name="T76" fmla="*/ 18 w 47"/>
                <a:gd name="T77" fmla="*/ 42 h 47"/>
                <a:gd name="T78" fmla="*/ 16 w 47"/>
                <a:gd name="T79" fmla="*/ 44 h 47"/>
                <a:gd name="T80" fmla="*/ 25 w 47"/>
                <a:gd name="T81" fmla="*/ 24 h 47"/>
                <a:gd name="T82" fmla="*/ 22 w 47"/>
                <a:gd name="T83" fmla="*/ 24 h 47"/>
                <a:gd name="T84" fmla="*/ 21 w 47"/>
                <a:gd name="T85" fmla="*/ 22 h 47"/>
                <a:gd name="T86" fmla="*/ 22 w 47"/>
                <a:gd name="T87" fmla="*/ 21 h 47"/>
                <a:gd name="T88" fmla="*/ 25 w 47"/>
                <a:gd name="T89" fmla="*/ 21 h 47"/>
                <a:gd name="T90" fmla="*/ 26 w 47"/>
                <a:gd name="T91" fmla="*/ 22 h 47"/>
                <a:gd name="T92" fmla="*/ 25 w 47"/>
                <a:gd name="T93" fmla="*/ 24 h 47"/>
                <a:gd name="T94" fmla="*/ 42 w 47"/>
                <a:gd name="T95" fmla="*/ 44 h 47"/>
                <a:gd name="T96" fmla="*/ 31 w 47"/>
                <a:gd name="T97" fmla="*/ 44 h 47"/>
                <a:gd name="T98" fmla="*/ 29 w 47"/>
                <a:gd name="T99" fmla="*/ 42 h 47"/>
                <a:gd name="T100" fmla="*/ 31 w 47"/>
                <a:gd name="T101" fmla="*/ 41 h 47"/>
                <a:gd name="T102" fmla="*/ 42 w 47"/>
                <a:gd name="T103" fmla="*/ 41 h 47"/>
                <a:gd name="T104" fmla="*/ 44 w 47"/>
                <a:gd name="T105" fmla="*/ 42 h 47"/>
                <a:gd name="T106" fmla="*/ 42 w 47"/>
                <a:gd name="T107" fmla="*/ 4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7" h="47">
                  <a:moveTo>
                    <a:pt x="3" y="0"/>
                  </a:moveTo>
                  <a:cubicBezTo>
                    <a:pt x="21" y="0"/>
                    <a:pt x="21" y="0"/>
                    <a:pt x="21" y="0"/>
                  </a:cubicBezTo>
                  <a:cubicBezTo>
                    <a:pt x="21" y="3"/>
                    <a:pt x="21" y="3"/>
                    <a:pt x="21" y="3"/>
                  </a:cubicBezTo>
                  <a:cubicBezTo>
                    <a:pt x="3" y="3"/>
                    <a:pt x="3" y="3"/>
                    <a:pt x="3" y="3"/>
                  </a:cubicBezTo>
                  <a:lnTo>
                    <a:pt x="3" y="0"/>
                  </a:lnTo>
                  <a:close/>
                  <a:moveTo>
                    <a:pt x="26" y="0"/>
                  </a:moveTo>
                  <a:cubicBezTo>
                    <a:pt x="44" y="0"/>
                    <a:pt x="44" y="0"/>
                    <a:pt x="44" y="0"/>
                  </a:cubicBezTo>
                  <a:cubicBezTo>
                    <a:pt x="44" y="3"/>
                    <a:pt x="44" y="3"/>
                    <a:pt x="44" y="3"/>
                  </a:cubicBezTo>
                  <a:cubicBezTo>
                    <a:pt x="26" y="3"/>
                    <a:pt x="26" y="3"/>
                    <a:pt x="26" y="3"/>
                  </a:cubicBezTo>
                  <a:lnTo>
                    <a:pt x="26" y="0"/>
                  </a:lnTo>
                  <a:close/>
                  <a:moveTo>
                    <a:pt x="43" y="15"/>
                  </a:moveTo>
                  <a:cubicBezTo>
                    <a:pt x="41" y="15"/>
                    <a:pt x="41" y="15"/>
                    <a:pt x="41" y="15"/>
                  </a:cubicBezTo>
                  <a:cubicBezTo>
                    <a:pt x="41" y="3"/>
                    <a:pt x="41" y="3"/>
                    <a:pt x="41" y="3"/>
                  </a:cubicBezTo>
                  <a:cubicBezTo>
                    <a:pt x="29" y="3"/>
                    <a:pt x="29" y="3"/>
                    <a:pt x="29" y="3"/>
                  </a:cubicBezTo>
                  <a:cubicBezTo>
                    <a:pt x="29" y="15"/>
                    <a:pt x="29" y="15"/>
                    <a:pt x="29" y="15"/>
                  </a:cubicBezTo>
                  <a:cubicBezTo>
                    <a:pt x="18" y="15"/>
                    <a:pt x="18" y="15"/>
                    <a:pt x="18" y="15"/>
                  </a:cubicBezTo>
                  <a:cubicBezTo>
                    <a:pt x="18" y="3"/>
                    <a:pt x="18" y="3"/>
                    <a:pt x="18" y="3"/>
                  </a:cubicBezTo>
                  <a:cubicBezTo>
                    <a:pt x="6" y="3"/>
                    <a:pt x="6" y="3"/>
                    <a:pt x="6" y="3"/>
                  </a:cubicBezTo>
                  <a:cubicBezTo>
                    <a:pt x="6" y="15"/>
                    <a:pt x="6" y="15"/>
                    <a:pt x="6" y="15"/>
                  </a:cubicBezTo>
                  <a:cubicBezTo>
                    <a:pt x="4" y="15"/>
                    <a:pt x="4" y="15"/>
                    <a:pt x="4" y="15"/>
                  </a:cubicBezTo>
                  <a:cubicBezTo>
                    <a:pt x="2" y="15"/>
                    <a:pt x="0" y="16"/>
                    <a:pt x="0" y="18"/>
                  </a:cubicBezTo>
                  <a:cubicBezTo>
                    <a:pt x="0" y="44"/>
                    <a:pt x="0" y="44"/>
                    <a:pt x="0" y="44"/>
                  </a:cubicBezTo>
                  <a:cubicBezTo>
                    <a:pt x="0" y="45"/>
                    <a:pt x="2" y="47"/>
                    <a:pt x="4" y="47"/>
                  </a:cubicBezTo>
                  <a:cubicBezTo>
                    <a:pt x="17" y="47"/>
                    <a:pt x="17" y="47"/>
                    <a:pt x="17" y="47"/>
                  </a:cubicBezTo>
                  <a:cubicBezTo>
                    <a:pt x="19" y="47"/>
                    <a:pt x="21" y="45"/>
                    <a:pt x="21" y="44"/>
                  </a:cubicBezTo>
                  <a:cubicBezTo>
                    <a:pt x="21" y="27"/>
                    <a:pt x="21" y="27"/>
                    <a:pt x="21" y="27"/>
                  </a:cubicBezTo>
                  <a:cubicBezTo>
                    <a:pt x="26" y="27"/>
                    <a:pt x="26" y="27"/>
                    <a:pt x="26" y="27"/>
                  </a:cubicBezTo>
                  <a:cubicBezTo>
                    <a:pt x="26" y="44"/>
                    <a:pt x="26" y="44"/>
                    <a:pt x="26" y="44"/>
                  </a:cubicBezTo>
                  <a:cubicBezTo>
                    <a:pt x="26" y="45"/>
                    <a:pt x="28" y="47"/>
                    <a:pt x="30" y="47"/>
                  </a:cubicBezTo>
                  <a:cubicBezTo>
                    <a:pt x="43" y="47"/>
                    <a:pt x="43" y="47"/>
                    <a:pt x="43" y="47"/>
                  </a:cubicBezTo>
                  <a:cubicBezTo>
                    <a:pt x="45" y="47"/>
                    <a:pt x="47" y="45"/>
                    <a:pt x="47" y="44"/>
                  </a:cubicBezTo>
                  <a:cubicBezTo>
                    <a:pt x="47" y="18"/>
                    <a:pt x="47" y="18"/>
                    <a:pt x="47" y="18"/>
                  </a:cubicBezTo>
                  <a:cubicBezTo>
                    <a:pt x="47" y="16"/>
                    <a:pt x="45" y="15"/>
                    <a:pt x="43" y="15"/>
                  </a:cubicBezTo>
                  <a:close/>
                  <a:moveTo>
                    <a:pt x="16" y="44"/>
                  </a:moveTo>
                  <a:cubicBezTo>
                    <a:pt x="5" y="44"/>
                    <a:pt x="5" y="44"/>
                    <a:pt x="5" y="44"/>
                  </a:cubicBezTo>
                  <a:cubicBezTo>
                    <a:pt x="4" y="44"/>
                    <a:pt x="3" y="43"/>
                    <a:pt x="3" y="42"/>
                  </a:cubicBezTo>
                  <a:cubicBezTo>
                    <a:pt x="3" y="42"/>
                    <a:pt x="4" y="41"/>
                    <a:pt x="5" y="41"/>
                  </a:cubicBezTo>
                  <a:cubicBezTo>
                    <a:pt x="16" y="41"/>
                    <a:pt x="16" y="41"/>
                    <a:pt x="16" y="41"/>
                  </a:cubicBezTo>
                  <a:cubicBezTo>
                    <a:pt x="17" y="41"/>
                    <a:pt x="18" y="42"/>
                    <a:pt x="18" y="42"/>
                  </a:cubicBezTo>
                  <a:cubicBezTo>
                    <a:pt x="18" y="43"/>
                    <a:pt x="17" y="44"/>
                    <a:pt x="16" y="44"/>
                  </a:cubicBezTo>
                  <a:close/>
                  <a:moveTo>
                    <a:pt x="25" y="24"/>
                  </a:moveTo>
                  <a:cubicBezTo>
                    <a:pt x="22" y="24"/>
                    <a:pt x="22" y="24"/>
                    <a:pt x="22" y="24"/>
                  </a:cubicBezTo>
                  <a:cubicBezTo>
                    <a:pt x="21" y="24"/>
                    <a:pt x="21" y="23"/>
                    <a:pt x="21" y="22"/>
                  </a:cubicBezTo>
                  <a:cubicBezTo>
                    <a:pt x="21" y="21"/>
                    <a:pt x="21" y="21"/>
                    <a:pt x="22" y="21"/>
                  </a:cubicBezTo>
                  <a:cubicBezTo>
                    <a:pt x="25" y="21"/>
                    <a:pt x="25" y="21"/>
                    <a:pt x="25" y="21"/>
                  </a:cubicBezTo>
                  <a:cubicBezTo>
                    <a:pt x="26" y="21"/>
                    <a:pt x="26" y="21"/>
                    <a:pt x="26" y="22"/>
                  </a:cubicBezTo>
                  <a:cubicBezTo>
                    <a:pt x="26" y="23"/>
                    <a:pt x="26" y="24"/>
                    <a:pt x="25" y="24"/>
                  </a:cubicBezTo>
                  <a:close/>
                  <a:moveTo>
                    <a:pt x="42" y="44"/>
                  </a:moveTo>
                  <a:cubicBezTo>
                    <a:pt x="31" y="44"/>
                    <a:pt x="31" y="44"/>
                    <a:pt x="31" y="44"/>
                  </a:cubicBezTo>
                  <a:cubicBezTo>
                    <a:pt x="30" y="44"/>
                    <a:pt x="29" y="43"/>
                    <a:pt x="29" y="42"/>
                  </a:cubicBezTo>
                  <a:cubicBezTo>
                    <a:pt x="29" y="42"/>
                    <a:pt x="30" y="41"/>
                    <a:pt x="31" y="41"/>
                  </a:cubicBezTo>
                  <a:cubicBezTo>
                    <a:pt x="42" y="41"/>
                    <a:pt x="42" y="41"/>
                    <a:pt x="42" y="41"/>
                  </a:cubicBezTo>
                  <a:cubicBezTo>
                    <a:pt x="43" y="41"/>
                    <a:pt x="44" y="42"/>
                    <a:pt x="44" y="42"/>
                  </a:cubicBezTo>
                  <a:cubicBezTo>
                    <a:pt x="44" y="43"/>
                    <a:pt x="43" y="44"/>
                    <a:pt x="42" y="44"/>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312" name="Freeform 55"/>
            <p:cNvSpPr>
              <a:spLocks noEditPoints="1"/>
            </p:cNvSpPr>
            <p:nvPr/>
          </p:nvSpPr>
          <p:spPr bwMode="auto">
            <a:xfrm>
              <a:off x="11738448" y="4076742"/>
              <a:ext cx="342533" cy="319044"/>
            </a:xfrm>
            <a:custGeom>
              <a:avLst/>
              <a:gdLst>
                <a:gd name="T0" fmla="*/ 53 w 107"/>
                <a:gd name="T1" fmla="*/ 13 h 100"/>
                <a:gd name="T2" fmla="*/ 37 w 107"/>
                <a:gd name="T3" fmla="*/ 16 h 100"/>
                <a:gd name="T4" fmla="*/ 24 w 107"/>
                <a:gd name="T5" fmla="*/ 23 h 100"/>
                <a:gd name="T6" fmla="*/ 13 w 107"/>
                <a:gd name="T7" fmla="*/ 43 h 100"/>
                <a:gd name="T8" fmla="*/ 17 w 107"/>
                <a:gd name="T9" fmla="*/ 55 h 100"/>
                <a:gd name="T10" fmla="*/ 27 w 107"/>
                <a:gd name="T11" fmla="*/ 66 h 100"/>
                <a:gd name="T12" fmla="*/ 33 w 107"/>
                <a:gd name="T13" fmla="*/ 75 h 100"/>
                <a:gd name="T14" fmla="*/ 33 w 107"/>
                <a:gd name="T15" fmla="*/ 79 h 100"/>
                <a:gd name="T16" fmla="*/ 36 w 107"/>
                <a:gd name="T17" fmla="*/ 77 h 100"/>
                <a:gd name="T18" fmla="*/ 45 w 107"/>
                <a:gd name="T19" fmla="*/ 73 h 100"/>
                <a:gd name="T20" fmla="*/ 47 w 107"/>
                <a:gd name="T21" fmla="*/ 73 h 100"/>
                <a:gd name="T22" fmla="*/ 53 w 107"/>
                <a:gd name="T23" fmla="*/ 73 h 100"/>
                <a:gd name="T24" fmla="*/ 70 w 107"/>
                <a:gd name="T25" fmla="*/ 71 h 100"/>
                <a:gd name="T26" fmla="*/ 83 w 107"/>
                <a:gd name="T27" fmla="*/ 64 h 100"/>
                <a:gd name="T28" fmla="*/ 93 w 107"/>
                <a:gd name="T29" fmla="*/ 43 h 100"/>
                <a:gd name="T30" fmla="*/ 83 w 107"/>
                <a:gd name="T31" fmla="*/ 23 h 100"/>
                <a:gd name="T32" fmla="*/ 70 w 107"/>
                <a:gd name="T33" fmla="*/ 16 h 100"/>
                <a:gd name="T34" fmla="*/ 53 w 107"/>
                <a:gd name="T35" fmla="*/ 13 h 100"/>
                <a:gd name="T36" fmla="*/ 53 w 107"/>
                <a:gd name="T37" fmla="*/ 0 h 100"/>
                <a:gd name="T38" fmla="*/ 53 w 107"/>
                <a:gd name="T39" fmla="*/ 0 h 100"/>
                <a:gd name="T40" fmla="*/ 107 w 107"/>
                <a:gd name="T41" fmla="*/ 43 h 100"/>
                <a:gd name="T42" fmla="*/ 53 w 107"/>
                <a:gd name="T43" fmla="*/ 87 h 100"/>
                <a:gd name="T44" fmla="*/ 45 w 107"/>
                <a:gd name="T45" fmla="*/ 86 h 100"/>
                <a:gd name="T46" fmla="*/ 7 w 107"/>
                <a:gd name="T47" fmla="*/ 100 h 100"/>
                <a:gd name="T48" fmla="*/ 7 w 107"/>
                <a:gd name="T49" fmla="*/ 97 h 100"/>
                <a:gd name="T50" fmla="*/ 20 w 107"/>
                <a:gd name="T51" fmla="*/ 80 h 100"/>
                <a:gd name="T52" fmla="*/ 20 w 107"/>
                <a:gd name="T53" fmla="*/ 77 h 100"/>
                <a:gd name="T54" fmla="*/ 0 w 107"/>
                <a:gd name="T55" fmla="*/ 43 h 100"/>
                <a:gd name="T56" fmla="*/ 53 w 107"/>
                <a:gd name="T5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7" h="100">
                  <a:moveTo>
                    <a:pt x="53" y="13"/>
                  </a:moveTo>
                  <a:cubicBezTo>
                    <a:pt x="48" y="13"/>
                    <a:pt x="42" y="14"/>
                    <a:pt x="37" y="16"/>
                  </a:cubicBezTo>
                  <a:cubicBezTo>
                    <a:pt x="32" y="18"/>
                    <a:pt x="28" y="20"/>
                    <a:pt x="24" y="23"/>
                  </a:cubicBezTo>
                  <a:cubicBezTo>
                    <a:pt x="17" y="29"/>
                    <a:pt x="13" y="36"/>
                    <a:pt x="13" y="43"/>
                  </a:cubicBezTo>
                  <a:cubicBezTo>
                    <a:pt x="13" y="48"/>
                    <a:pt x="14" y="52"/>
                    <a:pt x="17" y="55"/>
                  </a:cubicBezTo>
                  <a:cubicBezTo>
                    <a:pt x="19" y="59"/>
                    <a:pt x="23" y="63"/>
                    <a:pt x="27" y="66"/>
                  </a:cubicBezTo>
                  <a:cubicBezTo>
                    <a:pt x="30" y="68"/>
                    <a:pt x="32" y="71"/>
                    <a:pt x="33" y="75"/>
                  </a:cubicBezTo>
                  <a:cubicBezTo>
                    <a:pt x="33" y="76"/>
                    <a:pt x="33" y="78"/>
                    <a:pt x="33" y="79"/>
                  </a:cubicBezTo>
                  <a:cubicBezTo>
                    <a:pt x="34" y="78"/>
                    <a:pt x="35" y="78"/>
                    <a:pt x="36" y="77"/>
                  </a:cubicBezTo>
                  <a:cubicBezTo>
                    <a:pt x="38" y="74"/>
                    <a:pt x="42" y="73"/>
                    <a:pt x="45" y="73"/>
                  </a:cubicBezTo>
                  <a:cubicBezTo>
                    <a:pt x="46" y="73"/>
                    <a:pt x="46" y="73"/>
                    <a:pt x="47" y="73"/>
                  </a:cubicBezTo>
                  <a:cubicBezTo>
                    <a:pt x="49" y="73"/>
                    <a:pt x="51" y="73"/>
                    <a:pt x="53" y="73"/>
                  </a:cubicBezTo>
                  <a:cubicBezTo>
                    <a:pt x="59" y="73"/>
                    <a:pt x="65" y="73"/>
                    <a:pt x="70" y="71"/>
                  </a:cubicBezTo>
                  <a:cubicBezTo>
                    <a:pt x="75" y="69"/>
                    <a:pt x="79" y="67"/>
                    <a:pt x="83" y="64"/>
                  </a:cubicBezTo>
                  <a:cubicBezTo>
                    <a:pt x="90" y="58"/>
                    <a:pt x="93" y="51"/>
                    <a:pt x="93" y="43"/>
                  </a:cubicBezTo>
                  <a:cubicBezTo>
                    <a:pt x="93" y="36"/>
                    <a:pt x="90" y="29"/>
                    <a:pt x="83" y="23"/>
                  </a:cubicBezTo>
                  <a:cubicBezTo>
                    <a:pt x="79" y="20"/>
                    <a:pt x="75" y="18"/>
                    <a:pt x="70" y="16"/>
                  </a:cubicBezTo>
                  <a:cubicBezTo>
                    <a:pt x="65" y="14"/>
                    <a:pt x="59" y="13"/>
                    <a:pt x="53" y="13"/>
                  </a:cubicBezTo>
                  <a:close/>
                  <a:moveTo>
                    <a:pt x="53" y="0"/>
                  </a:moveTo>
                  <a:cubicBezTo>
                    <a:pt x="53" y="0"/>
                    <a:pt x="53" y="0"/>
                    <a:pt x="53" y="0"/>
                  </a:cubicBezTo>
                  <a:cubicBezTo>
                    <a:pt x="83" y="0"/>
                    <a:pt x="107" y="19"/>
                    <a:pt x="107" y="43"/>
                  </a:cubicBezTo>
                  <a:cubicBezTo>
                    <a:pt x="107" y="67"/>
                    <a:pt x="83" y="87"/>
                    <a:pt x="53" y="87"/>
                  </a:cubicBezTo>
                  <a:cubicBezTo>
                    <a:pt x="51" y="87"/>
                    <a:pt x="48" y="87"/>
                    <a:pt x="45" y="86"/>
                  </a:cubicBezTo>
                  <a:cubicBezTo>
                    <a:pt x="34" y="98"/>
                    <a:pt x="20" y="100"/>
                    <a:pt x="7" y="100"/>
                  </a:cubicBezTo>
                  <a:cubicBezTo>
                    <a:pt x="7" y="97"/>
                    <a:pt x="7" y="97"/>
                    <a:pt x="7" y="97"/>
                  </a:cubicBezTo>
                  <a:cubicBezTo>
                    <a:pt x="14" y="94"/>
                    <a:pt x="20" y="87"/>
                    <a:pt x="20" y="80"/>
                  </a:cubicBezTo>
                  <a:cubicBezTo>
                    <a:pt x="20" y="79"/>
                    <a:pt x="20" y="78"/>
                    <a:pt x="20" y="77"/>
                  </a:cubicBezTo>
                  <a:cubicBezTo>
                    <a:pt x="8" y="69"/>
                    <a:pt x="0" y="57"/>
                    <a:pt x="0" y="43"/>
                  </a:cubicBezTo>
                  <a:cubicBezTo>
                    <a:pt x="0" y="19"/>
                    <a:pt x="24" y="0"/>
                    <a:pt x="53" y="0"/>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3" name="Freeform 56"/>
            <p:cNvSpPr>
              <a:spLocks noEditPoints="1"/>
            </p:cNvSpPr>
            <p:nvPr/>
          </p:nvSpPr>
          <p:spPr bwMode="auto">
            <a:xfrm>
              <a:off x="11501612" y="4250944"/>
              <a:ext cx="215306" cy="215306"/>
            </a:xfrm>
            <a:custGeom>
              <a:avLst/>
              <a:gdLst>
                <a:gd name="T0" fmla="*/ 62 w 67"/>
                <a:gd name="T1" fmla="*/ 17 h 67"/>
                <a:gd name="T2" fmla="*/ 67 w 67"/>
                <a:gd name="T3" fmla="*/ 13 h 67"/>
                <a:gd name="T4" fmla="*/ 67 w 67"/>
                <a:gd name="T5" fmla="*/ 5 h 67"/>
                <a:gd name="T6" fmla="*/ 58 w 67"/>
                <a:gd name="T7" fmla="*/ 5 h 67"/>
                <a:gd name="T8" fmla="*/ 58 w 67"/>
                <a:gd name="T9" fmla="*/ 0 h 67"/>
                <a:gd name="T10" fmla="*/ 4 w 67"/>
                <a:gd name="T11" fmla="*/ 0 h 67"/>
                <a:gd name="T12" fmla="*/ 0 w 67"/>
                <a:gd name="T13" fmla="*/ 5 h 67"/>
                <a:gd name="T14" fmla="*/ 0 w 67"/>
                <a:gd name="T15" fmla="*/ 63 h 67"/>
                <a:gd name="T16" fmla="*/ 4 w 67"/>
                <a:gd name="T17" fmla="*/ 67 h 67"/>
                <a:gd name="T18" fmla="*/ 58 w 67"/>
                <a:gd name="T19" fmla="*/ 67 h 67"/>
                <a:gd name="T20" fmla="*/ 58 w 67"/>
                <a:gd name="T21" fmla="*/ 50 h 67"/>
                <a:gd name="T22" fmla="*/ 62 w 67"/>
                <a:gd name="T23" fmla="*/ 50 h 67"/>
                <a:gd name="T24" fmla="*/ 67 w 67"/>
                <a:gd name="T25" fmla="*/ 46 h 67"/>
                <a:gd name="T26" fmla="*/ 67 w 67"/>
                <a:gd name="T27" fmla="*/ 38 h 67"/>
                <a:gd name="T28" fmla="*/ 58 w 67"/>
                <a:gd name="T29" fmla="*/ 38 h 67"/>
                <a:gd name="T30" fmla="*/ 58 w 67"/>
                <a:gd name="T31" fmla="*/ 34 h 67"/>
                <a:gd name="T32" fmla="*/ 62 w 67"/>
                <a:gd name="T33" fmla="*/ 34 h 67"/>
                <a:gd name="T34" fmla="*/ 67 w 67"/>
                <a:gd name="T35" fmla="*/ 30 h 67"/>
                <a:gd name="T36" fmla="*/ 67 w 67"/>
                <a:gd name="T37" fmla="*/ 21 h 67"/>
                <a:gd name="T38" fmla="*/ 58 w 67"/>
                <a:gd name="T39" fmla="*/ 21 h 67"/>
                <a:gd name="T40" fmla="*/ 58 w 67"/>
                <a:gd name="T41" fmla="*/ 17 h 67"/>
                <a:gd name="T42" fmla="*/ 62 w 67"/>
                <a:gd name="T43" fmla="*/ 17 h 67"/>
                <a:gd name="T44" fmla="*/ 37 w 67"/>
                <a:gd name="T45" fmla="*/ 17 h 67"/>
                <a:gd name="T46" fmla="*/ 46 w 67"/>
                <a:gd name="T47" fmla="*/ 25 h 67"/>
                <a:gd name="T48" fmla="*/ 37 w 67"/>
                <a:gd name="T49" fmla="*/ 34 h 67"/>
                <a:gd name="T50" fmla="*/ 29 w 67"/>
                <a:gd name="T51" fmla="*/ 25 h 67"/>
                <a:gd name="T52" fmla="*/ 37 w 67"/>
                <a:gd name="T53" fmla="*/ 17 h 67"/>
                <a:gd name="T54" fmla="*/ 16 w 67"/>
                <a:gd name="T55" fmla="*/ 63 h 67"/>
                <a:gd name="T56" fmla="*/ 12 w 67"/>
                <a:gd name="T57" fmla="*/ 63 h 67"/>
                <a:gd name="T58" fmla="*/ 12 w 67"/>
                <a:gd name="T59" fmla="*/ 5 h 67"/>
                <a:gd name="T60" fmla="*/ 16 w 67"/>
                <a:gd name="T61" fmla="*/ 5 h 67"/>
                <a:gd name="T62" fmla="*/ 16 w 67"/>
                <a:gd name="T63" fmla="*/ 63 h 67"/>
                <a:gd name="T64" fmla="*/ 50 w 67"/>
                <a:gd name="T65" fmla="*/ 50 h 67"/>
                <a:gd name="T66" fmla="*/ 25 w 67"/>
                <a:gd name="T67" fmla="*/ 50 h 67"/>
                <a:gd name="T68" fmla="*/ 25 w 67"/>
                <a:gd name="T69" fmla="*/ 46 h 67"/>
                <a:gd name="T70" fmla="*/ 33 w 67"/>
                <a:gd name="T71" fmla="*/ 38 h 67"/>
                <a:gd name="T72" fmla="*/ 33 w 67"/>
                <a:gd name="T73" fmla="*/ 38 h 67"/>
                <a:gd name="T74" fmla="*/ 41 w 67"/>
                <a:gd name="T75" fmla="*/ 38 h 67"/>
                <a:gd name="T76" fmla="*/ 50 w 67"/>
                <a:gd name="T77" fmla="*/ 46 h 67"/>
                <a:gd name="T78" fmla="*/ 50 w 67"/>
                <a:gd name="T79"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7" h="67">
                  <a:moveTo>
                    <a:pt x="62" y="17"/>
                  </a:moveTo>
                  <a:cubicBezTo>
                    <a:pt x="65" y="17"/>
                    <a:pt x="67" y="15"/>
                    <a:pt x="67" y="13"/>
                  </a:cubicBezTo>
                  <a:cubicBezTo>
                    <a:pt x="67" y="5"/>
                    <a:pt x="67" y="5"/>
                    <a:pt x="67" y="5"/>
                  </a:cubicBezTo>
                  <a:cubicBezTo>
                    <a:pt x="58" y="5"/>
                    <a:pt x="58" y="5"/>
                    <a:pt x="58" y="5"/>
                  </a:cubicBezTo>
                  <a:cubicBezTo>
                    <a:pt x="58" y="0"/>
                    <a:pt x="58" y="0"/>
                    <a:pt x="58" y="0"/>
                  </a:cubicBezTo>
                  <a:cubicBezTo>
                    <a:pt x="4" y="0"/>
                    <a:pt x="4" y="0"/>
                    <a:pt x="4" y="0"/>
                  </a:cubicBezTo>
                  <a:cubicBezTo>
                    <a:pt x="2" y="0"/>
                    <a:pt x="0" y="2"/>
                    <a:pt x="0" y="5"/>
                  </a:cubicBezTo>
                  <a:cubicBezTo>
                    <a:pt x="0" y="63"/>
                    <a:pt x="0" y="63"/>
                    <a:pt x="0" y="63"/>
                  </a:cubicBezTo>
                  <a:cubicBezTo>
                    <a:pt x="0" y="65"/>
                    <a:pt x="2" y="67"/>
                    <a:pt x="4" y="67"/>
                  </a:cubicBezTo>
                  <a:cubicBezTo>
                    <a:pt x="58" y="67"/>
                    <a:pt x="58" y="67"/>
                    <a:pt x="58" y="67"/>
                  </a:cubicBezTo>
                  <a:cubicBezTo>
                    <a:pt x="58" y="50"/>
                    <a:pt x="58" y="50"/>
                    <a:pt x="58" y="50"/>
                  </a:cubicBezTo>
                  <a:cubicBezTo>
                    <a:pt x="62" y="50"/>
                    <a:pt x="62" y="50"/>
                    <a:pt x="62" y="50"/>
                  </a:cubicBezTo>
                  <a:cubicBezTo>
                    <a:pt x="65" y="50"/>
                    <a:pt x="67" y="49"/>
                    <a:pt x="67" y="46"/>
                  </a:cubicBezTo>
                  <a:cubicBezTo>
                    <a:pt x="67" y="38"/>
                    <a:pt x="67" y="38"/>
                    <a:pt x="67" y="38"/>
                  </a:cubicBezTo>
                  <a:cubicBezTo>
                    <a:pt x="58" y="38"/>
                    <a:pt x="58" y="38"/>
                    <a:pt x="58" y="38"/>
                  </a:cubicBezTo>
                  <a:cubicBezTo>
                    <a:pt x="58" y="34"/>
                    <a:pt x="58" y="34"/>
                    <a:pt x="58" y="34"/>
                  </a:cubicBezTo>
                  <a:cubicBezTo>
                    <a:pt x="62" y="34"/>
                    <a:pt x="62" y="34"/>
                    <a:pt x="62" y="34"/>
                  </a:cubicBezTo>
                  <a:cubicBezTo>
                    <a:pt x="65" y="34"/>
                    <a:pt x="67" y="32"/>
                    <a:pt x="67" y="30"/>
                  </a:cubicBezTo>
                  <a:cubicBezTo>
                    <a:pt x="67" y="21"/>
                    <a:pt x="67" y="21"/>
                    <a:pt x="67" y="21"/>
                  </a:cubicBezTo>
                  <a:cubicBezTo>
                    <a:pt x="58" y="21"/>
                    <a:pt x="58" y="21"/>
                    <a:pt x="58" y="21"/>
                  </a:cubicBezTo>
                  <a:cubicBezTo>
                    <a:pt x="58" y="17"/>
                    <a:pt x="58" y="17"/>
                    <a:pt x="58" y="17"/>
                  </a:cubicBezTo>
                  <a:lnTo>
                    <a:pt x="62" y="17"/>
                  </a:lnTo>
                  <a:close/>
                  <a:moveTo>
                    <a:pt x="37" y="17"/>
                  </a:moveTo>
                  <a:cubicBezTo>
                    <a:pt x="42" y="17"/>
                    <a:pt x="46" y="21"/>
                    <a:pt x="46" y="25"/>
                  </a:cubicBezTo>
                  <a:cubicBezTo>
                    <a:pt x="46" y="30"/>
                    <a:pt x="42" y="34"/>
                    <a:pt x="37" y="34"/>
                  </a:cubicBezTo>
                  <a:cubicBezTo>
                    <a:pt x="33" y="34"/>
                    <a:pt x="29" y="30"/>
                    <a:pt x="29" y="25"/>
                  </a:cubicBezTo>
                  <a:cubicBezTo>
                    <a:pt x="29" y="21"/>
                    <a:pt x="33" y="17"/>
                    <a:pt x="37" y="17"/>
                  </a:cubicBezTo>
                  <a:close/>
                  <a:moveTo>
                    <a:pt x="16" y="63"/>
                  </a:moveTo>
                  <a:cubicBezTo>
                    <a:pt x="12" y="63"/>
                    <a:pt x="12" y="63"/>
                    <a:pt x="12" y="63"/>
                  </a:cubicBezTo>
                  <a:cubicBezTo>
                    <a:pt x="12" y="5"/>
                    <a:pt x="12" y="5"/>
                    <a:pt x="12" y="5"/>
                  </a:cubicBezTo>
                  <a:cubicBezTo>
                    <a:pt x="16" y="5"/>
                    <a:pt x="16" y="5"/>
                    <a:pt x="16" y="5"/>
                  </a:cubicBezTo>
                  <a:lnTo>
                    <a:pt x="16" y="63"/>
                  </a:lnTo>
                  <a:close/>
                  <a:moveTo>
                    <a:pt x="50" y="50"/>
                  </a:moveTo>
                  <a:cubicBezTo>
                    <a:pt x="25" y="50"/>
                    <a:pt x="25" y="50"/>
                    <a:pt x="25" y="50"/>
                  </a:cubicBezTo>
                  <a:cubicBezTo>
                    <a:pt x="25" y="46"/>
                    <a:pt x="25" y="46"/>
                    <a:pt x="25" y="46"/>
                  </a:cubicBezTo>
                  <a:cubicBezTo>
                    <a:pt x="25" y="42"/>
                    <a:pt x="28" y="38"/>
                    <a:pt x="33" y="38"/>
                  </a:cubicBezTo>
                  <a:cubicBezTo>
                    <a:pt x="33" y="38"/>
                    <a:pt x="33" y="38"/>
                    <a:pt x="33" y="38"/>
                  </a:cubicBezTo>
                  <a:cubicBezTo>
                    <a:pt x="41" y="38"/>
                    <a:pt x="41" y="38"/>
                    <a:pt x="41" y="38"/>
                  </a:cubicBezTo>
                  <a:cubicBezTo>
                    <a:pt x="46" y="38"/>
                    <a:pt x="50" y="42"/>
                    <a:pt x="50" y="46"/>
                  </a:cubicBezTo>
                  <a:lnTo>
                    <a:pt x="50" y="50"/>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4" name="Freeform 57"/>
            <p:cNvSpPr>
              <a:spLocks noEditPoints="1"/>
            </p:cNvSpPr>
            <p:nvPr/>
          </p:nvSpPr>
          <p:spPr bwMode="auto">
            <a:xfrm>
              <a:off x="11869589" y="3663746"/>
              <a:ext cx="185947" cy="182031"/>
            </a:xfrm>
            <a:custGeom>
              <a:avLst/>
              <a:gdLst>
                <a:gd name="T0" fmla="*/ 58 w 58"/>
                <a:gd name="T1" fmla="*/ 29 h 57"/>
                <a:gd name="T2" fmla="*/ 29 w 58"/>
                <a:gd name="T3" fmla="*/ 57 h 57"/>
                <a:gd name="T4" fmla="*/ 0 w 58"/>
                <a:gd name="T5" fmla="*/ 29 h 57"/>
                <a:gd name="T6" fmla="*/ 29 w 58"/>
                <a:gd name="T7" fmla="*/ 0 h 57"/>
                <a:gd name="T8" fmla="*/ 58 w 58"/>
                <a:gd name="T9" fmla="*/ 29 h 57"/>
                <a:gd name="T10" fmla="*/ 6 w 58"/>
                <a:gd name="T11" fmla="*/ 29 h 57"/>
                <a:gd name="T12" fmla="*/ 29 w 58"/>
                <a:gd name="T13" fmla="*/ 52 h 57"/>
                <a:gd name="T14" fmla="*/ 52 w 58"/>
                <a:gd name="T15" fmla="*/ 29 h 57"/>
                <a:gd name="T16" fmla="*/ 29 w 58"/>
                <a:gd name="T17" fmla="*/ 6 h 57"/>
                <a:gd name="T18" fmla="*/ 6 w 58"/>
                <a:gd name="T19" fmla="*/ 29 h 57"/>
                <a:gd name="T20" fmla="*/ 32 w 58"/>
                <a:gd name="T21" fmla="*/ 12 h 57"/>
                <a:gd name="T22" fmla="*/ 46 w 58"/>
                <a:gd name="T23" fmla="*/ 26 h 57"/>
                <a:gd name="T24" fmla="*/ 46 w 58"/>
                <a:gd name="T25" fmla="*/ 31 h 57"/>
                <a:gd name="T26" fmla="*/ 41 w 58"/>
                <a:gd name="T27" fmla="*/ 31 h 57"/>
                <a:gd name="T28" fmla="*/ 33 w 58"/>
                <a:gd name="T29" fmla="*/ 23 h 57"/>
                <a:gd name="T30" fmla="*/ 33 w 58"/>
                <a:gd name="T31" fmla="*/ 43 h 57"/>
                <a:gd name="T32" fmla="*/ 29 w 58"/>
                <a:gd name="T33" fmla="*/ 47 h 57"/>
                <a:gd name="T34" fmla="*/ 25 w 58"/>
                <a:gd name="T35" fmla="*/ 43 h 57"/>
                <a:gd name="T36" fmla="*/ 25 w 58"/>
                <a:gd name="T37" fmla="*/ 23 h 57"/>
                <a:gd name="T38" fmla="*/ 17 w 58"/>
                <a:gd name="T39" fmla="*/ 31 h 57"/>
                <a:gd name="T40" fmla="*/ 12 w 58"/>
                <a:gd name="T41" fmla="*/ 31 h 57"/>
                <a:gd name="T42" fmla="*/ 11 w 58"/>
                <a:gd name="T43" fmla="*/ 29 h 57"/>
                <a:gd name="T44" fmla="*/ 12 w 58"/>
                <a:gd name="T45" fmla="*/ 26 h 57"/>
                <a:gd name="T46" fmla="*/ 27 w 58"/>
                <a:gd name="T47" fmla="*/ 12 h 57"/>
                <a:gd name="T48" fmla="*/ 32 w 58"/>
                <a:gd name="T4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57">
                  <a:moveTo>
                    <a:pt x="58" y="29"/>
                  </a:moveTo>
                  <a:cubicBezTo>
                    <a:pt x="58" y="45"/>
                    <a:pt x="45" y="57"/>
                    <a:pt x="29" y="57"/>
                  </a:cubicBezTo>
                  <a:cubicBezTo>
                    <a:pt x="13" y="57"/>
                    <a:pt x="0" y="45"/>
                    <a:pt x="0" y="29"/>
                  </a:cubicBezTo>
                  <a:cubicBezTo>
                    <a:pt x="0" y="13"/>
                    <a:pt x="13" y="0"/>
                    <a:pt x="29" y="0"/>
                  </a:cubicBezTo>
                  <a:cubicBezTo>
                    <a:pt x="45" y="0"/>
                    <a:pt x="58" y="13"/>
                    <a:pt x="58" y="29"/>
                  </a:cubicBezTo>
                  <a:close/>
                  <a:moveTo>
                    <a:pt x="6" y="29"/>
                  </a:moveTo>
                  <a:cubicBezTo>
                    <a:pt x="6" y="42"/>
                    <a:pt x="16" y="52"/>
                    <a:pt x="29" y="52"/>
                  </a:cubicBezTo>
                  <a:cubicBezTo>
                    <a:pt x="42" y="52"/>
                    <a:pt x="52" y="42"/>
                    <a:pt x="52" y="29"/>
                  </a:cubicBezTo>
                  <a:cubicBezTo>
                    <a:pt x="52" y="16"/>
                    <a:pt x="42" y="6"/>
                    <a:pt x="29" y="6"/>
                  </a:cubicBezTo>
                  <a:cubicBezTo>
                    <a:pt x="16" y="6"/>
                    <a:pt x="6" y="16"/>
                    <a:pt x="6" y="29"/>
                  </a:cubicBezTo>
                  <a:close/>
                  <a:moveTo>
                    <a:pt x="32" y="12"/>
                  </a:moveTo>
                  <a:cubicBezTo>
                    <a:pt x="46" y="26"/>
                    <a:pt x="46" y="26"/>
                    <a:pt x="46" y="26"/>
                  </a:cubicBezTo>
                  <a:cubicBezTo>
                    <a:pt x="47" y="28"/>
                    <a:pt x="47" y="30"/>
                    <a:pt x="46" y="31"/>
                  </a:cubicBezTo>
                  <a:cubicBezTo>
                    <a:pt x="45" y="33"/>
                    <a:pt x="42" y="33"/>
                    <a:pt x="41" y="31"/>
                  </a:cubicBezTo>
                  <a:cubicBezTo>
                    <a:pt x="33" y="23"/>
                    <a:pt x="33" y="23"/>
                    <a:pt x="33" y="23"/>
                  </a:cubicBezTo>
                  <a:cubicBezTo>
                    <a:pt x="33" y="43"/>
                    <a:pt x="33" y="43"/>
                    <a:pt x="33" y="43"/>
                  </a:cubicBezTo>
                  <a:cubicBezTo>
                    <a:pt x="33" y="45"/>
                    <a:pt x="31" y="47"/>
                    <a:pt x="29" y="47"/>
                  </a:cubicBezTo>
                  <a:cubicBezTo>
                    <a:pt x="27" y="47"/>
                    <a:pt x="25" y="45"/>
                    <a:pt x="25" y="43"/>
                  </a:cubicBezTo>
                  <a:cubicBezTo>
                    <a:pt x="25" y="23"/>
                    <a:pt x="25" y="23"/>
                    <a:pt x="25" y="23"/>
                  </a:cubicBezTo>
                  <a:cubicBezTo>
                    <a:pt x="17" y="31"/>
                    <a:pt x="17" y="31"/>
                    <a:pt x="17" y="31"/>
                  </a:cubicBezTo>
                  <a:cubicBezTo>
                    <a:pt x="16" y="33"/>
                    <a:pt x="14" y="33"/>
                    <a:pt x="12" y="31"/>
                  </a:cubicBezTo>
                  <a:cubicBezTo>
                    <a:pt x="12" y="31"/>
                    <a:pt x="11" y="30"/>
                    <a:pt x="11" y="29"/>
                  </a:cubicBezTo>
                  <a:cubicBezTo>
                    <a:pt x="11" y="28"/>
                    <a:pt x="12" y="27"/>
                    <a:pt x="12" y="26"/>
                  </a:cubicBezTo>
                  <a:cubicBezTo>
                    <a:pt x="27" y="12"/>
                    <a:pt x="27" y="12"/>
                    <a:pt x="27" y="12"/>
                  </a:cubicBezTo>
                  <a:cubicBezTo>
                    <a:pt x="28" y="11"/>
                    <a:pt x="30" y="11"/>
                    <a:pt x="32" y="12"/>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5" name="Freeform 58"/>
            <p:cNvSpPr>
              <a:spLocks noEditPoints="1"/>
            </p:cNvSpPr>
            <p:nvPr/>
          </p:nvSpPr>
          <p:spPr bwMode="auto">
            <a:xfrm>
              <a:off x="11838272" y="3890796"/>
              <a:ext cx="146800" cy="146799"/>
            </a:xfrm>
            <a:custGeom>
              <a:avLst/>
              <a:gdLst>
                <a:gd name="T0" fmla="*/ 3 w 46"/>
                <a:gd name="T1" fmla="*/ 0 h 46"/>
                <a:gd name="T2" fmla="*/ 20 w 46"/>
                <a:gd name="T3" fmla="*/ 0 h 46"/>
                <a:gd name="T4" fmla="*/ 20 w 46"/>
                <a:gd name="T5" fmla="*/ 3 h 46"/>
                <a:gd name="T6" fmla="*/ 3 w 46"/>
                <a:gd name="T7" fmla="*/ 3 h 46"/>
                <a:gd name="T8" fmla="*/ 3 w 46"/>
                <a:gd name="T9" fmla="*/ 0 h 46"/>
                <a:gd name="T10" fmla="*/ 26 w 46"/>
                <a:gd name="T11" fmla="*/ 0 h 46"/>
                <a:gd name="T12" fmla="*/ 43 w 46"/>
                <a:gd name="T13" fmla="*/ 0 h 46"/>
                <a:gd name="T14" fmla="*/ 43 w 46"/>
                <a:gd name="T15" fmla="*/ 3 h 46"/>
                <a:gd name="T16" fmla="*/ 26 w 46"/>
                <a:gd name="T17" fmla="*/ 3 h 46"/>
                <a:gd name="T18" fmla="*/ 26 w 46"/>
                <a:gd name="T19" fmla="*/ 0 h 46"/>
                <a:gd name="T20" fmla="*/ 43 w 46"/>
                <a:gd name="T21" fmla="*/ 14 h 46"/>
                <a:gd name="T22" fmla="*/ 41 w 46"/>
                <a:gd name="T23" fmla="*/ 14 h 46"/>
                <a:gd name="T24" fmla="*/ 41 w 46"/>
                <a:gd name="T25" fmla="*/ 3 h 46"/>
                <a:gd name="T26" fmla="*/ 29 w 46"/>
                <a:gd name="T27" fmla="*/ 3 h 46"/>
                <a:gd name="T28" fmla="*/ 29 w 46"/>
                <a:gd name="T29" fmla="*/ 14 h 46"/>
                <a:gd name="T30" fmla="*/ 17 w 46"/>
                <a:gd name="T31" fmla="*/ 14 h 46"/>
                <a:gd name="T32" fmla="*/ 17 w 46"/>
                <a:gd name="T33" fmla="*/ 3 h 46"/>
                <a:gd name="T34" fmla="*/ 6 w 46"/>
                <a:gd name="T35" fmla="*/ 3 h 46"/>
                <a:gd name="T36" fmla="*/ 6 w 46"/>
                <a:gd name="T37" fmla="*/ 14 h 46"/>
                <a:gd name="T38" fmla="*/ 3 w 46"/>
                <a:gd name="T39" fmla="*/ 14 h 46"/>
                <a:gd name="T40" fmla="*/ 0 w 46"/>
                <a:gd name="T41" fmla="*/ 18 h 46"/>
                <a:gd name="T42" fmla="*/ 0 w 46"/>
                <a:gd name="T43" fmla="*/ 43 h 46"/>
                <a:gd name="T44" fmla="*/ 3 w 46"/>
                <a:gd name="T45" fmla="*/ 46 h 46"/>
                <a:gd name="T46" fmla="*/ 17 w 46"/>
                <a:gd name="T47" fmla="*/ 46 h 46"/>
                <a:gd name="T48" fmla="*/ 20 w 46"/>
                <a:gd name="T49" fmla="*/ 43 h 46"/>
                <a:gd name="T50" fmla="*/ 20 w 46"/>
                <a:gd name="T51" fmla="*/ 26 h 46"/>
                <a:gd name="T52" fmla="*/ 26 w 46"/>
                <a:gd name="T53" fmla="*/ 26 h 46"/>
                <a:gd name="T54" fmla="*/ 26 w 46"/>
                <a:gd name="T55" fmla="*/ 43 h 46"/>
                <a:gd name="T56" fmla="*/ 29 w 46"/>
                <a:gd name="T57" fmla="*/ 46 h 46"/>
                <a:gd name="T58" fmla="*/ 43 w 46"/>
                <a:gd name="T59" fmla="*/ 46 h 46"/>
                <a:gd name="T60" fmla="*/ 46 w 46"/>
                <a:gd name="T61" fmla="*/ 43 h 46"/>
                <a:gd name="T62" fmla="*/ 46 w 46"/>
                <a:gd name="T63" fmla="*/ 18 h 46"/>
                <a:gd name="T64" fmla="*/ 43 w 46"/>
                <a:gd name="T65" fmla="*/ 14 h 46"/>
                <a:gd name="T66" fmla="*/ 16 w 46"/>
                <a:gd name="T67" fmla="*/ 43 h 46"/>
                <a:gd name="T68" fmla="*/ 5 w 46"/>
                <a:gd name="T69" fmla="*/ 43 h 46"/>
                <a:gd name="T70" fmla="*/ 3 w 46"/>
                <a:gd name="T71" fmla="*/ 42 h 46"/>
                <a:gd name="T72" fmla="*/ 5 w 46"/>
                <a:gd name="T73" fmla="*/ 40 h 46"/>
                <a:gd name="T74" fmla="*/ 16 w 46"/>
                <a:gd name="T75" fmla="*/ 40 h 46"/>
                <a:gd name="T76" fmla="*/ 17 w 46"/>
                <a:gd name="T77" fmla="*/ 42 h 46"/>
                <a:gd name="T78" fmla="*/ 16 w 46"/>
                <a:gd name="T79" fmla="*/ 43 h 46"/>
                <a:gd name="T80" fmla="*/ 25 w 46"/>
                <a:gd name="T81" fmla="*/ 23 h 46"/>
                <a:gd name="T82" fmla="*/ 22 w 46"/>
                <a:gd name="T83" fmla="*/ 23 h 46"/>
                <a:gd name="T84" fmla="*/ 20 w 46"/>
                <a:gd name="T85" fmla="*/ 22 h 46"/>
                <a:gd name="T86" fmla="*/ 22 w 46"/>
                <a:gd name="T87" fmla="*/ 20 h 46"/>
                <a:gd name="T88" fmla="*/ 25 w 46"/>
                <a:gd name="T89" fmla="*/ 20 h 46"/>
                <a:gd name="T90" fmla="*/ 26 w 46"/>
                <a:gd name="T91" fmla="*/ 22 h 46"/>
                <a:gd name="T92" fmla="*/ 25 w 46"/>
                <a:gd name="T93" fmla="*/ 23 h 46"/>
                <a:gd name="T94" fmla="*/ 42 w 46"/>
                <a:gd name="T95" fmla="*/ 43 h 46"/>
                <a:gd name="T96" fmla="*/ 31 w 46"/>
                <a:gd name="T97" fmla="*/ 43 h 46"/>
                <a:gd name="T98" fmla="*/ 29 w 46"/>
                <a:gd name="T99" fmla="*/ 42 h 46"/>
                <a:gd name="T100" fmla="*/ 31 w 46"/>
                <a:gd name="T101" fmla="*/ 40 h 46"/>
                <a:gd name="T102" fmla="*/ 42 w 46"/>
                <a:gd name="T103" fmla="*/ 40 h 46"/>
                <a:gd name="T104" fmla="*/ 43 w 46"/>
                <a:gd name="T105" fmla="*/ 42 h 46"/>
                <a:gd name="T106" fmla="*/ 42 w 46"/>
                <a:gd name="T107" fmla="*/ 43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6" h="46">
                  <a:moveTo>
                    <a:pt x="3" y="0"/>
                  </a:moveTo>
                  <a:cubicBezTo>
                    <a:pt x="20" y="0"/>
                    <a:pt x="20" y="0"/>
                    <a:pt x="20" y="0"/>
                  </a:cubicBezTo>
                  <a:cubicBezTo>
                    <a:pt x="20" y="3"/>
                    <a:pt x="20" y="3"/>
                    <a:pt x="20" y="3"/>
                  </a:cubicBezTo>
                  <a:cubicBezTo>
                    <a:pt x="3" y="3"/>
                    <a:pt x="3" y="3"/>
                    <a:pt x="3" y="3"/>
                  </a:cubicBezTo>
                  <a:lnTo>
                    <a:pt x="3" y="0"/>
                  </a:lnTo>
                  <a:close/>
                  <a:moveTo>
                    <a:pt x="26" y="0"/>
                  </a:moveTo>
                  <a:cubicBezTo>
                    <a:pt x="43" y="0"/>
                    <a:pt x="43" y="0"/>
                    <a:pt x="43" y="0"/>
                  </a:cubicBezTo>
                  <a:cubicBezTo>
                    <a:pt x="43" y="3"/>
                    <a:pt x="43" y="3"/>
                    <a:pt x="43" y="3"/>
                  </a:cubicBezTo>
                  <a:cubicBezTo>
                    <a:pt x="26" y="3"/>
                    <a:pt x="26" y="3"/>
                    <a:pt x="26" y="3"/>
                  </a:cubicBezTo>
                  <a:lnTo>
                    <a:pt x="26" y="0"/>
                  </a:lnTo>
                  <a:close/>
                  <a:moveTo>
                    <a:pt x="43" y="14"/>
                  </a:moveTo>
                  <a:cubicBezTo>
                    <a:pt x="41" y="14"/>
                    <a:pt x="41" y="14"/>
                    <a:pt x="41" y="14"/>
                  </a:cubicBezTo>
                  <a:cubicBezTo>
                    <a:pt x="41" y="3"/>
                    <a:pt x="41" y="3"/>
                    <a:pt x="41" y="3"/>
                  </a:cubicBezTo>
                  <a:cubicBezTo>
                    <a:pt x="29" y="3"/>
                    <a:pt x="29" y="3"/>
                    <a:pt x="29" y="3"/>
                  </a:cubicBezTo>
                  <a:cubicBezTo>
                    <a:pt x="29" y="14"/>
                    <a:pt x="29" y="14"/>
                    <a:pt x="29" y="14"/>
                  </a:cubicBezTo>
                  <a:cubicBezTo>
                    <a:pt x="17" y="14"/>
                    <a:pt x="17" y="14"/>
                    <a:pt x="17" y="14"/>
                  </a:cubicBezTo>
                  <a:cubicBezTo>
                    <a:pt x="17" y="3"/>
                    <a:pt x="17" y="3"/>
                    <a:pt x="17" y="3"/>
                  </a:cubicBezTo>
                  <a:cubicBezTo>
                    <a:pt x="6" y="3"/>
                    <a:pt x="6" y="3"/>
                    <a:pt x="6" y="3"/>
                  </a:cubicBezTo>
                  <a:cubicBezTo>
                    <a:pt x="6" y="14"/>
                    <a:pt x="6" y="14"/>
                    <a:pt x="6" y="14"/>
                  </a:cubicBezTo>
                  <a:cubicBezTo>
                    <a:pt x="3" y="14"/>
                    <a:pt x="3" y="14"/>
                    <a:pt x="3" y="14"/>
                  </a:cubicBezTo>
                  <a:cubicBezTo>
                    <a:pt x="2" y="14"/>
                    <a:pt x="0" y="16"/>
                    <a:pt x="0" y="18"/>
                  </a:cubicBezTo>
                  <a:cubicBezTo>
                    <a:pt x="0" y="43"/>
                    <a:pt x="0" y="43"/>
                    <a:pt x="0" y="43"/>
                  </a:cubicBezTo>
                  <a:cubicBezTo>
                    <a:pt x="0" y="45"/>
                    <a:pt x="2" y="46"/>
                    <a:pt x="3" y="46"/>
                  </a:cubicBezTo>
                  <a:cubicBezTo>
                    <a:pt x="17" y="46"/>
                    <a:pt x="17" y="46"/>
                    <a:pt x="17" y="46"/>
                  </a:cubicBezTo>
                  <a:cubicBezTo>
                    <a:pt x="19" y="46"/>
                    <a:pt x="20" y="45"/>
                    <a:pt x="20" y="43"/>
                  </a:cubicBezTo>
                  <a:cubicBezTo>
                    <a:pt x="20" y="26"/>
                    <a:pt x="20" y="26"/>
                    <a:pt x="20" y="26"/>
                  </a:cubicBezTo>
                  <a:cubicBezTo>
                    <a:pt x="26" y="26"/>
                    <a:pt x="26" y="26"/>
                    <a:pt x="26" y="26"/>
                  </a:cubicBezTo>
                  <a:cubicBezTo>
                    <a:pt x="26" y="43"/>
                    <a:pt x="26" y="43"/>
                    <a:pt x="26" y="43"/>
                  </a:cubicBezTo>
                  <a:cubicBezTo>
                    <a:pt x="26" y="45"/>
                    <a:pt x="28" y="46"/>
                    <a:pt x="29" y="46"/>
                  </a:cubicBezTo>
                  <a:cubicBezTo>
                    <a:pt x="43" y="46"/>
                    <a:pt x="43" y="46"/>
                    <a:pt x="43" y="46"/>
                  </a:cubicBezTo>
                  <a:cubicBezTo>
                    <a:pt x="45" y="46"/>
                    <a:pt x="46" y="45"/>
                    <a:pt x="46" y="43"/>
                  </a:cubicBezTo>
                  <a:cubicBezTo>
                    <a:pt x="46" y="18"/>
                    <a:pt x="46" y="18"/>
                    <a:pt x="46" y="18"/>
                  </a:cubicBezTo>
                  <a:cubicBezTo>
                    <a:pt x="46" y="16"/>
                    <a:pt x="45" y="14"/>
                    <a:pt x="43" y="14"/>
                  </a:cubicBezTo>
                  <a:close/>
                  <a:moveTo>
                    <a:pt x="16" y="43"/>
                  </a:moveTo>
                  <a:cubicBezTo>
                    <a:pt x="5" y="43"/>
                    <a:pt x="5" y="43"/>
                    <a:pt x="5" y="43"/>
                  </a:cubicBezTo>
                  <a:cubicBezTo>
                    <a:pt x="4" y="43"/>
                    <a:pt x="3" y="43"/>
                    <a:pt x="3" y="42"/>
                  </a:cubicBezTo>
                  <a:cubicBezTo>
                    <a:pt x="3" y="41"/>
                    <a:pt x="4" y="40"/>
                    <a:pt x="5" y="40"/>
                  </a:cubicBezTo>
                  <a:cubicBezTo>
                    <a:pt x="16" y="40"/>
                    <a:pt x="16" y="40"/>
                    <a:pt x="16" y="40"/>
                  </a:cubicBezTo>
                  <a:cubicBezTo>
                    <a:pt x="17" y="40"/>
                    <a:pt x="17" y="41"/>
                    <a:pt x="17" y="42"/>
                  </a:cubicBezTo>
                  <a:cubicBezTo>
                    <a:pt x="17" y="43"/>
                    <a:pt x="17" y="43"/>
                    <a:pt x="16" y="43"/>
                  </a:cubicBezTo>
                  <a:close/>
                  <a:moveTo>
                    <a:pt x="25" y="23"/>
                  </a:moveTo>
                  <a:cubicBezTo>
                    <a:pt x="22" y="23"/>
                    <a:pt x="22" y="23"/>
                    <a:pt x="22" y="23"/>
                  </a:cubicBezTo>
                  <a:cubicBezTo>
                    <a:pt x="21" y="23"/>
                    <a:pt x="20" y="22"/>
                    <a:pt x="20" y="22"/>
                  </a:cubicBezTo>
                  <a:cubicBezTo>
                    <a:pt x="20" y="21"/>
                    <a:pt x="21" y="20"/>
                    <a:pt x="22" y="20"/>
                  </a:cubicBezTo>
                  <a:cubicBezTo>
                    <a:pt x="25" y="20"/>
                    <a:pt x="25" y="20"/>
                    <a:pt x="25" y="20"/>
                  </a:cubicBezTo>
                  <a:cubicBezTo>
                    <a:pt x="25" y="20"/>
                    <a:pt x="26" y="21"/>
                    <a:pt x="26" y="22"/>
                  </a:cubicBezTo>
                  <a:cubicBezTo>
                    <a:pt x="26" y="22"/>
                    <a:pt x="25" y="23"/>
                    <a:pt x="25" y="23"/>
                  </a:cubicBezTo>
                  <a:close/>
                  <a:moveTo>
                    <a:pt x="42" y="43"/>
                  </a:moveTo>
                  <a:cubicBezTo>
                    <a:pt x="31" y="43"/>
                    <a:pt x="31" y="43"/>
                    <a:pt x="31" y="43"/>
                  </a:cubicBezTo>
                  <a:cubicBezTo>
                    <a:pt x="30" y="43"/>
                    <a:pt x="29" y="43"/>
                    <a:pt x="29" y="42"/>
                  </a:cubicBezTo>
                  <a:cubicBezTo>
                    <a:pt x="29" y="41"/>
                    <a:pt x="30" y="40"/>
                    <a:pt x="31" y="40"/>
                  </a:cubicBezTo>
                  <a:cubicBezTo>
                    <a:pt x="42" y="40"/>
                    <a:pt x="42" y="40"/>
                    <a:pt x="42" y="40"/>
                  </a:cubicBezTo>
                  <a:cubicBezTo>
                    <a:pt x="43" y="40"/>
                    <a:pt x="43" y="41"/>
                    <a:pt x="43" y="42"/>
                  </a:cubicBezTo>
                  <a:cubicBezTo>
                    <a:pt x="43" y="43"/>
                    <a:pt x="43" y="43"/>
                    <a:pt x="42" y="43"/>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6" name="Freeform 59"/>
            <p:cNvSpPr/>
            <p:nvPr/>
          </p:nvSpPr>
          <p:spPr bwMode="auto">
            <a:xfrm>
              <a:off x="11572076" y="3920155"/>
              <a:ext cx="236837" cy="238794"/>
            </a:xfrm>
            <a:custGeom>
              <a:avLst/>
              <a:gdLst>
                <a:gd name="T0" fmla="*/ 61 w 121"/>
                <a:gd name="T1" fmla="*/ 122 h 122"/>
                <a:gd name="T2" fmla="*/ 121 w 121"/>
                <a:gd name="T3" fmla="*/ 62 h 122"/>
                <a:gd name="T4" fmla="*/ 84 w 121"/>
                <a:gd name="T5" fmla="*/ 62 h 122"/>
                <a:gd name="T6" fmla="*/ 84 w 121"/>
                <a:gd name="T7" fmla="*/ 0 h 122"/>
                <a:gd name="T8" fmla="*/ 38 w 121"/>
                <a:gd name="T9" fmla="*/ 0 h 122"/>
                <a:gd name="T10" fmla="*/ 38 w 121"/>
                <a:gd name="T11" fmla="*/ 62 h 122"/>
                <a:gd name="T12" fmla="*/ 0 w 121"/>
                <a:gd name="T13" fmla="*/ 62 h 122"/>
                <a:gd name="T14" fmla="*/ 61 w 121"/>
                <a:gd name="T15" fmla="*/ 122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2">
                  <a:moveTo>
                    <a:pt x="61" y="122"/>
                  </a:moveTo>
                  <a:lnTo>
                    <a:pt x="121" y="62"/>
                  </a:lnTo>
                  <a:lnTo>
                    <a:pt x="84" y="62"/>
                  </a:lnTo>
                  <a:lnTo>
                    <a:pt x="84" y="0"/>
                  </a:lnTo>
                  <a:lnTo>
                    <a:pt x="38" y="0"/>
                  </a:lnTo>
                  <a:lnTo>
                    <a:pt x="38" y="62"/>
                  </a:lnTo>
                  <a:lnTo>
                    <a:pt x="0" y="62"/>
                  </a:lnTo>
                  <a:lnTo>
                    <a:pt x="61" y="122"/>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7" name="Freeform 60"/>
            <p:cNvSpPr>
              <a:spLocks noEditPoints="1"/>
            </p:cNvSpPr>
            <p:nvPr/>
          </p:nvSpPr>
          <p:spPr bwMode="auto">
            <a:xfrm>
              <a:off x="11848058" y="3391677"/>
              <a:ext cx="197691" cy="197690"/>
            </a:xfrm>
            <a:custGeom>
              <a:avLst/>
              <a:gdLst>
                <a:gd name="T0" fmla="*/ 31 w 62"/>
                <a:gd name="T1" fmla="*/ 62 h 62"/>
                <a:gd name="T2" fmla="*/ 0 w 62"/>
                <a:gd name="T3" fmla="*/ 31 h 62"/>
                <a:gd name="T4" fmla="*/ 31 w 62"/>
                <a:gd name="T5" fmla="*/ 0 h 62"/>
                <a:gd name="T6" fmla="*/ 62 w 62"/>
                <a:gd name="T7" fmla="*/ 31 h 62"/>
                <a:gd name="T8" fmla="*/ 31 w 62"/>
                <a:gd name="T9" fmla="*/ 62 h 62"/>
                <a:gd name="T10" fmla="*/ 57 w 62"/>
                <a:gd name="T11" fmla="*/ 35 h 62"/>
                <a:gd name="T12" fmla="*/ 41 w 62"/>
                <a:gd name="T13" fmla="*/ 34 h 62"/>
                <a:gd name="T14" fmla="*/ 46 w 62"/>
                <a:gd name="T15" fmla="*/ 53 h 62"/>
                <a:gd name="T16" fmla="*/ 57 w 62"/>
                <a:gd name="T17" fmla="*/ 35 h 62"/>
                <a:gd name="T18" fmla="*/ 41 w 62"/>
                <a:gd name="T19" fmla="*/ 55 h 62"/>
                <a:gd name="T20" fmla="*/ 36 w 62"/>
                <a:gd name="T21" fmla="*/ 35 h 62"/>
                <a:gd name="T22" fmla="*/ 35 w 62"/>
                <a:gd name="T23" fmla="*/ 35 h 62"/>
                <a:gd name="T24" fmla="*/ 15 w 62"/>
                <a:gd name="T25" fmla="*/ 52 h 62"/>
                <a:gd name="T26" fmla="*/ 31 w 62"/>
                <a:gd name="T27" fmla="*/ 57 h 62"/>
                <a:gd name="T28" fmla="*/ 41 w 62"/>
                <a:gd name="T29" fmla="*/ 55 h 62"/>
                <a:gd name="T30" fmla="*/ 11 w 62"/>
                <a:gd name="T31" fmla="*/ 48 h 62"/>
                <a:gd name="T32" fmla="*/ 33 w 62"/>
                <a:gd name="T33" fmla="*/ 31 h 62"/>
                <a:gd name="T34" fmla="*/ 34 w 62"/>
                <a:gd name="T35" fmla="*/ 31 h 62"/>
                <a:gd name="T36" fmla="*/ 32 w 62"/>
                <a:gd name="T37" fmla="*/ 26 h 62"/>
                <a:gd name="T38" fmla="*/ 4 w 62"/>
                <a:gd name="T39" fmla="*/ 30 h 62"/>
                <a:gd name="T40" fmla="*/ 4 w 62"/>
                <a:gd name="T41" fmla="*/ 31 h 62"/>
                <a:gd name="T42" fmla="*/ 11 w 62"/>
                <a:gd name="T43" fmla="*/ 48 h 62"/>
                <a:gd name="T44" fmla="*/ 5 w 62"/>
                <a:gd name="T45" fmla="*/ 25 h 62"/>
                <a:gd name="T46" fmla="*/ 29 w 62"/>
                <a:gd name="T47" fmla="*/ 22 h 62"/>
                <a:gd name="T48" fmla="*/ 20 w 62"/>
                <a:gd name="T49" fmla="*/ 7 h 62"/>
                <a:gd name="T50" fmla="*/ 5 w 62"/>
                <a:gd name="T51" fmla="*/ 25 h 62"/>
                <a:gd name="T52" fmla="*/ 25 w 62"/>
                <a:gd name="T53" fmla="*/ 5 h 62"/>
                <a:gd name="T54" fmla="*/ 35 w 62"/>
                <a:gd name="T55" fmla="*/ 20 h 62"/>
                <a:gd name="T56" fmla="*/ 49 w 62"/>
                <a:gd name="T57" fmla="*/ 11 h 62"/>
                <a:gd name="T58" fmla="*/ 31 w 62"/>
                <a:gd name="T59" fmla="*/ 4 h 62"/>
                <a:gd name="T60" fmla="*/ 25 w 62"/>
                <a:gd name="T61" fmla="*/ 5 h 62"/>
                <a:gd name="T62" fmla="*/ 51 w 62"/>
                <a:gd name="T63" fmla="*/ 14 h 62"/>
                <a:gd name="T64" fmla="*/ 37 w 62"/>
                <a:gd name="T65" fmla="*/ 24 h 62"/>
                <a:gd name="T66" fmla="*/ 38 w 62"/>
                <a:gd name="T67" fmla="*/ 28 h 62"/>
                <a:gd name="T68" fmla="*/ 39 w 62"/>
                <a:gd name="T69" fmla="*/ 30 h 62"/>
                <a:gd name="T70" fmla="*/ 57 w 62"/>
                <a:gd name="T71" fmla="*/ 30 h 62"/>
                <a:gd name="T72" fmla="*/ 51 w 62"/>
                <a:gd name="T73" fmla="*/ 1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57" y="35"/>
                  </a:moveTo>
                  <a:cubicBezTo>
                    <a:pt x="56" y="35"/>
                    <a:pt x="49" y="32"/>
                    <a:pt x="41" y="34"/>
                  </a:cubicBezTo>
                  <a:cubicBezTo>
                    <a:pt x="44" y="43"/>
                    <a:pt x="45" y="51"/>
                    <a:pt x="46" y="53"/>
                  </a:cubicBezTo>
                  <a:cubicBezTo>
                    <a:pt x="52" y="49"/>
                    <a:pt x="56" y="42"/>
                    <a:pt x="57" y="35"/>
                  </a:cubicBezTo>
                  <a:close/>
                  <a:moveTo>
                    <a:pt x="41" y="55"/>
                  </a:moveTo>
                  <a:cubicBezTo>
                    <a:pt x="41" y="53"/>
                    <a:pt x="39" y="45"/>
                    <a:pt x="36" y="35"/>
                  </a:cubicBezTo>
                  <a:cubicBezTo>
                    <a:pt x="36" y="35"/>
                    <a:pt x="36" y="35"/>
                    <a:pt x="35" y="35"/>
                  </a:cubicBezTo>
                  <a:cubicBezTo>
                    <a:pt x="20" y="40"/>
                    <a:pt x="15" y="51"/>
                    <a:pt x="15" y="52"/>
                  </a:cubicBezTo>
                  <a:cubicBezTo>
                    <a:pt x="19" y="55"/>
                    <a:pt x="25" y="57"/>
                    <a:pt x="31" y="57"/>
                  </a:cubicBezTo>
                  <a:cubicBezTo>
                    <a:pt x="35" y="57"/>
                    <a:pt x="38" y="57"/>
                    <a:pt x="41" y="55"/>
                  </a:cubicBezTo>
                  <a:close/>
                  <a:moveTo>
                    <a:pt x="11" y="48"/>
                  </a:moveTo>
                  <a:cubicBezTo>
                    <a:pt x="12" y="47"/>
                    <a:pt x="19" y="35"/>
                    <a:pt x="33" y="31"/>
                  </a:cubicBezTo>
                  <a:cubicBezTo>
                    <a:pt x="33" y="31"/>
                    <a:pt x="33" y="31"/>
                    <a:pt x="34" y="31"/>
                  </a:cubicBezTo>
                  <a:cubicBezTo>
                    <a:pt x="33" y="29"/>
                    <a:pt x="32" y="28"/>
                    <a:pt x="32" y="26"/>
                  </a:cubicBezTo>
                  <a:cubicBezTo>
                    <a:pt x="18" y="30"/>
                    <a:pt x="6" y="30"/>
                    <a:pt x="4" y="30"/>
                  </a:cubicBezTo>
                  <a:cubicBezTo>
                    <a:pt x="4" y="30"/>
                    <a:pt x="4" y="30"/>
                    <a:pt x="4" y="31"/>
                  </a:cubicBezTo>
                  <a:cubicBezTo>
                    <a:pt x="4" y="38"/>
                    <a:pt x="7" y="44"/>
                    <a:pt x="11" y="48"/>
                  </a:cubicBezTo>
                  <a:close/>
                  <a:moveTo>
                    <a:pt x="5" y="25"/>
                  </a:moveTo>
                  <a:cubicBezTo>
                    <a:pt x="6" y="25"/>
                    <a:pt x="17" y="25"/>
                    <a:pt x="29" y="22"/>
                  </a:cubicBezTo>
                  <a:cubicBezTo>
                    <a:pt x="25" y="14"/>
                    <a:pt x="20" y="8"/>
                    <a:pt x="20" y="7"/>
                  </a:cubicBezTo>
                  <a:cubicBezTo>
                    <a:pt x="12" y="10"/>
                    <a:pt x="7" y="17"/>
                    <a:pt x="5" y="25"/>
                  </a:cubicBezTo>
                  <a:close/>
                  <a:moveTo>
                    <a:pt x="25" y="5"/>
                  </a:moveTo>
                  <a:cubicBezTo>
                    <a:pt x="25" y="6"/>
                    <a:pt x="30" y="12"/>
                    <a:pt x="35" y="20"/>
                  </a:cubicBezTo>
                  <a:cubicBezTo>
                    <a:pt x="44" y="17"/>
                    <a:pt x="48" y="12"/>
                    <a:pt x="49" y="11"/>
                  </a:cubicBezTo>
                  <a:cubicBezTo>
                    <a:pt x="44" y="7"/>
                    <a:pt x="38" y="4"/>
                    <a:pt x="31" y="4"/>
                  </a:cubicBezTo>
                  <a:cubicBezTo>
                    <a:pt x="29" y="4"/>
                    <a:pt x="27" y="4"/>
                    <a:pt x="25" y="5"/>
                  </a:cubicBezTo>
                  <a:close/>
                  <a:moveTo>
                    <a:pt x="51" y="14"/>
                  </a:moveTo>
                  <a:cubicBezTo>
                    <a:pt x="51" y="15"/>
                    <a:pt x="46" y="20"/>
                    <a:pt x="37" y="24"/>
                  </a:cubicBezTo>
                  <a:cubicBezTo>
                    <a:pt x="37" y="26"/>
                    <a:pt x="38" y="27"/>
                    <a:pt x="38" y="28"/>
                  </a:cubicBezTo>
                  <a:cubicBezTo>
                    <a:pt x="39" y="29"/>
                    <a:pt x="39" y="29"/>
                    <a:pt x="39" y="30"/>
                  </a:cubicBezTo>
                  <a:cubicBezTo>
                    <a:pt x="48" y="29"/>
                    <a:pt x="57" y="30"/>
                    <a:pt x="57" y="30"/>
                  </a:cubicBezTo>
                  <a:cubicBezTo>
                    <a:pt x="57" y="24"/>
                    <a:pt x="55" y="18"/>
                    <a:pt x="51" y="14"/>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8" name="Freeform 61"/>
            <p:cNvSpPr>
              <a:spLocks noEditPoints="1"/>
            </p:cNvSpPr>
            <p:nvPr/>
          </p:nvSpPr>
          <p:spPr bwMode="auto">
            <a:xfrm>
              <a:off x="11650369" y="3689191"/>
              <a:ext cx="187904" cy="166372"/>
            </a:xfrm>
            <a:custGeom>
              <a:avLst/>
              <a:gdLst>
                <a:gd name="T0" fmla="*/ 48 w 59"/>
                <a:gd name="T1" fmla="*/ 0 h 52"/>
                <a:gd name="T2" fmla="*/ 11 w 59"/>
                <a:gd name="T3" fmla="*/ 0 h 52"/>
                <a:gd name="T4" fmla="*/ 0 w 59"/>
                <a:gd name="T5" fmla="*/ 12 h 52"/>
                <a:gd name="T6" fmla="*/ 0 w 59"/>
                <a:gd name="T7" fmla="*/ 50 h 52"/>
                <a:gd name="T8" fmla="*/ 2 w 59"/>
                <a:gd name="T9" fmla="*/ 52 h 52"/>
                <a:gd name="T10" fmla="*/ 57 w 59"/>
                <a:gd name="T11" fmla="*/ 52 h 52"/>
                <a:gd name="T12" fmla="*/ 59 w 59"/>
                <a:gd name="T13" fmla="*/ 50 h 52"/>
                <a:gd name="T14" fmla="*/ 59 w 59"/>
                <a:gd name="T15" fmla="*/ 12 h 52"/>
                <a:gd name="T16" fmla="*/ 48 w 59"/>
                <a:gd name="T17" fmla="*/ 0 h 52"/>
                <a:gd name="T18" fmla="*/ 37 w 59"/>
                <a:gd name="T19" fmla="*/ 34 h 52"/>
                <a:gd name="T20" fmla="*/ 37 w 59"/>
                <a:gd name="T21" fmla="*/ 45 h 52"/>
                <a:gd name="T22" fmla="*/ 22 w 59"/>
                <a:gd name="T23" fmla="*/ 45 h 52"/>
                <a:gd name="T24" fmla="*/ 22 w 59"/>
                <a:gd name="T25" fmla="*/ 34 h 52"/>
                <a:gd name="T26" fmla="*/ 11 w 59"/>
                <a:gd name="T27" fmla="*/ 34 h 52"/>
                <a:gd name="T28" fmla="*/ 29 w 59"/>
                <a:gd name="T29" fmla="*/ 19 h 52"/>
                <a:gd name="T30" fmla="*/ 48 w 59"/>
                <a:gd name="T31" fmla="*/ 34 h 52"/>
                <a:gd name="T32" fmla="*/ 37 w 59"/>
                <a:gd name="T33" fmla="*/ 34 h 52"/>
                <a:gd name="T34" fmla="*/ 9 w 59"/>
                <a:gd name="T35" fmla="*/ 8 h 52"/>
                <a:gd name="T36" fmla="*/ 12 w 59"/>
                <a:gd name="T37" fmla="*/ 4 h 52"/>
                <a:gd name="T38" fmla="*/ 46 w 59"/>
                <a:gd name="T39" fmla="*/ 4 h 52"/>
                <a:gd name="T40" fmla="*/ 50 w 59"/>
                <a:gd name="T41" fmla="*/ 8 h 52"/>
                <a:gd name="T42" fmla="*/ 9 w 59"/>
                <a:gd name="T43" fmla="*/ 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9" h="52">
                  <a:moveTo>
                    <a:pt x="48" y="0"/>
                  </a:moveTo>
                  <a:cubicBezTo>
                    <a:pt x="11" y="0"/>
                    <a:pt x="11" y="0"/>
                    <a:pt x="11" y="0"/>
                  </a:cubicBezTo>
                  <a:cubicBezTo>
                    <a:pt x="0" y="12"/>
                    <a:pt x="0" y="12"/>
                    <a:pt x="0" y="12"/>
                  </a:cubicBezTo>
                  <a:cubicBezTo>
                    <a:pt x="0" y="50"/>
                    <a:pt x="0" y="50"/>
                    <a:pt x="0" y="50"/>
                  </a:cubicBezTo>
                  <a:cubicBezTo>
                    <a:pt x="0" y="52"/>
                    <a:pt x="1" y="52"/>
                    <a:pt x="2" y="52"/>
                  </a:cubicBezTo>
                  <a:cubicBezTo>
                    <a:pt x="57" y="52"/>
                    <a:pt x="57" y="52"/>
                    <a:pt x="57" y="52"/>
                  </a:cubicBezTo>
                  <a:cubicBezTo>
                    <a:pt x="58" y="52"/>
                    <a:pt x="59" y="52"/>
                    <a:pt x="59" y="50"/>
                  </a:cubicBezTo>
                  <a:cubicBezTo>
                    <a:pt x="59" y="12"/>
                    <a:pt x="59" y="12"/>
                    <a:pt x="59" y="12"/>
                  </a:cubicBezTo>
                  <a:lnTo>
                    <a:pt x="48" y="0"/>
                  </a:lnTo>
                  <a:close/>
                  <a:moveTo>
                    <a:pt x="37" y="34"/>
                  </a:moveTo>
                  <a:cubicBezTo>
                    <a:pt x="37" y="45"/>
                    <a:pt x="37" y="45"/>
                    <a:pt x="37" y="45"/>
                  </a:cubicBezTo>
                  <a:cubicBezTo>
                    <a:pt x="22" y="45"/>
                    <a:pt x="22" y="45"/>
                    <a:pt x="22" y="45"/>
                  </a:cubicBezTo>
                  <a:cubicBezTo>
                    <a:pt x="22" y="34"/>
                    <a:pt x="22" y="34"/>
                    <a:pt x="22" y="34"/>
                  </a:cubicBezTo>
                  <a:cubicBezTo>
                    <a:pt x="11" y="34"/>
                    <a:pt x="11" y="34"/>
                    <a:pt x="11" y="34"/>
                  </a:cubicBezTo>
                  <a:cubicBezTo>
                    <a:pt x="29" y="19"/>
                    <a:pt x="29" y="19"/>
                    <a:pt x="29" y="19"/>
                  </a:cubicBezTo>
                  <a:cubicBezTo>
                    <a:pt x="48" y="34"/>
                    <a:pt x="48" y="34"/>
                    <a:pt x="48" y="34"/>
                  </a:cubicBezTo>
                  <a:lnTo>
                    <a:pt x="37" y="34"/>
                  </a:lnTo>
                  <a:close/>
                  <a:moveTo>
                    <a:pt x="9" y="8"/>
                  </a:moveTo>
                  <a:cubicBezTo>
                    <a:pt x="12" y="4"/>
                    <a:pt x="12" y="4"/>
                    <a:pt x="12" y="4"/>
                  </a:cubicBezTo>
                  <a:cubicBezTo>
                    <a:pt x="46" y="4"/>
                    <a:pt x="46" y="4"/>
                    <a:pt x="46" y="4"/>
                  </a:cubicBezTo>
                  <a:cubicBezTo>
                    <a:pt x="50" y="8"/>
                    <a:pt x="50" y="8"/>
                    <a:pt x="50" y="8"/>
                  </a:cubicBezTo>
                  <a:lnTo>
                    <a:pt x="9" y="8"/>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19" name="Freeform 62"/>
            <p:cNvSpPr>
              <a:spLocks noEditPoints="1"/>
            </p:cNvSpPr>
            <p:nvPr/>
          </p:nvSpPr>
          <p:spPr bwMode="auto">
            <a:xfrm>
              <a:off x="11243244" y="4012150"/>
              <a:ext cx="303387" cy="266197"/>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7 h 83"/>
                <a:gd name="T16" fmla="*/ 83 w 95"/>
                <a:gd name="T17" fmla="*/ 67 h 83"/>
                <a:gd name="T18" fmla="*/ 83 w 95"/>
                <a:gd name="T19" fmla="*/ 67 h 83"/>
                <a:gd name="T20" fmla="*/ 95 w 95"/>
                <a:gd name="T21" fmla="*/ 34 h 83"/>
                <a:gd name="T22" fmla="*/ 80 w 95"/>
                <a:gd name="T23" fmla="*/ 62 h 83"/>
                <a:gd name="T24" fmla="*/ 78 w 95"/>
                <a:gd name="T25" fmla="*/ 61 h 83"/>
                <a:gd name="T26" fmla="*/ 75 w 95"/>
                <a:gd name="T27" fmla="*/ 55 h 83"/>
                <a:gd name="T28" fmla="*/ 71 w 95"/>
                <a:gd name="T29" fmla="*/ 34 h 83"/>
                <a:gd name="T30" fmla="*/ 75 w 95"/>
                <a:gd name="T31" fmla="*/ 12 h 83"/>
                <a:gd name="T32" fmla="*/ 78 w 95"/>
                <a:gd name="T33" fmla="*/ 7 h 83"/>
                <a:gd name="T34" fmla="*/ 80 w 95"/>
                <a:gd name="T35" fmla="*/ 5 h 83"/>
                <a:gd name="T36" fmla="*/ 82 w 95"/>
                <a:gd name="T37" fmla="*/ 7 h 83"/>
                <a:gd name="T38" fmla="*/ 86 w 95"/>
                <a:gd name="T39" fmla="*/ 12 h 83"/>
                <a:gd name="T40" fmla="*/ 89 w 95"/>
                <a:gd name="T41" fmla="*/ 34 h 83"/>
                <a:gd name="T42" fmla="*/ 86 w 95"/>
                <a:gd name="T43" fmla="*/ 55 h 83"/>
                <a:gd name="T44" fmla="*/ 82 w 95"/>
                <a:gd name="T45" fmla="*/ 61 h 83"/>
                <a:gd name="T46" fmla="*/ 80 w 95"/>
                <a:gd name="T47" fmla="*/ 62 h 83"/>
                <a:gd name="T48" fmla="*/ 23 w 95"/>
                <a:gd name="T49" fmla="*/ 34 h 83"/>
                <a:gd name="T50" fmla="*/ 24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4 w 95"/>
                <a:gd name="T65" fmla="*/ 47 h 83"/>
                <a:gd name="T66" fmla="*/ 23 w 95"/>
                <a:gd name="T67" fmla="*/ 34 h 83"/>
                <a:gd name="T68" fmla="*/ 34 w 95"/>
                <a:gd name="T69" fmla="*/ 53 h 83"/>
                <a:gd name="T70" fmla="*/ 22 w 95"/>
                <a:gd name="T71" fmla="*/ 51 h 83"/>
                <a:gd name="T72" fmla="*/ 30 w 95"/>
                <a:gd name="T73" fmla="*/ 81 h 83"/>
                <a:gd name="T74" fmla="*/ 33 w 95"/>
                <a:gd name="T75" fmla="*/ 83 h 83"/>
                <a:gd name="T76" fmla="*/ 44 w 95"/>
                <a:gd name="T77" fmla="*/ 78 h 83"/>
                <a:gd name="T78" fmla="*/ 46 w 95"/>
                <a:gd name="T79" fmla="*/ 75 h 83"/>
                <a:gd name="T80" fmla="*/ 34 w 95"/>
                <a:gd name="T81" fmla="*/ 53 h 83"/>
                <a:gd name="T82" fmla="*/ 80 w 95"/>
                <a:gd name="T83" fmla="*/ 45 h 83"/>
                <a:gd name="T84" fmla="*/ 79 w 95"/>
                <a:gd name="T85" fmla="*/ 44 h 83"/>
                <a:gd name="T86" fmla="*/ 78 w 95"/>
                <a:gd name="T87" fmla="*/ 42 h 83"/>
                <a:gd name="T88" fmla="*/ 77 w 95"/>
                <a:gd name="T89" fmla="*/ 34 h 83"/>
                <a:gd name="T90" fmla="*/ 78 w 95"/>
                <a:gd name="T91" fmla="*/ 25 h 83"/>
                <a:gd name="T92" fmla="*/ 79 w 95"/>
                <a:gd name="T93" fmla="*/ 23 h 83"/>
                <a:gd name="T94" fmla="*/ 80 w 95"/>
                <a:gd name="T95" fmla="*/ 23 h 83"/>
                <a:gd name="T96" fmla="*/ 81 w 95"/>
                <a:gd name="T97" fmla="*/ 23 h 83"/>
                <a:gd name="T98" fmla="*/ 82 w 95"/>
                <a:gd name="T99" fmla="*/ 25 h 83"/>
                <a:gd name="T100" fmla="*/ 84 w 95"/>
                <a:gd name="T101" fmla="*/ 34 h 83"/>
                <a:gd name="T102" fmla="*/ 82 w 95"/>
                <a:gd name="T103" fmla="*/ 42 h 83"/>
                <a:gd name="T104" fmla="*/ 81 w 95"/>
                <a:gd name="T105" fmla="*/ 44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89" y="0"/>
                    <a:pt x="83" y="0"/>
                  </a:cubicBezTo>
                  <a:cubicBezTo>
                    <a:pt x="83" y="0"/>
                    <a:pt x="83" y="0"/>
                    <a:pt x="83" y="0"/>
                  </a:cubicBezTo>
                  <a:cubicBezTo>
                    <a:pt x="75" y="0"/>
                    <a:pt x="75" y="0"/>
                    <a:pt x="75" y="0"/>
                  </a:cubicBezTo>
                  <a:cubicBezTo>
                    <a:pt x="75" y="0"/>
                    <a:pt x="57" y="13"/>
                    <a:pt x="31" y="19"/>
                  </a:cubicBezTo>
                  <a:cubicBezTo>
                    <a:pt x="30" y="23"/>
                    <a:pt x="30" y="28"/>
                    <a:pt x="30" y="34"/>
                  </a:cubicBezTo>
                  <a:cubicBezTo>
                    <a:pt x="30" y="39"/>
                    <a:pt x="30" y="44"/>
                    <a:pt x="31" y="49"/>
                  </a:cubicBezTo>
                  <a:cubicBezTo>
                    <a:pt x="57" y="54"/>
                    <a:pt x="75" y="67"/>
                    <a:pt x="75" y="67"/>
                  </a:cubicBezTo>
                  <a:cubicBezTo>
                    <a:pt x="83" y="67"/>
                    <a:pt x="83" y="67"/>
                    <a:pt x="83" y="67"/>
                  </a:cubicBezTo>
                  <a:cubicBezTo>
                    <a:pt x="83" y="67"/>
                    <a:pt x="83" y="67"/>
                    <a:pt x="83" y="67"/>
                  </a:cubicBezTo>
                  <a:cubicBezTo>
                    <a:pt x="89" y="67"/>
                    <a:pt x="95" y="52"/>
                    <a:pt x="95" y="34"/>
                  </a:cubicBezTo>
                  <a:close/>
                  <a:moveTo>
                    <a:pt x="80" y="62"/>
                  </a:moveTo>
                  <a:cubicBezTo>
                    <a:pt x="79" y="62"/>
                    <a:pt x="78" y="61"/>
                    <a:pt x="78" y="61"/>
                  </a:cubicBezTo>
                  <a:cubicBezTo>
                    <a:pt x="77" y="60"/>
                    <a:pt x="76" y="58"/>
                    <a:pt x="75" y="55"/>
                  </a:cubicBezTo>
                  <a:cubicBezTo>
                    <a:pt x="72" y="49"/>
                    <a:pt x="71" y="42"/>
                    <a:pt x="71" y="34"/>
                  </a:cubicBezTo>
                  <a:cubicBezTo>
                    <a:pt x="71" y="26"/>
                    <a:pt x="72" y="18"/>
                    <a:pt x="75" y="12"/>
                  </a:cubicBezTo>
                  <a:cubicBezTo>
                    <a:pt x="76" y="10"/>
                    <a:pt x="77" y="8"/>
                    <a:pt x="78" y="7"/>
                  </a:cubicBezTo>
                  <a:cubicBezTo>
                    <a:pt x="78" y="6"/>
                    <a:pt x="79" y="5"/>
                    <a:pt x="80" y="5"/>
                  </a:cubicBezTo>
                  <a:cubicBezTo>
                    <a:pt x="81" y="5"/>
                    <a:pt x="82" y="6"/>
                    <a:pt x="82" y="7"/>
                  </a:cubicBezTo>
                  <a:cubicBezTo>
                    <a:pt x="84" y="8"/>
                    <a:pt x="85" y="10"/>
                    <a:pt x="86" y="12"/>
                  </a:cubicBezTo>
                  <a:cubicBezTo>
                    <a:pt x="88" y="18"/>
                    <a:pt x="89" y="26"/>
                    <a:pt x="89" y="34"/>
                  </a:cubicBezTo>
                  <a:cubicBezTo>
                    <a:pt x="89" y="42"/>
                    <a:pt x="88" y="49"/>
                    <a:pt x="86" y="55"/>
                  </a:cubicBezTo>
                  <a:cubicBezTo>
                    <a:pt x="85" y="58"/>
                    <a:pt x="84" y="60"/>
                    <a:pt x="82" y="61"/>
                  </a:cubicBezTo>
                  <a:cubicBezTo>
                    <a:pt x="82" y="61"/>
                    <a:pt x="81" y="62"/>
                    <a:pt x="80" y="62"/>
                  </a:cubicBezTo>
                  <a:close/>
                  <a:moveTo>
                    <a:pt x="23" y="34"/>
                  </a:moveTo>
                  <a:cubicBezTo>
                    <a:pt x="23" y="29"/>
                    <a:pt x="24" y="24"/>
                    <a:pt x="24"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4" y="47"/>
                  </a:cubicBezTo>
                  <a:cubicBezTo>
                    <a:pt x="24" y="43"/>
                    <a:pt x="23" y="39"/>
                    <a:pt x="23" y="34"/>
                  </a:cubicBezTo>
                  <a:close/>
                  <a:moveTo>
                    <a:pt x="34" y="53"/>
                  </a:moveTo>
                  <a:cubicBezTo>
                    <a:pt x="22" y="51"/>
                    <a:pt x="22" y="51"/>
                    <a:pt x="22" y="51"/>
                  </a:cubicBezTo>
                  <a:cubicBezTo>
                    <a:pt x="30" y="81"/>
                    <a:pt x="30" y="81"/>
                    <a:pt x="30" y="81"/>
                  </a:cubicBezTo>
                  <a:cubicBezTo>
                    <a:pt x="30" y="82"/>
                    <a:pt x="32" y="83"/>
                    <a:pt x="33" y="83"/>
                  </a:cubicBezTo>
                  <a:cubicBezTo>
                    <a:pt x="44" y="78"/>
                    <a:pt x="44" y="78"/>
                    <a:pt x="44" y="78"/>
                  </a:cubicBezTo>
                  <a:cubicBezTo>
                    <a:pt x="46" y="78"/>
                    <a:pt x="46" y="76"/>
                    <a:pt x="46" y="75"/>
                  </a:cubicBezTo>
                  <a:lnTo>
                    <a:pt x="34" y="53"/>
                  </a:lnTo>
                  <a:close/>
                  <a:moveTo>
                    <a:pt x="80" y="45"/>
                  </a:moveTo>
                  <a:cubicBezTo>
                    <a:pt x="80" y="45"/>
                    <a:pt x="79" y="44"/>
                    <a:pt x="79" y="44"/>
                  </a:cubicBezTo>
                  <a:cubicBezTo>
                    <a:pt x="79" y="44"/>
                    <a:pt x="78" y="43"/>
                    <a:pt x="78" y="42"/>
                  </a:cubicBezTo>
                  <a:cubicBezTo>
                    <a:pt x="77" y="40"/>
                    <a:pt x="77" y="37"/>
                    <a:pt x="77" y="34"/>
                  </a:cubicBezTo>
                  <a:cubicBezTo>
                    <a:pt x="77" y="31"/>
                    <a:pt x="77" y="28"/>
                    <a:pt x="78" y="25"/>
                  </a:cubicBezTo>
                  <a:cubicBezTo>
                    <a:pt x="78" y="25"/>
                    <a:pt x="79" y="24"/>
                    <a:pt x="79" y="23"/>
                  </a:cubicBezTo>
                  <a:cubicBezTo>
                    <a:pt x="79" y="23"/>
                    <a:pt x="80" y="23"/>
                    <a:pt x="80" y="23"/>
                  </a:cubicBezTo>
                  <a:cubicBezTo>
                    <a:pt x="80" y="23"/>
                    <a:pt x="81" y="23"/>
                    <a:pt x="81" y="23"/>
                  </a:cubicBezTo>
                  <a:cubicBezTo>
                    <a:pt x="81" y="24"/>
                    <a:pt x="82" y="25"/>
                    <a:pt x="82" y="25"/>
                  </a:cubicBezTo>
                  <a:cubicBezTo>
                    <a:pt x="83" y="28"/>
                    <a:pt x="84" y="31"/>
                    <a:pt x="84" y="34"/>
                  </a:cubicBezTo>
                  <a:cubicBezTo>
                    <a:pt x="84" y="37"/>
                    <a:pt x="83" y="40"/>
                    <a:pt x="82" y="42"/>
                  </a:cubicBezTo>
                  <a:cubicBezTo>
                    <a:pt x="82" y="43"/>
                    <a:pt x="81" y="44"/>
                    <a:pt x="81" y="44"/>
                  </a:cubicBezTo>
                  <a:cubicBezTo>
                    <a:pt x="81" y="44"/>
                    <a:pt x="80" y="45"/>
                    <a:pt x="80" y="45"/>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4" name="Freeform 63"/>
            <p:cNvSpPr>
              <a:spLocks noEditPoints="1"/>
            </p:cNvSpPr>
            <p:nvPr/>
          </p:nvSpPr>
          <p:spPr bwMode="auto">
            <a:xfrm>
              <a:off x="11767808" y="3599153"/>
              <a:ext cx="160501" cy="64591"/>
            </a:xfrm>
            <a:custGeom>
              <a:avLst/>
              <a:gdLst>
                <a:gd name="T0" fmla="*/ 50 w 50"/>
                <a:gd name="T1" fmla="*/ 10 h 20"/>
                <a:gd name="T2" fmla="*/ 50 w 50"/>
                <a:gd name="T3" fmla="*/ 10 h 20"/>
                <a:gd name="T4" fmla="*/ 40 w 50"/>
                <a:gd name="T5" fmla="*/ 0 h 20"/>
                <a:gd name="T6" fmla="*/ 28 w 50"/>
                <a:gd name="T7" fmla="*/ 0 h 20"/>
                <a:gd name="T8" fmla="*/ 18 w 50"/>
                <a:gd name="T9" fmla="*/ 10 h 20"/>
                <a:gd name="T10" fmla="*/ 18 w 50"/>
                <a:gd name="T11" fmla="*/ 10 h 20"/>
                <a:gd name="T12" fmla="*/ 18 w 50"/>
                <a:gd name="T13" fmla="*/ 11 h 20"/>
                <a:gd name="T14" fmla="*/ 23 w 50"/>
                <a:gd name="T15" fmla="*/ 11 h 20"/>
                <a:gd name="T16" fmla="*/ 23 w 50"/>
                <a:gd name="T17" fmla="*/ 10 h 20"/>
                <a:gd name="T18" fmla="*/ 23 w 50"/>
                <a:gd name="T19" fmla="*/ 10 h 20"/>
                <a:gd name="T20" fmla="*/ 28 w 50"/>
                <a:gd name="T21" fmla="*/ 5 h 20"/>
                <a:gd name="T22" fmla="*/ 40 w 50"/>
                <a:gd name="T23" fmla="*/ 5 h 20"/>
                <a:gd name="T24" fmla="*/ 45 w 50"/>
                <a:gd name="T25" fmla="*/ 10 h 20"/>
                <a:gd name="T26" fmla="*/ 45 w 50"/>
                <a:gd name="T27" fmla="*/ 10 h 20"/>
                <a:gd name="T28" fmla="*/ 40 w 50"/>
                <a:gd name="T29" fmla="*/ 15 h 20"/>
                <a:gd name="T30" fmla="*/ 35 w 50"/>
                <a:gd name="T31" fmla="*/ 15 h 20"/>
                <a:gd name="T32" fmla="*/ 32 w 50"/>
                <a:gd name="T33" fmla="*/ 20 h 20"/>
                <a:gd name="T34" fmla="*/ 40 w 50"/>
                <a:gd name="T35" fmla="*/ 20 h 20"/>
                <a:gd name="T36" fmla="*/ 50 w 50"/>
                <a:gd name="T37" fmla="*/ 10 h 20"/>
                <a:gd name="T38" fmla="*/ 32 w 50"/>
                <a:gd name="T39" fmla="*/ 10 h 20"/>
                <a:gd name="T40" fmla="*/ 32 w 50"/>
                <a:gd name="T41" fmla="*/ 9 h 20"/>
                <a:gd name="T42" fmla="*/ 27 w 50"/>
                <a:gd name="T43" fmla="*/ 9 h 20"/>
                <a:gd name="T44" fmla="*/ 28 w 50"/>
                <a:gd name="T45" fmla="*/ 10 h 20"/>
                <a:gd name="T46" fmla="*/ 28 w 50"/>
                <a:gd name="T47" fmla="*/ 10 h 20"/>
                <a:gd name="T48" fmla="*/ 22 w 50"/>
                <a:gd name="T49" fmla="*/ 15 h 20"/>
                <a:gd name="T50" fmla="*/ 10 w 50"/>
                <a:gd name="T51" fmla="*/ 15 h 20"/>
                <a:gd name="T52" fmla="*/ 5 w 50"/>
                <a:gd name="T53" fmla="*/ 10 h 20"/>
                <a:gd name="T54" fmla="*/ 5 w 50"/>
                <a:gd name="T55" fmla="*/ 10 h 20"/>
                <a:gd name="T56" fmla="*/ 10 w 50"/>
                <a:gd name="T57" fmla="*/ 5 h 20"/>
                <a:gd name="T58" fmla="*/ 16 w 50"/>
                <a:gd name="T59" fmla="*/ 5 h 20"/>
                <a:gd name="T60" fmla="*/ 19 w 50"/>
                <a:gd name="T61" fmla="*/ 0 h 20"/>
                <a:gd name="T62" fmla="*/ 10 w 50"/>
                <a:gd name="T63" fmla="*/ 0 h 20"/>
                <a:gd name="T64" fmla="*/ 0 w 50"/>
                <a:gd name="T65" fmla="*/ 10 h 20"/>
                <a:gd name="T66" fmla="*/ 0 w 50"/>
                <a:gd name="T67" fmla="*/ 10 h 20"/>
                <a:gd name="T68" fmla="*/ 10 w 50"/>
                <a:gd name="T69" fmla="*/ 20 h 20"/>
                <a:gd name="T70" fmla="*/ 22 w 50"/>
                <a:gd name="T71" fmla="*/ 20 h 20"/>
                <a:gd name="T72" fmla="*/ 32 w 50"/>
                <a:gd name="T73"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0" h="20">
                  <a:moveTo>
                    <a:pt x="50" y="10"/>
                  </a:moveTo>
                  <a:cubicBezTo>
                    <a:pt x="50" y="10"/>
                    <a:pt x="50" y="10"/>
                    <a:pt x="50" y="10"/>
                  </a:cubicBezTo>
                  <a:cubicBezTo>
                    <a:pt x="50" y="5"/>
                    <a:pt x="46" y="0"/>
                    <a:pt x="40" y="0"/>
                  </a:cubicBezTo>
                  <a:cubicBezTo>
                    <a:pt x="28" y="0"/>
                    <a:pt x="28" y="0"/>
                    <a:pt x="28" y="0"/>
                  </a:cubicBezTo>
                  <a:cubicBezTo>
                    <a:pt x="23" y="0"/>
                    <a:pt x="18" y="5"/>
                    <a:pt x="18" y="10"/>
                  </a:cubicBezTo>
                  <a:cubicBezTo>
                    <a:pt x="18" y="10"/>
                    <a:pt x="18" y="10"/>
                    <a:pt x="18" y="10"/>
                  </a:cubicBezTo>
                  <a:cubicBezTo>
                    <a:pt x="18" y="10"/>
                    <a:pt x="18" y="11"/>
                    <a:pt x="18" y="11"/>
                  </a:cubicBezTo>
                  <a:cubicBezTo>
                    <a:pt x="23" y="11"/>
                    <a:pt x="23" y="11"/>
                    <a:pt x="23" y="11"/>
                  </a:cubicBezTo>
                  <a:cubicBezTo>
                    <a:pt x="23" y="11"/>
                    <a:pt x="23" y="10"/>
                    <a:pt x="23" y="10"/>
                  </a:cubicBezTo>
                  <a:cubicBezTo>
                    <a:pt x="23" y="10"/>
                    <a:pt x="23" y="10"/>
                    <a:pt x="23" y="10"/>
                  </a:cubicBezTo>
                  <a:cubicBezTo>
                    <a:pt x="23" y="7"/>
                    <a:pt x="25" y="5"/>
                    <a:pt x="28" y="5"/>
                  </a:cubicBezTo>
                  <a:cubicBezTo>
                    <a:pt x="40" y="5"/>
                    <a:pt x="40" y="5"/>
                    <a:pt x="40" y="5"/>
                  </a:cubicBezTo>
                  <a:cubicBezTo>
                    <a:pt x="43" y="5"/>
                    <a:pt x="45" y="7"/>
                    <a:pt x="45" y="10"/>
                  </a:cubicBezTo>
                  <a:cubicBezTo>
                    <a:pt x="45" y="10"/>
                    <a:pt x="45" y="10"/>
                    <a:pt x="45" y="10"/>
                  </a:cubicBezTo>
                  <a:cubicBezTo>
                    <a:pt x="45" y="13"/>
                    <a:pt x="43" y="15"/>
                    <a:pt x="40" y="15"/>
                  </a:cubicBezTo>
                  <a:cubicBezTo>
                    <a:pt x="35" y="15"/>
                    <a:pt x="35" y="15"/>
                    <a:pt x="35" y="15"/>
                  </a:cubicBezTo>
                  <a:cubicBezTo>
                    <a:pt x="34" y="17"/>
                    <a:pt x="33" y="18"/>
                    <a:pt x="32" y="20"/>
                  </a:cubicBezTo>
                  <a:cubicBezTo>
                    <a:pt x="40" y="20"/>
                    <a:pt x="40" y="20"/>
                    <a:pt x="40" y="20"/>
                  </a:cubicBezTo>
                  <a:cubicBezTo>
                    <a:pt x="46" y="20"/>
                    <a:pt x="50" y="15"/>
                    <a:pt x="50" y="10"/>
                  </a:cubicBezTo>
                  <a:close/>
                  <a:moveTo>
                    <a:pt x="32" y="10"/>
                  </a:moveTo>
                  <a:cubicBezTo>
                    <a:pt x="32" y="9"/>
                    <a:pt x="32" y="9"/>
                    <a:pt x="32" y="9"/>
                  </a:cubicBezTo>
                  <a:cubicBezTo>
                    <a:pt x="27" y="9"/>
                    <a:pt x="27" y="9"/>
                    <a:pt x="27" y="9"/>
                  </a:cubicBezTo>
                  <a:cubicBezTo>
                    <a:pt x="28" y="9"/>
                    <a:pt x="28" y="9"/>
                    <a:pt x="28" y="10"/>
                  </a:cubicBezTo>
                  <a:cubicBezTo>
                    <a:pt x="28" y="10"/>
                    <a:pt x="28" y="10"/>
                    <a:pt x="28" y="10"/>
                  </a:cubicBezTo>
                  <a:cubicBezTo>
                    <a:pt x="28" y="13"/>
                    <a:pt x="25" y="15"/>
                    <a:pt x="22" y="15"/>
                  </a:cubicBezTo>
                  <a:cubicBezTo>
                    <a:pt x="10" y="15"/>
                    <a:pt x="10" y="15"/>
                    <a:pt x="10" y="15"/>
                  </a:cubicBezTo>
                  <a:cubicBezTo>
                    <a:pt x="7" y="15"/>
                    <a:pt x="5" y="13"/>
                    <a:pt x="5" y="10"/>
                  </a:cubicBezTo>
                  <a:cubicBezTo>
                    <a:pt x="5" y="10"/>
                    <a:pt x="5" y="10"/>
                    <a:pt x="5" y="10"/>
                  </a:cubicBezTo>
                  <a:cubicBezTo>
                    <a:pt x="5" y="7"/>
                    <a:pt x="7" y="5"/>
                    <a:pt x="10" y="5"/>
                  </a:cubicBezTo>
                  <a:cubicBezTo>
                    <a:pt x="16" y="5"/>
                    <a:pt x="16" y="5"/>
                    <a:pt x="16" y="5"/>
                  </a:cubicBezTo>
                  <a:cubicBezTo>
                    <a:pt x="16" y="3"/>
                    <a:pt x="17" y="1"/>
                    <a:pt x="19" y="0"/>
                  </a:cubicBezTo>
                  <a:cubicBezTo>
                    <a:pt x="10" y="0"/>
                    <a:pt x="10" y="0"/>
                    <a:pt x="10" y="0"/>
                  </a:cubicBezTo>
                  <a:cubicBezTo>
                    <a:pt x="5" y="0"/>
                    <a:pt x="0" y="5"/>
                    <a:pt x="0" y="10"/>
                  </a:cubicBezTo>
                  <a:cubicBezTo>
                    <a:pt x="0" y="10"/>
                    <a:pt x="0" y="10"/>
                    <a:pt x="0" y="10"/>
                  </a:cubicBezTo>
                  <a:cubicBezTo>
                    <a:pt x="0" y="15"/>
                    <a:pt x="5" y="20"/>
                    <a:pt x="10" y="20"/>
                  </a:cubicBezTo>
                  <a:cubicBezTo>
                    <a:pt x="22" y="20"/>
                    <a:pt x="22" y="20"/>
                    <a:pt x="22" y="20"/>
                  </a:cubicBezTo>
                  <a:cubicBezTo>
                    <a:pt x="28" y="20"/>
                    <a:pt x="32" y="15"/>
                    <a:pt x="32" y="10"/>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5" name="Freeform 64"/>
            <p:cNvSpPr>
              <a:spLocks noEditPoints="1"/>
            </p:cNvSpPr>
            <p:nvPr/>
          </p:nvSpPr>
          <p:spPr bwMode="auto">
            <a:xfrm>
              <a:off x="11918522" y="2912132"/>
              <a:ext cx="172245" cy="168330"/>
            </a:xfrm>
            <a:custGeom>
              <a:avLst/>
              <a:gdLst>
                <a:gd name="T0" fmla="*/ 27 w 54"/>
                <a:gd name="T1" fmla="*/ 0 h 53"/>
                <a:gd name="T2" fmla="*/ 0 w 54"/>
                <a:gd name="T3" fmla="*/ 27 h 53"/>
                <a:gd name="T4" fmla="*/ 27 w 54"/>
                <a:gd name="T5" fmla="*/ 53 h 53"/>
                <a:gd name="T6" fmla="*/ 54 w 54"/>
                <a:gd name="T7" fmla="*/ 27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7 h 53"/>
                <a:gd name="T20" fmla="*/ 41 w 54"/>
                <a:gd name="T21" fmla="*/ 12 h 53"/>
                <a:gd name="T22" fmla="*/ 47 w 54"/>
                <a:gd name="T23" fmla="*/ 24 h 53"/>
                <a:gd name="T24" fmla="*/ 37 w 54"/>
                <a:gd name="T25" fmla="*/ 38 h 53"/>
                <a:gd name="T26" fmla="*/ 38 w 54"/>
                <a:gd name="T27" fmla="*/ 43 h 53"/>
                <a:gd name="T28" fmla="*/ 27 w 54"/>
                <a:gd name="T29" fmla="*/ 47 h 53"/>
                <a:gd name="T30" fmla="*/ 16 w 54"/>
                <a:gd name="T31" fmla="*/ 43 h 53"/>
                <a:gd name="T32" fmla="*/ 29 w 54"/>
                <a:gd name="T33" fmla="*/ 33 h 53"/>
                <a:gd name="T34" fmla="*/ 30 w 54"/>
                <a:gd name="T35" fmla="*/ 35 h 53"/>
                <a:gd name="T36" fmla="*/ 30 w 54"/>
                <a:gd name="T37" fmla="*/ 38 h 53"/>
                <a:gd name="T38" fmla="*/ 29 w 54"/>
                <a:gd name="T39" fmla="*/ 40 h 53"/>
                <a:gd name="T40" fmla="*/ 25 w 54"/>
                <a:gd name="T41" fmla="*/ 40 h 53"/>
                <a:gd name="T42" fmla="*/ 24 w 54"/>
                <a:gd name="T43" fmla="*/ 38 h 53"/>
                <a:gd name="T44" fmla="*/ 24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7"/>
                  </a:cubicBezTo>
                  <a:cubicBezTo>
                    <a:pt x="0" y="41"/>
                    <a:pt x="12" y="53"/>
                    <a:pt x="27" y="53"/>
                  </a:cubicBezTo>
                  <a:cubicBezTo>
                    <a:pt x="42" y="53"/>
                    <a:pt x="54" y="41"/>
                    <a:pt x="54" y="27"/>
                  </a:cubicBezTo>
                  <a:cubicBezTo>
                    <a:pt x="54" y="12"/>
                    <a:pt x="42" y="0"/>
                    <a:pt x="27" y="0"/>
                  </a:cubicBezTo>
                  <a:close/>
                  <a:moveTo>
                    <a:pt x="16" y="43"/>
                  </a:moveTo>
                  <a:cubicBezTo>
                    <a:pt x="17" y="42"/>
                    <a:pt x="17" y="40"/>
                    <a:pt x="17" y="38"/>
                  </a:cubicBezTo>
                  <a:cubicBezTo>
                    <a:pt x="17" y="32"/>
                    <a:pt x="13" y="26"/>
                    <a:pt x="7" y="24"/>
                  </a:cubicBezTo>
                  <a:cubicBezTo>
                    <a:pt x="8" y="20"/>
                    <a:pt x="10" y="16"/>
                    <a:pt x="13" y="12"/>
                  </a:cubicBezTo>
                  <a:cubicBezTo>
                    <a:pt x="17" y="9"/>
                    <a:pt x="22" y="7"/>
                    <a:pt x="27" y="7"/>
                  </a:cubicBezTo>
                  <a:cubicBezTo>
                    <a:pt x="32" y="7"/>
                    <a:pt x="37" y="9"/>
                    <a:pt x="41" y="12"/>
                  </a:cubicBezTo>
                  <a:cubicBezTo>
                    <a:pt x="44" y="16"/>
                    <a:pt x="46" y="20"/>
                    <a:pt x="47" y="24"/>
                  </a:cubicBezTo>
                  <a:cubicBezTo>
                    <a:pt x="41" y="26"/>
                    <a:pt x="37" y="32"/>
                    <a:pt x="37" y="38"/>
                  </a:cubicBezTo>
                  <a:cubicBezTo>
                    <a:pt x="37" y="40"/>
                    <a:pt x="37" y="42"/>
                    <a:pt x="38" y="43"/>
                  </a:cubicBezTo>
                  <a:cubicBezTo>
                    <a:pt x="35" y="45"/>
                    <a:pt x="31" y="47"/>
                    <a:pt x="27" y="47"/>
                  </a:cubicBezTo>
                  <a:cubicBezTo>
                    <a:pt x="23" y="47"/>
                    <a:pt x="19" y="45"/>
                    <a:pt x="16" y="43"/>
                  </a:cubicBezTo>
                  <a:close/>
                  <a:moveTo>
                    <a:pt x="29" y="33"/>
                  </a:moveTo>
                  <a:cubicBezTo>
                    <a:pt x="30" y="33"/>
                    <a:pt x="30" y="34"/>
                    <a:pt x="30" y="35"/>
                  </a:cubicBezTo>
                  <a:cubicBezTo>
                    <a:pt x="30" y="38"/>
                    <a:pt x="30" y="38"/>
                    <a:pt x="30" y="38"/>
                  </a:cubicBezTo>
                  <a:cubicBezTo>
                    <a:pt x="30" y="39"/>
                    <a:pt x="30" y="40"/>
                    <a:pt x="29" y="40"/>
                  </a:cubicBezTo>
                  <a:cubicBezTo>
                    <a:pt x="25" y="40"/>
                    <a:pt x="25" y="40"/>
                    <a:pt x="25" y="40"/>
                  </a:cubicBezTo>
                  <a:cubicBezTo>
                    <a:pt x="25" y="40"/>
                    <a:pt x="24" y="39"/>
                    <a:pt x="24" y="38"/>
                  </a:cubicBezTo>
                  <a:cubicBezTo>
                    <a:pt x="24" y="35"/>
                    <a:pt x="24" y="35"/>
                    <a:pt x="24" y="35"/>
                  </a:cubicBezTo>
                  <a:cubicBezTo>
                    <a:pt x="24" y="34"/>
                    <a:pt x="24" y="33"/>
                    <a:pt x="25" y="33"/>
                  </a:cubicBezTo>
                  <a:cubicBezTo>
                    <a:pt x="26" y="10"/>
                    <a:pt x="26" y="10"/>
                    <a:pt x="26" y="10"/>
                  </a:cubicBezTo>
                  <a:cubicBezTo>
                    <a:pt x="28" y="10"/>
                    <a:pt x="28" y="10"/>
                    <a:pt x="28" y="10"/>
                  </a:cubicBezTo>
                  <a:lnTo>
                    <a:pt x="29" y="33"/>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6" name="Freeform 65"/>
            <p:cNvSpPr>
              <a:spLocks noEditPoints="1"/>
            </p:cNvSpPr>
            <p:nvPr/>
          </p:nvSpPr>
          <p:spPr bwMode="auto">
            <a:xfrm>
              <a:off x="11895034" y="3100035"/>
              <a:ext cx="150715" cy="121354"/>
            </a:xfrm>
            <a:custGeom>
              <a:avLst/>
              <a:gdLst>
                <a:gd name="T0" fmla="*/ 30 w 77"/>
                <a:gd name="T1" fmla="*/ 62 h 62"/>
                <a:gd name="T2" fmla="*/ 0 w 77"/>
                <a:gd name="T3" fmla="*/ 31 h 62"/>
                <a:gd name="T4" fmla="*/ 15 w 77"/>
                <a:gd name="T5" fmla="*/ 17 h 62"/>
                <a:gd name="T6" fmla="*/ 30 w 77"/>
                <a:gd name="T7" fmla="*/ 33 h 62"/>
                <a:gd name="T8" fmla="*/ 62 w 77"/>
                <a:gd name="T9" fmla="*/ 0 h 62"/>
                <a:gd name="T10" fmla="*/ 77 w 77"/>
                <a:gd name="T11" fmla="*/ 15 h 62"/>
                <a:gd name="T12" fmla="*/ 30 w 77"/>
                <a:gd name="T13" fmla="*/ 62 h 62"/>
                <a:gd name="T14" fmla="*/ 9 w 77"/>
                <a:gd name="T15" fmla="*/ 31 h 62"/>
                <a:gd name="T16" fmla="*/ 30 w 77"/>
                <a:gd name="T17" fmla="*/ 54 h 62"/>
                <a:gd name="T18" fmla="*/ 69 w 77"/>
                <a:gd name="T19" fmla="*/ 15 h 62"/>
                <a:gd name="T20" fmla="*/ 62 w 77"/>
                <a:gd name="T21" fmla="*/ 8 h 62"/>
                <a:gd name="T22" fmla="*/ 30 w 77"/>
                <a:gd name="T23" fmla="*/ 41 h 62"/>
                <a:gd name="T24" fmla="*/ 15 w 77"/>
                <a:gd name="T25" fmla="*/ 25 h 62"/>
                <a:gd name="T26" fmla="*/ 9 w 77"/>
                <a:gd name="T27"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62">
                  <a:moveTo>
                    <a:pt x="30" y="62"/>
                  </a:moveTo>
                  <a:lnTo>
                    <a:pt x="0" y="31"/>
                  </a:lnTo>
                  <a:lnTo>
                    <a:pt x="15" y="17"/>
                  </a:lnTo>
                  <a:lnTo>
                    <a:pt x="30" y="33"/>
                  </a:lnTo>
                  <a:lnTo>
                    <a:pt x="62" y="0"/>
                  </a:lnTo>
                  <a:lnTo>
                    <a:pt x="77" y="15"/>
                  </a:lnTo>
                  <a:lnTo>
                    <a:pt x="30" y="62"/>
                  </a:lnTo>
                  <a:close/>
                  <a:moveTo>
                    <a:pt x="9" y="31"/>
                  </a:moveTo>
                  <a:lnTo>
                    <a:pt x="30" y="54"/>
                  </a:lnTo>
                  <a:lnTo>
                    <a:pt x="69" y="15"/>
                  </a:lnTo>
                  <a:lnTo>
                    <a:pt x="62" y="8"/>
                  </a:lnTo>
                  <a:lnTo>
                    <a:pt x="30" y="41"/>
                  </a:lnTo>
                  <a:lnTo>
                    <a:pt x="15" y="25"/>
                  </a:lnTo>
                  <a:lnTo>
                    <a:pt x="9" y="31"/>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Freeform 66"/>
            <p:cNvSpPr>
              <a:spLocks noEditPoints="1"/>
            </p:cNvSpPr>
            <p:nvPr/>
          </p:nvSpPr>
          <p:spPr bwMode="auto">
            <a:xfrm>
              <a:off x="11640581" y="3336871"/>
              <a:ext cx="178118" cy="236836"/>
            </a:xfrm>
            <a:custGeom>
              <a:avLst/>
              <a:gdLst>
                <a:gd name="T0" fmla="*/ 53 w 56"/>
                <a:gd name="T1" fmla="*/ 9 h 74"/>
                <a:gd name="T2" fmla="*/ 49 w 56"/>
                <a:gd name="T3" fmla="*/ 9 h 74"/>
                <a:gd name="T4" fmla="*/ 49 w 56"/>
                <a:gd name="T5" fmla="*/ 14 h 74"/>
                <a:gd name="T6" fmla="*/ 51 w 56"/>
                <a:gd name="T7" fmla="*/ 14 h 74"/>
                <a:gd name="T8" fmla="*/ 51 w 56"/>
                <a:gd name="T9" fmla="*/ 51 h 74"/>
                <a:gd name="T10" fmla="*/ 32 w 56"/>
                <a:gd name="T11" fmla="*/ 51 h 74"/>
                <a:gd name="T12" fmla="*/ 32 w 56"/>
                <a:gd name="T13" fmla="*/ 70 h 74"/>
                <a:gd name="T14" fmla="*/ 5 w 56"/>
                <a:gd name="T15" fmla="*/ 70 h 74"/>
                <a:gd name="T16" fmla="*/ 5 w 56"/>
                <a:gd name="T17" fmla="*/ 14 h 74"/>
                <a:gd name="T18" fmla="*/ 7 w 56"/>
                <a:gd name="T19" fmla="*/ 14 h 74"/>
                <a:gd name="T20" fmla="*/ 7 w 56"/>
                <a:gd name="T21" fmla="*/ 9 h 74"/>
                <a:gd name="T22" fmla="*/ 2 w 56"/>
                <a:gd name="T23" fmla="*/ 9 h 74"/>
                <a:gd name="T24" fmla="*/ 0 w 56"/>
                <a:gd name="T25" fmla="*/ 12 h 74"/>
                <a:gd name="T26" fmla="*/ 0 w 56"/>
                <a:gd name="T27" fmla="*/ 72 h 74"/>
                <a:gd name="T28" fmla="*/ 2 w 56"/>
                <a:gd name="T29" fmla="*/ 74 h 74"/>
                <a:gd name="T30" fmla="*/ 39 w 56"/>
                <a:gd name="T31" fmla="*/ 74 h 74"/>
                <a:gd name="T32" fmla="*/ 56 w 56"/>
                <a:gd name="T33" fmla="*/ 58 h 74"/>
                <a:gd name="T34" fmla="*/ 56 w 56"/>
                <a:gd name="T35" fmla="*/ 12 h 74"/>
                <a:gd name="T36" fmla="*/ 53 w 56"/>
                <a:gd name="T37" fmla="*/ 9 h 74"/>
                <a:gd name="T38" fmla="*/ 37 w 56"/>
                <a:gd name="T39" fmla="*/ 70 h 74"/>
                <a:gd name="T40" fmla="*/ 37 w 56"/>
                <a:gd name="T41" fmla="*/ 56 h 74"/>
                <a:gd name="T42" fmla="*/ 51 w 56"/>
                <a:gd name="T43" fmla="*/ 56 h 74"/>
                <a:gd name="T44" fmla="*/ 37 w 56"/>
                <a:gd name="T45" fmla="*/ 70 h 74"/>
                <a:gd name="T46" fmla="*/ 46 w 56"/>
                <a:gd name="T47" fmla="*/ 9 h 74"/>
                <a:gd name="T48" fmla="*/ 37 w 56"/>
                <a:gd name="T49" fmla="*/ 9 h 74"/>
                <a:gd name="T50" fmla="*/ 37 w 56"/>
                <a:gd name="T51" fmla="*/ 5 h 74"/>
                <a:gd name="T52" fmla="*/ 32 w 56"/>
                <a:gd name="T53" fmla="*/ 0 h 74"/>
                <a:gd name="T54" fmla="*/ 23 w 56"/>
                <a:gd name="T55" fmla="*/ 0 h 74"/>
                <a:gd name="T56" fmla="*/ 19 w 56"/>
                <a:gd name="T57" fmla="*/ 5 h 74"/>
                <a:gd name="T58" fmla="*/ 19 w 56"/>
                <a:gd name="T59" fmla="*/ 9 h 74"/>
                <a:gd name="T60" fmla="*/ 9 w 56"/>
                <a:gd name="T61" fmla="*/ 9 h 74"/>
                <a:gd name="T62" fmla="*/ 9 w 56"/>
                <a:gd name="T63" fmla="*/ 19 h 74"/>
                <a:gd name="T64" fmla="*/ 46 w 56"/>
                <a:gd name="T65" fmla="*/ 19 h 74"/>
                <a:gd name="T66" fmla="*/ 46 w 56"/>
                <a:gd name="T67" fmla="*/ 9 h 74"/>
                <a:gd name="T68" fmla="*/ 32 w 56"/>
                <a:gd name="T69" fmla="*/ 9 h 74"/>
                <a:gd name="T70" fmla="*/ 23 w 56"/>
                <a:gd name="T71" fmla="*/ 9 h 74"/>
                <a:gd name="T72" fmla="*/ 23 w 56"/>
                <a:gd name="T73" fmla="*/ 5 h 74"/>
                <a:gd name="T74" fmla="*/ 23 w 56"/>
                <a:gd name="T75" fmla="*/ 5 h 74"/>
                <a:gd name="T76" fmla="*/ 32 w 56"/>
                <a:gd name="T77" fmla="*/ 5 h 74"/>
                <a:gd name="T78" fmla="*/ 32 w 56"/>
                <a:gd name="T79" fmla="*/ 5 h 74"/>
                <a:gd name="T80" fmla="*/ 32 w 56"/>
                <a:gd name="T81"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6" h="74">
                  <a:moveTo>
                    <a:pt x="53" y="9"/>
                  </a:moveTo>
                  <a:cubicBezTo>
                    <a:pt x="49" y="9"/>
                    <a:pt x="49" y="9"/>
                    <a:pt x="49" y="9"/>
                  </a:cubicBezTo>
                  <a:cubicBezTo>
                    <a:pt x="49" y="14"/>
                    <a:pt x="49" y="14"/>
                    <a:pt x="49" y="14"/>
                  </a:cubicBezTo>
                  <a:cubicBezTo>
                    <a:pt x="51" y="14"/>
                    <a:pt x="51" y="14"/>
                    <a:pt x="51" y="14"/>
                  </a:cubicBezTo>
                  <a:cubicBezTo>
                    <a:pt x="51" y="51"/>
                    <a:pt x="51" y="51"/>
                    <a:pt x="51" y="51"/>
                  </a:cubicBezTo>
                  <a:cubicBezTo>
                    <a:pt x="32" y="51"/>
                    <a:pt x="32" y="51"/>
                    <a:pt x="32" y="51"/>
                  </a:cubicBezTo>
                  <a:cubicBezTo>
                    <a:pt x="32" y="70"/>
                    <a:pt x="32" y="70"/>
                    <a:pt x="32" y="70"/>
                  </a:cubicBezTo>
                  <a:cubicBezTo>
                    <a:pt x="5" y="70"/>
                    <a:pt x="5" y="70"/>
                    <a:pt x="5" y="70"/>
                  </a:cubicBezTo>
                  <a:cubicBezTo>
                    <a:pt x="5" y="14"/>
                    <a:pt x="5" y="14"/>
                    <a:pt x="5" y="14"/>
                  </a:cubicBezTo>
                  <a:cubicBezTo>
                    <a:pt x="7" y="14"/>
                    <a:pt x="7" y="14"/>
                    <a:pt x="7" y="14"/>
                  </a:cubicBezTo>
                  <a:cubicBezTo>
                    <a:pt x="7" y="9"/>
                    <a:pt x="7" y="9"/>
                    <a:pt x="7" y="9"/>
                  </a:cubicBezTo>
                  <a:cubicBezTo>
                    <a:pt x="2" y="9"/>
                    <a:pt x="2" y="9"/>
                    <a:pt x="2" y="9"/>
                  </a:cubicBezTo>
                  <a:cubicBezTo>
                    <a:pt x="1" y="9"/>
                    <a:pt x="0" y="10"/>
                    <a:pt x="0" y="12"/>
                  </a:cubicBezTo>
                  <a:cubicBezTo>
                    <a:pt x="0" y="72"/>
                    <a:pt x="0" y="72"/>
                    <a:pt x="0" y="72"/>
                  </a:cubicBezTo>
                  <a:cubicBezTo>
                    <a:pt x="0" y="73"/>
                    <a:pt x="1" y="74"/>
                    <a:pt x="2" y="74"/>
                  </a:cubicBezTo>
                  <a:cubicBezTo>
                    <a:pt x="39" y="74"/>
                    <a:pt x="39" y="74"/>
                    <a:pt x="39" y="74"/>
                  </a:cubicBezTo>
                  <a:cubicBezTo>
                    <a:pt x="56" y="58"/>
                    <a:pt x="56" y="58"/>
                    <a:pt x="56" y="58"/>
                  </a:cubicBezTo>
                  <a:cubicBezTo>
                    <a:pt x="56" y="12"/>
                    <a:pt x="56" y="12"/>
                    <a:pt x="56" y="12"/>
                  </a:cubicBezTo>
                  <a:cubicBezTo>
                    <a:pt x="56" y="10"/>
                    <a:pt x="55" y="9"/>
                    <a:pt x="53" y="9"/>
                  </a:cubicBezTo>
                  <a:close/>
                  <a:moveTo>
                    <a:pt x="37" y="70"/>
                  </a:moveTo>
                  <a:cubicBezTo>
                    <a:pt x="37" y="56"/>
                    <a:pt x="37" y="56"/>
                    <a:pt x="37" y="56"/>
                  </a:cubicBezTo>
                  <a:cubicBezTo>
                    <a:pt x="51" y="56"/>
                    <a:pt x="51" y="56"/>
                    <a:pt x="51" y="56"/>
                  </a:cubicBezTo>
                  <a:lnTo>
                    <a:pt x="37" y="70"/>
                  </a:lnTo>
                  <a:close/>
                  <a:moveTo>
                    <a:pt x="46" y="9"/>
                  </a:moveTo>
                  <a:cubicBezTo>
                    <a:pt x="37" y="9"/>
                    <a:pt x="37" y="9"/>
                    <a:pt x="37" y="9"/>
                  </a:cubicBezTo>
                  <a:cubicBezTo>
                    <a:pt x="37" y="5"/>
                    <a:pt x="37" y="5"/>
                    <a:pt x="37" y="5"/>
                  </a:cubicBezTo>
                  <a:cubicBezTo>
                    <a:pt x="37" y="2"/>
                    <a:pt x="35" y="0"/>
                    <a:pt x="32" y="0"/>
                  </a:cubicBezTo>
                  <a:cubicBezTo>
                    <a:pt x="23" y="0"/>
                    <a:pt x="23" y="0"/>
                    <a:pt x="23" y="0"/>
                  </a:cubicBezTo>
                  <a:cubicBezTo>
                    <a:pt x="21" y="0"/>
                    <a:pt x="19" y="2"/>
                    <a:pt x="19" y="5"/>
                  </a:cubicBezTo>
                  <a:cubicBezTo>
                    <a:pt x="19" y="9"/>
                    <a:pt x="19" y="9"/>
                    <a:pt x="19" y="9"/>
                  </a:cubicBezTo>
                  <a:cubicBezTo>
                    <a:pt x="9" y="9"/>
                    <a:pt x="9" y="9"/>
                    <a:pt x="9" y="9"/>
                  </a:cubicBezTo>
                  <a:cubicBezTo>
                    <a:pt x="9" y="19"/>
                    <a:pt x="9" y="19"/>
                    <a:pt x="9" y="19"/>
                  </a:cubicBezTo>
                  <a:cubicBezTo>
                    <a:pt x="46" y="19"/>
                    <a:pt x="46" y="19"/>
                    <a:pt x="46" y="19"/>
                  </a:cubicBezTo>
                  <a:lnTo>
                    <a:pt x="46" y="9"/>
                  </a:lnTo>
                  <a:close/>
                  <a:moveTo>
                    <a:pt x="32" y="9"/>
                  </a:moveTo>
                  <a:cubicBezTo>
                    <a:pt x="23" y="9"/>
                    <a:pt x="23" y="9"/>
                    <a:pt x="23" y="9"/>
                  </a:cubicBezTo>
                  <a:cubicBezTo>
                    <a:pt x="23" y="5"/>
                    <a:pt x="23" y="5"/>
                    <a:pt x="23" y="5"/>
                  </a:cubicBezTo>
                  <a:cubicBezTo>
                    <a:pt x="23" y="5"/>
                    <a:pt x="23" y="5"/>
                    <a:pt x="23" y="5"/>
                  </a:cubicBezTo>
                  <a:cubicBezTo>
                    <a:pt x="32" y="5"/>
                    <a:pt x="32" y="5"/>
                    <a:pt x="32" y="5"/>
                  </a:cubicBezTo>
                  <a:cubicBezTo>
                    <a:pt x="32" y="5"/>
                    <a:pt x="32" y="5"/>
                    <a:pt x="32" y="5"/>
                  </a:cubicBezTo>
                  <a:lnTo>
                    <a:pt x="32" y="9"/>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8" name="Freeform 67"/>
            <p:cNvSpPr/>
            <p:nvPr/>
          </p:nvSpPr>
          <p:spPr bwMode="auto">
            <a:xfrm>
              <a:off x="10986834" y="3618727"/>
              <a:ext cx="608730" cy="342532"/>
            </a:xfrm>
            <a:custGeom>
              <a:avLst/>
              <a:gdLst>
                <a:gd name="T0" fmla="*/ 190 w 190"/>
                <a:gd name="T1" fmla="*/ 74 h 107"/>
                <a:gd name="T2" fmla="*/ 166 w 190"/>
                <a:gd name="T3" fmla="*/ 43 h 107"/>
                <a:gd name="T4" fmla="*/ 122 w 190"/>
                <a:gd name="T5" fmla="*/ 0 h 107"/>
                <a:gd name="T6" fmla="*/ 87 w 190"/>
                <a:gd name="T7" fmla="*/ 17 h 107"/>
                <a:gd name="T8" fmla="*/ 67 w 190"/>
                <a:gd name="T9" fmla="*/ 7 h 107"/>
                <a:gd name="T10" fmla="*/ 42 w 190"/>
                <a:gd name="T11" fmla="*/ 32 h 107"/>
                <a:gd name="T12" fmla="*/ 43 w 190"/>
                <a:gd name="T13" fmla="*/ 35 h 107"/>
                <a:gd name="T14" fmla="*/ 36 w 190"/>
                <a:gd name="T15" fmla="*/ 35 h 107"/>
                <a:gd name="T16" fmla="*/ 0 w 190"/>
                <a:gd name="T17" fmla="*/ 71 h 107"/>
                <a:gd name="T18" fmla="*/ 36 w 190"/>
                <a:gd name="T19" fmla="*/ 107 h 107"/>
                <a:gd name="T20" fmla="*/ 158 w 190"/>
                <a:gd name="T21" fmla="*/ 107 h 107"/>
                <a:gd name="T22" fmla="*/ 158 w 190"/>
                <a:gd name="T23" fmla="*/ 107 h 107"/>
                <a:gd name="T24" fmla="*/ 190 w 190"/>
                <a:gd name="T25"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0" h="107">
                  <a:moveTo>
                    <a:pt x="190" y="74"/>
                  </a:moveTo>
                  <a:cubicBezTo>
                    <a:pt x="190" y="59"/>
                    <a:pt x="180" y="46"/>
                    <a:pt x="166" y="43"/>
                  </a:cubicBezTo>
                  <a:cubicBezTo>
                    <a:pt x="165" y="19"/>
                    <a:pt x="146" y="0"/>
                    <a:pt x="122" y="0"/>
                  </a:cubicBezTo>
                  <a:cubicBezTo>
                    <a:pt x="107" y="0"/>
                    <a:pt x="95" y="6"/>
                    <a:pt x="87" y="17"/>
                  </a:cubicBezTo>
                  <a:cubicBezTo>
                    <a:pt x="82" y="11"/>
                    <a:pt x="75" y="7"/>
                    <a:pt x="67" y="7"/>
                  </a:cubicBezTo>
                  <a:cubicBezTo>
                    <a:pt x="54" y="7"/>
                    <a:pt x="42" y="18"/>
                    <a:pt x="42" y="32"/>
                  </a:cubicBezTo>
                  <a:cubicBezTo>
                    <a:pt x="42" y="33"/>
                    <a:pt x="43" y="34"/>
                    <a:pt x="43" y="35"/>
                  </a:cubicBezTo>
                  <a:cubicBezTo>
                    <a:pt x="41" y="35"/>
                    <a:pt x="38" y="35"/>
                    <a:pt x="36" y="35"/>
                  </a:cubicBezTo>
                  <a:cubicBezTo>
                    <a:pt x="16" y="35"/>
                    <a:pt x="0" y="51"/>
                    <a:pt x="0" y="71"/>
                  </a:cubicBezTo>
                  <a:cubicBezTo>
                    <a:pt x="0" y="91"/>
                    <a:pt x="16" y="107"/>
                    <a:pt x="36" y="107"/>
                  </a:cubicBezTo>
                  <a:cubicBezTo>
                    <a:pt x="158" y="107"/>
                    <a:pt x="158" y="107"/>
                    <a:pt x="158" y="107"/>
                  </a:cubicBezTo>
                  <a:cubicBezTo>
                    <a:pt x="158" y="107"/>
                    <a:pt x="158" y="107"/>
                    <a:pt x="158" y="107"/>
                  </a:cubicBezTo>
                  <a:cubicBezTo>
                    <a:pt x="176" y="107"/>
                    <a:pt x="190" y="92"/>
                    <a:pt x="190" y="74"/>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68"/>
            <p:cNvSpPr/>
            <p:nvPr/>
          </p:nvSpPr>
          <p:spPr bwMode="auto">
            <a:xfrm>
              <a:off x="11632752" y="2722270"/>
              <a:ext cx="291643" cy="317087"/>
            </a:xfrm>
            <a:custGeom>
              <a:avLst/>
              <a:gdLst>
                <a:gd name="T0" fmla="*/ 61 w 91"/>
                <a:gd name="T1" fmla="*/ 27 h 99"/>
                <a:gd name="T2" fmla="*/ 51 w 91"/>
                <a:gd name="T3" fmla="*/ 38 h 99"/>
                <a:gd name="T4" fmla="*/ 46 w 91"/>
                <a:gd name="T5" fmla="*/ 46 h 99"/>
                <a:gd name="T6" fmla="*/ 48 w 91"/>
                <a:gd name="T7" fmla="*/ 29 h 99"/>
                <a:gd name="T8" fmla="*/ 48 w 91"/>
                <a:gd name="T9" fmla="*/ 14 h 99"/>
                <a:gd name="T10" fmla="*/ 23 w 91"/>
                <a:gd name="T11" fmla="*/ 4 h 99"/>
                <a:gd name="T12" fmla="*/ 13 w 91"/>
                <a:gd name="T13" fmla="*/ 29 h 99"/>
                <a:gd name="T14" fmla="*/ 24 w 91"/>
                <a:gd name="T15" fmla="*/ 40 h 99"/>
                <a:gd name="T16" fmla="*/ 38 w 91"/>
                <a:gd name="T17" fmla="*/ 50 h 99"/>
                <a:gd name="T18" fmla="*/ 29 w 91"/>
                <a:gd name="T19" fmla="*/ 48 h 99"/>
                <a:gd name="T20" fmla="*/ 14 w 91"/>
                <a:gd name="T21" fmla="*/ 48 h 99"/>
                <a:gd name="T22" fmla="*/ 4 w 91"/>
                <a:gd name="T23" fmla="*/ 74 h 99"/>
                <a:gd name="T24" fmla="*/ 30 w 91"/>
                <a:gd name="T25" fmla="*/ 84 h 99"/>
                <a:gd name="T26" fmla="*/ 40 w 91"/>
                <a:gd name="T27" fmla="*/ 73 h 99"/>
                <a:gd name="T28" fmla="*/ 45 w 91"/>
                <a:gd name="T29" fmla="*/ 65 h 99"/>
                <a:gd name="T30" fmla="*/ 43 w 91"/>
                <a:gd name="T31" fmla="*/ 96 h 99"/>
                <a:gd name="T32" fmla="*/ 45 w 91"/>
                <a:gd name="T33" fmla="*/ 99 h 99"/>
                <a:gd name="T34" fmla="*/ 61 w 91"/>
                <a:gd name="T35" fmla="*/ 92 h 99"/>
                <a:gd name="T36" fmla="*/ 78 w 91"/>
                <a:gd name="T37" fmla="*/ 84 h 99"/>
                <a:gd name="T38" fmla="*/ 76 w 91"/>
                <a:gd name="T39" fmla="*/ 81 h 99"/>
                <a:gd name="T40" fmla="*/ 53 w 91"/>
                <a:gd name="T41" fmla="*/ 61 h 99"/>
                <a:gd name="T42" fmla="*/ 61 w 91"/>
                <a:gd name="T43" fmla="*/ 63 h 99"/>
                <a:gd name="T44" fmla="*/ 77 w 91"/>
                <a:gd name="T45" fmla="*/ 63 h 99"/>
                <a:gd name="T46" fmla="*/ 87 w 91"/>
                <a:gd name="T47" fmla="*/ 37 h 99"/>
                <a:gd name="T48" fmla="*/ 61 w 91"/>
                <a:gd name="T49" fmla="*/ 27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1" h="99">
                  <a:moveTo>
                    <a:pt x="61" y="27"/>
                  </a:moveTo>
                  <a:cubicBezTo>
                    <a:pt x="56" y="29"/>
                    <a:pt x="52" y="33"/>
                    <a:pt x="51" y="38"/>
                  </a:cubicBezTo>
                  <a:cubicBezTo>
                    <a:pt x="50" y="40"/>
                    <a:pt x="48" y="43"/>
                    <a:pt x="46" y="46"/>
                  </a:cubicBezTo>
                  <a:cubicBezTo>
                    <a:pt x="46" y="41"/>
                    <a:pt x="47" y="33"/>
                    <a:pt x="48" y="29"/>
                  </a:cubicBezTo>
                  <a:cubicBezTo>
                    <a:pt x="50" y="25"/>
                    <a:pt x="50" y="19"/>
                    <a:pt x="48" y="14"/>
                  </a:cubicBezTo>
                  <a:cubicBezTo>
                    <a:pt x="44" y="4"/>
                    <a:pt x="32" y="0"/>
                    <a:pt x="23" y="4"/>
                  </a:cubicBezTo>
                  <a:cubicBezTo>
                    <a:pt x="13" y="8"/>
                    <a:pt x="9" y="20"/>
                    <a:pt x="13" y="29"/>
                  </a:cubicBezTo>
                  <a:cubicBezTo>
                    <a:pt x="15" y="35"/>
                    <a:pt x="19" y="38"/>
                    <a:pt x="24" y="40"/>
                  </a:cubicBezTo>
                  <a:cubicBezTo>
                    <a:pt x="28" y="41"/>
                    <a:pt x="34" y="46"/>
                    <a:pt x="38" y="50"/>
                  </a:cubicBezTo>
                  <a:cubicBezTo>
                    <a:pt x="34" y="49"/>
                    <a:pt x="31" y="49"/>
                    <a:pt x="29" y="48"/>
                  </a:cubicBezTo>
                  <a:cubicBezTo>
                    <a:pt x="24" y="46"/>
                    <a:pt x="19" y="46"/>
                    <a:pt x="14" y="48"/>
                  </a:cubicBezTo>
                  <a:cubicBezTo>
                    <a:pt x="4" y="52"/>
                    <a:pt x="0" y="64"/>
                    <a:pt x="4" y="74"/>
                  </a:cubicBezTo>
                  <a:cubicBezTo>
                    <a:pt x="8" y="84"/>
                    <a:pt x="20" y="88"/>
                    <a:pt x="30" y="84"/>
                  </a:cubicBezTo>
                  <a:cubicBezTo>
                    <a:pt x="35" y="82"/>
                    <a:pt x="38" y="77"/>
                    <a:pt x="40" y="73"/>
                  </a:cubicBezTo>
                  <a:cubicBezTo>
                    <a:pt x="41" y="70"/>
                    <a:pt x="42" y="67"/>
                    <a:pt x="45" y="65"/>
                  </a:cubicBezTo>
                  <a:cubicBezTo>
                    <a:pt x="50" y="77"/>
                    <a:pt x="48" y="89"/>
                    <a:pt x="43" y="96"/>
                  </a:cubicBezTo>
                  <a:cubicBezTo>
                    <a:pt x="45" y="99"/>
                    <a:pt x="45" y="99"/>
                    <a:pt x="45" y="99"/>
                  </a:cubicBezTo>
                  <a:cubicBezTo>
                    <a:pt x="61" y="92"/>
                    <a:pt x="61" y="92"/>
                    <a:pt x="61" y="92"/>
                  </a:cubicBezTo>
                  <a:cubicBezTo>
                    <a:pt x="78" y="84"/>
                    <a:pt x="78" y="84"/>
                    <a:pt x="78" y="84"/>
                  </a:cubicBezTo>
                  <a:cubicBezTo>
                    <a:pt x="76" y="81"/>
                    <a:pt x="76" y="81"/>
                    <a:pt x="76" y="81"/>
                  </a:cubicBezTo>
                  <a:cubicBezTo>
                    <a:pt x="68" y="80"/>
                    <a:pt x="58" y="74"/>
                    <a:pt x="53" y="61"/>
                  </a:cubicBezTo>
                  <a:cubicBezTo>
                    <a:pt x="56" y="61"/>
                    <a:pt x="59" y="62"/>
                    <a:pt x="61" y="63"/>
                  </a:cubicBezTo>
                  <a:cubicBezTo>
                    <a:pt x="66" y="65"/>
                    <a:pt x="72" y="65"/>
                    <a:pt x="77" y="63"/>
                  </a:cubicBezTo>
                  <a:cubicBezTo>
                    <a:pt x="87" y="59"/>
                    <a:pt x="91" y="47"/>
                    <a:pt x="87" y="37"/>
                  </a:cubicBezTo>
                  <a:cubicBezTo>
                    <a:pt x="82" y="27"/>
                    <a:pt x="71" y="23"/>
                    <a:pt x="61" y="27"/>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69"/>
            <p:cNvSpPr>
              <a:spLocks noEditPoints="1"/>
            </p:cNvSpPr>
            <p:nvPr/>
          </p:nvSpPr>
          <p:spPr bwMode="auto">
            <a:xfrm>
              <a:off x="11460507" y="3483672"/>
              <a:ext cx="146800" cy="154628"/>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8"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5"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7" y="34"/>
                    <a:pt x="13" y="29"/>
                    <a:pt x="13" y="24"/>
                  </a:cubicBezTo>
                  <a:cubicBezTo>
                    <a:pt x="13" y="19"/>
                    <a:pt x="17" y="14"/>
                    <a:pt x="23" y="14"/>
                  </a:cubicBezTo>
                  <a:cubicBezTo>
                    <a:pt x="28" y="14"/>
                    <a:pt x="33" y="19"/>
                    <a:pt x="33" y="24"/>
                  </a:cubicBezTo>
                  <a:cubicBezTo>
                    <a:pt x="33" y="29"/>
                    <a:pt x="28" y="34"/>
                    <a:pt x="23" y="34"/>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Freeform 70"/>
            <p:cNvSpPr/>
            <p:nvPr/>
          </p:nvSpPr>
          <p:spPr bwMode="auto">
            <a:xfrm>
              <a:off x="11585776" y="3078504"/>
              <a:ext cx="223135" cy="227050"/>
            </a:xfrm>
            <a:custGeom>
              <a:avLst/>
              <a:gdLst>
                <a:gd name="T0" fmla="*/ 53 w 70"/>
                <a:gd name="T1" fmla="*/ 45 h 71"/>
                <a:gd name="T2" fmla="*/ 41 w 70"/>
                <a:gd name="T3" fmla="*/ 32 h 71"/>
                <a:gd name="T4" fmla="*/ 70 w 70"/>
                <a:gd name="T5" fmla="*/ 10 h 71"/>
                <a:gd name="T6" fmla="*/ 62 w 70"/>
                <a:gd name="T7" fmla="*/ 1 h 71"/>
                <a:gd name="T8" fmla="*/ 25 w 70"/>
                <a:gd name="T9" fmla="*/ 16 h 71"/>
                <a:gd name="T10" fmla="*/ 13 w 70"/>
                <a:gd name="T11" fmla="*/ 5 h 71"/>
                <a:gd name="T12" fmla="*/ 2 w 70"/>
                <a:gd name="T13" fmla="*/ 3 h 71"/>
                <a:gd name="T14" fmla="*/ 4 w 70"/>
                <a:gd name="T15" fmla="*/ 13 h 71"/>
                <a:gd name="T16" fmla="*/ 16 w 70"/>
                <a:gd name="T17" fmla="*/ 25 h 71"/>
                <a:gd name="T18" fmla="*/ 1 w 70"/>
                <a:gd name="T19" fmla="*/ 62 h 71"/>
                <a:gd name="T20" fmla="*/ 10 w 70"/>
                <a:gd name="T21" fmla="*/ 71 h 71"/>
                <a:gd name="T22" fmla="*/ 32 w 70"/>
                <a:gd name="T23" fmla="*/ 41 h 71"/>
                <a:gd name="T24" fmla="*/ 44 w 70"/>
                <a:gd name="T25" fmla="*/ 53 h 71"/>
                <a:gd name="T26" fmla="*/ 44 w 70"/>
                <a:gd name="T27" fmla="*/ 71 h 71"/>
                <a:gd name="T28" fmla="*/ 53 w 70"/>
                <a:gd name="T29" fmla="*/ 71 h 71"/>
                <a:gd name="T30" fmla="*/ 57 w 70"/>
                <a:gd name="T31" fmla="*/ 58 h 71"/>
                <a:gd name="T32" fmla="*/ 70 w 70"/>
                <a:gd name="T33" fmla="*/ 53 h 71"/>
                <a:gd name="T34" fmla="*/ 70 w 70"/>
                <a:gd name="T35" fmla="*/ 45 h 71"/>
                <a:gd name="T36" fmla="*/ 53 w 70"/>
                <a:gd name="T37" fmla="*/ 4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71">
                  <a:moveTo>
                    <a:pt x="53" y="45"/>
                  </a:moveTo>
                  <a:cubicBezTo>
                    <a:pt x="41" y="32"/>
                    <a:pt x="41" y="32"/>
                    <a:pt x="41" y="32"/>
                  </a:cubicBezTo>
                  <a:cubicBezTo>
                    <a:pt x="70" y="10"/>
                    <a:pt x="70" y="10"/>
                    <a:pt x="70" y="10"/>
                  </a:cubicBezTo>
                  <a:cubicBezTo>
                    <a:pt x="62" y="1"/>
                    <a:pt x="62" y="1"/>
                    <a:pt x="62" y="1"/>
                  </a:cubicBezTo>
                  <a:cubicBezTo>
                    <a:pt x="25" y="16"/>
                    <a:pt x="25" y="16"/>
                    <a:pt x="25" y="16"/>
                  </a:cubicBezTo>
                  <a:cubicBezTo>
                    <a:pt x="13" y="5"/>
                    <a:pt x="13" y="5"/>
                    <a:pt x="13" y="5"/>
                  </a:cubicBezTo>
                  <a:cubicBezTo>
                    <a:pt x="10" y="1"/>
                    <a:pt x="5" y="0"/>
                    <a:pt x="2" y="3"/>
                  </a:cubicBezTo>
                  <a:cubicBezTo>
                    <a:pt x="0" y="5"/>
                    <a:pt x="1" y="10"/>
                    <a:pt x="4" y="13"/>
                  </a:cubicBezTo>
                  <a:cubicBezTo>
                    <a:pt x="16" y="25"/>
                    <a:pt x="16" y="25"/>
                    <a:pt x="16" y="25"/>
                  </a:cubicBezTo>
                  <a:cubicBezTo>
                    <a:pt x="1" y="62"/>
                    <a:pt x="1" y="62"/>
                    <a:pt x="1" y="62"/>
                  </a:cubicBezTo>
                  <a:cubicBezTo>
                    <a:pt x="10" y="71"/>
                    <a:pt x="10" y="71"/>
                    <a:pt x="10" y="71"/>
                  </a:cubicBezTo>
                  <a:cubicBezTo>
                    <a:pt x="32" y="41"/>
                    <a:pt x="32" y="41"/>
                    <a:pt x="32" y="41"/>
                  </a:cubicBezTo>
                  <a:cubicBezTo>
                    <a:pt x="44" y="53"/>
                    <a:pt x="44" y="53"/>
                    <a:pt x="44" y="53"/>
                  </a:cubicBezTo>
                  <a:cubicBezTo>
                    <a:pt x="44" y="71"/>
                    <a:pt x="44" y="71"/>
                    <a:pt x="44" y="71"/>
                  </a:cubicBezTo>
                  <a:cubicBezTo>
                    <a:pt x="53" y="71"/>
                    <a:pt x="53" y="71"/>
                    <a:pt x="53" y="71"/>
                  </a:cubicBezTo>
                  <a:cubicBezTo>
                    <a:pt x="57" y="58"/>
                    <a:pt x="57" y="58"/>
                    <a:pt x="57" y="58"/>
                  </a:cubicBezTo>
                  <a:cubicBezTo>
                    <a:pt x="70" y="53"/>
                    <a:pt x="70" y="53"/>
                    <a:pt x="70" y="53"/>
                  </a:cubicBezTo>
                  <a:cubicBezTo>
                    <a:pt x="70" y="45"/>
                    <a:pt x="70" y="45"/>
                    <a:pt x="70" y="45"/>
                  </a:cubicBezTo>
                  <a:cubicBezTo>
                    <a:pt x="53" y="45"/>
                    <a:pt x="53" y="45"/>
                    <a:pt x="53" y="45"/>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71"/>
            <p:cNvSpPr>
              <a:spLocks noEditPoints="1"/>
            </p:cNvSpPr>
            <p:nvPr/>
          </p:nvSpPr>
          <p:spPr bwMode="auto">
            <a:xfrm>
              <a:off x="11859802" y="3225304"/>
              <a:ext cx="78293" cy="142884"/>
            </a:xfrm>
            <a:custGeom>
              <a:avLst/>
              <a:gdLst>
                <a:gd name="T0" fmla="*/ 16 w 24"/>
                <a:gd name="T1" fmla="*/ 44 h 45"/>
                <a:gd name="T2" fmla="*/ 16 w 24"/>
                <a:gd name="T3" fmla="*/ 44 h 45"/>
                <a:gd name="T4" fmla="*/ 23 w 24"/>
                <a:gd name="T5" fmla="*/ 34 h 45"/>
                <a:gd name="T6" fmla="*/ 21 w 24"/>
                <a:gd name="T7" fmla="*/ 23 h 45"/>
                <a:gd name="T8" fmla="*/ 11 w 24"/>
                <a:gd name="T9" fmla="*/ 16 h 45"/>
                <a:gd name="T10" fmla="*/ 11 w 24"/>
                <a:gd name="T11" fmla="*/ 16 h 45"/>
                <a:gd name="T12" fmla="*/ 10 w 24"/>
                <a:gd name="T13" fmla="*/ 17 h 45"/>
                <a:gd name="T14" fmla="*/ 11 w 24"/>
                <a:gd name="T15" fmla="*/ 20 h 45"/>
                <a:gd name="T16" fmla="*/ 12 w 24"/>
                <a:gd name="T17" fmla="*/ 20 h 45"/>
                <a:gd name="T18" fmla="*/ 12 w 24"/>
                <a:gd name="T19" fmla="*/ 20 h 45"/>
                <a:gd name="T20" fmla="*/ 17 w 24"/>
                <a:gd name="T21" fmla="*/ 24 h 45"/>
                <a:gd name="T22" fmla="*/ 19 w 24"/>
                <a:gd name="T23" fmla="*/ 35 h 45"/>
                <a:gd name="T24" fmla="*/ 16 w 24"/>
                <a:gd name="T25" fmla="*/ 40 h 45"/>
                <a:gd name="T26" fmla="*/ 16 w 24"/>
                <a:gd name="T27" fmla="*/ 40 h 45"/>
                <a:gd name="T28" fmla="*/ 10 w 24"/>
                <a:gd name="T29" fmla="*/ 36 h 45"/>
                <a:gd name="T30" fmla="*/ 9 w 24"/>
                <a:gd name="T31" fmla="*/ 31 h 45"/>
                <a:gd name="T32" fmla="*/ 5 w 24"/>
                <a:gd name="T33" fmla="*/ 30 h 45"/>
                <a:gd name="T34" fmla="*/ 6 w 24"/>
                <a:gd name="T35" fmla="*/ 37 h 45"/>
                <a:gd name="T36" fmla="*/ 16 w 24"/>
                <a:gd name="T37" fmla="*/ 44 h 45"/>
                <a:gd name="T38" fmla="*/ 13 w 24"/>
                <a:gd name="T39" fmla="*/ 28 h 45"/>
                <a:gd name="T40" fmla="*/ 15 w 24"/>
                <a:gd name="T41" fmla="*/ 28 h 45"/>
                <a:gd name="T42" fmla="*/ 14 w 24"/>
                <a:gd name="T43" fmla="*/ 24 h 45"/>
                <a:gd name="T44" fmla="*/ 13 w 24"/>
                <a:gd name="T45" fmla="*/ 24 h 45"/>
                <a:gd name="T46" fmla="*/ 12 w 24"/>
                <a:gd name="T47" fmla="*/ 24 h 45"/>
                <a:gd name="T48" fmla="*/ 7 w 24"/>
                <a:gd name="T49" fmla="*/ 21 h 45"/>
                <a:gd name="T50" fmla="*/ 5 w 24"/>
                <a:gd name="T51" fmla="*/ 10 h 45"/>
                <a:gd name="T52" fmla="*/ 9 w 24"/>
                <a:gd name="T53" fmla="*/ 4 h 45"/>
                <a:gd name="T54" fmla="*/ 9 w 24"/>
                <a:gd name="T55" fmla="*/ 4 h 45"/>
                <a:gd name="T56" fmla="*/ 14 w 24"/>
                <a:gd name="T57" fmla="*/ 8 h 45"/>
                <a:gd name="T58" fmla="*/ 15 w 24"/>
                <a:gd name="T59" fmla="*/ 13 h 45"/>
                <a:gd name="T60" fmla="*/ 20 w 24"/>
                <a:gd name="T61" fmla="*/ 15 h 45"/>
                <a:gd name="T62" fmla="*/ 18 w 24"/>
                <a:gd name="T63" fmla="*/ 7 h 45"/>
                <a:gd name="T64" fmla="*/ 8 w 24"/>
                <a:gd name="T65" fmla="*/ 0 h 45"/>
                <a:gd name="T66" fmla="*/ 8 w 24"/>
                <a:gd name="T67" fmla="*/ 1 h 45"/>
                <a:gd name="T68" fmla="*/ 1 w 24"/>
                <a:gd name="T69" fmla="*/ 11 h 45"/>
                <a:gd name="T70" fmla="*/ 3 w 24"/>
                <a:gd name="T71" fmla="*/ 21 h 45"/>
                <a:gd name="T72" fmla="*/ 13 w 24"/>
                <a:gd name="T73" fmla="*/ 2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 h="45">
                  <a:moveTo>
                    <a:pt x="16" y="44"/>
                  </a:moveTo>
                  <a:cubicBezTo>
                    <a:pt x="16" y="44"/>
                    <a:pt x="16" y="44"/>
                    <a:pt x="16" y="44"/>
                  </a:cubicBezTo>
                  <a:cubicBezTo>
                    <a:pt x="21" y="43"/>
                    <a:pt x="24" y="38"/>
                    <a:pt x="23" y="34"/>
                  </a:cubicBezTo>
                  <a:cubicBezTo>
                    <a:pt x="21" y="23"/>
                    <a:pt x="21" y="23"/>
                    <a:pt x="21" y="23"/>
                  </a:cubicBezTo>
                  <a:cubicBezTo>
                    <a:pt x="20" y="18"/>
                    <a:pt x="16" y="15"/>
                    <a:pt x="11" y="16"/>
                  </a:cubicBezTo>
                  <a:cubicBezTo>
                    <a:pt x="11" y="16"/>
                    <a:pt x="11" y="16"/>
                    <a:pt x="11" y="16"/>
                  </a:cubicBezTo>
                  <a:cubicBezTo>
                    <a:pt x="11" y="16"/>
                    <a:pt x="10" y="16"/>
                    <a:pt x="10" y="17"/>
                  </a:cubicBezTo>
                  <a:cubicBezTo>
                    <a:pt x="11" y="20"/>
                    <a:pt x="11" y="20"/>
                    <a:pt x="11" y="20"/>
                  </a:cubicBezTo>
                  <a:cubicBezTo>
                    <a:pt x="11" y="20"/>
                    <a:pt x="11" y="20"/>
                    <a:pt x="12" y="20"/>
                  </a:cubicBezTo>
                  <a:cubicBezTo>
                    <a:pt x="12" y="20"/>
                    <a:pt x="12" y="20"/>
                    <a:pt x="12" y="20"/>
                  </a:cubicBezTo>
                  <a:cubicBezTo>
                    <a:pt x="14" y="20"/>
                    <a:pt x="17" y="21"/>
                    <a:pt x="17" y="24"/>
                  </a:cubicBezTo>
                  <a:cubicBezTo>
                    <a:pt x="19" y="35"/>
                    <a:pt x="19" y="35"/>
                    <a:pt x="19" y="35"/>
                  </a:cubicBezTo>
                  <a:cubicBezTo>
                    <a:pt x="20" y="37"/>
                    <a:pt x="18" y="39"/>
                    <a:pt x="16" y="40"/>
                  </a:cubicBezTo>
                  <a:cubicBezTo>
                    <a:pt x="16" y="40"/>
                    <a:pt x="16" y="40"/>
                    <a:pt x="16" y="40"/>
                  </a:cubicBezTo>
                  <a:cubicBezTo>
                    <a:pt x="13" y="41"/>
                    <a:pt x="11" y="39"/>
                    <a:pt x="10" y="36"/>
                  </a:cubicBezTo>
                  <a:cubicBezTo>
                    <a:pt x="9" y="31"/>
                    <a:pt x="9" y="31"/>
                    <a:pt x="9" y="31"/>
                  </a:cubicBezTo>
                  <a:cubicBezTo>
                    <a:pt x="8" y="31"/>
                    <a:pt x="6" y="30"/>
                    <a:pt x="5" y="30"/>
                  </a:cubicBezTo>
                  <a:cubicBezTo>
                    <a:pt x="6" y="37"/>
                    <a:pt x="6" y="37"/>
                    <a:pt x="6" y="37"/>
                  </a:cubicBezTo>
                  <a:cubicBezTo>
                    <a:pt x="7" y="42"/>
                    <a:pt x="12" y="45"/>
                    <a:pt x="16" y="44"/>
                  </a:cubicBezTo>
                  <a:close/>
                  <a:moveTo>
                    <a:pt x="13" y="28"/>
                  </a:moveTo>
                  <a:cubicBezTo>
                    <a:pt x="14" y="28"/>
                    <a:pt x="14" y="28"/>
                    <a:pt x="15" y="28"/>
                  </a:cubicBezTo>
                  <a:cubicBezTo>
                    <a:pt x="14" y="24"/>
                    <a:pt x="14" y="24"/>
                    <a:pt x="14" y="24"/>
                  </a:cubicBezTo>
                  <a:cubicBezTo>
                    <a:pt x="13" y="24"/>
                    <a:pt x="13" y="24"/>
                    <a:pt x="13" y="24"/>
                  </a:cubicBezTo>
                  <a:cubicBezTo>
                    <a:pt x="12" y="24"/>
                    <a:pt x="12" y="24"/>
                    <a:pt x="12" y="24"/>
                  </a:cubicBezTo>
                  <a:cubicBezTo>
                    <a:pt x="10" y="25"/>
                    <a:pt x="8" y="23"/>
                    <a:pt x="7" y="21"/>
                  </a:cubicBezTo>
                  <a:cubicBezTo>
                    <a:pt x="5" y="10"/>
                    <a:pt x="5" y="10"/>
                    <a:pt x="5" y="10"/>
                  </a:cubicBezTo>
                  <a:cubicBezTo>
                    <a:pt x="4" y="7"/>
                    <a:pt x="6" y="5"/>
                    <a:pt x="9" y="4"/>
                  </a:cubicBezTo>
                  <a:cubicBezTo>
                    <a:pt x="9" y="4"/>
                    <a:pt x="9" y="4"/>
                    <a:pt x="9" y="4"/>
                  </a:cubicBezTo>
                  <a:cubicBezTo>
                    <a:pt x="11" y="4"/>
                    <a:pt x="14" y="6"/>
                    <a:pt x="14" y="8"/>
                  </a:cubicBezTo>
                  <a:cubicBezTo>
                    <a:pt x="15" y="13"/>
                    <a:pt x="15" y="13"/>
                    <a:pt x="15" y="13"/>
                  </a:cubicBezTo>
                  <a:cubicBezTo>
                    <a:pt x="17" y="13"/>
                    <a:pt x="18" y="14"/>
                    <a:pt x="20" y="15"/>
                  </a:cubicBezTo>
                  <a:cubicBezTo>
                    <a:pt x="18" y="7"/>
                    <a:pt x="18" y="7"/>
                    <a:pt x="18" y="7"/>
                  </a:cubicBezTo>
                  <a:cubicBezTo>
                    <a:pt x="17" y="3"/>
                    <a:pt x="13" y="0"/>
                    <a:pt x="8" y="0"/>
                  </a:cubicBezTo>
                  <a:cubicBezTo>
                    <a:pt x="8" y="1"/>
                    <a:pt x="8" y="1"/>
                    <a:pt x="8" y="1"/>
                  </a:cubicBezTo>
                  <a:cubicBezTo>
                    <a:pt x="3" y="1"/>
                    <a:pt x="0" y="6"/>
                    <a:pt x="1" y="11"/>
                  </a:cubicBezTo>
                  <a:cubicBezTo>
                    <a:pt x="3" y="21"/>
                    <a:pt x="3" y="21"/>
                    <a:pt x="3" y="21"/>
                  </a:cubicBezTo>
                  <a:cubicBezTo>
                    <a:pt x="4" y="26"/>
                    <a:pt x="9" y="29"/>
                    <a:pt x="13" y="28"/>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Freeform 72"/>
            <p:cNvSpPr/>
            <p:nvPr/>
          </p:nvSpPr>
          <p:spPr bwMode="auto">
            <a:xfrm>
              <a:off x="11253030" y="3186158"/>
              <a:ext cx="293599" cy="295556"/>
            </a:xfrm>
            <a:custGeom>
              <a:avLst/>
              <a:gdLst>
                <a:gd name="T0" fmla="*/ 29 w 92"/>
                <a:gd name="T1" fmla="*/ 18 h 92"/>
                <a:gd name="T2" fmla="*/ 92 w 92"/>
                <a:gd name="T3" fmla="*/ 0 h 92"/>
                <a:gd name="T4" fmla="*/ 92 w 92"/>
                <a:gd name="T5" fmla="*/ 6 h 92"/>
                <a:gd name="T6" fmla="*/ 92 w 92"/>
                <a:gd name="T7" fmla="*/ 18 h 92"/>
                <a:gd name="T8" fmla="*/ 92 w 92"/>
                <a:gd name="T9" fmla="*/ 67 h 92"/>
                <a:gd name="T10" fmla="*/ 72 w 92"/>
                <a:gd name="T11" fmla="*/ 81 h 92"/>
                <a:gd name="T12" fmla="*/ 52 w 92"/>
                <a:gd name="T13" fmla="*/ 67 h 92"/>
                <a:gd name="T14" fmla="*/ 72 w 92"/>
                <a:gd name="T15" fmla="*/ 52 h 92"/>
                <a:gd name="T16" fmla="*/ 80 w 92"/>
                <a:gd name="T17" fmla="*/ 54 h 92"/>
                <a:gd name="T18" fmla="*/ 80 w 92"/>
                <a:gd name="T19" fmla="*/ 24 h 92"/>
                <a:gd name="T20" fmla="*/ 40 w 92"/>
                <a:gd name="T21" fmla="*/ 35 h 92"/>
                <a:gd name="T22" fmla="*/ 40 w 92"/>
                <a:gd name="T23" fmla="*/ 78 h 92"/>
                <a:gd name="T24" fmla="*/ 20 w 92"/>
                <a:gd name="T25" fmla="*/ 92 h 92"/>
                <a:gd name="T26" fmla="*/ 0 w 92"/>
                <a:gd name="T27" fmla="*/ 78 h 92"/>
                <a:gd name="T28" fmla="*/ 20 w 92"/>
                <a:gd name="T29" fmla="*/ 64 h 92"/>
                <a:gd name="T30" fmla="*/ 29 w 92"/>
                <a:gd name="T31" fmla="*/ 65 h 92"/>
                <a:gd name="T32" fmla="*/ 29 w 92"/>
                <a:gd name="T33" fmla="*/ 35 h 92"/>
                <a:gd name="T34" fmla="*/ 29 w 92"/>
                <a:gd name="T35" fmla="*/ 1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8"/>
                  </a:moveTo>
                  <a:cubicBezTo>
                    <a:pt x="92" y="0"/>
                    <a:pt x="92" y="0"/>
                    <a:pt x="92" y="0"/>
                  </a:cubicBezTo>
                  <a:cubicBezTo>
                    <a:pt x="92" y="6"/>
                    <a:pt x="92" y="6"/>
                    <a:pt x="92" y="6"/>
                  </a:cubicBezTo>
                  <a:cubicBezTo>
                    <a:pt x="92" y="18"/>
                    <a:pt x="92" y="18"/>
                    <a:pt x="92" y="18"/>
                  </a:cubicBezTo>
                  <a:cubicBezTo>
                    <a:pt x="92" y="67"/>
                    <a:pt x="92" y="67"/>
                    <a:pt x="92" y="67"/>
                  </a:cubicBezTo>
                  <a:cubicBezTo>
                    <a:pt x="92" y="74"/>
                    <a:pt x="83" y="81"/>
                    <a:pt x="72" y="81"/>
                  </a:cubicBezTo>
                  <a:cubicBezTo>
                    <a:pt x="61" y="81"/>
                    <a:pt x="52" y="74"/>
                    <a:pt x="52" y="67"/>
                  </a:cubicBezTo>
                  <a:cubicBezTo>
                    <a:pt x="52" y="59"/>
                    <a:pt x="61" y="52"/>
                    <a:pt x="72" y="52"/>
                  </a:cubicBezTo>
                  <a:cubicBezTo>
                    <a:pt x="75" y="52"/>
                    <a:pt x="78" y="53"/>
                    <a:pt x="80" y="54"/>
                  </a:cubicBezTo>
                  <a:cubicBezTo>
                    <a:pt x="80" y="24"/>
                    <a:pt x="80" y="24"/>
                    <a:pt x="80" y="24"/>
                  </a:cubicBezTo>
                  <a:cubicBezTo>
                    <a:pt x="40" y="35"/>
                    <a:pt x="40" y="35"/>
                    <a:pt x="40" y="35"/>
                  </a:cubicBezTo>
                  <a:cubicBezTo>
                    <a:pt x="40" y="78"/>
                    <a:pt x="40" y="78"/>
                    <a:pt x="40" y="78"/>
                  </a:cubicBezTo>
                  <a:cubicBezTo>
                    <a:pt x="40" y="86"/>
                    <a:pt x="31" y="92"/>
                    <a:pt x="20" y="92"/>
                  </a:cubicBezTo>
                  <a:cubicBezTo>
                    <a:pt x="9" y="92"/>
                    <a:pt x="0" y="86"/>
                    <a:pt x="0" y="78"/>
                  </a:cubicBezTo>
                  <a:cubicBezTo>
                    <a:pt x="0" y="70"/>
                    <a:pt x="9" y="64"/>
                    <a:pt x="20" y="64"/>
                  </a:cubicBezTo>
                  <a:cubicBezTo>
                    <a:pt x="23" y="64"/>
                    <a:pt x="26" y="64"/>
                    <a:pt x="29" y="65"/>
                  </a:cubicBezTo>
                  <a:cubicBezTo>
                    <a:pt x="29" y="35"/>
                    <a:pt x="29" y="35"/>
                    <a:pt x="29" y="35"/>
                  </a:cubicBezTo>
                  <a:lnTo>
                    <a:pt x="29" y="18"/>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4" name="Freeform 73"/>
            <p:cNvSpPr>
              <a:spLocks noEditPoints="1"/>
            </p:cNvSpPr>
            <p:nvPr/>
          </p:nvSpPr>
          <p:spPr bwMode="auto">
            <a:xfrm>
              <a:off x="11489868" y="2540239"/>
              <a:ext cx="207477" cy="291641"/>
            </a:xfrm>
            <a:custGeom>
              <a:avLst/>
              <a:gdLst>
                <a:gd name="T0" fmla="*/ 38 w 65"/>
                <a:gd name="T1" fmla="*/ 46 h 91"/>
                <a:gd name="T2" fmla="*/ 46 w 65"/>
                <a:gd name="T3" fmla="*/ 26 h 91"/>
                <a:gd name="T4" fmla="*/ 52 w 65"/>
                <a:gd name="T5" fmla="*/ 33 h 91"/>
                <a:gd name="T6" fmla="*/ 47 w 65"/>
                <a:gd name="T7" fmla="*/ 46 h 91"/>
                <a:gd name="T8" fmla="*/ 52 w 65"/>
                <a:gd name="T9" fmla="*/ 59 h 91"/>
                <a:gd name="T10" fmla="*/ 45 w 65"/>
                <a:gd name="T11" fmla="*/ 65 h 91"/>
                <a:gd name="T12" fmla="*/ 38 w 65"/>
                <a:gd name="T13" fmla="*/ 46 h 91"/>
                <a:gd name="T14" fmla="*/ 32 w 65"/>
                <a:gd name="T15" fmla="*/ 78 h 91"/>
                <a:gd name="T16" fmla="*/ 19 w 65"/>
                <a:gd name="T17" fmla="*/ 46 h 91"/>
                <a:gd name="T18" fmla="*/ 33 w 65"/>
                <a:gd name="T19" fmla="*/ 13 h 91"/>
                <a:gd name="T20" fmla="*/ 39 w 65"/>
                <a:gd name="T21" fmla="*/ 20 h 91"/>
                <a:gd name="T22" fmla="*/ 39 w 65"/>
                <a:gd name="T23" fmla="*/ 20 h 91"/>
                <a:gd name="T24" fmla="*/ 28 w 65"/>
                <a:gd name="T25" fmla="*/ 46 h 91"/>
                <a:gd name="T26" fmla="*/ 39 w 65"/>
                <a:gd name="T27" fmla="*/ 72 h 91"/>
                <a:gd name="T28" fmla="*/ 32 w 65"/>
                <a:gd name="T29" fmla="*/ 78 h 91"/>
                <a:gd name="T30" fmla="*/ 6 w 65"/>
                <a:gd name="T31" fmla="*/ 20 h 91"/>
                <a:gd name="T32" fmla="*/ 20 w 65"/>
                <a:gd name="T33" fmla="*/ 0 h 91"/>
                <a:gd name="T34" fmla="*/ 20 w 65"/>
                <a:gd name="T35" fmla="*/ 0 h 91"/>
                <a:gd name="T36" fmla="*/ 27 w 65"/>
                <a:gd name="T37" fmla="*/ 6 h 91"/>
                <a:gd name="T38" fmla="*/ 10 w 65"/>
                <a:gd name="T39" fmla="*/ 45 h 91"/>
                <a:gd name="T40" fmla="*/ 26 w 65"/>
                <a:gd name="T41" fmla="*/ 85 h 91"/>
                <a:gd name="T42" fmla="*/ 19 w 65"/>
                <a:gd name="T43" fmla="*/ 91 h 91"/>
                <a:gd name="T44" fmla="*/ 5 w 65"/>
                <a:gd name="T45" fmla="*/ 70 h 91"/>
                <a:gd name="T46" fmla="*/ 1 w 65"/>
                <a:gd name="T47" fmla="*/ 45 h 91"/>
                <a:gd name="T48" fmla="*/ 6 w 65"/>
                <a:gd name="T49" fmla="*/ 20 h 91"/>
                <a:gd name="T50" fmla="*/ 61 w 65"/>
                <a:gd name="T51" fmla="*/ 51 h 91"/>
                <a:gd name="T52" fmla="*/ 65 w 65"/>
                <a:gd name="T53" fmla="*/ 46 h 91"/>
                <a:gd name="T54" fmla="*/ 61 w 65"/>
                <a:gd name="T55" fmla="*/ 41 h 91"/>
                <a:gd name="T56" fmla="*/ 56 w 65"/>
                <a:gd name="T57" fmla="*/ 46 h 91"/>
                <a:gd name="T58" fmla="*/ 61 w 65"/>
                <a:gd name="T59" fmla="*/ 5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 h="91">
                  <a:moveTo>
                    <a:pt x="38" y="46"/>
                  </a:moveTo>
                  <a:cubicBezTo>
                    <a:pt x="38" y="38"/>
                    <a:pt x="41" y="31"/>
                    <a:pt x="46" y="26"/>
                  </a:cubicBezTo>
                  <a:cubicBezTo>
                    <a:pt x="52" y="33"/>
                    <a:pt x="52" y="33"/>
                    <a:pt x="52" y="33"/>
                  </a:cubicBezTo>
                  <a:cubicBezTo>
                    <a:pt x="49" y="36"/>
                    <a:pt x="47" y="41"/>
                    <a:pt x="47" y="46"/>
                  </a:cubicBezTo>
                  <a:cubicBezTo>
                    <a:pt x="47" y="51"/>
                    <a:pt x="49" y="56"/>
                    <a:pt x="52" y="59"/>
                  </a:cubicBezTo>
                  <a:cubicBezTo>
                    <a:pt x="45" y="65"/>
                    <a:pt x="45" y="65"/>
                    <a:pt x="45" y="65"/>
                  </a:cubicBezTo>
                  <a:cubicBezTo>
                    <a:pt x="40" y="60"/>
                    <a:pt x="37" y="53"/>
                    <a:pt x="38" y="46"/>
                  </a:cubicBezTo>
                  <a:close/>
                  <a:moveTo>
                    <a:pt x="32" y="78"/>
                  </a:moveTo>
                  <a:cubicBezTo>
                    <a:pt x="24" y="69"/>
                    <a:pt x="19" y="58"/>
                    <a:pt x="19" y="46"/>
                  </a:cubicBezTo>
                  <a:cubicBezTo>
                    <a:pt x="19" y="33"/>
                    <a:pt x="24" y="22"/>
                    <a:pt x="33" y="13"/>
                  </a:cubicBezTo>
                  <a:cubicBezTo>
                    <a:pt x="39" y="20"/>
                    <a:pt x="39" y="20"/>
                    <a:pt x="39" y="20"/>
                  </a:cubicBezTo>
                  <a:cubicBezTo>
                    <a:pt x="39" y="20"/>
                    <a:pt x="39" y="20"/>
                    <a:pt x="39" y="20"/>
                  </a:cubicBezTo>
                  <a:cubicBezTo>
                    <a:pt x="32" y="27"/>
                    <a:pt x="28" y="36"/>
                    <a:pt x="28" y="46"/>
                  </a:cubicBezTo>
                  <a:cubicBezTo>
                    <a:pt x="28" y="55"/>
                    <a:pt x="32" y="65"/>
                    <a:pt x="39" y="72"/>
                  </a:cubicBezTo>
                  <a:lnTo>
                    <a:pt x="32" y="78"/>
                  </a:lnTo>
                  <a:close/>
                  <a:moveTo>
                    <a:pt x="6" y="20"/>
                  </a:moveTo>
                  <a:cubicBezTo>
                    <a:pt x="9" y="13"/>
                    <a:pt x="14" y="6"/>
                    <a:pt x="20" y="0"/>
                  </a:cubicBezTo>
                  <a:cubicBezTo>
                    <a:pt x="20" y="0"/>
                    <a:pt x="20" y="0"/>
                    <a:pt x="20" y="0"/>
                  </a:cubicBezTo>
                  <a:cubicBezTo>
                    <a:pt x="27" y="6"/>
                    <a:pt x="27" y="6"/>
                    <a:pt x="27" y="6"/>
                  </a:cubicBezTo>
                  <a:cubicBezTo>
                    <a:pt x="16" y="17"/>
                    <a:pt x="10" y="31"/>
                    <a:pt x="10" y="45"/>
                  </a:cubicBezTo>
                  <a:cubicBezTo>
                    <a:pt x="10" y="60"/>
                    <a:pt x="15" y="74"/>
                    <a:pt x="26" y="85"/>
                  </a:cubicBezTo>
                  <a:cubicBezTo>
                    <a:pt x="19" y="91"/>
                    <a:pt x="19" y="91"/>
                    <a:pt x="19" y="91"/>
                  </a:cubicBezTo>
                  <a:cubicBezTo>
                    <a:pt x="13" y="85"/>
                    <a:pt x="9" y="78"/>
                    <a:pt x="5" y="70"/>
                  </a:cubicBezTo>
                  <a:cubicBezTo>
                    <a:pt x="2" y="62"/>
                    <a:pt x="0" y="54"/>
                    <a:pt x="1" y="45"/>
                  </a:cubicBezTo>
                  <a:cubicBezTo>
                    <a:pt x="1" y="37"/>
                    <a:pt x="3" y="28"/>
                    <a:pt x="6" y="20"/>
                  </a:cubicBezTo>
                  <a:close/>
                  <a:moveTo>
                    <a:pt x="61" y="51"/>
                  </a:moveTo>
                  <a:cubicBezTo>
                    <a:pt x="63" y="51"/>
                    <a:pt x="65" y="49"/>
                    <a:pt x="65" y="46"/>
                  </a:cubicBezTo>
                  <a:cubicBezTo>
                    <a:pt x="65" y="44"/>
                    <a:pt x="63" y="41"/>
                    <a:pt x="61" y="41"/>
                  </a:cubicBezTo>
                  <a:cubicBezTo>
                    <a:pt x="58" y="41"/>
                    <a:pt x="56" y="43"/>
                    <a:pt x="56" y="46"/>
                  </a:cubicBezTo>
                  <a:cubicBezTo>
                    <a:pt x="56" y="49"/>
                    <a:pt x="58" y="51"/>
                    <a:pt x="61" y="51"/>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5" name="Freeform 74"/>
            <p:cNvSpPr>
              <a:spLocks noEditPoints="1"/>
            </p:cNvSpPr>
            <p:nvPr/>
          </p:nvSpPr>
          <p:spPr bwMode="auto">
            <a:xfrm>
              <a:off x="11413531" y="2853412"/>
              <a:ext cx="201605" cy="201604"/>
            </a:xfrm>
            <a:custGeom>
              <a:avLst/>
              <a:gdLst>
                <a:gd name="T0" fmla="*/ 63 w 103"/>
                <a:gd name="T1" fmla="*/ 27 h 103"/>
                <a:gd name="T2" fmla="*/ 65 w 103"/>
                <a:gd name="T3" fmla="*/ 2 h 103"/>
                <a:gd name="T4" fmla="*/ 19 w 103"/>
                <a:gd name="T5" fmla="*/ 0 h 103"/>
                <a:gd name="T6" fmla="*/ 1 w 103"/>
                <a:gd name="T7" fmla="*/ 20 h 103"/>
                <a:gd name="T8" fmla="*/ 0 w 103"/>
                <a:gd name="T9" fmla="*/ 77 h 103"/>
                <a:gd name="T10" fmla="*/ 39 w 103"/>
                <a:gd name="T11" fmla="*/ 77 h 103"/>
                <a:gd name="T12" fmla="*/ 37 w 103"/>
                <a:gd name="T13" fmla="*/ 102 h 103"/>
                <a:gd name="T14" fmla="*/ 101 w 103"/>
                <a:gd name="T15" fmla="*/ 103 h 103"/>
                <a:gd name="T16" fmla="*/ 103 w 103"/>
                <a:gd name="T17" fmla="*/ 27 h 103"/>
                <a:gd name="T18" fmla="*/ 63 w 103"/>
                <a:gd name="T19" fmla="*/ 27 h 103"/>
                <a:gd name="T20" fmla="*/ 19 w 103"/>
                <a:gd name="T21" fmla="*/ 10 h 103"/>
                <a:gd name="T22" fmla="*/ 19 w 103"/>
                <a:gd name="T23" fmla="*/ 20 h 103"/>
                <a:gd name="T24" fmla="*/ 9 w 103"/>
                <a:gd name="T25" fmla="*/ 20 h 103"/>
                <a:gd name="T26" fmla="*/ 19 w 103"/>
                <a:gd name="T27" fmla="*/ 10 h 103"/>
                <a:gd name="T28" fmla="*/ 6 w 103"/>
                <a:gd name="T29" fmla="*/ 71 h 103"/>
                <a:gd name="T30" fmla="*/ 6 w 103"/>
                <a:gd name="T31" fmla="*/ 27 h 103"/>
                <a:gd name="T32" fmla="*/ 26 w 103"/>
                <a:gd name="T33" fmla="*/ 27 h 103"/>
                <a:gd name="T34" fmla="*/ 26 w 103"/>
                <a:gd name="T35" fmla="*/ 7 h 103"/>
                <a:gd name="T36" fmla="*/ 58 w 103"/>
                <a:gd name="T37" fmla="*/ 7 h 103"/>
                <a:gd name="T38" fmla="*/ 58 w 103"/>
                <a:gd name="T39" fmla="*/ 27 h 103"/>
                <a:gd name="T40" fmla="*/ 39 w 103"/>
                <a:gd name="T41" fmla="*/ 46 h 103"/>
                <a:gd name="T42" fmla="*/ 39 w 103"/>
                <a:gd name="T43" fmla="*/ 71 h 103"/>
                <a:gd name="T44" fmla="*/ 6 w 103"/>
                <a:gd name="T45" fmla="*/ 71 h 103"/>
                <a:gd name="T46" fmla="*/ 57 w 103"/>
                <a:gd name="T47" fmla="*/ 36 h 103"/>
                <a:gd name="T48" fmla="*/ 57 w 103"/>
                <a:gd name="T49" fmla="*/ 46 h 103"/>
                <a:gd name="T50" fmla="*/ 47 w 103"/>
                <a:gd name="T51" fmla="*/ 46 h 103"/>
                <a:gd name="T52" fmla="*/ 57 w 103"/>
                <a:gd name="T53" fmla="*/ 36 h 103"/>
                <a:gd name="T54" fmla="*/ 94 w 103"/>
                <a:gd name="T55" fmla="*/ 97 h 103"/>
                <a:gd name="T56" fmla="*/ 44 w 103"/>
                <a:gd name="T57" fmla="*/ 97 h 103"/>
                <a:gd name="T58" fmla="*/ 45 w 103"/>
                <a:gd name="T59" fmla="*/ 51 h 103"/>
                <a:gd name="T60" fmla="*/ 63 w 103"/>
                <a:gd name="T61" fmla="*/ 53 h 103"/>
                <a:gd name="T62" fmla="*/ 63 w 103"/>
                <a:gd name="T63" fmla="*/ 33 h 103"/>
                <a:gd name="T64" fmla="*/ 96 w 103"/>
                <a:gd name="T65" fmla="*/ 33 h 103"/>
                <a:gd name="T66" fmla="*/ 94 w 103"/>
                <a:gd name="T67" fmla="*/ 9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103">
                  <a:moveTo>
                    <a:pt x="63" y="27"/>
                  </a:moveTo>
                  <a:lnTo>
                    <a:pt x="65" y="2"/>
                  </a:lnTo>
                  <a:lnTo>
                    <a:pt x="19" y="0"/>
                  </a:lnTo>
                  <a:lnTo>
                    <a:pt x="1" y="20"/>
                  </a:lnTo>
                  <a:lnTo>
                    <a:pt x="0" y="77"/>
                  </a:lnTo>
                  <a:lnTo>
                    <a:pt x="39" y="77"/>
                  </a:lnTo>
                  <a:lnTo>
                    <a:pt x="37" y="102"/>
                  </a:lnTo>
                  <a:lnTo>
                    <a:pt x="101" y="103"/>
                  </a:lnTo>
                  <a:lnTo>
                    <a:pt x="103" y="27"/>
                  </a:lnTo>
                  <a:lnTo>
                    <a:pt x="63" y="27"/>
                  </a:lnTo>
                  <a:close/>
                  <a:moveTo>
                    <a:pt x="19" y="10"/>
                  </a:moveTo>
                  <a:lnTo>
                    <a:pt x="19" y="20"/>
                  </a:lnTo>
                  <a:lnTo>
                    <a:pt x="9" y="20"/>
                  </a:lnTo>
                  <a:lnTo>
                    <a:pt x="19" y="10"/>
                  </a:lnTo>
                  <a:close/>
                  <a:moveTo>
                    <a:pt x="6" y="71"/>
                  </a:moveTo>
                  <a:lnTo>
                    <a:pt x="6" y="27"/>
                  </a:lnTo>
                  <a:lnTo>
                    <a:pt x="26" y="27"/>
                  </a:lnTo>
                  <a:lnTo>
                    <a:pt x="26" y="7"/>
                  </a:lnTo>
                  <a:lnTo>
                    <a:pt x="58" y="7"/>
                  </a:lnTo>
                  <a:lnTo>
                    <a:pt x="58" y="27"/>
                  </a:lnTo>
                  <a:lnTo>
                    <a:pt x="39" y="46"/>
                  </a:lnTo>
                  <a:lnTo>
                    <a:pt x="39" y="71"/>
                  </a:lnTo>
                  <a:lnTo>
                    <a:pt x="6" y="71"/>
                  </a:lnTo>
                  <a:close/>
                  <a:moveTo>
                    <a:pt x="57" y="36"/>
                  </a:moveTo>
                  <a:lnTo>
                    <a:pt x="57" y="46"/>
                  </a:lnTo>
                  <a:lnTo>
                    <a:pt x="47" y="46"/>
                  </a:lnTo>
                  <a:lnTo>
                    <a:pt x="57" y="36"/>
                  </a:lnTo>
                  <a:close/>
                  <a:moveTo>
                    <a:pt x="94" y="97"/>
                  </a:moveTo>
                  <a:lnTo>
                    <a:pt x="44" y="97"/>
                  </a:lnTo>
                  <a:lnTo>
                    <a:pt x="45" y="51"/>
                  </a:lnTo>
                  <a:lnTo>
                    <a:pt x="63" y="53"/>
                  </a:lnTo>
                  <a:lnTo>
                    <a:pt x="63" y="33"/>
                  </a:lnTo>
                  <a:lnTo>
                    <a:pt x="96" y="33"/>
                  </a:lnTo>
                  <a:lnTo>
                    <a:pt x="94" y="97"/>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6" name="Freeform 75"/>
            <p:cNvSpPr>
              <a:spLocks noEditPoints="1"/>
            </p:cNvSpPr>
            <p:nvPr/>
          </p:nvSpPr>
          <p:spPr bwMode="auto">
            <a:xfrm>
              <a:off x="11153207" y="4299877"/>
              <a:ext cx="326874" cy="277941"/>
            </a:xfrm>
            <a:custGeom>
              <a:avLst/>
              <a:gdLst>
                <a:gd name="T0" fmla="*/ 76 w 102"/>
                <a:gd name="T1" fmla="*/ 1 h 87"/>
                <a:gd name="T2" fmla="*/ 7 w 102"/>
                <a:gd name="T3" fmla="*/ 22 h 87"/>
                <a:gd name="T4" fmla="*/ 1 w 102"/>
                <a:gd name="T5" fmla="*/ 32 h 87"/>
                <a:gd name="T6" fmla="*/ 15 w 102"/>
                <a:gd name="T7" fmla="*/ 80 h 87"/>
                <a:gd name="T8" fmla="*/ 26 w 102"/>
                <a:gd name="T9" fmla="*/ 86 h 87"/>
                <a:gd name="T10" fmla="*/ 95 w 102"/>
                <a:gd name="T11" fmla="*/ 65 h 87"/>
                <a:gd name="T12" fmla="*/ 101 w 102"/>
                <a:gd name="T13" fmla="*/ 55 h 87"/>
                <a:gd name="T14" fmla="*/ 87 w 102"/>
                <a:gd name="T15" fmla="*/ 7 h 87"/>
                <a:gd name="T16" fmla="*/ 76 w 102"/>
                <a:gd name="T17" fmla="*/ 1 h 87"/>
                <a:gd name="T18" fmla="*/ 8 w 102"/>
                <a:gd name="T19" fmla="*/ 27 h 87"/>
                <a:gd name="T20" fmla="*/ 78 w 102"/>
                <a:gd name="T21" fmla="*/ 7 h 87"/>
                <a:gd name="T22" fmla="*/ 81 w 102"/>
                <a:gd name="T23" fmla="*/ 8 h 87"/>
                <a:gd name="T24" fmla="*/ 84 w 102"/>
                <a:gd name="T25" fmla="*/ 17 h 87"/>
                <a:gd name="T26" fmla="*/ 9 w 102"/>
                <a:gd name="T27" fmla="*/ 38 h 87"/>
                <a:gd name="T28" fmla="*/ 7 w 102"/>
                <a:gd name="T29" fmla="*/ 30 h 87"/>
                <a:gd name="T30" fmla="*/ 8 w 102"/>
                <a:gd name="T31" fmla="*/ 27 h 87"/>
                <a:gd name="T32" fmla="*/ 94 w 102"/>
                <a:gd name="T33" fmla="*/ 60 h 87"/>
                <a:gd name="T34" fmla="*/ 24 w 102"/>
                <a:gd name="T35" fmla="*/ 80 h 87"/>
                <a:gd name="T36" fmla="*/ 21 w 102"/>
                <a:gd name="T37" fmla="*/ 78 h 87"/>
                <a:gd name="T38" fmla="*/ 14 w 102"/>
                <a:gd name="T39" fmla="*/ 54 h 87"/>
                <a:gd name="T40" fmla="*/ 88 w 102"/>
                <a:gd name="T41" fmla="*/ 33 h 87"/>
                <a:gd name="T42" fmla="*/ 95 w 102"/>
                <a:gd name="T43" fmla="*/ 57 h 87"/>
                <a:gd name="T44" fmla="*/ 94 w 102"/>
                <a:gd name="T45" fmla="*/ 60 h 87"/>
                <a:gd name="T46" fmla="*/ 22 w 102"/>
                <a:gd name="T47" fmla="*/ 64 h 87"/>
                <a:gd name="T48" fmla="*/ 27 w 102"/>
                <a:gd name="T49" fmla="*/ 62 h 87"/>
                <a:gd name="T50" fmla="*/ 31 w 102"/>
                <a:gd name="T51" fmla="*/ 73 h 87"/>
                <a:gd name="T52" fmla="*/ 25 w 102"/>
                <a:gd name="T53" fmla="*/ 74 h 87"/>
                <a:gd name="T54" fmla="*/ 22 w 102"/>
                <a:gd name="T55" fmla="*/ 64 h 87"/>
                <a:gd name="T56" fmla="*/ 33 w 102"/>
                <a:gd name="T57" fmla="*/ 60 h 87"/>
                <a:gd name="T58" fmla="*/ 38 w 102"/>
                <a:gd name="T59" fmla="*/ 59 h 87"/>
                <a:gd name="T60" fmla="*/ 41 w 102"/>
                <a:gd name="T61" fmla="*/ 70 h 87"/>
                <a:gd name="T62" fmla="*/ 36 w 102"/>
                <a:gd name="T63" fmla="*/ 71 h 87"/>
                <a:gd name="T64" fmla="*/ 33 w 102"/>
                <a:gd name="T65" fmla="*/ 60 h 87"/>
                <a:gd name="T66" fmla="*/ 43 w 102"/>
                <a:gd name="T67" fmla="*/ 57 h 87"/>
                <a:gd name="T68" fmla="*/ 49 w 102"/>
                <a:gd name="T69" fmla="*/ 56 h 87"/>
                <a:gd name="T70" fmla="*/ 52 w 102"/>
                <a:gd name="T71" fmla="*/ 66 h 87"/>
                <a:gd name="T72" fmla="*/ 47 w 102"/>
                <a:gd name="T73" fmla="*/ 68 h 87"/>
                <a:gd name="T74" fmla="*/ 43 w 102"/>
                <a:gd name="T75" fmla="*/ 5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87">
                  <a:moveTo>
                    <a:pt x="76" y="1"/>
                  </a:moveTo>
                  <a:cubicBezTo>
                    <a:pt x="7" y="22"/>
                    <a:pt x="7" y="22"/>
                    <a:pt x="7" y="22"/>
                  </a:cubicBezTo>
                  <a:cubicBezTo>
                    <a:pt x="2" y="23"/>
                    <a:pt x="0" y="28"/>
                    <a:pt x="1" y="32"/>
                  </a:cubicBezTo>
                  <a:cubicBezTo>
                    <a:pt x="15" y="80"/>
                    <a:pt x="15" y="80"/>
                    <a:pt x="15" y="80"/>
                  </a:cubicBezTo>
                  <a:cubicBezTo>
                    <a:pt x="17" y="84"/>
                    <a:pt x="21" y="87"/>
                    <a:pt x="26" y="86"/>
                  </a:cubicBezTo>
                  <a:cubicBezTo>
                    <a:pt x="95" y="65"/>
                    <a:pt x="95" y="65"/>
                    <a:pt x="95" y="65"/>
                  </a:cubicBezTo>
                  <a:cubicBezTo>
                    <a:pt x="100" y="64"/>
                    <a:pt x="102" y="59"/>
                    <a:pt x="101" y="55"/>
                  </a:cubicBezTo>
                  <a:cubicBezTo>
                    <a:pt x="87" y="7"/>
                    <a:pt x="87" y="7"/>
                    <a:pt x="87" y="7"/>
                  </a:cubicBezTo>
                  <a:cubicBezTo>
                    <a:pt x="85" y="3"/>
                    <a:pt x="81" y="0"/>
                    <a:pt x="76" y="1"/>
                  </a:cubicBezTo>
                  <a:close/>
                  <a:moveTo>
                    <a:pt x="8" y="27"/>
                  </a:moveTo>
                  <a:cubicBezTo>
                    <a:pt x="78" y="7"/>
                    <a:pt x="78" y="7"/>
                    <a:pt x="78" y="7"/>
                  </a:cubicBezTo>
                  <a:cubicBezTo>
                    <a:pt x="79" y="6"/>
                    <a:pt x="81" y="7"/>
                    <a:pt x="81" y="8"/>
                  </a:cubicBezTo>
                  <a:cubicBezTo>
                    <a:pt x="84" y="17"/>
                    <a:pt x="84" y="17"/>
                    <a:pt x="84" y="17"/>
                  </a:cubicBezTo>
                  <a:cubicBezTo>
                    <a:pt x="9" y="38"/>
                    <a:pt x="9" y="38"/>
                    <a:pt x="9" y="38"/>
                  </a:cubicBezTo>
                  <a:cubicBezTo>
                    <a:pt x="7" y="30"/>
                    <a:pt x="7" y="30"/>
                    <a:pt x="7" y="30"/>
                  </a:cubicBezTo>
                  <a:cubicBezTo>
                    <a:pt x="6" y="29"/>
                    <a:pt x="7" y="27"/>
                    <a:pt x="8" y="27"/>
                  </a:cubicBezTo>
                  <a:close/>
                  <a:moveTo>
                    <a:pt x="94" y="60"/>
                  </a:moveTo>
                  <a:cubicBezTo>
                    <a:pt x="24" y="80"/>
                    <a:pt x="24" y="80"/>
                    <a:pt x="24" y="80"/>
                  </a:cubicBezTo>
                  <a:cubicBezTo>
                    <a:pt x="23" y="81"/>
                    <a:pt x="21" y="80"/>
                    <a:pt x="21" y="78"/>
                  </a:cubicBezTo>
                  <a:cubicBezTo>
                    <a:pt x="14" y="54"/>
                    <a:pt x="14" y="54"/>
                    <a:pt x="14" y="54"/>
                  </a:cubicBezTo>
                  <a:cubicBezTo>
                    <a:pt x="88" y="33"/>
                    <a:pt x="88" y="33"/>
                    <a:pt x="88" y="33"/>
                  </a:cubicBezTo>
                  <a:cubicBezTo>
                    <a:pt x="95" y="57"/>
                    <a:pt x="95" y="57"/>
                    <a:pt x="95" y="57"/>
                  </a:cubicBezTo>
                  <a:cubicBezTo>
                    <a:pt x="96" y="58"/>
                    <a:pt x="95" y="60"/>
                    <a:pt x="94" y="60"/>
                  </a:cubicBezTo>
                  <a:close/>
                  <a:moveTo>
                    <a:pt x="22" y="64"/>
                  </a:moveTo>
                  <a:cubicBezTo>
                    <a:pt x="27" y="62"/>
                    <a:pt x="27" y="62"/>
                    <a:pt x="27" y="62"/>
                  </a:cubicBezTo>
                  <a:cubicBezTo>
                    <a:pt x="31" y="73"/>
                    <a:pt x="31" y="73"/>
                    <a:pt x="31" y="73"/>
                  </a:cubicBezTo>
                  <a:cubicBezTo>
                    <a:pt x="25" y="74"/>
                    <a:pt x="25" y="74"/>
                    <a:pt x="25" y="74"/>
                  </a:cubicBezTo>
                  <a:lnTo>
                    <a:pt x="22" y="64"/>
                  </a:lnTo>
                  <a:close/>
                  <a:moveTo>
                    <a:pt x="33" y="60"/>
                  </a:moveTo>
                  <a:cubicBezTo>
                    <a:pt x="38" y="59"/>
                    <a:pt x="38" y="59"/>
                    <a:pt x="38" y="59"/>
                  </a:cubicBezTo>
                  <a:cubicBezTo>
                    <a:pt x="41" y="70"/>
                    <a:pt x="41" y="70"/>
                    <a:pt x="41" y="70"/>
                  </a:cubicBezTo>
                  <a:cubicBezTo>
                    <a:pt x="36" y="71"/>
                    <a:pt x="36" y="71"/>
                    <a:pt x="36" y="71"/>
                  </a:cubicBezTo>
                  <a:lnTo>
                    <a:pt x="33" y="60"/>
                  </a:lnTo>
                  <a:close/>
                  <a:moveTo>
                    <a:pt x="43" y="57"/>
                  </a:moveTo>
                  <a:cubicBezTo>
                    <a:pt x="49" y="56"/>
                    <a:pt x="49" y="56"/>
                    <a:pt x="49" y="56"/>
                  </a:cubicBezTo>
                  <a:cubicBezTo>
                    <a:pt x="52" y="66"/>
                    <a:pt x="52" y="66"/>
                    <a:pt x="52" y="66"/>
                  </a:cubicBezTo>
                  <a:cubicBezTo>
                    <a:pt x="47" y="68"/>
                    <a:pt x="47" y="68"/>
                    <a:pt x="47" y="68"/>
                  </a:cubicBezTo>
                  <a:lnTo>
                    <a:pt x="43" y="57"/>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76"/>
            <p:cNvSpPr/>
            <p:nvPr/>
          </p:nvSpPr>
          <p:spPr bwMode="auto">
            <a:xfrm>
              <a:off x="11274562" y="2275999"/>
              <a:ext cx="295557" cy="305343"/>
            </a:xfrm>
            <a:custGeom>
              <a:avLst/>
              <a:gdLst>
                <a:gd name="T0" fmla="*/ 65 w 92"/>
                <a:gd name="T1" fmla="*/ 96 h 96"/>
                <a:gd name="T2" fmla="*/ 36 w 92"/>
                <a:gd name="T3" fmla="*/ 49 h 96"/>
                <a:gd name="T4" fmla="*/ 36 w 92"/>
                <a:gd name="T5" fmla="*/ 72 h 96"/>
                <a:gd name="T6" fmla="*/ 0 w 92"/>
                <a:gd name="T7" fmla="*/ 36 h 96"/>
                <a:gd name="T8" fmla="*/ 36 w 92"/>
                <a:gd name="T9" fmla="*/ 0 h 96"/>
                <a:gd name="T10" fmla="*/ 36 w 92"/>
                <a:gd name="T11" fmla="*/ 24 h 96"/>
                <a:gd name="T12" fmla="*/ 65 w 92"/>
                <a:gd name="T13" fmla="*/ 96 h 96"/>
              </a:gdLst>
              <a:ahLst/>
              <a:cxnLst>
                <a:cxn ang="0">
                  <a:pos x="T0" y="T1"/>
                </a:cxn>
                <a:cxn ang="0">
                  <a:pos x="T2" y="T3"/>
                </a:cxn>
                <a:cxn ang="0">
                  <a:pos x="T4" y="T5"/>
                </a:cxn>
                <a:cxn ang="0">
                  <a:pos x="T6" y="T7"/>
                </a:cxn>
                <a:cxn ang="0">
                  <a:pos x="T8" y="T9"/>
                </a:cxn>
                <a:cxn ang="0">
                  <a:pos x="T10" y="T11"/>
                </a:cxn>
                <a:cxn ang="0">
                  <a:pos x="T12" y="T13"/>
                </a:cxn>
              </a:cxnLst>
              <a:rect l="0" t="0" r="r" b="b"/>
              <a:pathLst>
                <a:path w="92" h="96">
                  <a:moveTo>
                    <a:pt x="65" y="96"/>
                  </a:moveTo>
                  <a:cubicBezTo>
                    <a:pt x="76" y="77"/>
                    <a:pt x="78" y="48"/>
                    <a:pt x="36" y="49"/>
                  </a:cubicBezTo>
                  <a:cubicBezTo>
                    <a:pt x="36" y="72"/>
                    <a:pt x="36" y="72"/>
                    <a:pt x="36" y="72"/>
                  </a:cubicBezTo>
                  <a:cubicBezTo>
                    <a:pt x="0" y="36"/>
                    <a:pt x="0" y="36"/>
                    <a:pt x="0" y="36"/>
                  </a:cubicBezTo>
                  <a:cubicBezTo>
                    <a:pt x="36" y="0"/>
                    <a:pt x="36" y="0"/>
                    <a:pt x="36" y="0"/>
                  </a:cubicBezTo>
                  <a:cubicBezTo>
                    <a:pt x="36" y="24"/>
                    <a:pt x="36" y="24"/>
                    <a:pt x="36" y="24"/>
                  </a:cubicBezTo>
                  <a:cubicBezTo>
                    <a:pt x="86" y="22"/>
                    <a:pt x="92" y="68"/>
                    <a:pt x="65" y="96"/>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77"/>
            <p:cNvSpPr>
              <a:spLocks noEditPoints="1"/>
            </p:cNvSpPr>
            <p:nvPr/>
          </p:nvSpPr>
          <p:spPr bwMode="auto">
            <a:xfrm>
              <a:off x="11188439" y="2508922"/>
              <a:ext cx="275984" cy="195733"/>
            </a:xfrm>
            <a:custGeom>
              <a:avLst/>
              <a:gdLst>
                <a:gd name="T0" fmla="*/ 70 w 86"/>
                <a:gd name="T1" fmla="*/ 58 h 61"/>
                <a:gd name="T2" fmla="*/ 75 w 86"/>
                <a:gd name="T3" fmla="*/ 49 h 61"/>
                <a:gd name="T4" fmla="*/ 80 w 86"/>
                <a:gd name="T5" fmla="*/ 41 h 61"/>
                <a:gd name="T6" fmla="*/ 85 w 86"/>
                <a:gd name="T7" fmla="*/ 32 h 61"/>
                <a:gd name="T8" fmla="*/ 83 w 86"/>
                <a:gd name="T9" fmla="*/ 25 h 61"/>
                <a:gd name="T10" fmla="*/ 65 w 86"/>
                <a:gd name="T11" fmla="*/ 9 h 61"/>
                <a:gd name="T12" fmla="*/ 58 w 86"/>
                <a:gd name="T13" fmla="*/ 9 h 61"/>
                <a:gd name="T14" fmla="*/ 50 w 86"/>
                <a:gd name="T15" fmla="*/ 17 h 61"/>
                <a:gd name="T16" fmla="*/ 49 w 86"/>
                <a:gd name="T17" fmla="*/ 18 h 61"/>
                <a:gd name="T18" fmla="*/ 17 w 86"/>
                <a:gd name="T19" fmla="*/ 0 h 61"/>
                <a:gd name="T20" fmla="*/ 0 w 86"/>
                <a:gd name="T21" fmla="*/ 3 h 61"/>
                <a:gd name="T22" fmla="*/ 4 w 86"/>
                <a:gd name="T23" fmla="*/ 16 h 61"/>
                <a:gd name="T24" fmla="*/ 9 w 86"/>
                <a:gd name="T25" fmla="*/ 15 h 61"/>
                <a:gd name="T26" fmla="*/ 11 w 86"/>
                <a:gd name="T27" fmla="*/ 24 h 61"/>
                <a:gd name="T28" fmla="*/ 20 w 86"/>
                <a:gd name="T29" fmla="*/ 21 h 61"/>
                <a:gd name="T30" fmla="*/ 23 w 86"/>
                <a:gd name="T31" fmla="*/ 30 h 61"/>
                <a:gd name="T32" fmla="*/ 32 w 86"/>
                <a:gd name="T33" fmla="*/ 27 h 61"/>
                <a:gd name="T34" fmla="*/ 35 w 86"/>
                <a:gd name="T35" fmla="*/ 36 h 61"/>
                <a:gd name="T36" fmla="*/ 39 w 86"/>
                <a:gd name="T37" fmla="*/ 35 h 61"/>
                <a:gd name="T38" fmla="*/ 39 w 86"/>
                <a:gd name="T39" fmla="*/ 36 h 61"/>
                <a:gd name="T40" fmla="*/ 37 w 86"/>
                <a:gd name="T41" fmla="*/ 47 h 61"/>
                <a:gd name="T42" fmla="*/ 41 w 86"/>
                <a:gd name="T43" fmla="*/ 53 h 61"/>
                <a:gd name="T44" fmla="*/ 64 w 86"/>
                <a:gd name="T45" fmla="*/ 61 h 61"/>
                <a:gd name="T46" fmla="*/ 70 w 86"/>
                <a:gd name="T47" fmla="*/ 58 h 61"/>
                <a:gd name="T48" fmla="*/ 15 w 86"/>
                <a:gd name="T49" fmla="*/ 10 h 61"/>
                <a:gd name="T50" fmla="*/ 18 w 86"/>
                <a:gd name="T51" fmla="*/ 6 h 61"/>
                <a:gd name="T52" fmla="*/ 46 w 86"/>
                <a:gd name="T53" fmla="*/ 21 h 61"/>
                <a:gd name="T54" fmla="*/ 43 w 86"/>
                <a:gd name="T55" fmla="*/ 25 h 61"/>
                <a:gd name="T56" fmla="*/ 15 w 86"/>
                <a:gd name="T57" fmla="*/ 10 h 61"/>
                <a:gd name="T58" fmla="*/ 61 w 86"/>
                <a:gd name="T59" fmla="*/ 54 h 61"/>
                <a:gd name="T60" fmla="*/ 57 w 86"/>
                <a:gd name="T61" fmla="*/ 52 h 61"/>
                <a:gd name="T62" fmla="*/ 56 w 86"/>
                <a:gd name="T63" fmla="*/ 49 h 61"/>
                <a:gd name="T64" fmla="*/ 69 w 86"/>
                <a:gd name="T65" fmla="*/ 24 h 61"/>
                <a:gd name="T66" fmla="*/ 72 w 86"/>
                <a:gd name="T67" fmla="*/ 23 h 61"/>
                <a:gd name="T68" fmla="*/ 77 w 86"/>
                <a:gd name="T69" fmla="*/ 26 h 61"/>
                <a:gd name="T70" fmla="*/ 77 w 86"/>
                <a:gd name="T71" fmla="*/ 29 h 61"/>
                <a:gd name="T72" fmla="*/ 64 w 86"/>
                <a:gd name="T73" fmla="*/ 53 h 61"/>
                <a:gd name="T74" fmla="*/ 61 w 86"/>
                <a:gd name="T75" fmla="*/ 5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61">
                  <a:moveTo>
                    <a:pt x="70" y="58"/>
                  </a:moveTo>
                  <a:cubicBezTo>
                    <a:pt x="75" y="49"/>
                    <a:pt x="75" y="49"/>
                    <a:pt x="75" y="49"/>
                  </a:cubicBezTo>
                  <a:cubicBezTo>
                    <a:pt x="77" y="47"/>
                    <a:pt x="79" y="43"/>
                    <a:pt x="80" y="41"/>
                  </a:cubicBezTo>
                  <a:cubicBezTo>
                    <a:pt x="85" y="32"/>
                    <a:pt x="85" y="32"/>
                    <a:pt x="85" y="32"/>
                  </a:cubicBezTo>
                  <a:cubicBezTo>
                    <a:pt x="86" y="29"/>
                    <a:pt x="85" y="26"/>
                    <a:pt x="83" y="25"/>
                  </a:cubicBezTo>
                  <a:cubicBezTo>
                    <a:pt x="65" y="9"/>
                    <a:pt x="65" y="9"/>
                    <a:pt x="65" y="9"/>
                  </a:cubicBezTo>
                  <a:cubicBezTo>
                    <a:pt x="63" y="7"/>
                    <a:pt x="60" y="8"/>
                    <a:pt x="58" y="9"/>
                  </a:cubicBezTo>
                  <a:cubicBezTo>
                    <a:pt x="50" y="17"/>
                    <a:pt x="50" y="17"/>
                    <a:pt x="50" y="17"/>
                  </a:cubicBezTo>
                  <a:cubicBezTo>
                    <a:pt x="49" y="17"/>
                    <a:pt x="49" y="18"/>
                    <a:pt x="49" y="18"/>
                  </a:cubicBezTo>
                  <a:cubicBezTo>
                    <a:pt x="17" y="0"/>
                    <a:pt x="17" y="0"/>
                    <a:pt x="17" y="0"/>
                  </a:cubicBezTo>
                  <a:cubicBezTo>
                    <a:pt x="0" y="3"/>
                    <a:pt x="0" y="3"/>
                    <a:pt x="0" y="3"/>
                  </a:cubicBezTo>
                  <a:cubicBezTo>
                    <a:pt x="4" y="16"/>
                    <a:pt x="4" y="16"/>
                    <a:pt x="4" y="16"/>
                  </a:cubicBezTo>
                  <a:cubicBezTo>
                    <a:pt x="9" y="15"/>
                    <a:pt x="9" y="15"/>
                    <a:pt x="9" y="15"/>
                  </a:cubicBezTo>
                  <a:cubicBezTo>
                    <a:pt x="11" y="24"/>
                    <a:pt x="11" y="24"/>
                    <a:pt x="11" y="24"/>
                  </a:cubicBezTo>
                  <a:cubicBezTo>
                    <a:pt x="20" y="21"/>
                    <a:pt x="20" y="21"/>
                    <a:pt x="20" y="21"/>
                  </a:cubicBezTo>
                  <a:cubicBezTo>
                    <a:pt x="23" y="30"/>
                    <a:pt x="23" y="30"/>
                    <a:pt x="23" y="30"/>
                  </a:cubicBezTo>
                  <a:cubicBezTo>
                    <a:pt x="32" y="27"/>
                    <a:pt x="32" y="27"/>
                    <a:pt x="32" y="27"/>
                  </a:cubicBezTo>
                  <a:cubicBezTo>
                    <a:pt x="35" y="36"/>
                    <a:pt x="35" y="36"/>
                    <a:pt x="35" y="36"/>
                  </a:cubicBezTo>
                  <a:cubicBezTo>
                    <a:pt x="39" y="35"/>
                    <a:pt x="39" y="35"/>
                    <a:pt x="39" y="35"/>
                  </a:cubicBezTo>
                  <a:cubicBezTo>
                    <a:pt x="39" y="35"/>
                    <a:pt x="39" y="36"/>
                    <a:pt x="39" y="36"/>
                  </a:cubicBezTo>
                  <a:cubicBezTo>
                    <a:pt x="37" y="47"/>
                    <a:pt x="37" y="47"/>
                    <a:pt x="37" y="47"/>
                  </a:cubicBezTo>
                  <a:cubicBezTo>
                    <a:pt x="37" y="50"/>
                    <a:pt x="38" y="53"/>
                    <a:pt x="41" y="53"/>
                  </a:cubicBezTo>
                  <a:cubicBezTo>
                    <a:pt x="64" y="61"/>
                    <a:pt x="64" y="61"/>
                    <a:pt x="64" y="61"/>
                  </a:cubicBezTo>
                  <a:cubicBezTo>
                    <a:pt x="66" y="61"/>
                    <a:pt x="69" y="60"/>
                    <a:pt x="70" y="58"/>
                  </a:cubicBezTo>
                  <a:close/>
                  <a:moveTo>
                    <a:pt x="15" y="10"/>
                  </a:moveTo>
                  <a:cubicBezTo>
                    <a:pt x="18" y="6"/>
                    <a:pt x="18" y="6"/>
                    <a:pt x="18" y="6"/>
                  </a:cubicBezTo>
                  <a:cubicBezTo>
                    <a:pt x="46" y="21"/>
                    <a:pt x="46" y="21"/>
                    <a:pt x="46" y="21"/>
                  </a:cubicBezTo>
                  <a:cubicBezTo>
                    <a:pt x="43" y="25"/>
                    <a:pt x="43" y="25"/>
                    <a:pt x="43" y="25"/>
                  </a:cubicBezTo>
                  <a:lnTo>
                    <a:pt x="15" y="10"/>
                  </a:lnTo>
                  <a:close/>
                  <a:moveTo>
                    <a:pt x="61" y="54"/>
                  </a:moveTo>
                  <a:cubicBezTo>
                    <a:pt x="57" y="52"/>
                    <a:pt x="57" y="52"/>
                    <a:pt x="57" y="52"/>
                  </a:cubicBezTo>
                  <a:cubicBezTo>
                    <a:pt x="56" y="51"/>
                    <a:pt x="55" y="50"/>
                    <a:pt x="56" y="49"/>
                  </a:cubicBezTo>
                  <a:cubicBezTo>
                    <a:pt x="69" y="24"/>
                    <a:pt x="69" y="24"/>
                    <a:pt x="69" y="24"/>
                  </a:cubicBezTo>
                  <a:cubicBezTo>
                    <a:pt x="70" y="23"/>
                    <a:pt x="71" y="23"/>
                    <a:pt x="72" y="23"/>
                  </a:cubicBezTo>
                  <a:cubicBezTo>
                    <a:pt x="77" y="26"/>
                    <a:pt x="77" y="26"/>
                    <a:pt x="77" y="26"/>
                  </a:cubicBezTo>
                  <a:cubicBezTo>
                    <a:pt x="78" y="26"/>
                    <a:pt x="78" y="28"/>
                    <a:pt x="77" y="29"/>
                  </a:cubicBezTo>
                  <a:cubicBezTo>
                    <a:pt x="64" y="53"/>
                    <a:pt x="64" y="53"/>
                    <a:pt x="64" y="53"/>
                  </a:cubicBezTo>
                  <a:cubicBezTo>
                    <a:pt x="64" y="54"/>
                    <a:pt x="62" y="55"/>
                    <a:pt x="61" y="54"/>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78"/>
            <p:cNvSpPr>
              <a:spLocks noEditPoints="1"/>
            </p:cNvSpPr>
            <p:nvPr/>
          </p:nvSpPr>
          <p:spPr bwMode="auto">
            <a:xfrm>
              <a:off x="10996621" y="4129590"/>
              <a:ext cx="221179" cy="191818"/>
            </a:xfrm>
            <a:custGeom>
              <a:avLst/>
              <a:gdLst>
                <a:gd name="T0" fmla="*/ 56 w 69"/>
                <a:gd name="T1" fmla="*/ 0 h 60"/>
                <a:gd name="T2" fmla="*/ 13 w 69"/>
                <a:gd name="T3" fmla="*/ 0 h 60"/>
                <a:gd name="T4" fmla="*/ 0 w 69"/>
                <a:gd name="T5" fmla="*/ 13 h 60"/>
                <a:gd name="T6" fmla="*/ 0 w 69"/>
                <a:gd name="T7" fmla="*/ 58 h 60"/>
                <a:gd name="T8" fmla="*/ 2 w 69"/>
                <a:gd name="T9" fmla="*/ 60 h 60"/>
                <a:gd name="T10" fmla="*/ 66 w 69"/>
                <a:gd name="T11" fmla="*/ 60 h 60"/>
                <a:gd name="T12" fmla="*/ 69 w 69"/>
                <a:gd name="T13" fmla="*/ 58 h 60"/>
                <a:gd name="T14" fmla="*/ 69 w 69"/>
                <a:gd name="T15" fmla="*/ 13 h 60"/>
                <a:gd name="T16" fmla="*/ 56 w 69"/>
                <a:gd name="T17" fmla="*/ 0 h 60"/>
                <a:gd name="T18" fmla="*/ 34 w 69"/>
                <a:gd name="T19" fmla="*/ 51 h 60"/>
                <a:gd name="T20" fmla="*/ 13 w 69"/>
                <a:gd name="T21" fmla="*/ 34 h 60"/>
                <a:gd name="T22" fmla="*/ 26 w 69"/>
                <a:gd name="T23" fmla="*/ 34 h 60"/>
                <a:gd name="T24" fmla="*/ 26 w 69"/>
                <a:gd name="T25" fmla="*/ 21 h 60"/>
                <a:gd name="T26" fmla="*/ 43 w 69"/>
                <a:gd name="T27" fmla="*/ 21 h 60"/>
                <a:gd name="T28" fmla="*/ 43 w 69"/>
                <a:gd name="T29" fmla="*/ 34 h 60"/>
                <a:gd name="T30" fmla="*/ 56 w 69"/>
                <a:gd name="T31" fmla="*/ 34 h 60"/>
                <a:gd name="T32" fmla="*/ 34 w 69"/>
                <a:gd name="T33" fmla="*/ 51 h 60"/>
                <a:gd name="T34" fmla="*/ 10 w 69"/>
                <a:gd name="T35" fmla="*/ 9 h 60"/>
                <a:gd name="T36" fmla="*/ 15 w 69"/>
                <a:gd name="T37" fmla="*/ 4 h 60"/>
                <a:gd name="T38" fmla="*/ 54 w 69"/>
                <a:gd name="T39" fmla="*/ 4 h 60"/>
                <a:gd name="T40" fmla="*/ 58 w 69"/>
                <a:gd name="T41" fmla="*/ 9 h 60"/>
                <a:gd name="T42" fmla="*/ 10 w 69"/>
                <a:gd name="T43"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9" h="60">
                  <a:moveTo>
                    <a:pt x="56" y="0"/>
                  </a:moveTo>
                  <a:cubicBezTo>
                    <a:pt x="13" y="0"/>
                    <a:pt x="13" y="0"/>
                    <a:pt x="13" y="0"/>
                  </a:cubicBezTo>
                  <a:cubicBezTo>
                    <a:pt x="0" y="13"/>
                    <a:pt x="0" y="13"/>
                    <a:pt x="0" y="13"/>
                  </a:cubicBezTo>
                  <a:cubicBezTo>
                    <a:pt x="0" y="58"/>
                    <a:pt x="0" y="58"/>
                    <a:pt x="0" y="58"/>
                  </a:cubicBezTo>
                  <a:cubicBezTo>
                    <a:pt x="0" y="59"/>
                    <a:pt x="1" y="60"/>
                    <a:pt x="2" y="60"/>
                  </a:cubicBezTo>
                  <a:cubicBezTo>
                    <a:pt x="66" y="60"/>
                    <a:pt x="66" y="60"/>
                    <a:pt x="66" y="60"/>
                  </a:cubicBezTo>
                  <a:cubicBezTo>
                    <a:pt x="68" y="60"/>
                    <a:pt x="69" y="59"/>
                    <a:pt x="69" y="58"/>
                  </a:cubicBezTo>
                  <a:cubicBezTo>
                    <a:pt x="69" y="13"/>
                    <a:pt x="69" y="13"/>
                    <a:pt x="69" y="13"/>
                  </a:cubicBezTo>
                  <a:lnTo>
                    <a:pt x="56" y="0"/>
                  </a:lnTo>
                  <a:close/>
                  <a:moveTo>
                    <a:pt x="34" y="51"/>
                  </a:moveTo>
                  <a:cubicBezTo>
                    <a:pt x="13" y="34"/>
                    <a:pt x="13" y="34"/>
                    <a:pt x="13" y="34"/>
                  </a:cubicBezTo>
                  <a:cubicBezTo>
                    <a:pt x="26" y="34"/>
                    <a:pt x="26" y="34"/>
                    <a:pt x="26" y="34"/>
                  </a:cubicBezTo>
                  <a:cubicBezTo>
                    <a:pt x="26" y="21"/>
                    <a:pt x="26" y="21"/>
                    <a:pt x="26" y="21"/>
                  </a:cubicBezTo>
                  <a:cubicBezTo>
                    <a:pt x="43" y="21"/>
                    <a:pt x="43" y="21"/>
                    <a:pt x="43" y="21"/>
                  </a:cubicBezTo>
                  <a:cubicBezTo>
                    <a:pt x="43" y="34"/>
                    <a:pt x="43" y="34"/>
                    <a:pt x="43" y="34"/>
                  </a:cubicBezTo>
                  <a:cubicBezTo>
                    <a:pt x="56" y="34"/>
                    <a:pt x="56" y="34"/>
                    <a:pt x="56" y="34"/>
                  </a:cubicBezTo>
                  <a:lnTo>
                    <a:pt x="34" y="51"/>
                  </a:lnTo>
                  <a:close/>
                  <a:moveTo>
                    <a:pt x="10" y="9"/>
                  </a:moveTo>
                  <a:cubicBezTo>
                    <a:pt x="15" y="4"/>
                    <a:pt x="15" y="4"/>
                    <a:pt x="15" y="4"/>
                  </a:cubicBezTo>
                  <a:cubicBezTo>
                    <a:pt x="54" y="4"/>
                    <a:pt x="54" y="4"/>
                    <a:pt x="54" y="4"/>
                  </a:cubicBezTo>
                  <a:cubicBezTo>
                    <a:pt x="58" y="9"/>
                    <a:pt x="58" y="9"/>
                    <a:pt x="58" y="9"/>
                  </a:cubicBezTo>
                  <a:lnTo>
                    <a:pt x="10" y="9"/>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79"/>
            <p:cNvSpPr>
              <a:spLocks noEditPoints="1"/>
            </p:cNvSpPr>
            <p:nvPr/>
          </p:nvSpPr>
          <p:spPr bwMode="auto">
            <a:xfrm>
              <a:off x="11303921" y="2003931"/>
              <a:ext cx="182032" cy="248580"/>
            </a:xfrm>
            <a:custGeom>
              <a:avLst/>
              <a:gdLst>
                <a:gd name="T0" fmla="*/ 57 w 57"/>
                <a:gd name="T1" fmla="*/ 48 h 78"/>
                <a:gd name="T2" fmla="*/ 57 w 57"/>
                <a:gd name="T3" fmla="*/ 48 h 78"/>
                <a:gd name="T4" fmla="*/ 57 w 57"/>
                <a:gd name="T5" fmla="*/ 48 h 78"/>
                <a:gd name="T6" fmla="*/ 28 w 57"/>
                <a:gd name="T7" fmla="*/ 0 h 78"/>
                <a:gd name="T8" fmla="*/ 0 w 57"/>
                <a:gd name="T9" fmla="*/ 48 h 78"/>
                <a:gd name="T10" fmla="*/ 0 w 57"/>
                <a:gd name="T11" fmla="*/ 48 h 78"/>
                <a:gd name="T12" fmla="*/ 0 w 57"/>
                <a:gd name="T13" fmla="*/ 48 h 78"/>
                <a:gd name="T14" fmla="*/ 0 w 57"/>
                <a:gd name="T15" fmla="*/ 49 h 78"/>
                <a:gd name="T16" fmla="*/ 0 w 57"/>
                <a:gd name="T17" fmla="*/ 49 h 78"/>
                <a:gd name="T18" fmla="*/ 0 w 57"/>
                <a:gd name="T19" fmla="*/ 49 h 78"/>
                <a:gd name="T20" fmla="*/ 28 w 57"/>
                <a:gd name="T21" fmla="*/ 78 h 78"/>
                <a:gd name="T22" fmla="*/ 57 w 57"/>
                <a:gd name="T23" fmla="*/ 49 h 78"/>
                <a:gd name="T24" fmla="*/ 57 w 57"/>
                <a:gd name="T25" fmla="*/ 49 h 78"/>
                <a:gd name="T26" fmla="*/ 57 w 57"/>
                <a:gd name="T27" fmla="*/ 49 h 78"/>
                <a:gd name="T28" fmla="*/ 57 w 57"/>
                <a:gd name="T29" fmla="*/ 48 h 78"/>
                <a:gd name="T30" fmla="*/ 48 w 57"/>
                <a:gd name="T31" fmla="*/ 49 h 78"/>
                <a:gd name="T32" fmla="*/ 48 w 57"/>
                <a:gd name="T33" fmla="*/ 49 h 78"/>
                <a:gd name="T34" fmla="*/ 42 w 57"/>
                <a:gd name="T35" fmla="*/ 62 h 78"/>
                <a:gd name="T36" fmla="*/ 28 w 57"/>
                <a:gd name="T37" fmla="*/ 68 h 78"/>
                <a:gd name="T38" fmla="*/ 26 w 57"/>
                <a:gd name="T39" fmla="*/ 68 h 78"/>
                <a:gd name="T40" fmla="*/ 43 w 57"/>
                <a:gd name="T41" fmla="*/ 37 h 78"/>
                <a:gd name="T42" fmla="*/ 43 w 57"/>
                <a:gd name="T43" fmla="*/ 33 h 78"/>
                <a:gd name="T44" fmla="*/ 48 w 57"/>
                <a:gd name="T45" fmla="*/ 48 h 78"/>
                <a:gd name="T46" fmla="*/ 48 w 57"/>
                <a:gd name="T47" fmla="*/ 48 h 78"/>
                <a:gd name="T48" fmla="*/ 48 w 57"/>
                <a:gd name="T49" fmla="*/ 48 h 78"/>
                <a:gd name="T50" fmla="*/ 48 w 57"/>
                <a:gd name="T51" fmla="*/ 48 h 78"/>
                <a:gd name="T52" fmla="*/ 48 w 57"/>
                <a:gd name="T53" fmla="*/ 49 h 78"/>
                <a:gd name="T54" fmla="*/ 48 w 57"/>
                <a:gd name="T55" fmla="*/ 4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78">
                  <a:moveTo>
                    <a:pt x="57" y="48"/>
                  </a:moveTo>
                  <a:cubicBezTo>
                    <a:pt x="57" y="48"/>
                    <a:pt x="57" y="48"/>
                    <a:pt x="57" y="48"/>
                  </a:cubicBezTo>
                  <a:cubicBezTo>
                    <a:pt x="57" y="48"/>
                    <a:pt x="57" y="48"/>
                    <a:pt x="57" y="48"/>
                  </a:cubicBezTo>
                  <a:cubicBezTo>
                    <a:pt x="57" y="24"/>
                    <a:pt x="28" y="0"/>
                    <a:pt x="28" y="0"/>
                  </a:cubicBezTo>
                  <a:cubicBezTo>
                    <a:pt x="28" y="0"/>
                    <a:pt x="0" y="24"/>
                    <a:pt x="0" y="48"/>
                  </a:cubicBezTo>
                  <a:cubicBezTo>
                    <a:pt x="0" y="48"/>
                    <a:pt x="0" y="48"/>
                    <a:pt x="0" y="48"/>
                  </a:cubicBezTo>
                  <a:cubicBezTo>
                    <a:pt x="0" y="48"/>
                    <a:pt x="0" y="48"/>
                    <a:pt x="0" y="48"/>
                  </a:cubicBezTo>
                  <a:cubicBezTo>
                    <a:pt x="0" y="48"/>
                    <a:pt x="0" y="48"/>
                    <a:pt x="0" y="49"/>
                  </a:cubicBezTo>
                  <a:cubicBezTo>
                    <a:pt x="0" y="49"/>
                    <a:pt x="0" y="49"/>
                    <a:pt x="0" y="49"/>
                  </a:cubicBezTo>
                  <a:cubicBezTo>
                    <a:pt x="0" y="49"/>
                    <a:pt x="0" y="49"/>
                    <a:pt x="0" y="49"/>
                  </a:cubicBezTo>
                  <a:cubicBezTo>
                    <a:pt x="0" y="65"/>
                    <a:pt x="13" y="78"/>
                    <a:pt x="28" y="78"/>
                  </a:cubicBezTo>
                  <a:cubicBezTo>
                    <a:pt x="44" y="78"/>
                    <a:pt x="57" y="65"/>
                    <a:pt x="57" y="49"/>
                  </a:cubicBezTo>
                  <a:cubicBezTo>
                    <a:pt x="57" y="49"/>
                    <a:pt x="57" y="49"/>
                    <a:pt x="57" y="49"/>
                  </a:cubicBezTo>
                  <a:cubicBezTo>
                    <a:pt x="57" y="49"/>
                    <a:pt x="57" y="49"/>
                    <a:pt x="57" y="49"/>
                  </a:cubicBezTo>
                  <a:cubicBezTo>
                    <a:pt x="57" y="48"/>
                    <a:pt x="57" y="48"/>
                    <a:pt x="57" y="48"/>
                  </a:cubicBezTo>
                  <a:close/>
                  <a:moveTo>
                    <a:pt x="48" y="49"/>
                  </a:moveTo>
                  <a:cubicBezTo>
                    <a:pt x="48" y="49"/>
                    <a:pt x="48" y="49"/>
                    <a:pt x="48" y="49"/>
                  </a:cubicBezTo>
                  <a:cubicBezTo>
                    <a:pt x="48" y="54"/>
                    <a:pt x="46" y="59"/>
                    <a:pt x="42" y="62"/>
                  </a:cubicBezTo>
                  <a:cubicBezTo>
                    <a:pt x="38" y="66"/>
                    <a:pt x="34" y="68"/>
                    <a:pt x="28" y="68"/>
                  </a:cubicBezTo>
                  <a:cubicBezTo>
                    <a:pt x="28" y="68"/>
                    <a:pt x="27" y="68"/>
                    <a:pt x="26" y="68"/>
                  </a:cubicBezTo>
                  <a:cubicBezTo>
                    <a:pt x="36" y="61"/>
                    <a:pt x="43" y="50"/>
                    <a:pt x="43" y="37"/>
                  </a:cubicBezTo>
                  <a:cubicBezTo>
                    <a:pt x="43" y="35"/>
                    <a:pt x="43" y="34"/>
                    <a:pt x="43" y="33"/>
                  </a:cubicBezTo>
                  <a:cubicBezTo>
                    <a:pt x="46" y="38"/>
                    <a:pt x="48" y="43"/>
                    <a:pt x="48" y="48"/>
                  </a:cubicBezTo>
                  <a:cubicBezTo>
                    <a:pt x="48" y="48"/>
                    <a:pt x="48" y="48"/>
                    <a:pt x="48" y="48"/>
                  </a:cubicBezTo>
                  <a:cubicBezTo>
                    <a:pt x="48" y="48"/>
                    <a:pt x="48" y="48"/>
                    <a:pt x="48" y="48"/>
                  </a:cubicBezTo>
                  <a:cubicBezTo>
                    <a:pt x="48" y="48"/>
                    <a:pt x="48" y="48"/>
                    <a:pt x="48" y="48"/>
                  </a:cubicBezTo>
                  <a:cubicBezTo>
                    <a:pt x="48" y="48"/>
                    <a:pt x="48" y="48"/>
                    <a:pt x="48" y="49"/>
                  </a:cubicBezTo>
                  <a:cubicBezTo>
                    <a:pt x="48" y="49"/>
                    <a:pt x="48" y="49"/>
                    <a:pt x="48" y="49"/>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80"/>
            <p:cNvSpPr>
              <a:spLocks noEditPoints="1"/>
            </p:cNvSpPr>
            <p:nvPr/>
          </p:nvSpPr>
          <p:spPr bwMode="auto">
            <a:xfrm>
              <a:off x="11108188" y="1823857"/>
              <a:ext cx="285770" cy="272068"/>
            </a:xfrm>
            <a:custGeom>
              <a:avLst/>
              <a:gdLst>
                <a:gd name="T0" fmla="*/ 52 w 89"/>
                <a:gd name="T1" fmla="*/ 3 h 85"/>
                <a:gd name="T2" fmla="*/ 4 w 89"/>
                <a:gd name="T3" fmla="*/ 36 h 85"/>
                <a:gd name="T4" fmla="*/ 3 w 89"/>
                <a:gd name="T5" fmla="*/ 45 h 85"/>
                <a:gd name="T6" fmla="*/ 28 w 89"/>
                <a:gd name="T7" fmla="*/ 82 h 85"/>
                <a:gd name="T8" fmla="*/ 37 w 89"/>
                <a:gd name="T9" fmla="*/ 83 h 85"/>
                <a:gd name="T10" fmla="*/ 85 w 89"/>
                <a:gd name="T11" fmla="*/ 50 h 85"/>
                <a:gd name="T12" fmla="*/ 87 w 89"/>
                <a:gd name="T13" fmla="*/ 41 h 85"/>
                <a:gd name="T14" fmla="*/ 61 w 89"/>
                <a:gd name="T15" fmla="*/ 4 h 85"/>
                <a:gd name="T16" fmla="*/ 52 w 89"/>
                <a:gd name="T17" fmla="*/ 3 h 85"/>
                <a:gd name="T18" fmla="*/ 38 w 89"/>
                <a:gd name="T19" fmla="*/ 48 h 85"/>
                <a:gd name="T20" fmla="*/ 31 w 89"/>
                <a:gd name="T21" fmla="*/ 71 h 85"/>
                <a:gd name="T22" fmla="*/ 11 w 89"/>
                <a:gd name="T23" fmla="*/ 42 h 85"/>
                <a:gd name="T24" fmla="*/ 38 w 89"/>
                <a:gd name="T25" fmla="*/ 48 h 85"/>
                <a:gd name="T26" fmla="*/ 14 w 89"/>
                <a:gd name="T27" fmla="*/ 40 h 85"/>
                <a:gd name="T28" fmla="*/ 52 w 89"/>
                <a:gd name="T29" fmla="*/ 13 h 85"/>
                <a:gd name="T30" fmla="*/ 43 w 89"/>
                <a:gd name="T31" fmla="*/ 41 h 85"/>
                <a:gd name="T32" fmla="*/ 14 w 89"/>
                <a:gd name="T33" fmla="*/ 40 h 85"/>
                <a:gd name="T34" fmla="*/ 39 w 89"/>
                <a:gd name="T35" fmla="*/ 48 h 85"/>
                <a:gd name="T36" fmla="*/ 50 w 89"/>
                <a:gd name="T37" fmla="*/ 50 h 85"/>
                <a:gd name="T38" fmla="*/ 51 w 89"/>
                <a:gd name="T39" fmla="*/ 40 h 85"/>
                <a:gd name="T40" fmla="*/ 74 w 89"/>
                <a:gd name="T41" fmla="*/ 47 h 85"/>
                <a:gd name="T42" fmla="*/ 38 w 89"/>
                <a:gd name="T43" fmla="*/ 72 h 85"/>
                <a:gd name="T44" fmla="*/ 39 w 89"/>
                <a:gd name="T45" fmla="*/ 48 h 85"/>
                <a:gd name="T46" fmla="*/ 51 w 89"/>
                <a:gd name="T47" fmla="*/ 39 h 85"/>
                <a:gd name="T48" fmla="*/ 55 w 89"/>
                <a:gd name="T49" fmla="*/ 11 h 85"/>
                <a:gd name="T50" fmla="*/ 75 w 89"/>
                <a:gd name="T51" fmla="*/ 40 h 85"/>
                <a:gd name="T52" fmla="*/ 51 w 89"/>
                <a:gd name="T53" fmla="*/ 3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9" h="85">
                  <a:moveTo>
                    <a:pt x="52" y="3"/>
                  </a:moveTo>
                  <a:cubicBezTo>
                    <a:pt x="4" y="36"/>
                    <a:pt x="4" y="36"/>
                    <a:pt x="4" y="36"/>
                  </a:cubicBezTo>
                  <a:cubicBezTo>
                    <a:pt x="1" y="38"/>
                    <a:pt x="0" y="42"/>
                    <a:pt x="3" y="45"/>
                  </a:cubicBezTo>
                  <a:cubicBezTo>
                    <a:pt x="28" y="82"/>
                    <a:pt x="28" y="82"/>
                    <a:pt x="28" y="82"/>
                  </a:cubicBezTo>
                  <a:cubicBezTo>
                    <a:pt x="30" y="85"/>
                    <a:pt x="34" y="85"/>
                    <a:pt x="37" y="83"/>
                  </a:cubicBezTo>
                  <a:cubicBezTo>
                    <a:pt x="85" y="50"/>
                    <a:pt x="85" y="50"/>
                    <a:pt x="85" y="50"/>
                  </a:cubicBezTo>
                  <a:cubicBezTo>
                    <a:pt x="88" y="48"/>
                    <a:pt x="89" y="44"/>
                    <a:pt x="87" y="41"/>
                  </a:cubicBezTo>
                  <a:cubicBezTo>
                    <a:pt x="61" y="4"/>
                    <a:pt x="61" y="4"/>
                    <a:pt x="61" y="4"/>
                  </a:cubicBezTo>
                  <a:cubicBezTo>
                    <a:pt x="59" y="1"/>
                    <a:pt x="55" y="0"/>
                    <a:pt x="52" y="3"/>
                  </a:cubicBezTo>
                  <a:close/>
                  <a:moveTo>
                    <a:pt x="38" y="48"/>
                  </a:moveTo>
                  <a:cubicBezTo>
                    <a:pt x="31" y="71"/>
                    <a:pt x="31" y="71"/>
                    <a:pt x="31" y="71"/>
                  </a:cubicBezTo>
                  <a:cubicBezTo>
                    <a:pt x="11" y="42"/>
                    <a:pt x="11" y="42"/>
                    <a:pt x="11" y="42"/>
                  </a:cubicBezTo>
                  <a:lnTo>
                    <a:pt x="38" y="48"/>
                  </a:lnTo>
                  <a:close/>
                  <a:moveTo>
                    <a:pt x="14" y="40"/>
                  </a:moveTo>
                  <a:cubicBezTo>
                    <a:pt x="52" y="13"/>
                    <a:pt x="52" y="13"/>
                    <a:pt x="52" y="13"/>
                  </a:cubicBezTo>
                  <a:cubicBezTo>
                    <a:pt x="43" y="41"/>
                    <a:pt x="43" y="41"/>
                    <a:pt x="43" y="41"/>
                  </a:cubicBezTo>
                  <a:lnTo>
                    <a:pt x="14" y="40"/>
                  </a:lnTo>
                  <a:close/>
                  <a:moveTo>
                    <a:pt x="39" y="48"/>
                  </a:moveTo>
                  <a:cubicBezTo>
                    <a:pt x="50" y="50"/>
                    <a:pt x="50" y="50"/>
                    <a:pt x="50" y="50"/>
                  </a:cubicBezTo>
                  <a:cubicBezTo>
                    <a:pt x="51" y="40"/>
                    <a:pt x="51" y="40"/>
                    <a:pt x="51" y="40"/>
                  </a:cubicBezTo>
                  <a:cubicBezTo>
                    <a:pt x="74" y="47"/>
                    <a:pt x="74" y="47"/>
                    <a:pt x="74" y="47"/>
                  </a:cubicBezTo>
                  <a:cubicBezTo>
                    <a:pt x="38" y="72"/>
                    <a:pt x="38" y="72"/>
                    <a:pt x="38" y="72"/>
                  </a:cubicBezTo>
                  <a:lnTo>
                    <a:pt x="39" y="48"/>
                  </a:lnTo>
                  <a:close/>
                  <a:moveTo>
                    <a:pt x="51" y="39"/>
                  </a:moveTo>
                  <a:cubicBezTo>
                    <a:pt x="55" y="11"/>
                    <a:pt x="55" y="11"/>
                    <a:pt x="55" y="11"/>
                  </a:cubicBezTo>
                  <a:cubicBezTo>
                    <a:pt x="75" y="40"/>
                    <a:pt x="75" y="40"/>
                    <a:pt x="75" y="40"/>
                  </a:cubicBezTo>
                  <a:lnTo>
                    <a:pt x="51" y="39"/>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81"/>
            <p:cNvSpPr>
              <a:spLocks noEditPoints="1"/>
            </p:cNvSpPr>
            <p:nvPr/>
          </p:nvSpPr>
          <p:spPr bwMode="auto">
            <a:xfrm>
              <a:off x="10996621" y="1667271"/>
              <a:ext cx="217264" cy="221178"/>
            </a:xfrm>
            <a:custGeom>
              <a:avLst/>
              <a:gdLst>
                <a:gd name="T0" fmla="*/ 34 w 68"/>
                <a:gd name="T1" fmla="*/ 0 h 69"/>
                <a:gd name="T2" fmla="*/ 0 w 68"/>
                <a:gd name="T3" fmla="*/ 35 h 69"/>
                <a:gd name="T4" fmla="*/ 34 w 68"/>
                <a:gd name="T5" fmla="*/ 69 h 69"/>
                <a:gd name="T6" fmla="*/ 68 w 68"/>
                <a:gd name="T7" fmla="*/ 35 h 69"/>
                <a:gd name="T8" fmla="*/ 34 w 68"/>
                <a:gd name="T9" fmla="*/ 0 h 69"/>
                <a:gd name="T10" fmla="*/ 34 w 68"/>
                <a:gd name="T11" fmla="*/ 62 h 69"/>
                <a:gd name="T12" fmla="*/ 7 w 68"/>
                <a:gd name="T13" fmla="*/ 35 h 69"/>
                <a:gd name="T14" fmla="*/ 34 w 68"/>
                <a:gd name="T15" fmla="*/ 7 h 69"/>
                <a:gd name="T16" fmla="*/ 62 w 68"/>
                <a:gd name="T17" fmla="*/ 35 h 69"/>
                <a:gd name="T18" fmla="*/ 34 w 68"/>
                <a:gd name="T19" fmla="*/ 62 h 69"/>
                <a:gd name="T20" fmla="*/ 22 w 68"/>
                <a:gd name="T21" fmla="*/ 24 h 69"/>
                <a:gd name="T22" fmla="*/ 36 w 68"/>
                <a:gd name="T23" fmla="*/ 35 h 69"/>
                <a:gd name="T24" fmla="*/ 22 w 68"/>
                <a:gd name="T25" fmla="*/ 45 h 69"/>
                <a:gd name="T26" fmla="*/ 22 w 68"/>
                <a:gd name="T27" fmla="*/ 24 h 69"/>
                <a:gd name="T28" fmla="*/ 39 w 68"/>
                <a:gd name="T29" fmla="*/ 24 h 69"/>
                <a:gd name="T30" fmla="*/ 54 w 68"/>
                <a:gd name="T31" fmla="*/ 35 h 69"/>
                <a:gd name="T32" fmla="*/ 39 w 68"/>
                <a:gd name="T33" fmla="*/ 45 h 69"/>
                <a:gd name="T34" fmla="*/ 39 w 68"/>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 h="69">
                  <a:moveTo>
                    <a:pt x="34" y="0"/>
                  </a:moveTo>
                  <a:cubicBezTo>
                    <a:pt x="15" y="0"/>
                    <a:pt x="0" y="16"/>
                    <a:pt x="0" y="35"/>
                  </a:cubicBezTo>
                  <a:cubicBezTo>
                    <a:pt x="0" y="53"/>
                    <a:pt x="15" y="69"/>
                    <a:pt x="34" y="69"/>
                  </a:cubicBezTo>
                  <a:cubicBezTo>
                    <a:pt x="53" y="69"/>
                    <a:pt x="68" y="53"/>
                    <a:pt x="68" y="35"/>
                  </a:cubicBezTo>
                  <a:cubicBezTo>
                    <a:pt x="68" y="16"/>
                    <a:pt x="53" y="0"/>
                    <a:pt x="34" y="0"/>
                  </a:cubicBezTo>
                  <a:close/>
                  <a:moveTo>
                    <a:pt x="34" y="62"/>
                  </a:moveTo>
                  <a:cubicBezTo>
                    <a:pt x="19" y="62"/>
                    <a:pt x="7" y="50"/>
                    <a:pt x="7" y="35"/>
                  </a:cubicBezTo>
                  <a:cubicBezTo>
                    <a:pt x="7" y="19"/>
                    <a:pt x="19" y="7"/>
                    <a:pt x="34" y="7"/>
                  </a:cubicBezTo>
                  <a:cubicBezTo>
                    <a:pt x="50" y="7"/>
                    <a:pt x="62" y="19"/>
                    <a:pt x="62" y="35"/>
                  </a:cubicBezTo>
                  <a:cubicBezTo>
                    <a:pt x="62" y="50"/>
                    <a:pt x="50" y="62"/>
                    <a:pt x="34" y="62"/>
                  </a:cubicBezTo>
                  <a:close/>
                  <a:moveTo>
                    <a:pt x="22" y="24"/>
                  </a:moveTo>
                  <a:cubicBezTo>
                    <a:pt x="36" y="35"/>
                    <a:pt x="36" y="35"/>
                    <a:pt x="36"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82"/>
            <p:cNvSpPr>
              <a:spLocks noEditPoints="1"/>
            </p:cNvSpPr>
            <p:nvPr/>
          </p:nvSpPr>
          <p:spPr bwMode="auto">
            <a:xfrm>
              <a:off x="11096444" y="2135072"/>
              <a:ext cx="172245" cy="197690"/>
            </a:xfrm>
            <a:custGeom>
              <a:avLst/>
              <a:gdLst>
                <a:gd name="T0" fmla="*/ 50 w 54"/>
                <a:gd name="T1" fmla="*/ 12 h 62"/>
                <a:gd name="T2" fmla="*/ 42 w 54"/>
                <a:gd name="T3" fmla="*/ 5 h 62"/>
                <a:gd name="T4" fmla="*/ 33 w 54"/>
                <a:gd name="T5" fmla="*/ 0 h 62"/>
                <a:gd name="T6" fmla="*/ 6 w 54"/>
                <a:gd name="T7" fmla="*/ 0 h 62"/>
                <a:gd name="T8" fmla="*/ 0 w 54"/>
                <a:gd name="T9" fmla="*/ 6 h 62"/>
                <a:gd name="T10" fmla="*/ 0 w 54"/>
                <a:gd name="T11" fmla="*/ 56 h 62"/>
                <a:gd name="T12" fmla="*/ 6 w 54"/>
                <a:gd name="T13" fmla="*/ 62 h 62"/>
                <a:gd name="T14" fmla="*/ 48 w 54"/>
                <a:gd name="T15" fmla="*/ 62 h 62"/>
                <a:gd name="T16" fmla="*/ 54 w 54"/>
                <a:gd name="T17" fmla="*/ 56 h 62"/>
                <a:gd name="T18" fmla="*/ 54 w 54"/>
                <a:gd name="T19" fmla="*/ 21 h 62"/>
                <a:gd name="T20" fmla="*/ 50 w 54"/>
                <a:gd name="T21" fmla="*/ 12 h 62"/>
                <a:gd name="T22" fmla="*/ 35 w 54"/>
                <a:gd name="T23" fmla="*/ 9 h 62"/>
                <a:gd name="T24" fmla="*/ 35 w 54"/>
                <a:gd name="T25" fmla="*/ 9 h 62"/>
                <a:gd name="T26" fmla="*/ 37 w 54"/>
                <a:gd name="T27" fmla="*/ 10 h 62"/>
                <a:gd name="T28" fmla="*/ 44 w 54"/>
                <a:gd name="T29" fmla="*/ 17 h 62"/>
                <a:gd name="T30" fmla="*/ 45 w 54"/>
                <a:gd name="T31" fmla="*/ 19 h 62"/>
                <a:gd name="T32" fmla="*/ 46 w 54"/>
                <a:gd name="T33" fmla="*/ 20 h 62"/>
                <a:gd name="T34" fmla="*/ 35 w 54"/>
                <a:gd name="T35" fmla="*/ 20 h 62"/>
                <a:gd name="T36" fmla="*/ 35 w 54"/>
                <a:gd name="T37" fmla="*/ 9 h 62"/>
                <a:gd name="T38" fmla="*/ 46 w 54"/>
                <a:gd name="T39" fmla="*/ 54 h 62"/>
                <a:gd name="T40" fmla="*/ 8 w 54"/>
                <a:gd name="T41" fmla="*/ 54 h 62"/>
                <a:gd name="T42" fmla="*/ 8 w 54"/>
                <a:gd name="T43" fmla="*/ 8 h 62"/>
                <a:gd name="T44" fmla="*/ 31 w 54"/>
                <a:gd name="T45" fmla="*/ 8 h 62"/>
                <a:gd name="T46" fmla="*/ 31 w 54"/>
                <a:gd name="T47" fmla="*/ 23 h 62"/>
                <a:gd name="T48" fmla="*/ 46 w 54"/>
                <a:gd name="T49" fmla="*/ 23 h 62"/>
                <a:gd name="T50" fmla="*/ 46 w 54"/>
                <a:gd name="T51" fmla="*/ 5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 h="62">
                  <a:moveTo>
                    <a:pt x="50" y="12"/>
                  </a:moveTo>
                  <a:cubicBezTo>
                    <a:pt x="42" y="5"/>
                    <a:pt x="42" y="5"/>
                    <a:pt x="42" y="5"/>
                  </a:cubicBezTo>
                  <a:cubicBezTo>
                    <a:pt x="40" y="2"/>
                    <a:pt x="36" y="0"/>
                    <a:pt x="33" y="0"/>
                  </a:cubicBezTo>
                  <a:cubicBezTo>
                    <a:pt x="6" y="0"/>
                    <a:pt x="6" y="0"/>
                    <a:pt x="6" y="0"/>
                  </a:cubicBezTo>
                  <a:cubicBezTo>
                    <a:pt x="3" y="0"/>
                    <a:pt x="0" y="3"/>
                    <a:pt x="0" y="6"/>
                  </a:cubicBezTo>
                  <a:cubicBezTo>
                    <a:pt x="0" y="56"/>
                    <a:pt x="0" y="56"/>
                    <a:pt x="0" y="56"/>
                  </a:cubicBezTo>
                  <a:cubicBezTo>
                    <a:pt x="0" y="59"/>
                    <a:pt x="3" y="62"/>
                    <a:pt x="6" y="62"/>
                  </a:cubicBezTo>
                  <a:cubicBezTo>
                    <a:pt x="48" y="62"/>
                    <a:pt x="48" y="62"/>
                    <a:pt x="48" y="62"/>
                  </a:cubicBezTo>
                  <a:cubicBezTo>
                    <a:pt x="51" y="62"/>
                    <a:pt x="54" y="59"/>
                    <a:pt x="54" y="56"/>
                  </a:cubicBezTo>
                  <a:cubicBezTo>
                    <a:pt x="54" y="21"/>
                    <a:pt x="54" y="21"/>
                    <a:pt x="54" y="21"/>
                  </a:cubicBezTo>
                  <a:cubicBezTo>
                    <a:pt x="54" y="18"/>
                    <a:pt x="52" y="14"/>
                    <a:pt x="50" y="12"/>
                  </a:cubicBezTo>
                  <a:close/>
                  <a:moveTo>
                    <a:pt x="35" y="9"/>
                  </a:moveTo>
                  <a:cubicBezTo>
                    <a:pt x="35" y="9"/>
                    <a:pt x="35" y="9"/>
                    <a:pt x="35" y="9"/>
                  </a:cubicBezTo>
                  <a:cubicBezTo>
                    <a:pt x="36" y="9"/>
                    <a:pt x="37" y="10"/>
                    <a:pt x="37" y="10"/>
                  </a:cubicBezTo>
                  <a:cubicBezTo>
                    <a:pt x="44" y="17"/>
                    <a:pt x="44" y="17"/>
                    <a:pt x="44" y="17"/>
                  </a:cubicBezTo>
                  <a:cubicBezTo>
                    <a:pt x="45" y="17"/>
                    <a:pt x="45" y="18"/>
                    <a:pt x="45" y="19"/>
                  </a:cubicBezTo>
                  <a:cubicBezTo>
                    <a:pt x="46" y="19"/>
                    <a:pt x="46" y="19"/>
                    <a:pt x="46" y="20"/>
                  </a:cubicBezTo>
                  <a:cubicBezTo>
                    <a:pt x="35" y="20"/>
                    <a:pt x="35" y="20"/>
                    <a:pt x="35" y="20"/>
                  </a:cubicBezTo>
                  <a:lnTo>
                    <a:pt x="35" y="9"/>
                  </a:lnTo>
                  <a:close/>
                  <a:moveTo>
                    <a:pt x="46" y="54"/>
                  </a:moveTo>
                  <a:cubicBezTo>
                    <a:pt x="8" y="54"/>
                    <a:pt x="8" y="54"/>
                    <a:pt x="8" y="54"/>
                  </a:cubicBezTo>
                  <a:cubicBezTo>
                    <a:pt x="8" y="8"/>
                    <a:pt x="8" y="8"/>
                    <a:pt x="8" y="8"/>
                  </a:cubicBezTo>
                  <a:cubicBezTo>
                    <a:pt x="31" y="8"/>
                    <a:pt x="31" y="8"/>
                    <a:pt x="31" y="8"/>
                  </a:cubicBezTo>
                  <a:cubicBezTo>
                    <a:pt x="31" y="23"/>
                    <a:pt x="31" y="23"/>
                    <a:pt x="31" y="23"/>
                  </a:cubicBezTo>
                  <a:cubicBezTo>
                    <a:pt x="46" y="23"/>
                    <a:pt x="46" y="23"/>
                    <a:pt x="46" y="23"/>
                  </a:cubicBezTo>
                  <a:lnTo>
                    <a:pt x="46" y="54"/>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4" name="Freeform 83"/>
            <p:cNvSpPr>
              <a:spLocks noEditPoints="1"/>
            </p:cNvSpPr>
            <p:nvPr/>
          </p:nvSpPr>
          <p:spPr bwMode="auto">
            <a:xfrm>
              <a:off x="11082743" y="2730100"/>
              <a:ext cx="279899" cy="297514"/>
            </a:xfrm>
            <a:custGeom>
              <a:avLst/>
              <a:gdLst>
                <a:gd name="T0" fmla="*/ 78 w 87"/>
                <a:gd name="T1" fmla="*/ 0 h 93"/>
                <a:gd name="T2" fmla="*/ 9 w 87"/>
                <a:gd name="T3" fmla="*/ 0 h 93"/>
                <a:gd name="T4" fmla="*/ 0 w 87"/>
                <a:gd name="T5" fmla="*/ 9 h 93"/>
                <a:gd name="T6" fmla="*/ 0 w 87"/>
                <a:gd name="T7" fmla="*/ 84 h 93"/>
                <a:gd name="T8" fmla="*/ 9 w 87"/>
                <a:gd name="T9" fmla="*/ 93 h 93"/>
                <a:gd name="T10" fmla="*/ 78 w 87"/>
                <a:gd name="T11" fmla="*/ 93 h 93"/>
                <a:gd name="T12" fmla="*/ 87 w 87"/>
                <a:gd name="T13" fmla="*/ 84 h 93"/>
                <a:gd name="T14" fmla="*/ 87 w 87"/>
                <a:gd name="T15" fmla="*/ 9 h 93"/>
                <a:gd name="T16" fmla="*/ 78 w 87"/>
                <a:gd name="T17" fmla="*/ 0 h 93"/>
                <a:gd name="T18" fmla="*/ 75 w 87"/>
                <a:gd name="T19" fmla="*/ 81 h 93"/>
                <a:gd name="T20" fmla="*/ 12 w 87"/>
                <a:gd name="T21" fmla="*/ 81 h 93"/>
                <a:gd name="T22" fmla="*/ 12 w 87"/>
                <a:gd name="T23" fmla="*/ 12 h 93"/>
                <a:gd name="T24" fmla="*/ 75 w 87"/>
                <a:gd name="T25" fmla="*/ 12 h 93"/>
                <a:gd name="T26" fmla="*/ 75 w 87"/>
                <a:gd name="T27" fmla="*/ 81 h 93"/>
                <a:gd name="T28" fmla="*/ 23 w 87"/>
                <a:gd name="T29" fmla="*/ 41 h 93"/>
                <a:gd name="T30" fmla="*/ 64 w 87"/>
                <a:gd name="T31" fmla="*/ 41 h 93"/>
                <a:gd name="T32" fmla="*/ 64 w 87"/>
                <a:gd name="T33" fmla="*/ 46 h 93"/>
                <a:gd name="T34" fmla="*/ 23 w 87"/>
                <a:gd name="T35" fmla="*/ 46 h 93"/>
                <a:gd name="T36" fmla="*/ 23 w 87"/>
                <a:gd name="T37" fmla="*/ 41 h 93"/>
                <a:gd name="T38" fmla="*/ 23 w 87"/>
                <a:gd name="T39" fmla="*/ 52 h 93"/>
                <a:gd name="T40" fmla="*/ 64 w 87"/>
                <a:gd name="T41" fmla="*/ 52 h 93"/>
                <a:gd name="T42" fmla="*/ 64 w 87"/>
                <a:gd name="T43" fmla="*/ 58 h 93"/>
                <a:gd name="T44" fmla="*/ 23 w 87"/>
                <a:gd name="T45" fmla="*/ 58 h 93"/>
                <a:gd name="T46" fmla="*/ 23 w 87"/>
                <a:gd name="T47" fmla="*/ 52 h 93"/>
                <a:gd name="T48" fmla="*/ 23 w 87"/>
                <a:gd name="T49" fmla="*/ 64 h 93"/>
                <a:gd name="T50" fmla="*/ 64 w 87"/>
                <a:gd name="T51" fmla="*/ 64 h 93"/>
                <a:gd name="T52" fmla="*/ 64 w 87"/>
                <a:gd name="T53" fmla="*/ 69 h 93"/>
                <a:gd name="T54" fmla="*/ 23 w 87"/>
                <a:gd name="T55" fmla="*/ 69 h 93"/>
                <a:gd name="T56" fmla="*/ 23 w 87"/>
                <a:gd name="T57" fmla="*/ 64 h 93"/>
                <a:gd name="T58" fmla="*/ 23 w 87"/>
                <a:gd name="T59" fmla="*/ 29 h 93"/>
                <a:gd name="T60" fmla="*/ 64 w 87"/>
                <a:gd name="T61" fmla="*/ 29 h 93"/>
                <a:gd name="T62" fmla="*/ 64 w 87"/>
                <a:gd name="T63" fmla="*/ 35 h 93"/>
                <a:gd name="T64" fmla="*/ 23 w 87"/>
                <a:gd name="T65" fmla="*/ 35 h 93"/>
                <a:gd name="T66" fmla="*/ 23 w 87"/>
                <a:gd name="T67" fmla="*/ 2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93">
                  <a:moveTo>
                    <a:pt x="78" y="0"/>
                  </a:moveTo>
                  <a:cubicBezTo>
                    <a:pt x="9" y="0"/>
                    <a:pt x="9" y="0"/>
                    <a:pt x="9" y="0"/>
                  </a:cubicBezTo>
                  <a:cubicBezTo>
                    <a:pt x="4" y="0"/>
                    <a:pt x="0" y="4"/>
                    <a:pt x="0" y="9"/>
                  </a:cubicBezTo>
                  <a:cubicBezTo>
                    <a:pt x="0" y="84"/>
                    <a:pt x="0" y="84"/>
                    <a:pt x="0" y="84"/>
                  </a:cubicBezTo>
                  <a:cubicBezTo>
                    <a:pt x="0" y="89"/>
                    <a:pt x="4" y="93"/>
                    <a:pt x="9" y="93"/>
                  </a:cubicBezTo>
                  <a:cubicBezTo>
                    <a:pt x="78" y="93"/>
                    <a:pt x="78" y="93"/>
                    <a:pt x="78" y="93"/>
                  </a:cubicBezTo>
                  <a:cubicBezTo>
                    <a:pt x="83" y="93"/>
                    <a:pt x="87" y="89"/>
                    <a:pt x="87" y="84"/>
                  </a:cubicBezTo>
                  <a:cubicBezTo>
                    <a:pt x="87" y="9"/>
                    <a:pt x="87" y="9"/>
                    <a:pt x="87" y="9"/>
                  </a:cubicBezTo>
                  <a:cubicBezTo>
                    <a:pt x="87" y="4"/>
                    <a:pt x="83" y="0"/>
                    <a:pt x="78" y="0"/>
                  </a:cubicBezTo>
                  <a:close/>
                  <a:moveTo>
                    <a:pt x="75" y="81"/>
                  </a:moveTo>
                  <a:cubicBezTo>
                    <a:pt x="12" y="81"/>
                    <a:pt x="12" y="81"/>
                    <a:pt x="12" y="81"/>
                  </a:cubicBezTo>
                  <a:cubicBezTo>
                    <a:pt x="12" y="12"/>
                    <a:pt x="12" y="12"/>
                    <a:pt x="12" y="12"/>
                  </a:cubicBezTo>
                  <a:cubicBezTo>
                    <a:pt x="75" y="12"/>
                    <a:pt x="75" y="12"/>
                    <a:pt x="75" y="12"/>
                  </a:cubicBezTo>
                  <a:lnTo>
                    <a:pt x="75" y="81"/>
                  </a:lnTo>
                  <a:close/>
                  <a:moveTo>
                    <a:pt x="23" y="41"/>
                  </a:moveTo>
                  <a:cubicBezTo>
                    <a:pt x="64" y="41"/>
                    <a:pt x="64" y="41"/>
                    <a:pt x="64" y="41"/>
                  </a:cubicBezTo>
                  <a:cubicBezTo>
                    <a:pt x="64" y="46"/>
                    <a:pt x="64" y="46"/>
                    <a:pt x="64" y="46"/>
                  </a:cubicBezTo>
                  <a:cubicBezTo>
                    <a:pt x="23" y="46"/>
                    <a:pt x="23" y="46"/>
                    <a:pt x="23" y="46"/>
                  </a:cubicBezTo>
                  <a:lnTo>
                    <a:pt x="23" y="41"/>
                  </a:lnTo>
                  <a:close/>
                  <a:moveTo>
                    <a:pt x="23" y="52"/>
                  </a:moveTo>
                  <a:cubicBezTo>
                    <a:pt x="64" y="52"/>
                    <a:pt x="64" y="52"/>
                    <a:pt x="64" y="52"/>
                  </a:cubicBezTo>
                  <a:cubicBezTo>
                    <a:pt x="64" y="58"/>
                    <a:pt x="64" y="58"/>
                    <a:pt x="64" y="58"/>
                  </a:cubicBezTo>
                  <a:cubicBezTo>
                    <a:pt x="23" y="58"/>
                    <a:pt x="23" y="58"/>
                    <a:pt x="23" y="58"/>
                  </a:cubicBezTo>
                  <a:lnTo>
                    <a:pt x="23" y="52"/>
                  </a:lnTo>
                  <a:close/>
                  <a:moveTo>
                    <a:pt x="23" y="64"/>
                  </a:moveTo>
                  <a:cubicBezTo>
                    <a:pt x="64" y="64"/>
                    <a:pt x="64" y="64"/>
                    <a:pt x="64" y="64"/>
                  </a:cubicBezTo>
                  <a:cubicBezTo>
                    <a:pt x="64" y="69"/>
                    <a:pt x="64" y="69"/>
                    <a:pt x="64" y="69"/>
                  </a:cubicBezTo>
                  <a:cubicBezTo>
                    <a:pt x="23" y="69"/>
                    <a:pt x="23" y="69"/>
                    <a:pt x="23" y="69"/>
                  </a:cubicBezTo>
                  <a:lnTo>
                    <a:pt x="23" y="64"/>
                  </a:lnTo>
                  <a:close/>
                  <a:moveTo>
                    <a:pt x="23" y="29"/>
                  </a:moveTo>
                  <a:cubicBezTo>
                    <a:pt x="64" y="29"/>
                    <a:pt x="64" y="29"/>
                    <a:pt x="64" y="29"/>
                  </a:cubicBezTo>
                  <a:cubicBezTo>
                    <a:pt x="64" y="35"/>
                    <a:pt x="64" y="35"/>
                    <a:pt x="64" y="35"/>
                  </a:cubicBezTo>
                  <a:cubicBezTo>
                    <a:pt x="23" y="35"/>
                    <a:pt x="23" y="35"/>
                    <a:pt x="23" y="35"/>
                  </a:cubicBezTo>
                  <a:lnTo>
                    <a:pt x="23" y="29"/>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84"/>
            <p:cNvSpPr>
              <a:spLocks noEditPoints="1"/>
            </p:cNvSpPr>
            <p:nvPr/>
          </p:nvSpPr>
          <p:spPr bwMode="auto">
            <a:xfrm>
              <a:off x="11031853" y="3084377"/>
              <a:ext cx="262282" cy="197690"/>
            </a:xfrm>
            <a:custGeom>
              <a:avLst/>
              <a:gdLst>
                <a:gd name="T0" fmla="*/ 0 w 134"/>
                <a:gd name="T1" fmla="*/ 0 h 101"/>
                <a:gd name="T2" fmla="*/ 0 w 134"/>
                <a:gd name="T3" fmla="*/ 101 h 101"/>
                <a:gd name="T4" fmla="*/ 134 w 134"/>
                <a:gd name="T5" fmla="*/ 101 h 101"/>
                <a:gd name="T6" fmla="*/ 134 w 134"/>
                <a:gd name="T7" fmla="*/ 0 h 101"/>
                <a:gd name="T8" fmla="*/ 0 w 134"/>
                <a:gd name="T9" fmla="*/ 0 h 101"/>
                <a:gd name="T10" fmla="*/ 25 w 134"/>
                <a:gd name="T11" fmla="*/ 93 h 101"/>
                <a:gd name="T12" fmla="*/ 8 w 134"/>
                <a:gd name="T13" fmla="*/ 93 h 101"/>
                <a:gd name="T14" fmla="*/ 8 w 134"/>
                <a:gd name="T15" fmla="*/ 77 h 101"/>
                <a:gd name="T16" fmla="*/ 25 w 134"/>
                <a:gd name="T17" fmla="*/ 77 h 101"/>
                <a:gd name="T18" fmla="*/ 25 w 134"/>
                <a:gd name="T19" fmla="*/ 93 h 101"/>
                <a:gd name="T20" fmla="*/ 25 w 134"/>
                <a:gd name="T21" fmla="*/ 59 h 101"/>
                <a:gd name="T22" fmla="*/ 8 w 134"/>
                <a:gd name="T23" fmla="*/ 59 h 101"/>
                <a:gd name="T24" fmla="*/ 8 w 134"/>
                <a:gd name="T25" fmla="*/ 43 h 101"/>
                <a:gd name="T26" fmla="*/ 25 w 134"/>
                <a:gd name="T27" fmla="*/ 43 h 101"/>
                <a:gd name="T28" fmla="*/ 25 w 134"/>
                <a:gd name="T29" fmla="*/ 59 h 101"/>
                <a:gd name="T30" fmla="*/ 25 w 134"/>
                <a:gd name="T31" fmla="*/ 26 h 101"/>
                <a:gd name="T32" fmla="*/ 8 w 134"/>
                <a:gd name="T33" fmla="*/ 26 h 101"/>
                <a:gd name="T34" fmla="*/ 8 w 134"/>
                <a:gd name="T35" fmla="*/ 8 h 101"/>
                <a:gd name="T36" fmla="*/ 25 w 134"/>
                <a:gd name="T37" fmla="*/ 8 h 101"/>
                <a:gd name="T38" fmla="*/ 25 w 134"/>
                <a:gd name="T39" fmla="*/ 26 h 101"/>
                <a:gd name="T40" fmla="*/ 102 w 134"/>
                <a:gd name="T41" fmla="*/ 93 h 101"/>
                <a:gd name="T42" fmla="*/ 35 w 134"/>
                <a:gd name="T43" fmla="*/ 93 h 101"/>
                <a:gd name="T44" fmla="*/ 35 w 134"/>
                <a:gd name="T45" fmla="*/ 8 h 101"/>
                <a:gd name="T46" fmla="*/ 102 w 134"/>
                <a:gd name="T47" fmla="*/ 8 h 101"/>
                <a:gd name="T48" fmla="*/ 102 w 134"/>
                <a:gd name="T49" fmla="*/ 93 h 101"/>
                <a:gd name="T50" fmla="*/ 126 w 134"/>
                <a:gd name="T51" fmla="*/ 93 h 101"/>
                <a:gd name="T52" fmla="*/ 110 w 134"/>
                <a:gd name="T53" fmla="*/ 93 h 101"/>
                <a:gd name="T54" fmla="*/ 110 w 134"/>
                <a:gd name="T55" fmla="*/ 77 h 101"/>
                <a:gd name="T56" fmla="*/ 126 w 134"/>
                <a:gd name="T57" fmla="*/ 77 h 101"/>
                <a:gd name="T58" fmla="*/ 126 w 134"/>
                <a:gd name="T59" fmla="*/ 93 h 101"/>
                <a:gd name="T60" fmla="*/ 126 w 134"/>
                <a:gd name="T61" fmla="*/ 59 h 101"/>
                <a:gd name="T62" fmla="*/ 110 w 134"/>
                <a:gd name="T63" fmla="*/ 59 h 101"/>
                <a:gd name="T64" fmla="*/ 110 w 134"/>
                <a:gd name="T65" fmla="*/ 43 h 101"/>
                <a:gd name="T66" fmla="*/ 126 w 134"/>
                <a:gd name="T67" fmla="*/ 43 h 101"/>
                <a:gd name="T68" fmla="*/ 126 w 134"/>
                <a:gd name="T69" fmla="*/ 59 h 101"/>
                <a:gd name="T70" fmla="*/ 126 w 134"/>
                <a:gd name="T71" fmla="*/ 26 h 101"/>
                <a:gd name="T72" fmla="*/ 110 w 134"/>
                <a:gd name="T73" fmla="*/ 26 h 101"/>
                <a:gd name="T74" fmla="*/ 110 w 134"/>
                <a:gd name="T75" fmla="*/ 8 h 101"/>
                <a:gd name="T76" fmla="*/ 126 w 134"/>
                <a:gd name="T77" fmla="*/ 8 h 101"/>
                <a:gd name="T78" fmla="*/ 126 w 134"/>
                <a:gd name="T79" fmla="*/ 26 h 101"/>
                <a:gd name="T80" fmla="*/ 51 w 134"/>
                <a:gd name="T81" fmla="*/ 26 h 101"/>
                <a:gd name="T82" fmla="*/ 51 w 134"/>
                <a:gd name="T83" fmla="*/ 77 h 101"/>
                <a:gd name="T84" fmla="*/ 84 w 134"/>
                <a:gd name="T85" fmla="*/ 51 h 101"/>
                <a:gd name="T86" fmla="*/ 51 w 134"/>
                <a:gd name="T87" fmla="*/ 2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4" h="101">
                  <a:moveTo>
                    <a:pt x="0" y="0"/>
                  </a:moveTo>
                  <a:lnTo>
                    <a:pt x="0" y="101"/>
                  </a:lnTo>
                  <a:lnTo>
                    <a:pt x="134" y="101"/>
                  </a:lnTo>
                  <a:lnTo>
                    <a:pt x="134" y="0"/>
                  </a:lnTo>
                  <a:lnTo>
                    <a:pt x="0" y="0"/>
                  </a:lnTo>
                  <a:close/>
                  <a:moveTo>
                    <a:pt x="25" y="93"/>
                  </a:moveTo>
                  <a:lnTo>
                    <a:pt x="8" y="93"/>
                  </a:lnTo>
                  <a:lnTo>
                    <a:pt x="8" y="77"/>
                  </a:lnTo>
                  <a:lnTo>
                    <a:pt x="25" y="77"/>
                  </a:lnTo>
                  <a:lnTo>
                    <a:pt x="25" y="93"/>
                  </a:lnTo>
                  <a:close/>
                  <a:moveTo>
                    <a:pt x="25" y="59"/>
                  </a:moveTo>
                  <a:lnTo>
                    <a:pt x="8" y="59"/>
                  </a:lnTo>
                  <a:lnTo>
                    <a:pt x="8" y="43"/>
                  </a:lnTo>
                  <a:lnTo>
                    <a:pt x="25" y="43"/>
                  </a:lnTo>
                  <a:lnTo>
                    <a:pt x="25" y="59"/>
                  </a:lnTo>
                  <a:close/>
                  <a:moveTo>
                    <a:pt x="25" y="26"/>
                  </a:moveTo>
                  <a:lnTo>
                    <a:pt x="8" y="26"/>
                  </a:lnTo>
                  <a:lnTo>
                    <a:pt x="8" y="8"/>
                  </a:lnTo>
                  <a:lnTo>
                    <a:pt x="25" y="8"/>
                  </a:lnTo>
                  <a:lnTo>
                    <a:pt x="25" y="26"/>
                  </a:lnTo>
                  <a:close/>
                  <a:moveTo>
                    <a:pt x="102" y="93"/>
                  </a:moveTo>
                  <a:lnTo>
                    <a:pt x="35" y="93"/>
                  </a:lnTo>
                  <a:lnTo>
                    <a:pt x="35" y="8"/>
                  </a:lnTo>
                  <a:lnTo>
                    <a:pt x="102" y="8"/>
                  </a:lnTo>
                  <a:lnTo>
                    <a:pt x="102" y="93"/>
                  </a:lnTo>
                  <a:close/>
                  <a:moveTo>
                    <a:pt x="126" y="93"/>
                  </a:moveTo>
                  <a:lnTo>
                    <a:pt x="110" y="93"/>
                  </a:lnTo>
                  <a:lnTo>
                    <a:pt x="110" y="77"/>
                  </a:lnTo>
                  <a:lnTo>
                    <a:pt x="126" y="77"/>
                  </a:lnTo>
                  <a:lnTo>
                    <a:pt x="126" y="93"/>
                  </a:lnTo>
                  <a:close/>
                  <a:moveTo>
                    <a:pt x="126" y="59"/>
                  </a:moveTo>
                  <a:lnTo>
                    <a:pt x="110" y="59"/>
                  </a:lnTo>
                  <a:lnTo>
                    <a:pt x="110" y="43"/>
                  </a:lnTo>
                  <a:lnTo>
                    <a:pt x="126" y="43"/>
                  </a:lnTo>
                  <a:lnTo>
                    <a:pt x="126" y="59"/>
                  </a:lnTo>
                  <a:close/>
                  <a:moveTo>
                    <a:pt x="126" y="26"/>
                  </a:moveTo>
                  <a:lnTo>
                    <a:pt x="110" y="26"/>
                  </a:lnTo>
                  <a:lnTo>
                    <a:pt x="110" y="8"/>
                  </a:lnTo>
                  <a:lnTo>
                    <a:pt x="126" y="8"/>
                  </a:lnTo>
                  <a:lnTo>
                    <a:pt x="126" y="26"/>
                  </a:lnTo>
                  <a:close/>
                  <a:moveTo>
                    <a:pt x="51" y="26"/>
                  </a:moveTo>
                  <a:lnTo>
                    <a:pt x="51" y="77"/>
                  </a:lnTo>
                  <a:lnTo>
                    <a:pt x="84" y="51"/>
                  </a:lnTo>
                  <a:lnTo>
                    <a:pt x="51" y="26"/>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85"/>
            <p:cNvSpPr>
              <a:spLocks noEditPoints="1"/>
            </p:cNvSpPr>
            <p:nvPr/>
          </p:nvSpPr>
          <p:spPr bwMode="auto">
            <a:xfrm>
              <a:off x="11333281" y="3027613"/>
              <a:ext cx="156586" cy="146799"/>
            </a:xfrm>
            <a:custGeom>
              <a:avLst/>
              <a:gdLst>
                <a:gd name="T0" fmla="*/ 80 w 80"/>
                <a:gd name="T1" fmla="*/ 29 h 75"/>
                <a:gd name="T2" fmla="*/ 52 w 80"/>
                <a:gd name="T3" fmla="*/ 24 h 75"/>
                <a:gd name="T4" fmla="*/ 41 w 80"/>
                <a:gd name="T5" fmla="*/ 0 h 75"/>
                <a:gd name="T6" fmla="*/ 28 w 80"/>
                <a:gd name="T7" fmla="*/ 24 h 75"/>
                <a:gd name="T8" fmla="*/ 0 w 80"/>
                <a:gd name="T9" fmla="*/ 29 h 75"/>
                <a:gd name="T10" fmla="*/ 19 w 80"/>
                <a:gd name="T11" fmla="*/ 49 h 75"/>
                <a:gd name="T12" fmla="*/ 15 w 80"/>
                <a:gd name="T13" fmla="*/ 75 h 75"/>
                <a:gd name="T14" fmla="*/ 41 w 80"/>
                <a:gd name="T15" fmla="*/ 62 h 75"/>
                <a:gd name="T16" fmla="*/ 65 w 80"/>
                <a:gd name="T17" fmla="*/ 75 h 75"/>
                <a:gd name="T18" fmla="*/ 60 w 80"/>
                <a:gd name="T19" fmla="*/ 49 h 75"/>
                <a:gd name="T20" fmla="*/ 80 w 80"/>
                <a:gd name="T21" fmla="*/ 29 h 75"/>
                <a:gd name="T22" fmla="*/ 41 w 80"/>
                <a:gd name="T23" fmla="*/ 57 h 75"/>
                <a:gd name="T24" fmla="*/ 23 w 80"/>
                <a:gd name="T25" fmla="*/ 65 h 75"/>
                <a:gd name="T26" fmla="*/ 26 w 80"/>
                <a:gd name="T27" fmla="*/ 45 h 75"/>
                <a:gd name="T28" fmla="*/ 11 w 80"/>
                <a:gd name="T29" fmla="*/ 32 h 75"/>
                <a:gd name="T30" fmla="*/ 31 w 80"/>
                <a:gd name="T31" fmla="*/ 29 h 75"/>
                <a:gd name="T32" fmla="*/ 41 w 80"/>
                <a:gd name="T33" fmla="*/ 11 h 75"/>
                <a:gd name="T34" fmla="*/ 49 w 80"/>
                <a:gd name="T35" fmla="*/ 29 h 75"/>
                <a:gd name="T36" fmla="*/ 68 w 80"/>
                <a:gd name="T37" fmla="*/ 32 h 75"/>
                <a:gd name="T38" fmla="*/ 54 w 80"/>
                <a:gd name="T39" fmla="*/ 45 h 75"/>
                <a:gd name="T40" fmla="*/ 57 w 80"/>
                <a:gd name="T41" fmla="*/ 65 h 75"/>
                <a:gd name="T42" fmla="*/ 41 w 80"/>
                <a:gd name="T43"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 h="75">
                  <a:moveTo>
                    <a:pt x="80" y="29"/>
                  </a:moveTo>
                  <a:lnTo>
                    <a:pt x="52" y="24"/>
                  </a:lnTo>
                  <a:lnTo>
                    <a:pt x="41" y="0"/>
                  </a:lnTo>
                  <a:lnTo>
                    <a:pt x="28" y="24"/>
                  </a:lnTo>
                  <a:lnTo>
                    <a:pt x="0" y="29"/>
                  </a:lnTo>
                  <a:lnTo>
                    <a:pt x="19" y="49"/>
                  </a:lnTo>
                  <a:lnTo>
                    <a:pt x="15" y="75"/>
                  </a:lnTo>
                  <a:lnTo>
                    <a:pt x="41" y="62"/>
                  </a:lnTo>
                  <a:lnTo>
                    <a:pt x="65" y="75"/>
                  </a:lnTo>
                  <a:lnTo>
                    <a:pt x="60" y="49"/>
                  </a:lnTo>
                  <a:lnTo>
                    <a:pt x="80" y="29"/>
                  </a:lnTo>
                  <a:close/>
                  <a:moveTo>
                    <a:pt x="41" y="57"/>
                  </a:moveTo>
                  <a:lnTo>
                    <a:pt x="23" y="65"/>
                  </a:lnTo>
                  <a:lnTo>
                    <a:pt x="26" y="45"/>
                  </a:lnTo>
                  <a:lnTo>
                    <a:pt x="11" y="32"/>
                  </a:lnTo>
                  <a:lnTo>
                    <a:pt x="31" y="29"/>
                  </a:lnTo>
                  <a:lnTo>
                    <a:pt x="41" y="11"/>
                  </a:lnTo>
                  <a:lnTo>
                    <a:pt x="49" y="29"/>
                  </a:lnTo>
                  <a:lnTo>
                    <a:pt x="68" y="32"/>
                  </a:lnTo>
                  <a:lnTo>
                    <a:pt x="54" y="45"/>
                  </a:lnTo>
                  <a:lnTo>
                    <a:pt x="57" y="65"/>
                  </a:lnTo>
                  <a:lnTo>
                    <a:pt x="41" y="57"/>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86"/>
            <p:cNvSpPr>
              <a:spLocks noEditPoints="1"/>
            </p:cNvSpPr>
            <p:nvPr/>
          </p:nvSpPr>
          <p:spPr bwMode="auto">
            <a:xfrm>
              <a:off x="10818503" y="1526343"/>
              <a:ext cx="191818" cy="207477"/>
            </a:xfrm>
            <a:custGeom>
              <a:avLst/>
              <a:gdLst>
                <a:gd name="T0" fmla="*/ 48 w 60"/>
                <a:gd name="T1" fmla="*/ 11 h 65"/>
                <a:gd name="T2" fmla="*/ 60 w 60"/>
                <a:gd name="T3" fmla="*/ 6 h 65"/>
                <a:gd name="T4" fmla="*/ 60 w 60"/>
                <a:gd name="T5" fmla="*/ 44 h 65"/>
                <a:gd name="T6" fmla="*/ 48 w 60"/>
                <a:gd name="T7" fmla="*/ 48 h 65"/>
                <a:gd name="T8" fmla="*/ 36 w 60"/>
                <a:gd name="T9" fmla="*/ 45 h 65"/>
                <a:gd name="T10" fmla="*/ 24 w 60"/>
                <a:gd name="T11" fmla="*/ 41 h 65"/>
                <a:gd name="T12" fmla="*/ 12 w 60"/>
                <a:gd name="T13" fmla="*/ 46 h 65"/>
                <a:gd name="T14" fmla="*/ 12 w 60"/>
                <a:gd name="T15" fmla="*/ 8 h 65"/>
                <a:gd name="T16" fmla="*/ 24 w 60"/>
                <a:gd name="T17" fmla="*/ 4 h 65"/>
                <a:gd name="T18" fmla="*/ 36 w 60"/>
                <a:gd name="T19" fmla="*/ 7 h 65"/>
                <a:gd name="T20" fmla="*/ 48 w 60"/>
                <a:gd name="T21" fmla="*/ 11 h 65"/>
                <a:gd name="T22" fmla="*/ 4 w 60"/>
                <a:gd name="T23" fmla="*/ 0 h 65"/>
                <a:gd name="T24" fmla="*/ 8 w 60"/>
                <a:gd name="T25" fmla="*/ 4 h 65"/>
                <a:gd name="T26" fmla="*/ 8 w 60"/>
                <a:gd name="T27" fmla="*/ 65 h 65"/>
                <a:gd name="T28" fmla="*/ 0 w 60"/>
                <a:gd name="T29" fmla="*/ 65 h 65"/>
                <a:gd name="T30" fmla="*/ 0 w 60"/>
                <a:gd name="T31" fmla="*/ 4 h 65"/>
                <a:gd name="T32" fmla="*/ 4 w 60"/>
                <a:gd name="T33"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65">
                  <a:moveTo>
                    <a:pt x="48" y="11"/>
                  </a:moveTo>
                  <a:cubicBezTo>
                    <a:pt x="53" y="11"/>
                    <a:pt x="58" y="8"/>
                    <a:pt x="60" y="6"/>
                  </a:cubicBezTo>
                  <a:cubicBezTo>
                    <a:pt x="60" y="44"/>
                    <a:pt x="60" y="44"/>
                    <a:pt x="60" y="44"/>
                  </a:cubicBezTo>
                  <a:cubicBezTo>
                    <a:pt x="58" y="46"/>
                    <a:pt x="53" y="48"/>
                    <a:pt x="48" y="48"/>
                  </a:cubicBezTo>
                  <a:cubicBezTo>
                    <a:pt x="43" y="48"/>
                    <a:pt x="39" y="47"/>
                    <a:pt x="36" y="45"/>
                  </a:cubicBezTo>
                  <a:cubicBezTo>
                    <a:pt x="33" y="43"/>
                    <a:pt x="29" y="41"/>
                    <a:pt x="24" y="41"/>
                  </a:cubicBezTo>
                  <a:cubicBezTo>
                    <a:pt x="19" y="41"/>
                    <a:pt x="15" y="44"/>
                    <a:pt x="12" y="46"/>
                  </a:cubicBezTo>
                  <a:cubicBezTo>
                    <a:pt x="12" y="8"/>
                    <a:pt x="12" y="8"/>
                    <a:pt x="12" y="8"/>
                  </a:cubicBezTo>
                  <a:cubicBezTo>
                    <a:pt x="15" y="6"/>
                    <a:pt x="19" y="4"/>
                    <a:pt x="24" y="4"/>
                  </a:cubicBezTo>
                  <a:cubicBezTo>
                    <a:pt x="29" y="4"/>
                    <a:pt x="33" y="5"/>
                    <a:pt x="36" y="7"/>
                  </a:cubicBezTo>
                  <a:cubicBezTo>
                    <a:pt x="39" y="9"/>
                    <a:pt x="43" y="11"/>
                    <a:pt x="48" y="11"/>
                  </a:cubicBezTo>
                  <a:close/>
                  <a:moveTo>
                    <a:pt x="4" y="0"/>
                  </a:moveTo>
                  <a:cubicBezTo>
                    <a:pt x="6" y="0"/>
                    <a:pt x="8" y="1"/>
                    <a:pt x="8" y="4"/>
                  </a:cubicBezTo>
                  <a:cubicBezTo>
                    <a:pt x="8" y="65"/>
                    <a:pt x="8" y="65"/>
                    <a:pt x="8" y="65"/>
                  </a:cubicBezTo>
                  <a:cubicBezTo>
                    <a:pt x="0" y="65"/>
                    <a:pt x="0" y="65"/>
                    <a:pt x="0" y="65"/>
                  </a:cubicBezTo>
                  <a:cubicBezTo>
                    <a:pt x="0" y="4"/>
                    <a:pt x="0" y="4"/>
                    <a:pt x="0" y="4"/>
                  </a:cubicBezTo>
                  <a:cubicBezTo>
                    <a:pt x="0" y="1"/>
                    <a:pt x="1" y="0"/>
                    <a:pt x="4" y="0"/>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8" name="Freeform 87"/>
            <p:cNvSpPr>
              <a:spLocks noEditPoints="1"/>
            </p:cNvSpPr>
            <p:nvPr/>
          </p:nvSpPr>
          <p:spPr bwMode="auto">
            <a:xfrm>
              <a:off x="10575795" y="1424562"/>
              <a:ext cx="203562" cy="207477"/>
            </a:xfrm>
            <a:custGeom>
              <a:avLst/>
              <a:gdLst>
                <a:gd name="T0" fmla="*/ 54 w 64"/>
                <a:gd name="T1" fmla="*/ 0 h 65"/>
                <a:gd name="T2" fmla="*/ 44 w 64"/>
                <a:gd name="T3" fmla="*/ 11 h 65"/>
                <a:gd name="T4" fmla="*/ 44 w 64"/>
                <a:gd name="T5" fmla="*/ 41 h 65"/>
                <a:gd name="T6" fmla="*/ 52 w 64"/>
                <a:gd name="T7" fmla="*/ 41 h 65"/>
                <a:gd name="T8" fmla="*/ 52 w 64"/>
                <a:gd name="T9" fmla="*/ 65 h 65"/>
                <a:gd name="T10" fmla="*/ 64 w 64"/>
                <a:gd name="T11" fmla="*/ 65 h 65"/>
                <a:gd name="T12" fmla="*/ 64 w 64"/>
                <a:gd name="T13" fmla="*/ 11 h 65"/>
                <a:gd name="T14" fmla="*/ 54 w 64"/>
                <a:gd name="T15" fmla="*/ 0 h 65"/>
                <a:gd name="T16" fmla="*/ 26 w 64"/>
                <a:gd name="T17" fmla="*/ 0 h 65"/>
                <a:gd name="T18" fmla="*/ 24 w 64"/>
                <a:gd name="T19" fmla="*/ 2 h 65"/>
                <a:gd name="T20" fmla="*/ 24 w 64"/>
                <a:gd name="T21" fmla="*/ 17 h 65"/>
                <a:gd name="T22" fmla="*/ 22 w 64"/>
                <a:gd name="T23" fmla="*/ 18 h 65"/>
                <a:gd name="T24" fmla="*/ 20 w 64"/>
                <a:gd name="T25" fmla="*/ 17 h 65"/>
                <a:gd name="T26" fmla="*/ 20 w 64"/>
                <a:gd name="T27" fmla="*/ 2 h 65"/>
                <a:gd name="T28" fmla="*/ 18 w 64"/>
                <a:gd name="T29" fmla="*/ 0 h 65"/>
                <a:gd name="T30" fmla="*/ 16 w 64"/>
                <a:gd name="T31" fmla="*/ 2 h 65"/>
                <a:gd name="T32" fmla="*/ 16 w 64"/>
                <a:gd name="T33" fmla="*/ 17 h 65"/>
                <a:gd name="T34" fmla="*/ 14 w 64"/>
                <a:gd name="T35" fmla="*/ 18 h 65"/>
                <a:gd name="T36" fmla="*/ 12 w 64"/>
                <a:gd name="T37" fmla="*/ 17 h 65"/>
                <a:gd name="T38" fmla="*/ 12 w 64"/>
                <a:gd name="T39" fmla="*/ 2 h 65"/>
                <a:gd name="T40" fmla="*/ 10 w 64"/>
                <a:gd name="T41" fmla="*/ 0 h 65"/>
                <a:gd name="T42" fmla="*/ 8 w 64"/>
                <a:gd name="T43" fmla="*/ 2 h 65"/>
                <a:gd name="T44" fmla="*/ 8 w 64"/>
                <a:gd name="T45" fmla="*/ 17 h 65"/>
                <a:gd name="T46" fmla="*/ 6 w 64"/>
                <a:gd name="T47" fmla="*/ 18 h 65"/>
                <a:gd name="T48" fmla="*/ 4 w 64"/>
                <a:gd name="T49" fmla="*/ 17 h 65"/>
                <a:gd name="T50" fmla="*/ 4 w 64"/>
                <a:gd name="T51" fmla="*/ 2 h 65"/>
                <a:gd name="T52" fmla="*/ 2 w 64"/>
                <a:gd name="T53" fmla="*/ 0 h 65"/>
                <a:gd name="T54" fmla="*/ 0 w 64"/>
                <a:gd name="T55" fmla="*/ 2 h 65"/>
                <a:gd name="T56" fmla="*/ 0 w 64"/>
                <a:gd name="T57" fmla="*/ 17 h 65"/>
                <a:gd name="T58" fmla="*/ 0 w 64"/>
                <a:gd name="T59" fmla="*/ 21 h 65"/>
                <a:gd name="T60" fmla="*/ 3 w 64"/>
                <a:gd name="T61" fmla="*/ 25 h 65"/>
                <a:gd name="T62" fmla="*/ 8 w 64"/>
                <a:gd name="T63" fmla="*/ 33 h 65"/>
                <a:gd name="T64" fmla="*/ 8 w 64"/>
                <a:gd name="T65" fmla="*/ 65 h 65"/>
                <a:gd name="T66" fmla="*/ 20 w 64"/>
                <a:gd name="T67" fmla="*/ 65 h 65"/>
                <a:gd name="T68" fmla="*/ 20 w 64"/>
                <a:gd name="T69" fmla="*/ 33 h 65"/>
                <a:gd name="T70" fmla="*/ 25 w 64"/>
                <a:gd name="T71" fmla="*/ 25 h 65"/>
                <a:gd name="T72" fmla="*/ 28 w 64"/>
                <a:gd name="T73" fmla="*/ 21 h 65"/>
                <a:gd name="T74" fmla="*/ 28 w 64"/>
                <a:gd name="T75" fmla="*/ 17 h 65"/>
                <a:gd name="T76" fmla="*/ 28 w 64"/>
                <a:gd name="T77" fmla="*/ 2 h 65"/>
                <a:gd name="T78" fmla="*/ 26 w 64"/>
                <a:gd name="T7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65">
                  <a:moveTo>
                    <a:pt x="54" y="0"/>
                  </a:moveTo>
                  <a:cubicBezTo>
                    <a:pt x="49" y="0"/>
                    <a:pt x="44" y="5"/>
                    <a:pt x="44" y="11"/>
                  </a:cubicBezTo>
                  <a:cubicBezTo>
                    <a:pt x="44" y="41"/>
                    <a:pt x="44" y="41"/>
                    <a:pt x="44" y="41"/>
                  </a:cubicBezTo>
                  <a:cubicBezTo>
                    <a:pt x="52" y="41"/>
                    <a:pt x="52" y="41"/>
                    <a:pt x="52" y="41"/>
                  </a:cubicBezTo>
                  <a:cubicBezTo>
                    <a:pt x="52" y="65"/>
                    <a:pt x="52" y="65"/>
                    <a:pt x="52" y="65"/>
                  </a:cubicBezTo>
                  <a:cubicBezTo>
                    <a:pt x="64" y="65"/>
                    <a:pt x="64" y="65"/>
                    <a:pt x="64" y="65"/>
                  </a:cubicBezTo>
                  <a:cubicBezTo>
                    <a:pt x="64" y="11"/>
                    <a:pt x="64" y="11"/>
                    <a:pt x="64" y="11"/>
                  </a:cubicBezTo>
                  <a:cubicBezTo>
                    <a:pt x="64" y="5"/>
                    <a:pt x="60" y="0"/>
                    <a:pt x="54" y="0"/>
                  </a:cubicBezTo>
                  <a:close/>
                  <a:moveTo>
                    <a:pt x="26" y="0"/>
                  </a:moveTo>
                  <a:cubicBezTo>
                    <a:pt x="25" y="0"/>
                    <a:pt x="24" y="1"/>
                    <a:pt x="24" y="2"/>
                  </a:cubicBezTo>
                  <a:cubicBezTo>
                    <a:pt x="24" y="17"/>
                    <a:pt x="24" y="17"/>
                    <a:pt x="24" y="17"/>
                  </a:cubicBezTo>
                  <a:cubicBezTo>
                    <a:pt x="24" y="17"/>
                    <a:pt x="23" y="18"/>
                    <a:pt x="22" y="18"/>
                  </a:cubicBezTo>
                  <a:cubicBezTo>
                    <a:pt x="21" y="18"/>
                    <a:pt x="20" y="17"/>
                    <a:pt x="20" y="17"/>
                  </a:cubicBezTo>
                  <a:cubicBezTo>
                    <a:pt x="20" y="2"/>
                    <a:pt x="20" y="2"/>
                    <a:pt x="20" y="2"/>
                  </a:cubicBezTo>
                  <a:cubicBezTo>
                    <a:pt x="20" y="1"/>
                    <a:pt x="19" y="0"/>
                    <a:pt x="18" y="0"/>
                  </a:cubicBezTo>
                  <a:cubicBezTo>
                    <a:pt x="17" y="0"/>
                    <a:pt x="16" y="1"/>
                    <a:pt x="16" y="2"/>
                  </a:cubicBezTo>
                  <a:cubicBezTo>
                    <a:pt x="16" y="17"/>
                    <a:pt x="16" y="17"/>
                    <a:pt x="16" y="17"/>
                  </a:cubicBezTo>
                  <a:cubicBezTo>
                    <a:pt x="16" y="17"/>
                    <a:pt x="15" y="18"/>
                    <a:pt x="14" y="18"/>
                  </a:cubicBezTo>
                  <a:cubicBezTo>
                    <a:pt x="13" y="18"/>
                    <a:pt x="12" y="17"/>
                    <a:pt x="12" y="17"/>
                  </a:cubicBezTo>
                  <a:cubicBezTo>
                    <a:pt x="12" y="2"/>
                    <a:pt x="12" y="2"/>
                    <a:pt x="12" y="2"/>
                  </a:cubicBezTo>
                  <a:cubicBezTo>
                    <a:pt x="12" y="1"/>
                    <a:pt x="11" y="0"/>
                    <a:pt x="10" y="0"/>
                  </a:cubicBezTo>
                  <a:cubicBezTo>
                    <a:pt x="9" y="0"/>
                    <a:pt x="8" y="1"/>
                    <a:pt x="8" y="2"/>
                  </a:cubicBezTo>
                  <a:cubicBezTo>
                    <a:pt x="8" y="17"/>
                    <a:pt x="8" y="17"/>
                    <a:pt x="8" y="17"/>
                  </a:cubicBezTo>
                  <a:cubicBezTo>
                    <a:pt x="8" y="17"/>
                    <a:pt x="7" y="18"/>
                    <a:pt x="6" y="18"/>
                  </a:cubicBezTo>
                  <a:cubicBezTo>
                    <a:pt x="5" y="18"/>
                    <a:pt x="4" y="17"/>
                    <a:pt x="4" y="17"/>
                  </a:cubicBezTo>
                  <a:cubicBezTo>
                    <a:pt x="4" y="2"/>
                    <a:pt x="4" y="2"/>
                    <a:pt x="4" y="2"/>
                  </a:cubicBezTo>
                  <a:cubicBezTo>
                    <a:pt x="4" y="1"/>
                    <a:pt x="3" y="0"/>
                    <a:pt x="2" y="0"/>
                  </a:cubicBezTo>
                  <a:cubicBezTo>
                    <a:pt x="0" y="0"/>
                    <a:pt x="0" y="1"/>
                    <a:pt x="0" y="2"/>
                  </a:cubicBezTo>
                  <a:cubicBezTo>
                    <a:pt x="0" y="17"/>
                    <a:pt x="0" y="17"/>
                    <a:pt x="0" y="17"/>
                  </a:cubicBezTo>
                  <a:cubicBezTo>
                    <a:pt x="0" y="21"/>
                    <a:pt x="0" y="21"/>
                    <a:pt x="0" y="21"/>
                  </a:cubicBezTo>
                  <a:cubicBezTo>
                    <a:pt x="0" y="22"/>
                    <a:pt x="1" y="23"/>
                    <a:pt x="3" y="25"/>
                  </a:cubicBezTo>
                  <a:cubicBezTo>
                    <a:pt x="5" y="26"/>
                    <a:pt x="8" y="28"/>
                    <a:pt x="8" y="33"/>
                  </a:cubicBezTo>
                  <a:cubicBezTo>
                    <a:pt x="8" y="65"/>
                    <a:pt x="8" y="65"/>
                    <a:pt x="8" y="65"/>
                  </a:cubicBezTo>
                  <a:cubicBezTo>
                    <a:pt x="20" y="65"/>
                    <a:pt x="20" y="65"/>
                    <a:pt x="20" y="65"/>
                  </a:cubicBezTo>
                  <a:cubicBezTo>
                    <a:pt x="20" y="33"/>
                    <a:pt x="20" y="33"/>
                    <a:pt x="20" y="33"/>
                  </a:cubicBezTo>
                  <a:cubicBezTo>
                    <a:pt x="20" y="28"/>
                    <a:pt x="22" y="26"/>
                    <a:pt x="25" y="25"/>
                  </a:cubicBezTo>
                  <a:cubicBezTo>
                    <a:pt x="26" y="23"/>
                    <a:pt x="28" y="22"/>
                    <a:pt x="28" y="21"/>
                  </a:cubicBezTo>
                  <a:cubicBezTo>
                    <a:pt x="28" y="17"/>
                    <a:pt x="28" y="17"/>
                    <a:pt x="28" y="17"/>
                  </a:cubicBezTo>
                  <a:cubicBezTo>
                    <a:pt x="28" y="2"/>
                    <a:pt x="28" y="2"/>
                    <a:pt x="28" y="2"/>
                  </a:cubicBezTo>
                  <a:cubicBezTo>
                    <a:pt x="28" y="1"/>
                    <a:pt x="27" y="0"/>
                    <a:pt x="26" y="0"/>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Freeform 88"/>
            <p:cNvSpPr>
              <a:spLocks noEditPoints="1"/>
            </p:cNvSpPr>
            <p:nvPr/>
          </p:nvSpPr>
          <p:spPr bwMode="auto">
            <a:xfrm>
              <a:off x="10977048" y="3327085"/>
              <a:ext cx="236837" cy="266197"/>
            </a:xfrm>
            <a:custGeom>
              <a:avLst/>
              <a:gdLst>
                <a:gd name="T0" fmla="*/ 58 w 74"/>
                <a:gd name="T1" fmla="*/ 25 h 83"/>
                <a:gd name="T2" fmla="*/ 63 w 74"/>
                <a:gd name="T3" fmla="*/ 22 h 83"/>
                <a:gd name="T4" fmla="*/ 68 w 74"/>
                <a:gd name="T5" fmla="*/ 12 h 83"/>
                <a:gd name="T6" fmla="*/ 65 w 74"/>
                <a:gd name="T7" fmla="*/ 3 h 83"/>
                <a:gd name="T8" fmla="*/ 58 w 74"/>
                <a:gd name="T9" fmla="*/ 0 h 83"/>
                <a:gd name="T10" fmla="*/ 46 w 74"/>
                <a:gd name="T11" fmla="*/ 6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7 h 83"/>
                <a:gd name="T28" fmla="*/ 6 w 74"/>
                <a:gd name="T29" fmla="*/ 47 h 83"/>
                <a:gd name="T30" fmla="*/ 6 w 74"/>
                <a:gd name="T31" fmla="*/ 83 h 83"/>
                <a:gd name="T32" fmla="*/ 69 w 74"/>
                <a:gd name="T33" fmla="*/ 83 h 83"/>
                <a:gd name="T34" fmla="*/ 69 w 74"/>
                <a:gd name="T35" fmla="*/ 47 h 83"/>
                <a:gd name="T36" fmla="*/ 74 w 74"/>
                <a:gd name="T37" fmla="*/ 47 h 83"/>
                <a:gd name="T38" fmla="*/ 74 w 74"/>
                <a:gd name="T39" fmla="*/ 25 h 83"/>
                <a:gd name="T40" fmla="*/ 58 w 74"/>
                <a:gd name="T41" fmla="*/ 25 h 83"/>
                <a:gd name="T42" fmla="*/ 50 w 74"/>
                <a:gd name="T43" fmla="*/ 10 h 83"/>
                <a:gd name="T44" fmla="*/ 58 w 74"/>
                <a:gd name="T45" fmla="*/ 6 h 83"/>
                <a:gd name="T46" fmla="*/ 61 w 74"/>
                <a:gd name="T47" fmla="*/ 7 h 83"/>
                <a:gd name="T48" fmla="*/ 59 w 74"/>
                <a:gd name="T49" fmla="*/ 18 h 83"/>
                <a:gd name="T50" fmla="*/ 46 w 74"/>
                <a:gd name="T51" fmla="*/ 25 h 83"/>
                <a:gd name="T52" fmla="*/ 42 w 74"/>
                <a:gd name="T53" fmla="*/ 25 h 83"/>
                <a:gd name="T54" fmla="*/ 50 w 74"/>
                <a:gd name="T55" fmla="*/ 10 h 83"/>
                <a:gd name="T56" fmla="*/ 14 w 74"/>
                <a:gd name="T57" fmla="*/ 12 h 83"/>
                <a:gd name="T58" fmla="*/ 15 w 74"/>
                <a:gd name="T59" fmla="*/ 9 h 83"/>
                <a:gd name="T60" fmla="*/ 18 w 74"/>
                <a:gd name="T61" fmla="*/ 8 h 83"/>
                <a:gd name="T62" fmla="*/ 18 w 74"/>
                <a:gd name="T63" fmla="*/ 8 h 83"/>
                <a:gd name="T64" fmla="*/ 23 w 74"/>
                <a:gd name="T65" fmla="*/ 10 h 83"/>
                <a:gd name="T66" fmla="*/ 30 w 74"/>
                <a:gd name="T67" fmla="*/ 23 h 83"/>
                <a:gd name="T68" fmla="*/ 30 w 74"/>
                <a:gd name="T69" fmla="*/ 24 h 83"/>
                <a:gd name="T70" fmla="*/ 29 w 74"/>
                <a:gd name="T71" fmla="*/ 24 h 83"/>
                <a:gd name="T72" fmla="*/ 17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6 w 74"/>
                <a:gd name="T89" fmla="*/ 41 h 83"/>
                <a:gd name="T90" fmla="*/ 6 w 74"/>
                <a:gd name="T91" fmla="*/ 31 h 83"/>
                <a:gd name="T92" fmla="*/ 32 w 74"/>
                <a:gd name="T93" fmla="*/ 31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9 w 74"/>
                <a:gd name="T107" fmla="*/ 41 h 83"/>
                <a:gd name="T108" fmla="*/ 42 w 74"/>
                <a:gd name="T109" fmla="*/ 41 h 83"/>
                <a:gd name="T110" fmla="*/ 42 w 74"/>
                <a:gd name="T111" fmla="*/ 31 h 83"/>
                <a:gd name="T112" fmla="*/ 69 w 74"/>
                <a:gd name="T113" fmla="*/ 31 h 83"/>
                <a:gd name="T114" fmla="*/ 69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3" y="22"/>
                  </a:cubicBezTo>
                  <a:cubicBezTo>
                    <a:pt x="65" y="19"/>
                    <a:pt x="67" y="16"/>
                    <a:pt x="68" y="12"/>
                  </a:cubicBezTo>
                  <a:cubicBezTo>
                    <a:pt x="69" y="9"/>
                    <a:pt x="68" y="5"/>
                    <a:pt x="65" y="3"/>
                  </a:cubicBezTo>
                  <a:cubicBezTo>
                    <a:pt x="63" y="1"/>
                    <a:pt x="61" y="0"/>
                    <a:pt x="58" y="0"/>
                  </a:cubicBezTo>
                  <a:cubicBezTo>
                    <a:pt x="54" y="0"/>
                    <a:pt x="50" y="2"/>
                    <a:pt x="46" y="6"/>
                  </a:cubicBezTo>
                  <a:cubicBezTo>
                    <a:pt x="41" y="11"/>
                    <a:pt x="38" y="19"/>
                    <a:pt x="36" y="24"/>
                  </a:cubicBezTo>
                  <a:cubicBezTo>
                    <a:pt x="35" y="19"/>
                    <a:pt x="32" y="11"/>
                    <a:pt x="27" y="6"/>
                  </a:cubicBezTo>
                  <a:cubicBezTo>
                    <a:pt x="25" y="4"/>
                    <a:pt x="21" y="2"/>
                    <a:pt x="18" y="2"/>
                  </a:cubicBezTo>
                  <a:cubicBezTo>
                    <a:pt x="15" y="2"/>
                    <a:pt x="13" y="3"/>
                    <a:pt x="11" y="5"/>
                  </a:cubicBezTo>
                  <a:cubicBezTo>
                    <a:pt x="7" y="9"/>
                    <a:pt x="8" y="16"/>
                    <a:pt x="12" y="21"/>
                  </a:cubicBezTo>
                  <a:cubicBezTo>
                    <a:pt x="14" y="23"/>
                    <a:pt x="16" y="24"/>
                    <a:pt x="18" y="25"/>
                  </a:cubicBezTo>
                  <a:cubicBezTo>
                    <a:pt x="0" y="25"/>
                    <a:pt x="0" y="25"/>
                    <a:pt x="0" y="25"/>
                  </a:cubicBezTo>
                  <a:cubicBezTo>
                    <a:pt x="0" y="47"/>
                    <a:pt x="0" y="47"/>
                    <a:pt x="0" y="47"/>
                  </a:cubicBezTo>
                  <a:cubicBezTo>
                    <a:pt x="6" y="47"/>
                    <a:pt x="6" y="47"/>
                    <a:pt x="6" y="47"/>
                  </a:cubicBezTo>
                  <a:cubicBezTo>
                    <a:pt x="6" y="83"/>
                    <a:pt x="6" y="83"/>
                    <a:pt x="6" y="83"/>
                  </a:cubicBezTo>
                  <a:cubicBezTo>
                    <a:pt x="69" y="83"/>
                    <a:pt x="69" y="83"/>
                    <a:pt x="69" y="83"/>
                  </a:cubicBezTo>
                  <a:cubicBezTo>
                    <a:pt x="69" y="47"/>
                    <a:pt x="69" y="47"/>
                    <a:pt x="69" y="47"/>
                  </a:cubicBezTo>
                  <a:cubicBezTo>
                    <a:pt x="74" y="47"/>
                    <a:pt x="74" y="47"/>
                    <a:pt x="74" y="47"/>
                  </a:cubicBezTo>
                  <a:cubicBezTo>
                    <a:pt x="74" y="25"/>
                    <a:pt x="74" y="25"/>
                    <a:pt x="74" y="25"/>
                  </a:cubicBezTo>
                  <a:lnTo>
                    <a:pt x="58" y="25"/>
                  </a:lnTo>
                  <a:close/>
                  <a:moveTo>
                    <a:pt x="50" y="10"/>
                  </a:moveTo>
                  <a:cubicBezTo>
                    <a:pt x="53" y="7"/>
                    <a:pt x="56" y="6"/>
                    <a:pt x="58" y="6"/>
                  </a:cubicBezTo>
                  <a:cubicBezTo>
                    <a:pt x="59" y="6"/>
                    <a:pt x="60" y="6"/>
                    <a:pt x="61" y="7"/>
                  </a:cubicBezTo>
                  <a:cubicBezTo>
                    <a:pt x="63" y="9"/>
                    <a:pt x="62" y="14"/>
                    <a:pt x="59" y="18"/>
                  </a:cubicBezTo>
                  <a:cubicBezTo>
                    <a:pt x="55" y="21"/>
                    <a:pt x="50" y="24"/>
                    <a:pt x="46" y="25"/>
                  </a:cubicBezTo>
                  <a:cubicBezTo>
                    <a:pt x="42" y="25"/>
                    <a:pt x="42" y="25"/>
                    <a:pt x="42" y="25"/>
                  </a:cubicBezTo>
                  <a:cubicBezTo>
                    <a:pt x="43" y="21"/>
                    <a:pt x="46" y="14"/>
                    <a:pt x="50" y="10"/>
                  </a:cubicBezTo>
                  <a:close/>
                  <a:moveTo>
                    <a:pt x="14" y="12"/>
                  </a:moveTo>
                  <a:cubicBezTo>
                    <a:pt x="14" y="12"/>
                    <a:pt x="14" y="10"/>
                    <a:pt x="15" y="9"/>
                  </a:cubicBezTo>
                  <a:cubicBezTo>
                    <a:pt x="16" y="8"/>
                    <a:pt x="17" y="8"/>
                    <a:pt x="18" y="8"/>
                  </a:cubicBezTo>
                  <a:cubicBezTo>
                    <a:pt x="18" y="8"/>
                    <a:pt x="18" y="8"/>
                    <a:pt x="18" y="8"/>
                  </a:cubicBezTo>
                  <a:cubicBezTo>
                    <a:pt x="20" y="8"/>
                    <a:pt x="22" y="9"/>
                    <a:pt x="23" y="10"/>
                  </a:cubicBezTo>
                  <a:cubicBezTo>
                    <a:pt x="26" y="13"/>
                    <a:pt x="28" y="18"/>
                    <a:pt x="30" y="23"/>
                  </a:cubicBezTo>
                  <a:cubicBezTo>
                    <a:pt x="30" y="23"/>
                    <a:pt x="30" y="24"/>
                    <a:pt x="30" y="24"/>
                  </a:cubicBezTo>
                  <a:cubicBezTo>
                    <a:pt x="30" y="24"/>
                    <a:pt x="29" y="24"/>
                    <a:pt x="29" y="24"/>
                  </a:cubicBezTo>
                  <a:cubicBezTo>
                    <a:pt x="24" y="22"/>
                    <a:pt x="19" y="20"/>
                    <a:pt x="17" y="17"/>
                  </a:cubicBezTo>
                  <a:cubicBezTo>
                    <a:pt x="15" y="16"/>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6" y="41"/>
                    <a:pt x="6" y="41"/>
                    <a:pt x="6" y="41"/>
                  </a:cubicBezTo>
                  <a:cubicBezTo>
                    <a:pt x="6" y="31"/>
                    <a:pt x="6" y="31"/>
                    <a:pt x="6" y="31"/>
                  </a:cubicBezTo>
                  <a:cubicBezTo>
                    <a:pt x="32" y="31"/>
                    <a:pt x="32" y="31"/>
                    <a:pt x="32" y="31"/>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9" y="41"/>
                  </a:moveTo>
                  <a:cubicBezTo>
                    <a:pt x="42" y="41"/>
                    <a:pt x="42" y="41"/>
                    <a:pt x="42" y="41"/>
                  </a:cubicBezTo>
                  <a:cubicBezTo>
                    <a:pt x="42" y="31"/>
                    <a:pt x="42" y="31"/>
                    <a:pt x="42" y="31"/>
                  </a:cubicBezTo>
                  <a:cubicBezTo>
                    <a:pt x="69" y="31"/>
                    <a:pt x="69" y="31"/>
                    <a:pt x="69" y="31"/>
                  </a:cubicBezTo>
                  <a:lnTo>
                    <a:pt x="69" y="41"/>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0" name="Freeform 89"/>
            <p:cNvSpPr>
              <a:spLocks noEditPoints="1"/>
            </p:cNvSpPr>
            <p:nvPr/>
          </p:nvSpPr>
          <p:spPr bwMode="auto">
            <a:xfrm>
              <a:off x="10906584" y="4526927"/>
              <a:ext cx="246623" cy="201604"/>
            </a:xfrm>
            <a:custGeom>
              <a:avLst/>
              <a:gdLst>
                <a:gd name="T0" fmla="*/ 1 w 77"/>
                <a:gd name="T1" fmla="*/ 42 h 63"/>
                <a:gd name="T2" fmla="*/ 8 w 77"/>
                <a:gd name="T3" fmla="*/ 55 h 63"/>
                <a:gd name="T4" fmla="*/ 21 w 77"/>
                <a:gd name="T5" fmla="*/ 61 h 63"/>
                <a:gd name="T6" fmla="*/ 38 w 77"/>
                <a:gd name="T7" fmla="*/ 63 h 63"/>
                <a:gd name="T8" fmla="*/ 56 w 77"/>
                <a:gd name="T9" fmla="*/ 61 h 63"/>
                <a:gd name="T10" fmla="*/ 69 w 77"/>
                <a:gd name="T11" fmla="*/ 55 h 63"/>
                <a:gd name="T12" fmla="*/ 76 w 77"/>
                <a:gd name="T13" fmla="*/ 42 h 63"/>
                <a:gd name="T14" fmla="*/ 71 w 77"/>
                <a:gd name="T15" fmla="*/ 16 h 63"/>
                <a:gd name="T16" fmla="*/ 72 w 77"/>
                <a:gd name="T17" fmla="*/ 11 h 63"/>
                <a:gd name="T18" fmla="*/ 70 w 77"/>
                <a:gd name="T19" fmla="*/ 0 h 63"/>
                <a:gd name="T20" fmla="*/ 67 w 77"/>
                <a:gd name="T21" fmla="*/ 0 h 63"/>
                <a:gd name="T22" fmla="*/ 60 w 77"/>
                <a:gd name="T23" fmla="*/ 3 h 63"/>
                <a:gd name="T24" fmla="*/ 38 w 77"/>
                <a:gd name="T25" fmla="*/ 5 h 63"/>
                <a:gd name="T26" fmla="*/ 17 w 77"/>
                <a:gd name="T27" fmla="*/ 3 h 63"/>
                <a:gd name="T28" fmla="*/ 9 w 77"/>
                <a:gd name="T29" fmla="*/ 0 h 63"/>
                <a:gd name="T30" fmla="*/ 7 w 77"/>
                <a:gd name="T31" fmla="*/ 0 h 63"/>
                <a:gd name="T32" fmla="*/ 5 w 77"/>
                <a:gd name="T33" fmla="*/ 11 h 63"/>
                <a:gd name="T34" fmla="*/ 6 w 77"/>
                <a:gd name="T35" fmla="*/ 16 h 63"/>
                <a:gd name="T36" fmla="*/ 9 w 77"/>
                <a:gd name="T37" fmla="*/ 42 h 63"/>
                <a:gd name="T38" fmla="*/ 18 w 77"/>
                <a:gd name="T39" fmla="*/ 30 h 63"/>
                <a:gd name="T40" fmla="*/ 27 w 77"/>
                <a:gd name="T41" fmla="*/ 29 h 63"/>
                <a:gd name="T42" fmla="*/ 38 w 77"/>
                <a:gd name="T43" fmla="*/ 30 h 63"/>
                <a:gd name="T44" fmla="*/ 49 w 77"/>
                <a:gd name="T45" fmla="*/ 29 h 63"/>
                <a:gd name="T46" fmla="*/ 59 w 77"/>
                <a:gd name="T47" fmla="*/ 30 h 63"/>
                <a:gd name="T48" fmla="*/ 67 w 77"/>
                <a:gd name="T49" fmla="*/ 42 h 63"/>
                <a:gd name="T50" fmla="*/ 64 w 77"/>
                <a:gd name="T51" fmla="*/ 52 h 63"/>
                <a:gd name="T52" fmla="*/ 56 w 77"/>
                <a:gd name="T53" fmla="*/ 57 h 63"/>
                <a:gd name="T54" fmla="*/ 45 w 77"/>
                <a:gd name="T55" fmla="*/ 58 h 63"/>
                <a:gd name="T56" fmla="*/ 31 w 77"/>
                <a:gd name="T57" fmla="*/ 58 h 63"/>
                <a:gd name="T58" fmla="*/ 20 w 77"/>
                <a:gd name="T59" fmla="*/ 57 h 63"/>
                <a:gd name="T60" fmla="*/ 12 w 77"/>
                <a:gd name="T61" fmla="*/ 52 h 63"/>
                <a:gd name="T62" fmla="*/ 9 w 77"/>
                <a:gd name="T63" fmla="*/ 42 h 63"/>
                <a:gd name="T64" fmla="*/ 53 w 77"/>
                <a:gd name="T65" fmla="*/ 48 h 63"/>
                <a:gd name="T66" fmla="*/ 53 w 77"/>
                <a:gd name="T67" fmla="*/ 34 h 63"/>
                <a:gd name="T68" fmla="*/ 19 w 77"/>
                <a:gd name="T69" fmla="*/ 41 h 63"/>
                <a:gd name="T70" fmla="*/ 29 w 77"/>
                <a:gd name="T71" fmla="*/ 41 h 63"/>
                <a:gd name="T72" fmla="*/ 19 w 77"/>
                <a:gd name="T73" fmla="*/ 4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7" h="63">
                  <a:moveTo>
                    <a:pt x="0" y="33"/>
                  </a:moveTo>
                  <a:cubicBezTo>
                    <a:pt x="0" y="36"/>
                    <a:pt x="0" y="39"/>
                    <a:pt x="1" y="42"/>
                  </a:cubicBezTo>
                  <a:cubicBezTo>
                    <a:pt x="1" y="45"/>
                    <a:pt x="2" y="47"/>
                    <a:pt x="3" y="49"/>
                  </a:cubicBezTo>
                  <a:cubicBezTo>
                    <a:pt x="5" y="51"/>
                    <a:pt x="6" y="53"/>
                    <a:pt x="8" y="55"/>
                  </a:cubicBezTo>
                  <a:cubicBezTo>
                    <a:pt x="10" y="56"/>
                    <a:pt x="12" y="58"/>
                    <a:pt x="14" y="59"/>
                  </a:cubicBezTo>
                  <a:cubicBezTo>
                    <a:pt x="16" y="60"/>
                    <a:pt x="18" y="61"/>
                    <a:pt x="21" y="61"/>
                  </a:cubicBezTo>
                  <a:cubicBezTo>
                    <a:pt x="23" y="62"/>
                    <a:pt x="26" y="62"/>
                    <a:pt x="29" y="63"/>
                  </a:cubicBezTo>
                  <a:cubicBezTo>
                    <a:pt x="32" y="63"/>
                    <a:pt x="35" y="63"/>
                    <a:pt x="38" y="63"/>
                  </a:cubicBezTo>
                  <a:cubicBezTo>
                    <a:pt x="42" y="63"/>
                    <a:pt x="45" y="63"/>
                    <a:pt x="47" y="63"/>
                  </a:cubicBezTo>
                  <a:cubicBezTo>
                    <a:pt x="50" y="62"/>
                    <a:pt x="53" y="62"/>
                    <a:pt x="56" y="61"/>
                  </a:cubicBezTo>
                  <a:cubicBezTo>
                    <a:pt x="58" y="61"/>
                    <a:pt x="61" y="60"/>
                    <a:pt x="63" y="59"/>
                  </a:cubicBezTo>
                  <a:cubicBezTo>
                    <a:pt x="65" y="58"/>
                    <a:pt x="67" y="56"/>
                    <a:pt x="69" y="55"/>
                  </a:cubicBezTo>
                  <a:cubicBezTo>
                    <a:pt x="71" y="53"/>
                    <a:pt x="72" y="51"/>
                    <a:pt x="73" y="49"/>
                  </a:cubicBezTo>
                  <a:cubicBezTo>
                    <a:pt x="74" y="47"/>
                    <a:pt x="75" y="45"/>
                    <a:pt x="76" y="42"/>
                  </a:cubicBezTo>
                  <a:cubicBezTo>
                    <a:pt x="77" y="39"/>
                    <a:pt x="77" y="36"/>
                    <a:pt x="77" y="33"/>
                  </a:cubicBezTo>
                  <a:cubicBezTo>
                    <a:pt x="77" y="26"/>
                    <a:pt x="75" y="21"/>
                    <a:pt x="71" y="16"/>
                  </a:cubicBezTo>
                  <a:cubicBezTo>
                    <a:pt x="71" y="16"/>
                    <a:pt x="71" y="15"/>
                    <a:pt x="71" y="14"/>
                  </a:cubicBezTo>
                  <a:cubicBezTo>
                    <a:pt x="71" y="13"/>
                    <a:pt x="72" y="12"/>
                    <a:pt x="72" y="11"/>
                  </a:cubicBezTo>
                  <a:cubicBezTo>
                    <a:pt x="72" y="10"/>
                    <a:pt x="72" y="8"/>
                    <a:pt x="72" y="6"/>
                  </a:cubicBezTo>
                  <a:cubicBezTo>
                    <a:pt x="71" y="4"/>
                    <a:pt x="71" y="2"/>
                    <a:pt x="70" y="0"/>
                  </a:cubicBezTo>
                  <a:cubicBezTo>
                    <a:pt x="69" y="0"/>
                    <a:pt x="69" y="0"/>
                    <a:pt x="69" y="0"/>
                  </a:cubicBezTo>
                  <a:cubicBezTo>
                    <a:pt x="69" y="0"/>
                    <a:pt x="68" y="0"/>
                    <a:pt x="67" y="0"/>
                  </a:cubicBezTo>
                  <a:cubicBezTo>
                    <a:pt x="67" y="0"/>
                    <a:pt x="65" y="1"/>
                    <a:pt x="64" y="1"/>
                  </a:cubicBezTo>
                  <a:cubicBezTo>
                    <a:pt x="63" y="1"/>
                    <a:pt x="61" y="2"/>
                    <a:pt x="60" y="3"/>
                  </a:cubicBezTo>
                  <a:cubicBezTo>
                    <a:pt x="58" y="4"/>
                    <a:pt x="56" y="5"/>
                    <a:pt x="53" y="7"/>
                  </a:cubicBezTo>
                  <a:cubicBezTo>
                    <a:pt x="50" y="6"/>
                    <a:pt x="45" y="5"/>
                    <a:pt x="38" y="5"/>
                  </a:cubicBezTo>
                  <a:cubicBezTo>
                    <a:pt x="32" y="5"/>
                    <a:pt x="27" y="6"/>
                    <a:pt x="23" y="7"/>
                  </a:cubicBezTo>
                  <a:cubicBezTo>
                    <a:pt x="21" y="5"/>
                    <a:pt x="19" y="4"/>
                    <a:pt x="17" y="3"/>
                  </a:cubicBezTo>
                  <a:cubicBezTo>
                    <a:pt x="15" y="2"/>
                    <a:pt x="14" y="1"/>
                    <a:pt x="12" y="1"/>
                  </a:cubicBezTo>
                  <a:cubicBezTo>
                    <a:pt x="11" y="1"/>
                    <a:pt x="10" y="0"/>
                    <a:pt x="9" y="0"/>
                  </a:cubicBezTo>
                  <a:cubicBezTo>
                    <a:pt x="8" y="0"/>
                    <a:pt x="8" y="0"/>
                    <a:pt x="7" y="0"/>
                  </a:cubicBezTo>
                  <a:cubicBezTo>
                    <a:pt x="7" y="0"/>
                    <a:pt x="7" y="0"/>
                    <a:pt x="7" y="0"/>
                  </a:cubicBezTo>
                  <a:cubicBezTo>
                    <a:pt x="6" y="2"/>
                    <a:pt x="5" y="4"/>
                    <a:pt x="5" y="6"/>
                  </a:cubicBezTo>
                  <a:cubicBezTo>
                    <a:pt x="5" y="8"/>
                    <a:pt x="5" y="10"/>
                    <a:pt x="5" y="11"/>
                  </a:cubicBezTo>
                  <a:cubicBezTo>
                    <a:pt x="5" y="12"/>
                    <a:pt x="5" y="13"/>
                    <a:pt x="5" y="14"/>
                  </a:cubicBezTo>
                  <a:cubicBezTo>
                    <a:pt x="6" y="15"/>
                    <a:pt x="6" y="16"/>
                    <a:pt x="6" y="16"/>
                  </a:cubicBezTo>
                  <a:cubicBezTo>
                    <a:pt x="2" y="21"/>
                    <a:pt x="0" y="26"/>
                    <a:pt x="0" y="33"/>
                  </a:cubicBezTo>
                  <a:close/>
                  <a:moveTo>
                    <a:pt x="9" y="42"/>
                  </a:moveTo>
                  <a:cubicBezTo>
                    <a:pt x="9" y="38"/>
                    <a:pt x="11" y="35"/>
                    <a:pt x="14" y="32"/>
                  </a:cubicBezTo>
                  <a:cubicBezTo>
                    <a:pt x="15" y="31"/>
                    <a:pt x="16" y="30"/>
                    <a:pt x="18" y="30"/>
                  </a:cubicBezTo>
                  <a:cubicBezTo>
                    <a:pt x="19" y="30"/>
                    <a:pt x="20" y="29"/>
                    <a:pt x="22" y="29"/>
                  </a:cubicBezTo>
                  <a:cubicBezTo>
                    <a:pt x="24" y="29"/>
                    <a:pt x="25" y="29"/>
                    <a:pt x="27" y="29"/>
                  </a:cubicBezTo>
                  <a:cubicBezTo>
                    <a:pt x="28" y="29"/>
                    <a:pt x="30" y="29"/>
                    <a:pt x="32" y="30"/>
                  </a:cubicBezTo>
                  <a:cubicBezTo>
                    <a:pt x="35" y="30"/>
                    <a:pt x="36" y="30"/>
                    <a:pt x="38" y="30"/>
                  </a:cubicBezTo>
                  <a:cubicBezTo>
                    <a:pt x="40" y="30"/>
                    <a:pt x="42" y="30"/>
                    <a:pt x="44" y="30"/>
                  </a:cubicBezTo>
                  <a:cubicBezTo>
                    <a:pt x="46" y="29"/>
                    <a:pt x="48" y="29"/>
                    <a:pt x="49" y="29"/>
                  </a:cubicBezTo>
                  <a:cubicBezTo>
                    <a:pt x="51" y="29"/>
                    <a:pt x="52" y="29"/>
                    <a:pt x="54" y="29"/>
                  </a:cubicBezTo>
                  <a:cubicBezTo>
                    <a:pt x="56" y="29"/>
                    <a:pt x="57" y="30"/>
                    <a:pt x="59" y="30"/>
                  </a:cubicBezTo>
                  <a:cubicBezTo>
                    <a:pt x="60" y="30"/>
                    <a:pt x="61" y="31"/>
                    <a:pt x="62" y="32"/>
                  </a:cubicBezTo>
                  <a:cubicBezTo>
                    <a:pt x="65" y="35"/>
                    <a:pt x="67" y="38"/>
                    <a:pt x="67" y="42"/>
                  </a:cubicBezTo>
                  <a:cubicBezTo>
                    <a:pt x="67" y="44"/>
                    <a:pt x="67" y="46"/>
                    <a:pt x="66" y="48"/>
                  </a:cubicBezTo>
                  <a:cubicBezTo>
                    <a:pt x="66" y="49"/>
                    <a:pt x="65" y="51"/>
                    <a:pt x="64" y="52"/>
                  </a:cubicBezTo>
                  <a:cubicBezTo>
                    <a:pt x="63" y="53"/>
                    <a:pt x="62" y="54"/>
                    <a:pt x="61" y="55"/>
                  </a:cubicBezTo>
                  <a:cubicBezTo>
                    <a:pt x="59" y="56"/>
                    <a:pt x="58" y="56"/>
                    <a:pt x="56" y="57"/>
                  </a:cubicBezTo>
                  <a:cubicBezTo>
                    <a:pt x="55" y="57"/>
                    <a:pt x="53" y="57"/>
                    <a:pt x="51" y="58"/>
                  </a:cubicBezTo>
                  <a:cubicBezTo>
                    <a:pt x="48" y="58"/>
                    <a:pt x="46" y="58"/>
                    <a:pt x="45" y="58"/>
                  </a:cubicBezTo>
                  <a:cubicBezTo>
                    <a:pt x="43" y="58"/>
                    <a:pt x="41" y="58"/>
                    <a:pt x="38" y="58"/>
                  </a:cubicBezTo>
                  <a:cubicBezTo>
                    <a:pt x="35" y="58"/>
                    <a:pt x="33" y="58"/>
                    <a:pt x="31" y="58"/>
                  </a:cubicBezTo>
                  <a:cubicBezTo>
                    <a:pt x="30" y="58"/>
                    <a:pt x="28" y="58"/>
                    <a:pt x="25" y="58"/>
                  </a:cubicBezTo>
                  <a:cubicBezTo>
                    <a:pt x="23" y="57"/>
                    <a:pt x="21" y="57"/>
                    <a:pt x="20" y="57"/>
                  </a:cubicBezTo>
                  <a:cubicBezTo>
                    <a:pt x="19" y="56"/>
                    <a:pt x="17" y="56"/>
                    <a:pt x="16" y="55"/>
                  </a:cubicBezTo>
                  <a:cubicBezTo>
                    <a:pt x="14" y="54"/>
                    <a:pt x="13" y="53"/>
                    <a:pt x="12" y="52"/>
                  </a:cubicBezTo>
                  <a:cubicBezTo>
                    <a:pt x="11" y="51"/>
                    <a:pt x="11" y="49"/>
                    <a:pt x="10" y="48"/>
                  </a:cubicBezTo>
                  <a:cubicBezTo>
                    <a:pt x="9" y="46"/>
                    <a:pt x="9" y="44"/>
                    <a:pt x="9" y="42"/>
                  </a:cubicBezTo>
                  <a:close/>
                  <a:moveTo>
                    <a:pt x="48" y="41"/>
                  </a:moveTo>
                  <a:cubicBezTo>
                    <a:pt x="48" y="45"/>
                    <a:pt x="50" y="48"/>
                    <a:pt x="53" y="48"/>
                  </a:cubicBezTo>
                  <a:cubicBezTo>
                    <a:pt x="55" y="48"/>
                    <a:pt x="58" y="45"/>
                    <a:pt x="58" y="41"/>
                  </a:cubicBezTo>
                  <a:cubicBezTo>
                    <a:pt x="58" y="37"/>
                    <a:pt x="55" y="34"/>
                    <a:pt x="53" y="34"/>
                  </a:cubicBezTo>
                  <a:cubicBezTo>
                    <a:pt x="50" y="34"/>
                    <a:pt x="48" y="37"/>
                    <a:pt x="48" y="41"/>
                  </a:cubicBezTo>
                  <a:close/>
                  <a:moveTo>
                    <a:pt x="19" y="41"/>
                  </a:moveTo>
                  <a:cubicBezTo>
                    <a:pt x="19" y="45"/>
                    <a:pt x="21" y="48"/>
                    <a:pt x="24" y="48"/>
                  </a:cubicBezTo>
                  <a:cubicBezTo>
                    <a:pt x="27" y="48"/>
                    <a:pt x="29" y="45"/>
                    <a:pt x="29" y="41"/>
                  </a:cubicBezTo>
                  <a:cubicBezTo>
                    <a:pt x="29" y="37"/>
                    <a:pt x="27" y="34"/>
                    <a:pt x="24" y="34"/>
                  </a:cubicBezTo>
                  <a:cubicBezTo>
                    <a:pt x="21" y="34"/>
                    <a:pt x="19" y="37"/>
                    <a:pt x="19" y="41"/>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1" name="Freeform 90"/>
            <p:cNvSpPr>
              <a:spLocks noEditPoints="1"/>
            </p:cNvSpPr>
            <p:nvPr/>
          </p:nvSpPr>
          <p:spPr bwMode="auto">
            <a:xfrm>
              <a:off x="10654088" y="1900192"/>
              <a:ext cx="401253" cy="401252"/>
            </a:xfrm>
            <a:custGeom>
              <a:avLst/>
              <a:gdLst>
                <a:gd name="T0" fmla="*/ 0 w 125"/>
                <a:gd name="T1" fmla="*/ 63 h 125"/>
                <a:gd name="T2" fmla="*/ 125 w 125"/>
                <a:gd name="T3" fmla="*/ 63 h 125"/>
                <a:gd name="T4" fmla="*/ 98 w 125"/>
                <a:gd name="T5" fmla="*/ 83 h 125"/>
                <a:gd name="T6" fmla="*/ 117 w 125"/>
                <a:gd name="T7" fmla="*/ 67 h 125"/>
                <a:gd name="T8" fmla="*/ 98 w 125"/>
                <a:gd name="T9" fmla="*/ 83 h 125"/>
                <a:gd name="T10" fmla="*/ 25 w 125"/>
                <a:gd name="T11" fmla="*/ 59 h 125"/>
                <a:gd name="T12" fmla="*/ 13 w 125"/>
                <a:gd name="T13" fmla="*/ 42 h 125"/>
                <a:gd name="T14" fmla="*/ 90 w 125"/>
                <a:gd name="T15" fmla="*/ 42 h 125"/>
                <a:gd name="T16" fmla="*/ 67 w 125"/>
                <a:gd name="T17" fmla="*/ 59 h 125"/>
                <a:gd name="T18" fmla="*/ 90 w 125"/>
                <a:gd name="T19" fmla="*/ 42 h 125"/>
                <a:gd name="T20" fmla="*/ 67 w 125"/>
                <a:gd name="T21" fmla="*/ 9 h 125"/>
                <a:gd name="T22" fmla="*/ 82 w 125"/>
                <a:gd name="T23" fmla="*/ 23 h 125"/>
                <a:gd name="T24" fmla="*/ 67 w 125"/>
                <a:gd name="T25" fmla="*/ 34 h 125"/>
                <a:gd name="T26" fmla="*/ 53 w 125"/>
                <a:gd name="T27" fmla="*/ 12 h 125"/>
                <a:gd name="T28" fmla="*/ 59 w 125"/>
                <a:gd name="T29" fmla="*/ 34 h 125"/>
                <a:gd name="T30" fmla="*/ 43 w 125"/>
                <a:gd name="T31" fmla="*/ 23 h 125"/>
                <a:gd name="T32" fmla="*/ 59 w 125"/>
                <a:gd name="T33" fmla="*/ 59 h 125"/>
                <a:gd name="T34" fmla="*/ 36 w 125"/>
                <a:gd name="T35" fmla="*/ 42 h 125"/>
                <a:gd name="T36" fmla="*/ 13 w 125"/>
                <a:gd name="T37" fmla="*/ 83 h 125"/>
                <a:gd name="T38" fmla="*/ 25 w 125"/>
                <a:gd name="T39" fmla="*/ 67 h 125"/>
                <a:gd name="T40" fmla="*/ 13 w 125"/>
                <a:gd name="T41" fmla="*/ 83 h 125"/>
                <a:gd name="T42" fmla="*/ 59 w 125"/>
                <a:gd name="T43" fmla="*/ 67 h 125"/>
                <a:gd name="T44" fmla="*/ 36 w 125"/>
                <a:gd name="T45" fmla="*/ 83 h 125"/>
                <a:gd name="T46" fmla="*/ 59 w 125"/>
                <a:gd name="T47" fmla="*/ 92 h 125"/>
                <a:gd name="T48" fmla="*/ 53 w 125"/>
                <a:gd name="T49" fmla="*/ 113 h 125"/>
                <a:gd name="T50" fmla="*/ 38 w 125"/>
                <a:gd name="T51" fmla="*/ 92 h 125"/>
                <a:gd name="T52" fmla="*/ 82 w 125"/>
                <a:gd name="T53" fmla="*/ 102 h 125"/>
                <a:gd name="T54" fmla="*/ 67 w 125"/>
                <a:gd name="T55" fmla="*/ 116 h 125"/>
                <a:gd name="T56" fmla="*/ 87 w 125"/>
                <a:gd name="T57" fmla="*/ 92 h 125"/>
                <a:gd name="T58" fmla="*/ 67 w 125"/>
                <a:gd name="T59" fmla="*/ 83 h 125"/>
                <a:gd name="T60" fmla="*/ 92 w 125"/>
                <a:gd name="T61" fmla="*/ 67 h 125"/>
                <a:gd name="T62" fmla="*/ 67 w 125"/>
                <a:gd name="T63" fmla="*/ 83 h 125"/>
                <a:gd name="T64" fmla="*/ 98 w 125"/>
                <a:gd name="T65" fmla="*/ 42 h 125"/>
                <a:gd name="T66" fmla="*/ 117 w 125"/>
                <a:gd name="T67" fmla="*/ 59 h 125"/>
                <a:gd name="T68" fmla="*/ 108 w 125"/>
                <a:gd name="T69" fmla="*/ 34 h 125"/>
                <a:gd name="T70" fmla="*/ 86 w 125"/>
                <a:gd name="T71" fmla="*/ 14 h 125"/>
                <a:gd name="T72" fmla="*/ 108 w 125"/>
                <a:gd name="T73" fmla="*/ 34 h 125"/>
                <a:gd name="T74" fmla="*/ 39 w 125"/>
                <a:gd name="T75" fmla="*/ 14 h 125"/>
                <a:gd name="T76" fmla="*/ 17 w 125"/>
                <a:gd name="T77" fmla="*/ 34 h 125"/>
                <a:gd name="T78" fmla="*/ 17 w 125"/>
                <a:gd name="T79" fmla="*/ 92 h 125"/>
                <a:gd name="T80" fmla="*/ 39 w 125"/>
                <a:gd name="T81" fmla="*/ 111 h 125"/>
                <a:gd name="T82" fmla="*/ 17 w 125"/>
                <a:gd name="T83" fmla="*/ 92 h 125"/>
                <a:gd name="T84" fmla="*/ 86 w 125"/>
                <a:gd name="T85" fmla="*/ 111 h 125"/>
                <a:gd name="T86" fmla="*/ 108 w 125"/>
                <a:gd name="T87" fmla="*/ 9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5" h="125">
                  <a:moveTo>
                    <a:pt x="63" y="0"/>
                  </a:moveTo>
                  <a:cubicBezTo>
                    <a:pt x="28" y="0"/>
                    <a:pt x="0" y="28"/>
                    <a:pt x="0" y="63"/>
                  </a:cubicBezTo>
                  <a:cubicBezTo>
                    <a:pt x="0" y="97"/>
                    <a:pt x="28" y="125"/>
                    <a:pt x="63" y="125"/>
                  </a:cubicBezTo>
                  <a:cubicBezTo>
                    <a:pt x="97" y="125"/>
                    <a:pt x="125" y="97"/>
                    <a:pt x="125" y="63"/>
                  </a:cubicBezTo>
                  <a:cubicBezTo>
                    <a:pt x="125" y="28"/>
                    <a:pt x="97" y="0"/>
                    <a:pt x="63" y="0"/>
                  </a:cubicBezTo>
                  <a:close/>
                  <a:moveTo>
                    <a:pt x="98" y="83"/>
                  </a:moveTo>
                  <a:cubicBezTo>
                    <a:pt x="99" y="78"/>
                    <a:pt x="100" y="73"/>
                    <a:pt x="100" y="67"/>
                  </a:cubicBezTo>
                  <a:cubicBezTo>
                    <a:pt x="117" y="67"/>
                    <a:pt x="117" y="67"/>
                    <a:pt x="117" y="67"/>
                  </a:cubicBezTo>
                  <a:cubicBezTo>
                    <a:pt x="116" y="73"/>
                    <a:pt x="115" y="78"/>
                    <a:pt x="113" y="83"/>
                  </a:cubicBezTo>
                  <a:lnTo>
                    <a:pt x="98" y="83"/>
                  </a:lnTo>
                  <a:close/>
                  <a:moveTo>
                    <a:pt x="27" y="42"/>
                  </a:moveTo>
                  <a:cubicBezTo>
                    <a:pt x="26" y="47"/>
                    <a:pt x="26" y="53"/>
                    <a:pt x="25" y="59"/>
                  </a:cubicBezTo>
                  <a:cubicBezTo>
                    <a:pt x="9" y="59"/>
                    <a:pt x="9" y="59"/>
                    <a:pt x="9" y="59"/>
                  </a:cubicBezTo>
                  <a:cubicBezTo>
                    <a:pt x="9" y="53"/>
                    <a:pt x="11" y="47"/>
                    <a:pt x="13" y="42"/>
                  </a:cubicBezTo>
                  <a:lnTo>
                    <a:pt x="27" y="42"/>
                  </a:lnTo>
                  <a:close/>
                  <a:moveTo>
                    <a:pt x="90" y="42"/>
                  </a:moveTo>
                  <a:cubicBezTo>
                    <a:pt x="91" y="47"/>
                    <a:pt x="92" y="53"/>
                    <a:pt x="92" y="59"/>
                  </a:cubicBezTo>
                  <a:cubicBezTo>
                    <a:pt x="67" y="59"/>
                    <a:pt x="67" y="59"/>
                    <a:pt x="67" y="59"/>
                  </a:cubicBezTo>
                  <a:cubicBezTo>
                    <a:pt x="67" y="42"/>
                    <a:pt x="67" y="42"/>
                    <a:pt x="67" y="42"/>
                  </a:cubicBezTo>
                  <a:lnTo>
                    <a:pt x="90" y="42"/>
                  </a:lnTo>
                  <a:close/>
                  <a:moveTo>
                    <a:pt x="67" y="34"/>
                  </a:moveTo>
                  <a:cubicBezTo>
                    <a:pt x="67" y="9"/>
                    <a:pt x="67" y="9"/>
                    <a:pt x="67" y="9"/>
                  </a:cubicBezTo>
                  <a:cubicBezTo>
                    <a:pt x="69" y="10"/>
                    <a:pt x="71" y="11"/>
                    <a:pt x="73" y="12"/>
                  </a:cubicBezTo>
                  <a:cubicBezTo>
                    <a:pt x="76" y="14"/>
                    <a:pt x="79" y="18"/>
                    <a:pt x="82" y="23"/>
                  </a:cubicBezTo>
                  <a:cubicBezTo>
                    <a:pt x="84" y="26"/>
                    <a:pt x="86" y="30"/>
                    <a:pt x="87" y="34"/>
                  </a:cubicBezTo>
                  <a:cubicBezTo>
                    <a:pt x="67" y="34"/>
                    <a:pt x="67" y="34"/>
                    <a:pt x="67" y="34"/>
                  </a:cubicBezTo>
                  <a:close/>
                  <a:moveTo>
                    <a:pt x="43" y="23"/>
                  </a:moveTo>
                  <a:cubicBezTo>
                    <a:pt x="46" y="18"/>
                    <a:pt x="50" y="14"/>
                    <a:pt x="53" y="12"/>
                  </a:cubicBezTo>
                  <a:cubicBezTo>
                    <a:pt x="55" y="11"/>
                    <a:pt x="57" y="10"/>
                    <a:pt x="59" y="9"/>
                  </a:cubicBezTo>
                  <a:cubicBezTo>
                    <a:pt x="59" y="34"/>
                    <a:pt x="59" y="34"/>
                    <a:pt x="59" y="34"/>
                  </a:cubicBezTo>
                  <a:cubicBezTo>
                    <a:pt x="38" y="34"/>
                    <a:pt x="38" y="34"/>
                    <a:pt x="38" y="34"/>
                  </a:cubicBezTo>
                  <a:cubicBezTo>
                    <a:pt x="40" y="30"/>
                    <a:pt x="41" y="26"/>
                    <a:pt x="43" y="23"/>
                  </a:cubicBezTo>
                  <a:close/>
                  <a:moveTo>
                    <a:pt x="59" y="42"/>
                  </a:moveTo>
                  <a:cubicBezTo>
                    <a:pt x="59" y="59"/>
                    <a:pt x="59" y="59"/>
                    <a:pt x="59" y="59"/>
                  </a:cubicBezTo>
                  <a:cubicBezTo>
                    <a:pt x="34" y="59"/>
                    <a:pt x="34" y="59"/>
                    <a:pt x="34" y="59"/>
                  </a:cubicBezTo>
                  <a:cubicBezTo>
                    <a:pt x="34" y="53"/>
                    <a:pt x="35" y="47"/>
                    <a:pt x="36" y="42"/>
                  </a:cubicBezTo>
                  <a:lnTo>
                    <a:pt x="59" y="42"/>
                  </a:lnTo>
                  <a:close/>
                  <a:moveTo>
                    <a:pt x="13" y="83"/>
                  </a:moveTo>
                  <a:cubicBezTo>
                    <a:pt x="11" y="78"/>
                    <a:pt x="9" y="73"/>
                    <a:pt x="9" y="67"/>
                  </a:cubicBezTo>
                  <a:cubicBezTo>
                    <a:pt x="25" y="67"/>
                    <a:pt x="25" y="67"/>
                    <a:pt x="25" y="67"/>
                  </a:cubicBezTo>
                  <a:cubicBezTo>
                    <a:pt x="26" y="73"/>
                    <a:pt x="26" y="78"/>
                    <a:pt x="27" y="83"/>
                  </a:cubicBezTo>
                  <a:lnTo>
                    <a:pt x="13" y="83"/>
                  </a:lnTo>
                  <a:close/>
                  <a:moveTo>
                    <a:pt x="34" y="67"/>
                  </a:moveTo>
                  <a:cubicBezTo>
                    <a:pt x="59" y="67"/>
                    <a:pt x="59" y="67"/>
                    <a:pt x="59" y="67"/>
                  </a:cubicBezTo>
                  <a:cubicBezTo>
                    <a:pt x="59" y="83"/>
                    <a:pt x="59" y="83"/>
                    <a:pt x="59" y="83"/>
                  </a:cubicBezTo>
                  <a:cubicBezTo>
                    <a:pt x="36" y="83"/>
                    <a:pt x="36" y="83"/>
                    <a:pt x="36" y="83"/>
                  </a:cubicBezTo>
                  <a:cubicBezTo>
                    <a:pt x="35" y="78"/>
                    <a:pt x="34" y="73"/>
                    <a:pt x="34" y="67"/>
                  </a:cubicBezTo>
                  <a:close/>
                  <a:moveTo>
                    <a:pt x="59" y="92"/>
                  </a:moveTo>
                  <a:cubicBezTo>
                    <a:pt x="59" y="116"/>
                    <a:pt x="59" y="116"/>
                    <a:pt x="59" y="116"/>
                  </a:cubicBezTo>
                  <a:cubicBezTo>
                    <a:pt x="57" y="116"/>
                    <a:pt x="55" y="115"/>
                    <a:pt x="53" y="113"/>
                  </a:cubicBezTo>
                  <a:cubicBezTo>
                    <a:pt x="50" y="111"/>
                    <a:pt x="46" y="107"/>
                    <a:pt x="43" y="102"/>
                  </a:cubicBezTo>
                  <a:cubicBezTo>
                    <a:pt x="41" y="99"/>
                    <a:pt x="40" y="96"/>
                    <a:pt x="38" y="92"/>
                  </a:cubicBezTo>
                  <a:cubicBezTo>
                    <a:pt x="59" y="92"/>
                    <a:pt x="59" y="92"/>
                    <a:pt x="59" y="92"/>
                  </a:cubicBezTo>
                  <a:close/>
                  <a:moveTo>
                    <a:pt x="82" y="102"/>
                  </a:moveTo>
                  <a:cubicBezTo>
                    <a:pt x="79" y="107"/>
                    <a:pt x="76" y="111"/>
                    <a:pt x="73" y="113"/>
                  </a:cubicBezTo>
                  <a:cubicBezTo>
                    <a:pt x="71" y="115"/>
                    <a:pt x="69" y="116"/>
                    <a:pt x="67" y="116"/>
                  </a:cubicBezTo>
                  <a:cubicBezTo>
                    <a:pt x="67" y="92"/>
                    <a:pt x="67" y="92"/>
                    <a:pt x="67" y="92"/>
                  </a:cubicBezTo>
                  <a:cubicBezTo>
                    <a:pt x="87" y="92"/>
                    <a:pt x="87" y="92"/>
                    <a:pt x="87" y="92"/>
                  </a:cubicBezTo>
                  <a:cubicBezTo>
                    <a:pt x="86" y="96"/>
                    <a:pt x="84" y="99"/>
                    <a:pt x="82" y="102"/>
                  </a:cubicBezTo>
                  <a:close/>
                  <a:moveTo>
                    <a:pt x="67" y="83"/>
                  </a:moveTo>
                  <a:cubicBezTo>
                    <a:pt x="67" y="67"/>
                    <a:pt x="67" y="67"/>
                    <a:pt x="67" y="67"/>
                  </a:cubicBezTo>
                  <a:cubicBezTo>
                    <a:pt x="92" y="67"/>
                    <a:pt x="92" y="67"/>
                    <a:pt x="92" y="67"/>
                  </a:cubicBezTo>
                  <a:cubicBezTo>
                    <a:pt x="92" y="73"/>
                    <a:pt x="91" y="78"/>
                    <a:pt x="90" y="83"/>
                  </a:cubicBezTo>
                  <a:lnTo>
                    <a:pt x="67" y="83"/>
                  </a:lnTo>
                  <a:close/>
                  <a:moveTo>
                    <a:pt x="100" y="59"/>
                  </a:moveTo>
                  <a:cubicBezTo>
                    <a:pt x="100" y="53"/>
                    <a:pt x="99" y="47"/>
                    <a:pt x="98" y="42"/>
                  </a:cubicBezTo>
                  <a:cubicBezTo>
                    <a:pt x="113" y="42"/>
                    <a:pt x="113" y="42"/>
                    <a:pt x="113" y="42"/>
                  </a:cubicBezTo>
                  <a:cubicBezTo>
                    <a:pt x="115" y="47"/>
                    <a:pt x="116" y="53"/>
                    <a:pt x="117" y="59"/>
                  </a:cubicBezTo>
                  <a:lnTo>
                    <a:pt x="100" y="59"/>
                  </a:lnTo>
                  <a:close/>
                  <a:moveTo>
                    <a:pt x="108" y="34"/>
                  </a:moveTo>
                  <a:cubicBezTo>
                    <a:pt x="96" y="34"/>
                    <a:pt x="96" y="34"/>
                    <a:pt x="96" y="34"/>
                  </a:cubicBezTo>
                  <a:cubicBezTo>
                    <a:pt x="93" y="26"/>
                    <a:pt x="90" y="19"/>
                    <a:pt x="86" y="14"/>
                  </a:cubicBezTo>
                  <a:cubicBezTo>
                    <a:pt x="92" y="17"/>
                    <a:pt x="97" y="20"/>
                    <a:pt x="101" y="24"/>
                  </a:cubicBezTo>
                  <a:cubicBezTo>
                    <a:pt x="104" y="27"/>
                    <a:pt x="106" y="30"/>
                    <a:pt x="108" y="34"/>
                  </a:cubicBezTo>
                  <a:close/>
                  <a:moveTo>
                    <a:pt x="25" y="24"/>
                  </a:moveTo>
                  <a:cubicBezTo>
                    <a:pt x="29" y="20"/>
                    <a:pt x="34" y="17"/>
                    <a:pt x="39" y="14"/>
                  </a:cubicBezTo>
                  <a:cubicBezTo>
                    <a:pt x="35" y="19"/>
                    <a:pt x="32" y="26"/>
                    <a:pt x="30" y="34"/>
                  </a:cubicBezTo>
                  <a:cubicBezTo>
                    <a:pt x="17" y="34"/>
                    <a:pt x="17" y="34"/>
                    <a:pt x="17" y="34"/>
                  </a:cubicBezTo>
                  <a:cubicBezTo>
                    <a:pt x="19" y="30"/>
                    <a:pt x="22" y="27"/>
                    <a:pt x="25" y="24"/>
                  </a:cubicBezTo>
                  <a:close/>
                  <a:moveTo>
                    <a:pt x="17" y="92"/>
                  </a:moveTo>
                  <a:cubicBezTo>
                    <a:pt x="30" y="92"/>
                    <a:pt x="30" y="92"/>
                    <a:pt x="30" y="92"/>
                  </a:cubicBezTo>
                  <a:cubicBezTo>
                    <a:pt x="32" y="99"/>
                    <a:pt x="35" y="106"/>
                    <a:pt x="39" y="111"/>
                  </a:cubicBezTo>
                  <a:cubicBezTo>
                    <a:pt x="34" y="109"/>
                    <a:pt x="29" y="105"/>
                    <a:pt x="25" y="101"/>
                  </a:cubicBezTo>
                  <a:cubicBezTo>
                    <a:pt x="22" y="98"/>
                    <a:pt x="19" y="95"/>
                    <a:pt x="17" y="92"/>
                  </a:cubicBezTo>
                  <a:close/>
                  <a:moveTo>
                    <a:pt x="101" y="101"/>
                  </a:moveTo>
                  <a:cubicBezTo>
                    <a:pt x="97" y="105"/>
                    <a:pt x="92" y="109"/>
                    <a:pt x="86" y="111"/>
                  </a:cubicBezTo>
                  <a:cubicBezTo>
                    <a:pt x="90" y="106"/>
                    <a:pt x="93" y="99"/>
                    <a:pt x="96" y="92"/>
                  </a:cubicBezTo>
                  <a:cubicBezTo>
                    <a:pt x="108" y="92"/>
                    <a:pt x="108" y="92"/>
                    <a:pt x="108" y="92"/>
                  </a:cubicBezTo>
                  <a:cubicBezTo>
                    <a:pt x="106" y="95"/>
                    <a:pt x="104" y="98"/>
                    <a:pt x="101" y="101"/>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91"/>
            <p:cNvSpPr>
              <a:spLocks noEditPoints="1"/>
            </p:cNvSpPr>
            <p:nvPr/>
          </p:nvSpPr>
          <p:spPr bwMode="auto">
            <a:xfrm>
              <a:off x="10577753" y="1690759"/>
              <a:ext cx="189861" cy="187904"/>
            </a:xfrm>
            <a:custGeom>
              <a:avLst/>
              <a:gdLst>
                <a:gd name="T0" fmla="*/ 49 w 59"/>
                <a:gd name="T1" fmla="*/ 0 h 59"/>
                <a:gd name="T2" fmla="*/ 9 w 59"/>
                <a:gd name="T3" fmla="*/ 0 h 59"/>
                <a:gd name="T4" fmla="*/ 0 w 59"/>
                <a:gd name="T5" fmla="*/ 10 h 59"/>
                <a:gd name="T6" fmla="*/ 0 w 59"/>
                <a:gd name="T7" fmla="*/ 49 h 59"/>
                <a:gd name="T8" fmla="*/ 9 w 59"/>
                <a:gd name="T9" fmla="*/ 59 h 59"/>
                <a:gd name="T10" fmla="*/ 49 w 59"/>
                <a:gd name="T11" fmla="*/ 59 h 59"/>
                <a:gd name="T12" fmla="*/ 59 w 59"/>
                <a:gd name="T13" fmla="*/ 49 h 59"/>
                <a:gd name="T14" fmla="*/ 59 w 59"/>
                <a:gd name="T15" fmla="*/ 10 h 59"/>
                <a:gd name="T16" fmla="*/ 49 w 59"/>
                <a:gd name="T17" fmla="*/ 0 h 59"/>
                <a:gd name="T18" fmla="*/ 40 w 59"/>
                <a:gd name="T19" fmla="*/ 2 h 59"/>
                <a:gd name="T20" fmla="*/ 40 w 59"/>
                <a:gd name="T21" fmla="*/ 11 h 59"/>
                <a:gd name="T22" fmla="*/ 31 w 59"/>
                <a:gd name="T23" fmla="*/ 11 h 59"/>
                <a:gd name="T24" fmla="*/ 31 w 59"/>
                <a:gd name="T25" fmla="*/ 2 h 59"/>
                <a:gd name="T26" fmla="*/ 40 w 59"/>
                <a:gd name="T27" fmla="*/ 2 h 59"/>
                <a:gd name="T28" fmla="*/ 27 w 59"/>
                <a:gd name="T29" fmla="*/ 2 h 59"/>
                <a:gd name="T30" fmla="*/ 27 w 59"/>
                <a:gd name="T31" fmla="*/ 11 h 59"/>
                <a:gd name="T32" fmla="*/ 18 w 59"/>
                <a:gd name="T33" fmla="*/ 11 h 59"/>
                <a:gd name="T34" fmla="*/ 18 w 59"/>
                <a:gd name="T35" fmla="*/ 2 h 59"/>
                <a:gd name="T36" fmla="*/ 27 w 59"/>
                <a:gd name="T37" fmla="*/ 2 h 59"/>
                <a:gd name="T38" fmla="*/ 1 w 59"/>
                <a:gd name="T39" fmla="*/ 11 h 59"/>
                <a:gd name="T40" fmla="*/ 1 w 59"/>
                <a:gd name="T41" fmla="*/ 10 h 59"/>
                <a:gd name="T42" fmla="*/ 9 w 59"/>
                <a:gd name="T43" fmla="*/ 2 h 59"/>
                <a:gd name="T44" fmla="*/ 14 w 59"/>
                <a:gd name="T45" fmla="*/ 2 h 59"/>
                <a:gd name="T46" fmla="*/ 14 w 59"/>
                <a:gd name="T47" fmla="*/ 11 h 59"/>
                <a:gd name="T48" fmla="*/ 1 w 59"/>
                <a:gd name="T49" fmla="*/ 11 h 59"/>
                <a:gd name="T50" fmla="*/ 44 w 59"/>
                <a:gd name="T51" fmla="*/ 37 h 59"/>
                <a:gd name="T52" fmla="*/ 33 w 59"/>
                <a:gd name="T53" fmla="*/ 37 h 59"/>
                <a:gd name="T54" fmla="*/ 33 w 59"/>
                <a:gd name="T55" fmla="*/ 48 h 59"/>
                <a:gd name="T56" fmla="*/ 25 w 59"/>
                <a:gd name="T57" fmla="*/ 48 h 59"/>
                <a:gd name="T58" fmla="*/ 25 w 59"/>
                <a:gd name="T59" fmla="*/ 37 h 59"/>
                <a:gd name="T60" fmla="*/ 14 w 59"/>
                <a:gd name="T61" fmla="*/ 37 h 59"/>
                <a:gd name="T62" fmla="*/ 14 w 59"/>
                <a:gd name="T63" fmla="*/ 30 h 59"/>
                <a:gd name="T64" fmla="*/ 25 w 59"/>
                <a:gd name="T65" fmla="*/ 30 h 59"/>
                <a:gd name="T66" fmla="*/ 25 w 59"/>
                <a:gd name="T67" fmla="*/ 18 h 59"/>
                <a:gd name="T68" fmla="*/ 33 w 59"/>
                <a:gd name="T69" fmla="*/ 18 h 59"/>
                <a:gd name="T70" fmla="*/ 33 w 59"/>
                <a:gd name="T71" fmla="*/ 30 h 59"/>
                <a:gd name="T72" fmla="*/ 44 w 59"/>
                <a:gd name="T73" fmla="*/ 30 h 59"/>
                <a:gd name="T74" fmla="*/ 44 w 59"/>
                <a:gd name="T75" fmla="*/ 37 h 59"/>
                <a:gd name="T76" fmla="*/ 57 w 59"/>
                <a:gd name="T77" fmla="*/ 11 h 59"/>
                <a:gd name="T78" fmla="*/ 44 w 59"/>
                <a:gd name="T79" fmla="*/ 11 h 59"/>
                <a:gd name="T80" fmla="*/ 44 w 59"/>
                <a:gd name="T81" fmla="*/ 2 h 59"/>
                <a:gd name="T82" fmla="*/ 49 w 59"/>
                <a:gd name="T83" fmla="*/ 2 h 59"/>
                <a:gd name="T84" fmla="*/ 57 w 59"/>
                <a:gd name="T85" fmla="*/ 10 h 59"/>
                <a:gd name="T86" fmla="*/ 57 w 59"/>
                <a:gd name="T87" fmla="*/ 1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 h="59">
                  <a:moveTo>
                    <a:pt x="49" y="0"/>
                  </a:moveTo>
                  <a:cubicBezTo>
                    <a:pt x="9" y="0"/>
                    <a:pt x="9" y="0"/>
                    <a:pt x="9" y="0"/>
                  </a:cubicBezTo>
                  <a:cubicBezTo>
                    <a:pt x="4" y="0"/>
                    <a:pt x="0" y="4"/>
                    <a:pt x="0" y="10"/>
                  </a:cubicBezTo>
                  <a:cubicBezTo>
                    <a:pt x="0" y="49"/>
                    <a:pt x="0" y="49"/>
                    <a:pt x="0" y="49"/>
                  </a:cubicBezTo>
                  <a:cubicBezTo>
                    <a:pt x="0" y="55"/>
                    <a:pt x="4" y="59"/>
                    <a:pt x="9" y="59"/>
                  </a:cubicBezTo>
                  <a:cubicBezTo>
                    <a:pt x="49" y="59"/>
                    <a:pt x="49" y="59"/>
                    <a:pt x="49" y="59"/>
                  </a:cubicBezTo>
                  <a:cubicBezTo>
                    <a:pt x="54" y="59"/>
                    <a:pt x="59" y="55"/>
                    <a:pt x="59" y="49"/>
                  </a:cubicBezTo>
                  <a:cubicBezTo>
                    <a:pt x="59" y="10"/>
                    <a:pt x="59" y="10"/>
                    <a:pt x="59" y="10"/>
                  </a:cubicBezTo>
                  <a:cubicBezTo>
                    <a:pt x="59" y="4"/>
                    <a:pt x="54" y="0"/>
                    <a:pt x="49" y="0"/>
                  </a:cubicBezTo>
                  <a:close/>
                  <a:moveTo>
                    <a:pt x="40" y="2"/>
                  </a:moveTo>
                  <a:cubicBezTo>
                    <a:pt x="40" y="11"/>
                    <a:pt x="40" y="11"/>
                    <a:pt x="40" y="11"/>
                  </a:cubicBezTo>
                  <a:cubicBezTo>
                    <a:pt x="31" y="11"/>
                    <a:pt x="31" y="11"/>
                    <a:pt x="31" y="11"/>
                  </a:cubicBezTo>
                  <a:cubicBezTo>
                    <a:pt x="31" y="2"/>
                    <a:pt x="31" y="2"/>
                    <a:pt x="31" y="2"/>
                  </a:cubicBezTo>
                  <a:lnTo>
                    <a:pt x="40" y="2"/>
                  </a:lnTo>
                  <a:close/>
                  <a:moveTo>
                    <a:pt x="27" y="2"/>
                  </a:moveTo>
                  <a:cubicBezTo>
                    <a:pt x="27" y="11"/>
                    <a:pt x="27" y="11"/>
                    <a:pt x="27" y="11"/>
                  </a:cubicBezTo>
                  <a:cubicBezTo>
                    <a:pt x="18" y="11"/>
                    <a:pt x="18" y="11"/>
                    <a:pt x="18" y="11"/>
                  </a:cubicBezTo>
                  <a:cubicBezTo>
                    <a:pt x="18" y="2"/>
                    <a:pt x="18" y="2"/>
                    <a:pt x="18" y="2"/>
                  </a:cubicBezTo>
                  <a:lnTo>
                    <a:pt x="27" y="2"/>
                  </a:lnTo>
                  <a:close/>
                  <a:moveTo>
                    <a:pt x="1" y="11"/>
                  </a:moveTo>
                  <a:cubicBezTo>
                    <a:pt x="1" y="10"/>
                    <a:pt x="1" y="10"/>
                    <a:pt x="1" y="10"/>
                  </a:cubicBezTo>
                  <a:cubicBezTo>
                    <a:pt x="1" y="5"/>
                    <a:pt x="5" y="2"/>
                    <a:pt x="9" y="2"/>
                  </a:cubicBezTo>
                  <a:cubicBezTo>
                    <a:pt x="14" y="2"/>
                    <a:pt x="14" y="2"/>
                    <a:pt x="14" y="2"/>
                  </a:cubicBezTo>
                  <a:cubicBezTo>
                    <a:pt x="14" y="11"/>
                    <a:pt x="14" y="11"/>
                    <a:pt x="14" y="11"/>
                  </a:cubicBezTo>
                  <a:lnTo>
                    <a:pt x="1" y="11"/>
                  </a:lnTo>
                  <a:close/>
                  <a:moveTo>
                    <a:pt x="44" y="37"/>
                  </a:moveTo>
                  <a:cubicBezTo>
                    <a:pt x="33" y="37"/>
                    <a:pt x="33" y="37"/>
                    <a:pt x="33" y="37"/>
                  </a:cubicBezTo>
                  <a:cubicBezTo>
                    <a:pt x="33" y="48"/>
                    <a:pt x="33" y="48"/>
                    <a:pt x="33" y="48"/>
                  </a:cubicBezTo>
                  <a:cubicBezTo>
                    <a:pt x="25" y="48"/>
                    <a:pt x="25" y="48"/>
                    <a:pt x="25" y="48"/>
                  </a:cubicBezTo>
                  <a:cubicBezTo>
                    <a:pt x="25" y="37"/>
                    <a:pt x="25" y="37"/>
                    <a:pt x="25" y="37"/>
                  </a:cubicBezTo>
                  <a:cubicBezTo>
                    <a:pt x="14" y="37"/>
                    <a:pt x="14" y="37"/>
                    <a:pt x="14" y="37"/>
                  </a:cubicBezTo>
                  <a:cubicBezTo>
                    <a:pt x="14" y="30"/>
                    <a:pt x="14" y="30"/>
                    <a:pt x="14" y="30"/>
                  </a:cubicBezTo>
                  <a:cubicBezTo>
                    <a:pt x="25" y="30"/>
                    <a:pt x="25" y="30"/>
                    <a:pt x="25" y="30"/>
                  </a:cubicBezTo>
                  <a:cubicBezTo>
                    <a:pt x="25" y="18"/>
                    <a:pt x="25" y="18"/>
                    <a:pt x="25" y="18"/>
                  </a:cubicBezTo>
                  <a:cubicBezTo>
                    <a:pt x="33" y="18"/>
                    <a:pt x="33" y="18"/>
                    <a:pt x="33" y="18"/>
                  </a:cubicBezTo>
                  <a:cubicBezTo>
                    <a:pt x="33" y="30"/>
                    <a:pt x="33" y="30"/>
                    <a:pt x="33" y="30"/>
                  </a:cubicBezTo>
                  <a:cubicBezTo>
                    <a:pt x="44" y="30"/>
                    <a:pt x="44" y="30"/>
                    <a:pt x="44" y="30"/>
                  </a:cubicBezTo>
                  <a:lnTo>
                    <a:pt x="44" y="37"/>
                  </a:lnTo>
                  <a:close/>
                  <a:moveTo>
                    <a:pt x="57" y="11"/>
                  </a:moveTo>
                  <a:cubicBezTo>
                    <a:pt x="44" y="11"/>
                    <a:pt x="44" y="11"/>
                    <a:pt x="44" y="11"/>
                  </a:cubicBezTo>
                  <a:cubicBezTo>
                    <a:pt x="44" y="2"/>
                    <a:pt x="44" y="2"/>
                    <a:pt x="44" y="2"/>
                  </a:cubicBezTo>
                  <a:cubicBezTo>
                    <a:pt x="49" y="2"/>
                    <a:pt x="49" y="2"/>
                    <a:pt x="49" y="2"/>
                  </a:cubicBezTo>
                  <a:cubicBezTo>
                    <a:pt x="53" y="2"/>
                    <a:pt x="57" y="5"/>
                    <a:pt x="57" y="10"/>
                  </a:cubicBezTo>
                  <a:lnTo>
                    <a:pt x="57" y="11"/>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3" name="Freeform 92"/>
            <p:cNvSpPr>
              <a:spLocks noEditPoints="1"/>
            </p:cNvSpPr>
            <p:nvPr/>
          </p:nvSpPr>
          <p:spPr bwMode="auto">
            <a:xfrm>
              <a:off x="10793059" y="1731862"/>
              <a:ext cx="176160" cy="137013"/>
            </a:xfrm>
            <a:custGeom>
              <a:avLst/>
              <a:gdLst>
                <a:gd name="T0" fmla="*/ 34 w 90"/>
                <a:gd name="T1" fmla="*/ 70 h 70"/>
                <a:gd name="T2" fmla="*/ 0 w 90"/>
                <a:gd name="T3" fmla="*/ 36 h 70"/>
                <a:gd name="T4" fmla="*/ 18 w 90"/>
                <a:gd name="T5" fmla="*/ 19 h 70"/>
                <a:gd name="T6" fmla="*/ 34 w 90"/>
                <a:gd name="T7" fmla="*/ 36 h 70"/>
                <a:gd name="T8" fmla="*/ 72 w 90"/>
                <a:gd name="T9" fmla="*/ 0 h 70"/>
                <a:gd name="T10" fmla="*/ 90 w 90"/>
                <a:gd name="T11" fmla="*/ 16 h 70"/>
                <a:gd name="T12" fmla="*/ 34 w 90"/>
                <a:gd name="T13" fmla="*/ 70 h 70"/>
                <a:gd name="T14" fmla="*/ 9 w 90"/>
                <a:gd name="T15" fmla="*/ 36 h 70"/>
                <a:gd name="T16" fmla="*/ 34 w 90"/>
                <a:gd name="T17" fmla="*/ 60 h 70"/>
                <a:gd name="T18" fmla="*/ 80 w 90"/>
                <a:gd name="T19" fmla="*/ 16 h 70"/>
                <a:gd name="T20" fmla="*/ 72 w 90"/>
                <a:gd name="T21" fmla="*/ 8 h 70"/>
                <a:gd name="T22" fmla="*/ 34 w 90"/>
                <a:gd name="T23" fmla="*/ 46 h 70"/>
                <a:gd name="T24" fmla="*/ 18 w 90"/>
                <a:gd name="T25" fmla="*/ 28 h 70"/>
                <a:gd name="T26" fmla="*/ 9 w 90"/>
                <a:gd name="T27"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 h="70">
                  <a:moveTo>
                    <a:pt x="34" y="70"/>
                  </a:moveTo>
                  <a:lnTo>
                    <a:pt x="0" y="36"/>
                  </a:lnTo>
                  <a:lnTo>
                    <a:pt x="18" y="19"/>
                  </a:lnTo>
                  <a:lnTo>
                    <a:pt x="34" y="36"/>
                  </a:lnTo>
                  <a:lnTo>
                    <a:pt x="72" y="0"/>
                  </a:lnTo>
                  <a:lnTo>
                    <a:pt x="90" y="16"/>
                  </a:lnTo>
                  <a:lnTo>
                    <a:pt x="34" y="70"/>
                  </a:lnTo>
                  <a:close/>
                  <a:moveTo>
                    <a:pt x="9" y="36"/>
                  </a:moveTo>
                  <a:lnTo>
                    <a:pt x="34" y="60"/>
                  </a:lnTo>
                  <a:lnTo>
                    <a:pt x="80" y="16"/>
                  </a:lnTo>
                  <a:lnTo>
                    <a:pt x="72" y="8"/>
                  </a:lnTo>
                  <a:lnTo>
                    <a:pt x="34" y="46"/>
                  </a:lnTo>
                  <a:lnTo>
                    <a:pt x="18" y="28"/>
                  </a:lnTo>
                  <a:lnTo>
                    <a:pt x="9" y="36"/>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93"/>
            <p:cNvSpPr>
              <a:spLocks noEditPoints="1"/>
            </p:cNvSpPr>
            <p:nvPr/>
          </p:nvSpPr>
          <p:spPr bwMode="auto">
            <a:xfrm>
              <a:off x="10789144" y="4738319"/>
              <a:ext cx="252496" cy="258367"/>
            </a:xfrm>
            <a:custGeom>
              <a:avLst/>
              <a:gdLst>
                <a:gd name="T0" fmla="*/ 69 w 79"/>
                <a:gd name="T1" fmla="*/ 22 h 81"/>
                <a:gd name="T2" fmla="*/ 22 w 79"/>
                <a:gd name="T3" fmla="*/ 14 h 81"/>
                <a:gd name="T4" fmla="*/ 19 w 79"/>
                <a:gd name="T5" fmla="*/ 3 h 81"/>
                <a:gd name="T6" fmla="*/ 0 w 79"/>
                <a:gd name="T7" fmla="*/ 5 h 81"/>
                <a:gd name="T8" fmla="*/ 12 w 79"/>
                <a:gd name="T9" fmla="*/ 12 h 81"/>
                <a:gd name="T10" fmla="*/ 14 w 79"/>
                <a:gd name="T11" fmla="*/ 54 h 81"/>
                <a:gd name="T12" fmla="*/ 61 w 79"/>
                <a:gd name="T13" fmla="*/ 59 h 81"/>
                <a:gd name="T14" fmla="*/ 76 w 79"/>
                <a:gd name="T15" fmla="*/ 20 h 81"/>
                <a:gd name="T16" fmla="*/ 36 w 79"/>
                <a:gd name="T17" fmla="*/ 32 h 81"/>
                <a:gd name="T18" fmla="*/ 45 w 79"/>
                <a:gd name="T19" fmla="*/ 39 h 81"/>
                <a:gd name="T20" fmla="*/ 44 w 79"/>
                <a:gd name="T21" fmla="*/ 44 h 81"/>
                <a:gd name="T22" fmla="*/ 33 w 79"/>
                <a:gd name="T23" fmla="*/ 47 h 81"/>
                <a:gd name="T24" fmla="*/ 44 w 79"/>
                <a:gd name="T25" fmla="*/ 44 h 81"/>
                <a:gd name="T26" fmla="*/ 38 w 79"/>
                <a:gd name="T27" fmla="*/ 23 h 81"/>
                <a:gd name="T28" fmla="*/ 47 w 79"/>
                <a:gd name="T29" fmla="*/ 29 h 81"/>
                <a:gd name="T30" fmla="*/ 22 w 79"/>
                <a:gd name="T31" fmla="*/ 19 h 81"/>
                <a:gd name="T32" fmla="*/ 32 w 79"/>
                <a:gd name="T33" fmla="*/ 27 h 81"/>
                <a:gd name="T34" fmla="*/ 22 w 79"/>
                <a:gd name="T35" fmla="*/ 19 h 81"/>
                <a:gd name="T36" fmla="*/ 31 w 79"/>
                <a:gd name="T37" fmla="*/ 32 h 81"/>
                <a:gd name="T38" fmla="*/ 21 w 79"/>
                <a:gd name="T39" fmla="*/ 35 h 81"/>
                <a:gd name="T40" fmla="*/ 20 w 79"/>
                <a:gd name="T41" fmla="*/ 40 h 81"/>
                <a:gd name="T42" fmla="*/ 28 w 79"/>
                <a:gd name="T43" fmla="*/ 46 h 81"/>
                <a:gd name="T44" fmla="*/ 20 w 79"/>
                <a:gd name="T45" fmla="*/ 40 h 81"/>
                <a:gd name="T46" fmla="*/ 48 w 79"/>
                <a:gd name="T47" fmla="*/ 50 h 81"/>
                <a:gd name="T48" fmla="*/ 57 w 79"/>
                <a:gd name="T49" fmla="*/ 47 h 81"/>
                <a:gd name="T50" fmla="*/ 59 w 79"/>
                <a:gd name="T51" fmla="*/ 42 h 81"/>
                <a:gd name="T52" fmla="*/ 51 w 79"/>
                <a:gd name="T53" fmla="*/ 35 h 81"/>
                <a:gd name="T54" fmla="*/ 59 w 79"/>
                <a:gd name="T55" fmla="*/ 42 h 81"/>
                <a:gd name="T56" fmla="*/ 52 w 79"/>
                <a:gd name="T57" fmla="*/ 30 h 81"/>
                <a:gd name="T58" fmla="*/ 66 w 79"/>
                <a:gd name="T59" fmla="*/ 28 h 81"/>
                <a:gd name="T60" fmla="*/ 9 w 79"/>
                <a:gd name="T61" fmla="*/ 66 h 81"/>
                <a:gd name="T62" fmla="*/ 24 w 79"/>
                <a:gd name="T63" fmla="*/ 69 h 81"/>
                <a:gd name="T64" fmla="*/ 18 w 79"/>
                <a:gd name="T65" fmla="*/ 60 h 81"/>
                <a:gd name="T66" fmla="*/ 39 w 79"/>
                <a:gd name="T67" fmla="*/ 72 h 81"/>
                <a:gd name="T68" fmla="*/ 54 w 79"/>
                <a:gd name="T69" fmla="*/ 75 h 81"/>
                <a:gd name="T70" fmla="*/ 48 w 79"/>
                <a:gd name="T71" fmla="*/ 6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9" h="81">
                  <a:moveTo>
                    <a:pt x="76" y="20"/>
                  </a:moveTo>
                  <a:cubicBezTo>
                    <a:pt x="73" y="19"/>
                    <a:pt x="70" y="20"/>
                    <a:pt x="69" y="22"/>
                  </a:cubicBezTo>
                  <a:cubicBezTo>
                    <a:pt x="68" y="23"/>
                    <a:pt x="68" y="23"/>
                    <a:pt x="68" y="23"/>
                  </a:cubicBezTo>
                  <a:cubicBezTo>
                    <a:pt x="22" y="14"/>
                    <a:pt x="22" y="14"/>
                    <a:pt x="22" y="14"/>
                  </a:cubicBezTo>
                  <a:cubicBezTo>
                    <a:pt x="23" y="9"/>
                    <a:pt x="23" y="9"/>
                    <a:pt x="23" y="9"/>
                  </a:cubicBezTo>
                  <a:cubicBezTo>
                    <a:pt x="23" y="6"/>
                    <a:pt x="21" y="4"/>
                    <a:pt x="19" y="3"/>
                  </a:cubicBezTo>
                  <a:cubicBezTo>
                    <a:pt x="6" y="1"/>
                    <a:pt x="6" y="1"/>
                    <a:pt x="6" y="1"/>
                  </a:cubicBezTo>
                  <a:cubicBezTo>
                    <a:pt x="3" y="0"/>
                    <a:pt x="1" y="2"/>
                    <a:pt x="0" y="5"/>
                  </a:cubicBezTo>
                  <a:cubicBezTo>
                    <a:pt x="0" y="8"/>
                    <a:pt x="1" y="10"/>
                    <a:pt x="4" y="11"/>
                  </a:cubicBezTo>
                  <a:cubicBezTo>
                    <a:pt x="12" y="12"/>
                    <a:pt x="12" y="12"/>
                    <a:pt x="12" y="12"/>
                  </a:cubicBezTo>
                  <a:cubicBezTo>
                    <a:pt x="10" y="49"/>
                    <a:pt x="10" y="49"/>
                    <a:pt x="10" y="49"/>
                  </a:cubicBezTo>
                  <a:cubicBezTo>
                    <a:pt x="10" y="51"/>
                    <a:pt x="11" y="53"/>
                    <a:pt x="14" y="54"/>
                  </a:cubicBezTo>
                  <a:cubicBezTo>
                    <a:pt x="56" y="62"/>
                    <a:pt x="56" y="62"/>
                    <a:pt x="56" y="62"/>
                  </a:cubicBezTo>
                  <a:cubicBezTo>
                    <a:pt x="58" y="63"/>
                    <a:pt x="60" y="62"/>
                    <a:pt x="61" y="59"/>
                  </a:cubicBezTo>
                  <a:cubicBezTo>
                    <a:pt x="78" y="27"/>
                    <a:pt x="78" y="27"/>
                    <a:pt x="78" y="27"/>
                  </a:cubicBezTo>
                  <a:cubicBezTo>
                    <a:pt x="79" y="24"/>
                    <a:pt x="78" y="21"/>
                    <a:pt x="76" y="20"/>
                  </a:cubicBezTo>
                  <a:close/>
                  <a:moveTo>
                    <a:pt x="35" y="37"/>
                  </a:moveTo>
                  <a:cubicBezTo>
                    <a:pt x="36" y="32"/>
                    <a:pt x="36" y="32"/>
                    <a:pt x="36" y="32"/>
                  </a:cubicBezTo>
                  <a:cubicBezTo>
                    <a:pt x="46" y="34"/>
                    <a:pt x="46" y="34"/>
                    <a:pt x="46" y="34"/>
                  </a:cubicBezTo>
                  <a:cubicBezTo>
                    <a:pt x="45" y="39"/>
                    <a:pt x="45" y="39"/>
                    <a:pt x="45" y="39"/>
                  </a:cubicBezTo>
                  <a:lnTo>
                    <a:pt x="35" y="37"/>
                  </a:lnTo>
                  <a:close/>
                  <a:moveTo>
                    <a:pt x="44" y="44"/>
                  </a:moveTo>
                  <a:cubicBezTo>
                    <a:pt x="43" y="49"/>
                    <a:pt x="43" y="49"/>
                    <a:pt x="43" y="49"/>
                  </a:cubicBezTo>
                  <a:cubicBezTo>
                    <a:pt x="33" y="47"/>
                    <a:pt x="33" y="47"/>
                    <a:pt x="33" y="47"/>
                  </a:cubicBezTo>
                  <a:cubicBezTo>
                    <a:pt x="34" y="42"/>
                    <a:pt x="34" y="42"/>
                    <a:pt x="34" y="42"/>
                  </a:cubicBezTo>
                  <a:lnTo>
                    <a:pt x="44" y="44"/>
                  </a:lnTo>
                  <a:close/>
                  <a:moveTo>
                    <a:pt x="37" y="28"/>
                  </a:moveTo>
                  <a:cubicBezTo>
                    <a:pt x="38" y="23"/>
                    <a:pt x="38" y="23"/>
                    <a:pt x="38" y="23"/>
                  </a:cubicBezTo>
                  <a:cubicBezTo>
                    <a:pt x="48" y="25"/>
                    <a:pt x="48" y="25"/>
                    <a:pt x="48" y="25"/>
                  </a:cubicBezTo>
                  <a:cubicBezTo>
                    <a:pt x="47" y="29"/>
                    <a:pt x="47" y="29"/>
                    <a:pt x="47" y="29"/>
                  </a:cubicBezTo>
                  <a:lnTo>
                    <a:pt x="37" y="28"/>
                  </a:lnTo>
                  <a:close/>
                  <a:moveTo>
                    <a:pt x="22" y="19"/>
                  </a:moveTo>
                  <a:cubicBezTo>
                    <a:pt x="33" y="22"/>
                    <a:pt x="33" y="22"/>
                    <a:pt x="33" y="22"/>
                  </a:cubicBezTo>
                  <a:cubicBezTo>
                    <a:pt x="32" y="27"/>
                    <a:pt x="32" y="27"/>
                    <a:pt x="32" y="27"/>
                  </a:cubicBezTo>
                  <a:cubicBezTo>
                    <a:pt x="21" y="25"/>
                    <a:pt x="21" y="25"/>
                    <a:pt x="21" y="25"/>
                  </a:cubicBezTo>
                  <a:lnTo>
                    <a:pt x="22" y="19"/>
                  </a:lnTo>
                  <a:close/>
                  <a:moveTo>
                    <a:pt x="21" y="30"/>
                  </a:moveTo>
                  <a:cubicBezTo>
                    <a:pt x="31" y="32"/>
                    <a:pt x="31" y="32"/>
                    <a:pt x="31" y="32"/>
                  </a:cubicBezTo>
                  <a:cubicBezTo>
                    <a:pt x="30" y="36"/>
                    <a:pt x="30" y="36"/>
                    <a:pt x="30" y="36"/>
                  </a:cubicBezTo>
                  <a:cubicBezTo>
                    <a:pt x="21" y="35"/>
                    <a:pt x="21" y="35"/>
                    <a:pt x="21" y="35"/>
                  </a:cubicBezTo>
                  <a:lnTo>
                    <a:pt x="21" y="30"/>
                  </a:lnTo>
                  <a:close/>
                  <a:moveTo>
                    <a:pt x="20" y="40"/>
                  </a:moveTo>
                  <a:cubicBezTo>
                    <a:pt x="29" y="41"/>
                    <a:pt x="29" y="41"/>
                    <a:pt x="29" y="41"/>
                  </a:cubicBezTo>
                  <a:cubicBezTo>
                    <a:pt x="28" y="46"/>
                    <a:pt x="28" y="46"/>
                    <a:pt x="28" y="46"/>
                  </a:cubicBezTo>
                  <a:cubicBezTo>
                    <a:pt x="20" y="45"/>
                    <a:pt x="20" y="45"/>
                    <a:pt x="20" y="45"/>
                  </a:cubicBezTo>
                  <a:lnTo>
                    <a:pt x="20" y="40"/>
                  </a:lnTo>
                  <a:close/>
                  <a:moveTo>
                    <a:pt x="54" y="52"/>
                  </a:moveTo>
                  <a:cubicBezTo>
                    <a:pt x="48" y="50"/>
                    <a:pt x="48" y="50"/>
                    <a:pt x="48" y="50"/>
                  </a:cubicBezTo>
                  <a:cubicBezTo>
                    <a:pt x="49" y="45"/>
                    <a:pt x="49" y="45"/>
                    <a:pt x="49" y="45"/>
                  </a:cubicBezTo>
                  <a:cubicBezTo>
                    <a:pt x="57" y="47"/>
                    <a:pt x="57" y="47"/>
                    <a:pt x="57" y="47"/>
                  </a:cubicBezTo>
                  <a:lnTo>
                    <a:pt x="54" y="52"/>
                  </a:lnTo>
                  <a:close/>
                  <a:moveTo>
                    <a:pt x="59" y="42"/>
                  </a:moveTo>
                  <a:cubicBezTo>
                    <a:pt x="50" y="40"/>
                    <a:pt x="50" y="40"/>
                    <a:pt x="50" y="40"/>
                  </a:cubicBezTo>
                  <a:cubicBezTo>
                    <a:pt x="51" y="35"/>
                    <a:pt x="51" y="35"/>
                    <a:pt x="51" y="35"/>
                  </a:cubicBezTo>
                  <a:cubicBezTo>
                    <a:pt x="61" y="37"/>
                    <a:pt x="61" y="37"/>
                    <a:pt x="61" y="37"/>
                  </a:cubicBezTo>
                  <a:lnTo>
                    <a:pt x="59" y="42"/>
                  </a:lnTo>
                  <a:close/>
                  <a:moveTo>
                    <a:pt x="64" y="33"/>
                  </a:moveTo>
                  <a:cubicBezTo>
                    <a:pt x="52" y="30"/>
                    <a:pt x="52" y="30"/>
                    <a:pt x="52" y="30"/>
                  </a:cubicBezTo>
                  <a:cubicBezTo>
                    <a:pt x="53" y="25"/>
                    <a:pt x="53" y="25"/>
                    <a:pt x="53" y="25"/>
                  </a:cubicBezTo>
                  <a:cubicBezTo>
                    <a:pt x="66" y="28"/>
                    <a:pt x="66" y="28"/>
                    <a:pt x="66" y="28"/>
                  </a:cubicBezTo>
                  <a:lnTo>
                    <a:pt x="64" y="33"/>
                  </a:lnTo>
                  <a:close/>
                  <a:moveTo>
                    <a:pt x="9" y="66"/>
                  </a:moveTo>
                  <a:cubicBezTo>
                    <a:pt x="8" y="70"/>
                    <a:pt x="11" y="74"/>
                    <a:pt x="15" y="75"/>
                  </a:cubicBezTo>
                  <a:cubicBezTo>
                    <a:pt x="19" y="76"/>
                    <a:pt x="23" y="73"/>
                    <a:pt x="24" y="69"/>
                  </a:cubicBezTo>
                  <a:cubicBezTo>
                    <a:pt x="24" y="69"/>
                    <a:pt x="24" y="69"/>
                    <a:pt x="24" y="69"/>
                  </a:cubicBezTo>
                  <a:cubicBezTo>
                    <a:pt x="25" y="65"/>
                    <a:pt x="22" y="61"/>
                    <a:pt x="18" y="60"/>
                  </a:cubicBezTo>
                  <a:cubicBezTo>
                    <a:pt x="14" y="59"/>
                    <a:pt x="10" y="62"/>
                    <a:pt x="9" y="66"/>
                  </a:cubicBezTo>
                  <a:close/>
                  <a:moveTo>
                    <a:pt x="39" y="72"/>
                  </a:moveTo>
                  <a:cubicBezTo>
                    <a:pt x="38" y="76"/>
                    <a:pt x="41" y="80"/>
                    <a:pt x="45" y="81"/>
                  </a:cubicBezTo>
                  <a:cubicBezTo>
                    <a:pt x="49" y="81"/>
                    <a:pt x="53" y="79"/>
                    <a:pt x="54" y="75"/>
                  </a:cubicBezTo>
                  <a:cubicBezTo>
                    <a:pt x="54" y="75"/>
                    <a:pt x="54" y="75"/>
                    <a:pt x="54" y="75"/>
                  </a:cubicBezTo>
                  <a:cubicBezTo>
                    <a:pt x="54" y="70"/>
                    <a:pt x="52" y="66"/>
                    <a:pt x="48" y="66"/>
                  </a:cubicBezTo>
                  <a:cubicBezTo>
                    <a:pt x="43" y="65"/>
                    <a:pt x="39" y="68"/>
                    <a:pt x="39" y="72"/>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3" name="Freeform 94"/>
            <p:cNvSpPr>
              <a:spLocks noEditPoints="1"/>
            </p:cNvSpPr>
            <p:nvPr/>
          </p:nvSpPr>
          <p:spPr bwMode="auto">
            <a:xfrm>
              <a:off x="10975090" y="4354682"/>
              <a:ext cx="150715" cy="152672"/>
            </a:xfrm>
            <a:custGeom>
              <a:avLst/>
              <a:gdLst>
                <a:gd name="T0" fmla="*/ 24 w 47"/>
                <a:gd name="T1" fmla="*/ 0 h 48"/>
                <a:gd name="T2" fmla="*/ 0 w 47"/>
                <a:gd name="T3" fmla="*/ 24 h 48"/>
                <a:gd name="T4" fmla="*/ 24 w 47"/>
                <a:gd name="T5" fmla="*/ 48 h 48"/>
                <a:gd name="T6" fmla="*/ 47 w 47"/>
                <a:gd name="T7" fmla="*/ 24 h 48"/>
                <a:gd name="T8" fmla="*/ 24 w 47"/>
                <a:gd name="T9" fmla="*/ 0 h 48"/>
                <a:gd name="T10" fmla="*/ 6 w 47"/>
                <a:gd name="T11" fmla="*/ 24 h 48"/>
                <a:gd name="T12" fmla="*/ 24 w 47"/>
                <a:gd name="T13" fmla="*/ 6 h 48"/>
                <a:gd name="T14" fmla="*/ 24 w 47"/>
                <a:gd name="T15" fmla="*/ 42 h 48"/>
                <a:gd name="T16" fmla="*/ 6 w 47"/>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8">
                  <a:moveTo>
                    <a:pt x="24" y="0"/>
                  </a:moveTo>
                  <a:cubicBezTo>
                    <a:pt x="11" y="0"/>
                    <a:pt x="0" y="11"/>
                    <a:pt x="0" y="24"/>
                  </a:cubicBezTo>
                  <a:cubicBezTo>
                    <a:pt x="0" y="37"/>
                    <a:pt x="11" y="48"/>
                    <a:pt x="24" y="48"/>
                  </a:cubicBezTo>
                  <a:cubicBezTo>
                    <a:pt x="37" y="48"/>
                    <a:pt x="47" y="37"/>
                    <a:pt x="47" y="24"/>
                  </a:cubicBezTo>
                  <a:cubicBezTo>
                    <a:pt x="47" y="11"/>
                    <a:pt x="37" y="0"/>
                    <a:pt x="24" y="0"/>
                  </a:cubicBezTo>
                  <a:close/>
                  <a:moveTo>
                    <a:pt x="6" y="24"/>
                  </a:moveTo>
                  <a:cubicBezTo>
                    <a:pt x="6" y="14"/>
                    <a:pt x="14" y="6"/>
                    <a:pt x="24" y="6"/>
                  </a:cubicBezTo>
                  <a:cubicBezTo>
                    <a:pt x="24" y="42"/>
                    <a:pt x="24" y="42"/>
                    <a:pt x="24" y="42"/>
                  </a:cubicBezTo>
                  <a:cubicBezTo>
                    <a:pt x="14" y="42"/>
                    <a:pt x="6" y="34"/>
                    <a:pt x="6" y="24"/>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4" name="Freeform 95"/>
            <p:cNvSpPr>
              <a:spLocks noEditPoints="1"/>
            </p:cNvSpPr>
            <p:nvPr/>
          </p:nvSpPr>
          <p:spPr bwMode="auto">
            <a:xfrm>
              <a:off x="10642344" y="3839905"/>
              <a:ext cx="379722" cy="369934"/>
            </a:xfrm>
            <a:custGeom>
              <a:avLst/>
              <a:gdLst>
                <a:gd name="T0" fmla="*/ 22 w 119"/>
                <a:gd name="T1" fmla="*/ 19 h 116"/>
                <a:gd name="T2" fmla="*/ 58 w 119"/>
                <a:gd name="T3" fmla="*/ 33 h 116"/>
                <a:gd name="T4" fmla="*/ 62 w 119"/>
                <a:gd name="T5" fmla="*/ 12 h 116"/>
                <a:gd name="T6" fmla="*/ 82 w 119"/>
                <a:gd name="T7" fmla="*/ 3 h 116"/>
                <a:gd name="T8" fmla="*/ 91 w 119"/>
                <a:gd name="T9" fmla="*/ 23 h 116"/>
                <a:gd name="T10" fmla="*/ 95 w 119"/>
                <a:gd name="T11" fmla="*/ 49 h 116"/>
                <a:gd name="T12" fmla="*/ 95 w 119"/>
                <a:gd name="T13" fmla="*/ 50 h 116"/>
                <a:gd name="T14" fmla="*/ 99 w 119"/>
                <a:gd name="T15" fmla="*/ 41 h 116"/>
                <a:gd name="T16" fmla="*/ 119 w 119"/>
                <a:gd name="T17" fmla="*/ 49 h 116"/>
                <a:gd name="T18" fmla="*/ 93 w 119"/>
                <a:gd name="T19" fmla="*/ 116 h 116"/>
                <a:gd name="T20" fmla="*/ 73 w 119"/>
                <a:gd name="T21" fmla="*/ 109 h 116"/>
                <a:gd name="T22" fmla="*/ 75 w 119"/>
                <a:gd name="T23" fmla="*/ 103 h 116"/>
                <a:gd name="T24" fmla="*/ 63 w 119"/>
                <a:gd name="T25" fmla="*/ 103 h 116"/>
                <a:gd name="T26" fmla="*/ 53 w 119"/>
                <a:gd name="T27" fmla="*/ 106 h 116"/>
                <a:gd name="T28" fmla="*/ 35 w 119"/>
                <a:gd name="T29" fmla="*/ 102 h 116"/>
                <a:gd name="T30" fmla="*/ 30 w 119"/>
                <a:gd name="T31" fmla="*/ 100 h 116"/>
                <a:gd name="T32" fmla="*/ 28 w 119"/>
                <a:gd name="T33" fmla="*/ 99 h 116"/>
                <a:gd name="T34" fmla="*/ 21 w 119"/>
                <a:gd name="T35" fmla="*/ 83 h 116"/>
                <a:gd name="T36" fmla="*/ 22 w 119"/>
                <a:gd name="T37" fmla="*/ 80 h 116"/>
                <a:gd name="T38" fmla="*/ 22 w 119"/>
                <a:gd name="T39" fmla="*/ 70 h 116"/>
                <a:gd name="T40" fmla="*/ 24 w 119"/>
                <a:gd name="T41" fmla="*/ 67 h 116"/>
                <a:gd name="T42" fmla="*/ 24 w 119"/>
                <a:gd name="T43" fmla="*/ 57 h 116"/>
                <a:gd name="T44" fmla="*/ 27 w 119"/>
                <a:gd name="T45" fmla="*/ 52 h 116"/>
                <a:gd name="T46" fmla="*/ 11 w 119"/>
                <a:gd name="T47" fmla="*/ 46 h 116"/>
                <a:gd name="T48" fmla="*/ 3 w 119"/>
                <a:gd name="T49" fmla="*/ 28 h 116"/>
                <a:gd name="T50" fmla="*/ 22 w 119"/>
                <a:gd name="T51" fmla="*/ 19 h 116"/>
                <a:gd name="T52" fmla="*/ 86 w 119"/>
                <a:gd name="T53" fmla="*/ 106 h 116"/>
                <a:gd name="T54" fmla="*/ 90 w 119"/>
                <a:gd name="T55" fmla="*/ 104 h 116"/>
                <a:gd name="T56" fmla="*/ 88 w 119"/>
                <a:gd name="T57" fmla="*/ 99 h 116"/>
                <a:gd name="T58" fmla="*/ 84 w 119"/>
                <a:gd name="T59" fmla="*/ 101 h 116"/>
                <a:gd name="T60" fmla="*/ 86 w 119"/>
                <a:gd name="T61" fmla="*/ 106 h 116"/>
                <a:gd name="T62" fmla="*/ 15 w 119"/>
                <a:gd name="T63" fmla="*/ 40 h 116"/>
                <a:gd name="T64" fmla="*/ 41 w 119"/>
                <a:gd name="T65" fmla="*/ 50 h 116"/>
                <a:gd name="T66" fmla="*/ 42 w 119"/>
                <a:gd name="T67" fmla="*/ 50 h 116"/>
                <a:gd name="T68" fmla="*/ 39 w 119"/>
                <a:gd name="T69" fmla="*/ 57 h 116"/>
                <a:gd name="T70" fmla="*/ 38 w 119"/>
                <a:gd name="T71" fmla="*/ 57 h 116"/>
                <a:gd name="T72" fmla="*/ 31 w 119"/>
                <a:gd name="T73" fmla="*/ 60 h 116"/>
                <a:gd name="T74" fmla="*/ 32 w 119"/>
                <a:gd name="T75" fmla="*/ 66 h 116"/>
                <a:gd name="T76" fmla="*/ 34 w 119"/>
                <a:gd name="T77" fmla="*/ 68 h 116"/>
                <a:gd name="T78" fmla="*/ 31 w 119"/>
                <a:gd name="T79" fmla="*/ 70 h 116"/>
                <a:gd name="T80" fmla="*/ 30 w 119"/>
                <a:gd name="T81" fmla="*/ 73 h 116"/>
                <a:gd name="T82" fmla="*/ 30 w 119"/>
                <a:gd name="T83" fmla="*/ 78 h 116"/>
                <a:gd name="T84" fmla="*/ 32 w 119"/>
                <a:gd name="T85" fmla="*/ 81 h 116"/>
                <a:gd name="T86" fmla="*/ 30 w 119"/>
                <a:gd name="T87" fmla="*/ 83 h 116"/>
                <a:gd name="T88" fmla="*/ 28 w 119"/>
                <a:gd name="T89" fmla="*/ 85 h 116"/>
                <a:gd name="T90" fmla="*/ 31 w 119"/>
                <a:gd name="T91" fmla="*/ 93 h 116"/>
                <a:gd name="T92" fmla="*/ 33 w 119"/>
                <a:gd name="T93" fmla="*/ 93 h 116"/>
                <a:gd name="T94" fmla="*/ 38 w 119"/>
                <a:gd name="T95" fmla="*/ 95 h 116"/>
                <a:gd name="T96" fmla="*/ 60 w 119"/>
                <a:gd name="T97" fmla="*/ 96 h 116"/>
                <a:gd name="T98" fmla="*/ 78 w 119"/>
                <a:gd name="T99" fmla="*/ 95 h 116"/>
                <a:gd name="T100" fmla="*/ 92 w 119"/>
                <a:gd name="T101" fmla="*/ 59 h 116"/>
                <a:gd name="T102" fmla="*/ 88 w 119"/>
                <a:gd name="T103" fmla="*/ 55 h 116"/>
                <a:gd name="T104" fmla="*/ 83 w 119"/>
                <a:gd name="T105" fmla="*/ 20 h 116"/>
                <a:gd name="T106" fmla="*/ 79 w 119"/>
                <a:gd name="T107" fmla="*/ 12 h 116"/>
                <a:gd name="T108" fmla="*/ 70 w 119"/>
                <a:gd name="T109" fmla="*/ 15 h 116"/>
                <a:gd name="T110" fmla="*/ 67 w 119"/>
                <a:gd name="T111" fmla="*/ 37 h 116"/>
                <a:gd name="T112" fmla="*/ 66 w 119"/>
                <a:gd name="T113" fmla="*/ 44 h 116"/>
                <a:gd name="T114" fmla="*/ 20 w 119"/>
                <a:gd name="T115" fmla="*/ 26 h 116"/>
                <a:gd name="T116" fmla="*/ 10 w 119"/>
                <a:gd name="T117" fmla="*/ 31 h 116"/>
                <a:gd name="T118" fmla="*/ 15 w 119"/>
                <a:gd name="T119" fmla="*/ 4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9" h="116">
                  <a:moveTo>
                    <a:pt x="22" y="19"/>
                  </a:moveTo>
                  <a:cubicBezTo>
                    <a:pt x="58" y="33"/>
                    <a:pt x="58" y="33"/>
                    <a:pt x="58" y="33"/>
                  </a:cubicBezTo>
                  <a:cubicBezTo>
                    <a:pt x="59" y="24"/>
                    <a:pt x="59" y="21"/>
                    <a:pt x="62" y="12"/>
                  </a:cubicBezTo>
                  <a:cubicBezTo>
                    <a:pt x="65" y="4"/>
                    <a:pt x="74" y="0"/>
                    <a:pt x="82" y="3"/>
                  </a:cubicBezTo>
                  <a:cubicBezTo>
                    <a:pt x="90" y="6"/>
                    <a:pt x="94" y="15"/>
                    <a:pt x="91" y="23"/>
                  </a:cubicBezTo>
                  <a:cubicBezTo>
                    <a:pt x="87" y="34"/>
                    <a:pt x="89" y="41"/>
                    <a:pt x="95" y="49"/>
                  </a:cubicBezTo>
                  <a:cubicBezTo>
                    <a:pt x="95" y="50"/>
                    <a:pt x="95" y="50"/>
                    <a:pt x="95" y="50"/>
                  </a:cubicBezTo>
                  <a:cubicBezTo>
                    <a:pt x="99" y="41"/>
                    <a:pt x="99" y="41"/>
                    <a:pt x="99" y="41"/>
                  </a:cubicBezTo>
                  <a:cubicBezTo>
                    <a:pt x="119" y="49"/>
                    <a:pt x="119" y="49"/>
                    <a:pt x="119" y="49"/>
                  </a:cubicBezTo>
                  <a:cubicBezTo>
                    <a:pt x="93" y="116"/>
                    <a:pt x="93" y="116"/>
                    <a:pt x="93" y="116"/>
                  </a:cubicBezTo>
                  <a:cubicBezTo>
                    <a:pt x="73" y="109"/>
                    <a:pt x="73" y="109"/>
                    <a:pt x="73" y="109"/>
                  </a:cubicBezTo>
                  <a:cubicBezTo>
                    <a:pt x="75" y="103"/>
                    <a:pt x="75" y="103"/>
                    <a:pt x="75" y="103"/>
                  </a:cubicBezTo>
                  <a:cubicBezTo>
                    <a:pt x="68" y="101"/>
                    <a:pt x="66" y="102"/>
                    <a:pt x="63" y="103"/>
                  </a:cubicBezTo>
                  <a:cubicBezTo>
                    <a:pt x="60" y="104"/>
                    <a:pt x="57" y="106"/>
                    <a:pt x="53" y="106"/>
                  </a:cubicBezTo>
                  <a:cubicBezTo>
                    <a:pt x="48" y="106"/>
                    <a:pt x="42" y="105"/>
                    <a:pt x="35" y="102"/>
                  </a:cubicBezTo>
                  <a:cubicBezTo>
                    <a:pt x="30" y="100"/>
                    <a:pt x="30" y="100"/>
                    <a:pt x="30" y="100"/>
                  </a:cubicBezTo>
                  <a:cubicBezTo>
                    <a:pt x="28" y="99"/>
                    <a:pt x="28" y="99"/>
                    <a:pt x="28" y="99"/>
                  </a:cubicBezTo>
                  <a:cubicBezTo>
                    <a:pt x="21" y="97"/>
                    <a:pt x="18" y="89"/>
                    <a:pt x="21" y="83"/>
                  </a:cubicBezTo>
                  <a:cubicBezTo>
                    <a:pt x="21" y="82"/>
                    <a:pt x="22" y="81"/>
                    <a:pt x="22" y="80"/>
                  </a:cubicBezTo>
                  <a:cubicBezTo>
                    <a:pt x="21" y="77"/>
                    <a:pt x="21" y="73"/>
                    <a:pt x="22" y="70"/>
                  </a:cubicBezTo>
                  <a:cubicBezTo>
                    <a:pt x="23" y="69"/>
                    <a:pt x="23" y="68"/>
                    <a:pt x="24" y="67"/>
                  </a:cubicBezTo>
                  <a:cubicBezTo>
                    <a:pt x="23" y="64"/>
                    <a:pt x="23" y="60"/>
                    <a:pt x="24" y="57"/>
                  </a:cubicBezTo>
                  <a:cubicBezTo>
                    <a:pt x="25" y="55"/>
                    <a:pt x="26" y="54"/>
                    <a:pt x="27" y="52"/>
                  </a:cubicBezTo>
                  <a:cubicBezTo>
                    <a:pt x="11" y="46"/>
                    <a:pt x="11" y="46"/>
                    <a:pt x="11" y="46"/>
                  </a:cubicBezTo>
                  <a:cubicBezTo>
                    <a:pt x="4" y="44"/>
                    <a:pt x="0" y="35"/>
                    <a:pt x="3" y="28"/>
                  </a:cubicBezTo>
                  <a:cubicBezTo>
                    <a:pt x="6" y="20"/>
                    <a:pt x="14" y="16"/>
                    <a:pt x="22" y="19"/>
                  </a:cubicBezTo>
                  <a:close/>
                  <a:moveTo>
                    <a:pt x="86" y="106"/>
                  </a:moveTo>
                  <a:cubicBezTo>
                    <a:pt x="88" y="106"/>
                    <a:pt x="90" y="106"/>
                    <a:pt x="90" y="104"/>
                  </a:cubicBezTo>
                  <a:cubicBezTo>
                    <a:pt x="91" y="102"/>
                    <a:pt x="90" y="100"/>
                    <a:pt x="88" y="99"/>
                  </a:cubicBezTo>
                  <a:cubicBezTo>
                    <a:pt x="86" y="98"/>
                    <a:pt x="84" y="99"/>
                    <a:pt x="84" y="101"/>
                  </a:cubicBezTo>
                  <a:cubicBezTo>
                    <a:pt x="83" y="103"/>
                    <a:pt x="84" y="105"/>
                    <a:pt x="86" y="106"/>
                  </a:cubicBezTo>
                  <a:close/>
                  <a:moveTo>
                    <a:pt x="15" y="40"/>
                  </a:moveTo>
                  <a:cubicBezTo>
                    <a:pt x="41" y="50"/>
                    <a:pt x="41" y="50"/>
                    <a:pt x="41" y="50"/>
                  </a:cubicBezTo>
                  <a:cubicBezTo>
                    <a:pt x="42" y="50"/>
                    <a:pt x="42" y="50"/>
                    <a:pt x="42" y="50"/>
                  </a:cubicBezTo>
                  <a:cubicBezTo>
                    <a:pt x="39" y="57"/>
                    <a:pt x="39" y="57"/>
                    <a:pt x="39" y="57"/>
                  </a:cubicBezTo>
                  <a:cubicBezTo>
                    <a:pt x="38" y="57"/>
                    <a:pt x="38" y="57"/>
                    <a:pt x="38" y="57"/>
                  </a:cubicBezTo>
                  <a:cubicBezTo>
                    <a:pt x="36" y="56"/>
                    <a:pt x="32" y="57"/>
                    <a:pt x="31" y="60"/>
                  </a:cubicBezTo>
                  <a:cubicBezTo>
                    <a:pt x="31" y="62"/>
                    <a:pt x="31" y="64"/>
                    <a:pt x="32" y="66"/>
                  </a:cubicBezTo>
                  <a:cubicBezTo>
                    <a:pt x="34" y="68"/>
                    <a:pt x="34" y="68"/>
                    <a:pt x="34" y="68"/>
                  </a:cubicBezTo>
                  <a:cubicBezTo>
                    <a:pt x="31" y="70"/>
                    <a:pt x="31" y="70"/>
                    <a:pt x="31" y="70"/>
                  </a:cubicBezTo>
                  <a:cubicBezTo>
                    <a:pt x="31" y="71"/>
                    <a:pt x="30" y="72"/>
                    <a:pt x="30" y="73"/>
                  </a:cubicBezTo>
                  <a:cubicBezTo>
                    <a:pt x="29" y="75"/>
                    <a:pt x="29" y="77"/>
                    <a:pt x="30" y="78"/>
                  </a:cubicBezTo>
                  <a:cubicBezTo>
                    <a:pt x="32" y="81"/>
                    <a:pt x="32" y="81"/>
                    <a:pt x="32" y="81"/>
                  </a:cubicBezTo>
                  <a:cubicBezTo>
                    <a:pt x="30" y="83"/>
                    <a:pt x="30" y="83"/>
                    <a:pt x="30" y="83"/>
                  </a:cubicBezTo>
                  <a:cubicBezTo>
                    <a:pt x="29" y="84"/>
                    <a:pt x="28" y="85"/>
                    <a:pt x="28" y="85"/>
                  </a:cubicBezTo>
                  <a:cubicBezTo>
                    <a:pt x="27" y="88"/>
                    <a:pt x="28" y="92"/>
                    <a:pt x="31" y="93"/>
                  </a:cubicBezTo>
                  <a:cubicBezTo>
                    <a:pt x="33" y="93"/>
                    <a:pt x="33" y="93"/>
                    <a:pt x="33" y="93"/>
                  </a:cubicBezTo>
                  <a:cubicBezTo>
                    <a:pt x="38" y="95"/>
                    <a:pt x="38" y="95"/>
                    <a:pt x="38" y="95"/>
                  </a:cubicBezTo>
                  <a:cubicBezTo>
                    <a:pt x="51" y="100"/>
                    <a:pt x="56" y="97"/>
                    <a:pt x="60" y="96"/>
                  </a:cubicBezTo>
                  <a:cubicBezTo>
                    <a:pt x="64" y="94"/>
                    <a:pt x="68" y="92"/>
                    <a:pt x="78" y="95"/>
                  </a:cubicBezTo>
                  <a:cubicBezTo>
                    <a:pt x="92" y="59"/>
                    <a:pt x="92" y="59"/>
                    <a:pt x="92" y="59"/>
                  </a:cubicBezTo>
                  <a:cubicBezTo>
                    <a:pt x="90" y="58"/>
                    <a:pt x="89" y="56"/>
                    <a:pt x="88" y="55"/>
                  </a:cubicBezTo>
                  <a:cubicBezTo>
                    <a:pt x="81" y="43"/>
                    <a:pt x="78" y="34"/>
                    <a:pt x="83" y="20"/>
                  </a:cubicBezTo>
                  <a:cubicBezTo>
                    <a:pt x="85" y="17"/>
                    <a:pt x="83" y="13"/>
                    <a:pt x="79" y="12"/>
                  </a:cubicBezTo>
                  <a:cubicBezTo>
                    <a:pt x="76" y="10"/>
                    <a:pt x="72" y="12"/>
                    <a:pt x="70" y="15"/>
                  </a:cubicBezTo>
                  <a:cubicBezTo>
                    <a:pt x="67" y="24"/>
                    <a:pt x="67" y="27"/>
                    <a:pt x="67" y="37"/>
                  </a:cubicBezTo>
                  <a:cubicBezTo>
                    <a:pt x="67" y="39"/>
                    <a:pt x="66" y="42"/>
                    <a:pt x="66" y="44"/>
                  </a:cubicBezTo>
                  <a:cubicBezTo>
                    <a:pt x="20" y="26"/>
                    <a:pt x="20" y="26"/>
                    <a:pt x="20" y="26"/>
                  </a:cubicBezTo>
                  <a:cubicBezTo>
                    <a:pt x="16" y="25"/>
                    <a:pt x="12" y="27"/>
                    <a:pt x="10" y="31"/>
                  </a:cubicBezTo>
                  <a:cubicBezTo>
                    <a:pt x="9" y="34"/>
                    <a:pt x="11" y="38"/>
                    <a:pt x="15" y="40"/>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5" name="Freeform 96"/>
            <p:cNvSpPr>
              <a:spLocks noEditPoints="1"/>
            </p:cNvSpPr>
            <p:nvPr/>
          </p:nvSpPr>
          <p:spPr bwMode="auto">
            <a:xfrm>
              <a:off x="10495545" y="4229413"/>
              <a:ext cx="459973" cy="403210"/>
            </a:xfrm>
            <a:custGeom>
              <a:avLst/>
              <a:gdLst>
                <a:gd name="T0" fmla="*/ 144 w 144"/>
                <a:gd name="T1" fmla="*/ 41 h 126"/>
                <a:gd name="T2" fmla="*/ 102 w 144"/>
                <a:gd name="T3" fmla="*/ 0 h 126"/>
                <a:gd name="T4" fmla="*/ 72 w 144"/>
                <a:gd name="T5" fmla="*/ 14 h 126"/>
                <a:gd name="T6" fmla="*/ 41 w 144"/>
                <a:gd name="T7" fmla="*/ 0 h 126"/>
                <a:gd name="T8" fmla="*/ 0 w 144"/>
                <a:gd name="T9" fmla="*/ 41 h 126"/>
                <a:gd name="T10" fmla="*/ 13 w 144"/>
                <a:gd name="T11" fmla="*/ 72 h 126"/>
                <a:gd name="T12" fmla="*/ 13 w 144"/>
                <a:gd name="T13" fmla="*/ 72 h 126"/>
                <a:gd name="T14" fmla="*/ 58 w 144"/>
                <a:gd name="T15" fmla="*/ 117 h 126"/>
                <a:gd name="T16" fmla="*/ 72 w 144"/>
                <a:gd name="T17" fmla="*/ 126 h 126"/>
                <a:gd name="T18" fmla="*/ 85 w 144"/>
                <a:gd name="T19" fmla="*/ 117 h 126"/>
                <a:gd name="T20" fmla="*/ 130 w 144"/>
                <a:gd name="T21" fmla="*/ 72 h 126"/>
                <a:gd name="T22" fmla="*/ 130 w 144"/>
                <a:gd name="T23" fmla="*/ 72 h 126"/>
                <a:gd name="T24" fmla="*/ 144 w 144"/>
                <a:gd name="T25" fmla="*/ 41 h 126"/>
                <a:gd name="T26" fmla="*/ 118 w 144"/>
                <a:gd name="T27" fmla="*/ 59 h 126"/>
                <a:gd name="T28" fmla="*/ 73 w 144"/>
                <a:gd name="T29" fmla="*/ 104 h 126"/>
                <a:gd name="T30" fmla="*/ 72 w 144"/>
                <a:gd name="T31" fmla="*/ 105 h 126"/>
                <a:gd name="T32" fmla="*/ 71 w 144"/>
                <a:gd name="T33" fmla="*/ 104 h 126"/>
                <a:gd name="T34" fmla="*/ 25 w 144"/>
                <a:gd name="T35" fmla="*/ 59 h 126"/>
                <a:gd name="T36" fmla="*/ 18 w 144"/>
                <a:gd name="T37" fmla="*/ 41 h 126"/>
                <a:gd name="T38" fmla="*/ 41 w 144"/>
                <a:gd name="T39" fmla="*/ 18 h 126"/>
                <a:gd name="T40" fmla="*/ 58 w 144"/>
                <a:gd name="T41" fmla="*/ 26 h 126"/>
                <a:gd name="T42" fmla="*/ 72 w 144"/>
                <a:gd name="T43" fmla="*/ 40 h 126"/>
                <a:gd name="T44" fmla="*/ 85 w 144"/>
                <a:gd name="T45" fmla="*/ 26 h 126"/>
                <a:gd name="T46" fmla="*/ 102 w 144"/>
                <a:gd name="T47" fmla="*/ 18 h 126"/>
                <a:gd name="T48" fmla="*/ 126 w 144"/>
                <a:gd name="T49" fmla="*/ 41 h 126"/>
                <a:gd name="T50" fmla="*/ 118 w 144"/>
                <a:gd name="T51" fmla="*/ 5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4" h="126">
                  <a:moveTo>
                    <a:pt x="144" y="41"/>
                  </a:moveTo>
                  <a:cubicBezTo>
                    <a:pt x="144" y="19"/>
                    <a:pt x="125" y="0"/>
                    <a:pt x="102" y="0"/>
                  </a:cubicBezTo>
                  <a:cubicBezTo>
                    <a:pt x="90" y="0"/>
                    <a:pt x="79" y="5"/>
                    <a:pt x="72" y="14"/>
                  </a:cubicBezTo>
                  <a:cubicBezTo>
                    <a:pt x="64" y="5"/>
                    <a:pt x="53" y="0"/>
                    <a:pt x="41" y="0"/>
                  </a:cubicBezTo>
                  <a:cubicBezTo>
                    <a:pt x="18" y="0"/>
                    <a:pt x="0" y="19"/>
                    <a:pt x="0" y="41"/>
                  </a:cubicBezTo>
                  <a:cubicBezTo>
                    <a:pt x="0" y="54"/>
                    <a:pt x="5" y="65"/>
                    <a:pt x="13" y="72"/>
                  </a:cubicBezTo>
                  <a:cubicBezTo>
                    <a:pt x="13" y="72"/>
                    <a:pt x="13" y="72"/>
                    <a:pt x="13" y="72"/>
                  </a:cubicBezTo>
                  <a:cubicBezTo>
                    <a:pt x="58" y="117"/>
                    <a:pt x="58" y="117"/>
                    <a:pt x="58" y="117"/>
                  </a:cubicBezTo>
                  <a:cubicBezTo>
                    <a:pt x="63" y="122"/>
                    <a:pt x="67" y="126"/>
                    <a:pt x="72" y="126"/>
                  </a:cubicBezTo>
                  <a:cubicBezTo>
                    <a:pt x="76" y="126"/>
                    <a:pt x="81" y="122"/>
                    <a:pt x="85" y="117"/>
                  </a:cubicBezTo>
                  <a:cubicBezTo>
                    <a:pt x="130" y="72"/>
                    <a:pt x="130" y="72"/>
                    <a:pt x="130" y="72"/>
                  </a:cubicBezTo>
                  <a:cubicBezTo>
                    <a:pt x="130" y="72"/>
                    <a:pt x="130" y="72"/>
                    <a:pt x="130" y="72"/>
                  </a:cubicBezTo>
                  <a:cubicBezTo>
                    <a:pt x="139" y="65"/>
                    <a:pt x="144" y="54"/>
                    <a:pt x="144" y="41"/>
                  </a:cubicBezTo>
                  <a:close/>
                  <a:moveTo>
                    <a:pt x="118" y="59"/>
                  </a:moveTo>
                  <a:cubicBezTo>
                    <a:pt x="73" y="104"/>
                    <a:pt x="73" y="104"/>
                    <a:pt x="73" y="104"/>
                  </a:cubicBezTo>
                  <a:cubicBezTo>
                    <a:pt x="72" y="105"/>
                    <a:pt x="72" y="105"/>
                    <a:pt x="72" y="105"/>
                  </a:cubicBezTo>
                  <a:cubicBezTo>
                    <a:pt x="72" y="105"/>
                    <a:pt x="71" y="105"/>
                    <a:pt x="71" y="104"/>
                  </a:cubicBezTo>
                  <a:cubicBezTo>
                    <a:pt x="25" y="59"/>
                    <a:pt x="25" y="59"/>
                    <a:pt x="25" y="59"/>
                  </a:cubicBezTo>
                  <a:cubicBezTo>
                    <a:pt x="20" y="54"/>
                    <a:pt x="18" y="48"/>
                    <a:pt x="18" y="41"/>
                  </a:cubicBezTo>
                  <a:cubicBezTo>
                    <a:pt x="18" y="29"/>
                    <a:pt x="28" y="18"/>
                    <a:pt x="41" y="18"/>
                  </a:cubicBezTo>
                  <a:cubicBezTo>
                    <a:pt x="48" y="18"/>
                    <a:pt x="54" y="21"/>
                    <a:pt x="58" y="26"/>
                  </a:cubicBezTo>
                  <a:cubicBezTo>
                    <a:pt x="72" y="40"/>
                    <a:pt x="72" y="40"/>
                    <a:pt x="72" y="40"/>
                  </a:cubicBezTo>
                  <a:cubicBezTo>
                    <a:pt x="85" y="26"/>
                    <a:pt x="85" y="26"/>
                    <a:pt x="85" y="26"/>
                  </a:cubicBezTo>
                  <a:cubicBezTo>
                    <a:pt x="90" y="21"/>
                    <a:pt x="96" y="18"/>
                    <a:pt x="102" y="18"/>
                  </a:cubicBezTo>
                  <a:cubicBezTo>
                    <a:pt x="115" y="18"/>
                    <a:pt x="126" y="29"/>
                    <a:pt x="126" y="41"/>
                  </a:cubicBezTo>
                  <a:cubicBezTo>
                    <a:pt x="126" y="48"/>
                    <a:pt x="123" y="54"/>
                    <a:pt x="118" y="59"/>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6" name="Freeform 97"/>
            <p:cNvSpPr>
              <a:spLocks noEditPoints="1"/>
            </p:cNvSpPr>
            <p:nvPr/>
          </p:nvSpPr>
          <p:spPr bwMode="auto">
            <a:xfrm>
              <a:off x="10558179" y="4663940"/>
              <a:ext cx="195733" cy="195733"/>
            </a:xfrm>
            <a:custGeom>
              <a:avLst/>
              <a:gdLst>
                <a:gd name="T0" fmla="*/ 31 w 61"/>
                <a:gd name="T1" fmla="*/ 0 h 61"/>
                <a:gd name="T2" fmla="*/ 0 w 61"/>
                <a:gd name="T3" fmla="*/ 30 h 61"/>
                <a:gd name="T4" fmla="*/ 31 w 61"/>
                <a:gd name="T5" fmla="*/ 61 h 61"/>
                <a:gd name="T6" fmla="*/ 61 w 61"/>
                <a:gd name="T7" fmla="*/ 30 h 61"/>
                <a:gd name="T8" fmla="*/ 31 w 61"/>
                <a:gd name="T9" fmla="*/ 0 h 61"/>
                <a:gd name="T10" fmla="*/ 31 w 61"/>
                <a:gd name="T11" fmla="*/ 55 h 61"/>
                <a:gd name="T12" fmla="*/ 6 w 61"/>
                <a:gd name="T13" fmla="*/ 30 h 61"/>
                <a:gd name="T14" fmla="*/ 31 w 61"/>
                <a:gd name="T15" fmla="*/ 6 h 61"/>
                <a:gd name="T16" fmla="*/ 55 w 61"/>
                <a:gd name="T17" fmla="*/ 30 h 61"/>
                <a:gd name="T18" fmla="*/ 31 w 61"/>
                <a:gd name="T19" fmla="*/ 55 h 61"/>
                <a:gd name="T20" fmla="*/ 27 w 61"/>
                <a:gd name="T21" fmla="*/ 15 h 61"/>
                <a:gd name="T22" fmla="*/ 34 w 61"/>
                <a:gd name="T23" fmla="*/ 15 h 61"/>
                <a:gd name="T24" fmla="*/ 34 w 61"/>
                <a:gd name="T25" fmla="*/ 23 h 61"/>
                <a:gd name="T26" fmla="*/ 27 w 61"/>
                <a:gd name="T27" fmla="*/ 23 h 61"/>
                <a:gd name="T28" fmla="*/ 27 w 61"/>
                <a:gd name="T29" fmla="*/ 15 h 61"/>
                <a:gd name="T30" fmla="*/ 38 w 61"/>
                <a:gd name="T31" fmla="*/ 46 h 61"/>
                <a:gd name="T32" fmla="*/ 23 w 61"/>
                <a:gd name="T33" fmla="*/ 46 h 61"/>
                <a:gd name="T34" fmla="*/ 23 w 61"/>
                <a:gd name="T35" fmla="*/ 42 h 61"/>
                <a:gd name="T36" fmla="*/ 27 w 61"/>
                <a:gd name="T37" fmla="*/ 42 h 61"/>
                <a:gd name="T38" fmla="*/ 27 w 61"/>
                <a:gd name="T39" fmla="*/ 30 h 61"/>
                <a:gd name="T40" fmla="*/ 23 w 61"/>
                <a:gd name="T41" fmla="*/ 30 h 61"/>
                <a:gd name="T42" fmla="*/ 23 w 61"/>
                <a:gd name="T43" fmla="*/ 27 h 61"/>
                <a:gd name="T44" fmla="*/ 34 w 61"/>
                <a:gd name="T45" fmla="*/ 27 h 61"/>
                <a:gd name="T46" fmla="*/ 34 w 61"/>
                <a:gd name="T47" fmla="*/ 42 h 61"/>
                <a:gd name="T48" fmla="*/ 38 w 61"/>
                <a:gd name="T49" fmla="*/ 42 h 61"/>
                <a:gd name="T50" fmla="*/ 38 w 61"/>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61">
                  <a:moveTo>
                    <a:pt x="31" y="0"/>
                  </a:moveTo>
                  <a:cubicBezTo>
                    <a:pt x="14" y="0"/>
                    <a:pt x="0" y="14"/>
                    <a:pt x="0" y="30"/>
                  </a:cubicBezTo>
                  <a:cubicBezTo>
                    <a:pt x="0" y="47"/>
                    <a:pt x="14" y="61"/>
                    <a:pt x="31" y="61"/>
                  </a:cubicBezTo>
                  <a:cubicBezTo>
                    <a:pt x="47" y="61"/>
                    <a:pt x="61" y="47"/>
                    <a:pt x="61" y="30"/>
                  </a:cubicBezTo>
                  <a:cubicBezTo>
                    <a:pt x="61" y="14"/>
                    <a:pt x="47" y="0"/>
                    <a:pt x="31" y="0"/>
                  </a:cubicBezTo>
                  <a:close/>
                  <a:moveTo>
                    <a:pt x="31" y="55"/>
                  </a:moveTo>
                  <a:cubicBezTo>
                    <a:pt x="17" y="55"/>
                    <a:pt x="6" y="44"/>
                    <a:pt x="6" y="30"/>
                  </a:cubicBezTo>
                  <a:cubicBezTo>
                    <a:pt x="6" y="17"/>
                    <a:pt x="17" y="6"/>
                    <a:pt x="31" y="6"/>
                  </a:cubicBezTo>
                  <a:cubicBezTo>
                    <a:pt x="44" y="6"/>
                    <a:pt x="55" y="17"/>
                    <a:pt x="55" y="30"/>
                  </a:cubicBezTo>
                  <a:cubicBezTo>
                    <a:pt x="55" y="44"/>
                    <a:pt x="44" y="55"/>
                    <a:pt x="31" y="55"/>
                  </a:cubicBezTo>
                  <a:close/>
                  <a:moveTo>
                    <a:pt x="27" y="15"/>
                  </a:moveTo>
                  <a:cubicBezTo>
                    <a:pt x="34" y="15"/>
                    <a:pt x="34" y="15"/>
                    <a:pt x="34" y="15"/>
                  </a:cubicBezTo>
                  <a:cubicBezTo>
                    <a:pt x="34" y="23"/>
                    <a:pt x="34" y="23"/>
                    <a:pt x="34" y="23"/>
                  </a:cubicBezTo>
                  <a:cubicBezTo>
                    <a:pt x="27" y="23"/>
                    <a:pt x="27" y="23"/>
                    <a:pt x="27" y="23"/>
                  </a:cubicBezTo>
                  <a:lnTo>
                    <a:pt x="27" y="15"/>
                  </a:lnTo>
                  <a:close/>
                  <a:moveTo>
                    <a:pt x="38" y="46"/>
                  </a:moveTo>
                  <a:cubicBezTo>
                    <a:pt x="23" y="46"/>
                    <a:pt x="23" y="46"/>
                    <a:pt x="23" y="46"/>
                  </a:cubicBezTo>
                  <a:cubicBezTo>
                    <a:pt x="23" y="42"/>
                    <a:pt x="23" y="42"/>
                    <a:pt x="23" y="42"/>
                  </a:cubicBezTo>
                  <a:cubicBezTo>
                    <a:pt x="27" y="42"/>
                    <a:pt x="27" y="42"/>
                    <a:pt x="27" y="42"/>
                  </a:cubicBezTo>
                  <a:cubicBezTo>
                    <a:pt x="27" y="30"/>
                    <a:pt x="27" y="30"/>
                    <a:pt x="27" y="30"/>
                  </a:cubicBezTo>
                  <a:cubicBezTo>
                    <a:pt x="23" y="30"/>
                    <a:pt x="23" y="30"/>
                    <a:pt x="23" y="30"/>
                  </a:cubicBezTo>
                  <a:cubicBezTo>
                    <a:pt x="23" y="27"/>
                    <a:pt x="23" y="27"/>
                    <a:pt x="23" y="27"/>
                  </a:cubicBezTo>
                  <a:cubicBezTo>
                    <a:pt x="34" y="27"/>
                    <a:pt x="34" y="27"/>
                    <a:pt x="34" y="27"/>
                  </a:cubicBezTo>
                  <a:cubicBezTo>
                    <a:pt x="34" y="42"/>
                    <a:pt x="34" y="42"/>
                    <a:pt x="34" y="42"/>
                  </a:cubicBezTo>
                  <a:cubicBezTo>
                    <a:pt x="38" y="42"/>
                    <a:pt x="38" y="42"/>
                    <a:pt x="38" y="42"/>
                  </a:cubicBezTo>
                  <a:lnTo>
                    <a:pt x="38" y="46"/>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7" name="Freeform 98"/>
            <p:cNvSpPr>
              <a:spLocks noEditPoints="1"/>
            </p:cNvSpPr>
            <p:nvPr/>
          </p:nvSpPr>
          <p:spPr bwMode="auto">
            <a:xfrm>
              <a:off x="10607112" y="4990815"/>
              <a:ext cx="299472" cy="301429"/>
            </a:xfrm>
            <a:custGeom>
              <a:avLst/>
              <a:gdLst>
                <a:gd name="T0" fmla="*/ 85 w 94"/>
                <a:gd name="T1" fmla="*/ 20 h 94"/>
                <a:gd name="T2" fmla="*/ 37 w 94"/>
                <a:gd name="T3" fmla="*/ 2 h 94"/>
                <a:gd name="T4" fmla="*/ 20 w 94"/>
                <a:gd name="T5" fmla="*/ 10 h 94"/>
                <a:gd name="T6" fmla="*/ 2 w 94"/>
                <a:gd name="T7" fmla="*/ 57 h 94"/>
                <a:gd name="T8" fmla="*/ 10 w 94"/>
                <a:gd name="T9" fmla="*/ 74 h 94"/>
                <a:gd name="T10" fmla="*/ 57 w 94"/>
                <a:gd name="T11" fmla="*/ 92 h 94"/>
                <a:gd name="T12" fmla="*/ 74 w 94"/>
                <a:gd name="T13" fmla="*/ 84 h 94"/>
                <a:gd name="T14" fmla="*/ 92 w 94"/>
                <a:gd name="T15" fmla="*/ 37 h 94"/>
                <a:gd name="T16" fmla="*/ 85 w 94"/>
                <a:gd name="T17" fmla="*/ 20 h 94"/>
                <a:gd name="T18" fmla="*/ 36 w 94"/>
                <a:gd name="T19" fmla="*/ 38 h 94"/>
                <a:gd name="T20" fmla="*/ 62 w 94"/>
                <a:gd name="T21" fmla="*/ 47 h 94"/>
                <a:gd name="T22" fmla="*/ 61 w 94"/>
                <a:gd name="T23" fmla="*/ 52 h 94"/>
                <a:gd name="T24" fmla="*/ 42 w 94"/>
                <a:gd name="T25" fmla="*/ 61 h 94"/>
                <a:gd name="T26" fmla="*/ 33 w 94"/>
                <a:gd name="T27" fmla="*/ 42 h 94"/>
                <a:gd name="T28" fmla="*/ 36 w 94"/>
                <a:gd name="T29" fmla="*/ 38 h 94"/>
                <a:gd name="T30" fmla="*/ 76 w 94"/>
                <a:gd name="T31" fmla="*/ 53 h 94"/>
                <a:gd name="T32" fmla="*/ 69 w 94"/>
                <a:gd name="T33" fmla="*/ 71 h 94"/>
                <a:gd name="T34" fmla="*/ 66 w 94"/>
                <a:gd name="T35" fmla="*/ 80 h 94"/>
                <a:gd name="T36" fmla="*/ 59 w 94"/>
                <a:gd name="T37" fmla="*/ 82 h 94"/>
                <a:gd name="T38" fmla="*/ 15 w 94"/>
                <a:gd name="T39" fmla="*/ 65 h 94"/>
                <a:gd name="T40" fmla="*/ 12 w 94"/>
                <a:gd name="T41" fmla="*/ 59 h 94"/>
                <a:gd name="T42" fmla="*/ 15 w 94"/>
                <a:gd name="T43" fmla="*/ 50 h 94"/>
                <a:gd name="T44" fmla="*/ 22 w 94"/>
                <a:gd name="T45" fmla="*/ 32 h 94"/>
                <a:gd name="T46" fmla="*/ 22 w 94"/>
                <a:gd name="T47" fmla="*/ 32 h 94"/>
                <a:gd name="T48" fmla="*/ 29 w 94"/>
                <a:gd name="T49" fmla="*/ 35 h 94"/>
                <a:gd name="T50" fmla="*/ 27 w 94"/>
                <a:gd name="T51" fmla="*/ 39 h 94"/>
                <a:gd name="T52" fmla="*/ 39 w 94"/>
                <a:gd name="T53" fmla="*/ 67 h 94"/>
                <a:gd name="T54" fmla="*/ 67 w 94"/>
                <a:gd name="T55" fmla="*/ 55 h 94"/>
                <a:gd name="T56" fmla="*/ 69 w 94"/>
                <a:gd name="T57" fmla="*/ 50 h 94"/>
                <a:gd name="T58" fmla="*/ 76 w 94"/>
                <a:gd name="T59" fmla="*/ 53 h 94"/>
                <a:gd name="T60" fmla="*/ 82 w 94"/>
                <a:gd name="T61" fmla="*/ 37 h 94"/>
                <a:gd name="T62" fmla="*/ 79 w 94"/>
                <a:gd name="T63" fmla="*/ 38 h 94"/>
                <a:gd name="T64" fmla="*/ 74 w 94"/>
                <a:gd name="T65" fmla="*/ 37 h 94"/>
                <a:gd name="T66" fmla="*/ 73 w 94"/>
                <a:gd name="T67" fmla="*/ 34 h 94"/>
                <a:gd name="T68" fmla="*/ 74 w 94"/>
                <a:gd name="T69" fmla="*/ 29 h 94"/>
                <a:gd name="T70" fmla="*/ 77 w 94"/>
                <a:gd name="T71" fmla="*/ 28 h 94"/>
                <a:gd name="T72" fmla="*/ 82 w 94"/>
                <a:gd name="T73" fmla="*/ 29 h 94"/>
                <a:gd name="T74" fmla="*/ 83 w 94"/>
                <a:gd name="T75" fmla="*/ 33 h 94"/>
                <a:gd name="T76" fmla="*/ 82 w 94"/>
                <a:gd name="T77" fmla="*/ 3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 h="94">
                  <a:moveTo>
                    <a:pt x="85" y="20"/>
                  </a:moveTo>
                  <a:cubicBezTo>
                    <a:pt x="37" y="2"/>
                    <a:pt x="37" y="2"/>
                    <a:pt x="37" y="2"/>
                  </a:cubicBezTo>
                  <a:cubicBezTo>
                    <a:pt x="30" y="0"/>
                    <a:pt x="23" y="3"/>
                    <a:pt x="20" y="10"/>
                  </a:cubicBezTo>
                  <a:cubicBezTo>
                    <a:pt x="2" y="57"/>
                    <a:pt x="2" y="57"/>
                    <a:pt x="2" y="57"/>
                  </a:cubicBezTo>
                  <a:cubicBezTo>
                    <a:pt x="0" y="64"/>
                    <a:pt x="3" y="71"/>
                    <a:pt x="10" y="74"/>
                  </a:cubicBezTo>
                  <a:cubicBezTo>
                    <a:pt x="57" y="92"/>
                    <a:pt x="57" y="92"/>
                    <a:pt x="57" y="92"/>
                  </a:cubicBezTo>
                  <a:cubicBezTo>
                    <a:pt x="64" y="94"/>
                    <a:pt x="71" y="91"/>
                    <a:pt x="74" y="84"/>
                  </a:cubicBezTo>
                  <a:cubicBezTo>
                    <a:pt x="92" y="37"/>
                    <a:pt x="92" y="37"/>
                    <a:pt x="92" y="37"/>
                  </a:cubicBezTo>
                  <a:cubicBezTo>
                    <a:pt x="94" y="30"/>
                    <a:pt x="91" y="23"/>
                    <a:pt x="85" y="20"/>
                  </a:cubicBezTo>
                  <a:close/>
                  <a:moveTo>
                    <a:pt x="36" y="38"/>
                  </a:moveTo>
                  <a:cubicBezTo>
                    <a:pt x="62" y="47"/>
                    <a:pt x="62" y="47"/>
                    <a:pt x="62" y="47"/>
                  </a:cubicBezTo>
                  <a:cubicBezTo>
                    <a:pt x="62" y="49"/>
                    <a:pt x="61" y="51"/>
                    <a:pt x="61" y="52"/>
                  </a:cubicBezTo>
                  <a:cubicBezTo>
                    <a:pt x="58" y="60"/>
                    <a:pt x="49" y="64"/>
                    <a:pt x="42" y="61"/>
                  </a:cubicBezTo>
                  <a:cubicBezTo>
                    <a:pt x="34" y="58"/>
                    <a:pt x="31" y="49"/>
                    <a:pt x="33" y="42"/>
                  </a:cubicBezTo>
                  <a:cubicBezTo>
                    <a:pt x="34" y="40"/>
                    <a:pt x="35" y="39"/>
                    <a:pt x="36" y="38"/>
                  </a:cubicBezTo>
                  <a:close/>
                  <a:moveTo>
                    <a:pt x="76" y="53"/>
                  </a:moveTo>
                  <a:cubicBezTo>
                    <a:pt x="69" y="71"/>
                    <a:pt x="69" y="71"/>
                    <a:pt x="69" y="71"/>
                  </a:cubicBezTo>
                  <a:cubicBezTo>
                    <a:pt x="66" y="80"/>
                    <a:pt x="66" y="80"/>
                    <a:pt x="66" y="80"/>
                  </a:cubicBezTo>
                  <a:cubicBezTo>
                    <a:pt x="65" y="82"/>
                    <a:pt x="62" y="83"/>
                    <a:pt x="59" y="82"/>
                  </a:cubicBezTo>
                  <a:cubicBezTo>
                    <a:pt x="15" y="65"/>
                    <a:pt x="15" y="65"/>
                    <a:pt x="15" y="65"/>
                  </a:cubicBezTo>
                  <a:cubicBezTo>
                    <a:pt x="12" y="64"/>
                    <a:pt x="11" y="62"/>
                    <a:pt x="12" y="59"/>
                  </a:cubicBezTo>
                  <a:cubicBezTo>
                    <a:pt x="15" y="50"/>
                    <a:pt x="15" y="50"/>
                    <a:pt x="15" y="50"/>
                  </a:cubicBezTo>
                  <a:cubicBezTo>
                    <a:pt x="22" y="32"/>
                    <a:pt x="22" y="32"/>
                    <a:pt x="22" y="32"/>
                  </a:cubicBezTo>
                  <a:cubicBezTo>
                    <a:pt x="22" y="32"/>
                    <a:pt x="22" y="32"/>
                    <a:pt x="22" y="32"/>
                  </a:cubicBezTo>
                  <a:cubicBezTo>
                    <a:pt x="29" y="35"/>
                    <a:pt x="29" y="35"/>
                    <a:pt x="29" y="35"/>
                  </a:cubicBezTo>
                  <a:cubicBezTo>
                    <a:pt x="28" y="36"/>
                    <a:pt x="27" y="38"/>
                    <a:pt x="27" y="39"/>
                  </a:cubicBezTo>
                  <a:cubicBezTo>
                    <a:pt x="23" y="51"/>
                    <a:pt x="28" y="63"/>
                    <a:pt x="39" y="67"/>
                  </a:cubicBezTo>
                  <a:cubicBezTo>
                    <a:pt x="51" y="72"/>
                    <a:pt x="63" y="66"/>
                    <a:pt x="67" y="55"/>
                  </a:cubicBezTo>
                  <a:cubicBezTo>
                    <a:pt x="68" y="53"/>
                    <a:pt x="68" y="52"/>
                    <a:pt x="69" y="50"/>
                  </a:cubicBezTo>
                  <a:cubicBezTo>
                    <a:pt x="76" y="53"/>
                    <a:pt x="76" y="53"/>
                    <a:pt x="76" y="53"/>
                  </a:cubicBezTo>
                  <a:close/>
                  <a:moveTo>
                    <a:pt x="82" y="37"/>
                  </a:moveTo>
                  <a:cubicBezTo>
                    <a:pt x="81" y="38"/>
                    <a:pt x="80" y="39"/>
                    <a:pt x="79" y="38"/>
                  </a:cubicBezTo>
                  <a:cubicBezTo>
                    <a:pt x="74" y="37"/>
                    <a:pt x="74" y="37"/>
                    <a:pt x="74" y="37"/>
                  </a:cubicBezTo>
                  <a:cubicBezTo>
                    <a:pt x="73" y="36"/>
                    <a:pt x="72" y="35"/>
                    <a:pt x="73" y="34"/>
                  </a:cubicBezTo>
                  <a:cubicBezTo>
                    <a:pt x="74" y="29"/>
                    <a:pt x="74" y="29"/>
                    <a:pt x="74" y="29"/>
                  </a:cubicBezTo>
                  <a:cubicBezTo>
                    <a:pt x="75" y="28"/>
                    <a:pt x="76" y="27"/>
                    <a:pt x="77" y="28"/>
                  </a:cubicBezTo>
                  <a:cubicBezTo>
                    <a:pt x="82" y="29"/>
                    <a:pt x="82" y="29"/>
                    <a:pt x="82" y="29"/>
                  </a:cubicBezTo>
                  <a:cubicBezTo>
                    <a:pt x="83" y="30"/>
                    <a:pt x="84" y="31"/>
                    <a:pt x="83" y="33"/>
                  </a:cubicBezTo>
                  <a:lnTo>
                    <a:pt x="82" y="37"/>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8" name="Freeform 99"/>
            <p:cNvSpPr>
              <a:spLocks noEditPoints="1"/>
            </p:cNvSpPr>
            <p:nvPr/>
          </p:nvSpPr>
          <p:spPr bwMode="auto">
            <a:xfrm>
              <a:off x="10793059" y="3628514"/>
              <a:ext cx="168330" cy="168330"/>
            </a:xfrm>
            <a:custGeom>
              <a:avLst/>
              <a:gdLst>
                <a:gd name="T0" fmla="*/ 44 w 53"/>
                <a:gd name="T1" fmla="*/ 0 h 53"/>
                <a:gd name="T2" fmla="*/ 9 w 53"/>
                <a:gd name="T3" fmla="*/ 0 h 53"/>
                <a:gd name="T4" fmla="*/ 0 w 53"/>
                <a:gd name="T5" fmla="*/ 9 h 53"/>
                <a:gd name="T6" fmla="*/ 0 w 53"/>
                <a:gd name="T7" fmla="*/ 44 h 53"/>
                <a:gd name="T8" fmla="*/ 9 w 53"/>
                <a:gd name="T9" fmla="*/ 53 h 53"/>
                <a:gd name="T10" fmla="*/ 44 w 53"/>
                <a:gd name="T11" fmla="*/ 53 h 53"/>
                <a:gd name="T12" fmla="*/ 53 w 53"/>
                <a:gd name="T13" fmla="*/ 44 h 53"/>
                <a:gd name="T14" fmla="*/ 53 w 53"/>
                <a:gd name="T15" fmla="*/ 9 h 53"/>
                <a:gd name="T16" fmla="*/ 44 w 53"/>
                <a:gd name="T17" fmla="*/ 0 h 53"/>
                <a:gd name="T18" fmla="*/ 20 w 53"/>
                <a:gd name="T19" fmla="*/ 43 h 53"/>
                <a:gd name="T20" fmla="*/ 13 w 53"/>
                <a:gd name="T21" fmla="*/ 43 h 53"/>
                <a:gd name="T22" fmla="*/ 13 w 53"/>
                <a:gd name="T23" fmla="*/ 20 h 53"/>
                <a:gd name="T24" fmla="*/ 20 w 53"/>
                <a:gd name="T25" fmla="*/ 20 h 53"/>
                <a:gd name="T26" fmla="*/ 20 w 53"/>
                <a:gd name="T27" fmla="*/ 43 h 53"/>
                <a:gd name="T28" fmla="*/ 17 w 53"/>
                <a:gd name="T29" fmla="*/ 16 h 53"/>
                <a:gd name="T30" fmla="*/ 13 w 53"/>
                <a:gd name="T31" fmla="*/ 13 h 53"/>
                <a:gd name="T32" fmla="*/ 17 w 53"/>
                <a:gd name="T33" fmla="*/ 10 h 53"/>
                <a:gd name="T34" fmla="*/ 20 w 53"/>
                <a:gd name="T35" fmla="*/ 13 h 53"/>
                <a:gd name="T36" fmla="*/ 17 w 53"/>
                <a:gd name="T37" fmla="*/ 16 h 53"/>
                <a:gd name="T38" fmla="*/ 43 w 53"/>
                <a:gd name="T39" fmla="*/ 43 h 53"/>
                <a:gd name="T40" fmla="*/ 37 w 53"/>
                <a:gd name="T41" fmla="*/ 43 h 53"/>
                <a:gd name="T42" fmla="*/ 37 w 53"/>
                <a:gd name="T43" fmla="*/ 30 h 53"/>
                <a:gd name="T44" fmla="*/ 33 w 53"/>
                <a:gd name="T45" fmla="*/ 26 h 53"/>
                <a:gd name="T46" fmla="*/ 30 w 53"/>
                <a:gd name="T47" fmla="*/ 30 h 53"/>
                <a:gd name="T48" fmla="*/ 30 w 53"/>
                <a:gd name="T49" fmla="*/ 43 h 53"/>
                <a:gd name="T50" fmla="*/ 23 w 53"/>
                <a:gd name="T51" fmla="*/ 43 h 53"/>
                <a:gd name="T52" fmla="*/ 23 w 53"/>
                <a:gd name="T53" fmla="*/ 20 h 53"/>
                <a:gd name="T54" fmla="*/ 30 w 53"/>
                <a:gd name="T55" fmla="*/ 20 h 53"/>
                <a:gd name="T56" fmla="*/ 30 w 53"/>
                <a:gd name="T57" fmla="*/ 24 h 53"/>
                <a:gd name="T58" fmla="*/ 36 w 53"/>
                <a:gd name="T59" fmla="*/ 20 h 53"/>
                <a:gd name="T60" fmla="*/ 43 w 53"/>
                <a:gd name="T61" fmla="*/ 28 h 53"/>
                <a:gd name="T62" fmla="*/ 43 w 53"/>
                <a:gd name="T63" fmla="*/ 4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53">
                  <a:moveTo>
                    <a:pt x="44" y="0"/>
                  </a:moveTo>
                  <a:cubicBezTo>
                    <a:pt x="9" y="0"/>
                    <a:pt x="9" y="0"/>
                    <a:pt x="9" y="0"/>
                  </a:cubicBezTo>
                  <a:cubicBezTo>
                    <a:pt x="4" y="0"/>
                    <a:pt x="0" y="4"/>
                    <a:pt x="0" y="9"/>
                  </a:cubicBezTo>
                  <a:cubicBezTo>
                    <a:pt x="0" y="44"/>
                    <a:pt x="0" y="44"/>
                    <a:pt x="0" y="44"/>
                  </a:cubicBezTo>
                  <a:cubicBezTo>
                    <a:pt x="0" y="49"/>
                    <a:pt x="4" y="53"/>
                    <a:pt x="9" y="53"/>
                  </a:cubicBezTo>
                  <a:cubicBezTo>
                    <a:pt x="44" y="53"/>
                    <a:pt x="44" y="53"/>
                    <a:pt x="44" y="53"/>
                  </a:cubicBezTo>
                  <a:cubicBezTo>
                    <a:pt x="49" y="53"/>
                    <a:pt x="53" y="49"/>
                    <a:pt x="53" y="44"/>
                  </a:cubicBezTo>
                  <a:cubicBezTo>
                    <a:pt x="53" y="9"/>
                    <a:pt x="53" y="9"/>
                    <a:pt x="53" y="9"/>
                  </a:cubicBezTo>
                  <a:cubicBezTo>
                    <a:pt x="53" y="4"/>
                    <a:pt x="49" y="0"/>
                    <a:pt x="44" y="0"/>
                  </a:cubicBezTo>
                  <a:close/>
                  <a:moveTo>
                    <a:pt x="20" y="43"/>
                  </a:moveTo>
                  <a:cubicBezTo>
                    <a:pt x="13" y="43"/>
                    <a:pt x="13" y="43"/>
                    <a:pt x="13" y="43"/>
                  </a:cubicBezTo>
                  <a:cubicBezTo>
                    <a:pt x="13" y="20"/>
                    <a:pt x="13" y="20"/>
                    <a:pt x="13" y="20"/>
                  </a:cubicBezTo>
                  <a:cubicBezTo>
                    <a:pt x="20" y="20"/>
                    <a:pt x="20" y="20"/>
                    <a:pt x="20" y="20"/>
                  </a:cubicBezTo>
                  <a:lnTo>
                    <a:pt x="20" y="43"/>
                  </a:lnTo>
                  <a:close/>
                  <a:moveTo>
                    <a:pt x="17" y="16"/>
                  </a:moveTo>
                  <a:cubicBezTo>
                    <a:pt x="15" y="16"/>
                    <a:pt x="13" y="15"/>
                    <a:pt x="13" y="13"/>
                  </a:cubicBezTo>
                  <a:cubicBezTo>
                    <a:pt x="13" y="11"/>
                    <a:pt x="15" y="10"/>
                    <a:pt x="17" y="10"/>
                  </a:cubicBezTo>
                  <a:cubicBezTo>
                    <a:pt x="18" y="10"/>
                    <a:pt x="20" y="11"/>
                    <a:pt x="20" y="13"/>
                  </a:cubicBezTo>
                  <a:cubicBezTo>
                    <a:pt x="20" y="15"/>
                    <a:pt x="18" y="16"/>
                    <a:pt x="17" y="16"/>
                  </a:cubicBezTo>
                  <a:close/>
                  <a:moveTo>
                    <a:pt x="43" y="43"/>
                  </a:moveTo>
                  <a:cubicBezTo>
                    <a:pt x="37" y="43"/>
                    <a:pt x="37" y="43"/>
                    <a:pt x="37" y="43"/>
                  </a:cubicBezTo>
                  <a:cubicBezTo>
                    <a:pt x="37" y="30"/>
                    <a:pt x="37" y="30"/>
                    <a:pt x="37" y="30"/>
                  </a:cubicBezTo>
                  <a:cubicBezTo>
                    <a:pt x="37" y="28"/>
                    <a:pt x="35" y="26"/>
                    <a:pt x="33" y="26"/>
                  </a:cubicBezTo>
                  <a:cubicBezTo>
                    <a:pt x="31" y="26"/>
                    <a:pt x="30" y="28"/>
                    <a:pt x="30" y="30"/>
                  </a:cubicBezTo>
                  <a:cubicBezTo>
                    <a:pt x="30" y="43"/>
                    <a:pt x="30" y="43"/>
                    <a:pt x="30" y="43"/>
                  </a:cubicBezTo>
                  <a:cubicBezTo>
                    <a:pt x="23" y="43"/>
                    <a:pt x="23" y="43"/>
                    <a:pt x="23" y="43"/>
                  </a:cubicBezTo>
                  <a:cubicBezTo>
                    <a:pt x="23" y="20"/>
                    <a:pt x="23" y="20"/>
                    <a:pt x="23" y="20"/>
                  </a:cubicBezTo>
                  <a:cubicBezTo>
                    <a:pt x="30" y="20"/>
                    <a:pt x="30" y="20"/>
                    <a:pt x="30" y="20"/>
                  </a:cubicBezTo>
                  <a:cubicBezTo>
                    <a:pt x="30" y="24"/>
                    <a:pt x="30" y="24"/>
                    <a:pt x="30" y="24"/>
                  </a:cubicBezTo>
                  <a:cubicBezTo>
                    <a:pt x="31" y="22"/>
                    <a:pt x="33" y="20"/>
                    <a:pt x="36" y="20"/>
                  </a:cubicBezTo>
                  <a:cubicBezTo>
                    <a:pt x="40" y="20"/>
                    <a:pt x="43" y="23"/>
                    <a:pt x="43" y="28"/>
                  </a:cubicBezTo>
                  <a:lnTo>
                    <a:pt x="43" y="43"/>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9" name="Freeform 100"/>
            <p:cNvSpPr>
              <a:spLocks noEditPoints="1"/>
            </p:cNvSpPr>
            <p:nvPr/>
          </p:nvSpPr>
          <p:spPr bwMode="auto">
            <a:xfrm>
              <a:off x="10646259" y="3395591"/>
              <a:ext cx="309258" cy="193775"/>
            </a:xfrm>
            <a:custGeom>
              <a:avLst/>
              <a:gdLst>
                <a:gd name="T0" fmla="*/ 49 w 158"/>
                <a:gd name="T1" fmla="*/ 70 h 99"/>
                <a:gd name="T2" fmla="*/ 49 w 158"/>
                <a:gd name="T3" fmla="*/ 39 h 99"/>
                <a:gd name="T4" fmla="*/ 78 w 158"/>
                <a:gd name="T5" fmla="*/ 39 h 99"/>
                <a:gd name="T6" fmla="*/ 39 w 158"/>
                <a:gd name="T7" fmla="*/ 0 h 99"/>
                <a:gd name="T8" fmla="*/ 0 w 158"/>
                <a:gd name="T9" fmla="*/ 39 h 99"/>
                <a:gd name="T10" fmla="*/ 29 w 158"/>
                <a:gd name="T11" fmla="*/ 39 h 99"/>
                <a:gd name="T12" fmla="*/ 29 w 158"/>
                <a:gd name="T13" fmla="*/ 89 h 99"/>
                <a:gd name="T14" fmla="*/ 88 w 158"/>
                <a:gd name="T15" fmla="*/ 89 h 99"/>
                <a:gd name="T16" fmla="*/ 68 w 158"/>
                <a:gd name="T17" fmla="*/ 70 h 99"/>
                <a:gd name="T18" fmla="*/ 49 w 158"/>
                <a:gd name="T19" fmla="*/ 70 h 99"/>
                <a:gd name="T20" fmla="*/ 129 w 158"/>
                <a:gd name="T21" fmla="*/ 58 h 99"/>
                <a:gd name="T22" fmla="*/ 129 w 158"/>
                <a:gd name="T23" fmla="*/ 9 h 99"/>
                <a:gd name="T24" fmla="*/ 68 w 158"/>
                <a:gd name="T25" fmla="*/ 9 h 99"/>
                <a:gd name="T26" fmla="*/ 88 w 158"/>
                <a:gd name="T27" fmla="*/ 29 h 99"/>
                <a:gd name="T28" fmla="*/ 107 w 158"/>
                <a:gd name="T29" fmla="*/ 29 h 99"/>
                <a:gd name="T30" fmla="*/ 107 w 158"/>
                <a:gd name="T31" fmla="*/ 58 h 99"/>
                <a:gd name="T32" fmla="*/ 78 w 158"/>
                <a:gd name="T33" fmla="*/ 58 h 99"/>
                <a:gd name="T34" fmla="*/ 119 w 158"/>
                <a:gd name="T35" fmla="*/ 99 h 99"/>
                <a:gd name="T36" fmla="*/ 158 w 158"/>
                <a:gd name="T37" fmla="*/ 58 h 99"/>
                <a:gd name="T38" fmla="*/ 129 w 158"/>
                <a:gd name="T39" fmla="*/ 5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8" h="99">
                  <a:moveTo>
                    <a:pt x="49" y="70"/>
                  </a:moveTo>
                  <a:lnTo>
                    <a:pt x="49" y="39"/>
                  </a:lnTo>
                  <a:lnTo>
                    <a:pt x="78" y="39"/>
                  </a:lnTo>
                  <a:lnTo>
                    <a:pt x="39" y="0"/>
                  </a:lnTo>
                  <a:lnTo>
                    <a:pt x="0" y="39"/>
                  </a:lnTo>
                  <a:lnTo>
                    <a:pt x="29" y="39"/>
                  </a:lnTo>
                  <a:lnTo>
                    <a:pt x="29" y="89"/>
                  </a:lnTo>
                  <a:lnTo>
                    <a:pt x="88" y="89"/>
                  </a:lnTo>
                  <a:lnTo>
                    <a:pt x="68" y="70"/>
                  </a:lnTo>
                  <a:lnTo>
                    <a:pt x="49" y="70"/>
                  </a:lnTo>
                  <a:close/>
                  <a:moveTo>
                    <a:pt x="129" y="58"/>
                  </a:moveTo>
                  <a:lnTo>
                    <a:pt x="129" y="9"/>
                  </a:lnTo>
                  <a:lnTo>
                    <a:pt x="68" y="9"/>
                  </a:lnTo>
                  <a:lnTo>
                    <a:pt x="88" y="29"/>
                  </a:lnTo>
                  <a:lnTo>
                    <a:pt x="107" y="29"/>
                  </a:lnTo>
                  <a:lnTo>
                    <a:pt x="107" y="58"/>
                  </a:lnTo>
                  <a:lnTo>
                    <a:pt x="78" y="58"/>
                  </a:lnTo>
                  <a:lnTo>
                    <a:pt x="119" y="99"/>
                  </a:lnTo>
                  <a:lnTo>
                    <a:pt x="158" y="58"/>
                  </a:lnTo>
                  <a:lnTo>
                    <a:pt x="129" y="58"/>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0" name="Freeform 101"/>
            <p:cNvSpPr>
              <a:spLocks noEditPoints="1"/>
            </p:cNvSpPr>
            <p:nvPr/>
          </p:nvSpPr>
          <p:spPr bwMode="auto">
            <a:xfrm>
              <a:off x="10910498" y="2367994"/>
              <a:ext cx="321002" cy="322959"/>
            </a:xfrm>
            <a:custGeom>
              <a:avLst/>
              <a:gdLst>
                <a:gd name="T0" fmla="*/ 96 w 100"/>
                <a:gd name="T1" fmla="*/ 85 h 101"/>
                <a:gd name="T2" fmla="*/ 73 w 100"/>
                <a:gd name="T3" fmla="*/ 65 h 101"/>
                <a:gd name="T4" fmla="*/ 66 w 100"/>
                <a:gd name="T5" fmla="*/ 62 h 101"/>
                <a:gd name="T6" fmla="*/ 74 w 100"/>
                <a:gd name="T7" fmla="*/ 37 h 101"/>
                <a:gd name="T8" fmla="*/ 37 w 100"/>
                <a:gd name="T9" fmla="*/ 0 h 101"/>
                <a:gd name="T10" fmla="*/ 0 w 100"/>
                <a:gd name="T11" fmla="*/ 37 h 101"/>
                <a:gd name="T12" fmla="*/ 37 w 100"/>
                <a:gd name="T13" fmla="*/ 75 h 101"/>
                <a:gd name="T14" fmla="*/ 61 w 100"/>
                <a:gd name="T15" fmla="*/ 66 h 101"/>
                <a:gd name="T16" fmla="*/ 64 w 100"/>
                <a:gd name="T17" fmla="*/ 73 h 101"/>
                <a:gd name="T18" fmla="*/ 84 w 100"/>
                <a:gd name="T19" fmla="*/ 96 h 101"/>
                <a:gd name="T20" fmla="*/ 97 w 100"/>
                <a:gd name="T21" fmla="*/ 97 h 101"/>
                <a:gd name="T22" fmla="*/ 96 w 100"/>
                <a:gd name="T23" fmla="*/ 85 h 101"/>
                <a:gd name="T24" fmla="*/ 37 w 100"/>
                <a:gd name="T25" fmla="*/ 62 h 101"/>
                <a:gd name="T26" fmla="*/ 12 w 100"/>
                <a:gd name="T27" fmla="*/ 37 h 101"/>
                <a:gd name="T28" fmla="*/ 37 w 100"/>
                <a:gd name="T29" fmla="*/ 12 h 101"/>
                <a:gd name="T30" fmla="*/ 62 w 100"/>
                <a:gd name="T31" fmla="*/ 37 h 101"/>
                <a:gd name="T32" fmla="*/ 37 w 100"/>
                <a:gd name="T33" fmla="*/ 6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 h="101">
                  <a:moveTo>
                    <a:pt x="96" y="85"/>
                  </a:moveTo>
                  <a:cubicBezTo>
                    <a:pt x="73" y="65"/>
                    <a:pt x="73" y="65"/>
                    <a:pt x="73" y="65"/>
                  </a:cubicBezTo>
                  <a:cubicBezTo>
                    <a:pt x="70" y="62"/>
                    <a:pt x="68" y="61"/>
                    <a:pt x="66" y="62"/>
                  </a:cubicBezTo>
                  <a:cubicBezTo>
                    <a:pt x="71" y="55"/>
                    <a:pt x="74" y="47"/>
                    <a:pt x="74" y="37"/>
                  </a:cubicBezTo>
                  <a:cubicBezTo>
                    <a:pt x="74" y="17"/>
                    <a:pt x="58" y="0"/>
                    <a:pt x="37" y="0"/>
                  </a:cubicBezTo>
                  <a:cubicBezTo>
                    <a:pt x="17" y="0"/>
                    <a:pt x="0" y="17"/>
                    <a:pt x="0" y="37"/>
                  </a:cubicBezTo>
                  <a:cubicBezTo>
                    <a:pt x="0" y="58"/>
                    <a:pt x="17" y="75"/>
                    <a:pt x="37" y="75"/>
                  </a:cubicBezTo>
                  <a:cubicBezTo>
                    <a:pt x="46" y="75"/>
                    <a:pt x="55" y="71"/>
                    <a:pt x="61" y="66"/>
                  </a:cubicBezTo>
                  <a:cubicBezTo>
                    <a:pt x="61" y="68"/>
                    <a:pt x="62" y="70"/>
                    <a:pt x="64" y="73"/>
                  </a:cubicBezTo>
                  <a:cubicBezTo>
                    <a:pt x="84" y="96"/>
                    <a:pt x="84" y="96"/>
                    <a:pt x="84" y="96"/>
                  </a:cubicBezTo>
                  <a:cubicBezTo>
                    <a:pt x="88" y="100"/>
                    <a:pt x="94" y="101"/>
                    <a:pt x="97" y="97"/>
                  </a:cubicBezTo>
                  <a:cubicBezTo>
                    <a:pt x="100" y="94"/>
                    <a:pt x="100" y="88"/>
                    <a:pt x="96" y="85"/>
                  </a:cubicBezTo>
                  <a:close/>
                  <a:moveTo>
                    <a:pt x="37" y="62"/>
                  </a:moveTo>
                  <a:cubicBezTo>
                    <a:pt x="23" y="62"/>
                    <a:pt x="12" y="51"/>
                    <a:pt x="12" y="37"/>
                  </a:cubicBezTo>
                  <a:cubicBezTo>
                    <a:pt x="12" y="24"/>
                    <a:pt x="23" y="12"/>
                    <a:pt x="37" y="12"/>
                  </a:cubicBezTo>
                  <a:cubicBezTo>
                    <a:pt x="51" y="12"/>
                    <a:pt x="62" y="24"/>
                    <a:pt x="62" y="37"/>
                  </a:cubicBezTo>
                  <a:cubicBezTo>
                    <a:pt x="62" y="51"/>
                    <a:pt x="51" y="62"/>
                    <a:pt x="37" y="62"/>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1" name="Freeform 102"/>
            <p:cNvSpPr/>
            <p:nvPr/>
          </p:nvSpPr>
          <p:spPr bwMode="auto">
            <a:xfrm>
              <a:off x="10581667" y="2328848"/>
              <a:ext cx="395380" cy="383636"/>
            </a:xfrm>
            <a:custGeom>
              <a:avLst/>
              <a:gdLst>
                <a:gd name="T0" fmla="*/ 78 w 124"/>
                <a:gd name="T1" fmla="*/ 84 h 120"/>
                <a:gd name="T2" fmla="*/ 75 w 124"/>
                <a:gd name="T3" fmla="*/ 75 h 120"/>
                <a:gd name="T4" fmla="*/ 86 w 124"/>
                <a:gd name="T5" fmla="*/ 54 h 120"/>
                <a:gd name="T6" fmla="*/ 89 w 124"/>
                <a:gd name="T7" fmla="*/ 37 h 120"/>
                <a:gd name="T8" fmla="*/ 62 w 124"/>
                <a:gd name="T9" fmla="*/ 0 h 120"/>
                <a:gd name="T10" fmla="*/ 36 w 124"/>
                <a:gd name="T11" fmla="*/ 37 h 120"/>
                <a:gd name="T12" fmla="*/ 39 w 124"/>
                <a:gd name="T13" fmla="*/ 54 h 120"/>
                <a:gd name="T14" fmla="*/ 50 w 124"/>
                <a:gd name="T15" fmla="*/ 75 h 120"/>
                <a:gd name="T16" fmla="*/ 47 w 124"/>
                <a:gd name="T17" fmla="*/ 84 h 120"/>
                <a:gd name="T18" fmla="*/ 0 w 124"/>
                <a:gd name="T19" fmla="*/ 120 h 120"/>
                <a:gd name="T20" fmla="*/ 62 w 124"/>
                <a:gd name="T21" fmla="*/ 120 h 120"/>
                <a:gd name="T22" fmla="*/ 124 w 124"/>
                <a:gd name="T23" fmla="*/ 120 h 120"/>
                <a:gd name="T24" fmla="*/ 78 w 124"/>
                <a:gd name="T25" fmla="*/ 8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4" h="120">
                  <a:moveTo>
                    <a:pt x="78" y="84"/>
                  </a:moveTo>
                  <a:cubicBezTo>
                    <a:pt x="75" y="84"/>
                    <a:pt x="75" y="75"/>
                    <a:pt x="75" y="75"/>
                  </a:cubicBezTo>
                  <a:cubicBezTo>
                    <a:pt x="75" y="75"/>
                    <a:pt x="84" y="66"/>
                    <a:pt x="86" y="54"/>
                  </a:cubicBezTo>
                  <a:cubicBezTo>
                    <a:pt x="91" y="54"/>
                    <a:pt x="94" y="42"/>
                    <a:pt x="89" y="37"/>
                  </a:cubicBezTo>
                  <a:cubicBezTo>
                    <a:pt x="89" y="32"/>
                    <a:pt x="96" y="0"/>
                    <a:pt x="62" y="0"/>
                  </a:cubicBezTo>
                  <a:cubicBezTo>
                    <a:pt x="29" y="0"/>
                    <a:pt x="36" y="32"/>
                    <a:pt x="36" y="37"/>
                  </a:cubicBezTo>
                  <a:cubicBezTo>
                    <a:pt x="31" y="42"/>
                    <a:pt x="34" y="54"/>
                    <a:pt x="39" y="54"/>
                  </a:cubicBezTo>
                  <a:cubicBezTo>
                    <a:pt x="41" y="66"/>
                    <a:pt x="50" y="75"/>
                    <a:pt x="50" y="75"/>
                  </a:cubicBezTo>
                  <a:cubicBezTo>
                    <a:pt x="50" y="75"/>
                    <a:pt x="50" y="84"/>
                    <a:pt x="47" y="84"/>
                  </a:cubicBezTo>
                  <a:cubicBezTo>
                    <a:pt x="37" y="86"/>
                    <a:pt x="0" y="102"/>
                    <a:pt x="0" y="120"/>
                  </a:cubicBezTo>
                  <a:cubicBezTo>
                    <a:pt x="62" y="120"/>
                    <a:pt x="62" y="120"/>
                    <a:pt x="62" y="120"/>
                  </a:cubicBezTo>
                  <a:cubicBezTo>
                    <a:pt x="124" y="120"/>
                    <a:pt x="124" y="120"/>
                    <a:pt x="124" y="120"/>
                  </a:cubicBezTo>
                  <a:cubicBezTo>
                    <a:pt x="124" y="102"/>
                    <a:pt x="88" y="86"/>
                    <a:pt x="78" y="84"/>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2" name="Freeform 103"/>
            <p:cNvSpPr>
              <a:spLocks noEditPoints="1"/>
            </p:cNvSpPr>
            <p:nvPr/>
          </p:nvSpPr>
          <p:spPr bwMode="auto">
            <a:xfrm>
              <a:off x="10658002" y="5303987"/>
              <a:ext cx="131142" cy="207477"/>
            </a:xfrm>
            <a:custGeom>
              <a:avLst/>
              <a:gdLst>
                <a:gd name="T0" fmla="*/ 21 w 41"/>
                <a:gd name="T1" fmla="*/ 0 h 65"/>
                <a:gd name="T2" fmla="*/ 0 w 41"/>
                <a:gd name="T3" fmla="*/ 20 h 65"/>
                <a:gd name="T4" fmla="*/ 21 w 41"/>
                <a:gd name="T5" fmla="*/ 65 h 65"/>
                <a:gd name="T6" fmla="*/ 41 w 41"/>
                <a:gd name="T7" fmla="*/ 20 h 65"/>
                <a:gd name="T8" fmla="*/ 21 w 41"/>
                <a:gd name="T9" fmla="*/ 0 h 65"/>
                <a:gd name="T10" fmla="*/ 21 w 41"/>
                <a:gd name="T11" fmla="*/ 33 h 65"/>
                <a:gd name="T12" fmla="*/ 8 w 41"/>
                <a:gd name="T13" fmla="*/ 20 h 65"/>
                <a:gd name="T14" fmla="*/ 21 w 41"/>
                <a:gd name="T15" fmla="*/ 8 h 65"/>
                <a:gd name="T16" fmla="*/ 33 w 41"/>
                <a:gd name="T17" fmla="*/ 20 h 65"/>
                <a:gd name="T18" fmla="*/ 21 w 41"/>
                <a:gd name="T19" fmla="*/ 33 h 65"/>
                <a:gd name="T20" fmla="*/ 13 w 41"/>
                <a:gd name="T21" fmla="*/ 20 h 65"/>
                <a:gd name="T22" fmla="*/ 21 w 41"/>
                <a:gd name="T23" fmla="*/ 28 h 65"/>
                <a:gd name="T24" fmla="*/ 29 w 41"/>
                <a:gd name="T25" fmla="*/ 20 h 65"/>
                <a:gd name="T26" fmla="*/ 21 w 41"/>
                <a:gd name="T27" fmla="*/ 12 h 65"/>
                <a:gd name="T28" fmla="*/ 13 w 41"/>
                <a:gd name="T29" fmla="*/ 2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 h="65">
                  <a:moveTo>
                    <a:pt x="21" y="0"/>
                  </a:moveTo>
                  <a:cubicBezTo>
                    <a:pt x="9" y="0"/>
                    <a:pt x="0" y="9"/>
                    <a:pt x="0" y="20"/>
                  </a:cubicBezTo>
                  <a:cubicBezTo>
                    <a:pt x="0" y="41"/>
                    <a:pt x="21" y="65"/>
                    <a:pt x="21" y="65"/>
                  </a:cubicBezTo>
                  <a:cubicBezTo>
                    <a:pt x="21" y="65"/>
                    <a:pt x="41" y="41"/>
                    <a:pt x="41" y="20"/>
                  </a:cubicBezTo>
                  <a:cubicBezTo>
                    <a:pt x="41" y="9"/>
                    <a:pt x="32" y="0"/>
                    <a:pt x="21" y="0"/>
                  </a:cubicBezTo>
                  <a:close/>
                  <a:moveTo>
                    <a:pt x="21" y="33"/>
                  </a:moveTo>
                  <a:cubicBezTo>
                    <a:pt x="14" y="33"/>
                    <a:pt x="8" y="27"/>
                    <a:pt x="8" y="20"/>
                  </a:cubicBezTo>
                  <a:cubicBezTo>
                    <a:pt x="8" y="13"/>
                    <a:pt x="14" y="8"/>
                    <a:pt x="21" y="8"/>
                  </a:cubicBezTo>
                  <a:cubicBezTo>
                    <a:pt x="28" y="8"/>
                    <a:pt x="33" y="13"/>
                    <a:pt x="33" y="20"/>
                  </a:cubicBezTo>
                  <a:cubicBezTo>
                    <a:pt x="33" y="27"/>
                    <a:pt x="28" y="33"/>
                    <a:pt x="21" y="33"/>
                  </a:cubicBezTo>
                  <a:close/>
                  <a:moveTo>
                    <a:pt x="13" y="20"/>
                  </a:moveTo>
                  <a:cubicBezTo>
                    <a:pt x="13" y="25"/>
                    <a:pt x="16" y="28"/>
                    <a:pt x="21" y="28"/>
                  </a:cubicBezTo>
                  <a:cubicBezTo>
                    <a:pt x="25" y="28"/>
                    <a:pt x="29" y="25"/>
                    <a:pt x="29" y="20"/>
                  </a:cubicBezTo>
                  <a:cubicBezTo>
                    <a:pt x="29" y="16"/>
                    <a:pt x="25" y="12"/>
                    <a:pt x="21" y="12"/>
                  </a:cubicBezTo>
                  <a:cubicBezTo>
                    <a:pt x="16" y="12"/>
                    <a:pt x="13" y="16"/>
                    <a:pt x="13" y="20"/>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3" name="Freeform 104"/>
            <p:cNvSpPr>
              <a:spLocks noEditPoints="1"/>
            </p:cNvSpPr>
            <p:nvPr/>
          </p:nvSpPr>
          <p:spPr bwMode="auto">
            <a:xfrm>
              <a:off x="10515118" y="5527123"/>
              <a:ext cx="203562" cy="275983"/>
            </a:xfrm>
            <a:custGeom>
              <a:avLst/>
              <a:gdLst>
                <a:gd name="T0" fmla="*/ 58 w 64"/>
                <a:gd name="T1" fmla="*/ 9 h 86"/>
                <a:gd name="T2" fmla="*/ 24 w 64"/>
                <a:gd name="T3" fmla="*/ 1 h 86"/>
                <a:gd name="T4" fmla="*/ 16 w 64"/>
                <a:gd name="T5" fmla="*/ 7 h 86"/>
                <a:gd name="T6" fmla="*/ 1 w 64"/>
                <a:gd name="T7" fmla="*/ 68 h 86"/>
                <a:gd name="T8" fmla="*/ 6 w 64"/>
                <a:gd name="T9" fmla="*/ 77 h 86"/>
                <a:gd name="T10" fmla="*/ 39 w 64"/>
                <a:gd name="T11" fmla="*/ 85 h 86"/>
                <a:gd name="T12" fmla="*/ 48 w 64"/>
                <a:gd name="T13" fmla="*/ 80 h 86"/>
                <a:gd name="T14" fmla="*/ 63 w 64"/>
                <a:gd name="T15" fmla="*/ 18 h 86"/>
                <a:gd name="T16" fmla="*/ 58 w 64"/>
                <a:gd name="T17" fmla="*/ 9 h 86"/>
                <a:gd name="T18" fmla="*/ 31 w 64"/>
                <a:gd name="T19" fmla="*/ 7 h 86"/>
                <a:gd name="T20" fmla="*/ 50 w 64"/>
                <a:gd name="T21" fmla="*/ 11 h 86"/>
                <a:gd name="T22" fmla="*/ 49 w 64"/>
                <a:gd name="T23" fmla="*/ 14 h 86"/>
                <a:gd name="T24" fmla="*/ 30 w 64"/>
                <a:gd name="T25" fmla="*/ 9 h 86"/>
                <a:gd name="T26" fmla="*/ 31 w 64"/>
                <a:gd name="T27" fmla="*/ 7 h 86"/>
                <a:gd name="T28" fmla="*/ 24 w 64"/>
                <a:gd name="T29" fmla="*/ 76 h 86"/>
                <a:gd name="T30" fmla="*/ 20 w 64"/>
                <a:gd name="T31" fmla="*/ 71 h 86"/>
                <a:gd name="T32" fmla="*/ 26 w 64"/>
                <a:gd name="T33" fmla="*/ 67 h 86"/>
                <a:gd name="T34" fmla="*/ 30 w 64"/>
                <a:gd name="T35" fmla="*/ 73 h 86"/>
                <a:gd name="T36" fmla="*/ 24 w 64"/>
                <a:gd name="T37" fmla="*/ 76 h 86"/>
                <a:gd name="T38" fmla="*/ 46 w 64"/>
                <a:gd name="T39" fmla="*/ 67 h 86"/>
                <a:gd name="T40" fmla="*/ 8 w 64"/>
                <a:gd name="T41" fmla="*/ 58 h 86"/>
                <a:gd name="T42" fmla="*/ 20 w 64"/>
                <a:gd name="T43" fmla="*/ 10 h 86"/>
                <a:gd name="T44" fmla="*/ 58 w 64"/>
                <a:gd name="T45" fmla="*/ 19 h 86"/>
                <a:gd name="T46" fmla="*/ 46 w 64"/>
                <a:gd name="T47"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86">
                  <a:moveTo>
                    <a:pt x="58" y="9"/>
                  </a:moveTo>
                  <a:cubicBezTo>
                    <a:pt x="24" y="1"/>
                    <a:pt x="24" y="1"/>
                    <a:pt x="24" y="1"/>
                  </a:cubicBezTo>
                  <a:cubicBezTo>
                    <a:pt x="21" y="0"/>
                    <a:pt x="17" y="3"/>
                    <a:pt x="16" y="7"/>
                  </a:cubicBezTo>
                  <a:cubicBezTo>
                    <a:pt x="1" y="68"/>
                    <a:pt x="1" y="68"/>
                    <a:pt x="1" y="68"/>
                  </a:cubicBezTo>
                  <a:cubicBezTo>
                    <a:pt x="0" y="72"/>
                    <a:pt x="2" y="76"/>
                    <a:pt x="6" y="77"/>
                  </a:cubicBezTo>
                  <a:cubicBezTo>
                    <a:pt x="39" y="85"/>
                    <a:pt x="39" y="85"/>
                    <a:pt x="39" y="85"/>
                  </a:cubicBezTo>
                  <a:cubicBezTo>
                    <a:pt x="43" y="86"/>
                    <a:pt x="47" y="84"/>
                    <a:pt x="48" y="80"/>
                  </a:cubicBezTo>
                  <a:cubicBezTo>
                    <a:pt x="63" y="18"/>
                    <a:pt x="63" y="18"/>
                    <a:pt x="63" y="18"/>
                  </a:cubicBezTo>
                  <a:cubicBezTo>
                    <a:pt x="64" y="14"/>
                    <a:pt x="61" y="10"/>
                    <a:pt x="58" y="9"/>
                  </a:cubicBezTo>
                  <a:close/>
                  <a:moveTo>
                    <a:pt x="31" y="7"/>
                  </a:moveTo>
                  <a:cubicBezTo>
                    <a:pt x="50" y="11"/>
                    <a:pt x="50" y="11"/>
                    <a:pt x="50" y="11"/>
                  </a:cubicBezTo>
                  <a:cubicBezTo>
                    <a:pt x="49" y="14"/>
                    <a:pt x="49" y="14"/>
                    <a:pt x="49" y="14"/>
                  </a:cubicBezTo>
                  <a:cubicBezTo>
                    <a:pt x="30" y="9"/>
                    <a:pt x="30" y="9"/>
                    <a:pt x="30" y="9"/>
                  </a:cubicBezTo>
                  <a:lnTo>
                    <a:pt x="31" y="7"/>
                  </a:lnTo>
                  <a:close/>
                  <a:moveTo>
                    <a:pt x="24" y="76"/>
                  </a:moveTo>
                  <a:cubicBezTo>
                    <a:pt x="21" y="76"/>
                    <a:pt x="19" y="73"/>
                    <a:pt x="20" y="71"/>
                  </a:cubicBezTo>
                  <a:cubicBezTo>
                    <a:pt x="21" y="68"/>
                    <a:pt x="23" y="66"/>
                    <a:pt x="26" y="67"/>
                  </a:cubicBezTo>
                  <a:cubicBezTo>
                    <a:pt x="29" y="68"/>
                    <a:pt x="30" y="70"/>
                    <a:pt x="30" y="73"/>
                  </a:cubicBezTo>
                  <a:cubicBezTo>
                    <a:pt x="29" y="75"/>
                    <a:pt x="26" y="77"/>
                    <a:pt x="24" y="76"/>
                  </a:cubicBezTo>
                  <a:close/>
                  <a:moveTo>
                    <a:pt x="46" y="67"/>
                  </a:moveTo>
                  <a:cubicBezTo>
                    <a:pt x="8" y="58"/>
                    <a:pt x="8" y="58"/>
                    <a:pt x="8" y="58"/>
                  </a:cubicBezTo>
                  <a:cubicBezTo>
                    <a:pt x="20" y="10"/>
                    <a:pt x="20" y="10"/>
                    <a:pt x="20" y="10"/>
                  </a:cubicBezTo>
                  <a:cubicBezTo>
                    <a:pt x="58" y="19"/>
                    <a:pt x="58" y="19"/>
                    <a:pt x="58" y="19"/>
                  </a:cubicBezTo>
                  <a:lnTo>
                    <a:pt x="46" y="67"/>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4" name="Freeform 105"/>
            <p:cNvSpPr>
              <a:spLocks noEditPoints="1"/>
            </p:cNvSpPr>
            <p:nvPr/>
          </p:nvSpPr>
          <p:spPr bwMode="auto">
            <a:xfrm>
              <a:off x="10470099" y="3638300"/>
              <a:ext cx="274026" cy="207477"/>
            </a:xfrm>
            <a:custGeom>
              <a:avLst/>
              <a:gdLst>
                <a:gd name="T0" fmla="*/ 75 w 86"/>
                <a:gd name="T1" fmla="*/ 11 h 65"/>
                <a:gd name="T2" fmla="*/ 75 w 86"/>
                <a:gd name="T3" fmla="*/ 0 h 65"/>
                <a:gd name="T4" fmla="*/ 0 w 86"/>
                <a:gd name="T5" fmla="*/ 0 h 65"/>
                <a:gd name="T6" fmla="*/ 0 w 86"/>
                <a:gd name="T7" fmla="*/ 60 h 65"/>
                <a:gd name="T8" fmla="*/ 5 w 86"/>
                <a:gd name="T9" fmla="*/ 65 h 65"/>
                <a:gd name="T10" fmla="*/ 78 w 86"/>
                <a:gd name="T11" fmla="*/ 65 h 65"/>
                <a:gd name="T12" fmla="*/ 86 w 86"/>
                <a:gd name="T13" fmla="*/ 57 h 65"/>
                <a:gd name="T14" fmla="*/ 86 w 86"/>
                <a:gd name="T15" fmla="*/ 11 h 65"/>
                <a:gd name="T16" fmla="*/ 75 w 86"/>
                <a:gd name="T17" fmla="*/ 11 h 65"/>
                <a:gd name="T18" fmla="*/ 70 w 86"/>
                <a:gd name="T19" fmla="*/ 60 h 65"/>
                <a:gd name="T20" fmla="*/ 5 w 86"/>
                <a:gd name="T21" fmla="*/ 60 h 65"/>
                <a:gd name="T22" fmla="*/ 5 w 86"/>
                <a:gd name="T23" fmla="*/ 5 h 65"/>
                <a:gd name="T24" fmla="*/ 70 w 86"/>
                <a:gd name="T25" fmla="*/ 5 h 65"/>
                <a:gd name="T26" fmla="*/ 70 w 86"/>
                <a:gd name="T27" fmla="*/ 60 h 65"/>
                <a:gd name="T28" fmla="*/ 10 w 86"/>
                <a:gd name="T29" fmla="*/ 16 h 65"/>
                <a:gd name="T30" fmla="*/ 64 w 86"/>
                <a:gd name="T31" fmla="*/ 16 h 65"/>
                <a:gd name="T32" fmla="*/ 64 w 86"/>
                <a:gd name="T33" fmla="*/ 22 h 65"/>
                <a:gd name="T34" fmla="*/ 10 w 86"/>
                <a:gd name="T35" fmla="*/ 22 h 65"/>
                <a:gd name="T36" fmla="*/ 10 w 86"/>
                <a:gd name="T37" fmla="*/ 16 h 65"/>
                <a:gd name="T38" fmla="*/ 43 w 86"/>
                <a:gd name="T39" fmla="*/ 27 h 65"/>
                <a:gd name="T40" fmla="*/ 64 w 86"/>
                <a:gd name="T41" fmla="*/ 27 h 65"/>
                <a:gd name="T42" fmla="*/ 64 w 86"/>
                <a:gd name="T43" fmla="*/ 32 h 65"/>
                <a:gd name="T44" fmla="*/ 43 w 86"/>
                <a:gd name="T45" fmla="*/ 32 h 65"/>
                <a:gd name="T46" fmla="*/ 43 w 86"/>
                <a:gd name="T47" fmla="*/ 27 h 65"/>
                <a:gd name="T48" fmla="*/ 43 w 86"/>
                <a:gd name="T49" fmla="*/ 38 h 65"/>
                <a:gd name="T50" fmla="*/ 64 w 86"/>
                <a:gd name="T51" fmla="*/ 38 h 65"/>
                <a:gd name="T52" fmla="*/ 64 w 86"/>
                <a:gd name="T53" fmla="*/ 43 h 65"/>
                <a:gd name="T54" fmla="*/ 43 w 86"/>
                <a:gd name="T55" fmla="*/ 43 h 65"/>
                <a:gd name="T56" fmla="*/ 43 w 86"/>
                <a:gd name="T57" fmla="*/ 38 h 65"/>
                <a:gd name="T58" fmla="*/ 43 w 86"/>
                <a:gd name="T59" fmla="*/ 49 h 65"/>
                <a:gd name="T60" fmla="*/ 59 w 86"/>
                <a:gd name="T61" fmla="*/ 49 h 65"/>
                <a:gd name="T62" fmla="*/ 59 w 86"/>
                <a:gd name="T63" fmla="*/ 54 h 65"/>
                <a:gd name="T64" fmla="*/ 43 w 86"/>
                <a:gd name="T65" fmla="*/ 54 h 65"/>
                <a:gd name="T66" fmla="*/ 43 w 86"/>
                <a:gd name="T67" fmla="*/ 49 h 65"/>
                <a:gd name="T68" fmla="*/ 10 w 86"/>
                <a:gd name="T69" fmla="*/ 27 h 65"/>
                <a:gd name="T70" fmla="*/ 37 w 86"/>
                <a:gd name="T71" fmla="*/ 27 h 65"/>
                <a:gd name="T72" fmla="*/ 37 w 86"/>
                <a:gd name="T73" fmla="*/ 54 h 65"/>
                <a:gd name="T74" fmla="*/ 10 w 86"/>
                <a:gd name="T75" fmla="*/ 54 h 65"/>
                <a:gd name="T76" fmla="*/ 10 w 86"/>
                <a:gd name="T77"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6" h="65">
                  <a:moveTo>
                    <a:pt x="75" y="11"/>
                  </a:moveTo>
                  <a:cubicBezTo>
                    <a:pt x="75" y="0"/>
                    <a:pt x="75" y="0"/>
                    <a:pt x="75" y="0"/>
                  </a:cubicBezTo>
                  <a:cubicBezTo>
                    <a:pt x="0" y="0"/>
                    <a:pt x="0" y="0"/>
                    <a:pt x="0" y="0"/>
                  </a:cubicBezTo>
                  <a:cubicBezTo>
                    <a:pt x="0" y="60"/>
                    <a:pt x="0" y="60"/>
                    <a:pt x="0" y="60"/>
                  </a:cubicBezTo>
                  <a:cubicBezTo>
                    <a:pt x="0" y="62"/>
                    <a:pt x="2" y="65"/>
                    <a:pt x="5" y="65"/>
                  </a:cubicBezTo>
                  <a:cubicBezTo>
                    <a:pt x="78" y="65"/>
                    <a:pt x="78" y="65"/>
                    <a:pt x="78" y="65"/>
                  </a:cubicBezTo>
                  <a:cubicBezTo>
                    <a:pt x="82" y="65"/>
                    <a:pt x="86" y="61"/>
                    <a:pt x="86" y="57"/>
                  </a:cubicBezTo>
                  <a:cubicBezTo>
                    <a:pt x="86" y="11"/>
                    <a:pt x="86" y="11"/>
                    <a:pt x="86" y="11"/>
                  </a:cubicBezTo>
                  <a:lnTo>
                    <a:pt x="75" y="11"/>
                  </a:lnTo>
                  <a:close/>
                  <a:moveTo>
                    <a:pt x="70" y="60"/>
                  </a:moveTo>
                  <a:cubicBezTo>
                    <a:pt x="5" y="60"/>
                    <a:pt x="5" y="60"/>
                    <a:pt x="5" y="60"/>
                  </a:cubicBezTo>
                  <a:cubicBezTo>
                    <a:pt x="5" y="5"/>
                    <a:pt x="5" y="5"/>
                    <a:pt x="5" y="5"/>
                  </a:cubicBezTo>
                  <a:cubicBezTo>
                    <a:pt x="70" y="5"/>
                    <a:pt x="70" y="5"/>
                    <a:pt x="70" y="5"/>
                  </a:cubicBezTo>
                  <a:lnTo>
                    <a:pt x="70" y="60"/>
                  </a:lnTo>
                  <a:close/>
                  <a:moveTo>
                    <a:pt x="10" y="16"/>
                  </a:moveTo>
                  <a:cubicBezTo>
                    <a:pt x="64" y="16"/>
                    <a:pt x="64" y="16"/>
                    <a:pt x="64" y="16"/>
                  </a:cubicBezTo>
                  <a:cubicBezTo>
                    <a:pt x="64" y="22"/>
                    <a:pt x="64" y="22"/>
                    <a:pt x="64" y="22"/>
                  </a:cubicBezTo>
                  <a:cubicBezTo>
                    <a:pt x="10" y="22"/>
                    <a:pt x="10" y="22"/>
                    <a:pt x="10" y="22"/>
                  </a:cubicBezTo>
                  <a:lnTo>
                    <a:pt x="10" y="16"/>
                  </a:lnTo>
                  <a:close/>
                  <a:moveTo>
                    <a:pt x="43" y="27"/>
                  </a:moveTo>
                  <a:cubicBezTo>
                    <a:pt x="64" y="27"/>
                    <a:pt x="64" y="27"/>
                    <a:pt x="64" y="27"/>
                  </a:cubicBezTo>
                  <a:cubicBezTo>
                    <a:pt x="64" y="32"/>
                    <a:pt x="64" y="32"/>
                    <a:pt x="64" y="32"/>
                  </a:cubicBezTo>
                  <a:cubicBezTo>
                    <a:pt x="43" y="32"/>
                    <a:pt x="43" y="32"/>
                    <a:pt x="43" y="32"/>
                  </a:cubicBezTo>
                  <a:lnTo>
                    <a:pt x="43" y="27"/>
                  </a:lnTo>
                  <a:close/>
                  <a:moveTo>
                    <a:pt x="43" y="38"/>
                  </a:moveTo>
                  <a:cubicBezTo>
                    <a:pt x="64" y="38"/>
                    <a:pt x="64" y="38"/>
                    <a:pt x="64" y="38"/>
                  </a:cubicBezTo>
                  <a:cubicBezTo>
                    <a:pt x="64" y="43"/>
                    <a:pt x="64" y="43"/>
                    <a:pt x="64" y="43"/>
                  </a:cubicBezTo>
                  <a:cubicBezTo>
                    <a:pt x="43" y="43"/>
                    <a:pt x="43" y="43"/>
                    <a:pt x="43" y="43"/>
                  </a:cubicBezTo>
                  <a:lnTo>
                    <a:pt x="43" y="38"/>
                  </a:lnTo>
                  <a:close/>
                  <a:moveTo>
                    <a:pt x="43" y="49"/>
                  </a:moveTo>
                  <a:cubicBezTo>
                    <a:pt x="59" y="49"/>
                    <a:pt x="59" y="49"/>
                    <a:pt x="59" y="49"/>
                  </a:cubicBezTo>
                  <a:cubicBezTo>
                    <a:pt x="59" y="54"/>
                    <a:pt x="59" y="54"/>
                    <a:pt x="59" y="54"/>
                  </a:cubicBezTo>
                  <a:cubicBezTo>
                    <a:pt x="43" y="54"/>
                    <a:pt x="43" y="54"/>
                    <a:pt x="43" y="54"/>
                  </a:cubicBezTo>
                  <a:lnTo>
                    <a:pt x="43" y="49"/>
                  </a:lnTo>
                  <a:close/>
                  <a:moveTo>
                    <a:pt x="10" y="27"/>
                  </a:moveTo>
                  <a:cubicBezTo>
                    <a:pt x="37" y="27"/>
                    <a:pt x="37" y="27"/>
                    <a:pt x="37" y="27"/>
                  </a:cubicBezTo>
                  <a:cubicBezTo>
                    <a:pt x="37" y="54"/>
                    <a:pt x="37" y="54"/>
                    <a:pt x="37" y="54"/>
                  </a:cubicBezTo>
                  <a:cubicBezTo>
                    <a:pt x="10" y="54"/>
                    <a:pt x="10" y="54"/>
                    <a:pt x="10" y="54"/>
                  </a:cubicBezTo>
                  <a:lnTo>
                    <a:pt x="10" y="27"/>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5" name="Freeform 106"/>
            <p:cNvSpPr>
              <a:spLocks noEditPoints="1"/>
            </p:cNvSpPr>
            <p:nvPr/>
          </p:nvSpPr>
          <p:spPr bwMode="auto">
            <a:xfrm>
              <a:off x="10763698" y="2767289"/>
              <a:ext cx="256411" cy="256409"/>
            </a:xfrm>
            <a:custGeom>
              <a:avLst/>
              <a:gdLst>
                <a:gd name="T0" fmla="*/ 0 w 131"/>
                <a:gd name="T1" fmla="*/ 131 h 131"/>
                <a:gd name="T2" fmla="*/ 65 w 131"/>
                <a:gd name="T3" fmla="*/ 131 h 131"/>
                <a:gd name="T4" fmla="*/ 65 w 131"/>
                <a:gd name="T5" fmla="*/ 0 h 131"/>
                <a:gd name="T6" fmla="*/ 0 w 131"/>
                <a:gd name="T7" fmla="*/ 0 h 131"/>
                <a:gd name="T8" fmla="*/ 0 w 131"/>
                <a:gd name="T9" fmla="*/ 131 h 131"/>
                <a:gd name="T10" fmla="*/ 41 w 131"/>
                <a:gd name="T11" fmla="*/ 17 h 131"/>
                <a:gd name="T12" fmla="*/ 57 w 131"/>
                <a:gd name="T13" fmla="*/ 17 h 131"/>
                <a:gd name="T14" fmla="*/ 57 w 131"/>
                <a:gd name="T15" fmla="*/ 33 h 131"/>
                <a:gd name="T16" fmla="*/ 41 w 131"/>
                <a:gd name="T17" fmla="*/ 33 h 131"/>
                <a:gd name="T18" fmla="*/ 41 w 131"/>
                <a:gd name="T19" fmla="*/ 17 h 131"/>
                <a:gd name="T20" fmla="*/ 41 w 131"/>
                <a:gd name="T21" fmla="*/ 49 h 131"/>
                <a:gd name="T22" fmla="*/ 57 w 131"/>
                <a:gd name="T23" fmla="*/ 49 h 131"/>
                <a:gd name="T24" fmla="*/ 57 w 131"/>
                <a:gd name="T25" fmla="*/ 66 h 131"/>
                <a:gd name="T26" fmla="*/ 41 w 131"/>
                <a:gd name="T27" fmla="*/ 66 h 131"/>
                <a:gd name="T28" fmla="*/ 41 w 131"/>
                <a:gd name="T29" fmla="*/ 49 h 131"/>
                <a:gd name="T30" fmla="*/ 41 w 131"/>
                <a:gd name="T31" fmla="*/ 82 h 131"/>
                <a:gd name="T32" fmla="*/ 57 w 131"/>
                <a:gd name="T33" fmla="*/ 82 h 131"/>
                <a:gd name="T34" fmla="*/ 57 w 131"/>
                <a:gd name="T35" fmla="*/ 98 h 131"/>
                <a:gd name="T36" fmla="*/ 41 w 131"/>
                <a:gd name="T37" fmla="*/ 98 h 131"/>
                <a:gd name="T38" fmla="*/ 41 w 131"/>
                <a:gd name="T39" fmla="*/ 82 h 131"/>
                <a:gd name="T40" fmla="*/ 8 w 131"/>
                <a:gd name="T41" fmla="*/ 17 h 131"/>
                <a:gd name="T42" fmla="*/ 24 w 131"/>
                <a:gd name="T43" fmla="*/ 17 h 131"/>
                <a:gd name="T44" fmla="*/ 24 w 131"/>
                <a:gd name="T45" fmla="*/ 33 h 131"/>
                <a:gd name="T46" fmla="*/ 8 w 131"/>
                <a:gd name="T47" fmla="*/ 33 h 131"/>
                <a:gd name="T48" fmla="*/ 8 w 131"/>
                <a:gd name="T49" fmla="*/ 17 h 131"/>
                <a:gd name="T50" fmla="*/ 8 w 131"/>
                <a:gd name="T51" fmla="*/ 49 h 131"/>
                <a:gd name="T52" fmla="*/ 24 w 131"/>
                <a:gd name="T53" fmla="*/ 49 h 131"/>
                <a:gd name="T54" fmla="*/ 24 w 131"/>
                <a:gd name="T55" fmla="*/ 66 h 131"/>
                <a:gd name="T56" fmla="*/ 8 w 131"/>
                <a:gd name="T57" fmla="*/ 66 h 131"/>
                <a:gd name="T58" fmla="*/ 8 w 131"/>
                <a:gd name="T59" fmla="*/ 49 h 131"/>
                <a:gd name="T60" fmla="*/ 8 w 131"/>
                <a:gd name="T61" fmla="*/ 82 h 131"/>
                <a:gd name="T62" fmla="*/ 24 w 131"/>
                <a:gd name="T63" fmla="*/ 82 h 131"/>
                <a:gd name="T64" fmla="*/ 24 w 131"/>
                <a:gd name="T65" fmla="*/ 98 h 131"/>
                <a:gd name="T66" fmla="*/ 8 w 131"/>
                <a:gd name="T67" fmla="*/ 98 h 131"/>
                <a:gd name="T68" fmla="*/ 8 w 131"/>
                <a:gd name="T69" fmla="*/ 82 h 131"/>
                <a:gd name="T70" fmla="*/ 73 w 131"/>
                <a:gd name="T71" fmla="*/ 41 h 131"/>
                <a:gd name="T72" fmla="*/ 131 w 131"/>
                <a:gd name="T73" fmla="*/ 41 h 131"/>
                <a:gd name="T74" fmla="*/ 131 w 131"/>
                <a:gd name="T75" fmla="*/ 49 h 131"/>
                <a:gd name="T76" fmla="*/ 73 w 131"/>
                <a:gd name="T77" fmla="*/ 49 h 131"/>
                <a:gd name="T78" fmla="*/ 73 w 131"/>
                <a:gd name="T79" fmla="*/ 41 h 131"/>
                <a:gd name="T80" fmla="*/ 73 w 131"/>
                <a:gd name="T81" fmla="*/ 131 h 131"/>
                <a:gd name="T82" fmla="*/ 90 w 131"/>
                <a:gd name="T83" fmla="*/ 131 h 131"/>
                <a:gd name="T84" fmla="*/ 90 w 131"/>
                <a:gd name="T85" fmla="*/ 98 h 131"/>
                <a:gd name="T86" fmla="*/ 114 w 131"/>
                <a:gd name="T87" fmla="*/ 98 h 131"/>
                <a:gd name="T88" fmla="*/ 114 w 131"/>
                <a:gd name="T89" fmla="*/ 131 h 131"/>
                <a:gd name="T90" fmla="*/ 131 w 131"/>
                <a:gd name="T91" fmla="*/ 131 h 131"/>
                <a:gd name="T92" fmla="*/ 131 w 131"/>
                <a:gd name="T93" fmla="*/ 57 h 131"/>
                <a:gd name="T94" fmla="*/ 73 w 131"/>
                <a:gd name="T95" fmla="*/ 57 h 131"/>
                <a:gd name="T96" fmla="*/ 73 w 131"/>
                <a:gd name="T9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1">
                  <a:moveTo>
                    <a:pt x="0" y="131"/>
                  </a:moveTo>
                  <a:lnTo>
                    <a:pt x="65" y="131"/>
                  </a:lnTo>
                  <a:lnTo>
                    <a:pt x="65" y="0"/>
                  </a:lnTo>
                  <a:lnTo>
                    <a:pt x="0" y="0"/>
                  </a:lnTo>
                  <a:lnTo>
                    <a:pt x="0" y="131"/>
                  </a:lnTo>
                  <a:close/>
                  <a:moveTo>
                    <a:pt x="41" y="17"/>
                  </a:moveTo>
                  <a:lnTo>
                    <a:pt x="57" y="17"/>
                  </a:lnTo>
                  <a:lnTo>
                    <a:pt x="57" y="33"/>
                  </a:lnTo>
                  <a:lnTo>
                    <a:pt x="41" y="33"/>
                  </a:lnTo>
                  <a:lnTo>
                    <a:pt x="41" y="17"/>
                  </a:lnTo>
                  <a:close/>
                  <a:moveTo>
                    <a:pt x="41" y="49"/>
                  </a:moveTo>
                  <a:lnTo>
                    <a:pt x="57" y="49"/>
                  </a:lnTo>
                  <a:lnTo>
                    <a:pt x="57" y="66"/>
                  </a:lnTo>
                  <a:lnTo>
                    <a:pt x="41" y="66"/>
                  </a:lnTo>
                  <a:lnTo>
                    <a:pt x="41" y="49"/>
                  </a:lnTo>
                  <a:close/>
                  <a:moveTo>
                    <a:pt x="41" y="82"/>
                  </a:moveTo>
                  <a:lnTo>
                    <a:pt x="57" y="82"/>
                  </a:lnTo>
                  <a:lnTo>
                    <a:pt x="57" y="98"/>
                  </a:lnTo>
                  <a:lnTo>
                    <a:pt x="41" y="98"/>
                  </a:lnTo>
                  <a:lnTo>
                    <a:pt x="41" y="82"/>
                  </a:lnTo>
                  <a:close/>
                  <a:moveTo>
                    <a:pt x="8" y="17"/>
                  </a:moveTo>
                  <a:lnTo>
                    <a:pt x="24" y="17"/>
                  </a:lnTo>
                  <a:lnTo>
                    <a:pt x="24" y="33"/>
                  </a:lnTo>
                  <a:lnTo>
                    <a:pt x="8" y="33"/>
                  </a:lnTo>
                  <a:lnTo>
                    <a:pt x="8" y="17"/>
                  </a:lnTo>
                  <a:close/>
                  <a:moveTo>
                    <a:pt x="8" y="49"/>
                  </a:moveTo>
                  <a:lnTo>
                    <a:pt x="24" y="49"/>
                  </a:lnTo>
                  <a:lnTo>
                    <a:pt x="24" y="66"/>
                  </a:lnTo>
                  <a:lnTo>
                    <a:pt x="8" y="66"/>
                  </a:lnTo>
                  <a:lnTo>
                    <a:pt x="8" y="49"/>
                  </a:lnTo>
                  <a:close/>
                  <a:moveTo>
                    <a:pt x="8" y="82"/>
                  </a:moveTo>
                  <a:lnTo>
                    <a:pt x="24" y="82"/>
                  </a:lnTo>
                  <a:lnTo>
                    <a:pt x="24" y="98"/>
                  </a:lnTo>
                  <a:lnTo>
                    <a:pt x="8" y="98"/>
                  </a:lnTo>
                  <a:lnTo>
                    <a:pt x="8" y="82"/>
                  </a:lnTo>
                  <a:close/>
                  <a:moveTo>
                    <a:pt x="73" y="41"/>
                  </a:moveTo>
                  <a:lnTo>
                    <a:pt x="131" y="41"/>
                  </a:lnTo>
                  <a:lnTo>
                    <a:pt x="131" y="49"/>
                  </a:lnTo>
                  <a:lnTo>
                    <a:pt x="73" y="49"/>
                  </a:lnTo>
                  <a:lnTo>
                    <a:pt x="73" y="41"/>
                  </a:lnTo>
                  <a:close/>
                  <a:moveTo>
                    <a:pt x="73" y="131"/>
                  </a:moveTo>
                  <a:lnTo>
                    <a:pt x="90" y="131"/>
                  </a:lnTo>
                  <a:lnTo>
                    <a:pt x="90" y="98"/>
                  </a:lnTo>
                  <a:lnTo>
                    <a:pt x="114" y="98"/>
                  </a:lnTo>
                  <a:lnTo>
                    <a:pt x="114" y="131"/>
                  </a:lnTo>
                  <a:lnTo>
                    <a:pt x="131" y="131"/>
                  </a:lnTo>
                  <a:lnTo>
                    <a:pt x="131" y="57"/>
                  </a:lnTo>
                  <a:lnTo>
                    <a:pt x="73" y="57"/>
                  </a:lnTo>
                  <a:lnTo>
                    <a:pt x="73" y="131"/>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6" name="Freeform 107"/>
            <p:cNvSpPr>
              <a:spLocks noEditPoints="1"/>
            </p:cNvSpPr>
            <p:nvPr/>
          </p:nvSpPr>
          <p:spPr bwMode="auto">
            <a:xfrm>
              <a:off x="10712808" y="3080462"/>
              <a:ext cx="272069" cy="272068"/>
            </a:xfrm>
            <a:custGeom>
              <a:avLst/>
              <a:gdLst>
                <a:gd name="T0" fmla="*/ 79 w 85"/>
                <a:gd name="T1" fmla="*/ 24 h 85"/>
                <a:gd name="T2" fmla="*/ 61 w 85"/>
                <a:gd name="T3" fmla="*/ 6 h 85"/>
                <a:gd name="T4" fmla="*/ 66 w 85"/>
                <a:gd name="T5" fmla="*/ 0 h 85"/>
                <a:gd name="T6" fmla="*/ 85 w 85"/>
                <a:gd name="T7" fmla="*/ 19 h 85"/>
                <a:gd name="T8" fmla="*/ 79 w 85"/>
                <a:gd name="T9" fmla="*/ 24 h 85"/>
                <a:gd name="T10" fmla="*/ 74 w 85"/>
                <a:gd name="T11" fmla="*/ 30 h 85"/>
                <a:gd name="T12" fmla="*/ 71 w 85"/>
                <a:gd name="T13" fmla="*/ 59 h 85"/>
                <a:gd name="T14" fmla="*/ 13 w 85"/>
                <a:gd name="T15" fmla="*/ 85 h 85"/>
                <a:gd name="T16" fmla="*/ 8 w 85"/>
                <a:gd name="T17" fmla="*/ 81 h 85"/>
                <a:gd name="T18" fmla="*/ 31 w 85"/>
                <a:gd name="T19" fmla="*/ 58 h 85"/>
                <a:gd name="T20" fmla="*/ 34 w 85"/>
                <a:gd name="T21" fmla="*/ 59 h 85"/>
                <a:gd name="T22" fmla="*/ 42 w 85"/>
                <a:gd name="T23" fmla="*/ 51 h 85"/>
                <a:gd name="T24" fmla="*/ 34 w 85"/>
                <a:gd name="T25" fmla="*/ 43 h 85"/>
                <a:gd name="T26" fmla="*/ 26 w 85"/>
                <a:gd name="T27" fmla="*/ 51 h 85"/>
                <a:gd name="T28" fmla="*/ 27 w 85"/>
                <a:gd name="T29" fmla="*/ 54 h 85"/>
                <a:gd name="T30" fmla="*/ 4 w 85"/>
                <a:gd name="T31" fmla="*/ 76 h 85"/>
                <a:gd name="T32" fmla="*/ 0 w 85"/>
                <a:gd name="T33" fmla="*/ 72 h 85"/>
                <a:gd name="T34" fmla="*/ 26 w 85"/>
                <a:gd name="T35" fmla="*/ 14 h 85"/>
                <a:gd name="T36" fmla="*/ 55 w 85"/>
                <a:gd name="T37" fmla="*/ 11 h 85"/>
                <a:gd name="T38" fmla="*/ 74 w 85"/>
                <a:gd name="T39" fmla="*/ 3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85">
                  <a:moveTo>
                    <a:pt x="79" y="24"/>
                  </a:moveTo>
                  <a:cubicBezTo>
                    <a:pt x="61" y="6"/>
                    <a:pt x="61" y="6"/>
                    <a:pt x="61" y="6"/>
                  </a:cubicBezTo>
                  <a:cubicBezTo>
                    <a:pt x="66" y="0"/>
                    <a:pt x="66" y="0"/>
                    <a:pt x="66" y="0"/>
                  </a:cubicBezTo>
                  <a:cubicBezTo>
                    <a:pt x="85" y="19"/>
                    <a:pt x="85" y="19"/>
                    <a:pt x="85" y="19"/>
                  </a:cubicBezTo>
                  <a:lnTo>
                    <a:pt x="79" y="24"/>
                  </a:lnTo>
                  <a:close/>
                  <a:moveTo>
                    <a:pt x="74" y="30"/>
                  </a:moveTo>
                  <a:cubicBezTo>
                    <a:pt x="71" y="59"/>
                    <a:pt x="71" y="59"/>
                    <a:pt x="71" y="59"/>
                  </a:cubicBezTo>
                  <a:cubicBezTo>
                    <a:pt x="47" y="59"/>
                    <a:pt x="13" y="85"/>
                    <a:pt x="13" y="85"/>
                  </a:cubicBezTo>
                  <a:cubicBezTo>
                    <a:pt x="8" y="81"/>
                    <a:pt x="8" y="81"/>
                    <a:pt x="8" y="81"/>
                  </a:cubicBezTo>
                  <a:cubicBezTo>
                    <a:pt x="31" y="58"/>
                    <a:pt x="31" y="58"/>
                    <a:pt x="31" y="58"/>
                  </a:cubicBezTo>
                  <a:cubicBezTo>
                    <a:pt x="32" y="59"/>
                    <a:pt x="33" y="59"/>
                    <a:pt x="34" y="59"/>
                  </a:cubicBezTo>
                  <a:cubicBezTo>
                    <a:pt x="38" y="59"/>
                    <a:pt x="42" y="55"/>
                    <a:pt x="42" y="51"/>
                  </a:cubicBezTo>
                  <a:cubicBezTo>
                    <a:pt x="42" y="46"/>
                    <a:pt x="38" y="43"/>
                    <a:pt x="34" y="43"/>
                  </a:cubicBezTo>
                  <a:cubicBezTo>
                    <a:pt x="30" y="43"/>
                    <a:pt x="26" y="46"/>
                    <a:pt x="26" y="51"/>
                  </a:cubicBezTo>
                  <a:cubicBezTo>
                    <a:pt x="26" y="52"/>
                    <a:pt x="26" y="53"/>
                    <a:pt x="27" y="54"/>
                  </a:cubicBezTo>
                  <a:cubicBezTo>
                    <a:pt x="4" y="76"/>
                    <a:pt x="4" y="76"/>
                    <a:pt x="4" y="76"/>
                  </a:cubicBezTo>
                  <a:cubicBezTo>
                    <a:pt x="0" y="72"/>
                    <a:pt x="0" y="72"/>
                    <a:pt x="0" y="72"/>
                  </a:cubicBezTo>
                  <a:cubicBezTo>
                    <a:pt x="0" y="72"/>
                    <a:pt x="26" y="37"/>
                    <a:pt x="26" y="14"/>
                  </a:cubicBezTo>
                  <a:cubicBezTo>
                    <a:pt x="55" y="11"/>
                    <a:pt x="55" y="11"/>
                    <a:pt x="55" y="11"/>
                  </a:cubicBezTo>
                  <a:lnTo>
                    <a:pt x="74" y="30"/>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7" name="Freeform 108"/>
            <p:cNvSpPr>
              <a:spLocks noEditPoints="1"/>
            </p:cNvSpPr>
            <p:nvPr/>
          </p:nvSpPr>
          <p:spPr bwMode="auto">
            <a:xfrm>
              <a:off x="10466184" y="2757502"/>
              <a:ext cx="246623" cy="246623"/>
            </a:xfrm>
            <a:custGeom>
              <a:avLst/>
              <a:gdLst>
                <a:gd name="T0" fmla="*/ 53 w 77"/>
                <a:gd name="T1" fmla="*/ 30 h 77"/>
                <a:gd name="T2" fmla="*/ 26 w 77"/>
                <a:gd name="T3" fmla="*/ 2 h 77"/>
                <a:gd name="T4" fmla="*/ 39 w 77"/>
                <a:gd name="T5" fmla="*/ 0 h 77"/>
                <a:gd name="T6" fmla="*/ 53 w 77"/>
                <a:gd name="T7" fmla="*/ 3 h 77"/>
                <a:gd name="T8" fmla="*/ 53 w 77"/>
                <a:gd name="T9" fmla="*/ 30 h 77"/>
                <a:gd name="T10" fmla="*/ 58 w 77"/>
                <a:gd name="T11" fmla="*/ 53 h 77"/>
                <a:gd name="T12" fmla="*/ 58 w 77"/>
                <a:gd name="T13" fmla="*/ 5 h 77"/>
                <a:gd name="T14" fmla="*/ 77 w 77"/>
                <a:gd name="T15" fmla="*/ 38 h 77"/>
                <a:gd name="T16" fmla="*/ 74 w 77"/>
                <a:gd name="T17" fmla="*/ 53 h 77"/>
                <a:gd name="T18" fmla="*/ 58 w 77"/>
                <a:gd name="T19" fmla="*/ 53 h 77"/>
                <a:gd name="T20" fmla="*/ 24 w 77"/>
                <a:gd name="T21" fmla="*/ 58 h 77"/>
                <a:gd name="T22" fmla="*/ 72 w 77"/>
                <a:gd name="T23" fmla="*/ 58 h 77"/>
                <a:gd name="T24" fmla="*/ 39 w 77"/>
                <a:gd name="T25" fmla="*/ 77 h 77"/>
                <a:gd name="T26" fmla="*/ 24 w 77"/>
                <a:gd name="T27" fmla="*/ 74 h 77"/>
                <a:gd name="T28" fmla="*/ 24 w 77"/>
                <a:gd name="T29" fmla="*/ 58 h 77"/>
                <a:gd name="T30" fmla="*/ 32 w 77"/>
                <a:gd name="T31" fmla="*/ 17 h 77"/>
                <a:gd name="T32" fmla="*/ 1 w 77"/>
                <a:gd name="T33" fmla="*/ 48 h 77"/>
                <a:gd name="T34" fmla="*/ 0 w 77"/>
                <a:gd name="T35" fmla="*/ 38 h 77"/>
                <a:gd name="T36" fmla="*/ 20 w 77"/>
                <a:gd name="T37" fmla="*/ 5 h 77"/>
                <a:gd name="T38" fmla="*/ 32 w 77"/>
                <a:gd name="T39" fmla="*/ 17 h 77"/>
                <a:gd name="T40" fmla="*/ 20 w 77"/>
                <a:gd name="T41" fmla="*/ 38 h 77"/>
                <a:gd name="T42" fmla="*/ 20 w 77"/>
                <a:gd name="T43" fmla="*/ 72 h 77"/>
                <a:gd name="T44" fmla="*/ 4 w 77"/>
                <a:gd name="T45" fmla="*/ 54 h 77"/>
                <a:gd name="T46" fmla="*/ 20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6" y="2"/>
                    <a:pt x="26" y="2"/>
                    <a:pt x="26" y="2"/>
                  </a:cubicBezTo>
                  <a:cubicBezTo>
                    <a:pt x="30" y="1"/>
                    <a:pt x="34" y="0"/>
                    <a:pt x="39" y="0"/>
                  </a:cubicBezTo>
                  <a:cubicBezTo>
                    <a:pt x="44" y="0"/>
                    <a:pt x="49" y="1"/>
                    <a:pt x="53" y="3"/>
                  </a:cubicBezTo>
                  <a:lnTo>
                    <a:pt x="53" y="30"/>
                  </a:lnTo>
                  <a:close/>
                  <a:moveTo>
                    <a:pt x="58" y="53"/>
                  </a:moveTo>
                  <a:cubicBezTo>
                    <a:pt x="58" y="5"/>
                    <a:pt x="58" y="5"/>
                    <a:pt x="58" y="5"/>
                  </a:cubicBezTo>
                  <a:cubicBezTo>
                    <a:pt x="69" y="12"/>
                    <a:pt x="77" y="24"/>
                    <a:pt x="77" y="38"/>
                  </a:cubicBezTo>
                  <a:cubicBezTo>
                    <a:pt x="77" y="43"/>
                    <a:pt x="76" y="48"/>
                    <a:pt x="74" y="53"/>
                  </a:cubicBezTo>
                  <a:lnTo>
                    <a:pt x="58" y="53"/>
                  </a:lnTo>
                  <a:close/>
                  <a:moveTo>
                    <a:pt x="24" y="58"/>
                  </a:moveTo>
                  <a:cubicBezTo>
                    <a:pt x="72" y="58"/>
                    <a:pt x="72" y="58"/>
                    <a:pt x="72" y="58"/>
                  </a:cubicBezTo>
                  <a:cubicBezTo>
                    <a:pt x="65" y="69"/>
                    <a:pt x="53" y="77"/>
                    <a:pt x="39" y="77"/>
                  </a:cubicBezTo>
                  <a:cubicBezTo>
                    <a:pt x="34" y="77"/>
                    <a:pt x="29" y="76"/>
                    <a:pt x="24" y="74"/>
                  </a:cubicBezTo>
                  <a:lnTo>
                    <a:pt x="24" y="58"/>
                  </a:lnTo>
                  <a:close/>
                  <a:moveTo>
                    <a:pt x="32" y="17"/>
                  </a:moveTo>
                  <a:cubicBezTo>
                    <a:pt x="1" y="48"/>
                    <a:pt x="1" y="48"/>
                    <a:pt x="1" y="48"/>
                  </a:cubicBezTo>
                  <a:cubicBezTo>
                    <a:pt x="1" y="45"/>
                    <a:pt x="0" y="42"/>
                    <a:pt x="0" y="38"/>
                  </a:cubicBezTo>
                  <a:cubicBezTo>
                    <a:pt x="0" y="24"/>
                    <a:pt x="8" y="11"/>
                    <a:pt x="20" y="5"/>
                  </a:cubicBezTo>
                  <a:lnTo>
                    <a:pt x="32" y="17"/>
                  </a:lnTo>
                  <a:close/>
                  <a:moveTo>
                    <a:pt x="20" y="38"/>
                  </a:moveTo>
                  <a:cubicBezTo>
                    <a:pt x="20" y="72"/>
                    <a:pt x="20" y="72"/>
                    <a:pt x="20" y="72"/>
                  </a:cubicBezTo>
                  <a:cubicBezTo>
                    <a:pt x="12" y="68"/>
                    <a:pt x="7" y="61"/>
                    <a:pt x="4" y="54"/>
                  </a:cubicBezTo>
                  <a:lnTo>
                    <a:pt x="20" y="38"/>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8" name="Freeform 109"/>
            <p:cNvSpPr>
              <a:spLocks noEditPoints="1"/>
            </p:cNvSpPr>
            <p:nvPr/>
          </p:nvSpPr>
          <p:spPr bwMode="auto">
            <a:xfrm>
              <a:off x="10462270" y="3049145"/>
              <a:ext cx="230965" cy="185946"/>
            </a:xfrm>
            <a:custGeom>
              <a:avLst/>
              <a:gdLst>
                <a:gd name="T0" fmla="*/ 0 w 72"/>
                <a:gd name="T1" fmla="*/ 0 h 58"/>
                <a:gd name="T2" fmla="*/ 0 w 72"/>
                <a:gd name="T3" fmla="*/ 58 h 58"/>
                <a:gd name="T4" fmla="*/ 72 w 72"/>
                <a:gd name="T5" fmla="*/ 58 h 58"/>
                <a:gd name="T6" fmla="*/ 72 w 72"/>
                <a:gd name="T7" fmla="*/ 0 h 58"/>
                <a:gd name="T8" fmla="*/ 0 w 72"/>
                <a:gd name="T9" fmla="*/ 0 h 58"/>
                <a:gd name="T10" fmla="*/ 67 w 72"/>
                <a:gd name="T11" fmla="*/ 53 h 58"/>
                <a:gd name="T12" fmla="*/ 4 w 72"/>
                <a:gd name="T13" fmla="*/ 53 h 58"/>
                <a:gd name="T14" fmla="*/ 4 w 72"/>
                <a:gd name="T15" fmla="*/ 4 h 58"/>
                <a:gd name="T16" fmla="*/ 67 w 72"/>
                <a:gd name="T17" fmla="*/ 4 h 58"/>
                <a:gd name="T18" fmla="*/ 67 w 72"/>
                <a:gd name="T19" fmla="*/ 53 h 58"/>
                <a:gd name="T20" fmla="*/ 49 w 72"/>
                <a:gd name="T21" fmla="*/ 15 h 58"/>
                <a:gd name="T22" fmla="*/ 56 w 72"/>
                <a:gd name="T23" fmla="*/ 22 h 58"/>
                <a:gd name="T24" fmla="*/ 63 w 72"/>
                <a:gd name="T25" fmla="*/ 15 h 58"/>
                <a:gd name="T26" fmla="*/ 56 w 72"/>
                <a:gd name="T27" fmla="*/ 9 h 58"/>
                <a:gd name="T28" fmla="*/ 49 w 72"/>
                <a:gd name="T29" fmla="*/ 15 h 58"/>
                <a:gd name="T30" fmla="*/ 63 w 72"/>
                <a:gd name="T31" fmla="*/ 49 h 58"/>
                <a:gd name="T32" fmla="*/ 9 w 72"/>
                <a:gd name="T33" fmla="*/ 49 h 58"/>
                <a:gd name="T34" fmla="*/ 22 w 72"/>
                <a:gd name="T35" fmla="*/ 13 h 58"/>
                <a:gd name="T36" fmla="*/ 40 w 72"/>
                <a:gd name="T37" fmla="*/ 35 h 58"/>
                <a:gd name="T38" fmla="*/ 49 w 72"/>
                <a:gd name="T39" fmla="*/ 29 h 58"/>
                <a:gd name="T40" fmla="*/ 63 w 72"/>
                <a:gd name="T41" fmla="*/ 49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2" h="58">
                  <a:moveTo>
                    <a:pt x="0" y="0"/>
                  </a:moveTo>
                  <a:cubicBezTo>
                    <a:pt x="0" y="58"/>
                    <a:pt x="0" y="58"/>
                    <a:pt x="0" y="58"/>
                  </a:cubicBezTo>
                  <a:cubicBezTo>
                    <a:pt x="72" y="58"/>
                    <a:pt x="72" y="58"/>
                    <a:pt x="72" y="58"/>
                  </a:cubicBezTo>
                  <a:cubicBezTo>
                    <a:pt x="72" y="0"/>
                    <a:pt x="72" y="0"/>
                    <a:pt x="72" y="0"/>
                  </a:cubicBezTo>
                  <a:lnTo>
                    <a:pt x="0" y="0"/>
                  </a:lnTo>
                  <a:close/>
                  <a:moveTo>
                    <a:pt x="67" y="53"/>
                  </a:moveTo>
                  <a:cubicBezTo>
                    <a:pt x="4" y="53"/>
                    <a:pt x="4" y="53"/>
                    <a:pt x="4" y="53"/>
                  </a:cubicBezTo>
                  <a:cubicBezTo>
                    <a:pt x="4" y="4"/>
                    <a:pt x="4" y="4"/>
                    <a:pt x="4" y="4"/>
                  </a:cubicBezTo>
                  <a:cubicBezTo>
                    <a:pt x="67" y="4"/>
                    <a:pt x="67" y="4"/>
                    <a:pt x="67" y="4"/>
                  </a:cubicBezTo>
                  <a:lnTo>
                    <a:pt x="67" y="53"/>
                  </a:lnTo>
                  <a:close/>
                  <a:moveTo>
                    <a:pt x="49" y="15"/>
                  </a:moveTo>
                  <a:cubicBezTo>
                    <a:pt x="49" y="19"/>
                    <a:pt x="52" y="22"/>
                    <a:pt x="56" y="22"/>
                  </a:cubicBezTo>
                  <a:cubicBezTo>
                    <a:pt x="60" y="22"/>
                    <a:pt x="63" y="19"/>
                    <a:pt x="63" y="15"/>
                  </a:cubicBezTo>
                  <a:cubicBezTo>
                    <a:pt x="63" y="12"/>
                    <a:pt x="60" y="9"/>
                    <a:pt x="56" y="9"/>
                  </a:cubicBezTo>
                  <a:cubicBezTo>
                    <a:pt x="52" y="9"/>
                    <a:pt x="49" y="12"/>
                    <a:pt x="49" y="15"/>
                  </a:cubicBezTo>
                  <a:close/>
                  <a:moveTo>
                    <a:pt x="63" y="49"/>
                  </a:moveTo>
                  <a:cubicBezTo>
                    <a:pt x="9" y="49"/>
                    <a:pt x="9" y="49"/>
                    <a:pt x="9" y="49"/>
                  </a:cubicBezTo>
                  <a:cubicBezTo>
                    <a:pt x="22" y="13"/>
                    <a:pt x="22" y="13"/>
                    <a:pt x="22" y="13"/>
                  </a:cubicBezTo>
                  <a:cubicBezTo>
                    <a:pt x="40" y="35"/>
                    <a:pt x="40" y="35"/>
                    <a:pt x="40" y="35"/>
                  </a:cubicBezTo>
                  <a:cubicBezTo>
                    <a:pt x="49" y="29"/>
                    <a:pt x="49" y="29"/>
                    <a:pt x="49" y="29"/>
                  </a:cubicBezTo>
                  <a:lnTo>
                    <a:pt x="63" y="49"/>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4" name="Freeform 110"/>
            <p:cNvSpPr>
              <a:spLocks noEditPoints="1"/>
            </p:cNvSpPr>
            <p:nvPr/>
          </p:nvSpPr>
          <p:spPr bwMode="auto">
            <a:xfrm>
              <a:off x="10370276" y="3305554"/>
              <a:ext cx="242709" cy="281855"/>
            </a:xfrm>
            <a:custGeom>
              <a:avLst/>
              <a:gdLst>
                <a:gd name="T0" fmla="*/ 54 w 76"/>
                <a:gd name="T1" fmla="*/ 0 h 88"/>
                <a:gd name="T2" fmla="*/ 14 w 76"/>
                <a:gd name="T3" fmla="*/ 28 h 88"/>
                <a:gd name="T4" fmla="*/ 16 w 76"/>
                <a:gd name="T5" fmla="*/ 65 h 88"/>
                <a:gd name="T6" fmla="*/ 49 w 76"/>
                <a:gd name="T7" fmla="*/ 27 h 88"/>
                <a:gd name="T8" fmla="*/ 32 w 76"/>
                <a:gd name="T9" fmla="*/ 75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0" y="23"/>
                    <a:pt x="30" y="12"/>
                    <a:pt x="14" y="28"/>
                  </a:cubicBezTo>
                  <a:cubicBezTo>
                    <a:pt x="0" y="42"/>
                    <a:pt x="5" y="60"/>
                    <a:pt x="16" y="65"/>
                  </a:cubicBezTo>
                  <a:cubicBezTo>
                    <a:pt x="28" y="60"/>
                    <a:pt x="40" y="46"/>
                    <a:pt x="49" y="27"/>
                  </a:cubicBezTo>
                  <a:cubicBezTo>
                    <a:pt x="49" y="27"/>
                    <a:pt x="57" y="51"/>
                    <a:pt x="32" y="75"/>
                  </a:cubicBezTo>
                  <a:cubicBezTo>
                    <a:pt x="44" y="88"/>
                    <a:pt x="64" y="79"/>
                    <a:pt x="70" y="57"/>
                  </a:cubicBezTo>
                  <a:cubicBezTo>
                    <a:pt x="76" y="33"/>
                    <a:pt x="60" y="9"/>
                    <a:pt x="54" y="0"/>
                  </a:cubicBezTo>
                  <a:close/>
                  <a:moveTo>
                    <a:pt x="4" y="78"/>
                  </a:moveTo>
                  <a:cubicBezTo>
                    <a:pt x="4" y="79"/>
                    <a:pt x="4" y="83"/>
                    <a:pt x="10" y="83"/>
                  </a:cubicBezTo>
                  <a:cubicBezTo>
                    <a:pt x="14" y="83"/>
                    <a:pt x="36" y="71"/>
                    <a:pt x="47" y="41"/>
                  </a:cubicBezTo>
                  <a:cubicBezTo>
                    <a:pt x="30" y="71"/>
                    <a:pt x="6" y="78"/>
                    <a:pt x="4" y="78"/>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5" name="Freeform 111"/>
            <p:cNvSpPr>
              <a:spLocks noEditPoints="1"/>
            </p:cNvSpPr>
            <p:nvPr/>
          </p:nvSpPr>
          <p:spPr bwMode="auto">
            <a:xfrm>
              <a:off x="10303727" y="2346463"/>
              <a:ext cx="328831" cy="244665"/>
            </a:xfrm>
            <a:custGeom>
              <a:avLst/>
              <a:gdLst>
                <a:gd name="T0" fmla="*/ 99 w 103"/>
                <a:gd name="T1" fmla="*/ 3 h 77"/>
                <a:gd name="T2" fmla="*/ 52 w 103"/>
                <a:gd name="T3" fmla="*/ 0 h 77"/>
                <a:gd name="T4" fmla="*/ 4 w 103"/>
                <a:gd name="T5" fmla="*/ 3 h 77"/>
                <a:gd name="T6" fmla="*/ 0 w 103"/>
                <a:gd name="T7" fmla="*/ 38 h 77"/>
                <a:gd name="T8" fmla="*/ 4 w 103"/>
                <a:gd name="T9" fmla="*/ 73 h 77"/>
                <a:gd name="T10" fmla="*/ 52 w 103"/>
                <a:gd name="T11" fmla="*/ 77 h 77"/>
                <a:gd name="T12" fmla="*/ 99 w 103"/>
                <a:gd name="T13" fmla="*/ 73 h 77"/>
                <a:gd name="T14" fmla="*/ 103 w 103"/>
                <a:gd name="T15" fmla="*/ 38 h 77"/>
                <a:gd name="T16" fmla="*/ 99 w 103"/>
                <a:gd name="T17" fmla="*/ 3 h 77"/>
                <a:gd name="T18" fmla="*/ 39 w 103"/>
                <a:gd name="T19" fmla="*/ 57 h 77"/>
                <a:gd name="T20" fmla="*/ 39 w 103"/>
                <a:gd name="T21" fmla="*/ 19 h 77"/>
                <a:gd name="T22" fmla="*/ 71 w 103"/>
                <a:gd name="T23" fmla="*/ 38 h 77"/>
                <a:gd name="T24" fmla="*/ 39 w 103"/>
                <a:gd name="T25" fmla="*/ 5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7">
                  <a:moveTo>
                    <a:pt x="99" y="3"/>
                  </a:moveTo>
                  <a:cubicBezTo>
                    <a:pt x="84" y="1"/>
                    <a:pt x="68" y="0"/>
                    <a:pt x="52" y="0"/>
                  </a:cubicBezTo>
                  <a:cubicBezTo>
                    <a:pt x="35" y="0"/>
                    <a:pt x="19" y="1"/>
                    <a:pt x="4" y="3"/>
                  </a:cubicBezTo>
                  <a:cubicBezTo>
                    <a:pt x="2" y="14"/>
                    <a:pt x="0" y="26"/>
                    <a:pt x="0" y="38"/>
                  </a:cubicBezTo>
                  <a:cubicBezTo>
                    <a:pt x="0" y="51"/>
                    <a:pt x="2" y="63"/>
                    <a:pt x="4" y="73"/>
                  </a:cubicBezTo>
                  <a:cubicBezTo>
                    <a:pt x="19" y="75"/>
                    <a:pt x="35" y="77"/>
                    <a:pt x="52" y="77"/>
                  </a:cubicBezTo>
                  <a:cubicBezTo>
                    <a:pt x="68" y="77"/>
                    <a:pt x="84" y="75"/>
                    <a:pt x="99" y="73"/>
                  </a:cubicBezTo>
                  <a:cubicBezTo>
                    <a:pt x="101" y="63"/>
                    <a:pt x="103" y="51"/>
                    <a:pt x="103" y="38"/>
                  </a:cubicBezTo>
                  <a:cubicBezTo>
                    <a:pt x="103" y="26"/>
                    <a:pt x="101" y="14"/>
                    <a:pt x="99" y="3"/>
                  </a:cubicBezTo>
                  <a:close/>
                  <a:moveTo>
                    <a:pt x="39" y="57"/>
                  </a:moveTo>
                  <a:cubicBezTo>
                    <a:pt x="39" y="19"/>
                    <a:pt x="39" y="19"/>
                    <a:pt x="39" y="19"/>
                  </a:cubicBezTo>
                  <a:cubicBezTo>
                    <a:pt x="71" y="38"/>
                    <a:pt x="71" y="38"/>
                    <a:pt x="71" y="38"/>
                  </a:cubicBezTo>
                  <a:lnTo>
                    <a:pt x="39" y="57"/>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6" name="Freeform 112"/>
            <p:cNvSpPr>
              <a:spLocks noEditPoints="1"/>
            </p:cNvSpPr>
            <p:nvPr/>
          </p:nvSpPr>
          <p:spPr bwMode="auto">
            <a:xfrm>
              <a:off x="10278281" y="3927985"/>
              <a:ext cx="367978" cy="367978"/>
            </a:xfrm>
            <a:custGeom>
              <a:avLst/>
              <a:gdLst>
                <a:gd name="T0" fmla="*/ 115 w 115"/>
                <a:gd name="T1" fmla="*/ 32 h 115"/>
                <a:gd name="T2" fmla="*/ 104 w 115"/>
                <a:gd name="T3" fmla="*/ 22 h 115"/>
                <a:gd name="T4" fmla="*/ 84 w 115"/>
                <a:gd name="T5" fmla="*/ 42 h 115"/>
                <a:gd name="T6" fmla="*/ 73 w 115"/>
                <a:gd name="T7" fmla="*/ 30 h 115"/>
                <a:gd name="T8" fmla="*/ 93 w 115"/>
                <a:gd name="T9" fmla="*/ 10 h 115"/>
                <a:gd name="T10" fmla="*/ 83 w 115"/>
                <a:gd name="T11" fmla="*/ 0 h 115"/>
                <a:gd name="T12" fmla="*/ 63 w 115"/>
                <a:gd name="T13" fmla="*/ 20 h 115"/>
                <a:gd name="T14" fmla="*/ 50 w 115"/>
                <a:gd name="T15" fmla="*/ 7 h 115"/>
                <a:gd name="T16" fmla="*/ 40 w 115"/>
                <a:gd name="T17" fmla="*/ 17 h 115"/>
                <a:gd name="T18" fmla="*/ 98 w 115"/>
                <a:gd name="T19" fmla="*/ 74 h 115"/>
                <a:gd name="T20" fmla="*/ 107 w 115"/>
                <a:gd name="T21" fmla="*/ 65 h 115"/>
                <a:gd name="T22" fmla="*/ 95 w 115"/>
                <a:gd name="T23" fmla="*/ 52 h 115"/>
                <a:gd name="T24" fmla="*/ 115 w 115"/>
                <a:gd name="T25" fmla="*/ 32 h 115"/>
                <a:gd name="T26" fmla="*/ 31 w 115"/>
                <a:gd name="T27" fmla="*/ 84 h 115"/>
                <a:gd name="T28" fmla="*/ 89 w 115"/>
                <a:gd name="T29" fmla="*/ 76 h 115"/>
                <a:gd name="T30" fmla="*/ 39 w 115"/>
                <a:gd name="T31" fmla="*/ 26 h 115"/>
                <a:gd name="T32" fmla="*/ 31 w 115"/>
                <a:gd name="T33" fmla="*/ 84 h 115"/>
                <a:gd name="T34" fmla="*/ 21 w 115"/>
                <a:gd name="T35" fmla="*/ 79 h 115"/>
                <a:gd name="T36" fmla="*/ 36 w 115"/>
                <a:gd name="T37" fmla="*/ 93 h 115"/>
                <a:gd name="T38" fmla="*/ 14 w 115"/>
                <a:gd name="T39" fmla="*/ 115 h 115"/>
                <a:gd name="T40" fmla="*/ 0 w 115"/>
                <a:gd name="T41" fmla="*/ 100 h 115"/>
                <a:gd name="T42" fmla="*/ 21 w 115"/>
                <a:gd name="T43" fmla="*/ 79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5" h="115">
                  <a:moveTo>
                    <a:pt x="115" y="32"/>
                  </a:moveTo>
                  <a:cubicBezTo>
                    <a:pt x="104" y="22"/>
                    <a:pt x="104" y="22"/>
                    <a:pt x="104" y="22"/>
                  </a:cubicBezTo>
                  <a:cubicBezTo>
                    <a:pt x="84" y="42"/>
                    <a:pt x="84" y="42"/>
                    <a:pt x="84" y="42"/>
                  </a:cubicBezTo>
                  <a:cubicBezTo>
                    <a:pt x="73" y="30"/>
                    <a:pt x="73" y="30"/>
                    <a:pt x="73" y="30"/>
                  </a:cubicBezTo>
                  <a:cubicBezTo>
                    <a:pt x="93" y="10"/>
                    <a:pt x="93" y="10"/>
                    <a:pt x="93" y="10"/>
                  </a:cubicBezTo>
                  <a:cubicBezTo>
                    <a:pt x="83" y="0"/>
                    <a:pt x="83" y="0"/>
                    <a:pt x="83" y="0"/>
                  </a:cubicBezTo>
                  <a:cubicBezTo>
                    <a:pt x="63" y="20"/>
                    <a:pt x="63" y="20"/>
                    <a:pt x="63" y="20"/>
                  </a:cubicBezTo>
                  <a:cubicBezTo>
                    <a:pt x="50" y="7"/>
                    <a:pt x="50" y="7"/>
                    <a:pt x="50" y="7"/>
                  </a:cubicBezTo>
                  <a:cubicBezTo>
                    <a:pt x="40" y="17"/>
                    <a:pt x="40" y="17"/>
                    <a:pt x="40" y="17"/>
                  </a:cubicBezTo>
                  <a:cubicBezTo>
                    <a:pt x="98" y="74"/>
                    <a:pt x="98" y="74"/>
                    <a:pt x="98" y="74"/>
                  </a:cubicBezTo>
                  <a:cubicBezTo>
                    <a:pt x="107" y="65"/>
                    <a:pt x="107" y="65"/>
                    <a:pt x="107" y="65"/>
                  </a:cubicBezTo>
                  <a:cubicBezTo>
                    <a:pt x="95" y="52"/>
                    <a:pt x="95" y="52"/>
                    <a:pt x="95" y="52"/>
                  </a:cubicBezTo>
                  <a:lnTo>
                    <a:pt x="115" y="32"/>
                  </a:lnTo>
                  <a:close/>
                  <a:moveTo>
                    <a:pt x="31" y="84"/>
                  </a:moveTo>
                  <a:cubicBezTo>
                    <a:pt x="49" y="103"/>
                    <a:pt x="74" y="88"/>
                    <a:pt x="89" y="76"/>
                  </a:cubicBezTo>
                  <a:cubicBezTo>
                    <a:pt x="39" y="26"/>
                    <a:pt x="39" y="26"/>
                    <a:pt x="39" y="26"/>
                  </a:cubicBezTo>
                  <a:cubicBezTo>
                    <a:pt x="27" y="41"/>
                    <a:pt x="12" y="66"/>
                    <a:pt x="31" y="84"/>
                  </a:cubicBezTo>
                  <a:close/>
                  <a:moveTo>
                    <a:pt x="21" y="79"/>
                  </a:moveTo>
                  <a:cubicBezTo>
                    <a:pt x="36" y="93"/>
                    <a:pt x="36" y="93"/>
                    <a:pt x="36" y="93"/>
                  </a:cubicBezTo>
                  <a:cubicBezTo>
                    <a:pt x="14" y="115"/>
                    <a:pt x="14" y="115"/>
                    <a:pt x="14" y="115"/>
                  </a:cubicBezTo>
                  <a:cubicBezTo>
                    <a:pt x="0" y="100"/>
                    <a:pt x="0" y="100"/>
                    <a:pt x="0" y="100"/>
                  </a:cubicBezTo>
                  <a:lnTo>
                    <a:pt x="21" y="79"/>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7" name="Freeform 113"/>
            <p:cNvSpPr>
              <a:spLocks noEditPoints="1"/>
            </p:cNvSpPr>
            <p:nvPr/>
          </p:nvSpPr>
          <p:spPr bwMode="auto">
            <a:xfrm>
              <a:off x="10217604" y="4376214"/>
              <a:ext cx="270111" cy="313173"/>
            </a:xfrm>
            <a:custGeom>
              <a:avLst/>
              <a:gdLst>
                <a:gd name="T0" fmla="*/ 55 w 85"/>
                <a:gd name="T1" fmla="*/ 14 h 98"/>
                <a:gd name="T2" fmla="*/ 55 w 85"/>
                <a:gd name="T3" fmla="*/ 27 h 98"/>
                <a:gd name="T4" fmla="*/ 64 w 85"/>
                <a:gd name="T5" fmla="*/ 33 h 98"/>
                <a:gd name="T6" fmla="*/ 73 w 85"/>
                <a:gd name="T7" fmla="*/ 55 h 98"/>
                <a:gd name="T8" fmla="*/ 64 w 85"/>
                <a:gd name="T9" fmla="*/ 77 h 98"/>
                <a:gd name="T10" fmla="*/ 43 w 85"/>
                <a:gd name="T11" fmla="*/ 86 h 98"/>
                <a:gd name="T12" fmla="*/ 21 w 85"/>
                <a:gd name="T13" fmla="*/ 77 h 98"/>
                <a:gd name="T14" fmla="*/ 12 w 85"/>
                <a:gd name="T15" fmla="*/ 55 h 98"/>
                <a:gd name="T16" fmla="*/ 21 w 85"/>
                <a:gd name="T17" fmla="*/ 33 h 98"/>
                <a:gd name="T18" fmla="*/ 30 w 85"/>
                <a:gd name="T19" fmla="*/ 27 h 98"/>
                <a:gd name="T20" fmla="*/ 30 w 85"/>
                <a:gd name="T21" fmla="*/ 14 h 98"/>
                <a:gd name="T22" fmla="*/ 0 w 85"/>
                <a:gd name="T23" fmla="*/ 55 h 98"/>
                <a:gd name="T24" fmla="*/ 43 w 85"/>
                <a:gd name="T25" fmla="*/ 98 h 98"/>
                <a:gd name="T26" fmla="*/ 85 w 85"/>
                <a:gd name="T27" fmla="*/ 55 h 98"/>
                <a:gd name="T28" fmla="*/ 55 w 85"/>
                <a:gd name="T29" fmla="*/ 14 h 98"/>
                <a:gd name="T30" fmla="*/ 37 w 85"/>
                <a:gd name="T31" fmla="*/ 0 h 98"/>
                <a:gd name="T32" fmla="*/ 49 w 85"/>
                <a:gd name="T33" fmla="*/ 0 h 98"/>
                <a:gd name="T34" fmla="*/ 49 w 85"/>
                <a:gd name="T35" fmla="*/ 49 h 98"/>
                <a:gd name="T36" fmla="*/ 37 w 85"/>
                <a:gd name="T37" fmla="*/ 49 h 98"/>
                <a:gd name="T38" fmla="*/ 37 w 85"/>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 h="98">
                  <a:moveTo>
                    <a:pt x="55" y="14"/>
                  </a:moveTo>
                  <a:cubicBezTo>
                    <a:pt x="55" y="27"/>
                    <a:pt x="55" y="27"/>
                    <a:pt x="55" y="27"/>
                  </a:cubicBezTo>
                  <a:cubicBezTo>
                    <a:pt x="58" y="29"/>
                    <a:pt x="62" y="31"/>
                    <a:pt x="64" y="33"/>
                  </a:cubicBezTo>
                  <a:cubicBezTo>
                    <a:pt x="70" y="39"/>
                    <a:pt x="73" y="47"/>
                    <a:pt x="73" y="55"/>
                  </a:cubicBezTo>
                  <a:cubicBezTo>
                    <a:pt x="73" y="63"/>
                    <a:pt x="70" y="71"/>
                    <a:pt x="64" y="77"/>
                  </a:cubicBezTo>
                  <a:cubicBezTo>
                    <a:pt x="58" y="82"/>
                    <a:pt x="51" y="86"/>
                    <a:pt x="43" y="86"/>
                  </a:cubicBezTo>
                  <a:cubicBezTo>
                    <a:pt x="34" y="86"/>
                    <a:pt x="27" y="82"/>
                    <a:pt x="21" y="77"/>
                  </a:cubicBezTo>
                  <a:cubicBezTo>
                    <a:pt x="15" y="71"/>
                    <a:pt x="12" y="63"/>
                    <a:pt x="12" y="55"/>
                  </a:cubicBezTo>
                  <a:cubicBezTo>
                    <a:pt x="12" y="47"/>
                    <a:pt x="15" y="39"/>
                    <a:pt x="21" y="33"/>
                  </a:cubicBezTo>
                  <a:cubicBezTo>
                    <a:pt x="24" y="31"/>
                    <a:pt x="27" y="29"/>
                    <a:pt x="30" y="27"/>
                  </a:cubicBezTo>
                  <a:cubicBezTo>
                    <a:pt x="30" y="14"/>
                    <a:pt x="30" y="14"/>
                    <a:pt x="30" y="14"/>
                  </a:cubicBezTo>
                  <a:cubicBezTo>
                    <a:pt x="13" y="19"/>
                    <a:pt x="0" y="36"/>
                    <a:pt x="0" y="55"/>
                  </a:cubicBezTo>
                  <a:cubicBezTo>
                    <a:pt x="0" y="79"/>
                    <a:pt x="19" y="98"/>
                    <a:pt x="43" y="98"/>
                  </a:cubicBezTo>
                  <a:cubicBezTo>
                    <a:pt x="66" y="98"/>
                    <a:pt x="85" y="79"/>
                    <a:pt x="85" y="55"/>
                  </a:cubicBezTo>
                  <a:cubicBezTo>
                    <a:pt x="85"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8" name="Freeform 114"/>
            <p:cNvSpPr/>
            <p:nvPr/>
          </p:nvSpPr>
          <p:spPr bwMode="auto">
            <a:xfrm>
              <a:off x="10248921" y="3640258"/>
              <a:ext cx="146800" cy="256409"/>
            </a:xfrm>
            <a:custGeom>
              <a:avLst/>
              <a:gdLst>
                <a:gd name="T0" fmla="*/ 0 w 75"/>
                <a:gd name="T1" fmla="*/ 131 h 131"/>
                <a:gd name="T2" fmla="*/ 0 w 75"/>
                <a:gd name="T3" fmla="*/ 0 h 131"/>
                <a:gd name="T4" fmla="*/ 21 w 75"/>
                <a:gd name="T5" fmla="*/ 0 h 131"/>
                <a:gd name="T6" fmla="*/ 21 w 75"/>
                <a:gd name="T7" fmla="*/ 59 h 131"/>
                <a:gd name="T8" fmla="*/ 75 w 75"/>
                <a:gd name="T9" fmla="*/ 5 h 131"/>
                <a:gd name="T10" fmla="*/ 75 w 75"/>
                <a:gd name="T11" fmla="*/ 125 h 131"/>
                <a:gd name="T12" fmla="*/ 21 w 75"/>
                <a:gd name="T13" fmla="*/ 71 h 131"/>
                <a:gd name="T14" fmla="*/ 21 w 75"/>
                <a:gd name="T15" fmla="*/ 131 h 131"/>
                <a:gd name="T16" fmla="*/ 0 w 75"/>
                <a:gd name="T17"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131">
                  <a:moveTo>
                    <a:pt x="0" y="131"/>
                  </a:moveTo>
                  <a:lnTo>
                    <a:pt x="0" y="0"/>
                  </a:lnTo>
                  <a:lnTo>
                    <a:pt x="21" y="0"/>
                  </a:lnTo>
                  <a:lnTo>
                    <a:pt x="21" y="59"/>
                  </a:lnTo>
                  <a:lnTo>
                    <a:pt x="75" y="5"/>
                  </a:lnTo>
                  <a:lnTo>
                    <a:pt x="75" y="125"/>
                  </a:lnTo>
                  <a:lnTo>
                    <a:pt x="21" y="71"/>
                  </a:lnTo>
                  <a:lnTo>
                    <a:pt x="21" y="131"/>
                  </a:lnTo>
                  <a:lnTo>
                    <a:pt x="0" y="131"/>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89" name="Freeform 115"/>
            <p:cNvSpPr>
              <a:spLocks noEditPoints="1"/>
            </p:cNvSpPr>
            <p:nvPr/>
          </p:nvSpPr>
          <p:spPr bwMode="auto">
            <a:xfrm>
              <a:off x="10156926" y="2651806"/>
              <a:ext cx="279899" cy="250538"/>
            </a:xfrm>
            <a:custGeom>
              <a:avLst/>
              <a:gdLst>
                <a:gd name="T0" fmla="*/ 22 w 88"/>
                <a:gd name="T1" fmla="*/ 0 h 78"/>
                <a:gd name="T2" fmla="*/ 66 w 88"/>
                <a:gd name="T3" fmla="*/ 0 h 78"/>
                <a:gd name="T4" fmla="*/ 66 w 88"/>
                <a:gd name="T5" fmla="*/ 11 h 78"/>
                <a:gd name="T6" fmla="*/ 22 w 88"/>
                <a:gd name="T7" fmla="*/ 11 h 78"/>
                <a:gd name="T8" fmla="*/ 22 w 88"/>
                <a:gd name="T9" fmla="*/ 0 h 78"/>
                <a:gd name="T10" fmla="*/ 83 w 88"/>
                <a:gd name="T11" fmla="*/ 17 h 78"/>
                <a:gd name="T12" fmla="*/ 5 w 88"/>
                <a:gd name="T13" fmla="*/ 17 h 78"/>
                <a:gd name="T14" fmla="*/ 0 w 88"/>
                <a:gd name="T15" fmla="*/ 22 h 78"/>
                <a:gd name="T16" fmla="*/ 0 w 88"/>
                <a:gd name="T17" fmla="*/ 50 h 78"/>
                <a:gd name="T18" fmla="*/ 5 w 88"/>
                <a:gd name="T19" fmla="*/ 56 h 78"/>
                <a:gd name="T20" fmla="*/ 22 w 88"/>
                <a:gd name="T21" fmla="*/ 56 h 78"/>
                <a:gd name="T22" fmla="*/ 22 w 88"/>
                <a:gd name="T23" fmla="*/ 78 h 78"/>
                <a:gd name="T24" fmla="*/ 66 w 88"/>
                <a:gd name="T25" fmla="*/ 78 h 78"/>
                <a:gd name="T26" fmla="*/ 66 w 88"/>
                <a:gd name="T27" fmla="*/ 56 h 78"/>
                <a:gd name="T28" fmla="*/ 83 w 88"/>
                <a:gd name="T29" fmla="*/ 56 h 78"/>
                <a:gd name="T30" fmla="*/ 88 w 88"/>
                <a:gd name="T31" fmla="*/ 50 h 78"/>
                <a:gd name="T32" fmla="*/ 88 w 88"/>
                <a:gd name="T33" fmla="*/ 22 h 78"/>
                <a:gd name="T34" fmla="*/ 83 w 88"/>
                <a:gd name="T35" fmla="*/ 17 h 78"/>
                <a:gd name="T36" fmla="*/ 60 w 88"/>
                <a:gd name="T37" fmla="*/ 72 h 78"/>
                <a:gd name="T38" fmla="*/ 27 w 88"/>
                <a:gd name="T39" fmla="*/ 72 h 78"/>
                <a:gd name="T40" fmla="*/ 27 w 88"/>
                <a:gd name="T41" fmla="*/ 45 h 78"/>
                <a:gd name="T42" fmla="*/ 60 w 88"/>
                <a:gd name="T43" fmla="*/ 45 h 78"/>
                <a:gd name="T44" fmla="*/ 60 w 88"/>
                <a:gd name="T45" fmla="*/ 72 h 78"/>
                <a:gd name="T46" fmla="*/ 84 w 88"/>
                <a:gd name="T47" fmla="*/ 25 h 78"/>
                <a:gd name="T48" fmla="*/ 80 w 88"/>
                <a:gd name="T49" fmla="*/ 29 h 78"/>
                <a:gd name="T50" fmla="*/ 76 w 88"/>
                <a:gd name="T51" fmla="*/ 25 h 78"/>
                <a:gd name="T52" fmla="*/ 80 w 88"/>
                <a:gd name="T53" fmla="*/ 21 h 78"/>
                <a:gd name="T54" fmla="*/ 84 w 88"/>
                <a:gd name="T55" fmla="*/ 2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8" h="78">
                  <a:moveTo>
                    <a:pt x="22" y="0"/>
                  </a:moveTo>
                  <a:cubicBezTo>
                    <a:pt x="66" y="0"/>
                    <a:pt x="66" y="0"/>
                    <a:pt x="66" y="0"/>
                  </a:cubicBezTo>
                  <a:cubicBezTo>
                    <a:pt x="66" y="11"/>
                    <a:pt x="66" y="11"/>
                    <a:pt x="66" y="11"/>
                  </a:cubicBezTo>
                  <a:cubicBezTo>
                    <a:pt x="22" y="11"/>
                    <a:pt x="22" y="11"/>
                    <a:pt x="22" y="11"/>
                  </a:cubicBezTo>
                  <a:lnTo>
                    <a:pt x="22" y="0"/>
                  </a:lnTo>
                  <a:close/>
                  <a:moveTo>
                    <a:pt x="83" y="17"/>
                  </a:moveTo>
                  <a:cubicBezTo>
                    <a:pt x="5" y="17"/>
                    <a:pt x="5" y="17"/>
                    <a:pt x="5" y="17"/>
                  </a:cubicBezTo>
                  <a:cubicBezTo>
                    <a:pt x="2" y="17"/>
                    <a:pt x="0" y="19"/>
                    <a:pt x="0" y="22"/>
                  </a:cubicBezTo>
                  <a:cubicBezTo>
                    <a:pt x="0" y="50"/>
                    <a:pt x="0" y="50"/>
                    <a:pt x="0" y="50"/>
                  </a:cubicBezTo>
                  <a:cubicBezTo>
                    <a:pt x="0" y="53"/>
                    <a:pt x="2" y="56"/>
                    <a:pt x="5" y="56"/>
                  </a:cubicBezTo>
                  <a:cubicBezTo>
                    <a:pt x="22" y="56"/>
                    <a:pt x="22" y="56"/>
                    <a:pt x="22" y="56"/>
                  </a:cubicBezTo>
                  <a:cubicBezTo>
                    <a:pt x="22" y="78"/>
                    <a:pt x="22" y="78"/>
                    <a:pt x="22" y="78"/>
                  </a:cubicBezTo>
                  <a:cubicBezTo>
                    <a:pt x="66" y="78"/>
                    <a:pt x="66" y="78"/>
                    <a:pt x="66" y="78"/>
                  </a:cubicBezTo>
                  <a:cubicBezTo>
                    <a:pt x="66" y="56"/>
                    <a:pt x="66" y="56"/>
                    <a:pt x="66" y="56"/>
                  </a:cubicBezTo>
                  <a:cubicBezTo>
                    <a:pt x="83" y="56"/>
                    <a:pt x="83" y="56"/>
                    <a:pt x="83" y="56"/>
                  </a:cubicBezTo>
                  <a:cubicBezTo>
                    <a:pt x="86" y="56"/>
                    <a:pt x="88" y="53"/>
                    <a:pt x="88" y="50"/>
                  </a:cubicBezTo>
                  <a:cubicBezTo>
                    <a:pt x="88" y="22"/>
                    <a:pt x="88" y="22"/>
                    <a:pt x="88" y="22"/>
                  </a:cubicBezTo>
                  <a:cubicBezTo>
                    <a:pt x="88" y="19"/>
                    <a:pt x="86" y="17"/>
                    <a:pt x="83" y="17"/>
                  </a:cubicBezTo>
                  <a:close/>
                  <a:moveTo>
                    <a:pt x="60" y="72"/>
                  </a:moveTo>
                  <a:cubicBezTo>
                    <a:pt x="27" y="72"/>
                    <a:pt x="27" y="72"/>
                    <a:pt x="27" y="72"/>
                  </a:cubicBezTo>
                  <a:cubicBezTo>
                    <a:pt x="27" y="45"/>
                    <a:pt x="27" y="45"/>
                    <a:pt x="27" y="45"/>
                  </a:cubicBezTo>
                  <a:cubicBezTo>
                    <a:pt x="60" y="45"/>
                    <a:pt x="60" y="45"/>
                    <a:pt x="60" y="45"/>
                  </a:cubicBezTo>
                  <a:lnTo>
                    <a:pt x="60" y="72"/>
                  </a:lnTo>
                  <a:close/>
                  <a:moveTo>
                    <a:pt x="84" y="25"/>
                  </a:moveTo>
                  <a:cubicBezTo>
                    <a:pt x="84" y="27"/>
                    <a:pt x="82" y="29"/>
                    <a:pt x="80" y="29"/>
                  </a:cubicBezTo>
                  <a:cubicBezTo>
                    <a:pt x="78" y="29"/>
                    <a:pt x="76" y="27"/>
                    <a:pt x="76" y="25"/>
                  </a:cubicBezTo>
                  <a:cubicBezTo>
                    <a:pt x="76" y="23"/>
                    <a:pt x="78" y="21"/>
                    <a:pt x="80" y="21"/>
                  </a:cubicBezTo>
                  <a:cubicBezTo>
                    <a:pt x="82" y="21"/>
                    <a:pt x="84" y="23"/>
                    <a:pt x="84" y="25"/>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0" name="Freeform 116"/>
            <p:cNvSpPr>
              <a:spLocks noEditPoints="1"/>
            </p:cNvSpPr>
            <p:nvPr/>
          </p:nvSpPr>
          <p:spPr bwMode="auto">
            <a:xfrm>
              <a:off x="10164756" y="2953235"/>
              <a:ext cx="244667" cy="258367"/>
            </a:xfrm>
            <a:custGeom>
              <a:avLst/>
              <a:gdLst>
                <a:gd name="T0" fmla="*/ 69 w 76"/>
                <a:gd name="T1" fmla="*/ 0 h 81"/>
                <a:gd name="T2" fmla="*/ 8 w 76"/>
                <a:gd name="T3" fmla="*/ 0 h 81"/>
                <a:gd name="T4" fmla="*/ 0 w 76"/>
                <a:gd name="T5" fmla="*/ 7 h 81"/>
                <a:gd name="T6" fmla="*/ 0 w 76"/>
                <a:gd name="T7" fmla="*/ 73 h 81"/>
                <a:gd name="T8" fmla="*/ 8 w 76"/>
                <a:gd name="T9" fmla="*/ 81 h 81"/>
                <a:gd name="T10" fmla="*/ 69 w 76"/>
                <a:gd name="T11" fmla="*/ 81 h 81"/>
                <a:gd name="T12" fmla="*/ 76 w 76"/>
                <a:gd name="T13" fmla="*/ 73 h 81"/>
                <a:gd name="T14" fmla="*/ 76 w 76"/>
                <a:gd name="T15" fmla="*/ 7 h 81"/>
                <a:gd name="T16" fmla="*/ 69 w 76"/>
                <a:gd name="T17" fmla="*/ 0 h 81"/>
                <a:gd name="T18" fmla="*/ 66 w 76"/>
                <a:gd name="T19" fmla="*/ 71 h 81"/>
                <a:gd name="T20" fmla="*/ 11 w 76"/>
                <a:gd name="T21" fmla="*/ 71 h 81"/>
                <a:gd name="T22" fmla="*/ 11 w 76"/>
                <a:gd name="T23" fmla="*/ 10 h 81"/>
                <a:gd name="T24" fmla="*/ 66 w 76"/>
                <a:gd name="T25" fmla="*/ 10 h 81"/>
                <a:gd name="T26" fmla="*/ 66 w 76"/>
                <a:gd name="T27" fmla="*/ 71 h 81"/>
                <a:gd name="T28" fmla="*/ 21 w 76"/>
                <a:gd name="T29" fmla="*/ 45 h 81"/>
                <a:gd name="T30" fmla="*/ 56 w 76"/>
                <a:gd name="T31" fmla="*/ 45 h 81"/>
                <a:gd name="T32" fmla="*/ 56 w 76"/>
                <a:gd name="T33" fmla="*/ 50 h 81"/>
                <a:gd name="T34" fmla="*/ 21 w 76"/>
                <a:gd name="T35" fmla="*/ 50 h 81"/>
                <a:gd name="T36" fmla="*/ 21 w 76"/>
                <a:gd name="T37" fmla="*/ 45 h 81"/>
                <a:gd name="T38" fmla="*/ 21 w 76"/>
                <a:gd name="T39" fmla="*/ 55 h 81"/>
                <a:gd name="T40" fmla="*/ 56 w 76"/>
                <a:gd name="T41" fmla="*/ 55 h 81"/>
                <a:gd name="T42" fmla="*/ 56 w 76"/>
                <a:gd name="T43" fmla="*/ 60 h 81"/>
                <a:gd name="T44" fmla="*/ 21 w 76"/>
                <a:gd name="T45" fmla="*/ 60 h 81"/>
                <a:gd name="T46" fmla="*/ 21 w 76"/>
                <a:gd name="T47" fmla="*/ 55 h 81"/>
                <a:gd name="T48" fmla="*/ 26 w 76"/>
                <a:gd name="T49" fmla="*/ 23 h 81"/>
                <a:gd name="T50" fmla="*/ 33 w 76"/>
                <a:gd name="T51" fmla="*/ 30 h 81"/>
                <a:gd name="T52" fmla="*/ 41 w 76"/>
                <a:gd name="T53" fmla="*/ 23 h 81"/>
                <a:gd name="T54" fmla="*/ 33 w 76"/>
                <a:gd name="T55" fmla="*/ 15 h 81"/>
                <a:gd name="T56" fmla="*/ 26 w 76"/>
                <a:gd name="T57" fmla="*/ 23 h 81"/>
                <a:gd name="T58" fmla="*/ 38 w 76"/>
                <a:gd name="T59" fmla="*/ 30 h 81"/>
                <a:gd name="T60" fmla="*/ 28 w 76"/>
                <a:gd name="T61" fmla="*/ 30 h 81"/>
                <a:gd name="T62" fmla="*/ 21 w 76"/>
                <a:gd name="T63" fmla="*/ 35 h 81"/>
                <a:gd name="T64" fmla="*/ 21 w 76"/>
                <a:gd name="T65" fmla="*/ 40 h 81"/>
                <a:gd name="T66" fmla="*/ 46 w 76"/>
                <a:gd name="T67" fmla="*/ 40 h 81"/>
                <a:gd name="T68" fmla="*/ 46 w 76"/>
                <a:gd name="T69" fmla="*/ 35 h 81"/>
                <a:gd name="T70" fmla="*/ 38 w 76"/>
                <a:gd name="T71"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81">
                  <a:moveTo>
                    <a:pt x="69" y="0"/>
                  </a:moveTo>
                  <a:cubicBezTo>
                    <a:pt x="8" y="0"/>
                    <a:pt x="8" y="0"/>
                    <a:pt x="8" y="0"/>
                  </a:cubicBezTo>
                  <a:cubicBezTo>
                    <a:pt x="4" y="0"/>
                    <a:pt x="0" y="3"/>
                    <a:pt x="0" y="7"/>
                  </a:cubicBezTo>
                  <a:cubicBezTo>
                    <a:pt x="0" y="73"/>
                    <a:pt x="0" y="73"/>
                    <a:pt x="0" y="73"/>
                  </a:cubicBezTo>
                  <a:cubicBezTo>
                    <a:pt x="0" y="77"/>
                    <a:pt x="4" y="81"/>
                    <a:pt x="8" y="81"/>
                  </a:cubicBezTo>
                  <a:cubicBezTo>
                    <a:pt x="69" y="81"/>
                    <a:pt x="69" y="81"/>
                    <a:pt x="69" y="81"/>
                  </a:cubicBezTo>
                  <a:cubicBezTo>
                    <a:pt x="73" y="81"/>
                    <a:pt x="76" y="77"/>
                    <a:pt x="76" y="73"/>
                  </a:cubicBezTo>
                  <a:cubicBezTo>
                    <a:pt x="76" y="7"/>
                    <a:pt x="76" y="7"/>
                    <a:pt x="76" y="7"/>
                  </a:cubicBezTo>
                  <a:cubicBezTo>
                    <a:pt x="76" y="3"/>
                    <a:pt x="73" y="0"/>
                    <a:pt x="69" y="0"/>
                  </a:cubicBezTo>
                  <a:close/>
                  <a:moveTo>
                    <a:pt x="66" y="71"/>
                  </a:moveTo>
                  <a:cubicBezTo>
                    <a:pt x="11" y="71"/>
                    <a:pt x="11" y="71"/>
                    <a:pt x="11" y="71"/>
                  </a:cubicBezTo>
                  <a:cubicBezTo>
                    <a:pt x="11" y="10"/>
                    <a:pt x="11" y="10"/>
                    <a:pt x="11" y="10"/>
                  </a:cubicBezTo>
                  <a:cubicBezTo>
                    <a:pt x="66" y="10"/>
                    <a:pt x="66" y="10"/>
                    <a:pt x="66" y="10"/>
                  </a:cubicBezTo>
                  <a:lnTo>
                    <a:pt x="66" y="71"/>
                  </a:lnTo>
                  <a:close/>
                  <a:moveTo>
                    <a:pt x="21" y="45"/>
                  </a:moveTo>
                  <a:cubicBezTo>
                    <a:pt x="56" y="45"/>
                    <a:pt x="56" y="45"/>
                    <a:pt x="56" y="45"/>
                  </a:cubicBezTo>
                  <a:cubicBezTo>
                    <a:pt x="56" y="50"/>
                    <a:pt x="56" y="50"/>
                    <a:pt x="56" y="50"/>
                  </a:cubicBezTo>
                  <a:cubicBezTo>
                    <a:pt x="21" y="50"/>
                    <a:pt x="21" y="50"/>
                    <a:pt x="21" y="50"/>
                  </a:cubicBezTo>
                  <a:lnTo>
                    <a:pt x="21" y="45"/>
                  </a:lnTo>
                  <a:close/>
                  <a:moveTo>
                    <a:pt x="21" y="55"/>
                  </a:moveTo>
                  <a:cubicBezTo>
                    <a:pt x="56" y="55"/>
                    <a:pt x="56" y="55"/>
                    <a:pt x="56" y="55"/>
                  </a:cubicBezTo>
                  <a:cubicBezTo>
                    <a:pt x="56" y="60"/>
                    <a:pt x="56" y="60"/>
                    <a:pt x="56" y="60"/>
                  </a:cubicBezTo>
                  <a:cubicBezTo>
                    <a:pt x="21" y="60"/>
                    <a:pt x="21" y="60"/>
                    <a:pt x="21" y="60"/>
                  </a:cubicBezTo>
                  <a:lnTo>
                    <a:pt x="21" y="55"/>
                  </a:lnTo>
                  <a:close/>
                  <a:moveTo>
                    <a:pt x="26" y="23"/>
                  </a:moveTo>
                  <a:cubicBezTo>
                    <a:pt x="26" y="27"/>
                    <a:pt x="29" y="30"/>
                    <a:pt x="33" y="30"/>
                  </a:cubicBezTo>
                  <a:cubicBezTo>
                    <a:pt x="37" y="30"/>
                    <a:pt x="41" y="27"/>
                    <a:pt x="41" y="23"/>
                  </a:cubicBezTo>
                  <a:cubicBezTo>
                    <a:pt x="41" y="18"/>
                    <a:pt x="37" y="15"/>
                    <a:pt x="33" y="15"/>
                  </a:cubicBezTo>
                  <a:cubicBezTo>
                    <a:pt x="29" y="15"/>
                    <a:pt x="26" y="18"/>
                    <a:pt x="26" y="23"/>
                  </a:cubicBezTo>
                  <a:close/>
                  <a:moveTo>
                    <a:pt x="38" y="30"/>
                  </a:moveTo>
                  <a:cubicBezTo>
                    <a:pt x="28" y="30"/>
                    <a:pt x="28" y="30"/>
                    <a:pt x="28" y="30"/>
                  </a:cubicBezTo>
                  <a:cubicBezTo>
                    <a:pt x="24" y="30"/>
                    <a:pt x="21" y="32"/>
                    <a:pt x="21" y="35"/>
                  </a:cubicBezTo>
                  <a:cubicBezTo>
                    <a:pt x="21" y="40"/>
                    <a:pt x="21" y="40"/>
                    <a:pt x="21" y="40"/>
                  </a:cubicBezTo>
                  <a:cubicBezTo>
                    <a:pt x="46" y="40"/>
                    <a:pt x="46" y="40"/>
                    <a:pt x="46" y="40"/>
                  </a:cubicBezTo>
                  <a:cubicBezTo>
                    <a:pt x="46" y="35"/>
                    <a:pt x="46" y="35"/>
                    <a:pt x="46" y="35"/>
                  </a:cubicBezTo>
                  <a:cubicBezTo>
                    <a:pt x="46" y="32"/>
                    <a:pt x="42" y="30"/>
                    <a:pt x="38" y="30"/>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1" name="Freeform 117"/>
            <p:cNvSpPr>
              <a:spLocks noEditPoints="1"/>
            </p:cNvSpPr>
            <p:nvPr/>
          </p:nvSpPr>
          <p:spPr bwMode="auto">
            <a:xfrm>
              <a:off x="10383977" y="2054822"/>
              <a:ext cx="248581" cy="248580"/>
            </a:xfrm>
            <a:custGeom>
              <a:avLst/>
              <a:gdLst>
                <a:gd name="T0" fmla="*/ 67 w 127"/>
                <a:gd name="T1" fmla="*/ 0 h 127"/>
                <a:gd name="T2" fmla="*/ 55 w 127"/>
                <a:gd name="T3" fmla="*/ 11 h 127"/>
                <a:gd name="T4" fmla="*/ 67 w 127"/>
                <a:gd name="T5" fmla="*/ 24 h 127"/>
                <a:gd name="T6" fmla="*/ 39 w 127"/>
                <a:gd name="T7" fmla="*/ 55 h 127"/>
                <a:gd name="T8" fmla="*/ 11 w 127"/>
                <a:gd name="T9" fmla="*/ 55 h 127"/>
                <a:gd name="T10" fmla="*/ 34 w 127"/>
                <a:gd name="T11" fmla="*/ 77 h 127"/>
                <a:gd name="T12" fmla="*/ 0 w 127"/>
                <a:gd name="T13" fmla="*/ 122 h 127"/>
                <a:gd name="T14" fmla="*/ 0 w 127"/>
                <a:gd name="T15" fmla="*/ 127 h 127"/>
                <a:gd name="T16" fmla="*/ 4 w 127"/>
                <a:gd name="T17" fmla="*/ 127 h 127"/>
                <a:gd name="T18" fmla="*/ 49 w 127"/>
                <a:gd name="T19" fmla="*/ 93 h 127"/>
                <a:gd name="T20" fmla="*/ 71 w 127"/>
                <a:gd name="T21" fmla="*/ 114 h 127"/>
                <a:gd name="T22" fmla="*/ 71 w 127"/>
                <a:gd name="T23" fmla="*/ 86 h 127"/>
                <a:gd name="T24" fmla="*/ 102 w 127"/>
                <a:gd name="T25" fmla="*/ 59 h 127"/>
                <a:gd name="T26" fmla="*/ 114 w 127"/>
                <a:gd name="T27" fmla="*/ 72 h 127"/>
                <a:gd name="T28" fmla="*/ 127 w 127"/>
                <a:gd name="T29" fmla="*/ 59 h 127"/>
                <a:gd name="T30" fmla="*/ 67 w 127"/>
                <a:gd name="T31" fmla="*/ 0 h 127"/>
                <a:gd name="T32" fmla="*/ 55 w 127"/>
                <a:gd name="T33" fmla="*/ 67 h 127"/>
                <a:gd name="T34" fmla="*/ 47 w 127"/>
                <a:gd name="T35" fmla="*/ 59 h 127"/>
                <a:gd name="T36" fmla="*/ 75 w 127"/>
                <a:gd name="T37" fmla="*/ 31 h 127"/>
                <a:gd name="T38" fmla="*/ 83 w 127"/>
                <a:gd name="T39" fmla="*/ 39 h 127"/>
                <a:gd name="T40" fmla="*/ 55 w 127"/>
                <a:gd name="T41" fmla="*/ 6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7">
                  <a:moveTo>
                    <a:pt x="67" y="0"/>
                  </a:moveTo>
                  <a:lnTo>
                    <a:pt x="55" y="11"/>
                  </a:lnTo>
                  <a:lnTo>
                    <a:pt x="67" y="24"/>
                  </a:lnTo>
                  <a:lnTo>
                    <a:pt x="39" y="55"/>
                  </a:lnTo>
                  <a:lnTo>
                    <a:pt x="11" y="55"/>
                  </a:lnTo>
                  <a:lnTo>
                    <a:pt x="34" y="77"/>
                  </a:lnTo>
                  <a:lnTo>
                    <a:pt x="0" y="122"/>
                  </a:lnTo>
                  <a:lnTo>
                    <a:pt x="0" y="127"/>
                  </a:lnTo>
                  <a:lnTo>
                    <a:pt x="4" y="127"/>
                  </a:lnTo>
                  <a:lnTo>
                    <a:pt x="49" y="93"/>
                  </a:lnTo>
                  <a:lnTo>
                    <a:pt x="71" y="114"/>
                  </a:lnTo>
                  <a:lnTo>
                    <a:pt x="71" y="86"/>
                  </a:lnTo>
                  <a:lnTo>
                    <a:pt x="102" y="59"/>
                  </a:lnTo>
                  <a:lnTo>
                    <a:pt x="114" y="72"/>
                  </a:lnTo>
                  <a:lnTo>
                    <a:pt x="127" y="59"/>
                  </a:lnTo>
                  <a:lnTo>
                    <a:pt x="67" y="0"/>
                  </a:lnTo>
                  <a:close/>
                  <a:moveTo>
                    <a:pt x="55" y="67"/>
                  </a:moveTo>
                  <a:lnTo>
                    <a:pt x="47" y="59"/>
                  </a:lnTo>
                  <a:lnTo>
                    <a:pt x="75" y="31"/>
                  </a:lnTo>
                  <a:lnTo>
                    <a:pt x="83" y="39"/>
                  </a:lnTo>
                  <a:lnTo>
                    <a:pt x="55" y="67"/>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2" name="Freeform 118"/>
            <p:cNvSpPr>
              <a:spLocks noEditPoints="1"/>
            </p:cNvSpPr>
            <p:nvPr/>
          </p:nvSpPr>
          <p:spPr bwMode="auto">
            <a:xfrm>
              <a:off x="10274366" y="1367799"/>
              <a:ext cx="246623" cy="166372"/>
            </a:xfrm>
            <a:custGeom>
              <a:avLst/>
              <a:gdLst>
                <a:gd name="T0" fmla="*/ 17 w 77"/>
                <a:gd name="T1" fmla="*/ 19 h 52"/>
                <a:gd name="T2" fmla="*/ 34 w 77"/>
                <a:gd name="T3" fmla="*/ 36 h 52"/>
                <a:gd name="T4" fmla="*/ 17 w 77"/>
                <a:gd name="T5" fmla="*/ 52 h 52"/>
                <a:gd name="T6" fmla="*/ 0 w 77"/>
                <a:gd name="T7" fmla="*/ 36 h 52"/>
                <a:gd name="T8" fmla="*/ 0 w 77"/>
                <a:gd name="T9" fmla="*/ 33 h 52"/>
                <a:gd name="T10" fmla="*/ 34 w 77"/>
                <a:gd name="T11" fmla="*/ 0 h 52"/>
                <a:gd name="T12" fmla="*/ 34 w 77"/>
                <a:gd name="T13" fmla="*/ 9 h 52"/>
                <a:gd name="T14" fmla="*/ 17 w 77"/>
                <a:gd name="T15" fmla="*/ 16 h 52"/>
                <a:gd name="T16" fmla="*/ 14 w 77"/>
                <a:gd name="T17" fmla="*/ 19 h 52"/>
                <a:gd name="T18" fmla="*/ 17 w 77"/>
                <a:gd name="T19" fmla="*/ 19 h 52"/>
                <a:gd name="T20" fmla="*/ 60 w 77"/>
                <a:gd name="T21" fmla="*/ 19 h 52"/>
                <a:gd name="T22" fmla="*/ 77 w 77"/>
                <a:gd name="T23" fmla="*/ 36 h 52"/>
                <a:gd name="T24" fmla="*/ 60 w 77"/>
                <a:gd name="T25" fmla="*/ 52 h 52"/>
                <a:gd name="T26" fmla="*/ 43 w 77"/>
                <a:gd name="T27" fmla="*/ 36 h 52"/>
                <a:gd name="T28" fmla="*/ 43 w 77"/>
                <a:gd name="T29" fmla="*/ 33 h 52"/>
                <a:gd name="T30" fmla="*/ 77 w 77"/>
                <a:gd name="T31" fmla="*/ 0 h 52"/>
                <a:gd name="T32" fmla="*/ 77 w 77"/>
                <a:gd name="T33" fmla="*/ 9 h 52"/>
                <a:gd name="T34" fmla="*/ 60 w 77"/>
                <a:gd name="T35" fmla="*/ 16 h 52"/>
                <a:gd name="T36" fmla="*/ 58 w 77"/>
                <a:gd name="T37" fmla="*/ 19 h 52"/>
                <a:gd name="T38" fmla="*/ 60 w 77"/>
                <a:gd name="T39" fmla="*/ 19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2">
                  <a:moveTo>
                    <a:pt x="17" y="19"/>
                  </a:moveTo>
                  <a:cubicBezTo>
                    <a:pt x="26" y="19"/>
                    <a:pt x="34" y="26"/>
                    <a:pt x="34" y="36"/>
                  </a:cubicBezTo>
                  <a:cubicBezTo>
                    <a:pt x="34" y="45"/>
                    <a:pt x="26" y="52"/>
                    <a:pt x="17" y="52"/>
                  </a:cubicBezTo>
                  <a:cubicBezTo>
                    <a:pt x="8" y="52"/>
                    <a:pt x="0" y="45"/>
                    <a:pt x="0" y="36"/>
                  </a:cubicBezTo>
                  <a:cubicBezTo>
                    <a:pt x="0" y="33"/>
                    <a:pt x="0" y="33"/>
                    <a:pt x="0" y="33"/>
                  </a:cubicBezTo>
                  <a:cubicBezTo>
                    <a:pt x="0" y="15"/>
                    <a:pt x="15" y="0"/>
                    <a:pt x="34" y="0"/>
                  </a:cubicBezTo>
                  <a:cubicBezTo>
                    <a:pt x="34" y="9"/>
                    <a:pt x="34" y="9"/>
                    <a:pt x="34" y="9"/>
                  </a:cubicBezTo>
                  <a:cubicBezTo>
                    <a:pt x="27" y="9"/>
                    <a:pt x="21" y="12"/>
                    <a:pt x="17" y="16"/>
                  </a:cubicBezTo>
                  <a:cubicBezTo>
                    <a:pt x="16" y="17"/>
                    <a:pt x="15" y="18"/>
                    <a:pt x="14" y="19"/>
                  </a:cubicBezTo>
                  <a:cubicBezTo>
                    <a:pt x="15" y="19"/>
                    <a:pt x="16" y="19"/>
                    <a:pt x="17" y="19"/>
                  </a:cubicBezTo>
                  <a:close/>
                  <a:moveTo>
                    <a:pt x="60" y="19"/>
                  </a:moveTo>
                  <a:cubicBezTo>
                    <a:pt x="70" y="19"/>
                    <a:pt x="77" y="26"/>
                    <a:pt x="77" y="36"/>
                  </a:cubicBezTo>
                  <a:cubicBezTo>
                    <a:pt x="77" y="45"/>
                    <a:pt x="70" y="52"/>
                    <a:pt x="60" y="52"/>
                  </a:cubicBezTo>
                  <a:cubicBezTo>
                    <a:pt x="51" y="52"/>
                    <a:pt x="43" y="45"/>
                    <a:pt x="43" y="36"/>
                  </a:cubicBezTo>
                  <a:cubicBezTo>
                    <a:pt x="43" y="33"/>
                    <a:pt x="43" y="33"/>
                    <a:pt x="43" y="33"/>
                  </a:cubicBezTo>
                  <a:cubicBezTo>
                    <a:pt x="43" y="15"/>
                    <a:pt x="58" y="0"/>
                    <a:pt x="77" y="0"/>
                  </a:cubicBezTo>
                  <a:cubicBezTo>
                    <a:pt x="77" y="9"/>
                    <a:pt x="77" y="9"/>
                    <a:pt x="77" y="9"/>
                  </a:cubicBezTo>
                  <a:cubicBezTo>
                    <a:pt x="71" y="9"/>
                    <a:pt x="65" y="12"/>
                    <a:pt x="60" y="16"/>
                  </a:cubicBezTo>
                  <a:cubicBezTo>
                    <a:pt x="59" y="17"/>
                    <a:pt x="58" y="18"/>
                    <a:pt x="58" y="19"/>
                  </a:cubicBezTo>
                  <a:cubicBezTo>
                    <a:pt x="58" y="19"/>
                    <a:pt x="59" y="19"/>
                    <a:pt x="60" y="19"/>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3" name="Freeform 119"/>
            <p:cNvSpPr/>
            <p:nvPr/>
          </p:nvSpPr>
          <p:spPr bwMode="auto">
            <a:xfrm>
              <a:off x="10213690" y="1782753"/>
              <a:ext cx="383636" cy="364063"/>
            </a:xfrm>
            <a:custGeom>
              <a:avLst/>
              <a:gdLst>
                <a:gd name="T0" fmla="*/ 78 w 120"/>
                <a:gd name="T1" fmla="*/ 29 h 114"/>
                <a:gd name="T2" fmla="*/ 83 w 120"/>
                <a:gd name="T3" fmla="*/ 0 h 114"/>
                <a:gd name="T4" fmla="*/ 120 w 120"/>
                <a:gd name="T5" fmla="*/ 52 h 114"/>
                <a:gd name="T6" fmla="*/ 68 w 120"/>
                <a:gd name="T7" fmla="*/ 90 h 114"/>
                <a:gd name="T8" fmla="*/ 73 w 120"/>
                <a:gd name="T9" fmla="*/ 60 h 114"/>
                <a:gd name="T10" fmla="*/ 27 w 120"/>
                <a:gd name="T11" fmla="*/ 114 h 114"/>
                <a:gd name="T12" fmla="*/ 78 w 120"/>
                <a:gd name="T13" fmla="*/ 29 h 114"/>
              </a:gdLst>
              <a:ahLst/>
              <a:cxnLst>
                <a:cxn ang="0">
                  <a:pos x="T0" y="T1"/>
                </a:cxn>
                <a:cxn ang="0">
                  <a:pos x="T2" y="T3"/>
                </a:cxn>
                <a:cxn ang="0">
                  <a:pos x="T4" y="T5"/>
                </a:cxn>
                <a:cxn ang="0">
                  <a:pos x="T6" y="T7"/>
                </a:cxn>
                <a:cxn ang="0">
                  <a:pos x="T8" y="T9"/>
                </a:cxn>
                <a:cxn ang="0">
                  <a:pos x="T10" y="T11"/>
                </a:cxn>
                <a:cxn ang="0">
                  <a:pos x="T12" y="T13"/>
                </a:cxn>
              </a:cxnLst>
              <a:rect l="0" t="0" r="r" b="b"/>
              <a:pathLst>
                <a:path w="120" h="114">
                  <a:moveTo>
                    <a:pt x="78" y="29"/>
                  </a:moveTo>
                  <a:cubicBezTo>
                    <a:pt x="83" y="0"/>
                    <a:pt x="83" y="0"/>
                    <a:pt x="83" y="0"/>
                  </a:cubicBezTo>
                  <a:cubicBezTo>
                    <a:pt x="120" y="52"/>
                    <a:pt x="120" y="52"/>
                    <a:pt x="120" y="52"/>
                  </a:cubicBezTo>
                  <a:cubicBezTo>
                    <a:pt x="68" y="90"/>
                    <a:pt x="68" y="90"/>
                    <a:pt x="68" y="90"/>
                  </a:cubicBezTo>
                  <a:cubicBezTo>
                    <a:pt x="73" y="60"/>
                    <a:pt x="73" y="60"/>
                    <a:pt x="73" y="60"/>
                  </a:cubicBezTo>
                  <a:cubicBezTo>
                    <a:pt x="21" y="51"/>
                    <a:pt x="18" y="88"/>
                    <a:pt x="27" y="114"/>
                  </a:cubicBezTo>
                  <a:cubicBezTo>
                    <a:pt x="0" y="73"/>
                    <a:pt x="16" y="18"/>
                    <a:pt x="78" y="29"/>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4" name="Freeform 120"/>
            <p:cNvSpPr/>
            <p:nvPr/>
          </p:nvSpPr>
          <p:spPr bwMode="auto">
            <a:xfrm>
              <a:off x="10295897" y="1555702"/>
              <a:ext cx="240752" cy="252495"/>
            </a:xfrm>
            <a:custGeom>
              <a:avLst/>
              <a:gdLst>
                <a:gd name="T0" fmla="*/ 59 w 123"/>
                <a:gd name="T1" fmla="*/ 129 h 129"/>
                <a:gd name="T2" fmla="*/ 59 w 123"/>
                <a:gd name="T3" fmla="*/ 72 h 129"/>
                <a:gd name="T4" fmla="*/ 0 w 123"/>
                <a:gd name="T5" fmla="*/ 129 h 129"/>
                <a:gd name="T6" fmla="*/ 0 w 123"/>
                <a:gd name="T7" fmla="*/ 0 h 129"/>
                <a:gd name="T8" fmla="*/ 59 w 123"/>
                <a:gd name="T9" fmla="*/ 59 h 129"/>
                <a:gd name="T10" fmla="*/ 59 w 123"/>
                <a:gd name="T11" fmla="*/ 0 h 129"/>
                <a:gd name="T12" fmla="*/ 123 w 123"/>
                <a:gd name="T13" fmla="*/ 65 h 129"/>
                <a:gd name="T14" fmla="*/ 59 w 123"/>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3" h="129">
                  <a:moveTo>
                    <a:pt x="59" y="129"/>
                  </a:moveTo>
                  <a:lnTo>
                    <a:pt x="59" y="72"/>
                  </a:lnTo>
                  <a:lnTo>
                    <a:pt x="0" y="129"/>
                  </a:lnTo>
                  <a:lnTo>
                    <a:pt x="0" y="0"/>
                  </a:lnTo>
                  <a:lnTo>
                    <a:pt x="59" y="59"/>
                  </a:lnTo>
                  <a:lnTo>
                    <a:pt x="59" y="0"/>
                  </a:lnTo>
                  <a:lnTo>
                    <a:pt x="123" y="65"/>
                  </a:lnTo>
                  <a:lnTo>
                    <a:pt x="59" y="129"/>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5" name="Freeform 121"/>
            <p:cNvSpPr/>
            <p:nvPr/>
          </p:nvSpPr>
          <p:spPr bwMode="auto">
            <a:xfrm>
              <a:off x="10051231" y="3280109"/>
              <a:ext cx="303387" cy="303385"/>
            </a:xfrm>
            <a:custGeom>
              <a:avLst/>
              <a:gdLst>
                <a:gd name="T0" fmla="*/ 95 w 95"/>
                <a:gd name="T1" fmla="*/ 35 h 95"/>
                <a:gd name="T2" fmla="*/ 60 w 95"/>
                <a:gd name="T3" fmla="*/ 35 h 95"/>
                <a:gd name="T4" fmla="*/ 73 w 95"/>
                <a:gd name="T5" fmla="*/ 22 h 95"/>
                <a:gd name="T6" fmla="*/ 48 w 95"/>
                <a:gd name="T7" fmla="*/ 12 h 95"/>
                <a:gd name="T8" fmla="*/ 23 w 95"/>
                <a:gd name="T9" fmla="*/ 22 h 95"/>
                <a:gd name="T10" fmla="*/ 12 w 95"/>
                <a:gd name="T11" fmla="*/ 47 h 95"/>
                <a:gd name="T12" fmla="*/ 23 w 95"/>
                <a:gd name="T13" fmla="*/ 72 h 95"/>
                <a:gd name="T14" fmla="*/ 48 w 95"/>
                <a:gd name="T15" fmla="*/ 83 h 95"/>
                <a:gd name="T16" fmla="*/ 73 w 95"/>
                <a:gd name="T17" fmla="*/ 72 h 95"/>
                <a:gd name="T18" fmla="*/ 74 w 95"/>
                <a:gd name="T19" fmla="*/ 71 h 95"/>
                <a:gd name="T20" fmla="*/ 83 w 95"/>
                <a:gd name="T21" fmla="*/ 78 h 95"/>
                <a:gd name="T22" fmla="*/ 48 w 95"/>
                <a:gd name="T23" fmla="*/ 95 h 95"/>
                <a:gd name="T24" fmla="*/ 0 w 95"/>
                <a:gd name="T25" fmla="*/ 47 h 95"/>
                <a:gd name="T26" fmla="*/ 48 w 95"/>
                <a:gd name="T27" fmla="*/ 0 h 95"/>
                <a:gd name="T28" fmla="*/ 81 w 95"/>
                <a:gd name="T29" fmla="*/ 14 h 95"/>
                <a:gd name="T30" fmla="*/ 95 w 95"/>
                <a:gd name="T31" fmla="*/ 0 h 95"/>
                <a:gd name="T32" fmla="*/ 95 w 95"/>
                <a:gd name="T33" fmla="*/ 3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95">
                  <a:moveTo>
                    <a:pt x="95" y="35"/>
                  </a:moveTo>
                  <a:cubicBezTo>
                    <a:pt x="60" y="35"/>
                    <a:pt x="60" y="35"/>
                    <a:pt x="60" y="35"/>
                  </a:cubicBezTo>
                  <a:cubicBezTo>
                    <a:pt x="73" y="22"/>
                    <a:pt x="73" y="22"/>
                    <a:pt x="73" y="22"/>
                  </a:cubicBezTo>
                  <a:cubicBezTo>
                    <a:pt x="66" y="15"/>
                    <a:pt x="57" y="12"/>
                    <a:pt x="48" y="12"/>
                  </a:cubicBezTo>
                  <a:cubicBezTo>
                    <a:pt x="38" y="12"/>
                    <a:pt x="29" y="15"/>
                    <a:pt x="23" y="22"/>
                  </a:cubicBezTo>
                  <a:cubicBezTo>
                    <a:pt x="16" y="29"/>
                    <a:pt x="12" y="38"/>
                    <a:pt x="12" y="47"/>
                  </a:cubicBezTo>
                  <a:cubicBezTo>
                    <a:pt x="12" y="57"/>
                    <a:pt x="16" y="66"/>
                    <a:pt x="23" y="72"/>
                  </a:cubicBezTo>
                  <a:cubicBezTo>
                    <a:pt x="29" y="79"/>
                    <a:pt x="38" y="83"/>
                    <a:pt x="48" y="83"/>
                  </a:cubicBezTo>
                  <a:cubicBezTo>
                    <a:pt x="57" y="83"/>
                    <a:pt x="66" y="79"/>
                    <a:pt x="73" y="72"/>
                  </a:cubicBezTo>
                  <a:cubicBezTo>
                    <a:pt x="73" y="72"/>
                    <a:pt x="74" y="71"/>
                    <a:pt x="74" y="71"/>
                  </a:cubicBezTo>
                  <a:cubicBezTo>
                    <a:pt x="83" y="78"/>
                    <a:pt x="83" y="78"/>
                    <a:pt x="83" y="78"/>
                  </a:cubicBezTo>
                  <a:cubicBezTo>
                    <a:pt x="75" y="88"/>
                    <a:pt x="62" y="95"/>
                    <a:pt x="48" y="95"/>
                  </a:cubicBezTo>
                  <a:cubicBezTo>
                    <a:pt x="22" y="95"/>
                    <a:pt x="0" y="73"/>
                    <a:pt x="0" y="47"/>
                  </a:cubicBezTo>
                  <a:cubicBezTo>
                    <a:pt x="0" y="21"/>
                    <a:pt x="22" y="0"/>
                    <a:pt x="48" y="0"/>
                  </a:cubicBezTo>
                  <a:cubicBezTo>
                    <a:pt x="61" y="0"/>
                    <a:pt x="73" y="5"/>
                    <a:pt x="81" y="14"/>
                  </a:cubicBezTo>
                  <a:cubicBezTo>
                    <a:pt x="95" y="0"/>
                    <a:pt x="95" y="0"/>
                    <a:pt x="95" y="0"/>
                  </a:cubicBezTo>
                  <a:lnTo>
                    <a:pt x="95" y="35"/>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6" name="Freeform 122"/>
            <p:cNvSpPr>
              <a:spLocks noEditPoints="1"/>
            </p:cNvSpPr>
            <p:nvPr/>
          </p:nvSpPr>
          <p:spPr bwMode="auto">
            <a:xfrm>
              <a:off x="9912261" y="2277957"/>
              <a:ext cx="332746" cy="336661"/>
            </a:xfrm>
            <a:custGeom>
              <a:avLst/>
              <a:gdLst>
                <a:gd name="T0" fmla="*/ 86 w 104"/>
                <a:gd name="T1" fmla="*/ 0 h 105"/>
                <a:gd name="T2" fmla="*/ 17 w 104"/>
                <a:gd name="T3" fmla="*/ 0 h 105"/>
                <a:gd name="T4" fmla="*/ 0 w 104"/>
                <a:gd name="T5" fmla="*/ 18 h 105"/>
                <a:gd name="T6" fmla="*/ 0 w 104"/>
                <a:gd name="T7" fmla="*/ 87 h 105"/>
                <a:gd name="T8" fmla="*/ 17 w 104"/>
                <a:gd name="T9" fmla="*/ 105 h 105"/>
                <a:gd name="T10" fmla="*/ 86 w 104"/>
                <a:gd name="T11" fmla="*/ 105 h 105"/>
                <a:gd name="T12" fmla="*/ 104 w 104"/>
                <a:gd name="T13" fmla="*/ 87 h 105"/>
                <a:gd name="T14" fmla="*/ 104 w 104"/>
                <a:gd name="T15" fmla="*/ 18 h 105"/>
                <a:gd name="T16" fmla="*/ 86 w 104"/>
                <a:gd name="T17" fmla="*/ 0 h 105"/>
                <a:gd name="T18" fmla="*/ 28 w 104"/>
                <a:gd name="T19" fmla="*/ 85 h 105"/>
                <a:gd name="T20" fmla="*/ 19 w 104"/>
                <a:gd name="T21" fmla="*/ 76 h 105"/>
                <a:gd name="T22" fmla="*/ 28 w 104"/>
                <a:gd name="T23" fmla="*/ 67 h 105"/>
                <a:gd name="T24" fmla="*/ 37 w 104"/>
                <a:gd name="T25" fmla="*/ 76 h 105"/>
                <a:gd name="T26" fmla="*/ 28 w 104"/>
                <a:gd name="T27" fmla="*/ 85 h 105"/>
                <a:gd name="T28" fmla="*/ 50 w 104"/>
                <a:gd name="T29" fmla="*/ 85 h 105"/>
                <a:gd name="T30" fmla="*/ 41 w 104"/>
                <a:gd name="T31" fmla="*/ 63 h 105"/>
                <a:gd name="T32" fmla="*/ 19 w 104"/>
                <a:gd name="T33" fmla="*/ 54 h 105"/>
                <a:gd name="T34" fmla="*/ 19 w 104"/>
                <a:gd name="T35" fmla="*/ 41 h 105"/>
                <a:gd name="T36" fmla="*/ 63 w 104"/>
                <a:gd name="T37" fmla="*/ 85 h 105"/>
                <a:gd name="T38" fmla="*/ 50 w 104"/>
                <a:gd name="T39" fmla="*/ 85 h 105"/>
                <a:gd name="T40" fmla="*/ 73 w 104"/>
                <a:gd name="T41" fmla="*/ 85 h 105"/>
                <a:gd name="T42" fmla="*/ 19 w 104"/>
                <a:gd name="T43" fmla="*/ 31 h 105"/>
                <a:gd name="T44" fmla="*/ 19 w 104"/>
                <a:gd name="T45" fmla="*/ 18 h 105"/>
                <a:gd name="T46" fmla="*/ 86 w 104"/>
                <a:gd name="T47" fmla="*/ 85 h 105"/>
                <a:gd name="T48" fmla="*/ 73 w 104"/>
                <a:gd name="T49" fmla="*/ 8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05">
                  <a:moveTo>
                    <a:pt x="86" y="0"/>
                  </a:moveTo>
                  <a:cubicBezTo>
                    <a:pt x="17" y="0"/>
                    <a:pt x="17" y="0"/>
                    <a:pt x="17" y="0"/>
                  </a:cubicBezTo>
                  <a:cubicBezTo>
                    <a:pt x="7" y="0"/>
                    <a:pt x="0" y="8"/>
                    <a:pt x="0" y="18"/>
                  </a:cubicBezTo>
                  <a:cubicBezTo>
                    <a:pt x="0" y="87"/>
                    <a:pt x="0" y="87"/>
                    <a:pt x="0" y="87"/>
                  </a:cubicBezTo>
                  <a:cubicBezTo>
                    <a:pt x="0" y="97"/>
                    <a:pt x="7" y="105"/>
                    <a:pt x="17" y="105"/>
                  </a:cubicBezTo>
                  <a:cubicBezTo>
                    <a:pt x="86" y="105"/>
                    <a:pt x="86" y="105"/>
                    <a:pt x="86" y="105"/>
                  </a:cubicBezTo>
                  <a:cubicBezTo>
                    <a:pt x="96" y="105"/>
                    <a:pt x="104" y="97"/>
                    <a:pt x="104" y="87"/>
                  </a:cubicBezTo>
                  <a:cubicBezTo>
                    <a:pt x="104" y="18"/>
                    <a:pt x="104" y="18"/>
                    <a:pt x="104" y="18"/>
                  </a:cubicBezTo>
                  <a:cubicBezTo>
                    <a:pt x="104" y="8"/>
                    <a:pt x="96" y="0"/>
                    <a:pt x="86" y="0"/>
                  </a:cubicBezTo>
                  <a:close/>
                  <a:moveTo>
                    <a:pt x="28" y="85"/>
                  </a:moveTo>
                  <a:cubicBezTo>
                    <a:pt x="23" y="85"/>
                    <a:pt x="19" y="81"/>
                    <a:pt x="19" y="76"/>
                  </a:cubicBezTo>
                  <a:cubicBezTo>
                    <a:pt x="19" y="71"/>
                    <a:pt x="23" y="67"/>
                    <a:pt x="28" y="67"/>
                  </a:cubicBezTo>
                  <a:cubicBezTo>
                    <a:pt x="33" y="67"/>
                    <a:pt x="37" y="71"/>
                    <a:pt x="37" y="76"/>
                  </a:cubicBezTo>
                  <a:cubicBezTo>
                    <a:pt x="37" y="81"/>
                    <a:pt x="33" y="85"/>
                    <a:pt x="28" y="85"/>
                  </a:cubicBezTo>
                  <a:close/>
                  <a:moveTo>
                    <a:pt x="50" y="85"/>
                  </a:moveTo>
                  <a:cubicBezTo>
                    <a:pt x="50" y="77"/>
                    <a:pt x="47" y="69"/>
                    <a:pt x="41" y="63"/>
                  </a:cubicBezTo>
                  <a:cubicBezTo>
                    <a:pt x="35" y="57"/>
                    <a:pt x="27" y="54"/>
                    <a:pt x="19" y="54"/>
                  </a:cubicBezTo>
                  <a:cubicBezTo>
                    <a:pt x="19" y="41"/>
                    <a:pt x="19" y="41"/>
                    <a:pt x="19" y="41"/>
                  </a:cubicBezTo>
                  <a:cubicBezTo>
                    <a:pt x="43" y="41"/>
                    <a:pt x="63" y="61"/>
                    <a:pt x="63" y="85"/>
                  </a:cubicBezTo>
                  <a:cubicBezTo>
                    <a:pt x="50" y="85"/>
                    <a:pt x="50" y="85"/>
                    <a:pt x="50" y="85"/>
                  </a:cubicBezTo>
                  <a:close/>
                  <a:moveTo>
                    <a:pt x="73" y="85"/>
                  </a:moveTo>
                  <a:cubicBezTo>
                    <a:pt x="73" y="55"/>
                    <a:pt x="49" y="31"/>
                    <a:pt x="19" y="31"/>
                  </a:cubicBezTo>
                  <a:cubicBezTo>
                    <a:pt x="19" y="18"/>
                    <a:pt x="19" y="18"/>
                    <a:pt x="19" y="18"/>
                  </a:cubicBezTo>
                  <a:cubicBezTo>
                    <a:pt x="56" y="18"/>
                    <a:pt x="86" y="48"/>
                    <a:pt x="86" y="85"/>
                  </a:cubicBezTo>
                  <a:cubicBezTo>
                    <a:pt x="73" y="85"/>
                    <a:pt x="73" y="85"/>
                    <a:pt x="73" y="85"/>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97" name="Freeform 123"/>
            <p:cNvSpPr>
              <a:spLocks noEditPoints="1"/>
            </p:cNvSpPr>
            <p:nvPr/>
          </p:nvSpPr>
          <p:spPr bwMode="auto">
            <a:xfrm>
              <a:off x="9884858" y="3579580"/>
              <a:ext cx="307301" cy="322959"/>
            </a:xfrm>
            <a:custGeom>
              <a:avLst/>
              <a:gdLst>
                <a:gd name="T0" fmla="*/ 41 w 96"/>
                <a:gd name="T1" fmla="*/ 6 h 101"/>
                <a:gd name="T2" fmla="*/ 42 w 96"/>
                <a:gd name="T3" fmla="*/ 2 h 101"/>
                <a:gd name="T4" fmla="*/ 36 w 96"/>
                <a:gd name="T5" fmla="*/ 0 h 101"/>
                <a:gd name="T6" fmla="*/ 35 w 96"/>
                <a:gd name="T7" fmla="*/ 7 h 101"/>
                <a:gd name="T8" fmla="*/ 0 w 96"/>
                <a:gd name="T9" fmla="*/ 54 h 101"/>
                <a:gd name="T10" fmla="*/ 96 w 96"/>
                <a:gd name="T11" fmla="*/ 54 h 101"/>
                <a:gd name="T12" fmla="*/ 33 w 96"/>
                <a:gd name="T13" fmla="*/ 4 h 101"/>
                <a:gd name="T14" fmla="*/ 38 w 96"/>
                <a:gd name="T15" fmla="*/ 1 h 101"/>
                <a:gd name="T16" fmla="*/ 40 w 96"/>
                <a:gd name="T17" fmla="*/ 5 h 101"/>
                <a:gd name="T18" fmla="*/ 35 w 96"/>
                <a:gd name="T19" fmla="*/ 6 h 101"/>
                <a:gd name="T20" fmla="*/ 73 w 96"/>
                <a:gd name="T21" fmla="*/ 79 h 101"/>
                <a:gd name="T22" fmla="*/ 54 w 96"/>
                <a:gd name="T23" fmla="*/ 81 h 101"/>
                <a:gd name="T24" fmla="*/ 48 w 96"/>
                <a:gd name="T25" fmla="*/ 90 h 101"/>
                <a:gd name="T26" fmla="*/ 13 w 96"/>
                <a:gd name="T27" fmla="*/ 64 h 101"/>
                <a:gd name="T28" fmla="*/ 12 w 96"/>
                <a:gd name="T29" fmla="*/ 58 h 101"/>
                <a:gd name="T30" fmla="*/ 22 w 96"/>
                <a:gd name="T31" fmla="*/ 28 h 101"/>
                <a:gd name="T32" fmla="*/ 42 w 96"/>
                <a:gd name="T33" fmla="*/ 26 h 101"/>
                <a:gd name="T34" fmla="*/ 48 w 96"/>
                <a:gd name="T35" fmla="*/ 17 h 101"/>
                <a:gd name="T36" fmla="*/ 83 w 96"/>
                <a:gd name="T37" fmla="*/ 43 h 101"/>
                <a:gd name="T38" fmla="*/ 84 w 96"/>
                <a:gd name="T39" fmla="*/ 49 h 101"/>
                <a:gd name="T40" fmla="*/ 73 w 96"/>
                <a:gd name="T41" fmla="*/ 79 h 101"/>
                <a:gd name="T42" fmla="*/ 53 w 96"/>
                <a:gd name="T43" fmla="*/ 44 h 101"/>
                <a:gd name="T44" fmla="*/ 43 w 96"/>
                <a:gd name="T45" fmla="*/ 32 h 101"/>
                <a:gd name="T46" fmla="*/ 40 w 96"/>
                <a:gd name="T47" fmla="*/ 46 h 101"/>
                <a:gd name="T48" fmla="*/ 38 w 96"/>
                <a:gd name="T49" fmla="*/ 49 h 101"/>
                <a:gd name="T50" fmla="*/ 26 w 96"/>
                <a:gd name="T51" fmla="*/ 58 h 101"/>
                <a:gd name="T52" fmla="*/ 38 w 96"/>
                <a:gd name="T53" fmla="*/ 59 h 101"/>
                <a:gd name="T54" fmla="*/ 43 w 96"/>
                <a:gd name="T55" fmla="*/ 63 h 101"/>
                <a:gd name="T56" fmla="*/ 53 w 96"/>
                <a:gd name="T57" fmla="*/ 75 h 101"/>
                <a:gd name="T58" fmla="*/ 56 w 96"/>
                <a:gd name="T59" fmla="*/ 61 h 101"/>
                <a:gd name="T60" fmla="*/ 58 w 96"/>
                <a:gd name="T61" fmla="*/ 58 h 101"/>
                <a:gd name="T62" fmla="*/ 70 w 96"/>
                <a:gd name="T63" fmla="*/ 49 h 101"/>
                <a:gd name="T64" fmla="*/ 58 w 96"/>
                <a:gd name="T65" fmla="*/ 48 h 101"/>
                <a:gd name="T66" fmla="*/ 48 w 96"/>
                <a:gd name="T67" fmla="*/ 44 h 101"/>
                <a:gd name="T68" fmla="*/ 48 w 96"/>
                <a:gd name="T69" fmla="*/ 44 h 101"/>
                <a:gd name="T70" fmla="*/ 48 w 96"/>
                <a:gd name="T71" fmla="*/ 44 h 101"/>
                <a:gd name="T72" fmla="*/ 49 w 96"/>
                <a:gd name="T73" fmla="*/ 44 h 101"/>
                <a:gd name="T74" fmla="*/ 52 w 96"/>
                <a:gd name="T75" fmla="*/ 45 h 101"/>
                <a:gd name="T76" fmla="*/ 39 w 96"/>
                <a:gd name="T77" fmla="*/ 57 h 101"/>
                <a:gd name="T78" fmla="*/ 46 w 96"/>
                <a:gd name="T79" fmla="*/ 44 h 101"/>
                <a:gd name="T80" fmla="*/ 53 w 96"/>
                <a:gd name="T81" fmla="*/ 62 h 101"/>
                <a:gd name="T82" fmla="*/ 50 w 96"/>
                <a:gd name="T83" fmla="*/ 63 h 101"/>
                <a:gd name="T84" fmla="*/ 47 w 96"/>
                <a:gd name="T85" fmla="*/ 63 h 101"/>
                <a:gd name="T86" fmla="*/ 47 w 96"/>
                <a:gd name="T87" fmla="*/ 63 h 101"/>
                <a:gd name="T88" fmla="*/ 51 w 96"/>
                <a:gd name="T89" fmla="*/ 57 h 101"/>
                <a:gd name="T90" fmla="*/ 57 w 96"/>
                <a:gd name="T91" fmla="*/ 5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6" h="101">
                  <a:moveTo>
                    <a:pt x="48" y="6"/>
                  </a:moveTo>
                  <a:cubicBezTo>
                    <a:pt x="46" y="6"/>
                    <a:pt x="43" y="6"/>
                    <a:pt x="41" y="6"/>
                  </a:cubicBezTo>
                  <a:cubicBezTo>
                    <a:pt x="41" y="6"/>
                    <a:pt x="41" y="6"/>
                    <a:pt x="41" y="6"/>
                  </a:cubicBezTo>
                  <a:cubicBezTo>
                    <a:pt x="42" y="5"/>
                    <a:pt x="43" y="4"/>
                    <a:pt x="42" y="2"/>
                  </a:cubicBezTo>
                  <a:cubicBezTo>
                    <a:pt x="42" y="1"/>
                    <a:pt x="40" y="0"/>
                    <a:pt x="38" y="0"/>
                  </a:cubicBezTo>
                  <a:cubicBezTo>
                    <a:pt x="37" y="0"/>
                    <a:pt x="37" y="0"/>
                    <a:pt x="36" y="0"/>
                  </a:cubicBezTo>
                  <a:cubicBezTo>
                    <a:pt x="33" y="0"/>
                    <a:pt x="31" y="3"/>
                    <a:pt x="32" y="5"/>
                  </a:cubicBezTo>
                  <a:cubicBezTo>
                    <a:pt x="32" y="6"/>
                    <a:pt x="33" y="7"/>
                    <a:pt x="35" y="7"/>
                  </a:cubicBezTo>
                  <a:cubicBezTo>
                    <a:pt x="35" y="8"/>
                    <a:pt x="35" y="8"/>
                    <a:pt x="35" y="8"/>
                  </a:cubicBezTo>
                  <a:cubicBezTo>
                    <a:pt x="15" y="13"/>
                    <a:pt x="0" y="32"/>
                    <a:pt x="0" y="54"/>
                  </a:cubicBezTo>
                  <a:cubicBezTo>
                    <a:pt x="0" y="80"/>
                    <a:pt x="22" y="101"/>
                    <a:pt x="48" y="101"/>
                  </a:cubicBezTo>
                  <a:cubicBezTo>
                    <a:pt x="74" y="101"/>
                    <a:pt x="96" y="80"/>
                    <a:pt x="96" y="54"/>
                  </a:cubicBezTo>
                  <a:cubicBezTo>
                    <a:pt x="96" y="27"/>
                    <a:pt x="74" y="6"/>
                    <a:pt x="48" y="6"/>
                  </a:cubicBezTo>
                  <a:close/>
                  <a:moveTo>
                    <a:pt x="33" y="4"/>
                  </a:moveTo>
                  <a:cubicBezTo>
                    <a:pt x="33" y="3"/>
                    <a:pt x="35" y="2"/>
                    <a:pt x="37" y="1"/>
                  </a:cubicBezTo>
                  <a:cubicBezTo>
                    <a:pt x="37" y="1"/>
                    <a:pt x="37" y="1"/>
                    <a:pt x="38" y="1"/>
                  </a:cubicBezTo>
                  <a:cubicBezTo>
                    <a:pt x="39" y="1"/>
                    <a:pt x="41" y="2"/>
                    <a:pt x="41" y="3"/>
                  </a:cubicBezTo>
                  <a:cubicBezTo>
                    <a:pt x="41" y="4"/>
                    <a:pt x="41" y="4"/>
                    <a:pt x="40" y="5"/>
                  </a:cubicBezTo>
                  <a:cubicBezTo>
                    <a:pt x="39" y="4"/>
                    <a:pt x="38" y="4"/>
                    <a:pt x="37" y="4"/>
                  </a:cubicBezTo>
                  <a:cubicBezTo>
                    <a:pt x="36" y="5"/>
                    <a:pt x="36" y="5"/>
                    <a:pt x="35" y="6"/>
                  </a:cubicBezTo>
                  <a:cubicBezTo>
                    <a:pt x="34" y="6"/>
                    <a:pt x="33" y="5"/>
                    <a:pt x="33" y="4"/>
                  </a:cubicBezTo>
                  <a:close/>
                  <a:moveTo>
                    <a:pt x="73" y="79"/>
                  </a:moveTo>
                  <a:cubicBezTo>
                    <a:pt x="69" y="84"/>
                    <a:pt x="64" y="87"/>
                    <a:pt x="58" y="88"/>
                  </a:cubicBezTo>
                  <a:cubicBezTo>
                    <a:pt x="54" y="81"/>
                    <a:pt x="54" y="81"/>
                    <a:pt x="54" y="81"/>
                  </a:cubicBezTo>
                  <a:cubicBezTo>
                    <a:pt x="53" y="89"/>
                    <a:pt x="53" y="89"/>
                    <a:pt x="53" y="89"/>
                  </a:cubicBezTo>
                  <a:cubicBezTo>
                    <a:pt x="51" y="90"/>
                    <a:pt x="50" y="90"/>
                    <a:pt x="48" y="90"/>
                  </a:cubicBezTo>
                  <a:cubicBezTo>
                    <a:pt x="38" y="90"/>
                    <a:pt x="29" y="86"/>
                    <a:pt x="22" y="79"/>
                  </a:cubicBezTo>
                  <a:cubicBezTo>
                    <a:pt x="18" y="75"/>
                    <a:pt x="15" y="70"/>
                    <a:pt x="13" y="64"/>
                  </a:cubicBezTo>
                  <a:cubicBezTo>
                    <a:pt x="20" y="60"/>
                    <a:pt x="20" y="60"/>
                    <a:pt x="20" y="60"/>
                  </a:cubicBezTo>
                  <a:cubicBezTo>
                    <a:pt x="12" y="58"/>
                    <a:pt x="12" y="58"/>
                    <a:pt x="12" y="58"/>
                  </a:cubicBezTo>
                  <a:cubicBezTo>
                    <a:pt x="12" y="57"/>
                    <a:pt x="12" y="55"/>
                    <a:pt x="12" y="54"/>
                  </a:cubicBezTo>
                  <a:cubicBezTo>
                    <a:pt x="12" y="44"/>
                    <a:pt x="15" y="35"/>
                    <a:pt x="22" y="28"/>
                  </a:cubicBezTo>
                  <a:cubicBezTo>
                    <a:pt x="27" y="24"/>
                    <a:pt x="32" y="21"/>
                    <a:pt x="38" y="19"/>
                  </a:cubicBezTo>
                  <a:cubicBezTo>
                    <a:pt x="42" y="26"/>
                    <a:pt x="42" y="26"/>
                    <a:pt x="42" y="26"/>
                  </a:cubicBezTo>
                  <a:cubicBezTo>
                    <a:pt x="43" y="18"/>
                    <a:pt x="43" y="18"/>
                    <a:pt x="43" y="18"/>
                  </a:cubicBezTo>
                  <a:cubicBezTo>
                    <a:pt x="45" y="18"/>
                    <a:pt x="46" y="17"/>
                    <a:pt x="48" y="17"/>
                  </a:cubicBezTo>
                  <a:cubicBezTo>
                    <a:pt x="58" y="17"/>
                    <a:pt x="67" y="21"/>
                    <a:pt x="73" y="28"/>
                  </a:cubicBezTo>
                  <a:cubicBezTo>
                    <a:pt x="78" y="32"/>
                    <a:pt x="81" y="38"/>
                    <a:pt x="83" y="43"/>
                  </a:cubicBezTo>
                  <a:cubicBezTo>
                    <a:pt x="76" y="48"/>
                    <a:pt x="76" y="48"/>
                    <a:pt x="76" y="48"/>
                  </a:cubicBezTo>
                  <a:cubicBezTo>
                    <a:pt x="84" y="49"/>
                    <a:pt x="84" y="49"/>
                    <a:pt x="84" y="49"/>
                  </a:cubicBezTo>
                  <a:cubicBezTo>
                    <a:pt x="84" y="50"/>
                    <a:pt x="84" y="52"/>
                    <a:pt x="84" y="54"/>
                  </a:cubicBezTo>
                  <a:cubicBezTo>
                    <a:pt x="84" y="63"/>
                    <a:pt x="80" y="72"/>
                    <a:pt x="73" y="79"/>
                  </a:cubicBezTo>
                  <a:close/>
                  <a:moveTo>
                    <a:pt x="73" y="29"/>
                  </a:moveTo>
                  <a:cubicBezTo>
                    <a:pt x="53" y="44"/>
                    <a:pt x="53" y="44"/>
                    <a:pt x="53" y="44"/>
                  </a:cubicBezTo>
                  <a:cubicBezTo>
                    <a:pt x="52" y="43"/>
                    <a:pt x="50" y="43"/>
                    <a:pt x="48" y="42"/>
                  </a:cubicBezTo>
                  <a:cubicBezTo>
                    <a:pt x="43" y="32"/>
                    <a:pt x="43" y="32"/>
                    <a:pt x="43" y="32"/>
                  </a:cubicBezTo>
                  <a:cubicBezTo>
                    <a:pt x="43" y="44"/>
                    <a:pt x="43" y="44"/>
                    <a:pt x="43" y="44"/>
                  </a:cubicBezTo>
                  <a:cubicBezTo>
                    <a:pt x="42" y="44"/>
                    <a:pt x="40" y="45"/>
                    <a:pt x="40" y="46"/>
                  </a:cubicBezTo>
                  <a:cubicBezTo>
                    <a:pt x="33" y="44"/>
                    <a:pt x="33" y="44"/>
                    <a:pt x="33" y="44"/>
                  </a:cubicBezTo>
                  <a:cubicBezTo>
                    <a:pt x="38" y="49"/>
                    <a:pt x="38" y="49"/>
                    <a:pt x="38" y="49"/>
                  </a:cubicBezTo>
                  <a:cubicBezTo>
                    <a:pt x="37" y="50"/>
                    <a:pt x="37" y="52"/>
                    <a:pt x="37" y="53"/>
                  </a:cubicBezTo>
                  <a:cubicBezTo>
                    <a:pt x="26" y="58"/>
                    <a:pt x="26" y="58"/>
                    <a:pt x="26" y="58"/>
                  </a:cubicBezTo>
                  <a:cubicBezTo>
                    <a:pt x="38" y="59"/>
                    <a:pt x="38" y="59"/>
                    <a:pt x="38" y="59"/>
                  </a:cubicBezTo>
                  <a:cubicBezTo>
                    <a:pt x="38" y="59"/>
                    <a:pt x="38" y="59"/>
                    <a:pt x="38" y="59"/>
                  </a:cubicBezTo>
                  <a:cubicBezTo>
                    <a:pt x="23" y="78"/>
                    <a:pt x="23" y="78"/>
                    <a:pt x="23" y="78"/>
                  </a:cubicBezTo>
                  <a:cubicBezTo>
                    <a:pt x="43" y="63"/>
                    <a:pt x="43" y="63"/>
                    <a:pt x="43" y="63"/>
                  </a:cubicBezTo>
                  <a:cubicBezTo>
                    <a:pt x="44" y="64"/>
                    <a:pt x="46" y="65"/>
                    <a:pt x="47" y="65"/>
                  </a:cubicBezTo>
                  <a:cubicBezTo>
                    <a:pt x="53" y="75"/>
                    <a:pt x="53" y="75"/>
                    <a:pt x="53" y="75"/>
                  </a:cubicBezTo>
                  <a:cubicBezTo>
                    <a:pt x="53" y="64"/>
                    <a:pt x="53" y="64"/>
                    <a:pt x="53" y="64"/>
                  </a:cubicBezTo>
                  <a:cubicBezTo>
                    <a:pt x="54" y="63"/>
                    <a:pt x="55" y="62"/>
                    <a:pt x="56" y="61"/>
                  </a:cubicBezTo>
                  <a:cubicBezTo>
                    <a:pt x="63" y="63"/>
                    <a:pt x="63" y="63"/>
                    <a:pt x="63" y="63"/>
                  </a:cubicBezTo>
                  <a:cubicBezTo>
                    <a:pt x="58" y="58"/>
                    <a:pt x="58" y="58"/>
                    <a:pt x="58" y="58"/>
                  </a:cubicBezTo>
                  <a:cubicBezTo>
                    <a:pt x="59" y="57"/>
                    <a:pt x="59" y="56"/>
                    <a:pt x="59" y="54"/>
                  </a:cubicBezTo>
                  <a:cubicBezTo>
                    <a:pt x="70" y="49"/>
                    <a:pt x="70" y="49"/>
                    <a:pt x="70" y="49"/>
                  </a:cubicBezTo>
                  <a:cubicBezTo>
                    <a:pt x="58" y="49"/>
                    <a:pt x="58" y="49"/>
                    <a:pt x="58" y="49"/>
                  </a:cubicBezTo>
                  <a:cubicBezTo>
                    <a:pt x="58" y="49"/>
                    <a:pt x="58" y="49"/>
                    <a:pt x="58" y="48"/>
                  </a:cubicBezTo>
                  <a:lnTo>
                    <a:pt x="73" y="29"/>
                  </a:lnTo>
                  <a:close/>
                  <a:moveTo>
                    <a:pt x="48" y="44"/>
                  </a:moveTo>
                  <a:cubicBezTo>
                    <a:pt x="48" y="44"/>
                    <a:pt x="48" y="44"/>
                    <a:pt x="48" y="44"/>
                  </a:cubicBezTo>
                  <a:cubicBezTo>
                    <a:pt x="48" y="44"/>
                    <a:pt x="48" y="44"/>
                    <a:pt x="48" y="44"/>
                  </a:cubicBezTo>
                  <a:close/>
                  <a:moveTo>
                    <a:pt x="46" y="44"/>
                  </a:moveTo>
                  <a:cubicBezTo>
                    <a:pt x="47" y="44"/>
                    <a:pt x="47" y="44"/>
                    <a:pt x="48" y="44"/>
                  </a:cubicBezTo>
                  <a:cubicBezTo>
                    <a:pt x="48" y="44"/>
                    <a:pt x="49" y="44"/>
                    <a:pt x="49" y="44"/>
                  </a:cubicBezTo>
                  <a:cubicBezTo>
                    <a:pt x="49" y="44"/>
                    <a:pt x="49" y="44"/>
                    <a:pt x="49" y="44"/>
                  </a:cubicBezTo>
                  <a:cubicBezTo>
                    <a:pt x="49" y="44"/>
                    <a:pt x="49" y="44"/>
                    <a:pt x="49" y="44"/>
                  </a:cubicBezTo>
                  <a:cubicBezTo>
                    <a:pt x="50" y="44"/>
                    <a:pt x="51" y="44"/>
                    <a:pt x="52" y="45"/>
                  </a:cubicBezTo>
                  <a:cubicBezTo>
                    <a:pt x="45" y="50"/>
                    <a:pt x="45" y="50"/>
                    <a:pt x="45" y="50"/>
                  </a:cubicBezTo>
                  <a:cubicBezTo>
                    <a:pt x="39" y="57"/>
                    <a:pt x="39" y="57"/>
                    <a:pt x="39" y="57"/>
                  </a:cubicBezTo>
                  <a:cubicBezTo>
                    <a:pt x="39" y="57"/>
                    <a:pt x="39" y="56"/>
                    <a:pt x="39" y="56"/>
                  </a:cubicBezTo>
                  <a:cubicBezTo>
                    <a:pt x="37" y="50"/>
                    <a:pt x="41" y="45"/>
                    <a:pt x="46" y="44"/>
                  </a:cubicBezTo>
                  <a:close/>
                  <a:moveTo>
                    <a:pt x="53" y="62"/>
                  </a:moveTo>
                  <a:cubicBezTo>
                    <a:pt x="53" y="62"/>
                    <a:pt x="53" y="62"/>
                    <a:pt x="53" y="62"/>
                  </a:cubicBezTo>
                  <a:cubicBezTo>
                    <a:pt x="53" y="62"/>
                    <a:pt x="53" y="62"/>
                    <a:pt x="53" y="62"/>
                  </a:cubicBezTo>
                  <a:cubicBezTo>
                    <a:pt x="52" y="62"/>
                    <a:pt x="51" y="63"/>
                    <a:pt x="50" y="63"/>
                  </a:cubicBezTo>
                  <a:cubicBezTo>
                    <a:pt x="49" y="63"/>
                    <a:pt x="49" y="63"/>
                    <a:pt x="48" y="63"/>
                  </a:cubicBezTo>
                  <a:cubicBezTo>
                    <a:pt x="47" y="63"/>
                    <a:pt x="47" y="63"/>
                    <a:pt x="47" y="63"/>
                  </a:cubicBezTo>
                  <a:cubicBezTo>
                    <a:pt x="47" y="63"/>
                    <a:pt x="47" y="63"/>
                    <a:pt x="47" y="63"/>
                  </a:cubicBezTo>
                  <a:cubicBezTo>
                    <a:pt x="47" y="63"/>
                    <a:pt x="47" y="63"/>
                    <a:pt x="47" y="63"/>
                  </a:cubicBezTo>
                  <a:cubicBezTo>
                    <a:pt x="46" y="63"/>
                    <a:pt x="45" y="63"/>
                    <a:pt x="44" y="62"/>
                  </a:cubicBezTo>
                  <a:cubicBezTo>
                    <a:pt x="51" y="57"/>
                    <a:pt x="51" y="57"/>
                    <a:pt x="51" y="57"/>
                  </a:cubicBezTo>
                  <a:cubicBezTo>
                    <a:pt x="57" y="50"/>
                    <a:pt x="57" y="50"/>
                    <a:pt x="57" y="50"/>
                  </a:cubicBezTo>
                  <a:cubicBezTo>
                    <a:pt x="57" y="50"/>
                    <a:pt x="57" y="51"/>
                    <a:pt x="57" y="52"/>
                  </a:cubicBezTo>
                  <a:cubicBezTo>
                    <a:pt x="58" y="56"/>
                    <a:pt x="56" y="60"/>
                    <a:pt x="53" y="62"/>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0" name="Freeform 124"/>
            <p:cNvSpPr/>
            <p:nvPr/>
          </p:nvSpPr>
          <p:spPr bwMode="auto">
            <a:xfrm>
              <a:off x="9763504" y="2679209"/>
              <a:ext cx="340575" cy="340575"/>
            </a:xfrm>
            <a:custGeom>
              <a:avLst/>
              <a:gdLst>
                <a:gd name="T0" fmla="*/ 90 w 107"/>
                <a:gd name="T1" fmla="*/ 74 h 107"/>
                <a:gd name="T2" fmla="*/ 78 w 107"/>
                <a:gd name="T3" fmla="*/ 79 h 107"/>
                <a:gd name="T4" fmla="*/ 33 w 107"/>
                <a:gd name="T5" fmla="*/ 56 h 107"/>
                <a:gd name="T6" fmla="*/ 34 w 107"/>
                <a:gd name="T7" fmla="*/ 54 h 107"/>
                <a:gd name="T8" fmla="*/ 33 w 107"/>
                <a:gd name="T9" fmla="*/ 51 h 107"/>
                <a:gd name="T10" fmla="*/ 78 w 107"/>
                <a:gd name="T11" fmla="*/ 29 h 107"/>
                <a:gd name="T12" fmla="*/ 90 w 107"/>
                <a:gd name="T13" fmla="*/ 34 h 107"/>
                <a:gd name="T14" fmla="*/ 107 w 107"/>
                <a:gd name="T15" fmla="*/ 17 h 107"/>
                <a:gd name="T16" fmla="*/ 90 w 107"/>
                <a:gd name="T17" fmla="*/ 0 h 107"/>
                <a:gd name="T18" fmla="*/ 74 w 107"/>
                <a:gd name="T19" fmla="*/ 17 h 107"/>
                <a:gd name="T20" fmla="*/ 74 w 107"/>
                <a:gd name="T21" fmla="*/ 20 h 107"/>
                <a:gd name="T22" fmla="*/ 29 w 107"/>
                <a:gd name="T23" fmla="*/ 42 h 107"/>
                <a:gd name="T24" fmla="*/ 17 w 107"/>
                <a:gd name="T25" fmla="*/ 37 h 107"/>
                <a:gd name="T26" fmla="*/ 0 w 107"/>
                <a:gd name="T27" fmla="*/ 54 h 107"/>
                <a:gd name="T28" fmla="*/ 17 w 107"/>
                <a:gd name="T29" fmla="*/ 70 h 107"/>
                <a:gd name="T30" fmla="*/ 29 w 107"/>
                <a:gd name="T31" fmla="*/ 65 h 107"/>
                <a:gd name="T32" fmla="*/ 74 w 107"/>
                <a:gd name="T33" fmla="*/ 88 h 107"/>
                <a:gd name="T34" fmla="*/ 74 w 107"/>
                <a:gd name="T35" fmla="*/ 90 h 107"/>
                <a:gd name="T36" fmla="*/ 90 w 107"/>
                <a:gd name="T37" fmla="*/ 107 h 107"/>
                <a:gd name="T38" fmla="*/ 107 w 107"/>
                <a:gd name="T39" fmla="*/ 90 h 107"/>
                <a:gd name="T40" fmla="*/ 90 w 107"/>
                <a:gd name="T41" fmla="*/ 7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7">
                  <a:moveTo>
                    <a:pt x="90" y="74"/>
                  </a:moveTo>
                  <a:cubicBezTo>
                    <a:pt x="86" y="74"/>
                    <a:pt x="81" y="76"/>
                    <a:pt x="78" y="79"/>
                  </a:cubicBezTo>
                  <a:cubicBezTo>
                    <a:pt x="33" y="56"/>
                    <a:pt x="33" y="56"/>
                    <a:pt x="33" y="56"/>
                  </a:cubicBezTo>
                  <a:cubicBezTo>
                    <a:pt x="34" y="56"/>
                    <a:pt x="34" y="55"/>
                    <a:pt x="34" y="54"/>
                  </a:cubicBezTo>
                  <a:cubicBezTo>
                    <a:pt x="34" y="53"/>
                    <a:pt x="34" y="52"/>
                    <a:pt x="33" y="51"/>
                  </a:cubicBezTo>
                  <a:cubicBezTo>
                    <a:pt x="78" y="29"/>
                    <a:pt x="78" y="29"/>
                    <a:pt x="78" y="29"/>
                  </a:cubicBezTo>
                  <a:cubicBezTo>
                    <a:pt x="81" y="32"/>
                    <a:pt x="86" y="34"/>
                    <a:pt x="90" y="34"/>
                  </a:cubicBezTo>
                  <a:cubicBezTo>
                    <a:pt x="100" y="34"/>
                    <a:pt x="107" y="26"/>
                    <a:pt x="107" y="17"/>
                  </a:cubicBezTo>
                  <a:cubicBezTo>
                    <a:pt x="107" y="8"/>
                    <a:pt x="100" y="0"/>
                    <a:pt x="90" y="0"/>
                  </a:cubicBezTo>
                  <a:cubicBezTo>
                    <a:pt x="81" y="0"/>
                    <a:pt x="74" y="8"/>
                    <a:pt x="74" y="17"/>
                  </a:cubicBezTo>
                  <a:cubicBezTo>
                    <a:pt x="74" y="18"/>
                    <a:pt x="74" y="19"/>
                    <a:pt x="74" y="20"/>
                  </a:cubicBezTo>
                  <a:cubicBezTo>
                    <a:pt x="29" y="42"/>
                    <a:pt x="29" y="42"/>
                    <a:pt x="29" y="42"/>
                  </a:cubicBezTo>
                  <a:cubicBezTo>
                    <a:pt x="26" y="39"/>
                    <a:pt x="22" y="37"/>
                    <a:pt x="17" y="37"/>
                  </a:cubicBezTo>
                  <a:cubicBezTo>
                    <a:pt x="8" y="37"/>
                    <a:pt x="0" y="45"/>
                    <a:pt x="0" y="54"/>
                  </a:cubicBezTo>
                  <a:cubicBezTo>
                    <a:pt x="0" y="63"/>
                    <a:pt x="8" y="70"/>
                    <a:pt x="17" y="70"/>
                  </a:cubicBezTo>
                  <a:cubicBezTo>
                    <a:pt x="22" y="70"/>
                    <a:pt x="26" y="68"/>
                    <a:pt x="29" y="65"/>
                  </a:cubicBezTo>
                  <a:cubicBezTo>
                    <a:pt x="74" y="88"/>
                    <a:pt x="74" y="88"/>
                    <a:pt x="74" y="88"/>
                  </a:cubicBezTo>
                  <a:cubicBezTo>
                    <a:pt x="74" y="89"/>
                    <a:pt x="74" y="90"/>
                    <a:pt x="74" y="90"/>
                  </a:cubicBezTo>
                  <a:cubicBezTo>
                    <a:pt x="74" y="100"/>
                    <a:pt x="81" y="107"/>
                    <a:pt x="90" y="107"/>
                  </a:cubicBezTo>
                  <a:cubicBezTo>
                    <a:pt x="100" y="107"/>
                    <a:pt x="107" y="100"/>
                    <a:pt x="107" y="90"/>
                  </a:cubicBezTo>
                  <a:cubicBezTo>
                    <a:pt x="107" y="81"/>
                    <a:pt x="100" y="74"/>
                    <a:pt x="90" y="74"/>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1" name="Freeform 125"/>
            <p:cNvSpPr>
              <a:spLocks noEditPoints="1"/>
            </p:cNvSpPr>
            <p:nvPr/>
          </p:nvSpPr>
          <p:spPr bwMode="auto">
            <a:xfrm>
              <a:off x="9875071" y="1874748"/>
              <a:ext cx="324917" cy="352319"/>
            </a:xfrm>
            <a:custGeom>
              <a:avLst/>
              <a:gdLst>
                <a:gd name="T0" fmla="*/ 13 w 102"/>
                <a:gd name="T1" fmla="*/ 100 h 110"/>
                <a:gd name="T2" fmla="*/ 24 w 102"/>
                <a:gd name="T3" fmla="*/ 110 h 110"/>
                <a:gd name="T4" fmla="*/ 34 w 102"/>
                <a:gd name="T5" fmla="*/ 100 h 110"/>
                <a:gd name="T6" fmla="*/ 34 w 102"/>
                <a:gd name="T7" fmla="*/ 100 h 110"/>
                <a:gd name="T8" fmla="*/ 24 w 102"/>
                <a:gd name="T9" fmla="*/ 89 h 110"/>
                <a:gd name="T10" fmla="*/ 13 w 102"/>
                <a:gd name="T11" fmla="*/ 100 h 110"/>
                <a:gd name="T12" fmla="*/ 82 w 102"/>
                <a:gd name="T13" fmla="*/ 100 h 110"/>
                <a:gd name="T14" fmla="*/ 92 w 102"/>
                <a:gd name="T15" fmla="*/ 110 h 110"/>
                <a:gd name="T16" fmla="*/ 102 w 102"/>
                <a:gd name="T17" fmla="*/ 100 h 110"/>
                <a:gd name="T18" fmla="*/ 102 w 102"/>
                <a:gd name="T19" fmla="*/ 100 h 110"/>
                <a:gd name="T20" fmla="*/ 92 w 102"/>
                <a:gd name="T21" fmla="*/ 89 h 110"/>
                <a:gd name="T22" fmla="*/ 82 w 102"/>
                <a:gd name="T23" fmla="*/ 100 h 110"/>
                <a:gd name="T24" fmla="*/ 102 w 102"/>
                <a:gd name="T25" fmla="*/ 55 h 110"/>
                <a:gd name="T26" fmla="*/ 102 w 102"/>
                <a:gd name="T27" fmla="*/ 14 h 110"/>
                <a:gd name="T28" fmla="*/ 13 w 102"/>
                <a:gd name="T29" fmla="*/ 14 h 110"/>
                <a:gd name="T30" fmla="*/ 0 w 102"/>
                <a:gd name="T31" fmla="*/ 0 h 110"/>
                <a:gd name="T32" fmla="*/ 0 w 102"/>
                <a:gd name="T33" fmla="*/ 7 h 110"/>
                <a:gd name="T34" fmla="*/ 7 w 102"/>
                <a:gd name="T35" fmla="*/ 14 h 110"/>
                <a:gd name="T36" fmla="*/ 12 w 102"/>
                <a:gd name="T37" fmla="*/ 58 h 110"/>
                <a:gd name="T38" fmla="*/ 7 w 102"/>
                <a:gd name="T39" fmla="*/ 69 h 110"/>
                <a:gd name="T40" fmla="*/ 20 w 102"/>
                <a:gd name="T41" fmla="*/ 82 h 110"/>
                <a:gd name="T42" fmla="*/ 102 w 102"/>
                <a:gd name="T43" fmla="*/ 82 h 110"/>
                <a:gd name="T44" fmla="*/ 102 w 102"/>
                <a:gd name="T45" fmla="*/ 76 h 110"/>
                <a:gd name="T46" fmla="*/ 20 w 102"/>
                <a:gd name="T47" fmla="*/ 76 h 110"/>
                <a:gd name="T48" fmla="*/ 13 w 102"/>
                <a:gd name="T49" fmla="*/ 69 h 110"/>
                <a:gd name="T50" fmla="*/ 13 w 102"/>
                <a:gd name="T51" fmla="*/ 69 h 110"/>
                <a:gd name="T52" fmla="*/ 102 w 102"/>
                <a:gd name="T53"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02" h="110">
                  <a:moveTo>
                    <a:pt x="13" y="100"/>
                  </a:moveTo>
                  <a:cubicBezTo>
                    <a:pt x="13" y="105"/>
                    <a:pt x="18" y="110"/>
                    <a:pt x="24" y="110"/>
                  </a:cubicBezTo>
                  <a:cubicBezTo>
                    <a:pt x="29" y="110"/>
                    <a:pt x="34" y="105"/>
                    <a:pt x="34" y="100"/>
                  </a:cubicBezTo>
                  <a:cubicBezTo>
                    <a:pt x="34" y="100"/>
                    <a:pt x="34" y="100"/>
                    <a:pt x="34" y="100"/>
                  </a:cubicBezTo>
                  <a:cubicBezTo>
                    <a:pt x="34" y="94"/>
                    <a:pt x="29" y="89"/>
                    <a:pt x="24" y="89"/>
                  </a:cubicBezTo>
                  <a:cubicBezTo>
                    <a:pt x="18" y="89"/>
                    <a:pt x="13" y="94"/>
                    <a:pt x="13" y="100"/>
                  </a:cubicBezTo>
                  <a:close/>
                  <a:moveTo>
                    <a:pt x="82" y="100"/>
                  </a:moveTo>
                  <a:cubicBezTo>
                    <a:pt x="82" y="105"/>
                    <a:pt x="86" y="110"/>
                    <a:pt x="92" y="110"/>
                  </a:cubicBezTo>
                  <a:cubicBezTo>
                    <a:pt x="98" y="110"/>
                    <a:pt x="102" y="105"/>
                    <a:pt x="102" y="100"/>
                  </a:cubicBezTo>
                  <a:cubicBezTo>
                    <a:pt x="102" y="100"/>
                    <a:pt x="102" y="100"/>
                    <a:pt x="102" y="100"/>
                  </a:cubicBezTo>
                  <a:cubicBezTo>
                    <a:pt x="102" y="94"/>
                    <a:pt x="98" y="89"/>
                    <a:pt x="92" y="89"/>
                  </a:cubicBezTo>
                  <a:cubicBezTo>
                    <a:pt x="86" y="89"/>
                    <a:pt x="82" y="94"/>
                    <a:pt x="82" y="100"/>
                  </a:cubicBezTo>
                  <a:close/>
                  <a:moveTo>
                    <a:pt x="102" y="55"/>
                  </a:moveTo>
                  <a:cubicBezTo>
                    <a:pt x="102" y="14"/>
                    <a:pt x="102" y="14"/>
                    <a:pt x="102" y="14"/>
                  </a:cubicBezTo>
                  <a:cubicBezTo>
                    <a:pt x="13" y="14"/>
                    <a:pt x="13" y="14"/>
                    <a:pt x="13" y="14"/>
                  </a:cubicBezTo>
                  <a:cubicBezTo>
                    <a:pt x="13" y="6"/>
                    <a:pt x="7" y="0"/>
                    <a:pt x="0" y="0"/>
                  </a:cubicBezTo>
                  <a:cubicBezTo>
                    <a:pt x="0" y="7"/>
                    <a:pt x="0" y="7"/>
                    <a:pt x="0" y="7"/>
                  </a:cubicBezTo>
                  <a:cubicBezTo>
                    <a:pt x="3" y="7"/>
                    <a:pt x="7" y="10"/>
                    <a:pt x="7" y="14"/>
                  </a:cubicBezTo>
                  <a:cubicBezTo>
                    <a:pt x="12" y="58"/>
                    <a:pt x="12" y="58"/>
                    <a:pt x="12" y="58"/>
                  </a:cubicBezTo>
                  <a:cubicBezTo>
                    <a:pt x="9" y="61"/>
                    <a:pt x="7" y="64"/>
                    <a:pt x="7" y="69"/>
                  </a:cubicBezTo>
                  <a:cubicBezTo>
                    <a:pt x="7" y="76"/>
                    <a:pt x="13" y="82"/>
                    <a:pt x="20" y="82"/>
                  </a:cubicBezTo>
                  <a:cubicBezTo>
                    <a:pt x="102" y="82"/>
                    <a:pt x="102" y="82"/>
                    <a:pt x="102" y="82"/>
                  </a:cubicBezTo>
                  <a:cubicBezTo>
                    <a:pt x="102" y="76"/>
                    <a:pt x="102" y="76"/>
                    <a:pt x="102" y="76"/>
                  </a:cubicBezTo>
                  <a:cubicBezTo>
                    <a:pt x="20" y="76"/>
                    <a:pt x="20" y="76"/>
                    <a:pt x="20" y="76"/>
                  </a:cubicBezTo>
                  <a:cubicBezTo>
                    <a:pt x="16" y="76"/>
                    <a:pt x="13" y="73"/>
                    <a:pt x="13" y="69"/>
                  </a:cubicBezTo>
                  <a:cubicBezTo>
                    <a:pt x="13" y="69"/>
                    <a:pt x="13" y="69"/>
                    <a:pt x="13" y="69"/>
                  </a:cubicBezTo>
                  <a:lnTo>
                    <a:pt x="102" y="55"/>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3" name="Freeform 126"/>
            <p:cNvSpPr>
              <a:spLocks noEditPoints="1"/>
            </p:cNvSpPr>
            <p:nvPr/>
          </p:nvSpPr>
          <p:spPr bwMode="auto">
            <a:xfrm>
              <a:off x="9965108" y="1600722"/>
              <a:ext cx="274026" cy="268153"/>
            </a:xfrm>
            <a:custGeom>
              <a:avLst/>
              <a:gdLst>
                <a:gd name="T0" fmla="*/ 82 w 86"/>
                <a:gd name="T1" fmla="*/ 47 h 84"/>
                <a:gd name="T2" fmla="*/ 82 w 86"/>
                <a:gd name="T3" fmla="*/ 42 h 84"/>
                <a:gd name="T4" fmla="*/ 43 w 86"/>
                <a:gd name="T5" fmla="*/ 3 h 84"/>
                <a:gd name="T6" fmla="*/ 36 w 86"/>
                <a:gd name="T7" fmla="*/ 4 h 84"/>
                <a:gd name="T8" fmla="*/ 24 w 86"/>
                <a:gd name="T9" fmla="*/ 0 h 84"/>
                <a:gd name="T10" fmla="*/ 0 w 86"/>
                <a:gd name="T11" fmla="*/ 23 h 84"/>
                <a:gd name="T12" fmla="*/ 4 w 86"/>
                <a:gd name="T13" fmla="*/ 36 h 84"/>
                <a:gd name="T14" fmla="*/ 4 w 86"/>
                <a:gd name="T15" fmla="*/ 42 h 84"/>
                <a:gd name="T16" fmla="*/ 43 w 86"/>
                <a:gd name="T17" fmla="*/ 81 h 84"/>
                <a:gd name="T18" fmla="*/ 50 w 86"/>
                <a:gd name="T19" fmla="*/ 80 h 84"/>
                <a:gd name="T20" fmla="*/ 62 w 86"/>
                <a:gd name="T21" fmla="*/ 84 h 84"/>
                <a:gd name="T22" fmla="*/ 86 w 86"/>
                <a:gd name="T23" fmla="*/ 61 h 84"/>
                <a:gd name="T24" fmla="*/ 82 w 86"/>
                <a:gd name="T25" fmla="*/ 47 h 84"/>
                <a:gd name="T26" fmla="*/ 46 w 86"/>
                <a:gd name="T27" fmla="*/ 71 h 84"/>
                <a:gd name="T28" fmla="*/ 23 w 86"/>
                <a:gd name="T29" fmla="*/ 64 h 84"/>
                <a:gd name="T30" fmla="*/ 24 w 86"/>
                <a:gd name="T31" fmla="*/ 51 h 84"/>
                <a:gd name="T32" fmla="*/ 34 w 86"/>
                <a:gd name="T33" fmla="*/ 59 h 84"/>
                <a:gd name="T34" fmla="*/ 52 w 86"/>
                <a:gd name="T35" fmla="*/ 58 h 84"/>
                <a:gd name="T36" fmla="*/ 41 w 86"/>
                <a:gd name="T37" fmla="*/ 47 h 84"/>
                <a:gd name="T38" fmla="*/ 20 w 86"/>
                <a:gd name="T39" fmla="*/ 30 h 84"/>
                <a:gd name="T40" fmla="*/ 37 w 86"/>
                <a:gd name="T41" fmla="*/ 13 h 84"/>
                <a:gd name="T42" fmla="*/ 61 w 86"/>
                <a:gd name="T43" fmla="*/ 19 h 84"/>
                <a:gd name="T44" fmla="*/ 59 w 86"/>
                <a:gd name="T45" fmla="*/ 31 h 84"/>
                <a:gd name="T46" fmla="*/ 42 w 86"/>
                <a:gd name="T47" fmla="*/ 22 h 84"/>
                <a:gd name="T48" fmla="*/ 38 w 86"/>
                <a:gd name="T49" fmla="*/ 35 h 84"/>
                <a:gd name="T50" fmla="*/ 66 w 86"/>
                <a:gd name="T51" fmla="*/ 49 h 84"/>
                <a:gd name="T52" fmla="*/ 46 w 86"/>
                <a:gd name="T53" fmla="*/ 71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86" h="84">
                  <a:moveTo>
                    <a:pt x="82" y="47"/>
                  </a:moveTo>
                  <a:cubicBezTo>
                    <a:pt x="82" y="46"/>
                    <a:pt x="82" y="44"/>
                    <a:pt x="82" y="42"/>
                  </a:cubicBezTo>
                  <a:cubicBezTo>
                    <a:pt x="82" y="21"/>
                    <a:pt x="64" y="3"/>
                    <a:pt x="43" y="3"/>
                  </a:cubicBezTo>
                  <a:cubicBezTo>
                    <a:pt x="41" y="3"/>
                    <a:pt x="39" y="3"/>
                    <a:pt x="36" y="4"/>
                  </a:cubicBezTo>
                  <a:cubicBezTo>
                    <a:pt x="33" y="1"/>
                    <a:pt x="28" y="0"/>
                    <a:pt x="24" y="0"/>
                  </a:cubicBezTo>
                  <a:cubicBezTo>
                    <a:pt x="11" y="0"/>
                    <a:pt x="0" y="10"/>
                    <a:pt x="0" y="23"/>
                  </a:cubicBezTo>
                  <a:cubicBezTo>
                    <a:pt x="0" y="28"/>
                    <a:pt x="2" y="32"/>
                    <a:pt x="4" y="36"/>
                  </a:cubicBezTo>
                  <a:cubicBezTo>
                    <a:pt x="4" y="38"/>
                    <a:pt x="4" y="40"/>
                    <a:pt x="4" y="42"/>
                  </a:cubicBezTo>
                  <a:cubicBezTo>
                    <a:pt x="4" y="64"/>
                    <a:pt x="21" y="81"/>
                    <a:pt x="43" y="81"/>
                  </a:cubicBezTo>
                  <a:cubicBezTo>
                    <a:pt x="45" y="81"/>
                    <a:pt x="48" y="81"/>
                    <a:pt x="50" y="80"/>
                  </a:cubicBezTo>
                  <a:cubicBezTo>
                    <a:pt x="54" y="83"/>
                    <a:pt x="58" y="84"/>
                    <a:pt x="62" y="84"/>
                  </a:cubicBezTo>
                  <a:cubicBezTo>
                    <a:pt x="75" y="84"/>
                    <a:pt x="86" y="73"/>
                    <a:pt x="86" y="61"/>
                  </a:cubicBezTo>
                  <a:cubicBezTo>
                    <a:pt x="86" y="56"/>
                    <a:pt x="84" y="51"/>
                    <a:pt x="82" y="47"/>
                  </a:cubicBezTo>
                  <a:close/>
                  <a:moveTo>
                    <a:pt x="46" y="71"/>
                  </a:moveTo>
                  <a:cubicBezTo>
                    <a:pt x="34" y="71"/>
                    <a:pt x="28" y="69"/>
                    <a:pt x="23" y="64"/>
                  </a:cubicBezTo>
                  <a:cubicBezTo>
                    <a:pt x="17" y="58"/>
                    <a:pt x="19" y="52"/>
                    <a:pt x="24" y="51"/>
                  </a:cubicBezTo>
                  <a:cubicBezTo>
                    <a:pt x="29" y="51"/>
                    <a:pt x="32" y="57"/>
                    <a:pt x="34" y="59"/>
                  </a:cubicBezTo>
                  <a:cubicBezTo>
                    <a:pt x="37" y="60"/>
                    <a:pt x="47" y="64"/>
                    <a:pt x="52" y="58"/>
                  </a:cubicBezTo>
                  <a:cubicBezTo>
                    <a:pt x="58" y="51"/>
                    <a:pt x="48" y="48"/>
                    <a:pt x="41" y="47"/>
                  </a:cubicBezTo>
                  <a:cubicBezTo>
                    <a:pt x="32" y="46"/>
                    <a:pt x="19" y="40"/>
                    <a:pt x="20" y="30"/>
                  </a:cubicBezTo>
                  <a:cubicBezTo>
                    <a:pt x="21" y="19"/>
                    <a:pt x="29" y="14"/>
                    <a:pt x="37" y="13"/>
                  </a:cubicBezTo>
                  <a:cubicBezTo>
                    <a:pt x="48" y="12"/>
                    <a:pt x="55" y="15"/>
                    <a:pt x="61" y="19"/>
                  </a:cubicBezTo>
                  <a:cubicBezTo>
                    <a:pt x="67" y="25"/>
                    <a:pt x="63" y="31"/>
                    <a:pt x="59" y="31"/>
                  </a:cubicBezTo>
                  <a:cubicBezTo>
                    <a:pt x="55" y="32"/>
                    <a:pt x="51" y="22"/>
                    <a:pt x="42" y="22"/>
                  </a:cubicBezTo>
                  <a:cubicBezTo>
                    <a:pt x="33" y="22"/>
                    <a:pt x="27" y="32"/>
                    <a:pt x="38" y="35"/>
                  </a:cubicBezTo>
                  <a:cubicBezTo>
                    <a:pt x="49" y="37"/>
                    <a:pt x="61" y="38"/>
                    <a:pt x="66" y="49"/>
                  </a:cubicBezTo>
                  <a:cubicBezTo>
                    <a:pt x="70" y="59"/>
                    <a:pt x="59" y="70"/>
                    <a:pt x="46" y="71"/>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7" name="Freeform 127"/>
            <p:cNvSpPr>
              <a:spLocks noEditPoints="1"/>
            </p:cNvSpPr>
            <p:nvPr/>
          </p:nvSpPr>
          <p:spPr bwMode="auto">
            <a:xfrm>
              <a:off x="10082548" y="1367799"/>
              <a:ext cx="152672" cy="199648"/>
            </a:xfrm>
            <a:custGeom>
              <a:avLst/>
              <a:gdLst>
                <a:gd name="T0" fmla="*/ 42 w 48"/>
                <a:gd name="T1" fmla="*/ 8 h 63"/>
                <a:gd name="T2" fmla="*/ 6 w 48"/>
                <a:gd name="T3" fmla="*/ 8 h 63"/>
                <a:gd name="T4" fmla="*/ 0 w 48"/>
                <a:gd name="T5" fmla="*/ 14 h 63"/>
                <a:gd name="T6" fmla="*/ 0 w 48"/>
                <a:gd name="T7" fmla="*/ 16 h 63"/>
                <a:gd name="T8" fmla="*/ 48 w 48"/>
                <a:gd name="T9" fmla="*/ 16 h 63"/>
                <a:gd name="T10" fmla="*/ 48 w 48"/>
                <a:gd name="T11" fmla="*/ 14 h 63"/>
                <a:gd name="T12" fmla="*/ 42 w 48"/>
                <a:gd name="T13" fmla="*/ 8 h 63"/>
                <a:gd name="T14" fmla="*/ 31 w 48"/>
                <a:gd name="T15" fmla="*/ 4 h 63"/>
                <a:gd name="T16" fmla="*/ 32 w 48"/>
                <a:gd name="T17" fmla="*/ 10 h 63"/>
                <a:gd name="T18" fmla="*/ 16 w 48"/>
                <a:gd name="T19" fmla="*/ 10 h 63"/>
                <a:gd name="T20" fmla="*/ 17 w 48"/>
                <a:gd name="T21" fmla="*/ 4 h 63"/>
                <a:gd name="T22" fmla="*/ 31 w 48"/>
                <a:gd name="T23" fmla="*/ 4 h 63"/>
                <a:gd name="T24" fmla="*/ 32 w 48"/>
                <a:gd name="T25" fmla="*/ 0 h 63"/>
                <a:gd name="T26" fmla="*/ 16 w 48"/>
                <a:gd name="T27" fmla="*/ 0 h 63"/>
                <a:gd name="T28" fmla="*/ 13 w 48"/>
                <a:gd name="T29" fmla="*/ 3 h 63"/>
                <a:gd name="T30" fmla="*/ 12 w 48"/>
                <a:gd name="T31" fmla="*/ 11 h 63"/>
                <a:gd name="T32" fmla="*/ 14 w 48"/>
                <a:gd name="T33" fmla="*/ 14 h 63"/>
                <a:gd name="T34" fmla="*/ 34 w 48"/>
                <a:gd name="T35" fmla="*/ 14 h 63"/>
                <a:gd name="T36" fmla="*/ 36 w 48"/>
                <a:gd name="T37" fmla="*/ 11 h 63"/>
                <a:gd name="T38" fmla="*/ 35 w 48"/>
                <a:gd name="T39" fmla="*/ 3 h 63"/>
                <a:gd name="T40" fmla="*/ 32 w 48"/>
                <a:gd name="T41" fmla="*/ 0 h 63"/>
                <a:gd name="T42" fmla="*/ 43 w 48"/>
                <a:gd name="T43" fmla="*/ 20 h 63"/>
                <a:gd name="T44" fmla="*/ 5 w 48"/>
                <a:gd name="T45" fmla="*/ 20 h 63"/>
                <a:gd name="T46" fmla="*/ 2 w 48"/>
                <a:gd name="T47" fmla="*/ 24 h 63"/>
                <a:gd name="T48" fmla="*/ 5 w 48"/>
                <a:gd name="T49" fmla="*/ 59 h 63"/>
                <a:gd name="T50" fmla="*/ 9 w 48"/>
                <a:gd name="T51" fmla="*/ 63 h 63"/>
                <a:gd name="T52" fmla="*/ 39 w 48"/>
                <a:gd name="T53" fmla="*/ 63 h 63"/>
                <a:gd name="T54" fmla="*/ 43 w 48"/>
                <a:gd name="T55" fmla="*/ 59 h 63"/>
                <a:gd name="T56" fmla="*/ 46 w 48"/>
                <a:gd name="T57" fmla="*/ 24 h 63"/>
                <a:gd name="T58" fmla="*/ 43 w 48"/>
                <a:gd name="T59" fmla="*/ 20 h 63"/>
                <a:gd name="T60" fmla="*/ 16 w 48"/>
                <a:gd name="T61" fmla="*/ 55 h 63"/>
                <a:gd name="T62" fmla="*/ 10 w 48"/>
                <a:gd name="T63" fmla="*/ 55 h 63"/>
                <a:gd name="T64" fmla="*/ 8 w 48"/>
                <a:gd name="T65" fmla="*/ 28 h 63"/>
                <a:gd name="T66" fmla="*/ 16 w 48"/>
                <a:gd name="T67" fmla="*/ 28 h 63"/>
                <a:gd name="T68" fmla="*/ 16 w 48"/>
                <a:gd name="T69" fmla="*/ 55 h 63"/>
                <a:gd name="T70" fmla="*/ 28 w 48"/>
                <a:gd name="T71" fmla="*/ 55 h 63"/>
                <a:gd name="T72" fmla="*/ 20 w 48"/>
                <a:gd name="T73" fmla="*/ 55 h 63"/>
                <a:gd name="T74" fmla="*/ 20 w 48"/>
                <a:gd name="T75" fmla="*/ 28 h 63"/>
                <a:gd name="T76" fmla="*/ 28 w 48"/>
                <a:gd name="T77" fmla="*/ 28 h 63"/>
                <a:gd name="T78" fmla="*/ 28 w 48"/>
                <a:gd name="T79" fmla="*/ 55 h 63"/>
                <a:gd name="T80" fmla="*/ 38 w 48"/>
                <a:gd name="T81" fmla="*/ 55 h 63"/>
                <a:gd name="T82" fmla="*/ 32 w 48"/>
                <a:gd name="T83" fmla="*/ 55 h 63"/>
                <a:gd name="T84" fmla="*/ 32 w 48"/>
                <a:gd name="T85" fmla="*/ 28 h 63"/>
                <a:gd name="T86" fmla="*/ 40 w 48"/>
                <a:gd name="T87" fmla="*/ 28 h 63"/>
                <a:gd name="T88" fmla="*/ 38 w 48"/>
                <a:gd name="T89" fmla="*/ 5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63">
                  <a:moveTo>
                    <a:pt x="42" y="8"/>
                  </a:moveTo>
                  <a:cubicBezTo>
                    <a:pt x="6" y="8"/>
                    <a:pt x="6" y="8"/>
                    <a:pt x="6" y="8"/>
                  </a:cubicBezTo>
                  <a:cubicBezTo>
                    <a:pt x="3" y="8"/>
                    <a:pt x="0" y="11"/>
                    <a:pt x="0" y="14"/>
                  </a:cubicBezTo>
                  <a:cubicBezTo>
                    <a:pt x="0" y="16"/>
                    <a:pt x="0" y="16"/>
                    <a:pt x="0" y="16"/>
                  </a:cubicBezTo>
                  <a:cubicBezTo>
                    <a:pt x="48" y="16"/>
                    <a:pt x="48" y="16"/>
                    <a:pt x="48" y="16"/>
                  </a:cubicBezTo>
                  <a:cubicBezTo>
                    <a:pt x="48" y="14"/>
                    <a:pt x="48" y="14"/>
                    <a:pt x="48" y="14"/>
                  </a:cubicBezTo>
                  <a:cubicBezTo>
                    <a:pt x="48" y="11"/>
                    <a:pt x="45" y="8"/>
                    <a:pt x="42" y="8"/>
                  </a:cubicBezTo>
                  <a:close/>
                  <a:moveTo>
                    <a:pt x="31" y="4"/>
                  </a:moveTo>
                  <a:cubicBezTo>
                    <a:pt x="32" y="10"/>
                    <a:pt x="32" y="10"/>
                    <a:pt x="32" y="10"/>
                  </a:cubicBezTo>
                  <a:cubicBezTo>
                    <a:pt x="16" y="10"/>
                    <a:pt x="16" y="10"/>
                    <a:pt x="16" y="10"/>
                  </a:cubicBezTo>
                  <a:cubicBezTo>
                    <a:pt x="17" y="4"/>
                    <a:pt x="17" y="4"/>
                    <a:pt x="17" y="4"/>
                  </a:cubicBezTo>
                  <a:cubicBezTo>
                    <a:pt x="31" y="4"/>
                    <a:pt x="31" y="4"/>
                    <a:pt x="31" y="4"/>
                  </a:cubicBezTo>
                  <a:moveTo>
                    <a:pt x="32" y="0"/>
                  </a:moveTo>
                  <a:cubicBezTo>
                    <a:pt x="16" y="0"/>
                    <a:pt x="16" y="0"/>
                    <a:pt x="16" y="0"/>
                  </a:cubicBezTo>
                  <a:cubicBezTo>
                    <a:pt x="15" y="0"/>
                    <a:pt x="13" y="1"/>
                    <a:pt x="13" y="3"/>
                  </a:cubicBezTo>
                  <a:cubicBezTo>
                    <a:pt x="12" y="11"/>
                    <a:pt x="12" y="11"/>
                    <a:pt x="12" y="11"/>
                  </a:cubicBezTo>
                  <a:cubicBezTo>
                    <a:pt x="11" y="13"/>
                    <a:pt x="13" y="14"/>
                    <a:pt x="14" y="14"/>
                  </a:cubicBezTo>
                  <a:cubicBezTo>
                    <a:pt x="34" y="14"/>
                    <a:pt x="34" y="14"/>
                    <a:pt x="34" y="14"/>
                  </a:cubicBezTo>
                  <a:cubicBezTo>
                    <a:pt x="36" y="14"/>
                    <a:pt x="37" y="13"/>
                    <a:pt x="36" y="11"/>
                  </a:cubicBezTo>
                  <a:cubicBezTo>
                    <a:pt x="35" y="3"/>
                    <a:pt x="35" y="3"/>
                    <a:pt x="35" y="3"/>
                  </a:cubicBezTo>
                  <a:cubicBezTo>
                    <a:pt x="35" y="1"/>
                    <a:pt x="34" y="0"/>
                    <a:pt x="32" y="0"/>
                  </a:cubicBezTo>
                  <a:close/>
                  <a:moveTo>
                    <a:pt x="43" y="20"/>
                  </a:moveTo>
                  <a:cubicBezTo>
                    <a:pt x="5" y="20"/>
                    <a:pt x="5" y="20"/>
                    <a:pt x="5" y="20"/>
                  </a:cubicBezTo>
                  <a:cubicBezTo>
                    <a:pt x="3" y="20"/>
                    <a:pt x="2" y="22"/>
                    <a:pt x="2" y="24"/>
                  </a:cubicBezTo>
                  <a:cubicBezTo>
                    <a:pt x="5" y="59"/>
                    <a:pt x="5" y="59"/>
                    <a:pt x="5" y="59"/>
                  </a:cubicBezTo>
                  <a:cubicBezTo>
                    <a:pt x="5" y="61"/>
                    <a:pt x="7" y="63"/>
                    <a:pt x="9" y="63"/>
                  </a:cubicBezTo>
                  <a:cubicBezTo>
                    <a:pt x="39" y="63"/>
                    <a:pt x="39" y="63"/>
                    <a:pt x="39" y="63"/>
                  </a:cubicBezTo>
                  <a:cubicBezTo>
                    <a:pt x="41" y="63"/>
                    <a:pt x="43" y="61"/>
                    <a:pt x="43" y="59"/>
                  </a:cubicBezTo>
                  <a:cubicBezTo>
                    <a:pt x="46" y="24"/>
                    <a:pt x="46" y="24"/>
                    <a:pt x="46" y="24"/>
                  </a:cubicBezTo>
                  <a:cubicBezTo>
                    <a:pt x="47" y="22"/>
                    <a:pt x="45" y="20"/>
                    <a:pt x="43" y="20"/>
                  </a:cubicBezTo>
                  <a:close/>
                  <a:moveTo>
                    <a:pt x="16" y="55"/>
                  </a:moveTo>
                  <a:cubicBezTo>
                    <a:pt x="10" y="55"/>
                    <a:pt x="10" y="55"/>
                    <a:pt x="10" y="55"/>
                  </a:cubicBezTo>
                  <a:cubicBezTo>
                    <a:pt x="8" y="28"/>
                    <a:pt x="8" y="28"/>
                    <a:pt x="8" y="28"/>
                  </a:cubicBezTo>
                  <a:cubicBezTo>
                    <a:pt x="16" y="28"/>
                    <a:pt x="16" y="28"/>
                    <a:pt x="16" y="28"/>
                  </a:cubicBezTo>
                  <a:lnTo>
                    <a:pt x="16" y="55"/>
                  </a:lnTo>
                  <a:close/>
                  <a:moveTo>
                    <a:pt x="28" y="55"/>
                  </a:moveTo>
                  <a:cubicBezTo>
                    <a:pt x="20" y="55"/>
                    <a:pt x="20" y="55"/>
                    <a:pt x="20" y="55"/>
                  </a:cubicBezTo>
                  <a:cubicBezTo>
                    <a:pt x="20" y="28"/>
                    <a:pt x="20" y="28"/>
                    <a:pt x="20" y="28"/>
                  </a:cubicBezTo>
                  <a:cubicBezTo>
                    <a:pt x="28" y="28"/>
                    <a:pt x="28" y="28"/>
                    <a:pt x="28" y="28"/>
                  </a:cubicBezTo>
                  <a:lnTo>
                    <a:pt x="28" y="55"/>
                  </a:lnTo>
                  <a:close/>
                  <a:moveTo>
                    <a:pt x="38" y="55"/>
                  </a:moveTo>
                  <a:cubicBezTo>
                    <a:pt x="32" y="55"/>
                    <a:pt x="32" y="55"/>
                    <a:pt x="32" y="55"/>
                  </a:cubicBezTo>
                  <a:cubicBezTo>
                    <a:pt x="32" y="28"/>
                    <a:pt x="32" y="28"/>
                    <a:pt x="32" y="28"/>
                  </a:cubicBezTo>
                  <a:cubicBezTo>
                    <a:pt x="40" y="28"/>
                    <a:pt x="40" y="28"/>
                    <a:pt x="40" y="28"/>
                  </a:cubicBezTo>
                  <a:lnTo>
                    <a:pt x="38" y="55"/>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09" name="Freeform 128"/>
            <p:cNvSpPr>
              <a:spLocks noEditPoints="1"/>
            </p:cNvSpPr>
            <p:nvPr/>
          </p:nvSpPr>
          <p:spPr bwMode="auto">
            <a:xfrm>
              <a:off x="9634320" y="3002169"/>
              <a:ext cx="416912" cy="418868"/>
            </a:xfrm>
            <a:custGeom>
              <a:avLst/>
              <a:gdLst>
                <a:gd name="T0" fmla="*/ 65 w 130"/>
                <a:gd name="T1" fmla="*/ 0 h 131"/>
                <a:gd name="T2" fmla="*/ 0 w 130"/>
                <a:gd name="T3" fmla="*/ 65 h 131"/>
                <a:gd name="T4" fmla="*/ 65 w 130"/>
                <a:gd name="T5" fmla="*/ 131 h 131"/>
                <a:gd name="T6" fmla="*/ 130 w 130"/>
                <a:gd name="T7" fmla="*/ 65 h 131"/>
                <a:gd name="T8" fmla="*/ 65 w 130"/>
                <a:gd name="T9" fmla="*/ 0 h 131"/>
                <a:gd name="T10" fmla="*/ 65 w 130"/>
                <a:gd name="T11" fmla="*/ 114 h 131"/>
                <a:gd name="T12" fmla="*/ 16 w 130"/>
                <a:gd name="T13" fmla="*/ 65 h 131"/>
                <a:gd name="T14" fmla="*/ 65 w 130"/>
                <a:gd name="T15" fmla="*/ 17 h 131"/>
                <a:gd name="T16" fmla="*/ 114 w 130"/>
                <a:gd name="T17" fmla="*/ 65 h 131"/>
                <a:gd name="T18" fmla="*/ 65 w 130"/>
                <a:gd name="T19" fmla="*/ 114 h 131"/>
                <a:gd name="T20" fmla="*/ 40 w 130"/>
                <a:gd name="T21" fmla="*/ 65 h 131"/>
                <a:gd name="T22" fmla="*/ 65 w 130"/>
                <a:gd name="T23" fmla="*/ 90 h 131"/>
                <a:gd name="T24" fmla="*/ 89 w 130"/>
                <a:gd name="T25" fmla="*/ 65 h 131"/>
                <a:gd name="T26" fmla="*/ 65 w 130"/>
                <a:gd name="T27" fmla="*/ 41 h 131"/>
                <a:gd name="T28" fmla="*/ 40 w 130"/>
                <a:gd name="T29" fmla="*/ 6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0" h="131">
                  <a:moveTo>
                    <a:pt x="65" y="0"/>
                  </a:moveTo>
                  <a:cubicBezTo>
                    <a:pt x="29" y="0"/>
                    <a:pt x="0" y="29"/>
                    <a:pt x="0" y="65"/>
                  </a:cubicBezTo>
                  <a:cubicBezTo>
                    <a:pt x="0" y="101"/>
                    <a:pt x="29" y="131"/>
                    <a:pt x="65" y="131"/>
                  </a:cubicBezTo>
                  <a:cubicBezTo>
                    <a:pt x="101" y="131"/>
                    <a:pt x="130" y="101"/>
                    <a:pt x="130" y="65"/>
                  </a:cubicBezTo>
                  <a:cubicBezTo>
                    <a:pt x="130" y="29"/>
                    <a:pt x="101" y="0"/>
                    <a:pt x="65" y="0"/>
                  </a:cubicBezTo>
                  <a:close/>
                  <a:moveTo>
                    <a:pt x="65" y="114"/>
                  </a:moveTo>
                  <a:cubicBezTo>
                    <a:pt x="38" y="114"/>
                    <a:pt x="16" y="92"/>
                    <a:pt x="16" y="65"/>
                  </a:cubicBezTo>
                  <a:cubicBezTo>
                    <a:pt x="16" y="38"/>
                    <a:pt x="38" y="17"/>
                    <a:pt x="65" y="17"/>
                  </a:cubicBezTo>
                  <a:cubicBezTo>
                    <a:pt x="92" y="17"/>
                    <a:pt x="114" y="38"/>
                    <a:pt x="114" y="65"/>
                  </a:cubicBezTo>
                  <a:cubicBezTo>
                    <a:pt x="114" y="92"/>
                    <a:pt x="92" y="114"/>
                    <a:pt x="65" y="114"/>
                  </a:cubicBezTo>
                  <a:close/>
                  <a:moveTo>
                    <a:pt x="40" y="65"/>
                  </a:moveTo>
                  <a:cubicBezTo>
                    <a:pt x="40" y="79"/>
                    <a:pt x="51" y="90"/>
                    <a:pt x="65" y="90"/>
                  </a:cubicBezTo>
                  <a:cubicBezTo>
                    <a:pt x="78" y="90"/>
                    <a:pt x="89" y="79"/>
                    <a:pt x="89" y="65"/>
                  </a:cubicBezTo>
                  <a:cubicBezTo>
                    <a:pt x="89" y="52"/>
                    <a:pt x="78" y="41"/>
                    <a:pt x="65" y="41"/>
                  </a:cubicBezTo>
                  <a:cubicBezTo>
                    <a:pt x="51" y="41"/>
                    <a:pt x="40" y="52"/>
                    <a:pt x="40" y="65"/>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0" name="Freeform 129"/>
            <p:cNvSpPr>
              <a:spLocks noEditPoints="1"/>
            </p:cNvSpPr>
            <p:nvPr/>
          </p:nvSpPr>
          <p:spPr bwMode="auto">
            <a:xfrm>
              <a:off x="9330934" y="1252317"/>
              <a:ext cx="690938" cy="299471"/>
            </a:xfrm>
            <a:custGeom>
              <a:avLst/>
              <a:gdLst>
                <a:gd name="T0" fmla="*/ 188 w 216"/>
                <a:gd name="T1" fmla="*/ 41 h 94"/>
                <a:gd name="T2" fmla="*/ 178 w 216"/>
                <a:gd name="T3" fmla="*/ 43 h 94"/>
                <a:gd name="T4" fmla="*/ 129 w 216"/>
                <a:gd name="T5" fmla="*/ 0 h 94"/>
                <a:gd name="T6" fmla="*/ 111 w 216"/>
                <a:gd name="T7" fmla="*/ 3 h 94"/>
                <a:gd name="T8" fmla="*/ 108 w 216"/>
                <a:gd name="T9" fmla="*/ 6 h 94"/>
                <a:gd name="T10" fmla="*/ 108 w 216"/>
                <a:gd name="T11" fmla="*/ 91 h 94"/>
                <a:gd name="T12" fmla="*/ 111 w 216"/>
                <a:gd name="T13" fmla="*/ 94 h 94"/>
                <a:gd name="T14" fmla="*/ 188 w 216"/>
                <a:gd name="T15" fmla="*/ 94 h 94"/>
                <a:gd name="T16" fmla="*/ 216 w 216"/>
                <a:gd name="T17" fmla="*/ 68 h 94"/>
                <a:gd name="T18" fmla="*/ 188 w 216"/>
                <a:gd name="T19" fmla="*/ 41 h 94"/>
                <a:gd name="T20" fmla="*/ 85 w 216"/>
                <a:gd name="T21" fmla="*/ 94 h 94"/>
                <a:gd name="T22" fmla="*/ 91 w 216"/>
                <a:gd name="T23" fmla="*/ 94 h 94"/>
                <a:gd name="T24" fmla="*/ 95 w 216"/>
                <a:gd name="T25" fmla="*/ 47 h 94"/>
                <a:gd name="T26" fmla="*/ 91 w 216"/>
                <a:gd name="T27" fmla="*/ 0 h 94"/>
                <a:gd name="T28" fmla="*/ 85 w 216"/>
                <a:gd name="T29" fmla="*/ 0 h 94"/>
                <a:gd name="T30" fmla="*/ 81 w 216"/>
                <a:gd name="T31" fmla="*/ 47 h 94"/>
                <a:gd name="T32" fmla="*/ 85 w 216"/>
                <a:gd name="T33" fmla="*/ 94 h 94"/>
                <a:gd name="T34" fmla="*/ 64 w 216"/>
                <a:gd name="T35" fmla="*/ 94 h 94"/>
                <a:gd name="T36" fmla="*/ 58 w 216"/>
                <a:gd name="T37" fmla="*/ 94 h 94"/>
                <a:gd name="T38" fmla="*/ 54 w 216"/>
                <a:gd name="T39" fmla="*/ 60 h 94"/>
                <a:gd name="T40" fmla="*/ 58 w 216"/>
                <a:gd name="T41" fmla="*/ 27 h 94"/>
                <a:gd name="T42" fmla="*/ 64 w 216"/>
                <a:gd name="T43" fmla="*/ 27 h 94"/>
                <a:gd name="T44" fmla="*/ 68 w 216"/>
                <a:gd name="T45" fmla="*/ 61 h 94"/>
                <a:gd name="T46" fmla="*/ 64 w 216"/>
                <a:gd name="T47" fmla="*/ 94 h 94"/>
                <a:gd name="T48" fmla="*/ 31 w 216"/>
                <a:gd name="T49" fmla="*/ 94 h 94"/>
                <a:gd name="T50" fmla="*/ 37 w 216"/>
                <a:gd name="T51" fmla="*/ 94 h 94"/>
                <a:gd name="T52" fmla="*/ 41 w 216"/>
                <a:gd name="T53" fmla="*/ 67 h 94"/>
                <a:gd name="T54" fmla="*/ 37 w 216"/>
                <a:gd name="T55" fmla="*/ 40 h 94"/>
                <a:gd name="T56" fmla="*/ 31 w 216"/>
                <a:gd name="T57" fmla="*/ 40 h 94"/>
                <a:gd name="T58" fmla="*/ 27 w 216"/>
                <a:gd name="T59" fmla="*/ 67 h 94"/>
                <a:gd name="T60" fmla="*/ 31 w 216"/>
                <a:gd name="T61" fmla="*/ 94 h 94"/>
                <a:gd name="T62" fmla="*/ 4 w 216"/>
                <a:gd name="T63" fmla="*/ 81 h 94"/>
                <a:gd name="T64" fmla="*/ 10 w 216"/>
                <a:gd name="T65" fmla="*/ 81 h 94"/>
                <a:gd name="T66" fmla="*/ 14 w 216"/>
                <a:gd name="T67" fmla="*/ 67 h 94"/>
                <a:gd name="T68" fmla="*/ 10 w 216"/>
                <a:gd name="T69" fmla="*/ 54 h 94"/>
                <a:gd name="T70" fmla="*/ 4 w 216"/>
                <a:gd name="T71" fmla="*/ 54 h 94"/>
                <a:gd name="T72" fmla="*/ 0 w 216"/>
                <a:gd name="T73" fmla="*/ 67 h 94"/>
                <a:gd name="T74" fmla="*/ 4 w 216"/>
                <a:gd name="T75" fmla="*/ 8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6" h="94">
                  <a:moveTo>
                    <a:pt x="188" y="41"/>
                  </a:moveTo>
                  <a:cubicBezTo>
                    <a:pt x="184" y="41"/>
                    <a:pt x="181" y="42"/>
                    <a:pt x="178" y="43"/>
                  </a:cubicBezTo>
                  <a:cubicBezTo>
                    <a:pt x="175" y="19"/>
                    <a:pt x="154" y="0"/>
                    <a:pt x="129" y="0"/>
                  </a:cubicBezTo>
                  <a:cubicBezTo>
                    <a:pt x="122" y="0"/>
                    <a:pt x="116" y="1"/>
                    <a:pt x="111" y="3"/>
                  </a:cubicBezTo>
                  <a:cubicBezTo>
                    <a:pt x="109" y="4"/>
                    <a:pt x="108" y="5"/>
                    <a:pt x="108" y="6"/>
                  </a:cubicBezTo>
                  <a:cubicBezTo>
                    <a:pt x="108" y="91"/>
                    <a:pt x="108" y="91"/>
                    <a:pt x="108" y="91"/>
                  </a:cubicBezTo>
                  <a:cubicBezTo>
                    <a:pt x="108" y="93"/>
                    <a:pt x="110" y="94"/>
                    <a:pt x="111" y="94"/>
                  </a:cubicBezTo>
                  <a:cubicBezTo>
                    <a:pt x="111" y="94"/>
                    <a:pt x="188" y="94"/>
                    <a:pt x="188" y="94"/>
                  </a:cubicBezTo>
                  <a:cubicBezTo>
                    <a:pt x="204" y="94"/>
                    <a:pt x="216" y="82"/>
                    <a:pt x="216" y="68"/>
                  </a:cubicBezTo>
                  <a:cubicBezTo>
                    <a:pt x="216" y="53"/>
                    <a:pt x="204" y="41"/>
                    <a:pt x="188" y="41"/>
                  </a:cubicBezTo>
                  <a:close/>
                  <a:moveTo>
                    <a:pt x="85" y="94"/>
                  </a:moveTo>
                  <a:cubicBezTo>
                    <a:pt x="91" y="94"/>
                    <a:pt x="91" y="94"/>
                    <a:pt x="91" y="94"/>
                  </a:cubicBezTo>
                  <a:cubicBezTo>
                    <a:pt x="95" y="47"/>
                    <a:pt x="95" y="47"/>
                    <a:pt x="95" y="47"/>
                  </a:cubicBezTo>
                  <a:cubicBezTo>
                    <a:pt x="91" y="0"/>
                    <a:pt x="91" y="0"/>
                    <a:pt x="91" y="0"/>
                  </a:cubicBezTo>
                  <a:cubicBezTo>
                    <a:pt x="85" y="0"/>
                    <a:pt x="85" y="0"/>
                    <a:pt x="85" y="0"/>
                  </a:cubicBezTo>
                  <a:cubicBezTo>
                    <a:pt x="81" y="47"/>
                    <a:pt x="81" y="47"/>
                    <a:pt x="81" y="47"/>
                  </a:cubicBezTo>
                  <a:lnTo>
                    <a:pt x="85" y="94"/>
                  </a:lnTo>
                  <a:close/>
                  <a:moveTo>
                    <a:pt x="64" y="94"/>
                  </a:moveTo>
                  <a:cubicBezTo>
                    <a:pt x="58" y="94"/>
                    <a:pt x="58" y="94"/>
                    <a:pt x="58" y="94"/>
                  </a:cubicBezTo>
                  <a:cubicBezTo>
                    <a:pt x="54" y="60"/>
                    <a:pt x="54" y="60"/>
                    <a:pt x="54" y="60"/>
                  </a:cubicBezTo>
                  <a:cubicBezTo>
                    <a:pt x="58" y="27"/>
                    <a:pt x="58" y="27"/>
                    <a:pt x="58" y="27"/>
                  </a:cubicBezTo>
                  <a:cubicBezTo>
                    <a:pt x="64" y="27"/>
                    <a:pt x="64" y="27"/>
                    <a:pt x="64" y="27"/>
                  </a:cubicBezTo>
                  <a:cubicBezTo>
                    <a:pt x="68" y="61"/>
                    <a:pt x="68" y="61"/>
                    <a:pt x="68" y="61"/>
                  </a:cubicBezTo>
                  <a:lnTo>
                    <a:pt x="64" y="94"/>
                  </a:lnTo>
                  <a:close/>
                  <a:moveTo>
                    <a:pt x="31" y="94"/>
                  </a:moveTo>
                  <a:cubicBezTo>
                    <a:pt x="37" y="94"/>
                    <a:pt x="37" y="94"/>
                    <a:pt x="37" y="94"/>
                  </a:cubicBezTo>
                  <a:cubicBezTo>
                    <a:pt x="41" y="67"/>
                    <a:pt x="41" y="67"/>
                    <a:pt x="41" y="67"/>
                  </a:cubicBezTo>
                  <a:cubicBezTo>
                    <a:pt x="37" y="40"/>
                    <a:pt x="37" y="40"/>
                    <a:pt x="37" y="40"/>
                  </a:cubicBezTo>
                  <a:cubicBezTo>
                    <a:pt x="31" y="40"/>
                    <a:pt x="31" y="40"/>
                    <a:pt x="31" y="40"/>
                  </a:cubicBezTo>
                  <a:cubicBezTo>
                    <a:pt x="27" y="67"/>
                    <a:pt x="27" y="67"/>
                    <a:pt x="27" y="67"/>
                  </a:cubicBezTo>
                  <a:lnTo>
                    <a:pt x="31" y="94"/>
                  </a:lnTo>
                  <a:close/>
                  <a:moveTo>
                    <a:pt x="4" y="81"/>
                  </a:moveTo>
                  <a:cubicBezTo>
                    <a:pt x="10" y="81"/>
                    <a:pt x="10" y="81"/>
                    <a:pt x="10" y="81"/>
                  </a:cubicBezTo>
                  <a:cubicBezTo>
                    <a:pt x="14" y="67"/>
                    <a:pt x="14" y="67"/>
                    <a:pt x="14" y="67"/>
                  </a:cubicBezTo>
                  <a:cubicBezTo>
                    <a:pt x="10" y="54"/>
                    <a:pt x="10" y="54"/>
                    <a:pt x="10" y="54"/>
                  </a:cubicBezTo>
                  <a:cubicBezTo>
                    <a:pt x="4" y="54"/>
                    <a:pt x="4" y="54"/>
                    <a:pt x="4" y="54"/>
                  </a:cubicBezTo>
                  <a:cubicBezTo>
                    <a:pt x="0" y="67"/>
                    <a:pt x="0" y="67"/>
                    <a:pt x="0" y="67"/>
                  </a:cubicBezTo>
                  <a:lnTo>
                    <a:pt x="4" y="81"/>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1" name="Freeform 130"/>
            <p:cNvSpPr>
              <a:spLocks noEditPoints="1"/>
            </p:cNvSpPr>
            <p:nvPr/>
          </p:nvSpPr>
          <p:spPr bwMode="auto">
            <a:xfrm>
              <a:off x="9462075" y="1610508"/>
              <a:ext cx="383636" cy="342532"/>
            </a:xfrm>
            <a:custGeom>
              <a:avLst/>
              <a:gdLst>
                <a:gd name="T0" fmla="*/ 50 w 120"/>
                <a:gd name="T1" fmla="*/ 0 h 107"/>
                <a:gd name="T2" fmla="*/ 50 w 120"/>
                <a:gd name="T3" fmla="*/ 0 h 107"/>
                <a:gd name="T4" fmla="*/ 100 w 120"/>
                <a:gd name="T5" fmla="*/ 41 h 107"/>
                <a:gd name="T6" fmla="*/ 50 w 120"/>
                <a:gd name="T7" fmla="*/ 81 h 107"/>
                <a:gd name="T8" fmla="*/ 42 w 120"/>
                <a:gd name="T9" fmla="*/ 81 h 107"/>
                <a:gd name="T10" fmla="*/ 7 w 120"/>
                <a:gd name="T11" fmla="*/ 93 h 107"/>
                <a:gd name="T12" fmla="*/ 7 w 120"/>
                <a:gd name="T13" fmla="*/ 91 h 107"/>
                <a:gd name="T14" fmla="*/ 19 w 120"/>
                <a:gd name="T15" fmla="*/ 75 h 107"/>
                <a:gd name="T16" fmla="*/ 19 w 120"/>
                <a:gd name="T17" fmla="*/ 72 h 107"/>
                <a:gd name="T18" fmla="*/ 0 w 120"/>
                <a:gd name="T19" fmla="*/ 41 h 107"/>
                <a:gd name="T20" fmla="*/ 50 w 120"/>
                <a:gd name="T21" fmla="*/ 0 h 107"/>
                <a:gd name="T22" fmla="*/ 104 w 120"/>
                <a:gd name="T23" fmla="*/ 91 h 107"/>
                <a:gd name="T24" fmla="*/ 113 w 120"/>
                <a:gd name="T25" fmla="*/ 104 h 107"/>
                <a:gd name="T26" fmla="*/ 113 w 120"/>
                <a:gd name="T27" fmla="*/ 107 h 107"/>
                <a:gd name="T28" fmla="*/ 83 w 120"/>
                <a:gd name="T29" fmla="*/ 96 h 107"/>
                <a:gd name="T30" fmla="*/ 77 w 120"/>
                <a:gd name="T31" fmla="*/ 96 h 107"/>
                <a:gd name="T32" fmla="*/ 50 w 120"/>
                <a:gd name="T33" fmla="*/ 89 h 107"/>
                <a:gd name="T34" fmla="*/ 90 w 120"/>
                <a:gd name="T35" fmla="*/ 75 h 107"/>
                <a:gd name="T36" fmla="*/ 103 w 120"/>
                <a:gd name="T37" fmla="*/ 60 h 107"/>
                <a:gd name="T38" fmla="*/ 108 w 120"/>
                <a:gd name="T39" fmla="*/ 41 h 107"/>
                <a:gd name="T40" fmla="*/ 108 w 120"/>
                <a:gd name="T41" fmla="*/ 37 h 107"/>
                <a:gd name="T42" fmla="*/ 120 w 120"/>
                <a:gd name="T43" fmla="*/ 62 h 107"/>
                <a:gd name="T44" fmla="*/ 104 w 120"/>
                <a:gd name="T45" fmla="*/ 88 h 107"/>
                <a:gd name="T46" fmla="*/ 104 w 120"/>
                <a:gd name="T47"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107">
                  <a:moveTo>
                    <a:pt x="50" y="0"/>
                  </a:moveTo>
                  <a:cubicBezTo>
                    <a:pt x="50" y="0"/>
                    <a:pt x="50" y="0"/>
                    <a:pt x="50" y="0"/>
                  </a:cubicBezTo>
                  <a:cubicBezTo>
                    <a:pt x="78" y="0"/>
                    <a:pt x="100" y="18"/>
                    <a:pt x="100" y="41"/>
                  </a:cubicBezTo>
                  <a:cubicBezTo>
                    <a:pt x="100" y="63"/>
                    <a:pt x="78" y="81"/>
                    <a:pt x="50" y="81"/>
                  </a:cubicBezTo>
                  <a:cubicBezTo>
                    <a:pt x="47" y="81"/>
                    <a:pt x="45" y="81"/>
                    <a:pt x="42" y="81"/>
                  </a:cubicBezTo>
                  <a:cubicBezTo>
                    <a:pt x="32" y="91"/>
                    <a:pt x="19" y="93"/>
                    <a:pt x="7" y="93"/>
                  </a:cubicBezTo>
                  <a:cubicBezTo>
                    <a:pt x="7" y="91"/>
                    <a:pt x="7" y="91"/>
                    <a:pt x="7" y="91"/>
                  </a:cubicBezTo>
                  <a:cubicBezTo>
                    <a:pt x="14" y="87"/>
                    <a:pt x="19" y="82"/>
                    <a:pt x="19" y="75"/>
                  </a:cubicBezTo>
                  <a:cubicBezTo>
                    <a:pt x="19" y="74"/>
                    <a:pt x="19" y="73"/>
                    <a:pt x="19" y="72"/>
                  </a:cubicBezTo>
                  <a:cubicBezTo>
                    <a:pt x="8" y="65"/>
                    <a:pt x="0" y="53"/>
                    <a:pt x="0" y="41"/>
                  </a:cubicBezTo>
                  <a:cubicBezTo>
                    <a:pt x="0" y="18"/>
                    <a:pt x="23" y="0"/>
                    <a:pt x="50" y="0"/>
                  </a:cubicBezTo>
                  <a:close/>
                  <a:moveTo>
                    <a:pt x="104" y="91"/>
                  </a:moveTo>
                  <a:cubicBezTo>
                    <a:pt x="104" y="97"/>
                    <a:pt x="107" y="102"/>
                    <a:pt x="113" y="104"/>
                  </a:cubicBezTo>
                  <a:cubicBezTo>
                    <a:pt x="113" y="107"/>
                    <a:pt x="113" y="107"/>
                    <a:pt x="113" y="107"/>
                  </a:cubicBezTo>
                  <a:cubicBezTo>
                    <a:pt x="102" y="106"/>
                    <a:pt x="93" y="105"/>
                    <a:pt x="83" y="96"/>
                  </a:cubicBezTo>
                  <a:cubicBezTo>
                    <a:pt x="81" y="96"/>
                    <a:pt x="79" y="96"/>
                    <a:pt x="77" y="96"/>
                  </a:cubicBezTo>
                  <a:cubicBezTo>
                    <a:pt x="67" y="96"/>
                    <a:pt x="58" y="93"/>
                    <a:pt x="50" y="89"/>
                  </a:cubicBezTo>
                  <a:cubicBezTo>
                    <a:pt x="65" y="89"/>
                    <a:pt x="79" y="84"/>
                    <a:pt x="90" y="75"/>
                  </a:cubicBezTo>
                  <a:cubicBezTo>
                    <a:pt x="96" y="71"/>
                    <a:pt x="100" y="66"/>
                    <a:pt x="103" y="60"/>
                  </a:cubicBezTo>
                  <a:cubicBezTo>
                    <a:pt x="106" y="54"/>
                    <a:pt x="108" y="47"/>
                    <a:pt x="108" y="41"/>
                  </a:cubicBezTo>
                  <a:cubicBezTo>
                    <a:pt x="108" y="40"/>
                    <a:pt x="108" y="39"/>
                    <a:pt x="108" y="37"/>
                  </a:cubicBezTo>
                  <a:cubicBezTo>
                    <a:pt x="115" y="44"/>
                    <a:pt x="120" y="52"/>
                    <a:pt x="120" y="62"/>
                  </a:cubicBezTo>
                  <a:cubicBezTo>
                    <a:pt x="120" y="72"/>
                    <a:pt x="114" y="82"/>
                    <a:pt x="104" y="88"/>
                  </a:cubicBezTo>
                  <a:cubicBezTo>
                    <a:pt x="104" y="89"/>
                    <a:pt x="104" y="90"/>
                    <a:pt x="104" y="91"/>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2" name="Freeform 131"/>
            <p:cNvSpPr>
              <a:spLocks noEditPoints="1"/>
            </p:cNvSpPr>
            <p:nvPr/>
          </p:nvSpPr>
          <p:spPr bwMode="auto">
            <a:xfrm>
              <a:off x="9501222" y="1990229"/>
              <a:ext cx="338618" cy="336661"/>
            </a:xfrm>
            <a:custGeom>
              <a:avLst/>
              <a:gdLst>
                <a:gd name="T0" fmla="*/ 20 w 106"/>
                <a:gd name="T1" fmla="*/ 53 h 105"/>
                <a:gd name="T2" fmla="*/ 20 w 106"/>
                <a:gd name="T3" fmla="*/ 49 h 105"/>
                <a:gd name="T4" fmla="*/ 1 w 106"/>
                <a:gd name="T5" fmla="*/ 43 h 105"/>
                <a:gd name="T6" fmla="*/ 0 w 106"/>
                <a:gd name="T7" fmla="*/ 53 h 105"/>
                <a:gd name="T8" fmla="*/ 17 w 106"/>
                <a:gd name="T9" fmla="*/ 91 h 105"/>
                <a:gd name="T10" fmla="*/ 29 w 106"/>
                <a:gd name="T11" fmla="*/ 75 h 105"/>
                <a:gd name="T12" fmla="*/ 20 w 106"/>
                <a:gd name="T13" fmla="*/ 53 h 105"/>
                <a:gd name="T14" fmla="*/ 86 w 106"/>
                <a:gd name="T15" fmla="*/ 53 h 105"/>
                <a:gd name="T16" fmla="*/ 77 w 106"/>
                <a:gd name="T17" fmla="*/ 75 h 105"/>
                <a:gd name="T18" fmla="*/ 89 w 106"/>
                <a:gd name="T19" fmla="*/ 91 h 105"/>
                <a:gd name="T20" fmla="*/ 106 w 106"/>
                <a:gd name="T21" fmla="*/ 53 h 105"/>
                <a:gd name="T22" fmla="*/ 105 w 106"/>
                <a:gd name="T23" fmla="*/ 43 h 105"/>
                <a:gd name="T24" fmla="*/ 86 w 106"/>
                <a:gd name="T25" fmla="*/ 49 h 105"/>
                <a:gd name="T26" fmla="*/ 86 w 106"/>
                <a:gd name="T27" fmla="*/ 53 h 105"/>
                <a:gd name="T28" fmla="*/ 59 w 106"/>
                <a:gd name="T29" fmla="*/ 20 h 105"/>
                <a:gd name="T30" fmla="*/ 82 w 106"/>
                <a:gd name="T31" fmla="*/ 36 h 105"/>
                <a:gd name="T32" fmla="*/ 101 w 106"/>
                <a:gd name="T33" fmla="*/ 30 h 105"/>
                <a:gd name="T34" fmla="*/ 59 w 106"/>
                <a:gd name="T35" fmla="*/ 0 h 105"/>
                <a:gd name="T36" fmla="*/ 59 w 106"/>
                <a:gd name="T37" fmla="*/ 20 h 105"/>
                <a:gd name="T38" fmla="*/ 24 w 106"/>
                <a:gd name="T39" fmla="*/ 36 h 105"/>
                <a:gd name="T40" fmla="*/ 46 w 106"/>
                <a:gd name="T41" fmla="*/ 20 h 105"/>
                <a:gd name="T42" fmla="*/ 46 w 106"/>
                <a:gd name="T43" fmla="*/ 0 h 105"/>
                <a:gd name="T44" fmla="*/ 5 w 106"/>
                <a:gd name="T45" fmla="*/ 30 h 105"/>
                <a:gd name="T46" fmla="*/ 24 w 106"/>
                <a:gd name="T47" fmla="*/ 36 h 105"/>
                <a:gd name="T48" fmla="*/ 67 w 106"/>
                <a:gd name="T49" fmla="*/ 83 h 105"/>
                <a:gd name="T50" fmla="*/ 53 w 106"/>
                <a:gd name="T51" fmla="*/ 85 h 105"/>
                <a:gd name="T52" fmla="*/ 39 w 106"/>
                <a:gd name="T53" fmla="*/ 83 h 105"/>
                <a:gd name="T54" fmla="*/ 28 w 106"/>
                <a:gd name="T55" fmla="*/ 99 h 105"/>
                <a:gd name="T56" fmla="*/ 53 w 106"/>
                <a:gd name="T57" fmla="*/ 105 h 105"/>
                <a:gd name="T58" fmla="*/ 78 w 106"/>
                <a:gd name="T59" fmla="*/ 99 h 105"/>
                <a:gd name="T60" fmla="*/ 67 w 106"/>
                <a:gd name="T61"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105">
                  <a:moveTo>
                    <a:pt x="20" y="53"/>
                  </a:moveTo>
                  <a:cubicBezTo>
                    <a:pt x="20" y="51"/>
                    <a:pt x="20" y="50"/>
                    <a:pt x="20" y="49"/>
                  </a:cubicBezTo>
                  <a:cubicBezTo>
                    <a:pt x="1" y="43"/>
                    <a:pt x="1" y="43"/>
                    <a:pt x="1" y="43"/>
                  </a:cubicBezTo>
                  <a:cubicBezTo>
                    <a:pt x="1" y="46"/>
                    <a:pt x="0" y="49"/>
                    <a:pt x="0" y="53"/>
                  </a:cubicBezTo>
                  <a:cubicBezTo>
                    <a:pt x="0" y="68"/>
                    <a:pt x="7" y="81"/>
                    <a:pt x="17" y="91"/>
                  </a:cubicBezTo>
                  <a:cubicBezTo>
                    <a:pt x="29" y="75"/>
                    <a:pt x="29" y="75"/>
                    <a:pt x="29" y="75"/>
                  </a:cubicBezTo>
                  <a:cubicBezTo>
                    <a:pt x="23" y="69"/>
                    <a:pt x="20" y="61"/>
                    <a:pt x="20" y="53"/>
                  </a:cubicBezTo>
                  <a:close/>
                  <a:moveTo>
                    <a:pt x="86" y="53"/>
                  </a:moveTo>
                  <a:cubicBezTo>
                    <a:pt x="86" y="61"/>
                    <a:pt x="83" y="69"/>
                    <a:pt x="77" y="75"/>
                  </a:cubicBezTo>
                  <a:cubicBezTo>
                    <a:pt x="89" y="91"/>
                    <a:pt x="89" y="91"/>
                    <a:pt x="89" y="91"/>
                  </a:cubicBezTo>
                  <a:cubicBezTo>
                    <a:pt x="99" y="81"/>
                    <a:pt x="106" y="68"/>
                    <a:pt x="106" y="53"/>
                  </a:cubicBezTo>
                  <a:cubicBezTo>
                    <a:pt x="106" y="49"/>
                    <a:pt x="105" y="46"/>
                    <a:pt x="105" y="43"/>
                  </a:cubicBezTo>
                  <a:cubicBezTo>
                    <a:pt x="86" y="49"/>
                    <a:pt x="86" y="49"/>
                    <a:pt x="86" y="49"/>
                  </a:cubicBezTo>
                  <a:cubicBezTo>
                    <a:pt x="86" y="50"/>
                    <a:pt x="86" y="51"/>
                    <a:pt x="86" y="53"/>
                  </a:cubicBezTo>
                  <a:close/>
                  <a:moveTo>
                    <a:pt x="59" y="20"/>
                  </a:moveTo>
                  <a:cubicBezTo>
                    <a:pt x="69" y="22"/>
                    <a:pt x="77" y="28"/>
                    <a:pt x="82" y="36"/>
                  </a:cubicBezTo>
                  <a:cubicBezTo>
                    <a:pt x="101" y="30"/>
                    <a:pt x="101" y="30"/>
                    <a:pt x="101" y="30"/>
                  </a:cubicBezTo>
                  <a:cubicBezTo>
                    <a:pt x="93" y="14"/>
                    <a:pt x="78" y="3"/>
                    <a:pt x="59" y="0"/>
                  </a:cubicBezTo>
                  <a:lnTo>
                    <a:pt x="59" y="20"/>
                  </a:lnTo>
                  <a:close/>
                  <a:moveTo>
                    <a:pt x="24" y="36"/>
                  </a:moveTo>
                  <a:cubicBezTo>
                    <a:pt x="29" y="28"/>
                    <a:pt x="37" y="22"/>
                    <a:pt x="46" y="20"/>
                  </a:cubicBezTo>
                  <a:cubicBezTo>
                    <a:pt x="46" y="0"/>
                    <a:pt x="46" y="0"/>
                    <a:pt x="46" y="0"/>
                  </a:cubicBezTo>
                  <a:cubicBezTo>
                    <a:pt x="28" y="3"/>
                    <a:pt x="13" y="14"/>
                    <a:pt x="5" y="30"/>
                  </a:cubicBezTo>
                  <a:lnTo>
                    <a:pt x="24" y="36"/>
                  </a:lnTo>
                  <a:close/>
                  <a:moveTo>
                    <a:pt x="67" y="83"/>
                  </a:moveTo>
                  <a:cubicBezTo>
                    <a:pt x="62" y="84"/>
                    <a:pt x="58" y="85"/>
                    <a:pt x="53" y="85"/>
                  </a:cubicBezTo>
                  <a:cubicBezTo>
                    <a:pt x="48" y="85"/>
                    <a:pt x="43" y="84"/>
                    <a:pt x="39" y="83"/>
                  </a:cubicBezTo>
                  <a:cubicBezTo>
                    <a:pt x="28" y="99"/>
                    <a:pt x="28" y="99"/>
                    <a:pt x="28" y="99"/>
                  </a:cubicBezTo>
                  <a:cubicBezTo>
                    <a:pt x="35" y="103"/>
                    <a:pt x="44" y="105"/>
                    <a:pt x="53" y="105"/>
                  </a:cubicBezTo>
                  <a:cubicBezTo>
                    <a:pt x="62" y="105"/>
                    <a:pt x="71" y="103"/>
                    <a:pt x="78" y="99"/>
                  </a:cubicBezTo>
                  <a:lnTo>
                    <a:pt x="67" y="83"/>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3" name="Freeform 132"/>
            <p:cNvSpPr>
              <a:spLocks noEditPoints="1"/>
            </p:cNvSpPr>
            <p:nvPr/>
          </p:nvSpPr>
          <p:spPr bwMode="auto">
            <a:xfrm>
              <a:off x="9522752" y="2397354"/>
              <a:ext cx="317087" cy="334703"/>
            </a:xfrm>
            <a:custGeom>
              <a:avLst/>
              <a:gdLst>
                <a:gd name="T0" fmla="*/ 75 w 162"/>
                <a:gd name="T1" fmla="*/ 65 h 171"/>
                <a:gd name="T2" fmla="*/ 54 w 162"/>
                <a:gd name="T3" fmla="*/ 86 h 171"/>
                <a:gd name="T4" fmla="*/ 87 w 162"/>
                <a:gd name="T5" fmla="*/ 65 h 171"/>
                <a:gd name="T6" fmla="*/ 108 w 162"/>
                <a:gd name="T7" fmla="*/ 86 h 171"/>
                <a:gd name="T8" fmla="*/ 87 w 162"/>
                <a:gd name="T9" fmla="*/ 65 h 171"/>
                <a:gd name="T10" fmla="*/ 139 w 162"/>
                <a:gd name="T11" fmla="*/ 65 h 171"/>
                <a:gd name="T12" fmla="*/ 118 w 162"/>
                <a:gd name="T13" fmla="*/ 86 h 171"/>
                <a:gd name="T14" fmla="*/ 21 w 162"/>
                <a:gd name="T15" fmla="*/ 129 h 171"/>
                <a:gd name="T16" fmla="*/ 43 w 162"/>
                <a:gd name="T17" fmla="*/ 150 h 171"/>
                <a:gd name="T18" fmla="*/ 21 w 162"/>
                <a:gd name="T19" fmla="*/ 129 h 171"/>
                <a:gd name="T20" fmla="*/ 75 w 162"/>
                <a:gd name="T21" fmla="*/ 129 h 171"/>
                <a:gd name="T22" fmla="*/ 54 w 162"/>
                <a:gd name="T23" fmla="*/ 150 h 171"/>
                <a:gd name="T24" fmla="*/ 87 w 162"/>
                <a:gd name="T25" fmla="*/ 129 h 171"/>
                <a:gd name="T26" fmla="*/ 108 w 162"/>
                <a:gd name="T27" fmla="*/ 150 h 171"/>
                <a:gd name="T28" fmla="*/ 87 w 162"/>
                <a:gd name="T29" fmla="*/ 129 h 171"/>
                <a:gd name="T30" fmla="*/ 75 w 162"/>
                <a:gd name="T31" fmla="*/ 96 h 171"/>
                <a:gd name="T32" fmla="*/ 54 w 162"/>
                <a:gd name="T33" fmla="*/ 117 h 171"/>
                <a:gd name="T34" fmla="*/ 87 w 162"/>
                <a:gd name="T35" fmla="*/ 96 h 171"/>
                <a:gd name="T36" fmla="*/ 108 w 162"/>
                <a:gd name="T37" fmla="*/ 117 h 171"/>
                <a:gd name="T38" fmla="*/ 87 w 162"/>
                <a:gd name="T39" fmla="*/ 96 h 171"/>
                <a:gd name="T40" fmla="*/ 139 w 162"/>
                <a:gd name="T41" fmla="*/ 96 h 171"/>
                <a:gd name="T42" fmla="*/ 118 w 162"/>
                <a:gd name="T43" fmla="*/ 117 h 171"/>
                <a:gd name="T44" fmla="*/ 21 w 162"/>
                <a:gd name="T45" fmla="*/ 96 h 171"/>
                <a:gd name="T46" fmla="*/ 43 w 162"/>
                <a:gd name="T47" fmla="*/ 117 h 171"/>
                <a:gd name="T48" fmla="*/ 21 w 162"/>
                <a:gd name="T49" fmla="*/ 96 h 171"/>
                <a:gd name="T50" fmla="*/ 139 w 162"/>
                <a:gd name="T51" fmla="*/ 11 h 171"/>
                <a:gd name="T52" fmla="*/ 118 w 162"/>
                <a:gd name="T53" fmla="*/ 0 h 171"/>
                <a:gd name="T54" fmla="*/ 43 w 162"/>
                <a:gd name="T55" fmla="*/ 11 h 171"/>
                <a:gd name="T56" fmla="*/ 21 w 162"/>
                <a:gd name="T57" fmla="*/ 0 h 171"/>
                <a:gd name="T58" fmla="*/ 0 w 162"/>
                <a:gd name="T59" fmla="*/ 171 h 171"/>
                <a:gd name="T60" fmla="*/ 162 w 162"/>
                <a:gd name="T61" fmla="*/ 0 h 171"/>
                <a:gd name="T62" fmla="*/ 150 w 162"/>
                <a:gd name="T63" fmla="*/ 161 h 171"/>
                <a:gd name="T64" fmla="*/ 11 w 162"/>
                <a:gd name="T65" fmla="*/ 44 h 171"/>
                <a:gd name="T66" fmla="*/ 150 w 162"/>
                <a:gd name="T67" fmla="*/ 16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2" h="171">
                  <a:moveTo>
                    <a:pt x="54" y="65"/>
                  </a:moveTo>
                  <a:lnTo>
                    <a:pt x="75" y="65"/>
                  </a:lnTo>
                  <a:lnTo>
                    <a:pt x="75" y="86"/>
                  </a:lnTo>
                  <a:lnTo>
                    <a:pt x="54" y="86"/>
                  </a:lnTo>
                  <a:lnTo>
                    <a:pt x="54" y="65"/>
                  </a:lnTo>
                  <a:close/>
                  <a:moveTo>
                    <a:pt x="87" y="65"/>
                  </a:moveTo>
                  <a:lnTo>
                    <a:pt x="108" y="65"/>
                  </a:lnTo>
                  <a:lnTo>
                    <a:pt x="108" y="86"/>
                  </a:lnTo>
                  <a:lnTo>
                    <a:pt x="87" y="86"/>
                  </a:lnTo>
                  <a:lnTo>
                    <a:pt x="87" y="65"/>
                  </a:lnTo>
                  <a:close/>
                  <a:moveTo>
                    <a:pt x="118" y="65"/>
                  </a:moveTo>
                  <a:lnTo>
                    <a:pt x="139" y="65"/>
                  </a:lnTo>
                  <a:lnTo>
                    <a:pt x="139" y="86"/>
                  </a:lnTo>
                  <a:lnTo>
                    <a:pt x="118" y="86"/>
                  </a:lnTo>
                  <a:lnTo>
                    <a:pt x="118" y="65"/>
                  </a:lnTo>
                  <a:close/>
                  <a:moveTo>
                    <a:pt x="21" y="129"/>
                  </a:moveTo>
                  <a:lnTo>
                    <a:pt x="43" y="129"/>
                  </a:lnTo>
                  <a:lnTo>
                    <a:pt x="43" y="150"/>
                  </a:lnTo>
                  <a:lnTo>
                    <a:pt x="21" y="150"/>
                  </a:lnTo>
                  <a:lnTo>
                    <a:pt x="21" y="129"/>
                  </a:lnTo>
                  <a:close/>
                  <a:moveTo>
                    <a:pt x="54" y="129"/>
                  </a:moveTo>
                  <a:lnTo>
                    <a:pt x="75" y="129"/>
                  </a:lnTo>
                  <a:lnTo>
                    <a:pt x="75" y="150"/>
                  </a:lnTo>
                  <a:lnTo>
                    <a:pt x="54" y="150"/>
                  </a:lnTo>
                  <a:lnTo>
                    <a:pt x="54" y="129"/>
                  </a:lnTo>
                  <a:close/>
                  <a:moveTo>
                    <a:pt x="87" y="129"/>
                  </a:moveTo>
                  <a:lnTo>
                    <a:pt x="108" y="129"/>
                  </a:lnTo>
                  <a:lnTo>
                    <a:pt x="108" y="150"/>
                  </a:lnTo>
                  <a:lnTo>
                    <a:pt x="87" y="150"/>
                  </a:lnTo>
                  <a:lnTo>
                    <a:pt x="87" y="129"/>
                  </a:lnTo>
                  <a:close/>
                  <a:moveTo>
                    <a:pt x="54" y="96"/>
                  </a:moveTo>
                  <a:lnTo>
                    <a:pt x="75" y="96"/>
                  </a:lnTo>
                  <a:lnTo>
                    <a:pt x="75" y="117"/>
                  </a:lnTo>
                  <a:lnTo>
                    <a:pt x="54" y="117"/>
                  </a:lnTo>
                  <a:lnTo>
                    <a:pt x="54" y="96"/>
                  </a:lnTo>
                  <a:close/>
                  <a:moveTo>
                    <a:pt x="87" y="96"/>
                  </a:moveTo>
                  <a:lnTo>
                    <a:pt x="108" y="96"/>
                  </a:lnTo>
                  <a:lnTo>
                    <a:pt x="108" y="117"/>
                  </a:lnTo>
                  <a:lnTo>
                    <a:pt x="87" y="117"/>
                  </a:lnTo>
                  <a:lnTo>
                    <a:pt x="87" y="96"/>
                  </a:lnTo>
                  <a:close/>
                  <a:moveTo>
                    <a:pt x="118" y="96"/>
                  </a:moveTo>
                  <a:lnTo>
                    <a:pt x="139" y="96"/>
                  </a:lnTo>
                  <a:lnTo>
                    <a:pt x="139" y="117"/>
                  </a:lnTo>
                  <a:lnTo>
                    <a:pt x="118" y="117"/>
                  </a:lnTo>
                  <a:lnTo>
                    <a:pt x="118" y="96"/>
                  </a:lnTo>
                  <a:close/>
                  <a:moveTo>
                    <a:pt x="21" y="96"/>
                  </a:moveTo>
                  <a:lnTo>
                    <a:pt x="43" y="96"/>
                  </a:lnTo>
                  <a:lnTo>
                    <a:pt x="43" y="117"/>
                  </a:lnTo>
                  <a:lnTo>
                    <a:pt x="21" y="117"/>
                  </a:lnTo>
                  <a:lnTo>
                    <a:pt x="21" y="96"/>
                  </a:lnTo>
                  <a:close/>
                  <a:moveTo>
                    <a:pt x="139" y="0"/>
                  </a:moveTo>
                  <a:lnTo>
                    <a:pt x="139" y="11"/>
                  </a:lnTo>
                  <a:lnTo>
                    <a:pt x="118" y="11"/>
                  </a:lnTo>
                  <a:lnTo>
                    <a:pt x="118" y="0"/>
                  </a:lnTo>
                  <a:lnTo>
                    <a:pt x="43" y="0"/>
                  </a:lnTo>
                  <a:lnTo>
                    <a:pt x="43" y="11"/>
                  </a:lnTo>
                  <a:lnTo>
                    <a:pt x="21" y="11"/>
                  </a:lnTo>
                  <a:lnTo>
                    <a:pt x="21" y="0"/>
                  </a:lnTo>
                  <a:lnTo>
                    <a:pt x="0" y="0"/>
                  </a:lnTo>
                  <a:lnTo>
                    <a:pt x="0" y="171"/>
                  </a:lnTo>
                  <a:lnTo>
                    <a:pt x="162" y="171"/>
                  </a:lnTo>
                  <a:lnTo>
                    <a:pt x="162" y="0"/>
                  </a:lnTo>
                  <a:lnTo>
                    <a:pt x="139" y="0"/>
                  </a:lnTo>
                  <a:close/>
                  <a:moveTo>
                    <a:pt x="150" y="161"/>
                  </a:moveTo>
                  <a:lnTo>
                    <a:pt x="11" y="161"/>
                  </a:lnTo>
                  <a:lnTo>
                    <a:pt x="11" y="44"/>
                  </a:lnTo>
                  <a:lnTo>
                    <a:pt x="150" y="44"/>
                  </a:lnTo>
                  <a:lnTo>
                    <a:pt x="150" y="161"/>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4" name="Freeform 133"/>
            <p:cNvSpPr>
              <a:spLocks noEditPoints="1"/>
            </p:cNvSpPr>
            <p:nvPr/>
          </p:nvSpPr>
          <p:spPr bwMode="auto">
            <a:xfrm>
              <a:off x="10025786" y="3945601"/>
              <a:ext cx="268155" cy="268153"/>
            </a:xfrm>
            <a:custGeom>
              <a:avLst/>
              <a:gdLst>
                <a:gd name="T0" fmla="*/ 42 w 84"/>
                <a:gd name="T1" fmla="*/ 0 h 84"/>
                <a:gd name="T2" fmla="*/ 0 w 84"/>
                <a:gd name="T3" fmla="*/ 42 h 84"/>
                <a:gd name="T4" fmla="*/ 42 w 84"/>
                <a:gd name="T5" fmla="*/ 84 h 84"/>
                <a:gd name="T6" fmla="*/ 84 w 84"/>
                <a:gd name="T7" fmla="*/ 42 h 84"/>
                <a:gd name="T8" fmla="*/ 42 w 84"/>
                <a:gd name="T9" fmla="*/ 0 h 84"/>
                <a:gd name="T10" fmla="*/ 42 w 84"/>
                <a:gd name="T11" fmla="*/ 76 h 84"/>
                <a:gd name="T12" fmla="*/ 8 w 84"/>
                <a:gd name="T13" fmla="*/ 42 h 84"/>
                <a:gd name="T14" fmla="*/ 42 w 84"/>
                <a:gd name="T15" fmla="*/ 8 h 84"/>
                <a:gd name="T16" fmla="*/ 76 w 84"/>
                <a:gd name="T17" fmla="*/ 42 h 84"/>
                <a:gd name="T18" fmla="*/ 42 w 84"/>
                <a:gd name="T19" fmla="*/ 76 h 84"/>
                <a:gd name="T20" fmla="*/ 26 w 84"/>
                <a:gd name="T21" fmla="*/ 26 h 84"/>
                <a:gd name="T22" fmla="*/ 58 w 84"/>
                <a:gd name="T23" fmla="*/ 26 h 84"/>
                <a:gd name="T24" fmla="*/ 58 w 84"/>
                <a:gd name="T25" fmla="*/ 58 h 84"/>
                <a:gd name="T26" fmla="*/ 26 w 84"/>
                <a:gd name="T27" fmla="*/ 58 h 84"/>
                <a:gd name="T28" fmla="*/ 26 w 84"/>
                <a:gd name="T29" fmla="*/ 26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4">
                  <a:moveTo>
                    <a:pt x="42" y="0"/>
                  </a:moveTo>
                  <a:cubicBezTo>
                    <a:pt x="19" y="0"/>
                    <a:pt x="0" y="19"/>
                    <a:pt x="0" y="42"/>
                  </a:cubicBezTo>
                  <a:cubicBezTo>
                    <a:pt x="0" y="65"/>
                    <a:pt x="19" y="84"/>
                    <a:pt x="42" y="84"/>
                  </a:cubicBezTo>
                  <a:cubicBezTo>
                    <a:pt x="65" y="84"/>
                    <a:pt x="84" y="65"/>
                    <a:pt x="84" y="42"/>
                  </a:cubicBezTo>
                  <a:cubicBezTo>
                    <a:pt x="84" y="19"/>
                    <a:pt x="65" y="0"/>
                    <a:pt x="42" y="0"/>
                  </a:cubicBezTo>
                  <a:close/>
                  <a:moveTo>
                    <a:pt x="42" y="76"/>
                  </a:moveTo>
                  <a:cubicBezTo>
                    <a:pt x="23" y="76"/>
                    <a:pt x="8" y="61"/>
                    <a:pt x="8" y="42"/>
                  </a:cubicBezTo>
                  <a:cubicBezTo>
                    <a:pt x="8" y="23"/>
                    <a:pt x="23" y="8"/>
                    <a:pt x="42" y="8"/>
                  </a:cubicBezTo>
                  <a:cubicBezTo>
                    <a:pt x="61" y="8"/>
                    <a:pt x="76" y="23"/>
                    <a:pt x="76" y="42"/>
                  </a:cubicBezTo>
                  <a:cubicBezTo>
                    <a:pt x="76" y="61"/>
                    <a:pt x="61" y="76"/>
                    <a:pt x="42" y="76"/>
                  </a:cubicBezTo>
                  <a:close/>
                  <a:moveTo>
                    <a:pt x="26" y="26"/>
                  </a:moveTo>
                  <a:cubicBezTo>
                    <a:pt x="58" y="26"/>
                    <a:pt x="58" y="26"/>
                    <a:pt x="58" y="26"/>
                  </a:cubicBezTo>
                  <a:cubicBezTo>
                    <a:pt x="58" y="58"/>
                    <a:pt x="58" y="58"/>
                    <a:pt x="58" y="58"/>
                  </a:cubicBezTo>
                  <a:cubicBezTo>
                    <a:pt x="26" y="58"/>
                    <a:pt x="26" y="58"/>
                    <a:pt x="26" y="58"/>
                  </a:cubicBezTo>
                  <a:lnTo>
                    <a:pt x="26" y="26"/>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5" name="Freeform 134"/>
            <p:cNvSpPr>
              <a:spLocks noEditPoints="1"/>
            </p:cNvSpPr>
            <p:nvPr/>
          </p:nvSpPr>
          <p:spPr bwMode="auto">
            <a:xfrm>
              <a:off x="9634320" y="3906455"/>
              <a:ext cx="467802" cy="467801"/>
            </a:xfrm>
            <a:custGeom>
              <a:avLst/>
              <a:gdLst>
                <a:gd name="T0" fmla="*/ 140 w 146"/>
                <a:gd name="T1" fmla="*/ 123 h 146"/>
                <a:gd name="T2" fmla="*/ 106 w 146"/>
                <a:gd name="T3" fmla="*/ 94 h 146"/>
                <a:gd name="T4" fmla="*/ 96 w 146"/>
                <a:gd name="T5" fmla="*/ 89 h 146"/>
                <a:gd name="T6" fmla="*/ 109 w 146"/>
                <a:gd name="T7" fmla="*/ 54 h 146"/>
                <a:gd name="T8" fmla="*/ 54 w 146"/>
                <a:gd name="T9" fmla="*/ 0 h 146"/>
                <a:gd name="T10" fmla="*/ 0 w 146"/>
                <a:gd name="T11" fmla="*/ 54 h 146"/>
                <a:gd name="T12" fmla="*/ 54 w 146"/>
                <a:gd name="T13" fmla="*/ 108 h 146"/>
                <a:gd name="T14" fmla="*/ 90 w 146"/>
                <a:gd name="T15" fmla="*/ 95 h 146"/>
                <a:gd name="T16" fmla="*/ 94 w 146"/>
                <a:gd name="T17" fmla="*/ 106 h 146"/>
                <a:gd name="T18" fmla="*/ 123 w 146"/>
                <a:gd name="T19" fmla="*/ 140 h 146"/>
                <a:gd name="T20" fmla="*/ 141 w 146"/>
                <a:gd name="T21" fmla="*/ 141 h 146"/>
                <a:gd name="T22" fmla="*/ 140 w 146"/>
                <a:gd name="T23" fmla="*/ 123 h 146"/>
                <a:gd name="T24" fmla="*/ 54 w 146"/>
                <a:gd name="T25" fmla="*/ 90 h 146"/>
                <a:gd name="T26" fmla="*/ 18 w 146"/>
                <a:gd name="T27" fmla="*/ 54 h 146"/>
                <a:gd name="T28" fmla="*/ 54 w 146"/>
                <a:gd name="T29" fmla="*/ 18 h 146"/>
                <a:gd name="T30" fmla="*/ 91 w 146"/>
                <a:gd name="T31" fmla="*/ 54 h 146"/>
                <a:gd name="T32" fmla="*/ 54 w 146"/>
                <a:gd name="T33" fmla="*/ 90 h 146"/>
                <a:gd name="T34" fmla="*/ 63 w 146"/>
                <a:gd name="T35" fmla="*/ 27 h 146"/>
                <a:gd name="T36" fmla="*/ 45 w 146"/>
                <a:gd name="T37" fmla="*/ 27 h 146"/>
                <a:gd name="T38" fmla="*/ 45 w 146"/>
                <a:gd name="T39" fmla="*/ 45 h 146"/>
                <a:gd name="T40" fmla="*/ 27 w 146"/>
                <a:gd name="T41" fmla="*/ 45 h 146"/>
                <a:gd name="T42" fmla="*/ 27 w 146"/>
                <a:gd name="T43" fmla="*/ 63 h 146"/>
                <a:gd name="T44" fmla="*/ 45 w 146"/>
                <a:gd name="T45" fmla="*/ 63 h 146"/>
                <a:gd name="T46" fmla="*/ 45 w 146"/>
                <a:gd name="T47" fmla="*/ 81 h 146"/>
                <a:gd name="T48" fmla="*/ 63 w 146"/>
                <a:gd name="T49" fmla="*/ 81 h 146"/>
                <a:gd name="T50" fmla="*/ 63 w 146"/>
                <a:gd name="T51" fmla="*/ 63 h 146"/>
                <a:gd name="T52" fmla="*/ 81 w 146"/>
                <a:gd name="T53" fmla="*/ 63 h 146"/>
                <a:gd name="T54" fmla="*/ 81 w 146"/>
                <a:gd name="T55" fmla="*/ 45 h 146"/>
                <a:gd name="T56" fmla="*/ 63 w 146"/>
                <a:gd name="T57" fmla="*/ 45 h 146"/>
                <a:gd name="T58" fmla="*/ 63 w 146"/>
                <a:gd name="T59" fmla="*/ 2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40" y="123"/>
                  </a:moveTo>
                  <a:cubicBezTo>
                    <a:pt x="106" y="94"/>
                    <a:pt x="106" y="94"/>
                    <a:pt x="106" y="94"/>
                  </a:cubicBezTo>
                  <a:cubicBezTo>
                    <a:pt x="103" y="91"/>
                    <a:pt x="99" y="89"/>
                    <a:pt x="96" y="89"/>
                  </a:cubicBezTo>
                  <a:cubicBezTo>
                    <a:pt x="104" y="80"/>
                    <a:pt x="109" y="67"/>
                    <a:pt x="109" y="54"/>
                  </a:cubicBezTo>
                  <a:cubicBezTo>
                    <a:pt x="109" y="24"/>
                    <a:pt x="84" y="0"/>
                    <a:pt x="54" y="0"/>
                  </a:cubicBezTo>
                  <a:cubicBezTo>
                    <a:pt x="24" y="0"/>
                    <a:pt x="0" y="24"/>
                    <a:pt x="0" y="54"/>
                  </a:cubicBezTo>
                  <a:cubicBezTo>
                    <a:pt x="0" y="84"/>
                    <a:pt x="24" y="108"/>
                    <a:pt x="54" y="108"/>
                  </a:cubicBezTo>
                  <a:cubicBezTo>
                    <a:pt x="68" y="108"/>
                    <a:pt x="80" y="103"/>
                    <a:pt x="90" y="95"/>
                  </a:cubicBezTo>
                  <a:cubicBezTo>
                    <a:pt x="89" y="98"/>
                    <a:pt x="91" y="102"/>
                    <a:pt x="94" y="106"/>
                  </a:cubicBezTo>
                  <a:cubicBezTo>
                    <a:pt x="123" y="140"/>
                    <a:pt x="123" y="140"/>
                    <a:pt x="123" y="140"/>
                  </a:cubicBezTo>
                  <a:cubicBezTo>
                    <a:pt x="128" y="146"/>
                    <a:pt x="136" y="146"/>
                    <a:pt x="141" y="141"/>
                  </a:cubicBezTo>
                  <a:cubicBezTo>
                    <a:pt x="146" y="136"/>
                    <a:pt x="146" y="128"/>
                    <a:pt x="140" y="123"/>
                  </a:cubicBezTo>
                  <a:close/>
                  <a:moveTo>
                    <a:pt x="54" y="90"/>
                  </a:moveTo>
                  <a:cubicBezTo>
                    <a:pt x="34" y="90"/>
                    <a:pt x="18" y="74"/>
                    <a:pt x="18" y="54"/>
                  </a:cubicBezTo>
                  <a:cubicBezTo>
                    <a:pt x="18" y="34"/>
                    <a:pt x="34" y="18"/>
                    <a:pt x="54" y="18"/>
                  </a:cubicBezTo>
                  <a:cubicBezTo>
                    <a:pt x="74" y="18"/>
                    <a:pt x="91" y="34"/>
                    <a:pt x="91" y="54"/>
                  </a:cubicBezTo>
                  <a:cubicBezTo>
                    <a:pt x="91" y="74"/>
                    <a:pt x="74" y="90"/>
                    <a:pt x="54" y="90"/>
                  </a:cubicBezTo>
                  <a:close/>
                  <a:moveTo>
                    <a:pt x="63" y="27"/>
                  </a:moveTo>
                  <a:cubicBezTo>
                    <a:pt x="45" y="27"/>
                    <a:pt x="45" y="27"/>
                    <a:pt x="45" y="27"/>
                  </a:cubicBezTo>
                  <a:cubicBezTo>
                    <a:pt x="45" y="45"/>
                    <a:pt x="45" y="45"/>
                    <a:pt x="45" y="45"/>
                  </a:cubicBezTo>
                  <a:cubicBezTo>
                    <a:pt x="27" y="45"/>
                    <a:pt x="27" y="45"/>
                    <a:pt x="27" y="45"/>
                  </a:cubicBezTo>
                  <a:cubicBezTo>
                    <a:pt x="27" y="63"/>
                    <a:pt x="27" y="63"/>
                    <a:pt x="27" y="63"/>
                  </a:cubicBezTo>
                  <a:cubicBezTo>
                    <a:pt x="45" y="63"/>
                    <a:pt x="45" y="63"/>
                    <a:pt x="45" y="63"/>
                  </a:cubicBezTo>
                  <a:cubicBezTo>
                    <a:pt x="45" y="81"/>
                    <a:pt x="45" y="81"/>
                    <a:pt x="45" y="81"/>
                  </a:cubicBezTo>
                  <a:cubicBezTo>
                    <a:pt x="63" y="81"/>
                    <a:pt x="63" y="81"/>
                    <a:pt x="63" y="81"/>
                  </a:cubicBezTo>
                  <a:cubicBezTo>
                    <a:pt x="63" y="63"/>
                    <a:pt x="63" y="63"/>
                    <a:pt x="63" y="63"/>
                  </a:cubicBezTo>
                  <a:cubicBezTo>
                    <a:pt x="81" y="63"/>
                    <a:pt x="81" y="63"/>
                    <a:pt x="81" y="63"/>
                  </a:cubicBezTo>
                  <a:cubicBezTo>
                    <a:pt x="81" y="45"/>
                    <a:pt x="81" y="45"/>
                    <a:pt x="81" y="45"/>
                  </a:cubicBezTo>
                  <a:cubicBezTo>
                    <a:pt x="63" y="45"/>
                    <a:pt x="63" y="45"/>
                    <a:pt x="63" y="45"/>
                  </a:cubicBezTo>
                  <a:lnTo>
                    <a:pt x="63" y="27"/>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2" name="Freeform 135"/>
            <p:cNvSpPr>
              <a:spLocks noEditPoints="1"/>
            </p:cNvSpPr>
            <p:nvPr/>
          </p:nvSpPr>
          <p:spPr bwMode="auto">
            <a:xfrm>
              <a:off x="10248921" y="4744191"/>
              <a:ext cx="272069" cy="275983"/>
            </a:xfrm>
            <a:custGeom>
              <a:avLst/>
              <a:gdLst>
                <a:gd name="T0" fmla="*/ 16 w 85"/>
                <a:gd name="T1" fmla="*/ 49 h 86"/>
                <a:gd name="T2" fmla="*/ 16 w 85"/>
                <a:gd name="T3" fmla="*/ 86 h 86"/>
                <a:gd name="T4" fmla="*/ 18 w 85"/>
                <a:gd name="T5" fmla="*/ 86 h 86"/>
                <a:gd name="T6" fmla="*/ 21 w 85"/>
                <a:gd name="T7" fmla="*/ 86 h 86"/>
                <a:gd name="T8" fmla="*/ 21 w 85"/>
                <a:gd name="T9" fmla="*/ 49 h 86"/>
                <a:gd name="T10" fmla="*/ 18 w 85"/>
                <a:gd name="T11" fmla="*/ 49 h 86"/>
                <a:gd name="T12" fmla="*/ 16 w 85"/>
                <a:gd name="T13" fmla="*/ 49 h 86"/>
                <a:gd name="T14" fmla="*/ 64 w 85"/>
                <a:gd name="T15" fmla="*/ 49 h 86"/>
                <a:gd name="T16" fmla="*/ 64 w 85"/>
                <a:gd name="T17" fmla="*/ 86 h 86"/>
                <a:gd name="T18" fmla="*/ 67 w 85"/>
                <a:gd name="T19" fmla="*/ 86 h 86"/>
                <a:gd name="T20" fmla="*/ 69 w 85"/>
                <a:gd name="T21" fmla="*/ 86 h 86"/>
                <a:gd name="T22" fmla="*/ 69 w 85"/>
                <a:gd name="T23" fmla="*/ 49 h 86"/>
                <a:gd name="T24" fmla="*/ 67 w 85"/>
                <a:gd name="T25" fmla="*/ 49 h 86"/>
                <a:gd name="T26" fmla="*/ 64 w 85"/>
                <a:gd name="T27" fmla="*/ 49 h 86"/>
                <a:gd name="T28" fmla="*/ 85 w 85"/>
                <a:gd name="T29" fmla="*/ 43 h 86"/>
                <a:gd name="T30" fmla="*/ 42 w 85"/>
                <a:gd name="T31" fmla="*/ 0 h 86"/>
                <a:gd name="T32" fmla="*/ 0 w 85"/>
                <a:gd name="T33" fmla="*/ 43 h 86"/>
                <a:gd name="T34" fmla="*/ 2 w 85"/>
                <a:gd name="T35" fmla="*/ 58 h 86"/>
                <a:gd name="T36" fmla="*/ 0 w 85"/>
                <a:gd name="T37" fmla="*/ 67 h 86"/>
                <a:gd name="T38" fmla="*/ 10 w 85"/>
                <a:gd name="T39" fmla="*/ 84 h 86"/>
                <a:gd name="T40" fmla="*/ 10 w 85"/>
                <a:gd name="T41" fmla="*/ 51 h 86"/>
                <a:gd name="T42" fmla="*/ 6 w 85"/>
                <a:gd name="T43" fmla="*/ 54 h 86"/>
                <a:gd name="T44" fmla="*/ 5 w 85"/>
                <a:gd name="T45" fmla="*/ 46 h 86"/>
                <a:gd name="T46" fmla="*/ 42 w 85"/>
                <a:gd name="T47" fmla="*/ 8 h 86"/>
                <a:gd name="T48" fmla="*/ 80 w 85"/>
                <a:gd name="T49" fmla="*/ 46 h 86"/>
                <a:gd name="T50" fmla="*/ 79 w 85"/>
                <a:gd name="T51" fmla="*/ 54 h 86"/>
                <a:gd name="T52" fmla="*/ 75 w 85"/>
                <a:gd name="T53" fmla="*/ 51 h 86"/>
                <a:gd name="T54" fmla="*/ 75 w 85"/>
                <a:gd name="T55" fmla="*/ 84 h 86"/>
                <a:gd name="T56" fmla="*/ 85 w 85"/>
                <a:gd name="T57" fmla="*/ 67 h 86"/>
                <a:gd name="T58" fmla="*/ 83 w 85"/>
                <a:gd name="T59" fmla="*/ 58 h 86"/>
                <a:gd name="T60" fmla="*/ 85 w 85"/>
                <a:gd name="T61"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86">
                  <a:moveTo>
                    <a:pt x="16" y="49"/>
                  </a:moveTo>
                  <a:cubicBezTo>
                    <a:pt x="16" y="86"/>
                    <a:pt x="16" y="86"/>
                    <a:pt x="16" y="86"/>
                  </a:cubicBezTo>
                  <a:cubicBezTo>
                    <a:pt x="17" y="86"/>
                    <a:pt x="17" y="86"/>
                    <a:pt x="18" y="86"/>
                  </a:cubicBezTo>
                  <a:cubicBezTo>
                    <a:pt x="21" y="86"/>
                    <a:pt x="21" y="86"/>
                    <a:pt x="21" y="86"/>
                  </a:cubicBezTo>
                  <a:cubicBezTo>
                    <a:pt x="21" y="49"/>
                    <a:pt x="21" y="49"/>
                    <a:pt x="21" y="49"/>
                  </a:cubicBezTo>
                  <a:cubicBezTo>
                    <a:pt x="18" y="49"/>
                    <a:pt x="18" y="49"/>
                    <a:pt x="18" y="49"/>
                  </a:cubicBezTo>
                  <a:cubicBezTo>
                    <a:pt x="17" y="49"/>
                    <a:pt x="17" y="49"/>
                    <a:pt x="16" y="49"/>
                  </a:cubicBezTo>
                  <a:close/>
                  <a:moveTo>
                    <a:pt x="64" y="49"/>
                  </a:moveTo>
                  <a:cubicBezTo>
                    <a:pt x="64" y="86"/>
                    <a:pt x="64" y="86"/>
                    <a:pt x="64" y="86"/>
                  </a:cubicBezTo>
                  <a:cubicBezTo>
                    <a:pt x="67" y="86"/>
                    <a:pt x="67" y="86"/>
                    <a:pt x="67" y="86"/>
                  </a:cubicBezTo>
                  <a:cubicBezTo>
                    <a:pt x="68" y="86"/>
                    <a:pt x="68" y="86"/>
                    <a:pt x="69" y="86"/>
                  </a:cubicBezTo>
                  <a:cubicBezTo>
                    <a:pt x="69" y="49"/>
                    <a:pt x="69" y="49"/>
                    <a:pt x="69" y="49"/>
                  </a:cubicBezTo>
                  <a:cubicBezTo>
                    <a:pt x="68" y="49"/>
                    <a:pt x="68" y="49"/>
                    <a:pt x="67" y="49"/>
                  </a:cubicBezTo>
                  <a:lnTo>
                    <a:pt x="64" y="49"/>
                  </a:lnTo>
                  <a:close/>
                  <a:moveTo>
                    <a:pt x="85" y="43"/>
                  </a:moveTo>
                  <a:cubicBezTo>
                    <a:pt x="85" y="20"/>
                    <a:pt x="66" y="0"/>
                    <a:pt x="42" y="0"/>
                  </a:cubicBezTo>
                  <a:cubicBezTo>
                    <a:pt x="19" y="0"/>
                    <a:pt x="0" y="20"/>
                    <a:pt x="0" y="43"/>
                  </a:cubicBezTo>
                  <a:cubicBezTo>
                    <a:pt x="0" y="48"/>
                    <a:pt x="0" y="53"/>
                    <a:pt x="2" y="58"/>
                  </a:cubicBezTo>
                  <a:cubicBezTo>
                    <a:pt x="0" y="61"/>
                    <a:pt x="0" y="64"/>
                    <a:pt x="0" y="67"/>
                  </a:cubicBezTo>
                  <a:cubicBezTo>
                    <a:pt x="0" y="75"/>
                    <a:pt x="4" y="81"/>
                    <a:pt x="10" y="84"/>
                  </a:cubicBezTo>
                  <a:cubicBezTo>
                    <a:pt x="10" y="51"/>
                    <a:pt x="10" y="51"/>
                    <a:pt x="10" y="51"/>
                  </a:cubicBezTo>
                  <a:cubicBezTo>
                    <a:pt x="9" y="51"/>
                    <a:pt x="7" y="52"/>
                    <a:pt x="6" y="54"/>
                  </a:cubicBezTo>
                  <a:cubicBezTo>
                    <a:pt x="5" y="51"/>
                    <a:pt x="5" y="49"/>
                    <a:pt x="5" y="46"/>
                  </a:cubicBezTo>
                  <a:cubicBezTo>
                    <a:pt x="5" y="25"/>
                    <a:pt x="22" y="8"/>
                    <a:pt x="42" y="8"/>
                  </a:cubicBezTo>
                  <a:cubicBezTo>
                    <a:pt x="63" y="8"/>
                    <a:pt x="80" y="25"/>
                    <a:pt x="80" y="46"/>
                  </a:cubicBezTo>
                  <a:cubicBezTo>
                    <a:pt x="80" y="49"/>
                    <a:pt x="80" y="51"/>
                    <a:pt x="79" y="54"/>
                  </a:cubicBezTo>
                  <a:cubicBezTo>
                    <a:pt x="78" y="52"/>
                    <a:pt x="76" y="51"/>
                    <a:pt x="75" y="51"/>
                  </a:cubicBezTo>
                  <a:cubicBezTo>
                    <a:pt x="75" y="84"/>
                    <a:pt x="75" y="84"/>
                    <a:pt x="75" y="84"/>
                  </a:cubicBezTo>
                  <a:cubicBezTo>
                    <a:pt x="81" y="81"/>
                    <a:pt x="85" y="75"/>
                    <a:pt x="85" y="67"/>
                  </a:cubicBezTo>
                  <a:cubicBezTo>
                    <a:pt x="85" y="64"/>
                    <a:pt x="84" y="61"/>
                    <a:pt x="83" y="58"/>
                  </a:cubicBezTo>
                  <a:cubicBezTo>
                    <a:pt x="85" y="53"/>
                    <a:pt x="85" y="48"/>
                    <a:pt x="85" y="43"/>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3" name="Freeform 136"/>
            <p:cNvSpPr>
              <a:spLocks noEditPoints="1"/>
            </p:cNvSpPr>
            <p:nvPr/>
          </p:nvSpPr>
          <p:spPr bwMode="auto">
            <a:xfrm>
              <a:off x="9835925" y="4409487"/>
              <a:ext cx="332746" cy="330788"/>
            </a:xfrm>
            <a:custGeom>
              <a:avLst/>
              <a:gdLst>
                <a:gd name="T0" fmla="*/ 52 w 104"/>
                <a:gd name="T1" fmla="*/ 0 h 104"/>
                <a:gd name="T2" fmla="*/ 0 w 104"/>
                <a:gd name="T3" fmla="*/ 52 h 104"/>
                <a:gd name="T4" fmla="*/ 52 w 104"/>
                <a:gd name="T5" fmla="*/ 104 h 104"/>
                <a:gd name="T6" fmla="*/ 104 w 104"/>
                <a:gd name="T7" fmla="*/ 52 h 104"/>
                <a:gd name="T8" fmla="*/ 52 w 104"/>
                <a:gd name="T9" fmla="*/ 0 h 104"/>
                <a:gd name="T10" fmla="*/ 32 w 104"/>
                <a:gd name="T11" fmla="*/ 52 h 104"/>
                <a:gd name="T12" fmla="*/ 52 w 104"/>
                <a:gd name="T13" fmla="*/ 32 h 104"/>
                <a:gd name="T14" fmla="*/ 72 w 104"/>
                <a:gd name="T15" fmla="*/ 52 h 104"/>
                <a:gd name="T16" fmla="*/ 52 w 104"/>
                <a:gd name="T17" fmla="*/ 71 h 104"/>
                <a:gd name="T18" fmla="*/ 32 w 104"/>
                <a:gd name="T19" fmla="*/ 52 h 104"/>
                <a:gd name="T20" fmla="*/ 94 w 104"/>
                <a:gd name="T21" fmla="*/ 69 h 104"/>
                <a:gd name="T22" fmla="*/ 94 w 104"/>
                <a:gd name="T23" fmla="*/ 69 h 104"/>
                <a:gd name="T24" fmla="*/ 76 w 104"/>
                <a:gd name="T25" fmla="*/ 62 h 104"/>
                <a:gd name="T26" fmla="*/ 78 w 104"/>
                <a:gd name="T27" fmla="*/ 52 h 104"/>
                <a:gd name="T28" fmla="*/ 76 w 104"/>
                <a:gd name="T29" fmla="*/ 42 h 104"/>
                <a:gd name="T30" fmla="*/ 89 w 104"/>
                <a:gd name="T31" fmla="*/ 37 h 104"/>
                <a:gd name="T32" fmla="*/ 94 w 104"/>
                <a:gd name="T33" fmla="*/ 34 h 104"/>
                <a:gd name="T34" fmla="*/ 98 w 104"/>
                <a:gd name="T35" fmla="*/ 52 h 104"/>
                <a:gd name="T36" fmla="*/ 94 w 104"/>
                <a:gd name="T37" fmla="*/ 69 h 104"/>
                <a:gd name="T38" fmla="*/ 69 w 104"/>
                <a:gd name="T39" fmla="*/ 10 h 104"/>
                <a:gd name="T40" fmla="*/ 69 w 104"/>
                <a:gd name="T41" fmla="*/ 10 h 104"/>
                <a:gd name="T42" fmla="*/ 69 w 104"/>
                <a:gd name="T43" fmla="*/ 10 h 104"/>
                <a:gd name="T44" fmla="*/ 62 w 104"/>
                <a:gd name="T45" fmla="*/ 28 h 104"/>
                <a:gd name="T46" fmla="*/ 52 w 104"/>
                <a:gd name="T47" fmla="*/ 26 h 104"/>
                <a:gd name="T48" fmla="*/ 42 w 104"/>
                <a:gd name="T49" fmla="*/ 28 h 104"/>
                <a:gd name="T50" fmla="*/ 38 w 104"/>
                <a:gd name="T51" fmla="*/ 19 h 104"/>
                <a:gd name="T52" fmla="*/ 35 w 104"/>
                <a:gd name="T53" fmla="*/ 10 h 104"/>
                <a:gd name="T54" fmla="*/ 52 w 104"/>
                <a:gd name="T55" fmla="*/ 6 h 104"/>
                <a:gd name="T56" fmla="*/ 69 w 104"/>
                <a:gd name="T57" fmla="*/ 10 h 104"/>
                <a:gd name="T58" fmla="*/ 10 w 104"/>
                <a:gd name="T59" fmla="*/ 34 h 104"/>
                <a:gd name="T60" fmla="*/ 19 w 104"/>
                <a:gd name="T61" fmla="*/ 38 h 104"/>
                <a:gd name="T62" fmla="*/ 28 w 104"/>
                <a:gd name="T63" fmla="*/ 42 h 104"/>
                <a:gd name="T64" fmla="*/ 26 w 104"/>
                <a:gd name="T65" fmla="*/ 52 h 104"/>
                <a:gd name="T66" fmla="*/ 28 w 104"/>
                <a:gd name="T67" fmla="*/ 62 h 104"/>
                <a:gd name="T68" fmla="*/ 10 w 104"/>
                <a:gd name="T69" fmla="*/ 69 h 104"/>
                <a:gd name="T70" fmla="*/ 6 w 104"/>
                <a:gd name="T71" fmla="*/ 52 h 104"/>
                <a:gd name="T72" fmla="*/ 10 w 104"/>
                <a:gd name="T73" fmla="*/ 34 h 104"/>
                <a:gd name="T74" fmla="*/ 35 w 104"/>
                <a:gd name="T75" fmla="*/ 94 h 104"/>
                <a:gd name="T76" fmla="*/ 37 w 104"/>
                <a:gd name="T77" fmla="*/ 88 h 104"/>
                <a:gd name="T78" fmla="*/ 42 w 104"/>
                <a:gd name="T79" fmla="*/ 76 h 104"/>
                <a:gd name="T80" fmla="*/ 52 w 104"/>
                <a:gd name="T81" fmla="*/ 78 h 104"/>
                <a:gd name="T82" fmla="*/ 62 w 104"/>
                <a:gd name="T83" fmla="*/ 76 h 104"/>
                <a:gd name="T84" fmla="*/ 69 w 104"/>
                <a:gd name="T85" fmla="*/ 94 h 104"/>
                <a:gd name="T86" fmla="*/ 69 w 104"/>
                <a:gd name="T87" fmla="*/ 94 h 104"/>
                <a:gd name="T88" fmla="*/ 69 w 104"/>
                <a:gd name="T89" fmla="*/ 94 h 104"/>
                <a:gd name="T90" fmla="*/ 52 w 104"/>
                <a:gd name="T91" fmla="*/ 97 h 104"/>
                <a:gd name="T92" fmla="*/ 35 w 104"/>
                <a:gd name="T93" fmla="*/ 9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 h="104">
                  <a:moveTo>
                    <a:pt x="52" y="0"/>
                  </a:moveTo>
                  <a:cubicBezTo>
                    <a:pt x="23" y="0"/>
                    <a:pt x="0" y="23"/>
                    <a:pt x="0" y="52"/>
                  </a:cubicBezTo>
                  <a:cubicBezTo>
                    <a:pt x="0" y="81"/>
                    <a:pt x="23" y="104"/>
                    <a:pt x="52" y="104"/>
                  </a:cubicBezTo>
                  <a:cubicBezTo>
                    <a:pt x="81" y="104"/>
                    <a:pt x="104" y="81"/>
                    <a:pt x="104" y="52"/>
                  </a:cubicBezTo>
                  <a:cubicBezTo>
                    <a:pt x="104" y="23"/>
                    <a:pt x="81" y="0"/>
                    <a:pt x="52" y="0"/>
                  </a:cubicBezTo>
                  <a:close/>
                  <a:moveTo>
                    <a:pt x="32" y="52"/>
                  </a:moveTo>
                  <a:cubicBezTo>
                    <a:pt x="32" y="41"/>
                    <a:pt x="41" y="32"/>
                    <a:pt x="52" y="32"/>
                  </a:cubicBezTo>
                  <a:cubicBezTo>
                    <a:pt x="63" y="32"/>
                    <a:pt x="72" y="41"/>
                    <a:pt x="72" y="52"/>
                  </a:cubicBezTo>
                  <a:cubicBezTo>
                    <a:pt x="72" y="63"/>
                    <a:pt x="63" y="71"/>
                    <a:pt x="52" y="71"/>
                  </a:cubicBezTo>
                  <a:cubicBezTo>
                    <a:pt x="41" y="71"/>
                    <a:pt x="32" y="63"/>
                    <a:pt x="32" y="52"/>
                  </a:cubicBezTo>
                  <a:close/>
                  <a:moveTo>
                    <a:pt x="94" y="69"/>
                  </a:moveTo>
                  <a:cubicBezTo>
                    <a:pt x="94" y="69"/>
                    <a:pt x="94" y="69"/>
                    <a:pt x="94" y="69"/>
                  </a:cubicBezTo>
                  <a:cubicBezTo>
                    <a:pt x="76" y="62"/>
                    <a:pt x="76" y="62"/>
                    <a:pt x="76" y="62"/>
                  </a:cubicBezTo>
                  <a:cubicBezTo>
                    <a:pt x="77" y="59"/>
                    <a:pt x="78" y="55"/>
                    <a:pt x="78" y="52"/>
                  </a:cubicBezTo>
                  <a:cubicBezTo>
                    <a:pt x="78" y="48"/>
                    <a:pt x="77" y="45"/>
                    <a:pt x="76" y="42"/>
                  </a:cubicBezTo>
                  <a:cubicBezTo>
                    <a:pt x="89" y="37"/>
                    <a:pt x="89" y="37"/>
                    <a:pt x="89" y="37"/>
                  </a:cubicBezTo>
                  <a:cubicBezTo>
                    <a:pt x="94" y="34"/>
                    <a:pt x="94" y="34"/>
                    <a:pt x="94" y="34"/>
                  </a:cubicBezTo>
                  <a:cubicBezTo>
                    <a:pt x="96" y="40"/>
                    <a:pt x="98" y="46"/>
                    <a:pt x="98" y="52"/>
                  </a:cubicBezTo>
                  <a:cubicBezTo>
                    <a:pt x="98" y="58"/>
                    <a:pt x="96" y="64"/>
                    <a:pt x="94" y="69"/>
                  </a:cubicBezTo>
                  <a:close/>
                  <a:moveTo>
                    <a:pt x="69" y="10"/>
                  </a:moveTo>
                  <a:cubicBezTo>
                    <a:pt x="69" y="10"/>
                    <a:pt x="69" y="10"/>
                    <a:pt x="69" y="10"/>
                  </a:cubicBezTo>
                  <a:cubicBezTo>
                    <a:pt x="69" y="10"/>
                    <a:pt x="69" y="10"/>
                    <a:pt x="69" y="10"/>
                  </a:cubicBezTo>
                  <a:cubicBezTo>
                    <a:pt x="62" y="28"/>
                    <a:pt x="62" y="28"/>
                    <a:pt x="62" y="28"/>
                  </a:cubicBezTo>
                  <a:cubicBezTo>
                    <a:pt x="59" y="26"/>
                    <a:pt x="56" y="26"/>
                    <a:pt x="52" y="26"/>
                  </a:cubicBezTo>
                  <a:cubicBezTo>
                    <a:pt x="48" y="26"/>
                    <a:pt x="45" y="26"/>
                    <a:pt x="42" y="28"/>
                  </a:cubicBezTo>
                  <a:cubicBezTo>
                    <a:pt x="38" y="19"/>
                    <a:pt x="38" y="19"/>
                    <a:pt x="38" y="19"/>
                  </a:cubicBezTo>
                  <a:cubicBezTo>
                    <a:pt x="35" y="10"/>
                    <a:pt x="35" y="10"/>
                    <a:pt x="35" y="10"/>
                  </a:cubicBezTo>
                  <a:cubicBezTo>
                    <a:pt x="40" y="7"/>
                    <a:pt x="46" y="6"/>
                    <a:pt x="52" y="6"/>
                  </a:cubicBezTo>
                  <a:cubicBezTo>
                    <a:pt x="58" y="6"/>
                    <a:pt x="64" y="7"/>
                    <a:pt x="69" y="10"/>
                  </a:cubicBezTo>
                  <a:close/>
                  <a:moveTo>
                    <a:pt x="10" y="34"/>
                  </a:moveTo>
                  <a:cubicBezTo>
                    <a:pt x="19" y="38"/>
                    <a:pt x="19" y="38"/>
                    <a:pt x="19" y="38"/>
                  </a:cubicBezTo>
                  <a:cubicBezTo>
                    <a:pt x="28" y="42"/>
                    <a:pt x="28" y="42"/>
                    <a:pt x="28" y="42"/>
                  </a:cubicBezTo>
                  <a:cubicBezTo>
                    <a:pt x="27" y="45"/>
                    <a:pt x="26" y="48"/>
                    <a:pt x="26" y="52"/>
                  </a:cubicBezTo>
                  <a:cubicBezTo>
                    <a:pt x="26" y="55"/>
                    <a:pt x="27" y="59"/>
                    <a:pt x="28" y="62"/>
                  </a:cubicBezTo>
                  <a:cubicBezTo>
                    <a:pt x="10" y="69"/>
                    <a:pt x="10" y="69"/>
                    <a:pt x="10" y="69"/>
                  </a:cubicBezTo>
                  <a:cubicBezTo>
                    <a:pt x="8" y="64"/>
                    <a:pt x="6" y="58"/>
                    <a:pt x="6" y="52"/>
                  </a:cubicBezTo>
                  <a:cubicBezTo>
                    <a:pt x="6" y="46"/>
                    <a:pt x="8" y="40"/>
                    <a:pt x="10" y="34"/>
                  </a:cubicBezTo>
                  <a:close/>
                  <a:moveTo>
                    <a:pt x="35" y="94"/>
                  </a:moveTo>
                  <a:cubicBezTo>
                    <a:pt x="37" y="88"/>
                    <a:pt x="37" y="88"/>
                    <a:pt x="37" y="88"/>
                  </a:cubicBezTo>
                  <a:cubicBezTo>
                    <a:pt x="42" y="76"/>
                    <a:pt x="42" y="76"/>
                    <a:pt x="42" y="76"/>
                  </a:cubicBezTo>
                  <a:cubicBezTo>
                    <a:pt x="45" y="77"/>
                    <a:pt x="48" y="78"/>
                    <a:pt x="52" y="78"/>
                  </a:cubicBezTo>
                  <a:cubicBezTo>
                    <a:pt x="56" y="78"/>
                    <a:pt x="59" y="77"/>
                    <a:pt x="62" y="76"/>
                  </a:cubicBezTo>
                  <a:cubicBezTo>
                    <a:pt x="69" y="94"/>
                    <a:pt x="69" y="94"/>
                    <a:pt x="69" y="94"/>
                  </a:cubicBezTo>
                  <a:cubicBezTo>
                    <a:pt x="69" y="94"/>
                    <a:pt x="69" y="94"/>
                    <a:pt x="69" y="94"/>
                  </a:cubicBezTo>
                  <a:cubicBezTo>
                    <a:pt x="69" y="94"/>
                    <a:pt x="69" y="94"/>
                    <a:pt x="69" y="94"/>
                  </a:cubicBezTo>
                  <a:cubicBezTo>
                    <a:pt x="64" y="96"/>
                    <a:pt x="58" y="97"/>
                    <a:pt x="52" y="97"/>
                  </a:cubicBezTo>
                  <a:cubicBezTo>
                    <a:pt x="46" y="97"/>
                    <a:pt x="40" y="96"/>
                    <a:pt x="35" y="94"/>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4" name="Freeform 137"/>
            <p:cNvSpPr/>
            <p:nvPr/>
          </p:nvSpPr>
          <p:spPr bwMode="auto">
            <a:xfrm>
              <a:off x="9935749" y="4810740"/>
              <a:ext cx="383636" cy="387551"/>
            </a:xfrm>
            <a:custGeom>
              <a:avLst/>
              <a:gdLst>
                <a:gd name="T0" fmla="*/ 0 w 120"/>
                <a:gd name="T1" fmla="*/ 70 h 121"/>
                <a:gd name="T2" fmla="*/ 10 w 120"/>
                <a:gd name="T3" fmla="*/ 80 h 121"/>
                <a:gd name="T4" fmla="*/ 20 w 120"/>
                <a:gd name="T5" fmla="*/ 70 h 121"/>
                <a:gd name="T6" fmla="*/ 20 w 120"/>
                <a:gd name="T7" fmla="*/ 34 h 121"/>
                <a:gd name="T8" fmla="*/ 103 w 120"/>
                <a:gd name="T9" fmla="*/ 117 h 121"/>
                <a:gd name="T10" fmla="*/ 117 w 120"/>
                <a:gd name="T11" fmla="*/ 117 h 121"/>
                <a:gd name="T12" fmla="*/ 120 w 120"/>
                <a:gd name="T13" fmla="*/ 110 h 121"/>
                <a:gd name="T14" fmla="*/ 117 w 120"/>
                <a:gd name="T15" fmla="*/ 103 h 121"/>
                <a:gd name="T16" fmla="*/ 34 w 120"/>
                <a:gd name="T17" fmla="*/ 20 h 121"/>
                <a:gd name="T18" fmla="*/ 70 w 120"/>
                <a:gd name="T19" fmla="*/ 20 h 121"/>
                <a:gd name="T20" fmla="*/ 80 w 120"/>
                <a:gd name="T21" fmla="*/ 10 h 121"/>
                <a:gd name="T22" fmla="*/ 70 w 120"/>
                <a:gd name="T23" fmla="*/ 0 h 121"/>
                <a:gd name="T24" fmla="*/ 0 w 120"/>
                <a:gd name="T25" fmla="*/ 0 h 121"/>
                <a:gd name="T26" fmla="*/ 0 w 120"/>
                <a:gd name="T27"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0" h="121">
                  <a:moveTo>
                    <a:pt x="0" y="70"/>
                  </a:moveTo>
                  <a:cubicBezTo>
                    <a:pt x="0" y="76"/>
                    <a:pt x="4" y="80"/>
                    <a:pt x="10" y="80"/>
                  </a:cubicBezTo>
                  <a:cubicBezTo>
                    <a:pt x="15" y="80"/>
                    <a:pt x="20" y="76"/>
                    <a:pt x="20" y="70"/>
                  </a:cubicBezTo>
                  <a:cubicBezTo>
                    <a:pt x="20" y="34"/>
                    <a:pt x="20" y="34"/>
                    <a:pt x="20" y="34"/>
                  </a:cubicBezTo>
                  <a:cubicBezTo>
                    <a:pt x="103" y="117"/>
                    <a:pt x="103" y="117"/>
                    <a:pt x="103" y="117"/>
                  </a:cubicBezTo>
                  <a:cubicBezTo>
                    <a:pt x="107" y="121"/>
                    <a:pt x="113" y="121"/>
                    <a:pt x="117" y="117"/>
                  </a:cubicBezTo>
                  <a:cubicBezTo>
                    <a:pt x="119" y="115"/>
                    <a:pt x="120" y="113"/>
                    <a:pt x="120" y="110"/>
                  </a:cubicBezTo>
                  <a:cubicBezTo>
                    <a:pt x="120" y="108"/>
                    <a:pt x="119" y="105"/>
                    <a:pt x="117" y="103"/>
                  </a:cubicBezTo>
                  <a:cubicBezTo>
                    <a:pt x="34" y="20"/>
                    <a:pt x="34" y="20"/>
                    <a:pt x="34" y="20"/>
                  </a:cubicBezTo>
                  <a:cubicBezTo>
                    <a:pt x="70" y="20"/>
                    <a:pt x="70" y="20"/>
                    <a:pt x="70" y="20"/>
                  </a:cubicBezTo>
                  <a:cubicBezTo>
                    <a:pt x="75" y="20"/>
                    <a:pt x="80" y="15"/>
                    <a:pt x="80" y="10"/>
                  </a:cubicBezTo>
                  <a:cubicBezTo>
                    <a:pt x="80" y="4"/>
                    <a:pt x="75" y="0"/>
                    <a:pt x="70" y="0"/>
                  </a:cubicBezTo>
                  <a:cubicBezTo>
                    <a:pt x="0" y="0"/>
                    <a:pt x="0" y="0"/>
                    <a:pt x="0" y="0"/>
                  </a:cubicBezTo>
                  <a:lnTo>
                    <a:pt x="0" y="70"/>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7" name="Freeform 138"/>
            <p:cNvSpPr>
              <a:spLocks noEditPoints="1"/>
            </p:cNvSpPr>
            <p:nvPr/>
          </p:nvSpPr>
          <p:spPr bwMode="auto">
            <a:xfrm>
              <a:off x="9426843" y="3544348"/>
              <a:ext cx="399295" cy="330788"/>
            </a:xfrm>
            <a:custGeom>
              <a:avLst/>
              <a:gdLst>
                <a:gd name="T0" fmla="*/ 125 w 125"/>
                <a:gd name="T1" fmla="*/ 55 h 103"/>
                <a:gd name="T2" fmla="*/ 110 w 125"/>
                <a:gd name="T3" fmla="*/ 24 h 103"/>
                <a:gd name="T4" fmla="*/ 86 w 125"/>
                <a:gd name="T5" fmla="*/ 24 h 103"/>
                <a:gd name="T6" fmla="*/ 86 w 125"/>
                <a:gd name="T7" fmla="*/ 8 h 103"/>
                <a:gd name="T8" fmla="*/ 78 w 125"/>
                <a:gd name="T9" fmla="*/ 0 h 103"/>
                <a:gd name="T10" fmla="*/ 8 w 125"/>
                <a:gd name="T11" fmla="*/ 0 h 103"/>
                <a:gd name="T12" fmla="*/ 0 w 125"/>
                <a:gd name="T13" fmla="*/ 8 h 103"/>
                <a:gd name="T14" fmla="*/ 0 w 125"/>
                <a:gd name="T15" fmla="*/ 71 h 103"/>
                <a:gd name="T16" fmla="*/ 8 w 125"/>
                <a:gd name="T17" fmla="*/ 79 h 103"/>
                <a:gd name="T18" fmla="*/ 18 w 125"/>
                <a:gd name="T19" fmla="*/ 79 h 103"/>
                <a:gd name="T20" fmla="*/ 16 w 125"/>
                <a:gd name="T21" fmla="*/ 87 h 103"/>
                <a:gd name="T22" fmla="*/ 31 w 125"/>
                <a:gd name="T23" fmla="*/ 103 h 103"/>
                <a:gd name="T24" fmla="*/ 47 w 125"/>
                <a:gd name="T25" fmla="*/ 87 h 103"/>
                <a:gd name="T26" fmla="*/ 45 w 125"/>
                <a:gd name="T27" fmla="*/ 79 h 103"/>
                <a:gd name="T28" fmla="*/ 88 w 125"/>
                <a:gd name="T29" fmla="*/ 79 h 103"/>
                <a:gd name="T30" fmla="*/ 86 w 125"/>
                <a:gd name="T31" fmla="*/ 87 h 103"/>
                <a:gd name="T32" fmla="*/ 102 w 125"/>
                <a:gd name="T33" fmla="*/ 103 h 103"/>
                <a:gd name="T34" fmla="*/ 118 w 125"/>
                <a:gd name="T35" fmla="*/ 87 h 103"/>
                <a:gd name="T36" fmla="*/ 115 w 125"/>
                <a:gd name="T37" fmla="*/ 79 h 103"/>
                <a:gd name="T38" fmla="*/ 125 w 125"/>
                <a:gd name="T39" fmla="*/ 79 h 103"/>
                <a:gd name="T40" fmla="*/ 125 w 125"/>
                <a:gd name="T41" fmla="*/ 55 h 103"/>
                <a:gd name="T42" fmla="*/ 86 w 125"/>
                <a:gd name="T43" fmla="*/ 55 h 103"/>
                <a:gd name="T44" fmla="*/ 86 w 125"/>
                <a:gd name="T45" fmla="*/ 36 h 103"/>
                <a:gd name="T46" fmla="*/ 102 w 125"/>
                <a:gd name="T47" fmla="*/ 36 h 103"/>
                <a:gd name="T48" fmla="*/ 112 w 125"/>
                <a:gd name="T49" fmla="*/ 55 h 103"/>
                <a:gd name="T50" fmla="*/ 86 w 125"/>
                <a:gd name="T51" fmla="*/ 5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5" h="103">
                  <a:moveTo>
                    <a:pt x="125" y="55"/>
                  </a:moveTo>
                  <a:cubicBezTo>
                    <a:pt x="110" y="24"/>
                    <a:pt x="110" y="24"/>
                    <a:pt x="110" y="24"/>
                  </a:cubicBezTo>
                  <a:cubicBezTo>
                    <a:pt x="86" y="24"/>
                    <a:pt x="86" y="24"/>
                    <a:pt x="86" y="24"/>
                  </a:cubicBezTo>
                  <a:cubicBezTo>
                    <a:pt x="86" y="8"/>
                    <a:pt x="86" y="8"/>
                    <a:pt x="86" y="8"/>
                  </a:cubicBezTo>
                  <a:cubicBezTo>
                    <a:pt x="86" y="4"/>
                    <a:pt x="83" y="0"/>
                    <a:pt x="78" y="0"/>
                  </a:cubicBezTo>
                  <a:cubicBezTo>
                    <a:pt x="8" y="0"/>
                    <a:pt x="8" y="0"/>
                    <a:pt x="8" y="0"/>
                  </a:cubicBezTo>
                  <a:cubicBezTo>
                    <a:pt x="3" y="0"/>
                    <a:pt x="0" y="4"/>
                    <a:pt x="0" y="8"/>
                  </a:cubicBezTo>
                  <a:cubicBezTo>
                    <a:pt x="0" y="71"/>
                    <a:pt x="0" y="71"/>
                    <a:pt x="0" y="71"/>
                  </a:cubicBezTo>
                  <a:cubicBezTo>
                    <a:pt x="8" y="79"/>
                    <a:pt x="8" y="79"/>
                    <a:pt x="8" y="79"/>
                  </a:cubicBezTo>
                  <a:cubicBezTo>
                    <a:pt x="18" y="79"/>
                    <a:pt x="18" y="79"/>
                    <a:pt x="18" y="79"/>
                  </a:cubicBezTo>
                  <a:cubicBezTo>
                    <a:pt x="16" y="81"/>
                    <a:pt x="16" y="84"/>
                    <a:pt x="16" y="87"/>
                  </a:cubicBezTo>
                  <a:cubicBezTo>
                    <a:pt x="16" y="96"/>
                    <a:pt x="23" y="103"/>
                    <a:pt x="31" y="103"/>
                  </a:cubicBezTo>
                  <a:cubicBezTo>
                    <a:pt x="40" y="103"/>
                    <a:pt x="47" y="96"/>
                    <a:pt x="47" y="87"/>
                  </a:cubicBezTo>
                  <a:cubicBezTo>
                    <a:pt x="47" y="84"/>
                    <a:pt x="46" y="81"/>
                    <a:pt x="45" y="79"/>
                  </a:cubicBezTo>
                  <a:cubicBezTo>
                    <a:pt x="88" y="79"/>
                    <a:pt x="88" y="79"/>
                    <a:pt x="88" y="79"/>
                  </a:cubicBezTo>
                  <a:cubicBezTo>
                    <a:pt x="87" y="81"/>
                    <a:pt x="86" y="84"/>
                    <a:pt x="86" y="87"/>
                  </a:cubicBezTo>
                  <a:cubicBezTo>
                    <a:pt x="86" y="96"/>
                    <a:pt x="93" y="103"/>
                    <a:pt x="102" y="103"/>
                  </a:cubicBezTo>
                  <a:cubicBezTo>
                    <a:pt x="111" y="103"/>
                    <a:pt x="118" y="96"/>
                    <a:pt x="118" y="87"/>
                  </a:cubicBezTo>
                  <a:cubicBezTo>
                    <a:pt x="118" y="84"/>
                    <a:pt x="117" y="81"/>
                    <a:pt x="115" y="79"/>
                  </a:cubicBezTo>
                  <a:cubicBezTo>
                    <a:pt x="125" y="79"/>
                    <a:pt x="125" y="79"/>
                    <a:pt x="125" y="79"/>
                  </a:cubicBezTo>
                  <a:lnTo>
                    <a:pt x="125" y="55"/>
                  </a:lnTo>
                  <a:close/>
                  <a:moveTo>
                    <a:pt x="86" y="55"/>
                  </a:moveTo>
                  <a:cubicBezTo>
                    <a:pt x="86" y="36"/>
                    <a:pt x="86" y="36"/>
                    <a:pt x="86" y="36"/>
                  </a:cubicBezTo>
                  <a:cubicBezTo>
                    <a:pt x="102" y="36"/>
                    <a:pt x="102" y="36"/>
                    <a:pt x="102" y="36"/>
                  </a:cubicBezTo>
                  <a:cubicBezTo>
                    <a:pt x="112" y="55"/>
                    <a:pt x="112" y="55"/>
                    <a:pt x="112" y="55"/>
                  </a:cubicBezTo>
                  <a:lnTo>
                    <a:pt x="86" y="55"/>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8" name="Freeform 139"/>
            <p:cNvSpPr>
              <a:spLocks noEditPoints="1"/>
            </p:cNvSpPr>
            <p:nvPr/>
          </p:nvSpPr>
          <p:spPr bwMode="auto">
            <a:xfrm>
              <a:off x="9250684" y="3160712"/>
              <a:ext cx="336661" cy="336661"/>
            </a:xfrm>
            <a:custGeom>
              <a:avLst/>
              <a:gdLst>
                <a:gd name="T0" fmla="*/ 101 w 105"/>
                <a:gd name="T1" fmla="*/ 29 h 105"/>
                <a:gd name="T2" fmla="*/ 72 w 105"/>
                <a:gd name="T3" fmla="*/ 26 h 105"/>
                <a:gd name="T4" fmla="*/ 89 w 105"/>
                <a:gd name="T5" fmla="*/ 10 h 105"/>
                <a:gd name="T6" fmla="*/ 82 w 105"/>
                <a:gd name="T7" fmla="*/ 3 h 105"/>
                <a:gd name="T8" fmla="*/ 59 w 105"/>
                <a:gd name="T9" fmla="*/ 26 h 105"/>
                <a:gd name="T10" fmla="*/ 53 w 105"/>
                <a:gd name="T11" fmla="*/ 26 h 105"/>
                <a:gd name="T12" fmla="*/ 53 w 105"/>
                <a:gd name="T13" fmla="*/ 26 h 105"/>
                <a:gd name="T14" fmla="*/ 26 w 105"/>
                <a:gd name="T15" fmla="*/ 0 h 105"/>
                <a:gd name="T16" fmla="*/ 20 w 105"/>
                <a:gd name="T17" fmla="*/ 6 h 105"/>
                <a:gd name="T18" fmla="*/ 40 w 105"/>
                <a:gd name="T19" fmla="*/ 26 h 105"/>
                <a:gd name="T20" fmla="*/ 4 w 105"/>
                <a:gd name="T21" fmla="*/ 29 h 105"/>
                <a:gd name="T22" fmla="*/ 0 w 105"/>
                <a:gd name="T23" fmla="*/ 65 h 105"/>
                <a:gd name="T24" fmla="*/ 4 w 105"/>
                <a:gd name="T25" fmla="*/ 102 h 105"/>
                <a:gd name="T26" fmla="*/ 53 w 105"/>
                <a:gd name="T27" fmla="*/ 105 h 105"/>
                <a:gd name="T28" fmla="*/ 101 w 105"/>
                <a:gd name="T29" fmla="*/ 102 h 105"/>
                <a:gd name="T30" fmla="*/ 105 w 105"/>
                <a:gd name="T31" fmla="*/ 65 h 105"/>
                <a:gd name="T32" fmla="*/ 101 w 105"/>
                <a:gd name="T33" fmla="*/ 29 h 105"/>
                <a:gd name="T34" fmla="*/ 89 w 105"/>
                <a:gd name="T35" fmla="*/ 90 h 105"/>
                <a:gd name="T36" fmla="*/ 53 w 105"/>
                <a:gd name="T37" fmla="*/ 92 h 105"/>
                <a:gd name="T38" fmla="*/ 16 w 105"/>
                <a:gd name="T39" fmla="*/ 90 h 105"/>
                <a:gd name="T40" fmla="*/ 13 w 105"/>
                <a:gd name="T41" fmla="*/ 65 h 105"/>
                <a:gd name="T42" fmla="*/ 16 w 105"/>
                <a:gd name="T43" fmla="*/ 41 h 105"/>
                <a:gd name="T44" fmla="*/ 53 w 105"/>
                <a:gd name="T45" fmla="*/ 39 h 105"/>
                <a:gd name="T46" fmla="*/ 89 w 105"/>
                <a:gd name="T47" fmla="*/ 41 h 105"/>
                <a:gd name="T48" fmla="*/ 92 w 105"/>
                <a:gd name="T49" fmla="*/ 65 h 105"/>
                <a:gd name="T50" fmla="*/ 89 w 105"/>
                <a:gd name="T51" fmla="*/ 9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1" y="29"/>
                  </a:moveTo>
                  <a:cubicBezTo>
                    <a:pt x="92" y="28"/>
                    <a:pt x="82" y="27"/>
                    <a:pt x="72" y="26"/>
                  </a:cubicBezTo>
                  <a:cubicBezTo>
                    <a:pt x="89" y="10"/>
                    <a:pt x="89" y="10"/>
                    <a:pt x="89" y="10"/>
                  </a:cubicBezTo>
                  <a:cubicBezTo>
                    <a:pt x="82" y="3"/>
                    <a:pt x="82" y="3"/>
                    <a:pt x="82" y="3"/>
                  </a:cubicBezTo>
                  <a:cubicBezTo>
                    <a:pt x="59" y="26"/>
                    <a:pt x="59" y="26"/>
                    <a:pt x="59" y="26"/>
                  </a:cubicBezTo>
                  <a:cubicBezTo>
                    <a:pt x="57" y="26"/>
                    <a:pt x="55" y="26"/>
                    <a:pt x="53" y="26"/>
                  </a:cubicBezTo>
                  <a:cubicBezTo>
                    <a:pt x="53" y="26"/>
                    <a:pt x="53" y="26"/>
                    <a:pt x="53" y="26"/>
                  </a:cubicBezTo>
                  <a:cubicBezTo>
                    <a:pt x="26" y="0"/>
                    <a:pt x="26" y="0"/>
                    <a:pt x="26" y="0"/>
                  </a:cubicBezTo>
                  <a:cubicBezTo>
                    <a:pt x="20" y="6"/>
                    <a:pt x="20" y="6"/>
                    <a:pt x="20" y="6"/>
                  </a:cubicBezTo>
                  <a:cubicBezTo>
                    <a:pt x="40" y="26"/>
                    <a:pt x="40" y="26"/>
                    <a:pt x="40" y="26"/>
                  </a:cubicBezTo>
                  <a:cubicBezTo>
                    <a:pt x="27" y="27"/>
                    <a:pt x="15" y="28"/>
                    <a:pt x="4" y="29"/>
                  </a:cubicBezTo>
                  <a:cubicBezTo>
                    <a:pt x="2" y="40"/>
                    <a:pt x="0" y="53"/>
                    <a:pt x="0" y="65"/>
                  </a:cubicBezTo>
                  <a:cubicBezTo>
                    <a:pt x="0" y="78"/>
                    <a:pt x="2" y="91"/>
                    <a:pt x="4" y="102"/>
                  </a:cubicBezTo>
                  <a:cubicBezTo>
                    <a:pt x="19" y="104"/>
                    <a:pt x="35" y="105"/>
                    <a:pt x="53" y="105"/>
                  </a:cubicBezTo>
                  <a:cubicBezTo>
                    <a:pt x="70" y="105"/>
                    <a:pt x="86" y="104"/>
                    <a:pt x="101" y="102"/>
                  </a:cubicBezTo>
                  <a:cubicBezTo>
                    <a:pt x="104" y="91"/>
                    <a:pt x="105" y="78"/>
                    <a:pt x="105" y="65"/>
                  </a:cubicBezTo>
                  <a:cubicBezTo>
                    <a:pt x="105" y="53"/>
                    <a:pt x="104" y="40"/>
                    <a:pt x="101" y="29"/>
                  </a:cubicBezTo>
                  <a:close/>
                  <a:moveTo>
                    <a:pt x="89" y="90"/>
                  </a:moveTo>
                  <a:cubicBezTo>
                    <a:pt x="78" y="91"/>
                    <a:pt x="65" y="92"/>
                    <a:pt x="53" y="92"/>
                  </a:cubicBezTo>
                  <a:cubicBezTo>
                    <a:pt x="40" y="92"/>
                    <a:pt x="27" y="91"/>
                    <a:pt x="16" y="90"/>
                  </a:cubicBezTo>
                  <a:cubicBezTo>
                    <a:pt x="14" y="82"/>
                    <a:pt x="13" y="74"/>
                    <a:pt x="13" y="65"/>
                  </a:cubicBezTo>
                  <a:cubicBezTo>
                    <a:pt x="13" y="57"/>
                    <a:pt x="14" y="49"/>
                    <a:pt x="16" y="41"/>
                  </a:cubicBezTo>
                  <a:cubicBezTo>
                    <a:pt x="27" y="40"/>
                    <a:pt x="40" y="39"/>
                    <a:pt x="53" y="39"/>
                  </a:cubicBezTo>
                  <a:cubicBezTo>
                    <a:pt x="65" y="39"/>
                    <a:pt x="78" y="40"/>
                    <a:pt x="89" y="41"/>
                  </a:cubicBezTo>
                  <a:cubicBezTo>
                    <a:pt x="91" y="49"/>
                    <a:pt x="92" y="57"/>
                    <a:pt x="92" y="65"/>
                  </a:cubicBezTo>
                  <a:cubicBezTo>
                    <a:pt x="92" y="74"/>
                    <a:pt x="91" y="82"/>
                    <a:pt x="89" y="90"/>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9" name="Freeform 140"/>
            <p:cNvSpPr/>
            <p:nvPr/>
          </p:nvSpPr>
          <p:spPr bwMode="auto">
            <a:xfrm>
              <a:off x="9274172" y="2775119"/>
              <a:ext cx="428656" cy="348404"/>
            </a:xfrm>
            <a:custGeom>
              <a:avLst/>
              <a:gdLst>
                <a:gd name="T0" fmla="*/ 134 w 134"/>
                <a:gd name="T1" fmla="*/ 13 h 109"/>
                <a:gd name="T2" fmla="*/ 118 w 134"/>
                <a:gd name="T3" fmla="*/ 17 h 109"/>
                <a:gd name="T4" fmla="*/ 130 w 134"/>
                <a:gd name="T5" fmla="*/ 2 h 109"/>
                <a:gd name="T6" fmla="*/ 113 w 134"/>
                <a:gd name="T7" fmla="*/ 9 h 109"/>
                <a:gd name="T8" fmla="*/ 93 w 134"/>
                <a:gd name="T9" fmla="*/ 0 h 109"/>
                <a:gd name="T10" fmla="*/ 65 w 134"/>
                <a:gd name="T11" fmla="*/ 28 h 109"/>
                <a:gd name="T12" fmla="*/ 66 w 134"/>
                <a:gd name="T13" fmla="*/ 34 h 109"/>
                <a:gd name="T14" fmla="*/ 10 w 134"/>
                <a:gd name="T15" fmla="*/ 5 h 109"/>
                <a:gd name="T16" fmla="*/ 6 w 134"/>
                <a:gd name="T17" fmla="*/ 19 h 109"/>
                <a:gd name="T18" fmla="*/ 18 w 134"/>
                <a:gd name="T19" fmla="*/ 42 h 109"/>
                <a:gd name="T20" fmla="*/ 6 w 134"/>
                <a:gd name="T21" fmla="*/ 38 h 109"/>
                <a:gd name="T22" fmla="*/ 6 w 134"/>
                <a:gd name="T23" fmla="*/ 39 h 109"/>
                <a:gd name="T24" fmla="*/ 28 w 134"/>
                <a:gd name="T25" fmla="*/ 66 h 109"/>
                <a:gd name="T26" fmla="*/ 20 w 134"/>
                <a:gd name="T27" fmla="*/ 67 h 109"/>
                <a:gd name="T28" fmla="*/ 15 w 134"/>
                <a:gd name="T29" fmla="*/ 66 h 109"/>
                <a:gd name="T30" fmla="*/ 41 w 134"/>
                <a:gd name="T31" fmla="*/ 85 h 109"/>
                <a:gd name="T32" fmla="*/ 7 w 134"/>
                <a:gd name="T33" fmla="*/ 97 h 109"/>
                <a:gd name="T34" fmla="*/ 0 w 134"/>
                <a:gd name="T35" fmla="*/ 96 h 109"/>
                <a:gd name="T36" fmla="*/ 42 w 134"/>
                <a:gd name="T37" fmla="*/ 109 h 109"/>
                <a:gd name="T38" fmla="*/ 120 w 134"/>
                <a:gd name="T39" fmla="*/ 31 h 109"/>
                <a:gd name="T40" fmla="*/ 120 w 134"/>
                <a:gd name="T41" fmla="*/ 27 h 109"/>
                <a:gd name="T42" fmla="*/ 134 w 134"/>
                <a:gd name="T43" fmla="*/ 1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4" h="109">
                  <a:moveTo>
                    <a:pt x="134" y="13"/>
                  </a:moveTo>
                  <a:cubicBezTo>
                    <a:pt x="129" y="15"/>
                    <a:pt x="124" y="17"/>
                    <a:pt x="118" y="17"/>
                  </a:cubicBezTo>
                  <a:cubicBezTo>
                    <a:pt x="124" y="14"/>
                    <a:pt x="128" y="9"/>
                    <a:pt x="130" y="2"/>
                  </a:cubicBezTo>
                  <a:cubicBezTo>
                    <a:pt x="125" y="5"/>
                    <a:pt x="119" y="8"/>
                    <a:pt x="113" y="9"/>
                  </a:cubicBezTo>
                  <a:cubicBezTo>
                    <a:pt x="108" y="3"/>
                    <a:pt x="101" y="0"/>
                    <a:pt x="93" y="0"/>
                  </a:cubicBezTo>
                  <a:cubicBezTo>
                    <a:pt x="78" y="0"/>
                    <a:pt x="65" y="12"/>
                    <a:pt x="65" y="28"/>
                  </a:cubicBezTo>
                  <a:cubicBezTo>
                    <a:pt x="65" y="30"/>
                    <a:pt x="66" y="32"/>
                    <a:pt x="66" y="34"/>
                  </a:cubicBezTo>
                  <a:cubicBezTo>
                    <a:pt x="43" y="33"/>
                    <a:pt x="23" y="22"/>
                    <a:pt x="10" y="5"/>
                  </a:cubicBezTo>
                  <a:cubicBezTo>
                    <a:pt x="7" y="9"/>
                    <a:pt x="6" y="14"/>
                    <a:pt x="6" y="19"/>
                  </a:cubicBezTo>
                  <a:cubicBezTo>
                    <a:pt x="6" y="28"/>
                    <a:pt x="11" y="37"/>
                    <a:pt x="18" y="42"/>
                  </a:cubicBezTo>
                  <a:cubicBezTo>
                    <a:pt x="14" y="42"/>
                    <a:pt x="9" y="40"/>
                    <a:pt x="6" y="38"/>
                  </a:cubicBezTo>
                  <a:cubicBezTo>
                    <a:pt x="6" y="38"/>
                    <a:pt x="6" y="39"/>
                    <a:pt x="6" y="39"/>
                  </a:cubicBezTo>
                  <a:cubicBezTo>
                    <a:pt x="6" y="52"/>
                    <a:pt x="15" y="63"/>
                    <a:pt x="28" y="66"/>
                  </a:cubicBezTo>
                  <a:cubicBezTo>
                    <a:pt x="25" y="66"/>
                    <a:pt x="23" y="67"/>
                    <a:pt x="20" y="67"/>
                  </a:cubicBezTo>
                  <a:cubicBezTo>
                    <a:pt x="19" y="67"/>
                    <a:pt x="17" y="66"/>
                    <a:pt x="15" y="66"/>
                  </a:cubicBezTo>
                  <a:cubicBezTo>
                    <a:pt x="19" y="77"/>
                    <a:pt x="29" y="85"/>
                    <a:pt x="41" y="85"/>
                  </a:cubicBezTo>
                  <a:cubicBezTo>
                    <a:pt x="31" y="92"/>
                    <a:pt x="20" y="97"/>
                    <a:pt x="7" y="97"/>
                  </a:cubicBezTo>
                  <a:cubicBezTo>
                    <a:pt x="5" y="97"/>
                    <a:pt x="2" y="97"/>
                    <a:pt x="0" y="96"/>
                  </a:cubicBezTo>
                  <a:cubicBezTo>
                    <a:pt x="12" y="104"/>
                    <a:pt x="27" y="109"/>
                    <a:pt x="42" y="109"/>
                  </a:cubicBezTo>
                  <a:cubicBezTo>
                    <a:pt x="93" y="109"/>
                    <a:pt x="120" y="67"/>
                    <a:pt x="120" y="31"/>
                  </a:cubicBezTo>
                  <a:cubicBezTo>
                    <a:pt x="120" y="30"/>
                    <a:pt x="120" y="28"/>
                    <a:pt x="120" y="27"/>
                  </a:cubicBezTo>
                  <a:cubicBezTo>
                    <a:pt x="126" y="23"/>
                    <a:pt x="130" y="18"/>
                    <a:pt x="134" y="13"/>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0" name="Freeform 141"/>
            <p:cNvSpPr>
              <a:spLocks noEditPoints="1"/>
            </p:cNvSpPr>
            <p:nvPr/>
          </p:nvSpPr>
          <p:spPr bwMode="auto">
            <a:xfrm>
              <a:off x="9465990" y="4558244"/>
              <a:ext cx="414954" cy="391466"/>
            </a:xfrm>
            <a:custGeom>
              <a:avLst/>
              <a:gdLst>
                <a:gd name="T0" fmla="*/ 93 w 212"/>
                <a:gd name="T1" fmla="*/ 107 h 200"/>
                <a:gd name="T2" fmla="*/ 119 w 212"/>
                <a:gd name="T3" fmla="*/ 107 h 200"/>
                <a:gd name="T4" fmla="*/ 119 w 212"/>
                <a:gd name="T5" fmla="*/ 54 h 200"/>
                <a:gd name="T6" fmla="*/ 158 w 212"/>
                <a:gd name="T7" fmla="*/ 54 h 200"/>
                <a:gd name="T8" fmla="*/ 106 w 212"/>
                <a:gd name="T9" fmla="*/ 0 h 200"/>
                <a:gd name="T10" fmla="*/ 52 w 212"/>
                <a:gd name="T11" fmla="*/ 54 h 200"/>
                <a:gd name="T12" fmla="*/ 93 w 212"/>
                <a:gd name="T13" fmla="*/ 54 h 200"/>
                <a:gd name="T14" fmla="*/ 93 w 212"/>
                <a:gd name="T15" fmla="*/ 107 h 200"/>
                <a:gd name="T16" fmla="*/ 132 w 212"/>
                <a:gd name="T17" fmla="*/ 77 h 200"/>
                <a:gd name="T18" fmla="*/ 132 w 212"/>
                <a:gd name="T19" fmla="*/ 97 h 200"/>
                <a:gd name="T20" fmla="*/ 192 w 212"/>
                <a:gd name="T21" fmla="*/ 120 h 200"/>
                <a:gd name="T22" fmla="*/ 106 w 212"/>
                <a:gd name="T23" fmla="*/ 152 h 200"/>
                <a:gd name="T24" fmla="*/ 18 w 212"/>
                <a:gd name="T25" fmla="*/ 120 h 200"/>
                <a:gd name="T26" fmla="*/ 78 w 212"/>
                <a:gd name="T27" fmla="*/ 97 h 200"/>
                <a:gd name="T28" fmla="*/ 78 w 212"/>
                <a:gd name="T29" fmla="*/ 77 h 200"/>
                <a:gd name="T30" fmla="*/ 0 w 212"/>
                <a:gd name="T31" fmla="*/ 107 h 200"/>
                <a:gd name="T32" fmla="*/ 0 w 212"/>
                <a:gd name="T33" fmla="*/ 160 h 200"/>
                <a:gd name="T34" fmla="*/ 106 w 212"/>
                <a:gd name="T35" fmla="*/ 200 h 200"/>
                <a:gd name="T36" fmla="*/ 212 w 212"/>
                <a:gd name="T37" fmla="*/ 160 h 200"/>
                <a:gd name="T38" fmla="*/ 212 w 212"/>
                <a:gd name="T39" fmla="*/ 107 h 200"/>
                <a:gd name="T40" fmla="*/ 132 w 212"/>
                <a:gd name="T41" fmla="*/ 77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2" h="200">
                  <a:moveTo>
                    <a:pt x="93" y="107"/>
                  </a:moveTo>
                  <a:lnTo>
                    <a:pt x="119" y="107"/>
                  </a:lnTo>
                  <a:lnTo>
                    <a:pt x="119" y="54"/>
                  </a:lnTo>
                  <a:lnTo>
                    <a:pt x="158" y="54"/>
                  </a:lnTo>
                  <a:lnTo>
                    <a:pt x="106" y="0"/>
                  </a:lnTo>
                  <a:lnTo>
                    <a:pt x="52" y="54"/>
                  </a:lnTo>
                  <a:lnTo>
                    <a:pt x="93" y="54"/>
                  </a:lnTo>
                  <a:lnTo>
                    <a:pt x="93" y="107"/>
                  </a:lnTo>
                  <a:close/>
                  <a:moveTo>
                    <a:pt x="132" y="77"/>
                  </a:moveTo>
                  <a:lnTo>
                    <a:pt x="132" y="97"/>
                  </a:lnTo>
                  <a:lnTo>
                    <a:pt x="192" y="120"/>
                  </a:lnTo>
                  <a:lnTo>
                    <a:pt x="106" y="152"/>
                  </a:lnTo>
                  <a:lnTo>
                    <a:pt x="18" y="120"/>
                  </a:lnTo>
                  <a:lnTo>
                    <a:pt x="78" y="97"/>
                  </a:lnTo>
                  <a:lnTo>
                    <a:pt x="78" y="77"/>
                  </a:lnTo>
                  <a:lnTo>
                    <a:pt x="0" y="107"/>
                  </a:lnTo>
                  <a:lnTo>
                    <a:pt x="0" y="160"/>
                  </a:lnTo>
                  <a:lnTo>
                    <a:pt x="106" y="200"/>
                  </a:lnTo>
                  <a:lnTo>
                    <a:pt x="212" y="160"/>
                  </a:lnTo>
                  <a:lnTo>
                    <a:pt x="212" y="107"/>
                  </a:lnTo>
                  <a:lnTo>
                    <a:pt x="132" y="77"/>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1" name="Freeform 142"/>
            <p:cNvSpPr>
              <a:spLocks noEditPoints="1"/>
            </p:cNvSpPr>
            <p:nvPr/>
          </p:nvSpPr>
          <p:spPr bwMode="auto">
            <a:xfrm>
              <a:off x="9446417" y="4981027"/>
              <a:ext cx="317087" cy="240751"/>
            </a:xfrm>
            <a:custGeom>
              <a:avLst/>
              <a:gdLst>
                <a:gd name="T0" fmla="*/ 37 w 99"/>
                <a:gd name="T1" fmla="*/ 16 h 75"/>
                <a:gd name="T2" fmla="*/ 53 w 99"/>
                <a:gd name="T3" fmla="*/ 31 h 75"/>
                <a:gd name="T4" fmla="*/ 68 w 99"/>
                <a:gd name="T5" fmla="*/ 16 h 75"/>
                <a:gd name="T6" fmla="*/ 53 w 99"/>
                <a:gd name="T7" fmla="*/ 0 h 75"/>
                <a:gd name="T8" fmla="*/ 37 w 99"/>
                <a:gd name="T9" fmla="*/ 16 h 75"/>
                <a:gd name="T10" fmla="*/ 0 w 99"/>
                <a:gd name="T11" fmla="*/ 16 h 75"/>
                <a:gd name="T12" fmla="*/ 16 w 99"/>
                <a:gd name="T13" fmla="*/ 31 h 75"/>
                <a:gd name="T14" fmla="*/ 31 w 99"/>
                <a:gd name="T15" fmla="*/ 16 h 75"/>
                <a:gd name="T16" fmla="*/ 16 w 99"/>
                <a:gd name="T17" fmla="*/ 0 h 75"/>
                <a:gd name="T18" fmla="*/ 0 w 99"/>
                <a:gd name="T19" fmla="*/ 16 h 75"/>
                <a:gd name="T20" fmla="*/ 74 w 99"/>
                <a:gd name="T21" fmla="*/ 47 h 75"/>
                <a:gd name="T22" fmla="*/ 74 w 99"/>
                <a:gd name="T23" fmla="*/ 37 h 75"/>
                <a:gd name="T24" fmla="*/ 68 w 99"/>
                <a:gd name="T25" fmla="*/ 31 h 75"/>
                <a:gd name="T26" fmla="*/ 53 w 99"/>
                <a:gd name="T27" fmla="*/ 31 h 75"/>
                <a:gd name="T28" fmla="*/ 16 w 99"/>
                <a:gd name="T29" fmla="*/ 31 h 75"/>
                <a:gd name="T30" fmla="*/ 6 w 99"/>
                <a:gd name="T31" fmla="*/ 31 h 75"/>
                <a:gd name="T32" fmla="*/ 0 w 99"/>
                <a:gd name="T33" fmla="*/ 37 h 75"/>
                <a:gd name="T34" fmla="*/ 0 w 99"/>
                <a:gd name="T35" fmla="*/ 68 h 75"/>
                <a:gd name="T36" fmla="*/ 6 w 99"/>
                <a:gd name="T37" fmla="*/ 75 h 75"/>
                <a:gd name="T38" fmla="*/ 68 w 99"/>
                <a:gd name="T39" fmla="*/ 75 h 75"/>
                <a:gd name="T40" fmla="*/ 74 w 99"/>
                <a:gd name="T41" fmla="*/ 68 h 75"/>
                <a:gd name="T42" fmla="*/ 74 w 99"/>
                <a:gd name="T43" fmla="*/ 59 h 75"/>
                <a:gd name="T44" fmla="*/ 99 w 99"/>
                <a:gd name="T45" fmla="*/ 75 h 75"/>
                <a:gd name="T46" fmla="*/ 99 w 99"/>
                <a:gd name="T47" fmla="*/ 31 h 75"/>
                <a:gd name="T48" fmla="*/ 74 w 99"/>
                <a:gd name="T49" fmla="*/ 47 h 75"/>
                <a:gd name="T50" fmla="*/ 62 w 99"/>
                <a:gd name="T51" fmla="*/ 62 h 75"/>
                <a:gd name="T52" fmla="*/ 13 w 99"/>
                <a:gd name="T53" fmla="*/ 62 h 75"/>
                <a:gd name="T54" fmla="*/ 13 w 99"/>
                <a:gd name="T55" fmla="*/ 44 h 75"/>
                <a:gd name="T56" fmla="*/ 62 w 99"/>
                <a:gd name="T57" fmla="*/ 44 h 75"/>
                <a:gd name="T58" fmla="*/ 62 w 99"/>
                <a:gd name="T59" fmla="*/ 6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9" h="75">
                  <a:moveTo>
                    <a:pt x="37" y="16"/>
                  </a:moveTo>
                  <a:cubicBezTo>
                    <a:pt x="37" y="24"/>
                    <a:pt x="44" y="31"/>
                    <a:pt x="53" y="31"/>
                  </a:cubicBezTo>
                  <a:cubicBezTo>
                    <a:pt x="61" y="31"/>
                    <a:pt x="68" y="24"/>
                    <a:pt x="68" y="16"/>
                  </a:cubicBezTo>
                  <a:cubicBezTo>
                    <a:pt x="68" y="7"/>
                    <a:pt x="61" y="0"/>
                    <a:pt x="53" y="0"/>
                  </a:cubicBezTo>
                  <a:cubicBezTo>
                    <a:pt x="44" y="0"/>
                    <a:pt x="37" y="7"/>
                    <a:pt x="37" y="16"/>
                  </a:cubicBezTo>
                  <a:close/>
                  <a:moveTo>
                    <a:pt x="0" y="16"/>
                  </a:moveTo>
                  <a:cubicBezTo>
                    <a:pt x="0" y="24"/>
                    <a:pt x="7" y="31"/>
                    <a:pt x="16" y="31"/>
                  </a:cubicBezTo>
                  <a:cubicBezTo>
                    <a:pt x="24" y="31"/>
                    <a:pt x="31" y="24"/>
                    <a:pt x="31" y="16"/>
                  </a:cubicBezTo>
                  <a:cubicBezTo>
                    <a:pt x="31" y="7"/>
                    <a:pt x="24" y="0"/>
                    <a:pt x="16" y="0"/>
                  </a:cubicBezTo>
                  <a:cubicBezTo>
                    <a:pt x="7" y="0"/>
                    <a:pt x="0" y="7"/>
                    <a:pt x="0" y="16"/>
                  </a:cubicBezTo>
                  <a:close/>
                  <a:moveTo>
                    <a:pt x="74" y="47"/>
                  </a:moveTo>
                  <a:cubicBezTo>
                    <a:pt x="74" y="37"/>
                    <a:pt x="74" y="37"/>
                    <a:pt x="74" y="37"/>
                  </a:cubicBezTo>
                  <a:cubicBezTo>
                    <a:pt x="74" y="34"/>
                    <a:pt x="72" y="31"/>
                    <a:pt x="68" y="31"/>
                  </a:cubicBezTo>
                  <a:cubicBezTo>
                    <a:pt x="53" y="31"/>
                    <a:pt x="53" y="31"/>
                    <a:pt x="53" y="31"/>
                  </a:cubicBezTo>
                  <a:cubicBezTo>
                    <a:pt x="16" y="31"/>
                    <a:pt x="16" y="31"/>
                    <a:pt x="16" y="31"/>
                  </a:cubicBezTo>
                  <a:cubicBezTo>
                    <a:pt x="6" y="31"/>
                    <a:pt x="6" y="31"/>
                    <a:pt x="6" y="31"/>
                  </a:cubicBezTo>
                  <a:cubicBezTo>
                    <a:pt x="3" y="31"/>
                    <a:pt x="0" y="34"/>
                    <a:pt x="0" y="37"/>
                  </a:cubicBezTo>
                  <a:cubicBezTo>
                    <a:pt x="0" y="68"/>
                    <a:pt x="0" y="68"/>
                    <a:pt x="0" y="68"/>
                  </a:cubicBezTo>
                  <a:cubicBezTo>
                    <a:pt x="0" y="72"/>
                    <a:pt x="3" y="75"/>
                    <a:pt x="6" y="75"/>
                  </a:cubicBezTo>
                  <a:cubicBezTo>
                    <a:pt x="68" y="75"/>
                    <a:pt x="68" y="75"/>
                    <a:pt x="68" y="75"/>
                  </a:cubicBezTo>
                  <a:cubicBezTo>
                    <a:pt x="72" y="75"/>
                    <a:pt x="74" y="72"/>
                    <a:pt x="74" y="68"/>
                  </a:cubicBezTo>
                  <a:cubicBezTo>
                    <a:pt x="74" y="59"/>
                    <a:pt x="74" y="59"/>
                    <a:pt x="74" y="59"/>
                  </a:cubicBezTo>
                  <a:cubicBezTo>
                    <a:pt x="99" y="75"/>
                    <a:pt x="99" y="75"/>
                    <a:pt x="99" y="75"/>
                  </a:cubicBezTo>
                  <a:cubicBezTo>
                    <a:pt x="99" y="31"/>
                    <a:pt x="99" y="31"/>
                    <a:pt x="99" y="31"/>
                  </a:cubicBezTo>
                  <a:lnTo>
                    <a:pt x="74" y="47"/>
                  </a:lnTo>
                  <a:close/>
                  <a:moveTo>
                    <a:pt x="62" y="62"/>
                  </a:moveTo>
                  <a:cubicBezTo>
                    <a:pt x="13" y="62"/>
                    <a:pt x="13" y="62"/>
                    <a:pt x="13" y="62"/>
                  </a:cubicBezTo>
                  <a:cubicBezTo>
                    <a:pt x="13" y="44"/>
                    <a:pt x="13" y="44"/>
                    <a:pt x="13" y="44"/>
                  </a:cubicBezTo>
                  <a:cubicBezTo>
                    <a:pt x="62" y="44"/>
                    <a:pt x="62" y="44"/>
                    <a:pt x="62" y="44"/>
                  </a:cubicBezTo>
                  <a:lnTo>
                    <a:pt x="62" y="62"/>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2" name="Freeform 143"/>
            <p:cNvSpPr>
              <a:spLocks noEditPoints="1"/>
            </p:cNvSpPr>
            <p:nvPr/>
          </p:nvSpPr>
          <p:spPr bwMode="auto">
            <a:xfrm>
              <a:off x="9372038" y="4200054"/>
              <a:ext cx="336661" cy="340575"/>
            </a:xfrm>
            <a:custGeom>
              <a:avLst/>
              <a:gdLst>
                <a:gd name="T0" fmla="*/ 53 w 105"/>
                <a:gd name="T1" fmla="*/ 0 h 106"/>
                <a:gd name="T2" fmla="*/ 0 w 105"/>
                <a:gd name="T3" fmla="*/ 53 h 106"/>
                <a:gd name="T4" fmla="*/ 53 w 105"/>
                <a:gd name="T5" fmla="*/ 106 h 106"/>
                <a:gd name="T6" fmla="*/ 105 w 105"/>
                <a:gd name="T7" fmla="*/ 53 h 106"/>
                <a:gd name="T8" fmla="*/ 53 w 105"/>
                <a:gd name="T9" fmla="*/ 0 h 106"/>
                <a:gd name="T10" fmla="*/ 84 w 105"/>
                <a:gd name="T11" fmla="*/ 45 h 106"/>
                <a:gd name="T12" fmla="*/ 55 w 105"/>
                <a:gd name="T13" fmla="*/ 85 h 106"/>
                <a:gd name="T14" fmla="*/ 41 w 105"/>
                <a:gd name="T15" fmla="*/ 80 h 106"/>
                <a:gd name="T16" fmla="*/ 31 w 105"/>
                <a:gd name="T17" fmla="*/ 48 h 106"/>
                <a:gd name="T18" fmla="*/ 24 w 105"/>
                <a:gd name="T19" fmla="*/ 50 h 106"/>
                <a:gd name="T20" fmla="*/ 21 w 105"/>
                <a:gd name="T21" fmla="*/ 47 h 106"/>
                <a:gd name="T22" fmla="*/ 40 w 105"/>
                <a:gd name="T23" fmla="*/ 33 h 106"/>
                <a:gd name="T24" fmla="*/ 51 w 105"/>
                <a:gd name="T25" fmla="*/ 54 h 106"/>
                <a:gd name="T26" fmla="*/ 56 w 105"/>
                <a:gd name="T27" fmla="*/ 67 h 106"/>
                <a:gd name="T28" fmla="*/ 64 w 105"/>
                <a:gd name="T29" fmla="*/ 55 h 106"/>
                <a:gd name="T30" fmla="*/ 57 w 105"/>
                <a:gd name="T31" fmla="*/ 47 h 106"/>
                <a:gd name="T32" fmla="*/ 84 w 105"/>
                <a:gd name="T33" fmla="*/ 4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5" h="106">
                  <a:moveTo>
                    <a:pt x="53" y="0"/>
                  </a:moveTo>
                  <a:cubicBezTo>
                    <a:pt x="23" y="0"/>
                    <a:pt x="0" y="24"/>
                    <a:pt x="0" y="53"/>
                  </a:cubicBezTo>
                  <a:cubicBezTo>
                    <a:pt x="0" y="82"/>
                    <a:pt x="23" y="106"/>
                    <a:pt x="53" y="106"/>
                  </a:cubicBezTo>
                  <a:cubicBezTo>
                    <a:pt x="82" y="106"/>
                    <a:pt x="105" y="82"/>
                    <a:pt x="105" y="53"/>
                  </a:cubicBezTo>
                  <a:cubicBezTo>
                    <a:pt x="105" y="24"/>
                    <a:pt x="82" y="0"/>
                    <a:pt x="53" y="0"/>
                  </a:cubicBezTo>
                  <a:close/>
                  <a:moveTo>
                    <a:pt x="84" y="45"/>
                  </a:moveTo>
                  <a:cubicBezTo>
                    <a:pt x="80" y="65"/>
                    <a:pt x="61" y="82"/>
                    <a:pt x="55" y="85"/>
                  </a:cubicBezTo>
                  <a:cubicBezTo>
                    <a:pt x="49" y="89"/>
                    <a:pt x="43" y="84"/>
                    <a:pt x="41" y="80"/>
                  </a:cubicBezTo>
                  <a:cubicBezTo>
                    <a:pt x="39" y="75"/>
                    <a:pt x="33" y="50"/>
                    <a:pt x="31" y="48"/>
                  </a:cubicBezTo>
                  <a:cubicBezTo>
                    <a:pt x="29" y="46"/>
                    <a:pt x="24" y="50"/>
                    <a:pt x="24" y="50"/>
                  </a:cubicBezTo>
                  <a:cubicBezTo>
                    <a:pt x="21" y="47"/>
                    <a:pt x="21" y="47"/>
                    <a:pt x="21" y="47"/>
                  </a:cubicBezTo>
                  <a:cubicBezTo>
                    <a:pt x="21" y="47"/>
                    <a:pt x="32" y="34"/>
                    <a:pt x="40" y="33"/>
                  </a:cubicBezTo>
                  <a:cubicBezTo>
                    <a:pt x="49" y="31"/>
                    <a:pt x="49" y="46"/>
                    <a:pt x="51" y="54"/>
                  </a:cubicBezTo>
                  <a:cubicBezTo>
                    <a:pt x="53" y="62"/>
                    <a:pt x="54" y="67"/>
                    <a:pt x="56" y="67"/>
                  </a:cubicBezTo>
                  <a:cubicBezTo>
                    <a:pt x="58" y="67"/>
                    <a:pt x="61" y="62"/>
                    <a:pt x="64" y="55"/>
                  </a:cubicBezTo>
                  <a:cubicBezTo>
                    <a:pt x="68" y="49"/>
                    <a:pt x="64" y="43"/>
                    <a:pt x="57" y="47"/>
                  </a:cubicBezTo>
                  <a:cubicBezTo>
                    <a:pt x="60" y="30"/>
                    <a:pt x="87" y="26"/>
                    <a:pt x="84" y="45"/>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3" name="Freeform 144"/>
            <p:cNvSpPr>
              <a:spLocks noEditPoints="1"/>
            </p:cNvSpPr>
            <p:nvPr/>
          </p:nvSpPr>
          <p:spPr bwMode="auto">
            <a:xfrm>
              <a:off x="9266343" y="3900582"/>
              <a:ext cx="326874" cy="277941"/>
            </a:xfrm>
            <a:custGeom>
              <a:avLst/>
              <a:gdLst>
                <a:gd name="T0" fmla="*/ 84 w 102"/>
                <a:gd name="T1" fmla="*/ 82 h 87"/>
                <a:gd name="T2" fmla="*/ 81 w 102"/>
                <a:gd name="T3" fmla="*/ 81 h 87"/>
                <a:gd name="T4" fmla="*/ 81 w 102"/>
                <a:gd name="T5" fmla="*/ 74 h 87"/>
                <a:gd name="T6" fmla="*/ 93 w 102"/>
                <a:gd name="T7" fmla="*/ 44 h 87"/>
                <a:gd name="T8" fmla="*/ 81 w 102"/>
                <a:gd name="T9" fmla="*/ 13 h 87"/>
                <a:gd name="T10" fmla="*/ 81 w 102"/>
                <a:gd name="T11" fmla="*/ 6 h 87"/>
                <a:gd name="T12" fmla="*/ 87 w 102"/>
                <a:gd name="T13" fmla="*/ 6 h 87"/>
                <a:gd name="T14" fmla="*/ 102 w 102"/>
                <a:gd name="T15" fmla="*/ 44 h 87"/>
                <a:gd name="T16" fmla="*/ 87 w 102"/>
                <a:gd name="T17" fmla="*/ 81 h 87"/>
                <a:gd name="T18" fmla="*/ 84 w 102"/>
                <a:gd name="T19" fmla="*/ 82 h 87"/>
                <a:gd name="T20" fmla="*/ 68 w 102"/>
                <a:gd name="T21" fmla="*/ 74 h 87"/>
                <a:gd name="T22" fmla="*/ 65 w 102"/>
                <a:gd name="T23" fmla="*/ 72 h 87"/>
                <a:gd name="T24" fmla="*/ 65 w 102"/>
                <a:gd name="T25" fmla="*/ 66 h 87"/>
                <a:gd name="T26" fmla="*/ 65 w 102"/>
                <a:gd name="T27" fmla="*/ 21 h 87"/>
                <a:gd name="T28" fmla="*/ 65 w 102"/>
                <a:gd name="T29" fmla="*/ 15 h 87"/>
                <a:gd name="T30" fmla="*/ 71 w 102"/>
                <a:gd name="T31" fmla="*/ 15 h 87"/>
                <a:gd name="T32" fmla="*/ 83 w 102"/>
                <a:gd name="T33" fmla="*/ 44 h 87"/>
                <a:gd name="T34" fmla="*/ 71 w 102"/>
                <a:gd name="T35" fmla="*/ 72 h 87"/>
                <a:gd name="T36" fmla="*/ 68 w 102"/>
                <a:gd name="T37" fmla="*/ 74 h 87"/>
                <a:gd name="T38" fmla="*/ 52 w 102"/>
                <a:gd name="T39" fmla="*/ 65 h 87"/>
                <a:gd name="T40" fmla="*/ 49 w 102"/>
                <a:gd name="T41" fmla="*/ 64 h 87"/>
                <a:gd name="T42" fmla="*/ 49 w 102"/>
                <a:gd name="T43" fmla="*/ 57 h 87"/>
                <a:gd name="T44" fmla="*/ 49 w 102"/>
                <a:gd name="T45" fmla="*/ 30 h 87"/>
                <a:gd name="T46" fmla="*/ 49 w 102"/>
                <a:gd name="T47" fmla="*/ 23 h 87"/>
                <a:gd name="T48" fmla="*/ 55 w 102"/>
                <a:gd name="T49" fmla="*/ 23 h 87"/>
                <a:gd name="T50" fmla="*/ 55 w 102"/>
                <a:gd name="T51" fmla="*/ 64 h 87"/>
                <a:gd name="T52" fmla="*/ 52 w 102"/>
                <a:gd name="T53" fmla="*/ 65 h 87"/>
                <a:gd name="T54" fmla="*/ 38 w 102"/>
                <a:gd name="T55" fmla="*/ 3 h 87"/>
                <a:gd name="T56" fmla="*/ 42 w 102"/>
                <a:gd name="T57" fmla="*/ 5 h 87"/>
                <a:gd name="T58" fmla="*/ 42 w 102"/>
                <a:gd name="T59" fmla="*/ 82 h 87"/>
                <a:gd name="T60" fmla="*/ 38 w 102"/>
                <a:gd name="T61" fmla="*/ 84 h 87"/>
                <a:gd name="T62" fmla="*/ 15 w 102"/>
                <a:gd name="T63" fmla="*/ 62 h 87"/>
                <a:gd name="T64" fmla="*/ 0 w 102"/>
                <a:gd name="T65" fmla="*/ 62 h 87"/>
                <a:gd name="T66" fmla="*/ 0 w 102"/>
                <a:gd name="T67" fmla="*/ 25 h 87"/>
                <a:gd name="T68" fmla="*/ 15 w 102"/>
                <a:gd name="T69" fmla="*/ 25 h 87"/>
                <a:gd name="T70" fmla="*/ 38 w 102"/>
                <a:gd name="T71" fmla="*/ 3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2" h="87">
                  <a:moveTo>
                    <a:pt x="84" y="82"/>
                  </a:moveTo>
                  <a:cubicBezTo>
                    <a:pt x="83" y="82"/>
                    <a:pt x="81" y="82"/>
                    <a:pt x="81" y="81"/>
                  </a:cubicBezTo>
                  <a:cubicBezTo>
                    <a:pt x="79" y="79"/>
                    <a:pt x="79" y="76"/>
                    <a:pt x="81" y="74"/>
                  </a:cubicBezTo>
                  <a:cubicBezTo>
                    <a:pt x="89" y="66"/>
                    <a:pt x="93" y="55"/>
                    <a:pt x="93" y="44"/>
                  </a:cubicBezTo>
                  <a:cubicBezTo>
                    <a:pt x="93" y="32"/>
                    <a:pt x="89" y="21"/>
                    <a:pt x="81" y="13"/>
                  </a:cubicBezTo>
                  <a:cubicBezTo>
                    <a:pt x="79" y="11"/>
                    <a:pt x="79" y="8"/>
                    <a:pt x="81" y="6"/>
                  </a:cubicBezTo>
                  <a:cubicBezTo>
                    <a:pt x="82" y="4"/>
                    <a:pt x="85" y="4"/>
                    <a:pt x="87" y="6"/>
                  </a:cubicBezTo>
                  <a:cubicBezTo>
                    <a:pt x="97" y="16"/>
                    <a:pt x="102" y="29"/>
                    <a:pt x="102" y="44"/>
                  </a:cubicBezTo>
                  <a:cubicBezTo>
                    <a:pt x="102" y="58"/>
                    <a:pt x="97" y="71"/>
                    <a:pt x="87" y="81"/>
                  </a:cubicBezTo>
                  <a:cubicBezTo>
                    <a:pt x="86" y="82"/>
                    <a:pt x="85" y="82"/>
                    <a:pt x="84" y="82"/>
                  </a:cubicBezTo>
                  <a:close/>
                  <a:moveTo>
                    <a:pt x="68" y="74"/>
                  </a:moveTo>
                  <a:cubicBezTo>
                    <a:pt x="67" y="74"/>
                    <a:pt x="65" y="73"/>
                    <a:pt x="65" y="72"/>
                  </a:cubicBezTo>
                  <a:cubicBezTo>
                    <a:pt x="63" y="70"/>
                    <a:pt x="63" y="68"/>
                    <a:pt x="65" y="66"/>
                  </a:cubicBezTo>
                  <a:cubicBezTo>
                    <a:pt x="77" y="54"/>
                    <a:pt x="77" y="33"/>
                    <a:pt x="65" y="21"/>
                  </a:cubicBezTo>
                  <a:cubicBezTo>
                    <a:pt x="63" y="19"/>
                    <a:pt x="63" y="17"/>
                    <a:pt x="65" y="15"/>
                  </a:cubicBezTo>
                  <a:cubicBezTo>
                    <a:pt x="66" y="13"/>
                    <a:pt x="69" y="13"/>
                    <a:pt x="71" y="15"/>
                  </a:cubicBezTo>
                  <a:cubicBezTo>
                    <a:pt x="79" y="22"/>
                    <a:pt x="83" y="33"/>
                    <a:pt x="83" y="44"/>
                  </a:cubicBezTo>
                  <a:cubicBezTo>
                    <a:pt x="83" y="54"/>
                    <a:pt x="79" y="65"/>
                    <a:pt x="71" y="72"/>
                  </a:cubicBezTo>
                  <a:cubicBezTo>
                    <a:pt x="70" y="73"/>
                    <a:pt x="69" y="74"/>
                    <a:pt x="68" y="74"/>
                  </a:cubicBezTo>
                  <a:close/>
                  <a:moveTo>
                    <a:pt x="52" y="65"/>
                  </a:moveTo>
                  <a:cubicBezTo>
                    <a:pt x="51" y="65"/>
                    <a:pt x="49" y="65"/>
                    <a:pt x="49" y="64"/>
                  </a:cubicBezTo>
                  <a:cubicBezTo>
                    <a:pt x="47" y="62"/>
                    <a:pt x="47" y="59"/>
                    <a:pt x="49" y="57"/>
                  </a:cubicBezTo>
                  <a:cubicBezTo>
                    <a:pt x="56" y="50"/>
                    <a:pt x="56" y="37"/>
                    <a:pt x="49" y="30"/>
                  </a:cubicBezTo>
                  <a:cubicBezTo>
                    <a:pt x="47" y="28"/>
                    <a:pt x="47" y="25"/>
                    <a:pt x="49" y="23"/>
                  </a:cubicBezTo>
                  <a:cubicBezTo>
                    <a:pt x="50" y="22"/>
                    <a:pt x="53" y="22"/>
                    <a:pt x="55" y="23"/>
                  </a:cubicBezTo>
                  <a:cubicBezTo>
                    <a:pt x="66" y="34"/>
                    <a:pt x="66" y="53"/>
                    <a:pt x="55" y="64"/>
                  </a:cubicBezTo>
                  <a:cubicBezTo>
                    <a:pt x="54" y="65"/>
                    <a:pt x="53" y="65"/>
                    <a:pt x="52" y="65"/>
                  </a:cubicBezTo>
                  <a:close/>
                  <a:moveTo>
                    <a:pt x="38" y="3"/>
                  </a:moveTo>
                  <a:cubicBezTo>
                    <a:pt x="40" y="0"/>
                    <a:pt x="42" y="1"/>
                    <a:pt x="42" y="5"/>
                  </a:cubicBezTo>
                  <a:cubicBezTo>
                    <a:pt x="42" y="82"/>
                    <a:pt x="42" y="82"/>
                    <a:pt x="42" y="82"/>
                  </a:cubicBezTo>
                  <a:cubicBezTo>
                    <a:pt x="42" y="86"/>
                    <a:pt x="40" y="87"/>
                    <a:pt x="38" y="84"/>
                  </a:cubicBezTo>
                  <a:cubicBezTo>
                    <a:pt x="15" y="62"/>
                    <a:pt x="15" y="62"/>
                    <a:pt x="15" y="62"/>
                  </a:cubicBezTo>
                  <a:cubicBezTo>
                    <a:pt x="0" y="62"/>
                    <a:pt x="0" y="62"/>
                    <a:pt x="0" y="62"/>
                  </a:cubicBezTo>
                  <a:cubicBezTo>
                    <a:pt x="0" y="25"/>
                    <a:pt x="0" y="25"/>
                    <a:pt x="0" y="25"/>
                  </a:cubicBezTo>
                  <a:cubicBezTo>
                    <a:pt x="15" y="25"/>
                    <a:pt x="15" y="25"/>
                    <a:pt x="15" y="25"/>
                  </a:cubicBezTo>
                  <a:lnTo>
                    <a:pt x="38" y="3"/>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4" name="Freeform 145"/>
            <p:cNvSpPr>
              <a:spLocks noEditPoints="1"/>
            </p:cNvSpPr>
            <p:nvPr/>
          </p:nvSpPr>
          <p:spPr bwMode="auto">
            <a:xfrm>
              <a:off x="8986444" y="3544348"/>
              <a:ext cx="369936" cy="326873"/>
            </a:xfrm>
            <a:custGeom>
              <a:avLst/>
              <a:gdLst>
                <a:gd name="T0" fmla="*/ 124 w 189"/>
                <a:gd name="T1" fmla="*/ 23 h 167"/>
                <a:gd name="T2" fmla="*/ 65 w 189"/>
                <a:gd name="T3" fmla="*/ 0 h 167"/>
                <a:gd name="T4" fmla="*/ 0 w 189"/>
                <a:gd name="T5" fmla="*/ 23 h 167"/>
                <a:gd name="T6" fmla="*/ 0 w 189"/>
                <a:gd name="T7" fmla="*/ 167 h 167"/>
                <a:gd name="T8" fmla="*/ 65 w 189"/>
                <a:gd name="T9" fmla="*/ 142 h 167"/>
                <a:gd name="T10" fmla="*/ 124 w 189"/>
                <a:gd name="T11" fmla="*/ 167 h 167"/>
                <a:gd name="T12" fmla="*/ 189 w 189"/>
                <a:gd name="T13" fmla="*/ 142 h 167"/>
                <a:gd name="T14" fmla="*/ 189 w 189"/>
                <a:gd name="T15" fmla="*/ 0 h 167"/>
                <a:gd name="T16" fmla="*/ 124 w 189"/>
                <a:gd name="T17" fmla="*/ 23 h 167"/>
                <a:gd name="T18" fmla="*/ 70 w 189"/>
                <a:gd name="T19" fmla="*/ 15 h 167"/>
                <a:gd name="T20" fmla="*/ 119 w 189"/>
                <a:gd name="T21" fmla="*/ 35 h 167"/>
                <a:gd name="T22" fmla="*/ 119 w 189"/>
                <a:gd name="T23" fmla="*/ 152 h 167"/>
                <a:gd name="T24" fmla="*/ 70 w 189"/>
                <a:gd name="T25" fmla="*/ 133 h 167"/>
                <a:gd name="T26" fmla="*/ 70 w 189"/>
                <a:gd name="T27" fmla="*/ 15 h 167"/>
                <a:gd name="T28" fmla="*/ 11 w 189"/>
                <a:gd name="T29" fmla="*/ 31 h 167"/>
                <a:gd name="T30" fmla="*/ 58 w 189"/>
                <a:gd name="T31" fmla="*/ 15 h 167"/>
                <a:gd name="T32" fmla="*/ 58 w 189"/>
                <a:gd name="T33" fmla="*/ 133 h 167"/>
                <a:gd name="T34" fmla="*/ 11 w 189"/>
                <a:gd name="T35" fmla="*/ 151 h 167"/>
                <a:gd name="T36" fmla="*/ 11 w 189"/>
                <a:gd name="T37" fmla="*/ 31 h 167"/>
                <a:gd name="T38" fmla="*/ 178 w 189"/>
                <a:gd name="T39" fmla="*/ 134 h 167"/>
                <a:gd name="T40" fmla="*/ 130 w 189"/>
                <a:gd name="T41" fmla="*/ 152 h 167"/>
                <a:gd name="T42" fmla="*/ 130 w 189"/>
                <a:gd name="T43" fmla="*/ 35 h 167"/>
                <a:gd name="T44" fmla="*/ 178 w 189"/>
                <a:gd name="T45" fmla="*/ 17 h 167"/>
                <a:gd name="T46" fmla="*/ 178 w 189"/>
                <a:gd name="T47"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9" h="167">
                  <a:moveTo>
                    <a:pt x="124" y="23"/>
                  </a:moveTo>
                  <a:lnTo>
                    <a:pt x="65" y="0"/>
                  </a:lnTo>
                  <a:lnTo>
                    <a:pt x="0" y="23"/>
                  </a:lnTo>
                  <a:lnTo>
                    <a:pt x="0" y="167"/>
                  </a:lnTo>
                  <a:lnTo>
                    <a:pt x="65" y="142"/>
                  </a:lnTo>
                  <a:lnTo>
                    <a:pt x="124" y="167"/>
                  </a:lnTo>
                  <a:lnTo>
                    <a:pt x="189" y="142"/>
                  </a:lnTo>
                  <a:lnTo>
                    <a:pt x="189" y="0"/>
                  </a:lnTo>
                  <a:lnTo>
                    <a:pt x="124" y="23"/>
                  </a:lnTo>
                  <a:close/>
                  <a:moveTo>
                    <a:pt x="70" y="15"/>
                  </a:moveTo>
                  <a:lnTo>
                    <a:pt x="119" y="35"/>
                  </a:lnTo>
                  <a:lnTo>
                    <a:pt x="119" y="152"/>
                  </a:lnTo>
                  <a:lnTo>
                    <a:pt x="70" y="133"/>
                  </a:lnTo>
                  <a:lnTo>
                    <a:pt x="70" y="15"/>
                  </a:lnTo>
                  <a:close/>
                  <a:moveTo>
                    <a:pt x="11" y="31"/>
                  </a:moveTo>
                  <a:lnTo>
                    <a:pt x="58" y="15"/>
                  </a:lnTo>
                  <a:lnTo>
                    <a:pt x="58" y="133"/>
                  </a:lnTo>
                  <a:lnTo>
                    <a:pt x="11" y="151"/>
                  </a:lnTo>
                  <a:lnTo>
                    <a:pt x="11" y="31"/>
                  </a:lnTo>
                  <a:close/>
                  <a:moveTo>
                    <a:pt x="178" y="134"/>
                  </a:moveTo>
                  <a:lnTo>
                    <a:pt x="130" y="152"/>
                  </a:lnTo>
                  <a:lnTo>
                    <a:pt x="130" y="35"/>
                  </a:lnTo>
                  <a:lnTo>
                    <a:pt x="178" y="17"/>
                  </a:lnTo>
                  <a:lnTo>
                    <a:pt x="178" y="134"/>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5" name="Freeform 146"/>
            <p:cNvSpPr>
              <a:spLocks noEditPoints="1"/>
            </p:cNvSpPr>
            <p:nvPr/>
          </p:nvSpPr>
          <p:spPr bwMode="auto">
            <a:xfrm>
              <a:off x="9078439" y="2322975"/>
              <a:ext cx="405168" cy="409081"/>
            </a:xfrm>
            <a:custGeom>
              <a:avLst/>
              <a:gdLst>
                <a:gd name="T0" fmla="*/ 63 w 127"/>
                <a:gd name="T1" fmla="*/ 0 h 128"/>
                <a:gd name="T2" fmla="*/ 0 w 127"/>
                <a:gd name="T3" fmla="*/ 64 h 128"/>
                <a:gd name="T4" fmla="*/ 63 w 127"/>
                <a:gd name="T5" fmla="*/ 128 h 128"/>
                <a:gd name="T6" fmla="*/ 127 w 127"/>
                <a:gd name="T7" fmla="*/ 64 h 128"/>
                <a:gd name="T8" fmla="*/ 63 w 127"/>
                <a:gd name="T9" fmla="*/ 0 h 128"/>
                <a:gd name="T10" fmla="*/ 52 w 127"/>
                <a:gd name="T11" fmla="*/ 104 h 128"/>
                <a:gd name="T12" fmla="*/ 25 w 127"/>
                <a:gd name="T13" fmla="*/ 69 h 128"/>
                <a:gd name="T14" fmla="*/ 37 w 127"/>
                <a:gd name="T15" fmla="*/ 57 h 128"/>
                <a:gd name="T16" fmla="*/ 52 w 127"/>
                <a:gd name="T17" fmla="*/ 76 h 128"/>
                <a:gd name="T18" fmla="*/ 98 w 127"/>
                <a:gd name="T19" fmla="*/ 38 h 128"/>
                <a:gd name="T20" fmla="*/ 103 w 127"/>
                <a:gd name="T21" fmla="*/ 44 h 128"/>
                <a:gd name="T22" fmla="*/ 52 w 127"/>
                <a:gd name="T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7" h="128">
                  <a:moveTo>
                    <a:pt x="63" y="0"/>
                  </a:moveTo>
                  <a:cubicBezTo>
                    <a:pt x="28" y="0"/>
                    <a:pt x="0" y="29"/>
                    <a:pt x="0" y="64"/>
                  </a:cubicBezTo>
                  <a:cubicBezTo>
                    <a:pt x="0" y="99"/>
                    <a:pt x="28" y="128"/>
                    <a:pt x="63" y="128"/>
                  </a:cubicBezTo>
                  <a:cubicBezTo>
                    <a:pt x="99" y="128"/>
                    <a:pt x="127" y="99"/>
                    <a:pt x="127" y="64"/>
                  </a:cubicBezTo>
                  <a:cubicBezTo>
                    <a:pt x="127" y="29"/>
                    <a:pt x="99" y="0"/>
                    <a:pt x="63" y="0"/>
                  </a:cubicBezTo>
                  <a:close/>
                  <a:moveTo>
                    <a:pt x="52" y="104"/>
                  </a:moveTo>
                  <a:cubicBezTo>
                    <a:pt x="25" y="69"/>
                    <a:pt x="25" y="69"/>
                    <a:pt x="25" y="69"/>
                  </a:cubicBezTo>
                  <a:cubicBezTo>
                    <a:pt x="37" y="57"/>
                    <a:pt x="37" y="57"/>
                    <a:pt x="37" y="57"/>
                  </a:cubicBezTo>
                  <a:cubicBezTo>
                    <a:pt x="52" y="76"/>
                    <a:pt x="52" y="76"/>
                    <a:pt x="52" y="76"/>
                  </a:cubicBezTo>
                  <a:cubicBezTo>
                    <a:pt x="98" y="38"/>
                    <a:pt x="98" y="38"/>
                    <a:pt x="98" y="38"/>
                  </a:cubicBezTo>
                  <a:cubicBezTo>
                    <a:pt x="103" y="44"/>
                    <a:pt x="103" y="44"/>
                    <a:pt x="103" y="44"/>
                  </a:cubicBezTo>
                  <a:lnTo>
                    <a:pt x="52" y="104"/>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6" name="Freeform 147"/>
            <p:cNvSpPr>
              <a:spLocks noEditPoints="1"/>
            </p:cNvSpPr>
            <p:nvPr/>
          </p:nvSpPr>
          <p:spPr bwMode="auto">
            <a:xfrm>
              <a:off x="10258707" y="5188504"/>
              <a:ext cx="307301" cy="307300"/>
            </a:xfrm>
            <a:custGeom>
              <a:avLst/>
              <a:gdLst>
                <a:gd name="T0" fmla="*/ 0 w 157"/>
                <a:gd name="T1" fmla="*/ 74 h 157"/>
                <a:gd name="T2" fmla="*/ 0 w 157"/>
                <a:gd name="T3" fmla="*/ 23 h 157"/>
                <a:gd name="T4" fmla="*/ 64 w 157"/>
                <a:gd name="T5" fmla="*/ 13 h 157"/>
                <a:gd name="T6" fmla="*/ 64 w 157"/>
                <a:gd name="T7" fmla="*/ 74 h 157"/>
                <a:gd name="T8" fmla="*/ 0 w 157"/>
                <a:gd name="T9" fmla="*/ 74 h 157"/>
                <a:gd name="T10" fmla="*/ 73 w 157"/>
                <a:gd name="T11" fmla="*/ 12 h 157"/>
                <a:gd name="T12" fmla="*/ 157 w 157"/>
                <a:gd name="T13" fmla="*/ 0 h 157"/>
                <a:gd name="T14" fmla="*/ 157 w 157"/>
                <a:gd name="T15" fmla="*/ 74 h 157"/>
                <a:gd name="T16" fmla="*/ 73 w 157"/>
                <a:gd name="T17" fmla="*/ 74 h 157"/>
                <a:gd name="T18" fmla="*/ 73 w 157"/>
                <a:gd name="T19" fmla="*/ 12 h 157"/>
                <a:gd name="T20" fmla="*/ 157 w 157"/>
                <a:gd name="T21" fmla="*/ 84 h 157"/>
                <a:gd name="T22" fmla="*/ 157 w 157"/>
                <a:gd name="T23" fmla="*/ 157 h 157"/>
                <a:gd name="T24" fmla="*/ 73 w 157"/>
                <a:gd name="T25" fmla="*/ 146 h 157"/>
                <a:gd name="T26" fmla="*/ 73 w 157"/>
                <a:gd name="T27" fmla="*/ 84 h 157"/>
                <a:gd name="T28" fmla="*/ 157 w 157"/>
                <a:gd name="T29" fmla="*/ 84 h 157"/>
                <a:gd name="T30" fmla="*/ 64 w 157"/>
                <a:gd name="T31" fmla="*/ 144 h 157"/>
                <a:gd name="T32" fmla="*/ 0 w 157"/>
                <a:gd name="T33" fmla="*/ 136 h 157"/>
                <a:gd name="T34" fmla="*/ 0 w 157"/>
                <a:gd name="T35" fmla="*/ 84 h 157"/>
                <a:gd name="T36" fmla="*/ 64 w 157"/>
                <a:gd name="T37" fmla="*/ 84 h 157"/>
                <a:gd name="T38" fmla="*/ 64 w 157"/>
                <a:gd name="T39" fmla="*/ 144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57">
                  <a:moveTo>
                    <a:pt x="0" y="74"/>
                  </a:moveTo>
                  <a:lnTo>
                    <a:pt x="0" y="23"/>
                  </a:lnTo>
                  <a:lnTo>
                    <a:pt x="64" y="13"/>
                  </a:lnTo>
                  <a:lnTo>
                    <a:pt x="64" y="74"/>
                  </a:lnTo>
                  <a:lnTo>
                    <a:pt x="0" y="74"/>
                  </a:lnTo>
                  <a:close/>
                  <a:moveTo>
                    <a:pt x="73" y="12"/>
                  </a:moveTo>
                  <a:lnTo>
                    <a:pt x="157" y="0"/>
                  </a:lnTo>
                  <a:lnTo>
                    <a:pt x="157" y="74"/>
                  </a:lnTo>
                  <a:lnTo>
                    <a:pt x="73" y="74"/>
                  </a:lnTo>
                  <a:lnTo>
                    <a:pt x="73" y="12"/>
                  </a:lnTo>
                  <a:close/>
                  <a:moveTo>
                    <a:pt x="157" y="84"/>
                  </a:moveTo>
                  <a:lnTo>
                    <a:pt x="157" y="157"/>
                  </a:lnTo>
                  <a:lnTo>
                    <a:pt x="73" y="146"/>
                  </a:lnTo>
                  <a:lnTo>
                    <a:pt x="73" y="84"/>
                  </a:lnTo>
                  <a:lnTo>
                    <a:pt x="157" y="84"/>
                  </a:lnTo>
                  <a:close/>
                  <a:moveTo>
                    <a:pt x="64" y="144"/>
                  </a:moveTo>
                  <a:lnTo>
                    <a:pt x="0" y="136"/>
                  </a:lnTo>
                  <a:lnTo>
                    <a:pt x="0" y="84"/>
                  </a:lnTo>
                  <a:lnTo>
                    <a:pt x="64" y="84"/>
                  </a:lnTo>
                  <a:lnTo>
                    <a:pt x="64" y="144"/>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7" name="Freeform 148"/>
            <p:cNvSpPr>
              <a:spLocks noEditPoints="1"/>
            </p:cNvSpPr>
            <p:nvPr/>
          </p:nvSpPr>
          <p:spPr bwMode="auto">
            <a:xfrm>
              <a:off x="9922047" y="5121955"/>
              <a:ext cx="272069" cy="272068"/>
            </a:xfrm>
            <a:custGeom>
              <a:avLst/>
              <a:gdLst>
                <a:gd name="T0" fmla="*/ 11 w 85"/>
                <a:gd name="T1" fmla="*/ 42 h 85"/>
                <a:gd name="T2" fmla="*/ 29 w 85"/>
                <a:gd name="T3" fmla="*/ 70 h 85"/>
                <a:gd name="T4" fmla="*/ 14 w 85"/>
                <a:gd name="T5" fmla="*/ 30 h 85"/>
                <a:gd name="T6" fmla="*/ 11 w 85"/>
                <a:gd name="T7" fmla="*/ 42 h 85"/>
                <a:gd name="T8" fmla="*/ 64 w 85"/>
                <a:gd name="T9" fmla="*/ 41 h 85"/>
                <a:gd name="T10" fmla="*/ 62 w 85"/>
                <a:gd name="T11" fmla="*/ 32 h 85"/>
                <a:gd name="T12" fmla="*/ 59 w 85"/>
                <a:gd name="T13" fmla="*/ 25 h 85"/>
                <a:gd name="T14" fmla="*/ 64 w 85"/>
                <a:gd name="T15" fmla="*/ 20 h 85"/>
                <a:gd name="T16" fmla="*/ 64 w 85"/>
                <a:gd name="T17" fmla="*/ 20 h 85"/>
                <a:gd name="T18" fmla="*/ 43 w 85"/>
                <a:gd name="T19" fmla="*/ 11 h 85"/>
                <a:gd name="T20" fmla="*/ 16 w 85"/>
                <a:gd name="T21" fmla="*/ 25 h 85"/>
                <a:gd name="T22" fmla="*/ 18 w 85"/>
                <a:gd name="T23" fmla="*/ 25 h 85"/>
                <a:gd name="T24" fmla="*/ 27 w 85"/>
                <a:gd name="T25" fmla="*/ 25 h 85"/>
                <a:gd name="T26" fmla="*/ 27 w 85"/>
                <a:gd name="T27" fmla="*/ 28 h 85"/>
                <a:gd name="T28" fmla="*/ 23 w 85"/>
                <a:gd name="T29" fmla="*/ 28 h 85"/>
                <a:gd name="T30" fmla="*/ 35 w 85"/>
                <a:gd name="T31" fmla="*/ 61 h 85"/>
                <a:gd name="T32" fmla="*/ 42 w 85"/>
                <a:gd name="T33" fmla="*/ 41 h 85"/>
                <a:gd name="T34" fmla="*/ 37 w 85"/>
                <a:gd name="T35" fmla="*/ 28 h 85"/>
                <a:gd name="T36" fmla="*/ 34 w 85"/>
                <a:gd name="T37" fmla="*/ 28 h 85"/>
                <a:gd name="T38" fmla="*/ 34 w 85"/>
                <a:gd name="T39" fmla="*/ 25 h 85"/>
                <a:gd name="T40" fmla="*/ 42 w 85"/>
                <a:gd name="T41" fmla="*/ 25 h 85"/>
                <a:gd name="T42" fmla="*/ 51 w 85"/>
                <a:gd name="T43" fmla="*/ 25 h 85"/>
                <a:gd name="T44" fmla="*/ 51 w 85"/>
                <a:gd name="T45" fmla="*/ 28 h 85"/>
                <a:gd name="T46" fmla="*/ 47 w 85"/>
                <a:gd name="T47" fmla="*/ 28 h 85"/>
                <a:gd name="T48" fmla="*/ 59 w 85"/>
                <a:gd name="T49" fmla="*/ 61 h 85"/>
                <a:gd name="T50" fmla="*/ 62 w 85"/>
                <a:gd name="T51" fmla="*/ 51 h 85"/>
                <a:gd name="T52" fmla="*/ 64 w 85"/>
                <a:gd name="T53" fmla="*/ 41 h 85"/>
                <a:gd name="T54" fmla="*/ 43 w 85"/>
                <a:gd name="T55" fmla="*/ 45 h 85"/>
                <a:gd name="T56" fmla="*/ 34 w 85"/>
                <a:gd name="T57" fmla="*/ 72 h 85"/>
                <a:gd name="T58" fmla="*/ 43 w 85"/>
                <a:gd name="T59" fmla="*/ 73 h 85"/>
                <a:gd name="T60" fmla="*/ 53 w 85"/>
                <a:gd name="T61" fmla="*/ 72 h 85"/>
                <a:gd name="T62" fmla="*/ 53 w 85"/>
                <a:gd name="T63" fmla="*/ 71 h 85"/>
                <a:gd name="T64" fmla="*/ 43 w 85"/>
                <a:gd name="T65" fmla="*/ 45 h 85"/>
                <a:gd name="T66" fmla="*/ 71 w 85"/>
                <a:gd name="T67" fmla="*/ 28 h 85"/>
                <a:gd name="T68" fmla="*/ 71 w 85"/>
                <a:gd name="T69" fmla="*/ 31 h 85"/>
                <a:gd name="T70" fmla="*/ 69 w 85"/>
                <a:gd name="T71" fmla="*/ 42 h 85"/>
                <a:gd name="T72" fmla="*/ 59 w 85"/>
                <a:gd name="T73" fmla="*/ 69 h 85"/>
                <a:gd name="T74" fmla="*/ 75 w 85"/>
                <a:gd name="T75" fmla="*/ 42 h 85"/>
                <a:gd name="T76" fmla="*/ 71 w 85"/>
                <a:gd name="T77" fmla="*/ 28 h 85"/>
                <a:gd name="T78" fmla="*/ 43 w 85"/>
                <a:gd name="T79" fmla="*/ 0 h 85"/>
                <a:gd name="T80" fmla="*/ 0 w 85"/>
                <a:gd name="T81" fmla="*/ 42 h 85"/>
                <a:gd name="T82" fmla="*/ 43 w 85"/>
                <a:gd name="T83" fmla="*/ 85 h 85"/>
                <a:gd name="T84" fmla="*/ 85 w 85"/>
                <a:gd name="T85" fmla="*/ 42 h 85"/>
                <a:gd name="T86" fmla="*/ 43 w 85"/>
                <a:gd name="T87" fmla="*/ 0 h 85"/>
                <a:gd name="T88" fmla="*/ 43 w 85"/>
                <a:gd name="T89" fmla="*/ 79 h 85"/>
                <a:gd name="T90" fmla="*/ 6 w 85"/>
                <a:gd name="T91" fmla="*/ 42 h 85"/>
                <a:gd name="T92" fmla="*/ 43 w 85"/>
                <a:gd name="T93" fmla="*/ 5 h 85"/>
                <a:gd name="T94" fmla="*/ 80 w 85"/>
                <a:gd name="T95" fmla="*/ 42 h 85"/>
                <a:gd name="T96" fmla="*/ 43 w 85"/>
                <a:gd name="T97" fmla="*/ 7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5" h="85">
                  <a:moveTo>
                    <a:pt x="11" y="42"/>
                  </a:moveTo>
                  <a:cubicBezTo>
                    <a:pt x="11" y="55"/>
                    <a:pt x="18" y="65"/>
                    <a:pt x="29" y="70"/>
                  </a:cubicBezTo>
                  <a:cubicBezTo>
                    <a:pt x="14" y="30"/>
                    <a:pt x="14" y="30"/>
                    <a:pt x="14" y="30"/>
                  </a:cubicBezTo>
                  <a:cubicBezTo>
                    <a:pt x="12" y="34"/>
                    <a:pt x="11" y="38"/>
                    <a:pt x="11" y="42"/>
                  </a:cubicBezTo>
                  <a:close/>
                  <a:moveTo>
                    <a:pt x="64" y="41"/>
                  </a:moveTo>
                  <a:cubicBezTo>
                    <a:pt x="64" y="37"/>
                    <a:pt x="63" y="34"/>
                    <a:pt x="62" y="32"/>
                  </a:cubicBezTo>
                  <a:cubicBezTo>
                    <a:pt x="60" y="30"/>
                    <a:pt x="59" y="28"/>
                    <a:pt x="59" y="25"/>
                  </a:cubicBezTo>
                  <a:cubicBezTo>
                    <a:pt x="59" y="22"/>
                    <a:pt x="61" y="20"/>
                    <a:pt x="64" y="20"/>
                  </a:cubicBezTo>
                  <a:cubicBezTo>
                    <a:pt x="64" y="20"/>
                    <a:pt x="64" y="20"/>
                    <a:pt x="64" y="20"/>
                  </a:cubicBezTo>
                  <a:cubicBezTo>
                    <a:pt x="59" y="15"/>
                    <a:pt x="51" y="11"/>
                    <a:pt x="43" y="11"/>
                  </a:cubicBezTo>
                  <a:cubicBezTo>
                    <a:pt x="32" y="11"/>
                    <a:pt x="22" y="17"/>
                    <a:pt x="16" y="25"/>
                  </a:cubicBezTo>
                  <a:cubicBezTo>
                    <a:pt x="17" y="25"/>
                    <a:pt x="18" y="25"/>
                    <a:pt x="18" y="25"/>
                  </a:cubicBezTo>
                  <a:cubicBezTo>
                    <a:pt x="22" y="25"/>
                    <a:pt x="27" y="25"/>
                    <a:pt x="27" y="25"/>
                  </a:cubicBezTo>
                  <a:cubicBezTo>
                    <a:pt x="29" y="25"/>
                    <a:pt x="29" y="27"/>
                    <a:pt x="27" y="28"/>
                  </a:cubicBezTo>
                  <a:cubicBezTo>
                    <a:pt x="27" y="28"/>
                    <a:pt x="25" y="28"/>
                    <a:pt x="23" y="28"/>
                  </a:cubicBezTo>
                  <a:cubicBezTo>
                    <a:pt x="35" y="61"/>
                    <a:pt x="35" y="61"/>
                    <a:pt x="35" y="61"/>
                  </a:cubicBezTo>
                  <a:cubicBezTo>
                    <a:pt x="42" y="41"/>
                    <a:pt x="42" y="41"/>
                    <a:pt x="42" y="41"/>
                  </a:cubicBezTo>
                  <a:cubicBezTo>
                    <a:pt x="37" y="28"/>
                    <a:pt x="37" y="28"/>
                    <a:pt x="37" y="28"/>
                  </a:cubicBezTo>
                  <a:cubicBezTo>
                    <a:pt x="35" y="28"/>
                    <a:pt x="34" y="28"/>
                    <a:pt x="34" y="28"/>
                  </a:cubicBezTo>
                  <a:cubicBezTo>
                    <a:pt x="32" y="27"/>
                    <a:pt x="32" y="25"/>
                    <a:pt x="34" y="25"/>
                  </a:cubicBezTo>
                  <a:cubicBezTo>
                    <a:pt x="34" y="25"/>
                    <a:pt x="39" y="25"/>
                    <a:pt x="42" y="25"/>
                  </a:cubicBezTo>
                  <a:cubicBezTo>
                    <a:pt x="46" y="25"/>
                    <a:pt x="51" y="25"/>
                    <a:pt x="51" y="25"/>
                  </a:cubicBezTo>
                  <a:cubicBezTo>
                    <a:pt x="52" y="25"/>
                    <a:pt x="53" y="27"/>
                    <a:pt x="51" y="28"/>
                  </a:cubicBezTo>
                  <a:cubicBezTo>
                    <a:pt x="51" y="28"/>
                    <a:pt x="49" y="28"/>
                    <a:pt x="47" y="28"/>
                  </a:cubicBezTo>
                  <a:cubicBezTo>
                    <a:pt x="59" y="61"/>
                    <a:pt x="59" y="61"/>
                    <a:pt x="59" y="61"/>
                  </a:cubicBezTo>
                  <a:cubicBezTo>
                    <a:pt x="62" y="51"/>
                    <a:pt x="62" y="51"/>
                    <a:pt x="62" y="51"/>
                  </a:cubicBezTo>
                  <a:cubicBezTo>
                    <a:pt x="63" y="47"/>
                    <a:pt x="64" y="43"/>
                    <a:pt x="64" y="41"/>
                  </a:cubicBezTo>
                  <a:close/>
                  <a:moveTo>
                    <a:pt x="43" y="45"/>
                  </a:moveTo>
                  <a:cubicBezTo>
                    <a:pt x="34" y="72"/>
                    <a:pt x="34" y="72"/>
                    <a:pt x="34" y="72"/>
                  </a:cubicBezTo>
                  <a:cubicBezTo>
                    <a:pt x="37" y="73"/>
                    <a:pt x="40" y="73"/>
                    <a:pt x="43" y="73"/>
                  </a:cubicBezTo>
                  <a:cubicBezTo>
                    <a:pt x="47" y="73"/>
                    <a:pt x="50" y="73"/>
                    <a:pt x="53" y="72"/>
                  </a:cubicBezTo>
                  <a:cubicBezTo>
                    <a:pt x="53" y="71"/>
                    <a:pt x="53" y="71"/>
                    <a:pt x="53" y="71"/>
                  </a:cubicBezTo>
                  <a:lnTo>
                    <a:pt x="43" y="45"/>
                  </a:lnTo>
                  <a:close/>
                  <a:moveTo>
                    <a:pt x="71" y="28"/>
                  </a:moveTo>
                  <a:cubicBezTo>
                    <a:pt x="71" y="29"/>
                    <a:pt x="71" y="30"/>
                    <a:pt x="71" y="31"/>
                  </a:cubicBezTo>
                  <a:cubicBezTo>
                    <a:pt x="71" y="34"/>
                    <a:pt x="70" y="37"/>
                    <a:pt x="69" y="42"/>
                  </a:cubicBezTo>
                  <a:cubicBezTo>
                    <a:pt x="59" y="69"/>
                    <a:pt x="59" y="69"/>
                    <a:pt x="59" y="69"/>
                  </a:cubicBezTo>
                  <a:cubicBezTo>
                    <a:pt x="68" y="64"/>
                    <a:pt x="75" y="54"/>
                    <a:pt x="75" y="42"/>
                  </a:cubicBezTo>
                  <a:cubicBezTo>
                    <a:pt x="75" y="37"/>
                    <a:pt x="73" y="32"/>
                    <a:pt x="71" y="28"/>
                  </a:cubicBezTo>
                  <a:close/>
                  <a:moveTo>
                    <a:pt x="43" y="0"/>
                  </a:moveTo>
                  <a:cubicBezTo>
                    <a:pt x="19" y="0"/>
                    <a:pt x="0" y="19"/>
                    <a:pt x="0" y="42"/>
                  </a:cubicBezTo>
                  <a:cubicBezTo>
                    <a:pt x="0" y="66"/>
                    <a:pt x="19" y="85"/>
                    <a:pt x="43" y="85"/>
                  </a:cubicBezTo>
                  <a:cubicBezTo>
                    <a:pt x="66" y="85"/>
                    <a:pt x="85" y="66"/>
                    <a:pt x="85" y="42"/>
                  </a:cubicBezTo>
                  <a:cubicBezTo>
                    <a:pt x="85" y="19"/>
                    <a:pt x="66" y="0"/>
                    <a:pt x="43" y="0"/>
                  </a:cubicBezTo>
                  <a:close/>
                  <a:moveTo>
                    <a:pt x="43" y="79"/>
                  </a:moveTo>
                  <a:cubicBezTo>
                    <a:pt x="22" y="79"/>
                    <a:pt x="6" y="63"/>
                    <a:pt x="6" y="42"/>
                  </a:cubicBezTo>
                  <a:cubicBezTo>
                    <a:pt x="6" y="22"/>
                    <a:pt x="22" y="5"/>
                    <a:pt x="43" y="5"/>
                  </a:cubicBezTo>
                  <a:cubicBezTo>
                    <a:pt x="63" y="5"/>
                    <a:pt x="80" y="22"/>
                    <a:pt x="80" y="42"/>
                  </a:cubicBezTo>
                  <a:cubicBezTo>
                    <a:pt x="80" y="63"/>
                    <a:pt x="63" y="79"/>
                    <a:pt x="43" y="79"/>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8" name="Freeform 149"/>
            <p:cNvSpPr/>
            <p:nvPr/>
          </p:nvSpPr>
          <p:spPr bwMode="auto">
            <a:xfrm>
              <a:off x="10258707" y="5621075"/>
              <a:ext cx="364063" cy="360148"/>
            </a:xfrm>
            <a:custGeom>
              <a:avLst/>
              <a:gdLst>
                <a:gd name="T0" fmla="*/ 110 w 114"/>
                <a:gd name="T1" fmla="*/ 90 h 113"/>
                <a:gd name="T2" fmla="*/ 60 w 114"/>
                <a:gd name="T3" fmla="*/ 47 h 113"/>
                <a:gd name="T4" fmla="*/ 64 w 114"/>
                <a:gd name="T5" fmla="*/ 32 h 113"/>
                <a:gd name="T6" fmla="*/ 32 w 114"/>
                <a:gd name="T7" fmla="*/ 0 h 113"/>
                <a:gd name="T8" fmla="*/ 23 w 114"/>
                <a:gd name="T9" fmla="*/ 1 h 113"/>
                <a:gd name="T10" fmla="*/ 41 w 114"/>
                <a:gd name="T11" fmla="*/ 20 h 113"/>
                <a:gd name="T12" fmla="*/ 41 w 114"/>
                <a:gd name="T13" fmla="*/ 30 h 113"/>
                <a:gd name="T14" fmla="*/ 30 w 114"/>
                <a:gd name="T15" fmla="*/ 41 h 113"/>
                <a:gd name="T16" fmla="*/ 20 w 114"/>
                <a:gd name="T17" fmla="*/ 41 h 113"/>
                <a:gd name="T18" fmla="*/ 1 w 114"/>
                <a:gd name="T19" fmla="*/ 23 h 113"/>
                <a:gd name="T20" fmla="*/ 0 w 114"/>
                <a:gd name="T21" fmla="*/ 32 h 113"/>
                <a:gd name="T22" fmla="*/ 32 w 114"/>
                <a:gd name="T23" fmla="*/ 63 h 113"/>
                <a:gd name="T24" fmla="*/ 47 w 114"/>
                <a:gd name="T25" fmla="*/ 60 h 113"/>
                <a:gd name="T26" fmla="*/ 90 w 114"/>
                <a:gd name="T27" fmla="*/ 110 h 113"/>
                <a:gd name="T28" fmla="*/ 100 w 114"/>
                <a:gd name="T29" fmla="*/ 111 h 113"/>
                <a:gd name="T30" fmla="*/ 111 w 114"/>
                <a:gd name="T31" fmla="*/ 100 h 113"/>
                <a:gd name="T32" fmla="*/ 110 w 114"/>
                <a:gd name="T33" fmla="*/ 9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113">
                  <a:moveTo>
                    <a:pt x="110" y="90"/>
                  </a:moveTo>
                  <a:cubicBezTo>
                    <a:pt x="60" y="47"/>
                    <a:pt x="60" y="47"/>
                    <a:pt x="60" y="47"/>
                  </a:cubicBezTo>
                  <a:cubicBezTo>
                    <a:pt x="62" y="42"/>
                    <a:pt x="64" y="37"/>
                    <a:pt x="64" y="32"/>
                  </a:cubicBezTo>
                  <a:cubicBezTo>
                    <a:pt x="64" y="14"/>
                    <a:pt x="49" y="0"/>
                    <a:pt x="32" y="0"/>
                  </a:cubicBezTo>
                  <a:cubicBezTo>
                    <a:pt x="29" y="0"/>
                    <a:pt x="26" y="0"/>
                    <a:pt x="23" y="1"/>
                  </a:cubicBezTo>
                  <a:cubicBezTo>
                    <a:pt x="41" y="20"/>
                    <a:pt x="41" y="20"/>
                    <a:pt x="41" y="20"/>
                  </a:cubicBezTo>
                  <a:cubicBezTo>
                    <a:pt x="44" y="22"/>
                    <a:pt x="44" y="27"/>
                    <a:pt x="41" y="30"/>
                  </a:cubicBezTo>
                  <a:cubicBezTo>
                    <a:pt x="30" y="41"/>
                    <a:pt x="30" y="41"/>
                    <a:pt x="30" y="41"/>
                  </a:cubicBezTo>
                  <a:cubicBezTo>
                    <a:pt x="27" y="44"/>
                    <a:pt x="23" y="44"/>
                    <a:pt x="20" y="41"/>
                  </a:cubicBezTo>
                  <a:cubicBezTo>
                    <a:pt x="1" y="23"/>
                    <a:pt x="1" y="23"/>
                    <a:pt x="1" y="23"/>
                  </a:cubicBezTo>
                  <a:cubicBezTo>
                    <a:pt x="1" y="25"/>
                    <a:pt x="0" y="29"/>
                    <a:pt x="0" y="32"/>
                  </a:cubicBezTo>
                  <a:cubicBezTo>
                    <a:pt x="0" y="49"/>
                    <a:pt x="14" y="63"/>
                    <a:pt x="32" y="63"/>
                  </a:cubicBezTo>
                  <a:cubicBezTo>
                    <a:pt x="37" y="63"/>
                    <a:pt x="42" y="62"/>
                    <a:pt x="47" y="60"/>
                  </a:cubicBezTo>
                  <a:cubicBezTo>
                    <a:pt x="90" y="110"/>
                    <a:pt x="90" y="110"/>
                    <a:pt x="90" y="110"/>
                  </a:cubicBezTo>
                  <a:cubicBezTo>
                    <a:pt x="93" y="113"/>
                    <a:pt x="97" y="113"/>
                    <a:pt x="100" y="111"/>
                  </a:cubicBezTo>
                  <a:cubicBezTo>
                    <a:pt x="111" y="100"/>
                    <a:pt x="111" y="100"/>
                    <a:pt x="111" y="100"/>
                  </a:cubicBezTo>
                  <a:cubicBezTo>
                    <a:pt x="114" y="97"/>
                    <a:pt x="113" y="93"/>
                    <a:pt x="110" y="90"/>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09" name="Freeform 150"/>
            <p:cNvSpPr>
              <a:spLocks noEditPoints="1"/>
            </p:cNvSpPr>
            <p:nvPr/>
          </p:nvSpPr>
          <p:spPr bwMode="auto">
            <a:xfrm>
              <a:off x="9160647" y="5274627"/>
              <a:ext cx="358192" cy="550009"/>
            </a:xfrm>
            <a:custGeom>
              <a:avLst/>
              <a:gdLst>
                <a:gd name="T0" fmla="*/ 84 w 112"/>
                <a:gd name="T1" fmla="*/ 3 h 172"/>
                <a:gd name="T2" fmla="*/ 111 w 112"/>
                <a:gd name="T3" fmla="*/ 19 h 172"/>
                <a:gd name="T4" fmla="*/ 110 w 112"/>
                <a:gd name="T5" fmla="*/ 33 h 172"/>
                <a:gd name="T6" fmla="*/ 103 w 112"/>
                <a:gd name="T7" fmla="*/ 44 h 172"/>
                <a:gd name="T8" fmla="*/ 65 w 112"/>
                <a:gd name="T9" fmla="*/ 21 h 172"/>
                <a:gd name="T10" fmla="*/ 72 w 112"/>
                <a:gd name="T11" fmla="*/ 10 h 172"/>
                <a:gd name="T12" fmla="*/ 84 w 112"/>
                <a:gd name="T13" fmla="*/ 3 h 172"/>
                <a:gd name="T14" fmla="*/ 0 w 112"/>
                <a:gd name="T15" fmla="*/ 130 h 172"/>
                <a:gd name="T16" fmla="*/ 1 w 112"/>
                <a:gd name="T17" fmla="*/ 172 h 172"/>
                <a:gd name="T18" fmla="*/ 38 w 112"/>
                <a:gd name="T19" fmla="*/ 153 h 172"/>
                <a:gd name="T20" fmla="*/ 98 w 112"/>
                <a:gd name="T21" fmla="*/ 52 h 172"/>
                <a:gd name="T22" fmla="*/ 60 w 112"/>
                <a:gd name="T23" fmla="*/ 29 h 172"/>
                <a:gd name="T24" fmla="*/ 0 w 112"/>
                <a:gd name="T25" fmla="*/ 130 h 172"/>
                <a:gd name="T26" fmla="*/ 76 w 112"/>
                <a:gd name="T27" fmla="*/ 57 h 172"/>
                <a:gd name="T28" fmla="*/ 30 w 112"/>
                <a:gd name="T29" fmla="*/ 134 h 172"/>
                <a:gd name="T30" fmla="*/ 20 w 112"/>
                <a:gd name="T31" fmla="*/ 128 h 172"/>
                <a:gd name="T32" fmla="*/ 66 w 112"/>
                <a:gd name="T33" fmla="*/ 52 h 172"/>
                <a:gd name="T34" fmla="*/ 76 w 112"/>
                <a:gd name="T35" fmla="*/ 57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2" h="172">
                  <a:moveTo>
                    <a:pt x="84" y="3"/>
                  </a:moveTo>
                  <a:cubicBezTo>
                    <a:pt x="96" y="0"/>
                    <a:pt x="108" y="7"/>
                    <a:pt x="111" y="19"/>
                  </a:cubicBezTo>
                  <a:cubicBezTo>
                    <a:pt x="112" y="24"/>
                    <a:pt x="112" y="29"/>
                    <a:pt x="110" y="33"/>
                  </a:cubicBezTo>
                  <a:cubicBezTo>
                    <a:pt x="103" y="44"/>
                    <a:pt x="103" y="44"/>
                    <a:pt x="103" y="44"/>
                  </a:cubicBezTo>
                  <a:cubicBezTo>
                    <a:pt x="65" y="21"/>
                    <a:pt x="65" y="21"/>
                    <a:pt x="65" y="21"/>
                  </a:cubicBezTo>
                  <a:cubicBezTo>
                    <a:pt x="72" y="10"/>
                    <a:pt x="72" y="10"/>
                    <a:pt x="72" y="10"/>
                  </a:cubicBezTo>
                  <a:cubicBezTo>
                    <a:pt x="75" y="7"/>
                    <a:pt x="79" y="4"/>
                    <a:pt x="84" y="3"/>
                  </a:cubicBezTo>
                  <a:close/>
                  <a:moveTo>
                    <a:pt x="0" y="130"/>
                  </a:moveTo>
                  <a:cubicBezTo>
                    <a:pt x="1" y="172"/>
                    <a:pt x="1" y="172"/>
                    <a:pt x="1" y="172"/>
                  </a:cubicBezTo>
                  <a:cubicBezTo>
                    <a:pt x="38" y="153"/>
                    <a:pt x="38" y="153"/>
                    <a:pt x="38" y="153"/>
                  </a:cubicBezTo>
                  <a:cubicBezTo>
                    <a:pt x="98" y="52"/>
                    <a:pt x="98" y="52"/>
                    <a:pt x="98" y="52"/>
                  </a:cubicBezTo>
                  <a:cubicBezTo>
                    <a:pt x="60" y="29"/>
                    <a:pt x="60" y="29"/>
                    <a:pt x="60" y="29"/>
                  </a:cubicBezTo>
                  <a:lnTo>
                    <a:pt x="0" y="130"/>
                  </a:lnTo>
                  <a:close/>
                  <a:moveTo>
                    <a:pt x="76" y="57"/>
                  </a:moveTo>
                  <a:cubicBezTo>
                    <a:pt x="30" y="134"/>
                    <a:pt x="30" y="134"/>
                    <a:pt x="30" y="134"/>
                  </a:cubicBezTo>
                  <a:cubicBezTo>
                    <a:pt x="20" y="128"/>
                    <a:pt x="20" y="128"/>
                    <a:pt x="20" y="128"/>
                  </a:cubicBezTo>
                  <a:cubicBezTo>
                    <a:pt x="66" y="52"/>
                    <a:pt x="66" y="52"/>
                    <a:pt x="66" y="52"/>
                  </a:cubicBezTo>
                  <a:lnTo>
                    <a:pt x="76" y="57"/>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0" name="Freeform 151"/>
            <p:cNvSpPr>
              <a:spLocks noEditPoints="1"/>
            </p:cNvSpPr>
            <p:nvPr/>
          </p:nvSpPr>
          <p:spPr bwMode="auto">
            <a:xfrm>
              <a:off x="9589301" y="5294200"/>
              <a:ext cx="305343" cy="348404"/>
            </a:xfrm>
            <a:custGeom>
              <a:avLst/>
              <a:gdLst>
                <a:gd name="T0" fmla="*/ 40 w 95"/>
                <a:gd name="T1" fmla="*/ 61 h 109"/>
                <a:gd name="T2" fmla="*/ 34 w 95"/>
                <a:gd name="T3" fmla="*/ 54 h 109"/>
                <a:gd name="T4" fmla="*/ 13 w 95"/>
                <a:gd name="T5" fmla="*/ 75 h 109"/>
                <a:gd name="T6" fmla="*/ 34 w 95"/>
                <a:gd name="T7" fmla="*/ 95 h 109"/>
                <a:gd name="T8" fmla="*/ 40 w 95"/>
                <a:gd name="T9" fmla="*/ 88 h 109"/>
                <a:gd name="T10" fmla="*/ 27 w 95"/>
                <a:gd name="T11" fmla="*/ 75 h 109"/>
                <a:gd name="T12" fmla="*/ 40 w 95"/>
                <a:gd name="T13" fmla="*/ 61 h 109"/>
                <a:gd name="T14" fmla="*/ 54 w 95"/>
                <a:gd name="T15" fmla="*/ 88 h 109"/>
                <a:gd name="T16" fmla="*/ 61 w 95"/>
                <a:gd name="T17" fmla="*/ 95 h 109"/>
                <a:gd name="T18" fmla="*/ 81 w 95"/>
                <a:gd name="T19" fmla="*/ 75 h 109"/>
                <a:gd name="T20" fmla="*/ 61 w 95"/>
                <a:gd name="T21" fmla="*/ 54 h 109"/>
                <a:gd name="T22" fmla="*/ 54 w 95"/>
                <a:gd name="T23" fmla="*/ 61 h 109"/>
                <a:gd name="T24" fmla="*/ 68 w 95"/>
                <a:gd name="T25" fmla="*/ 75 h 109"/>
                <a:gd name="T26" fmla="*/ 54 w 95"/>
                <a:gd name="T27" fmla="*/ 88 h 109"/>
                <a:gd name="T28" fmla="*/ 89 w 95"/>
                <a:gd name="T29" fmla="*/ 21 h 109"/>
                <a:gd name="T30" fmla="*/ 74 w 95"/>
                <a:gd name="T31" fmla="*/ 6 h 109"/>
                <a:gd name="T32" fmla="*/ 59 w 95"/>
                <a:gd name="T33" fmla="*/ 0 h 109"/>
                <a:gd name="T34" fmla="*/ 8 w 95"/>
                <a:gd name="T35" fmla="*/ 0 h 109"/>
                <a:gd name="T36" fmla="*/ 0 w 95"/>
                <a:gd name="T37" fmla="*/ 8 h 109"/>
                <a:gd name="T38" fmla="*/ 0 w 95"/>
                <a:gd name="T39" fmla="*/ 100 h 109"/>
                <a:gd name="T40" fmla="*/ 8 w 95"/>
                <a:gd name="T41" fmla="*/ 109 h 109"/>
                <a:gd name="T42" fmla="*/ 86 w 95"/>
                <a:gd name="T43" fmla="*/ 109 h 109"/>
                <a:gd name="T44" fmla="*/ 95 w 95"/>
                <a:gd name="T45" fmla="*/ 100 h 109"/>
                <a:gd name="T46" fmla="*/ 95 w 95"/>
                <a:gd name="T47" fmla="*/ 36 h 109"/>
                <a:gd name="T48" fmla="*/ 89 w 95"/>
                <a:gd name="T49" fmla="*/ 21 h 109"/>
                <a:gd name="T50" fmla="*/ 84 w 95"/>
                <a:gd name="T51" fmla="*/ 26 h 109"/>
                <a:gd name="T52" fmla="*/ 85 w 95"/>
                <a:gd name="T53" fmla="*/ 27 h 109"/>
                <a:gd name="T54" fmla="*/ 68 w 95"/>
                <a:gd name="T55" fmla="*/ 27 h 109"/>
                <a:gd name="T56" fmla="*/ 68 w 95"/>
                <a:gd name="T57" fmla="*/ 10 h 109"/>
                <a:gd name="T58" fmla="*/ 69 w 95"/>
                <a:gd name="T59" fmla="*/ 11 h 109"/>
                <a:gd name="T60" fmla="*/ 84 w 95"/>
                <a:gd name="T61" fmla="*/ 26 h 109"/>
                <a:gd name="T62" fmla="*/ 88 w 95"/>
                <a:gd name="T63" fmla="*/ 100 h 109"/>
                <a:gd name="T64" fmla="*/ 86 w 95"/>
                <a:gd name="T65" fmla="*/ 102 h 109"/>
                <a:gd name="T66" fmla="*/ 8 w 95"/>
                <a:gd name="T67" fmla="*/ 102 h 109"/>
                <a:gd name="T68" fmla="*/ 6 w 95"/>
                <a:gd name="T69" fmla="*/ 100 h 109"/>
                <a:gd name="T70" fmla="*/ 6 w 95"/>
                <a:gd name="T71" fmla="*/ 8 h 109"/>
                <a:gd name="T72" fmla="*/ 8 w 95"/>
                <a:gd name="T73" fmla="*/ 7 h 109"/>
                <a:gd name="T74" fmla="*/ 59 w 95"/>
                <a:gd name="T75" fmla="*/ 7 h 109"/>
                <a:gd name="T76" fmla="*/ 61 w 95"/>
                <a:gd name="T77" fmla="*/ 7 h 109"/>
                <a:gd name="T78" fmla="*/ 61 w 95"/>
                <a:gd name="T79" fmla="*/ 34 h 109"/>
                <a:gd name="T80" fmla="*/ 88 w 95"/>
                <a:gd name="T81" fmla="*/ 34 h 109"/>
                <a:gd name="T82" fmla="*/ 88 w 95"/>
                <a:gd name="T83" fmla="*/ 36 h 109"/>
                <a:gd name="T84" fmla="*/ 88 w 95"/>
                <a:gd name="T85" fmla="*/ 10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5" h="109">
                  <a:moveTo>
                    <a:pt x="40" y="61"/>
                  </a:moveTo>
                  <a:cubicBezTo>
                    <a:pt x="34" y="54"/>
                    <a:pt x="34" y="54"/>
                    <a:pt x="34" y="54"/>
                  </a:cubicBezTo>
                  <a:cubicBezTo>
                    <a:pt x="13" y="75"/>
                    <a:pt x="13" y="75"/>
                    <a:pt x="13" y="75"/>
                  </a:cubicBezTo>
                  <a:cubicBezTo>
                    <a:pt x="34" y="95"/>
                    <a:pt x="34" y="95"/>
                    <a:pt x="34" y="95"/>
                  </a:cubicBezTo>
                  <a:cubicBezTo>
                    <a:pt x="40" y="88"/>
                    <a:pt x="40" y="88"/>
                    <a:pt x="40" y="88"/>
                  </a:cubicBezTo>
                  <a:cubicBezTo>
                    <a:pt x="27" y="75"/>
                    <a:pt x="27" y="75"/>
                    <a:pt x="27" y="75"/>
                  </a:cubicBezTo>
                  <a:lnTo>
                    <a:pt x="40" y="61"/>
                  </a:lnTo>
                  <a:close/>
                  <a:moveTo>
                    <a:pt x="54" y="88"/>
                  </a:moveTo>
                  <a:cubicBezTo>
                    <a:pt x="61" y="95"/>
                    <a:pt x="61" y="95"/>
                    <a:pt x="61" y="95"/>
                  </a:cubicBezTo>
                  <a:cubicBezTo>
                    <a:pt x="81" y="75"/>
                    <a:pt x="81" y="75"/>
                    <a:pt x="81" y="75"/>
                  </a:cubicBezTo>
                  <a:cubicBezTo>
                    <a:pt x="61" y="54"/>
                    <a:pt x="61" y="54"/>
                    <a:pt x="61" y="54"/>
                  </a:cubicBezTo>
                  <a:cubicBezTo>
                    <a:pt x="54" y="61"/>
                    <a:pt x="54" y="61"/>
                    <a:pt x="54" y="61"/>
                  </a:cubicBezTo>
                  <a:cubicBezTo>
                    <a:pt x="68" y="75"/>
                    <a:pt x="68" y="75"/>
                    <a:pt x="68" y="75"/>
                  </a:cubicBezTo>
                  <a:lnTo>
                    <a:pt x="54" y="88"/>
                  </a:lnTo>
                  <a:close/>
                  <a:moveTo>
                    <a:pt x="89" y="21"/>
                  </a:moveTo>
                  <a:cubicBezTo>
                    <a:pt x="74" y="6"/>
                    <a:pt x="74" y="6"/>
                    <a:pt x="74" y="6"/>
                  </a:cubicBezTo>
                  <a:cubicBezTo>
                    <a:pt x="70" y="3"/>
                    <a:pt x="64" y="0"/>
                    <a:pt x="59" y="0"/>
                  </a:cubicBezTo>
                  <a:cubicBezTo>
                    <a:pt x="8" y="0"/>
                    <a:pt x="8" y="0"/>
                    <a:pt x="8" y="0"/>
                  </a:cubicBezTo>
                  <a:cubicBezTo>
                    <a:pt x="3" y="0"/>
                    <a:pt x="0" y="4"/>
                    <a:pt x="0" y="8"/>
                  </a:cubicBezTo>
                  <a:cubicBezTo>
                    <a:pt x="0" y="100"/>
                    <a:pt x="0" y="100"/>
                    <a:pt x="0" y="100"/>
                  </a:cubicBezTo>
                  <a:cubicBezTo>
                    <a:pt x="0" y="105"/>
                    <a:pt x="3" y="109"/>
                    <a:pt x="8" y="109"/>
                  </a:cubicBezTo>
                  <a:cubicBezTo>
                    <a:pt x="86" y="109"/>
                    <a:pt x="86" y="109"/>
                    <a:pt x="86" y="109"/>
                  </a:cubicBezTo>
                  <a:cubicBezTo>
                    <a:pt x="91" y="109"/>
                    <a:pt x="95" y="105"/>
                    <a:pt x="95" y="100"/>
                  </a:cubicBezTo>
                  <a:cubicBezTo>
                    <a:pt x="95" y="36"/>
                    <a:pt x="95" y="36"/>
                    <a:pt x="95" y="36"/>
                  </a:cubicBezTo>
                  <a:cubicBezTo>
                    <a:pt x="95" y="31"/>
                    <a:pt x="92" y="24"/>
                    <a:pt x="89" y="21"/>
                  </a:cubicBezTo>
                  <a:close/>
                  <a:moveTo>
                    <a:pt x="84" y="26"/>
                  </a:moveTo>
                  <a:cubicBezTo>
                    <a:pt x="84" y="26"/>
                    <a:pt x="85" y="27"/>
                    <a:pt x="85" y="27"/>
                  </a:cubicBezTo>
                  <a:cubicBezTo>
                    <a:pt x="68" y="27"/>
                    <a:pt x="68" y="27"/>
                    <a:pt x="68" y="27"/>
                  </a:cubicBezTo>
                  <a:cubicBezTo>
                    <a:pt x="68" y="10"/>
                    <a:pt x="68" y="10"/>
                    <a:pt x="68" y="10"/>
                  </a:cubicBezTo>
                  <a:cubicBezTo>
                    <a:pt x="68" y="10"/>
                    <a:pt x="68" y="10"/>
                    <a:pt x="69" y="11"/>
                  </a:cubicBezTo>
                  <a:lnTo>
                    <a:pt x="84" y="26"/>
                  </a:lnTo>
                  <a:close/>
                  <a:moveTo>
                    <a:pt x="88" y="100"/>
                  </a:moveTo>
                  <a:cubicBezTo>
                    <a:pt x="88" y="101"/>
                    <a:pt x="87" y="102"/>
                    <a:pt x="86" y="102"/>
                  </a:cubicBezTo>
                  <a:cubicBezTo>
                    <a:pt x="8" y="102"/>
                    <a:pt x="8" y="102"/>
                    <a:pt x="8" y="102"/>
                  </a:cubicBezTo>
                  <a:cubicBezTo>
                    <a:pt x="7" y="102"/>
                    <a:pt x="6" y="101"/>
                    <a:pt x="6" y="100"/>
                  </a:cubicBezTo>
                  <a:cubicBezTo>
                    <a:pt x="6" y="8"/>
                    <a:pt x="6" y="8"/>
                    <a:pt x="6" y="8"/>
                  </a:cubicBezTo>
                  <a:cubicBezTo>
                    <a:pt x="6" y="7"/>
                    <a:pt x="7" y="7"/>
                    <a:pt x="8" y="7"/>
                  </a:cubicBezTo>
                  <a:cubicBezTo>
                    <a:pt x="59" y="7"/>
                    <a:pt x="59" y="7"/>
                    <a:pt x="59" y="7"/>
                  </a:cubicBezTo>
                  <a:cubicBezTo>
                    <a:pt x="60" y="7"/>
                    <a:pt x="60" y="7"/>
                    <a:pt x="61" y="7"/>
                  </a:cubicBezTo>
                  <a:cubicBezTo>
                    <a:pt x="61" y="34"/>
                    <a:pt x="61" y="34"/>
                    <a:pt x="61" y="34"/>
                  </a:cubicBezTo>
                  <a:cubicBezTo>
                    <a:pt x="88" y="34"/>
                    <a:pt x="88" y="34"/>
                    <a:pt x="88" y="34"/>
                  </a:cubicBezTo>
                  <a:cubicBezTo>
                    <a:pt x="88" y="34"/>
                    <a:pt x="88" y="35"/>
                    <a:pt x="88" y="36"/>
                  </a:cubicBezTo>
                  <a:lnTo>
                    <a:pt x="88" y="100"/>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1" name="Freeform 152"/>
            <p:cNvSpPr>
              <a:spLocks noEditPoints="1"/>
            </p:cNvSpPr>
            <p:nvPr/>
          </p:nvSpPr>
          <p:spPr bwMode="auto">
            <a:xfrm>
              <a:off x="9029505" y="1945211"/>
              <a:ext cx="401253" cy="297514"/>
            </a:xfrm>
            <a:custGeom>
              <a:avLst/>
              <a:gdLst>
                <a:gd name="T0" fmla="*/ 101 w 125"/>
                <a:gd name="T1" fmla="*/ 0 h 93"/>
                <a:gd name="T2" fmla="*/ 23 w 125"/>
                <a:gd name="T3" fmla="*/ 0 h 93"/>
                <a:gd name="T4" fmla="*/ 0 w 125"/>
                <a:gd name="T5" fmla="*/ 23 h 93"/>
                <a:gd name="T6" fmla="*/ 0 w 125"/>
                <a:gd name="T7" fmla="*/ 70 h 93"/>
                <a:gd name="T8" fmla="*/ 23 w 125"/>
                <a:gd name="T9" fmla="*/ 93 h 93"/>
                <a:gd name="T10" fmla="*/ 101 w 125"/>
                <a:gd name="T11" fmla="*/ 93 h 93"/>
                <a:gd name="T12" fmla="*/ 125 w 125"/>
                <a:gd name="T13" fmla="*/ 70 h 93"/>
                <a:gd name="T14" fmla="*/ 125 w 125"/>
                <a:gd name="T15" fmla="*/ 23 h 93"/>
                <a:gd name="T16" fmla="*/ 101 w 125"/>
                <a:gd name="T17" fmla="*/ 0 h 93"/>
                <a:gd name="T18" fmla="*/ 47 w 125"/>
                <a:gd name="T19" fmla="*/ 78 h 93"/>
                <a:gd name="T20" fmla="*/ 47 w 125"/>
                <a:gd name="T21" fmla="*/ 15 h 93"/>
                <a:gd name="T22" fmla="*/ 86 w 125"/>
                <a:gd name="T23" fmla="*/ 46 h 93"/>
                <a:gd name="T24" fmla="*/ 47 w 125"/>
                <a:gd name="T25" fmla="*/ 7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93">
                  <a:moveTo>
                    <a:pt x="101" y="0"/>
                  </a:moveTo>
                  <a:cubicBezTo>
                    <a:pt x="23" y="0"/>
                    <a:pt x="23" y="0"/>
                    <a:pt x="23" y="0"/>
                  </a:cubicBezTo>
                  <a:cubicBezTo>
                    <a:pt x="11" y="0"/>
                    <a:pt x="0" y="10"/>
                    <a:pt x="0" y="23"/>
                  </a:cubicBezTo>
                  <a:cubicBezTo>
                    <a:pt x="0" y="70"/>
                    <a:pt x="0" y="70"/>
                    <a:pt x="0" y="70"/>
                  </a:cubicBezTo>
                  <a:cubicBezTo>
                    <a:pt x="0" y="83"/>
                    <a:pt x="11" y="93"/>
                    <a:pt x="23" y="93"/>
                  </a:cubicBezTo>
                  <a:cubicBezTo>
                    <a:pt x="101" y="93"/>
                    <a:pt x="101" y="93"/>
                    <a:pt x="101" y="93"/>
                  </a:cubicBezTo>
                  <a:cubicBezTo>
                    <a:pt x="114" y="93"/>
                    <a:pt x="125" y="83"/>
                    <a:pt x="125" y="70"/>
                  </a:cubicBezTo>
                  <a:cubicBezTo>
                    <a:pt x="125" y="23"/>
                    <a:pt x="125" y="23"/>
                    <a:pt x="125" y="23"/>
                  </a:cubicBezTo>
                  <a:cubicBezTo>
                    <a:pt x="125" y="10"/>
                    <a:pt x="114" y="0"/>
                    <a:pt x="101" y="0"/>
                  </a:cubicBezTo>
                  <a:close/>
                  <a:moveTo>
                    <a:pt x="47" y="78"/>
                  </a:moveTo>
                  <a:cubicBezTo>
                    <a:pt x="47" y="15"/>
                    <a:pt x="47" y="15"/>
                    <a:pt x="47" y="15"/>
                  </a:cubicBezTo>
                  <a:cubicBezTo>
                    <a:pt x="86" y="46"/>
                    <a:pt x="86" y="46"/>
                    <a:pt x="86" y="46"/>
                  </a:cubicBezTo>
                  <a:lnTo>
                    <a:pt x="47" y="78"/>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2" name="Freeform 153"/>
            <p:cNvSpPr>
              <a:spLocks noEditPoints="1"/>
            </p:cNvSpPr>
            <p:nvPr/>
          </p:nvSpPr>
          <p:spPr bwMode="auto">
            <a:xfrm>
              <a:off x="8534302" y="4360555"/>
              <a:ext cx="207477" cy="211391"/>
            </a:xfrm>
            <a:custGeom>
              <a:avLst/>
              <a:gdLst>
                <a:gd name="T0" fmla="*/ 61 w 65"/>
                <a:gd name="T1" fmla="*/ 19 h 66"/>
                <a:gd name="T2" fmla="*/ 47 w 65"/>
                <a:gd name="T3" fmla="*/ 4 h 66"/>
                <a:gd name="T4" fmla="*/ 51 w 65"/>
                <a:gd name="T5" fmla="*/ 0 h 66"/>
                <a:gd name="T6" fmla="*/ 65 w 65"/>
                <a:gd name="T7" fmla="*/ 15 h 66"/>
                <a:gd name="T8" fmla="*/ 61 w 65"/>
                <a:gd name="T9" fmla="*/ 19 h 66"/>
                <a:gd name="T10" fmla="*/ 57 w 65"/>
                <a:gd name="T11" fmla="*/ 23 h 66"/>
                <a:gd name="T12" fmla="*/ 55 w 65"/>
                <a:gd name="T13" fmla="*/ 46 h 66"/>
                <a:gd name="T14" fmla="*/ 10 w 65"/>
                <a:gd name="T15" fmla="*/ 66 h 66"/>
                <a:gd name="T16" fmla="*/ 6 w 65"/>
                <a:gd name="T17" fmla="*/ 63 h 66"/>
                <a:gd name="T18" fmla="*/ 24 w 65"/>
                <a:gd name="T19" fmla="*/ 45 h 66"/>
                <a:gd name="T20" fmla="*/ 26 w 65"/>
                <a:gd name="T21" fmla="*/ 46 h 66"/>
                <a:gd name="T22" fmla="*/ 32 w 65"/>
                <a:gd name="T23" fmla="*/ 39 h 66"/>
                <a:gd name="T24" fmla="*/ 26 w 65"/>
                <a:gd name="T25" fmla="*/ 33 h 66"/>
                <a:gd name="T26" fmla="*/ 20 w 65"/>
                <a:gd name="T27" fmla="*/ 39 h 66"/>
                <a:gd name="T28" fmla="*/ 21 w 65"/>
                <a:gd name="T29" fmla="*/ 42 h 66"/>
                <a:gd name="T30" fmla="*/ 3 w 65"/>
                <a:gd name="T31" fmla="*/ 59 h 66"/>
                <a:gd name="T32" fmla="*/ 0 w 65"/>
                <a:gd name="T33" fmla="*/ 56 h 66"/>
                <a:gd name="T34" fmla="*/ 20 w 65"/>
                <a:gd name="T35" fmla="*/ 10 h 66"/>
                <a:gd name="T36" fmla="*/ 43 w 65"/>
                <a:gd name="T37" fmla="*/ 8 h 66"/>
                <a:gd name="T38" fmla="*/ 57 w 65"/>
                <a:gd name="T39" fmla="*/ 2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5" h="66">
                  <a:moveTo>
                    <a:pt x="61" y="19"/>
                  </a:moveTo>
                  <a:cubicBezTo>
                    <a:pt x="47" y="4"/>
                    <a:pt x="47" y="4"/>
                    <a:pt x="47" y="4"/>
                  </a:cubicBezTo>
                  <a:cubicBezTo>
                    <a:pt x="51" y="0"/>
                    <a:pt x="51" y="0"/>
                    <a:pt x="51" y="0"/>
                  </a:cubicBezTo>
                  <a:cubicBezTo>
                    <a:pt x="65" y="15"/>
                    <a:pt x="65" y="15"/>
                    <a:pt x="65" y="15"/>
                  </a:cubicBezTo>
                  <a:lnTo>
                    <a:pt x="61" y="19"/>
                  </a:lnTo>
                  <a:close/>
                  <a:moveTo>
                    <a:pt x="57" y="23"/>
                  </a:moveTo>
                  <a:cubicBezTo>
                    <a:pt x="55" y="46"/>
                    <a:pt x="55" y="46"/>
                    <a:pt x="55" y="46"/>
                  </a:cubicBezTo>
                  <a:cubicBezTo>
                    <a:pt x="37" y="46"/>
                    <a:pt x="10" y="66"/>
                    <a:pt x="10" y="66"/>
                  </a:cubicBezTo>
                  <a:cubicBezTo>
                    <a:pt x="6" y="63"/>
                    <a:pt x="6" y="63"/>
                    <a:pt x="6" y="63"/>
                  </a:cubicBezTo>
                  <a:cubicBezTo>
                    <a:pt x="24" y="45"/>
                    <a:pt x="24" y="45"/>
                    <a:pt x="24" y="45"/>
                  </a:cubicBezTo>
                  <a:cubicBezTo>
                    <a:pt x="25" y="45"/>
                    <a:pt x="25" y="46"/>
                    <a:pt x="26" y="46"/>
                  </a:cubicBezTo>
                  <a:cubicBezTo>
                    <a:pt x="30" y="46"/>
                    <a:pt x="32" y="43"/>
                    <a:pt x="32" y="39"/>
                  </a:cubicBezTo>
                  <a:cubicBezTo>
                    <a:pt x="32" y="36"/>
                    <a:pt x="30" y="33"/>
                    <a:pt x="26" y="33"/>
                  </a:cubicBezTo>
                  <a:cubicBezTo>
                    <a:pt x="23" y="33"/>
                    <a:pt x="20" y="36"/>
                    <a:pt x="20" y="39"/>
                  </a:cubicBezTo>
                  <a:cubicBezTo>
                    <a:pt x="20" y="40"/>
                    <a:pt x="20" y="41"/>
                    <a:pt x="21" y="42"/>
                  </a:cubicBezTo>
                  <a:cubicBezTo>
                    <a:pt x="3" y="59"/>
                    <a:pt x="3" y="59"/>
                    <a:pt x="3" y="59"/>
                  </a:cubicBezTo>
                  <a:cubicBezTo>
                    <a:pt x="0" y="56"/>
                    <a:pt x="0" y="56"/>
                    <a:pt x="0" y="56"/>
                  </a:cubicBezTo>
                  <a:cubicBezTo>
                    <a:pt x="0" y="56"/>
                    <a:pt x="20" y="29"/>
                    <a:pt x="20" y="10"/>
                  </a:cubicBezTo>
                  <a:cubicBezTo>
                    <a:pt x="43" y="8"/>
                    <a:pt x="43" y="8"/>
                    <a:pt x="43" y="8"/>
                  </a:cubicBezTo>
                  <a:lnTo>
                    <a:pt x="57" y="23"/>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3" name="Freeform 154"/>
            <p:cNvSpPr/>
            <p:nvPr/>
          </p:nvSpPr>
          <p:spPr bwMode="auto">
            <a:xfrm>
              <a:off x="8890535" y="4113931"/>
              <a:ext cx="279899" cy="268153"/>
            </a:xfrm>
            <a:custGeom>
              <a:avLst/>
              <a:gdLst>
                <a:gd name="T0" fmla="*/ 55 w 88"/>
                <a:gd name="T1" fmla="*/ 59 h 84"/>
                <a:gd name="T2" fmla="*/ 53 w 88"/>
                <a:gd name="T3" fmla="*/ 53 h 84"/>
                <a:gd name="T4" fmla="*/ 61 w 88"/>
                <a:gd name="T5" fmla="*/ 38 h 84"/>
                <a:gd name="T6" fmla="*/ 63 w 88"/>
                <a:gd name="T7" fmla="*/ 26 h 84"/>
                <a:gd name="T8" fmla="*/ 44 w 88"/>
                <a:gd name="T9" fmla="*/ 0 h 84"/>
                <a:gd name="T10" fmla="*/ 25 w 88"/>
                <a:gd name="T11" fmla="*/ 26 h 84"/>
                <a:gd name="T12" fmla="*/ 28 w 88"/>
                <a:gd name="T13" fmla="*/ 38 h 84"/>
                <a:gd name="T14" fmla="*/ 36 w 88"/>
                <a:gd name="T15" fmla="*/ 53 h 84"/>
                <a:gd name="T16" fmla="*/ 33 w 88"/>
                <a:gd name="T17" fmla="*/ 59 h 84"/>
                <a:gd name="T18" fmla="*/ 0 w 88"/>
                <a:gd name="T19" fmla="*/ 84 h 84"/>
                <a:gd name="T20" fmla="*/ 44 w 88"/>
                <a:gd name="T21" fmla="*/ 84 h 84"/>
                <a:gd name="T22" fmla="*/ 88 w 88"/>
                <a:gd name="T23" fmla="*/ 84 h 84"/>
                <a:gd name="T24" fmla="*/ 55 w 88"/>
                <a:gd name="T2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4">
                  <a:moveTo>
                    <a:pt x="55" y="59"/>
                  </a:moveTo>
                  <a:cubicBezTo>
                    <a:pt x="53" y="59"/>
                    <a:pt x="53" y="53"/>
                    <a:pt x="53" y="53"/>
                  </a:cubicBezTo>
                  <a:cubicBezTo>
                    <a:pt x="53" y="53"/>
                    <a:pt x="59" y="46"/>
                    <a:pt x="61" y="38"/>
                  </a:cubicBezTo>
                  <a:cubicBezTo>
                    <a:pt x="64" y="38"/>
                    <a:pt x="67" y="29"/>
                    <a:pt x="63" y="26"/>
                  </a:cubicBezTo>
                  <a:cubicBezTo>
                    <a:pt x="63" y="22"/>
                    <a:pt x="68" y="0"/>
                    <a:pt x="44" y="0"/>
                  </a:cubicBezTo>
                  <a:cubicBezTo>
                    <a:pt x="21" y="0"/>
                    <a:pt x="25" y="22"/>
                    <a:pt x="25" y="26"/>
                  </a:cubicBezTo>
                  <a:cubicBezTo>
                    <a:pt x="22" y="29"/>
                    <a:pt x="24" y="38"/>
                    <a:pt x="28" y="38"/>
                  </a:cubicBezTo>
                  <a:cubicBezTo>
                    <a:pt x="29" y="46"/>
                    <a:pt x="36" y="53"/>
                    <a:pt x="36" y="53"/>
                  </a:cubicBezTo>
                  <a:cubicBezTo>
                    <a:pt x="36" y="53"/>
                    <a:pt x="35" y="59"/>
                    <a:pt x="33" y="59"/>
                  </a:cubicBezTo>
                  <a:cubicBezTo>
                    <a:pt x="26" y="60"/>
                    <a:pt x="0" y="72"/>
                    <a:pt x="0" y="84"/>
                  </a:cubicBezTo>
                  <a:cubicBezTo>
                    <a:pt x="44" y="84"/>
                    <a:pt x="44" y="84"/>
                    <a:pt x="44" y="84"/>
                  </a:cubicBezTo>
                  <a:cubicBezTo>
                    <a:pt x="88" y="84"/>
                    <a:pt x="88" y="84"/>
                    <a:pt x="88" y="84"/>
                  </a:cubicBezTo>
                  <a:cubicBezTo>
                    <a:pt x="88" y="72"/>
                    <a:pt x="62" y="60"/>
                    <a:pt x="55" y="59"/>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4" name="Freeform 155"/>
            <p:cNvSpPr>
              <a:spLocks noEditPoints="1"/>
            </p:cNvSpPr>
            <p:nvPr/>
          </p:nvSpPr>
          <p:spPr bwMode="auto">
            <a:xfrm>
              <a:off x="8039097" y="4581732"/>
              <a:ext cx="262282" cy="262282"/>
            </a:xfrm>
            <a:custGeom>
              <a:avLst/>
              <a:gdLst>
                <a:gd name="T0" fmla="*/ 0 w 82"/>
                <a:gd name="T1" fmla="*/ 41 h 82"/>
                <a:gd name="T2" fmla="*/ 82 w 82"/>
                <a:gd name="T3" fmla="*/ 41 h 82"/>
                <a:gd name="T4" fmla="*/ 64 w 82"/>
                <a:gd name="T5" fmla="*/ 55 h 82"/>
                <a:gd name="T6" fmla="*/ 77 w 82"/>
                <a:gd name="T7" fmla="*/ 44 h 82"/>
                <a:gd name="T8" fmla="*/ 64 w 82"/>
                <a:gd name="T9" fmla="*/ 55 h 82"/>
                <a:gd name="T10" fmla="*/ 16 w 82"/>
                <a:gd name="T11" fmla="*/ 38 h 82"/>
                <a:gd name="T12" fmla="*/ 8 w 82"/>
                <a:gd name="T13" fmla="*/ 27 h 82"/>
                <a:gd name="T14" fmla="*/ 59 w 82"/>
                <a:gd name="T15" fmla="*/ 27 h 82"/>
                <a:gd name="T16" fmla="*/ 44 w 82"/>
                <a:gd name="T17" fmla="*/ 38 h 82"/>
                <a:gd name="T18" fmla="*/ 59 w 82"/>
                <a:gd name="T19" fmla="*/ 27 h 82"/>
                <a:gd name="T20" fmla="*/ 44 w 82"/>
                <a:gd name="T21" fmla="*/ 5 h 82"/>
                <a:gd name="T22" fmla="*/ 54 w 82"/>
                <a:gd name="T23" fmla="*/ 14 h 82"/>
                <a:gd name="T24" fmla="*/ 44 w 82"/>
                <a:gd name="T25" fmla="*/ 22 h 82"/>
                <a:gd name="T26" fmla="*/ 35 w 82"/>
                <a:gd name="T27" fmla="*/ 7 h 82"/>
                <a:gd name="T28" fmla="*/ 38 w 82"/>
                <a:gd name="T29" fmla="*/ 22 h 82"/>
                <a:gd name="T30" fmla="*/ 28 w 82"/>
                <a:gd name="T31" fmla="*/ 14 h 82"/>
                <a:gd name="T32" fmla="*/ 38 w 82"/>
                <a:gd name="T33" fmla="*/ 38 h 82"/>
                <a:gd name="T34" fmla="*/ 23 w 82"/>
                <a:gd name="T35" fmla="*/ 27 h 82"/>
                <a:gd name="T36" fmla="*/ 8 w 82"/>
                <a:gd name="T37" fmla="*/ 55 h 82"/>
                <a:gd name="T38" fmla="*/ 16 w 82"/>
                <a:gd name="T39" fmla="*/ 44 h 82"/>
                <a:gd name="T40" fmla="*/ 8 w 82"/>
                <a:gd name="T41" fmla="*/ 55 h 82"/>
                <a:gd name="T42" fmla="*/ 38 w 82"/>
                <a:gd name="T43" fmla="*/ 44 h 82"/>
                <a:gd name="T44" fmla="*/ 23 w 82"/>
                <a:gd name="T45" fmla="*/ 55 h 82"/>
                <a:gd name="T46" fmla="*/ 38 w 82"/>
                <a:gd name="T47" fmla="*/ 60 h 82"/>
                <a:gd name="T48" fmla="*/ 35 w 82"/>
                <a:gd name="T49" fmla="*/ 74 h 82"/>
                <a:gd name="T50" fmla="*/ 25 w 82"/>
                <a:gd name="T51" fmla="*/ 60 h 82"/>
                <a:gd name="T52" fmla="*/ 54 w 82"/>
                <a:gd name="T53" fmla="*/ 67 h 82"/>
                <a:gd name="T54" fmla="*/ 44 w 82"/>
                <a:gd name="T55" fmla="*/ 76 h 82"/>
                <a:gd name="T56" fmla="*/ 57 w 82"/>
                <a:gd name="T57" fmla="*/ 60 h 82"/>
                <a:gd name="T58" fmla="*/ 44 w 82"/>
                <a:gd name="T59" fmla="*/ 55 h 82"/>
                <a:gd name="T60" fmla="*/ 60 w 82"/>
                <a:gd name="T61" fmla="*/ 44 h 82"/>
                <a:gd name="T62" fmla="*/ 44 w 82"/>
                <a:gd name="T63" fmla="*/ 55 h 82"/>
                <a:gd name="T64" fmla="*/ 64 w 82"/>
                <a:gd name="T65" fmla="*/ 27 h 82"/>
                <a:gd name="T66" fmla="*/ 77 w 82"/>
                <a:gd name="T67" fmla="*/ 38 h 82"/>
                <a:gd name="T68" fmla="*/ 71 w 82"/>
                <a:gd name="T69" fmla="*/ 22 h 82"/>
                <a:gd name="T70" fmla="*/ 57 w 82"/>
                <a:gd name="T71" fmla="*/ 9 h 82"/>
                <a:gd name="T72" fmla="*/ 71 w 82"/>
                <a:gd name="T73" fmla="*/ 22 h 82"/>
                <a:gd name="T74" fmla="*/ 26 w 82"/>
                <a:gd name="T75" fmla="*/ 9 h 82"/>
                <a:gd name="T76" fmla="*/ 11 w 82"/>
                <a:gd name="T77" fmla="*/ 22 h 82"/>
                <a:gd name="T78" fmla="*/ 11 w 82"/>
                <a:gd name="T79" fmla="*/ 60 h 82"/>
                <a:gd name="T80" fmla="*/ 26 w 82"/>
                <a:gd name="T81" fmla="*/ 73 h 82"/>
                <a:gd name="T82" fmla="*/ 11 w 82"/>
                <a:gd name="T83" fmla="*/ 60 h 82"/>
                <a:gd name="T84" fmla="*/ 57 w 82"/>
                <a:gd name="T85" fmla="*/ 73 h 82"/>
                <a:gd name="T86" fmla="*/ 71 w 82"/>
                <a:gd name="T87" fmla="*/ 6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2" h="82">
                  <a:moveTo>
                    <a:pt x="41" y="0"/>
                  </a:moveTo>
                  <a:cubicBezTo>
                    <a:pt x="18" y="0"/>
                    <a:pt x="0" y="18"/>
                    <a:pt x="0" y="41"/>
                  </a:cubicBezTo>
                  <a:cubicBezTo>
                    <a:pt x="0" y="64"/>
                    <a:pt x="18" y="82"/>
                    <a:pt x="41" y="82"/>
                  </a:cubicBezTo>
                  <a:cubicBezTo>
                    <a:pt x="64" y="82"/>
                    <a:pt x="82" y="64"/>
                    <a:pt x="82" y="41"/>
                  </a:cubicBezTo>
                  <a:cubicBezTo>
                    <a:pt x="82" y="18"/>
                    <a:pt x="64" y="0"/>
                    <a:pt x="41" y="0"/>
                  </a:cubicBezTo>
                  <a:close/>
                  <a:moveTo>
                    <a:pt x="64" y="55"/>
                  </a:moveTo>
                  <a:cubicBezTo>
                    <a:pt x="65" y="51"/>
                    <a:pt x="66" y="47"/>
                    <a:pt x="66" y="44"/>
                  </a:cubicBezTo>
                  <a:cubicBezTo>
                    <a:pt x="77" y="44"/>
                    <a:pt x="77" y="44"/>
                    <a:pt x="77" y="44"/>
                  </a:cubicBezTo>
                  <a:cubicBezTo>
                    <a:pt x="76" y="47"/>
                    <a:pt x="76" y="51"/>
                    <a:pt x="74" y="55"/>
                  </a:cubicBezTo>
                  <a:lnTo>
                    <a:pt x="64" y="55"/>
                  </a:lnTo>
                  <a:close/>
                  <a:moveTo>
                    <a:pt x="18" y="27"/>
                  </a:moveTo>
                  <a:cubicBezTo>
                    <a:pt x="17" y="31"/>
                    <a:pt x="17" y="34"/>
                    <a:pt x="16" y="38"/>
                  </a:cubicBezTo>
                  <a:cubicBezTo>
                    <a:pt x="6" y="38"/>
                    <a:pt x="6" y="38"/>
                    <a:pt x="6" y="38"/>
                  </a:cubicBezTo>
                  <a:cubicBezTo>
                    <a:pt x="6" y="34"/>
                    <a:pt x="7" y="31"/>
                    <a:pt x="8" y="27"/>
                  </a:cubicBezTo>
                  <a:lnTo>
                    <a:pt x="18" y="27"/>
                  </a:lnTo>
                  <a:close/>
                  <a:moveTo>
                    <a:pt x="59" y="27"/>
                  </a:moveTo>
                  <a:cubicBezTo>
                    <a:pt x="60" y="31"/>
                    <a:pt x="60" y="34"/>
                    <a:pt x="60" y="38"/>
                  </a:cubicBezTo>
                  <a:cubicBezTo>
                    <a:pt x="44" y="38"/>
                    <a:pt x="44" y="38"/>
                    <a:pt x="44" y="38"/>
                  </a:cubicBezTo>
                  <a:cubicBezTo>
                    <a:pt x="44" y="27"/>
                    <a:pt x="44" y="27"/>
                    <a:pt x="44" y="27"/>
                  </a:cubicBezTo>
                  <a:lnTo>
                    <a:pt x="59" y="27"/>
                  </a:lnTo>
                  <a:close/>
                  <a:moveTo>
                    <a:pt x="44" y="22"/>
                  </a:moveTo>
                  <a:cubicBezTo>
                    <a:pt x="44" y="5"/>
                    <a:pt x="44" y="5"/>
                    <a:pt x="44" y="5"/>
                  </a:cubicBezTo>
                  <a:cubicBezTo>
                    <a:pt x="45" y="6"/>
                    <a:pt x="46" y="6"/>
                    <a:pt x="48" y="7"/>
                  </a:cubicBezTo>
                  <a:cubicBezTo>
                    <a:pt x="50" y="9"/>
                    <a:pt x="52" y="11"/>
                    <a:pt x="54" y="14"/>
                  </a:cubicBezTo>
                  <a:cubicBezTo>
                    <a:pt x="55" y="17"/>
                    <a:pt x="56" y="19"/>
                    <a:pt x="57" y="22"/>
                  </a:cubicBezTo>
                  <a:cubicBezTo>
                    <a:pt x="44" y="22"/>
                    <a:pt x="44" y="22"/>
                    <a:pt x="44" y="22"/>
                  </a:cubicBezTo>
                  <a:close/>
                  <a:moveTo>
                    <a:pt x="28" y="14"/>
                  </a:moveTo>
                  <a:cubicBezTo>
                    <a:pt x="30" y="11"/>
                    <a:pt x="32" y="9"/>
                    <a:pt x="35" y="7"/>
                  </a:cubicBezTo>
                  <a:cubicBezTo>
                    <a:pt x="36" y="6"/>
                    <a:pt x="37" y="6"/>
                    <a:pt x="38" y="5"/>
                  </a:cubicBezTo>
                  <a:cubicBezTo>
                    <a:pt x="38" y="22"/>
                    <a:pt x="38" y="22"/>
                    <a:pt x="38" y="22"/>
                  </a:cubicBezTo>
                  <a:cubicBezTo>
                    <a:pt x="25" y="22"/>
                    <a:pt x="25" y="22"/>
                    <a:pt x="25" y="22"/>
                  </a:cubicBezTo>
                  <a:cubicBezTo>
                    <a:pt x="26" y="19"/>
                    <a:pt x="27" y="17"/>
                    <a:pt x="28" y="14"/>
                  </a:cubicBezTo>
                  <a:close/>
                  <a:moveTo>
                    <a:pt x="38" y="27"/>
                  </a:moveTo>
                  <a:cubicBezTo>
                    <a:pt x="38" y="38"/>
                    <a:pt x="38" y="38"/>
                    <a:pt x="38" y="38"/>
                  </a:cubicBezTo>
                  <a:cubicBezTo>
                    <a:pt x="22" y="38"/>
                    <a:pt x="22" y="38"/>
                    <a:pt x="22" y="38"/>
                  </a:cubicBezTo>
                  <a:cubicBezTo>
                    <a:pt x="22" y="34"/>
                    <a:pt x="23" y="31"/>
                    <a:pt x="23" y="27"/>
                  </a:cubicBezTo>
                  <a:lnTo>
                    <a:pt x="38" y="27"/>
                  </a:lnTo>
                  <a:close/>
                  <a:moveTo>
                    <a:pt x="8" y="55"/>
                  </a:moveTo>
                  <a:cubicBezTo>
                    <a:pt x="7" y="51"/>
                    <a:pt x="6" y="47"/>
                    <a:pt x="6" y="44"/>
                  </a:cubicBezTo>
                  <a:cubicBezTo>
                    <a:pt x="16" y="44"/>
                    <a:pt x="16" y="44"/>
                    <a:pt x="16" y="44"/>
                  </a:cubicBezTo>
                  <a:cubicBezTo>
                    <a:pt x="17" y="47"/>
                    <a:pt x="17" y="51"/>
                    <a:pt x="18" y="55"/>
                  </a:cubicBezTo>
                  <a:lnTo>
                    <a:pt x="8" y="55"/>
                  </a:lnTo>
                  <a:close/>
                  <a:moveTo>
                    <a:pt x="22" y="44"/>
                  </a:moveTo>
                  <a:cubicBezTo>
                    <a:pt x="38" y="44"/>
                    <a:pt x="38" y="44"/>
                    <a:pt x="38" y="44"/>
                  </a:cubicBezTo>
                  <a:cubicBezTo>
                    <a:pt x="38" y="55"/>
                    <a:pt x="38" y="55"/>
                    <a:pt x="38" y="55"/>
                  </a:cubicBezTo>
                  <a:cubicBezTo>
                    <a:pt x="23" y="55"/>
                    <a:pt x="23" y="55"/>
                    <a:pt x="23" y="55"/>
                  </a:cubicBezTo>
                  <a:cubicBezTo>
                    <a:pt x="23" y="51"/>
                    <a:pt x="22" y="47"/>
                    <a:pt x="22" y="44"/>
                  </a:cubicBezTo>
                  <a:close/>
                  <a:moveTo>
                    <a:pt x="38" y="60"/>
                  </a:moveTo>
                  <a:cubicBezTo>
                    <a:pt x="38" y="76"/>
                    <a:pt x="38" y="76"/>
                    <a:pt x="38" y="76"/>
                  </a:cubicBezTo>
                  <a:cubicBezTo>
                    <a:pt x="37" y="76"/>
                    <a:pt x="36" y="75"/>
                    <a:pt x="35" y="74"/>
                  </a:cubicBezTo>
                  <a:cubicBezTo>
                    <a:pt x="32" y="73"/>
                    <a:pt x="30" y="70"/>
                    <a:pt x="28" y="67"/>
                  </a:cubicBezTo>
                  <a:cubicBezTo>
                    <a:pt x="27" y="65"/>
                    <a:pt x="26" y="63"/>
                    <a:pt x="25" y="60"/>
                  </a:cubicBezTo>
                  <a:cubicBezTo>
                    <a:pt x="38" y="60"/>
                    <a:pt x="38" y="60"/>
                    <a:pt x="38" y="60"/>
                  </a:cubicBezTo>
                  <a:close/>
                  <a:moveTo>
                    <a:pt x="54" y="67"/>
                  </a:moveTo>
                  <a:cubicBezTo>
                    <a:pt x="52" y="70"/>
                    <a:pt x="50" y="73"/>
                    <a:pt x="48" y="74"/>
                  </a:cubicBezTo>
                  <a:cubicBezTo>
                    <a:pt x="46" y="75"/>
                    <a:pt x="45" y="76"/>
                    <a:pt x="44" y="76"/>
                  </a:cubicBezTo>
                  <a:cubicBezTo>
                    <a:pt x="44" y="60"/>
                    <a:pt x="44" y="60"/>
                    <a:pt x="44" y="60"/>
                  </a:cubicBezTo>
                  <a:cubicBezTo>
                    <a:pt x="57" y="60"/>
                    <a:pt x="57" y="60"/>
                    <a:pt x="57" y="60"/>
                  </a:cubicBezTo>
                  <a:cubicBezTo>
                    <a:pt x="56" y="63"/>
                    <a:pt x="55" y="65"/>
                    <a:pt x="54" y="67"/>
                  </a:cubicBezTo>
                  <a:close/>
                  <a:moveTo>
                    <a:pt x="44" y="55"/>
                  </a:moveTo>
                  <a:cubicBezTo>
                    <a:pt x="44" y="44"/>
                    <a:pt x="44" y="44"/>
                    <a:pt x="44" y="44"/>
                  </a:cubicBezTo>
                  <a:cubicBezTo>
                    <a:pt x="60" y="44"/>
                    <a:pt x="60" y="44"/>
                    <a:pt x="60" y="44"/>
                  </a:cubicBezTo>
                  <a:cubicBezTo>
                    <a:pt x="60" y="47"/>
                    <a:pt x="60" y="51"/>
                    <a:pt x="59" y="55"/>
                  </a:cubicBezTo>
                  <a:lnTo>
                    <a:pt x="44" y="55"/>
                  </a:lnTo>
                  <a:close/>
                  <a:moveTo>
                    <a:pt x="66" y="38"/>
                  </a:moveTo>
                  <a:cubicBezTo>
                    <a:pt x="66" y="34"/>
                    <a:pt x="65" y="31"/>
                    <a:pt x="64" y="27"/>
                  </a:cubicBezTo>
                  <a:cubicBezTo>
                    <a:pt x="74" y="27"/>
                    <a:pt x="74" y="27"/>
                    <a:pt x="74" y="27"/>
                  </a:cubicBezTo>
                  <a:cubicBezTo>
                    <a:pt x="76" y="31"/>
                    <a:pt x="76" y="34"/>
                    <a:pt x="77" y="38"/>
                  </a:cubicBezTo>
                  <a:lnTo>
                    <a:pt x="66" y="38"/>
                  </a:lnTo>
                  <a:close/>
                  <a:moveTo>
                    <a:pt x="71" y="22"/>
                  </a:moveTo>
                  <a:cubicBezTo>
                    <a:pt x="63" y="22"/>
                    <a:pt x="63" y="22"/>
                    <a:pt x="63" y="22"/>
                  </a:cubicBezTo>
                  <a:cubicBezTo>
                    <a:pt x="61" y="17"/>
                    <a:pt x="59" y="12"/>
                    <a:pt x="57" y="9"/>
                  </a:cubicBezTo>
                  <a:cubicBezTo>
                    <a:pt x="60" y="10"/>
                    <a:pt x="63" y="13"/>
                    <a:pt x="66" y="16"/>
                  </a:cubicBezTo>
                  <a:cubicBezTo>
                    <a:pt x="68" y="17"/>
                    <a:pt x="70" y="19"/>
                    <a:pt x="71" y="22"/>
                  </a:cubicBezTo>
                  <a:close/>
                  <a:moveTo>
                    <a:pt x="16" y="16"/>
                  </a:moveTo>
                  <a:cubicBezTo>
                    <a:pt x="19" y="13"/>
                    <a:pt x="22" y="10"/>
                    <a:pt x="26" y="9"/>
                  </a:cubicBezTo>
                  <a:cubicBezTo>
                    <a:pt x="23" y="12"/>
                    <a:pt x="21" y="17"/>
                    <a:pt x="19" y="22"/>
                  </a:cubicBezTo>
                  <a:cubicBezTo>
                    <a:pt x="11" y="22"/>
                    <a:pt x="11" y="22"/>
                    <a:pt x="11" y="22"/>
                  </a:cubicBezTo>
                  <a:cubicBezTo>
                    <a:pt x="12" y="19"/>
                    <a:pt x="14" y="17"/>
                    <a:pt x="16" y="16"/>
                  </a:cubicBezTo>
                  <a:close/>
                  <a:moveTo>
                    <a:pt x="11" y="60"/>
                  </a:moveTo>
                  <a:cubicBezTo>
                    <a:pt x="19" y="60"/>
                    <a:pt x="19" y="60"/>
                    <a:pt x="19" y="60"/>
                  </a:cubicBezTo>
                  <a:cubicBezTo>
                    <a:pt x="21" y="65"/>
                    <a:pt x="23" y="69"/>
                    <a:pt x="26" y="73"/>
                  </a:cubicBezTo>
                  <a:cubicBezTo>
                    <a:pt x="22" y="71"/>
                    <a:pt x="19" y="69"/>
                    <a:pt x="16" y="66"/>
                  </a:cubicBezTo>
                  <a:cubicBezTo>
                    <a:pt x="14" y="64"/>
                    <a:pt x="12" y="62"/>
                    <a:pt x="11" y="60"/>
                  </a:cubicBezTo>
                  <a:close/>
                  <a:moveTo>
                    <a:pt x="66" y="66"/>
                  </a:moveTo>
                  <a:cubicBezTo>
                    <a:pt x="63" y="69"/>
                    <a:pt x="60" y="71"/>
                    <a:pt x="57" y="73"/>
                  </a:cubicBezTo>
                  <a:cubicBezTo>
                    <a:pt x="59" y="69"/>
                    <a:pt x="61" y="65"/>
                    <a:pt x="63" y="60"/>
                  </a:cubicBezTo>
                  <a:cubicBezTo>
                    <a:pt x="71" y="60"/>
                    <a:pt x="71" y="60"/>
                    <a:pt x="71" y="60"/>
                  </a:cubicBezTo>
                  <a:cubicBezTo>
                    <a:pt x="70" y="62"/>
                    <a:pt x="68" y="64"/>
                    <a:pt x="66" y="66"/>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5" name="Freeform 156"/>
            <p:cNvSpPr>
              <a:spLocks noEditPoints="1"/>
            </p:cNvSpPr>
            <p:nvPr/>
          </p:nvSpPr>
          <p:spPr bwMode="auto">
            <a:xfrm>
              <a:off x="8820072" y="2931705"/>
              <a:ext cx="219221" cy="232921"/>
            </a:xfrm>
            <a:custGeom>
              <a:avLst/>
              <a:gdLst>
                <a:gd name="T0" fmla="*/ 62 w 69"/>
                <a:gd name="T1" fmla="*/ 0 h 73"/>
                <a:gd name="T2" fmla="*/ 7 w 69"/>
                <a:gd name="T3" fmla="*/ 0 h 73"/>
                <a:gd name="T4" fmla="*/ 0 w 69"/>
                <a:gd name="T5" fmla="*/ 7 h 73"/>
                <a:gd name="T6" fmla="*/ 0 w 69"/>
                <a:gd name="T7" fmla="*/ 66 h 73"/>
                <a:gd name="T8" fmla="*/ 7 w 69"/>
                <a:gd name="T9" fmla="*/ 73 h 73"/>
                <a:gd name="T10" fmla="*/ 62 w 69"/>
                <a:gd name="T11" fmla="*/ 73 h 73"/>
                <a:gd name="T12" fmla="*/ 69 w 69"/>
                <a:gd name="T13" fmla="*/ 66 h 73"/>
                <a:gd name="T14" fmla="*/ 69 w 69"/>
                <a:gd name="T15" fmla="*/ 7 h 73"/>
                <a:gd name="T16" fmla="*/ 62 w 69"/>
                <a:gd name="T17" fmla="*/ 0 h 73"/>
                <a:gd name="T18" fmla="*/ 60 w 69"/>
                <a:gd name="T19" fmla="*/ 64 h 73"/>
                <a:gd name="T20" fmla="*/ 10 w 69"/>
                <a:gd name="T21" fmla="*/ 64 h 73"/>
                <a:gd name="T22" fmla="*/ 10 w 69"/>
                <a:gd name="T23" fmla="*/ 9 h 73"/>
                <a:gd name="T24" fmla="*/ 60 w 69"/>
                <a:gd name="T25" fmla="*/ 9 h 73"/>
                <a:gd name="T26" fmla="*/ 60 w 69"/>
                <a:gd name="T27" fmla="*/ 64 h 73"/>
                <a:gd name="T28" fmla="*/ 19 w 69"/>
                <a:gd name="T29" fmla="*/ 32 h 73"/>
                <a:gd name="T30" fmla="*/ 51 w 69"/>
                <a:gd name="T31" fmla="*/ 32 h 73"/>
                <a:gd name="T32" fmla="*/ 51 w 69"/>
                <a:gd name="T33" fmla="*/ 37 h 73"/>
                <a:gd name="T34" fmla="*/ 19 w 69"/>
                <a:gd name="T35" fmla="*/ 37 h 73"/>
                <a:gd name="T36" fmla="*/ 19 w 69"/>
                <a:gd name="T37" fmla="*/ 32 h 73"/>
                <a:gd name="T38" fmla="*/ 19 w 69"/>
                <a:gd name="T39" fmla="*/ 41 h 73"/>
                <a:gd name="T40" fmla="*/ 51 w 69"/>
                <a:gd name="T41" fmla="*/ 41 h 73"/>
                <a:gd name="T42" fmla="*/ 51 w 69"/>
                <a:gd name="T43" fmla="*/ 46 h 73"/>
                <a:gd name="T44" fmla="*/ 19 w 69"/>
                <a:gd name="T45" fmla="*/ 46 h 73"/>
                <a:gd name="T46" fmla="*/ 19 w 69"/>
                <a:gd name="T47" fmla="*/ 41 h 73"/>
                <a:gd name="T48" fmla="*/ 19 w 69"/>
                <a:gd name="T49" fmla="*/ 50 h 73"/>
                <a:gd name="T50" fmla="*/ 51 w 69"/>
                <a:gd name="T51" fmla="*/ 50 h 73"/>
                <a:gd name="T52" fmla="*/ 51 w 69"/>
                <a:gd name="T53" fmla="*/ 55 h 73"/>
                <a:gd name="T54" fmla="*/ 19 w 69"/>
                <a:gd name="T55" fmla="*/ 55 h 73"/>
                <a:gd name="T56" fmla="*/ 19 w 69"/>
                <a:gd name="T57" fmla="*/ 50 h 73"/>
                <a:gd name="T58" fmla="*/ 19 w 69"/>
                <a:gd name="T59" fmla="*/ 23 h 73"/>
                <a:gd name="T60" fmla="*/ 51 w 69"/>
                <a:gd name="T61" fmla="*/ 23 h 73"/>
                <a:gd name="T62" fmla="*/ 51 w 69"/>
                <a:gd name="T63" fmla="*/ 27 h 73"/>
                <a:gd name="T64" fmla="*/ 19 w 69"/>
                <a:gd name="T65" fmla="*/ 27 h 73"/>
                <a:gd name="T66" fmla="*/ 19 w 69"/>
                <a:gd name="T67" fmla="*/ 2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73">
                  <a:moveTo>
                    <a:pt x="62" y="0"/>
                  </a:moveTo>
                  <a:cubicBezTo>
                    <a:pt x="7" y="0"/>
                    <a:pt x="7" y="0"/>
                    <a:pt x="7" y="0"/>
                  </a:cubicBezTo>
                  <a:cubicBezTo>
                    <a:pt x="4" y="0"/>
                    <a:pt x="0" y="3"/>
                    <a:pt x="0" y="7"/>
                  </a:cubicBezTo>
                  <a:cubicBezTo>
                    <a:pt x="0" y="66"/>
                    <a:pt x="0" y="66"/>
                    <a:pt x="0" y="66"/>
                  </a:cubicBezTo>
                  <a:cubicBezTo>
                    <a:pt x="0" y="70"/>
                    <a:pt x="4" y="73"/>
                    <a:pt x="7" y="73"/>
                  </a:cubicBezTo>
                  <a:cubicBezTo>
                    <a:pt x="62" y="73"/>
                    <a:pt x="62" y="73"/>
                    <a:pt x="62" y="73"/>
                  </a:cubicBezTo>
                  <a:cubicBezTo>
                    <a:pt x="66" y="73"/>
                    <a:pt x="69" y="70"/>
                    <a:pt x="69" y="66"/>
                  </a:cubicBezTo>
                  <a:cubicBezTo>
                    <a:pt x="69" y="7"/>
                    <a:pt x="69" y="7"/>
                    <a:pt x="69" y="7"/>
                  </a:cubicBezTo>
                  <a:cubicBezTo>
                    <a:pt x="69" y="3"/>
                    <a:pt x="66" y="0"/>
                    <a:pt x="62" y="0"/>
                  </a:cubicBezTo>
                  <a:close/>
                  <a:moveTo>
                    <a:pt x="60" y="64"/>
                  </a:moveTo>
                  <a:cubicBezTo>
                    <a:pt x="10" y="64"/>
                    <a:pt x="10" y="64"/>
                    <a:pt x="10" y="64"/>
                  </a:cubicBezTo>
                  <a:cubicBezTo>
                    <a:pt x="10" y="9"/>
                    <a:pt x="10" y="9"/>
                    <a:pt x="10" y="9"/>
                  </a:cubicBezTo>
                  <a:cubicBezTo>
                    <a:pt x="60" y="9"/>
                    <a:pt x="60" y="9"/>
                    <a:pt x="60" y="9"/>
                  </a:cubicBezTo>
                  <a:lnTo>
                    <a:pt x="60" y="64"/>
                  </a:lnTo>
                  <a:close/>
                  <a:moveTo>
                    <a:pt x="19" y="32"/>
                  </a:moveTo>
                  <a:cubicBezTo>
                    <a:pt x="51" y="32"/>
                    <a:pt x="51" y="32"/>
                    <a:pt x="51" y="32"/>
                  </a:cubicBezTo>
                  <a:cubicBezTo>
                    <a:pt x="51" y="37"/>
                    <a:pt x="51" y="37"/>
                    <a:pt x="51" y="37"/>
                  </a:cubicBezTo>
                  <a:cubicBezTo>
                    <a:pt x="19" y="37"/>
                    <a:pt x="19" y="37"/>
                    <a:pt x="19" y="37"/>
                  </a:cubicBezTo>
                  <a:lnTo>
                    <a:pt x="19" y="32"/>
                  </a:lnTo>
                  <a:close/>
                  <a:moveTo>
                    <a:pt x="19" y="41"/>
                  </a:moveTo>
                  <a:cubicBezTo>
                    <a:pt x="51" y="41"/>
                    <a:pt x="51" y="41"/>
                    <a:pt x="51" y="41"/>
                  </a:cubicBezTo>
                  <a:cubicBezTo>
                    <a:pt x="51" y="46"/>
                    <a:pt x="51" y="46"/>
                    <a:pt x="51" y="46"/>
                  </a:cubicBezTo>
                  <a:cubicBezTo>
                    <a:pt x="19" y="46"/>
                    <a:pt x="19" y="46"/>
                    <a:pt x="19" y="46"/>
                  </a:cubicBezTo>
                  <a:lnTo>
                    <a:pt x="19" y="41"/>
                  </a:lnTo>
                  <a:close/>
                  <a:moveTo>
                    <a:pt x="19" y="50"/>
                  </a:moveTo>
                  <a:cubicBezTo>
                    <a:pt x="51" y="50"/>
                    <a:pt x="51" y="50"/>
                    <a:pt x="51" y="50"/>
                  </a:cubicBezTo>
                  <a:cubicBezTo>
                    <a:pt x="51" y="55"/>
                    <a:pt x="51" y="55"/>
                    <a:pt x="51" y="55"/>
                  </a:cubicBezTo>
                  <a:cubicBezTo>
                    <a:pt x="19" y="55"/>
                    <a:pt x="19" y="55"/>
                    <a:pt x="19" y="55"/>
                  </a:cubicBezTo>
                  <a:lnTo>
                    <a:pt x="19" y="50"/>
                  </a:lnTo>
                  <a:close/>
                  <a:moveTo>
                    <a:pt x="19" y="23"/>
                  </a:moveTo>
                  <a:cubicBezTo>
                    <a:pt x="51" y="23"/>
                    <a:pt x="51" y="23"/>
                    <a:pt x="51" y="23"/>
                  </a:cubicBezTo>
                  <a:cubicBezTo>
                    <a:pt x="51" y="27"/>
                    <a:pt x="51" y="27"/>
                    <a:pt x="51" y="27"/>
                  </a:cubicBezTo>
                  <a:cubicBezTo>
                    <a:pt x="19" y="27"/>
                    <a:pt x="19" y="27"/>
                    <a:pt x="19" y="27"/>
                  </a:cubicBezTo>
                  <a:lnTo>
                    <a:pt x="19" y="23"/>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6" name="Freeform 157"/>
            <p:cNvSpPr>
              <a:spLocks noEditPoints="1"/>
            </p:cNvSpPr>
            <p:nvPr/>
          </p:nvSpPr>
          <p:spPr bwMode="auto">
            <a:xfrm>
              <a:off x="8998188" y="1536129"/>
              <a:ext cx="242709" cy="281855"/>
            </a:xfrm>
            <a:custGeom>
              <a:avLst/>
              <a:gdLst>
                <a:gd name="T0" fmla="*/ 54 w 76"/>
                <a:gd name="T1" fmla="*/ 0 h 88"/>
                <a:gd name="T2" fmla="*/ 14 w 76"/>
                <a:gd name="T3" fmla="*/ 28 h 88"/>
                <a:gd name="T4" fmla="*/ 17 w 76"/>
                <a:gd name="T5" fmla="*/ 65 h 88"/>
                <a:gd name="T6" fmla="*/ 49 w 76"/>
                <a:gd name="T7" fmla="*/ 27 h 88"/>
                <a:gd name="T8" fmla="*/ 33 w 76"/>
                <a:gd name="T9" fmla="*/ 74 h 88"/>
                <a:gd name="T10" fmla="*/ 70 w 76"/>
                <a:gd name="T11" fmla="*/ 57 h 88"/>
                <a:gd name="T12" fmla="*/ 54 w 76"/>
                <a:gd name="T13" fmla="*/ 0 h 88"/>
                <a:gd name="T14" fmla="*/ 4 w 76"/>
                <a:gd name="T15" fmla="*/ 78 h 88"/>
                <a:gd name="T16" fmla="*/ 10 w 76"/>
                <a:gd name="T17" fmla="*/ 83 h 88"/>
                <a:gd name="T18" fmla="*/ 47 w 76"/>
                <a:gd name="T19" fmla="*/ 41 h 88"/>
                <a:gd name="T20" fmla="*/ 4 w 76"/>
                <a:gd name="T21" fmla="*/ 7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8">
                  <a:moveTo>
                    <a:pt x="54" y="0"/>
                  </a:moveTo>
                  <a:cubicBezTo>
                    <a:pt x="41" y="23"/>
                    <a:pt x="30" y="12"/>
                    <a:pt x="14" y="28"/>
                  </a:cubicBezTo>
                  <a:cubicBezTo>
                    <a:pt x="0" y="42"/>
                    <a:pt x="5" y="59"/>
                    <a:pt x="17" y="65"/>
                  </a:cubicBezTo>
                  <a:cubicBezTo>
                    <a:pt x="28" y="59"/>
                    <a:pt x="40" y="46"/>
                    <a:pt x="49" y="27"/>
                  </a:cubicBezTo>
                  <a:cubicBezTo>
                    <a:pt x="49" y="27"/>
                    <a:pt x="57" y="51"/>
                    <a:pt x="33" y="74"/>
                  </a:cubicBezTo>
                  <a:cubicBezTo>
                    <a:pt x="45" y="88"/>
                    <a:pt x="64" y="79"/>
                    <a:pt x="70" y="57"/>
                  </a:cubicBezTo>
                  <a:cubicBezTo>
                    <a:pt x="76" y="33"/>
                    <a:pt x="60" y="9"/>
                    <a:pt x="54" y="0"/>
                  </a:cubicBezTo>
                  <a:close/>
                  <a:moveTo>
                    <a:pt x="4" y="78"/>
                  </a:moveTo>
                  <a:cubicBezTo>
                    <a:pt x="4" y="78"/>
                    <a:pt x="5" y="83"/>
                    <a:pt x="10" y="83"/>
                  </a:cubicBezTo>
                  <a:cubicBezTo>
                    <a:pt x="15" y="83"/>
                    <a:pt x="36" y="71"/>
                    <a:pt x="47" y="41"/>
                  </a:cubicBezTo>
                  <a:cubicBezTo>
                    <a:pt x="30" y="70"/>
                    <a:pt x="6" y="78"/>
                    <a:pt x="4" y="78"/>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7" name="Freeform 158"/>
            <p:cNvSpPr>
              <a:spLocks noEditPoints="1"/>
            </p:cNvSpPr>
            <p:nvPr/>
          </p:nvSpPr>
          <p:spPr bwMode="auto">
            <a:xfrm>
              <a:off x="8685015" y="3366232"/>
              <a:ext cx="246623" cy="246623"/>
            </a:xfrm>
            <a:custGeom>
              <a:avLst/>
              <a:gdLst>
                <a:gd name="T0" fmla="*/ 53 w 77"/>
                <a:gd name="T1" fmla="*/ 30 h 77"/>
                <a:gd name="T2" fmla="*/ 25 w 77"/>
                <a:gd name="T3" fmla="*/ 2 h 77"/>
                <a:gd name="T4" fmla="*/ 38 w 77"/>
                <a:gd name="T5" fmla="*/ 0 h 77"/>
                <a:gd name="T6" fmla="*/ 53 w 77"/>
                <a:gd name="T7" fmla="*/ 3 h 77"/>
                <a:gd name="T8" fmla="*/ 53 w 77"/>
                <a:gd name="T9" fmla="*/ 30 h 77"/>
                <a:gd name="T10" fmla="*/ 58 w 77"/>
                <a:gd name="T11" fmla="*/ 53 h 77"/>
                <a:gd name="T12" fmla="*/ 58 w 77"/>
                <a:gd name="T13" fmla="*/ 5 h 77"/>
                <a:gd name="T14" fmla="*/ 77 w 77"/>
                <a:gd name="T15" fmla="*/ 39 h 77"/>
                <a:gd name="T16" fmla="*/ 74 w 77"/>
                <a:gd name="T17" fmla="*/ 53 h 77"/>
                <a:gd name="T18" fmla="*/ 58 w 77"/>
                <a:gd name="T19" fmla="*/ 53 h 77"/>
                <a:gd name="T20" fmla="*/ 24 w 77"/>
                <a:gd name="T21" fmla="*/ 58 h 77"/>
                <a:gd name="T22" fmla="*/ 72 w 77"/>
                <a:gd name="T23" fmla="*/ 58 h 77"/>
                <a:gd name="T24" fmla="*/ 38 w 77"/>
                <a:gd name="T25" fmla="*/ 77 h 77"/>
                <a:gd name="T26" fmla="*/ 24 w 77"/>
                <a:gd name="T27" fmla="*/ 74 h 77"/>
                <a:gd name="T28" fmla="*/ 24 w 77"/>
                <a:gd name="T29" fmla="*/ 58 h 77"/>
                <a:gd name="T30" fmla="*/ 32 w 77"/>
                <a:gd name="T31" fmla="*/ 17 h 77"/>
                <a:gd name="T32" fmla="*/ 1 w 77"/>
                <a:gd name="T33" fmla="*/ 48 h 77"/>
                <a:gd name="T34" fmla="*/ 0 w 77"/>
                <a:gd name="T35" fmla="*/ 39 h 77"/>
                <a:gd name="T36" fmla="*/ 20 w 77"/>
                <a:gd name="T37" fmla="*/ 5 h 77"/>
                <a:gd name="T38" fmla="*/ 32 w 77"/>
                <a:gd name="T39" fmla="*/ 17 h 77"/>
                <a:gd name="T40" fmla="*/ 19 w 77"/>
                <a:gd name="T41" fmla="*/ 38 h 77"/>
                <a:gd name="T42" fmla="*/ 19 w 77"/>
                <a:gd name="T43" fmla="*/ 72 h 77"/>
                <a:gd name="T44" fmla="*/ 3 w 77"/>
                <a:gd name="T45" fmla="*/ 54 h 77"/>
                <a:gd name="T46" fmla="*/ 19 w 77"/>
                <a:gd name="T47" fmla="*/ 3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7" h="77">
                  <a:moveTo>
                    <a:pt x="53" y="30"/>
                  </a:moveTo>
                  <a:cubicBezTo>
                    <a:pt x="25" y="2"/>
                    <a:pt x="25" y="2"/>
                    <a:pt x="25" y="2"/>
                  </a:cubicBezTo>
                  <a:cubicBezTo>
                    <a:pt x="29" y="1"/>
                    <a:pt x="34" y="0"/>
                    <a:pt x="38" y="0"/>
                  </a:cubicBezTo>
                  <a:cubicBezTo>
                    <a:pt x="43" y="0"/>
                    <a:pt x="48" y="1"/>
                    <a:pt x="53" y="3"/>
                  </a:cubicBezTo>
                  <a:lnTo>
                    <a:pt x="53" y="30"/>
                  </a:lnTo>
                  <a:close/>
                  <a:moveTo>
                    <a:pt x="58" y="53"/>
                  </a:moveTo>
                  <a:cubicBezTo>
                    <a:pt x="58" y="5"/>
                    <a:pt x="58" y="5"/>
                    <a:pt x="58" y="5"/>
                  </a:cubicBezTo>
                  <a:cubicBezTo>
                    <a:pt x="69" y="12"/>
                    <a:pt x="77" y="24"/>
                    <a:pt x="77" y="39"/>
                  </a:cubicBezTo>
                  <a:cubicBezTo>
                    <a:pt x="77" y="44"/>
                    <a:pt x="76" y="49"/>
                    <a:pt x="74" y="53"/>
                  </a:cubicBezTo>
                  <a:lnTo>
                    <a:pt x="58" y="53"/>
                  </a:lnTo>
                  <a:close/>
                  <a:moveTo>
                    <a:pt x="24" y="58"/>
                  </a:moveTo>
                  <a:cubicBezTo>
                    <a:pt x="72" y="58"/>
                    <a:pt x="72" y="58"/>
                    <a:pt x="72" y="58"/>
                  </a:cubicBezTo>
                  <a:cubicBezTo>
                    <a:pt x="65" y="69"/>
                    <a:pt x="53" y="77"/>
                    <a:pt x="38" y="77"/>
                  </a:cubicBezTo>
                  <a:cubicBezTo>
                    <a:pt x="33" y="77"/>
                    <a:pt x="28" y="76"/>
                    <a:pt x="24" y="74"/>
                  </a:cubicBezTo>
                  <a:lnTo>
                    <a:pt x="24" y="58"/>
                  </a:lnTo>
                  <a:close/>
                  <a:moveTo>
                    <a:pt x="32" y="17"/>
                  </a:moveTo>
                  <a:cubicBezTo>
                    <a:pt x="1" y="48"/>
                    <a:pt x="1" y="48"/>
                    <a:pt x="1" y="48"/>
                  </a:cubicBezTo>
                  <a:cubicBezTo>
                    <a:pt x="0" y="45"/>
                    <a:pt x="0" y="42"/>
                    <a:pt x="0" y="39"/>
                  </a:cubicBezTo>
                  <a:cubicBezTo>
                    <a:pt x="0" y="24"/>
                    <a:pt x="8" y="12"/>
                    <a:pt x="20" y="5"/>
                  </a:cubicBezTo>
                  <a:lnTo>
                    <a:pt x="32" y="17"/>
                  </a:lnTo>
                  <a:close/>
                  <a:moveTo>
                    <a:pt x="19" y="38"/>
                  </a:moveTo>
                  <a:cubicBezTo>
                    <a:pt x="19" y="72"/>
                    <a:pt x="19" y="72"/>
                    <a:pt x="19" y="72"/>
                  </a:cubicBezTo>
                  <a:cubicBezTo>
                    <a:pt x="12" y="68"/>
                    <a:pt x="6" y="62"/>
                    <a:pt x="3" y="54"/>
                  </a:cubicBezTo>
                  <a:lnTo>
                    <a:pt x="19" y="38"/>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8" name="Freeform 159"/>
            <p:cNvSpPr>
              <a:spLocks noEditPoints="1"/>
            </p:cNvSpPr>
            <p:nvPr/>
          </p:nvSpPr>
          <p:spPr bwMode="auto">
            <a:xfrm>
              <a:off x="8260276" y="4031724"/>
              <a:ext cx="229008" cy="197690"/>
            </a:xfrm>
            <a:custGeom>
              <a:avLst/>
              <a:gdLst>
                <a:gd name="T0" fmla="*/ 18 w 72"/>
                <a:gd name="T1" fmla="*/ 0 h 62"/>
                <a:gd name="T2" fmla="*/ 54 w 72"/>
                <a:gd name="T3" fmla="*/ 0 h 62"/>
                <a:gd name="T4" fmla="*/ 54 w 72"/>
                <a:gd name="T5" fmla="*/ 9 h 62"/>
                <a:gd name="T6" fmla="*/ 18 w 72"/>
                <a:gd name="T7" fmla="*/ 9 h 62"/>
                <a:gd name="T8" fmla="*/ 18 w 72"/>
                <a:gd name="T9" fmla="*/ 0 h 62"/>
                <a:gd name="T10" fmla="*/ 67 w 72"/>
                <a:gd name="T11" fmla="*/ 13 h 62"/>
                <a:gd name="T12" fmla="*/ 4 w 72"/>
                <a:gd name="T13" fmla="*/ 13 h 62"/>
                <a:gd name="T14" fmla="*/ 0 w 72"/>
                <a:gd name="T15" fmla="*/ 18 h 62"/>
                <a:gd name="T16" fmla="*/ 0 w 72"/>
                <a:gd name="T17" fmla="*/ 40 h 62"/>
                <a:gd name="T18" fmla="*/ 4 w 72"/>
                <a:gd name="T19" fmla="*/ 44 h 62"/>
                <a:gd name="T20" fmla="*/ 18 w 72"/>
                <a:gd name="T21" fmla="*/ 44 h 62"/>
                <a:gd name="T22" fmla="*/ 18 w 72"/>
                <a:gd name="T23" fmla="*/ 62 h 62"/>
                <a:gd name="T24" fmla="*/ 54 w 72"/>
                <a:gd name="T25" fmla="*/ 62 h 62"/>
                <a:gd name="T26" fmla="*/ 54 w 72"/>
                <a:gd name="T27" fmla="*/ 44 h 62"/>
                <a:gd name="T28" fmla="*/ 67 w 72"/>
                <a:gd name="T29" fmla="*/ 44 h 62"/>
                <a:gd name="T30" fmla="*/ 72 w 72"/>
                <a:gd name="T31" fmla="*/ 40 h 62"/>
                <a:gd name="T32" fmla="*/ 72 w 72"/>
                <a:gd name="T33" fmla="*/ 18 h 62"/>
                <a:gd name="T34" fmla="*/ 67 w 72"/>
                <a:gd name="T35" fmla="*/ 13 h 62"/>
                <a:gd name="T36" fmla="*/ 49 w 72"/>
                <a:gd name="T37" fmla="*/ 58 h 62"/>
                <a:gd name="T38" fmla="*/ 22 w 72"/>
                <a:gd name="T39" fmla="*/ 58 h 62"/>
                <a:gd name="T40" fmla="*/ 22 w 72"/>
                <a:gd name="T41" fmla="*/ 35 h 62"/>
                <a:gd name="T42" fmla="*/ 49 w 72"/>
                <a:gd name="T43" fmla="*/ 35 h 62"/>
                <a:gd name="T44" fmla="*/ 49 w 72"/>
                <a:gd name="T45" fmla="*/ 58 h 62"/>
                <a:gd name="T46" fmla="*/ 68 w 72"/>
                <a:gd name="T47" fmla="*/ 20 h 62"/>
                <a:gd name="T48" fmla="*/ 65 w 72"/>
                <a:gd name="T49" fmla="*/ 23 h 62"/>
                <a:gd name="T50" fmla="*/ 62 w 72"/>
                <a:gd name="T51" fmla="*/ 20 h 62"/>
                <a:gd name="T52" fmla="*/ 65 w 72"/>
                <a:gd name="T53" fmla="*/ 17 h 62"/>
                <a:gd name="T54" fmla="*/ 68 w 72"/>
                <a:gd name="T55" fmla="*/ 2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2" h="62">
                  <a:moveTo>
                    <a:pt x="18" y="0"/>
                  </a:moveTo>
                  <a:cubicBezTo>
                    <a:pt x="54" y="0"/>
                    <a:pt x="54" y="0"/>
                    <a:pt x="54" y="0"/>
                  </a:cubicBezTo>
                  <a:cubicBezTo>
                    <a:pt x="54" y="9"/>
                    <a:pt x="54" y="9"/>
                    <a:pt x="54" y="9"/>
                  </a:cubicBezTo>
                  <a:cubicBezTo>
                    <a:pt x="18" y="9"/>
                    <a:pt x="18" y="9"/>
                    <a:pt x="18" y="9"/>
                  </a:cubicBezTo>
                  <a:lnTo>
                    <a:pt x="18" y="0"/>
                  </a:lnTo>
                  <a:close/>
                  <a:moveTo>
                    <a:pt x="67" y="13"/>
                  </a:moveTo>
                  <a:cubicBezTo>
                    <a:pt x="4" y="13"/>
                    <a:pt x="4" y="13"/>
                    <a:pt x="4" y="13"/>
                  </a:cubicBezTo>
                  <a:cubicBezTo>
                    <a:pt x="2" y="13"/>
                    <a:pt x="0" y="15"/>
                    <a:pt x="0" y="18"/>
                  </a:cubicBezTo>
                  <a:cubicBezTo>
                    <a:pt x="0" y="40"/>
                    <a:pt x="0" y="40"/>
                    <a:pt x="0" y="40"/>
                  </a:cubicBezTo>
                  <a:cubicBezTo>
                    <a:pt x="0" y="42"/>
                    <a:pt x="2" y="44"/>
                    <a:pt x="4" y="44"/>
                  </a:cubicBezTo>
                  <a:cubicBezTo>
                    <a:pt x="18" y="44"/>
                    <a:pt x="18" y="44"/>
                    <a:pt x="18" y="44"/>
                  </a:cubicBezTo>
                  <a:cubicBezTo>
                    <a:pt x="18" y="62"/>
                    <a:pt x="18" y="62"/>
                    <a:pt x="18" y="62"/>
                  </a:cubicBezTo>
                  <a:cubicBezTo>
                    <a:pt x="54" y="62"/>
                    <a:pt x="54" y="62"/>
                    <a:pt x="54" y="62"/>
                  </a:cubicBezTo>
                  <a:cubicBezTo>
                    <a:pt x="54" y="44"/>
                    <a:pt x="54" y="44"/>
                    <a:pt x="54" y="44"/>
                  </a:cubicBezTo>
                  <a:cubicBezTo>
                    <a:pt x="67" y="44"/>
                    <a:pt x="67" y="44"/>
                    <a:pt x="67" y="44"/>
                  </a:cubicBezTo>
                  <a:cubicBezTo>
                    <a:pt x="70" y="44"/>
                    <a:pt x="72" y="42"/>
                    <a:pt x="72" y="40"/>
                  </a:cubicBezTo>
                  <a:cubicBezTo>
                    <a:pt x="72" y="18"/>
                    <a:pt x="72" y="18"/>
                    <a:pt x="72" y="18"/>
                  </a:cubicBezTo>
                  <a:cubicBezTo>
                    <a:pt x="72" y="15"/>
                    <a:pt x="70" y="13"/>
                    <a:pt x="67" y="13"/>
                  </a:cubicBezTo>
                  <a:close/>
                  <a:moveTo>
                    <a:pt x="49" y="58"/>
                  </a:moveTo>
                  <a:cubicBezTo>
                    <a:pt x="22" y="58"/>
                    <a:pt x="22" y="58"/>
                    <a:pt x="22" y="58"/>
                  </a:cubicBezTo>
                  <a:cubicBezTo>
                    <a:pt x="22" y="35"/>
                    <a:pt x="22" y="35"/>
                    <a:pt x="22" y="35"/>
                  </a:cubicBezTo>
                  <a:cubicBezTo>
                    <a:pt x="49" y="35"/>
                    <a:pt x="49" y="35"/>
                    <a:pt x="49" y="35"/>
                  </a:cubicBezTo>
                  <a:lnTo>
                    <a:pt x="49" y="58"/>
                  </a:lnTo>
                  <a:close/>
                  <a:moveTo>
                    <a:pt x="68" y="20"/>
                  </a:moveTo>
                  <a:cubicBezTo>
                    <a:pt x="68" y="22"/>
                    <a:pt x="67" y="23"/>
                    <a:pt x="65" y="23"/>
                  </a:cubicBezTo>
                  <a:cubicBezTo>
                    <a:pt x="63" y="23"/>
                    <a:pt x="62" y="22"/>
                    <a:pt x="62" y="20"/>
                  </a:cubicBezTo>
                  <a:cubicBezTo>
                    <a:pt x="62" y="18"/>
                    <a:pt x="63" y="17"/>
                    <a:pt x="65" y="17"/>
                  </a:cubicBezTo>
                  <a:cubicBezTo>
                    <a:pt x="67" y="17"/>
                    <a:pt x="68" y="18"/>
                    <a:pt x="68" y="20"/>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19" name="Freeform 160"/>
            <p:cNvSpPr>
              <a:spLocks noEditPoints="1"/>
            </p:cNvSpPr>
            <p:nvPr/>
          </p:nvSpPr>
          <p:spPr bwMode="auto">
            <a:xfrm>
              <a:off x="8610637" y="3841862"/>
              <a:ext cx="230965" cy="230965"/>
            </a:xfrm>
            <a:custGeom>
              <a:avLst/>
              <a:gdLst>
                <a:gd name="T0" fmla="*/ 13 w 72"/>
                <a:gd name="T1" fmla="*/ 36 h 72"/>
                <a:gd name="T2" fmla="*/ 13 w 72"/>
                <a:gd name="T3" fmla="*/ 33 h 72"/>
                <a:gd name="T4" fmla="*/ 1 w 72"/>
                <a:gd name="T5" fmla="*/ 29 h 72"/>
                <a:gd name="T6" fmla="*/ 0 w 72"/>
                <a:gd name="T7" fmla="*/ 36 h 72"/>
                <a:gd name="T8" fmla="*/ 11 w 72"/>
                <a:gd name="T9" fmla="*/ 62 h 72"/>
                <a:gd name="T10" fmla="*/ 19 w 72"/>
                <a:gd name="T11" fmla="*/ 51 h 72"/>
                <a:gd name="T12" fmla="*/ 13 w 72"/>
                <a:gd name="T13" fmla="*/ 36 h 72"/>
                <a:gd name="T14" fmla="*/ 58 w 72"/>
                <a:gd name="T15" fmla="*/ 36 h 72"/>
                <a:gd name="T16" fmla="*/ 52 w 72"/>
                <a:gd name="T17" fmla="*/ 51 h 72"/>
                <a:gd name="T18" fmla="*/ 60 w 72"/>
                <a:gd name="T19" fmla="*/ 62 h 72"/>
                <a:gd name="T20" fmla="*/ 72 w 72"/>
                <a:gd name="T21" fmla="*/ 36 h 72"/>
                <a:gd name="T22" fmla="*/ 71 w 72"/>
                <a:gd name="T23" fmla="*/ 29 h 72"/>
                <a:gd name="T24" fmla="*/ 58 w 72"/>
                <a:gd name="T25" fmla="*/ 33 h 72"/>
                <a:gd name="T26" fmla="*/ 58 w 72"/>
                <a:gd name="T27" fmla="*/ 36 h 72"/>
                <a:gd name="T28" fmla="*/ 40 w 72"/>
                <a:gd name="T29" fmla="*/ 14 h 72"/>
                <a:gd name="T30" fmla="*/ 55 w 72"/>
                <a:gd name="T31" fmla="*/ 25 h 72"/>
                <a:gd name="T32" fmla="*/ 68 w 72"/>
                <a:gd name="T33" fmla="*/ 21 h 72"/>
                <a:gd name="T34" fmla="*/ 40 w 72"/>
                <a:gd name="T35" fmla="*/ 0 h 72"/>
                <a:gd name="T36" fmla="*/ 40 w 72"/>
                <a:gd name="T37" fmla="*/ 14 h 72"/>
                <a:gd name="T38" fmla="*/ 16 w 72"/>
                <a:gd name="T39" fmla="*/ 25 h 72"/>
                <a:gd name="T40" fmla="*/ 31 w 72"/>
                <a:gd name="T41" fmla="*/ 14 h 72"/>
                <a:gd name="T42" fmla="*/ 31 w 72"/>
                <a:gd name="T43" fmla="*/ 0 h 72"/>
                <a:gd name="T44" fmla="*/ 3 w 72"/>
                <a:gd name="T45" fmla="*/ 21 h 72"/>
                <a:gd name="T46" fmla="*/ 16 w 72"/>
                <a:gd name="T47" fmla="*/ 25 h 72"/>
                <a:gd name="T48" fmla="*/ 45 w 72"/>
                <a:gd name="T49" fmla="*/ 56 h 72"/>
                <a:gd name="T50" fmla="*/ 36 w 72"/>
                <a:gd name="T51" fmla="*/ 58 h 72"/>
                <a:gd name="T52" fmla="*/ 26 w 72"/>
                <a:gd name="T53" fmla="*/ 56 h 72"/>
                <a:gd name="T54" fmla="*/ 18 w 72"/>
                <a:gd name="T55" fmla="*/ 67 h 72"/>
                <a:gd name="T56" fmla="*/ 36 w 72"/>
                <a:gd name="T57" fmla="*/ 72 h 72"/>
                <a:gd name="T58" fmla="*/ 53 w 72"/>
                <a:gd name="T59" fmla="*/ 67 h 72"/>
                <a:gd name="T60" fmla="*/ 45 w 72"/>
                <a:gd name="T61" fmla="*/ 5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2">
                  <a:moveTo>
                    <a:pt x="13" y="36"/>
                  </a:moveTo>
                  <a:cubicBezTo>
                    <a:pt x="13" y="35"/>
                    <a:pt x="13" y="34"/>
                    <a:pt x="13" y="33"/>
                  </a:cubicBezTo>
                  <a:cubicBezTo>
                    <a:pt x="1" y="29"/>
                    <a:pt x="1" y="29"/>
                    <a:pt x="1" y="29"/>
                  </a:cubicBezTo>
                  <a:cubicBezTo>
                    <a:pt x="0" y="31"/>
                    <a:pt x="0" y="34"/>
                    <a:pt x="0" y="36"/>
                  </a:cubicBezTo>
                  <a:cubicBezTo>
                    <a:pt x="0" y="46"/>
                    <a:pt x="4" y="56"/>
                    <a:pt x="11" y="62"/>
                  </a:cubicBezTo>
                  <a:cubicBezTo>
                    <a:pt x="19" y="51"/>
                    <a:pt x="19" y="51"/>
                    <a:pt x="19" y="51"/>
                  </a:cubicBezTo>
                  <a:cubicBezTo>
                    <a:pt x="16" y="47"/>
                    <a:pt x="13" y="42"/>
                    <a:pt x="13" y="36"/>
                  </a:cubicBezTo>
                  <a:close/>
                  <a:moveTo>
                    <a:pt x="58" y="36"/>
                  </a:moveTo>
                  <a:cubicBezTo>
                    <a:pt x="58" y="42"/>
                    <a:pt x="56" y="47"/>
                    <a:pt x="52" y="51"/>
                  </a:cubicBezTo>
                  <a:cubicBezTo>
                    <a:pt x="60" y="62"/>
                    <a:pt x="60" y="62"/>
                    <a:pt x="60" y="62"/>
                  </a:cubicBezTo>
                  <a:cubicBezTo>
                    <a:pt x="67" y="56"/>
                    <a:pt x="72" y="46"/>
                    <a:pt x="72" y="36"/>
                  </a:cubicBezTo>
                  <a:cubicBezTo>
                    <a:pt x="72" y="34"/>
                    <a:pt x="71" y="31"/>
                    <a:pt x="71" y="29"/>
                  </a:cubicBezTo>
                  <a:cubicBezTo>
                    <a:pt x="58" y="33"/>
                    <a:pt x="58" y="33"/>
                    <a:pt x="58" y="33"/>
                  </a:cubicBezTo>
                  <a:cubicBezTo>
                    <a:pt x="58" y="34"/>
                    <a:pt x="58" y="35"/>
                    <a:pt x="58" y="36"/>
                  </a:cubicBezTo>
                  <a:close/>
                  <a:moveTo>
                    <a:pt x="40" y="14"/>
                  </a:moveTo>
                  <a:cubicBezTo>
                    <a:pt x="47" y="15"/>
                    <a:pt x="52" y="19"/>
                    <a:pt x="55" y="25"/>
                  </a:cubicBezTo>
                  <a:cubicBezTo>
                    <a:pt x="68" y="21"/>
                    <a:pt x="68" y="21"/>
                    <a:pt x="68" y="21"/>
                  </a:cubicBezTo>
                  <a:cubicBezTo>
                    <a:pt x="63" y="10"/>
                    <a:pt x="53" y="2"/>
                    <a:pt x="40" y="0"/>
                  </a:cubicBezTo>
                  <a:lnTo>
                    <a:pt x="40" y="14"/>
                  </a:lnTo>
                  <a:close/>
                  <a:moveTo>
                    <a:pt x="16" y="25"/>
                  </a:moveTo>
                  <a:cubicBezTo>
                    <a:pt x="19" y="19"/>
                    <a:pt x="25" y="15"/>
                    <a:pt x="31" y="14"/>
                  </a:cubicBezTo>
                  <a:cubicBezTo>
                    <a:pt x="31" y="0"/>
                    <a:pt x="31" y="0"/>
                    <a:pt x="31" y="0"/>
                  </a:cubicBezTo>
                  <a:cubicBezTo>
                    <a:pt x="19" y="2"/>
                    <a:pt x="8" y="10"/>
                    <a:pt x="3" y="21"/>
                  </a:cubicBezTo>
                  <a:lnTo>
                    <a:pt x="16" y="25"/>
                  </a:lnTo>
                  <a:close/>
                  <a:moveTo>
                    <a:pt x="45" y="56"/>
                  </a:moveTo>
                  <a:cubicBezTo>
                    <a:pt x="42" y="58"/>
                    <a:pt x="39" y="58"/>
                    <a:pt x="36" y="58"/>
                  </a:cubicBezTo>
                  <a:cubicBezTo>
                    <a:pt x="32" y="58"/>
                    <a:pt x="29" y="58"/>
                    <a:pt x="26" y="56"/>
                  </a:cubicBezTo>
                  <a:cubicBezTo>
                    <a:pt x="18" y="67"/>
                    <a:pt x="18" y="67"/>
                    <a:pt x="18" y="67"/>
                  </a:cubicBezTo>
                  <a:cubicBezTo>
                    <a:pt x="24" y="70"/>
                    <a:pt x="30" y="72"/>
                    <a:pt x="36" y="72"/>
                  </a:cubicBezTo>
                  <a:cubicBezTo>
                    <a:pt x="42" y="72"/>
                    <a:pt x="48" y="70"/>
                    <a:pt x="53" y="67"/>
                  </a:cubicBezTo>
                  <a:lnTo>
                    <a:pt x="45" y="56"/>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0" name="Freeform 161"/>
            <p:cNvSpPr>
              <a:spLocks noEditPoints="1"/>
            </p:cNvSpPr>
            <p:nvPr/>
          </p:nvSpPr>
          <p:spPr bwMode="auto">
            <a:xfrm>
              <a:off x="9078439" y="1082029"/>
              <a:ext cx="221179" cy="221178"/>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35 w 69"/>
                <a:gd name="T11" fmla="*/ 62 h 69"/>
                <a:gd name="T12" fmla="*/ 7 w 69"/>
                <a:gd name="T13" fmla="*/ 35 h 69"/>
                <a:gd name="T14" fmla="*/ 35 w 69"/>
                <a:gd name="T15" fmla="*/ 7 h 69"/>
                <a:gd name="T16" fmla="*/ 62 w 69"/>
                <a:gd name="T17" fmla="*/ 35 h 69"/>
                <a:gd name="T18" fmla="*/ 35 w 69"/>
                <a:gd name="T19" fmla="*/ 62 h 69"/>
                <a:gd name="T20" fmla="*/ 22 w 69"/>
                <a:gd name="T21" fmla="*/ 24 h 69"/>
                <a:gd name="T22" fmla="*/ 37 w 69"/>
                <a:gd name="T23" fmla="*/ 35 h 69"/>
                <a:gd name="T24" fmla="*/ 22 w 69"/>
                <a:gd name="T25" fmla="*/ 45 h 69"/>
                <a:gd name="T26" fmla="*/ 22 w 69"/>
                <a:gd name="T27" fmla="*/ 24 h 69"/>
                <a:gd name="T28" fmla="*/ 39 w 69"/>
                <a:gd name="T29" fmla="*/ 24 h 69"/>
                <a:gd name="T30" fmla="*/ 54 w 69"/>
                <a:gd name="T31" fmla="*/ 35 h 69"/>
                <a:gd name="T32" fmla="*/ 39 w 69"/>
                <a:gd name="T33" fmla="*/ 45 h 69"/>
                <a:gd name="T34" fmla="*/ 39 w 69"/>
                <a:gd name="T35" fmla="*/ 2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9" h="69">
                  <a:moveTo>
                    <a:pt x="35" y="0"/>
                  </a:moveTo>
                  <a:cubicBezTo>
                    <a:pt x="16" y="0"/>
                    <a:pt x="0" y="16"/>
                    <a:pt x="0" y="35"/>
                  </a:cubicBezTo>
                  <a:cubicBezTo>
                    <a:pt x="0" y="53"/>
                    <a:pt x="16" y="69"/>
                    <a:pt x="35" y="69"/>
                  </a:cubicBezTo>
                  <a:cubicBezTo>
                    <a:pt x="53" y="69"/>
                    <a:pt x="69" y="53"/>
                    <a:pt x="69" y="35"/>
                  </a:cubicBezTo>
                  <a:cubicBezTo>
                    <a:pt x="69" y="16"/>
                    <a:pt x="53" y="0"/>
                    <a:pt x="35" y="0"/>
                  </a:cubicBezTo>
                  <a:close/>
                  <a:moveTo>
                    <a:pt x="35" y="62"/>
                  </a:moveTo>
                  <a:cubicBezTo>
                    <a:pt x="19" y="62"/>
                    <a:pt x="7" y="50"/>
                    <a:pt x="7" y="35"/>
                  </a:cubicBezTo>
                  <a:cubicBezTo>
                    <a:pt x="7" y="19"/>
                    <a:pt x="19" y="7"/>
                    <a:pt x="35" y="7"/>
                  </a:cubicBezTo>
                  <a:cubicBezTo>
                    <a:pt x="50" y="7"/>
                    <a:pt x="62" y="19"/>
                    <a:pt x="62" y="35"/>
                  </a:cubicBezTo>
                  <a:cubicBezTo>
                    <a:pt x="62" y="50"/>
                    <a:pt x="50" y="62"/>
                    <a:pt x="35" y="62"/>
                  </a:cubicBezTo>
                  <a:close/>
                  <a:moveTo>
                    <a:pt x="22" y="24"/>
                  </a:moveTo>
                  <a:cubicBezTo>
                    <a:pt x="37" y="35"/>
                    <a:pt x="37" y="35"/>
                    <a:pt x="37" y="35"/>
                  </a:cubicBezTo>
                  <a:cubicBezTo>
                    <a:pt x="22" y="45"/>
                    <a:pt x="22" y="45"/>
                    <a:pt x="22" y="45"/>
                  </a:cubicBezTo>
                  <a:lnTo>
                    <a:pt x="22" y="24"/>
                  </a:lnTo>
                  <a:close/>
                  <a:moveTo>
                    <a:pt x="39" y="24"/>
                  </a:moveTo>
                  <a:cubicBezTo>
                    <a:pt x="54" y="35"/>
                    <a:pt x="54" y="35"/>
                    <a:pt x="54" y="35"/>
                  </a:cubicBezTo>
                  <a:cubicBezTo>
                    <a:pt x="39" y="45"/>
                    <a:pt x="39" y="45"/>
                    <a:pt x="39" y="45"/>
                  </a:cubicBezTo>
                  <a:lnTo>
                    <a:pt x="39" y="24"/>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1" name="Freeform 162"/>
            <p:cNvSpPr/>
            <p:nvPr/>
          </p:nvSpPr>
          <p:spPr bwMode="auto">
            <a:xfrm>
              <a:off x="8342483" y="3088291"/>
              <a:ext cx="242709" cy="252495"/>
            </a:xfrm>
            <a:custGeom>
              <a:avLst/>
              <a:gdLst>
                <a:gd name="T0" fmla="*/ 59 w 124"/>
                <a:gd name="T1" fmla="*/ 129 h 129"/>
                <a:gd name="T2" fmla="*/ 59 w 124"/>
                <a:gd name="T3" fmla="*/ 70 h 129"/>
                <a:gd name="T4" fmla="*/ 0 w 124"/>
                <a:gd name="T5" fmla="*/ 129 h 129"/>
                <a:gd name="T6" fmla="*/ 0 w 124"/>
                <a:gd name="T7" fmla="*/ 0 h 129"/>
                <a:gd name="T8" fmla="*/ 59 w 124"/>
                <a:gd name="T9" fmla="*/ 58 h 129"/>
                <a:gd name="T10" fmla="*/ 59 w 124"/>
                <a:gd name="T11" fmla="*/ 0 h 129"/>
                <a:gd name="T12" fmla="*/ 124 w 124"/>
                <a:gd name="T13" fmla="*/ 65 h 129"/>
                <a:gd name="T14" fmla="*/ 59 w 124"/>
                <a:gd name="T15" fmla="*/ 129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59" y="129"/>
                  </a:moveTo>
                  <a:lnTo>
                    <a:pt x="59" y="70"/>
                  </a:lnTo>
                  <a:lnTo>
                    <a:pt x="0" y="129"/>
                  </a:lnTo>
                  <a:lnTo>
                    <a:pt x="0" y="0"/>
                  </a:lnTo>
                  <a:lnTo>
                    <a:pt x="59" y="58"/>
                  </a:lnTo>
                  <a:lnTo>
                    <a:pt x="59" y="0"/>
                  </a:lnTo>
                  <a:lnTo>
                    <a:pt x="124" y="65"/>
                  </a:lnTo>
                  <a:lnTo>
                    <a:pt x="59" y="129"/>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2" name="Freeform 163"/>
            <p:cNvSpPr>
              <a:spLocks noEditPoints="1"/>
            </p:cNvSpPr>
            <p:nvPr/>
          </p:nvSpPr>
          <p:spPr bwMode="auto">
            <a:xfrm>
              <a:off x="8575405" y="2205535"/>
              <a:ext cx="256411" cy="254453"/>
            </a:xfrm>
            <a:custGeom>
              <a:avLst/>
              <a:gdLst>
                <a:gd name="T0" fmla="*/ 0 w 131"/>
                <a:gd name="T1" fmla="*/ 130 h 130"/>
                <a:gd name="T2" fmla="*/ 66 w 131"/>
                <a:gd name="T3" fmla="*/ 130 h 130"/>
                <a:gd name="T4" fmla="*/ 66 w 131"/>
                <a:gd name="T5" fmla="*/ 0 h 130"/>
                <a:gd name="T6" fmla="*/ 0 w 131"/>
                <a:gd name="T7" fmla="*/ 0 h 130"/>
                <a:gd name="T8" fmla="*/ 0 w 131"/>
                <a:gd name="T9" fmla="*/ 130 h 130"/>
                <a:gd name="T10" fmla="*/ 41 w 131"/>
                <a:gd name="T11" fmla="*/ 16 h 130"/>
                <a:gd name="T12" fmla="*/ 58 w 131"/>
                <a:gd name="T13" fmla="*/ 16 h 130"/>
                <a:gd name="T14" fmla="*/ 58 w 131"/>
                <a:gd name="T15" fmla="*/ 32 h 130"/>
                <a:gd name="T16" fmla="*/ 41 w 131"/>
                <a:gd name="T17" fmla="*/ 32 h 130"/>
                <a:gd name="T18" fmla="*/ 41 w 131"/>
                <a:gd name="T19" fmla="*/ 16 h 130"/>
                <a:gd name="T20" fmla="*/ 41 w 131"/>
                <a:gd name="T21" fmla="*/ 49 h 130"/>
                <a:gd name="T22" fmla="*/ 58 w 131"/>
                <a:gd name="T23" fmla="*/ 49 h 130"/>
                <a:gd name="T24" fmla="*/ 58 w 131"/>
                <a:gd name="T25" fmla="*/ 65 h 130"/>
                <a:gd name="T26" fmla="*/ 41 w 131"/>
                <a:gd name="T27" fmla="*/ 65 h 130"/>
                <a:gd name="T28" fmla="*/ 41 w 131"/>
                <a:gd name="T29" fmla="*/ 49 h 130"/>
                <a:gd name="T30" fmla="*/ 41 w 131"/>
                <a:gd name="T31" fmla="*/ 81 h 130"/>
                <a:gd name="T32" fmla="*/ 58 w 131"/>
                <a:gd name="T33" fmla="*/ 81 h 130"/>
                <a:gd name="T34" fmla="*/ 58 w 131"/>
                <a:gd name="T35" fmla="*/ 98 h 130"/>
                <a:gd name="T36" fmla="*/ 41 w 131"/>
                <a:gd name="T37" fmla="*/ 98 h 130"/>
                <a:gd name="T38" fmla="*/ 41 w 131"/>
                <a:gd name="T39" fmla="*/ 81 h 130"/>
                <a:gd name="T40" fmla="*/ 9 w 131"/>
                <a:gd name="T41" fmla="*/ 16 h 130"/>
                <a:gd name="T42" fmla="*/ 25 w 131"/>
                <a:gd name="T43" fmla="*/ 16 h 130"/>
                <a:gd name="T44" fmla="*/ 25 w 131"/>
                <a:gd name="T45" fmla="*/ 32 h 130"/>
                <a:gd name="T46" fmla="*/ 9 w 131"/>
                <a:gd name="T47" fmla="*/ 32 h 130"/>
                <a:gd name="T48" fmla="*/ 9 w 131"/>
                <a:gd name="T49" fmla="*/ 16 h 130"/>
                <a:gd name="T50" fmla="*/ 9 w 131"/>
                <a:gd name="T51" fmla="*/ 49 h 130"/>
                <a:gd name="T52" fmla="*/ 25 w 131"/>
                <a:gd name="T53" fmla="*/ 49 h 130"/>
                <a:gd name="T54" fmla="*/ 25 w 131"/>
                <a:gd name="T55" fmla="*/ 65 h 130"/>
                <a:gd name="T56" fmla="*/ 9 w 131"/>
                <a:gd name="T57" fmla="*/ 65 h 130"/>
                <a:gd name="T58" fmla="*/ 9 w 131"/>
                <a:gd name="T59" fmla="*/ 49 h 130"/>
                <a:gd name="T60" fmla="*/ 9 w 131"/>
                <a:gd name="T61" fmla="*/ 81 h 130"/>
                <a:gd name="T62" fmla="*/ 25 w 131"/>
                <a:gd name="T63" fmla="*/ 81 h 130"/>
                <a:gd name="T64" fmla="*/ 25 w 131"/>
                <a:gd name="T65" fmla="*/ 98 h 130"/>
                <a:gd name="T66" fmla="*/ 9 w 131"/>
                <a:gd name="T67" fmla="*/ 98 h 130"/>
                <a:gd name="T68" fmla="*/ 9 w 131"/>
                <a:gd name="T69" fmla="*/ 81 h 130"/>
                <a:gd name="T70" fmla="*/ 74 w 131"/>
                <a:gd name="T71" fmla="*/ 41 h 130"/>
                <a:gd name="T72" fmla="*/ 131 w 131"/>
                <a:gd name="T73" fmla="*/ 41 h 130"/>
                <a:gd name="T74" fmla="*/ 131 w 131"/>
                <a:gd name="T75" fmla="*/ 49 h 130"/>
                <a:gd name="T76" fmla="*/ 74 w 131"/>
                <a:gd name="T77" fmla="*/ 49 h 130"/>
                <a:gd name="T78" fmla="*/ 74 w 131"/>
                <a:gd name="T79" fmla="*/ 41 h 130"/>
                <a:gd name="T80" fmla="*/ 74 w 131"/>
                <a:gd name="T81" fmla="*/ 130 h 130"/>
                <a:gd name="T82" fmla="*/ 90 w 131"/>
                <a:gd name="T83" fmla="*/ 130 h 130"/>
                <a:gd name="T84" fmla="*/ 90 w 131"/>
                <a:gd name="T85" fmla="*/ 98 h 130"/>
                <a:gd name="T86" fmla="*/ 115 w 131"/>
                <a:gd name="T87" fmla="*/ 98 h 130"/>
                <a:gd name="T88" fmla="*/ 115 w 131"/>
                <a:gd name="T89" fmla="*/ 130 h 130"/>
                <a:gd name="T90" fmla="*/ 131 w 131"/>
                <a:gd name="T91" fmla="*/ 130 h 130"/>
                <a:gd name="T92" fmla="*/ 131 w 131"/>
                <a:gd name="T93" fmla="*/ 57 h 130"/>
                <a:gd name="T94" fmla="*/ 74 w 131"/>
                <a:gd name="T95" fmla="*/ 57 h 130"/>
                <a:gd name="T96" fmla="*/ 74 w 131"/>
                <a:gd name="T9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 h="130">
                  <a:moveTo>
                    <a:pt x="0" y="130"/>
                  </a:moveTo>
                  <a:lnTo>
                    <a:pt x="66" y="130"/>
                  </a:lnTo>
                  <a:lnTo>
                    <a:pt x="66" y="0"/>
                  </a:lnTo>
                  <a:lnTo>
                    <a:pt x="0" y="0"/>
                  </a:lnTo>
                  <a:lnTo>
                    <a:pt x="0" y="130"/>
                  </a:lnTo>
                  <a:close/>
                  <a:moveTo>
                    <a:pt x="41" y="16"/>
                  </a:moveTo>
                  <a:lnTo>
                    <a:pt x="58" y="16"/>
                  </a:lnTo>
                  <a:lnTo>
                    <a:pt x="58" y="32"/>
                  </a:lnTo>
                  <a:lnTo>
                    <a:pt x="41" y="32"/>
                  </a:lnTo>
                  <a:lnTo>
                    <a:pt x="41" y="16"/>
                  </a:lnTo>
                  <a:close/>
                  <a:moveTo>
                    <a:pt x="41" y="49"/>
                  </a:moveTo>
                  <a:lnTo>
                    <a:pt x="58" y="49"/>
                  </a:lnTo>
                  <a:lnTo>
                    <a:pt x="58" y="65"/>
                  </a:lnTo>
                  <a:lnTo>
                    <a:pt x="41" y="65"/>
                  </a:lnTo>
                  <a:lnTo>
                    <a:pt x="41" y="49"/>
                  </a:lnTo>
                  <a:close/>
                  <a:moveTo>
                    <a:pt x="41" y="81"/>
                  </a:moveTo>
                  <a:lnTo>
                    <a:pt x="58" y="81"/>
                  </a:lnTo>
                  <a:lnTo>
                    <a:pt x="58" y="98"/>
                  </a:lnTo>
                  <a:lnTo>
                    <a:pt x="41" y="98"/>
                  </a:lnTo>
                  <a:lnTo>
                    <a:pt x="41" y="81"/>
                  </a:lnTo>
                  <a:close/>
                  <a:moveTo>
                    <a:pt x="9" y="16"/>
                  </a:moveTo>
                  <a:lnTo>
                    <a:pt x="25" y="16"/>
                  </a:lnTo>
                  <a:lnTo>
                    <a:pt x="25" y="32"/>
                  </a:lnTo>
                  <a:lnTo>
                    <a:pt x="9" y="32"/>
                  </a:lnTo>
                  <a:lnTo>
                    <a:pt x="9" y="16"/>
                  </a:lnTo>
                  <a:close/>
                  <a:moveTo>
                    <a:pt x="9" y="49"/>
                  </a:moveTo>
                  <a:lnTo>
                    <a:pt x="25" y="49"/>
                  </a:lnTo>
                  <a:lnTo>
                    <a:pt x="25" y="65"/>
                  </a:lnTo>
                  <a:lnTo>
                    <a:pt x="9" y="65"/>
                  </a:lnTo>
                  <a:lnTo>
                    <a:pt x="9" y="49"/>
                  </a:lnTo>
                  <a:close/>
                  <a:moveTo>
                    <a:pt x="9" y="81"/>
                  </a:moveTo>
                  <a:lnTo>
                    <a:pt x="25" y="81"/>
                  </a:lnTo>
                  <a:lnTo>
                    <a:pt x="25" y="98"/>
                  </a:lnTo>
                  <a:lnTo>
                    <a:pt x="9" y="98"/>
                  </a:lnTo>
                  <a:lnTo>
                    <a:pt x="9" y="81"/>
                  </a:lnTo>
                  <a:close/>
                  <a:moveTo>
                    <a:pt x="74" y="41"/>
                  </a:moveTo>
                  <a:lnTo>
                    <a:pt x="131" y="41"/>
                  </a:lnTo>
                  <a:lnTo>
                    <a:pt x="131" y="49"/>
                  </a:lnTo>
                  <a:lnTo>
                    <a:pt x="74" y="49"/>
                  </a:lnTo>
                  <a:lnTo>
                    <a:pt x="74" y="41"/>
                  </a:lnTo>
                  <a:close/>
                  <a:moveTo>
                    <a:pt x="74" y="130"/>
                  </a:moveTo>
                  <a:lnTo>
                    <a:pt x="90" y="130"/>
                  </a:lnTo>
                  <a:lnTo>
                    <a:pt x="90" y="98"/>
                  </a:lnTo>
                  <a:lnTo>
                    <a:pt x="115" y="98"/>
                  </a:lnTo>
                  <a:lnTo>
                    <a:pt x="115" y="130"/>
                  </a:lnTo>
                  <a:lnTo>
                    <a:pt x="131" y="130"/>
                  </a:lnTo>
                  <a:lnTo>
                    <a:pt x="131" y="57"/>
                  </a:lnTo>
                  <a:lnTo>
                    <a:pt x="74" y="57"/>
                  </a:lnTo>
                  <a:lnTo>
                    <a:pt x="74" y="130"/>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3" name="Freeform 164"/>
            <p:cNvSpPr>
              <a:spLocks noEditPoints="1"/>
            </p:cNvSpPr>
            <p:nvPr/>
          </p:nvSpPr>
          <p:spPr bwMode="auto">
            <a:xfrm>
              <a:off x="8688930" y="2636148"/>
              <a:ext cx="146800" cy="154628"/>
            </a:xfrm>
            <a:custGeom>
              <a:avLst/>
              <a:gdLst>
                <a:gd name="T0" fmla="*/ 43 w 46"/>
                <a:gd name="T1" fmla="*/ 29 h 48"/>
                <a:gd name="T2" fmla="*/ 46 w 46"/>
                <a:gd name="T3" fmla="*/ 16 h 48"/>
                <a:gd name="T4" fmla="*/ 41 w 46"/>
                <a:gd name="T5" fmla="*/ 8 h 48"/>
                <a:gd name="T6" fmla="*/ 37 w 46"/>
                <a:gd name="T7" fmla="*/ 9 h 48"/>
                <a:gd name="T8" fmla="*/ 28 w 46"/>
                <a:gd name="T9" fmla="*/ 0 h 48"/>
                <a:gd name="T10" fmla="*/ 18 w 46"/>
                <a:gd name="T11" fmla="*/ 0 h 48"/>
                <a:gd name="T12" fmla="*/ 17 w 46"/>
                <a:gd name="T13" fmla="*/ 4 h 48"/>
                <a:gd name="T14" fmla="*/ 4 w 46"/>
                <a:gd name="T15" fmla="*/ 8 h 48"/>
                <a:gd name="T16" fmla="*/ 0 w 46"/>
                <a:gd name="T17" fmla="*/ 16 h 48"/>
                <a:gd name="T18" fmla="*/ 3 w 46"/>
                <a:gd name="T19" fmla="*/ 19 h 48"/>
                <a:gd name="T20" fmla="*/ 0 w 46"/>
                <a:gd name="T21" fmla="*/ 32 h 48"/>
                <a:gd name="T22" fmla="*/ 4 w 46"/>
                <a:gd name="T23" fmla="*/ 40 h 48"/>
                <a:gd name="T24" fmla="*/ 9 w 46"/>
                <a:gd name="T25" fmla="*/ 39 h 48"/>
                <a:gd name="T26" fmla="*/ 18 w 46"/>
                <a:gd name="T27" fmla="*/ 48 h 48"/>
                <a:gd name="T28" fmla="*/ 28 w 46"/>
                <a:gd name="T29" fmla="*/ 48 h 48"/>
                <a:gd name="T30" fmla="*/ 29 w 46"/>
                <a:gd name="T31" fmla="*/ 44 h 48"/>
                <a:gd name="T32" fmla="*/ 41 w 46"/>
                <a:gd name="T33" fmla="*/ 40 h 48"/>
                <a:gd name="T34" fmla="*/ 46 w 46"/>
                <a:gd name="T35" fmla="*/ 32 h 48"/>
                <a:gd name="T36" fmla="*/ 43 w 46"/>
                <a:gd name="T37" fmla="*/ 29 h 48"/>
                <a:gd name="T38" fmla="*/ 23 w 46"/>
                <a:gd name="T39" fmla="*/ 34 h 48"/>
                <a:gd name="T40" fmla="*/ 13 w 46"/>
                <a:gd name="T41" fmla="*/ 24 h 48"/>
                <a:gd name="T42" fmla="*/ 23 w 46"/>
                <a:gd name="T43" fmla="*/ 14 h 48"/>
                <a:gd name="T44" fmla="*/ 33 w 46"/>
                <a:gd name="T45" fmla="*/ 24 h 48"/>
                <a:gd name="T46" fmla="*/ 23 w 46"/>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 h="48">
                  <a:moveTo>
                    <a:pt x="43" y="29"/>
                  </a:moveTo>
                  <a:cubicBezTo>
                    <a:pt x="40" y="24"/>
                    <a:pt x="42" y="19"/>
                    <a:pt x="46" y="16"/>
                  </a:cubicBezTo>
                  <a:cubicBezTo>
                    <a:pt x="41" y="8"/>
                    <a:pt x="41" y="8"/>
                    <a:pt x="41" y="8"/>
                  </a:cubicBezTo>
                  <a:cubicBezTo>
                    <a:pt x="40" y="9"/>
                    <a:pt x="39" y="9"/>
                    <a:pt x="37" y="9"/>
                  </a:cubicBezTo>
                  <a:cubicBezTo>
                    <a:pt x="32" y="9"/>
                    <a:pt x="28" y="5"/>
                    <a:pt x="28" y="0"/>
                  </a:cubicBezTo>
                  <a:cubicBezTo>
                    <a:pt x="18" y="0"/>
                    <a:pt x="18" y="0"/>
                    <a:pt x="18" y="0"/>
                  </a:cubicBezTo>
                  <a:cubicBezTo>
                    <a:pt x="18" y="1"/>
                    <a:pt x="18" y="3"/>
                    <a:pt x="17" y="4"/>
                  </a:cubicBezTo>
                  <a:cubicBezTo>
                    <a:pt x="14" y="9"/>
                    <a:pt x="9" y="10"/>
                    <a:pt x="4" y="8"/>
                  </a:cubicBezTo>
                  <a:cubicBezTo>
                    <a:pt x="0" y="16"/>
                    <a:pt x="0" y="16"/>
                    <a:pt x="0" y="16"/>
                  </a:cubicBezTo>
                  <a:cubicBezTo>
                    <a:pt x="1" y="17"/>
                    <a:pt x="2" y="18"/>
                    <a:pt x="3" y="19"/>
                  </a:cubicBezTo>
                  <a:cubicBezTo>
                    <a:pt x="6" y="24"/>
                    <a:pt x="4" y="29"/>
                    <a:pt x="0" y="32"/>
                  </a:cubicBezTo>
                  <a:cubicBezTo>
                    <a:pt x="4" y="40"/>
                    <a:pt x="4" y="40"/>
                    <a:pt x="4" y="40"/>
                  </a:cubicBezTo>
                  <a:cubicBezTo>
                    <a:pt x="6" y="39"/>
                    <a:pt x="7" y="39"/>
                    <a:pt x="9" y="39"/>
                  </a:cubicBezTo>
                  <a:cubicBezTo>
                    <a:pt x="14" y="39"/>
                    <a:pt x="18" y="43"/>
                    <a:pt x="18" y="48"/>
                  </a:cubicBezTo>
                  <a:cubicBezTo>
                    <a:pt x="28" y="48"/>
                    <a:pt x="28" y="48"/>
                    <a:pt x="28" y="48"/>
                  </a:cubicBezTo>
                  <a:cubicBezTo>
                    <a:pt x="28" y="47"/>
                    <a:pt x="28" y="45"/>
                    <a:pt x="29" y="44"/>
                  </a:cubicBezTo>
                  <a:cubicBezTo>
                    <a:pt x="31" y="39"/>
                    <a:pt x="37" y="38"/>
                    <a:pt x="41" y="40"/>
                  </a:cubicBezTo>
                  <a:cubicBezTo>
                    <a:pt x="46" y="32"/>
                    <a:pt x="46" y="32"/>
                    <a:pt x="46" y="32"/>
                  </a:cubicBezTo>
                  <a:cubicBezTo>
                    <a:pt x="45" y="31"/>
                    <a:pt x="44" y="30"/>
                    <a:pt x="43" y="29"/>
                  </a:cubicBezTo>
                  <a:close/>
                  <a:moveTo>
                    <a:pt x="23" y="34"/>
                  </a:moveTo>
                  <a:cubicBezTo>
                    <a:pt x="18" y="34"/>
                    <a:pt x="13" y="29"/>
                    <a:pt x="13" y="24"/>
                  </a:cubicBezTo>
                  <a:cubicBezTo>
                    <a:pt x="13" y="19"/>
                    <a:pt x="18" y="14"/>
                    <a:pt x="23" y="14"/>
                  </a:cubicBezTo>
                  <a:cubicBezTo>
                    <a:pt x="28" y="14"/>
                    <a:pt x="33" y="19"/>
                    <a:pt x="33" y="24"/>
                  </a:cubicBezTo>
                  <a:cubicBezTo>
                    <a:pt x="33" y="29"/>
                    <a:pt x="28" y="34"/>
                    <a:pt x="23" y="34"/>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6" name="Freeform 165"/>
            <p:cNvSpPr>
              <a:spLocks noEditPoints="1"/>
            </p:cNvSpPr>
            <p:nvPr/>
          </p:nvSpPr>
          <p:spPr bwMode="auto">
            <a:xfrm>
              <a:off x="8191769" y="2620489"/>
              <a:ext cx="236837" cy="266197"/>
            </a:xfrm>
            <a:custGeom>
              <a:avLst/>
              <a:gdLst>
                <a:gd name="T0" fmla="*/ 58 w 74"/>
                <a:gd name="T1" fmla="*/ 25 h 83"/>
                <a:gd name="T2" fmla="*/ 62 w 74"/>
                <a:gd name="T3" fmla="*/ 22 h 83"/>
                <a:gd name="T4" fmla="*/ 68 w 74"/>
                <a:gd name="T5" fmla="*/ 12 h 83"/>
                <a:gd name="T6" fmla="*/ 65 w 74"/>
                <a:gd name="T7" fmla="*/ 3 h 83"/>
                <a:gd name="T8" fmla="*/ 58 w 74"/>
                <a:gd name="T9" fmla="*/ 0 h 83"/>
                <a:gd name="T10" fmla="*/ 46 w 74"/>
                <a:gd name="T11" fmla="*/ 5 h 83"/>
                <a:gd name="T12" fmla="*/ 36 w 74"/>
                <a:gd name="T13" fmla="*/ 24 h 83"/>
                <a:gd name="T14" fmla="*/ 27 w 74"/>
                <a:gd name="T15" fmla="*/ 6 h 83"/>
                <a:gd name="T16" fmla="*/ 18 w 74"/>
                <a:gd name="T17" fmla="*/ 2 h 83"/>
                <a:gd name="T18" fmla="*/ 11 w 74"/>
                <a:gd name="T19" fmla="*/ 5 h 83"/>
                <a:gd name="T20" fmla="*/ 12 w 74"/>
                <a:gd name="T21" fmla="*/ 21 h 83"/>
                <a:gd name="T22" fmla="*/ 18 w 74"/>
                <a:gd name="T23" fmla="*/ 25 h 83"/>
                <a:gd name="T24" fmla="*/ 0 w 74"/>
                <a:gd name="T25" fmla="*/ 25 h 83"/>
                <a:gd name="T26" fmla="*/ 0 w 74"/>
                <a:gd name="T27" fmla="*/ 46 h 83"/>
                <a:gd name="T28" fmla="*/ 5 w 74"/>
                <a:gd name="T29" fmla="*/ 46 h 83"/>
                <a:gd name="T30" fmla="*/ 5 w 74"/>
                <a:gd name="T31" fmla="*/ 83 h 83"/>
                <a:gd name="T32" fmla="*/ 68 w 74"/>
                <a:gd name="T33" fmla="*/ 83 h 83"/>
                <a:gd name="T34" fmla="*/ 68 w 74"/>
                <a:gd name="T35" fmla="*/ 46 h 83"/>
                <a:gd name="T36" fmla="*/ 74 w 74"/>
                <a:gd name="T37" fmla="*/ 46 h 83"/>
                <a:gd name="T38" fmla="*/ 74 w 74"/>
                <a:gd name="T39" fmla="*/ 25 h 83"/>
                <a:gd name="T40" fmla="*/ 58 w 74"/>
                <a:gd name="T41" fmla="*/ 25 h 83"/>
                <a:gd name="T42" fmla="*/ 50 w 74"/>
                <a:gd name="T43" fmla="*/ 9 h 83"/>
                <a:gd name="T44" fmla="*/ 58 w 74"/>
                <a:gd name="T45" fmla="*/ 6 h 83"/>
                <a:gd name="T46" fmla="*/ 61 w 74"/>
                <a:gd name="T47" fmla="*/ 7 h 83"/>
                <a:gd name="T48" fmla="*/ 58 w 74"/>
                <a:gd name="T49" fmla="*/ 17 h 83"/>
                <a:gd name="T50" fmla="*/ 46 w 74"/>
                <a:gd name="T51" fmla="*/ 25 h 83"/>
                <a:gd name="T52" fmla="*/ 41 w 74"/>
                <a:gd name="T53" fmla="*/ 25 h 83"/>
                <a:gd name="T54" fmla="*/ 50 w 74"/>
                <a:gd name="T55" fmla="*/ 9 h 83"/>
                <a:gd name="T56" fmla="*/ 14 w 74"/>
                <a:gd name="T57" fmla="*/ 12 h 83"/>
                <a:gd name="T58" fmla="*/ 15 w 74"/>
                <a:gd name="T59" fmla="*/ 9 h 83"/>
                <a:gd name="T60" fmla="*/ 18 w 74"/>
                <a:gd name="T61" fmla="*/ 8 h 83"/>
                <a:gd name="T62" fmla="*/ 18 w 74"/>
                <a:gd name="T63" fmla="*/ 8 h 83"/>
                <a:gd name="T64" fmla="*/ 23 w 74"/>
                <a:gd name="T65" fmla="*/ 10 h 83"/>
                <a:gd name="T66" fmla="*/ 29 w 74"/>
                <a:gd name="T67" fmla="*/ 23 h 83"/>
                <a:gd name="T68" fmla="*/ 29 w 74"/>
                <a:gd name="T69" fmla="*/ 23 h 83"/>
                <a:gd name="T70" fmla="*/ 29 w 74"/>
                <a:gd name="T71" fmla="*/ 23 h 83"/>
                <a:gd name="T72" fmla="*/ 16 w 74"/>
                <a:gd name="T73" fmla="*/ 17 h 83"/>
                <a:gd name="T74" fmla="*/ 14 w 74"/>
                <a:gd name="T75" fmla="*/ 12 h 83"/>
                <a:gd name="T76" fmla="*/ 32 w 74"/>
                <a:gd name="T77" fmla="*/ 78 h 83"/>
                <a:gd name="T78" fmla="*/ 11 w 74"/>
                <a:gd name="T79" fmla="*/ 78 h 83"/>
                <a:gd name="T80" fmla="*/ 11 w 74"/>
                <a:gd name="T81" fmla="*/ 44 h 83"/>
                <a:gd name="T82" fmla="*/ 32 w 74"/>
                <a:gd name="T83" fmla="*/ 44 h 83"/>
                <a:gd name="T84" fmla="*/ 32 w 74"/>
                <a:gd name="T85" fmla="*/ 78 h 83"/>
                <a:gd name="T86" fmla="*/ 32 w 74"/>
                <a:gd name="T87" fmla="*/ 41 h 83"/>
                <a:gd name="T88" fmla="*/ 5 w 74"/>
                <a:gd name="T89" fmla="*/ 41 h 83"/>
                <a:gd name="T90" fmla="*/ 5 w 74"/>
                <a:gd name="T91" fmla="*/ 30 h 83"/>
                <a:gd name="T92" fmla="*/ 32 w 74"/>
                <a:gd name="T93" fmla="*/ 30 h 83"/>
                <a:gd name="T94" fmla="*/ 32 w 74"/>
                <a:gd name="T95" fmla="*/ 41 h 83"/>
                <a:gd name="T96" fmla="*/ 63 w 74"/>
                <a:gd name="T97" fmla="*/ 78 h 83"/>
                <a:gd name="T98" fmla="*/ 42 w 74"/>
                <a:gd name="T99" fmla="*/ 78 h 83"/>
                <a:gd name="T100" fmla="*/ 42 w 74"/>
                <a:gd name="T101" fmla="*/ 44 h 83"/>
                <a:gd name="T102" fmla="*/ 63 w 74"/>
                <a:gd name="T103" fmla="*/ 44 h 83"/>
                <a:gd name="T104" fmla="*/ 63 w 74"/>
                <a:gd name="T105" fmla="*/ 78 h 83"/>
                <a:gd name="T106" fmla="*/ 68 w 74"/>
                <a:gd name="T107" fmla="*/ 41 h 83"/>
                <a:gd name="T108" fmla="*/ 42 w 74"/>
                <a:gd name="T109" fmla="*/ 41 h 83"/>
                <a:gd name="T110" fmla="*/ 42 w 74"/>
                <a:gd name="T111" fmla="*/ 30 h 83"/>
                <a:gd name="T112" fmla="*/ 68 w 74"/>
                <a:gd name="T113" fmla="*/ 30 h 83"/>
                <a:gd name="T114" fmla="*/ 68 w 74"/>
                <a:gd name="T115" fmla="*/ 4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4" h="83">
                  <a:moveTo>
                    <a:pt x="58" y="25"/>
                  </a:moveTo>
                  <a:cubicBezTo>
                    <a:pt x="60" y="24"/>
                    <a:pt x="61" y="23"/>
                    <a:pt x="62" y="22"/>
                  </a:cubicBezTo>
                  <a:cubicBezTo>
                    <a:pt x="65" y="19"/>
                    <a:pt x="67" y="15"/>
                    <a:pt x="68" y="12"/>
                  </a:cubicBezTo>
                  <a:cubicBezTo>
                    <a:pt x="68" y="8"/>
                    <a:pt x="67" y="5"/>
                    <a:pt x="65" y="3"/>
                  </a:cubicBezTo>
                  <a:cubicBezTo>
                    <a:pt x="63" y="1"/>
                    <a:pt x="61" y="0"/>
                    <a:pt x="58" y="0"/>
                  </a:cubicBezTo>
                  <a:cubicBezTo>
                    <a:pt x="54" y="0"/>
                    <a:pt x="49" y="2"/>
                    <a:pt x="46" y="5"/>
                  </a:cubicBezTo>
                  <a:cubicBezTo>
                    <a:pt x="41" y="11"/>
                    <a:pt x="37" y="18"/>
                    <a:pt x="36" y="24"/>
                  </a:cubicBezTo>
                  <a:cubicBezTo>
                    <a:pt x="34" y="18"/>
                    <a:pt x="32" y="11"/>
                    <a:pt x="27" y="6"/>
                  </a:cubicBezTo>
                  <a:cubicBezTo>
                    <a:pt x="24" y="3"/>
                    <a:pt x="21" y="2"/>
                    <a:pt x="18" y="2"/>
                  </a:cubicBezTo>
                  <a:cubicBezTo>
                    <a:pt x="15" y="2"/>
                    <a:pt x="13" y="3"/>
                    <a:pt x="11" y="5"/>
                  </a:cubicBezTo>
                  <a:cubicBezTo>
                    <a:pt x="7" y="9"/>
                    <a:pt x="7" y="16"/>
                    <a:pt x="12" y="21"/>
                  </a:cubicBezTo>
                  <a:cubicBezTo>
                    <a:pt x="14" y="22"/>
                    <a:pt x="16" y="24"/>
                    <a:pt x="18" y="25"/>
                  </a:cubicBezTo>
                  <a:cubicBezTo>
                    <a:pt x="0" y="25"/>
                    <a:pt x="0" y="25"/>
                    <a:pt x="0" y="25"/>
                  </a:cubicBezTo>
                  <a:cubicBezTo>
                    <a:pt x="0" y="46"/>
                    <a:pt x="0" y="46"/>
                    <a:pt x="0" y="46"/>
                  </a:cubicBezTo>
                  <a:cubicBezTo>
                    <a:pt x="5" y="46"/>
                    <a:pt x="5" y="46"/>
                    <a:pt x="5" y="46"/>
                  </a:cubicBezTo>
                  <a:cubicBezTo>
                    <a:pt x="5" y="83"/>
                    <a:pt x="5" y="83"/>
                    <a:pt x="5" y="83"/>
                  </a:cubicBezTo>
                  <a:cubicBezTo>
                    <a:pt x="68" y="83"/>
                    <a:pt x="68" y="83"/>
                    <a:pt x="68" y="83"/>
                  </a:cubicBezTo>
                  <a:cubicBezTo>
                    <a:pt x="68" y="46"/>
                    <a:pt x="68" y="46"/>
                    <a:pt x="68" y="46"/>
                  </a:cubicBezTo>
                  <a:cubicBezTo>
                    <a:pt x="74" y="46"/>
                    <a:pt x="74" y="46"/>
                    <a:pt x="74" y="46"/>
                  </a:cubicBezTo>
                  <a:cubicBezTo>
                    <a:pt x="74" y="25"/>
                    <a:pt x="74" y="25"/>
                    <a:pt x="74" y="25"/>
                  </a:cubicBezTo>
                  <a:lnTo>
                    <a:pt x="58" y="25"/>
                  </a:lnTo>
                  <a:close/>
                  <a:moveTo>
                    <a:pt x="50" y="9"/>
                  </a:moveTo>
                  <a:cubicBezTo>
                    <a:pt x="52" y="7"/>
                    <a:pt x="55" y="6"/>
                    <a:pt x="58" y="6"/>
                  </a:cubicBezTo>
                  <a:cubicBezTo>
                    <a:pt x="59" y="6"/>
                    <a:pt x="60" y="6"/>
                    <a:pt x="61" y="7"/>
                  </a:cubicBezTo>
                  <a:cubicBezTo>
                    <a:pt x="63" y="9"/>
                    <a:pt x="62" y="14"/>
                    <a:pt x="58" y="17"/>
                  </a:cubicBezTo>
                  <a:cubicBezTo>
                    <a:pt x="55" y="21"/>
                    <a:pt x="50" y="23"/>
                    <a:pt x="46" y="25"/>
                  </a:cubicBezTo>
                  <a:cubicBezTo>
                    <a:pt x="41" y="25"/>
                    <a:pt x="41" y="25"/>
                    <a:pt x="41" y="25"/>
                  </a:cubicBezTo>
                  <a:cubicBezTo>
                    <a:pt x="43" y="20"/>
                    <a:pt x="46" y="14"/>
                    <a:pt x="50" y="9"/>
                  </a:cubicBezTo>
                  <a:close/>
                  <a:moveTo>
                    <a:pt x="14" y="12"/>
                  </a:moveTo>
                  <a:cubicBezTo>
                    <a:pt x="14" y="11"/>
                    <a:pt x="14" y="10"/>
                    <a:pt x="15" y="9"/>
                  </a:cubicBezTo>
                  <a:cubicBezTo>
                    <a:pt x="16" y="8"/>
                    <a:pt x="17" y="8"/>
                    <a:pt x="18" y="8"/>
                  </a:cubicBezTo>
                  <a:cubicBezTo>
                    <a:pt x="18" y="8"/>
                    <a:pt x="18" y="8"/>
                    <a:pt x="18" y="8"/>
                  </a:cubicBezTo>
                  <a:cubicBezTo>
                    <a:pt x="19" y="8"/>
                    <a:pt x="21" y="9"/>
                    <a:pt x="23" y="10"/>
                  </a:cubicBezTo>
                  <a:cubicBezTo>
                    <a:pt x="25" y="13"/>
                    <a:pt x="28" y="17"/>
                    <a:pt x="29" y="23"/>
                  </a:cubicBezTo>
                  <a:cubicBezTo>
                    <a:pt x="29" y="23"/>
                    <a:pt x="29" y="23"/>
                    <a:pt x="29" y="23"/>
                  </a:cubicBezTo>
                  <a:cubicBezTo>
                    <a:pt x="29" y="23"/>
                    <a:pt x="29" y="23"/>
                    <a:pt x="29" y="23"/>
                  </a:cubicBezTo>
                  <a:cubicBezTo>
                    <a:pt x="23" y="22"/>
                    <a:pt x="19" y="19"/>
                    <a:pt x="16" y="17"/>
                  </a:cubicBezTo>
                  <a:cubicBezTo>
                    <a:pt x="15" y="15"/>
                    <a:pt x="14" y="14"/>
                    <a:pt x="14" y="12"/>
                  </a:cubicBezTo>
                  <a:close/>
                  <a:moveTo>
                    <a:pt x="32" y="78"/>
                  </a:moveTo>
                  <a:cubicBezTo>
                    <a:pt x="11" y="78"/>
                    <a:pt x="11" y="78"/>
                    <a:pt x="11" y="78"/>
                  </a:cubicBezTo>
                  <a:cubicBezTo>
                    <a:pt x="11" y="44"/>
                    <a:pt x="11" y="44"/>
                    <a:pt x="11" y="44"/>
                  </a:cubicBezTo>
                  <a:cubicBezTo>
                    <a:pt x="32" y="44"/>
                    <a:pt x="32" y="44"/>
                    <a:pt x="32" y="44"/>
                  </a:cubicBezTo>
                  <a:lnTo>
                    <a:pt x="32" y="78"/>
                  </a:lnTo>
                  <a:close/>
                  <a:moveTo>
                    <a:pt x="32" y="41"/>
                  </a:moveTo>
                  <a:cubicBezTo>
                    <a:pt x="5" y="41"/>
                    <a:pt x="5" y="41"/>
                    <a:pt x="5" y="41"/>
                  </a:cubicBezTo>
                  <a:cubicBezTo>
                    <a:pt x="5" y="30"/>
                    <a:pt x="5" y="30"/>
                    <a:pt x="5" y="30"/>
                  </a:cubicBezTo>
                  <a:cubicBezTo>
                    <a:pt x="32" y="30"/>
                    <a:pt x="32" y="30"/>
                    <a:pt x="32" y="30"/>
                  </a:cubicBezTo>
                  <a:lnTo>
                    <a:pt x="32" y="41"/>
                  </a:lnTo>
                  <a:close/>
                  <a:moveTo>
                    <a:pt x="63" y="78"/>
                  </a:moveTo>
                  <a:cubicBezTo>
                    <a:pt x="42" y="78"/>
                    <a:pt x="42" y="78"/>
                    <a:pt x="42" y="78"/>
                  </a:cubicBezTo>
                  <a:cubicBezTo>
                    <a:pt x="42" y="44"/>
                    <a:pt x="42" y="44"/>
                    <a:pt x="42" y="44"/>
                  </a:cubicBezTo>
                  <a:cubicBezTo>
                    <a:pt x="63" y="44"/>
                    <a:pt x="63" y="44"/>
                    <a:pt x="63" y="44"/>
                  </a:cubicBezTo>
                  <a:lnTo>
                    <a:pt x="63" y="78"/>
                  </a:lnTo>
                  <a:close/>
                  <a:moveTo>
                    <a:pt x="68" y="41"/>
                  </a:moveTo>
                  <a:cubicBezTo>
                    <a:pt x="42" y="41"/>
                    <a:pt x="42" y="41"/>
                    <a:pt x="42" y="41"/>
                  </a:cubicBezTo>
                  <a:cubicBezTo>
                    <a:pt x="42" y="30"/>
                    <a:pt x="42" y="30"/>
                    <a:pt x="42" y="30"/>
                  </a:cubicBezTo>
                  <a:cubicBezTo>
                    <a:pt x="68" y="30"/>
                    <a:pt x="68" y="30"/>
                    <a:pt x="68" y="30"/>
                  </a:cubicBezTo>
                  <a:lnTo>
                    <a:pt x="68" y="4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7" name="Freeform 166"/>
            <p:cNvSpPr>
              <a:spLocks noEditPoints="1"/>
            </p:cNvSpPr>
            <p:nvPr/>
          </p:nvSpPr>
          <p:spPr bwMode="auto">
            <a:xfrm>
              <a:off x="8371843" y="3567836"/>
              <a:ext cx="107654" cy="207477"/>
            </a:xfrm>
            <a:custGeom>
              <a:avLst/>
              <a:gdLst>
                <a:gd name="T0" fmla="*/ 23 w 34"/>
                <a:gd name="T1" fmla="*/ 64 h 65"/>
                <a:gd name="T2" fmla="*/ 23 w 34"/>
                <a:gd name="T3" fmla="*/ 64 h 65"/>
                <a:gd name="T4" fmla="*/ 33 w 34"/>
                <a:gd name="T5" fmla="*/ 50 h 65"/>
                <a:gd name="T6" fmla="*/ 30 w 34"/>
                <a:gd name="T7" fmla="*/ 34 h 65"/>
                <a:gd name="T8" fmla="*/ 15 w 34"/>
                <a:gd name="T9" fmla="*/ 24 h 65"/>
                <a:gd name="T10" fmla="*/ 15 w 34"/>
                <a:gd name="T11" fmla="*/ 24 h 65"/>
                <a:gd name="T12" fmla="*/ 14 w 34"/>
                <a:gd name="T13" fmla="*/ 25 h 65"/>
                <a:gd name="T14" fmla="*/ 15 w 34"/>
                <a:gd name="T15" fmla="*/ 30 h 65"/>
                <a:gd name="T16" fmla="*/ 16 w 34"/>
                <a:gd name="T17" fmla="*/ 30 h 65"/>
                <a:gd name="T18" fmla="*/ 17 w 34"/>
                <a:gd name="T19" fmla="*/ 30 h 65"/>
                <a:gd name="T20" fmla="*/ 24 w 34"/>
                <a:gd name="T21" fmla="*/ 35 h 65"/>
                <a:gd name="T22" fmla="*/ 27 w 34"/>
                <a:gd name="T23" fmla="*/ 51 h 65"/>
                <a:gd name="T24" fmla="*/ 22 w 34"/>
                <a:gd name="T25" fmla="*/ 59 h 65"/>
                <a:gd name="T26" fmla="*/ 22 w 34"/>
                <a:gd name="T27" fmla="*/ 59 h 65"/>
                <a:gd name="T28" fmla="*/ 14 w 34"/>
                <a:gd name="T29" fmla="*/ 53 h 65"/>
                <a:gd name="T30" fmla="*/ 13 w 34"/>
                <a:gd name="T31" fmla="*/ 46 h 65"/>
                <a:gd name="T32" fmla="*/ 6 w 34"/>
                <a:gd name="T33" fmla="*/ 44 h 65"/>
                <a:gd name="T34" fmla="*/ 8 w 34"/>
                <a:gd name="T35" fmla="*/ 54 h 65"/>
                <a:gd name="T36" fmla="*/ 23 w 34"/>
                <a:gd name="T37" fmla="*/ 64 h 65"/>
                <a:gd name="T38" fmla="*/ 19 w 34"/>
                <a:gd name="T39" fmla="*/ 42 h 65"/>
                <a:gd name="T40" fmla="*/ 20 w 34"/>
                <a:gd name="T41" fmla="*/ 41 h 65"/>
                <a:gd name="T42" fmla="*/ 19 w 34"/>
                <a:gd name="T43" fmla="*/ 35 h 65"/>
                <a:gd name="T44" fmla="*/ 18 w 34"/>
                <a:gd name="T45" fmla="*/ 36 h 65"/>
                <a:gd name="T46" fmla="*/ 17 w 34"/>
                <a:gd name="T47" fmla="*/ 36 h 65"/>
                <a:gd name="T48" fmla="*/ 10 w 34"/>
                <a:gd name="T49" fmla="*/ 31 h 65"/>
                <a:gd name="T50" fmla="*/ 7 w 34"/>
                <a:gd name="T51" fmla="*/ 15 h 65"/>
                <a:gd name="T52" fmla="*/ 12 w 34"/>
                <a:gd name="T53" fmla="*/ 7 h 65"/>
                <a:gd name="T54" fmla="*/ 12 w 34"/>
                <a:gd name="T55" fmla="*/ 7 h 65"/>
                <a:gd name="T56" fmla="*/ 20 w 34"/>
                <a:gd name="T57" fmla="*/ 13 h 65"/>
                <a:gd name="T58" fmla="*/ 21 w 34"/>
                <a:gd name="T59" fmla="*/ 20 h 65"/>
                <a:gd name="T60" fmla="*/ 28 w 34"/>
                <a:gd name="T61" fmla="*/ 22 h 65"/>
                <a:gd name="T62" fmla="*/ 26 w 34"/>
                <a:gd name="T63" fmla="*/ 12 h 65"/>
                <a:gd name="T64" fmla="*/ 11 w 34"/>
                <a:gd name="T65" fmla="*/ 2 h 65"/>
                <a:gd name="T66" fmla="*/ 11 w 34"/>
                <a:gd name="T67" fmla="*/ 2 h 65"/>
                <a:gd name="T68" fmla="*/ 1 w 34"/>
                <a:gd name="T69" fmla="*/ 16 h 65"/>
                <a:gd name="T70" fmla="*/ 4 w 34"/>
                <a:gd name="T71" fmla="*/ 32 h 65"/>
                <a:gd name="T72" fmla="*/ 19 w 34"/>
                <a:gd name="T73" fmla="*/ 42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65">
                  <a:moveTo>
                    <a:pt x="23" y="64"/>
                  </a:moveTo>
                  <a:cubicBezTo>
                    <a:pt x="23" y="64"/>
                    <a:pt x="23" y="64"/>
                    <a:pt x="23" y="64"/>
                  </a:cubicBezTo>
                  <a:cubicBezTo>
                    <a:pt x="30" y="63"/>
                    <a:pt x="34" y="56"/>
                    <a:pt x="33" y="50"/>
                  </a:cubicBezTo>
                  <a:cubicBezTo>
                    <a:pt x="30" y="34"/>
                    <a:pt x="30" y="34"/>
                    <a:pt x="30" y="34"/>
                  </a:cubicBezTo>
                  <a:cubicBezTo>
                    <a:pt x="29" y="27"/>
                    <a:pt x="22" y="23"/>
                    <a:pt x="15" y="24"/>
                  </a:cubicBezTo>
                  <a:cubicBezTo>
                    <a:pt x="15" y="24"/>
                    <a:pt x="15" y="24"/>
                    <a:pt x="15" y="24"/>
                  </a:cubicBezTo>
                  <a:cubicBezTo>
                    <a:pt x="15" y="25"/>
                    <a:pt x="14" y="25"/>
                    <a:pt x="14" y="25"/>
                  </a:cubicBezTo>
                  <a:cubicBezTo>
                    <a:pt x="15" y="30"/>
                    <a:pt x="15" y="30"/>
                    <a:pt x="15" y="30"/>
                  </a:cubicBezTo>
                  <a:cubicBezTo>
                    <a:pt x="15" y="30"/>
                    <a:pt x="16" y="30"/>
                    <a:pt x="16" y="30"/>
                  </a:cubicBezTo>
                  <a:cubicBezTo>
                    <a:pt x="17" y="30"/>
                    <a:pt x="17" y="30"/>
                    <a:pt x="17" y="30"/>
                  </a:cubicBezTo>
                  <a:cubicBezTo>
                    <a:pt x="20" y="29"/>
                    <a:pt x="24" y="32"/>
                    <a:pt x="24" y="35"/>
                  </a:cubicBezTo>
                  <a:cubicBezTo>
                    <a:pt x="27" y="51"/>
                    <a:pt x="27" y="51"/>
                    <a:pt x="27" y="51"/>
                  </a:cubicBezTo>
                  <a:cubicBezTo>
                    <a:pt x="28" y="54"/>
                    <a:pt x="26" y="58"/>
                    <a:pt x="22" y="59"/>
                  </a:cubicBezTo>
                  <a:cubicBezTo>
                    <a:pt x="22" y="59"/>
                    <a:pt x="22" y="59"/>
                    <a:pt x="22" y="59"/>
                  </a:cubicBezTo>
                  <a:cubicBezTo>
                    <a:pt x="18" y="59"/>
                    <a:pt x="15" y="57"/>
                    <a:pt x="14" y="53"/>
                  </a:cubicBezTo>
                  <a:cubicBezTo>
                    <a:pt x="13" y="46"/>
                    <a:pt x="13" y="46"/>
                    <a:pt x="13" y="46"/>
                  </a:cubicBezTo>
                  <a:cubicBezTo>
                    <a:pt x="10" y="46"/>
                    <a:pt x="8" y="45"/>
                    <a:pt x="6" y="44"/>
                  </a:cubicBezTo>
                  <a:cubicBezTo>
                    <a:pt x="8" y="54"/>
                    <a:pt x="8" y="54"/>
                    <a:pt x="8" y="54"/>
                  </a:cubicBezTo>
                  <a:cubicBezTo>
                    <a:pt x="10" y="61"/>
                    <a:pt x="16" y="65"/>
                    <a:pt x="23" y="64"/>
                  </a:cubicBezTo>
                  <a:close/>
                  <a:moveTo>
                    <a:pt x="19" y="42"/>
                  </a:moveTo>
                  <a:cubicBezTo>
                    <a:pt x="19" y="41"/>
                    <a:pt x="20" y="41"/>
                    <a:pt x="20" y="41"/>
                  </a:cubicBezTo>
                  <a:cubicBezTo>
                    <a:pt x="19" y="35"/>
                    <a:pt x="19" y="35"/>
                    <a:pt x="19" y="35"/>
                  </a:cubicBezTo>
                  <a:cubicBezTo>
                    <a:pt x="19" y="36"/>
                    <a:pt x="18" y="36"/>
                    <a:pt x="18" y="36"/>
                  </a:cubicBezTo>
                  <a:cubicBezTo>
                    <a:pt x="17" y="36"/>
                    <a:pt x="17" y="36"/>
                    <a:pt x="17" y="36"/>
                  </a:cubicBezTo>
                  <a:cubicBezTo>
                    <a:pt x="14" y="37"/>
                    <a:pt x="10" y="34"/>
                    <a:pt x="10" y="31"/>
                  </a:cubicBezTo>
                  <a:cubicBezTo>
                    <a:pt x="7" y="15"/>
                    <a:pt x="7" y="15"/>
                    <a:pt x="7" y="15"/>
                  </a:cubicBezTo>
                  <a:cubicBezTo>
                    <a:pt x="6" y="12"/>
                    <a:pt x="8" y="8"/>
                    <a:pt x="12" y="7"/>
                  </a:cubicBezTo>
                  <a:cubicBezTo>
                    <a:pt x="12" y="7"/>
                    <a:pt x="12" y="7"/>
                    <a:pt x="12" y="7"/>
                  </a:cubicBezTo>
                  <a:cubicBezTo>
                    <a:pt x="16" y="7"/>
                    <a:pt x="19" y="9"/>
                    <a:pt x="20" y="13"/>
                  </a:cubicBezTo>
                  <a:cubicBezTo>
                    <a:pt x="21" y="20"/>
                    <a:pt x="21" y="20"/>
                    <a:pt x="21" y="20"/>
                  </a:cubicBezTo>
                  <a:cubicBezTo>
                    <a:pt x="24" y="20"/>
                    <a:pt x="26" y="21"/>
                    <a:pt x="28" y="22"/>
                  </a:cubicBezTo>
                  <a:cubicBezTo>
                    <a:pt x="26" y="12"/>
                    <a:pt x="26" y="12"/>
                    <a:pt x="26" y="12"/>
                  </a:cubicBezTo>
                  <a:cubicBezTo>
                    <a:pt x="24" y="5"/>
                    <a:pt x="18" y="0"/>
                    <a:pt x="11" y="2"/>
                  </a:cubicBezTo>
                  <a:cubicBezTo>
                    <a:pt x="11" y="2"/>
                    <a:pt x="11" y="2"/>
                    <a:pt x="11" y="2"/>
                  </a:cubicBezTo>
                  <a:cubicBezTo>
                    <a:pt x="4" y="3"/>
                    <a:pt x="0" y="10"/>
                    <a:pt x="1" y="16"/>
                  </a:cubicBezTo>
                  <a:cubicBezTo>
                    <a:pt x="4" y="32"/>
                    <a:pt x="4" y="32"/>
                    <a:pt x="4" y="32"/>
                  </a:cubicBezTo>
                  <a:cubicBezTo>
                    <a:pt x="5" y="38"/>
                    <a:pt x="12" y="43"/>
                    <a:pt x="19" y="42"/>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8" name="Freeform 167"/>
            <p:cNvSpPr/>
            <p:nvPr/>
          </p:nvSpPr>
          <p:spPr bwMode="auto">
            <a:xfrm>
              <a:off x="8448179" y="1575276"/>
              <a:ext cx="293599" cy="293599"/>
            </a:xfrm>
            <a:custGeom>
              <a:avLst/>
              <a:gdLst>
                <a:gd name="T0" fmla="*/ 29 w 92"/>
                <a:gd name="T1" fmla="*/ 17 h 92"/>
                <a:gd name="T2" fmla="*/ 92 w 92"/>
                <a:gd name="T3" fmla="*/ 0 h 92"/>
                <a:gd name="T4" fmla="*/ 92 w 92"/>
                <a:gd name="T5" fmla="*/ 6 h 92"/>
                <a:gd name="T6" fmla="*/ 92 w 92"/>
                <a:gd name="T7" fmla="*/ 17 h 92"/>
                <a:gd name="T8" fmla="*/ 92 w 92"/>
                <a:gd name="T9" fmla="*/ 66 h 92"/>
                <a:gd name="T10" fmla="*/ 72 w 92"/>
                <a:gd name="T11" fmla="*/ 80 h 92"/>
                <a:gd name="T12" fmla="*/ 52 w 92"/>
                <a:gd name="T13" fmla="*/ 66 h 92"/>
                <a:gd name="T14" fmla="*/ 72 w 92"/>
                <a:gd name="T15" fmla="*/ 52 h 92"/>
                <a:gd name="T16" fmla="*/ 81 w 92"/>
                <a:gd name="T17" fmla="*/ 53 h 92"/>
                <a:gd name="T18" fmla="*/ 81 w 92"/>
                <a:gd name="T19" fmla="*/ 23 h 92"/>
                <a:gd name="T20" fmla="*/ 41 w 92"/>
                <a:gd name="T21" fmla="*/ 34 h 92"/>
                <a:gd name="T22" fmla="*/ 41 w 92"/>
                <a:gd name="T23" fmla="*/ 78 h 92"/>
                <a:gd name="T24" fmla="*/ 21 w 92"/>
                <a:gd name="T25" fmla="*/ 92 h 92"/>
                <a:gd name="T26" fmla="*/ 0 w 92"/>
                <a:gd name="T27" fmla="*/ 78 h 92"/>
                <a:gd name="T28" fmla="*/ 21 w 92"/>
                <a:gd name="T29" fmla="*/ 63 h 92"/>
                <a:gd name="T30" fmla="*/ 29 w 92"/>
                <a:gd name="T31" fmla="*/ 65 h 92"/>
                <a:gd name="T32" fmla="*/ 29 w 92"/>
                <a:gd name="T33" fmla="*/ 34 h 92"/>
                <a:gd name="T34" fmla="*/ 29 w 92"/>
                <a:gd name="T35" fmla="*/ 1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 h="92">
                  <a:moveTo>
                    <a:pt x="29" y="17"/>
                  </a:moveTo>
                  <a:cubicBezTo>
                    <a:pt x="92" y="0"/>
                    <a:pt x="92" y="0"/>
                    <a:pt x="92" y="0"/>
                  </a:cubicBezTo>
                  <a:cubicBezTo>
                    <a:pt x="92" y="6"/>
                    <a:pt x="92" y="6"/>
                    <a:pt x="92" y="6"/>
                  </a:cubicBezTo>
                  <a:cubicBezTo>
                    <a:pt x="92" y="17"/>
                    <a:pt x="92" y="17"/>
                    <a:pt x="92" y="17"/>
                  </a:cubicBezTo>
                  <a:cubicBezTo>
                    <a:pt x="92" y="66"/>
                    <a:pt x="92" y="66"/>
                    <a:pt x="92" y="66"/>
                  </a:cubicBezTo>
                  <a:cubicBezTo>
                    <a:pt x="92" y="74"/>
                    <a:pt x="83" y="80"/>
                    <a:pt x="72" y="80"/>
                  </a:cubicBezTo>
                  <a:cubicBezTo>
                    <a:pt x="61" y="80"/>
                    <a:pt x="52" y="74"/>
                    <a:pt x="52" y="66"/>
                  </a:cubicBezTo>
                  <a:cubicBezTo>
                    <a:pt x="52" y="58"/>
                    <a:pt x="61" y="52"/>
                    <a:pt x="72" y="52"/>
                  </a:cubicBezTo>
                  <a:cubicBezTo>
                    <a:pt x="75" y="52"/>
                    <a:pt x="78" y="52"/>
                    <a:pt x="81" y="53"/>
                  </a:cubicBezTo>
                  <a:cubicBezTo>
                    <a:pt x="81" y="23"/>
                    <a:pt x="81" y="23"/>
                    <a:pt x="81" y="23"/>
                  </a:cubicBezTo>
                  <a:cubicBezTo>
                    <a:pt x="41" y="34"/>
                    <a:pt x="41" y="34"/>
                    <a:pt x="41" y="34"/>
                  </a:cubicBezTo>
                  <a:cubicBezTo>
                    <a:pt x="41" y="78"/>
                    <a:pt x="41" y="78"/>
                    <a:pt x="41" y="78"/>
                  </a:cubicBezTo>
                  <a:cubicBezTo>
                    <a:pt x="41" y="86"/>
                    <a:pt x="32" y="92"/>
                    <a:pt x="21" y="92"/>
                  </a:cubicBezTo>
                  <a:cubicBezTo>
                    <a:pt x="9" y="92"/>
                    <a:pt x="0" y="86"/>
                    <a:pt x="0" y="78"/>
                  </a:cubicBezTo>
                  <a:cubicBezTo>
                    <a:pt x="0" y="70"/>
                    <a:pt x="9" y="63"/>
                    <a:pt x="21" y="63"/>
                  </a:cubicBezTo>
                  <a:cubicBezTo>
                    <a:pt x="24" y="63"/>
                    <a:pt x="27" y="64"/>
                    <a:pt x="29" y="65"/>
                  </a:cubicBezTo>
                  <a:cubicBezTo>
                    <a:pt x="29" y="34"/>
                    <a:pt x="29" y="34"/>
                    <a:pt x="29" y="34"/>
                  </a:cubicBezTo>
                  <a:lnTo>
                    <a:pt x="29" y="17"/>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19" name="Freeform 168"/>
            <p:cNvSpPr>
              <a:spLocks noEditPoints="1"/>
            </p:cNvSpPr>
            <p:nvPr/>
          </p:nvSpPr>
          <p:spPr bwMode="auto">
            <a:xfrm>
              <a:off x="7763114" y="4108059"/>
              <a:ext cx="227050" cy="201604"/>
            </a:xfrm>
            <a:custGeom>
              <a:avLst/>
              <a:gdLst>
                <a:gd name="T0" fmla="*/ 30 w 71"/>
                <a:gd name="T1" fmla="*/ 0 h 63"/>
                <a:gd name="T2" fmla="*/ 30 w 71"/>
                <a:gd name="T3" fmla="*/ 0 h 63"/>
                <a:gd name="T4" fmla="*/ 59 w 71"/>
                <a:gd name="T5" fmla="*/ 23 h 63"/>
                <a:gd name="T6" fmla="*/ 30 w 71"/>
                <a:gd name="T7" fmla="*/ 47 h 63"/>
                <a:gd name="T8" fmla="*/ 25 w 71"/>
                <a:gd name="T9" fmla="*/ 47 h 63"/>
                <a:gd name="T10" fmla="*/ 4 w 71"/>
                <a:gd name="T11" fmla="*/ 55 h 63"/>
                <a:gd name="T12" fmla="*/ 4 w 71"/>
                <a:gd name="T13" fmla="*/ 53 h 63"/>
                <a:gd name="T14" fmla="*/ 11 w 71"/>
                <a:gd name="T15" fmla="*/ 44 h 63"/>
                <a:gd name="T16" fmla="*/ 11 w 71"/>
                <a:gd name="T17" fmla="*/ 42 h 63"/>
                <a:gd name="T18" fmla="*/ 0 w 71"/>
                <a:gd name="T19" fmla="*/ 23 h 63"/>
                <a:gd name="T20" fmla="*/ 30 w 71"/>
                <a:gd name="T21" fmla="*/ 0 h 63"/>
                <a:gd name="T22" fmla="*/ 62 w 71"/>
                <a:gd name="T23" fmla="*/ 53 h 63"/>
                <a:gd name="T24" fmla="*/ 67 w 71"/>
                <a:gd name="T25" fmla="*/ 61 h 63"/>
                <a:gd name="T26" fmla="*/ 67 w 71"/>
                <a:gd name="T27" fmla="*/ 63 h 63"/>
                <a:gd name="T28" fmla="*/ 50 w 71"/>
                <a:gd name="T29" fmla="*/ 56 h 63"/>
                <a:gd name="T30" fmla="*/ 46 w 71"/>
                <a:gd name="T31" fmla="*/ 56 h 63"/>
                <a:gd name="T32" fmla="*/ 30 w 71"/>
                <a:gd name="T33" fmla="*/ 52 h 63"/>
                <a:gd name="T34" fmla="*/ 54 w 71"/>
                <a:gd name="T35" fmla="*/ 44 h 63"/>
                <a:gd name="T36" fmla="*/ 61 w 71"/>
                <a:gd name="T37" fmla="*/ 35 h 63"/>
                <a:gd name="T38" fmla="*/ 64 w 71"/>
                <a:gd name="T39" fmla="*/ 23 h 63"/>
                <a:gd name="T40" fmla="*/ 64 w 71"/>
                <a:gd name="T41" fmla="*/ 22 h 63"/>
                <a:gd name="T42" fmla="*/ 71 w 71"/>
                <a:gd name="T43" fmla="*/ 36 h 63"/>
                <a:gd name="T44" fmla="*/ 62 w 71"/>
                <a:gd name="T45" fmla="*/ 52 h 63"/>
                <a:gd name="T46" fmla="*/ 62 w 71"/>
                <a:gd name="T47" fmla="*/ 5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 h="63">
                  <a:moveTo>
                    <a:pt x="30" y="0"/>
                  </a:moveTo>
                  <a:cubicBezTo>
                    <a:pt x="30" y="0"/>
                    <a:pt x="30" y="0"/>
                    <a:pt x="30" y="0"/>
                  </a:cubicBezTo>
                  <a:cubicBezTo>
                    <a:pt x="46" y="0"/>
                    <a:pt x="59" y="10"/>
                    <a:pt x="59" y="23"/>
                  </a:cubicBezTo>
                  <a:cubicBezTo>
                    <a:pt x="59" y="37"/>
                    <a:pt x="46" y="47"/>
                    <a:pt x="30" y="47"/>
                  </a:cubicBezTo>
                  <a:cubicBezTo>
                    <a:pt x="28" y="47"/>
                    <a:pt x="27" y="47"/>
                    <a:pt x="25" y="47"/>
                  </a:cubicBezTo>
                  <a:cubicBezTo>
                    <a:pt x="19" y="53"/>
                    <a:pt x="11" y="55"/>
                    <a:pt x="4" y="55"/>
                  </a:cubicBezTo>
                  <a:cubicBezTo>
                    <a:pt x="4" y="53"/>
                    <a:pt x="4" y="53"/>
                    <a:pt x="4" y="53"/>
                  </a:cubicBezTo>
                  <a:cubicBezTo>
                    <a:pt x="8" y="51"/>
                    <a:pt x="11" y="48"/>
                    <a:pt x="11" y="44"/>
                  </a:cubicBezTo>
                  <a:cubicBezTo>
                    <a:pt x="11" y="43"/>
                    <a:pt x="11" y="43"/>
                    <a:pt x="11" y="42"/>
                  </a:cubicBezTo>
                  <a:cubicBezTo>
                    <a:pt x="4" y="38"/>
                    <a:pt x="0" y="31"/>
                    <a:pt x="0" y="23"/>
                  </a:cubicBezTo>
                  <a:cubicBezTo>
                    <a:pt x="0" y="10"/>
                    <a:pt x="13" y="0"/>
                    <a:pt x="30" y="0"/>
                  </a:cubicBezTo>
                  <a:close/>
                  <a:moveTo>
                    <a:pt x="62" y="53"/>
                  </a:moveTo>
                  <a:cubicBezTo>
                    <a:pt x="62" y="57"/>
                    <a:pt x="64" y="60"/>
                    <a:pt x="67" y="61"/>
                  </a:cubicBezTo>
                  <a:cubicBezTo>
                    <a:pt x="67" y="63"/>
                    <a:pt x="67" y="63"/>
                    <a:pt x="67" y="63"/>
                  </a:cubicBezTo>
                  <a:cubicBezTo>
                    <a:pt x="61" y="62"/>
                    <a:pt x="55" y="61"/>
                    <a:pt x="50" y="56"/>
                  </a:cubicBezTo>
                  <a:cubicBezTo>
                    <a:pt x="48" y="56"/>
                    <a:pt x="47" y="56"/>
                    <a:pt x="46" y="56"/>
                  </a:cubicBezTo>
                  <a:cubicBezTo>
                    <a:pt x="40" y="56"/>
                    <a:pt x="34" y="55"/>
                    <a:pt x="30" y="52"/>
                  </a:cubicBezTo>
                  <a:cubicBezTo>
                    <a:pt x="39" y="52"/>
                    <a:pt x="47" y="49"/>
                    <a:pt x="54" y="44"/>
                  </a:cubicBezTo>
                  <a:cubicBezTo>
                    <a:pt x="57" y="41"/>
                    <a:pt x="59" y="38"/>
                    <a:pt x="61" y="35"/>
                  </a:cubicBezTo>
                  <a:cubicBezTo>
                    <a:pt x="63" y="31"/>
                    <a:pt x="64" y="27"/>
                    <a:pt x="64" y="23"/>
                  </a:cubicBezTo>
                  <a:cubicBezTo>
                    <a:pt x="64" y="23"/>
                    <a:pt x="64" y="22"/>
                    <a:pt x="64" y="22"/>
                  </a:cubicBezTo>
                  <a:cubicBezTo>
                    <a:pt x="68" y="25"/>
                    <a:pt x="71" y="30"/>
                    <a:pt x="71" y="36"/>
                  </a:cubicBezTo>
                  <a:cubicBezTo>
                    <a:pt x="71" y="42"/>
                    <a:pt x="67" y="48"/>
                    <a:pt x="62" y="52"/>
                  </a:cubicBezTo>
                  <a:cubicBezTo>
                    <a:pt x="62" y="52"/>
                    <a:pt x="62" y="53"/>
                    <a:pt x="62" y="53"/>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0" name="Freeform 169"/>
            <p:cNvSpPr/>
            <p:nvPr/>
          </p:nvSpPr>
          <p:spPr bwMode="auto">
            <a:xfrm>
              <a:off x="7947103" y="3679405"/>
              <a:ext cx="207477" cy="207477"/>
            </a:xfrm>
            <a:custGeom>
              <a:avLst/>
              <a:gdLst>
                <a:gd name="T0" fmla="*/ 65 w 65"/>
                <a:gd name="T1" fmla="*/ 24 h 65"/>
                <a:gd name="T2" fmla="*/ 41 w 65"/>
                <a:gd name="T3" fmla="*/ 24 h 65"/>
                <a:gd name="T4" fmla="*/ 50 w 65"/>
                <a:gd name="T5" fmla="*/ 15 h 65"/>
                <a:gd name="T6" fmla="*/ 33 w 65"/>
                <a:gd name="T7" fmla="*/ 8 h 65"/>
                <a:gd name="T8" fmla="*/ 16 w 65"/>
                <a:gd name="T9" fmla="*/ 15 h 65"/>
                <a:gd name="T10" fmla="*/ 9 w 65"/>
                <a:gd name="T11" fmla="*/ 32 h 65"/>
                <a:gd name="T12" fmla="*/ 16 w 65"/>
                <a:gd name="T13" fmla="*/ 49 h 65"/>
                <a:gd name="T14" fmla="*/ 33 w 65"/>
                <a:gd name="T15" fmla="*/ 56 h 65"/>
                <a:gd name="T16" fmla="*/ 50 w 65"/>
                <a:gd name="T17" fmla="*/ 49 h 65"/>
                <a:gd name="T18" fmla="*/ 51 w 65"/>
                <a:gd name="T19" fmla="*/ 48 h 65"/>
                <a:gd name="T20" fmla="*/ 57 w 65"/>
                <a:gd name="T21" fmla="*/ 54 h 65"/>
                <a:gd name="T22" fmla="*/ 33 w 65"/>
                <a:gd name="T23" fmla="*/ 65 h 65"/>
                <a:gd name="T24" fmla="*/ 0 w 65"/>
                <a:gd name="T25" fmla="*/ 32 h 65"/>
                <a:gd name="T26" fmla="*/ 33 w 65"/>
                <a:gd name="T27" fmla="*/ 0 h 65"/>
                <a:gd name="T28" fmla="*/ 56 w 65"/>
                <a:gd name="T29" fmla="*/ 9 h 65"/>
                <a:gd name="T30" fmla="*/ 65 w 65"/>
                <a:gd name="T31" fmla="*/ 0 h 65"/>
                <a:gd name="T32" fmla="*/ 65 w 65"/>
                <a:gd name="T33" fmla="*/ 24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65">
                  <a:moveTo>
                    <a:pt x="65" y="24"/>
                  </a:moveTo>
                  <a:cubicBezTo>
                    <a:pt x="41" y="24"/>
                    <a:pt x="41" y="24"/>
                    <a:pt x="41" y="24"/>
                  </a:cubicBezTo>
                  <a:cubicBezTo>
                    <a:pt x="50" y="15"/>
                    <a:pt x="50" y="15"/>
                    <a:pt x="50" y="15"/>
                  </a:cubicBezTo>
                  <a:cubicBezTo>
                    <a:pt x="45" y="10"/>
                    <a:pt x="39" y="8"/>
                    <a:pt x="33" y="8"/>
                  </a:cubicBezTo>
                  <a:cubicBezTo>
                    <a:pt x="26" y="8"/>
                    <a:pt x="20" y="10"/>
                    <a:pt x="16" y="15"/>
                  </a:cubicBezTo>
                  <a:cubicBezTo>
                    <a:pt x="11" y="20"/>
                    <a:pt x="9" y="26"/>
                    <a:pt x="9" y="32"/>
                  </a:cubicBezTo>
                  <a:cubicBezTo>
                    <a:pt x="9" y="39"/>
                    <a:pt x="11" y="45"/>
                    <a:pt x="16" y="49"/>
                  </a:cubicBezTo>
                  <a:cubicBezTo>
                    <a:pt x="20" y="54"/>
                    <a:pt x="26" y="56"/>
                    <a:pt x="33" y="56"/>
                  </a:cubicBezTo>
                  <a:cubicBezTo>
                    <a:pt x="39" y="56"/>
                    <a:pt x="45" y="54"/>
                    <a:pt x="50" y="49"/>
                  </a:cubicBezTo>
                  <a:cubicBezTo>
                    <a:pt x="50" y="49"/>
                    <a:pt x="51" y="49"/>
                    <a:pt x="51" y="48"/>
                  </a:cubicBezTo>
                  <a:cubicBezTo>
                    <a:pt x="57" y="54"/>
                    <a:pt x="57" y="54"/>
                    <a:pt x="57" y="54"/>
                  </a:cubicBezTo>
                  <a:cubicBezTo>
                    <a:pt x="51" y="60"/>
                    <a:pt x="43" y="65"/>
                    <a:pt x="33" y="65"/>
                  </a:cubicBezTo>
                  <a:cubicBezTo>
                    <a:pt x="15" y="65"/>
                    <a:pt x="0" y="50"/>
                    <a:pt x="0" y="32"/>
                  </a:cubicBezTo>
                  <a:cubicBezTo>
                    <a:pt x="0" y="14"/>
                    <a:pt x="15" y="0"/>
                    <a:pt x="33" y="0"/>
                  </a:cubicBezTo>
                  <a:cubicBezTo>
                    <a:pt x="42" y="0"/>
                    <a:pt x="50" y="4"/>
                    <a:pt x="56" y="9"/>
                  </a:cubicBezTo>
                  <a:cubicBezTo>
                    <a:pt x="65" y="0"/>
                    <a:pt x="65" y="0"/>
                    <a:pt x="65" y="0"/>
                  </a:cubicBezTo>
                  <a:lnTo>
                    <a:pt x="65" y="24"/>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1" name="Freeform 170"/>
            <p:cNvSpPr>
              <a:spLocks noEditPoints="1"/>
            </p:cNvSpPr>
            <p:nvPr/>
          </p:nvSpPr>
          <p:spPr bwMode="auto">
            <a:xfrm>
              <a:off x="8084116" y="2039163"/>
              <a:ext cx="303387" cy="264239"/>
            </a:xfrm>
            <a:custGeom>
              <a:avLst/>
              <a:gdLst>
                <a:gd name="T0" fmla="*/ 95 w 95"/>
                <a:gd name="T1" fmla="*/ 34 h 83"/>
                <a:gd name="T2" fmla="*/ 83 w 95"/>
                <a:gd name="T3" fmla="*/ 0 h 83"/>
                <a:gd name="T4" fmla="*/ 83 w 95"/>
                <a:gd name="T5" fmla="*/ 0 h 83"/>
                <a:gd name="T6" fmla="*/ 75 w 95"/>
                <a:gd name="T7" fmla="*/ 0 h 83"/>
                <a:gd name="T8" fmla="*/ 31 w 95"/>
                <a:gd name="T9" fmla="*/ 19 h 83"/>
                <a:gd name="T10" fmla="*/ 30 w 95"/>
                <a:gd name="T11" fmla="*/ 34 h 83"/>
                <a:gd name="T12" fmla="*/ 31 w 95"/>
                <a:gd name="T13" fmla="*/ 49 h 83"/>
                <a:gd name="T14" fmla="*/ 75 w 95"/>
                <a:gd name="T15" fmla="*/ 68 h 83"/>
                <a:gd name="T16" fmla="*/ 83 w 95"/>
                <a:gd name="T17" fmla="*/ 68 h 83"/>
                <a:gd name="T18" fmla="*/ 83 w 95"/>
                <a:gd name="T19" fmla="*/ 68 h 83"/>
                <a:gd name="T20" fmla="*/ 95 w 95"/>
                <a:gd name="T21" fmla="*/ 34 h 83"/>
                <a:gd name="T22" fmla="*/ 80 w 95"/>
                <a:gd name="T23" fmla="*/ 63 h 83"/>
                <a:gd name="T24" fmla="*/ 78 w 95"/>
                <a:gd name="T25" fmla="*/ 61 h 83"/>
                <a:gd name="T26" fmla="*/ 75 w 95"/>
                <a:gd name="T27" fmla="*/ 55 h 83"/>
                <a:gd name="T28" fmla="*/ 71 w 95"/>
                <a:gd name="T29" fmla="*/ 34 h 83"/>
                <a:gd name="T30" fmla="*/ 75 w 95"/>
                <a:gd name="T31" fmla="*/ 13 h 83"/>
                <a:gd name="T32" fmla="*/ 78 w 95"/>
                <a:gd name="T33" fmla="*/ 7 h 83"/>
                <a:gd name="T34" fmla="*/ 80 w 95"/>
                <a:gd name="T35" fmla="*/ 5 h 83"/>
                <a:gd name="T36" fmla="*/ 83 w 95"/>
                <a:gd name="T37" fmla="*/ 7 h 83"/>
                <a:gd name="T38" fmla="*/ 86 w 95"/>
                <a:gd name="T39" fmla="*/ 13 h 83"/>
                <a:gd name="T40" fmla="*/ 89 w 95"/>
                <a:gd name="T41" fmla="*/ 34 h 83"/>
                <a:gd name="T42" fmla="*/ 86 w 95"/>
                <a:gd name="T43" fmla="*/ 55 h 83"/>
                <a:gd name="T44" fmla="*/ 83 w 95"/>
                <a:gd name="T45" fmla="*/ 61 h 83"/>
                <a:gd name="T46" fmla="*/ 80 w 95"/>
                <a:gd name="T47" fmla="*/ 63 h 83"/>
                <a:gd name="T48" fmla="*/ 24 w 95"/>
                <a:gd name="T49" fmla="*/ 34 h 83"/>
                <a:gd name="T50" fmla="*/ 25 w 95"/>
                <a:gd name="T51" fmla="*/ 20 h 83"/>
                <a:gd name="T52" fmla="*/ 12 w 95"/>
                <a:gd name="T53" fmla="*/ 21 h 83"/>
                <a:gd name="T54" fmla="*/ 5 w 95"/>
                <a:gd name="T55" fmla="*/ 21 h 83"/>
                <a:gd name="T56" fmla="*/ 0 w 95"/>
                <a:gd name="T57" fmla="*/ 30 h 83"/>
                <a:gd name="T58" fmla="*/ 0 w 95"/>
                <a:gd name="T59" fmla="*/ 38 h 83"/>
                <a:gd name="T60" fmla="*/ 5 w 95"/>
                <a:gd name="T61" fmla="*/ 47 h 83"/>
                <a:gd name="T62" fmla="*/ 12 w 95"/>
                <a:gd name="T63" fmla="*/ 47 h 83"/>
                <a:gd name="T64" fmla="*/ 25 w 95"/>
                <a:gd name="T65" fmla="*/ 48 h 83"/>
                <a:gd name="T66" fmla="*/ 24 w 95"/>
                <a:gd name="T67" fmla="*/ 34 h 83"/>
                <a:gd name="T68" fmla="*/ 34 w 95"/>
                <a:gd name="T69" fmla="*/ 54 h 83"/>
                <a:gd name="T70" fmla="*/ 23 w 95"/>
                <a:gd name="T71" fmla="*/ 51 h 83"/>
                <a:gd name="T72" fmla="*/ 30 w 95"/>
                <a:gd name="T73" fmla="*/ 81 h 83"/>
                <a:gd name="T74" fmla="*/ 34 w 95"/>
                <a:gd name="T75" fmla="*/ 83 h 83"/>
                <a:gd name="T76" fmla="*/ 44 w 95"/>
                <a:gd name="T77" fmla="*/ 78 h 83"/>
                <a:gd name="T78" fmla="*/ 46 w 95"/>
                <a:gd name="T79" fmla="*/ 75 h 83"/>
                <a:gd name="T80" fmla="*/ 34 w 95"/>
                <a:gd name="T81" fmla="*/ 54 h 83"/>
                <a:gd name="T82" fmla="*/ 80 w 95"/>
                <a:gd name="T83" fmla="*/ 45 h 83"/>
                <a:gd name="T84" fmla="*/ 79 w 95"/>
                <a:gd name="T85" fmla="*/ 45 h 83"/>
                <a:gd name="T86" fmla="*/ 78 w 95"/>
                <a:gd name="T87" fmla="*/ 42 h 83"/>
                <a:gd name="T88" fmla="*/ 77 w 95"/>
                <a:gd name="T89" fmla="*/ 34 h 83"/>
                <a:gd name="T90" fmla="*/ 78 w 95"/>
                <a:gd name="T91" fmla="*/ 26 h 83"/>
                <a:gd name="T92" fmla="*/ 79 w 95"/>
                <a:gd name="T93" fmla="*/ 24 h 83"/>
                <a:gd name="T94" fmla="*/ 80 w 95"/>
                <a:gd name="T95" fmla="*/ 23 h 83"/>
                <a:gd name="T96" fmla="*/ 81 w 95"/>
                <a:gd name="T97" fmla="*/ 24 h 83"/>
                <a:gd name="T98" fmla="*/ 82 w 95"/>
                <a:gd name="T99" fmla="*/ 26 h 83"/>
                <a:gd name="T100" fmla="*/ 84 w 95"/>
                <a:gd name="T101" fmla="*/ 34 h 83"/>
                <a:gd name="T102" fmla="*/ 82 w 95"/>
                <a:gd name="T103" fmla="*/ 42 h 83"/>
                <a:gd name="T104" fmla="*/ 81 w 95"/>
                <a:gd name="T105" fmla="*/ 45 h 83"/>
                <a:gd name="T106" fmla="*/ 80 w 95"/>
                <a:gd name="T107" fmla="*/ 4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5" h="83">
                  <a:moveTo>
                    <a:pt x="95" y="34"/>
                  </a:moveTo>
                  <a:cubicBezTo>
                    <a:pt x="95" y="15"/>
                    <a:pt x="90" y="0"/>
                    <a:pt x="83" y="0"/>
                  </a:cubicBezTo>
                  <a:cubicBezTo>
                    <a:pt x="83" y="0"/>
                    <a:pt x="83" y="0"/>
                    <a:pt x="83" y="0"/>
                  </a:cubicBezTo>
                  <a:cubicBezTo>
                    <a:pt x="75" y="0"/>
                    <a:pt x="75" y="0"/>
                    <a:pt x="75" y="0"/>
                  </a:cubicBezTo>
                  <a:cubicBezTo>
                    <a:pt x="75" y="0"/>
                    <a:pt x="57" y="14"/>
                    <a:pt x="31" y="19"/>
                  </a:cubicBezTo>
                  <a:cubicBezTo>
                    <a:pt x="31" y="23"/>
                    <a:pt x="30" y="28"/>
                    <a:pt x="30" y="34"/>
                  </a:cubicBezTo>
                  <a:cubicBezTo>
                    <a:pt x="30" y="40"/>
                    <a:pt x="31" y="45"/>
                    <a:pt x="31" y="49"/>
                  </a:cubicBezTo>
                  <a:cubicBezTo>
                    <a:pt x="57" y="54"/>
                    <a:pt x="75" y="68"/>
                    <a:pt x="75" y="68"/>
                  </a:cubicBezTo>
                  <a:cubicBezTo>
                    <a:pt x="83" y="68"/>
                    <a:pt x="83" y="68"/>
                    <a:pt x="83" y="68"/>
                  </a:cubicBezTo>
                  <a:cubicBezTo>
                    <a:pt x="83" y="68"/>
                    <a:pt x="83" y="68"/>
                    <a:pt x="83" y="68"/>
                  </a:cubicBezTo>
                  <a:cubicBezTo>
                    <a:pt x="90" y="68"/>
                    <a:pt x="95" y="53"/>
                    <a:pt x="95" y="34"/>
                  </a:cubicBezTo>
                  <a:close/>
                  <a:moveTo>
                    <a:pt x="80" y="63"/>
                  </a:moveTo>
                  <a:cubicBezTo>
                    <a:pt x="79" y="63"/>
                    <a:pt x="78" y="62"/>
                    <a:pt x="78" y="61"/>
                  </a:cubicBezTo>
                  <a:cubicBezTo>
                    <a:pt x="77" y="60"/>
                    <a:pt x="76" y="58"/>
                    <a:pt x="75" y="55"/>
                  </a:cubicBezTo>
                  <a:cubicBezTo>
                    <a:pt x="73" y="50"/>
                    <a:pt x="71" y="42"/>
                    <a:pt x="71" y="34"/>
                  </a:cubicBezTo>
                  <a:cubicBezTo>
                    <a:pt x="71" y="26"/>
                    <a:pt x="73" y="18"/>
                    <a:pt x="75" y="13"/>
                  </a:cubicBezTo>
                  <a:cubicBezTo>
                    <a:pt x="76" y="10"/>
                    <a:pt x="77" y="8"/>
                    <a:pt x="78" y="7"/>
                  </a:cubicBezTo>
                  <a:cubicBezTo>
                    <a:pt x="78" y="6"/>
                    <a:pt x="79" y="5"/>
                    <a:pt x="80" y="5"/>
                  </a:cubicBezTo>
                  <a:cubicBezTo>
                    <a:pt x="81" y="5"/>
                    <a:pt x="82" y="6"/>
                    <a:pt x="83" y="7"/>
                  </a:cubicBezTo>
                  <a:cubicBezTo>
                    <a:pt x="84" y="8"/>
                    <a:pt x="85" y="10"/>
                    <a:pt x="86" y="13"/>
                  </a:cubicBezTo>
                  <a:cubicBezTo>
                    <a:pt x="88" y="18"/>
                    <a:pt x="89" y="26"/>
                    <a:pt x="89" y="34"/>
                  </a:cubicBezTo>
                  <a:cubicBezTo>
                    <a:pt x="89" y="42"/>
                    <a:pt x="88" y="50"/>
                    <a:pt x="86" y="55"/>
                  </a:cubicBezTo>
                  <a:cubicBezTo>
                    <a:pt x="85" y="58"/>
                    <a:pt x="84" y="60"/>
                    <a:pt x="83" y="61"/>
                  </a:cubicBezTo>
                  <a:cubicBezTo>
                    <a:pt x="82" y="62"/>
                    <a:pt x="81" y="63"/>
                    <a:pt x="80" y="63"/>
                  </a:cubicBezTo>
                  <a:close/>
                  <a:moveTo>
                    <a:pt x="24" y="34"/>
                  </a:moveTo>
                  <a:cubicBezTo>
                    <a:pt x="24" y="29"/>
                    <a:pt x="24" y="25"/>
                    <a:pt x="25" y="20"/>
                  </a:cubicBezTo>
                  <a:cubicBezTo>
                    <a:pt x="20" y="21"/>
                    <a:pt x="16" y="21"/>
                    <a:pt x="12" y="21"/>
                  </a:cubicBezTo>
                  <a:cubicBezTo>
                    <a:pt x="5" y="21"/>
                    <a:pt x="5" y="21"/>
                    <a:pt x="5" y="21"/>
                  </a:cubicBezTo>
                  <a:cubicBezTo>
                    <a:pt x="0" y="30"/>
                    <a:pt x="0" y="30"/>
                    <a:pt x="0" y="30"/>
                  </a:cubicBezTo>
                  <a:cubicBezTo>
                    <a:pt x="0" y="38"/>
                    <a:pt x="0" y="38"/>
                    <a:pt x="0" y="38"/>
                  </a:cubicBezTo>
                  <a:cubicBezTo>
                    <a:pt x="5" y="47"/>
                    <a:pt x="5" y="47"/>
                    <a:pt x="5" y="47"/>
                  </a:cubicBezTo>
                  <a:cubicBezTo>
                    <a:pt x="5" y="47"/>
                    <a:pt x="5" y="47"/>
                    <a:pt x="12" y="47"/>
                  </a:cubicBezTo>
                  <a:cubicBezTo>
                    <a:pt x="16" y="47"/>
                    <a:pt x="20" y="47"/>
                    <a:pt x="25" y="48"/>
                  </a:cubicBezTo>
                  <a:cubicBezTo>
                    <a:pt x="24" y="43"/>
                    <a:pt x="24" y="39"/>
                    <a:pt x="24" y="34"/>
                  </a:cubicBezTo>
                  <a:close/>
                  <a:moveTo>
                    <a:pt x="34" y="54"/>
                  </a:moveTo>
                  <a:cubicBezTo>
                    <a:pt x="23" y="51"/>
                    <a:pt x="23" y="51"/>
                    <a:pt x="23" y="51"/>
                  </a:cubicBezTo>
                  <a:cubicBezTo>
                    <a:pt x="30" y="81"/>
                    <a:pt x="30" y="81"/>
                    <a:pt x="30" y="81"/>
                  </a:cubicBezTo>
                  <a:cubicBezTo>
                    <a:pt x="31" y="83"/>
                    <a:pt x="32" y="83"/>
                    <a:pt x="34" y="83"/>
                  </a:cubicBezTo>
                  <a:cubicBezTo>
                    <a:pt x="44" y="78"/>
                    <a:pt x="44" y="78"/>
                    <a:pt x="44" y="78"/>
                  </a:cubicBezTo>
                  <a:cubicBezTo>
                    <a:pt x="46" y="78"/>
                    <a:pt x="47" y="76"/>
                    <a:pt x="46" y="75"/>
                  </a:cubicBezTo>
                  <a:lnTo>
                    <a:pt x="34" y="54"/>
                  </a:lnTo>
                  <a:close/>
                  <a:moveTo>
                    <a:pt x="80" y="45"/>
                  </a:moveTo>
                  <a:cubicBezTo>
                    <a:pt x="80" y="45"/>
                    <a:pt x="80" y="45"/>
                    <a:pt x="79" y="45"/>
                  </a:cubicBezTo>
                  <a:cubicBezTo>
                    <a:pt x="79" y="44"/>
                    <a:pt x="79" y="43"/>
                    <a:pt x="78" y="42"/>
                  </a:cubicBezTo>
                  <a:cubicBezTo>
                    <a:pt x="77" y="40"/>
                    <a:pt x="77" y="37"/>
                    <a:pt x="77" y="34"/>
                  </a:cubicBezTo>
                  <a:cubicBezTo>
                    <a:pt x="77" y="31"/>
                    <a:pt x="77" y="28"/>
                    <a:pt x="78" y="26"/>
                  </a:cubicBezTo>
                  <a:cubicBezTo>
                    <a:pt x="79" y="25"/>
                    <a:pt x="79" y="24"/>
                    <a:pt x="79" y="24"/>
                  </a:cubicBezTo>
                  <a:cubicBezTo>
                    <a:pt x="80" y="23"/>
                    <a:pt x="80" y="23"/>
                    <a:pt x="80" y="23"/>
                  </a:cubicBezTo>
                  <a:cubicBezTo>
                    <a:pt x="81" y="23"/>
                    <a:pt x="81" y="23"/>
                    <a:pt x="81" y="24"/>
                  </a:cubicBezTo>
                  <a:cubicBezTo>
                    <a:pt x="82" y="24"/>
                    <a:pt x="82" y="25"/>
                    <a:pt x="82" y="26"/>
                  </a:cubicBezTo>
                  <a:cubicBezTo>
                    <a:pt x="83" y="28"/>
                    <a:pt x="84" y="31"/>
                    <a:pt x="84" y="34"/>
                  </a:cubicBezTo>
                  <a:cubicBezTo>
                    <a:pt x="84" y="37"/>
                    <a:pt x="83" y="40"/>
                    <a:pt x="82" y="42"/>
                  </a:cubicBezTo>
                  <a:cubicBezTo>
                    <a:pt x="82" y="43"/>
                    <a:pt x="82" y="44"/>
                    <a:pt x="81" y="45"/>
                  </a:cubicBezTo>
                  <a:cubicBezTo>
                    <a:pt x="81" y="45"/>
                    <a:pt x="81" y="45"/>
                    <a:pt x="80" y="45"/>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2" name="Freeform 171"/>
            <p:cNvSpPr>
              <a:spLocks noEditPoints="1"/>
            </p:cNvSpPr>
            <p:nvPr/>
          </p:nvSpPr>
          <p:spPr bwMode="auto">
            <a:xfrm>
              <a:off x="8704589" y="1177939"/>
              <a:ext cx="172245" cy="170287"/>
            </a:xfrm>
            <a:custGeom>
              <a:avLst/>
              <a:gdLst>
                <a:gd name="T0" fmla="*/ 27 w 54"/>
                <a:gd name="T1" fmla="*/ 0 h 53"/>
                <a:gd name="T2" fmla="*/ 0 w 54"/>
                <a:gd name="T3" fmla="*/ 26 h 53"/>
                <a:gd name="T4" fmla="*/ 27 w 54"/>
                <a:gd name="T5" fmla="*/ 53 h 53"/>
                <a:gd name="T6" fmla="*/ 54 w 54"/>
                <a:gd name="T7" fmla="*/ 26 h 53"/>
                <a:gd name="T8" fmla="*/ 27 w 54"/>
                <a:gd name="T9" fmla="*/ 0 h 53"/>
                <a:gd name="T10" fmla="*/ 16 w 54"/>
                <a:gd name="T11" fmla="*/ 43 h 53"/>
                <a:gd name="T12" fmla="*/ 17 w 54"/>
                <a:gd name="T13" fmla="*/ 38 h 53"/>
                <a:gd name="T14" fmla="*/ 7 w 54"/>
                <a:gd name="T15" fmla="*/ 24 h 53"/>
                <a:gd name="T16" fmla="*/ 13 w 54"/>
                <a:gd name="T17" fmla="*/ 12 h 53"/>
                <a:gd name="T18" fmla="*/ 27 w 54"/>
                <a:gd name="T19" fmla="*/ 6 h 53"/>
                <a:gd name="T20" fmla="*/ 41 w 54"/>
                <a:gd name="T21" fmla="*/ 12 h 53"/>
                <a:gd name="T22" fmla="*/ 47 w 54"/>
                <a:gd name="T23" fmla="*/ 24 h 53"/>
                <a:gd name="T24" fmla="*/ 37 w 54"/>
                <a:gd name="T25" fmla="*/ 38 h 53"/>
                <a:gd name="T26" fmla="*/ 38 w 54"/>
                <a:gd name="T27" fmla="*/ 43 h 53"/>
                <a:gd name="T28" fmla="*/ 27 w 54"/>
                <a:gd name="T29" fmla="*/ 46 h 53"/>
                <a:gd name="T30" fmla="*/ 16 w 54"/>
                <a:gd name="T31" fmla="*/ 43 h 53"/>
                <a:gd name="T32" fmla="*/ 29 w 54"/>
                <a:gd name="T33" fmla="*/ 33 h 53"/>
                <a:gd name="T34" fmla="*/ 30 w 54"/>
                <a:gd name="T35" fmla="*/ 35 h 53"/>
                <a:gd name="T36" fmla="*/ 30 w 54"/>
                <a:gd name="T37" fmla="*/ 38 h 53"/>
                <a:gd name="T38" fmla="*/ 28 w 54"/>
                <a:gd name="T39" fmla="*/ 40 h 53"/>
                <a:gd name="T40" fmla="*/ 25 w 54"/>
                <a:gd name="T41" fmla="*/ 40 h 53"/>
                <a:gd name="T42" fmla="*/ 23 w 54"/>
                <a:gd name="T43" fmla="*/ 38 h 53"/>
                <a:gd name="T44" fmla="*/ 23 w 54"/>
                <a:gd name="T45" fmla="*/ 35 h 53"/>
                <a:gd name="T46" fmla="*/ 25 w 54"/>
                <a:gd name="T47" fmla="*/ 33 h 53"/>
                <a:gd name="T48" fmla="*/ 26 w 54"/>
                <a:gd name="T49" fmla="*/ 10 h 53"/>
                <a:gd name="T50" fmla="*/ 28 w 54"/>
                <a:gd name="T51" fmla="*/ 10 h 53"/>
                <a:gd name="T52" fmla="*/ 29 w 54"/>
                <a:gd name="T53" fmla="*/ 3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4" h="53">
                  <a:moveTo>
                    <a:pt x="27" y="0"/>
                  </a:moveTo>
                  <a:cubicBezTo>
                    <a:pt x="12" y="0"/>
                    <a:pt x="0" y="12"/>
                    <a:pt x="0" y="26"/>
                  </a:cubicBezTo>
                  <a:cubicBezTo>
                    <a:pt x="0" y="41"/>
                    <a:pt x="12" y="53"/>
                    <a:pt x="27" y="53"/>
                  </a:cubicBezTo>
                  <a:cubicBezTo>
                    <a:pt x="42" y="53"/>
                    <a:pt x="54" y="41"/>
                    <a:pt x="54" y="26"/>
                  </a:cubicBezTo>
                  <a:cubicBezTo>
                    <a:pt x="54" y="12"/>
                    <a:pt x="42" y="0"/>
                    <a:pt x="27" y="0"/>
                  </a:cubicBezTo>
                  <a:close/>
                  <a:moveTo>
                    <a:pt x="16" y="43"/>
                  </a:moveTo>
                  <a:cubicBezTo>
                    <a:pt x="16" y="42"/>
                    <a:pt x="17" y="40"/>
                    <a:pt x="17" y="38"/>
                  </a:cubicBezTo>
                  <a:cubicBezTo>
                    <a:pt x="17" y="32"/>
                    <a:pt x="13" y="26"/>
                    <a:pt x="7" y="24"/>
                  </a:cubicBezTo>
                  <a:cubicBezTo>
                    <a:pt x="7" y="20"/>
                    <a:pt x="9" y="15"/>
                    <a:pt x="13" y="12"/>
                  </a:cubicBezTo>
                  <a:cubicBezTo>
                    <a:pt x="16" y="8"/>
                    <a:pt x="21" y="6"/>
                    <a:pt x="27" y="6"/>
                  </a:cubicBezTo>
                  <a:cubicBezTo>
                    <a:pt x="32" y="6"/>
                    <a:pt x="37" y="8"/>
                    <a:pt x="41" y="12"/>
                  </a:cubicBezTo>
                  <a:cubicBezTo>
                    <a:pt x="44" y="15"/>
                    <a:pt x="46" y="20"/>
                    <a:pt x="47" y="24"/>
                  </a:cubicBezTo>
                  <a:cubicBezTo>
                    <a:pt x="41" y="26"/>
                    <a:pt x="37" y="32"/>
                    <a:pt x="37" y="38"/>
                  </a:cubicBezTo>
                  <a:cubicBezTo>
                    <a:pt x="37" y="40"/>
                    <a:pt x="37" y="42"/>
                    <a:pt x="38" y="43"/>
                  </a:cubicBezTo>
                  <a:cubicBezTo>
                    <a:pt x="35" y="45"/>
                    <a:pt x="31" y="46"/>
                    <a:pt x="27" y="46"/>
                  </a:cubicBezTo>
                  <a:cubicBezTo>
                    <a:pt x="23" y="46"/>
                    <a:pt x="19" y="45"/>
                    <a:pt x="16" y="43"/>
                  </a:cubicBezTo>
                  <a:close/>
                  <a:moveTo>
                    <a:pt x="29" y="33"/>
                  </a:moveTo>
                  <a:cubicBezTo>
                    <a:pt x="30" y="33"/>
                    <a:pt x="30" y="34"/>
                    <a:pt x="30" y="35"/>
                  </a:cubicBezTo>
                  <a:cubicBezTo>
                    <a:pt x="30" y="38"/>
                    <a:pt x="30" y="38"/>
                    <a:pt x="30" y="38"/>
                  </a:cubicBezTo>
                  <a:cubicBezTo>
                    <a:pt x="30" y="39"/>
                    <a:pt x="29" y="40"/>
                    <a:pt x="28" y="40"/>
                  </a:cubicBezTo>
                  <a:cubicBezTo>
                    <a:pt x="25" y="40"/>
                    <a:pt x="25" y="40"/>
                    <a:pt x="25" y="40"/>
                  </a:cubicBezTo>
                  <a:cubicBezTo>
                    <a:pt x="24" y="40"/>
                    <a:pt x="23" y="39"/>
                    <a:pt x="23" y="38"/>
                  </a:cubicBezTo>
                  <a:cubicBezTo>
                    <a:pt x="23" y="35"/>
                    <a:pt x="23" y="35"/>
                    <a:pt x="23" y="35"/>
                  </a:cubicBezTo>
                  <a:cubicBezTo>
                    <a:pt x="23" y="34"/>
                    <a:pt x="24" y="33"/>
                    <a:pt x="25" y="33"/>
                  </a:cubicBezTo>
                  <a:cubicBezTo>
                    <a:pt x="26" y="10"/>
                    <a:pt x="26" y="10"/>
                    <a:pt x="26" y="10"/>
                  </a:cubicBezTo>
                  <a:cubicBezTo>
                    <a:pt x="28" y="10"/>
                    <a:pt x="28" y="10"/>
                    <a:pt x="28" y="10"/>
                  </a:cubicBezTo>
                  <a:lnTo>
                    <a:pt x="29" y="33"/>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4" name="Freeform 173"/>
            <p:cNvSpPr/>
            <p:nvPr/>
          </p:nvSpPr>
          <p:spPr bwMode="auto">
            <a:xfrm>
              <a:off x="7751370" y="2444330"/>
              <a:ext cx="236837" cy="236836"/>
            </a:xfrm>
            <a:custGeom>
              <a:avLst/>
              <a:gdLst>
                <a:gd name="T0" fmla="*/ 60 w 121"/>
                <a:gd name="T1" fmla="*/ 121 h 121"/>
                <a:gd name="T2" fmla="*/ 121 w 121"/>
                <a:gd name="T3" fmla="*/ 61 h 121"/>
                <a:gd name="T4" fmla="*/ 83 w 121"/>
                <a:gd name="T5" fmla="*/ 61 h 121"/>
                <a:gd name="T6" fmla="*/ 83 w 121"/>
                <a:gd name="T7" fmla="*/ 0 h 121"/>
                <a:gd name="T8" fmla="*/ 37 w 121"/>
                <a:gd name="T9" fmla="*/ 0 h 121"/>
                <a:gd name="T10" fmla="*/ 37 w 121"/>
                <a:gd name="T11" fmla="*/ 61 h 121"/>
                <a:gd name="T12" fmla="*/ 0 w 121"/>
                <a:gd name="T13" fmla="*/ 61 h 121"/>
                <a:gd name="T14" fmla="*/ 60 w 121"/>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1">
                  <a:moveTo>
                    <a:pt x="60" y="121"/>
                  </a:moveTo>
                  <a:lnTo>
                    <a:pt x="121" y="61"/>
                  </a:lnTo>
                  <a:lnTo>
                    <a:pt x="83" y="61"/>
                  </a:lnTo>
                  <a:lnTo>
                    <a:pt x="83" y="0"/>
                  </a:lnTo>
                  <a:lnTo>
                    <a:pt x="37" y="0"/>
                  </a:lnTo>
                  <a:lnTo>
                    <a:pt x="37" y="61"/>
                  </a:lnTo>
                  <a:lnTo>
                    <a:pt x="0" y="61"/>
                  </a:lnTo>
                  <a:lnTo>
                    <a:pt x="60" y="12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5" name="Freeform 174"/>
            <p:cNvSpPr>
              <a:spLocks noEditPoints="1"/>
            </p:cNvSpPr>
            <p:nvPr/>
          </p:nvSpPr>
          <p:spPr bwMode="auto">
            <a:xfrm>
              <a:off x="7489088" y="3493458"/>
              <a:ext cx="201605" cy="199648"/>
            </a:xfrm>
            <a:custGeom>
              <a:avLst/>
              <a:gdLst>
                <a:gd name="T0" fmla="*/ 32 w 63"/>
                <a:gd name="T1" fmla="*/ 62 h 62"/>
                <a:gd name="T2" fmla="*/ 0 w 63"/>
                <a:gd name="T3" fmla="*/ 31 h 62"/>
                <a:gd name="T4" fmla="*/ 32 w 63"/>
                <a:gd name="T5" fmla="*/ 0 h 62"/>
                <a:gd name="T6" fmla="*/ 63 w 63"/>
                <a:gd name="T7" fmla="*/ 31 h 62"/>
                <a:gd name="T8" fmla="*/ 32 w 63"/>
                <a:gd name="T9" fmla="*/ 62 h 62"/>
                <a:gd name="T10" fmla="*/ 58 w 63"/>
                <a:gd name="T11" fmla="*/ 36 h 62"/>
                <a:gd name="T12" fmla="*/ 41 w 63"/>
                <a:gd name="T13" fmla="*/ 34 h 62"/>
                <a:gd name="T14" fmla="*/ 46 w 63"/>
                <a:gd name="T15" fmla="*/ 53 h 62"/>
                <a:gd name="T16" fmla="*/ 58 w 63"/>
                <a:gd name="T17" fmla="*/ 36 h 62"/>
                <a:gd name="T18" fmla="*/ 42 w 63"/>
                <a:gd name="T19" fmla="*/ 56 h 62"/>
                <a:gd name="T20" fmla="*/ 36 w 63"/>
                <a:gd name="T21" fmla="*/ 36 h 62"/>
                <a:gd name="T22" fmla="*/ 36 w 63"/>
                <a:gd name="T23" fmla="*/ 36 h 62"/>
                <a:gd name="T24" fmla="*/ 15 w 63"/>
                <a:gd name="T25" fmla="*/ 52 h 62"/>
                <a:gd name="T26" fmla="*/ 32 w 63"/>
                <a:gd name="T27" fmla="*/ 58 h 62"/>
                <a:gd name="T28" fmla="*/ 42 w 63"/>
                <a:gd name="T29" fmla="*/ 56 h 62"/>
                <a:gd name="T30" fmla="*/ 12 w 63"/>
                <a:gd name="T31" fmla="*/ 49 h 62"/>
                <a:gd name="T32" fmla="*/ 33 w 63"/>
                <a:gd name="T33" fmla="*/ 32 h 62"/>
                <a:gd name="T34" fmla="*/ 34 w 63"/>
                <a:gd name="T35" fmla="*/ 31 h 62"/>
                <a:gd name="T36" fmla="*/ 32 w 63"/>
                <a:gd name="T37" fmla="*/ 27 h 62"/>
                <a:gd name="T38" fmla="*/ 5 w 63"/>
                <a:gd name="T39" fmla="*/ 31 h 62"/>
                <a:gd name="T40" fmla="*/ 5 w 63"/>
                <a:gd name="T41" fmla="*/ 31 h 62"/>
                <a:gd name="T42" fmla="*/ 12 w 63"/>
                <a:gd name="T43" fmla="*/ 49 h 62"/>
                <a:gd name="T44" fmla="*/ 5 w 63"/>
                <a:gd name="T45" fmla="*/ 26 h 62"/>
                <a:gd name="T46" fmla="*/ 30 w 63"/>
                <a:gd name="T47" fmla="*/ 23 h 62"/>
                <a:gd name="T48" fmla="*/ 20 w 63"/>
                <a:gd name="T49" fmla="*/ 7 h 62"/>
                <a:gd name="T50" fmla="*/ 5 w 63"/>
                <a:gd name="T51" fmla="*/ 26 h 62"/>
                <a:gd name="T52" fmla="*/ 25 w 63"/>
                <a:gd name="T53" fmla="*/ 6 h 62"/>
                <a:gd name="T54" fmla="*/ 35 w 63"/>
                <a:gd name="T55" fmla="*/ 21 h 62"/>
                <a:gd name="T56" fmla="*/ 49 w 63"/>
                <a:gd name="T57" fmla="*/ 12 h 62"/>
                <a:gd name="T58" fmla="*/ 32 w 63"/>
                <a:gd name="T59" fmla="*/ 5 h 62"/>
                <a:gd name="T60" fmla="*/ 25 w 63"/>
                <a:gd name="T61" fmla="*/ 6 h 62"/>
                <a:gd name="T62" fmla="*/ 52 w 63"/>
                <a:gd name="T63" fmla="*/ 15 h 62"/>
                <a:gd name="T64" fmla="*/ 37 w 63"/>
                <a:gd name="T65" fmla="*/ 25 h 62"/>
                <a:gd name="T66" fmla="*/ 39 w 63"/>
                <a:gd name="T67" fmla="*/ 29 h 62"/>
                <a:gd name="T68" fmla="*/ 40 w 63"/>
                <a:gd name="T69" fmla="*/ 30 h 62"/>
                <a:gd name="T70" fmla="*/ 58 w 63"/>
                <a:gd name="T71" fmla="*/ 31 h 62"/>
                <a:gd name="T72" fmla="*/ 52 w 63"/>
                <a:gd name="T73"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3" h="62">
                  <a:moveTo>
                    <a:pt x="32" y="62"/>
                  </a:moveTo>
                  <a:cubicBezTo>
                    <a:pt x="14" y="62"/>
                    <a:pt x="0" y="49"/>
                    <a:pt x="0" y="31"/>
                  </a:cubicBezTo>
                  <a:cubicBezTo>
                    <a:pt x="0" y="14"/>
                    <a:pt x="14" y="0"/>
                    <a:pt x="32" y="0"/>
                  </a:cubicBezTo>
                  <a:cubicBezTo>
                    <a:pt x="49" y="0"/>
                    <a:pt x="63" y="14"/>
                    <a:pt x="63" y="31"/>
                  </a:cubicBezTo>
                  <a:cubicBezTo>
                    <a:pt x="63" y="49"/>
                    <a:pt x="49" y="62"/>
                    <a:pt x="32" y="62"/>
                  </a:cubicBezTo>
                  <a:close/>
                  <a:moveTo>
                    <a:pt x="58" y="36"/>
                  </a:moveTo>
                  <a:cubicBezTo>
                    <a:pt x="57" y="35"/>
                    <a:pt x="50" y="33"/>
                    <a:pt x="41" y="34"/>
                  </a:cubicBezTo>
                  <a:cubicBezTo>
                    <a:pt x="45" y="44"/>
                    <a:pt x="46" y="52"/>
                    <a:pt x="46" y="53"/>
                  </a:cubicBezTo>
                  <a:cubicBezTo>
                    <a:pt x="52" y="49"/>
                    <a:pt x="57" y="43"/>
                    <a:pt x="58" y="36"/>
                  </a:cubicBezTo>
                  <a:close/>
                  <a:moveTo>
                    <a:pt x="42" y="56"/>
                  </a:moveTo>
                  <a:cubicBezTo>
                    <a:pt x="41" y="54"/>
                    <a:pt x="40" y="45"/>
                    <a:pt x="36" y="36"/>
                  </a:cubicBezTo>
                  <a:cubicBezTo>
                    <a:pt x="36" y="36"/>
                    <a:pt x="36" y="36"/>
                    <a:pt x="36" y="36"/>
                  </a:cubicBezTo>
                  <a:cubicBezTo>
                    <a:pt x="21" y="41"/>
                    <a:pt x="16" y="51"/>
                    <a:pt x="15" y="52"/>
                  </a:cubicBezTo>
                  <a:cubicBezTo>
                    <a:pt x="20" y="56"/>
                    <a:pt x="25" y="58"/>
                    <a:pt x="32" y="58"/>
                  </a:cubicBezTo>
                  <a:cubicBezTo>
                    <a:pt x="35" y="58"/>
                    <a:pt x="39" y="57"/>
                    <a:pt x="42" y="56"/>
                  </a:cubicBezTo>
                  <a:close/>
                  <a:moveTo>
                    <a:pt x="12" y="49"/>
                  </a:moveTo>
                  <a:cubicBezTo>
                    <a:pt x="12" y="48"/>
                    <a:pt x="20" y="36"/>
                    <a:pt x="33" y="32"/>
                  </a:cubicBezTo>
                  <a:cubicBezTo>
                    <a:pt x="34" y="32"/>
                    <a:pt x="34" y="31"/>
                    <a:pt x="34" y="31"/>
                  </a:cubicBezTo>
                  <a:cubicBezTo>
                    <a:pt x="34" y="30"/>
                    <a:pt x="33" y="28"/>
                    <a:pt x="32" y="27"/>
                  </a:cubicBezTo>
                  <a:cubicBezTo>
                    <a:pt x="19" y="31"/>
                    <a:pt x="6" y="31"/>
                    <a:pt x="5" y="31"/>
                  </a:cubicBezTo>
                  <a:cubicBezTo>
                    <a:pt x="5" y="31"/>
                    <a:pt x="5" y="31"/>
                    <a:pt x="5" y="31"/>
                  </a:cubicBezTo>
                  <a:cubicBezTo>
                    <a:pt x="5" y="38"/>
                    <a:pt x="8" y="44"/>
                    <a:pt x="12" y="49"/>
                  </a:cubicBezTo>
                  <a:close/>
                  <a:moveTo>
                    <a:pt x="5" y="26"/>
                  </a:moveTo>
                  <a:cubicBezTo>
                    <a:pt x="7" y="26"/>
                    <a:pt x="18" y="26"/>
                    <a:pt x="30" y="23"/>
                  </a:cubicBezTo>
                  <a:cubicBezTo>
                    <a:pt x="26" y="15"/>
                    <a:pt x="21" y="8"/>
                    <a:pt x="20" y="7"/>
                  </a:cubicBezTo>
                  <a:cubicBezTo>
                    <a:pt x="13" y="11"/>
                    <a:pt x="7" y="18"/>
                    <a:pt x="5" y="26"/>
                  </a:cubicBezTo>
                  <a:close/>
                  <a:moveTo>
                    <a:pt x="25" y="6"/>
                  </a:moveTo>
                  <a:cubicBezTo>
                    <a:pt x="26" y="7"/>
                    <a:pt x="31" y="13"/>
                    <a:pt x="35" y="21"/>
                  </a:cubicBezTo>
                  <a:cubicBezTo>
                    <a:pt x="45" y="18"/>
                    <a:pt x="49" y="12"/>
                    <a:pt x="49" y="12"/>
                  </a:cubicBezTo>
                  <a:cubicBezTo>
                    <a:pt x="44" y="7"/>
                    <a:pt x="38" y="5"/>
                    <a:pt x="32" y="5"/>
                  </a:cubicBezTo>
                  <a:cubicBezTo>
                    <a:pt x="29" y="5"/>
                    <a:pt x="27" y="5"/>
                    <a:pt x="25" y="6"/>
                  </a:cubicBezTo>
                  <a:close/>
                  <a:moveTo>
                    <a:pt x="52" y="15"/>
                  </a:moveTo>
                  <a:cubicBezTo>
                    <a:pt x="52" y="15"/>
                    <a:pt x="47" y="21"/>
                    <a:pt x="37" y="25"/>
                  </a:cubicBezTo>
                  <a:cubicBezTo>
                    <a:pt x="38" y="26"/>
                    <a:pt x="38" y="28"/>
                    <a:pt x="39" y="29"/>
                  </a:cubicBezTo>
                  <a:cubicBezTo>
                    <a:pt x="39" y="29"/>
                    <a:pt x="39" y="30"/>
                    <a:pt x="40" y="30"/>
                  </a:cubicBezTo>
                  <a:cubicBezTo>
                    <a:pt x="48" y="29"/>
                    <a:pt x="57" y="31"/>
                    <a:pt x="58" y="31"/>
                  </a:cubicBezTo>
                  <a:cubicBezTo>
                    <a:pt x="58" y="25"/>
                    <a:pt x="56" y="19"/>
                    <a:pt x="52" y="15"/>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6" name="Freeform 175"/>
            <p:cNvSpPr>
              <a:spLocks noEditPoints="1"/>
            </p:cNvSpPr>
            <p:nvPr/>
          </p:nvSpPr>
          <p:spPr bwMode="auto">
            <a:xfrm>
              <a:off x="7424496" y="4556288"/>
              <a:ext cx="207477" cy="182031"/>
            </a:xfrm>
            <a:custGeom>
              <a:avLst/>
              <a:gdLst>
                <a:gd name="T0" fmla="*/ 65 w 65"/>
                <a:gd name="T1" fmla="*/ 19 h 57"/>
                <a:gd name="T2" fmla="*/ 47 w 65"/>
                <a:gd name="T3" fmla="*/ 0 h 57"/>
                <a:gd name="T4" fmla="*/ 32 w 65"/>
                <a:gd name="T5" fmla="*/ 6 h 57"/>
                <a:gd name="T6" fmla="*/ 18 w 65"/>
                <a:gd name="T7" fmla="*/ 0 h 57"/>
                <a:gd name="T8" fmla="*/ 0 w 65"/>
                <a:gd name="T9" fmla="*/ 19 h 57"/>
                <a:gd name="T10" fmla="*/ 6 w 65"/>
                <a:gd name="T11" fmla="*/ 33 h 57"/>
                <a:gd name="T12" fmla="*/ 6 w 65"/>
                <a:gd name="T13" fmla="*/ 33 h 57"/>
                <a:gd name="T14" fmla="*/ 26 w 65"/>
                <a:gd name="T15" fmla="*/ 53 h 57"/>
                <a:gd name="T16" fmla="*/ 32 w 65"/>
                <a:gd name="T17" fmla="*/ 57 h 57"/>
                <a:gd name="T18" fmla="*/ 39 w 65"/>
                <a:gd name="T19" fmla="*/ 53 h 57"/>
                <a:gd name="T20" fmla="*/ 59 w 65"/>
                <a:gd name="T21" fmla="*/ 33 h 57"/>
                <a:gd name="T22" fmla="*/ 59 w 65"/>
                <a:gd name="T23" fmla="*/ 33 h 57"/>
                <a:gd name="T24" fmla="*/ 65 w 65"/>
                <a:gd name="T25" fmla="*/ 19 h 57"/>
                <a:gd name="T26" fmla="*/ 54 w 65"/>
                <a:gd name="T27" fmla="*/ 27 h 57"/>
                <a:gd name="T28" fmla="*/ 33 w 65"/>
                <a:gd name="T29" fmla="*/ 47 h 57"/>
                <a:gd name="T30" fmla="*/ 32 w 65"/>
                <a:gd name="T31" fmla="*/ 48 h 57"/>
                <a:gd name="T32" fmla="*/ 32 w 65"/>
                <a:gd name="T33" fmla="*/ 47 h 57"/>
                <a:gd name="T34" fmla="*/ 11 w 65"/>
                <a:gd name="T35" fmla="*/ 27 h 57"/>
                <a:gd name="T36" fmla="*/ 8 w 65"/>
                <a:gd name="T37" fmla="*/ 19 h 57"/>
                <a:gd name="T38" fmla="*/ 18 w 65"/>
                <a:gd name="T39" fmla="*/ 8 h 57"/>
                <a:gd name="T40" fmla="*/ 26 w 65"/>
                <a:gd name="T41" fmla="*/ 11 h 57"/>
                <a:gd name="T42" fmla="*/ 32 w 65"/>
                <a:gd name="T43" fmla="*/ 18 h 57"/>
                <a:gd name="T44" fmla="*/ 39 w 65"/>
                <a:gd name="T45" fmla="*/ 11 h 57"/>
                <a:gd name="T46" fmla="*/ 47 w 65"/>
                <a:gd name="T47" fmla="*/ 8 h 57"/>
                <a:gd name="T48" fmla="*/ 57 w 65"/>
                <a:gd name="T49" fmla="*/ 19 h 57"/>
                <a:gd name="T50" fmla="*/ 54 w 65"/>
                <a:gd name="T51" fmla="*/ 2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7">
                  <a:moveTo>
                    <a:pt x="65" y="19"/>
                  </a:moveTo>
                  <a:cubicBezTo>
                    <a:pt x="65" y="8"/>
                    <a:pt x="57" y="0"/>
                    <a:pt x="47" y="0"/>
                  </a:cubicBezTo>
                  <a:cubicBezTo>
                    <a:pt x="41" y="0"/>
                    <a:pt x="36" y="2"/>
                    <a:pt x="32" y="6"/>
                  </a:cubicBezTo>
                  <a:cubicBezTo>
                    <a:pt x="29" y="2"/>
                    <a:pt x="24" y="0"/>
                    <a:pt x="18" y="0"/>
                  </a:cubicBezTo>
                  <a:cubicBezTo>
                    <a:pt x="8" y="0"/>
                    <a:pt x="0" y="8"/>
                    <a:pt x="0" y="19"/>
                  </a:cubicBezTo>
                  <a:cubicBezTo>
                    <a:pt x="0" y="24"/>
                    <a:pt x="2" y="29"/>
                    <a:pt x="6" y="33"/>
                  </a:cubicBezTo>
                  <a:cubicBezTo>
                    <a:pt x="6" y="33"/>
                    <a:pt x="6" y="33"/>
                    <a:pt x="6" y="33"/>
                  </a:cubicBezTo>
                  <a:cubicBezTo>
                    <a:pt x="26" y="53"/>
                    <a:pt x="26" y="53"/>
                    <a:pt x="26" y="53"/>
                  </a:cubicBezTo>
                  <a:cubicBezTo>
                    <a:pt x="28" y="55"/>
                    <a:pt x="30" y="57"/>
                    <a:pt x="32" y="57"/>
                  </a:cubicBezTo>
                  <a:cubicBezTo>
                    <a:pt x="35" y="57"/>
                    <a:pt x="37" y="55"/>
                    <a:pt x="39" y="53"/>
                  </a:cubicBezTo>
                  <a:cubicBezTo>
                    <a:pt x="59" y="33"/>
                    <a:pt x="59" y="33"/>
                    <a:pt x="59" y="33"/>
                  </a:cubicBezTo>
                  <a:cubicBezTo>
                    <a:pt x="59" y="33"/>
                    <a:pt x="59" y="33"/>
                    <a:pt x="59" y="33"/>
                  </a:cubicBezTo>
                  <a:cubicBezTo>
                    <a:pt x="63" y="29"/>
                    <a:pt x="65" y="24"/>
                    <a:pt x="65" y="19"/>
                  </a:cubicBezTo>
                  <a:close/>
                  <a:moveTo>
                    <a:pt x="54" y="27"/>
                  </a:moveTo>
                  <a:cubicBezTo>
                    <a:pt x="33" y="47"/>
                    <a:pt x="33" y="47"/>
                    <a:pt x="33" y="47"/>
                  </a:cubicBezTo>
                  <a:cubicBezTo>
                    <a:pt x="33" y="47"/>
                    <a:pt x="33" y="48"/>
                    <a:pt x="32" y="48"/>
                  </a:cubicBezTo>
                  <a:cubicBezTo>
                    <a:pt x="32" y="48"/>
                    <a:pt x="32" y="47"/>
                    <a:pt x="32" y="47"/>
                  </a:cubicBezTo>
                  <a:cubicBezTo>
                    <a:pt x="11" y="27"/>
                    <a:pt x="11" y="27"/>
                    <a:pt x="11" y="27"/>
                  </a:cubicBezTo>
                  <a:cubicBezTo>
                    <a:pt x="9" y="24"/>
                    <a:pt x="8" y="22"/>
                    <a:pt x="8" y="19"/>
                  </a:cubicBezTo>
                  <a:cubicBezTo>
                    <a:pt x="8" y="13"/>
                    <a:pt x="13" y="8"/>
                    <a:pt x="18" y="8"/>
                  </a:cubicBezTo>
                  <a:cubicBezTo>
                    <a:pt x="22" y="8"/>
                    <a:pt x="24" y="9"/>
                    <a:pt x="26" y="11"/>
                  </a:cubicBezTo>
                  <a:cubicBezTo>
                    <a:pt x="32" y="18"/>
                    <a:pt x="32" y="18"/>
                    <a:pt x="32" y="18"/>
                  </a:cubicBezTo>
                  <a:cubicBezTo>
                    <a:pt x="39" y="11"/>
                    <a:pt x="39" y="11"/>
                    <a:pt x="39" y="11"/>
                  </a:cubicBezTo>
                  <a:cubicBezTo>
                    <a:pt x="41" y="9"/>
                    <a:pt x="43" y="8"/>
                    <a:pt x="47" y="8"/>
                  </a:cubicBezTo>
                  <a:cubicBezTo>
                    <a:pt x="52" y="8"/>
                    <a:pt x="57" y="13"/>
                    <a:pt x="57" y="19"/>
                  </a:cubicBezTo>
                  <a:cubicBezTo>
                    <a:pt x="57" y="22"/>
                    <a:pt x="56" y="24"/>
                    <a:pt x="54" y="27"/>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7" name="Freeform 176"/>
            <p:cNvSpPr>
              <a:spLocks noEditPoints="1"/>
            </p:cNvSpPr>
            <p:nvPr/>
          </p:nvSpPr>
          <p:spPr bwMode="auto">
            <a:xfrm>
              <a:off x="7222892" y="3976918"/>
              <a:ext cx="205520" cy="152672"/>
            </a:xfrm>
            <a:custGeom>
              <a:avLst/>
              <a:gdLst>
                <a:gd name="T0" fmla="*/ 56 w 64"/>
                <a:gd name="T1" fmla="*/ 8 h 48"/>
                <a:gd name="T2" fmla="*/ 56 w 64"/>
                <a:gd name="T3" fmla="*/ 0 h 48"/>
                <a:gd name="T4" fmla="*/ 0 w 64"/>
                <a:gd name="T5" fmla="*/ 0 h 48"/>
                <a:gd name="T6" fmla="*/ 0 w 64"/>
                <a:gd name="T7" fmla="*/ 44 h 48"/>
                <a:gd name="T8" fmla="*/ 4 w 64"/>
                <a:gd name="T9" fmla="*/ 48 h 48"/>
                <a:gd name="T10" fmla="*/ 58 w 64"/>
                <a:gd name="T11" fmla="*/ 48 h 48"/>
                <a:gd name="T12" fmla="*/ 64 w 64"/>
                <a:gd name="T13" fmla="*/ 42 h 48"/>
                <a:gd name="T14" fmla="*/ 64 w 64"/>
                <a:gd name="T15" fmla="*/ 8 h 48"/>
                <a:gd name="T16" fmla="*/ 56 w 64"/>
                <a:gd name="T17" fmla="*/ 8 h 48"/>
                <a:gd name="T18" fmla="*/ 52 w 64"/>
                <a:gd name="T19" fmla="*/ 44 h 48"/>
                <a:gd name="T20" fmla="*/ 4 w 64"/>
                <a:gd name="T21" fmla="*/ 44 h 48"/>
                <a:gd name="T22" fmla="*/ 4 w 64"/>
                <a:gd name="T23" fmla="*/ 4 h 48"/>
                <a:gd name="T24" fmla="*/ 52 w 64"/>
                <a:gd name="T25" fmla="*/ 4 h 48"/>
                <a:gd name="T26" fmla="*/ 52 w 64"/>
                <a:gd name="T27" fmla="*/ 44 h 48"/>
                <a:gd name="T28" fmla="*/ 8 w 64"/>
                <a:gd name="T29" fmla="*/ 12 h 48"/>
                <a:gd name="T30" fmla="*/ 48 w 64"/>
                <a:gd name="T31" fmla="*/ 12 h 48"/>
                <a:gd name="T32" fmla="*/ 48 w 64"/>
                <a:gd name="T33" fmla="*/ 16 h 48"/>
                <a:gd name="T34" fmla="*/ 8 w 64"/>
                <a:gd name="T35" fmla="*/ 16 h 48"/>
                <a:gd name="T36" fmla="*/ 8 w 64"/>
                <a:gd name="T37" fmla="*/ 12 h 48"/>
                <a:gd name="T38" fmla="*/ 32 w 64"/>
                <a:gd name="T39" fmla="*/ 20 h 48"/>
                <a:gd name="T40" fmla="*/ 48 w 64"/>
                <a:gd name="T41" fmla="*/ 20 h 48"/>
                <a:gd name="T42" fmla="*/ 48 w 64"/>
                <a:gd name="T43" fmla="*/ 24 h 48"/>
                <a:gd name="T44" fmla="*/ 32 w 64"/>
                <a:gd name="T45" fmla="*/ 24 h 48"/>
                <a:gd name="T46" fmla="*/ 32 w 64"/>
                <a:gd name="T47" fmla="*/ 20 h 48"/>
                <a:gd name="T48" fmla="*/ 32 w 64"/>
                <a:gd name="T49" fmla="*/ 28 h 48"/>
                <a:gd name="T50" fmla="*/ 48 w 64"/>
                <a:gd name="T51" fmla="*/ 28 h 48"/>
                <a:gd name="T52" fmla="*/ 48 w 64"/>
                <a:gd name="T53" fmla="*/ 32 h 48"/>
                <a:gd name="T54" fmla="*/ 32 w 64"/>
                <a:gd name="T55" fmla="*/ 32 h 48"/>
                <a:gd name="T56" fmla="*/ 32 w 64"/>
                <a:gd name="T57" fmla="*/ 28 h 48"/>
                <a:gd name="T58" fmla="*/ 32 w 64"/>
                <a:gd name="T59" fmla="*/ 36 h 48"/>
                <a:gd name="T60" fmla="*/ 44 w 64"/>
                <a:gd name="T61" fmla="*/ 36 h 48"/>
                <a:gd name="T62" fmla="*/ 44 w 64"/>
                <a:gd name="T63" fmla="*/ 40 h 48"/>
                <a:gd name="T64" fmla="*/ 32 w 64"/>
                <a:gd name="T65" fmla="*/ 40 h 48"/>
                <a:gd name="T66" fmla="*/ 32 w 64"/>
                <a:gd name="T67" fmla="*/ 36 h 48"/>
                <a:gd name="T68" fmla="*/ 8 w 64"/>
                <a:gd name="T69" fmla="*/ 20 h 48"/>
                <a:gd name="T70" fmla="*/ 28 w 64"/>
                <a:gd name="T71" fmla="*/ 20 h 48"/>
                <a:gd name="T72" fmla="*/ 28 w 64"/>
                <a:gd name="T73" fmla="*/ 40 h 48"/>
                <a:gd name="T74" fmla="*/ 8 w 64"/>
                <a:gd name="T75" fmla="*/ 40 h 48"/>
                <a:gd name="T76" fmla="*/ 8 w 64"/>
                <a:gd name="T77"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4" h="48">
                  <a:moveTo>
                    <a:pt x="56" y="8"/>
                  </a:moveTo>
                  <a:cubicBezTo>
                    <a:pt x="56" y="0"/>
                    <a:pt x="56" y="0"/>
                    <a:pt x="56" y="0"/>
                  </a:cubicBezTo>
                  <a:cubicBezTo>
                    <a:pt x="0" y="0"/>
                    <a:pt x="0" y="0"/>
                    <a:pt x="0" y="0"/>
                  </a:cubicBezTo>
                  <a:cubicBezTo>
                    <a:pt x="0" y="44"/>
                    <a:pt x="0" y="44"/>
                    <a:pt x="0" y="44"/>
                  </a:cubicBezTo>
                  <a:cubicBezTo>
                    <a:pt x="0" y="46"/>
                    <a:pt x="2" y="48"/>
                    <a:pt x="4" y="48"/>
                  </a:cubicBezTo>
                  <a:cubicBezTo>
                    <a:pt x="58" y="48"/>
                    <a:pt x="58" y="48"/>
                    <a:pt x="58" y="48"/>
                  </a:cubicBezTo>
                  <a:cubicBezTo>
                    <a:pt x="61" y="48"/>
                    <a:pt x="64" y="45"/>
                    <a:pt x="64" y="42"/>
                  </a:cubicBezTo>
                  <a:cubicBezTo>
                    <a:pt x="64" y="8"/>
                    <a:pt x="64" y="8"/>
                    <a:pt x="64" y="8"/>
                  </a:cubicBezTo>
                  <a:lnTo>
                    <a:pt x="56" y="8"/>
                  </a:lnTo>
                  <a:close/>
                  <a:moveTo>
                    <a:pt x="52" y="44"/>
                  </a:moveTo>
                  <a:cubicBezTo>
                    <a:pt x="4" y="44"/>
                    <a:pt x="4" y="44"/>
                    <a:pt x="4" y="44"/>
                  </a:cubicBezTo>
                  <a:cubicBezTo>
                    <a:pt x="4" y="4"/>
                    <a:pt x="4" y="4"/>
                    <a:pt x="4" y="4"/>
                  </a:cubicBezTo>
                  <a:cubicBezTo>
                    <a:pt x="52" y="4"/>
                    <a:pt x="52" y="4"/>
                    <a:pt x="52" y="4"/>
                  </a:cubicBezTo>
                  <a:lnTo>
                    <a:pt x="52" y="44"/>
                  </a:lnTo>
                  <a:close/>
                  <a:moveTo>
                    <a:pt x="8" y="12"/>
                  </a:moveTo>
                  <a:cubicBezTo>
                    <a:pt x="48" y="12"/>
                    <a:pt x="48" y="12"/>
                    <a:pt x="48" y="12"/>
                  </a:cubicBezTo>
                  <a:cubicBezTo>
                    <a:pt x="48" y="16"/>
                    <a:pt x="48" y="16"/>
                    <a:pt x="48" y="16"/>
                  </a:cubicBezTo>
                  <a:cubicBezTo>
                    <a:pt x="8" y="16"/>
                    <a:pt x="8" y="16"/>
                    <a:pt x="8" y="16"/>
                  </a:cubicBezTo>
                  <a:lnTo>
                    <a:pt x="8" y="12"/>
                  </a:lnTo>
                  <a:close/>
                  <a:moveTo>
                    <a:pt x="32" y="20"/>
                  </a:moveTo>
                  <a:cubicBezTo>
                    <a:pt x="48" y="20"/>
                    <a:pt x="48" y="20"/>
                    <a:pt x="48" y="20"/>
                  </a:cubicBezTo>
                  <a:cubicBezTo>
                    <a:pt x="48" y="24"/>
                    <a:pt x="48" y="24"/>
                    <a:pt x="48" y="24"/>
                  </a:cubicBezTo>
                  <a:cubicBezTo>
                    <a:pt x="32" y="24"/>
                    <a:pt x="32" y="24"/>
                    <a:pt x="32" y="24"/>
                  </a:cubicBezTo>
                  <a:lnTo>
                    <a:pt x="32" y="20"/>
                  </a:lnTo>
                  <a:close/>
                  <a:moveTo>
                    <a:pt x="32" y="28"/>
                  </a:moveTo>
                  <a:cubicBezTo>
                    <a:pt x="48" y="28"/>
                    <a:pt x="48" y="28"/>
                    <a:pt x="48" y="28"/>
                  </a:cubicBezTo>
                  <a:cubicBezTo>
                    <a:pt x="48" y="32"/>
                    <a:pt x="48" y="32"/>
                    <a:pt x="48" y="32"/>
                  </a:cubicBezTo>
                  <a:cubicBezTo>
                    <a:pt x="32" y="32"/>
                    <a:pt x="32" y="32"/>
                    <a:pt x="32" y="32"/>
                  </a:cubicBezTo>
                  <a:lnTo>
                    <a:pt x="32" y="28"/>
                  </a:lnTo>
                  <a:close/>
                  <a:moveTo>
                    <a:pt x="32" y="36"/>
                  </a:moveTo>
                  <a:cubicBezTo>
                    <a:pt x="44" y="36"/>
                    <a:pt x="44" y="36"/>
                    <a:pt x="44" y="36"/>
                  </a:cubicBezTo>
                  <a:cubicBezTo>
                    <a:pt x="44" y="40"/>
                    <a:pt x="44" y="40"/>
                    <a:pt x="44" y="40"/>
                  </a:cubicBezTo>
                  <a:cubicBezTo>
                    <a:pt x="32" y="40"/>
                    <a:pt x="32" y="40"/>
                    <a:pt x="32" y="40"/>
                  </a:cubicBezTo>
                  <a:lnTo>
                    <a:pt x="32" y="36"/>
                  </a:lnTo>
                  <a:close/>
                  <a:moveTo>
                    <a:pt x="8" y="20"/>
                  </a:moveTo>
                  <a:cubicBezTo>
                    <a:pt x="28" y="20"/>
                    <a:pt x="28" y="20"/>
                    <a:pt x="28" y="20"/>
                  </a:cubicBezTo>
                  <a:cubicBezTo>
                    <a:pt x="28" y="40"/>
                    <a:pt x="28" y="40"/>
                    <a:pt x="28" y="40"/>
                  </a:cubicBezTo>
                  <a:cubicBezTo>
                    <a:pt x="8" y="40"/>
                    <a:pt x="8" y="40"/>
                    <a:pt x="8" y="40"/>
                  </a:cubicBezTo>
                  <a:lnTo>
                    <a:pt x="8" y="2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8" name="Freeform 177"/>
            <p:cNvSpPr>
              <a:spLocks noEditPoints="1"/>
            </p:cNvSpPr>
            <p:nvPr/>
          </p:nvSpPr>
          <p:spPr bwMode="auto">
            <a:xfrm>
              <a:off x="7725924" y="4971241"/>
              <a:ext cx="150715" cy="154628"/>
            </a:xfrm>
            <a:custGeom>
              <a:avLst/>
              <a:gdLst>
                <a:gd name="T0" fmla="*/ 43 w 47"/>
                <a:gd name="T1" fmla="*/ 29 h 48"/>
                <a:gd name="T2" fmla="*/ 47 w 47"/>
                <a:gd name="T3" fmla="*/ 16 h 48"/>
                <a:gd name="T4" fmla="*/ 42 w 47"/>
                <a:gd name="T5" fmla="*/ 8 h 48"/>
                <a:gd name="T6" fmla="*/ 37 w 47"/>
                <a:gd name="T7" fmla="*/ 9 h 48"/>
                <a:gd name="T8" fmla="*/ 28 w 47"/>
                <a:gd name="T9" fmla="*/ 0 h 48"/>
                <a:gd name="T10" fmla="*/ 19 w 47"/>
                <a:gd name="T11" fmla="*/ 0 h 48"/>
                <a:gd name="T12" fmla="*/ 18 w 47"/>
                <a:gd name="T13" fmla="*/ 5 h 48"/>
                <a:gd name="T14" fmla="*/ 5 w 47"/>
                <a:gd name="T15" fmla="*/ 8 h 48"/>
                <a:gd name="T16" fmla="*/ 0 w 47"/>
                <a:gd name="T17" fmla="*/ 16 h 48"/>
                <a:gd name="T18" fmla="*/ 4 w 47"/>
                <a:gd name="T19" fmla="*/ 20 h 48"/>
                <a:gd name="T20" fmla="*/ 0 w 47"/>
                <a:gd name="T21" fmla="*/ 32 h 48"/>
                <a:gd name="T22" fmla="*/ 5 w 47"/>
                <a:gd name="T23" fmla="*/ 40 h 48"/>
                <a:gd name="T24" fmla="*/ 10 w 47"/>
                <a:gd name="T25" fmla="*/ 39 h 48"/>
                <a:gd name="T26" fmla="*/ 19 w 47"/>
                <a:gd name="T27" fmla="*/ 48 h 48"/>
                <a:gd name="T28" fmla="*/ 28 w 47"/>
                <a:gd name="T29" fmla="*/ 48 h 48"/>
                <a:gd name="T30" fmla="*/ 29 w 47"/>
                <a:gd name="T31" fmla="*/ 44 h 48"/>
                <a:gd name="T32" fmla="*/ 42 w 47"/>
                <a:gd name="T33" fmla="*/ 40 h 48"/>
                <a:gd name="T34" fmla="*/ 47 w 47"/>
                <a:gd name="T35" fmla="*/ 32 h 48"/>
                <a:gd name="T36" fmla="*/ 43 w 47"/>
                <a:gd name="T37" fmla="*/ 29 h 48"/>
                <a:gd name="T38" fmla="*/ 23 w 47"/>
                <a:gd name="T39" fmla="*/ 34 h 48"/>
                <a:gd name="T40" fmla="*/ 14 w 47"/>
                <a:gd name="T41" fmla="*/ 24 h 48"/>
                <a:gd name="T42" fmla="*/ 23 w 47"/>
                <a:gd name="T43" fmla="*/ 14 h 48"/>
                <a:gd name="T44" fmla="*/ 33 w 47"/>
                <a:gd name="T45" fmla="*/ 24 h 48"/>
                <a:gd name="T46" fmla="*/ 23 w 47"/>
                <a:gd name="T47" fmla="*/ 3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7" h="48">
                  <a:moveTo>
                    <a:pt x="43" y="29"/>
                  </a:moveTo>
                  <a:cubicBezTo>
                    <a:pt x="41" y="24"/>
                    <a:pt x="42" y="19"/>
                    <a:pt x="47" y="16"/>
                  </a:cubicBezTo>
                  <a:cubicBezTo>
                    <a:pt x="42" y="8"/>
                    <a:pt x="42" y="8"/>
                    <a:pt x="42" y="8"/>
                  </a:cubicBezTo>
                  <a:cubicBezTo>
                    <a:pt x="41" y="9"/>
                    <a:pt x="39" y="9"/>
                    <a:pt x="37" y="9"/>
                  </a:cubicBezTo>
                  <a:cubicBezTo>
                    <a:pt x="32" y="9"/>
                    <a:pt x="28" y="5"/>
                    <a:pt x="28" y="0"/>
                  </a:cubicBezTo>
                  <a:cubicBezTo>
                    <a:pt x="19" y="0"/>
                    <a:pt x="19" y="0"/>
                    <a:pt x="19" y="0"/>
                  </a:cubicBezTo>
                  <a:cubicBezTo>
                    <a:pt x="19" y="2"/>
                    <a:pt x="18" y="3"/>
                    <a:pt x="18" y="5"/>
                  </a:cubicBezTo>
                  <a:cubicBezTo>
                    <a:pt x="15" y="9"/>
                    <a:pt x="9" y="11"/>
                    <a:pt x="5" y="8"/>
                  </a:cubicBezTo>
                  <a:cubicBezTo>
                    <a:pt x="0" y="16"/>
                    <a:pt x="0" y="16"/>
                    <a:pt x="0" y="16"/>
                  </a:cubicBezTo>
                  <a:cubicBezTo>
                    <a:pt x="2" y="17"/>
                    <a:pt x="3" y="18"/>
                    <a:pt x="4" y="20"/>
                  </a:cubicBezTo>
                  <a:cubicBezTo>
                    <a:pt x="6" y="24"/>
                    <a:pt x="5" y="30"/>
                    <a:pt x="0" y="32"/>
                  </a:cubicBezTo>
                  <a:cubicBezTo>
                    <a:pt x="5" y="40"/>
                    <a:pt x="5" y="40"/>
                    <a:pt x="5" y="40"/>
                  </a:cubicBezTo>
                  <a:cubicBezTo>
                    <a:pt x="6" y="40"/>
                    <a:pt x="8" y="39"/>
                    <a:pt x="10" y="39"/>
                  </a:cubicBezTo>
                  <a:cubicBezTo>
                    <a:pt x="15" y="39"/>
                    <a:pt x="19" y="43"/>
                    <a:pt x="19" y="48"/>
                  </a:cubicBezTo>
                  <a:cubicBezTo>
                    <a:pt x="28" y="48"/>
                    <a:pt x="28" y="48"/>
                    <a:pt x="28" y="48"/>
                  </a:cubicBezTo>
                  <a:cubicBezTo>
                    <a:pt x="28" y="47"/>
                    <a:pt x="29" y="45"/>
                    <a:pt x="29" y="44"/>
                  </a:cubicBezTo>
                  <a:cubicBezTo>
                    <a:pt x="32" y="39"/>
                    <a:pt x="38" y="38"/>
                    <a:pt x="42" y="40"/>
                  </a:cubicBezTo>
                  <a:cubicBezTo>
                    <a:pt x="47" y="32"/>
                    <a:pt x="47" y="32"/>
                    <a:pt x="47" y="32"/>
                  </a:cubicBezTo>
                  <a:cubicBezTo>
                    <a:pt x="45" y="31"/>
                    <a:pt x="44" y="30"/>
                    <a:pt x="43" y="29"/>
                  </a:cubicBezTo>
                  <a:close/>
                  <a:moveTo>
                    <a:pt x="23" y="34"/>
                  </a:moveTo>
                  <a:cubicBezTo>
                    <a:pt x="18" y="34"/>
                    <a:pt x="14" y="30"/>
                    <a:pt x="14" y="24"/>
                  </a:cubicBezTo>
                  <a:cubicBezTo>
                    <a:pt x="14" y="19"/>
                    <a:pt x="18" y="14"/>
                    <a:pt x="23" y="14"/>
                  </a:cubicBezTo>
                  <a:cubicBezTo>
                    <a:pt x="29" y="14"/>
                    <a:pt x="33" y="19"/>
                    <a:pt x="33" y="24"/>
                  </a:cubicBezTo>
                  <a:cubicBezTo>
                    <a:pt x="33" y="30"/>
                    <a:pt x="29" y="34"/>
                    <a:pt x="23" y="34"/>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29" name="Freeform 178"/>
            <p:cNvSpPr>
              <a:spLocks noEditPoints="1"/>
            </p:cNvSpPr>
            <p:nvPr/>
          </p:nvSpPr>
          <p:spPr bwMode="auto">
            <a:xfrm>
              <a:off x="6888188" y="4926222"/>
              <a:ext cx="248581" cy="250538"/>
            </a:xfrm>
            <a:custGeom>
              <a:avLst/>
              <a:gdLst>
                <a:gd name="T0" fmla="*/ 67 w 127"/>
                <a:gd name="T1" fmla="*/ 0 h 128"/>
                <a:gd name="T2" fmla="*/ 55 w 127"/>
                <a:gd name="T3" fmla="*/ 13 h 128"/>
                <a:gd name="T4" fmla="*/ 67 w 127"/>
                <a:gd name="T5" fmla="*/ 25 h 128"/>
                <a:gd name="T6" fmla="*/ 39 w 127"/>
                <a:gd name="T7" fmla="*/ 56 h 128"/>
                <a:gd name="T8" fmla="*/ 11 w 127"/>
                <a:gd name="T9" fmla="*/ 56 h 128"/>
                <a:gd name="T10" fmla="*/ 32 w 127"/>
                <a:gd name="T11" fmla="*/ 79 h 128"/>
                <a:gd name="T12" fmla="*/ 0 w 127"/>
                <a:gd name="T13" fmla="*/ 123 h 128"/>
                <a:gd name="T14" fmla="*/ 0 w 127"/>
                <a:gd name="T15" fmla="*/ 128 h 128"/>
                <a:gd name="T16" fmla="*/ 5 w 127"/>
                <a:gd name="T17" fmla="*/ 128 h 128"/>
                <a:gd name="T18" fmla="*/ 49 w 127"/>
                <a:gd name="T19" fmla="*/ 93 h 128"/>
                <a:gd name="T20" fmla="*/ 72 w 127"/>
                <a:gd name="T21" fmla="*/ 116 h 128"/>
                <a:gd name="T22" fmla="*/ 72 w 127"/>
                <a:gd name="T23" fmla="*/ 88 h 128"/>
                <a:gd name="T24" fmla="*/ 103 w 127"/>
                <a:gd name="T25" fmla="*/ 61 h 128"/>
                <a:gd name="T26" fmla="*/ 114 w 127"/>
                <a:gd name="T27" fmla="*/ 72 h 128"/>
                <a:gd name="T28" fmla="*/ 127 w 127"/>
                <a:gd name="T29" fmla="*/ 61 h 128"/>
                <a:gd name="T30" fmla="*/ 67 w 127"/>
                <a:gd name="T31" fmla="*/ 0 h 128"/>
                <a:gd name="T32" fmla="*/ 55 w 127"/>
                <a:gd name="T33" fmla="*/ 69 h 128"/>
                <a:gd name="T34" fmla="*/ 47 w 127"/>
                <a:gd name="T35" fmla="*/ 61 h 128"/>
                <a:gd name="T36" fmla="*/ 75 w 127"/>
                <a:gd name="T37" fmla="*/ 33 h 128"/>
                <a:gd name="T38" fmla="*/ 83 w 127"/>
                <a:gd name="T39" fmla="*/ 41 h 128"/>
                <a:gd name="T40" fmla="*/ 55 w 127"/>
                <a:gd name="T41" fmla="*/ 6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7" h="128">
                  <a:moveTo>
                    <a:pt x="67" y="0"/>
                  </a:moveTo>
                  <a:lnTo>
                    <a:pt x="55" y="13"/>
                  </a:lnTo>
                  <a:lnTo>
                    <a:pt x="67" y="25"/>
                  </a:lnTo>
                  <a:lnTo>
                    <a:pt x="39" y="56"/>
                  </a:lnTo>
                  <a:lnTo>
                    <a:pt x="11" y="56"/>
                  </a:lnTo>
                  <a:lnTo>
                    <a:pt x="32" y="79"/>
                  </a:lnTo>
                  <a:lnTo>
                    <a:pt x="0" y="123"/>
                  </a:lnTo>
                  <a:lnTo>
                    <a:pt x="0" y="128"/>
                  </a:lnTo>
                  <a:lnTo>
                    <a:pt x="5" y="128"/>
                  </a:lnTo>
                  <a:lnTo>
                    <a:pt x="49" y="93"/>
                  </a:lnTo>
                  <a:lnTo>
                    <a:pt x="72" y="116"/>
                  </a:lnTo>
                  <a:lnTo>
                    <a:pt x="72" y="88"/>
                  </a:lnTo>
                  <a:lnTo>
                    <a:pt x="103" y="61"/>
                  </a:lnTo>
                  <a:lnTo>
                    <a:pt x="114" y="72"/>
                  </a:lnTo>
                  <a:lnTo>
                    <a:pt x="127" y="61"/>
                  </a:lnTo>
                  <a:lnTo>
                    <a:pt x="67" y="0"/>
                  </a:lnTo>
                  <a:close/>
                  <a:moveTo>
                    <a:pt x="55" y="69"/>
                  </a:moveTo>
                  <a:lnTo>
                    <a:pt x="47" y="61"/>
                  </a:lnTo>
                  <a:lnTo>
                    <a:pt x="75" y="33"/>
                  </a:lnTo>
                  <a:lnTo>
                    <a:pt x="83" y="41"/>
                  </a:lnTo>
                  <a:lnTo>
                    <a:pt x="55" y="69"/>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0" name="Freeform 179"/>
            <p:cNvSpPr>
              <a:spLocks noEditPoints="1"/>
            </p:cNvSpPr>
            <p:nvPr/>
          </p:nvSpPr>
          <p:spPr bwMode="auto">
            <a:xfrm>
              <a:off x="6868614" y="4354682"/>
              <a:ext cx="182032" cy="185946"/>
            </a:xfrm>
            <a:custGeom>
              <a:avLst/>
              <a:gdLst>
                <a:gd name="T0" fmla="*/ 57 w 57"/>
                <a:gd name="T1" fmla="*/ 29 h 58"/>
                <a:gd name="T2" fmla="*/ 28 w 57"/>
                <a:gd name="T3" fmla="*/ 58 h 58"/>
                <a:gd name="T4" fmla="*/ 0 w 57"/>
                <a:gd name="T5" fmla="*/ 29 h 58"/>
                <a:gd name="T6" fmla="*/ 28 w 57"/>
                <a:gd name="T7" fmla="*/ 0 h 58"/>
                <a:gd name="T8" fmla="*/ 57 w 57"/>
                <a:gd name="T9" fmla="*/ 29 h 58"/>
                <a:gd name="T10" fmla="*/ 5 w 57"/>
                <a:gd name="T11" fmla="*/ 29 h 58"/>
                <a:gd name="T12" fmla="*/ 28 w 57"/>
                <a:gd name="T13" fmla="*/ 52 h 58"/>
                <a:gd name="T14" fmla="*/ 52 w 57"/>
                <a:gd name="T15" fmla="*/ 29 h 58"/>
                <a:gd name="T16" fmla="*/ 28 w 57"/>
                <a:gd name="T17" fmla="*/ 6 h 58"/>
                <a:gd name="T18" fmla="*/ 5 w 57"/>
                <a:gd name="T19" fmla="*/ 29 h 58"/>
                <a:gd name="T20" fmla="*/ 31 w 57"/>
                <a:gd name="T21" fmla="*/ 12 h 58"/>
                <a:gd name="T22" fmla="*/ 45 w 57"/>
                <a:gd name="T23" fmla="*/ 26 h 58"/>
                <a:gd name="T24" fmla="*/ 45 w 57"/>
                <a:gd name="T25" fmla="*/ 31 h 58"/>
                <a:gd name="T26" fmla="*/ 40 w 57"/>
                <a:gd name="T27" fmla="*/ 31 h 58"/>
                <a:gd name="T28" fmla="*/ 32 w 57"/>
                <a:gd name="T29" fmla="*/ 23 h 58"/>
                <a:gd name="T30" fmla="*/ 32 w 57"/>
                <a:gd name="T31" fmla="*/ 43 h 58"/>
                <a:gd name="T32" fmla="*/ 28 w 57"/>
                <a:gd name="T33" fmla="*/ 47 h 58"/>
                <a:gd name="T34" fmla="*/ 25 w 57"/>
                <a:gd name="T35" fmla="*/ 43 h 58"/>
                <a:gd name="T36" fmla="*/ 25 w 57"/>
                <a:gd name="T37" fmla="*/ 23 h 58"/>
                <a:gd name="T38" fmla="*/ 17 w 57"/>
                <a:gd name="T39" fmla="*/ 31 h 58"/>
                <a:gd name="T40" fmla="*/ 12 w 57"/>
                <a:gd name="T41" fmla="*/ 31 h 58"/>
                <a:gd name="T42" fmla="*/ 11 w 57"/>
                <a:gd name="T43" fmla="*/ 29 h 58"/>
                <a:gd name="T44" fmla="*/ 12 w 57"/>
                <a:gd name="T45" fmla="*/ 26 h 58"/>
                <a:gd name="T46" fmla="*/ 26 w 57"/>
                <a:gd name="T47" fmla="*/ 12 h 58"/>
                <a:gd name="T48" fmla="*/ 31 w 57"/>
                <a:gd name="T49" fmla="*/ 1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8">
                  <a:moveTo>
                    <a:pt x="57" y="29"/>
                  </a:moveTo>
                  <a:cubicBezTo>
                    <a:pt x="57" y="45"/>
                    <a:pt x="44" y="58"/>
                    <a:pt x="28" y="58"/>
                  </a:cubicBezTo>
                  <a:cubicBezTo>
                    <a:pt x="13" y="58"/>
                    <a:pt x="0" y="45"/>
                    <a:pt x="0" y="29"/>
                  </a:cubicBezTo>
                  <a:cubicBezTo>
                    <a:pt x="0" y="13"/>
                    <a:pt x="13" y="0"/>
                    <a:pt x="28" y="0"/>
                  </a:cubicBezTo>
                  <a:cubicBezTo>
                    <a:pt x="44" y="0"/>
                    <a:pt x="57" y="13"/>
                    <a:pt x="57" y="29"/>
                  </a:cubicBezTo>
                  <a:close/>
                  <a:moveTo>
                    <a:pt x="5" y="29"/>
                  </a:moveTo>
                  <a:cubicBezTo>
                    <a:pt x="5" y="42"/>
                    <a:pt x="16" y="52"/>
                    <a:pt x="28" y="52"/>
                  </a:cubicBezTo>
                  <a:cubicBezTo>
                    <a:pt x="41" y="52"/>
                    <a:pt x="52" y="42"/>
                    <a:pt x="52" y="29"/>
                  </a:cubicBezTo>
                  <a:cubicBezTo>
                    <a:pt x="52" y="16"/>
                    <a:pt x="41" y="6"/>
                    <a:pt x="28" y="6"/>
                  </a:cubicBezTo>
                  <a:cubicBezTo>
                    <a:pt x="16" y="6"/>
                    <a:pt x="5" y="16"/>
                    <a:pt x="5" y="29"/>
                  </a:cubicBezTo>
                  <a:close/>
                  <a:moveTo>
                    <a:pt x="31" y="12"/>
                  </a:moveTo>
                  <a:cubicBezTo>
                    <a:pt x="45" y="26"/>
                    <a:pt x="45" y="26"/>
                    <a:pt x="45" y="26"/>
                  </a:cubicBezTo>
                  <a:cubicBezTo>
                    <a:pt x="47" y="28"/>
                    <a:pt x="47" y="30"/>
                    <a:pt x="45" y="31"/>
                  </a:cubicBezTo>
                  <a:cubicBezTo>
                    <a:pt x="44" y="33"/>
                    <a:pt x="42" y="33"/>
                    <a:pt x="40" y="31"/>
                  </a:cubicBezTo>
                  <a:cubicBezTo>
                    <a:pt x="32" y="23"/>
                    <a:pt x="32" y="23"/>
                    <a:pt x="32" y="23"/>
                  </a:cubicBezTo>
                  <a:cubicBezTo>
                    <a:pt x="32" y="43"/>
                    <a:pt x="32" y="43"/>
                    <a:pt x="32" y="43"/>
                  </a:cubicBezTo>
                  <a:cubicBezTo>
                    <a:pt x="32" y="45"/>
                    <a:pt x="30" y="47"/>
                    <a:pt x="28" y="47"/>
                  </a:cubicBezTo>
                  <a:cubicBezTo>
                    <a:pt x="26" y="47"/>
                    <a:pt x="25" y="45"/>
                    <a:pt x="25" y="43"/>
                  </a:cubicBezTo>
                  <a:cubicBezTo>
                    <a:pt x="25" y="23"/>
                    <a:pt x="25" y="23"/>
                    <a:pt x="25" y="23"/>
                  </a:cubicBezTo>
                  <a:cubicBezTo>
                    <a:pt x="17" y="31"/>
                    <a:pt x="17" y="31"/>
                    <a:pt x="17" y="31"/>
                  </a:cubicBezTo>
                  <a:cubicBezTo>
                    <a:pt x="15" y="33"/>
                    <a:pt x="13" y="33"/>
                    <a:pt x="12" y="31"/>
                  </a:cubicBezTo>
                  <a:cubicBezTo>
                    <a:pt x="11" y="31"/>
                    <a:pt x="11" y="30"/>
                    <a:pt x="11" y="29"/>
                  </a:cubicBezTo>
                  <a:cubicBezTo>
                    <a:pt x="11" y="28"/>
                    <a:pt x="11" y="27"/>
                    <a:pt x="12" y="26"/>
                  </a:cubicBezTo>
                  <a:cubicBezTo>
                    <a:pt x="26" y="12"/>
                    <a:pt x="26" y="12"/>
                    <a:pt x="26" y="12"/>
                  </a:cubicBezTo>
                  <a:cubicBezTo>
                    <a:pt x="27" y="11"/>
                    <a:pt x="30" y="11"/>
                    <a:pt x="31" y="12"/>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1" name="Freeform 180"/>
            <p:cNvSpPr>
              <a:spLocks noEditPoints="1"/>
            </p:cNvSpPr>
            <p:nvPr/>
          </p:nvSpPr>
          <p:spPr bwMode="auto">
            <a:xfrm>
              <a:off x="8054756" y="1359970"/>
              <a:ext cx="246623" cy="246623"/>
            </a:xfrm>
            <a:custGeom>
              <a:avLst/>
              <a:gdLst>
                <a:gd name="T0" fmla="*/ 64 w 77"/>
                <a:gd name="T1" fmla="*/ 0 h 77"/>
                <a:gd name="T2" fmla="*/ 13 w 77"/>
                <a:gd name="T3" fmla="*/ 0 h 77"/>
                <a:gd name="T4" fmla="*/ 0 w 77"/>
                <a:gd name="T5" fmla="*/ 13 h 77"/>
                <a:gd name="T6" fmla="*/ 0 w 77"/>
                <a:gd name="T7" fmla="*/ 64 h 77"/>
                <a:gd name="T8" fmla="*/ 13 w 77"/>
                <a:gd name="T9" fmla="*/ 77 h 77"/>
                <a:gd name="T10" fmla="*/ 64 w 77"/>
                <a:gd name="T11" fmla="*/ 77 h 77"/>
                <a:gd name="T12" fmla="*/ 77 w 77"/>
                <a:gd name="T13" fmla="*/ 64 h 77"/>
                <a:gd name="T14" fmla="*/ 77 w 77"/>
                <a:gd name="T15" fmla="*/ 13 h 77"/>
                <a:gd name="T16" fmla="*/ 64 w 77"/>
                <a:gd name="T17" fmla="*/ 0 h 77"/>
                <a:gd name="T18" fmla="*/ 25 w 77"/>
                <a:gd name="T19" fmla="*/ 34 h 77"/>
                <a:gd name="T20" fmla="*/ 52 w 77"/>
                <a:gd name="T21" fmla="*/ 34 h 77"/>
                <a:gd name="T22" fmla="*/ 53 w 77"/>
                <a:gd name="T23" fmla="*/ 38 h 77"/>
                <a:gd name="T24" fmla="*/ 39 w 77"/>
                <a:gd name="T25" fmla="*/ 53 h 77"/>
                <a:gd name="T26" fmla="*/ 24 w 77"/>
                <a:gd name="T27" fmla="*/ 38 h 77"/>
                <a:gd name="T28" fmla="*/ 25 w 77"/>
                <a:gd name="T29" fmla="*/ 34 h 77"/>
                <a:gd name="T30" fmla="*/ 67 w 77"/>
                <a:gd name="T31" fmla="*/ 33 h 77"/>
                <a:gd name="T32" fmla="*/ 67 w 77"/>
                <a:gd name="T33" fmla="*/ 53 h 77"/>
                <a:gd name="T34" fmla="*/ 67 w 77"/>
                <a:gd name="T35" fmla="*/ 62 h 77"/>
                <a:gd name="T36" fmla="*/ 63 w 77"/>
                <a:gd name="T37" fmla="*/ 67 h 77"/>
                <a:gd name="T38" fmla="*/ 15 w 77"/>
                <a:gd name="T39" fmla="*/ 67 h 77"/>
                <a:gd name="T40" fmla="*/ 10 w 77"/>
                <a:gd name="T41" fmla="*/ 63 h 77"/>
                <a:gd name="T42" fmla="*/ 10 w 77"/>
                <a:gd name="T43" fmla="*/ 53 h 77"/>
                <a:gd name="T44" fmla="*/ 10 w 77"/>
                <a:gd name="T45" fmla="*/ 34 h 77"/>
                <a:gd name="T46" fmla="*/ 10 w 77"/>
                <a:gd name="T47" fmla="*/ 34 h 77"/>
                <a:gd name="T48" fmla="*/ 17 w 77"/>
                <a:gd name="T49" fmla="*/ 34 h 77"/>
                <a:gd name="T50" fmla="*/ 17 w 77"/>
                <a:gd name="T51" fmla="*/ 39 h 77"/>
                <a:gd name="T52" fmla="*/ 39 w 77"/>
                <a:gd name="T53" fmla="*/ 60 h 77"/>
                <a:gd name="T54" fmla="*/ 60 w 77"/>
                <a:gd name="T55" fmla="*/ 38 h 77"/>
                <a:gd name="T56" fmla="*/ 60 w 77"/>
                <a:gd name="T57" fmla="*/ 33 h 77"/>
                <a:gd name="T58" fmla="*/ 67 w 77"/>
                <a:gd name="T59" fmla="*/ 33 h 77"/>
                <a:gd name="T60" fmla="*/ 67 w 77"/>
                <a:gd name="T61" fmla="*/ 17 h 77"/>
                <a:gd name="T62" fmla="*/ 65 w 77"/>
                <a:gd name="T63" fmla="*/ 19 h 77"/>
                <a:gd name="T64" fmla="*/ 60 w 77"/>
                <a:gd name="T65" fmla="*/ 19 h 77"/>
                <a:gd name="T66" fmla="*/ 58 w 77"/>
                <a:gd name="T67" fmla="*/ 17 h 77"/>
                <a:gd name="T68" fmla="*/ 58 w 77"/>
                <a:gd name="T69" fmla="*/ 12 h 77"/>
                <a:gd name="T70" fmla="*/ 60 w 77"/>
                <a:gd name="T71" fmla="*/ 10 h 77"/>
                <a:gd name="T72" fmla="*/ 65 w 77"/>
                <a:gd name="T73" fmla="*/ 10 h 77"/>
                <a:gd name="T74" fmla="*/ 67 w 77"/>
                <a:gd name="T75" fmla="*/ 12 h 77"/>
                <a:gd name="T76" fmla="*/ 67 w 77"/>
                <a:gd name="T77"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7" h="77">
                  <a:moveTo>
                    <a:pt x="64" y="0"/>
                  </a:moveTo>
                  <a:cubicBezTo>
                    <a:pt x="13" y="0"/>
                    <a:pt x="13" y="0"/>
                    <a:pt x="13" y="0"/>
                  </a:cubicBezTo>
                  <a:cubicBezTo>
                    <a:pt x="6" y="0"/>
                    <a:pt x="0" y="6"/>
                    <a:pt x="0" y="13"/>
                  </a:cubicBezTo>
                  <a:cubicBezTo>
                    <a:pt x="0" y="64"/>
                    <a:pt x="0" y="64"/>
                    <a:pt x="0" y="64"/>
                  </a:cubicBezTo>
                  <a:cubicBezTo>
                    <a:pt x="1" y="71"/>
                    <a:pt x="6" y="77"/>
                    <a:pt x="13" y="77"/>
                  </a:cubicBezTo>
                  <a:cubicBezTo>
                    <a:pt x="64" y="77"/>
                    <a:pt x="64" y="77"/>
                    <a:pt x="64" y="77"/>
                  </a:cubicBezTo>
                  <a:cubicBezTo>
                    <a:pt x="71" y="76"/>
                    <a:pt x="77" y="71"/>
                    <a:pt x="77" y="64"/>
                  </a:cubicBezTo>
                  <a:cubicBezTo>
                    <a:pt x="77" y="13"/>
                    <a:pt x="77" y="13"/>
                    <a:pt x="77" y="13"/>
                  </a:cubicBezTo>
                  <a:cubicBezTo>
                    <a:pt x="77" y="6"/>
                    <a:pt x="71" y="0"/>
                    <a:pt x="64" y="0"/>
                  </a:cubicBezTo>
                  <a:close/>
                  <a:moveTo>
                    <a:pt x="25" y="34"/>
                  </a:moveTo>
                  <a:cubicBezTo>
                    <a:pt x="52" y="34"/>
                    <a:pt x="52" y="34"/>
                    <a:pt x="52" y="34"/>
                  </a:cubicBezTo>
                  <a:cubicBezTo>
                    <a:pt x="53" y="35"/>
                    <a:pt x="53" y="37"/>
                    <a:pt x="53" y="38"/>
                  </a:cubicBezTo>
                  <a:cubicBezTo>
                    <a:pt x="53" y="46"/>
                    <a:pt x="47" y="53"/>
                    <a:pt x="39" y="53"/>
                  </a:cubicBezTo>
                  <a:cubicBezTo>
                    <a:pt x="31" y="53"/>
                    <a:pt x="24" y="47"/>
                    <a:pt x="24" y="38"/>
                  </a:cubicBezTo>
                  <a:cubicBezTo>
                    <a:pt x="24" y="37"/>
                    <a:pt x="24" y="35"/>
                    <a:pt x="25" y="34"/>
                  </a:cubicBezTo>
                  <a:close/>
                  <a:moveTo>
                    <a:pt x="67" y="33"/>
                  </a:moveTo>
                  <a:cubicBezTo>
                    <a:pt x="67" y="53"/>
                    <a:pt x="67" y="53"/>
                    <a:pt x="67" y="53"/>
                  </a:cubicBezTo>
                  <a:cubicBezTo>
                    <a:pt x="67" y="62"/>
                    <a:pt x="67" y="62"/>
                    <a:pt x="67" y="62"/>
                  </a:cubicBezTo>
                  <a:cubicBezTo>
                    <a:pt x="67" y="65"/>
                    <a:pt x="65" y="67"/>
                    <a:pt x="63" y="67"/>
                  </a:cubicBezTo>
                  <a:cubicBezTo>
                    <a:pt x="15" y="67"/>
                    <a:pt x="15" y="67"/>
                    <a:pt x="15" y="67"/>
                  </a:cubicBezTo>
                  <a:cubicBezTo>
                    <a:pt x="12" y="67"/>
                    <a:pt x="10" y="65"/>
                    <a:pt x="10" y="63"/>
                  </a:cubicBezTo>
                  <a:cubicBezTo>
                    <a:pt x="10" y="53"/>
                    <a:pt x="10" y="53"/>
                    <a:pt x="10" y="53"/>
                  </a:cubicBezTo>
                  <a:cubicBezTo>
                    <a:pt x="10" y="34"/>
                    <a:pt x="10" y="34"/>
                    <a:pt x="10" y="34"/>
                  </a:cubicBezTo>
                  <a:cubicBezTo>
                    <a:pt x="10" y="34"/>
                    <a:pt x="10" y="34"/>
                    <a:pt x="10" y="34"/>
                  </a:cubicBezTo>
                  <a:cubicBezTo>
                    <a:pt x="17" y="34"/>
                    <a:pt x="17" y="34"/>
                    <a:pt x="17" y="34"/>
                  </a:cubicBezTo>
                  <a:cubicBezTo>
                    <a:pt x="17" y="35"/>
                    <a:pt x="17" y="37"/>
                    <a:pt x="17" y="39"/>
                  </a:cubicBezTo>
                  <a:cubicBezTo>
                    <a:pt x="17" y="51"/>
                    <a:pt x="27" y="60"/>
                    <a:pt x="39" y="60"/>
                  </a:cubicBezTo>
                  <a:cubicBezTo>
                    <a:pt x="51" y="60"/>
                    <a:pt x="60" y="50"/>
                    <a:pt x="60" y="38"/>
                  </a:cubicBezTo>
                  <a:cubicBezTo>
                    <a:pt x="60" y="37"/>
                    <a:pt x="60" y="35"/>
                    <a:pt x="60" y="33"/>
                  </a:cubicBezTo>
                  <a:cubicBezTo>
                    <a:pt x="67" y="33"/>
                    <a:pt x="67" y="33"/>
                    <a:pt x="67" y="33"/>
                  </a:cubicBezTo>
                  <a:close/>
                  <a:moveTo>
                    <a:pt x="67" y="17"/>
                  </a:moveTo>
                  <a:cubicBezTo>
                    <a:pt x="67" y="18"/>
                    <a:pt x="66" y="19"/>
                    <a:pt x="65" y="19"/>
                  </a:cubicBezTo>
                  <a:cubicBezTo>
                    <a:pt x="60" y="19"/>
                    <a:pt x="60" y="19"/>
                    <a:pt x="60" y="19"/>
                  </a:cubicBezTo>
                  <a:cubicBezTo>
                    <a:pt x="59" y="19"/>
                    <a:pt x="58" y="18"/>
                    <a:pt x="58" y="17"/>
                  </a:cubicBezTo>
                  <a:cubicBezTo>
                    <a:pt x="58" y="12"/>
                    <a:pt x="58" y="12"/>
                    <a:pt x="58" y="12"/>
                  </a:cubicBezTo>
                  <a:cubicBezTo>
                    <a:pt x="58" y="11"/>
                    <a:pt x="59" y="10"/>
                    <a:pt x="60" y="10"/>
                  </a:cubicBezTo>
                  <a:cubicBezTo>
                    <a:pt x="65" y="10"/>
                    <a:pt x="65" y="10"/>
                    <a:pt x="65" y="10"/>
                  </a:cubicBezTo>
                  <a:cubicBezTo>
                    <a:pt x="66" y="9"/>
                    <a:pt x="67" y="11"/>
                    <a:pt x="67" y="12"/>
                  </a:cubicBezTo>
                  <a:lnTo>
                    <a:pt x="67" y="17"/>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2" name="Freeform 181"/>
            <p:cNvSpPr>
              <a:spLocks noEditPoints="1"/>
            </p:cNvSpPr>
            <p:nvPr/>
          </p:nvSpPr>
          <p:spPr bwMode="auto">
            <a:xfrm>
              <a:off x="7590869" y="1725991"/>
              <a:ext cx="252496" cy="191818"/>
            </a:xfrm>
            <a:custGeom>
              <a:avLst/>
              <a:gdLst>
                <a:gd name="T0" fmla="*/ 76 w 79"/>
                <a:gd name="T1" fmla="*/ 3 h 60"/>
                <a:gd name="T2" fmla="*/ 40 w 79"/>
                <a:gd name="T3" fmla="*/ 0 h 60"/>
                <a:gd name="T4" fmla="*/ 4 w 79"/>
                <a:gd name="T5" fmla="*/ 3 h 60"/>
                <a:gd name="T6" fmla="*/ 0 w 79"/>
                <a:gd name="T7" fmla="*/ 30 h 60"/>
                <a:gd name="T8" fmla="*/ 4 w 79"/>
                <a:gd name="T9" fmla="*/ 57 h 60"/>
                <a:gd name="T10" fmla="*/ 40 w 79"/>
                <a:gd name="T11" fmla="*/ 60 h 60"/>
                <a:gd name="T12" fmla="*/ 76 w 79"/>
                <a:gd name="T13" fmla="*/ 57 h 60"/>
                <a:gd name="T14" fmla="*/ 79 w 79"/>
                <a:gd name="T15" fmla="*/ 30 h 60"/>
                <a:gd name="T16" fmla="*/ 76 w 79"/>
                <a:gd name="T17" fmla="*/ 3 h 60"/>
                <a:gd name="T18" fmla="*/ 30 w 79"/>
                <a:gd name="T19" fmla="*/ 45 h 60"/>
                <a:gd name="T20" fmla="*/ 30 w 79"/>
                <a:gd name="T21" fmla="*/ 15 h 60"/>
                <a:gd name="T22" fmla="*/ 55 w 79"/>
                <a:gd name="T23" fmla="*/ 30 h 60"/>
                <a:gd name="T24" fmla="*/ 30 w 79"/>
                <a:gd name="T25" fmla="*/ 4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60">
                  <a:moveTo>
                    <a:pt x="76" y="3"/>
                  </a:moveTo>
                  <a:cubicBezTo>
                    <a:pt x="65" y="1"/>
                    <a:pt x="53" y="0"/>
                    <a:pt x="40" y="0"/>
                  </a:cubicBezTo>
                  <a:cubicBezTo>
                    <a:pt x="27" y="0"/>
                    <a:pt x="15" y="1"/>
                    <a:pt x="4" y="3"/>
                  </a:cubicBezTo>
                  <a:cubicBezTo>
                    <a:pt x="2" y="11"/>
                    <a:pt x="0" y="20"/>
                    <a:pt x="0" y="30"/>
                  </a:cubicBezTo>
                  <a:cubicBezTo>
                    <a:pt x="0" y="40"/>
                    <a:pt x="2" y="49"/>
                    <a:pt x="4" y="57"/>
                  </a:cubicBezTo>
                  <a:cubicBezTo>
                    <a:pt x="15" y="59"/>
                    <a:pt x="27" y="60"/>
                    <a:pt x="40" y="60"/>
                  </a:cubicBezTo>
                  <a:cubicBezTo>
                    <a:pt x="53" y="60"/>
                    <a:pt x="65" y="59"/>
                    <a:pt x="76" y="57"/>
                  </a:cubicBezTo>
                  <a:cubicBezTo>
                    <a:pt x="78" y="49"/>
                    <a:pt x="79" y="40"/>
                    <a:pt x="79" y="30"/>
                  </a:cubicBezTo>
                  <a:cubicBezTo>
                    <a:pt x="79" y="20"/>
                    <a:pt x="78" y="11"/>
                    <a:pt x="76" y="3"/>
                  </a:cubicBezTo>
                  <a:close/>
                  <a:moveTo>
                    <a:pt x="30" y="45"/>
                  </a:moveTo>
                  <a:cubicBezTo>
                    <a:pt x="30" y="15"/>
                    <a:pt x="30" y="15"/>
                    <a:pt x="30" y="15"/>
                  </a:cubicBezTo>
                  <a:cubicBezTo>
                    <a:pt x="55" y="30"/>
                    <a:pt x="55" y="30"/>
                    <a:pt x="55" y="30"/>
                  </a:cubicBezTo>
                  <a:lnTo>
                    <a:pt x="30" y="4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4" name="Freeform 183"/>
            <p:cNvSpPr>
              <a:spLocks noEditPoints="1"/>
            </p:cNvSpPr>
            <p:nvPr/>
          </p:nvSpPr>
          <p:spPr bwMode="auto">
            <a:xfrm>
              <a:off x="7334459" y="2704655"/>
              <a:ext cx="219221" cy="217263"/>
            </a:xfrm>
            <a:custGeom>
              <a:avLst/>
              <a:gdLst>
                <a:gd name="T0" fmla="*/ 34 w 68"/>
                <a:gd name="T1" fmla="*/ 0 h 68"/>
                <a:gd name="T2" fmla="*/ 0 w 68"/>
                <a:gd name="T3" fmla="*/ 34 h 68"/>
                <a:gd name="T4" fmla="*/ 34 w 68"/>
                <a:gd name="T5" fmla="*/ 68 h 68"/>
                <a:gd name="T6" fmla="*/ 68 w 68"/>
                <a:gd name="T7" fmla="*/ 34 h 68"/>
                <a:gd name="T8" fmla="*/ 34 w 68"/>
                <a:gd name="T9" fmla="*/ 0 h 68"/>
                <a:gd name="T10" fmla="*/ 34 w 68"/>
                <a:gd name="T11" fmla="*/ 61 h 68"/>
                <a:gd name="T12" fmla="*/ 7 w 68"/>
                <a:gd name="T13" fmla="*/ 34 h 68"/>
                <a:gd name="T14" fmla="*/ 34 w 68"/>
                <a:gd name="T15" fmla="*/ 6 h 68"/>
                <a:gd name="T16" fmla="*/ 62 w 68"/>
                <a:gd name="T17" fmla="*/ 34 h 68"/>
                <a:gd name="T18" fmla="*/ 34 w 68"/>
                <a:gd name="T19" fmla="*/ 61 h 68"/>
                <a:gd name="T20" fmla="*/ 21 w 68"/>
                <a:gd name="T21" fmla="*/ 21 h 68"/>
                <a:gd name="T22" fmla="*/ 47 w 68"/>
                <a:gd name="T23" fmla="*/ 21 h 68"/>
                <a:gd name="T24" fmla="*/ 47 w 68"/>
                <a:gd name="T25" fmla="*/ 46 h 68"/>
                <a:gd name="T26" fmla="*/ 21 w 68"/>
                <a:gd name="T27" fmla="*/ 46 h 68"/>
                <a:gd name="T28" fmla="*/ 21 w 68"/>
                <a:gd name="T29" fmla="*/ 2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 h="68">
                  <a:moveTo>
                    <a:pt x="34" y="0"/>
                  </a:moveTo>
                  <a:cubicBezTo>
                    <a:pt x="15" y="0"/>
                    <a:pt x="0" y="15"/>
                    <a:pt x="0" y="34"/>
                  </a:cubicBezTo>
                  <a:cubicBezTo>
                    <a:pt x="0" y="52"/>
                    <a:pt x="15" y="68"/>
                    <a:pt x="34" y="68"/>
                  </a:cubicBezTo>
                  <a:cubicBezTo>
                    <a:pt x="53" y="68"/>
                    <a:pt x="68" y="52"/>
                    <a:pt x="68" y="34"/>
                  </a:cubicBezTo>
                  <a:cubicBezTo>
                    <a:pt x="68" y="15"/>
                    <a:pt x="53" y="0"/>
                    <a:pt x="34" y="0"/>
                  </a:cubicBezTo>
                  <a:close/>
                  <a:moveTo>
                    <a:pt x="34" y="61"/>
                  </a:moveTo>
                  <a:cubicBezTo>
                    <a:pt x="19" y="61"/>
                    <a:pt x="7" y="49"/>
                    <a:pt x="7" y="34"/>
                  </a:cubicBezTo>
                  <a:cubicBezTo>
                    <a:pt x="7" y="18"/>
                    <a:pt x="19" y="6"/>
                    <a:pt x="34" y="6"/>
                  </a:cubicBezTo>
                  <a:cubicBezTo>
                    <a:pt x="49" y="6"/>
                    <a:pt x="62" y="18"/>
                    <a:pt x="62" y="34"/>
                  </a:cubicBezTo>
                  <a:cubicBezTo>
                    <a:pt x="62" y="49"/>
                    <a:pt x="49" y="61"/>
                    <a:pt x="34" y="61"/>
                  </a:cubicBezTo>
                  <a:close/>
                  <a:moveTo>
                    <a:pt x="21" y="21"/>
                  </a:moveTo>
                  <a:cubicBezTo>
                    <a:pt x="47" y="21"/>
                    <a:pt x="47" y="21"/>
                    <a:pt x="47" y="21"/>
                  </a:cubicBezTo>
                  <a:cubicBezTo>
                    <a:pt x="47" y="46"/>
                    <a:pt x="47" y="46"/>
                    <a:pt x="47" y="46"/>
                  </a:cubicBezTo>
                  <a:cubicBezTo>
                    <a:pt x="21" y="46"/>
                    <a:pt x="21" y="46"/>
                    <a:pt x="21" y="46"/>
                  </a:cubicBezTo>
                  <a:lnTo>
                    <a:pt x="21" y="2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6" name="Freeform 185"/>
            <p:cNvSpPr>
              <a:spLocks noEditPoints="1"/>
            </p:cNvSpPr>
            <p:nvPr/>
          </p:nvSpPr>
          <p:spPr bwMode="auto">
            <a:xfrm>
              <a:off x="6958652" y="3260536"/>
              <a:ext cx="287728" cy="160501"/>
            </a:xfrm>
            <a:custGeom>
              <a:avLst/>
              <a:gdLst>
                <a:gd name="T0" fmla="*/ 83 w 90"/>
                <a:gd name="T1" fmla="*/ 46 h 50"/>
                <a:gd name="T2" fmla="*/ 85 w 90"/>
                <a:gd name="T3" fmla="*/ 36 h 50"/>
                <a:gd name="T4" fmla="*/ 87 w 90"/>
                <a:gd name="T5" fmla="*/ 27 h 50"/>
                <a:gd name="T6" fmla="*/ 89 w 90"/>
                <a:gd name="T7" fmla="*/ 16 h 50"/>
                <a:gd name="T8" fmla="*/ 86 w 90"/>
                <a:gd name="T9" fmla="*/ 10 h 50"/>
                <a:gd name="T10" fmla="*/ 64 w 90"/>
                <a:gd name="T11" fmla="*/ 1 h 50"/>
                <a:gd name="T12" fmla="*/ 57 w 90"/>
                <a:gd name="T13" fmla="*/ 3 h 50"/>
                <a:gd name="T14" fmla="*/ 52 w 90"/>
                <a:gd name="T15" fmla="*/ 13 h 50"/>
                <a:gd name="T16" fmla="*/ 51 w 90"/>
                <a:gd name="T17" fmla="*/ 14 h 50"/>
                <a:gd name="T18" fmla="*/ 15 w 90"/>
                <a:gd name="T19" fmla="*/ 6 h 50"/>
                <a:gd name="T20" fmla="*/ 0 w 90"/>
                <a:gd name="T21" fmla="*/ 13 h 50"/>
                <a:gd name="T22" fmla="*/ 8 w 90"/>
                <a:gd name="T23" fmla="*/ 25 h 50"/>
                <a:gd name="T24" fmla="*/ 12 w 90"/>
                <a:gd name="T25" fmla="*/ 22 h 50"/>
                <a:gd name="T26" fmla="*/ 17 w 90"/>
                <a:gd name="T27" fmla="*/ 30 h 50"/>
                <a:gd name="T28" fmla="*/ 25 w 90"/>
                <a:gd name="T29" fmla="*/ 25 h 50"/>
                <a:gd name="T30" fmla="*/ 30 w 90"/>
                <a:gd name="T31" fmla="*/ 33 h 50"/>
                <a:gd name="T32" fmla="*/ 38 w 90"/>
                <a:gd name="T33" fmla="*/ 28 h 50"/>
                <a:gd name="T34" fmla="*/ 43 w 90"/>
                <a:gd name="T35" fmla="*/ 35 h 50"/>
                <a:gd name="T36" fmla="*/ 47 w 90"/>
                <a:gd name="T37" fmla="*/ 33 h 50"/>
                <a:gd name="T38" fmla="*/ 47 w 90"/>
                <a:gd name="T39" fmla="*/ 34 h 50"/>
                <a:gd name="T40" fmla="*/ 48 w 90"/>
                <a:gd name="T41" fmla="*/ 45 h 50"/>
                <a:gd name="T42" fmla="*/ 54 w 90"/>
                <a:gd name="T43" fmla="*/ 50 h 50"/>
                <a:gd name="T44" fmla="*/ 78 w 90"/>
                <a:gd name="T45" fmla="*/ 50 h 50"/>
                <a:gd name="T46" fmla="*/ 83 w 90"/>
                <a:gd name="T47" fmla="*/ 46 h 50"/>
                <a:gd name="T48" fmla="*/ 17 w 90"/>
                <a:gd name="T49" fmla="*/ 15 h 50"/>
                <a:gd name="T50" fmla="*/ 18 w 90"/>
                <a:gd name="T51" fmla="*/ 11 h 50"/>
                <a:gd name="T52" fmla="*/ 49 w 90"/>
                <a:gd name="T53" fmla="*/ 17 h 50"/>
                <a:gd name="T54" fmla="*/ 48 w 90"/>
                <a:gd name="T55" fmla="*/ 22 h 50"/>
                <a:gd name="T56" fmla="*/ 17 w 90"/>
                <a:gd name="T57" fmla="*/ 15 h 50"/>
                <a:gd name="T58" fmla="*/ 73 w 90"/>
                <a:gd name="T59" fmla="*/ 45 h 50"/>
                <a:gd name="T60" fmla="*/ 69 w 90"/>
                <a:gd name="T61" fmla="*/ 44 h 50"/>
                <a:gd name="T62" fmla="*/ 67 w 90"/>
                <a:gd name="T63" fmla="*/ 41 h 50"/>
                <a:gd name="T64" fmla="*/ 73 w 90"/>
                <a:gd name="T65" fmla="*/ 14 h 50"/>
                <a:gd name="T66" fmla="*/ 75 w 90"/>
                <a:gd name="T67" fmla="*/ 12 h 50"/>
                <a:gd name="T68" fmla="*/ 80 w 90"/>
                <a:gd name="T69" fmla="*/ 13 h 50"/>
                <a:gd name="T70" fmla="*/ 82 w 90"/>
                <a:gd name="T71" fmla="*/ 16 h 50"/>
                <a:gd name="T72" fmla="*/ 76 w 90"/>
                <a:gd name="T73" fmla="*/ 43 h 50"/>
                <a:gd name="T74" fmla="*/ 73 w 90"/>
                <a:gd name="T75" fmla="*/ 4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50">
                  <a:moveTo>
                    <a:pt x="83" y="46"/>
                  </a:moveTo>
                  <a:cubicBezTo>
                    <a:pt x="85" y="36"/>
                    <a:pt x="85" y="36"/>
                    <a:pt x="85" y="36"/>
                  </a:cubicBezTo>
                  <a:cubicBezTo>
                    <a:pt x="86" y="33"/>
                    <a:pt x="87" y="29"/>
                    <a:pt x="87" y="27"/>
                  </a:cubicBezTo>
                  <a:cubicBezTo>
                    <a:pt x="89" y="16"/>
                    <a:pt x="89" y="16"/>
                    <a:pt x="89" y="16"/>
                  </a:cubicBezTo>
                  <a:cubicBezTo>
                    <a:pt x="90" y="14"/>
                    <a:pt x="88" y="11"/>
                    <a:pt x="86" y="10"/>
                  </a:cubicBezTo>
                  <a:cubicBezTo>
                    <a:pt x="64" y="1"/>
                    <a:pt x="64" y="1"/>
                    <a:pt x="64" y="1"/>
                  </a:cubicBezTo>
                  <a:cubicBezTo>
                    <a:pt x="62" y="0"/>
                    <a:pt x="59" y="1"/>
                    <a:pt x="57" y="3"/>
                  </a:cubicBezTo>
                  <a:cubicBezTo>
                    <a:pt x="52" y="13"/>
                    <a:pt x="52" y="13"/>
                    <a:pt x="52" y="13"/>
                  </a:cubicBezTo>
                  <a:cubicBezTo>
                    <a:pt x="51" y="13"/>
                    <a:pt x="51" y="13"/>
                    <a:pt x="51" y="14"/>
                  </a:cubicBezTo>
                  <a:cubicBezTo>
                    <a:pt x="15" y="6"/>
                    <a:pt x="15" y="6"/>
                    <a:pt x="15" y="6"/>
                  </a:cubicBezTo>
                  <a:cubicBezTo>
                    <a:pt x="0" y="13"/>
                    <a:pt x="0" y="13"/>
                    <a:pt x="0" y="13"/>
                  </a:cubicBezTo>
                  <a:cubicBezTo>
                    <a:pt x="8" y="25"/>
                    <a:pt x="8" y="25"/>
                    <a:pt x="8" y="25"/>
                  </a:cubicBezTo>
                  <a:cubicBezTo>
                    <a:pt x="12" y="22"/>
                    <a:pt x="12" y="22"/>
                    <a:pt x="12" y="22"/>
                  </a:cubicBezTo>
                  <a:cubicBezTo>
                    <a:pt x="17" y="30"/>
                    <a:pt x="17" y="30"/>
                    <a:pt x="17" y="30"/>
                  </a:cubicBezTo>
                  <a:cubicBezTo>
                    <a:pt x="25" y="25"/>
                    <a:pt x="25" y="25"/>
                    <a:pt x="25" y="25"/>
                  </a:cubicBezTo>
                  <a:cubicBezTo>
                    <a:pt x="30" y="33"/>
                    <a:pt x="30" y="33"/>
                    <a:pt x="30" y="33"/>
                  </a:cubicBezTo>
                  <a:cubicBezTo>
                    <a:pt x="38" y="28"/>
                    <a:pt x="38" y="28"/>
                    <a:pt x="38" y="28"/>
                  </a:cubicBezTo>
                  <a:cubicBezTo>
                    <a:pt x="43" y="35"/>
                    <a:pt x="43" y="35"/>
                    <a:pt x="43" y="35"/>
                  </a:cubicBezTo>
                  <a:cubicBezTo>
                    <a:pt x="47" y="33"/>
                    <a:pt x="47" y="33"/>
                    <a:pt x="47" y="33"/>
                  </a:cubicBezTo>
                  <a:cubicBezTo>
                    <a:pt x="47" y="33"/>
                    <a:pt x="47" y="34"/>
                    <a:pt x="47" y="34"/>
                  </a:cubicBezTo>
                  <a:cubicBezTo>
                    <a:pt x="48" y="45"/>
                    <a:pt x="48" y="45"/>
                    <a:pt x="48" y="45"/>
                  </a:cubicBezTo>
                  <a:cubicBezTo>
                    <a:pt x="49" y="48"/>
                    <a:pt x="51" y="50"/>
                    <a:pt x="54" y="50"/>
                  </a:cubicBezTo>
                  <a:cubicBezTo>
                    <a:pt x="78" y="50"/>
                    <a:pt x="78" y="50"/>
                    <a:pt x="78" y="50"/>
                  </a:cubicBezTo>
                  <a:cubicBezTo>
                    <a:pt x="80" y="50"/>
                    <a:pt x="83" y="48"/>
                    <a:pt x="83" y="46"/>
                  </a:cubicBezTo>
                  <a:close/>
                  <a:moveTo>
                    <a:pt x="17" y="15"/>
                  </a:moveTo>
                  <a:cubicBezTo>
                    <a:pt x="18" y="11"/>
                    <a:pt x="18" y="11"/>
                    <a:pt x="18" y="11"/>
                  </a:cubicBezTo>
                  <a:cubicBezTo>
                    <a:pt x="49" y="17"/>
                    <a:pt x="49" y="17"/>
                    <a:pt x="49" y="17"/>
                  </a:cubicBezTo>
                  <a:cubicBezTo>
                    <a:pt x="48" y="22"/>
                    <a:pt x="48" y="22"/>
                    <a:pt x="48" y="22"/>
                  </a:cubicBezTo>
                  <a:lnTo>
                    <a:pt x="17" y="15"/>
                  </a:lnTo>
                  <a:close/>
                  <a:moveTo>
                    <a:pt x="73" y="45"/>
                  </a:moveTo>
                  <a:cubicBezTo>
                    <a:pt x="69" y="44"/>
                    <a:pt x="69" y="44"/>
                    <a:pt x="69" y="44"/>
                  </a:cubicBezTo>
                  <a:cubicBezTo>
                    <a:pt x="67" y="44"/>
                    <a:pt x="67" y="42"/>
                    <a:pt x="67" y="41"/>
                  </a:cubicBezTo>
                  <a:cubicBezTo>
                    <a:pt x="73" y="14"/>
                    <a:pt x="73" y="14"/>
                    <a:pt x="73" y="14"/>
                  </a:cubicBezTo>
                  <a:cubicBezTo>
                    <a:pt x="73" y="13"/>
                    <a:pt x="74" y="12"/>
                    <a:pt x="75" y="12"/>
                  </a:cubicBezTo>
                  <a:cubicBezTo>
                    <a:pt x="80" y="13"/>
                    <a:pt x="80" y="13"/>
                    <a:pt x="80" y="13"/>
                  </a:cubicBezTo>
                  <a:cubicBezTo>
                    <a:pt x="81" y="13"/>
                    <a:pt x="82" y="15"/>
                    <a:pt x="82" y="16"/>
                  </a:cubicBezTo>
                  <a:cubicBezTo>
                    <a:pt x="76" y="43"/>
                    <a:pt x="76" y="43"/>
                    <a:pt x="76" y="43"/>
                  </a:cubicBezTo>
                  <a:cubicBezTo>
                    <a:pt x="76" y="44"/>
                    <a:pt x="74" y="45"/>
                    <a:pt x="73" y="45"/>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7" name="Freeform 186"/>
            <p:cNvSpPr>
              <a:spLocks noEditPoints="1"/>
            </p:cNvSpPr>
            <p:nvPr/>
          </p:nvSpPr>
          <p:spPr bwMode="auto">
            <a:xfrm>
              <a:off x="7696565" y="835405"/>
              <a:ext cx="207477" cy="205519"/>
            </a:xfrm>
            <a:custGeom>
              <a:avLst/>
              <a:gdLst>
                <a:gd name="T0" fmla="*/ 0 w 65"/>
                <a:gd name="T1" fmla="*/ 32 h 64"/>
                <a:gd name="T2" fmla="*/ 65 w 65"/>
                <a:gd name="T3" fmla="*/ 32 h 64"/>
                <a:gd name="T4" fmla="*/ 51 w 65"/>
                <a:gd name="T5" fmla="*/ 42 h 64"/>
                <a:gd name="T6" fmla="*/ 60 w 65"/>
                <a:gd name="T7" fmla="*/ 34 h 64"/>
                <a:gd name="T8" fmla="*/ 51 w 65"/>
                <a:gd name="T9" fmla="*/ 42 h 64"/>
                <a:gd name="T10" fmla="*/ 13 w 65"/>
                <a:gd name="T11" fmla="*/ 30 h 64"/>
                <a:gd name="T12" fmla="*/ 7 w 65"/>
                <a:gd name="T13" fmla="*/ 21 h 64"/>
                <a:gd name="T14" fmla="*/ 46 w 65"/>
                <a:gd name="T15" fmla="*/ 21 h 64"/>
                <a:gd name="T16" fmla="*/ 35 w 65"/>
                <a:gd name="T17" fmla="*/ 30 h 64"/>
                <a:gd name="T18" fmla="*/ 46 w 65"/>
                <a:gd name="T19" fmla="*/ 21 h 64"/>
                <a:gd name="T20" fmla="*/ 35 w 65"/>
                <a:gd name="T21" fmla="*/ 4 h 64"/>
                <a:gd name="T22" fmla="*/ 42 w 65"/>
                <a:gd name="T23" fmla="*/ 11 h 64"/>
                <a:gd name="T24" fmla="*/ 35 w 65"/>
                <a:gd name="T25" fmla="*/ 17 h 64"/>
                <a:gd name="T26" fmla="*/ 27 w 65"/>
                <a:gd name="T27" fmla="*/ 6 h 64"/>
                <a:gd name="T28" fmla="*/ 30 w 65"/>
                <a:gd name="T29" fmla="*/ 17 h 64"/>
                <a:gd name="T30" fmla="*/ 23 w 65"/>
                <a:gd name="T31" fmla="*/ 11 h 64"/>
                <a:gd name="T32" fmla="*/ 30 w 65"/>
                <a:gd name="T33" fmla="*/ 30 h 64"/>
                <a:gd name="T34" fmla="*/ 19 w 65"/>
                <a:gd name="T35" fmla="*/ 21 h 64"/>
                <a:gd name="T36" fmla="*/ 7 w 65"/>
                <a:gd name="T37" fmla="*/ 42 h 64"/>
                <a:gd name="T38" fmla="*/ 13 w 65"/>
                <a:gd name="T39" fmla="*/ 34 h 64"/>
                <a:gd name="T40" fmla="*/ 7 w 65"/>
                <a:gd name="T41" fmla="*/ 42 h 64"/>
                <a:gd name="T42" fmla="*/ 30 w 65"/>
                <a:gd name="T43" fmla="*/ 34 h 64"/>
                <a:gd name="T44" fmla="*/ 19 w 65"/>
                <a:gd name="T45" fmla="*/ 42 h 64"/>
                <a:gd name="T46" fmla="*/ 30 w 65"/>
                <a:gd name="T47" fmla="*/ 47 h 64"/>
                <a:gd name="T48" fmla="*/ 27 w 65"/>
                <a:gd name="T49" fmla="*/ 58 h 64"/>
                <a:gd name="T50" fmla="*/ 20 w 65"/>
                <a:gd name="T51" fmla="*/ 47 h 64"/>
                <a:gd name="T52" fmla="*/ 42 w 65"/>
                <a:gd name="T53" fmla="*/ 52 h 64"/>
                <a:gd name="T54" fmla="*/ 35 w 65"/>
                <a:gd name="T55" fmla="*/ 59 h 64"/>
                <a:gd name="T56" fmla="*/ 45 w 65"/>
                <a:gd name="T57" fmla="*/ 47 h 64"/>
                <a:gd name="T58" fmla="*/ 35 w 65"/>
                <a:gd name="T59" fmla="*/ 42 h 64"/>
                <a:gd name="T60" fmla="*/ 47 w 65"/>
                <a:gd name="T61" fmla="*/ 34 h 64"/>
                <a:gd name="T62" fmla="*/ 35 w 65"/>
                <a:gd name="T63" fmla="*/ 42 h 64"/>
                <a:gd name="T64" fmla="*/ 51 w 65"/>
                <a:gd name="T65" fmla="*/ 21 h 64"/>
                <a:gd name="T66" fmla="*/ 60 w 65"/>
                <a:gd name="T67" fmla="*/ 30 h 64"/>
                <a:gd name="T68" fmla="*/ 56 w 65"/>
                <a:gd name="T69" fmla="*/ 17 h 64"/>
                <a:gd name="T70" fmla="*/ 44 w 65"/>
                <a:gd name="T71" fmla="*/ 7 h 64"/>
                <a:gd name="T72" fmla="*/ 56 w 65"/>
                <a:gd name="T73" fmla="*/ 17 h 64"/>
                <a:gd name="T74" fmla="*/ 20 w 65"/>
                <a:gd name="T75" fmla="*/ 7 h 64"/>
                <a:gd name="T76" fmla="*/ 9 w 65"/>
                <a:gd name="T77" fmla="*/ 17 h 64"/>
                <a:gd name="T78" fmla="*/ 9 w 65"/>
                <a:gd name="T79" fmla="*/ 47 h 64"/>
                <a:gd name="T80" fmla="*/ 20 w 65"/>
                <a:gd name="T81" fmla="*/ 57 h 64"/>
                <a:gd name="T82" fmla="*/ 9 w 65"/>
                <a:gd name="T83" fmla="*/ 47 h 64"/>
                <a:gd name="T84" fmla="*/ 44 w 65"/>
                <a:gd name="T85" fmla="*/ 57 h 64"/>
                <a:gd name="T86" fmla="*/ 56 w 65"/>
                <a:gd name="T87"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 h="64">
                  <a:moveTo>
                    <a:pt x="32" y="0"/>
                  </a:moveTo>
                  <a:cubicBezTo>
                    <a:pt x="15" y="0"/>
                    <a:pt x="0" y="14"/>
                    <a:pt x="0" y="32"/>
                  </a:cubicBezTo>
                  <a:cubicBezTo>
                    <a:pt x="0" y="49"/>
                    <a:pt x="15" y="64"/>
                    <a:pt x="32" y="64"/>
                  </a:cubicBezTo>
                  <a:cubicBezTo>
                    <a:pt x="50" y="64"/>
                    <a:pt x="65" y="49"/>
                    <a:pt x="65" y="32"/>
                  </a:cubicBezTo>
                  <a:cubicBezTo>
                    <a:pt x="65" y="14"/>
                    <a:pt x="50" y="0"/>
                    <a:pt x="32" y="0"/>
                  </a:cubicBezTo>
                  <a:close/>
                  <a:moveTo>
                    <a:pt x="51" y="42"/>
                  </a:moveTo>
                  <a:cubicBezTo>
                    <a:pt x="51" y="40"/>
                    <a:pt x="52" y="37"/>
                    <a:pt x="52" y="34"/>
                  </a:cubicBezTo>
                  <a:cubicBezTo>
                    <a:pt x="60" y="34"/>
                    <a:pt x="60" y="34"/>
                    <a:pt x="60" y="34"/>
                  </a:cubicBezTo>
                  <a:cubicBezTo>
                    <a:pt x="60" y="37"/>
                    <a:pt x="59" y="40"/>
                    <a:pt x="58" y="42"/>
                  </a:cubicBezTo>
                  <a:lnTo>
                    <a:pt x="51" y="42"/>
                  </a:lnTo>
                  <a:close/>
                  <a:moveTo>
                    <a:pt x="14" y="21"/>
                  </a:moveTo>
                  <a:cubicBezTo>
                    <a:pt x="14" y="24"/>
                    <a:pt x="13" y="27"/>
                    <a:pt x="13" y="30"/>
                  </a:cubicBezTo>
                  <a:cubicBezTo>
                    <a:pt x="5" y="30"/>
                    <a:pt x="5" y="30"/>
                    <a:pt x="5" y="30"/>
                  </a:cubicBezTo>
                  <a:cubicBezTo>
                    <a:pt x="5" y="27"/>
                    <a:pt x="6" y="24"/>
                    <a:pt x="7" y="21"/>
                  </a:cubicBezTo>
                  <a:lnTo>
                    <a:pt x="14" y="21"/>
                  </a:lnTo>
                  <a:close/>
                  <a:moveTo>
                    <a:pt x="46" y="21"/>
                  </a:moveTo>
                  <a:cubicBezTo>
                    <a:pt x="47" y="24"/>
                    <a:pt x="47" y="27"/>
                    <a:pt x="47" y="30"/>
                  </a:cubicBezTo>
                  <a:cubicBezTo>
                    <a:pt x="35" y="30"/>
                    <a:pt x="35" y="30"/>
                    <a:pt x="35" y="30"/>
                  </a:cubicBezTo>
                  <a:cubicBezTo>
                    <a:pt x="35" y="21"/>
                    <a:pt x="35" y="21"/>
                    <a:pt x="35" y="21"/>
                  </a:cubicBezTo>
                  <a:lnTo>
                    <a:pt x="46" y="21"/>
                  </a:lnTo>
                  <a:close/>
                  <a:moveTo>
                    <a:pt x="35" y="17"/>
                  </a:moveTo>
                  <a:cubicBezTo>
                    <a:pt x="35" y="4"/>
                    <a:pt x="35" y="4"/>
                    <a:pt x="35" y="4"/>
                  </a:cubicBezTo>
                  <a:cubicBezTo>
                    <a:pt x="36" y="5"/>
                    <a:pt x="37" y="5"/>
                    <a:pt x="38" y="6"/>
                  </a:cubicBezTo>
                  <a:cubicBezTo>
                    <a:pt x="39" y="7"/>
                    <a:pt x="41" y="9"/>
                    <a:pt x="42" y="11"/>
                  </a:cubicBezTo>
                  <a:cubicBezTo>
                    <a:pt x="43" y="13"/>
                    <a:pt x="44" y="15"/>
                    <a:pt x="45" y="17"/>
                  </a:cubicBezTo>
                  <a:cubicBezTo>
                    <a:pt x="35" y="17"/>
                    <a:pt x="35" y="17"/>
                    <a:pt x="35" y="17"/>
                  </a:cubicBezTo>
                  <a:close/>
                  <a:moveTo>
                    <a:pt x="23" y="11"/>
                  </a:moveTo>
                  <a:cubicBezTo>
                    <a:pt x="24" y="9"/>
                    <a:pt x="26" y="7"/>
                    <a:pt x="27" y="6"/>
                  </a:cubicBezTo>
                  <a:cubicBezTo>
                    <a:pt x="28" y="5"/>
                    <a:pt x="29" y="5"/>
                    <a:pt x="30" y="4"/>
                  </a:cubicBezTo>
                  <a:cubicBezTo>
                    <a:pt x="30" y="17"/>
                    <a:pt x="30" y="17"/>
                    <a:pt x="30" y="17"/>
                  </a:cubicBezTo>
                  <a:cubicBezTo>
                    <a:pt x="20" y="17"/>
                    <a:pt x="20" y="17"/>
                    <a:pt x="20" y="17"/>
                  </a:cubicBezTo>
                  <a:cubicBezTo>
                    <a:pt x="21" y="15"/>
                    <a:pt x="22" y="13"/>
                    <a:pt x="23" y="11"/>
                  </a:cubicBezTo>
                  <a:close/>
                  <a:moveTo>
                    <a:pt x="30" y="21"/>
                  </a:moveTo>
                  <a:cubicBezTo>
                    <a:pt x="30" y="30"/>
                    <a:pt x="30" y="30"/>
                    <a:pt x="30" y="30"/>
                  </a:cubicBezTo>
                  <a:cubicBezTo>
                    <a:pt x="18" y="30"/>
                    <a:pt x="18" y="30"/>
                    <a:pt x="18" y="30"/>
                  </a:cubicBezTo>
                  <a:cubicBezTo>
                    <a:pt x="18" y="27"/>
                    <a:pt x="18" y="24"/>
                    <a:pt x="19" y="21"/>
                  </a:cubicBezTo>
                  <a:lnTo>
                    <a:pt x="30" y="21"/>
                  </a:lnTo>
                  <a:close/>
                  <a:moveTo>
                    <a:pt x="7" y="42"/>
                  </a:moveTo>
                  <a:cubicBezTo>
                    <a:pt x="6" y="40"/>
                    <a:pt x="5" y="37"/>
                    <a:pt x="5" y="34"/>
                  </a:cubicBezTo>
                  <a:cubicBezTo>
                    <a:pt x="13" y="34"/>
                    <a:pt x="13" y="34"/>
                    <a:pt x="13" y="34"/>
                  </a:cubicBezTo>
                  <a:cubicBezTo>
                    <a:pt x="13" y="37"/>
                    <a:pt x="14" y="40"/>
                    <a:pt x="14" y="42"/>
                  </a:cubicBezTo>
                  <a:lnTo>
                    <a:pt x="7" y="42"/>
                  </a:lnTo>
                  <a:close/>
                  <a:moveTo>
                    <a:pt x="18" y="34"/>
                  </a:moveTo>
                  <a:cubicBezTo>
                    <a:pt x="30" y="34"/>
                    <a:pt x="30" y="34"/>
                    <a:pt x="30" y="34"/>
                  </a:cubicBezTo>
                  <a:cubicBezTo>
                    <a:pt x="30" y="42"/>
                    <a:pt x="30" y="42"/>
                    <a:pt x="30" y="42"/>
                  </a:cubicBezTo>
                  <a:cubicBezTo>
                    <a:pt x="19" y="42"/>
                    <a:pt x="19" y="42"/>
                    <a:pt x="19" y="42"/>
                  </a:cubicBezTo>
                  <a:cubicBezTo>
                    <a:pt x="18" y="40"/>
                    <a:pt x="18" y="37"/>
                    <a:pt x="18" y="34"/>
                  </a:cubicBezTo>
                  <a:close/>
                  <a:moveTo>
                    <a:pt x="30" y="47"/>
                  </a:moveTo>
                  <a:cubicBezTo>
                    <a:pt x="30" y="59"/>
                    <a:pt x="30" y="59"/>
                    <a:pt x="30" y="59"/>
                  </a:cubicBezTo>
                  <a:cubicBezTo>
                    <a:pt x="29" y="59"/>
                    <a:pt x="28" y="58"/>
                    <a:pt x="27" y="58"/>
                  </a:cubicBezTo>
                  <a:cubicBezTo>
                    <a:pt x="26" y="57"/>
                    <a:pt x="24" y="55"/>
                    <a:pt x="23" y="52"/>
                  </a:cubicBezTo>
                  <a:cubicBezTo>
                    <a:pt x="22" y="51"/>
                    <a:pt x="21" y="49"/>
                    <a:pt x="20" y="47"/>
                  </a:cubicBezTo>
                  <a:cubicBezTo>
                    <a:pt x="30" y="47"/>
                    <a:pt x="30" y="47"/>
                    <a:pt x="30" y="47"/>
                  </a:cubicBezTo>
                  <a:close/>
                  <a:moveTo>
                    <a:pt x="42" y="52"/>
                  </a:moveTo>
                  <a:cubicBezTo>
                    <a:pt x="41" y="55"/>
                    <a:pt x="39" y="57"/>
                    <a:pt x="38" y="58"/>
                  </a:cubicBezTo>
                  <a:cubicBezTo>
                    <a:pt x="37" y="58"/>
                    <a:pt x="36" y="59"/>
                    <a:pt x="35" y="59"/>
                  </a:cubicBezTo>
                  <a:cubicBezTo>
                    <a:pt x="35" y="47"/>
                    <a:pt x="35" y="47"/>
                    <a:pt x="35" y="47"/>
                  </a:cubicBezTo>
                  <a:cubicBezTo>
                    <a:pt x="45" y="47"/>
                    <a:pt x="45" y="47"/>
                    <a:pt x="45" y="47"/>
                  </a:cubicBezTo>
                  <a:cubicBezTo>
                    <a:pt x="44" y="49"/>
                    <a:pt x="43" y="51"/>
                    <a:pt x="42" y="52"/>
                  </a:cubicBezTo>
                  <a:close/>
                  <a:moveTo>
                    <a:pt x="35" y="42"/>
                  </a:moveTo>
                  <a:cubicBezTo>
                    <a:pt x="35" y="34"/>
                    <a:pt x="35" y="34"/>
                    <a:pt x="35" y="34"/>
                  </a:cubicBezTo>
                  <a:cubicBezTo>
                    <a:pt x="47" y="34"/>
                    <a:pt x="47" y="34"/>
                    <a:pt x="47" y="34"/>
                  </a:cubicBezTo>
                  <a:cubicBezTo>
                    <a:pt x="47" y="37"/>
                    <a:pt x="47" y="40"/>
                    <a:pt x="46" y="42"/>
                  </a:cubicBezTo>
                  <a:lnTo>
                    <a:pt x="35" y="42"/>
                  </a:lnTo>
                  <a:close/>
                  <a:moveTo>
                    <a:pt x="52" y="30"/>
                  </a:moveTo>
                  <a:cubicBezTo>
                    <a:pt x="52" y="27"/>
                    <a:pt x="51" y="24"/>
                    <a:pt x="51" y="21"/>
                  </a:cubicBezTo>
                  <a:cubicBezTo>
                    <a:pt x="58" y="21"/>
                    <a:pt x="58" y="21"/>
                    <a:pt x="58" y="21"/>
                  </a:cubicBezTo>
                  <a:cubicBezTo>
                    <a:pt x="59" y="24"/>
                    <a:pt x="60" y="27"/>
                    <a:pt x="60" y="30"/>
                  </a:cubicBezTo>
                  <a:lnTo>
                    <a:pt x="52" y="30"/>
                  </a:lnTo>
                  <a:close/>
                  <a:moveTo>
                    <a:pt x="56" y="17"/>
                  </a:moveTo>
                  <a:cubicBezTo>
                    <a:pt x="50" y="17"/>
                    <a:pt x="50" y="17"/>
                    <a:pt x="50" y="17"/>
                  </a:cubicBezTo>
                  <a:cubicBezTo>
                    <a:pt x="48" y="13"/>
                    <a:pt x="47" y="9"/>
                    <a:pt x="44" y="7"/>
                  </a:cubicBezTo>
                  <a:cubicBezTo>
                    <a:pt x="47" y="8"/>
                    <a:pt x="50" y="10"/>
                    <a:pt x="52" y="12"/>
                  </a:cubicBezTo>
                  <a:cubicBezTo>
                    <a:pt x="54" y="14"/>
                    <a:pt x="55" y="15"/>
                    <a:pt x="56" y="17"/>
                  </a:cubicBezTo>
                  <a:close/>
                  <a:moveTo>
                    <a:pt x="13" y="12"/>
                  </a:moveTo>
                  <a:cubicBezTo>
                    <a:pt x="15" y="10"/>
                    <a:pt x="18" y="8"/>
                    <a:pt x="20" y="7"/>
                  </a:cubicBezTo>
                  <a:cubicBezTo>
                    <a:pt x="18" y="9"/>
                    <a:pt x="17" y="13"/>
                    <a:pt x="15" y="17"/>
                  </a:cubicBezTo>
                  <a:cubicBezTo>
                    <a:pt x="9" y="17"/>
                    <a:pt x="9" y="17"/>
                    <a:pt x="9" y="17"/>
                  </a:cubicBezTo>
                  <a:cubicBezTo>
                    <a:pt x="10" y="15"/>
                    <a:pt x="11" y="14"/>
                    <a:pt x="13" y="12"/>
                  </a:cubicBezTo>
                  <a:close/>
                  <a:moveTo>
                    <a:pt x="9" y="47"/>
                  </a:moveTo>
                  <a:cubicBezTo>
                    <a:pt x="15" y="47"/>
                    <a:pt x="15" y="47"/>
                    <a:pt x="15" y="47"/>
                  </a:cubicBezTo>
                  <a:cubicBezTo>
                    <a:pt x="17" y="51"/>
                    <a:pt x="18" y="54"/>
                    <a:pt x="20" y="57"/>
                  </a:cubicBezTo>
                  <a:cubicBezTo>
                    <a:pt x="18" y="55"/>
                    <a:pt x="15" y="54"/>
                    <a:pt x="13" y="51"/>
                  </a:cubicBezTo>
                  <a:cubicBezTo>
                    <a:pt x="11" y="50"/>
                    <a:pt x="10" y="48"/>
                    <a:pt x="9" y="47"/>
                  </a:cubicBezTo>
                  <a:close/>
                  <a:moveTo>
                    <a:pt x="52" y="51"/>
                  </a:moveTo>
                  <a:cubicBezTo>
                    <a:pt x="50" y="54"/>
                    <a:pt x="47" y="55"/>
                    <a:pt x="44" y="57"/>
                  </a:cubicBezTo>
                  <a:cubicBezTo>
                    <a:pt x="47" y="54"/>
                    <a:pt x="48" y="51"/>
                    <a:pt x="50" y="47"/>
                  </a:cubicBezTo>
                  <a:cubicBezTo>
                    <a:pt x="56" y="47"/>
                    <a:pt x="56" y="47"/>
                    <a:pt x="56" y="47"/>
                  </a:cubicBezTo>
                  <a:cubicBezTo>
                    <a:pt x="55" y="48"/>
                    <a:pt x="54" y="50"/>
                    <a:pt x="52" y="51"/>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9" name="Freeform 188"/>
            <p:cNvSpPr>
              <a:spLocks noEditPoints="1"/>
            </p:cNvSpPr>
            <p:nvPr/>
          </p:nvSpPr>
          <p:spPr bwMode="auto">
            <a:xfrm>
              <a:off x="6575015" y="3595239"/>
              <a:ext cx="229008" cy="230965"/>
            </a:xfrm>
            <a:custGeom>
              <a:avLst/>
              <a:gdLst>
                <a:gd name="T0" fmla="*/ 36 w 72"/>
                <a:gd name="T1" fmla="*/ 0 h 72"/>
                <a:gd name="T2" fmla="*/ 0 w 72"/>
                <a:gd name="T3" fmla="*/ 36 h 72"/>
                <a:gd name="T4" fmla="*/ 36 w 72"/>
                <a:gd name="T5" fmla="*/ 72 h 72"/>
                <a:gd name="T6" fmla="*/ 72 w 72"/>
                <a:gd name="T7" fmla="*/ 36 h 72"/>
                <a:gd name="T8" fmla="*/ 36 w 72"/>
                <a:gd name="T9" fmla="*/ 0 h 72"/>
                <a:gd name="T10" fmla="*/ 57 w 72"/>
                <a:gd name="T11" fmla="*/ 31 h 72"/>
                <a:gd name="T12" fmla="*/ 38 w 72"/>
                <a:gd name="T13" fmla="*/ 59 h 72"/>
                <a:gd name="T14" fmla="*/ 29 w 72"/>
                <a:gd name="T15" fmla="*/ 55 h 72"/>
                <a:gd name="T16" fmla="*/ 21 w 72"/>
                <a:gd name="T17" fmla="*/ 33 h 72"/>
                <a:gd name="T18" fmla="*/ 16 w 72"/>
                <a:gd name="T19" fmla="*/ 35 h 72"/>
                <a:gd name="T20" fmla="*/ 15 w 72"/>
                <a:gd name="T21" fmla="*/ 32 h 72"/>
                <a:gd name="T22" fmla="*/ 28 w 72"/>
                <a:gd name="T23" fmla="*/ 23 h 72"/>
                <a:gd name="T24" fmla="*/ 35 w 72"/>
                <a:gd name="T25" fmla="*/ 37 h 72"/>
                <a:gd name="T26" fmla="*/ 38 w 72"/>
                <a:gd name="T27" fmla="*/ 46 h 72"/>
                <a:gd name="T28" fmla="*/ 44 w 72"/>
                <a:gd name="T29" fmla="*/ 38 h 72"/>
                <a:gd name="T30" fmla="*/ 39 w 72"/>
                <a:gd name="T31" fmla="*/ 32 h 72"/>
                <a:gd name="T32" fmla="*/ 57 w 72"/>
                <a:gd name="T33" fmla="*/ 31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72">
                  <a:moveTo>
                    <a:pt x="36" y="0"/>
                  </a:moveTo>
                  <a:cubicBezTo>
                    <a:pt x="16" y="0"/>
                    <a:pt x="0" y="17"/>
                    <a:pt x="0" y="36"/>
                  </a:cubicBezTo>
                  <a:cubicBezTo>
                    <a:pt x="0" y="56"/>
                    <a:pt x="16" y="72"/>
                    <a:pt x="36" y="72"/>
                  </a:cubicBezTo>
                  <a:cubicBezTo>
                    <a:pt x="56" y="72"/>
                    <a:pt x="72" y="56"/>
                    <a:pt x="72" y="36"/>
                  </a:cubicBezTo>
                  <a:cubicBezTo>
                    <a:pt x="72" y="17"/>
                    <a:pt x="56" y="0"/>
                    <a:pt x="36" y="0"/>
                  </a:cubicBezTo>
                  <a:close/>
                  <a:moveTo>
                    <a:pt x="57" y="31"/>
                  </a:moveTo>
                  <a:cubicBezTo>
                    <a:pt x="55" y="45"/>
                    <a:pt x="42" y="56"/>
                    <a:pt x="38" y="59"/>
                  </a:cubicBezTo>
                  <a:cubicBezTo>
                    <a:pt x="34" y="61"/>
                    <a:pt x="30" y="58"/>
                    <a:pt x="29" y="55"/>
                  </a:cubicBezTo>
                  <a:cubicBezTo>
                    <a:pt x="27" y="52"/>
                    <a:pt x="22" y="35"/>
                    <a:pt x="21" y="33"/>
                  </a:cubicBezTo>
                  <a:cubicBezTo>
                    <a:pt x="20" y="32"/>
                    <a:pt x="16" y="35"/>
                    <a:pt x="16" y="35"/>
                  </a:cubicBezTo>
                  <a:cubicBezTo>
                    <a:pt x="15" y="32"/>
                    <a:pt x="15" y="32"/>
                    <a:pt x="15" y="32"/>
                  </a:cubicBezTo>
                  <a:cubicBezTo>
                    <a:pt x="15" y="32"/>
                    <a:pt x="22" y="24"/>
                    <a:pt x="28" y="23"/>
                  </a:cubicBezTo>
                  <a:cubicBezTo>
                    <a:pt x="33" y="22"/>
                    <a:pt x="33" y="32"/>
                    <a:pt x="35" y="37"/>
                  </a:cubicBezTo>
                  <a:cubicBezTo>
                    <a:pt x="36" y="43"/>
                    <a:pt x="37" y="46"/>
                    <a:pt x="38" y="46"/>
                  </a:cubicBezTo>
                  <a:cubicBezTo>
                    <a:pt x="39" y="46"/>
                    <a:pt x="42" y="43"/>
                    <a:pt x="44" y="38"/>
                  </a:cubicBezTo>
                  <a:cubicBezTo>
                    <a:pt x="47" y="34"/>
                    <a:pt x="44" y="29"/>
                    <a:pt x="39" y="32"/>
                  </a:cubicBezTo>
                  <a:cubicBezTo>
                    <a:pt x="41" y="21"/>
                    <a:pt x="60" y="18"/>
                    <a:pt x="57" y="31"/>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40" name="Freeform 189"/>
            <p:cNvSpPr>
              <a:spLocks noEditPoints="1"/>
            </p:cNvSpPr>
            <p:nvPr/>
          </p:nvSpPr>
          <p:spPr bwMode="auto">
            <a:xfrm>
              <a:off x="5843656" y="2888235"/>
              <a:ext cx="150715" cy="150714"/>
            </a:xfrm>
            <a:custGeom>
              <a:avLst/>
              <a:gdLst>
                <a:gd name="T0" fmla="*/ 23 w 47"/>
                <a:gd name="T1" fmla="*/ 0 h 47"/>
                <a:gd name="T2" fmla="*/ 0 w 47"/>
                <a:gd name="T3" fmla="*/ 24 h 47"/>
                <a:gd name="T4" fmla="*/ 23 w 47"/>
                <a:gd name="T5" fmla="*/ 47 h 47"/>
                <a:gd name="T6" fmla="*/ 47 w 47"/>
                <a:gd name="T7" fmla="*/ 24 h 47"/>
                <a:gd name="T8" fmla="*/ 23 w 47"/>
                <a:gd name="T9" fmla="*/ 0 h 47"/>
                <a:gd name="T10" fmla="*/ 5 w 47"/>
                <a:gd name="T11" fmla="*/ 24 h 47"/>
                <a:gd name="T12" fmla="*/ 23 w 47"/>
                <a:gd name="T13" fmla="*/ 6 h 47"/>
                <a:gd name="T14" fmla="*/ 23 w 47"/>
                <a:gd name="T15" fmla="*/ 42 h 47"/>
                <a:gd name="T16" fmla="*/ 5 w 47"/>
                <a:gd name="T17" fmla="*/ 2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23" y="0"/>
                  </a:moveTo>
                  <a:cubicBezTo>
                    <a:pt x="10" y="0"/>
                    <a:pt x="0" y="11"/>
                    <a:pt x="0" y="24"/>
                  </a:cubicBezTo>
                  <a:cubicBezTo>
                    <a:pt x="0" y="37"/>
                    <a:pt x="10" y="47"/>
                    <a:pt x="23" y="47"/>
                  </a:cubicBezTo>
                  <a:cubicBezTo>
                    <a:pt x="36" y="47"/>
                    <a:pt x="47" y="37"/>
                    <a:pt x="47" y="24"/>
                  </a:cubicBezTo>
                  <a:cubicBezTo>
                    <a:pt x="47" y="11"/>
                    <a:pt x="36" y="0"/>
                    <a:pt x="23" y="0"/>
                  </a:cubicBezTo>
                  <a:close/>
                  <a:moveTo>
                    <a:pt x="5" y="24"/>
                  </a:moveTo>
                  <a:cubicBezTo>
                    <a:pt x="5" y="14"/>
                    <a:pt x="13" y="6"/>
                    <a:pt x="23" y="6"/>
                  </a:cubicBezTo>
                  <a:cubicBezTo>
                    <a:pt x="23" y="42"/>
                    <a:pt x="23" y="42"/>
                    <a:pt x="23" y="42"/>
                  </a:cubicBezTo>
                  <a:cubicBezTo>
                    <a:pt x="13" y="42"/>
                    <a:pt x="5" y="34"/>
                    <a:pt x="5" y="24"/>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41" name="Freeform 190"/>
            <p:cNvSpPr>
              <a:spLocks noEditPoints="1"/>
            </p:cNvSpPr>
            <p:nvPr/>
          </p:nvSpPr>
          <p:spPr bwMode="auto">
            <a:xfrm>
              <a:off x="5900419" y="2101389"/>
              <a:ext cx="215306" cy="199648"/>
            </a:xfrm>
            <a:custGeom>
              <a:avLst/>
              <a:gdLst>
                <a:gd name="T0" fmla="*/ 34 w 67"/>
                <a:gd name="T1" fmla="*/ 8 h 62"/>
                <a:gd name="T2" fmla="*/ 23 w 67"/>
                <a:gd name="T3" fmla="*/ 10 h 62"/>
                <a:gd name="T4" fmla="*/ 15 w 67"/>
                <a:gd name="T5" fmla="*/ 14 h 62"/>
                <a:gd name="T6" fmla="*/ 8 w 67"/>
                <a:gd name="T7" fmla="*/ 27 h 62"/>
                <a:gd name="T8" fmla="*/ 11 w 67"/>
                <a:gd name="T9" fmla="*/ 35 h 62"/>
                <a:gd name="T10" fmla="*/ 17 w 67"/>
                <a:gd name="T11" fmla="*/ 41 h 62"/>
                <a:gd name="T12" fmla="*/ 21 w 67"/>
                <a:gd name="T13" fmla="*/ 47 h 62"/>
                <a:gd name="T14" fmla="*/ 21 w 67"/>
                <a:gd name="T15" fmla="*/ 49 h 62"/>
                <a:gd name="T16" fmla="*/ 22 w 67"/>
                <a:gd name="T17" fmla="*/ 48 h 62"/>
                <a:gd name="T18" fmla="*/ 28 w 67"/>
                <a:gd name="T19" fmla="*/ 45 h 62"/>
                <a:gd name="T20" fmla="*/ 29 w 67"/>
                <a:gd name="T21" fmla="*/ 46 h 62"/>
                <a:gd name="T22" fmla="*/ 34 w 67"/>
                <a:gd name="T23" fmla="*/ 46 h 62"/>
                <a:gd name="T24" fmla="*/ 44 w 67"/>
                <a:gd name="T25" fmla="*/ 44 h 62"/>
                <a:gd name="T26" fmla="*/ 52 w 67"/>
                <a:gd name="T27" fmla="*/ 40 h 62"/>
                <a:gd name="T28" fmla="*/ 59 w 67"/>
                <a:gd name="T29" fmla="*/ 27 h 62"/>
                <a:gd name="T30" fmla="*/ 52 w 67"/>
                <a:gd name="T31" fmla="*/ 14 h 62"/>
                <a:gd name="T32" fmla="*/ 44 w 67"/>
                <a:gd name="T33" fmla="*/ 10 h 62"/>
                <a:gd name="T34" fmla="*/ 34 w 67"/>
                <a:gd name="T35" fmla="*/ 8 h 62"/>
                <a:gd name="T36" fmla="*/ 34 w 67"/>
                <a:gd name="T37" fmla="*/ 0 h 62"/>
                <a:gd name="T38" fmla="*/ 34 w 67"/>
                <a:gd name="T39" fmla="*/ 0 h 62"/>
                <a:gd name="T40" fmla="*/ 67 w 67"/>
                <a:gd name="T41" fmla="*/ 27 h 62"/>
                <a:gd name="T42" fmla="*/ 34 w 67"/>
                <a:gd name="T43" fmla="*/ 54 h 62"/>
                <a:gd name="T44" fmla="*/ 28 w 67"/>
                <a:gd name="T45" fmla="*/ 54 h 62"/>
                <a:gd name="T46" fmla="*/ 4 w 67"/>
                <a:gd name="T47" fmla="*/ 62 h 62"/>
                <a:gd name="T48" fmla="*/ 4 w 67"/>
                <a:gd name="T49" fmla="*/ 61 h 62"/>
                <a:gd name="T50" fmla="*/ 13 w 67"/>
                <a:gd name="T51" fmla="*/ 50 h 62"/>
                <a:gd name="T52" fmla="*/ 12 w 67"/>
                <a:gd name="T53" fmla="*/ 48 h 62"/>
                <a:gd name="T54" fmla="*/ 0 w 67"/>
                <a:gd name="T55" fmla="*/ 27 h 62"/>
                <a:gd name="T56" fmla="*/ 34 w 67"/>
                <a:gd name="T5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7" h="62">
                  <a:moveTo>
                    <a:pt x="34" y="8"/>
                  </a:moveTo>
                  <a:cubicBezTo>
                    <a:pt x="30" y="8"/>
                    <a:pt x="26" y="9"/>
                    <a:pt x="23" y="10"/>
                  </a:cubicBezTo>
                  <a:cubicBezTo>
                    <a:pt x="20" y="11"/>
                    <a:pt x="17" y="12"/>
                    <a:pt x="15" y="14"/>
                  </a:cubicBezTo>
                  <a:cubicBezTo>
                    <a:pt x="11" y="18"/>
                    <a:pt x="8" y="22"/>
                    <a:pt x="8" y="27"/>
                  </a:cubicBezTo>
                  <a:cubicBezTo>
                    <a:pt x="8" y="30"/>
                    <a:pt x="9" y="32"/>
                    <a:pt x="11" y="35"/>
                  </a:cubicBezTo>
                  <a:cubicBezTo>
                    <a:pt x="12" y="37"/>
                    <a:pt x="14" y="39"/>
                    <a:pt x="17" y="41"/>
                  </a:cubicBezTo>
                  <a:cubicBezTo>
                    <a:pt x="19" y="42"/>
                    <a:pt x="20" y="45"/>
                    <a:pt x="21" y="47"/>
                  </a:cubicBezTo>
                  <a:cubicBezTo>
                    <a:pt x="21" y="48"/>
                    <a:pt x="21" y="48"/>
                    <a:pt x="21" y="49"/>
                  </a:cubicBezTo>
                  <a:cubicBezTo>
                    <a:pt x="21" y="49"/>
                    <a:pt x="22" y="48"/>
                    <a:pt x="22" y="48"/>
                  </a:cubicBezTo>
                  <a:cubicBezTo>
                    <a:pt x="24" y="46"/>
                    <a:pt x="26" y="45"/>
                    <a:pt x="28" y="45"/>
                  </a:cubicBezTo>
                  <a:cubicBezTo>
                    <a:pt x="29" y="45"/>
                    <a:pt x="29" y="45"/>
                    <a:pt x="29" y="46"/>
                  </a:cubicBezTo>
                  <a:cubicBezTo>
                    <a:pt x="31" y="46"/>
                    <a:pt x="32" y="46"/>
                    <a:pt x="34" y="46"/>
                  </a:cubicBezTo>
                  <a:cubicBezTo>
                    <a:pt x="37" y="46"/>
                    <a:pt x="41" y="45"/>
                    <a:pt x="44" y="44"/>
                  </a:cubicBezTo>
                  <a:cubicBezTo>
                    <a:pt x="47" y="43"/>
                    <a:pt x="50" y="42"/>
                    <a:pt x="52" y="40"/>
                  </a:cubicBezTo>
                  <a:cubicBezTo>
                    <a:pt x="56" y="36"/>
                    <a:pt x="59" y="32"/>
                    <a:pt x="59" y="27"/>
                  </a:cubicBezTo>
                  <a:cubicBezTo>
                    <a:pt x="59" y="22"/>
                    <a:pt x="56" y="18"/>
                    <a:pt x="52" y="14"/>
                  </a:cubicBezTo>
                  <a:cubicBezTo>
                    <a:pt x="50" y="12"/>
                    <a:pt x="47" y="11"/>
                    <a:pt x="44" y="10"/>
                  </a:cubicBezTo>
                  <a:cubicBezTo>
                    <a:pt x="41" y="9"/>
                    <a:pt x="37" y="8"/>
                    <a:pt x="34" y="8"/>
                  </a:cubicBezTo>
                  <a:close/>
                  <a:moveTo>
                    <a:pt x="34" y="0"/>
                  </a:moveTo>
                  <a:cubicBezTo>
                    <a:pt x="34" y="0"/>
                    <a:pt x="34" y="0"/>
                    <a:pt x="34" y="0"/>
                  </a:cubicBezTo>
                  <a:cubicBezTo>
                    <a:pt x="52" y="0"/>
                    <a:pt x="67" y="12"/>
                    <a:pt x="67" y="27"/>
                  </a:cubicBezTo>
                  <a:cubicBezTo>
                    <a:pt x="67" y="42"/>
                    <a:pt x="52" y="54"/>
                    <a:pt x="34" y="54"/>
                  </a:cubicBezTo>
                  <a:cubicBezTo>
                    <a:pt x="32" y="54"/>
                    <a:pt x="30" y="54"/>
                    <a:pt x="28" y="54"/>
                  </a:cubicBezTo>
                  <a:cubicBezTo>
                    <a:pt x="21" y="61"/>
                    <a:pt x="13" y="62"/>
                    <a:pt x="4" y="62"/>
                  </a:cubicBezTo>
                  <a:cubicBezTo>
                    <a:pt x="4" y="61"/>
                    <a:pt x="4" y="61"/>
                    <a:pt x="4" y="61"/>
                  </a:cubicBezTo>
                  <a:cubicBezTo>
                    <a:pt x="9" y="59"/>
                    <a:pt x="13" y="55"/>
                    <a:pt x="13" y="50"/>
                  </a:cubicBezTo>
                  <a:cubicBezTo>
                    <a:pt x="13" y="49"/>
                    <a:pt x="13" y="49"/>
                    <a:pt x="12" y="48"/>
                  </a:cubicBezTo>
                  <a:cubicBezTo>
                    <a:pt x="5" y="43"/>
                    <a:pt x="0" y="36"/>
                    <a:pt x="0" y="27"/>
                  </a:cubicBezTo>
                  <a:cubicBezTo>
                    <a:pt x="0" y="12"/>
                    <a:pt x="15" y="0"/>
                    <a:pt x="34" y="0"/>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42" name="Freeform 191"/>
            <p:cNvSpPr>
              <a:spLocks noEditPoints="1"/>
            </p:cNvSpPr>
            <p:nvPr/>
          </p:nvSpPr>
          <p:spPr bwMode="auto">
            <a:xfrm>
              <a:off x="6312733" y="2886686"/>
              <a:ext cx="207477" cy="203562"/>
            </a:xfrm>
            <a:custGeom>
              <a:avLst/>
              <a:gdLst>
                <a:gd name="T0" fmla="*/ 62 w 65"/>
                <a:gd name="T1" fmla="*/ 36 h 64"/>
                <a:gd name="T2" fmla="*/ 62 w 65"/>
                <a:gd name="T3" fmla="*/ 32 h 64"/>
                <a:gd name="T4" fmla="*/ 33 w 65"/>
                <a:gd name="T5" fmla="*/ 3 h 64"/>
                <a:gd name="T6" fmla="*/ 28 w 65"/>
                <a:gd name="T7" fmla="*/ 3 h 64"/>
                <a:gd name="T8" fmla="*/ 18 w 65"/>
                <a:gd name="T9" fmla="*/ 0 h 64"/>
                <a:gd name="T10" fmla="*/ 0 w 65"/>
                <a:gd name="T11" fmla="*/ 18 h 64"/>
                <a:gd name="T12" fmla="*/ 3 w 65"/>
                <a:gd name="T13" fmla="*/ 28 h 64"/>
                <a:gd name="T14" fmla="*/ 3 w 65"/>
                <a:gd name="T15" fmla="*/ 32 h 64"/>
                <a:gd name="T16" fmla="*/ 33 w 65"/>
                <a:gd name="T17" fmla="*/ 62 h 64"/>
                <a:gd name="T18" fmla="*/ 38 w 65"/>
                <a:gd name="T19" fmla="*/ 62 h 64"/>
                <a:gd name="T20" fmla="*/ 47 w 65"/>
                <a:gd name="T21" fmla="*/ 64 h 64"/>
                <a:gd name="T22" fmla="*/ 65 w 65"/>
                <a:gd name="T23" fmla="*/ 46 h 64"/>
                <a:gd name="T24" fmla="*/ 62 w 65"/>
                <a:gd name="T25" fmla="*/ 36 h 64"/>
                <a:gd name="T26" fmla="*/ 35 w 65"/>
                <a:gd name="T27" fmla="*/ 54 h 64"/>
                <a:gd name="T28" fmla="*/ 17 w 65"/>
                <a:gd name="T29" fmla="*/ 49 h 64"/>
                <a:gd name="T30" fmla="*/ 18 w 65"/>
                <a:gd name="T31" fmla="*/ 39 h 64"/>
                <a:gd name="T32" fmla="*/ 26 w 65"/>
                <a:gd name="T33" fmla="*/ 45 h 64"/>
                <a:gd name="T34" fmla="*/ 40 w 65"/>
                <a:gd name="T35" fmla="*/ 44 h 64"/>
                <a:gd name="T36" fmla="*/ 32 w 65"/>
                <a:gd name="T37" fmla="*/ 36 h 64"/>
                <a:gd name="T38" fmla="*/ 15 w 65"/>
                <a:gd name="T39" fmla="*/ 23 h 64"/>
                <a:gd name="T40" fmla="*/ 28 w 65"/>
                <a:gd name="T41" fmla="*/ 10 h 64"/>
                <a:gd name="T42" fmla="*/ 46 w 65"/>
                <a:gd name="T43" fmla="*/ 15 h 64"/>
                <a:gd name="T44" fmla="*/ 45 w 65"/>
                <a:gd name="T45" fmla="*/ 24 h 64"/>
                <a:gd name="T46" fmla="*/ 32 w 65"/>
                <a:gd name="T47" fmla="*/ 17 h 64"/>
                <a:gd name="T48" fmla="*/ 29 w 65"/>
                <a:gd name="T49" fmla="*/ 27 h 64"/>
                <a:gd name="T50" fmla="*/ 50 w 65"/>
                <a:gd name="T51" fmla="*/ 37 h 64"/>
                <a:gd name="T52" fmla="*/ 35 w 65"/>
                <a:gd name="T53" fmla="*/ 5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 h="64">
                  <a:moveTo>
                    <a:pt x="62" y="36"/>
                  </a:moveTo>
                  <a:cubicBezTo>
                    <a:pt x="62" y="35"/>
                    <a:pt x="62" y="34"/>
                    <a:pt x="62" y="32"/>
                  </a:cubicBezTo>
                  <a:cubicBezTo>
                    <a:pt x="62" y="16"/>
                    <a:pt x="49" y="3"/>
                    <a:pt x="33" y="3"/>
                  </a:cubicBezTo>
                  <a:cubicBezTo>
                    <a:pt x="31" y="3"/>
                    <a:pt x="29" y="3"/>
                    <a:pt x="28" y="3"/>
                  </a:cubicBezTo>
                  <a:cubicBezTo>
                    <a:pt x="25" y="1"/>
                    <a:pt x="22" y="0"/>
                    <a:pt x="18" y="0"/>
                  </a:cubicBezTo>
                  <a:cubicBezTo>
                    <a:pt x="8" y="0"/>
                    <a:pt x="0" y="8"/>
                    <a:pt x="0" y="18"/>
                  </a:cubicBezTo>
                  <a:cubicBezTo>
                    <a:pt x="0" y="21"/>
                    <a:pt x="1" y="25"/>
                    <a:pt x="3" y="28"/>
                  </a:cubicBezTo>
                  <a:cubicBezTo>
                    <a:pt x="3" y="29"/>
                    <a:pt x="3" y="31"/>
                    <a:pt x="3" y="32"/>
                  </a:cubicBezTo>
                  <a:cubicBezTo>
                    <a:pt x="3" y="49"/>
                    <a:pt x="16" y="62"/>
                    <a:pt x="33" y="62"/>
                  </a:cubicBezTo>
                  <a:cubicBezTo>
                    <a:pt x="34" y="62"/>
                    <a:pt x="36" y="62"/>
                    <a:pt x="38" y="62"/>
                  </a:cubicBezTo>
                  <a:cubicBezTo>
                    <a:pt x="41" y="63"/>
                    <a:pt x="44" y="64"/>
                    <a:pt x="47" y="64"/>
                  </a:cubicBezTo>
                  <a:cubicBezTo>
                    <a:pt x="57" y="64"/>
                    <a:pt x="65" y="56"/>
                    <a:pt x="65" y="46"/>
                  </a:cubicBezTo>
                  <a:cubicBezTo>
                    <a:pt x="65" y="43"/>
                    <a:pt x="64" y="39"/>
                    <a:pt x="62" y="36"/>
                  </a:cubicBezTo>
                  <a:close/>
                  <a:moveTo>
                    <a:pt x="35" y="54"/>
                  </a:moveTo>
                  <a:cubicBezTo>
                    <a:pt x="26" y="55"/>
                    <a:pt x="21" y="53"/>
                    <a:pt x="17" y="49"/>
                  </a:cubicBezTo>
                  <a:cubicBezTo>
                    <a:pt x="13" y="45"/>
                    <a:pt x="15" y="40"/>
                    <a:pt x="18" y="39"/>
                  </a:cubicBezTo>
                  <a:cubicBezTo>
                    <a:pt x="22" y="39"/>
                    <a:pt x="24" y="44"/>
                    <a:pt x="26" y="45"/>
                  </a:cubicBezTo>
                  <a:cubicBezTo>
                    <a:pt x="28" y="46"/>
                    <a:pt x="36" y="49"/>
                    <a:pt x="40" y="44"/>
                  </a:cubicBezTo>
                  <a:cubicBezTo>
                    <a:pt x="44" y="39"/>
                    <a:pt x="37" y="37"/>
                    <a:pt x="32" y="36"/>
                  </a:cubicBezTo>
                  <a:cubicBezTo>
                    <a:pt x="24" y="35"/>
                    <a:pt x="14" y="31"/>
                    <a:pt x="15" y="23"/>
                  </a:cubicBezTo>
                  <a:cubicBezTo>
                    <a:pt x="16" y="15"/>
                    <a:pt x="22" y="11"/>
                    <a:pt x="28" y="10"/>
                  </a:cubicBezTo>
                  <a:cubicBezTo>
                    <a:pt x="37" y="9"/>
                    <a:pt x="42" y="11"/>
                    <a:pt x="46" y="15"/>
                  </a:cubicBezTo>
                  <a:cubicBezTo>
                    <a:pt x="51" y="19"/>
                    <a:pt x="48" y="24"/>
                    <a:pt x="45" y="24"/>
                  </a:cubicBezTo>
                  <a:cubicBezTo>
                    <a:pt x="42" y="24"/>
                    <a:pt x="39" y="17"/>
                    <a:pt x="32" y="17"/>
                  </a:cubicBezTo>
                  <a:cubicBezTo>
                    <a:pt x="25" y="17"/>
                    <a:pt x="20" y="24"/>
                    <a:pt x="29" y="27"/>
                  </a:cubicBezTo>
                  <a:cubicBezTo>
                    <a:pt x="37" y="29"/>
                    <a:pt x="47" y="30"/>
                    <a:pt x="50" y="37"/>
                  </a:cubicBezTo>
                  <a:cubicBezTo>
                    <a:pt x="53" y="45"/>
                    <a:pt x="45" y="54"/>
                    <a:pt x="35" y="54"/>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45" name="Freeform 194"/>
            <p:cNvSpPr>
              <a:spLocks noEditPoints="1"/>
            </p:cNvSpPr>
            <p:nvPr/>
          </p:nvSpPr>
          <p:spPr bwMode="auto">
            <a:xfrm>
              <a:off x="8217214" y="5047577"/>
              <a:ext cx="191818" cy="195733"/>
            </a:xfrm>
            <a:custGeom>
              <a:avLst/>
              <a:gdLst>
                <a:gd name="T0" fmla="*/ 30 w 60"/>
                <a:gd name="T1" fmla="*/ 0 h 61"/>
                <a:gd name="T2" fmla="*/ 0 w 60"/>
                <a:gd name="T3" fmla="*/ 31 h 61"/>
                <a:gd name="T4" fmla="*/ 30 w 60"/>
                <a:gd name="T5" fmla="*/ 61 h 61"/>
                <a:gd name="T6" fmla="*/ 60 w 60"/>
                <a:gd name="T7" fmla="*/ 31 h 61"/>
                <a:gd name="T8" fmla="*/ 30 w 60"/>
                <a:gd name="T9" fmla="*/ 0 h 61"/>
                <a:gd name="T10" fmla="*/ 30 w 60"/>
                <a:gd name="T11" fmla="*/ 55 h 61"/>
                <a:gd name="T12" fmla="*/ 5 w 60"/>
                <a:gd name="T13" fmla="*/ 31 h 61"/>
                <a:gd name="T14" fmla="*/ 30 w 60"/>
                <a:gd name="T15" fmla="*/ 6 h 61"/>
                <a:gd name="T16" fmla="*/ 55 w 60"/>
                <a:gd name="T17" fmla="*/ 31 h 61"/>
                <a:gd name="T18" fmla="*/ 30 w 60"/>
                <a:gd name="T19" fmla="*/ 55 h 61"/>
                <a:gd name="T20" fmla="*/ 26 w 60"/>
                <a:gd name="T21" fmla="*/ 15 h 61"/>
                <a:gd name="T22" fmla="*/ 34 w 60"/>
                <a:gd name="T23" fmla="*/ 15 h 61"/>
                <a:gd name="T24" fmla="*/ 34 w 60"/>
                <a:gd name="T25" fmla="*/ 23 h 61"/>
                <a:gd name="T26" fmla="*/ 26 w 60"/>
                <a:gd name="T27" fmla="*/ 23 h 61"/>
                <a:gd name="T28" fmla="*/ 26 w 60"/>
                <a:gd name="T29" fmla="*/ 15 h 61"/>
                <a:gd name="T30" fmla="*/ 38 w 60"/>
                <a:gd name="T31" fmla="*/ 46 h 61"/>
                <a:gd name="T32" fmla="*/ 22 w 60"/>
                <a:gd name="T33" fmla="*/ 46 h 61"/>
                <a:gd name="T34" fmla="*/ 22 w 60"/>
                <a:gd name="T35" fmla="*/ 42 h 61"/>
                <a:gd name="T36" fmla="*/ 26 w 60"/>
                <a:gd name="T37" fmla="*/ 42 h 61"/>
                <a:gd name="T38" fmla="*/ 26 w 60"/>
                <a:gd name="T39" fmla="*/ 31 h 61"/>
                <a:gd name="T40" fmla="*/ 22 w 60"/>
                <a:gd name="T41" fmla="*/ 31 h 61"/>
                <a:gd name="T42" fmla="*/ 22 w 60"/>
                <a:gd name="T43" fmla="*/ 27 h 61"/>
                <a:gd name="T44" fmla="*/ 34 w 60"/>
                <a:gd name="T45" fmla="*/ 27 h 61"/>
                <a:gd name="T46" fmla="*/ 34 w 60"/>
                <a:gd name="T47" fmla="*/ 42 h 61"/>
                <a:gd name="T48" fmla="*/ 38 w 60"/>
                <a:gd name="T49" fmla="*/ 42 h 61"/>
                <a:gd name="T50" fmla="*/ 38 w 60"/>
                <a:gd name="T51" fmla="*/ 46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61">
                  <a:moveTo>
                    <a:pt x="30" y="0"/>
                  </a:moveTo>
                  <a:cubicBezTo>
                    <a:pt x="13" y="0"/>
                    <a:pt x="0" y="14"/>
                    <a:pt x="0" y="31"/>
                  </a:cubicBezTo>
                  <a:cubicBezTo>
                    <a:pt x="0" y="47"/>
                    <a:pt x="13" y="61"/>
                    <a:pt x="30" y="61"/>
                  </a:cubicBezTo>
                  <a:cubicBezTo>
                    <a:pt x="47" y="61"/>
                    <a:pt x="60" y="47"/>
                    <a:pt x="60" y="31"/>
                  </a:cubicBezTo>
                  <a:cubicBezTo>
                    <a:pt x="60" y="14"/>
                    <a:pt x="47" y="0"/>
                    <a:pt x="30" y="0"/>
                  </a:cubicBezTo>
                  <a:close/>
                  <a:moveTo>
                    <a:pt x="30" y="55"/>
                  </a:moveTo>
                  <a:cubicBezTo>
                    <a:pt x="16" y="55"/>
                    <a:pt x="5" y="44"/>
                    <a:pt x="5" y="31"/>
                  </a:cubicBezTo>
                  <a:cubicBezTo>
                    <a:pt x="5" y="17"/>
                    <a:pt x="16" y="6"/>
                    <a:pt x="30" y="6"/>
                  </a:cubicBezTo>
                  <a:cubicBezTo>
                    <a:pt x="44" y="6"/>
                    <a:pt x="55" y="17"/>
                    <a:pt x="55" y="31"/>
                  </a:cubicBezTo>
                  <a:cubicBezTo>
                    <a:pt x="55" y="44"/>
                    <a:pt x="44" y="55"/>
                    <a:pt x="30" y="55"/>
                  </a:cubicBezTo>
                  <a:close/>
                  <a:moveTo>
                    <a:pt x="26" y="15"/>
                  </a:moveTo>
                  <a:cubicBezTo>
                    <a:pt x="34" y="15"/>
                    <a:pt x="34" y="15"/>
                    <a:pt x="34" y="15"/>
                  </a:cubicBezTo>
                  <a:cubicBezTo>
                    <a:pt x="34" y="23"/>
                    <a:pt x="34" y="23"/>
                    <a:pt x="34" y="23"/>
                  </a:cubicBezTo>
                  <a:cubicBezTo>
                    <a:pt x="26" y="23"/>
                    <a:pt x="26" y="23"/>
                    <a:pt x="26" y="23"/>
                  </a:cubicBezTo>
                  <a:lnTo>
                    <a:pt x="26" y="15"/>
                  </a:lnTo>
                  <a:close/>
                  <a:moveTo>
                    <a:pt x="38" y="46"/>
                  </a:moveTo>
                  <a:cubicBezTo>
                    <a:pt x="22" y="46"/>
                    <a:pt x="22" y="46"/>
                    <a:pt x="22" y="46"/>
                  </a:cubicBezTo>
                  <a:cubicBezTo>
                    <a:pt x="22" y="42"/>
                    <a:pt x="22" y="42"/>
                    <a:pt x="22" y="42"/>
                  </a:cubicBezTo>
                  <a:cubicBezTo>
                    <a:pt x="26" y="42"/>
                    <a:pt x="26" y="42"/>
                    <a:pt x="26" y="42"/>
                  </a:cubicBezTo>
                  <a:cubicBezTo>
                    <a:pt x="26" y="31"/>
                    <a:pt x="26" y="31"/>
                    <a:pt x="26" y="31"/>
                  </a:cubicBezTo>
                  <a:cubicBezTo>
                    <a:pt x="22" y="31"/>
                    <a:pt x="22" y="31"/>
                    <a:pt x="22" y="31"/>
                  </a:cubicBezTo>
                  <a:cubicBezTo>
                    <a:pt x="22" y="27"/>
                    <a:pt x="22" y="27"/>
                    <a:pt x="22" y="27"/>
                  </a:cubicBezTo>
                  <a:cubicBezTo>
                    <a:pt x="34" y="27"/>
                    <a:pt x="34" y="27"/>
                    <a:pt x="34" y="27"/>
                  </a:cubicBezTo>
                  <a:cubicBezTo>
                    <a:pt x="34" y="42"/>
                    <a:pt x="34" y="42"/>
                    <a:pt x="34" y="42"/>
                  </a:cubicBezTo>
                  <a:cubicBezTo>
                    <a:pt x="38" y="42"/>
                    <a:pt x="38" y="42"/>
                    <a:pt x="38" y="42"/>
                  </a:cubicBezTo>
                  <a:lnTo>
                    <a:pt x="38" y="46"/>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6" name="Freeform 195"/>
            <p:cNvSpPr>
              <a:spLocks noEditPoints="1"/>
            </p:cNvSpPr>
            <p:nvPr/>
          </p:nvSpPr>
          <p:spPr bwMode="auto">
            <a:xfrm>
              <a:off x="5156634" y="2140536"/>
              <a:ext cx="262282" cy="281855"/>
            </a:xfrm>
            <a:custGeom>
              <a:avLst/>
              <a:gdLst>
                <a:gd name="T0" fmla="*/ 78 w 82"/>
                <a:gd name="T1" fmla="*/ 22 h 88"/>
                <a:gd name="T2" fmla="*/ 50 w 82"/>
                <a:gd name="T3" fmla="*/ 2 h 88"/>
                <a:gd name="T4" fmla="*/ 40 w 82"/>
                <a:gd name="T5" fmla="*/ 4 h 88"/>
                <a:gd name="T6" fmla="*/ 3 w 82"/>
                <a:gd name="T7" fmla="*/ 55 h 88"/>
                <a:gd name="T8" fmla="*/ 4 w 82"/>
                <a:gd name="T9" fmla="*/ 65 h 88"/>
                <a:gd name="T10" fmla="*/ 32 w 82"/>
                <a:gd name="T11" fmla="*/ 85 h 88"/>
                <a:gd name="T12" fmla="*/ 42 w 82"/>
                <a:gd name="T13" fmla="*/ 84 h 88"/>
                <a:gd name="T14" fmla="*/ 80 w 82"/>
                <a:gd name="T15" fmla="*/ 33 h 88"/>
                <a:gd name="T16" fmla="*/ 78 w 82"/>
                <a:gd name="T17" fmla="*/ 22 h 88"/>
                <a:gd name="T18" fmla="*/ 54 w 82"/>
                <a:gd name="T19" fmla="*/ 9 h 88"/>
                <a:gd name="T20" fmla="*/ 70 w 82"/>
                <a:gd name="T21" fmla="*/ 21 h 88"/>
                <a:gd name="T22" fmla="*/ 68 w 82"/>
                <a:gd name="T23" fmla="*/ 23 h 88"/>
                <a:gd name="T24" fmla="*/ 53 w 82"/>
                <a:gd name="T25" fmla="*/ 11 h 88"/>
                <a:gd name="T26" fmla="*/ 54 w 82"/>
                <a:gd name="T27" fmla="*/ 9 h 88"/>
                <a:gd name="T28" fmla="*/ 21 w 82"/>
                <a:gd name="T29" fmla="*/ 71 h 88"/>
                <a:gd name="T30" fmla="*/ 20 w 82"/>
                <a:gd name="T31" fmla="*/ 64 h 88"/>
                <a:gd name="T32" fmla="*/ 27 w 82"/>
                <a:gd name="T33" fmla="*/ 63 h 88"/>
                <a:gd name="T34" fmla="*/ 28 w 82"/>
                <a:gd name="T35" fmla="*/ 70 h 88"/>
                <a:gd name="T36" fmla="*/ 21 w 82"/>
                <a:gd name="T37" fmla="*/ 71 h 88"/>
                <a:gd name="T38" fmla="*/ 45 w 82"/>
                <a:gd name="T39" fmla="*/ 71 h 88"/>
                <a:gd name="T40" fmla="*/ 14 w 82"/>
                <a:gd name="T41" fmla="*/ 48 h 88"/>
                <a:gd name="T42" fmla="*/ 43 w 82"/>
                <a:gd name="T43" fmla="*/ 9 h 88"/>
                <a:gd name="T44" fmla="*/ 74 w 82"/>
                <a:gd name="T45" fmla="*/ 32 h 88"/>
                <a:gd name="T46" fmla="*/ 45 w 82"/>
                <a:gd name="T47"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2" h="88">
                  <a:moveTo>
                    <a:pt x="78" y="22"/>
                  </a:moveTo>
                  <a:cubicBezTo>
                    <a:pt x="50" y="2"/>
                    <a:pt x="50" y="2"/>
                    <a:pt x="50" y="2"/>
                  </a:cubicBezTo>
                  <a:cubicBezTo>
                    <a:pt x="47" y="0"/>
                    <a:pt x="43" y="1"/>
                    <a:pt x="40" y="4"/>
                  </a:cubicBezTo>
                  <a:cubicBezTo>
                    <a:pt x="3" y="55"/>
                    <a:pt x="3" y="55"/>
                    <a:pt x="3" y="55"/>
                  </a:cubicBezTo>
                  <a:cubicBezTo>
                    <a:pt x="0" y="58"/>
                    <a:pt x="1" y="63"/>
                    <a:pt x="4" y="65"/>
                  </a:cubicBezTo>
                  <a:cubicBezTo>
                    <a:pt x="32" y="85"/>
                    <a:pt x="32" y="85"/>
                    <a:pt x="32" y="85"/>
                  </a:cubicBezTo>
                  <a:cubicBezTo>
                    <a:pt x="35" y="88"/>
                    <a:pt x="40" y="87"/>
                    <a:pt x="42" y="84"/>
                  </a:cubicBezTo>
                  <a:cubicBezTo>
                    <a:pt x="80" y="33"/>
                    <a:pt x="80" y="33"/>
                    <a:pt x="80" y="33"/>
                  </a:cubicBezTo>
                  <a:cubicBezTo>
                    <a:pt x="82" y="29"/>
                    <a:pt x="81" y="25"/>
                    <a:pt x="78" y="22"/>
                  </a:cubicBezTo>
                  <a:close/>
                  <a:moveTo>
                    <a:pt x="54" y="9"/>
                  </a:moveTo>
                  <a:cubicBezTo>
                    <a:pt x="70" y="21"/>
                    <a:pt x="70" y="21"/>
                    <a:pt x="70" y="21"/>
                  </a:cubicBezTo>
                  <a:cubicBezTo>
                    <a:pt x="68" y="23"/>
                    <a:pt x="68" y="23"/>
                    <a:pt x="68" y="23"/>
                  </a:cubicBezTo>
                  <a:cubicBezTo>
                    <a:pt x="53" y="11"/>
                    <a:pt x="53" y="11"/>
                    <a:pt x="53" y="11"/>
                  </a:cubicBezTo>
                  <a:lnTo>
                    <a:pt x="54" y="9"/>
                  </a:lnTo>
                  <a:close/>
                  <a:moveTo>
                    <a:pt x="21" y="71"/>
                  </a:moveTo>
                  <a:cubicBezTo>
                    <a:pt x="19" y="70"/>
                    <a:pt x="18" y="67"/>
                    <a:pt x="20" y="64"/>
                  </a:cubicBezTo>
                  <a:cubicBezTo>
                    <a:pt x="22" y="62"/>
                    <a:pt x="25" y="62"/>
                    <a:pt x="27" y="63"/>
                  </a:cubicBezTo>
                  <a:cubicBezTo>
                    <a:pt x="29" y="65"/>
                    <a:pt x="29" y="68"/>
                    <a:pt x="28" y="70"/>
                  </a:cubicBezTo>
                  <a:cubicBezTo>
                    <a:pt x="26" y="72"/>
                    <a:pt x="23" y="73"/>
                    <a:pt x="21" y="71"/>
                  </a:cubicBezTo>
                  <a:close/>
                  <a:moveTo>
                    <a:pt x="45" y="71"/>
                  </a:moveTo>
                  <a:cubicBezTo>
                    <a:pt x="14" y="48"/>
                    <a:pt x="14" y="48"/>
                    <a:pt x="14" y="48"/>
                  </a:cubicBezTo>
                  <a:cubicBezTo>
                    <a:pt x="43" y="9"/>
                    <a:pt x="43" y="9"/>
                    <a:pt x="43" y="9"/>
                  </a:cubicBezTo>
                  <a:cubicBezTo>
                    <a:pt x="74" y="32"/>
                    <a:pt x="74" y="32"/>
                    <a:pt x="74" y="32"/>
                  </a:cubicBezTo>
                  <a:lnTo>
                    <a:pt x="45" y="71"/>
                  </a:ln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47" name="Freeform 196"/>
            <p:cNvSpPr>
              <a:spLocks noEditPoints="1"/>
            </p:cNvSpPr>
            <p:nvPr/>
          </p:nvSpPr>
          <p:spPr bwMode="auto">
            <a:xfrm>
              <a:off x="7085879" y="5474274"/>
              <a:ext cx="221179" cy="219221"/>
            </a:xfrm>
            <a:custGeom>
              <a:avLst/>
              <a:gdLst>
                <a:gd name="T0" fmla="*/ 35 w 69"/>
                <a:gd name="T1" fmla="*/ 0 h 69"/>
                <a:gd name="T2" fmla="*/ 0 w 69"/>
                <a:gd name="T3" fmla="*/ 35 h 69"/>
                <a:gd name="T4" fmla="*/ 35 w 69"/>
                <a:gd name="T5" fmla="*/ 69 h 69"/>
                <a:gd name="T6" fmla="*/ 69 w 69"/>
                <a:gd name="T7" fmla="*/ 35 h 69"/>
                <a:gd name="T8" fmla="*/ 35 w 69"/>
                <a:gd name="T9" fmla="*/ 0 h 69"/>
                <a:gd name="T10" fmla="*/ 55 w 69"/>
                <a:gd name="T11" fmla="*/ 30 h 69"/>
                <a:gd name="T12" fmla="*/ 36 w 69"/>
                <a:gd name="T13" fmla="*/ 56 h 69"/>
                <a:gd name="T14" fmla="*/ 28 w 69"/>
                <a:gd name="T15" fmla="*/ 52 h 69"/>
                <a:gd name="T16" fmla="*/ 21 w 69"/>
                <a:gd name="T17" fmla="*/ 32 h 69"/>
                <a:gd name="T18" fmla="*/ 16 w 69"/>
                <a:gd name="T19" fmla="*/ 33 h 69"/>
                <a:gd name="T20" fmla="*/ 14 w 69"/>
                <a:gd name="T21" fmla="*/ 31 h 69"/>
                <a:gd name="T22" fmla="*/ 27 w 69"/>
                <a:gd name="T23" fmla="*/ 22 h 69"/>
                <a:gd name="T24" fmla="*/ 34 w 69"/>
                <a:gd name="T25" fmla="*/ 36 h 69"/>
                <a:gd name="T26" fmla="*/ 37 w 69"/>
                <a:gd name="T27" fmla="*/ 44 h 69"/>
                <a:gd name="T28" fmla="*/ 43 w 69"/>
                <a:gd name="T29" fmla="*/ 36 h 69"/>
                <a:gd name="T30" fmla="*/ 38 w 69"/>
                <a:gd name="T31" fmla="*/ 31 h 69"/>
                <a:gd name="T32" fmla="*/ 55 w 69"/>
                <a:gd name="T33" fmla="*/ 3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9" h="69">
                  <a:moveTo>
                    <a:pt x="35" y="0"/>
                  </a:moveTo>
                  <a:cubicBezTo>
                    <a:pt x="16" y="0"/>
                    <a:pt x="0" y="16"/>
                    <a:pt x="0" y="35"/>
                  </a:cubicBezTo>
                  <a:cubicBezTo>
                    <a:pt x="0" y="54"/>
                    <a:pt x="16" y="69"/>
                    <a:pt x="35" y="69"/>
                  </a:cubicBezTo>
                  <a:cubicBezTo>
                    <a:pt x="54" y="69"/>
                    <a:pt x="69" y="54"/>
                    <a:pt x="69" y="35"/>
                  </a:cubicBezTo>
                  <a:cubicBezTo>
                    <a:pt x="69" y="16"/>
                    <a:pt x="54" y="0"/>
                    <a:pt x="35" y="0"/>
                  </a:cubicBezTo>
                  <a:close/>
                  <a:moveTo>
                    <a:pt x="55" y="30"/>
                  </a:moveTo>
                  <a:cubicBezTo>
                    <a:pt x="53" y="43"/>
                    <a:pt x="40" y="54"/>
                    <a:pt x="36" y="56"/>
                  </a:cubicBezTo>
                  <a:cubicBezTo>
                    <a:pt x="32" y="58"/>
                    <a:pt x="29" y="55"/>
                    <a:pt x="28" y="52"/>
                  </a:cubicBezTo>
                  <a:cubicBezTo>
                    <a:pt x="26" y="49"/>
                    <a:pt x="22" y="33"/>
                    <a:pt x="21" y="32"/>
                  </a:cubicBezTo>
                  <a:cubicBezTo>
                    <a:pt x="19" y="30"/>
                    <a:pt x="16" y="33"/>
                    <a:pt x="16" y="33"/>
                  </a:cubicBezTo>
                  <a:cubicBezTo>
                    <a:pt x="14" y="31"/>
                    <a:pt x="14" y="31"/>
                    <a:pt x="14" y="31"/>
                  </a:cubicBezTo>
                  <a:cubicBezTo>
                    <a:pt x="14" y="31"/>
                    <a:pt x="21" y="23"/>
                    <a:pt x="27" y="22"/>
                  </a:cubicBezTo>
                  <a:cubicBezTo>
                    <a:pt x="32" y="21"/>
                    <a:pt x="32" y="30"/>
                    <a:pt x="34" y="36"/>
                  </a:cubicBezTo>
                  <a:cubicBezTo>
                    <a:pt x="35" y="41"/>
                    <a:pt x="36" y="44"/>
                    <a:pt x="37" y="44"/>
                  </a:cubicBezTo>
                  <a:cubicBezTo>
                    <a:pt x="38" y="44"/>
                    <a:pt x="40" y="41"/>
                    <a:pt x="43" y="36"/>
                  </a:cubicBezTo>
                  <a:cubicBezTo>
                    <a:pt x="45" y="32"/>
                    <a:pt x="42" y="28"/>
                    <a:pt x="38" y="31"/>
                  </a:cubicBezTo>
                  <a:cubicBezTo>
                    <a:pt x="40" y="20"/>
                    <a:pt x="57" y="17"/>
                    <a:pt x="55" y="30"/>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6" name="Freeform 205"/>
            <p:cNvSpPr>
              <a:spLocks noEditPoints="1"/>
            </p:cNvSpPr>
            <p:nvPr/>
          </p:nvSpPr>
          <p:spPr bwMode="auto">
            <a:xfrm>
              <a:off x="4814101" y="2956741"/>
              <a:ext cx="137013" cy="152672"/>
            </a:xfrm>
            <a:custGeom>
              <a:avLst/>
              <a:gdLst>
                <a:gd name="T0" fmla="*/ 34 w 43"/>
                <a:gd name="T1" fmla="*/ 15 h 48"/>
                <a:gd name="T2" fmla="*/ 36 w 43"/>
                <a:gd name="T3" fmla="*/ 12 h 48"/>
                <a:gd name="T4" fmla="*/ 39 w 43"/>
                <a:gd name="T5" fmla="*/ 7 h 48"/>
                <a:gd name="T6" fmla="*/ 38 w 43"/>
                <a:gd name="T7" fmla="*/ 1 h 48"/>
                <a:gd name="T8" fmla="*/ 34 w 43"/>
                <a:gd name="T9" fmla="*/ 0 h 48"/>
                <a:gd name="T10" fmla="*/ 27 w 43"/>
                <a:gd name="T11" fmla="*/ 3 h 48"/>
                <a:gd name="T12" fmla="*/ 21 w 43"/>
                <a:gd name="T13" fmla="*/ 14 h 48"/>
                <a:gd name="T14" fmla="*/ 16 w 43"/>
                <a:gd name="T15" fmla="*/ 3 h 48"/>
                <a:gd name="T16" fmla="*/ 10 w 43"/>
                <a:gd name="T17" fmla="*/ 1 h 48"/>
                <a:gd name="T18" fmla="*/ 6 w 43"/>
                <a:gd name="T19" fmla="*/ 3 h 48"/>
                <a:gd name="T20" fmla="*/ 7 w 43"/>
                <a:gd name="T21" fmla="*/ 12 h 48"/>
                <a:gd name="T22" fmla="*/ 10 w 43"/>
                <a:gd name="T23" fmla="*/ 15 h 48"/>
                <a:gd name="T24" fmla="*/ 0 w 43"/>
                <a:gd name="T25" fmla="*/ 15 h 48"/>
                <a:gd name="T26" fmla="*/ 0 w 43"/>
                <a:gd name="T27" fmla="*/ 27 h 48"/>
                <a:gd name="T28" fmla="*/ 3 w 43"/>
                <a:gd name="T29" fmla="*/ 27 h 48"/>
                <a:gd name="T30" fmla="*/ 3 w 43"/>
                <a:gd name="T31" fmla="*/ 48 h 48"/>
                <a:gd name="T32" fmla="*/ 40 w 43"/>
                <a:gd name="T33" fmla="*/ 48 h 48"/>
                <a:gd name="T34" fmla="*/ 40 w 43"/>
                <a:gd name="T35" fmla="*/ 27 h 48"/>
                <a:gd name="T36" fmla="*/ 43 w 43"/>
                <a:gd name="T37" fmla="*/ 27 h 48"/>
                <a:gd name="T38" fmla="*/ 43 w 43"/>
                <a:gd name="T39" fmla="*/ 15 h 48"/>
                <a:gd name="T40" fmla="*/ 34 w 43"/>
                <a:gd name="T41" fmla="*/ 15 h 48"/>
                <a:gd name="T42" fmla="*/ 29 w 43"/>
                <a:gd name="T43" fmla="*/ 5 h 48"/>
                <a:gd name="T44" fmla="*/ 34 w 43"/>
                <a:gd name="T45" fmla="*/ 3 h 48"/>
                <a:gd name="T46" fmla="*/ 35 w 43"/>
                <a:gd name="T47" fmla="*/ 4 h 48"/>
                <a:gd name="T48" fmla="*/ 34 w 43"/>
                <a:gd name="T49" fmla="*/ 10 h 48"/>
                <a:gd name="T50" fmla="*/ 27 w 43"/>
                <a:gd name="T51" fmla="*/ 15 h 48"/>
                <a:gd name="T52" fmla="*/ 24 w 43"/>
                <a:gd name="T53" fmla="*/ 15 h 48"/>
                <a:gd name="T54" fmla="*/ 29 w 43"/>
                <a:gd name="T55" fmla="*/ 5 h 48"/>
                <a:gd name="T56" fmla="*/ 8 w 43"/>
                <a:gd name="T57" fmla="*/ 7 h 48"/>
                <a:gd name="T58" fmla="*/ 9 w 43"/>
                <a:gd name="T59" fmla="*/ 5 h 48"/>
                <a:gd name="T60" fmla="*/ 10 w 43"/>
                <a:gd name="T61" fmla="*/ 4 h 48"/>
                <a:gd name="T62" fmla="*/ 10 w 43"/>
                <a:gd name="T63" fmla="*/ 4 h 48"/>
                <a:gd name="T64" fmla="*/ 13 w 43"/>
                <a:gd name="T65" fmla="*/ 6 h 48"/>
                <a:gd name="T66" fmla="*/ 17 w 43"/>
                <a:gd name="T67" fmla="*/ 13 h 48"/>
                <a:gd name="T68" fmla="*/ 17 w 43"/>
                <a:gd name="T69" fmla="*/ 13 h 48"/>
                <a:gd name="T70" fmla="*/ 17 w 43"/>
                <a:gd name="T71" fmla="*/ 13 h 48"/>
                <a:gd name="T72" fmla="*/ 9 w 43"/>
                <a:gd name="T73" fmla="*/ 10 h 48"/>
                <a:gd name="T74" fmla="*/ 8 w 43"/>
                <a:gd name="T75" fmla="*/ 7 h 48"/>
                <a:gd name="T76" fmla="*/ 18 w 43"/>
                <a:gd name="T77" fmla="*/ 45 h 48"/>
                <a:gd name="T78" fmla="*/ 6 w 43"/>
                <a:gd name="T79" fmla="*/ 45 h 48"/>
                <a:gd name="T80" fmla="*/ 6 w 43"/>
                <a:gd name="T81" fmla="*/ 25 h 48"/>
                <a:gd name="T82" fmla="*/ 18 w 43"/>
                <a:gd name="T83" fmla="*/ 25 h 48"/>
                <a:gd name="T84" fmla="*/ 18 w 43"/>
                <a:gd name="T85" fmla="*/ 45 h 48"/>
                <a:gd name="T86" fmla="*/ 18 w 43"/>
                <a:gd name="T87" fmla="*/ 24 h 48"/>
                <a:gd name="T88" fmla="*/ 3 w 43"/>
                <a:gd name="T89" fmla="*/ 24 h 48"/>
                <a:gd name="T90" fmla="*/ 3 w 43"/>
                <a:gd name="T91" fmla="*/ 18 h 48"/>
                <a:gd name="T92" fmla="*/ 18 w 43"/>
                <a:gd name="T93" fmla="*/ 18 h 48"/>
                <a:gd name="T94" fmla="*/ 18 w 43"/>
                <a:gd name="T95" fmla="*/ 24 h 48"/>
                <a:gd name="T96" fmla="*/ 37 w 43"/>
                <a:gd name="T97" fmla="*/ 45 h 48"/>
                <a:gd name="T98" fmla="*/ 25 w 43"/>
                <a:gd name="T99" fmla="*/ 45 h 48"/>
                <a:gd name="T100" fmla="*/ 25 w 43"/>
                <a:gd name="T101" fmla="*/ 25 h 48"/>
                <a:gd name="T102" fmla="*/ 37 w 43"/>
                <a:gd name="T103" fmla="*/ 25 h 48"/>
                <a:gd name="T104" fmla="*/ 37 w 43"/>
                <a:gd name="T105" fmla="*/ 45 h 48"/>
                <a:gd name="T106" fmla="*/ 40 w 43"/>
                <a:gd name="T107" fmla="*/ 24 h 48"/>
                <a:gd name="T108" fmla="*/ 25 w 43"/>
                <a:gd name="T109" fmla="*/ 24 h 48"/>
                <a:gd name="T110" fmla="*/ 25 w 43"/>
                <a:gd name="T111" fmla="*/ 18 h 48"/>
                <a:gd name="T112" fmla="*/ 40 w 43"/>
                <a:gd name="T113" fmla="*/ 18 h 48"/>
                <a:gd name="T114" fmla="*/ 40 w 43"/>
                <a:gd name="T115"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3" h="48">
                  <a:moveTo>
                    <a:pt x="34" y="15"/>
                  </a:moveTo>
                  <a:cubicBezTo>
                    <a:pt x="35" y="14"/>
                    <a:pt x="36" y="13"/>
                    <a:pt x="36" y="12"/>
                  </a:cubicBezTo>
                  <a:cubicBezTo>
                    <a:pt x="38" y="11"/>
                    <a:pt x="39" y="9"/>
                    <a:pt x="39" y="7"/>
                  </a:cubicBezTo>
                  <a:cubicBezTo>
                    <a:pt x="40" y="5"/>
                    <a:pt x="39" y="3"/>
                    <a:pt x="38" y="1"/>
                  </a:cubicBezTo>
                  <a:cubicBezTo>
                    <a:pt x="37" y="0"/>
                    <a:pt x="35" y="0"/>
                    <a:pt x="34" y="0"/>
                  </a:cubicBezTo>
                  <a:cubicBezTo>
                    <a:pt x="31" y="0"/>
                    <a:pt x="29" y="1"/>
                    <a:pt x="27" y="3"/>
                  </a:cubicBezTo>
                  <a:cubicBezTo>
                    <a:pt x="24" y="6"/>
                    <a:pt x="22" y="10"/>
                    <a:pt x="21" y="14"/>
                  </a:cubicBezTo>
                  <a:cubicBezTo>
                    <a:pt x="20" y="10"/>
                    <a:pt x="19" y="6"/>
                    <a:pt x="16" y="3"/>
                  </a:cubicBezTo>
                  <a:cubicBezTo>
                    <a:pt x="14" y="2"/>
                    <a:pt x="12" y="1"/>
                    <a:pt x="10" y="1"/>
                  </a:cubicBezTo>
                  <a:cubicBezTo>
                    <a:pt x="9" y="1"/>
                    <a:pt x="7" y="1"/>
                    <a:pt x="6" y="3"/>
                  </a:cubicBezTo>
                  <a:cubicBezTo>
                    <a:pt x="4" y="5"/>
                    <a:pt x="4" y="9"/>
                    <a:pt x="7" y="12"/>
                  </a:cubicBezTo>
                  <a:cubicBezTo>
                    <a:pt x="8" y="13"/>
                    <a:pt x="9" y="14"/>
                    <a:pt x="10" y="15"/>
                  </a:cubicBezTo>
                  <a:cubicBezTo>
                    <a:pt x="0" y="15"/>
                    <a:pt x="0" y="15"/>
                    <a:pt x="0" y="15"/>
                  </a:cubicBezTo>
                  <a:cubicBezTo>
                    <a:pt x="0" y="27"/>
                    <a:pt x="0" y="27"/>
                    <a:pt x="0" y="27"/>
                  </a:cubicBezTo>
                  <a:cubicBezTo>
                    <a:pt x="3" y="27"/>
                    <a:pt x="3" y="27"/>
                    <a:pt x="3" y="27"/>
                  </a:cubicBezTo>
                  <a:cubicBezTo>
                    <a:pt x="3" y="48"/>
                    <a:pt x="3" y="48"/>
                    <a:pt x="3" y="48"/>
                  </a:cubicBezTo>
                  <a:cubicBezTo>
                    <a:pt x="40" y="48"/>
                    <a:pt x="40" y="48"/>
                    <a:pt x="40" y="48"/>
                  </a:cubicBezTo>
                  <a:cubicBezTo>
                    <a:pt x="40" y="27"/>
                    <a:pt x="40" y="27"/>
                    <a:pt x="40" y="27"/>
                  </a:cubicBezTo>
                  <a:cubicBezTo>
                    <a:pt x="43" y="27"/>
                    <a:pt x="43" y="27"/>
                    <a:pt x="43" y="27"/>
                  </a:cubicBezTo>
                  <a:cubicBezTo>
                    <a:pt x="43" y="15"/>
                    <a:pt x="43" y="15"/>
                    <a:pt x="43" y="15"/>
                  </a:cubicBezTo>
                  <a:lnTo>
                    <a:pt x="34" y="15"/>
                  </a:lnTo>
                  <a:close/>
                  <a:moveTo>
                    <a:pt x="29" y="5"/>
                  </a:moveTo>
                  <a:cubicBezTo>
                    <a:pt x="31" y="4"/>
                    <a:pt x="32" y="3"/>
                    <a:pt x="34" y="3"/>
                  </a:cubicBezTo>
                  <a:cubicBezTo>
                    <a:pt x="34" y="3"/>
                    <a:pt x="35" y="3"/>
                    <a:pt x="35" y="4"/>
                  </a:cubicBezTo>
                  <a:cubicBezTo>
                    <a:pt x="37" y="5"/>
                    <a:pt x="36" y="8"/>
                    <a:pt x="34" y="10"/>
                  </a:cubicBezTo>
                  <a:cubicBezTo>
                    <a:pt x="32" y="12"/>
                    <a:pt x="29" y="14"/>
                    <a:pt x="27" y="15"/>
                  </a:cubicBezTo>
                  <a:cubicBezTo>
                    <a:pt x="24" y="15"/>
                    <a:pt x="24" y="15"/>
                    <a:pt x="24" y="15"/>
                  </a:cubicBezTo>
                  <a:cubicBezTo>
                    <a:pt x="25" y="12"/>
                    <a:pt x="27" y="8"/>
                    <a:pt x="29" y="5"/>
                  </a:cubicBezTo>
                  <a:close/>
                  <a:moveTo>
                    <a:pt x="8" y="7"/>
                  </a:moveTo>
                  <a:cubicBezTo>
                    <a:pt x="8" y="6"/>
                    <a:pt x="8" y="6"/>
                    <a:pt x="9" y="5"/>
                  </a:cubicBezTo>
                  <a:cubicBezTo>
                    <a:pt x="9" y="5"/>
                    <a:pt x="10" y="4"/>
                    <a:pt x="10" y="4"/>
                  </a:cubicBezTo>
                  <a:cubicBezTo>
                    <a:pt x="10" y="4"/>
                    <a:pt x="10" y="4"/>
                    <a:pt x="10" y="4"/>
                  </a:cubicBezTo>
                  <a:cubicBezTo>
                    <a:pt x="11" y="4"/>
                    <a:pt x="12" y="5"/>
                    <a:pt x="13" y="6"/>
                  </a:cubicBezTo>
                  <a:cubicBezTo>
                    <a:pt x="15" y="7"/>
                    <a:pt x="16" y="10"/>
                    <a:pt x="17" y="13"/>
                  </a:cubicBezTo>
                  <a:cubicBezTo>
                    <a:pt x="17" y="13"/>
                    <a:pt x="17" y="13"/>
                    <a:pt x="17" y="13"/>
                  </a:cubicBezTo>
                  <a:cubicBezTo>
                    <a:pt x="17" y="13"/>
                    <a:pt x="17" y="13"/>
                    <a:pt x="17" y="13"/>
                  </a:cubicBezTo>
                  <a:cubicBezTo>
                    <a:pt x="14" y="13"/>
                    <a:pt x="11" y="11"/>
                    <a:pt x="9" y="10"/>
                  </a:cubicBezTo>
                  <a:cubicBezTo>
                    <a:pt x="9" y="9"/>
                    <a:pt x="8" y="8"/>
                    <a:pt x="8" y="7"/>
                  </a:cubicBezTo>
                  <a:close/>
                  <a:moveTo>
                    <a:pt x="18" y="45"/>
                  </a:moveTo>
                  <a:cubicBezTo>
                    <a:pt x="6" y="45"/>
                    <a:pt x="6" y="45"/>
                    <a:pt x="6" y="45"/>
                  </a:cubicBezTo>
                  <a:cubicBezTo>
                    <a:pt x="6" y="25"/>
                    <a:pt x="6" y="25"/>
                    <a:pt x="6" y="25"/>
                  </a:cubicBezTo>
                  <a:cubicBezTo>
                    <a:pt x="18" y="25"/>
                    <a:pt x="18" y="25"/>
                    <a:pt x="18" y="25"/>
                  </a:cubicBezTo>
                  <a:lnTo>
                    <a:pt x="18" y="45"/>
                  </a:lnTo>
                  <a:close/>
                  <a:moveTo>
                    <a:pt x="18" y="24"/>
                  </a:moveTo>
                  <a:cubicBezTo>
                    <a:pt x="3" y="24"/>
                    <a:pt x="3" y="24"/>
                    <a:pt x="3" y="24"/>
                  </a:cubicBezTo>
                  <a:cubicBezTo>
                    <a:pt x="3" y="18"/>
                    <a:pt x="3" y="18"/>
                    <a:pt x="3" y="18"/>
                  </a:cubicBezTo>
                  <a:cubicBezTo>
                    <a:pt x="18" y="18"/>
                    <a:pt x="18" y="18"/>
                    <a:pt x="18" y="18"/>
                  </a:cubicBezTo>
                  <a:lnTo>
                    <a:pt x="18" y="24"/>
                  </a:lnTo>
                  <a:close/>
                  <a:moveTo>
                    <a:pt x="37" y="45"/>
                  </a:moveTo>
                  <a:cubicBezTo>
                    <a:pt x="25" y="45"/>
                    <a:pt x="25" y="45"/>
                    <a:pt x="25" y="45"/>
                  </a:cubicBezTo>
                  <a:cubicBezTo>
                    <a:pt x="25" y="25"/>
                    <a:pt x="25" y="25"/>
                    <a:pt x="25" y="25"/>
                  </a:cubicBezTo>
                  <a:cubicBezTo>
                    <a:pt x="37" y="25"/>
                    <a:pt x="37" y="25"/>
                    <a:pt x="37" y="25"/>
                  </a:cubicBezTo>
                  <a:lnTo>
                    <a:pt x="37" y="45"/>
                  </a:lnTo>
                  <a:close/>
                  <a:moveTo>
                    <a:pt x="40" y="24"/>
                  </a:moveTo>
                  <a:cubicBezTo>
                    <a:pt x="25" y="24"/>
                    <a:pt x="25" y="24"/>
                    <a:pt x="25" y="24"/>
                  </a:cubicBezTo>
                  <a:cubicBezTo>
                    <a:pt x="25" y="18"/>
                    <a:pt x="25" y="18"/>
                    <a:pt x="25" y="18"/>
                  </a:cubicBezTo>
                  <a:cubicBezTo>
                    <a:pt x="40" y="18"/>
                    <a:pt x="40" y="18"/>
                    <a:pt x="40" y="18"/>
                  </a:cubicBezTo>
                  <a:lnTo>
                    <a:pt x="40" y="24"/>
                  </a:ln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57" name="Freeform 206"/>
            <p:cNvSpPr>
              <a:spLocks noEditPoints="1"/>
            </p:cNvSpPr>
            <p:nvPr/>
          </p:nvSpPr>
          <p:spPr bwMode="auto">
            <a:xfrm>
              <a:off x="10199988" y="5985138"/>
              <a:ext cx="381680" cy="338617"/>
            </a:xfrm>
            <a:custGeom>
              <a:avLst/>
              <a:gdLst>
                <a:gd name="T0" fmla="*/ 50 w 119"/>
                <a:gd name="T1" fmla="*/ 0 h 106"/>
                <a:gd name="T2" fmla="*/ 50 w 119"/>
                <a:gd name="T3" fmla="*/ 0 h 106"/>
                <a:gd name="T4" fmla="*/ 99 w 119"/>
                <a:gd name="T5" fmla="*/ 40 h 106"/>
                <a:gd name="T6" fmla="*/ 50 w 119"/>
                <a:gd name="T7" fmla="*/ 81 h 106"/>
                <a:gd name="T8" fmla="*/ 42 w 119"/>
                <a:gd name="T9" fmla="*/ 80 h 106"/>
                <a:gd name="T10" fmla="*/ 7 w 119"/>
                <a:gd name="T11" fmla="*/ 93 h 106"/>
                <a:gd name="T12" fmla="*/ 7 w 119"/>
                <a:gd name="T13" fmla="*/ 90 h 106"/>
                <a:gd name="T14" fmla="*/ 19 w 119"/>
                <a:gd name="T15" fmla="*/ 74 h 106"/>
                <a:gd name="T16" fmla="*/ 18 w 119"/>
                <a:gd name="T17" fmla="*/ 72 h 106"/>
                <a:gd name="T18" fmla="*/ 0 w 119"/>
                <a:gd name="T19" fmla="*/ 40 h 106"/>
                <a:gd name="T20" fmla="*/ 50 w 119"/>
                <a:gd name="T21" fmla="*/ 0 h 106"/>
                <a:gd name="T22" fmla="*/ 103 w 119"/>
                <a:gd name="T23" fmla="*/ 90 h 106"/>
                <a:gd name="T24" fmla="*/ 113 w 119"/>
                <a:gd name="T25" fmla="*/ 104 h 106"/>
                <a:gd name="T26" fmla="*/ 113 w 119"/>
                <a:gd name="T27" fmla="*/ 106 h 106"/>
                <a:gd name="T28" fmla="*/ 83 w 119"/>
                <a:gd name="T29" fmla="*/ 95 h 106"/>
                <a:gd name="T30" fmla="*/ 76 w 119"/>
                <a:gd name="T31" fmla="*/ 96 h 106"/>
                <a:gd name="T32" fmla="*/ 50 w 119"/>
                <a:gd name="T33" fmla="*/ 88 h 106"/>
                <a:gd name="T34" fmla="*/ 90 w 119"/>
                <a:gd name="T35" fmla="*/ 75 h 106"/>
                <a:gd name="T36" fmla="*/ 103 w 119"/>
                <a:gd name="T37" fmla="*/ 60 h 106"/>
                <a:gd name="T38" fmla="*/ 107 w 119"/>
                <a:gd name="T39" fmla="*/ 40 h 106"/>
                <a:gd name="T40" fmla="*/ 107 w 119"/>
                <a:gd name="T41" fmla="*/ 37 h 106"/>
                <a:gd name="T42" fmla="*/ 119 w 119"/>
                <a:gd name="T43" fmla="*/ 61 h 106"/>
                <a:gd name="T44" fmla="*/ 103 w 119"/>
                <a:gd name="T45" fmla="*/ 88 h 106"/>
                <a:gd name="T46" fmla="*/ 103 w 119"/>
                <a:gd name="T47" fmla="*/ 9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9" h="106">
                  <a:moveTo>
                    <a:pt x="50" y="0"/>
                  </a:moveTo>
                  <a:cubicBezTo>
                    <a:pt x="50" y="0"/>
                    <a:pt x="50" y="0"/>
                    <a:pt x="50" y="0"/>
                  </a:cubicBezTo>
                  <a:cubicBezTo>
                    <a:pt x="77" y="0"/>
                    <a:pt x="99" y="18"/>
                    <a:pt x="99" y="40"/>
                  </a:cubicBezTo>
                  <a:cubicBezTo>
                    <a:pt x="99" y="63"/>
                    <a:pt x="77" y="81"/>
                    <a:pt x="50" y="81"/>
                  </a:cubicBezTo>
                  <a:cubicBezTo>
                    <a:pt x="47" y="81"/>
                    <a:pt x="44" y="80"/>
                    <a:pt x="42" y="80"/>
                  </a:cubicBezTo>
                  <a:cubicBezTo>
                    <a:pt x="31" y="91"/>
                    <a:pt x="19" y="93"/>
                    <a:pt x="7" y="93"/>
                  </a:cubicBezTo>
                  <a:cubicBezTo>
                    <a:pt x="7" y="90"/>
                    <a:pt x="7" y="90"/>
                    <a:pt x="7" y="90"/>
                  </a:cubicBezTo>
                  <a:cubicBezTo>
                    <a:pt x="13" y="87"/>
                    <a:pt x="19" y="81"/>
                    <a:pt x="19" y="74"/>
                  </a:cubicBezTo>
                  <a:cubicBezTo>
                    <a:pt x="19" y="73"/>
                    <a:pt x="19" y="72"/>
                    <a:pt x="18" y="72"/>
                  </a:cubicBezTo>
                  <a:cubicBezTo>
                    <a:pt x="7" y="64"/>
                    <a:pt x="0" y="53"/>
                    <a:pt x="0" y="40"/>
                  </a:cubicBezTo>
                  <a:cubicBezTo>
                    <a:pt x="0" y="18"/>
                    <a:pt x="22" y="0"/>
                    <a:pt x="50" y="0"/>
                  </a:cubicBezTo>
                  <a:close/>
                  <a:moveTo>
                    <a:pt x="103" y="90"/>
                  </a:moveTo>
                  <a:cubicBezTo>
                    <a:pt x="103" y="96"/>
                    <a:pt x="107" y="101"/>
                    <a:pt x="113" y="104"/>
                  </a:cubicBezTo>
                  <a:cubicBezTo>
                    <a:pt x="113" y="106"/>
                    <a:pt x="113" y="106"/>
                    <a:pt x="113" y="106"/>
                  </a:cubicBezTo>
                  <a:cubicBezTo>
                    <a:pt x="102" y="106"/>
                    <a:pt x="92" y="104"/>
                    <a:pt x="83" y="95"/>
                  </a:cubicBezTo>
                  <a:cubicBezTo>
                    <a:pt x="81" y="95"/>
                    <a:pt x="79" y="96"/>
                    <a:pt x="76" y="96"/>
                  </a:cubicBezTo>
                  <a:cubicBezTo>
                    <a:pt x="66" y="96"/>
                    <a:pt x="57" y="93"/>
                    <a:pt x="50" y="88"/>
                  </a:cubicBezTo>
                  <a:cubicBezTo>
                    <a:pt x="65" y="88"/>
                    <a:pt x="79" y="84"/>
                    <a:pt x="90" y="75"/>
                  </a:cubicBezTo>
                  <a:cubicBezTo>
                    <a:pt x="95" y="71"/>
                    <a:pt x="100" y="65"/>
                    <a:pt x="103" y="60"/>
                  </a:cubicBezTo>
                  <a:cubicBezTo>
                    <a:pt x="106" y="54"/>
                    <a:pt x="107" y="47"/>
                    <a:pt x="107" y="40"/>
                  </a:cubicBezTo>
                  <a:cubicBezTo>
                    <a:pt x="107" y="39"/>
                    <a:pt x="107" y="38"/>
                    <a:pt x="107" y="37"/>
                  </a:cubicBezTo>
                  <a:cubicBezTo>
                    <a:pt x="115" y="43"/>
                    <a:pt x="119" y="52"/>
                    <a:pt x="119" y="61"/>
                  </a:cubicBezTo>
                  <a:cubicBezTo>
                    <a:pt x="119" y="72"/>
                    <a:pt x="113" y="82"/>
                    <a:pt x="103" y="88"/>
                  </a:cubicBezTo>
                  <a:cubicBezTo>
                    <a:pt x="103" y="89"/>
                    <a:pt x="103" y="89"/>
                    <a:pt x="103" y="90"/>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8" name="Freeform 207"/>
            <p:cNvSpPr>
              <a:spLocks noEditPoints="1"/>
            </p:cNvSpPr>
            <p:nvPr/>
          </p:nvSpPr>
          <p:spPr bwMode="auto">
            <a:xfrm>
              <a:off x="9976852" y="5491891"/>
              <a:ext cx="223135" cy="225092"/>
            </a:xfrm>
            <a:custGeom>
              <a:avLst/>
              <a:gdLst>
                <a:gd name="T0" fmla="*/ 35 w 70"/>
                <a:gd name="T1" fmla="*/ 0 h 70"/>
                <a:gd name="T2" fmla="*/ 0 w 70"/>
                <a:gd name="T3" fmla="*/ 35 h 70"/>
                <a:gd name="T4" fmla="*/ 35 w 70"/>
                <a:gd name="T5" fmla="*/ 70 h 70"/>
                <a:gd name="T6" fmla="*/ 70 w 70"/>
                <a:gd name="T7" fmla="*/ 35 h 70"/>
                <a:gd name="T8" fmla="*/ 35 w 70"/>
                <a:gd name="T9" fmla="*/ 0 h 70"/>
                <a:gd name="T10" fmla="*/ 29 w 70"/>
                <a:gd name="T11" fmla="*/ 57 h 70"/>
                <a:gd name="T12" fmla="*/ 14 w 70"/>
                <a:gd name="T13" fmla="*/ 38 h 70"/>
                <a:gd name="T14" fmla="*/ 21 w 70"/>
                <a:gd name="T15" fmla="*/ 31 h 70"/>
                <a:gd name="T16" fmla="*/ 29 w 70"/>
                <a:gd name="T17" fmla="*/ 41 h 70"/>
                <a:gd name="T18" fmla="*/ 54 w 70"/>
                <a:gd name="T19" fmla="*/ 21 h 70"/>
                <a:gd name="T20" fmla="*/ 57 w 70"/>
                <a:gd name="T21" fmla="*/ 24 h 70"/>
                <a:gd name="T22" fmla="*/ 29 w 70"/>
                <a:gd name="T23" fmla="*/ 5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 h="70">
                  <a:moveTo>
                    <a:pt x="35" y="0"/>
                  </a:moveTo>
                  <a:cubicBezTo>
                    <a:pt x="16" y="0"/>
                    <a:pt x="0" y="16"/>
                    <a:pt x="0" y="35"/>
                  </a:cubicBezTo>
                  <a:cubicBezTo>
                    <a:pt x="0" y="54"/>
                    <a:pt x="16" y="70"/>
                    <a:pt x="35" y="70"/>
                  </a:cubicBezTo>
                  <a:cubicBezTo>
                    <a:pt x="54" y="70"/>
                    <a:pt x="70" y="54"/>
                    <a:pt x="70" y="35"/>
                  </a:cubicBezTo>
                  <a:cubicBezTo>
                    <a:pt x="70" y="16"/>
                    <a:pt x="54" y="0"/>
                    <a:pt x="35" y="0"/>
                  </a:cubicBezTo>
                  <a:close/>
                  <a:moveTo>
                    <a:pt x="29" y="57"/>
                  </a:moveTo>
                  <a:cubicBezTo>
                    <a:pt x="14" y="38"/>
                    <a:pt x="14" y="38"/>
                    <a:pt x="14" y="38"/>
                  </a:cubicBezTo>
                  <a:cubicBezTo>
                    <a:pt x="21" y="31"/>
                    <a:pt x="21" y="31"/>
                    <a:pt x="21" y="31"/>
                  </a:cubicBezTo>
                  <a:cubicBezTo>
                    <a:pt x="29" y="41"/>
                    <a:pt x="29" y="41"/>
                    <a:pt x="29" y="41"/>
                  </a:cubicBezTo>
                  <a:cubicBezTo>
                    <a:pt x="54" y="21"/>
                    <a:pt x="54" y="21"/>
                    <a:pt x="54" y="21"/>
                  </a:cubicBezTo>
                  <a:cubicBezTo>
                    <a:pt x="57" y="24"/>
                    <a:pt x="57" y="24"/>
                    <a:pt x="57" y="24"/>
                  </a:cubicBezTo>
                  <a:lnTo>
                    <a:pt x="29" y="57"/>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9" name="Freeform 208"/>
            <p:cNvSpPr>
              <a:spLocks noEditPoints="1"/>
            </p:cNvSpPr>
            <p:nvPr/>
          </p:nvSpPr>
          <p:spPr bwMode="auto">
            <a:xfrm>
              <a:off x="8892492" y="5863783"/>
              <a:ext cx="275984" cy="313173"/>
            </a:xfrm>
            <a:custGeom>
              <a:avLst/>
              <a:gdLst>
                <a:gd name="T0" fmla="*/ 55 w 86"/>
                <a:gd name="T1" fmla="*/ 14 h 98"/>
                <a:gd name="T2" fmla="*/ 55 w 86"/>
                <a:gd name="T3" fmla="*/ 27 h 98"/>
                <a:gd name="T4" fmla="*/ 65 w 86"/>
                <a:gd name="T5" fmla="*/ 33 h 98"/>
                <a:gd name="T6" fmla="*/ 74 w 86"/>
                <a:gd name="T7" fmla="*/ 55 h 98"/>
                <a:gd name="T8" fmla="*/ 65 w 86"/>
                <a:gd name="T9" fmla="*/ 77 h 98"/>
                <a:gd name="T10" fmla="*/ 43 w 86"/>
                <a:gd name="T11" fmla="*/ 85 h 98"/>
                <a:gd name="T12" fmla="*/ 22 w 86"/>
                <a:gd name="T13" fmla="*/ 77 h 98"/>
                <a:gd name="T14" fmla="*/ 13 w 86"/>
                <a:gd name="T15" fmla="*/ 55 h 98"/>
                <a:gd name="T16" fmla="*/ 22 w 86"/>
                <a:gd name="T17" fmla="*/ 33 h 98"/>
                <a:gd name="T18" fmla="*/ 31 w 86"/>
                <a:gd name="T19" fmla="*/ 27 h 98"/>
                <a:gd name="T20" fmla="*/ 31 w 86"/>
                <a:gd name="T21" fmla="*/ 14 h 98"/>
                <a:gd name="T22" fmla="*/ 0 w 86"/>
                <a:gd name="T23" fmla="*/ 55 h 98"/>
                <a:gd name="T24" fmla="*/ 43 w 86"/>
                <a:gd name="T25" fmla="*/ 98 h 98"/>
                <a:gd name="T26" fmla="*/ 86 w 86"/>
                <a:gd name="T27" fmla="*/ 55 h 98"/>
                <a:gd name="T28" fmla="*/ 55 w 86"/>
                <a:gd name="T29" fmla="*/ 14 h 98"/>
                <a:gd name="T30" fmla="*/ 37 w 86"/>
                <a:gd name="T31" fmla="*/ 0 h 98"/>
                <a:gd name="T32" fmla="*/ 49 w 86"/>
                <a:gd name="T33" fmla="*/ 0 h 98"/>
                <a:gd name="T34" fmla="*/ 49 w 86"/>
                <a:gd name="T35" fmla="*/ 49 h 98"/>
                <a:gd name="T36" fmla="*/ 37 w 86"/>
                <a:gd name="T37" fmla="*/ 49 h 98"/>
                <a:gd name="T38" fmla="*/ 37 w 86"/>
                <a:gd name="T39"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 h="98">
                  <a:moveTo>
                    <a:pt x="55" y="14"/>
                  </a:moveTo>
                  <a:cubicBezTo>
                    <a:pt x="55" y="27"/>
                    <a:pt x="55" y="27"/>
                    <a:pt x="55" y="27"/>
                  </a:cubicBezTo>
                  <a:cubicBezTo>
                    <a:pt x="59" y="28"/>
                    <a:pt x="62" y="31"/>
                    <a:pt x="65" y="33"/>
                  </a:cubicBezTo>
                  <a:cubicBezTo>
                    <a:pt x="71" y="39"/>
                    <a:pt x="74" y="47"/>
                    <a:pt x="74" y="55"/>
                  </a:cubicBezTo>
                  <a:cubicBezTo>
                    <a:pt x="74" y="63"/>
                    <a:pt x="71" y="71"/>
                    <a:pt x="65" y="77"/>
                  </a:cubicBezTo>
                  <a:cubicBezTo>
                    <a:pt x="59" y="82"/>
                    <a:pt x="51" y="85"/>
                    <a:pt x="43" y="85"/>
                  </a:cubicBezTo>
                  <a:cubicBezTo>
                    <a:pt x="35" y="85"/>
                    <a:pt x="27" y="82"/>
                    <a:pt x="22" y="77"/>
                  </a:cubicBezTo>
                  <a:cubicBezTo>
                    <a:pt x="16" y="71"/>
                    <a:pt x="13" y="63"/>
                    <a:pt x="13" y="55"/>
                  </a:cubicBezTo>
                  <a:cubicBezTo>
                    <a:pt x="13" y="47"/>
                    <a:pt x="16" y="39"/>
                    <a:pt x="22" y="33"/>
                  </a:cubicBezTo>
                  <a:cubicBezTo>
                    <a:pt x="24" y="31"/>
                    <a:pt x="27" y="28"/>
                    <a:pt x="31" y="27"/>
                  </a:cubicBezTo>
                  <a:cubicBezTo>
                    <a:pt x="31" y="14"/>
                    <a:pt x="31" y="14"/>
                    <a:pt x="31" y="14"/>
                  </a:cubicBezTo>
                  <a:cubicBezTo>
                    <a:pt x="13" y="19"/>
                    <a:pt x="0" y="36"/>
                    <a:pt x="0" y="55"/>
                  </a:cubicBezTo>
                  <a:cubicBezTo>
                    <a:pt x="0" y="79"/>
                    <a:pt x="20" y="98"/>
                    <a:pt x="43" y="98"/>
                  </a:cubicBezTo>
                  <a:cubicBezTo>
                    <a:pt x="67" y="98"/>
                    <a:pt x="86" y="79"/>
                    <a:pt x="86" y="55"/>
                  </a:cubicBezTo>
                  <a:cubicBezTo>
                    <a:pt x="86" y="36"/>
                    <a:pt x="73" y="19"/>
                    <a:pt x="55" y="14"/>
                  </a:cubicBezTo>
                  <a:close/>
                  <a:moveTo>
                    <a:pt x="37" y="0"/>
                  </a:moveTo>
                  <a:cubicBezTo>
                    <a:pt x="49" y="0"/>
                    <a:pt x="49" y="0"/>
                    <a:pt x="49" y="0"/>
                  </a:cubicBezTo>
                  <a:cubicBezTo>
                    <a:pt x="49" y="49"/>
                    <a:pt x="49" y="49"/>
                    <a:pt x="49" y="49"/>
                  </a:cubicBezTo>
                  <a:cubicBezTo>
                    <a:pt x="37" y="49"/>
                    <a:pt x="37" y="49"/>
                    <a:pt x="37" y="49"/>
                  </a:cubicBezTo>
                  <a:lnTo>
                    <a:pt x="37" y="0"/>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0" name="Freeform 209"/>
            <p:cNvSpPr/>
            <p:nvPr/>
          </p:nvSpPr>
          <p:spPr bwMode="auto">
            <a:xfrm>
              <a:off x="8549960" y="6186742"/>
              <a:ext cx="371892" cy="311215"/>
            </a:xfrm>
            <a:custGeom>
              <a:avLst/>
              <a:gdLst>
                <a:gd name="T0" fmla="*/ 57 w 116"/>
                <a:gd name="T1" fmla="*/ 1 h 97"/>
                <a:gd name="T2" fmla="*/ 48 w 116"/>
                <a:gd name="T3" fmla="*/ 8 h 97"/>
                <a:gd name="T4" fmla="*/ 55 w 116"/>
                <a:gd name="T5" fmla="*/ 18 h 97"/>
                <a:gd name="T6" fmla="*/ 85 w 116"/>
                <a:gd name="T7" fmla="*/ 22 h 97"/>
                <a:gd name="T8" fmla="*/ 5 w 116"/>
                <a:gd name="T9" fmla="*/ 81 h 97"/>
                <a:gd name="T10" fmla="*/ 3 w 116"/>
                <a:gd name="T11" fmla="*/ 93 h 97"/>
                <a:gd name="T12" fmla="*/ 8 w 116"/>
                <a:gd name="T13" fmla="*/ 96 h 97"/>
                <a:gd name="T14" fmla="*/ 15 w 116"/>
                <a:gd name="T15" fmla="*/ 95 h 97"/>
                <a:gd name="T16" fmla="*/ 95 w 116"/>
                <a:gd name="T17" fmla="*/ 36 h 97"/>
                <a:gd name="T18" fmla="*/ 90 w 116"/>
                <a:gd name="T19" fmla="*/ 66 h 97"/>
                <a:gd name="T20" fmla="*/ 97 w 116"/>
                <a:gd name="T21" fmla="*/ 76 h 97"/>
                <a:gd name="T22" fmla="*/ 107 w 116"/>
                <a:gd name="T23" fmla="*/ 69 h 97"/>
                <a:gd name="T24" fmla="*/ 116 w 116"/>
                <a:gd name="T25" fmla="*/ 10 h 97"/>
                <a:gd name="T26" fmla="*/ 57 w 116"/>
                <a:gd name="T27"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6" h="97">
                  <a:moveTo>
                    <a:pt x="57" y="1"/>
                  </a:moveTo>
                  <a:cubicBezTo>
                    <a:pt x="53" y="0"/>
                    <a:pt x="48" y="3"/>
                    <a:pt x="48" y="8"/>
                  </a:cubicBezTo>
                  <a:cubicBezTo>
                    <a:pt x="47" y="13"/>
                    <a:pt x="50" y="17"/>
                    <a:pt x="55" y="18"/>
                  </a:cubicBezTo>
                  <a:cubicBezTo>
                    <a:pt x="85" y="22"/>
                    <a:pt x="85" y="22"/>
                    <a:pt x="85" y="22"/>
                  </a:cubicBezTo>
                  <a:cubicBezTo>
                    <a:pt x="5" y="81"/>
                    <a:pt x="5" y="81"/>
                    <a:pt x="5" y="81"/>
                  </a:cubicBezTo>
                  <a:cubicBezTo>
                    <a:pt x="1" y="84"/>
                    <a:pt x="0" y="89"/>
                    <a:pt x="3" y="93"/>
                  </a:cubicBezTo>
                  <a:cubicBezTo>
                    <a:pt x="4" y="95"/>
                    <a:pt x="6" y="96"/>
                    <a:pt x="8" y="96"/>
                  </a:cubicBezTo>
                  <a:cubicBezTo>
                    <a:pt x="10" y="97"/>
                    <a:pt x="13" y="96"/>
                    <a:pt x="15" y="95"/>
                  </a:cubicBezTo>
                  <a:cubicBezTo>
                    <a:pt x="95" y="36"/>
                    <a:pt x="95" y="36"/>
                    <a:pt x="95" y="36"/>
                  </a:cubicBezTo>
                  <a:cubicBezTo>
                    <a:pt x="90" y="66"/>
                    <a:pt x="90" y="66"/>
                    <a:pt x="90" y="66"/>
                  </a:cubicBezTo>
                  <a:cubicBezTo>
                    <a:pt x="90" y="71"/>
                    <a:pt x="93" y="75"/>
                    <a:pt x="97" y="76"/>
                  </a:cubicBezTo>
                  <a:cubicBezTo>
                    <a:pt x="102" y="76"/>
                    <a:pt x="106" y="73"/>
                    <a:pt x="107" y="69"/>
                  </a:cubicBezTo>
                  <a:cubicBezTo>
                    <a:pt x="116" y="10"/>
                    <a:pt x="116" y="10"/>
                    <a:pt x="116" y="10"/>
                  </a:cubicBezTo>
                  <a:lnTo>
                    <a:pt x="57" y="1"/>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1" name="Freeform 210"/>
            <p:cNvSpPr>
              <a:spLocks noEditPoints="1"/>
            </p:cNvSpPr>
            <p:nvPr/>
          </p:nvSpPr>
          <p:spPr bwMode="auto">
            <a:xfrm>
              <a:off x="9379868" y="5728727"/>
              <a:ext cx="319045" cy="342532"/>
            </a:xfrm>
            <a:custGeom>
              <a:avLst/>
              <a:gdLst>
                <a:gd name="T0" fmla="*/ 90 w 100"/>
                <a:gd name="T1" fmla="*/ 0 h 107"/>
                <a:gd name="T2" fmla="*/ 10 w 100"/>
                <a:gd name="T3" fmla="*/ 0 h 107"/>
                <a:gd name="T4" fmla="*/ 0 w 100"/>
                <a:gd name="T5" fmla="*/ 10 h 107"/>
                <a:gd name="T6" fmla="*/ 0 w 100"/>
                <a:gd name="T7" fmla="*/ 97 h 107"/>
                <a:gd name="T8" fmla="*/ 10 w 100"/>
                <a:gd name="T9" fmla="*/ 107 h 107"/>
                <a:gd name="T10" fmla="*/ 90 w 100"/>
                <a:gd name="T11" fmla="*/ 107 h 107"/>
                <a:gd name="T12" fmla="*/ 100 w 100"/>
                <a:gd name="T13" fmla="*/ 97 h 107"/>
                <a:gd name="T14" fmla="*/ 100 w 100"/>
                <a:gd name="T15" fmla="*/ 10 h 107"/>
                <a:gd name="T16" fmla="*/ 90 w 100"/>
                <a:gd name="T17" fmla="*/ 0 h 107"/>
                <a:gd name="T18" fmla="*/ 86 w 100"/>
                <a:gd name="T19" fmla="*/ 93 h 107"/>
                <a:gd name="T20" fmla="*/ 13 w 100"/>
                <a:gd name="T21" fmla="*/ 93 h 107"/>
                <a:gd name="T22" fmla="*/ 13 w 100"/>
                <a:gd name="T23" fmla="*/ 13 h 107"/>
                <a:gd name="T24" fmla="*/ 86 w 100"/>
                <a:gd name="T25" fmla="*/ 13 h 107"/>
                <a:gd name="T26" fmla="*/ 86 w 100"/>
                <a:gd name="T27" fmla="*/ 93 h 107"/>
                <a:gd name="T28" fmla="*/ 26 w 100"/>
                <a:gd name="T29" fmla="*/ 47 h 107"/>
                <a:gd name="T30" fmla="*/ 73 w 100"/>
                <a:gd name="T31" fmla="*/ 47 h 107"/>
                <a:gd name="T32" fmla="*/ 73 w 100"/>
                <a:gd name="T33" fmla="*/ 53 h 107"/>
                <a:gd name="T34" fmla="*/ 26 w 100"/>
                <a:gd name="T35" fmla="*/ 53 h 107"/>
                <a:gd name="T36" fmla="*/ 26 w 100"/>
                <a:gd name="T37" fmla="*/ 47 h 107"/>
                <a:gd name="T38" fmla="*/ 26 w 100"/>
                <a:gd name="T39" fmla="*/ 60 h 107"/>
                <a:gd name="T40" fmla="*/ 73 w 100"/>
                <a:gd name="T41" fmla="*/ 60 h 107"/>
                <a:gd name="T42" fmla="*/ 73 w 100"/>
                <a:gd name="T43" fmla="*/ 67 h 107"/>
                <a:gd name="T44" fmla="*/ 26 w 100"/>
                <a:gd name="T45" fmla="*/ 67 h 107"/>
                <a:gd name="T46" fmla="*/ 26 w 100"/>
                <a:gd name="T47" fmla="*/ 60 h 107"/>
                <a:gd name="T48" fmla="*/ 26 w 100"/>
                <a:gd name="T49" fmla="*/ 73 h 107"/>
                <a:gd name="T50" fmla="*/ 73 w 100"/>
                <a:gd name="T51" fmla="*/ 73 h 107"/>
                <a:gd name="T52" fmla="*/ 73 w 100"/>
                <a:gd name="T53" fmla="*/ 80 h 107"/>
                <a:gd name="T54" fmla="*/ 26 w 100"/>
                <a:gd name="T55" fmla="*/ 80 h 107"/>
                <a:gd name="T56" fmla="*/ 26 w 100"/>
                <a:gd name="T57" fmla="*/ 73 h 107"/>
                <a:gd name="T58" fmla="*/ 26 w 100"/>
                <a:gd name="T59" fmla="*/ 33 h 107"/>
                <a:gd name="T60" fmla="*/ 73 w 100"/>
                <a:gd name="T61" fmla="*/ 33 h 107"/>
                <a:gd name="T62" fmla="*/ 73 w 100"/>
                <a:gd name="T63" fmla="*/ 40 h 107"/>
                <a:gd name="T64" fmla="*/ 26 w 100"/>
                <a:gd name="T65" fmla="*/ 40 h 107"/>
                <a:gd name="T66" fmla="*/ 26 w 100"/>
                <a:gd name="T67"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0" h="107">
                  <a:moveTo>
                    <a:pt x="90" y="0"/>
                  </a:moveTo>
                  <a:cubicBezTo>
                    <a:pt x="10" y="0"/>
                    <a:pt x="10" y="0"/>
                    <a:pt x="10" y="0"/>
                  </a:cubicBezTo>
                  <a:cubicBezTo>
                    <a:pt x="4" y="0"/>
                    <a:pt x="0" y="5"/>
                    <a:pt x="0" y="10"/>
                  </a:cubicBezTo>
                  <a:cubicBezTo>
                    <a:pt x="0" y="97"/>
                    <a:pt x="0" y="97"/>
                    <a:pt x="0" y="97"/>
                  </a:cubicBezTo>
                  <a:cubicBezTo>
                    <a:pt x="0" y="102"/>
                    <a:pt x="4" y="107"/>
                    <a:pt x="10" y="107"/>
                  </a:cubicBezTo>
                  <a:cubicBezTo>
                    <a:pt x="90" y="107"/>
                    <a:pt x="90" y="107"/>
                    <a:pt x="90" y="107"/>
                  </a:cubicBezTo>
                  <a:cubicBezTo>
                    <a:pt x="95" y="107"/>
                    <a:pt x="100" y="102"/>
                    <a:pt x="100" y="97"/>
                  </a:cubicBezTo>
                  <a:cubicBezTo>
                    <a:pt x="100" y="10"/>
                    <a:pt x="100" y="10"/>
                    <a:pt x="100" y="10"/>
                  </a:cubicBezTo>
                  <a:cubicBezTo>
                    <a:pt x="100" y="5"/>
                    <a:pt x="95" y="0"/>
                    <a:pt x="90" y="0"/>
                  </a:cubicBezTo>
                  <a:close/>
                  <a:moveTo>
                    <a:pt x="86" y="93"/>
                  </a:moveTo>
                  <a:cubicBezTo>
                    <a:pt x="13" y="93"/>
                    <a:pt x="13" y="93"/>
                    <a:pt x="13" y="93"/>
                  </a:cubicBezTo>
                  <a:cubicBezTo>
                    <a:pt x="13" y="13"/>
                    <a:pt x="13" y="13"/>
                    <a:pt x="13" y="13"/>
                  </a:cubicBezTo>
                  <a:cubicBezTo>
                    <a:pt x="86" y="13"/>
                    <a:pt x="86" y="13"/>
                    <a:pt x="86" y="13"/>
                  </a:cubicBezTo>
                  <a:lnTo>
                    <a:pt x="86" y="93"/>
                  </a:lnTo>
                  <a:close/>
                  <a:moveTo>
                    <a:pt x="26" y="47"/>
                  </a:moveTo>
                  <a:cubicBezTo>
                    <a:pt x="73" y="47"/>
                    <a:pt x="73" y="47"/>
                    <a:pt x="73" y="47"/>
                  </a:cubicBezTo>
                  <a:cubicBezTo>
                    <a:pt x="73" y="53"/>
                    <a:pt x="73" y="53"/>
                    <a:pt x="73" y="53"/>
                  </a:cubicBezTo>
                  <a:cubicBezTo>
                    <a:pt x="26" y="53"/>
                    <a:pt x="26" y="53"/>
                    <a:pt x="26" y="53"/>
                  </a:cubicBezTo>
                  <a:lnTo>
                    <a:pt x="26" y="47"/>
                  </a:lnTo>
                  <a:close/>
                  <a:moveTo>
                    <a:pt x="26" y="60"/>
                  </a:moveTo>
                  <a:cubicBezTo>
                    <a:pt x="73" y="60"/>
                    <a:pt x="73" y="60"/>
                    <a:pt x="73" y="60"/>
                  </a:cubicBezTo>
                  <a:cubicBezTo>
                    <a:pt x="73" y="67"/>
                    <a:pt x="73" y="67"/>
                    <a:pt x="73" y="67"/>
                  </a:cubicBezTo>
                  <a:cubicBezTo>
                    <a:pt x="26" y="67"/>
                    <a:pt x="26" y="67"/>
                    <a:pt x="26" y="67"/>
                  </a:cubicBezTo>
                  <a:lnTo>
                    <a:pt x="26" y="60"/>
                  </a:lnTo>
                  <a:close/>
                  <a:moveTo>
                    <a:pt x="26" y="73"/>
                  </a:moveTo>
                  <a:cubicBezTo>
                    <a:pt x="73" y="73"/>
                    <a:pt x="73" y="73"/>
                    <a:pt x="73" y="73"/>
                  </a:cubicBezTo>
                  <a:cubicBezTo>
                    <a:pt x="73" y="80"/>
                    <a:pt x="73" y="80"/>
                    <a:pt x="73" y="80"/>
                  </a:cubicBezTo>
                  <a:cubicBezTo>
                    <a:pt x="26" y="80"/>
                    <a:pt x="26" y="80"/>
                    <a:pt x="26" y="80"/>
                  </a:cubicBezTo>
                  <a:lnTo>
                    <a:pt x="26" y="73"/>
                  </a:lnTo>
                  <a:close/>
                  <a:moveTo>
                    <a:pt x="26" y="33"/>
                  </a:moveTo>
                  <a:cubicBezTo>
                    <a:pt x="73" y="33"/>
                    <a:pt x="73" y="33"/>
                    <a:pt x="73" y="33"/>
                  </a:cubicBezTo>
                  <a:cubicBezTo>
                    <a:pt x="73" y="40"/>
                    <a:pt x="73" y="40"/>
                    <a:pt x="73" y="40"/>
                  </a:cubicBezTo>
                  <a:cubicBezTo>
                    <a:pt x="26" y="40"/>
                    <a:pt x="26" y="40"/>
                    <a:pt x="26" y="40"/>
                  </a:cubicBezTo>
                  <a:lnTo>
                    <a:pt x="26" y="33"/>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2" name="Freeform 211"/>
            <p:cNvSpPr/>
            <p:nvPr/>
          </p:nvSpPr>
          <p:spPr bwMode="auto">
            <a:xfrm>
              <a:off x="9781119" y="5771788"/>
              <a:ext cx="366021" cy="364063"/>
            </a:xfrm>
            <a:custGeom>
              <a:avLst/>
              <a:gdLst>
                <a:gd name="T0" fmla="*/ 86 w 114"/>
                <a:gd name="T1" fmla="*/ 72 h 114"/>
                <a:gd name="T2" fmla="*/ 66 w 114"/>
                <a:gd name="T3" fmla="*/ 52 h 114"/>
                <a:gd name="T4" fmla="*/ 114 w 114"/>
                <a:gd name="T5" fmla="*/ 16 h 114"/>
                <a:gd name="T6" fmla="*/ 100 w 114"/>
                <a:gd name="T7" fmla="*/ 2 h 114"/>
                <a:gd name="T8" fmla="*/ 40 w 114"/>
                <a:gd name="T9" fmla="*/ 26 h 114"/>
                <a:gd name="T10" fmla="*/ 21 w 114"/>
                <a:gd name="T11" fmla="*/ 7 h 114"/>
                <a:gd name="T12" fmla="*/ 4 w 114"/>
                <a:gd name="T13" fmla="*/ 4 h 114"/>
                <a:gd name="T14" fmla="*/ 7 w 114"/>
                <a:gd name="T15" fmla="*/ 21 h 114"/>
                <a:gd name="T16" fmla="*/ 26 w 114"/>
                <a:gd name="T17" fmla="*/ 40 h 114"/>
                <a:gd name="T18" fmla="*/ 2 w 114"/>
                <a:gd name="T19" fmla="*/ 100 h 114"/>
                <a:gd name="T20" fmla="*/ 16 w 114"/>
                <a:gd name="T21" fmla="*/ 114 h 114"/>
                <a:gd name="T22" fmla="*/ 52 w 114"/>
                <a:gd name="T23" fmla="*/ 66 h 114"/>
                <a:gd name="T24" fmla="*/ 72 w 114"/>
                <a:gd name="T25" fmla="*/ 86 h 114"/>
                <a:gd name="T26" fmla="*/ 72 w 114"/>
                <a:gd name="T27" fmla="*/ 114 h 114"/>
                <a:gd name="T28" fmla="*/ 86 w 114"/>
                <a:gd name="T29" fmla="*/ 114 h 114"/>
                <a:gd name="T30" fmla="*/ 93 w 114"/>
                <a:gd name="T31" fmla="*/ 93 h 114"/>
                <a:gd name="T32" fmla="*/ 114 w 114"/>
                <a:gd name="T33" fmla="*/ 86 h 114"/>
                <a:gd name="T34" fmla="*/ 114 w 114"/>
                <a:gd name="T35" fmla="*/ 72 h 114"/>
                <a:gd name="T36" fmla="*/ 86 w 114"/>
                <a:gd name="T37" fmla="*/ 7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114">
                  <a:moveTo>
                    <a:pt x="86" y="72"/>
                  </a:moveTo>
                  <a:cubicBezTo>
                    <a:pt x="66" y="52"/>
                    <a:pt x="66" y="52"/>
                    <a:pt x="66" y="52"/>
                  </a:cubicBezTo>
                  <a:cubicBezTo>
                    <a:pt x="114" y="16"/>
                    <a:pt x="114" y="16"/>
                    <a:pt x="114" y="16"/>
                  </a:cubicBezTo>
                  <a:cubicBezTo>
                    <a:pt x="100" y="2"/>
                    <a:pt x="100" y="2"/>
                    <a:pt x="100" y="2"/>
                  </a:cubicBezTo>
                  <a:cubicBezTo>
                    <a:pt x="40" y="26"/>
                    <a:pt x="40" y="26"/>
                    <a:pt x="40" y="26"/>
                  </a:cubicBezTo>
                  <a:cubicBezTo>
                    <a:pt x="21" y="7"/>
                    <a:pt x="21" y="7"/>
                    <a:pt x="21" y="7"/>
                  </a:cubicBezTo>
                  <a:cubicBezTo>
                    <a:pt x="16" y="2"/>
                    <a:pt x="8" y="0"/>
                    <a:pt x="4" y="4"/>
                  </a:cubicBezTo>
                  <a:cubicBezTo>
                    <a:pt x="0" y="8"/>
                    <a:pt x="2" y="16"/>
                    <a:pt x="7" y="21"/>
                  </a:cubicBezTo>
                  <a:cubicBezTo>
                    <a:pt x="26" y="40"/>
                    <a:pt x="26" y="40"/>
                    <a:pt x="26" y="40"/>
                  </a:cubicBezTo>
                  <a:cubicBezTo>
                    <a:pt x="2" y="100"/>
                    <a:pt x="2" y="100"/>
                    <a:pt x="2" y="100"/>
                  </a:cubicBezTo>
                  <a:cubicBezTo>
                    <a:pt x="16" y="114"/>
                    <a:pt x="16" y="114"/>
                    <a:pt x="16" y="114"/>
                  </a:cubicBezTo>
                  <a:cubicBezTo>
                    <a:pt x="52" y="66"/>
                    <a:pt x="52" y="66"/>
                    <a:pt x="52" y="66"/>
                  </a:cubicBezTo>
                  <a:cubicBezTo>
                    <a:pt x="72" y="86"/>
                    <a:pt x="72" y="86"/>
                    <a:pt x="72" y="86"/>
                  </a:cubicBezTo>
                  <a:cubicBezTo>
                    <a:pt x="72" y="114"/>
                    <a:pt x="72" y="114"/>
                    <a:pt x="72" y="114"/>
                  </a:cubicBezTo>
                  <a:cubicBezTo>
                    <a:pt x="86" y="114"/>
                    <a:pt x="86" y="114"/>
                    <a:pt x="86" y="114"/>
                  </a:cubicBezTo>
                  <a:cubicBezTo>
                    <a:pt x="93" y="93"/>
                    <a:pt x="93" y="93"/>
                    <a:pt x="93" y="93"/>
                  </a:cubicBezTo>
                  <a:cubicBezTo>
                    <a:pt x="114" y="86"/>
                    <a:pt x="114" y="86"/>
                    <a:pt x="114" y="86"/>
                  </a:cubicBezTo>
                  <a:cubicBezTo>
                    <a:pt x="114" y="72"/>
                    <a:pt x="114" y="72"/>
                    <a:pt x="114" y="72"/>
                  </a:cubicBezTo>
                  <a:cubicBezTo>
                    <a:pt x="86" y="72"/>
                    <a:pt x="86" y="72"/>
                    <a:pt x="86" y="72"/>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3" name="Freeform 212"/>
            <p:cNvSpPr/>
            <p:nvPr/>
          </p:nvSpPr>
          <p:spPr bwMode="auto">
            <a:xfrm>
              <a:off x="9804607" y="6221974"/>
              <a:ext cx="344490" cy="281855"/>
            </a:xfrm>
            <a:custGeom>
              <a:avLst/>
              <a:gdLst>
                <a:gd name="T0" fmla="*/ 108 w 108"/>
                <a:gd name="T1" fmla="*/ 11 h 88"/>
                <a:gd name="T2" fmla="*/ 96 w 108"/>
                <a:gd name="T3" fmla="*/ 14 h 88"/>
                <a:gd name="T4" fmla="*/ 105 w 108"/>
                <a:gd name="T5" fmla="*/ 2 h 88"/>
                <a:gd name="T6" fmla="*/ 91 w 108"/>
                <a:gd name="T7" fmla="*/ 7 h 88"/>
                <a:gd name="T8" fmla="*/ 75 w 108"/>
                <a:gd name="T9" fmla="*/ 0 h 88"/>
                <a:gd name="T10" fmla="*/ 53 w 108"/>
                <a:gd name="T11" fmla="*/ 22 h 88"/>
                <a:gd name="T12" fmla="*/ 54 w 108"/>
                <a:gd name="T13" fmla="*/ 27 h 88"/>
                <a:gd name="T14" fmla="*/ 8 w 108"/>
                <a:gd name="T15" fmla="*/ 4 h 88"/>
                <a:gd name="T16" fmla="*/ 5 w 108"/>
                <a:gd name="T17" fmla="*/ 15 h 88"/>
                <a:gd name="T18" fmla="*/ 15 w 108"/>
                <a:gd name="T19" fmla="*/ 34 h 88"/>
                <a:gd name="T20" fmla="*/ 5 w 108"/>
                <a:gd name="T21" fmla="*/ 31 h 88"/>
                <a:gd name="T22" fmla="*/ 5 w 108"/>
                <a:gd name="T23" fmla="*/ 31 h 88"/>
                <a:gd name="T24" fmla="*/ 23 w 108"/>
                <a:gd name="T25" fmla="*/ 53 h 88"/>
                <a:gd name="T26" fmla="*/ 17 w 108"/>
                <a:gd name="T27" fmla="*/ 54 h 88"/>
                <a:gd name="T28" fmla="*/ 13 w 108"/>
                <a:gd name="T29" fmla="*/ 53 h 88"/>
                <a:gd name="T30" fmla="*/ 33 w 108"/>
                <a:gd name="T31" fmla="*/ 69 h 88"/>
                <a:gd name="T32" fmla="*/ 6 w 108"/>
                <a:gd name="T33" fmla="*/ 78 h 88"/>
                <a:gd name="T34" fmla="*/ 0 w 108"/>
                <a:gd name="T35" fmla="*/ 78 h 88"/>
                <a:gd name="T36" fmla="*/ 34 w 108"/>
                <a:gd name="T37" fmla="*/ 88 h 88"/>
                <a:gd name="T38" fmla="*/ 97 w 108"/>
                <a:gd name="T39" fmla="*/ 25 h 88"/>
                <a:gd name="T40" fmla="*/ 97 w 108"/>
                <a:gd name="T41" fmla="*/ 22 h 88"/>
                <a:gd name="T42" fmla="*/ 108 w 108"/>
                <a:gd name="T43" fmla="*/ 1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88">
                  <a:moveTo>
                    <a:pt x="108" y="11"/>
                  </a:moveTo>
                  <a:cubicBezTo>
                    <a:pt x="104" y="12"/>
                    <a:pt x="100" y="13"/>
                    <a:pt x="96" y="14"/>
                  </a:cubicBezTo>
                  <a:cubicBezTo>
                    <a:pt x="100" y="11"/>
                    <a:pt x="104" y="7"/>
                    <a:pt x="105" y="2"/>
                  </a:cubicBezTo>
                  <a:cubicBezTo>
                    <a:pt x="101" y="4"/>
                    <a:pt x="96" y="6"/>
                    <a:pt x="91" y="7"/>
                  </a:cubicBezTo>
                  <a:cubicBezTo>
                    <a:pt x="87" y="3"/>
                    <a:pt x="81" y="0"/>
                    <a:pt x="75" y="0"/>
                  </a:cubicBezTo>
                  <a:cubicBezTo>
                    <a:pt x="63" y="0"/>
                    <a:pt x="53" y="10"/>
                    <a:pt x="53" y="22"/>
                  </a:cubicBezTo>
                  <a:cubicBezTo>
                    <a:pt x="53" y="24"/>
                    <a:pt x="53" y="26"/>
                    <a:pt x="54" y="27"/>
                  </a:cubicBezTo>
                  <a:cubicBezTo>
                    <a:pt x="35" y="26"/>
                    <a:pt x="19" y="18"/>
                    <a:pt x="8" y="4"/>
                  </a:cubicBezTo>
                  <a:cubicBezTo>
                    <a:pt x="6" y="7"/>
                    <a:pt x="5" y="11"/>
                    <a:pt x="5" y="15"/>
                  </a:cubicBezTo>
                  <a:cubicBezTo>
                    <a:pt x="5" y="23"/>
                    <a:pt x="9" y="30"/>
                    <a:pt x="15" y="34"/>
                  </a:cubicBezTo>
                  <a:cubicBezTo>
                    <a:pt x="11" y="34"/>
                    <a:pt x="8" y="33"/>
                    <a:pt x="5" y="31"/>
                  </a:cubicBezTo>
                  <a:cubicBezTo>
                    <a:pt x="5" y="31"/>
                    <a:pt x="5" y="31"/>
                    <a:pt x="5" y="31"/>
                  </a:cubicBezTo>
                  <a:cubicBezTo>
                    <a:pt x="5" y="42"/>
                    <a:pt x="12" y="51"/>
                    <a:pt x="23" y="53"/>
                  </a:cubicBezTo>
                  <a:cubicBezTo>
                    <a:pt x="21" y="53"/>
                    <a:pt x="19" y="54"/>
                    <a:pt x="17" y="54"/>
                  </a:cubicBezTo>
                  <a:cubicBezTo>
                    <a:pt x="15" y="54"/>
                    <a:pt x="14" y="54"/>
                    <a:pt x="13" y="53"/>
                  </a:cubicBezTo>
                  <a:cubicBezTo>
                    <a:pt x="15" y="62"/>
                    <a:pt x="23" y="69"/>
                    <a:pt x="33" y="69"/>
                  </a:cubicBezTo>
                  <a:cubicBezTo>
                    <a:pt x="26" y="75"/>
                    <a:pt x="16" y="78"/>
                    <a:pt x="6" y="78"/>
                  </a:cubicBezTo>
                  <a:cubicBezTo>
                    <a:pt x="4" y="78"/>
                    <a:pt x="2" y="78"/>
                    <a:pt x="0" y="78"/>
                  </a:cubicBezTo>
                  <a:cubicBezTo>
                    <a:pt x="10" y="84"/>
                    <a:pt x="22" y="88"/>
                    <a:pt x="34" y="88"/>
                  </a:cubicBezTo>
                  <a:cubicBezTo>
                    <a:pt x="75" y="88"/>
                    <a:pt x="97" y="54"/>
                    <a:pt x="97" y="25"/>
                  </a:cubicBezTo>
                  <a:cubicBezTo>
                    <a:pt x="97" y="24"/>
                    <a:pt x="97" y="23"/>
                    <a:pt x="97" y="22"/>
                  </a:cubicBezTo>
                  <a:cubicBezTo>
                    <a:pt x="102" y="19"/>
                    <a:pt x="105" y="15"/>
                    <a:pt x="108" y="11"/>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4" name="Freeform 213"/>
            <p:cNvSpPr/>
            <p:nvPr/>
          </p:nvSpPr>
          <p:spPr bwMode="auto">
            <a:xfrm>
              <a:off x="10315471" y="6398133"/>
              <a:ext cx="242709" cy="252495"/>
            </a:xfrm>
            <a:custGeom>
              <a:avLst/>
              <a:gdLst>
                <a:gd name="T0" fmla="*/ 66 w 124"/>
                <a:gd name="T1" fmla="*/ 0 h 129"/>
                <a:gd name="T2" fmla="*/ 66 w 124"/>
                <a:gd name="T3" fmla="*/ 59 h 129"/>
                <a:gd name="T4" fmla="*/ 124 w 124"/>
                <a:gd name="T5" fmla="*/ 0 h 129"/>
                <a:gd name="T6" fmla="*/ 124 w 124"/>
                <a:gd name="T7" fmla="*/ 129 h 129"/>
                <a:gd name="T8" fmla="*/ 66 w 124"/>
                <a:gd name="T9" fmla="*/ 70 h 129"/>
                <a:gd name="T10" fmla="*/ 66 w 124"/>
                <a:gd name="T11" fmla="*/ 129 h 129"/>
                <a:gd name="T12" fmla="*/ 0 w 124"/>
                <a:gd name="T13" fmla="*/ 64 h 129"/>
                <a:gd name="T14" fmla="*/ 66 w 124"/>
                <a:gd name="T15" fmla="*/ 0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129">
                  <a:moveTo>
                    <a:pt x="66" y="0"/>
                  </a:moveTo>
                  <a:lnTo>
                    <a:pt x="66" y="59"/>
                  </a:lnTo>
                  <a:lnTo>
                    <a:pt x="124" y="0"/>
                  </a:lnTo>
                  <a:lnTo>
                    <a:pt x="124" y="129"/>
                  </a:lnTo>
                  <a:lnTo>
                    <a:pt x="66" y="70"/>
                  </a:lnTo>
                  <a:lnTo>
                    <a:pt x="66" y="129"/>
                  </a:lnTo>
                  <a:lnTo>
                    <a:pt x="0" y="64"/>
                  </a:lnTo>
                  <a:lnTo>
                    <a:pt x="66" y="0"/>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5" name="Freeform 214"/>
            <p:cNvSpPr>
              <a:spLocks noEditPoints="1"/>
            </p:cNvSpPr>
            <p:nvPr/>
          </p:nvSpPr>
          <p:spPr bwMode="auto">
            <a:xfrm>
              <a:off x="9877029" y="6449024"/>
              <a:ext cx="366021" cy="364063"/>
            </a:xfrm>
            <a:custGeom>
              <a:avLst/>
              <a:gdLst>
                <a:gd name="T0" fmla="*/ 0 w 114"/>
                <a:gd name="T1" fmla="*/ 83 h 114"/>
                <a:gd name="T2" fmla="*/ 10 w 114"/>
                <a:gd name="T3" fmla="*/ 93 h 114"/>
                <a:gd name="T4" fmla="*/ 30 w 114"/>
                <a:gd name="T5" fmla="*/ 73 h 114"/>
                <a:gd name="T6" fmla="*/ 41 w 114"/>
                <a:gd name="T7" fmla="*/ 84 h 114"/>
                <a:gd name="T8" fmla="*/ 21 w 114"/>
                <a:gd name="T9" fmla="*/ 104 h 114"/>
                <a:gd name="T10" fmla="*/ 31 w 114"/>
                <a:gd name="T11" fmla="*/ 114 h 114"/>
                <a:gd name="T12" fmla="*/ 51 w 114"/>
                <a:gd name="T13" fmla="*/ 94 h 114"/>
                <a:gd name="T14" fmla="*/ 64 w 114"/>
                <a:gd name="T15" fmla="*/ 107 h 114"/>
                <a:gd name="T16" fmla="*/ 74 w 114"/>
                <a:gd name="T17" fmla="*/ 97 h 114"/>
                <a:gd name="T18" fmla="*/ 17 w 114"/>
                <a:gd name="T19" fmla="*/ 40 h 114"/>
                <a:gd name="T20" fmla="*/ 7 w 114"/>
                <a:gd name="T21" fmla="*/ 50 h 114"/>
                <a:gd name="T22" fmla="*/ 20 w 114"/>
                <a:gd name="T23" fmla="*/ 63 h 114"/>
                <a:gd name="T24" fmla="*/ 0 w 114"/>
                <a:gd name="T25" fmla="*/ 83 h 114"/>
                <a:gd name="T26" fmla="*/ 84 w 114"/>
                <a:gd name="T27" fmla="*/ 30 h 114"/>
                <a:gd name="T28" fmla="*/ 26 w 114"/>
                <a:gd name="T29" fmla="*/ 39 h 114"/>
                <a:gd name="T30" fmla="*/ 75 w 114"/>
                <a:gd name="T31" fmla="*/ 88 h 114"/>
                <a:gd name="T32" fmla="*/ 84 w 114"/>
                <a:gd name="T33" fmla="*/ 30 h 114"/>
                <a:gd name="T34" fmla="*/ 93 w 114"/>
                <a:gd name="T35" fmla="*/ 35 h 114"/>
                <a:gd name="T36" fmla="*/ 79 w 114"/>
                <a:gd name="T37" fmla="*/ 21 h 114"/>
                <a:gd name="T38" fmla="*/ 100 w 114"/>
                <a:gd name="T39" fmla="*/ 0 h 114"/>
                <a:gd name="T40" fmla="*/ 114 w 114"/>
                <a:gd name="T41" fmla="*/ 14 h 114"/>
                <a:gd name="T42" fmla="*/ 93 w 114"/>
                <a:gd name="T43"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114">
                  <a:moveTo>
                    <a:pt x="0" y="83"/>
                  </a:moveTo>
                  <a:cubicBezTo>
                    <a:pt x="10" y="93"/>
                    <a:pt x="10" y="93"/>
                    <a:pt x="10" y="93"/>
                  </a:cubicBezTo>
                  <a:cubicBezTo>
                    <a:pt x="30" y="73"/>
                    <a:pt x="30" y="73"/>
                    <a:pt x="30" y="73"/>
                  </a:cubicBezTo>
                  <a:cubicBezTo>
                    <a:pt x="41" y="84"/>
                    <a:pt x="41" y="84"/>
                    <a:pt x="41" y="84"/>
                  </a:cubicBezTo>
                  <a:cubicBezTo>
                    <a:pt x="21" y="104"/>
                    <a:pt x="21" y="104"/>
                    <a:pt x="21" y="104"/>
                  </a:cubicBezTo>
                  <a:cubicBezTo>
                    <a:pt x="31" y="114"/>
                    <a:pt x="31" y="114"/>
                    <a:pt x="31" y="114"/>
                  </a:cubicBezTo>
                  <a:cubicBezTo>
                    <a:pt x="51" y="94"/>
                    <a:pt x="51" y="94"/>
                    <a:pt x="51" y="94"/>
                  </a:cubicBezTo>
                  <a:cubicBezTo>
                    <a:pt x="64" y="107"/>
                    <a:pt x="64" y="107"/>
                    <a:pt x="64" y="107"/>
                  </a:cubicBezTo>
                  <a:cubicBezTo>
                    <a:pt x="74" y="97"/>
                    <a:pt x="74" y="97"/>
                    <a:pt x="74" y="97"/>
                  </a:cubicBezTo>
                  <a:cubicBezTo>
                    <a:pt x="17" y="40"/>
                    <a:pt x="17" y="40"/>
                    <a:pt x="17" y="40"/>
                  </a:cubicBezTo>
                  <a:cubicBezTo>
                    <a:pt x="7" y="50"/>
                    <a:pt x="7" y="50"/>
                    <a:pt x="7" y="50"/>
                  </a:cubicBezTo>
                  <a:cubicBezTo>
                    <a:pt x="20" y="63"/>
                    <a:pt x="20" y="63"/>
                    <a:pt x="20" y="63"/>
                  </a:cubicBezTo>
                  <a:lnTo>
                    <a:pt x="0" y="83"/>
                  </a:lnTo>
                  <a:close/>
                  <a:moveTo>
                    <a:pt x="84" y="30"/>
                  </a:moveTo>
                  <a:cubicBezTo>
                    <a:pt x="65" y="12"/>
                    <a:pt x="41" y="26"/>
                    <a:pt x="26" y="39"/>
                  </a:cubicBezTo>
                  <a:cubicBezTo>
                    <a:pt x="75" y="88"/>
                    <a:pt x="75" y="88"/>
                    <a:pt x="75" y="88"/>
                  </a:cubicBezTo>
                  <a:cubicBezTo>
                    <a:pt x="88" y="73"/>
                    <a:pt x="102" y="49"/>
                    <a:pt x="84" y="30"/>
                  </a:cubicBezTo>
                  <a:close/>
                  <a:moveTo>
                    <a:pt x="93" y="35"/>
                  </a:moveTo>
                  <a:cubicBezTo>
                    <a:pt x="79" y="21"/>
                    <a:pt x="79" y="21"/>
                    <a:pt x="79" y="21"/>
                  </a:cubicBezTo>
                  <a:cubicBezTo>
                    <a:pt x="100" y="0"/>
                    <a:pt x="100" y="0"/>
                    <a:pt x="100" y="0"/>
                  </a:cubicBezTo>
                  <a:cubicBezTo>
                    <a:pt x="114" y="14"/>
                    <a:pt x="114" y="14"/>
                    <a:pt x="114" y="14"/>
                  </a:cubicBezTo>
                  <a:lnTo>
                    <a:pt x="93" y="35"/>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6" name="Freeform 215"/>
            <p:cNvSpPr>
              <a:spLocks noEditPoints="1"/>
            </p:cNvSpPr>
            <p:nvPr/>
          </p:nvSpPr>
          <p:spPr bwMode="auto">
            <a:xfrm>
              <a:off x="8986444" y="6147595"/>
              <a:ext cx="366021" cy="358191"/>
            </a:xfrm>
            <a:custGeom>
              <a:avLst/>
              <a:gdLst>
                <a:gd name="T0" fmla="*/ 110 w 115"/>
                <a:gd name="T1" fmla="*/ 36 h 112"/>
                <a:gd name="T2" fmla="*/ 86 w 115"/>
                <a:gd name="T3" fmla="*/ 1 h 112"/>
                <a:gd name="T4" fmla="*/ 86 w 115"/>
                <a:gd name="T5" fmla="*/ 1 h 112"/>
                <a:gd name="T6" fmla="*/ 77 w 115"/>
                <a:gd name="T7" fmla="*/ 4 h 112"/>
                <a:gd name="T8" fmla="*/ 32 w 115"/>
                <a:gd name="T9" fmla="*/ 39 h 112"/>
                <a:gd name="T10" fmla="*/ 36 w 115"/>
                <a:gd name="T11" fmla="*/ 56 h 112"/>
                <a:gd name="T12" fmla="*/ 42 w 115"/>
                <a:gd name="T13" fmla="*/ 73 h 112"/>
                <a:gd name="T14" fmla="*/ 98 w 115"/>
                <a:gd name="T15" fmla="*/ 81 h 112"/>
                <a:gd name="T16" fmla="*/ 106 w 115"/>
                <a:gd name="T17" fmla="*/ 78 h 112"/>
                <a:gd name="T18" fmla="*/ 106 w 115"/>
                <a:gd name="T19" fmla="*/ 79 h 112"/>
                <a:gd name="T20" fmla="*/ 110 w 115"/>
                <a:gd name="T21" fmla="*/ 36 h 112"/>
                <a:gd name="T22" fmla="*/ 102 w 115"/>
                <a:gd name="T23" fmla="*/ 73 h 112"/>
                <a:gd name="T24" fmla="*/ 99 w 115"/>
                <a:gd name="T25" fmla="*/ 73 h 112"/>
                <a:gd name="T26" fmla="*/ 93 w 115"/>
                <a:gd name="T27" fmla="*/ 67 h 112"/>
                <a:gd name="T28" fmla="*/ 83 w 115"/>
                <a:gd name="T29" fmla="*/ 43 h 112"/>
                <a:gd name="T30" fmla="*/ 80 w 115"/>
                <a:gd name="T31" fmla="*/ 18 h 112"/>
                <a:gd name="T32" fmla="*/ 82 w 115"/>
                <a:gd name="T33" fmla="*/ 10 h 112"/>
                <a:gd name="T34" fmla="*/ 84 w 115"/>
                <a:gd name="T35" fmla="*/ 8 h 112"/>
                <a:gd name="T36" fmla="*/ 87 w 115"/>
                <a:gd name="T37" fmla="*/ 9 h 112"/>
                <a:gd name="T38" fmla="*/ 93 w 115"/>
                <a:gd name="T39" fmla="*/ 15 h 112"/>
                <a:gd name="T40" fmla="*/ 103 w 115"/>
                <a:gd name="T41" fmla="*/ 38 h 112"/>
                <a:gd name="T42" fmla="*/ 106 w 115"/>
                <a:gd name="T43" fmla="*/ 63 h 112"/>
                <a:gd name="T44" fmla="*/ 104 w 115"/>
                <a:gd name="T45" fmla="*/ 71 h 112"/>
                <a:gd name="T46" fmla="*/ 102 w 115"/>
                <a:gd name="T47" fmla="*/ 73 h 112"/>
                <a:gd name="T48" fmla="*/ 28 w 115"/>
                <a:gd name="T49" fmla="*/ 58 h 112"/>
                <a:gd name="T50" fmla="*/ 25 w 115"/>
                <a:gd name="T51" fmla="*/ 42 h 112"/>
                <a:gd name="T52" fmla="*/ 11 w 115"/>
                <a:gd name="T53" fmla="*/ 47 h 112"/>
                <a:gd name="T54" fmla="*/ 4 w 115"/>
                <a:gd name="T55" fmla="*/ 49 h 112"/>
                <a:gd name="T56" fmla="*/ 0 w 115"/>
                <a:gd name="T57" fmla="*/ 61 h 112"/>
                <a:gd name="T58" fmla="*/ 3 w 115"/>
                <a:gd name="T59" fmla="*/ 70 h 112"/>
                <a:gd name="T60" fmla="*/ 11 w 115"/>
                <a:gd name="T61" fmla="*/ 78 h 112"/>
                <a:gd name="T62" fmla="*/ 19 w 115"/>
                <a:gd name="T63" fmla="*/ 76 h 112"/>
                <a:gd name="T64" fmla="*/ 34 w 115"/>
                <a:gd name="T65" fmla="*/ 73 h 112"/>
                <a:gd name="T66" fmla="*/ 28 w 115"/>
                <a:gd name="T67" fmla="*/ 58 h 112"/>
                <a:gd name="T68" fmla="*/ 47 w 115"/>
                <a:gd name="T69" fmla="*/ 77 h 112"/>
                <a:gd name="T70" fmla="*/ 32 w 115"/>
                <a:gd name="T71" fmla="*/ 78 h 112"/>
                <a:gd name="T72" fmla="*/ 50 w 115"/>
                <a:gd name="T73" fmla="*/ 110 h 112"/>
                <a:gd name="T74" fmla="*/ 54 w 115"/>
                <a:gd name="T75" fmla="*/ 111 h 112"/>
                <a:gd name="T76" fmla="*/ 66 w 115"/>
                <a:gd name="T77" fmla="*/ 102 h 112"/>
                <a:gd name="T78" fmla="*/ 66 w 115"/>
                <a:gd name="T79" fmla="*/ 98 h 112"/>
                <a:gd name="T80" fmla="*/ 47 w 115"/>
                <a:gd name="T81" fmla="*/ 77 h 112"/>
                <a:gd name="T82" fmla="*/ 96 w 115"/>
                <a:gd name="T83" fmla="*/ 53 h 112"/>
                <a:gd name="T84" fmla="*/ 95 w 115"/>
                <a:gd name="T85" fmla="*/ 53 h 112"/>
                <a:gd name="T86" fmla="*/ 93 w 115"/>
                <a:gd name="T87" fmla="*/ 51 h 112"/>
                <a:gd name="T88" fmla="*/ 89 w 115"/>
                <a:gd name="T89" fmla="*/ 42 h 112"/>
                <a:gd name="T90" fmla="*/ 88 w 115"/>
                <a:gd name="T91" fmla="*/ 32 h 112"/>
                <a:gd name="T92" fmla="*/ 89 w 115"/>
                <a:gd name="T93" fmla="*/ 29 h 112"/>
                <a:gd name="T94" fmla="*/ 90 w 115"/>
                <a:gd name="T95" fmla="*/ 28 h 112"/>
                <a:gd name="T96" fmla="*/ 91 w 115"/>
                <a:gd name="T97" fmla="*/ 29 h 112"/>
                <a:gd name="T98" fmla="*/ 93 w 115"/>
                <a:gd name="T99" fmla="*/ 31 h 112"/>
                <a:gd name="T100" fmla="*/ 97 w 115"/>
                <a:gd name="T101" fmla="*/ 40 h 112"/>
                <a:gd name="T102" fmla="*/ 98 w 115"/>
                <a:gd name="T103" fmla="*/ 49 h 112"/>
                <a:gd name="T104" fmla="*/ 97 w 115"/>
                <a:gd name="T105" fmla="*/ 52 h 112"/>
                <a:gd name="T106" fmla="*/ 96 w 115"/>
                <a:gd name="T107"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12">
                  <a:moveTo>
                    <a:pt x="110" y="36"/>
                  </a:moveTo>
                  <a:cubicBezTo>
                    <a:pt x="104" y="15"/>
                    <a:pt x="93" y="0"/>
                    <a:pt x="86" y="1"/>
                  </a:cubicBezTo>
                  <a:cubicBezTo>
                    <a:pt x="86" y="1"/>
                    <a:pt x="86" y="1"/>
                    <a:pt x="86" y="1"/>
                  </a:cubicBezTo>
                  <a:cubicBezTo>
                    <a:pt x="77" y="4"/>
                    <a:pt x="77" y="4"/>
                    <a:pt x="77" y="4"/>
                  </a:cubicBezTo>
                  <a:cubicBezTo>
                    <a:pt x="77" y="4"/>
                    <a:pt x="60" y="25"/>
                    <a:pt x="32" y="39"/>
                  </a:cubicBezTo>
                  <a:cubicBezTo>
                    <a:pt x="33" y="44"/>
                    <a:pt x="34" y="50"/>
                    <a:pt x="36" y="56"/>
                  </a:cubicBezTo>
                  <a:cubicBezTo>
                    <a:pt x="37" y="63"/>
                    <a:pt x="39" y="68"/>
                    <a:pt x="42" y="73"/>
                  </a:cubicBezTo>
                  <a:cubicBezTo>
                    <a:pt x="73" y="71"/>
                    <a:pt x="98" y="81"/>
                    <a:pt x="98" y="81"/>
                  </a:cubicBezTo>
                  <a:cubicBezTo>
                    <a:pt x="106" y="78"/>
                    <a:pt x="106" y="78"/>
                    <a:pt x="106" y="78"/>
                  </a:cubicBezTo>
                  <a:cubicBezTo>
                    <a:pt x="106" y="78"/>
                    <a:pt x="106" y="79"/>
                    <a:pt x="106" y="79"/>
                  </a:cubicBezTo>
                  <a:cubicBezTo>
                    <a:pt x="114" y="76"/>
                    <a:pt x="115" y="57"/>
                    <a:pt x="110" y="36"/>
                  </a:cubicBezTo>
                  <a:close/>
                  <a:moveTo>
                    <a:pt x="102" y="73"/>
                  </a:moveTo>
                  <a:cubicBezTo>
                    <a:pt x="101" y="74"/>
                    <a:pt x="99" y="73"/>
                    <a:pt x="99" y="73"/>
                  </a:cubicBezTo>
                  <a:cubicBezTo>
                    <a:pt x="97" y="71"/>
                    <a:pt x="95" y="69"/>
                    <a:pt x="93" y="67"/>
                  </a:cubicBezTo>
                  <a:cubicBezTo>
                    <a:pt x="89" y="61"/>
                    <a:pt x="85" y="53"/>
                    <a:pt x="83" y="43"/>
                  </a:cubicBezTo>
                  <a:cubicBezTo>
                    <a:pt x="80" y="34"/>
                    <a:pt x="79" y="25"/>
                    <a:pt x="80" y="18"/>
                  </a:cubicBezTo>
                  <a:cubicBezTo>
                    <a:pt x="80" y="15"/>
                    <a:pt x="81" y="12"/>
                    <a:pt x="82" y="10"/>
                  </a:cubicBezTo>
                  <a:cubicBezTo>
                    <a:pt x="82" y="10"/>
                    <a:pt x="83" y="8"/>
                    <a:pt x="84" y="8"/>
                  </a:cubicBezTo>
                  <a:cubicBezTo>
                    <a:pt x="85" y="8"/>
                    <a:pt x="87" y="9"/>
                    <a:pt x="87" y="9"/>
                  </a:cubicBezTo>
                  <a:cubicBezTo>
                    <a:pt x="89" y="10"/>
                    <a:pt x="91" y="12"/>
                    <a:pt x="93" y="15"/>
                  </a:cubicBezTo>
                  <a:cubicBezTo>
                    <a:pt x="97" y="20"/>
                    <a:pt x="101" y="29"/>
                    <a:pt x="103" y="38"/>
                  </a:cubicBezTo>
                  <a:cubicBezTo>
                    <a:pt x="106" y="47"/>
                    <a:pt x="107" y="56"/>
                    <a:pt x="106" y="63"/>
                  </a:cubicBezTo>
                  <a:cubicBezTo>
                    <a:pt x="105" y="67"/>
                    <a:pt x="105" y="69"/>
                    <a:pt x="104" y="71"/>
                  </a:cubicBezTo>
                  <a:cubicBezTo>
                    <a:pt x="103" y="72"/>
                    <a:pt x="103" y="73"/>
                    <a:pt x="102" y="73"/>
                  </a:cubicBezTo>
                  <a:close/>
                  <a:moveTo>
                    <a:pt x="28" y="58"/>
                  </a:moveTo>
                  <a:cubicBezTo>
                    <a:pt x="27" y="53"/>
                    <a:pt x="26" y="47"/>
                    <a:pt x="25" y="42"/>
                  </a:cubicBezTo>
                  <a:cubicBezTo>
                    <a:pt x="20" y="44"/>
                    <a:pt x="16" y="46"/>
                    <a:pt x="11" y="47"/>
                  </a:cubicBezTo>
                  <a:cubicBezTo>
                    <a:pt x="4" y="49"/>
                    <a:pt x="4" y="49"/>
                    <a:pt x="4" y="49"/>
                  </a:cubicBezTo>
                  <a:cubicBezTo>
                    <a:pt x="0" y="61"/>
                    <a:pt x="0" y="61"/>
                    <a:pt x="0" y="61"/>
                  </a:cubicBezTo>
                  <a:cubicBezTo>
                    <a:pt x="3" y="70"/>
                    <a:pt x="3" y="70"/>
                    <a:pt x="3" y="70"/>
                  </a:cubicBezTo>
                  <a:cubicBezTo>
                    <a:pt x="11" y="78"/>
                    <a:pt x="11" y="78"/>
                    <a:pt x="11" y="78"/>
                  </a:cubicBezTo>
                  <a:cubicBezTo>
                    <a:pt x="11" y="78"/>
                    <a:pt x="11" y="78"/>
                    <a:pt x="19" y="76"/>
                  </a:cubicBezTo>
                  <a:cubicBezTo>
                    <a:pt x="24" y="75"/>
                    <a:pt x="28" y="74"/>
                    <a:pt x="34" y="73"/>
                  </a:cubicBezTo>
                  <a:cubicBezTo>
                    <a:pt x="32" y="69"/>
                    <a:pt x="30" y="64"/>
                    <a:pt x="28" y="58"/>
                  </a:cubicBezTo>
                  <a:close/>
                  <a:moveTo>
                    <a:pt x="47" y="77"/>
                  </a:moveTo>
                  <a:cubicBezTo>
                    <a:pt x="32" y="78"/>
                    <a:pt x="32" y="78"/>
                    <a:pt x="32" y="78"/>
                  </a:cubicBezTo>
                  <a:cubicBezTo>
                    <a:pt x="50" y="110"/>
                    <a:pt x="50" y="110"/>
                    <a:pt x="50" y="110"/>
                  </a:cubicBezTo>
                  <a:cubicBezTo>
                    <a:pt x="51" y="112"/>
                    <a:pt x="53" y="112"/>
                    <a:pt x="54" y="111"/>
                  </a:cubicBezTo>
                  <a:cubicBezTo>
                    <a:pt x="66" y="102"/>
                    <a:pt x="66" y="102"/>
                    <a:pt x="66" y="102"/>
                  </a:cubicBezTo>
                  <a:cubicBezTo>
                    <a:pt x="67" y="101"/>
                    <a:pt x="67" y="99"/>
                    <a:pt x="66" y="98"/>
                  </a:cubicBezTo>
                  <a:lnTo>
                    <a:pt x="47" y="77"/>
                  </a:lnTo>
                  <a:close/>
                  <a:moveTo>
                    <a:pt x="96" y="53"/>
                  </a:moveTo>
                  <a:cubicBezTo>
                    <a:pt x="96" y="53"/>
                    <a:pt x="95" y="53"/>
                    <a:pt x="95" y="53"/>
                  </a:cubicBezTo>
                  <a:cubicBezTo>
                    <a:pt x="94" y="53"/>
                    <a:pt x="94" y="52"/>
                    <a:pt x="93" y="51"/>
                  </a:cubicBezTo>
                  <a:cubicBezTo>
                    <a:pt x="91" y="49"/>
                    <a:pt x="90" y="45"/>
                    <a:pt x="89" y="42"/>
                  </a:cubicBezTo>
                  <a:cubicBezTo>
                    <a:pt x="88" y="38"/>
                    <a:pt x="88" y="35"/>
                    <a:pt x="88" y="32"/>
                  </a:cubicBezTo>
                  <a:cubicBezTo>
                    <a:pt x="88" y="31"/>
                    <a:pt x="88" y="30"/>
                    <a:pt x="89" y="29"/>
                  </a:cubicBezTo>
                  <a:cubicBezTo>
                    <a:pt x="89" y="29"/>
                    <a:pt x="89" y="28"/>
                    <a:pt x="90" y="28"/>
                  </a:cubicBezTo>
                  <a:cubicBezTo>
                    <a:pt x="90" y="28"/>
                    <a:pt x="90" y="28"/>
                    <a:pt x="91" y="29"/>
                  </a:cubicBezTo>
                  <a:cubicBezTo>
                    <a:pt x="91" y="29"/>
                    <a:pt x="92" y="30"/>
                    <a:pt x="93" y="31"/>
                  </a:cubicBezTo>
                  <a:cubicBezTo>
                    <a:pt x="94" y="33"/>
                    <a:pt x="96" y="36"/>
                    <a:pt x="97" y="40"/>
                  </a:cubicBezTo>
                  <a:cubicBezTo>
                    <a:pt x="98" y="43"/>
                    <a:pt x="98" y="47"/>
                    <a:pt x="98" y="49"/>
                  </a:cubicBezTo>
                  <a:cubicBezTo>
                    <a:pt x="98" y="51"/>
                    <a:pt x="98" y="52"/>
                    <a:pt x="97" y="52"/>
                  </a:cubicBezTo>
                  <a:cubicBezTo>
                    <a:pt x="97" y="53"/>
                    <a:pt x="97" y="53"/>
                    <a:pt x="96" y="53"/>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7" name="Freeform 216"/>
            <p:cNvSpPr>
              <a:spLocks noEditPoints="1"/>
            </p:cNvSpPr>
            <p:nvPr/>
          </p:nvSpPr>
          <p:spPr bwMode="auto">
            <a:xfrm>
              <a:off x="9420971" y="6157383"/>
              <a:ext cx="334704" cy="336661"/>
            </a:xfrm>
            <a:custGeom>
              <a:avLst/>
              <a:gdLst>
                <a:gd name="T0" fmla="*/ 100 w 105"/>
                <a:gd name="T1" fmla="*/ 29 h 105"/>
                <a:gd name="T2" fmla="*/ 71 w 105"/>
                <a:gd name="T3" fmla="*/ 26 h 105"/>
                <a:gd name="T4" fmla="*/ 88 w 105"/>
                <a:gd name="T5" fmla="*/ 9 h 105"/>
                <a:gd name="T6" fmla="*/ 82 w 105"/>
                <a:gd name="T7" fmla="*/ 3 h 105"/>
                <a:gd name="T8" fmla="*/ 59 w 105"/>
                <a:gd name="T9" fmla="*/ 26 h 105"/>
                <a:gd name="T10" fmla="*/ 52 w 105"/>
                <a:gd name="T11" fmla="*/ 26 h 105"/>
                <a:gd name="T12" fmla="*/ 52 w 105"/>
                <a:gd name="T13" fmla="*/ 26 h 105"/>
                <a:gd name="T14" fmla="*/ 26 w 105"/>
                <a:gd name="T15" fmla="*/ 0 h 105"/>
                <a:gd name="T16" fmla="*/ 19 w 105"/>
                <a:gd name="T17" fmla="*/ 6 h 105"/>
                <a:gd name="T18" fmla="*/ 39 w 105"/>
                <a:gd name="T19" fmla="*/ 26 h 105"/>
                <a:gd name="T20" fmla="*/ 4 w 105"/>
                <a:gd name="T21" fmla="*/ 29 h 105"/>
                <a:gd name="T22" fmla="*/ 0 w 105"/>
                <a:gd name="T23" fmla="*/ 65 h 105"/>
                <a:gd name="T24" fmla="*/ 4 w 105"/>
                <a:gd name="T25" fmla="*/ 101 h 105"/>
                <a:gd name="T26" fmla="*/ 52 w 105"/>
                <a:gd name="T27" fmla="*/ 105 h 105"/>
                <a:gd name="T28" fmla="*/ 100 w 105"/>
                <a:gd name="T29" fmla="*/ 101 h 105"/>
                <a:gd name="T30" fmla="*/ 105 w 105"/>
                <a:gd name="T31" fmla="*/ 65 h 105"/>
                <a:gd name="T32" fmla="*/ 100 w 105"/>
                <a:gd name="T33" fmla="*/ 29 h 105"/>
                <a:gd name="T34" fmla="*/ 88 w 105"/>
                <a:gd name="T35" fmla="*/ 89 h 105"/>
                <a:gd name="T36" fmla="*/ 52 w 105"/>
                <a:gd name="T37" fmla="*/ 92 h 105"/>
                <a:gd name="T38" fmla="*/ 16 w 105"/>
                <a:gd name="T39" fmla="*/ 89 h 105"/>
                <a:gd name="T40" fmla="*/ 13 w 105"/>
                <a:gd name="T41" fmla="*/ 65 h 105"/>
                <a:gd name="T42" fmla="*/ 16 w 105"/>
                <a:gd name="T43" fmla="*/ 41 h 105"/>
                <a:gd name="T44" fmla="*/ 52 w 105"/>
                <a:gd name="T45" fmla="*/ 39 h 105"/>
                <a:gd name="T46" fmla="*/ 88 w 105"/>
                <a:gd name="T47" fmla="*/ 41 h 105"/>
                <a:gd name="T48" fmla="*/ 92 w 105"/>
                <a:gd name="T49" fmla="*/ 65 h 105"/>
                <a:gd name="T50" fmla="*/ 88 w 105"/>
                <a:gd name="T51" fmla="*/ 8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5" h="105">
                  <a:moveTo>
                    <a:pt x="100" y="29"/>
                  </a:moveTo>
                  <a:cubicBezTo>
                    <a:pt x="91" y="28"/>
                    <a:pt x="82" y="27"/>
                    <a:pt x="71" y="26"/>
                  </a:cubicBezTo>
                  <a:cubicBezTo>
                    <a:pt x="88" y="9"/>
                    <a:pt x="88" y="9"/>
                    <a:pt x="88" y="9"/>
                  </a:cubicBezTo>
                  <a:cubicBezTo>
                    <a:pt x="82" y="3"/>
                    <a:pt x="82" y="3"/>
                    <a:pt x="82" y="3"/>
                  </a:cubicBezTo>
                  <a:cubicBezTo>
                    <a:pt x="59" y="26"/>
                    <a:pt x="59" y="26"/>
                    <a:pt x="59" y="26"/>
                  </a:cubicBezTo>
                  <a:cubicBezTo>
                    <a:pt x="57" y="26"/>
                    <a:pt x="54" y="26"/>
                    <a:pt x="52" y="26"/>
                  </a:cubicBezTo>
                  <a:cubicBezTo>
                    <a:pt x="52" y="26"/>
                    <a:pt x="52" y="26"/>
                    <a:pt x="52" y="26"/>
                  </a:cubicBezTo>
                  <a:cubicBezTo>
                    <a:pt x="26" y="0"/>
                    <a:pt x="26" y="0"/>
                    <a:pt x="26" y="0"/>
                  </a:cubicBezTo>
                  <a:cubicBezTo>
                    <a:pt x="19" y="6"/>
                    <a:pt x="19" y="6"/>
                    <a:pt x="19" y="6"/>
                  </a:cubicBezTo>
                  <a:cubicBezTo>
                    <a:pt x="39" y="26"/>
                    <a:pt x="39" y="26"/>
                    <a:pt x="39" y="26"/>
                  </a:cubicBezTo>
                  <a:cubicBezTo>
                    <a:pt x="27" y="27"/>
                    <a:pt x="15" y="28"/>
                    <a:pt x="4" y="29"/>
                  </a:cubicBezTo>
                  <a:cubicBezTo>
                    <a:pt x="1" y="40"/>
                    <a:pt x="0" y="52"/>
                    <a:pt x="0" y="65"/>
                  </a:cubicBezTo>
                  <a:cubicBezTo>
                    <a:pt x="0" y="78"/>
                    <a:pt x="1" y="90"/>
                    <a:pt x="4" y="101"/>
                  </a:cubicBezTo>
                  <a:cubicBezTo>
                    <a:pt x="19" y="104"/>
                    <a:pt x="35" y="105"/>
                    <a:pt x="52" y="105"/>
                  </a:cubicBezTo>
                  <a:cubicBezTo>
                    <a:pt x="69" y="105"/>
                    <a:pt x="86" y="104"/>
                    <a:pt x="100" y="101"/>
                  </a:cubicBezTo>
                  <a:cubicBezTo>
                    <a:pt x="103" y="90"/>
                    <a:pt x="105" y="78"/>
                    <a:pt x="105" y="65"/>
                  </a:cubicBezTo>
                  <a:cubicBezTo>
                    <a:pt x="105" y="52"/>
                    <a:pt x="103" y="40"/>
                    <a:pt x="100" y="29"/>
                  </a:cubicBezTo>
                  <a:close/>
                  <a:moveTo>
                    <a:pt x="88" y="89"/>
                  </a:moveTo>
                  <a:cubicBezTo>
                    <a:pt x="77" y="91"/>
                    <a:pt x="65" y="92"/>
                    <a:pt x="52" y="92"/>
                  </a:cubicBezTo>
                  <a:cubicBezTo>
                    <a:pt x="39" y="92"/>
                    <a:pt x="27" y="91"/>
                    <a:pt x="16" y="89"/>
                  </a:cubicBezTo>
                  <a:cubicBezTo>
                    <a:pt x="14" y="82"/>
                    <a:pt x="13" y="74"/>
                    <a:pt x="13" y="65"/>
                  </a:cubicBezTo>
                  <a:cubicBezTo>
                    <a:pt x="13" y="57"/>
                    <a:pt x="14" y="49"/>
                    <a:pt x="16" y="41"/>
                  </a:cubicBezTo>
                  <a:cubicBezTo>
                    <a:pt x="27" y="40"/>
                    <a:pt x="39" y="39"/>
                    <a:pt x="52" y="39"/>
                  </a:cubicBezTo>
                  <a:cubicBezTo>
                    <a:pt x="65" y="39"/>
                    <a:pt x="77" y="40"/>
                    <a:pt x="88" y="41"/>
                  </a:cubicBezTo>
                  <a:cubicBezTo>
                    <a:pt x="90" y="49"/>
                    <a:pt x="92" y="57"/>
                    <a:pt x="92" y="65"/>
                  </a:cubicBezTo>
                  <a:cubicBezTo>
                    <a:pt x="92" y="74"/>
                    <a:pt x="90" y="82"/>
                    <a:pt x="88" y="89"/>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8" name="Freeform 217"/>
            <p:cNvSpPr/>
            <p:nvPr/>
          </p:nvSpPr>
          <p:spPr bwMode="auto">
            <a:xfrm>
              <a:off x="9372038" y="6560592"/>
              <a:ext cx="409082" cy="230965"/>
            </a:xfrm>
            <a:custGeom>
              <a:avLst/>
              <a:gdLst>
                <a:gd name="T0" fmla="*/ 128 w 128"/>
                <a:gd name="T1" fmla="*/ 50 h 72"/>
                <a:gd name="T2" fmla="*/ 112 w 128"/>
                <a:gd name="T3" fmla="*/ 29 h 72"/>
                <a:gd name="T4" fmla="*/ 82 w 128"/>
                <a:gd name="T5" fmla="*/ 0 h 72"/>
                <a:gd name="T6" fmla="*/ 58 w 128"/>
                <a:gd name="T7" fmla="*/ 11 h 72"/>
                <a:gd name="T8" fmla="*/ 45 w 128"/>
                <a:gd name="T9" fmla="*/ 4 h 72"/>
                <a:gd name="T10" fmla="*/ 29 w 128"/>
                <a:gd name="T11" fmla="*/ 21 h 72"/>
                <a:gd name="T12" fmla="*/ 29 w 128"/>
                <a:gd name="T13" fmla="*/ 23 h 72"/>
                <a:gd name="T14" fmla="*/ 24 w 128"/>
                <a:gd name="T15" fmla="*/ 23 h 72"/>
                <a:gd name="T16" fmla="*/ 0 w 128"/>
                <a:gd name="T17" fmla="*/ 47 h 72"/>
                <a:gd name="T18" fmla="*/ 24 w 128"/>
                <a:gd name="T19" fmla="*/ 72 h 72"/>
                <a:gd name="T20" fmla="*/ 106 w 128"/>
                <a:gd name="T21" fmla="*/ 72 h 72"/>
                <a:gd name="T22" fmla="*/ 106 w 128"/>
                <a:gd name="T23" fmla="*/ 72 h 72"/>
                <a:gd name="T24" fmla="*/ 128 w 128"/>
                <a:gd name="T25" fmla="*/ 5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8" h="72">
                  <a:moveTo>
                    <a:pt x="128" y="50"/>
                  </a:moveTo>
                  <a:cubicBezTo>
                    <a:pt x="128" y="39"/>
                    <a:pt x="121" y="31"/>
                    <a:pt x="112" y="29"/>
                  </a:cubicBezTo>
                  <a:cubicBezTo>
                    <a:pt x="111" y="12"/>
                    <a:pt x="98" y="0"/>
                    <a:pt x="82" y="0"/>
                  </a:cubicBezTo>
                  <a:cubicBezTo>
                    <a:pt x="72" y="0"/>
                    <a:pt x="64" y="4"/>
                    <a:pt x="58" y="11"/>
                  </a:cubicBezTo>
                  <a:cubicBezTo>
                    <a:pt x="55" y="7"/>
                    <a:pt x="51" y="4"/>
                    <a:pt x="45" y="4"/>
                  </a:cubicBezTo>
                  <a:cubicBezTo>
                    <a:pt x="36" y="4"/>
                    <a:pt x="29" y="12"/>
                    <a:pt x="29" y="21"/>
                  </a:cubicBezTo>
                  <a:cubicBezTo>
                    <a:pt x="29" y="22"/>
                    <a:pt x="29" y="23"/>
                    <a:pt x="29" y="23"/>
                  </a:cubicBezTo>
                  <a:cubicBezTo>
                    <a:pt x="27" y="23"/>
                    <a:pt x="26" y="23"/>
                    <a:pt x="24" y="23"/>
                  </a:cubicBezTo>
                  <a:cubicBezTo>
                    <a:pt x="11" y="23"/>
                    <a:pt x="0" y="34"/>
                    <a:pt x="0" y="47"/>
                  </a:cubicBezTo>
                  <a:cubicBezTo>
                    <a:pt x="0" y="61"/>
                    <a:pt x="11" y="72"/>
                    <a:pt x="24" y="72"/>
                  </a:cubicBezTo>
                  <a:cubicBezTo>
                    <a:pt x="106" y="72"/>
                    <a:pt x="106" y="72"/>
                    <a:pt x="106" y="72"/>
                  </a:cubicBezTo>
                  <a:cubicBezTo>
                    <a:pt x="106" y="72"/>
                    <a:pt x="106" y="72"/>
                    <a:pt x="106" y="72"/>
                  </a:cubicBezTo>
                  <a:cubicBezTo>
                    <a:pt x="118" y="71"/>
                    <a:pt x="128" y="62"/>
                    <a:pt x="128" y="50"/>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9" name="Freeform 218"/>
            <p:cNvSpPr>
              <a:spLocks noEditPoints="1"/>
            </p:cNvSpPr>
            <p:nvPr/>
          </p:nvSpPr>
          <p:spPr bwMode="auto">
            <a:xfrm>
              <a:off x="8992317" y="6560592"/>
              <a:ext cx="281855" cy="230965"/>
            </a:xfrm>
            <a:custGeom>
              <a:avLst/>
              <a:gdLst>
                <a:gd name="T0" fmla="*/ 0 w 88"/>
                <a:gd name="T1" fmla="*/ 0 h 72"/>
                <a:gd name="T2" fmla="*/ 0 w 88"/>
                <a:gd name="T3" fmla="*/ 72 h 72"/>
                <a:gd name="T4" fmla="*/ 88 w 88"/>
                <a:gd name="T5" fmla="*/ 72 h 72"/>
                <a:gd name="T6" fmla="*/ 88 w 88"/>
                <a:gd name="T7" fmla="*/ 0 h 72"/>
                <a:gd name="T8" fmla="*/ 0 w 88"/>
                <a:gd name="T9" fmla="*/ 0 h 72"/>
                <a:gd name="T10" fmla="*/ 83 w 88"/>
                <a:gd name="T11" fmla="*/ 66 h 72"/>
                <a:gd name="T12" fmla="*/ 5 w 88"/>
                <a:gd name="T13" fmla="*/ 66 h 72"/>
                <a:gd name="T14" fmla="*/ 5 w 88"/>
                <a:gd name="T15" fmla="*/ 5 h 72"/>
                <a:gd name="T16" fmla="*/ 83 w 88"/>
                <a:gd name="T17" fmla="*/ 5 h 72"/>
                <a:gd name="T18" fmla="*/ 83 w 88"/>
                <a:gd name="T19" fmla="*/ 66 h 72"/>
                <a:gd name="T20" fmla="*/ 61 w 88"/>
                <a:gd name="T21" fmla="*/ 19 h 72"/>
                <a:gd name="T22" fmla="*/ 69 w 88"/>
                <a:gd name="T23" fmla="*/ 27 h 72"/>
                <a:gd name="T24" fmla="*/ 77 w 88"/>
                <a:gd name="T25" fmla="*/ 19 h 72"/>
                <a:gd name="T26" fmla="*/ 69 w 88"/>
                <a:gd name="T27" fmla="*/ 11 h 72"/>
                <a:gd name="T28" fmla="*/ 61 w 88"/>
                <a:gd name="T29" fmla="*/ 19 h 72"/>
                <a:gd name="T30" fmla="*/ 77 w 88"/>
                <a:gd name="T31" fmla="*/ 60 h 72"/>
                <a:gd name="T32" fmla="*/ 11 w 88"/>
                <a:gd name="T33" fmla="*/ 60 h 72"/>
                <a:gd name="T34" fmla="*/ 27 w 88"/>
                <a:gd name="T35" fmla="*/ 16 h 72"/>
                <a:gd name="T36" fmla="*/ 50 w 88"/>
                <a:gd name="T37" fmla="*/ 44 h 72"/>
                <a:gd name="T38" fmla="*/ 61 w 88"/>
                <a:gd name="T39" fmla="*/ 36 h 72"/>
                <a:gd name="T40" fmla="*/ 77 w 88"/>
                <a:gd name="T41" fmla="*/ 6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 h="72">
                  <a:moveTo>
                    <a:pt x="0" y="0"/>
                  </a:moveTo>
                  <a:cubicBezTo>
                    <a:pt x="0" y="72"/>
                    <a:pt x="0" y="72"/>
                    <a:pt x="0" y="72"/>
                  </a:cubicBezTo>
                  <a:cubicBezTo>
                    <a:pt x="88" y="72"/>
                    <a:pt x="88" y="72"/>
                    <a:pt x="88" y="72"/>
                  </a:cubicBezTo>
                  <a:cubicBezTo>
                    <a:pt x="88" y="0"/>
                    <a:pt x="88" y="0"/>
                    <a:pt x="88" y="0"/>
                  </a:cubicBezTo>
                  <a:lnTo>
                    <a:pt x="0" y="0"/>
                  </a:lnTo>
                  <a:close/>
                  <a:moveTo>
                    <a:pt x="83" y="66"/>
                  </a:moveTo>
                  <a:cubicBezTo>
                    <a:pt x="5" y="66"/>
                    <a:pt x="5" y="66"/>
                    <a:pt x="5" y="66"/>
                  </a:cubicBezTo>
                  <a:cubicBezTo>
                    <a:pt x="5" y="5"/>
                    <a:pt x="5" y="5"/>
                    <a:pt x="5" y="5"/>
                  </a:cubicBezTo>
                  <a:cubicBezTo>
                    <a:pt x="83" y="5"/>
                    <a:pt x="83" y="5"/>
                    <a:pt x="83" y="5"/>
                  </a:cubicBezTo>
                  <a:lnTo>
                    <a:pt x="83" y="66"/>
                  </a:lnTo>
                  <a:close/>
                  <a:moveTo>
                    <a:pt x="61" y="19"/>
                  </a:moveTo>
                  <a:cubicBezTo>
                    <a:pt x="61" y="24"/>
                    <a:pt x="64" y="27"/>
                    <a:pt x="69" y="27"/>
                  </a:cubicBezTo>
                  <a:cubicBezTo>
                    <a:pt x="74" y="27"/>
                    <a:pt x="77" y="24"/>
                    <a:pt x="77" y="19"/>
                  </a:cubicBezTo>
                  <a:cubicBezTo>
                    <a:pt x="77" y="14"/>
                    <a:pt x="74" y="11"/>
                    <a:pt x="69" y="11"/>
                  </a:cubicBezTo>
                  <a:cubicBezTo>
                    <a:pt x="64" y="11"/>
                    <a:pt x="61" y="14"/>
                    <a:pt x="61" y="19"/>
                  </a:cubicBezTo>
                  <a:close/>
                  <a:moveTo>
                    <a:pt x="77" y="60"/>
                  </a:moveTo>
                  <a:cubicBezTo>
                    <a:pt x="11" y="60"/>
                    <a:pt x="11" y="60"/>
                    <a:pt x="11" y="60"/>
                  </a:cubicBezTo>
                  <a:cubicBezTo>
                    <a:pt x="27" y="16"/>
                    <a:pt x="27" y="16"/>
                    <a:pt x="27" y="16"/>
                  </a:cubicBezTo>
                  <a:cubicBezTo>
                    <a:pt x="50" y="44"/>
                    <a:pt x="50" y="44"/>
                    <a:pt x="50" y="44"/>
                  </a:cubicBezTo>
                  <a:cubicBezTo>
                    <a:pt x="61" y="36"/>
                    <a:pt x="61" y="36"/>
                    <a:pt x="61" y="36"/>
                  </a:cubicBezTo>
                  <a:lnTo>
                    <a:pt x="77" y="60"/>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0" name="Freeform 219"/>
            <p:cNvSpPr>
              <a:spLocks noEditPoints="1"/>
            </p:cNvSpPr>
            <p:nvPr/>
          </p:nvSpPr>
          <p:spPr bwMode="auto">
            <a:xfrm>
              <a:off x="8583234" y="6505787"/>
              <a:ext cx="272069" cy="275983"/>
            </a:xfrm>
            <a:custGeom>
              <a:avLst/>
              <a:gdLst>
                <a:gd name="T0" fmla="*/ 57 w 85"/>
                <a:gd name="T1" fmla="*/ 59 h 86"/>
                <a:gd name="T2" fmla="*/ 82 w 85"/>
                <a:gd name="T3" fmla="*/ 47 h 86"/>
                <a:gd name="T4" fmla="*/ 82 w 85"/>
                <a:gd name="T5" fmla="*/ 59 h 86"/>
                <a:gd name="T6" fmla="*/ 66 w 85"/>
                <a:gd name="T7" fmla="*/ 67 h 86"/>
                <a:gd name="T8" fmla="*/ 59 w 85"/>
                <a:gd name="T9" fmla="*/ 84 h 86"/>
                <a:gd name="T10" fmla="*/ 47 w 85"/>
                <a:gd name="T11" fmla="*/ 84 h 86"/>
                <a:gd name="T12" fmla="*/ 57 w 85"/>
                <a:gd name="T13" fmla="*/ 59 h 86"/>
                <a:gd name="T14" fmla="*/ 24 w 85"/>
                <a:gd name="T15" fmla="*/ 85 h 86"/>
                <a:gd name="T16" fmla="*/ 39 w 85"/>
                <a:gd name="T17" fmla="*/ 42 h 86"/>
                <a:gd name="T18" fmla="*/ 81 w 85"/>
                <a:gd name="T19" fmla="*/ 23 h 86"/>
                <a:gd name="T20" fmla="*/ 81 w 85"/>
                <a:gd name="T21" fmla="*/ 35 h 86"/>
                <a:gd name="T22" fmla="*/ 81 w 85"/>
                <a:gd name="T23" fmla="*/ 35 h 86"/>
                <a:gd name="T24" fmla="*/ 48 w 85"/>
                <a:gd name="T25" fmla="*/ 51 h 86"/>
                <a:gd name="T26" fmla="*/ 36 w 85"/>
                <a:gd name="T27" fmla="*/ 85 h 86"/>
                <a:gd name="T28" fmla="*/ 24 w 85"/>
                <a:gd name="T29" fmla="*/ 85 h 86"/>
                <a:gd name="T30" fmla="*/ 49 w 85"/>
                <a:gd name="T31" fmla="*/ 7 h 86"/>
                <a:gd name="T32" fmla="*/ 80 w 85"/>
                <a:gd name="T33" fmla="*/ 0 h 86"/>
                <a:gd name="T34" fmla="*/ 80 w 85"/>
                <a:gd name="T35" fmla="*/ 0 h 86"/>
                <a:gd name="T36" fmla="*/ 80 w 85"/>
                <a:gd name="T37" fmla="*/ 12 h 86"/>
                <a:gd name="T38" fmla="*/ 31 w 85"/>
                <a:gd name="T39" fmla="*/ 34 h 86"/>
                <a:gd name="T40" fmla="*/ 12 w 85"/>
                <a:gd name="T41" fmla="*/ 86 h 86"/>
                <a:gd name="T42" fmla="*/ 0 w 85"/>
                <a:gd name="T43" fmla="*/ 86 h 86"/>
                <a:gd name="T44" fmla="*/ 5 w 85"/>
                <a:gd name="T45" fmla="*/ 55 h 86"/>
                <a:gd name="T46" fmla="*/ 22 w 85"/>
                <a:gd name="T47" fmla="*/ 26 h 86"/>
                <a:gd name="T48" fmla="*/ 49 w 85"/>
                <a:gd name="T49" fmla="*/ 7 h 86"/>
                <a:gd name="T50" fmla="*/ 75 w 85"/>
                <a:gd name="T51" fmla="*/ 83 h 86"/>
                <a:gd name="T52" fmla="*/ 83 w 85"/>
                <a:gd name="T53" fmla="*/ 83 h 86"/>
                <a:gd name="T54" fmla="*/ 83 w 85"/>
                <a:gd name="T55" fmla="*/ 74 h 86"/>
                <a:gd name="T56" fmla="*/ 74 w 85"/>
                <a:gd name="T57" fmla="*/ 75 h 86"/>
                <a:gd name="T58" fmla="*/ 75 w 85"/>
                <a:gd name="T59"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86">
                  <a:moveTo>
                    <a:pt x="57" y="59"/>
                  </a:moveTo>
                  <a:cubicBezTo>
                    <a:pt x="64" y="51"/>
                    <a:pt x="73" y="48"/>
                    <a:pt x="82" y="47"/>
                  </a:cubicBezTo>
                  <a:cubicBezTo>
                    <a:pt x="82" y="59"/>
                    <a:pt x="82" y="59"/>
                    <a:pt x="82" y="59"/>
                  </a:cubicBezTo>
                  <a:cubicBezTo>
                    <a:pt x="76" y="59"/>
                    <a:pt x="70" y="62"/>
                    <a:pt x="66" y="67"/>
                  </a:cubicBezTo>
                  <a:cubicBezTo>
                    <a:pt x="61" y="71"/>
                    <a:pt x="59" y="78"/>
                    <a:pt x="59" y="84"/>
                  </a:cubicBezTo>
                  <a:cubicBezTo>
                    <a:pt x="47" y="84"/>
                    <a:pt x="47" y="84"/>
                    <a:pt x="47" y="84"/>
                  </a:cubicBezTo>
                  <a:cubicBezTo>
                    <a:pt x="47" y="75"/>
                    <a:pt x="50" y="66"/>
                    <a:pt x="57" y="59"/>
                  </a:cubicBezTo>
                  <a:close/>
                  <a:moveTo>
                    <a:pt x="24" y="85"/>
                  </a:moveTo>
                  <a:cubicBezTo>
                    <a:pt x="23" y="69"/>
                    <a:pt x="29" y="54"/>
                    <a:pt x="39" y="42"/>
                  </a:cubicBezTo>
                  <a:cubicBezTo>
                    <a:pt x="50" y="31"/>
                    <a:pt x="65" y="24"/>
                    <a:pt x="81" y="23"/>
                  </a:cubicBezTo>
                  <a:cubicBezTo>
                    <a:pt x="81" y="35"/>
                    <a:pt x="81" y="35"/>
                    <a:pt x="81" y="35"/>
                  </a:cubicBezTo>
                  <a:cubicBezTo>
                    <a:pt x="81" y="35"/>
                    <a:pt x="81" y="35"/>
                    <a:pt x="81" y="35"/>
                  </a:cubicBezTo>
                  <a:cubicBezTo>
                    <a:pt x="69" y="36"/>
                    <a:pt x="57" y="41"/>
                    <a:pt x="48" y="51"/>
                  </a:cubicBezTo>
                  <a:cubicBezTo>
                    <a:pt x="40" y="60"/>
                    <a:pt x="35" y="72"/>
                    <a:pt x="36" y="85"/>
                  </a:cubicBezTo>
                  <a:lnTo>
                    <a:pt x="24" y="85"/>
                  </a:lnTo>
                  <a:close/>
                  <a:moveTo>
                    <a:pt x="49" y="7"/>
                  </a:moveTo>
                  <a:cubicBezTo>
                    <a:pt x="59" y="3"/>
                    <a:pt x="69" y="0"/>
                    <a:pt x="80" y="0"/>
                  </a:cubicBezTo>
                  <a:cubicBezTo>
                    <a:pt x="80" y="0"/>
                    <a:pt x="80" y="0"/>
                    <a:pt x="80" y="0"/>
                  </a:cubicBezTo>
                  <a:cubicBezTo>
                    <a:pt x="80" y="12"/>
                    <a:pt x="80" y="12"/>
                    <a:pt x="80" y="12"/>
                  </a:cubicBezTo>
                  <a:cubicBezTo>
                    <a:pt x="61" y="12"/>
                    <a:pt x="44" y="20"/>
                    <a:pt x="31" y="34"/>
                  </a:cubicBezTo>
                  <a:cubicBezTo>
                    <a:pt x="18" y="48"/>
                    <a:pt x="11" y="67"/>
                    <a:pt x="12" y="86"/>
                  </a:cubicBezTo>
                  <a:cubicBezTo>
                    <a:pt x="0" y="86"/>
                    <a:pt x="0" y="86"/>
                    <a:pt x="0" y="86"/>
                  </a:cubicBezTo>
                  <a:cubicBezTo>
                    <a:pt x="0" y="75"/>
                    <a:pt x="1" y="65"/>
                    <a:pt x="5" y="55"/>
                  </a:cubicBezTo>
                  <a:cubicBezTo>
                    <a:pt x="9" y="44"/>
                    <a:pt x="14" y="35"/>
                    <a:pt x="22" y="26"/>
                  </a:cubicBezTo>
                  <a:cubicBezTo>
                    <a:pt x="30" y="18"/>
                    <a:pt x="39" y="12"/>
                    <a:pt x="49" y="7"/>
                  </a:cubicBezTo>
                  <a:close/>
                  <a:moveTo>
                    <a:pt x="75" y="83"/>
                  </a:moveTo>
                  <a:cubicBezTo>
                    <a:pt x="77" y="85"/>
                    <a:pt x="81" y="85"/>
                    <a:pt x="83" y="83"/>
                  </a:cubicBezTo>
                  <a:cubicBezTo>
                    <a:pt x="85" y="80"/>
                    <a:pt x="85" y="77"/>
                    <a:pt x="83" y="74"/>
                  </a:cubicBezTo>
                  <a:cubicBezTo>
                    <a:pt x="80" y="72"/>
                    <a:pt x="77" y="72"/>
                    <a:pt x="74" y="75"/>
                  </a:cubicBezTo>
                  <a:cubicBezTo>
                    <a:pt x="72" y="77"/>
                    <a:pt x="72" y="81"/>
                    <a:pt x="75" y="83"/>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4" name="Freeform 223"/>
            <p:cNvSpPr>
              <a:spLocks noEditPoints="1"/>
            </p:cNvSpPr>
            <p:nvPr/>
          </p:nvSpPr>
          <p:spPr bwMode="auto">
            <a:xfrm>
              <a:off x="5646087" y="3307798"/>
              <a:ext cx="227050" cy="199648"/>
            </a:xfrm>
            <a:custGeom>
              <a:avLst/>
              <a:gdLst>
                <a:gd name="T0" fmla="*/ 76 w 116"/>
                <a:gd name="T1" fmla="*/ 15 h 102"/>
                <a:gd name="T2" fmla="*/ 40 w 116"/>
                <a:gd name="T3" fmla="*/ 0 h 102"/>
                <a:gd name="T4" fmla="*/ 0 w 116"/>
                <a:gd name="T5" fmla="*/ 15 h 102"/>
                <a:gd name="T6" fmla="*/ 0 w 116"/>
                <a:gd name="T7" fmla="*/ 102 h 102"/>
                <a:gd name="T8" fmla="*/ 40 w 116"/>
                <a:gd name="T9" fmla="*/ 87 h 102"/>
                <a:gd name="T10" fmla="*/ 76 w 116"/>
                <a:gd name="T11" fmla="*/ 102 h 102"/>
                <a:gd name="T12" fmla="*/ 116 w 116"/>
                <a:gd name="T13" fmla="*/ 87 h 102"/>
                <a:gd name="T14" fmla="*/ 116 w 116"/>
                <a:gd name="T15" fmla="*/ 0 h 102"/>
                <a:gd name="T16" fmla="*/ 76 w 116"/>
                <a:gd name="T17" fmla="*/ 15 h 102"/>
                <a:gd name="T18" fmla="*/ 44 w 116"/>
                <a:gd name="T19" fmla="*/ 9 h 102"/>
                <a:gd name="T20" fmla="*/ 73 w 116"/>
                <a:gd name="T21" fmla="*/ 22 h 102"/>
                <a:gd name="T22" fmla="*/ 73 w 116"/>
                <a:gd name="T23" fmla="*/ 92 h 102"/>
                <a:gd name="T24" fmla="*/ 44 w 116"/>
                <a:gd name="T25" fmla="*/ 80 h 102"/>
                <a:gd name="T26" fmla="*/ 44 w 116"/>
                <a:gd name="T27" fmla="*/ 9 h 102"/>
                <a:gd name="T28" fmla="*/ 8 w 116"/>
                <a:gd name="T29" fmla="*/ 20 h 102"/>
                <a:gd name="T30" fmla="*/ 37 w 116"/>
                <a:gd name="T31" fmla="*/ 9 h 102"/>
                <a:gd name="T32" fmla="*/ 37 w 116"/>
                <a:gd name="T33" fmla="*/ 80 h 102"/>
                <a:gd name="T34" fmla="*/ 8 w 116"/>
                <a:gd name="T35" fmla="*/ 92 h 102"/>
                <a:gd name="T36" fmla="*/ 8 w 116"/>
                <a:gd name="T37" fmla="*/ 20 h 102"/>
                <a:gd name="T38" fmla="*/ 109 w 116"/>
                <a:gd name="T39" fmla="*/ 82 h 102"/>
                <a:gd name="T40" fmla="*/ 80 w 116"/>
                <a:gd name="T41" fmla="*/ 92 h 102"/>
                <a:gd name="T42" fmla="*/ 80 w 116"/>
                <a:gd name="T43" fmla="*/ 22 h 102"/>
                <a:gd name="T44" fmla="*/ 109 w 116"/>
                <a:gd name="T45" fmla="*/ 10 h 102"/>
                <a:gd name="T46" fmla="*/ 109 w 116"/>
                <a:gd name="T47" fmla="*/ 8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6" h="102">
                  <a:moveTo>
                    <a:pt x="76" y="15"/>
                  </a:moveTo>
                  <a:lnTo>
                    <a:pt x="40" y="0"/>
                  </a:lnTo>
                  <a:lnTo>
                    <a:pt x="0" y="15"/>
                  </a:lnTo>
                  <a:lnTo>
                    <a:pt x="0" y="102"/>
                  </a:lnTo>
                  <a:lnTo>
                    <a:pt x="40" y="87"/>
                  </a:lnTo>
                  <a:lnTo>
                    <a:pt x="76" y="102"/>
                  </a:lnTo>
                  <a:lnTo>
                    <a:pt x="116" y="87"/>
                  </a:lnTo>
                  <a:lnTo>
                    <a:pt x="116" y="0"/>
                  </a:lnTo>
                  <a:lnTo>
                    <a:pt x="76" y="15"/>
                  </a:lnTo>
                  <a:close/>
                  <a:moveTo>
                    <a:pt x="44" y="9"/>
                  </a:moveTo>
                  <a:lnTo>
                    <a:pt x="73" y="22"/>
                  </a:lnTo>
                  <a:lnTo>
                    <a:pt x="73" y="92"/>
                  </a:lnTo>
                  <a:lnTo>
                    <a:pt x="44" y="80"/>
                  </a:lnTo>
                  <a:lnTo>
                    <a:pt x="44" y="9"/>
                  </a:lnTo>
                  <a:close/>
                  <a:moveTo>
                    <a:pt x="8" y="20"/>
                  </a:moveTo>
                  <a:lnTo>
                    <a:pt x="37" y="9"/>
                  </a:lnTo>
                  <a:lnTo>
                    <a:pt x="37" y="80"/>
                  </a:lnTo>
                  <a:lnTo>
                    <a:pt x="8" y="92"/>
                  </a:lnTo>
                  <a:lnTo>
                    <a:pt x="8" y="20"/>
                  </a:lnTo>
                  <a:close/>
                  <a:moveTo>
                    <a:pt x="109" y="82"/>
                  </a:moveTo>
                  <a:lnTo>
                    <a:pt x="80" y="92"/>
                  </a:lnTo>
                  <a:lnTo>
                    <a:pt x="80" y="22"/>
                  </a:lnTo>
                  <a:lnTo>
                    <a:pt x="109" y="10"/>
                  </a:lnTo>
                  <a:lnTo>
                    <a:pt x="109" y="82"/>
                  </a:ln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478" name="Freeform 227"/>
            <p:cNvSpPr>
              <a:spLocks noEditPoints="1"/>
            </p:cNvSpPr>
            <p:nvPr/>
          </p:nvSpPr>
          <p:spPr bwMode="auto">
            <a:xfrm>
              <a:off x="7782165" y="3068712"/>
              <a:ext cx="230965" cy="227050"/>
            </a:xfrm>
            <a:custGeom>
              <a:avLst/>
              <a:gdLst>
                <a:gd name="T0" fmla="*/ 14 w 72"/>
                <a:gd name="T1" fmla="*/ 35 h 71"/>
                <a:gd name="T2" fmla="*/ 14 w 72"/>
                <a:gd name="T3" fmla="*/ 33 h 71"/>
                <a:gd name="T4" fmla="*/ 1 w 72"/>
                <a:gd name="T5" fmla="*/ 29 h 71"/>
                <a:gd name="T6" fmla="*/ 0 w 72"/>
                <a:gd name="T7" fmla="*/ 35 h 71"/>
                <a:gd name="T8" fmla="*/ 11 w 72"/>
                <a:gd name="T9" fmla="*/ 62 h 71"/>
                <a:gd name="T10" fmla="*/ 19 w 72"/>
                <a:gd name="T11" fmla="*/ 51 h 71"/>
                <a:gd name="T12" fmla="*/ 14 w 72"/>
                <a:gd name="T13" fmla="*/ 35 h 71"/>
                <a:gd name="T14" fmla="*/ 58 w 72"/>
                <a:gd name="T15" fmla="*/ 35 h 71"/>
                <a:gd name="T16" fmla="*/ 53 w 72"/>
                <a:gd name="T17" fmla="*/ 51 h 71"/>
                <a:gd name="T18" fmla="*/ 61 w 72"/>
                <a:gd name="T19" fmla="*/ 62 h 71"/>
                <a:gd name="T20" fmla="*/ 72 w 72"/>
                <a:gd name="T21" fmla="*/ 35 h 71"/>
                <a:gd name="T22" fmla="*/ 71 w 72"/>
                <a:gd name="T23" fmla="*/ 29 h 71"/>
                <a:gd name="T24" fmla="*/ 58 w 72"/>
                <a:gd name="T25" fmla="*/ 33 h 71"/>
                <a:gd name="T26" fmla="*/ 58 w 72"/>
                <a:gd name="T27" fmla="*/ 35 h 71"/>
                <a:gd name="T28" fmla="*/ 40 w 72"/>
                <a:gd name="T29" fmla="*/ 13 h 71"/>
                <a:gd name="T30" fmla="*/ 56 w 72"/>
                <a:gd name="T31" fmla="*/ 24 h 71"/>
                <a:gd name="T32" fmla="*/ 68 w 72"/>
                <a:gd name="T33" fmla="*/ 20 h 71"/>
                <a:gd name="T34" fmla="*/ 40 w 72"/>
                <a:gd name="T35" fmla="*/ 0 h 71"/>
                <a:gd name="T36" fmla="*/ 40 w 72"/>
                <a:gd name="T37" fmla="*/ 13 h 71"/>
                <a:gd name="T38" fmla="*/ 16 w 72"/>
                <a:gd name="T39" fmla="*/ 24 h 71"/>
                <a:gd name="T40" fmla="*/ 31 w 72"/>
                <a:gd name="T41" fmla="*/ 13 h 71"/>
                <a:gd name="T42" fmla="*/ 31 w 72"/>
                <a:gd name="T43" fmla="*/ 0 h 71"/>
                <a:gd name="T44" fmla="*/ 3 w 72"/>
                <a:gd name="T45" fmla="*/ 20 h 71"/>
                <a:gd name="T46" fmla="*/ 16 w 72"/>
                <a:gd name="T47" fmla="*/ 24 h 71"/>
                <a:gd name="T48" fmla="*/ 45 w 72"/>
                <a:gd name="T49" fmla="*/ 56 h 71"/>
                <a:gd name="T50" fmla="*/ 36 w 72"/>
                <a:gd name="T51" fmla="*/ 58 h 71"/>
                <a:gd name="T52" fmla="*/ 27 w 72"/>
                <a:gd name="T53" fmla="*/ 56 h 71"/>
                <a:gd name="T54" fmla="*/ 19 w 72"/>
                <a:gd name="T55" fmla="*/ 67 h 71"/>
                <a:gd name="T56" fmla="*/ 36 w 72"/>
                <a:gd name="T57" fmla="*/ 71 h 71"/>
                <a:gd name="T58" fmla="*/ 53 w 72"/>
                <a:gd name="T59" fmla="*/ 67 h 71"/>
                <a:gd name="T60" fmla="*/ 45 w 72"/>
                <a:gd name="T61"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2" h="71">
                  <a:moveTo>
                    <a:pt x="14" y="35"/>
                  </a:moveTo>
                  <a:cubicBezTo>
                    <a:pt x="14" y="35"/>
                    <a:pt x="14" y="34"/>
                    <a:pt x="14" y="33"/>
                  </a:cubicBezTo>
                  <a:cubicBezTo>
                    <a:pt x="1" y="29"/>
                    <a:pt x="1" y="29"/>
                    <a:pt x="1" y="29"/>
                  </a:cubicBezTo>
                  <a:cubicBezTo>
                    <a:pt x="0" y="31"/>
                    <a:pt x="0" y="33"/>
                    <a:pt x="0" y="35"/>
                  </a:cubicBezTo>
                  <a:cubicBezTo>
                    <a:pt x="0" y="46"/>
                    <a:pt x="4" y="55"/>
                    <a:pt x="11" y="62"/>
                  </a:cubicBezTo>
                  <a:cubicBezTo>
                    <a:pt x="19" y="51"/>
                    <a:pt x="19" y="51"/>
                    <a:pt x="19" y="51"/>
                  </a:cubicBezTo>
                  <a:cubicBezTo>
                    <a:pt x="16" y="47"/>
                    <a:pt x="14" y="41"/>
                    <a:pt x="14" y="35"/>
                  </a:cubicBezTo>
                  <a:close/>
                  <a:moveTo>
                    <a:pt x="58" y="35"/>
                  </a:moveTo>
                  <a:cubicBezTo>
                    <a:pt x="58" y="41"/>
                    <a:pt x="56" y="47"/>
                    <a:pt x="53" y="51"/>
                  </a:cubicBezTo>
                  <a:cubicBezTo>
                    <a:pt x="61" y="62"/>
                    <a:pt x="61" y="62"/>
                    <a:pt x="61" y="62"/>
                  </a:cubicBezTo>
                  <a:cubicBezTo>
                    <a:pt x="68" y="55"/>
                    <a:pt x="72" y="46"/>
                    <a:pt x="72" y="35"/>
                  </a:cubicBezTo>
                  <a:cubicBezTo>
                    <a:pt x="72" y="33"/>
                    <a:pt x="72" y="31"/>
                    <a:pt x="71" y="29"/>
                  </a:cubicBezTo>
                  <a:cubicBezTo>
                    <a:pt x="58" y="33"/>
                    <a:pt x="58" y="33"/>
                    <a:pt x="58" y="33"/>
                  </a:cubicBezTo>
                  <a:cubicBezTo>
                    <a:pt x="58" y="34"/>
                    <a:pt x="58" y="35"/>
                    <a:pt x="58" y="35"/>
                  </a:cubicBezTo>
                  <a:close/>
                  <a:moveTo>
                    <a:pt x="40" y="13"/>
                  </a:moveTo>
                  <a:cubicBezTo>
                    <a:pt x="47" y="15"/>
                    <a:pt x="52" y="19"/>
                    <a:pt x="56" y="24"/>
                  </a:cubicBezTo>
                  <a:cubicBezTo>
                    <a:pt x="68" y="20"/>
                    <a:pt x="68" y="20"/>
                    <a:pt x="68" y="20"/>
                  </a:cubicBezTo>
                  <a:cubicBezTo>
                    <a:pt x="63" y="9"/>
                    <a:pt x="53" y="1"/>
                    <a:pt x="40" y="0"/>
                  </a:cubicBezTo>
                  <a:lnTo>
                    <a:pt x="40" y="13"/>
                  </a:lnTo>
                  <a:close/>
                  <a:moveTo>
                    <a:pt x="16" y="24"/>
                  </a:moveTo>
                  <a:cubicBezTo>
                    <a:pt x="20" y="19"/>
                    <a:pt x="25" y="15"/>
                    <a:pt x="31" y="13"/>
                  </a:cubicBezTo>
                  <a:cubicBezTo>
                    <a:pt x="31" y="0"/>
                    <a:pt x="31" y="0"/>
                    <a:pt x="31" y="0"/>
                  </a:cubicBezTo>
                  <a:cubicBezTo>
                    <a:pt x="19" y="1"/>
                    <a:pt x="9" y="9"/>
                    <a:pt x="3" y="20"/>
                  </a:cubicBezTo>
                  <a:lnTo>
                    <a:pt x="16" y="24"/>
                  </a:lnTo>
                  <a:close/>
                  <a:moveTo>
                    <a:pt x="45" y="56"/>
                  </a:moveTo>
                  <a:cubicBezTo>
                    <a:pt x="42" y="57"/>
                    <a:pt x="39" y="58"/>
                    <a:pt x="36" y="58"/>
                  </a:cubicBezTo>
                  <a:cubicBezTo>
                    <a:pt x="33" y="58"/>
                    <a:pt x="30" y="57"/>
                    <a:pt x="27" y="56"/>
                  </a:cubicBezTo>
                  <a:cubicBezTo>
                    <a:pt x="19" y="67"/>
                    <a:pt x="19" y="67"/>
                    <a:pt x="19" y="67"/>
                  </a:cubicBezTo>
                  <a:cubicBezTo>
                    <a:pt x="24" y="70"/>
                    <a:pt x="30" y="71"/>
                    <a:pt x="36" y="71"/>
                  </a:cubicBezTo>
                  <a:cubicBezTo>
                    <a:pt x="42" y="71"/>
                    <a:pt x="48" y="70"/>
                    <a:pt x="53" y="67"/>
                  </a:cubicBezTo>
                  <a:lnTo>
                    <a:pt x="45" y="56"/>
                  </a:ln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80" name="Freeform 229"/>
            <p:cNvSpPr>
              <a:spLocks noEditPoints="1"/>
            </p:cNvSpPr>
            <p:nvPr/>
          </p:nvSpPr>
          <p:spPr bwMode="auto">
            <a:xfrm>
              <a:off x="8409033" y="762985"/>
              <a:ext cx="189861" cy="187904"/>
            </a:xfrm>
            <a:custGeom>
              <a:avLst/>
              <a:gdLst>
                <a:gd name="T0" fmla="*/ 30 w 59"/>
                <a:gd name="T1" fmla="*/ 0 h 59"/>
                <a:gd name="T2" fmla="*/ 0 w 59"/>
                <a:gd name="T3" fmla="*/ 29 h 59"/>
                <a:gd name="T4" fmla="*/ 30 w 59"/>
                <a:gd name="T5" fmla="*/ 59 h 59"/>
                <a:gd name="T6" fmla="*/ 59 w 59"/>
                <a:gd name="T7" fmla="*/ 29 h 59"/>
                <a:gd name="T8" fmla="*/ 30 w 59"/>
                <a:gd name="T9" fmla="*/ 0 h 59"/>
                <a:gd name="T10" fmla="*/ 47 w 59"/>
                <a:gd name="T11" fmla="*/ 25 h 59"/>
                <a:gd name="T12" fmla="*/ 31 w 59"/>
                <a:gd name="T13" fmla="*/ 47 h 59"/>
                <a:gd name="T14" fmla="*/ 24 w 59"/>
                <a:gd name="T15" fmla="*/ 44 h 59"/>
                <a:gd name="T16" fmla="*/ 18 w 59"/>
                <a:gd name="T17" fmla="*/ 27 h 59"/>
                <a:gd name="T18" fmla="*/ 14 w 59"/>
                <a:gd name="T19" fmla="*/ 28 h 59"/>
                <a:gd name="T20" fmla="*/ 12 w 59"/>
                <a:gd name="T21" fmla="*/ 26 h 59"/>
                <a:gd name="T22" fmla="*/ 23 w 59"/>
                <a:gd name="T23" fmla="*/ 18 h 59"/>
                <a:gd name="T24" fmla="*/ 29 w 59"/>
                <a:gd name="T25" fmla="*/ 30 h 59"/>
                <a:gd name="T26" fmla="*/ 32 w 59"/>
                <a:gd name="T27" fmla="*/ 37 h 59"/>
                <a:gd name="T28" fmla="*/ 36 w 59"/>
                <a:gd name="T29" fmla="*/ 31 h 59"/>
                <a:gd name="T30" fmla="*/ 32 w 59"/>
                <a:gd name="T31" fmla="*/ 26 h 59"/>
                <a:gd name="T32" fmla="*/ 47 w 59"/>
                <a:gd name="T33" fmla="*/ 2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9">
                  <a:moveTo>
                    <a:pt x="30" y="0"/>
                  </a:moveTo>
                  <a:cubicBezTo>
                    <a:pt x="14" y="0"/>
                    <a:pt x="0" y="13"/>
                    <a:pt x="0" y="29"/>
                  </a:cubicBezTo>
                  <a:cubicBezTo>
                    <a:pt x="0" y="45"/>
                    <a:pt x="14" y="59"/>
                    <a:pt x="30" y="59"/>
                  </a:cubicBezTo>
                  <a:cubicBezTo>
                    <a:pt x="46" y="59"/>
                    <a:pt x="59" y="45"/>
                    <a:pt x="59" y="29"/>
                  </a:cubicBezTo>
                  <a:cubicBezTo>
                    <a:pt x="59" y="13"/>
                    <a:pt x="46" y="0"/>
                    <a:pt x="30" y="0"/>
                  </a:cubicBezTo>
                  <a:close/>
                  <a:moveTo>
                    <a:pt x="47" y="25"/>
                  </a:moveTo>
                  <a:cubicBezTo>
                    <a:pt x="45" y="36"/>
                    <a:pt x="34" y="45"/>
                    <a:pt x="31" y="47"/>
                  </a:cubicBezTo>
                  <a:cubicBezTo>
                    <a:pt x="28" y="49"/>
                    <a:pt x="25" y="46"/>
                    <a:pt x="24" y="44"/>
                  </a:cubicBezTo>
                  <a:cubicBezTo>
                    <a:pt x="22" y="42"/>
                    <a:pt x="19" y="28"/>
                    <a:pt x="18" y="27"/>
                  </a:cubicBezTo>
                  <a:cubicBezTo>
                    <a:pt x="17" y="25"/>
                    <a:pt x="14" y="28"/>
                    <a:pt x="14" y="28"/>
                  </a:cubicBezTo>
                  <a:cubicBezTo>
                    <a:pt x="12" y="26"/>
                    <a:pt x="12" y="26"/>
                    <a:pt x="12" y="26"/>
                  </a:cubicBezTo>
                  <a:cubicBezTo>
                    <a:pt x="12" y="26"/>
                    <a:pt x="18" y="19"/>
                    <a:pt x="23" y="18"/>
                  </a:cubicBezTo>
                  <a:cubicBezTo>
                    <a:pt x="28" y="17"/>
                    <a:pt x="28" y="25"/>
                    <a:pt x="29" y="30"/>
                  </a:cubicBezTo>
                  <a:cubicBezTo>
                    <a:pt x="30" y="34"/>
                    <a:pt x="31" y="37"/>
                    <a:pt x="32" y="37"/>
                  </a:cubicBezTo>
                  <a:cubicBezTo>
                    <a:pt x="33" y="37"/>
                    <a:pt x="34" y="34"/>
                    <a:pt x="36" y="31"/>
                  </a:cubicBezTo>
                  <a:cubicBezTo>
                    <a:pt x="39" y="27"/>
                    <a:pt x="36" y="23"/>
                    <a:pt x="32" y="26"/>
                  </a:cubicBezTo>
                  <a:cubicBezTo>
                    <a:pt x="34" y="16"/>
                    <a:pt x="49" y="14"/>
                    <a:pt x="47" y="25"/>
                  </a:cubicBezTo>
                  <a:close/>
                </a:path>
              </a:pathLst>
            </a:custGeom>
            <a:solidFill>
              <a:srgbClr val="FF6D6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pic>
        <p:nvPicPr>
          <p:cNvPr id="164" name="图片 163"/>
          <p:cNvPicPr>
            <a:picLocks noChangeAspect="1"/>
          </p:cNvPicPr>
          <p:nvPr/>
        </p:nvPicPr>
        <p:blipFill>
          <a:blip r:embed="rId1"/>
          <a:stretch>
            <a:fillRect/>
          </a:stretch>
        </p:blipFill>
        <p:spPr>
          <a:xfrm>
            <a:off x="6291945" y="1450073"/>
            <a:ext cx="5632450" cy="3781425"/>
          </a:xfrm>
          <a:prstGeom prst="rect">
            <a:avLst/>
          </a:prstGeom>
        </p:spPr>
      </p:pic>
      <p:sp>
        <p:nvSpPr>
          <p:cNvPr id="165" name="文本框 10"/>
          <p:cNvSpPr txBox="1"/>
          <p:nvPr/>
        </p:nvSpPr>
        <p:spPr>
          <a:xfrm>
            <a:off x="6647815" y="833755"/>
            <a:ext cx="5080000" cy="460375"/>
          </a:xfrm>
          <a:prstGeom prst="rect">
            <a:avLst/>
          </a:prstGeom>
          <a:noFill/>
          <a:ln w="9525">
            <a:noFill/>
          </a:ln>
        </p:spPr>
        <p:txBody>
          <a:bodyPr>
            <a:spAutoFit/>
          </a:bodyPr>
          <a:lstStyle/>
          <a:p>
            <a:pPr indent="266700" algn="ctr"/>
            <a:r>
              <a:rPr lang="zh-CN" altLang="en-US" sz="2400" b="0">
                <a:latin typeface="宋体" panose="02010600030101010101" pitchFamily="2" charset="-122"/>
                <a:ea typeface="宋体" panose="02010600030101010101" pitchFamily="2" charset="-122"/>
                <a:cs typeface="宋体" panose="02010600030101010101" pitchFamily="2" charset="-122"/>
              </a:rPr>
              <a:t>表</a:t>
            </a:r>
            <a:r>
              <a:rPr lang="en-US" altLang="zh-CN" sz="2400" b="0">
                <a:latin typeface="宋体" panose="02010600030101010101" pitchFamily="2" charset="-122"/>
                <a:ea typeface="宋体" panose="02010600030101010101" pitchFamily="2" charset="-122"/>
                <a:cs typeface="宋体" panose="02010600030101010101" pitchFamily="2" charset="-122"/>
              </a:rPr>
              <a:t>5-2 </a:t>
            </a:r>
            <a:r>
              <a:rPr lang="zh-CN" altLang="en-US" sz="2400" b="0">
                <a:latin typeface="宋体" panose="02010600030101010101" pitchFamily="2" charset="-122"/>
                <a:ea typeface="宋体" panose="02010600030101010101" pitchFamily="2" charset="-122"/>
                <a:cs typeface="宋体" panose="02010600030101010101" pitchFamily="2" charset="-122"/>
              </a:rPr>
              <a:t>状态变化过程</a:t>
            </a: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90"/>
                                        </p:tgtEl>
                                        <p:attrNameLst>
                                          <p:attrName>style.visibility</p:attrName>
                                        </p:attrNameLst>
                                      </p:cBhvr>
                                      <p:to>
                                        <p:strVal val="visible"/>
                                      </p:to>
                                    </p:set>
                                    <p:animEffect transition="in" filter="wipe(right)">
                                      <p:cBhvr>
                                        <p:cTn id="7" dur="500"/>
                                        <p:tgtEl>
                                          <p:spTgt spid="490"/>
                                        </p:tgtEl>
                                      </p:cBhvr>
                                    </p:animEffect>
                                  </p:childTnLst>
                                </p:cTn>
                              </p:par>
                              <p:par>
                                <p:cTn id="8" presetID="26" presetClass="entr" presetSubtype="0" fill="hold" nodeType="withEffect">
                                  <p:stCondLst>
                                    <p:cond delay="0"/>
                                  </p:stCondLst>
                                  <p:childTnLst>
                                    <p:set>
                                      <p:cBhvr>
                                        <p:cTn id="9" dur="1" fill="hold">
                                          <p:stCondLst>
                                            <p:cond delay="0"/>
                                          </p:stCondLst>
                                        </p:cTn>
                                        <p:tgtEl>
                                          <p:spTgt spid="164"/>
                                        </p:tgtEl>
                                        <p:attrNameLst>
                                          <p:attrName>style.visibility</p:attrName>
                                        </p:attrNameLst>
                                      </p:cBhvr>
                                      <p:to>
                                        <p:strVal val="visible"/>
                                      </p:to>
                                    </p:set>
                                    <p:animEffect transition="in" filter="wipe(down)">
                                      <p:cBhvr>
                                        <p:cTn id="10" dur="580">
                                          <p:stCondLst>
                                            <p:cond delay="0"/>
                                          </p:stCondLst>
                                        </p:cTn>
                                        <p:tgtEl>
                                          <p:spTgt spid="164"/>
                                        </p:tgtEl>
                                      </p:cBhvr>
                                    </p:animEffect>
                                    <p:anim calcmode="lin" valueType="num">
                                      <p:cBhvr>
                                        <p:cTn id="11" dur="1822" tmFilter="0,0; 0.14,0.36; 0.43,0.73; 0.71,0.91; 1.0,1.0">
                                          <p:stCondLst>
                                            <p:cond delay="0"/>
                                          </p:stCondLst>
                                        </p:cTn>
                                        <p:tgtEl>
                                          <p:spTgt spid="164"/>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164"/>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164"/>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164"/>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164"/>
                                        </p:tgtEl>
                                        <p:attrNameLst>
                                          <p:attrName>ppt_y</p:attrName>
                                        </p:attrNameLst>
                                      </p:cBhvr>
                                      <p:tavLst>
                                        <p:tav tm="0" fmla="#ppt_y-sin(pi*$)/81">
                                          <p:val>
                                            <p:fltVal val="0"/>
                                          </p:val>
                                        </p:tav>
                                        <p:tav tm="100000">
                                          <p:val>
                                            <p:fltVal val="1"/>
                                          </p:val>
                                        </p:tav>
                                      </p:tavLst>
                                    </p:anim>
                                    <p:animScale>
                                      <p:cBhvr>
                                        <p:cTn id="16" dur="26">
                                          <p:stCondLst>
                                            <p:cond delay="650"/>
                                          </p:stCondLst>
                                        </p:cTn>
                                        <p:tgtEl>
                                          <p:spTgt spid="164"/>
                                        </p:tgtEl>
                                      </p:cBhvr>
                                      <p:to x="100000" y="60000"/>
                                    </p:animScale>
                                    <p:animScale>
                                      <p:cBhvr>
                                        <p:cTn id="17" dur="166" decel="50000">
                                          <p:stCondLst>
                                            <p:cond delay="676"/>
                                          </p:stCondLst>
                                        </p:cTn>
                                        <p:tgtEl>
                                          <p:spTgt spid="164"/>
                                        </p:tgtEl>
                                      </p:cBhvr>
                                      <p:to x="100000" y="100000"/>
                                    </p:animScale>
                                    <p:animScale>
                                      <p:cBhvr>
                                        <p:cTn id="18" dur="26">
                                          <p:stCondLst>
                                            <p:cond delay="1312"/>
                                          </p:stCondLst>
                                        </p:cTn>
                                        <p:tgtEl>
                                          <p:spTgt spid="164"/>
                                        </p:tgtEl>
                                      </p:cBhvr>
                                      <p:to x="100000" y="80000"/>
                                    </p:animScale>
                                    <p:animScale>
                                      <p:cBhvr>
                                        <p:cTn id="19" dur="166" decel="50000">
                                          <p:stCondLst>
                                            <p:cond delay="1338"/>
                                          </p:stCondLst>
                                        </p:cTn>
                                        <p:tgtEl>
                                          <p:spTgt spid="164"/>
                                        </p:tgtEl>
                                      </p:cBhvr>
                                      <p:to x="100000" y="100000"/>
                                    </p:animScale>
                                    <p:animScale>
                                      <p:cBhvr>
                                        <p:cTn id="20" dur="26">
                                          <p:stCondLst>
                                            <p:cond delay="1642"/>
                                          </p:stCondLst>
                                        </p:cTn>
                                        <p:tgtEl>
                                          <p:spTgt spid="164"/>
                                        </p:tgtEl>
                                      </p:cBhvr>
                                      <p:to x="100000" y="90000"/>
                                    </p:animScale>
                                    <p:animScale>
                                      <p:cBhvr>
                                        <p:cTn id="21" dur="166" decel="50000">
                                          <p:stCondLst>
                                            <p:cond delay="1668"/>
                                          </p:stCondLst>
                                        </p:cTn>
                                        <p:tgtEl>
                                          <p:spTgt spid="164"/>
                                        </p:tgtEl>
                                      </p:cBhvr>
                                      <p:to x="100000" y="100000"/>
                                    </p:animScale>
                                    <p:animScale>
                                      <p:cBhvr>
                                        <p:cTn id="22" dur="26">
                                          <p:stCondLst>
                                            <p:cond delay="1808"/>
                                          </p:stCondLst>
                                        </p:cTn>
                                        <p:tgtEl>
                                          <p:spTgt spid="164"/>
                                        </p:tgtEl>
                                      </p:cBhvr>
                                      <p:to x="100000" y="95000"/>
                                    </p:animScale>
                                    <p:animScale>
                                      <p:cBhvr>
                                        <p:cTn id="23" dur="166" decel="50000">
                                          <p:stCondLst>
                                            <p:cond delay="1834"/>
                                          </p:stCondLst>
                                        </p:cTn>
                                        <p:tgtEl>
                                          <p:spTgt spid="16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80720" y="1002030"/>
            <a:ext cx="5080000" cy="1568450"/>
          </a:xfrm>
          <a:prstGeom prst="rect">
            <a:avLst/>
          </a:prstGeom>
          <a:noFill/>
          <a:ln w="9525">
            <a:noFill/>
          </a:ln>
        </p:spPr>
        <p:txBody>
          <a:bodyPr>
            <a:spAutoFit/>
          </a:bodyPr>
          <a:lstStyle/>
          <a:p>
            <a:pPr indent="0"/>
            <a:r>
              <a:rPr lang="zh-CN" altLang="en-US" sz="2400" b="0" dirty="0" smtClean="0">
                <a:latin typeface="宋体" panose="02010600030101010101" pitchFamily="2" charset="-122"/>
                <a:ea typeface="宋体" panose="02010600030101010101" pitchFamily="2" charset="-122"/>
                <a:cs typeface="宋体" panose="02010600030101010101" pitchFamily="2" charset="-122"/>
              </a:rPr>
              <a:t>   从</a:t>
            </a:r>
            <a:r>
              <a:rPr lang="zh-CN" altLang="en-US" sz="2400" b="0" dirty="0">
                <a:latin typeface="宋体" panose="02010600030101010101" pitchFamily="2" charset="-122"/>
                <a:ea typeface="宋体" panose="02010600030101010101" pitchFamily="2" charset="-122"/>
                <a:cs typeface="宋体" panose="02010600030101010101" pitchFamily="2" charset="-122"/>
              </a:rPr>
              <a:t>队列中取出活结点</a:t>
            </a:r>
            <a:r>
              <a:rPr lang="en-US" altLang="zh-CN" sz="2400" b="0" dirty="0">
                <a:latin typeface="宋体" panose="02010600030101010101" pitchFamily="2" charset="-122"/>
                <a:ea typeface="宋体" panose="02010600030101010101" pitchFamily="2" charset="-122"/>
                <a:cs typeface="宋体" panose="02010600030101010101" pitchFamily="2" charset="-122"/>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，由于队列不为空，表示当前层结束，新的一层开始，在队列尾部增加一个</a:t>
            </a:r>
            <a:r>
              <a:rPr lang="en-US" altLang="zh-CN" sz="2400" b="0" dirty="0">
                <a:latin typeface="宋体" panose="02010600030101010101" pitchFamily="2" charset="-122"/>
                <a:ea typeface="宋体" panose="02010600030101010101" pitchFamily="2" charset="-122"/>
                <a:cs typeface="宋体" panose="02010600030101010101" pitchFamily="2" charset="-122"/>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标记，如表</a:t>
            </a:r>
            <a:r>
              <a:rPr lang="en-US" altLang="zh-CN" sz="2400" b="0" dirty="0">
                <a:latin typeface="Times New Roman" panose="02020603050405020304" charset="0"/>
                <a:ea typeface="Times New Roman" panose="02020603050405020304" charset="0"/>
                <a:cs typeface="Times New Roman" panose="02020603050405020304" charset="0"/>
              </a:rPr>
              <a:t>5-2</a:t>
            </a:r>
            <a:r>
              <a:rPr lang="zh-CN" altLang="en-US" sz="2400" b="0" dirty="0">
                <a:latin typeface="宋体" panose="02010600030101010101" pitchFamily="2" charset="-122"/>
                <a:ea typeface="宋体" panose="02010600030101010101" pitchFamily="2" charset="-122"/>
                <a:cs typeface="宋体" panose="02010600030101010101" pitchFamily="2" charset="-122"/>
              </a:rPr>
              <a:t>状态</a:t>
            </a:r>
            <a:r>
              <a:rPr lang="en-US" altLang="zh-CN" sz="2400" b="0" dirty="0">
                <a:latin typeface="Times New Roman" panose="02020603050405020304" charset="0"/>
                <a:ea typeface="Times New Roman" panose="02020603050405020304" charset="0"/>
                <a:cs typeface="Times New Roman" panose="02020603050405020304" charset="0"/>
              </a:rPr>
              <a:t>3</a:t>
            </a:r>
            <a:r>
              <a:rPr lang="zh-CN" altLang="en-US" sz="2400" b="0" dirty="0">
                <a:latin typeface="宋体" panose="02010600030101010101" pitchFamily="2" charset="-122"/>
                <a:ea typeface="宋体" panose="02010600030101010101" pitchFamily="2" charset="-122"/>
                <a:cs typeface="宋体" panose="02010600030101010101" pitchFamily="2" charset="-122"/>
              </a:rPr>
              <a:t>所示。</a:t>
            </a:r>
            <a:endParaRPr lang="zh-CN" altLang="en-US" sz="2400" dirty="0"/>
          </a:p>
        </p:txBody>
      </p:sp>
      <p:sp>
        <p:nvSpPr>
          <p:cNvPr id="8" name="文本框 7"/>
          <p:cNvSpPr txBox="1"/>
          <p:nvPr/>
        </p:nvSpPr>
        <p:spPr>
          <a:xfrm>
            <a:off x="680720" y="2570480"/>
            <a:ext cx="5080000" cy="2676525"/>
          </a:xfrm>
          <a:prstGeom prst="rect">
            <a:avLst/>
          </a:prstGeom>
          <a:noFill/>
          <a:ln w="9525">
            <a:noFill/>
          </a:ln>
        </p:spPr>
        <p:txBody>
          <a:bodyPr>
            <a:spAutoFit/>
          </a:bodyPr>
          <a:lstStyle/>
          <a:p>
            <a:pPr indent="0"/>
            <a:r>
              <a:rPr lang="zh-CN" altLang="en-US" sz="2400" b="0" dirty="0" smtClean="0">
                <a:latin typeface="宋体" panose="02010600030101010101" pitchFamily="2" charset="-122"/>
                <a:ea typeface="宋体" panose="02010600030101010101" pitchFamily="2" charset="-122"/>
                <a:cs typeface="宋体" panose="02010600030101010101" pitchFamily="2" charset="-122"/>
              </a:rPr>
              <a:t>   从</a:t>
            </a:r>
            <a:r>
              <a:rPr lang="zh-CN" altLang="en-US" sz="2400" b="0" dirty="0">
                <a:latin typeface="宋体" panose="02010600030101010101" pitchFamily="2" charset="-122"/>
                <a:ea typeface="宋体" panose="02010600030101010101" pitchFamily="2" charset="-122"/>
                <a:cs typeface="宋体" panose="02010600030101010101" pitchFamily="2" charset="-122"/>
              </a:rPr>
              <a:t>队列中取出活结点</a:t>
            </a:r>
            <a:r>
              <a:rPr lang="en-US" altLang="zh-CN" sz="2400" b="0" dirty="0" err="1">
                <a:latin typeface="宋体" panose="02010600030101010101" pitchFamily="2" charset="-122"/>
                <a:ea typeface="宋体" panose="02010600030101010101" pitchFamily="2" charset="-122"/>
                <a:cs typeface="宋体" panose="02010600030101010101" pitchFamily="2" charset="-122"/>
              </a:rPr>
              <a:t>Ew</a:t>
            </a:r>
            <a:r>
              <a:rPr lang="en-US" altLang="zh-CN" sz="2400" b="0" dirty="0">
                <a:latin typeface="宋体" panose="02010600030101010101" pitchFamily="2" charset="-122"/>
                <a:ea typeface="宋体" panose="02010600030101010101" pitchFamily="2" charset="-122"/>
                <a:cs typeface="宋体" panose="02010600030101010101" pitchFamily="2" charset="-122"/>
              </a:rPr>
              <a:t>=18</a:t>
            </a:r>
            <a:r>
              <a:rPr lang="zh-CN" altLang="en-US" sz="2400" b="0" dirty="0">
                <a:latin typeface="宋体" panose="02010600030101010101" pitchFamily="2" charset="-122"/>
                <a:ea typeface="宋体" panose="02010600030101010101" pitchFamily="2" charset="-122"/>
                <a:cs typeface="宋体" panose="02010600030101010101" pitchFamily="2" charset="-122"/>
              </a:rPr>
              <a:t>，即结点</a:t>
            </a:r>
            <a:r>
              <a:rPr lang="en-US" altLang="zh-CN" sz="2400" b="0" dirty="0">
                <a:latin typeface="Times New Roman" panose="02020603050405020304" charset="0"/>
                <a:ea typeface="Times New Roman" panose="02020603050405020304" charset="0"/>
                <a:cs typeface="Times New Roman" panose="02020603050405020304" charset="0"/>
              </a:rPr>
              <a:t>B</a:t>
            </a:r>
            <a:r>
              <a:rPr lang="zh-CN" altLang="en-US" sz="2400" b="0" dirty="0">
                <a:latin typeface="宋体" panose="02010600030101010101" pitchFamily="2" charset="-122"/>
                <a:ea typeface="宋体" panose="02010600030101010101" pitchFamily="2" charset="-122"/>
                <a:cs typeface="宋体" panose="02010600030101010101" pitchFamily="2" charset="-122"/>
              </a:rPr>
              <a:t>。第</a:t>
            </a:r>
            <a:r>
              <a:rPr lang="en-US" altLang="zh-CN" sz="2400" b="0" dirty="0">
                <a:latin typeface="Times New Roman" panose="02020603050405020304" charset="0"/>
                <a:ea typeface="Times New Roman" panose="02020603050405020304" charset="0"/>
                <a:cs typeface="Times New Roman" panose="02020603050405020304" charset="0"/>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层即集装箱</a:t>
            </a:r>
            <a:r>
              <a:rPr lang="en-US" altLang="zh-CN" sz="2400" b="0" dirty="0">
                <a:latin typeface="Times New Roman" panose="02020603050405020304" charset="0"/>
                <a:ea typeface="Times New Roman" panose="02020603050405020304" charset="0"/>
                <a:cs typeface="Times New Roman" panose="02020603050405020304" charset="0"/>
              </a:rPr>
              <a:t>1</a:t>
            </a:r>
            <a:r>
              <a:rPr lang="zh-CN" altLang="en-US" sz="2400" b="0" dirty="0">
                <a:latin typeface="宋体" panose="02010600030101010101" pitchFamily="2" charset="-122"/>
                <a:ea typeface="宋体" panose="02010600030101010101" pitchFamily="2" charset="-122"/>
                <a:cs typeface="宋体" panose="02010600030101010101" pitchFamily="2" charset="-122"/>
              </a:rPr>
              <a:t>的重量         </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0"/>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0"/>
            <a:r>
              <a:rPr lang="zh-CN" altLang="en-US" sz="2400" b="0" dirty="0">
                <a:latin typeface="宋体" panose="02010600030101010101" pitchFamily="2" charset="-122"/>
                <a:ea typeface="宋体" panose="02010600030101010101" pitchFamily="2" charset="-122"/>
                <a:cs typeface="宋体" panose="02010600030101010101" pitchFamily="2" charset="-122"/>
              </a:rPr>
              <a:t>由于</a:t>
            </a:r>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0"/>
            <a:endParaRPr lang="zh-CN" altLang="en-US" sz="2400" b="0" dirty="0">
              <a:latin typeface="宋体" panose="02010600030101010101" pitchFamily="2" charset="-122"/>
              <a:ea typeface="宋体" panose="02010600030101010101" pitchFamily="2" charset="-122"/>
              <a:cs typeface="宋体" panose="02010600030101010101" pitchFamily="2" charset="-122"/>
            </a:endParaRPr>
          </a:p>
          <a:p>
            <a:pPr indent="0"/>
            <a:r>
              <a:rPr lang="zh-CN" altLang="en-US" sz="2400" b="0" dirty="0">
                <a:latin typeface="宋体" panose="02010600030101010101" pitchFamily="2" charset="-122"/>
                <a:ea typeface="宋体" panose="02010600030101010101" pitchFamily="2" charset="-122"/>
                <a:cs typeface="宋体" panose="02010600030101010101" pitchFamily="2" charset="-122"/>
              </a:rPr>
              <a:t>结点</a:t>
            </a:r>
            <a:r>
              <a:rPr lang="en-US" altLang="zh-CN" sz="2400" b="0" dirty="0">
                <a:latin typeface="Times New Roman" panose="02020603050405020304" charset="0"/>
                <a:ea typeface="Times New Roman" panose="02020603050405020304" charset="0"/>
                <a:cs typeface="Times New Roman" panose="02020603050405020304" charset="0"/>
              </a:rPr>
              <a:t>D</a:t>
            </a:r>
            <a:r>
              <a:rPr lang="zh-CN" altLang="en-US" sz="2400" b="0" dirty="0">
                <a:latin typeface="宋体" panose="02010600030101010101" pitchFamily="2" charset="-122"/>
                <a:ea typeface="宋体" panose="02010600030101010101" pitchFamily="2" charset="-122"/>
                <a:cs typeface="宋体" panose="02010600030101010101" pitchFamily="2" charset="-122"/>
              </a:rPr>
              <a:t>和</a:t>
            </a:r>
            <a:r>
              <a:rPr lang="en-US" altLang="zh-CN" sz="2400" b="0" dirty="0">
                <a:latin typeface="Times New Roman" panose="02020603050405020304" charset="0"/>
                <a:ea typeface="Times New Roman" panose="02020603050405020304" charset="0"/>
                <a:cs typeface="Times New Roman" panose="02020603050405020304" charset="0"/>
              </a:rPr>
              <a:t>E</a:t>
            </a:r>
            <a:r>
              <a:rPr lang="zh-CN" altLang="en-US" sz="2400" b="0" dirty="0">
                <a:latin typeface="宋体" panose="02010600030101010101" pitchFamily="2" charset="-122"/>
                <a:ea typeface="宋体" panose="02010600030101010101" pitchFamily="2" charset="-122"/>
                <a:cs typeface="宋体" panose="02010600030101010101" pitchFamily="2" charset="-122"/>
              </a:rPr>
              <a:t>依次进入队列，如表</a:t>
            </a:r>
            <a:r>
              <a:rPr lang="en-US" altLang="zh-CN" sz="2400" b="0" dirty="0">
                <a:latin typeface="Times New Roman" panose="02020603050405020304" charset="0"/>
                <a:ea typeface="Times New Roman" panose="02020603050405020304" charset="0"/>
                <a:cs typeface="Times New Roman" panose="02020603050405020304" charset="0"/>
              </a:rPr>
              <a:t>5-2</a:t>
            </a:r>
            <a:r>
              <a:rPr lang="zh-CN" altLang="en-US" sz="2400" b="0" dirty="0">
                <a:latin typeface="宋体" panose="02010600030101010101" pitchFamily="2" charset="-122"/>
                <a:ea typeface="宋体" panose="02010600030101010101" pitchFamily="2" charset="-122"/>
                <a:cs typeface="宋体" panose="02010600030101010101" pitchFamily="2" charset="-122"/>
              </a:rPr>
              <a:t>状态</a:t>
            </a:r>
            <a:r>
              <a:rPr lang="en-US" altLang="zh-CN" sz="2400" b="0" dirty="0">
                <a:latin typeface="Times New Roman" panose="02020603050405020304" charset="0"/>
                <a:ea typeface="Times New Roman" panose="02020603050405020304" charset="0"/>
                <a:cs typeface="Times New Roman" panose="02020603050405020304" charset="0"/>
              </a:rPr>
              <a:t>4</a:t>
            </a:r>
            <a:r>
              <a:rPr lang="zh-CN" altLang="en-US" sz="2400" b="0" dirty="0">
                <a:latin typeface="宋体" panose="02010600030101010101" pitchFamily="2" charset="-122"/>
                <a:ea typeface="宋体" panose="02010600030101010101" pitchFamily="2" charset="-122"/>
                <a:cs typeface="宋体" panose="02010600030101010101" pitchFamily="2" charset="-122"/>
              </a:rPr>
              <a:t>所示。</a:t>
            </a:r>
            <a:endParaRPr lang="zh-CN" altLang="en-US" sz="2400" dirty="0"/>
          </a:p>
        </p:txBody>
      </p:sp>
      <p:graphicFrame>
        <p:nvGraphicFramePr>
          <p:cNvPr id="5" name="对象 148"/>
          <p:cNvGraphicFramePr>
            <a:graphicFrameLocks noChangeAspect="1"/>
          </p:cNvGraphicFramePr>
          <p:nvPr/>
        </p:nvGraphicFramePr>
        <p:xfrm>
          <a:off x="680720" y="3308985"/>
          <a:ext cx="5426075" cy="447675"/>
        </p:xfrm>
        <a:graphic>
          <a:graphicData uri="http://schemas.openxmlformats.org/presentationml/2006/ole">
            <mc:AlternateContent xmlns:mc="http://schemas.openxmlformats.org/markup-compatibility/2006">
              <mc:Choice xmlns:v="urn:schemas-microsoft-com:vml" Requires="v">
                <p:oleObj spid="_x0000_s17519" name="" r:id="rId1" imgW="2463165" imgH="203200" progId="Equation.KSEE3">
                  <p:embed/>
                </p:oleObj>
              </mc:Choice>
              <mc:Fallback>
                <p:oleObj name="" r:id="rId1" imgW="2463165" imgH="203200" progId="Equation.KSEE3">
                  <p:embed/>
                  <p:pic>
                    <p:nvPicPr>
                      <p:cNvPr id="0" name="图片 8"/>
                      <p:cNvPicPr/>
                      <p:nvPr/>
                    </p:nvPicPr>
                    <p:blipFill>
                      <a:blip r:embed="rId2"/>
                      <a:stretch>
                        <a:fillRect/>
                      </a:stretch>
                    </p:blipFill>
                    <p:spPr>
                      <a:xfrm>
                        <a:off x="680720" y="3308985"/>
                        <a:ext cx="5426075" cy="447675"/>
                      </a:xfrm>
                      <a:prstGeom prst="rect">
                        <a:avLst/>
                      </a:prstGeom>
                      <a:noFill/>
                      <a:ln w="38100">
                        <a:noFill/>
                        <a:miter/>
                      </a:ln>
                    </p:spPr>
                  </p:pic>
                </p:oleObj>
              </mc:Fallback>
            </mc:AlternateContent>
          </a:graphicData>
        </a:graphic>
      </p:graphicFrame>
      <p:graphicFrame>
        <p:nvGraphicFramePr>
          <p:cNvPr id="6" name="对象 149"/>
          <p:cNvGraphicFramePr>
            <a:graphicFrameLocks noChangeAspect="1"/>
          </p:cNvGraphicFramePr>
          <p:nvPr/>
        </p:nvGraphicFramePr>
        <p:xfrm>
          <a:off x="680720" y="4001770"/>
          <a:ext cx="5723890" cy="479425"/>
        </p:xfrm>
        <a:graphic>
          <a:graphicData uri="http://schemas.openxmlformats.org/presentationml/2006/ole">
            <mc:AlternateContent xmlns:mc="http://schemas.openxmlformats.org/markup-compatibility/2006">
              <mc:Choice xmlns:v="urn:schemas-microsoft-com:vml" Requires="v">
                <p:oleObj spid="_x0000_s17520" name="" r:id="rId3" imgW="2425700" imgH="203200" progId="Equation.KSEE3">
                  <p:embed/>
                </p:oleObj>
              </mc:Choice>
              <mc:Fallback>
                <p:oleObj name="" r:id="rId3" imgW="2425700" imgH="203200" progId="Equation.KSEE3">
                  <p:embed/>
                  <p:pic>
                    <p:nvPicPr>
                      <p:cNvPr id="0" name="图片 9"/>
                      <p:cNvPicPr/>
                      <p:nvPr/>
                    </p:nvPicPr>
                    <p:blipFill>
                      <a:blip r:embed="rId4"/>
                      <a:stretch>
                        <a:fillRect/>
                      </a:stretch>
                    </p:blipFill>
                    <p:spPr>
                      <a:xfrm>
                        <a:off x="680720" y="4001770"/>
                        <a:ext cx="5723890" cy="479425"/>
                      </a:xfrm>
                      <a:prstGeom prst="rect">
                        <a:avLst/>
                      </a:prstGeom>
                      <a:noFill/>
                      <a:ln w="38100">
                        <a:noFill/>
                        <a:miter/>
                      </a:ln>
                    </p:spPr>
                  </p:pic>
                </p:oleObj>
              </mc:Fallback>
            </mc:AlternateContent>
          </a:graphicData>
        </a:graphic>
      </p:graphicFrame>
      <p:pic>
        <p:nvPicPr>
          <p:cNvPr id="7" name="图片 6"/>
          <p:cNvPicPr>
            <a:picLocks noChangeAspect="1"/>
          </p:cNvPicPr>
          <p:nvPr/>
        </p:nvPicPr>
        <p:blipFill>
          <a:blip r:embed="rId5"/>
          <a:stretch>
            <a:fillRect/>
          </a:stretch>
        </p:blipFill>
        <p:spPr>
          <a:xfrm>
            <a:off x="6371590" y="1462405"/>
            <a:ext cx="5632450" cy="3781425"/>
          </a:xfrm>
          <a:prstGeom prst="rect">
            <a:avLst/>
          </a:prstGeom>
        </p:spPr>
      </p:pic>
      <p:sp>
        <p:nvSpPr>
          <p:cNvPr id="11" name="文本框 10"/>
          <p:cNvSpPr txBox="1"/>
          <p:nvPr/>
        </p:nvSpPr>
        <p:spPr>
          <a:xfrm>
            <a:off x="6647815" y="833755"/>
            <a:ext cx="5080000" cy="460375"/>
          </a:xfrm>
          <a:prstGeom prst="rect">
            <a:avLst/>
          </a:prstGeom>
          <a:noFill/>
          <a:ln w="9525">
            <a:noFill/>
          </a:ln>
        </p:spPr>
        <p:txBody>
          <a:bodyPr>
            <a:spAutoFit/>
          </a:bodyPr>
          <a:lstStyle/>
          <a:p>
            <a:pPr indent="266700" algn="ctr"/>
            <a:r>
              <a:rPr lang="zh-CN" altLang="en-US" sz="2400" b="0">
                <a:latin typeface="宋体" panose="02010600030101010101" pitchFamily="2" charset="-122"/>
                <a:ea typeface="宋体" panose="02010600030101010101" pitchFamily="2" charset="-122"/>
                <a:cs typeface="宋体" panose="02010600030101010101" pitchFamily="2" charset="-122"/>
              </a:rPr>
              <a:t>表</a:t>
            </a:r>
            <a:r>
              <a:rPr lang="en-US" altLang="zh-CN" sz="2400" b="0">
                <a:latin typeface="宋体" panose="02010600030101010101" pitchFamily="2" charset="-122"/>
                <a:ea typeface="宋体" panose="02010600030101010101" pitchFamily="2" charset="-122"/>
                <a:cs typeface="宋体" panose="02010600030101010101" pitchFamily="2" charset="-122"/>
              </a:rPr>
              <a:t>5-2 </a:t>
            </a:r>
            <a:r>
              <a:rPr lang="zh-CN" altLang="en-US" sz="2400" b="0">
                <a:latin typeface="宋体" panose="02010600030101010101" pitchFamily="2" charset="-122"/>
                <a:ea typeface="宋体" panose="02010600030101010101" pitchFamily="2" charset="-122"/>
                <a:cs typeface="宋体" panose="02010600030101010101" pitchFamily="2" charset="-122"/>
              </a:rPr>
              <a:t>状态变化过程</a:t>
            </a: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80720" y="1002030"/>
            <a:ext cx="5080000" cy="1938020"/>
          </a:xfrm>
          <a:prstGeom prst="rect">
            <a:avLst/>
          </a:prstGeom>
          <a:noFill/>
          <a:ln w="9525">
            <a:noFill/>
          </a:ln>
        </p:spPr>
        <p:txBody>
          <a:bodyPr>
            <a:spAutoFit/>
          </a:bodyPr>
          <a:lstStyle/>
          <a:p>
            <a:pPr indent="0"/>
            <a:r>
              <a:rPr sz="2400" b="0" dirty="0" err="1"/>
              <a:t>从队列中取出活结点Ew</a:t>
            </a:r>
            <a:r>
              <a:rPr sz="2400" b="0" dirty="0"/>
              <a:t>=0，即结点C。此时</a:t>
            </a:r>
            <a:r>
              <a:rPr lang="en-US" sz="2400" b="0" dirty="0"/>
              <a:t>,</a:t>
            </a:r>
            <a:r>
              <a:rPr sz="2400" b="0" dirty="0"/>
              <a:t>bestw=25</a:t>
            </a:r>
            <a:r>
              <a:rPr lang="en-US" sz="2400" b="0" dirty="0"/>
              <a:t>,</a:t>
            </a:r>
            <a:r>
              <a:rPr sz="2400" b="0" dirty="0"/>
              <a:t>                                         </a:t>
            </a:r>
            <a:r>
              <a:rPr lang="en-US" sz="2400" b="0" dirty="0"/>
              <a:t>,    </a:t>
            </a:r>
            <a:r>
              <a:rPr sz="2400" b="0" dirty="0" err="1"/>
              <a:t>由于</a:t>
            </a:r>
            <a:endParaRPr sz="2400" b="0" dirty="0"/>
          </a:p>
          <a:p>
            <a:pPr indent="0"/>
            <a:r>
              <a:rPr sz="2400" b="0" dirty="0"/>
              <a:t>，结点F和G依次进入队列，如表5-2状态5所示。</a:t>
            </a:r>
            <a:endParaRPr sz="2400" b="0" dirty="0"/>
          </a:p>
        </p:txBody>
      </p:sp>
      <p:sp>
        <p:nvSpPr>
          <p:cNvPr id="8" name="文本框 7"/>
          <p:cNvSpPr txBox="1"/>
          <p:nvPr/>
        </p:nvSpPr>
        <p:spPr>
          <a:xfrm>
            <a:off x="476250" y="3151505"/>
            <a:ext cx="5080000" cy="1938020"/>
          </a:xfrm>
          <a:prstGeom prst="rect">
            <a:avLst/>
          </a:prstGeom>
          <a:noFill/>
          <a:ln w="9525">
            <a:noFill/>
          </a:ln>
        </p:spPr>
        <p:txBody>
          <a:bodyPr>
            <a:spAutoFit/>
          </a:bodyPr>
          <a:lstStyle/>
          <a:p>
            <a:pPr indent="0"/>
            <a:r>
              <a:rPr lang="en-US" sz="2400" b="0" dirty="0" smtClean="0"/>
              <a:t>     </a:t>
            </a:r>
            <a:r>
              <a:rPr sz="2400" b="0" dirty="0" err="1" smtClean="0"/>
              <a:t>从队列中取出活结点</a:t>
            </a:r>
            <a:r>
              <a:rPr sz="2400" b="0" dirty="0"/>
              <a:t>–1，由于队列不为空，表示当前层结束，新的一层开始，在队列尾部增加一个–1标记，如表状态6所示。</a:t>
            </a:r>
            <a:endParaRPr sz="2400" b="0" dirty="0"/>
          </a:p>
          <a:p>
            <a:pPr indent="0"/>
            <a:r>
              <a:rPr sz="2400" b="0" dirty="0"/>
              <a:t>  </a:t>
            </a:r>
            <a:r>
              <a:rPr lang="en-US" sz="2400" b="0" dirty="0" smtClean="0"/>
              <a:t>   </a:t>
            </a:r>
            <a:r>
              <a:rPr sz="2400" b="0" dirty="0" err="1" smtClean="0"/>
              <a:t>此后</a:t>
            </a:r>
            <a:r>
              <a:rPr lang="en-US" sz="2400" b="0" dirty="0" err="1" smtClean="0"/>
              <a:t>,</a:t>
            </a:r>
            <a:r>
              <a:rPr sz="2400" b="0" dirty="0" err="1" smtClean="0"/>
              <a:t>继续如此分析</a:t>
            </a:r>
            <a:r>
              <a:rPr sz="2400" b="0" dirty="0"/>
              <a:t>。</a:t>
            </a:r>
            <a:endParaRPr sz="2400" b="0" dirty="0"/>
          </a:p>
        </p:txBody>
      </p:sp>
      <p:pic>
        <p:nvPicPr>
          <p:cNvPr id="7" name="图片 6"/>
          <p:cNvPicPr>
            <a:picLocks noChangeAspect="1"/>
          </p:cNvPicPr>
          <p:nvPr/>
        </p:nvPicPr>
        <p:blipFill>
          <a:blip r:embed="rId1"/>
          <a:stretch>
            <a:fillRect/>
          </a:stretch>
        </p:blipFill>
        <p:spPr>
          <a:xfrm>
            <a:off x="6647814" y="1462405"/>
            <a:ext cx="5356225" cy="3781425"/>
          </a:xfrm>
          <a:prstGeom prst="rect">
            <a:avLst/>
          </a:prstGeom>
        </p:spPr>
      </p:pic>
      <p:sp>
        <p:nvSpPr>
          <p:cNvPr id="11" name="文本框 10"/>
          <p:cNvSpPr txBox="1"/>
          <p:nvPr/>
        </p:nvSpPr>
        <p:spPr>
          <a:xfrm>
            <a:off x="6647815" y="833755"/>
            <a:ext cx="5080000" cy="460375"/>
          </a:xfrm>
          <a:prstGeom prst="rect">
            <a:avLst/>
          </a:prstGeom>
          <a:noFill/>
          <a:ln w="9525">
            <a:noFill/>
          </a:ln>
        </p:spPr>
        <p:txBody>
          <a:bodyPr>
            <a:spAutoFit/>
          </a:bodyPr>
          <a:lstStyle/>
          <a:p>
            <a:pPr indent="266700" algn="ctr"/>
            <a:r>
              <a:rPr lang="zh-CN" altLang="en-US" sz="2400" b="0">
                <a:latin typeface="宋体" panose="02010600030101010101" pitchFamily="2" charset="-122"/>
                <a:ea typeface="宋体" panose="02010600030101010101" pitchFamily="2" charset="-122"/>
                <a:cs typeface="宋体" panose="02010600030101010101" pitchFamily="2" charset="-122"/>
              </a:rPr>
              <a:t>表</a:t>
            </a:r>
            <a:r>
              <a:rPr lang="en-US" altLang="zh-CN" sz="2400" b="0">
                <a:latin typeface="宋体" panose="02010600030101010101" pitchFamily="2" charset="-122"/>
                <a:ea typeface="宋体" panose="02010600030101010101" pitchFamily="2" charset="-122"/>
                <a:cs typeface="宋体" panose="02010600030101010101" pitchFamily="2" charset="-122"/>
              </a:rPr>
              <a:t>5-2 </a:t>
            </a:r>
            <a:r>
              <a:rPr lang="zh-CN" altLang="en-US" sz="2400" b="0">
                <a:latin typeface="宋体" panose="02010600030101010101" pitchFamily="2" charset="-122"/>
                <a:ea typeface="宋体" panose="02010600030101010101" pitchFamily="2" charset="-122"/>
                <a:cs typeface="宋体" panose="02010600030101010101" pitchFamily="2" charset="-122"/>
              </a:rPr>
              <a:t>状态变化过程</a:t>
            </a:r>
            <a:endParaRPr lang="zh-CN" altLang="en-US" sz="2400"/>
          </a:p>
        </p:txBody>
      </p:sp>
      <p:graphicFrame>
        <p:nvGraphicFramePr>
          <p:cNvPr id="2" name="对象 52"/>
          <p:cNvGraphicFramePr>
            <a:graphicFrameLocks noChangeAspect="1"/>
          </p:cNvGraphicFramePr>
          <p:nvPr/>
        </p:nvGraphicFramePr>
        <p:xfrm>
          <a:off x="2689225" y="1401445"/>
          <a:ext cx="2867025" cy="468630"/>
        </p:xfrm>
        <a:graphic>
          <a:graphicData uri="http://schemas.openxmlformats.org/presentationml/2006/ole">
            <mc:AlternateContent xmlns:mc="http://schemas.openxmlformats.org/markup-compatibility/2006">
              <mc:Choice xmlns:v="urn:schemas-microsoft-com:vml" Requires="v">
                <p:oleObj spid="_x0000_s18543" name="" r:id="rId2" imgW="1243330" imgH="203200" progId="Equation.KSEE3">
                  <p:embed/>
                </p:oleObj>
              </mc:Choice>
              <mc:Fallback>
                <p:oleObj name="" r:id="rId2" imgW="1243330" imgH="203200" progId="Equation.KSEE3">
                  <p:embed/>
                  <p:pic>
                    <p:nvPicPr>
                      <p:cNvPr id="0" name="图片 3075"/>
                      <p:cNvPicPr/>
                      <p:nvPr/>
                    </p:nvPicPr>
                    <p:blipFill>
                      <a:blip r:embed="rId3"/>
                      <a:stretch>
                        <a:fillRect/>
                      </a:stretch>
                    </p:blipFill>
                    <p:spPr>
                      <a:xfrm>
                        <a:off x="2689225" y="1401445"/>
                        <a:ext cx="2867025" cy="468630"/>
                      </a:xfrm>
                      <a:prstGeom prst="rect">
                        <a:avLst/>
                      </a:prstGeom>
                      <a:noFill/>
                      <a:ln w="38100">
                        <a:noFill/>
                        <a:miter/>
                      </a:ln>
                    </p:spPr>
                  </p:pic>
                </p:oleObj>
              </mc:Fallback>
            </mc:AlternateContent>
          </a:graphicData>
        </a:graphic>
      </p:graphicFrame>
      <p:graphicFrame>
        <p:nvGraphicFramePr>
          <p:cNvPr id="3" name="对象 -2147482515"/>
          <p:cNvGraphicFramePr>
            <a:graphicFrameLocks noChangeAspect="1"/>
          </p:cNvGraphicFramePr>
          <p:nvPr/>
        </p:nvGraphicFramePr>
        <p:xfrm>
          <a:off x="1671694" y="1760537"/>
          <a:ext cx="4868545" cy="421005"/>
        </p:xfrm>
        <a:graphic>
          <a:graphicData uri="http://schemas.openxmlformats.org/presentationml/2006/ole">
            <mc:AlternateContent xmlns:mc="http://schemas.openxmlformats.org/markup-compatibility/2006">
              <mc:Choice xmlns:v="urn:schemas-microsoft-com:vml" Requires="v">
                <p:oleObj spid="_x0000_s18544" name="" r:id="rId4" imgW="2347595" imgH="203200" progId="Equation.DSMT4">
                  <p:embed/>
                </p:oleObj>
              </mc:Choice>
              <mc:Fallback>
                <p:oleObj name="" r:id="rId4" imgW="2347595" imgH="203200" progId="Equation.DSMT4">
                  <p:embed/>
                  <p:pic>
                    <p:nvPicPr>
                      <p:cNvPr id="0" name="图片 1"/>
                      <p:cNvPicPr/>
                      <p:nvPr/>
                    </p:nvPicPr>
                    <p:blipFill>
                      <a:blip r:embed="rId5"/>
                      <a:stretch>
                        <a:fillRect/>
                      </a:stretch>
                    </p:blipFill>
                    <p:spPr>
                      <a:xfrm>
                        <a:off x="1671694" y="1760537"/>
                        <a:ext cx="4868545" cy="421005"/>
                      </a:xfrm>
                      <a:prstGeom prst="rect">
                        <a:avLst/>
                      </a:prstGeom>
                      <a:noFill/>
                      <a:ln w="38100">
                        <a:noFill/>
                        <a:miter/>
                      </a:ln>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文本框 135"/>
          <p:cNvSpPr txBox="1"/>
          <p:nvPr/>
        </p:nvSpPr>
        <p:spPr>
          <a:xfrm>
            <a:off x="680720" y="808990"/>
            <a:ext cx="4117340" cy="829945"/>
          </a:xfrm>
          <a:prstGeom prst="rect">
            <a:avLst/>
          </a:prstGeom>
          <a:noFill/>
          <a:ln w="9525">
            <a:noFill/>
          </a:ln>
        </p:spPr>
        <p:txBody>
          <a:bodyPr wrap="square">
            <a:spAutoFit/>
          </a:bodyPr>
          <a:lstStyle/>
          <a:p>
            <a:pPr indent="0"/>
            <a:r>
              <a:rPr lang="en-US" altLang="zh-CN" sz="1050" b="0" dirty="0">
                <a:latin typeface="宋体" panose="02010600030101010101" pitchFamily="2" charset="-122"/>
                <a:ea typeface="宋体" panose="02010600030101010101" pitchFamily="2" charset="-122"/>
                <a:cs typeface="宋体" panose="02010600030101010101" pitchFamily="2" charset="-122"/>
              </a:rPr>
              <a:t> </a:t>
            </a:r>
            <a:r>
              <a:rPr lang="en-US" altLang="zh-CN" sz="1050" b="0" dirty="0" smtClean="0">
                <a:latin typeface="宋体" panose="02010600030101010101" pitchFamily="2" charset="-122"/>
                <a:ea typeface="宋体" panose="02010600030101010101" pitchFamily="2" charset="-122"/>
                <a:cs typeface="宋体" panose="02010600030101010101" pitchFamily="2" charset="-122"/>
              </a:rPr>
              <a:t>    </a:t>
            </a:r>
            <a:r>
              <a:rPr lang="zh-CN" altLang="en-US" sz="2400" b="0" dirty="0" smtClean="0">
                <a:latin typeface="宋体" panose="02010600030101010101" pitchFamily="2" charset="-122"/>
                <a:ea typeface="宋体" panose="02010600030101010101" pitchFamily="2" charset="-122"/>
                <a:cs typeface="宋体" panose="02010600030101010101" pitchFamily="2" charset="-122"/>
              </a:rPr>
              <a:t>装</a:t>
            </a:r>
            <a:r>
              <a:rPr lang="zh-CN" altLang="en-US" sz="2400" b="0" dirty="0">
                <a:latin typeface="宋体" panose="02010600030101010101" pitchFamily="2" charset="-122"/>
                <a:ea typeface="宋体" panose="02010600030101010101" pitchFamily="2" charset="-122"/>
                <a:cs typeface="宋体" panose="02010600030101010101" pitchFamily="2" charset="-122"/>
              </a:rPr>
              <a:t>载问题的解空间树，如图</a:t>
            </a:r>
            <a:r>
              <a:rPr lang="en-US" altLang="zh-CN" sz="2400" b="0" dirty="0">
                <a:latin typeface="宋体" panose="02010600030101010101" pitchFamily="2" charset="-122"/>
                <a:ea typeface="宋体" panose="02010600030101010101" pitchFamily="2" charset="-122"/>
                <a:cs typeface="宋体" panose="02010600030101010101" pitchFamily="2" charset="-122"/>
              </a:rPr>
              <a:t>4-10</a:t>
            </a:r>
            <a:r>
              <a:rPr lang="zh-CN" altLang="en-US" sz="2400" b="0" dirty="0">
                <a:latin typeface="宋体" panose="02010600030101010101" pitchFamily="2" charset="-122"/>
                <a:ea typeface="宋体" panose="02010600030101010101" pitchFamily="2" charset="-122"/>
                <a:cs typeface="宋体" panose="02010600030101010101" pitchFamily="2" charset="-122"/>
              </a:rPr>
              <a:t>所示。</a:t>
            </a:r>
            <a:endParaRPr lang="zh-CN" altLang="en-US" sz="2400" dirty="0"/>
          </a:p>
        </p:txBody>
      </p:sp>
      <p:graphicFrame>
        <p:nvGraphicFramePr>
          <p:cNvPr id="2" name="对象 4"/>
          <p:cNvGraphicFramePr>
            <a:graphicFrameLocks noChangeAspect="1"/>
          </p:cNvGraphicFramePr>
          <p:nvPr/>
        </p:nvGraphicFramePr>
        <p:xfrm>
          <a:off x="4566285" y="624205"/>
          <a:ext cx="7632700" cy="4614545"/>
        </p:xfrm>
        <a:graphic>
          <a:graphicData uri="http://schemas.openxmlformats.org/presentationml/2006/ole">
            <mc:AlternateContent xmlns:mc="http://schemas.openxmlformats.org/markup-compatibility/2006">
              <mc:Choice xmlns:v="urn:schemas-microsoft-com:vml" Requires="v">
                <p:oleObj spid="_x0000_s19514" name="" r:id="rId1" imgW="7924800" imgH="2409190" progId="Visio.Drawing.11">
                  <p:embed/>
                </p:oleObj>
              </mc:Choice>
              <mc:Fallback>
                <p:oleObj name="" r:id="rId1" imgW="7924800" imgH="2409190" progId="Visio.Drawing.11">
                  <p:embed/>
                  <p:pic>
                    <p:nvPicPr>
                      <p:cNvPr id="0" name="图片 3075"/>
                      <p:cNvPicPr/>
                      <p:nvPr/>
                    </p:nvPicPr>
                    <p:blipFill>
                      <a:blip r:embed="rId2"/>
                      <a:stretch>
                        <a:fillRect/>
                      </a:stretch>
                    </p:blipFill>
                    <p:spPr>
                      <a:xfrm>
                        <a:off x="4566285" y="624205"/>
                        <a:ext cx="7632700" cy="4614545"/>
                      </a:xfrm>
                      <a:prstGeom prst="rect">
                        <a:avLst/>
                      </a:prstGeom>
                      <a:noFill/>
                      <a:ln w="38100">
                        <a:noFill/>
                        <a:miter/>
                      </a:ln>
                    </p:spPr>
                  </p:pic>
                </p:oleObj>
              </mc:Fallback>
            </mc:AlternateContent>
          </a:graphicData>
        </a:graphic>
      </p:graphicFrame>
      <p:sp>
        <p:nvSpPr>
          <p:cNvPr id="3" name="文本框 2"/>
          <p:cNvSpPr txBox="1"/>
          <p:nvPr/>
        </p:nvSpPr>
        <p:spPr>
          <a:xfrm>
            <a:off x="5942330" y="5474970"/>
            <a:ext cx="5080000" cy="460375"/>
          </a:xfrm>
          <a:prstGeom prst="rect">
            <a:avLst/>
          </a:prstGeom>
          <a:noFill/>
          <a:ln w="9525">
            <a:noFill/>
          </a:ln>
        </p:spPr>
        <p:txBody>
          <a:bodyPr>
            <a:spAutoFit/>
          </a:bodyPr>
          <a:lstStyle/>
          <a:p>
            <a:pPr indent="266700" algn="ctr"/>
            <a:r>
              <a:rPr lang="zh-CN" altLang="en-US" sz="2400" b="0" dirty="0">
                <a:latin typeface="宋体" panose="02010600030101010101" pitchFamily="2" charset="-122"/>
                <a:ea typeface="宋体" panose="02010600030101010101" pitchFamily="2" charset="-122"/>
                <a:cs typeface="宋体" panose="02010600030101010101" pitchFamily="2" charset="-122"/>
              </a:rPr>
              <a:t>图</a:t>
            </a:r>
            <a:r>
              <a:rPr lang="en-US" altLang="zh-CN" sz="2400" b="0" dirty="0">
                <a:latin typeface="宋体" panose="02010600030101010101" pitchFamily="2" charset="-122"/>
                <a:ea typeface="宋体" panose="02010600030101010101" pitchFamily="2" charset="-122"/>
                <a:cs typeface="宋体" panose="02010600030101010101" pitchFamily="2" charset="-122"/>
              </a:rPr>
              <a:t>4-10 </a:t>
            </a:r>
            <a:r>
              <a:rPr lang="zh-CN" altLang="en-US" sz="2400" b="0" dirty="0">
                <a:latin typeface="宋体" panose="02010600030101010101" pitchFamily="2" charset="-122"/>
                <a:ea typeface="宋体" panose="02010600030101010101" pitchFamily="2" charset="-122"/>
                <a:cs typeface="宋体" panose="02010600030101010101" pitchFamily="2" charset="-122"/>
              </a:rPr>
              <a:t>装载问题的解空间树</a:t>
            </a:r>
            <a:endParaRPr lang="zh-CN" altLang="en-US" sz="2400" dirty="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文本框 135"/>
          <p:cNvSpPr txBox="1"/>
          <p:nvPr/>
        </p:nvSpPr>
        <p:spPr>
          <a:xfrm>
            <a:off x="680720" y="808990"/>
            <a:ext cx="4117340" cy="829945"/>
          </a:xfrm>
          <a:prstGeom prst="rect">
            <a:avLst/>
          </a:prstGeom>
          <a:noFill/>
          <a:ln w="9525">
            <a:noFill/>
          </a:ln>
        </p:spPr>
        <p:txBody>
          <a:bodyPr wrap="square">
            <a:spAutoFit/>
          </a:bodyPr>
          <a:lstStyle/>
          <a:p>
            <a:pPr indent="0"/>
            <a:r>
              <a:rPr sz="2400" b="0">
                <a:latin typeface="宋体" panose="02010600030101010101" pitchFamily="2" charset="-122"/>
                <a:ea typeface="宋体" panose="02010600030101010101" pitchFamily="2" charset="-122"/>
                <a:cs typeface="宋体" panose="02010600030101010101" pitchFamily="2" charset="-122"/>
              </a:rPr>
              <a:t>装载问题分支限界算法如算法4.7所示。</a:t>
            </a:r>
            <a:endParaRPr sz="2400" b="0">
              <a:latin typeface="宋体" panose="02010600030101010101" pitchFamily="2" charset="-122"/>
              <a:ea typeface="宋体" panose="02010600030101010101" pitchFamily="2" charset="-122"/>
              <a:cs typeface="宋体" panose="02010600030101010101" pitchFamily="2" charset="-122"/>
            </a:endParaRPr>
          </a:p>
        </p:txBody>
      </p:sp>
      <p:sp>
        <p:nvSpPr>
          <p:cNvPr id="138" name="文本框 137"/>
          <p:cNvSpPr txBox="1"/>
          <p:nvPr/>
        </p:nvSpPr>
        <p:spPr>
          <a:xfrm>
            <a:off x="557530" y="1837690"/>
            <a:ext cx="5982335" cy="3853815"/>
          </a:xfrm>
          <a:prstGeom prst="rect">
            <a:avLst/>
          </a:prstGeom>
          <a:noFill/>
          <a:ln w="9525">
            <a:noFill/>
          </a:ln>
        </p:spPr>
        <p:txBody>
          <a:bodyPr wrap="square">
            <a:spAutoFit/>
          </a:bodyPr>
          <a:lstStyle/>
          <a:p>
            <a:pPr indent="0"/>
            <a:r>
              <a:rPr lang="zh-CN" altLang="en-US" b="0">
                <a:latin typeface="宋体" panose="02010600030101010101" pitchFamily="2" charset="-122"/>
                <a:ea typeface="宋体" panose="02010600030101010101" pitchFamily="2" charset="-122"/>
                <a:cs typeface="宋体" panose="02010600030101010101" pitchFamily="2" charset="-122"/>
              </a:rPr>
              <a:t>算法</a:t>
            </a:r>
            <a:r>
              <a:rPr lang="en-US" altLang="zh-CN" b="0">
                <a:latin typeface="宋体" panose="02010600030101010101" pitchFamily="2" charset="-122"/>
                <a:ea typeface="宋体" panose="02010600030101010101" pitchFamily="2" charset="-122"/>
                <a:cs typeface="宋体" panose="02010600030101010101" pitchFamily="2" charset="-122"/>
              </a:rPr>
              <a:t>4.7</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int MaxLoading()</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a:t>
            </a:r>
            <a:r>
              <a:rPr lang="en-US" altLang="zh-CN" b="0">
                <a:latin typeface="Times New Roman" panose="02020603050405020304" charset="0"/>
                <a:ea typeface="Times New Roman" panose="02020603050405020304" charset="0"/>
                <a:cs typeface="Times New Roman" panose="02020603050405020304" charset="0"/>
              </a:rPr>
              <a:t> </a:t>
            </a:r>
            <a:r>
              <a:rPr lang="en-US" altLang="zh-CN" b="0">
                <a:latin typeface="宋体" panose="02010600030101010101" pitchFamily="2" charset="-122"/>
                <a:ea typeface="宋体" panose="02010600030101010101" pitchFamily="2" charset="-122"/>
                <a:cs typeface="宋体" panose="02010600030101010101" pitchFamily="2" charset="-122"/>
              </a:rPr>
              <a:t>//</a:t>
            </a:r>
            <a:r>
              <a:rPr lang="en-US" altLang="zh-CN" b="0">
                <a:latin typeface="Times New Roman" panose="02020603050405020304" charset="0"/>
                <a:ea typeface="Times New Roman" panose="02020603050405020304" charset="0"/>
                <a:cs typeface="Times New Roman" panose="02020603050405020304" charset="0"/>
              </a:rPr>
              <a:t>n</a:t>
            </a:r>
            <a:r>
              <a:rPr lang="zh-CN" altLang="en-US" b="0">
                <a:latin typeface="宋体" panose="02010600030101010101" pitchFamily="2" charset="-122"/>
                <a:ea typeface="宋体" panose="02010600030101010101" pitchFamily="2" charset="-122"/>
                <a:cs typeface="宋体" panose="02010600030101010101" pitchFamily="2" charset="-122"/>
              </a:rPr>
              <a:t>为集装箱数量，</a:t>
            </a:r>
            <a:r>
              <a:rPr lang="en-US" altLang="zh-CN" b="0">
                <a:latin typeface="Times New Roman" panose="02020603050405020304" charset="0"/>
                <a:ea typeface="Times New Roman" panose="02020603050405020304" charset="0"/>
                <a:cs typeface="Times New Roman" panose="02020603050405020304" charset="0"/>
              </a:rPr>
              <a:t>c</a:t>
            </a:r>
            <a:r>
              <a:rPr lang="zh-CN" altLang="en-US" b="0">
                <a:latin typeface="宋体" panose="02010600030101010101" pitchFamily="2" charset="-122"/>
                <a:ea typeface="宋体" panose="02010600030101010101" pitchFamily="2" charset="-122"/>
                <a:cs typeface="宋体" panose="02010600030101010101" pitchFamily="2" charset="-122"/>
              </a:rPr>
              <a:t>为 轮船的载重量，</a:t>
            </a:r>
            <a:r>
              <a:rPr lang="en-US" altLang="zh-CN" b="0">
                <a:latin typeface="Times New Roman" panose="02020603050405020304" charset="0"/>
                <a:ea typeface="Times New Roman" panose="02020603050405020304" charset="0"/>
                <a:cs typeface="Times New Roman" panose="02020603050405020304" charset="0"/>
              </a:rPr>
              <a:t>w[NUM]</a:t>
            </a:r>
            <a:r>
              <a:rPr lang="en-US" altLang="zh-CN" b="0">
                <a:latin typeface="宋体" panose="02010600030101010101" pitchFamily="2" charset="-122"/>
                <a:ea typeface="宋体" panose="02010600030101010101" pitchFamily="2" charset="-122"/>
                <a:cs typeface="宋体" panose="02010600030101010101" pitchFamily="2" charset="-122"/>
              </a:rPr>
              <a:t> </a:t>
            </a:r>
            <a:r>
              <a:rPr lang="zh-CN" altLang="en-US" b="0">
                <a:latin typeface="宋体" panose="02010600030101010101" pitchFamily="2" charset="-122"/>
                <a:ea typeface="宋体" panose="02010600030101010101" pitchFamily="2" charset="-122"/>
                <a:cs typeface="宋体" panose="02010600030101010101" pitchFamily="2" charset="-122"/>
              </a:rPr>
              <a:t>为集装箱的重量数组</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queue&lt;int&gt; Q;</a:t>
            </a:r>
            <a:r>
              <a:rPr lang="en-US" altLang="zh-CN">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定义活结点队列</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Q.push(–</a:t>
            </a:r>
            <a:r>
              <a:rPr lang="en-US" altLang="zh-CN" b="0">
                <a:latin typeface="Times New Roman" panose="02020603050405020304" charset="0"/>
                <a:ea typeface="Times New Roman" panose="02020603050405020304" charset="0"/>
                <a:cs typeface="Times New Roman" panose="02020603050405020304" charset="0"/>
              </a:rPr>
              <a:t>1);</a:t>
            </a:r>
            <a:r>
              <a:rPr lang="en-US" altLang="zh-CN">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在队列尾部增加分层标志</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int i = 0;</a:t>
            </a:r>
            <a:r>
              <a:rPr lang="en-US" altLang="zh-CN">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当前扩展结点所在层</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int Ew = 0;</a:t>
            </a:r>
            <a:r>
              <a:rPr lang="en-US" altLang="zh-CN">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扩展结点相应的载重量</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int bestw = 0;</a:t>
            </a:r>
            <a:r>
              <a:rPr lang="en-US" altLang="zh-CN">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当前最优载重量</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int r = 0;</a:t>
            </a:r>
            <a:r>
              <a:rPr lang="en-US" altLang="zh-CN">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剩余集装箱的重量</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	for(int j=1; j&lt;n; j++)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		r += w[j];</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搜索子空间树</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0"/>
            <a:r>
              <a:rPr lang="zh-CN" altLang="en-US" sz="1050" b="0">
                <a:latin typeface="宋体" panose="02010600030101010101" pitchFamily="2" charset="-122"/>
                <a:ea typeface="宋体" panose="02010600030101010101" pitchFamily="2" charset="-122"/>
                <a:cs typeface="宋体" panose="02010600030101010101" pitchFamily="2" charset="-122"/>
              </a:rPr>
              <a:t>	</a:t>
            </a:r>
            <a:endParaRPr lang="zh-CN" altLang="en-US"/>
          </a:p>
        </p:txBody>
      </p:sp>
      <p:sp>
        <p:nvSpPr>
          <p:cNvPr id="4" name="文本框 3"/>
          <p:cNvSpPr txBox="1"/>
          <p:nvPr/>
        </p:nvSpPr>
        <p:spPr>
          <a:xfrm>
            <a:off x="6539865" y="335915"/>
            <a:ext cx="5447030" cy="6185535"/>
          </a:xfrm>
          <a:prstGeom prst="rect">
            <a:avLst/>
          </a:prstGeom>
          <a:noFill/>
          <a:ln w="9525">
            <a:noFill/>
          </a:ln>
        </p:spPr>
        <p:txBody>
          <a:bodyPr wrap="square">
            <a:spAutoFit/>
          </a:bodyPr>
          <a:lstStyle/>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while (true){</a:t>
            </a:r>
            <a:endParaRPr lang="zh-CN" altLang="en-US">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zh-CN" altLang="en-US">
                <a:latin typeface="宋体" panose="02010600030101010101" pitchFamily="2" charset="-122"/>
                <a:ea typeface="宋体" panose="02010600030101010101" pitchFamily="2" charset="-122"/>
                <a:cs typeface="宋体" panose="02010600030101010101" pitchFamily="2" charset="-122"/>
                <a:sym typeface="+mn-ea"/>
              </a:rPr>
              <a:t>	</a:t>
            </a:r>
            <a:r>
              <a:rPr lang="en-US" altLang="zh-CN">
                <a:latin typeface="宋体" panose="02010600030101010101" pitchFamily="2" charset="-122"/>
                <a:ea typeface="宋体" panose="02010600030101010101" pitchFamily="2" charset="-122"/>
                <a:cs typeface="宋体" panose="02010600030101010101" pitchFamily="2" charset="-122"/>
                <a:sym typeface="+mn-ea"/>
              </a:rPr>
              <a:t>int wt = Ew+w[i];//</a:t>
            </a:r>
            <a:r>
              <a:rPr lang="zh-CN" altLang="en-US">
                <a:latin typeface="宋体" panose="02010600030101010101" pitchFamily="2" charset="-122"/>
                <a:ea typeface="宋体" panose="02010600030101010101" pitchFamily="2" charset="-122"/>
                <a:cs typeface="宋体" panose="02010600030101010101" pitchFamily="2" charset="-122"/>
                <a:sym typeface="+mn-ea"/>
              </a:rPr>
              <a:t>检查左子树</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zh-CN" altLang="en-US">
                <a:latin typeface="宋体" panose="02010600030101010101" pitchFamily="2" charset="-122"/>
                <a:ea typeface="宋体" panose="02010600030101010101" pitchFamily="2" charset="-122"/>
                <a:cs typeface="宋体" panose="02010600030101010101" pitchFamily="2" charset="-122"/>
                <a:sym typeface="+mn-ea"/>
              </a:rPr>
              <a:t>		</a:t>
            </a:r>
            <a:r>
              <a:rPr lang="en-US" altLang="zh-CN">
                <a:latin typeface="宋体" panose="02010600030101010101" pitchFamily="2" charset="-122"/>
                <a:ea typeface="宋体" panose="02010600030101010101" pitchFamily="2" charset="-122"/>
                <a:cs typeface="宋体" panose="02010600030101010101" pitchFamily="2" charset="-122"/>
                <a:sym typeface="+mn-ea"/>
              </a:rPr>
              <a:t>if (wt&lt;=c)//</a:t>
            </a:r>
            <a:r>
              <a:rPr lang="zh-CN" altLang="en-US">
                <a:latin typeface="宋体" panose="02010600030101010101" pitchFamily="2" charset="-122"/>
                <a:ea typeface="宋体" panose="02010600030101010101" pitchFamily="2" charset="-122"/>
                <a:cs typeface="宋体" panose="02010600030101010101" pitchFamily="2" charset="-122"/>
                <a:sym typeface="+mn-ea"/>
              </a:rPr>
              <a:t>检查约束条件</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{if (wt&gt;bestw) bestw = wt;</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if (i&lt;n–</a:t>
            </a:r>
            <a:r>
              <a:rPr lang="en-US" altLang="zh-CN">
                <a:latin typeface="Times New Roman" panose="02020603050405020304" charset="0"/>
                <a:ea typeface="Times New Roman" panose="02020603050405020304" charset="0"/>
                <a:cs typeface="Times New Roman" panose="02020603050405020304" charset="0"/>
                <a:sym typeface="+mn-ea"/>
              </a:rPr>
              <a:t>1) </a:t>
            </a:r>
            <a:endParaRPr lang="en-US" altLang="zh-CN">
              <a:latin typeface="Times New Roman" panose="02020603050405020304" charset="0"/>
              <a:ea typeface="Times New Roman" panose="02020603050405020304" charset="0"/>
              <a:cs typeface="Times New Roman" panose="02020603050405020304" charset="0"/>
              <a:sym typeface="+mn-ea"/>
            </a:endParaRPr>
          </a:p>
          <a:p>
            <a:pPr indent="266700"/>
            <a:r>
              <a:rPr lang="en-US" altLang="zh-CN">
                <a:latin typeface="Times New Roman" panose="02020603050405020304" charset="0"/>
                <a:ea typeface="Times New Roman" panose="02020603050405020304" charset="0"/>
                <a:cs typeface="Times New Roman" panose="02020603050405020304" charset="0"/>
                <a:sym typeface="+mn-ea"/>
              </a:rPr>
              <a:t>		Q.push(wt);</a:t>
            </a:r>
            <a:r>
              <a:rPr lang="en-US" altLang="zh-CN">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加入活结点队列</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a:t>
            </a:r>
            <a:endParaRPr lang="en-US" altLang="zh-CN">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a:t>
            </a:r>
            <a:r>
              <a:rPr lang="zh-CN" altLang="en-US">
                <a:latin typeface="宋体" panose="02010600030101010101" pitchFamily="2" charset="-122"/>
                <a:ea typeface="宋体" panose="02010600030101010101" pitchFamily="2" charset="-122"/>
                <a:cs typeface="宋体" panose="02010600030101010101" pitchFamily="2" charset="-122"/>
                <a:sym typeface="+mn-ea"/>
              </a:rPr>
              <a:t>检查右子树</a:t>
            </a:r>
            <a:endParaRPr lang="zh-CN" altLang="en-US">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a:latin typeface="宋体" panose="02010600030101010101" pitchFamily="2" charset="-122"/>
                <a:ea typeface="宋体" panose="02010600030101010101" pitchFamily="2" charset="-122"/>
                <a:cs typeface="宋体" panose="02010600030101010101" pitchFamily="2" charset="-122"/>
                <a:sym typeface="+mn-ea"/>
              </a:rPr>
              <a:t>		//</a:t>
            </a:r>
            <a:r>
              <a:rPr lang="zh-CN" altLang="en-US">
                <a:latin typeface="宋体" panose="02010600030101010101" pitchFamily="2" charset="-122"/>
                <a:ea typeface="宋体" panose="02010600030101010101" pitchFamily="2" charset="-122"/>
                <a:cs typeface="宋体" panose="02010600030101010101" pitchFamily="2" charset="-122"/>
                <a:sym typeface="+mn-ea"/>
              </a:rPr>
              <a:t>检查上界条件</a:t>
            </a:r>
            <a:endParaRPr lang="zh-CN" altLang="en-US">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zh-CN" altLang="en-US">
                <a:latin typeface="宋体" panose="02010600030101010101" pitchFamily="2" charset="-122"/>
                <a:ea typeface="宋体" panose="02010600030101010101" pitchFamily="2" charset="-122"/>
                <a:cs typeface="宋体" panose="02010600030101010101" pitchFamily="2" charset="-122"/>
                <a:sym typeface="+mn-ea"/>
              </a:rPr>
              <a:t>	</a:t>
            </a:r>
            <a:r>
              <a:rPr lang="en-US" altLang="zh-CN">
                <a:latin typeface="宋体" panose="02010600030101010101" pitchFamily="2" charset="-122"/>
                <a:ea typeface="宋体" panose="02010600030101010101" pitchFamily="2" charset="-122"/>
                <a:cs typeface="宋体" panose="02010600030101010101" pitchFamily="2" charset="-122"/>
                <a:sym typeface="+mn-ea"/>
              </a:rPr>
              <a:t>if (Ew+r&gt;bestw &amp;&amp; i&lt;n–</a:t>
            </a:r>
            <a:r>
              <a:rPr lang="en-US" altLang="zh-CN">
                <a:latin typeface="Times New Roman" panose="02020603050405020304" charset="0"/>
                <a:ea typeface="Times New Roman" panose="02020603050405020304" charset="0"/>
                <a:cs typeface="Times New Roman" panose="02020603050405020304" charset="0"/>
                <a:sym typeface="+mn-ea"/>
              </a:rPr>
              <a:t>1) 		Q.push(Ew);</a:t>
            </a:r>
            <a:endParaRPr lang="zh-CN" altLang="en-US"/>
          </a:p>
          <a:p>
            <a:pPr indent="266700"/>
            <a:r>
              <a:rPr lang="en-US" altLang="zh-CN" b="0">
                <a:latin typeface="宋体" panose="02010600030101010101" pitchFamily="2" charset="-122"/>
                <a:ea typeface="宋体" panose="02010600030101010101" pitchFamily="2" charset="-122"/>
                <a:cs typeface="宋体" panose="02010600030101010101" pitchFamily="2" charset="-122"/>
              </a:rPr>
              <a:t>     Ew = Q.front();</a:t>
            </a:r>
            <a:r>
              <a:rPr lang="en-US" altLang="zh-CN">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从队列中取出活结点</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Q.pop();</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if (Ew==–</a:t>
            </a:r>
            <a:r>
              <a:rPr lang="en-US" altLang="zh-CN" b="0">
                <a:latin typeface="Times New Roman" panose="02020603050405020304" charset="0"/>
                <a:ea typeface="Times New Roman" panose="02020603050405020304" charset="0"/>
                <a:cs typeface="Times New Roman" panose="02020603050405020304" charset="0"/>
              </a:rPr>
              <a:t>1)</a:t>
            </a:r>
            <a:r>
              <a:rPr lang="en-US" altLang="zh-CN">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判断同层的尾部</a:t>
            </a:r>
            <a:r>
              <a:rPr lang="en-US" altLang="zh-CN" b="0">
                <a:latin typeface="宋体" panose="02010600030101010101" pitchFamily="2" charset="-122"/>
                <a:ea typeface="宋体" panose="02010600030101010101" pitchFamily="2" charset="-122"/>
                <a:cs typeface="宋体" panose="02010600030101010101" pitchFamily="2" charset="-122"/>
              </a:rPr>
              <a:t>{</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r>
              <a:rPr lang="zh-CN" altLang="en-US" b="0">
                <a:latin typeface="宋体" panose="02010600030101010101" pitchFamily="2" charset="-122"/>
                <a:ea typeface="宋体" panose="02010600030101010101" pitchFamily="2" charset="-122"/>
                <a:cs typeface="宋体" panose="02010600030101010101" pitchFamily="2" charset="-122"/>
              </a:rPr>
              <a:t>队列为空，搜索完毕</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if (Q.empty()) return bestw;</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Q.push(–</a:t>
            </a:r>
            <a:r>
              <a:rPr lang="en-US" altLang="zh-CN" b="0">
                <a:latin typeface="Times New Roman" panose="02020603050405020304" charset="0"/>
                <a:ea typeface="Times New Roman" panose="02020603050405020304" charset="0"/>
                <a:cs typeface="Times New Roman" panose="02020603050405020304" charset="0"/>
              </a:rPr>
              <a:t>1);</a:t>
            </a:r>
            <a:r>
              <a:rPr lang="en-US" altLang="zh-CN">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同层结点尾部标志</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Ew = Q.front();</a:t>
            </a:r>
            <a:r>
              <a:rPr lang="en-US" altLang="zh-CN">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从队列中取出活结点</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Q.pop();</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i++;</a:t>
            </a:r>
            <a:r>
              <a:rPr lang="en-US" altLang="zh-CN">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进入下一层</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R–= w[i];</a:t>
            </a:r>
            <a:r>
              <a:rPr lang="en-US" altLang="zh-CN">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更新剩余集装箱的重量</a:t>
            </a:r>
            <a:r>
              <a:rPr lang="en-US" altLang="zh-CN" b="0">
                <a:latin typeface="宋体" panose="02010600030101010101" pitchFamily="2" charset="-122"/>
                <a:ea typeface="宋体" panose="02010600030101010101" pitchFamily="2" charset="-122"/>
                <a:cs typeface="宋体" panose="02010600030101010101" pitchFamily="2" charset="-122"/>
              </a:rPr>
              <a:t>}</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return bestw;}</a:t>
            </a:r>
            <a:endParaRPr lang="zh-CN" altLang="en-US"/>
          </a:p>
        </p:txBody>
      </p:sp>
      <p:cxnSp>
        <p:nvCxnSpPr>
          <p:cNvPr id="8" name="Straight Connector 64"/>
          <p:cNvCxnSpPr/>
          <p:nvPr/>
        </p:nvCxnSpPr>
        <p:spPr>
          <a:xfrm>
            <a:off x="658087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9" name="Oval 65"/>
          <p:cNvSpPr/>
          <p:nvPr/>
        </p:nvSpPr>
        <p:spPr>
          <a:xfrm>
            <a:off x="642510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66"/>
          <p:cNvSpPr/>
          <p:nvPr/>
        </p:nvSpPr>
        <p:spPr>
          <a:xfrm>
            <a:off x="642510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67"/>
          <p:cNvSpPr/>
          <p:nvPr/>
        </p:nvSpPr>
        <p:spPr>
          <a:xfrm>
            <a:off x="642510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Oval 68"/>
          <p:cNvSpPr/>
          <p:nvPr/>
        </p:nvSpPr>
        <p:spPr>
          <a:xfrm>
            <a:off x="642510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0" grpId="0" bldLvl="0" animBg="1"/>
      <p:bldP spid="11" grpId="0" bldLvl="0" animBg="1"/>
      <p:bldP spid="12" grpId="0" bldLvl="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216650" y="497840"/>
            <a:ext cx="5447030" cy="2676525"/>
          </a:xfrm>
          <a:prstGeom prst="rect">
            <a:avLst/>
          </a:prstGeom>
          <a:noFill/>
          <a:ln w="9525">
            <a:noFill/>
          </a:ln>
        </p:spPr>
        <p:txBody>
          <a:bodyPr wrap="square">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在算法的</a:t>
            </a:r>
            <a:r>
              <a:rPr lang="en-US" altLang="zh-CN" sz="2400" b="0">
                <a:latin typeface="宋体" panose="02010600030101010101" pitchFamily="2" charset="-122"/>
                <a:ea typeface="宋体" panose="02010600030101010101" pitchFamily="2" charset="-122"/>
                <a:cs typeface="宋体" panose="02010600030101010101" pitchFamily="2" charset="-122"/>
              </a:rPr>
              <a:t>while</a:t>
            </a:r>
            <a:r>
              <a:rPr lang="zh-CN" altLang="en-US" sz="2400" b="0">
                <a:latin typeface="宋体" panose="02010600030101010101" pitchFamily="2" charset="-122"/>
                <a:ea typeface="宋体" panose="02010600030101010101" pitchFamily="2" charset="-122"/>
                <a:cs typeface="宋体" panose="02010600030101010101" pitchFamily="2" charset="-122"/>
              </a:rPr>
              <a:t>循环中，根据约束函数（</a:t>
            </a:r>
            <a:r>
              <a:rPr lang="en-US" altLang="zh-CN" sz="2400" b="0">
                <a:latin typeface="Times New Roman" panose="02020603050405020304" charset="0"/>
                <a:ea typeface="Times New Roman" panose="02020603050405020304" charset="0"/>
                <a:cs typeface="Times New Roman" panose="02020603050405020304" charset="0"/>
              </a:rPr>
              <a:t>w      tc</a:t>
            </a:r>
            <a:r>
              <a:rPr lang="zh-CN" altLang="en-US" sz="2400" b="0">
                <a:latin typeface="宋体" panose="02010600030101010101" pitchFamily="2" charset="-122"/>
                <a:ea typeface="宋体" panose="02010600030101010101" pitchFamily="2" charset="-122"/>
                <a:cs typeface="宋体" panose="02010600030101010101" pitchFamily="2" charset="-122"/>
              </a:rPr>
              <a:t>）检测当前扩展结点的左儿子结点是否为可行结点，如果是则将其加入到活结点队列</a:t>
            </a:r>
            <a:r>
              <a:rPr lang="en-US" altLang="zh-CN" sz="2400" b="0">
                <a:latin typeface="Times New Roman" panose="02020603050405020304" charset="0"/>
                <a:ea typeface="Times New Roman" panose="02020603050405020304" charset="0"/>
                <a:cs typeface="Times New Roman" panose="02020603050405020304" charset="0"/>
              </a:rPr>
              <a:t>Q</a:t>
            </a:r>
            <a:r>
              <a:rPr lang="zh-CN" altLang="en-US" sz="2400" b="0">
                <a:latin typeface="宋体" panose="02010600030101010101" pitchFamily="2" charset="-122"/>
                <a:ea typeface="宋体" panose="02010600030101010101" pitchFamily="2" charset="-122"/>
                <a:cs typeface="宋体" panose="02010600030101010101" pitchFamily="2" charset="-122"/>
              </a:rPr>
              <a:t>中。再根据上界函数（</a:t>
            </a:r>
            <a:r>
              <a:rPr lang="en-US" altLang="zh-CN" sz="2400" b="0">
                <a:latin typeface="Times New Roman" panose="02020603050405020304" charset="0"/>
                <a:ea typeface="Times New Roman" panose="02020603050405020304" charset="0"/>
                <a:cs typeface="Times New Roman" panose="02020603050405020304" charset="0"/>
              </a:rPr>
              <a:t>Ew+r&gt;bestw</a:t>
            </a:r>
            <a:r>
              <a:rPr lang="zh-CN" altLang="en-US" sz="2400" b="0">
                <a:latin typeface="宋体" panose="02010600030101010101" pitchFamily="2" charset="-122"/>
                <a:ea typeface="宋体" panose="02010600030101010101" pitchFamily="2" charset="-122"/>
                <a:cs typeface="宋体" panose="02010600030101010101" pitchFamily="2" charset="-122"/>
              </a:rPr>
              <a:t>）检查右儿子结点，如果是可行结点，则将右儿子结点加入到活结点队列中。</a:t>
            </a:r>
            <a:endParaRPr lang="zh-CN" altLang="en-US" sz="2400"/>
          </a:p>
        </p:txBody>
      </p:sp>
      <p:graphicFrame>
        <p:nvGraphicFramePr>
          <p:cNvPr id="2" name="对象 -2147482511"/>
          <p:cNvGraphicFramePr>
            <a:graphicFrameLocks noChangeAspect="1"/>
          </p:cNvGraphicFramePr>
          <p:nvPr/>
        </p:nvGraphicFramePr>
        <p:xfrm>
          <a:off x="6913880" y="920115"/>
          <a:ext cx="386715" cy="464185"/>
        </p:xfrm>
        <a:graphic>
          <a:graphicData uri="http://schemas.openxmlformats.org/presentationml/2006/ole">
            <mc:AlternateContent xmlns:mc="http://schemas.openxmlformats.org/markup-compatibility/2006">
              <mc:Choice xmlns:v="urn:schemas-microsoft-com:vml" Requires="v">
                <p:oleObj spid="_x0000_s20536" name="" r:id="rId1" imgW="127000" imgH="152400" progId="Equation.KSEE3">
                  <p:embed/>
                </p:oleObj>
              </mc:Choice>
              <mc:Fallback>
                <p:oleObj name="" r:id="rId1" imgW="127000" imgH="152400" progId="Equation.KSEE3">
                  <p:embed/>
                  <p:pic>
                    <p:nvPicPr>
                      <p:cNvPr id="0" name="图片 3075"/>
                      <p:cNvPicPr/>
                      <p:nvPr/>
                    </p:nvPicPr>
                    <p:blipFill>
                      <a:blip r:embed="rId2"/>
                      <a:stretch>
                        <a:fillRect/>
                      </a:stretch>
                    </p:blipFill>
                    <p:spPr>
                      <a:xfrm>
                        <a:off x="6913880" y="920115"/>
                        <a:ext cx="386715" cy="464185"/>
                      </a:xfrm>
                      <a:prstGeom prst="rect">
                        <a:avLst/>
                      </a:prstGeom>
                      <a:noFill/>
                      <a:ln w="38100">
                        <a:noFill/>
                        <a:miter/>
                      </a:ln>
                    </p:spPr>
                  </p:pic>
                </p:oleObj>
              </mc:Fallback>
            </mc:AlternateContent>
          </a:graphicData>
        </a:graphic>
      </p:graphicFrame>
      <p:sp>
        <p:nvSpPr>
          <p:cNvPr id="6" name="文本框 5"/>
          <p:cNvSpPr txBox="1"/>
          <p:nvPr/>
        </p:nvSpPr>
        <p:spPr>
          <a:xfrm>
            <a:off x="6385560" y="3174365"/>
            <a:ext cx="5646420" cy="3415030"/>
          </a:xfrm>
          <a:prstGeom prst="rect">
            <a:avLst/>
          </a:prstGeom>
          <a:noFill/>
          <a:ln w="9525">
            <a:noFill/>
          </a:ln>
        </p:spPr>
        <p:txBody>
          <a:bodyPr wrap="square">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取出活结点队列中的队首元素作为当前扩展结点，由于队列中每一层结点之后都有一个尾部标记</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Times New Roman" panose="02020603050405020304" charset="0"/>
                <a:ea typeface="Times New Roman" panose="02020603050405020304" charset="0"/>
                <a:cs typeface="Times New Roman" panose="02020603050405020304" charset="0"/>
              </a:rPr>
              <a:t>1</a:t>
            </a:r>
            <a:r>
              <a:rPr lang="zh-CN" altLang="en-US" sz="2400" b="0">
                <a:latin typeface="宋体" panose="02010600030101010101" pitchFamily="2" charset="-122"/>
                <a:ea typeface="宋体" panose="02010600030101010101" pitchFamily="2" charset="-122"/>
                <a:cs typeface="宋体" panose="02010600030101010101" pitchFamily="2" charset="-122"/>
              </a:rPr>
              <a:t>，故在取队首元素时，活结点队列一定不空。当取出的元素是</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Times New Roman" panose="02020603050405020304" charset="0"/>
                <a:ea typeface="Times New Roman" panose="02020603050405020304" charset="0"/>
                <a:cs typeface="Times New Roman" panose="02020603050405020304" charset="0"/>
              </a:rPr>
              <a:t>1</a:t>
            </a:r>
            <a:r>
              <a:rPr lang="zh-CN" altLang="en-US" sz="2400" b="0">
                <a:latin typeface="宋体" panose="02010600030101010101" pitchFamily="2" charset="-122"/>
                <a:ea typeface="宋体" panose="02010600030101010101" pitchFamily="2" charset="-122"/>
                <a:cs typeface="宋体" panose="02010600030101010101" pitchFamily="2" charset="-122"/>
              </a:rPr>
              <a:t>时，再判断当前队列是否为空。如果队列非空，则将尾部标记</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Times New Roman" panose="02020603050405020304" charset="0"/>
                <a:ea typeface="Times New Roman" panose="02020603050405020304" charset="0"/>
                <a:cs typeface="Times New Roman" panose="02020603050405020304" charset="0"/>
              </a:rPr>
              <a:t>1</a:t>
            </a:r>
            <a:r>
              <a:rPr lang="zh-CN" altLang="en-US" sz="2400" b="0">
                <a:latin typeface="宋体" panose="02010600030101010101" pitchFamily="2" charset="-122"/>
                <a:ea typeface="宋体" panose="02010600030101010101" pitchFamily="2" charset="-122"/>
                <a:cs typeface="宋体" panose="02010600030101010101" pitchFamily="2" charset="-122"/>
              </a:rPr>
              <a:t>加入活结点队列，算法开始处理下一层活结点。如果队列为空，则说明子集树搜索完毕，返回最优值</a:t>
            </a:r>
            <a:r>
              <a:rPr lang="en-US" altLang="zh-CN" sz="2400" b="0">
                <a:latin typeface="Times New Roman" panose="02020603050405020304" charset="0"/>
                <a:ea typeface="Times New Roman" panose="02020603050405020304" charset="0"/>
                <a:cs typeface="Times New Roman" panose="02020603050405020304" charset="0"/>
              </a:rPr>
              <a:t>bestw</a:t>
            </a:r>
            <a:r>
              <a:rPr lang="zh-CN" altLang="en-US" sz="2400" b="0">
                <a:latin typeface="宋体" panose="02010600030101010101" pitchFamily="2" charset="-122"/>
                <a:ea typeface="宋体" panose="02010600030101010101" pitchFamily="2" charset="-122"/>
                <a:cs typeface="宋体" panose="02010600030101010101" pitchFamily="2" charset="-122"/>
              </a:rPr>
              <a:t>。</a:t>
            </a:r>
            <a:endParaRPr lang="zh-CN" altLang="en-US" sz="2400"/>
          </a:p>
        </p:txBody>
      </p:sp>
      <p:sp>
        <p:nvSpPr>
          <p:cNvPr id="7" name="Freeform 6"/>
          <p:cNvSpPr/>
          <p:nvPr/>
        </p:nvSpPr>
        <p:spPr bwMode="auto">
          <a:xfrm>
            <a:off x="962025" y="4191737"/>
            <a:ext cx="5568837" cy="1668103"/>
          </a:xfrm>
          <a:custGeom>
            <a:avLst/>
            <a:gdLst>
              <a:gd name="T0" fmla="*/ 783 w 792"/>
              <a:gd name="T1" fmla="*/ 6 h 237"/>
              <a:gd name="T2" fmla="*/ 759 w 792"/>
              <a:gd name="T3" fmla="*/ 0 h 237"/>
              <a:gd name="T4" fmla="*/ 729 w 792"/>
              <a:gd name="T5" fmla="*/ 5 h 237"/>
              <a:gd name="T6" fmla="*/ 729 w 792"/>
              <a:gd name="T7" fmla="*/ 5 h 237"/>
              <a:gd name="T8" fmla="*/ 718 w 792"/>
              <a:gd name="T9" fmla="*/ 6 h 237"/>
              <a:gd name="T10" fmla="*/ 718 w 792"/>
              <a:gd name="T11" fmla="*/ 6 h 237"/>
              <a:gd name="T12" fmla="*/ 718 w 792"/>
              <a:gd name="T13" fmla="*/ 6 h 237"/>
              <a:gd name="T14" fmla="*/ 713 w 792"/>
              <a:gd name="T15" fmla="*/ 8 h 237"/>
              <a:gd name="T16" fmla="*/ 191 w 792"/>
              <a:gd name="T17" fmla="*/ 112 h 237"/>
              <a:gd name="T18" fmla="*/ 107 w 792"/>
              <a:gd name="T19" fmla="*/ 159 h 237"/>
              <a:gd name="T20" fmla="*/ 0 w 792"/>
              <a:gd name="T21" fmla="*/ 237 h 237"/>
              <a:gd name="T22" fmla="*/ 202 w 792"/>
              <a:gd name="T23" fmla="*/ 223 h 237"/>
              <a:gd name="T24" fmla="*/ 333 w 792"/>
              <a:gd name="T25" fmla="*/ 209 h 237"/>
              <a:gd name="T26" fmla="*/ 333 w 792"/>
              <a:gd name="T27" fmla="*/ 209 h 237"/>
              <a:gd name="T28" fmla="*/ 343 w 792"/>
              <a:gd name="T29" fmla="*/ 208 h 237"/>
              <a:gd name="T30" fmla="*/ 754 w 792"/>
              <a:gd name="T31" fmla="*/ 32 h 237"/>
              <a:gd name="T32" fmla="*/ 756 w 792"/>
              <a:gd name="T33" fmla="*/ 32 h 237"/>
              <a:gd name="T34" fmla="*/ 757 w 792"/>
              <a:gd name="T35" fmla="*/ 32 h 237"/>
              <a:gd name="T36" fmla="*/ 758 w 792"/>
              <a:gd name="T37" fmla="*/ 31 h 237"/>
              <a:gd name="T38" fmla="*/ 759 w 792"/>
              <a:gd name="T39" fmla="*/ 31 h 237"/>
              <a:gd name="T40" fmla="*/ 759 w 792"/>
              <a:gd name="T41" fmla="*/ 31 h 237"/>
              <a:gd name="T42" fmla="*/ 762 w 792"/>
              <a:gd name="T43" fmla="*/ 29 h 237"/>
              <a:gd name="T44" fmla="*/ 783 w 792"/>
              <a:gd name="T45" fmla="*/ 20 h 237"/>
              <a:gd name="T46" fmla="*/ 783 w 792"/>
              <a:gd name="T47" fmla="*/ 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92" h="237">
                <a:moveTo>
                  <a:pt x="783" y="6"/>
                </a:moveTo>
                <a:cubicBezTo>
                  <a:pt x="778" y="2"/>
                  <a:pt x="769" y="0"/>
                  <a:pt x="759" y="0"/>
                </a:cubicBezTo>
                <a:cubicBezTo>
                  <a:pt x="750" y="0"/>
                  <a:pt x="729" y="5"/>
                  <a:pt x="729" y="5"/>
                </a:cubicBezTo>
                <a:cubicBezTo>
                  <a:pt x="729" y="5"/>
                  <a:pt x="729" y="5"/>
                  <a:pt x="729" y="5"/>
                </a:cubicBezTo>
                <a:cubicBezTo>
                  <a:pt x="725" y="5"/>
                  <a:pt x="721" y="6"/>
                  <a:pt x="718" y="6"/>
                </a:cubicBezTo>
                <a:cubicBezTo>
                  <a:pt x="718" y="6"/>
                  <a:pt x="718" y="6"/>
                  <a:pt x="718" y="6"/>
                </a:cubicBezTo>
                <a:cubicBezTo>
                  <a:pt x="718" y="6"/>
                  <a:pt x="718" y="6"/>
                  <a:pt x="718" y="6"/>
                </a:cubicBezTo>
                <a:cubicBezTo>
                  <a:pt x="715" y="7"/>
                  <a:pt x="713" y="8"/>
                  <a:pt x="713" y="8"/>
                </a:cubicBezTo>
                <a:cubicBezTo>
                  <a:pt x="191" y="112"/>
                  <a:pt x="191" y="112"/>
                  <a:pt x="191" y="112"/>
                </a:cubicBezTo>
                <a:cubicBezTo>
                  <a:pt x="177" y="122"/>
                  <a:pt x="107" y="159"/>
                  <a:pt x="107" y="159"/>
                </a:cubicBezTo>
                <a:cubicBezTo>
                  <a:pt x="0" y="237"/>
                  <a:pt x="0" y="237"/>
                  <a:pt x="0" y="237"/>
                </a:cubicBezTo>
                <a:cubicBezTo>
                  <a:pt x="202" y="223"/>
                  <a:pt x="202" y="223"/>
                  <a:pt x="202" y="223"/>
                </a:cubicBezTo>
                <a:cubicBezTo>
                  <a:pt x="251" y="218"/>
                  <a:pt x="311" y="212"/>
                  <a:pt x="333" y="209"/>
                </a:cubicBezTo>
                <a:cubicBezTo>
                  <a:pt x="333" y="209"/>
                  <a:pt x="333" y="209"/>
                  <a:pt x="333" y="209"/>
                </a:cubicBezTo>
                <a:cubicBezTo>
                  <a:pt x="339" y="209"/>
                  <a:pt x="343" y="208"/>
                  <a:pt x="343" y="208"/>
                </a:cubicBezTo>
                <a:cubicBezTo>
                  <a:pt x="754" y="32"/>
                  <a:pt x="754" y="32"/>
                  <a:pt x="754" y="32"/>
                </a:cubicBezTo>
                <a:cubicBezTo>
                  <a:pt x="755" y="32"/>
                  <a:pt x="756" y="32"/>
                  <a:pt x="756" y="32"/>
                </a:cubicBezTo>
                <a:cubicBezTo>
                  <a:pt x="757" y="32"/>
                  <a:pt x="757" y="32"/>
                  <a:pt x="757" y="32"/>
                </a:cubicBezTo>
                <a:cubicBezTo>
                  <a:pt x="758" y="31"/>
                  <a:pt x="758" y="31"/>
                  <a:pt x="758" y="31"/>
                </a:cubicBezTo>
                <a:cubicBezTo>
                  <a:pt x="759" y="31"/>
                  <a:pt x="759" y="31"/>
                  <a:pt x="759" y="31"/>
                </a:cubicBezTo>
                <a:cubicBezTo>
                  <a:pt x="759" y="31"/>
                  <a:pt x="759" y="31"/>
                  <a:pt x="759" y="31"/>
                </a:cubicBezTo>
                <a:cubicBezTo>
                  <a:pt x="760" y="30"/>
                  <a:pt x="761" y="30"/>
                  <a:pt x="762" y="29"/>
                </a:cubicBezTo>
                <a:cubicBezTo>
                  <a:pt x="762" y="29"/>
                  <a:pt x="773" y="25"/>
                  <a:pt x="783" y="20"/>
                </a:cubicBezTo>
                <a:cubicBezTo>
                  <a:pt x="792" y="16"/>
                  <a:pt x="788" y="10"/>
                  <a:pt x="783" y="6"/>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13"/>
          <p:cNvSpPr>
            <a:spLocks noEditPoints="1"/>
          </p:cNvSpPr>
          <p:nvPr/>
        </p:nvSpPr>
        <p:spPr bwMode="auto">
          <a:xfrm>
            <a:off x="962025" y="5069890"/>
            <a:ext cx="4886699" cy="1225106"/>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23" name="Group 22"/>
          <p:cNvGrpSpPr/>
          <p:nvPr/>
        </p:nvGrpSpPr>
        <p:grpSpPr>
          <a:xfrm>
            <a:off x="5838142" y="588928"/>
            <a:ext cx="4394697" cy="4510347"/>
            <a:chOff x="4516324" y="1568450"/>
            <a:chExt cx="3559176" cy="3652838"/>
          </a:xfrm>
        </p:grpSpPr>
        <p:sp>
          <p:nvSpPr>
            <p:cNvPr id="14" name="Freeform 18"/>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rgbClr val="FFCCE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 name="Freeform 19"/>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rgbClr val="F69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20"/>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21"/>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22"/>
            <p:cNvSpPr/>
            <p:nvPr/>
          </p:nvSpPr>
          <p:spPr bwMode="auto">
            <a:xfrm>
              <a:off x="5090999" y="1643063"/>
              <a:ext cx="2847975"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19" name="Freeform 23"/>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rgbClr val="FF3F3F"/>
            </a:solidFill>
            <a:ln>
              <a:noFill/>
            </a:ln>
          </p:spPr>
          <p:txBody>
            <a:bodyPr vert="horz" wrap="square" lIns="91440" tIns="45720" rIns="91440" bIns="45720" numCol="1" anchor="t" anchorCtr="0" compatLnSpc="1"/>
            <a:lstStyle/>
            <a:p>
              <a:endParaRPr lang="id-ID"/>
            </a:p>
          </p:txBody>
        </p:sp>
        <p:sp>
          <p:nvSpPr>
            <p:cNvPr id="20" name="Freeform 24"/>
            <p:cNvSpPr/>
            <p:nvPr/>
          </p:nvSpPr>
          <p:spPr bwMode="auto">
            <a:xfrm>
              <a:off x="5090999"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rgbClr val="FF9B9B"/>
            </a:solidFill>
            <a:ln>
              <a:noFill/>
            </a:ln>
          </p:spPr>
          <p:txBody>
            <a:bodyPr vert="horz" wrap="square" lIns="91440" tIns="45720" rIns="91440" bIns="45720" numCol="1" anchor="t" anchorCtr="0" compatLnSpc="1"/>
            <a:lstStyle/>
            <a:p>
              <a:endParaRPr lang="id-ID"/>
            </a:p>
          </p:txBody>
        </p:sp>
        <p:sp>
          <p:nvSpPr>
            <p:cNvPr id="21" name="Freeform 25"/>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2" name="Freeform 26"/>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4" name="Freeform 27"/>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5" name="Freeform 28"/>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6" name="Freeform 29"/>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7" name="Freeform 30"/>
            <p:cNvSpPr/>
            <p:nvPr/>
          </p:nvSpPr>
          <p:spPr bwMode="auto">
            <a:xfrm>
              <a:off x="5711712" y="1739900"/>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rgbClr val="FFC9C9"/>
            </a:solidFill>
            <a:ln>
              <a:noFill/>
            </a:ln>
          </p:spPr>
          <p:txBody>
            <a:bodyPr vert="horz" wrap="square" lIns="91440" tIns="45720" rIns="91440" bIns="45720" numCol="1" anchor="t" anchorCtr="0" compatLnSpc="1"/>
            <a:lstStyle/>
            <a:p>
              <a:endParaRPr lang="id-ID"/>
            </a:p>
          </p:txBody>
        </p:sp>
        <p:sp>
          <p:nvSpPr>
            <p:cNvPr id="28" name="Freeform 31"/>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rgbClr val="FF9B9B"/>
            </a:solidFill>
            <a:ln>
              <a:noFill/>
            </a:ln>
          </p:spPr>
          <p:txBody>
            <a:bodyPr vert="horz" wrap="square" lIns="91440" tIns="45720" rIns="91440" bIns="45720" numCol="1" anchor="t" anchorCtr="0" compatLnSpc="1"/>
            <a:lstStyle/>
            <a:p>
              <a:endParaRPr lang="id-ID"/>
            </a:p>
          </p:txBody>
        </p:sp>
        <p:sp>
          <p:nvSpPr>
            <p:cNvPr id="29" name="Freeform 32"/>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rgbClr val="FFC9C9"/>
            </a:solidFill>
            <a:ln>
              <a:noFill/>
            </a:ln>
          </p:spPr>
          <p:txBody>
            <a:bodyPr vert="horz" wrap="square" lIns="91440" tIns="45720" rIns="91440" bIns="45720" numCol="1" anchor="t" anchorCtr="0" compatLnSpc="1"/>
            <a:lstStyle/>
            <a:p>
              <a:endParaRPr lang="id-ID"/>
            </a:p>
          </p:txBody>
        </p:sp>
      </p:gr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0" presetClass="path" presetSubtype="0" accel="50000" decel="50000" fill="hold" nodeType="clickPar">
                                  <p:stCondLst>
                                    <p:cond delay="0"/>
                                  </p:stCondLst>
                                  <p:childTnLst>
                                    <p:animMotion origin="layout" path="M 4.79167E-6 -1.85185E-6 L 4.79167E-6 0.00023 C -0.00769 -0.00301 -0.01016 -0.00509 -0.01915 -0.00139 C -0.02058 -0.00069 -0.02214 0.00394 -0.02214 0.00417 C -0.0224 0.00533 -0.02292 0.00648 -0.02292 0.00787 C -0.02292 0.01366 -0.0224 0.01574 -0.02071 0.01968 C -0.02019 0.0206 -0.01967 0.0213 -0.01915 0.02222 C -0.01641 0.02847 -0.01928 0.02431 -0.0155 0.02871 C -0.01459 0.03357 -0.01381 0.03588 -0.0155 0.0419 C -0.01589 0.04306 -0.01693 0.04283 -0.01771 0.04306 C -0.02357 0.04283 -0.02943 0.04259 -0.03542 0.0419 C -0.03607 0.04167 -0.03685 0.04074 -0.0375 0.04051 C -0.04284 0.03889 -0.05235 0.03843 -0.05665 0.03796 C -0.06524 0.03403 -0.06055 0.03565 -0.07071 0.03403 C -0.07188 0.03357 -0.07305 0.0331 -0.07435 0.03264 C -0.07527 0.03241 -0.07631 0.03171 -0.07722 0.03148 C -0.07917 0.03079 -0.08112 0.03056 -0.08321 0.03009 C -0.08842 0.02778 -0.08946 0.02662 -0.09714 0.03009 C -0.09792 0.03033 -0.09766 0.03264 -0.09779 0.03403 C -0.09766 0.03843 -0.09753 0.04283 -0.09714 0.04699 C -0.09675 0.05185 -0.0961 0.0507 -0.09493 0.05486 C -0.09454 0.05625 -0.09454 0.05764 -0.09415 0.0588 C -0.09375 0.06019 -0.0931 0.06134 -0.09271 0.06273 C -0.09232 0.06389 -0.09232 0.06551 -0.09193 0.06667 C -0.0905 0.07199 -0.09089 0.06921 -0.08907 0.07315 C -0.08529 0.08148 -0.08959 0.07338 -0.08607 0.07986 C -0.08568 0.08171 -0.08464 0.08727 -0.08464 0.08889 C -0.08464 0.09167 -0.08464 0.09445 -0.08529 0.09676 C -0.08581 0.09815 -0.08685 0.09861 -0.0875 0.09931 C -0.09467 0.09861 -0.09883 0.09884 -0.10521 0.09676 C -0.10625 0.09653 -0.10717 0.09584 -0.10821 0.09537 C -0.10886 0.09514 -0.10964 0.09445 -0.11029 0.09421 C -0.11329 0.09306 -0.11941 0.09213 -0.12214 0.09144 C -0.12383 0.09121 -0.12553 0.09051 -0.12722 0.09028 C -0.13295 0.08959 -0.13855 0.08935 -0.14415 0.08889 C -0.14493 0.08843 -0.14558 0.08796 -0.14636 0.0875 C -0.15196 0.08565 -0.15886 0.08542 -0.16407 0.08496 C -0.16758 0.08334 -0.16719 0.08334 -0.17136 0.08241 C -0.17331 0.08195 -0.17527 0.08148 -0.17722 0.08102 C -0.18021 0.08033 -0.18308 0.07871 -0.18607 0.07847 L -0.20665 0.07593 C -0.21329 0.07292 -0.20808 0.07477 -0.22058 0.07315 L -0.22943 0.07199 C -0.23633 0.06898 -0.23698 0.06806 -0.24779 0.07199 C -0.24857 0.07222 -0.24753 0.07477 -0.24714 0.07593 C -0.24649 0.07709 -0.24558 0.07755 -0.24493 0.07847 C -0.24128 0.0838 -0.24441 0.08148 -0.2405 0.08357 C -0.23907 0.08611 -0.23868 0.08727 -0.23685 0.08889 C -0.23607 0.08959 -0.23529 0.08982 -0.23464 0.09028 C -0.22748 0.09977 -0.23503 0.09051 -0.22943 0.09537 C -0.22644 0.09815 -0.228 0.09746 -0.22579 0.1007 C -0.22513 0.10162 -0.22422 0.10232 -0.22357 0.10324 C -0.21993 0.10857 -0.22448 0.10301 -0.22058 0.10972 C -0.22006 0.11088 -0.21915 0.11158 -0.21836 0.1125 C -0.21316 0.11991 -0.22149 0.10972 -0.21472 0.11759 C -0.21342 0.12454 -0.21485 0.11898 -0.2125 0.12431 C -0.21198 0.12546 -0.21159 0.12685 -0.21107 0.12824 C -0.21016 0.13009 -0.20912 0.13171 -0.20808 0.13334 C -0.20769 0.13426 -0.2073 0.13519 -0.20665 0.13588 C -0.20586 0.13681 -0.20508 0.1375 -0.20443 0.13866 C -0.20157 0.14259 -0.20456 0.14028 -0.20079 0.14259 C -0.20027 0.14329 -0.19987 0.14468 -0.19935 0.14514 C -0.19792 0.1463 -0.19493 0.14769 -0.19493 0.14792 C -0.19388 0.14954 -0.19323 0.15209 -0.19193 0.15301 C -0.18985 0.15417 -0.18933 0.15417 -0.1875 0.15695 C -0.18646 0.15857 -0.18464 0.16204 -0.18464 0.16227 C -0.18373 0.1669 -0.18295 0.16921 -0.18464 0.17523 C -0.1849 0.17639 -0.18607 0.17616 -0.18685 0.17662 C -0.19441 0.17616 -0.20209 0.17639 -0.20964 0.17523 C -0.2112 0.175 -0.2125 0.17315 -0.21407 0.17269 L -0.21836 0.1713 C -0.225 0.16736 -0.22136 0.16898 -0.22943 0.16736 C -0.23724 0.16389 -0.23334 0.16528 -0.24115 0.16343 C -0.24896 0.1588 -0.24415 0.16111 -0.25586 0.1581 L -0.25586 0.15834 C -0.26055 0.15625 -0.25782 0.15718 -0.26407 0.15556 C -0.26472 0.15509 -0.2655 0.1544 -0.26615 0.15417 C -0.27761 0.15139 -0.27058 0.1544 -0.28021 0.15162 C -0.28112 0.15139 -0.28217 0.1507 -0.28308 0.15046 C -0.29024 0.14792 -0.2849 0.15023 -0.29271 0.14769 C -0.29362 0.14746 -0.29467 0.14676 -0.29558 0.14653 C -0.29948 0.14514 -0.30339 0.14468 -0.30743 0.14375 C -0.30912 0.14352 -0.31081 0.14306 -0.3125 0.14259 C -0.31732 0.13959 -0.31303 0.1419 -0.32214 0.13982 C -0.32357 0.13959 -0.325 0.13912 -0.32644 0.13866 C -0.32748 0.1382 -0.32839 0.1375 -0.32943 0.13727 C -0.33425 0.13611 -0.34362 0.13519 -0.34779 0.13472 C -0.35274 0.13171 -0.34662 0.13519 -0.35443 0.13195 C -0.35521 0.13171 -0.35586 0.13102 -0.35665 0.13079 C -0.35756 0.13033 -0.3586 0.12986 -0.35964 0.1294 C -0.36107 0.12894 -0.3625 0.12871 -0.36394 0.12824 C -0.37006 0.12616 -0.36524 0.12755 -0.37058 0.12546 C -0.37188 0.125 -0.37305 0.12454 -0.37422 0.12431 C -0.37527 0.12338 -0.37618 0.12199 -0.37722 0.12153 C -0.38008 0.12037 -0.38607 0.11898 -0.38607 0.11921 C -0.38672 0.11852 -0.3875 0.11783 -0.38829 0.11759 C -0.3905 0.11713 -0.39297 0.11829 -0.39493 0.11644 C -0.39571 0.11551 -0.39493 0.11296 -0.39493 0.11111 L -0.39115 0.10857 " pathEditMode="relative" rAng="0" ptsTypes="AAAAAAAAAAAAAAAAAAAAAAAAAAAAAAAAAAAAAAAAAAAAAAAAAAAAAAAAAAAAAAAAAAAAAAAAAAAAAAAAAAAAAAAAAAAAAAAAAAA">
                                      <p:cBhvr>
                                        <p:cTn id="11" dur="2000" fill="hold"/>
                                        <p:tgtEl>
                                          <p:spTgt spid="23"/>
                                        </p:tgtEl>
                                        <p:attrNameLst>
                                          <p:attrName>ppt_x</p:attrName>
                                          <p:attrName>ppt_y</p:attrName>
                                        </p:attrNameLst>
                                      </p:cBhvr>
                                      <p:rCtr x="-19766" y="8657"/>
                                    </p:animMotion>
                                  </p:childTnLst>
                                </p:cTn>
                              </p:par>
                              <p:par>
                                <p:cTn id="12" presetID="22" presetClass="entr" presetSubtype="2"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right)">
                                      <p:cBhvr>
                                        <p:cTn id="14" dur="2500"/>
                                        <p:tgtEl>
                                          <p:spTgt spid="13"/>
                                        </p:tgtEl>
                                      </p:cBhvr>
                                    </p:animEffec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3" grpId="0" bldLvl="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TextBox 397"/>
          <p:cNvSpPr txBox="1"/>
          <p:nvPr/>
        </p:nvSpPr>
        <p:spPr>
          <a:xfrm>
            <a:off x="777034" y="500139"/>
            <a:ext cx="3921760" cy="583565"/>
          </a:xfrm>
          <a:prstGeom prst="rect">
            <a:avLst/>
          </a:prstGeom>
          <a:noFill/>
        </p:spPr>
        <p:txBody>
          <a:bodyPr wrap="none" rtlCol="0">
            <a:spAutoFit/>
          </a:bodyPr>
          <a:lstStyle/>
          <a:p>
            <a:pPr algn="l"/>
            <a:r>
              <a:rPr lang="id-ID" sz="3200" dirty="0" smtClean="0">
                <a:latin typeface="Raleway" panose="020B0003030101060003" pitchFamily="34" charset="0"/>
              </a:rPr>
              <a:t>4.5.4 0-1背包问题</a:t>
            </a:r>
            <a:endParaRPr lang="id-ID" sz="3200" dirty="0" smtClean="0">
              <a:latin typeface="Raleway" panose="020B0003030101060003" pitchFamily="34" charset="0"/>
            </a:endParaRPr>
          </a:p>
        </p:txBody>
      </p:sp>
      <p:sp>
        <p:nvSpPr>
          <p:cNvPr id="399" name="Rectangle 398"/>
          <p:cNvSpPr/>
          <p:nvPr/>
        </p:nvSpPr>
        <p:spPr>
          <a:xfrm>
            <a:off x="777034" y="1016819"/>
            <a:ext cx="3525709" cy="338554"/>
          </a:xfrm>
          <a:prstGeom prst="rect">
            <a:avLst/>
          </a:prstGeom>
          <a:noFill/>
        </p:spPr>
        <p:txBody>
          <a:bodyPr wrap="none">
            <a:spAutoFit/>
          </a:bodyPr>
          <a:lstStyle/>
          <a:p>
            <a:r>
              <a:rPr lang="id-ID" sz="1600" dirty="0" smtClean="0">
                <a:solidFill>
                  <a:schemeClr val="bg1">
                    <a:lumMod val="65000"/>
                  </a:schemeClr>
                </a:solidFill>
                <a:latin typeface="Raleway" panose="020B0003030101060003" pitchFamily="34" charset="0"/>
              </a:rPr>
              <a:t>Reflect professionalism Infographic</a:t>
            </a:r>
            <a:endParaRPr lang="id-ID" sz="1600" dirty="0">
              <a:solidFill>
                <a:schemeClr val="bg1">
                  <a:lumMod val="65000"/>
                </a:schemeClr>
              </a:solidFill>
              <a:latin typeface="Raleway" panose="020B0003030101060003" pitchFamily="34" charset="0"/>
            </a:endParaRPr>
          </a:p>
        </p:txBody>
      </p:sp>
      <p:sp>
        <p:nvSpPr>
          <p:cNvPr id="5" name="Freeform 6"/>
          <p:cNvSpPr>
            <a:spLocks noEditPoints="1"/>
          </p:cNvSpPr>
          <p:nvPr/>
        </p:nvSpPr>
        <p:spPr bwMode="auto">
          <a:xfrm rot="5400000">
            <a:off x="2591027" y="2395506"/>
            <a:ext cx="7009947" cy="8924987"/>
          </a:xfrm>
          <a:custGeom>
            <a:avLst/>
            <a:gdLst>
              <a:gd name="T0" fmla="*/ 2596 w 2894"/>
              <a:gd name="T1" fmla="*/ 1549 h 3686"/>
              <a:gd name="T2" fmla="*/ 2116 w 2894"/>
              <a:gd name="T3" fmla="*/ 900 h 3686"/>
              <a:gd name="T4" fmla="*/ 1793 w 2894"/>
              <a:gd name="T5" fmla="*/ 797 h 3686"/>
              <a:gd name="T6" fmla="*/ 1195 w 2894"/>
              <a:gd name="T7" fmla="*/ 648 h 3686"/>
              <a:gd name="T8" fmla="*/ 614 w 2894"/>
              <a:gd name="T9" fmla="*/ 971 h 3686"/>
              <a:gd name="T10" fmla="*/ 377 w 2894"/>
              <a:gd name="T11" fmla="*/ 1259 h 3686"/>
              <a:gd name="T12" fmla="*/ 359 w 2894"/>
              <a:gd name="T13" fmla="*/ 1934 h 3686"/>
              <a:gd name="T14" fmla="*/ 269 w 2894"/>
              <a:gd name="T15" fmla="*/ 2640 h 3686"/>
              <a:gd name="T16" fmla="*/ 917 w 2894"/>
              <a:gd name="T17" fmla="*/ 2842 h 3686"/>
              <a:gd name="T18" fmla="*/ 1685 w 2894"/>
              <a:gd name="T19" fmla="*/ 2908 h 3686"/>
              <a:gd name="T20" fmla="*/ 2305 w 2894"/>
              <a:gd name="T21" fmla="*/ 3282 h 3686"/>
              <a:gd name="T22" fmla="*/ 2370 w 2894"/>
              <a:gd name="T23" fmla="*/ 2419 h 3686"/>
              <a:gd name="T24" fmla="*/ 2597 w 2894"/>
              <a:gd name="T25" fmla="*/ 1760 h 3686"/>
              <a:gd name="T26" fmla="*/ 516 w 2894"/>
              <a:gd name="T27" fmla="*/ 1250 h 3686"/>
              <a:gd name="T28" fmla="*/ 848 w 2894"/>
              <a:gd name="T29" fmla="*/ 2821 h 3686"/>
              <a:gd name="T30" fmla="*/ 2559 w 2894"/>
              <a:gd name="T31" fmla="*/ 1945 h 3686"/>
              <a:gd name="T32" fmla="*/ 2553 w 2894"/>
              <a:gd name="T33" fmla="*/ 1486 h 3686"/>
              <a:gd name="T34" fmla="*/ 2530 w 2894"/>
              <a:gd name="T35" fmla="*/ 1536 h 3686"/>
              <a:gd name="T36" fmla="*/ 2568 w 2894"/>
              <a:gd name="T37" fmla="*/ 1507 h 3686"/>
              <a:gd name="T38" fmla="*/ 2472 w 2894"/>
              <a:gd name="T39" fmla="*/ 1331 h 3686"/>
              <a:gd name="T40" fmla="*/ 2455 w 2894"/>
              <a:gd name="T41" fmla="*/ 774 h 3686"/>
              <a:gd name="T42" fmla="*/ 2476 w 2894"/>
              <a:gd name="T43" fmla="*/ 761 h 3686"/>
              <a:gd name="T44" fmla="*/ 2289 w 2894"/>
              <a:gd name="T45" fmla="*/ 883 h 3686"/>
              <a:gd name="T46" fmla="*/ 2096 w 2894"/>
              <a:gd name="T47" fmla="*/ 2995 h 3686"/>
              <a:gd name="T48" fmla="*/ 1226 w 2894"/>
              <a:gd name="T49" fmla="*/ 2949 h 3686"/>
              <a:gd name="T50" fmla="*/ 1227 w 2894"/>
              <a:gd name="T51" fmla="*/ 3171 h 3686"/>
              <a:gd name="T52" fmla="*/ 739 w 2894"/>
              <a:gd name="T53" fmla="*/ 494 h 3686"/>
              <a:gd name="T54" fmla="*/ 1737 w 2894"/>
              <a:gd name="T55" fmla="*/ 390 h 3686"/>
              <a:gd name="T56" fmla="*/ 1718 w 2894"/>
              <a:gd name="T57" fmla="*/ 522 h 3686"/>
              <a:gd name="T58" fmla="*/ 1876 w 2894"/>
              <a:gd name="T59" fmla="*/ 769 h 3686"/>
              <a:gd name="T60" fmla="*/ 1728 w 2894"/>
              <a:gd name="T61" fmla="*/ 329 h 3686"/>
              <a:gd name="T62" fmla="*/ 1626 w 2894"/>
              <a:gd name="T63" fmla="*/ 552 h 3686"/>
              <a:gd name="T64" fmla="*/ 1544 w 2894"/>
              <a:gd name="T65" fmla="*/ 610 h 3686"/>
              <a:gd name="T66" fmla="*/ 1542 w 2894"/>
              <a:gd name="T67" fmla="*/ 321 h 3686"/>
              <a:gd name="T68" fmla="*/ 1296 w 2894"/>
              <a:gd name="T69" fmla="*/ 66 h 3686"/>
              <a:gd name="T70" fmla="*/ 1003 w 2894"/>
              <a:gd name="T71" fmla="*/ 564 h 3686"/>
              <a:gd name="T72" fmla="*/ 674 w 2894"/>
              <a:gd name="T73" fmla="*/ 506 h 3686"/>
              <a:gd name="T74" fmla="*/ 723 w 2894"/>
              <a:gd name="T75" fmla="*/ 962 h 3686"/>
              <a:gd name="T76" fmla="*/ 706 w 2894"/>
              <a:gd name="T77" fmla="*/ 1044 h 3686"/>
              <a:gd name="T78" fmla="*/ 343 w 2894"/>
              <a:gd name="T79" fmla="*/ 2205 h 3686"/>
              <a:gd name="T80" fmla="*/ 362 w 2894"/>
              <a:gd name="T81" fmla="*/ 2151 h 3686"/>
              <a:gd name="T82" fmla="*/ 421 w 2894"/>
              <a:gd name="T83" fmla="*/ 1331 h 3686"/>
              <a:gd name="T84" fmla="*/ 183 w 2894"/>
              <a:gd name="T85" fmla="*/ 1377 h 3686"/>
              <a:gd name="T86" fmla="*/ 127 w 2894"/>
              <a:gd name="T87" fmla="*/ 1607 h 3686"/>
              <a:gd name="T88" fmla="*/ 327 w 2894"/>
              <a:gd name="T89" fmla="*/ 1615 h 3686"/>
              <a:gd name="T90" fmla="*/ 357 w 2894"/>
              <a:gd name="T91" fmla="*/ 2015 h 3686"/>
              <a:gd name="T92" fmla="*/ 301 w 2894"/>
              <a:gd name="T93" fmla="*/ 2443 h 3686"/>
              <a:gd name="T94" fmla="*/ 440 w 2894"/>
              <a:gd name="T95" fmla="*/ 2646 h 3686"/>
              <a:gd name="T96" fmla="*/ 541 w 2894"/>
              <a:gd name="T97" fmla="*/ 2859 h 3686"/>
              <a:gd name="T98" fmla="*/ 420 w 2894"/>
              <a:gd name="T99" fmla="*/ 3046 h 3686"/>
              <a:gd name="T100" fmla="*/ 1039 w 2894"/>
              <a:gd name="T101" fmla="*/ 2885 h 3686"/>
              <a:gd name="T102" fmla="*/ 1171 w 2894"/>
              <a:gd name="T103" fmla="*/ 3427 h 3686"/>
              <a:gd name="T104" fmla="*/ 1276 w 2894"/>
              <a:gd name="T105" fmla="*/ 3076 h 3686"/>
              <a:gd name="T106" fmla="*/ 1350 w 2894"/>
              <a:gd name="T107" fmla="*/ 3108 h 3686"/>
              <a:gd name="T108" fmla="*/ 1351 w 2894"/>
              <a:gd name="T109" fmla="*/ 3397 h 3686"/>
              <a:gd name="T110" fmla="*/ 1353 w 2894"/>
              <a:gd name="T111" fmla="*/ 3653 h 3686"/>
              <a:gd name="T112" fmla="*/ 1943 w 2894"/>
              <a:gd name="T113" fmla="*/ 3163 h 3686"/>
              <a:gd name="T114" fmla="*/ 2231 w 2894"/>
              <a:gd name="T115" fmla="*/ 3174 h 3686"/>
              <a:gd name="T116" fmla="*/ 2187 w 2894"/>
              <a:gd name="T117" fmla="*/ 2722 h 3686"/>
              <a:gd name="T118" fmla="*/ 2304 w 2894"/>
              <a:gd name="T119" fmla="*/ 2554 h 3686"/>
              <a:gd name="T120" fmla="*/ 2625 w 2894"/>
              <a:gd name="T121" fmla="*/ 2370 h 3686"/>
              <a:gd name="T122" fmla="*/ 2611 w 2894"/>
              <a:gd name="T123" fmla="*/ 2236 h 3686"/>
              <a:gd name="T124" fmla="*/ 2685 w 2894"/>
              <a:gd name="T125" fmla="*/ 2030 h 3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94" h="3686">
                <a:moveTo>
                  <a:pt x="2894" y="2050"/>
                </a:moveTo>
                <a:cubicBezTo>
                  <a:pt x="2604" y="1992"/>
                  <a:pt x="2604" y="1992"/>
                  <a:pt x="2604" y="1992"/>
                </a:cubicBezTo>
                <a:cubicBezTo>
                  <a:pt x="2605" y="1991"/>
                  <a:pt x="2607" y="1991"/>
                  <a:pt x="2608" y="1990"/>
                </a:cubicBezTo>
                <a:cubicBezTo>
                  <a:pt x="2608" y="1991"/>
                  <a:pt x="2609" y="1991"/>
                  <a:pt x="2609" y="1991"/>
                </a:cubicBezTo>
                <a:cubicBezTo>
                  <a:pt x="2611" y="1991"/>
                  <a:pt x="2614" y="1991"/>
                  <a:pt x="2617" y="1990"/>
                </a:cubicBezTo>
                <a:cubicBezTo>
                  <a:pt x="2629" y="1989"/>
                  <a:pt x="2637" y="1980"/>
                  <a:pt x="2637" y="1969"/>
                </a:cubicBezTo>
                <a:cubicBezTo>
                  <a:pt x="2642" y="1966"/>
                  <a:pt x="2646" y="1963"/>
                  <a:pt x="2649" y="1958"/>
                </a:cubicBezTo>
                <a:cubicBezTo>
                  <a:pt x="2654" y="1950"/>
                  <a:pt x="2653" y="1940"/>
                  <a:pt x="2648" y="1933"/>
                </a:cubicBezTo>
                <a:cubicBezTo>
                  <a:pt x="2647" y="1933"/>
                  <a:pt x="2647" y="1933"/>
                  <a:pt x="2647" y="1933"/>
                </a:cubicBezTo>
                <a:cubicBezTo>
                  <a:pt x="2663" y="1920"/>
                  <a:pt x="2662" y="1894"/>
                  <a:pt x="2642" y="1883"/>
                </a:cubicBezTo>
                <a:cubicBezTo>
                  <a:pt x="2641" y="1882"/>
                  <a:pt x="2641" y="1882"/>
                  <a:pt x="2640" y="1881"/>
                </a:cubicBezTo>
                <a:cubicBezTo>
                  <a:pt x="2640" y="1881"/>
                  <a:pt x="2639" y="1881"/>
                  <a:pt x="2639" y="1881"/>
                </a:cubicBezTo>
                <a:cubicBezTo>
                  <a:pt x="2639" y="1874"/>
                  <a:pt x="2635" y="1866"/>
                  <a:pt x="2628" y="1864"/>
                </a:cubicBezTo>
                <a:cubicBezTo>
                  <a:pt x="2627" y="1864"/>
                  <a:pt x="2627" y="1864"/>
                  <a:pt x="2627" y="1864"/>
                </a:cubicBezTo>
                <a:cubicBezTo>
                  <a:pt x="2618" y="1858"/>
                  <a:pt x="2609" y="1857"/>
                  <a:pt x="2599" y="1861"/>
                </a:cubicBezTo>
                <a:cubicBezTo>
                  <a:pt x="2589" y="1865"/>
                  <a:pt x="2583" y="1872"/>
                  <a:pt x="2580" y="1883"/>
                </a:cubicBezTo>
                <a:cubicBezTo>
                  <a:pt x="2580" y="1883"/>
                  <a:pt x="2580" y="1883"/>
                  <a:pt x="2579" y="1883"/>
                </a:cubicBezTo>
                <a:cubicBezTo>
                  <a:pt x="2565" y="1890"/>
                  <a:pt x="2551" y="1896"/>
                  <a:pt x="2536" y="1901"/>
                </a:cubicBezTo>
                <a:cubicBezTo>
                  <a:pt x="2537" y="1880"/>
                  <a:pt x="2537" y="1860"/>
                  <a:pt x="2537" y="1839"/>
                </a:cubicBezTo>
                <a:cubicBezTo>
                  <a:pt x="2537" y="1824"/>
                  <a:pt x="2537" y="1808"/>
                  <a:pt x="2536" y="1793"/>
                </a:cubicBezTo>
                <a:cubicBezTo>
                  <a:pt x="2541" y="1796"/>
                  <a:pt x="2547" y="1797"/>
                  <a:pt x="2553" y="1797"/>
                </a:cubicBezTo>
                <a:cubicBezTo>
                  <a:pt x="2566" y="1795"/>
                  <a:pt x="2575" y="1782"/>
                  <a:pt x="2573" y="1768"/>
                </a:cubicBezTo>
                <a:cubicBezTo>
                  <a:pt x="2572" y="1754"/>
                  <a:pt x="2559" y="1745"/>
                  <a:pt x="2546" y="1746"/>
                </a:cubicBezTo>
                <a:cubicBezTo>
                  <a:pt x="2541" y="1747"/>
                  <a:pt x="2537" y="1749"/>
                  <a:pt x="2534" y="1752"/>
                </a:cubicBezTo>
                <a:cubicBezTo>
                  <a:pt x="2534" y="1750"/>
                  <a:pt x="2534" y="1748"/>
                  <a:pt x="2534" y="1746"/>
                </a:cubicBezTo>
                <a:cubicBezTo>
                  <a:pt x="2537" y="1744"/>
                  <a:pt x="2541" y="1743"/>
                  <a:pt x="2545" y="1742"/>
                </a:cubicBezTo>
                <a:cubicBezTo>
                  <a:pt x="2561" y="1740"/>
                  <a:pt x="2575" y="1751"/>
                  <a:pt x="2578" y="1768"/>
                </a:cubicBezTo>
                <a:cubicBezTo>
                  <a:pt x="2580" y="1784"/>
                  <a:pt x="2569" y="1799"/>
                  <a:pt x="2553" y="1801"/>
                </a:cubicBezTo>
                <a:cubicBezTo>
                  <a:pt x="2549" y="1802"/>
                  <a:pt x="2544" y="1801"/>
                  <a:pt x="2540" y="1800"/>
                </a:cubicBezTo>
                <a:cubicBezTo>
                  <a:pt x="2544" y="1830"/>
                  <a:pt x="2544" y="1830"/>
                  <a:pt x="2544" y="1830"/>
                </a:cubicBezTo>
                <a:cubicBezTo>
                  <a:pt x="2573" y="1827"/>
                  <a:pt x="2608" y="1813"/>
                  <a:pt x="2604" y="1776"/>
                </a:cubicBezTo>
                <a:cubicBezTo>
                  <a:pt x="2665" y="1739"/>
                  <a:pt x="2657" y="1648"/>
                  <a:pt x="2587" y="1629"/>
                </a:cubicBezTo>
                <a:cubicBezTo>
                  <a:pt x="2582" y="1620"/>
                  <a:pt x="2576" y="1614"/>
                  <a:pt x="2568" y="1610"/>
                </a:cubicBezTo>
                <a:cubicBezTo>
                  <a:pt x="2570" y="1610"/>
                  <a:pt x="2572" y="1610"/>
                  <a:pt x="2573" y="1610"/>
                </a:cubicBezTo>
                <a:cubicBezTo>
                  <a:pt x="2579" y="1609"/>
                  <a:pt x="2583" y="1607"/>
                  <a:pt x="2587" y="1603"/>
                </a:cubicBezTo>
                <a:cubicBezTo>
                  <a:pt x="2587" y="1603"/>
                  <a:pt x="2587" y="1603"/>
                  <a:pt x="2588" y="1603"/>
                </a:cubicBezTo>
                <a:cubicBezTo>
                  <a:pt x="2590" y="1602"/>
                  <a:pt x="2591" y="1601"/>
                  <a:pt x="2593" y="1600"/>
                </a:cubicBezTo>
                <a:cubicBezTo>
                  <a:pt x="2601" y="1596"/>
                  <a:pt x="2604" y="1586"/>
                  <a:pt x="2601" y="1578"/>
                </a:cubicBezTo>
                <a:cubicBezTo>
                  <a:pt x="2604" y="1574"/>
                  <a:pt x="2605" y="1570"/>
                  <a:pt x="2606" y="1566"/>
                </a:cubicBezTo>
                <a:cubicBezTo>
                  <a:pt x="2606" y="1559"/>
                  <a:pt x="2602" y="1552"/>
                  <a:pt x="2596" y="1549"/>
                </a:cubicBezTo>
                <a:cubicBezTo>
                  <a:pt x="2596" y="1549"/>
                  <a:pt x="2596" y="1549"/>
                  <a:pt x="2596" y="1549"/>
                </a:cubicBezTo>
                <a:cubicBezTo>
                  <a:pt x="2599" y="1542"/>
                  <a:pt x="2599" y="1536"/>
                  <a:pt x="2597" y="1530"/>
                </a:cubicBezTo>
                <a:cubicBezTo>
                  <a:pt x="2599" y="1530"/>
                  <a:pt x="2602" y="1529"/>
                  <a:pt x="2605" y="1528"/>
                </a:cubicBezTo>
                <a:cubicBezTo>
                  <a:pt x="2607" y="1528"/>
                  <a:pt x="2608" y="1529"/>
                  <a:pt x="2610" y="1531"/>
                </a:cubicBezTo>
                <a:cubicBezTo>
                  <a:pt x="2618" y="1543"/>
                  <a:pt x="2630" y="1547"/>
                  <a:pt x="2643" y="1542"/>
                </a:cubicBezTo>
                <a:cubicBezTo>
                  <a:pt x="2652" y="1539"/>
                  <a:pt x="2659" y="1533"/>
                  <a:pt x="2664" y="1526"/>
                </a:cubicBezTo>
                <a:cubicBezTo>
                  <a:pt x="2665" y="1526"/>
                  <a:pt x="2665" y="1525"/>
                  <a:pt x="2665" y="1525"/>
                </a:cubicBezTo>
                <a:cubicBezTo>
                  <a:pt x="2668" y="1523"/>
                  <a:pt x="2671" y="1521"/>
                  <a:pt x="2673" y="1518"/>
                </a:cubicBezTo>
                <a:cubicBezTo>
                  <a:pt x="2686" y="1507"/>
                  <a:pt x="2688" y="1490"/>
                  <a:pt x="2679" y="1477"/>
                </a:cubicBezTo>
                <a:cubicBezTo>
                  <a:pt x="2683" y="1470"/>
                  <a:pt x="2684" y="1462"/>
                  <a:pt x="2683" y="1454"/>
                </a:cubicBezTo>
                <a:cubicBezTo>
                  <a:pt x="2682" y="1441"/>
                  <a:pt x="2672" y="1431"/>
                  <a:pt x="2661" y="1428"/>
                </a:cubicBezTo>
                <a:cubicBezTo>
                  <a:pt x="2661" y="1428"/>
                  <a:pt x="2660" y="1428"/>
                  <a:pt x="2660" y="1428"/>
                </a:cubicBezTo>
                <a:cubicBezTo>
                  <a:pt x="2667" y="1399"/>
                  <a:pt x="2644" y="1372"/>
                  <a:pt x="2613" y="1376"/>
                </a:cubicBezTo>
                <a:cubicBezTo>
                  <a:pt x="2611" y="1376"/>
                  <a:pt x="2610" y="1376"/>
                  <a:pt x="2608" y="1376"/>
                </a:cubicBezTo>
                <a:cubicBezTo>
                  <a:pt x="2608" y="1376"/>
                  <a:pt x="2608" y="1376"/>
                  <a:pt x="2608" y="1376"/>
                </a:cubicBezTo>
                <a:cubicBezTo>
                  <a:pt x="2608" y="1376"/>
                  <a:pt x="2607" y="1375"/>
                  <a:pt x="2607" y="1375"/>
                </a:cubicBezTo>
                <a:cubicBezTo>
                  <a:pt x="2645" y="1355"/>
                  <a:pt x="2645" y="1355"/>
                  <a:pt x="2645" y="1355"/>
                </a:cubicBezTo>
                <a:cubicBezTo>
                  <a:pt x="2712" y="1217"/>
                  <a:pt x="2712" y="1217"/>
                  <a:pt x="2712" y="1217"/>
                </a:cubicBezTo>
                <a:cubicBezTo>
                  <a:pt x="2560" y="1193"/>
                  <a:pt x="2560" y="1193"/>
                  <a:pt x="2560" y="1193"/>
                </a:cubicBezTo>
                <a:cubicBezTo>
                  <a:pt x="2482" y="1234"/>
                  <a:pt x="2482" y="1234"/>
                  <a:pt x="2482" y="1234"/>
                </a:cubicBezTo>
                <a:cubicBezTo>
                  <a:pt x="2608" y="1137"/>
                  <a:pt x="2608" y="1137"/>
                  <a:pt x="2608" y="1137"/>
                </a:cubicBezTo>
                <a:cubicBezTo>
                  <a:pt x="2584" y="1106"/>
                  <a:pt x="2584" y="1106"/>
                  <a:pt x="2584" y="1106"/>
                </a:cubicBezTo>
                <a:cubicBezTo>
                  <a:pt x="2613" y="1084"/>
                  <a:pt x="2613" y="1084"/>
                  <a:pt x="2613" y="1084"/>
                </a:cubicBezTo>
                <a:cubicBezTo>
                  <a:pt x="2599" y="1065"/>
                  <a:pt x="2599" y="1065"/>
                  <a:pt x="2599" y="1065"/>
                </a:cubicBezTo>
                <a:cubicBezTo>
                  <a:pt x="2624" y="1046"/>
                  <a:pt x="2624" y="1046"/>
                  <a:pt x="2624" y="1046"/>
                </a:cubicBezTo>
                <a:cubicBezTo>
                  <a:pt x="2529" y="922"/>
                  <a:pt x="2529" y="922"/>
                  <a:pt x="2529" y="922"/>
                </a:cubicBezTo>
                <a:cubicBezTo>
                  <a:pt x="2504" y="942"/>
                  <a:pt x="2504" y="942"/>
                  <a:pt x="2504" y="942"/>
                </a:cubicBezTo>
                <a:cubicBezTo>
                  <a:pt x="2489" y="922"/>
                  <a:pt x="2489" y="922"/>
                  <a:pt x="2489" y="922"/>
                </a:cubicBezTo>
                <a:cubicBezTo>
                  <a:pt x="2460" y="944"/>
                  <a:pt x="2460" y="944"/>
                  <a:pt x="2460" y="944"/>
                </a:cubicBezTo>
                <a:cubicBezTo>
                  <a:pt x="2445" y="925"/>
                  <a:pt x="2445" y="925"/>
                  <a:pt x="2445" y="925"/>
                </a:cubicBezTo>
                <a:cubicBezTo>
                  <a:pt x="2309" y="1030"/>
                  <a:pt x="2309" y="1030"/>
                  <a:pt x="2309" y="1030"/>
                </a:cubicBezTo>
                <a:cubicBezTo>
                  <a:pt x="2630" y="698"/>
                  <a:pt x="2630" y="698"/>
                  <a:pt x="2630" y="698"/>
                </a:cubicBezTo>
                <a:cubicBezTo>
                  <a:pt x="2498" y="570"/>
                  <a:pt x="2498" y="570"/>
                  <a:pt x="2498" y="570"/>
                </a:cubicBezTo>
                <a:cubicBezTo>
                  <a:pt x="2109" y="974"/>
                  <a:pt x="2109" y="974"/>
                  <a:pt x="2109" y="974"/>
                </a:cubicBezTo>
                <a:cubicBezTo>
                  <a:pt x="2085" y="955"/>
                  <a:pt x="2060" y="938"/>
                  <a:pt x="2035" y="922"/>
                </a:cubicBezTo>
                <a:cubicBezTo>
                  <a:pt x="2035" y="921"/>
                  <a:pt x="2035" y="921"/>
                  <a:pt x="2035" y="921"/>
                </a:cubicBezTo>
                <a:cubicBezTo>
                  <a:pt x="2037" y="917"/>
                  <a:pt x="2038" y="913"/>
                  <a:pt x="2040" y="909"/>
                </a:cubicBezTo>
                <a:cubicBezTo>
                  <a:pt x="2040" y="909"/>
                  <a:pt x="2041" y="909"/>
                  <a:pt x="2042" y="908"/>
                </a:cubicBezTo>
                <a:cubicBezTo>
                  <a:pt x="2054" y="903"/>
                  <a:pt x="2068" y="907"/>
                  <a:pt x="2080" y="904"/>
                </a:cubicBezTo>
                <a:cubicBezTo>
                  <a:pt x="2088" y="902"/>
                  <a:pt x="2095" y="899"/>
                  <a:pt x="2101" y="895"/>
                </a:cubicBezTo>
                <a:cubicBezTo>
                  <a:pt x="2101" y="895"/>
                  <a:pt x="2102" y="895"/>
                  <a:pt x="2102" y="895"/>
                </a:cubicBezTo>
                <a:cubicBezTo>
                  <a:pt x="2106" y="897"/>
                  <a:pt x="2110" y="899"/>
                  <a:pt x="2116" y="900"/>
                </a:cubicBezTo>
                <a:cubicBezTo>
                  <a:pt x="2124" y="902"/>
                  <a:pt x="2132" y="899"/>
                  <a:pt x="2138" y="893"/>
                </a:cubicBezTo>
                <a:cubicBezTo>
                  <a:pt x="2140" y="892"/>
                  <a:pt x="2142" y="893"/>
                  <a:pt x="2144" y="894"/>
                </a:cubicBezTo>
                <a:cubicBezTo>
                  <a:pt x="2156" y="902"/>
                  <a:pt x="2168" y="900"/>
                  <a:pt x="2179" y="891"/>
                </a:cubicBezTo>
                <a:cubicBezTo>
                  <a:pt x="2186" y="885"/>
                  <a:pt x="2190" y="876"/>
                  <a:pt x="2192" y="867"/>
                </a:cubicBezTo>
                <a:cubicBezTo>
                  <a:pt x="2192" y="867"/>
                  <a:pt x="2192" y="867"/>
                  <a:pt x="2193" y="867"/>
                </a:cubicBezTo>
                <a:cubicBezTo>
                  <a:pt x="2195" y="864"/>
                  <a:pt x="2196" y="860"/>
                  <a:pt x="2197" y="857"/>
                </a:cubicBezTo>
                <a:cubicBezTo>
                  <a:pt x="2205" y="842"/>
                  <a:pt x="2199" y="825"/>
                  <a:pt x="2186" y="816"/>
                </a:cubicBezTo>
                <a:cubicBezTo>
                  <a:pt x="2187" y="809"/>
                  <a:pt x="2185" y="801"/>
                  <a:pt x="2181" y="794"/>
                </a:cubicBezTo>
                <a:cubicBezTo>
                  <a:pt x="2174" y="783"/>
                  <a:pt x="2162" y="777"/>
                  <a:pt x="2150" y="779"/>
                </a:cubicBezTo>
                <a:cubicBezTo>
                  <a:pt x="2150" y="779"/>
                  <a:pt x="2150" y="779"/>
                  <a:pt x="2149" y="779"/>
                </a:cubicBezTo>
                <a:cubicBezTo>
                  <a:pt x="2145" y="750"/>
                  <a:pt x="2112" y="734"/>
                  <a:pt x="2085" y="750"/>
                </a:cubicBezTo>
                <a:cubicBezTo>
                  <a:pt x="2084" y="751"/>
                  <a:pt x="2082" y="751"/>
                  <a:pt x="2081" y="752"/>
                </a:cubicBezTo>
                <a:cubicBezTo>
                  <a:pt x="2081" y="752"/>
                  <a:pt x="2081" y="752"/>
                  <a:pt x="2081" y="752"/>
                </a:cubicBezTo>
                <a:cubicBezTo>
                  <a:pt x="2072" y="748"/>
                  <a:pt x="2059" y="747"/>
                  <a:pt x="2052" y="754"/>
                </a:cubicBezTo>
                <a:cubicBezTo>
                  <a:pt x="2051" y="755"/>
                  <a:pt x="2051" y="755"/>
                  <a:pt x="2051" y="756"/>
                </a:cubicBezTo>
                <a:cubicBezTo>
                  <a:pt x="2038" y="762"/>
                  <a:pt x="2030" y="772"/>
                  <a:pt x="2028" y="787"/>
                </a:cubicBezTo>
                <a:cubicBezTo>
                  <a:pt x="2025" y="802"/>
                  <a:pt x="2030" y="815"/>
                  <a:pt x="2041" y="825"/>
                </a:cubicBezTo>
                <a:cubicBezTo>
                  <a:pt x="2041" y="826"/>
                  <a:pt x="2041" y="826"/>
                  <a:pt x="2041" y="827"/>
                </a:cubicBezTo>
                <a:cubicBezTo>
                  <a:pt x="2039" y="850"/>
                  <a:pt x="2036" y="873"/>
                  <a:pt x="2031" y="896"/>
                </a:cubicBezTo>
                <a:cubicBezTo>
                  <a:pt x="2029" y="899"/>
                  <a:pt x="2025" y="900"/>
                  <a:pt x="2021" y="903"/>
                </a:cubicBezTo>
                <a:cubicBezTo>
                  <a:pt x="2018" y="905"/>
                  <a:pt x="2015" y="907"/>
                  <a:pt x="2014" y="909"/>
                </a:cubicBezTo>
                <a:cubicBezTo>
                  <a:pt x="2002" y="902"/>
                  <a:pt x="1990" y="895"/>
                  <a:pt x="1978" y="888"/>
                </a:cubicBezTo>
                <a:cubicBezTo>
                  <a:pt x="1982" y="885"/>
                  <a:pt x="1986" y="882"/>
                  <a:pt x="1988" y="877"/>
                </a:cubicBezTo>
                <a:cubicBezTo>
                  <a:pt x="1994" y="865"/>
                  <a:pt x="1988" y="850"/>
                  <a:pt x="1976" y="844"/>
                </a:cubicBezTo>
                <a:cubicBezTo>
                  <a:pt x="1963" y="838"/>
                  <a:pt x="1948" y="843"/>
                  <a:pt x="1942" y="855"/>
                </a:cubicBezTo>
                <a:cubicBezTo>
                  <a:pt x="1940" y="859"/>
                  <a:pt x="1940" y="864"/>
                  <a:pt x="1940" y="868"/>
                </a:cubicBezTo>
                <a:cubicBezTo>
                  <a:pt x="1939" y="867"/>
                  <a:pt x="1937" y="866"/>
                  <a:pt x="1936" y="866"/>
                </a:cubicBezTo>
                <a:cubicBezTo>
                  <a:pt x="1936" y="861"/>
                  <a:pt x="1936" y="857"/>
                  <a:pt x="1938" y="853"/>
                </a:cubicBezTo>
                <a:cubicBezTo>
                  <a:pt x="1945" y="839"/>
                  <a:pt x="1963" y="833"/>
                  <a:pt x="1978" y="840"/>
                </a:cubicBezTo>
                <a:cubicBezTo>
                  <a:pt x="1992" y="847"/>
                  <a:pt x="1998" y="863"/>
                  <a:pt x="1993" y="877"/>
                </a:cubicBezTo>
                <a:cubicBezTo>
                  <a:pt x="1993" y="877"/>
                  <a:pt x="1993" y="878"/>
                  <a:pt x="1992" y="879"/>
                </a:cubicBezTo>
                <a:cubicBezTo>
                  <a:pt x="1992" y="879"/>
                  <a:pt x="1992" y="879"/>
                  <a:pt x="1992" y="879"/>
                </a:cubicBezTo>
                <a:cubicBezTo>
                  <a:pt x="1990" y="883"/>
                  <a:pt x="1987" y="886"/>
                  <a:pt x="1984" y="889"/>
                </a:cubicBezTo>
                <a:cubicBezTo>
                  <a:pt x="1998" y="896"/>
                  <a:pt x="1998" y="896"/>
                  <a:pt x="1998" y="896"/>
                </a:cubicBezTo>
                <a:cubicBezTo>
                  <a:pt x="1999" y="895"/>
                  <a:pt x="1999" y="894"/>
                  <a:pt x="2000" y="893"/>
                </a:cubicBezTo>
                <a:cubicBezTo>
                  <a:pt x="2005" y="895"/>
                  <a:pt x="2008" y="891"/>
                  <a:pt x="2011" y="884"/>
                </a:cubicBezTo>
                <a:cubicBezTo>
                  <a:pt x="2014" y="877"/>
                  <a:pt x="2008" y="874"/>
                  <a:pt x="2008" y="874"/>
                </a:cubicBezTo>
                <a:cubicBezTo>
                  <a:pt x="2008" y="874"/>
                  <a:pt x="2008" y="874"/>
                  <a:pt x="2008" y="874"/>
                </a:cubicBezTo>
                <a:cubicBezTo>
                  <a:pt x="2013" y="855"/>
                  <a:pt x="2012" y="835"/>
                  <a:pt x="1998" y="820"/>
                </a:cubicBezTo>
                <a:cubicBezTo>
                  <a:pt x="2002" y="747"/>
                  <a:pt x="1917" y="711"/>
                  <a:pt x="1863" y="758"/>
                </a:cubicBezTo>
                <a:cubicBezTo>
                  <a:pt x="1830" y="742"/>
                  <a:pt x="1805" y="771"/>
                  <a:pt x="1793" y="797"/>
                </a:cubicBezTo>
                <a:cubicBezTo>
                  <a:pt x="1821" y="811"/>
                  <a:pt x="1821" y="811"/>
                  <a:pt x="1821" y="811"/>
                </a:cubicBezTo>
                <a:cubicBezTo>
                  <a:pt x="1821" y="806"/>
                  <a:pt x="1822" y="802"/>
                  <a:pt x="1823" y="798"/>
                </a:cubicBezTo>
                <a:cubicBezTo>
                  <a:pt x="1830" y="784"/>
                  <a:pt x="1848" y="778"/>
                  <a:pt x="1863" y="785"/>
                </a:cubicBezTo>
                <a:cubicBezTo>
                  <a:pt x="1878" y="792"/>
                  <a:pt x="1884" y="810"/>
                  <a:pt x="1877" y="824"/>
                </a:cubicBezTo>
                <a:cubicBezTo>
                  <a:pt x="1875" y="828"/>
                  <a:pt x="1873" y="831"/>
                  <a:pt x="1869" y="834"/>
                </a:cubicBezTo>
                <a:cubicBezTo>
                  <a:pt x="1902" y="849"/>
                  <a:pt x="1902" y="849"/>
                  <a:pt x="1902" y="849"/>
                </a:cubicBezTo>
                <a:cubicBezTo>
                  <a:pt x="1889" y="844"/>
                  <a:pt x="1876" y="838"/>
                  <a:pt x="1863" y="833"/>
                </a:cubicBezTo>
                <a:cubicBezTo>
                  <a:pt x="1867" y="830"/>
                  <a:pt x="1871" y="827"/>
                  <a:pt x="1873" y="822"/>
                </a:cubicBezTo>
                <a:cubicBezTo>
                  <a:pt x="1879" y="810"/>
                  <a:pt x="1874" y="795"/>
                  <a:pt x="1861" y="789"/>
                </a:cubicBezTo>
                <a:cubicBezTo>
                  <a:pt x="1848" y="783"/>
                  <a:pt x="1833" y="788"/>
                  <a:pt x="1828" y="800"/>
                </a:cubicBezTo>
                <a:cubicBezTo>
                  <a:pt x="1825" y="806"/>
                  <a:pt x="1825" y="813"/>
                  <a:pt x="1827" y="818"/>
                </a:cubicBezTo>
                <a:cubicBezTo>
                  <a:pt x="1800" y="808"/>
                  <a:pt x="1772" y="799"/>
                  <a:pt x="1744" y="792"/>
                </a:cubicBezTo>
                <a:cubicBezTo>
                  <a:pt x="1822" y="264"/>
                  <a:pt x="1822" y="264"/>
                  <a:pt x="1822" y="264"/>
                </a:cubicBezTo>
                <a:cubicBezTo>
                  <a:pt x="1782" y="258"/>
                  <a:pt x="1782" y="258"/>
                  <a:pt x="1782" y="258"/>
                </a:cubicBezTo>
                <a:cubicBezTo>
                  <a:pt x="1787" y="224"/>
                  <a:pt x="1787" y="224"/>
                  <a:pt x="1787" y="224"/>
                </a:cubicBezTo>
                <a:cubicBezTo>
                  <a:pt x="1744" y="172"/>
                  <a:pt x="1744" y="172"/>
                  <a:pt x="1744" y="172"/>
                </a:cubicBezTo>
                <a:cubicBezTo>
                  <a:pt x="1687" y="209"/>
                  <a:pt x="1687" y="209"/>
                  <a:pt x="1687" y="209"/>
                </a:cubicBezTo>
                <a:cubicBezTo>
                  <a:pt x="1682" y="243"/>
                  <a:pt x="1682" y="243"/>
                  <a:pt x="1682" y="243"/>
                </a:cubicBezTo>
                <a:cubicBezTo>
                  <a:pt x="1642" y="237"/>
                  <a:pt x="1642" y="237"/>
                  <a:pt x="1642" y="237"/>
                </a:cubicBezTo>
                <a:cubicBezTo>
                  <a:pt x="1575" y="684"/>
                  <a:pt x="1575" y="684"/>
                  <a:pt x="1575" y="684"/>
                </a:cubicBezTo>
                <a:cubicBezTo>
                  <a:pt x="1571" y="0"/>
                  <a:pt x="1571" y="0"/>
                  <a:pt x="1571" y="0"/>
                </a:cubicBezTo>
                <a:cubicBezTo>
                  <a:pt x="1265" y="2"/>
                  <a:pt x="1265" y="2"/>
                  <a:pt x="1265" y="2"/>
                </a:cubicBezTo>
                <a:cubicBezTo>
                  <a:pt x="1269" y="766"/>
                  <a:pt x="1269" y="766"/>
                  <a:pt x="1269" y="766"/>
                </a:cubicBezTo>
                <a:cubicBezTo>
                  <a:pt x="1249" y="770"/>
                  <a:pt x="1229" y="774"/>
                  <a:pt x="1209" y="778"/>
                </a:cubicBezTo>
                <a:cubicBezTo>
                  <a:pt x="1209" y="778"/>
                  <a:pt x="1209" y="777"/>
                  <a:pt x="1208" y="776"/>
                </a:cubicBezTo>
                <a:cubicBezTo>
                  <a:pt x="1207" y="774"/>
                  <a:pt x="1206" y="771"/>
                  <a:pt x="1205" y="768"/>
                </a:cubicBezTo>
                <a:cubicBezTo>
                  <a:pt x="1205" y="768"/>
                  <a:pt x="1205" y="768"/>
                  <a:pt x="1205" y="767"/>
                </a:cubicBezTo>
                <a:cubicBezTo>
                  <a:pt x="1209" y="758"/>
                  <a:pt x="1218" y="753"/>
                  <a:pt x="1223" y="746"/>
                </a:cubicBezTo>
                <a:cubicBezTo>
                  <a:pt x="1225" y="741"/>
                  <a:pt x="1227" y="736"/>
                  <a:pt x="1229" y="731"/>
                </a:cubicBezTo>
                <a:cubicBezTo>
                  <a:pt x="1229" y="731"/>
                  <a:pt x="1229" y="730"/>
                  <a:pt x="1229" y="730"/>
                </a:cubicBezTo>
                <a:cubicBezTo>
                  <a:pt x="1232" y="730"/>
                  <a:pt x="1235" y="728"/>
                  <a:pt x="1239" y="726"/>
                </a:cubicBezTo>
                <a:cubicBezTo>
                  <a:pt x="1243" y="722"/>
                  <a:pt x="1246" y="717"/>
                  <a:pt x="1246" y="711"/>
                </a:cubicBezTo>
                <a:cubicBezTo>
                  <a:pt x="1247" y="710"/>
                  <a:pt x="1248" y="709"/>
                  <a:pt x="1249" y="709"/>
                </a:cubicBezTo>
                <a:cubicBezTo>
                  <a:pt x="1259" y="706"/>
                  <a:pt x="1265" y="700"/>
                  <a:pt x="1266" y="689"/>
                </a:cubicBezTo>
                <a:cubicBezTo>
                  <a:pt x="1266" y="683"/>
                  <a:pt x="1264" y="677"/>
                  <a:pt x="1260" y="671"/>
                </a:cubicBezTo>
                <a:cubicBezTo>
                  <a:pt x="1260" y="671"/>
                  <a:pt x="1260" y="671"/>
                  <a:pt x="1260" y="670"/>
                </a:cubicBezTo>
                <a:cubicBezTo>
                  <a:pt x="1260" y="668"/>
                  <a:pt x="1259" y="665"/>
                  <a:pt x="1258" y="663"/>
                </a:cubicBezTo>
                <a:cubicBezTo>
                  <a:pt x="1254" y="652"/>
                  <a:pt x="1243" y="646"/>
                  <a:pt x="1232" y="648"/>
                </a:cubicBezTo>
                <a:cubicBezTo>
                  <a:pt x="1228" y="644"/>
                  <a:pt x="1224" y="641"/>
                  <a:pt x="1218" y="640"/>
                </a:cubicBezTo>
                <a:cubicBezTo>
                  <a:pt x="1209" y="637"/>
                  <a:pt x="1200" y="641"/>
                  <a:pt x="1195" y="648"/>
                </a:cubicBezTo>
                <a:cubicBezTo>
                  <a:pt x="1195" y="648"/>
                  <a:pt x="1195" y="648"/>
                  <a:pt x="1195" y="648"/>
                </a:cubicBezTo>
                <a:cubicBezTo>
                  <a:pt x="1178" y="636"/>
                  <a:pt x="1153" y="644"/>
                  <a:pt x="1148" y="666"/>
                </a:cubicBezTo>
                <a:cubicBezTo>
                  <a:pt x="1147" y="667"/>
                  <a:pt x="1147" y="668"/>
                  <a:pt x="1147" y="669"/>
                </a:cubicBezTo>
                <a:cubicBezTo>
                  <a:pt x="1147" y="669"/>
                  <a:pt x="1147" y="669"/>
                  <a:pt x="1147" y="669"/>
                </a:cubicBezTo>
                <a:cubicBezTo>
                  <a:pt x="1140" y="671"/>
                  <a:pt x="1133" y="677"/>
                  <a:pt x="1133" y="685"/>
                </a:cubicBezTo>
                <a:cubicBezTo>
                  <a:pt x="1133" y="685"/>
                  <a:pt x="1133" y="685"/>
                  <a:pt x="1133" y="686"/>
                </a:cubicBezTo>
                <a:cubicBezTo>
                  <a:pt x="1130" y="695"/>
                  <a:pt x="1131" y="705"/>
                  <a:pt x="1137" y="713"/>
                </a:cubicBezTo>
                <a:cubicBezTo>
                  <a:pt x="1144" y="722"/>
                  <a:pt x="1153" y="726"/>
                  <a:pt x="1163" y="725"/>
                </a:cubicBezTo>
                <a:cubicBezTo>
                  <a:pt x="1164" y="726"/>
                  <a:pt x="1164" y="726"/>
                  <a:pt x="1164" y="726"/>
                </a:cubicBezTo>
                <a:cubicBezTo>
                  <a:pt x="1175" y="739"/>
                  <a:pt x="1185" y="753"/>
                  <a:pt x="1194" y="767"/>
                </a:cubicBezTo>
                <a:cubicBezTo>
                  <a:pt x="1194" y="769"/>
                  <a:pt x="1193" y="771"/>
                  <a:pt x="1192" y="775"/>
                </a:cubicBezTo>
                <a:cubicBezTo>
                  <a:pt x="1191" y="778"/>
                  <a:pt x="1191" y="780"/>
                  <a:pt x="1192" y="782"/>
                </a:cubicBezTo>
                <a:cubicBezTo>
                  <a:pt x="1180" y="785"/>
                  <a:pt x="1168" y="788"/>
                  <a:pt x="1156" y="791"/>
                </a:cubicBezTo>
                <a:cubicBezTo>
                  <a:pt x="1062" y="487"/>
                  <a:pt x="1062" y="487"/>
                  <a:pt x="1062" y="487"/>
                </a:cubicBezTo>
                <a:cubicBezTo>
                  <a:pt x="1005" y="434"/>
                  <a:pt x="1005" y="434"/>
                  <a:pt x="1005" y="434"/>
                </a:cubicBezTo>
                <a:cubicBezTo>
                  <a:pt x="903" y="466"/>
                  <a:pt x="903" y="466"/>
                  <a:pt x="903" y="466"/>
                </a:cubicBezTo>
                <a:cubicBezTo>
                  <a:pt x="887" y="541"/>
                  <a:pt x="887" y="541"/>
                  <a:pt x="887" y="541"/>
                </a:cubicBezTo>
                <a:cubicBezTo>
                  <a:pt x="955" y="760"/>
                  <a:pt x="955" y="760"/>
                  <a:pt x="955" y="760"/>
                </a:cubicBezTo>
                <a:cubicBezTo>
                  <a:pt x="752" y="368"/>
                  <a:pt x="752" y="368"/>
                  <a:pt x="752" y="368"/>
                </a:cubicBezTo>
                <a:cubicBezTo>
                  <a:pt x="732" y="379"/>
                  <a:pt x="732" y="379"/>
                  <a:pt x="732" y="379"/>
                </a:cubicBezTo>
                <a:cubicBezTo>
                  <a:pt x="712" y="340"/>
                  <a:pt x="712" y="340"/>
                  <a:pt x="712" y="340"/>
                </a:cubicBezTo>
                <a:cubicBezTo>
                  <a:pt x="696" y="348"/>
                  <a:pt x="696" y="348"/>
                  <a:pt x="696" y="348"/>
                </a:cubicBezTo>
                <a:cubicBezTo>
                  <a:pt x="676" y="311"/>
                  <a:pt x="676" y="311"/>
                  <a:pt x="676" y="311"/>
                </a:cubicBezTo>
                <a:cubicBezTo>
                  <a:pt x="569" y="366"/>
                  <a:pt x="569" y="366"/>
                  <a:pt x="569" y="366"/>
                </a:cubicBezTo>
                <a:cubicBezTo>
                  <a:pt x="589" y="403"/>
                  <a:pt x="589" y="403"/>
                  <a:pt x="589" y="403"/>
                </a:cubicBezTo>
                <a:cubicBezTo>
                  <a:pt x="572" y="412"/>
                  <a:pt x="572" y="412"/>
                  <a:pt x="572" y="412"/>
                </a:cubicBezTo>
                <a:cubicBezTo>
                  <a:pt x="593" y="451"/>
                  <a:pt x="593" y="451"/>
                  <a:pt x="593" y="451"/>
                </a:cubicBezTo>
                <a:cubicBezTo>
                  <a:pt x="576" y="459"/>
                  <a:pt x="576" y="459"/>
                  <a:pt x="576" y="459"/>
                </a:cubicBezTo>
                <a:cubicBezTo>
                  <a:pt x="753" y="801"/>
                  <a:pt x="753" y="801"/>
                  <a:pt x="753" y="801"/>
                </a:cubicBezTo>
                <a:cubicBezTo>
                  <a:pt x="748" y="798"/>
                  <a:pt x="742" y="796"/>
                  <a:pt x="736" y="795"/>
                </a:cubicBezTo>
                <a:cubicBezTo>
                  <a:pt x="736" y="795"/>
                  <a:pt x="736" y="795"/>
                  <a:pt x="736" y="794"/>
                </a:cubicBezTo>
                <a:cubicBezTo>
                  <a:pt x="732" y="792"/>
                  <a:pt x="728" y="790"/>
                  <a:pt x="724" y="789"/>
                </a:cubicBezTo>
                <a:cubicBezTo>
                  <a:pt x="706" y="781"/>
                  <a:pt x="686" y="788"/>
                  <a:pt x="677" y="803"/>
                </a:cubicBezTo>
                <a:cubicBezTo>
                  <a:pt x="668" y="803"/>
                  <a:pt x="659" y="805"/>
                  <a:pt x="651" y="810"/>
                </a:cubicBezTo>
                <a:cubicBezTo>
                  <a:pt x="638" y="818"/>
                  <a:pt x="632" y="833"/>
                  <a:pt x="634" y="847"/>
                </a:cubicBezTo>
                <a:cubicBezTo>
                  <a:pt x="634" y="847"/>
                  <a:pt x="634" y="847"/>
                  <a:pt x="634" y="847"/>
                </a:cubicBezTo>
                <a:cubicBezTo>
                  <a:pt x="601" y="854"/>
                  <a:pt x="582" y="892"/>
                  <a:pt x="602" y="923"/>
                </a:cubicBezTo>
                <a:cubicBezTo>
                  <a:pt x="603" y="925"/>
                  <a:pt x="604" y="927"/>
                  <a:pt x="605" y="928"/>
                </a:cubicBezTo>
                <a:cubicBezTo>
                  <a:pt x="605" y="928"/>
                  <a:pt x="605" y="928"/>
                  <a:pt x="605" y="928"/>
                </a:cubicBezTo>
                <a:cubicBezTo>
                  <a:pt x="600" y="939"/>
                  <a:pt x="600" y="954"/>
                  <a:pt x="608" y="962"/>
                </a:cubicBezTo>
                <a:cubicBezTo>
                  <a:pt x="609" y="963"/>
                  <a:pt x="609" y="963"/>
                  <a:pt x="610" y="964"/>
                </a:cubicBezTo>
                <a:cubicBezTo>
                  <a:pt x="611" y="966"/>
                  <a:pt x="613" y="968"/>
                  <a:pt x="614" y="971"/>
                </a:cubicBezTo>
                <a:cubicBezTo>
                  <a:pt x="613" y="974"/>
                  <a:pt x="613" y="978"/>
                  <a:pt x="614" y="981"/>
                </a:cubicBezTo>
                <a:cubicBezTo>
                  <a:pt x="614" y="981"/>
                  <a:pt x="614" y="981"/>
                  <a:pt x="614" y="981"/>
                </a:cubicBezTo>
                <a:cubicBezTo>
                  <a:pt x="596" y="986"/>
                  <a:pt x="588" y="1006"/>
                  <a:pt x="599" y="1022"/>
                </a:cubicBezTo>
                <a:cubicBezTo>
                  <a:pt x="600" y="1023"/>
                  <a:pt x="600" y="1024"/>
                  <a:pt x="601" y="1025"/>
                </a:cubicBezTo>
                <a:cubicBezTo>
                  <a:pt x="601" y="1025"/>
                  <a:pt x="601" y="1025"/>
                  <a:pt x="601" y="1025"/>
                </a:cubicBezTo>
                <a:cubicBezTo>
                  <a:pt x="598" y="1031"/>
                  <a:pt x="599" y="1038"/>
                  <a:pt x="603" y="1042"/>
                </a:cubicBezTo>
                <a:cubicBezTo>
                  <a:pt x="604" y="1043"/>
                  <a:pt x="604" y="1043"/>
                  <a:pt x="604" y="1043"/>
                </a:cubicBezTo>
                <a:cubicBezTo>
                  <a:pt x="609" y="1051"/>
                  <a:pt x="616" y="1055"/>
                  <a:pt x="625" y="1056"/>
                </a:cubicBezTo>
                <a:cubicBezTo>
                  <a:pt x="634" y="1056"/>
                  <a:pt x="642" y="1053"/>
                  <a:pt x="648" y="1045"/>
                </a:cubicBezTo>
                <a:cubicBezTo>
                  <a:pt x="648" y="1045"/>
                  <a:pt x="648" y="1045"/>
                  <a:pt x="648" y="1045"/>
                </a:cubicBezTo>
                <a:cubicBezTo>
                  <a:pt x="663" y="1045"/>
                  <a:pt x="677" y="1046"/>
                  <a:pt x="692" y="1048"/>
                </a:cubicBezTo>
                <a:cubicBezTo>
                  <a:pt x="693" y="1049"/>
                  <a:pt x="695" y="1051"/>
                  <a:pt x="696" y="1054"/>
                </a:cubicBezTo>
                <a:cubicBezTo>
                  <a:pt x="696" y="1054"/>
                  <a:pt x="696" y="1054"/>
                  <a:pt x="697" y="1054"/>
                </a:cubicBezTo>
                <a:cubicBezTo>
                  <a:pt x="670" y="1079"/>
                  <a:pt x="646" y="1106"/>
                  <a:pt x="622" y="1133"/>
                </a:cubicBezTo>
                <a:cubicBezTo>
                  <a:pt x="621" y="1127"/>
                  <a:pt x="618" y="1122"/>
                  <a:pt x="613" y="1118"/>
                </a:cubicBezTo>
                <a:cubicBezTo>
                  <a:pt x="602" y="1110"/>
                  <a:pt x="586" y="1113"/>
                  <a:pt x="578" y="1124"/>
                </a:cubicBezTo>
                <a:cubicBezTo>
                  <a:pt x="570" y="1136"/>
                  <a:pt x="572" y="1151"/>
                  <a:pt x="583" y="1159"/>
                </a:cubicBezTo>
                <a:cubicBezTo>
                  <a:pt x="587" y="1162"/>
                  <a:pt x="592" y="1164"/>
                  <a:pt x="597" y="1163"/>
                </a:cubicBezTo>
                <a:cubicBezTo>
                  <a:pt x="596" y="1164"/>
                  <a:pt x="596" y="1165"/>
                  <a:pt x="595" y="1166"/>
                </a:cubicBezTo>
                <a:cubicBezTo>
                  <a:pt x="578" y="1188"/>
                  <a:pt x="562" y="1209"/>
                  <a:pt x="546" y="1232"/>
                </a:cubicBezTo>
                <a:cubicBezTo>
                  <a:pt x="545" y="1228"/>
                  <a:pt x="542" y="1224"/>
                  <a:pt x="538" y="1221"/>
                </a:cubicBezTo>
                <a:cubicBezTo>
                  <a:pt x="527" y="1213"/>
                  <a:pt x="512" y="1216"/>
                  <a:pt x="504" y="1228"/>
                </a:cubicBezTo>
                <a:cubicBezTo>
                  <a:pt x="496" y="1239"/>
                  <a:pt x="498" y="1255"/>
                  <a:pt x="509" y="1262"/>
                </a:cubicBezTo>
                <a:cubicBezTo>
                  <a:pt x="513" y="1266"/>
                  <a:pt x="518" y="1267"/>
                  <a:pt x="523" y="1267"/>
                </a:cubicBezTo>
                <a:cubicBezTo>
                  <a:pt x="511" y="1286"/>
                  <a:pt x="500" y="1306"/>
                  <a:pt x="489" y="1326"/>
                </a:cubicBezTo>
                <a:cubicBezTo>
                  <a:pt x="488" y="1326"/>
                  <a:pt x="488" y="1325"/>
                  <a:pt x="488" y="1325"/>
                </a:cubicBezTo>
                <a:cubicBezTo>
                  <a:pt x="485" y="1325"/>
                  <a:pt x="482" y="1324"/>
                  <a:pt x="479" y="1323"/>
                </a:cubicBezTo>
                <a:cubicBezTo>
                  <a:pt x="479" y="1323"/>
                  <a:pt x="479" y="1323"/>
                  <a:pt x="478" y="1322"/>
                </a:cubicBezTo>
                <a:cubicBezTo>
                  <a:pt x="474" y="1314"/>
                  <a:pt x="475" y="1304"/>
                  <a:pt x="472" y="1296"/>
                </a:cubicBezTo>
                <a:cubicBezTo>
                  <a:pt x="470" y="1290"/>
                  <a:pt x="467" y="1286"/>
                  <a:pt x="463" y="1282"/>
                </a:cubicBezTo>
                <a:cubicBezTo>
                  <a:pt x="463" y="1282"/>
                  <a:pt x="463" y="1281"/>
                  <a:pt x="463" y="1281"/>
                </a:cubicBezTo>
                <a:cubicBezTo>
                  <a:pt x="464" y="1278"/>
                  <a:pt x="465" y="1275"/>
                  <a:pt x="465" y="1271"/>
                </a:cubicBezTo>
                <a:cubicBezTo>
                  <a:pt x="466" y="1265"/>
                  <a:pt x="463" y="1260"/>
                  <a:pt x="458" y="1256"/>
                </a:cubicBezTo>
                <a:cubicBezTo>
                  <a:pt x="457" y="1254"/>
                  <a:pt x="457" y="1253"/>
                  <a:pt x="458" y="1252"/>
                </a:cubicBezTo>
                <a:cubicBezTo>
                  <a:pt x="462" y="1243"/>
                  <a:pt x="460" y="1234"/>
                  <a:pt x="453" y="1227"/>
                </a:cubicBezTo>
                <a:cubicBezTo>
                  <a:pt x="447" y="1223"/>
                  <a:pt x="441" y="1221"/>
                  <a:pt x="435" y="1220"/>
                </a:cubicBezTo>
                <a:cubicBezTo>
                  <a:pt x="434" y="1220"/>
                  <a:pt x="434" y="1220"/>
                  <a:pt x="434" y="1220"/>
                </a:cubicBezTo>
                <a:cubicBezTo>
                  <a:pt x="432" y="1219"/>
                  <a:pt x="429" y="1218"/>
                  <a:pt x="426" y="1218"/>
                </a:cubicBezTo>
                <a:cubicBezTo>
                  <a:pt x="415" y="1214"/>
                  <a:pt x="404" y="1220"/>
                  <a:pt x="399" y="1230"/>
                </a:cubicBezTo>
                <a:cubicBezTo>
                  <a:pt x="394" y="1230"/>
                  <a:pt x="389" y="1232"/>
                  <a:pt x="384" y="1236"/>
                </a:cubicBezTo>
                <a:cubicBezTo>
                  <a:pt x="377" y="1241"/>
                  <a:pt x="374" y="1251"/>
                  <a:pt x="377" y="1259"/>
                </a:cubicBezTo>
                <a:cubicBezTo>
                  <a:pt x="377" y="1259"/>
                  <a:pt x="377" y="1259"/>
                  <a:pt x="377" y="1259"/>
                </a:cubicBezTo>
                <a:cubicBezTo>
                  <a:pt x="357" y="1266"/>
                  <a:pt x="349" y="1290"/>
                  <a:pt x="363" y="1307"/>
                </a:cubicBezTo>
                <a:cubicBezTo>
                  <a:pt x="363" y="1308"/>
                  <a:pt x="364" y="1309"/>
                  <a:pt x="365" y="1310"/>
                </a:cubicBezTo>
                <a:cubicBezTo>
                  <a:pt x="365" y="1310"/>
                  <a:pt x="365" y="1310"/>
                  <a:pt x="365" y="1310"/>
                </a:cubicBezTo>
                <a:cubicBezTo>
                  <a:pt x="364" y="1313"/>
                  <a:pt x="363" y="1315"/>
                  <a:pt x="363" y="1318"/>
                </a:cubicBezTo>
                <a:cubicBezTo>
                  <a:pt x="204" y="1259"/>
                  <a:pt x="204" y="1259"/>
                  <a:pt x="204" y="1259"/>
                </a:cubicBezTo>
                <a:cubicBezTo>
                  <a:pt x="195" y="1284"/>
                  <a:pt x="195" y="1284"/>
                  <a:pt x="195" y="1284"/>
                </a:cubicBezTo>
                <a:cubicBezTo>
                  <a:pt x="161" y="1272"/>
                  <a:pt x="161" y="1272"/>
                  <a:pt x="161" y="1272"/>
                </a:cubicBezTo>
                <a:cubicBezTo>
                  <a:pt x="155" y="1287"/>
                  <a:pt x="155" y="1287"/>
                  <a:pt x="155" y="1287"/>
                </a:cubicBezTo>
                <a:cubicBezTo>
                  <a:pt x="125" y="1276"/>
                  <a:pt x="125" y="1276"/>
                  <a:pt x="125" y="1276"/>
                </a:cubicBezTo>
                <a:cubicBezTo>
                  <a:pt x="88" y="1376"/>
                  <a:pt x="88" y="1376"/>
                  <a:pt x="88" y="1376"/>
                </a:cubicBezTo>
                <a:cubicBezTo>
                  <a:pt x="118" y="1387"/>
                  <a:pt x="118" y="1387"/>
                  <a:pt x="118" y="1387"/>
                </a:cubicBezTo>
                <a:cubicBezTo>
                  <a:pt x="112" y="1403"/>
                  <a:pt x="112" y="1403"/>
                  <a:pt x="112" y="1403"/>
                </a:cubicBezTo>
                <a:cubicBezTo>
                  <a:pt x="147" y="1415"/>
                  <a:pt x="147" y="1415"/>
                  <a:pt x="147" y="1415"/>
                </a:cubicBezTo>
                <a:cubicBezTo>
                  <a:pt x="141" y="1431"/>
                  <a:pt x="141" y="1431"/>
                  <a:pt x="141" y="1431"/>
                </a:cubicBezTo>
                <a:cubicBezTo>
                  <a:pt x="351" y="1508"/>
                  <a:pt x="351" y="1508"/>
                  <a:pt x="351" y="1508"/>
                </a:cubicBezTo>
                <a:cubicBezTo>
                  <a:pt x="37" y="1445"/>
                  <a:pt x="37" y="1445"/>
                  <a:pt x="37" y="1445"/>
                </a:cubicBezTo>
                <a:cubicBezTo>
                  <a:pt x="0" y="1636"/>
                  <a:pt x="0" y="1636"/>
                  <a:pt x="0" y="1636"/>
                </a:cubicBezTo>
                <a:cubicBezTo>
                  <a:pt x="289" y="1694"/>
                  <a:pt x="289" y="1694"/>
                  <a:pt x="289" y="1694"/>
                </a:cubicBezTo>
                <a:cubicBezTo>
                  <a:pt x="288" y="1695"/>
                  <a:pt x="286" y="1695"/>
                  <a:pt x="285" y="1695"/>
                </a:cubicBezTo>
                <a:cubicBezTo>
                  <a:pt x="285" y="1695"/>
                  <a:pt x="285" y="1695"/>
                  <a:pt x="285" y="1695"/>
                </a:cubicBezTo>
                <a:cubicBezTo>
                  <a:pt x="282" y="1695"/>
                  <a:pt x="279" y="1695"/>
                  <a:pt x="277" y="1696"/>
                </a:cubicBezTo>
                <a:cubicBezTo>
                  <a:pt x="265" y="1697"/>
                  <a:pt x="256" y="1706"/>
                  <a:pt x="256" y="1717"/>
                </a:cubicBezTo>
                <a:cubicBezTo>
                  <a:pt x="251" y="1720"/>
                  <a:pt x="247" y="1723"/>
                  <a:pt x="244" y="1728"/>
                </a:cubicBezTo>
                <a:cubicBezTo>
                  <a:pt x="239" y="1736"/>
                  <a:pt x="241" y="1746"/>
                  <a:pt x="246" y="1753"/>
                </a:cubicBezTo>
                <a:cubicBezTo>
                  <a:pt x="246" y="1753"/>
                  <a:pt x="246" y="1753"/>
                  <a:pt x="246" y="1753"/>
                </a:cubicBezTo>
                <a:cubicBezTo>
                  <a:pt x="230" y="1766"/>
                  <a:pt x="231" y="1792"/>
                  <a:pt x="251" y="1803"/>
                </a:cubicBezTo>
                <a:cubicBezTo>
                  <a:pt x="252" y="1803"/>
                  <a:pt x="253" y="1804"/>
                  <a:pt x="254" y="1805"/>
                </a:cubicBezTo>
                <a:cubicBezTo>
                  <a:pt x="254" y="1805"/>
                  <a:pt x="254" y="1805"/>
                  <a:pt x="254" y="1805"/>
                </a:cubicBezTo>
                <a:cubicBezTo>
                  <a:pt x="254" y="1812"/>
                  <a:pt x="259" y="1820"/>
                  <a:pt x="265" y="1822"/>
                </a:cubicBezTo>
                <a:cubicBezTo>
                  <a:pt x="266" y="1822"/>
                  <a:pt x="266" y="1822"/>
                  <a:pt x="267" y="1822"/>
                </a:cubicBezTo>
                <a:cubicBezTo>
                  <a:pt x="275" y="1828"/>
                  <a:pt x="284" y="1829"/>
                  <a:pt x="294" y="1825"/>
                </a:cubicBezTo>
                <a:cubicBezTo>
                  <a:pt x="305" y="1821"/>
                  <a:pt x="311" y="1814"/>
                  <a:pt x="313" y="1803"/>
                </a:cubicBezTo>
                <a:cubicBezTo>
                  <a:pt x="313" y="1803"/>
                  <a:pt x="313" y="1803"/>
                  <a:pt x="314" y="1803"/>
                </a:cubicBezTo>
                <a:cubicBezTo>
                  <a:pt x="328" y="1796"/>
                  <a:pt x="343" y="1790"/>
                  <a:pt x="358" y="1785"/>
                </a:cubicBezTo>
                <a:cubicBezTo>
                  <a:pt x="356" y="1805"/>
                  <a:pt x="356" y="1826"/>
                  <a:pt x="356" y="1847"/>
                </a:cubicBezTo>
                <a:cubicBezTo>
                  <a:pt x="356" y="1862"/>
                  <a:pt x="356" y="1878"/>
                  <a:pt x="357" y="1893"/>
                </a:cubicBezTo>
                <a:cubicBezTo>
                  <a:pt x="352" y="1890"/>
                  <a:pt x="346" y="1888"/>
                  <a:pt x="341" y="1889"/>
                </a:cubicBezTo>
                <a:cubicBezTo>
                  <a:pt x="327" y="1891"/>
                  <a:pt x="318" y="1904"/>
                  <a:pt x="320" y="1917"/>
                </a:cubicBezTo>
                <a:cubicBezTo>
                  <a:pt x="322" y="1931"/>
                  <a:pt x="334" y="1941"/>
                  <a:pt x="347" y="1939"/>
                </a:cubicBezTo>
                <a:cubicBezTo>
                  <a:pt x="352" y="1939"/>
                  <a:pt x="356" y="1937"/>
                  <a:pt x="359" y="1934"/>
                </a:cubicBezTo>
                <a:cubicBezTo>
                  <a:pt x="359" y="1936"/>
                  <a:pt x="360" y="1938"/>
                  <a:pt x="360" y="1939"/>
                </a:cubicBezTo>
                <a:cubicBezTo>
                  <a:pt x="356" y="1942"/>
                  <a:pt x="352" y="1943"/>
                  <a:pt x="348" y="1944"/>
                </a:cubicBezTo>
                <a:cubicBezTo>
                  <a:pt x="332" y="1946"/>
                  <a:pt x="318" y="1934"/>
                  <a:pt x="316" y="1918"/>
                </a:cubicBezTo>
                <a:cubicBezTo>
                  <a:pt x="314" y="1902"/>
                  <a:pt x="324" y="1887"/>
                  <a:pt x="340" y="1885"/>
                </a:cubicBezTo>
                <a:cubicBezTo>
                  <a:pt x="345" y="1884"/>
                  <a:pt x="349" y="1885"/>
                  <a:pt x="353" y="1886"/>
                </a:cubicBezTo>
                <a:cubicBezTo>
                  <a:pt x="349" y="1856"/>
                  <a:pt x="349" y="1856"/>
                  <a:pt x="349" y="1856"/>
                </a:cubicBezTo>
                <a:cubicBezTo>
                  <a:pt x="320" y="1859"/>
                  <a:pt x="285" y="1873"/>
                  <a:pt x="290" y="1909"/>
                </a:cubicBezTo>
                <a:cubicBezTo>
                  <a:pt x="228" y="1947"/>
                  <a:pt x="236" y="2038"/>
                  <a:pt x="306" y="2057"/>
                </a:cubicBezTo>
                <a:cubicBezTo>
                  <a:pt x="311" y="2066"/>
                  <a:pt x="317" y="2072"/>
                  <a:pt x="325" y="2076"/>
                </a:cubicBezTo>
                <a:cubicBezTo>
                  <a:pt x="323" y="2076"/>
                  <a:pt x="322" y="2076"/>
                  <a:pt x="320" y="2076"/>
                </a:cubicBezTo>
                <a:cubicBezTo>
                  <a:pt x="314" y="2076"/>
                  <a:pt x="310" y="2079"/>
                  <a:pt x="306" y="2083"/>
                </a:cubicBezTo>
                <a:cubicBezTo>
                  <a:pt x="306" y="2083"/>
                  <a:pt x="306" y="2083"/>
                  <a:pt x="306" y="2083"/>
                </a:cubicBezTo>
                <a:cubicBezTo>
                  <a:pt x="304" y="2083"/>
                  <a:pt x="302" y="2084"/>
                  <a:pt x="300" y="2086"/>
                </a:cubicBezTo>
                <a:cubicBezTo>
                  <a:pt x="292" y="2090"/>
                  <a:pt x="289" y="2100"/>
                  <a:pt x="292" y="2108"/>
                </a:cubicBezTo>
                <a:cubicBezTo>
                  <a:pt x="290" y="2111"/>
                  <a:pt x="288" y="2115"/>
                  <a:pt x="288" y="2120"/>
                </a:cubicBezTo>
                <a:cubicBezTo>
                  <a:pt x="287" y="2127"/>
                  <a:pt x="291" y="2134"/>
                  <a:pt x="297" y="2137"/>
                </a:cubicBezTo>
                <a:cubicBezTo>
                  <a:pt x="297" y="2137"/>
                  <a:pt x="297" y="2137"/>
                  <a:pt x="297" y="2137"/>
                </a:cubicBezTo>
                <a:cubicBezTo>
                  <a:pt x="294" y="2143"/>
                  <a:pt x="294" y="2150"/>
                  <a:pt x="297" y="2156"/>
                </a:cubicBezTo>
                <a:cubicBezTo>
                  <a:pt x="294" y="2156"/>
                  <a:pt x="291" y="2157"/>
                  <a:pt x="289" y="2158"/>
                </a:cubicBezTo>
                <a:cubicBezTo>
                  <a:pt x="286" y="2158"/>
                  <a:pt x="285" y="2157"/>
                  <a:pt x="284" y="2155"/>
                </a:cubicBezTo>
                <a:cubicBezTo>
                  <a:pt x="276" y="2143"/>
                  <a:pt x="264" y="2139"/>
                  <a:pt x="250" y="2143"/>
                </a:cubicBezTo>
                <a:cubicBezTo>
                  <a:pt x="241" y="2146"/>
                  <a:pt x="234" y="2153"/>
                  <a:pt x="229" y="2160"/>
                </a:cubicBezTo>
                <a:cubicBezTo>
                  <a:pt x="229" y="2160"/>
                  <a:pt x="228" y="2160"/>
                  <a:pt x="228" y="2160"/>
                </a:cubicBezTo>
                <a:cubicBezTo>
                  <a:pt x="225" y="2163"/>
                  <a:pt x="222" y="2165"/>
                  <a:pt x="220" y="2168"/>
                </a:cubicBezTo>
                <a:cubicBezTo>
                  <a:pt x="207" y="2179"/>
                  <a:pt x="205" y="2196"/>
                  <a:pt x="214" y="2209"/>
                </a:cubicBezTo>
                <a:cubicBezTo>
                  <a:pt x="211" y="2216"/>
                  <a:pt x="209" y="2224"/>
                  <a:pt x="210" y="2232"/>
                </a:cubicBezTo>
                <a:cubicBezTo>
                  <a:pt x="212" y="2245"/>
                  <a:pt x="221" y="2255"/>
                  <a:pt x="233" y="2258"/>
                </a:cubicBezTo>
                <a:cubicBezTo>
                  <a:pt x="233" y="2258"/>
                  <a:pt x="233" y="2258"/>
                  <a:pt x="233" y="2258"/>
                </a:cubicBezTo>
                <a:cubicBezTo>
                  <a:pt x="226" y="2287"/>
                  <a:pt x="249" y="2314"/>
                  <a:pt x="281" y="2310"/>
                </a:cubicBezTo>
                <a:cubicBezTo>
                  <a:pt x="282" y="2310"/>
                  <a:pt x="284" y="2310"/>
                  <a:pt x="285" y="2310"/>
                </a:cubicBezTo>
                <a:cubicBezTo>
                  <a:pt x="285" y="2310"/>
                  <a:pt x="285" y="2310"/>
                  <a:pt x="285" y="2310"/>
                </a:cubicBezTo>
                <a:cubicBezTo>
                  <a:pt x="286" y="2310"/>
                  <a:pt x="286" y="2310"/>
                  <a:pt x="286" y="2311"/>
                </a:cubicBezTo>
                <a:cubicBezTo>
                  <a:pt x="248" y="2330"/>
                  <a:pt x="248" y="2330"/>
                  <a:pt x="248" y="2330"/>
                </a:cubicBezTo>
                <a:cubicBezTo>
                  <a:pt x="181" y="2469"/>
                  <a:pt x="181" y="2469"/>
                  <a:pt x="181" y="2469"/>
                </a:cubicBezTo>
                <a:cubicBezTo>
                  <a:pt x="333" y="2493"/>
                  <a:pt x="333" y="2493"/>
                  <a:pt x="333" y="2493"/>
                </a:cubicBezTo>
                <a:cubicBezTo>
                  <a:pt x="412" y="2452"/>
                  <a:pt x="412" y="2452"/>
                  <a:pt x="412" y="2452"/>
                </a:cubicBezTo>
                <a:cubicBezTo>
                  <a:pt x="285" y="2549"/>
                  <a:pt x="285" y="2549"/>
                  <a:pt x="285" y="2549"/>
                </a:cubicBezTo>
                <a:cubicBezTo>
                  <a:pt x="309" y="2580"/>
                  <a:pt x="309" y="2580"/>
                  <a:pt x="309" y="2580"/>
                </a:cubicBezTo>
                <a:cubicBezTo>
                  <a:pt x="280" y="2602"/>
                  <a:pt x="280" y="2602"/>
                  <a:pt x="280" y="2602"/>
                </a:cubicBezTo>
                <a:cubicBezTo>
                  <a:pt x="294" y="2621"/>
                  <a:pt x="294" y="2621"/>
                  <a:pt x="294" y="2621"/>
                </a:cubicBezTo>
                <a:cubicBezTo>
                  <a:pt x="269" y="2640"/>
                  <a:pt x="269" y="2640"/>
                  <a:pt x="269" y="2640"/>
                </a:cubicBezTo>
                <a:cubicBezTo>
                  <a:pt x="364" y="2764"/>
                  <a:pt x="364" y="2764"/>
                  <a:pt x="364" y="2764"/>
                </a:cubicBezTo>
                <a:cubicBezTo>
                  <a:pt x="389" y="2744"/>
                  <a:pt x="389" y="2744"/>
                  <a:pt x="389" y="2744"/>
                </a:cubicBezTo>
                <a:cubicBezTo>
                  <a:pt x="404" y="2764"/>
                  <a:pt x="404" y="2764"/>
                  <a:pt x="404" y="2764"/>
                </a:cubicBezTo>
                <a:cubicBezTo>
                  <a:pt x="433" y="2742"/>
                  <a:pt x="433" y="2742"/>
                  <a:pt x="433" y="2742"/>
                </a:cubicBezTo>
                <a:cubicBezTo>
                  <a:pt x="448" y="2761"/>
                  <a:pt x="448" y="2761"/>
                  <a:pt x="448" y="2761"/>
                </a:cubicBezTo>
                <a:cubicBezTo>
                  <a:pt x="584" y="2656"/>
                  <a:pt x="584" y="2656"/>
                  <a:pt x="584" y="2656"/>
                </a:cubicBezTo>
                <a:cubicBezTo>
                  <a:pt x="263" y="2988"/>
                  <a:pt x="263" y="2988"/>
                  <a:pt x="263" y="2988"/>
                </a:cubicBezTo>
                <a:cubicBezTo>
                  <a:pt x="395" y="3115"/>
                  <a:pt x="395" y="3115"/>
                  <a:pt x="395" y="3115"/>
                </a:cubicBezTo>
                <a:cubicBezTo>
                  <a:pt x="785" y="2712"/>
                  <a:pt x="785" y="2712"/>
                  <a:pt x="785" y="2712"/>
                </a:cubicBezTo>
                <a:cubicBezTo>
                  <a:pt x="808" y="2730"/>
                  <a:pt x="833" y="2748"/>
                  <a:pt x="859" y="2764"/>
                </a:cubicBezTo>
                <a:cubicBezTo>
                  <a:pt x="858" y="2764"/>
                  <a:pt x="858" y="2765"/>
                  <a:pt x="858" y="2765"/>
                </a:cubicBezTo>
                <a:cubicBezTo>
                  <a:pt x="856" y="2769"/>
                  <a:pt x="855" y="2773"/>
                  <a:pt x="853" y="2776"/>
                </a:cubicBezTo>
                <a:cubicBezTo>
                  <a:pt x="853" y="2777"/>
                  <a:pt x="852" y="2777"/>
                  <a:pt x="851" y="2778"/>
                </a:cubicBezTo>
                <a:cubicBezTo>
                  <a:pt x="839" y="2783"/>
                  <a:pt x="825" y="2779"/>
                  <a:pt x="813" y="2782"/>
                </a:cubicBezTo>
                <a:cubicBezTo>
                  <a:pt x="806" y="2783"/>
                  <a:pt x="799" y="2787"/>
                  <a:pt x="792" y="2791"/>
                </a:cubicBezTo>
                <a:cubicBezTo>
                  <a:pt x="792" y="2791"/>
                  <a:pt x="792" y="2791"/>
                  <a:pt x="791" y="2791"/>
                </a:cubicBezTo>
                <a:cubicBezTo>
                  <a:pt x="788" y="2788"/>
                  <a:pt x="783" y="2786"/>
                  <a:pt x="778" y="2786"/>
                </a:cubicBezTo>
                <a:cubicBezTo>
                  <a:pt x="769" y="2784"/>
                  <a:pt x="761" y="2787"/>
                  <a:pt x="755" y="2793"/>
                </a:cubicBezTo>
                <a:cubicBezTo>
                  <a:pt x="753" y="2793"/>
                  <a:pt x="752" y="2793"/>
                  <a:pt x="750" y="2792"/>
                </a:cubicBezTo>
                <a:cubicBezTo>
                  <a:pt x="737" y="2784"/>
                  <a:pt x="725" y="2785"/>
                  <a:pt x="714" y="2795"/>
                </a:cubicBezTo>
                <a:cubicBezTo>
                  <a:pt x="707" y="2801"/>
                  <a:pt x="703" y="2809"/>
                  <a:pt x="701" y="2819"/>
                </a:cubicBezTo>
                <a:cubicBezTo>
                  <a:pt x="701" y="2819"/>
                  <a:pt x="701" y="2819"/>
                  <a:pt x="701" y="2819"/>
                </a:cubicBezTo>
                <a:cubicBezTo>
                  <a:pt x="699" y="2822"/>
                  <a:pt x="697" y="2826"/>
                  <a:pt x="696" y="2829"/>
                </a:cubicBezTo>
                <a:cubicBezTo>
                  <a:pt x="688" y="2844"/>
                  <a:pt x="694" y="2861"/>
                  <a:pt x="707" y="2870"/>
                </a:cubicBezTo>
                <a:cubicBezTo>
                  <a:pt x="707" y="2877"/>
                  <a:pt x="708" y="2885"/>
                  <a:pt x="712" y="2892"/>
                </a:cubicBezTo>
                <a:cubicBezTo>
                  <a:pt x="719" y="2903"/>
                  <a:pt x="731" y="2908"/>
                  <a:pt x="743" y="2907"/>
                </a:cubicBezTo>
                <a:cubicBezTo>
                  <a:pt x="744" y="2907"/>
                  <a:pt x="744" y="2907"/>
                  <a:pt x="744" y="2907"/>
                </a:cubicBezTo>
                <a:cubicBezTo>
                  <a:pt x="749" y="2936"/>
                  <a:pt x="781" y="2952"/>
                  <a:pt x="808" y="2936"/>
                </a:cubicBezTo>
                <a:cubicBezTo>
                  <a:pt x="809" y="2935"/>
                  <a:pt x="811" y="2935"/>
                  <a:pt x="812" y="2934"/>
                </a:cubicBezTo>
                <a:cubicBezTo>
                  <a:pt x="812" y="2934"/>
                  <a:pt x="812" y="2934"/>
                  <a:pt x="812" y="2934"/>
                </a:cubicBezTo>
                <a:cubicBezTo>
                  <a:pt x="821" y="2938"/>
                  <a:pt x="834" y="2939"/>
                  <a:pt x="841" y="2932"/>
                </a:cubicBezTo>
                <a:cubicBezTo>
                  <a:pt x="842" y="2931"/>
                  <a:pt x="842" y="2931"/>
                  <a:pt x="843" y="2930"/>
                </a:cubicBezTo>
                <a:cubicBezTo>
                  <a:pt x="855" y="2924"/>
                  <a:pt x="863" y="2913"/>
                  <a:pt x="866" y="2899"/>
                </a:cubicBezTo>
                <a:cubicBezTo>
                  <a:pt x="868" y="2883"/>
                  <a:pt x="863" y="2871"/>
                  <a:pt x="852" y="2861"/>
                </a:cubicBezTo>
                <a:cubicBezTo>
                  <a:pt x="852" y="2860"/>
                  <a:pt x="852" y="2860"/>
                  <a:pt x="852" y="2859"/>
                </a:cubicBezTo>
                <a:cubicBezTo>
                  <a:pt x="854" y="2836"/>
                  <a:pt x="857" y="2812"/>
                  <a:pt x="862" y="2789"/>
                </a:cubicBezTo>
                <a:cubicBezTo>
                  <a:pt x="865" y="2787"/>
                  <a:pt x="868" y="2785"/>
                  <a:pt x="872" y="2783"/>
                </a:cubicBezTo>
                <a:cubicBezTo>
                  <a:pt x="876" y="2781"/>
                  <a:pt x="878" y="2779"/>
                  <a:pt x="879" y="2777"/>
                </a:cubicBezTo>
                <a:cubicBezTo>
                  <a:pt x="891" y="2784"/>
                  <a:pt x="903" y="2791"/>
                  <a:pt x="916" y="2798"/>
                </a:cubicBezTo>
                <a:cubicBezTo>
                  <a:pt x="911" y="2800"/>
                  <a:pt x="907" y="2804"/>
                  <a:pt x="905" y="2809"/>
                </a:cubicBezTo>
                <a:cubicBezTo>
                  <a:pt x="899" y="2821"/>
                  <a:pt x="905" y="2836"/>
                  <a:pt x="917" y="2842"/>
                </a:cubicBezTo>
                <a:cubicBezTo>
                  <a:pt x="930" y="2848"/>
                  <a:pt x="945" y="2843"/>
                  <a:pt x="951" y="2831"/>
                </a:cubicBezTo>
                <a:cubicBezTo>
                  <a:pt x="953" y="2827"/>
                  <a:pt x="953" y="2822"/>
                  <a:pt x="953" y="2818"/>
                </a:cubicBezTo>
                <a:cubicBezTo>
                  <a:pt x="954" y="2819"/>
                  <a:pt x="956" y="2819"/>
                  <a:pt x="958" y="2820"/>
                </a:cubicBezTo>
                <a:cubicBezTo>
                  <a:pt x="958" y="2824"/>
                  <a:pt x="957" y="2829"/>
                  <a:pt x="955" y="2833"/>
                </a:cubicBezTo>
                <a:cubicBezTo>
                  <a:pt x="948" y="2847"/>
                  <a:pt x="931" y="2853"/>
                  <a:pt x="916" y="2846"/>
                </a:cubicBezTo>
                <a:cubicBezTo>
                  <a:pt x="902" y="2839"/>
                  <a:pt x="895" y="2823"/>
                  <a:pt x="900" y="2809"/>
                </a:cubicBezTo>
                <a:cubicBezTo>
                  <a:pt x="900" y="2809"/>
                  <a:pt x="901" y="2808"/>
                  <a:pt x="901" y="2807"/>
                </a:cubicBezTo>
                <a:cubicBezTo>
                  <a:pt x="901" y="2807"/>
                  <a:pt x="901" y="2807"/>
                  <a:pt x="901" y="2807"/>
                </a:cubicBezTo>
                <a:cubicBezTo>
                  <a:pt x="903" y="2803"/>
                  <a:pt x="906" y="2800"/>
                  <a:pt x="909" y="2797"/>
                </a:cubicBezTo>
                <a:cubicBezTo>
                  <a:pt x="895" y="2790"/>
                  <a:pt x="895" y="2790"/>
                  <a:pt x="895" y="2790"/>
                </a:cubicBezTo>
                <a:cubicBezTo>
                  <a:pt x="894" y="2791"/>
                  <a:pt x="894" y="2792"/>
                  <a:pt x="893" y="2793"/>
                </a:cubicBezTo>
                <a:cubicBezTo>
                  <a:pt x="888" y="2791"/>
                  <a:pt x="886" y="2795"/>
                  <a:pt x="882" y="2801"/>
                </a:cubicBezTo>
                <a:cubicBezTo>
                  <a:pt x="879" y="2809"/>
                  <a:pt x="885" y="2812"/>
                  <a:pt x="885" y="2812"/>
                </a:cubicBezTo>
                <a:cubicBezTo>
                  <a:pt x="885" y="2812"/>
                  <a:pt x="885" y="2812"/>
                  <a:pt x="885" y="2812"/>
                </a:cubicBezTo>
                <a:cubicBezTo>
                  <a:pt x="880" y="2831"/>
                  <a:pt x="881" y="2851"/>
                  <a:pt x="895" y="2866"/>
                </a:cubicBezTo>
                <a:cubicBezTo>
                  <a:pt x="892" y="2939"/>
                  <a:pt x="976" y="2975"/>
                  <a:pt x="1031" y="2928"/>
                </a:cubicBezTo>
                <a:cubicBezTo>
                  <a:pt x="1064" y="2944"/>
                  <a:pt x="1088" y="2915"/>
                  <a:pt x="1100" y="2888"/>
                </a:cubicBezTo>
                <a:cubicBezTo>
                  <a:pt x="1072" y="2875"/>
                  <a:pt x="1072" y="2875"/>
                  <a:pt x="1072" y="2875"/>
                </a:cubicBezTo>
                <a:cubicBezTo>
                  <a:pt x="1073" y="2879"/>
                  <a:pt x="1072" y="2884"/>
                  <a:pt x="1070" y="2888"/>
                </a:cubicBezTo>
                <a:cubicBezTo>
                  <a:pt x="1063" y="2902"/>
                  <a:pt x="1045" y="2908"/>
                  <a:pt x="1031" y="2901"/>
                </a:cubicBezTo>
                <a:cubicBezTo>
                  <a:pt x="1016" y="2893"/>
                  <a:pt x="1009" y="2876"/>
                  <a:pt x="1016" y="2862"/>
                </a:cubicBezTo>
                <a:cubicBezTo>
                  <a:pt x="1018" y="2858"/>
                  <a:pt x="1021" y="2855"/>
                  <a:pt x="1024" y="2852"/>
                </a:cubicBezTo>
                <a:cubicBezTo>
                  <a:pt x="992" y="2837"/>
                  <a:pt x="992" y="2837"/>
                  <a:pt x="992" y="2837"/>
                </a:cubicBezTo>
                <a:cubicBezTo>
                  <a:pt x="1004" y="2842"/>
                  <a:pt x="1017" y="2848"/>
                  <a:pt x="1030" y="2853"/>
                </a:cubicBezTo>
                <a:cubicBezTo>
                  <a:pt x="1026" y="2856"/>
                  <a:pt x="1022" y="2859"/>
                  <a:pt x="1020" y="2864"/>
                </a:cubicBezTo>
                <a:cubicBezTo>
                  <a:pt x="1014" y="2876"/>
                  <a:pt x="1020" y="2891"/>
                  <a:pt x="1032" y="2897"/>
                </a:cubicBezTo>
                <a:cubicBezTo>
                  <a:pt x="1045" y="2903"/>
                  <a:pt x="1060" y="2898"/>
                  <a:pt x="1066" y="2886"/>
                </a:cubicBezTo>
                <a:cubicBezTo>
                  <a:pt x="1069" y="2880"/>
                  <a:pt x="1069" y="2873"/>
                  <a:pt x="1066" y="2867"/>
                </a:cubicBezTo>
                <a:cubicBezTo>
                  <a:pt x="1094" y="2877"/>
                  <a:pt x="1121" y="2886"/>
                  <a:pt x="1150" y="2894"/>
                </a:cubicBezTo>
                <a:cubicBezTo>
                  <a:pt x="1071" y="3422"/>
                  <a:pt x="1071" y="3422"/>
                  <a:pt x="1071" y="3422"/>
                </a:cubicBezTo>
                <a:cubicBezTo>
                  <a:pt x="1111" y="3428"/>
                  <a:pt x="1111" y="3428"/>
                  <a:pt x="1111" y="3428"/>
                </a:cubicBezTo>
                <a:cubicBezTo>
                  <a:pt x="1106" y="3462"/>
                  <a:pt x="1106" y="3462"/>
                  <a:pt x="1106" y="3462"/>
                </a:cubicBezTo>
                <a:cubicBezTo>
                  <a:pt x="1150" y="3514"/>
                  <a:pt x="1150" y="3514"/>
                  <a:pt x="1150" y="3514"/>
                </a:cubicBezTo>
                <a:cubicBezTo>
                  <a:pt x="1206" y="3477"/>
                  <a:pt x="1206" y="3477"/>
                  <a:pt x="1206" y="3477"/>
                </a:cubicBezTo>
                <a:cubicBezTo>
                  <a:pt x="1211" y="3443"/>
                  <a:pt x="1211" y="3443"/>
                  <a:pt x="1211" y="3443"/>
                </a:cubicBezTo>
                <a:cubicBezTo>
                  <a:pt x="1251" y="3449"/>
                  <a:pt x="1251" y="3449"/>
                  <a:pt x="1251" y="3449"/>
                </a:cubicBezTo>
                <a:cubicBezTo>
                  <a:pt x="1318" y="3002"/>
                  <a:pt x="1318" y="3002"/>
                  <a:pt x="1318" y="3002"/>
                </a:cubicBezTo>
                <a:cubicBezTo>
                  <a:pt x="1322" y="3686"/>
                  <a:pt x="1322" y="3686"/>
                  <a:pt x="1322" y="3686"/>
                </a:cubicBezTo>
                <a:cubicBezTo>
                  <a:pt x="1628" y="3684"/>
                  <a:pt x="1628" y="3684"/>
                  <a:pt x="1628" y="3684"/>
                </a:cubicBezTo>
                <a:cubicBezTo>
                  <a:pt x="1624" y="2920"/>
                  <a:pt x="1624" y="2920"/>
                  <a:pt x="1624" y="2920"/>
                </a:cubicBezTo>
                <a:cubicBezTo>
                  <a:pt x="1644" y="2916"/>
                  <a:pt x="1665" y="2912"/>
                  <a:pt x="1685" y="2908"/>
                </a:cubicBezTo>
                <a:cubicBezTo>
                  <a:pt x="1685" y="2908"/>
                  <a:pt x="1685" y="2909"/>
                  <a:pt x="1685" y="2909"/>
                </a:cubicBezTo>
                <a:cubicBezTo>
                  <a:pt x="1686" y="2912"/>
                  <a:pt x="1687" y="2915"/>
                  <a:pt x="1688" y="2917"/>
                </a:cubicBezTo>
                <a:cubicBezTo>
                  <a:pt x="1688" y="2918"/>
                  <a:pt x="1688" y="2918"/>
                  <a:pt x="1688" y="2919"/>
                </a:cubicBezTo>
                <a:cubicBezTo>
                  <a:pt x="1684" y="2927"/>
                  <a:pt x="1675" y="2933"/>
                  <a:pt x="1671" y="2940"/>
                </a:cubicBezTo>
                <a:cubicBezTo>
                  <a:pt x="1668" y="2945"/>
                  <a:pt x="1666" y="2950"/>
                  <a:pt x="1665" y="2955"/>
                </a:cubicBezTo>
                <a:cubicBezTo>
                  <a:pt x="1665" y="2955"/>
                  <a:pt x="1665" y="2956"/>
                  <a:pt x="1664" y="2956"/>
                </a:cubicBezTo>
                <a:cubicBezTo>
                  <a:pt x="1661" y="2956"/>
                  <a:pt x="1658" y="2958"/>
                  <a:pt x="1655" y="2960"/>
                </a:cubicBezTo>
                <a:cubicBezTo>
                  <a:pt x="1650" y="2963"/>
                  <a:pt x="1647" y="2969"/>
                  <a:pt x="1647" y="2975"/>
                </a:cubicBezTo>
                <a:cubicBezTo>
                  <a:pt x="1646" y="2976"/>
                  <a:pt x="1646" y="2977"/>
                  <a:pt x="1644" y="2977"/>
                </a:cubicBezTo>
                <a:cubicBezTo>
                  <a:pt x="1634" y="2979"/>
                  <a:pt x="1628" y="2986"/>
                  <a:pt x="1628" y="2996"/>
                </a:cubicBezTo>
                <a:cubicBezTo>
                  <a:pt x="1627" y="3003"/>
                  <a:pt x="1629" y="3009"/>
                  <a:pt x="1633" y="3015"/>
                </a:cubicBezTo>
                <a:cubicBezTo>
                  <a:pt x="1633" y="3015"/>
                  <a:pt x="1633" y="3015"/>
                  <a:pt x="1633" y="3015"/>
                </a:cubicBezTo>
                <a:cubicBezTo>
                  <a:pt x="1633" y="3018"/>
                  <a:pt x="1634" y="3021"/>
                  <a:pt x="1636" y="3023"/>
                </a:cubicBezTo>
                <a:cubicBezTo>
                  <a:pt x="1639" y="3034"/>
                  <a:pt x="1651" y="3040"/>
                  <a:pt x="1662" y="3038"/>
                </a:cubicBezTo>
                <a:cubicBezTo>
                  <a:pt x="1665" y="3042"/>
                  <a:pt x="1670" y="3045"/>
                  <a:pt x="1675" y="3046"/>
                </a:cubicBezTo>
                <a:cubicBezTo>
                  <a:pt x="1684" y="3049"/>
                  <a:pt x="1693" y="3045"/>
                  <a:pt x="1699" y="3038"/>
                </a:cubicBezTo>
                <a:cubicBezTo>
                  <a:pt x="1699" y="3038"/>
                  <a:pt x="1699" y="3038"/>
                  <a:pt x="1699" y="3038"/>
                </a:cubicBezTo>
                <a:cubicBezTo>
                  <a:pt x="1716" y="3050"/>
                  <a:pt x="1740" y="3042"/>
                  <a:pt x="1746" y="3020"/>
                </a:cubicBezTo>
                <a:cubicBezTo>
                  <a:pt x="1746" y="3019"/>
                  <a:pt x="1746" y="3018"/>
                  <a:pt x="1747" y="3017"/>
                </a:cubicBezTo>
                <a:cubicBezTo>
                  <a:pt x="1747" y="3017"/>
                  <a:pt x="1747" y="3017"/>
                  <a:pt x="1747" y="3017"/>
                </a:cubicBezTo>
                <a:cubicBezTo>
                  <a:pt x="1754" y="3015"/>
                  <a:pt x="1760" y="3008"/>
                  <a:pt x="1760" y="3001"/>
                </a:cubicBezTo>
                <a:cubicBezTo>
                  <a:pt x="1760" y="3001"/>
                  <a:pt x="1760" y="3000"/>
                  <a:pt x="1760" y="3000"/>
                </a:cubicBezTo>
                <a:cubicBezTo>
                  <a:pt x="1763" y="2990"/>
                  <a:pt x="1762" y="2981"/>
                  <a:pt x="1756" y="2973"/>
                </a:cubicBezTo>
                <a:cubicBezTo>
                  <a:pt x="1749" y="2964"/>
                  <a:pt x="1741" y="2960"/>
                  <a:pt x="1730" y="2960"/>
                </a:cubicBezTo>
                <a:cubicBezTo>
                  <a:pt x="1730" y="2960"/>
                  <a:pt x="1729" y="2960"/>
                  <a:pt x="1729" y="2960"/>
                </a:cubicBezTo>
                <a:cubicBezTo>
                  <a:pt x="1718" y="2947"/>
                  <a:pt x="1708" y="2933"/>
                  <a:pt x="1699" y="2919"/>
                </a:cubicBezTo>
                <a:cubicBezTo>
                  <a:pt x="1699" y="2917"/>
                  <a:pt x="1700" y="2914"/>
                  <a:pt x="1701" y="2911"/>
                </a:cubicBezTo>
                <a:cubicBezTo>
                  <a:pt x="1702" y="2908"/>
                  <a:pt x="1702" y="2906"/>
                  <a:pt x="1701" y="2904"/>
                </a:cubicBezTo>
                <a:cubicBezTo>
                  <a:pt x="1713" y="2901"/>
                  <a:pt x="1725" y="2898"/>
                  <a:pt x="1737" y="2894"/>
                </a:cubicBezTo>
                <a:cubicBezTo>
                  <a:pt x="1831" y="3199"/>
                  <a:pt x="1831" y="3199"/>
                  <a:pt x="1831" y="3199"/>
                </a:cubicBezTo>
                <a:cubicBezTo>
                  <a:pt x="1888" y="3252"/>
                  <a:pt x="1888" y="3252"/>
                  <a:pt x="1888" y="3252"/>
                </a:cubicBezTo>
                <a:cubicBezTo>
                  <a:pt x="1990" y="3220"/>
                  <a:pt x="1990" y="3220"/>
                  <a:pt x="1990" y="3220"/>
                </a:cubicBezTo>
                <a:cubicBezTo>
                  <a:pt x="2006" y="3145"/>
                  <a:pt x="2006" y="3145"/>
                  <a:pt x="2006" y="3145"/>
                </a:cubicBezTo>
                <a:cubicBezTo>
                  <a:pt x="1939" y="2926"/>
                  <a:pt x="1939" y="2926"/>
                  <a:pt x="1939" y="2926"/>
                </a:cubicBezTo>
                <a:cubicBezTo>
                  <a:pt x="2141" y="3318"/>
                  <a:pt x="2141" y="3318"/>
                  <a:pt x="2141" y="3318"/>
                </a:cubicBezTo>
                <a:cubicBezTo>
                  <a:pt x="2161" y="3307"/>
                  <a:pt x="2161" y="3307"/>
                  <a:pt x="2161" y="3307"/>
                </a:cubicBezTo>
                <a:cubicBezTo>
                  <a:pt x="2181" y="3346"/>
                  <a:pt x="2181" y="3346"/>
                  <a:pt x="2181" y="3346"/>
                </a:cubicBezTo>
                <a:cubicBezTo>
                  <a:pt x="2198" y="3338"/>
                  <a:pt x="2198" y="3338"/>
                  <a:pt x="2198" y="3338"/>
                </a:cubicBezTo>
                <a:cubicBezTo>
                  <a:pt x="2217" y="3375"/>
                  <a:pt x="2217" y="3375"/>
                  <a:pt x="2217" y="3375"/>
                </a:cubicBezTo>
                <a:cubicBezTo>
                  <a:pt x="2324" y="3320"/>
                  <a:pt x="2324" y="3320"/>
                  <a:pt x="2324" y="3320"/>
                </a:cubicBezTo>
                <a:cubicBezTo>
                  <a:pt x="2305" y="3282"/>
                  <a:pt x="2305" y="3282"/>
                  <a:pt x="2305" y="3282"/>
                </a:cubicBezTo>
                <a:cubicBezTo>
                  <a:pt x="2321" y="3274"/>
                  <a:pt x="2321" y="3274"/>
                  <a:pt x="2321" y="3274"/>
                </a:cubicBezTo>
                <a:cubicBezTo>
                  <a:pt x="2301" y="3235"/>
                  <a:pt x="2301" y="3235"/>
                  <a:pt x="2301" y="3235"/>
                </a:cubicBezTo>
                <a:cubicBezTo>
                  <a:pt x="2317" y="3227"/>
                  <a:pt x="2317" y="3227"/>
                  <a:pt x="2317" y="3227"/>
                </a:cubicBezTo>
                <a:cubicBezTo>
                  <a:pt x="2140" y="2885"/>
                  <a:pt x="2140" y="2885"/>
                  <a:pt x="2140" y="2885"/>
                </a:cubicBezTo>
                <a:cubicBezTo>
                  <a:pt x="2145" y="2888"/>
                  <a:pt x="2151" y="2890"/>
                  <a:pt x="2157" y="2891"/>
                </a:cubicBezTo>
                <a:cubicBezTo>
                  <a:pt x="2157" y="2891"/>
                  <a:pt x="2157" y="2891"/>
                  <a:pt x="2158" y="2891"/>
                </a:cubicBezTo>
                <a:cubicBezTo>
                  <a:pt x="2161" y="2894"/>
                  <a:pt x="2165" y="2896"/>
                  <a:pt x="2170" y="2897"/>
                </a:cubicBezTo>
                <a:cubicBezTo>
                  <a:pt x="2187" y="2905"/>
                  <a:pt x="2207" y="2898"/>
                  <a:pt x="2216" y="2883"/>
                </a:cubicBezTo>
                <a:cubicBezTo>
                  <a:pt x="2225" y="2883"/>
                  <a:pt x="2234" y="2881"/>
                  <a:pt x="2242" y="2876"/>
                </a:cubicBezTo>
                <a:cubicBezTo>
                  <a:pt x="2255" y="2868"/>
                  <a:pt x="2261" y="2853"/>
                  <a:pt x="2259" y="2839"/>
                </a:cubicBezTo>
                <a:cubicBezTo>
                  <a:pt x="2259" y="2839"/>
                  <a:pt x="2259" y="2839"/>
                  <a:pt x="2259" y="2839"/>
                </a:cubicBezTo>
                <a:cubicBezTo>
                  <a:pt x="2293" y="2832"/>
                  <a:pt x="2311" y="2794"/>
                  <a:pt x="2291" y="2763"/>
                </a:cubicBezTo>
                <a:cubicBezTo>
                  <a:pt x="2290" y="2761"/>
                  <a:pt x="2290" y="2759"/>
                  <a:pt x="2289" y="2758"/>
                </a:cubicBezTo>
                <a:cubicBezTo>
                  <a:pt x="2289" y="2758"/>
                  <a:pt x="2289" y="2758"/>
                  <a:pt x="2288" y="2758"/>
                </a:cubicBezTo>
                <a:cubicBezTo>
                  <a:pt x="2294" y="2747"/>
                  <a:pt x="2294" y="2732"/>
                  <a:pt x="2285" y="2724"/>
                </a:cubicBezTo>
                <a:cubicBezTo>
                  <a:pt x="2285" y="2723"/>
                  <a:pt x="2284" y="2723"/>
                  <a:pt x="2284" y="2722"/>
                </a:cubicBezTo>
                <a:cubicBezTo>
                  <a:pt x="2282" y="2720"/>
                  <a:pt x="2281" y="2717"/>
                  <a:pt x="2279" y="2715"/>
                </a:cubicBezTo>
                <a:cubicBezTo>
                  <a:pt x="2280" y="2712"/>
                  <a:pt x="2280" y="2708"/>
                  <a:pt x="2280" y="2705"/>
                </a:cubicBezTo>
                <a:cubicBezTo>
                  <a:pt x="2280" y="2705"/>
                  <a:pt x="2280" y="2705"/>
                  <a:pt x="2280" y="2705"/>
                </a:cubicBezTo>
                <a:cubicBezTo>
                  <a:pt x="2297" y="2700"/>
                  <a:pt x="2305" y="2679"/>
                  <a:pt x="2294" y="2664"/>
                </a:cubicBezTo>
                <a:cubicBezTo>
                  <a:pt x="2294" y="2663"/>
                  <a:pt x="2293" y="2662"/>
                  <a:pt x="2293" y="2661"/>
                </a:cubicBezTo>
                <a:cubicBezTo>
                  <a:pt x="2293" y="2661"/>
                  <a:pt x="2293" y="2661"/>
                  <a:pt x="2293" y="2661"/>
                </a:cubicBezTo>
                <a:cubicBezTo>
                  <a:pt x="2295" y="2655"/>
                  <a:pt x="2295" y="2648"/>
                  <a:pt x="2290" y="2643"/>
                </a:cubicBezTo>
                <a:cubicBezTo>
                  <a:pt x="2290" y="2643"/>
                  <a:pt x="2289" y="2643"/>
                  <a:pt x="2289" y="2643"/>
                </a:cubicBezTo>
                <a:cubicBezTo>
                  <a:pt x="2284" y="2635"/>
                  <a:pt x="2278" y="2631"/>
                  <a:pt x="2268" y="2630"/>
                </a:cubicBezTo>
                <a:cubicBezTo>
                  <a:pt x="2259" y="2630"/>
                  <a:pt x="2251" y="2633"/>
                  <a:pt x="2246" y="2641"/>
                </a:cubicBezTo>
                <a:cubicBezTo>
                  <a:pt x="2245" y="2641"/>
                  <a:pt x="2245" y="2641"/>
                  <a:pt x="2245" y="2641"/>
                </a:cubicBezTo>
                <a:cubicBezTo>
                  <a:pt x="2230" y="2640"/>
                  <a:pt x="2216" y="2640"/>
                  <a:pt x="2201" y="2638"/>
                </a:cubicBezTo>
                <a:cubicBezTo>
                  <a:pt x="2200" y="2636"/>
                  <a:pt x="2199" y="2635"/>
                  <a:pt x="2197" y="2632"/>
                </a:cubicBezTo>
                <a:cubicBezTo>
                  <a:pt x="2197" y="2632"/>
                  <a:pt x="2197" y="2632"/>
                  <a:pt x="2197" y="2632"/>
                </a:cubicBezTo>
                <a:cubicBezTo>
                  <a:pt x="2223" y="2607"/>
                  <a:pt x="2248" y="2580"/>
                  <a:pt x="2271" y="2553"/>
                </a:cubicBezTo>
                <a:cubicBezTo>
                  <a:pt x="2272" y="2559"/>
                  <a:pt x="2275" y="2564"/>
                  <a:pt x="2281" y="2568"/>
                </a:cubicBezTo>
                <a:cubicBezTo>
                  <a:pt x="2291" y="2576"/>
                  <a:pt x="2307" y="2573"/>
                  <a:pt x="2315" y="2562"/>
                </a:cubicBezTo>
                <a:cubicBezTo>
                  <a:pt x="2323" y="2550"/>
                  <a:pt x="2321" y="2535"/>
                  <a:pt x="2310" y="2527"/>
                </a:cubicBezTo>
                <a:cubicBezTo>
                  <a:pt x="2306" y="2524"/>
                  <a:pt x="2301" y="2522"/>
                  <a:pt x="2296" y="2522"/>
                </a:cubicBezTo>
                <a:cubicBezTo>
                  <a:pt x="2297" y="2521"/>
                  <a:pt x="2297" y="2521"/>
                  <a:pt x="2298" y="2520"/>
                </a:cubicBezTo>
                <a:cubicBezTo>
                  <a:pt x="2315" y="2498"/>
                  <a:pt x="2332" y="2477"/>
                  <a:pt x="2347" y="2454"/>
                </a:cubicBezTo>
                <a:cubicBezTo>
                  <a:pt x="2349" y="2458"/>
                  <a:pt x="2351" y="2462"/>
                  <a:pt x="2355" y="2465"/>
                </a:cubicBezTo>
                <a:cubicBezTo>
                  <a:pt x="2366" y="2472"/>
                  <a:pt x="2381" y="2470"/>
                  <a:pt x="2390" y="2458"/>
                </a:cubicBezTo>
                <a:cubicBezTo>
                  <a:pt x="2398" y="2447"/>
                  <a:pt x="2396" y="2431"/>
                  <a:pt x="2385" y="2423"/>
                </a:cubicBezTo>
                <a:cubicBezTo>
                  <a:pt x="2380" y="2420"/>
                  <a:pt x="2375" y="2419"/>
                  <a:pt x="2370" y="2419"/>
                </a:cubicBezTo>
                <a:cubicBezTo>
                  <a:pt x="2382" y="2400"/>
                  <a:pt x="2394" y="2380"/>
                  <a:pt x="2405" y="2360"/>
                </a:cubicBezTo>
                <a:cubicBezTo>
                  <a:pt x="2405" y="2360"/>
                  <a:pt x="2405" y="2360"/>
                  <a:pt x="2406" y="2360"/>
                </a:cubicBezTo>
                <a:cubicBezTo>
                  <a:pt x="2408" y="2361"/>
                  <a:pt x="2411" y="2362"/>
                  <a:pt x="2414" y="2363"/>
                </a:cubicBezTo>
                <a:cubicBezTo>
                  <a:pt x="2414" y="2363"/>
                  <a:pt x="2415" y="2363"/>
                  <a:pt x="2415" y="2364"/>
                </a:cubicBezTo>
                <a:cubicBezTo>
                  <a:pt x="2420" y="2372"/>
                  <a:pt x="2418" y="2382"/>
                  <a:pt x="2422" y="2390"/>
                </a:cubicBezTo>
                <a:cubicBezTo>
                  <a:pt x="2424" y="2395"/>
                  <a:pt x="2426" y="2400"/>
                  <a:pt x="2430" y="2404"/>
                </a:cubicBezTo>
                <a:cubicBezTo>
                  <a:pt x="2430" y="2404"/>
                  <a:pt x="2430" y="2405"/>
                  <a:pt x="2430" y="2405"/>
                </a:cubicBezTo>
                <a:cubicBezTo>
                  <a:pt x="2429" y="2408"/>
                  <a:pt x="2428" y="2411"/>
                  <a:pt x="2428" y="2415"/>
                </a:cubicBezTo>
                <a:cubicBezTo>
                  <a:pt x="2428" y="2421"/>
                  <a:pt x="2431" y="2426"/>
                  <a:pt x="2435" y="2430"/>
                </a:cubicBezTo>
                <a:cubicBezTo>
                  <a:pt x="2436" y="2431"/>
                  <a:pt x="2436" y="2432"/>
                  <a:pt x="2435" y="2434"/>
                </a:cubicBezTo>
                <a:cubicBezTo>
                  <a:pt x="2431" y="2443"/>
                  <a:pt x="2433" y="2452"/>
                  <a:pt x="2441" y="2459"/>
                </a:cubicBezTo>
                <a:cubicBezTo>
                  <a:pt x="2446" y="2463"/>
                  <a:pt x="2452" y="2465"/>
                  <a:pt x="2459" y="2465"/>
                </a:cubicBezTo>
                <a:cubicBezTo>
                  <a:pt x="2459" y="2466"/>
                  <a:pt x="2459" y="2466"/>
                  <a:pt x="2459" y="2466"/>
                </a:cubicBezTo>
                <a:cubicBezTo>
                  <a:pt x="2462" y="2467"/>
                  <a:pt x="2464" y="2468"/>
                  <a:pt x="2467" y="2468"/>
                </a:cubicBezTo>
                <a:cubicBezTo>
                  <a:pt x="2478" y="2472"/>
                  <a:pt x="2489" y="2466"/>
                  <a:pt x="2494" y="2456"/>
                </a:cubicBezTo>
                <a:cubicBezTo>
                  <a:pt x="2499" y="2456"/>
                  <a:pt x="2505" y="2454"/>
                  <a:pt x="2509" y="2450"/>
                </a:cubicBezTo>
                <a:cubicBezTo>
                  <a:pt x="2516" y="2445"/>
                  <a:pt x="2519" y="2435"/>
                  <a:pt x="2517" y="2427"/>
                </a:cubicBezTo>
                <a:cubicBezTo>
                  <a:pt x="2517" y="2427"/>
                  <a:pt x="2517" y="2427"/>
                  <a:pt x="2517" y="2427"/>
                </a:cubicBezTo>
                <a:cubicBezTo>
                  <a:pt x="2536" y="2420"/>
                  <a:pt x="2545" y="2396"/>
                  <a:pt x="2531" y="2378"/>
                </a:cubicBezTo>
                <a:cubicBezTo>
                  <a:pt x="2530" y="2378"/>
                  <a:pt x="2529" y="2377"/>
                  <a:pt x="2529" y="2376"/>
                </a:cubicBezTo>
                <a:cubicBezTo>
                  <a:pt x="2529" y="2376"/>
                  <a:pt x="2529" y="2376"/>
                  <a:pt x="2529" y="2376"/>
                </a:cubicBezTo>
                <a:cubicBezTo>
                  <a:pt x="2529" y="2373"/>
                  <a:pt x="2530" y="2371"/>
                  <a:pt x="2530" y="2368"/>
                </a:cubicBezTo>
                <a:cubicBezTo>
                  <a:pt x="2689" y="2427"/>
                  <a:pt x="2689" y="2427"/>
                  <a:pt x="2689" y="2427"/>
                </a:cubicBezTo>
                <a:cubicBezTo>
                  <a:pt x="2698" y="2402"/>
                  <a:pt x="2698" y="2402"/>
                  <a:pt x="2698" y="2402"/>
                </a:cubicBezTo>
                <a:cubicBezTo>
                  <a:pt x="2733" y="2414"/>
                  <a:pt x="2733" y="2414"/>
                  <a:pt x="2733" y="2414"/>
                </a:cubicBezTo>
                <a:cubicBezTo>
                  <a:pt x="2738" y="2399"/>
                  <a:pt x="2738" y="2399"/>
                  <a:pt x="2738" y="2399"/>
                </a:cubicBezTo>
                <a:cubicBezTo>
                  <a:pt x="2768" y="2410"/>
                  <a:pt x="2768" y="2410"/>
                  <a:pt x="2768" y="2410"/>
                </a:cubicBezTo>
                <a:cubicBezTo>
                  <a:pt x="2805" y="2310"/>
                  <a:pt x="2805" y="2310"/>
                  <a:pt x="2805" y="2310"/>
                </a:cubicBezTo>
                <a:cubicBezTo>
                  <a:pt x="2775" y="2299"/>
                  <a:pt x="2775" y="2299"/>
                  <a:pt x="2775" y="2299"/>
                </a:cubicBezTo>
                <a:cubicBezTo>
                  <a:pt x="2781" y="2283"/>
                  <a:pt x="2781" y="2283"/>
                  <a:pt x="2781" y="2283"/>
                </a:cubicBezTo>
                <a:cubicBezTo>
                  <a:pt x="2747" y="2270"/>
                  <a:pt x="2747" y="2270"/>
                  <a:pt x="2747" y="2270"/>
                </a:cubicBezTo>
                <a:cubicBezTo>
                  <a:pt x="2752" y="2255"/>
                  <a:pt x="2752" y="2255"/>
                  <a:pt x="2752" y="2255"/>
                </a:cubicBezTo>
                <a:cubicBezTo>
                  <a:pt x="2543" y="2178"/>
                  <a:pt x="2543" y="2178"/>
                  <a:pt x="2543" y="2178"/>
                </a:cubicBezTo>
                <a:cubicBezTo>
                  <a:pt x="2856" y="2241"/>
                  <a:pt x="2856" y="2241"/>
                  <a:pt x="2856" y="2241"/>
                </a:cubicBezTo>
                <a:lnTo>
                  <a:pt x="2894" y="2050"/>
                </a:lnTo>
                <a:close/>
                <a:moveTo>
                  <a:pt x="2549" y="1763"/>
                </a:moveTo>
                <a:cubicBezTo>
                  <a:pt x="2554" y="1762"/>
                  <a:pt x="2559" y="1766"/>
                  <a:pt x="2560" y="1771"/>
                </a:cubicBezTo>
                <a:cubicBezTo>
                  <a:pt x="2561" y="1777"/>
                  <a:pt x="2557" y="1782"/>
                  <a:pt x="2551" y="1782"/>
                </a:cubicBezTo>
                <a:cubicBezTo>
                  <a:pt x="2546" y="1783"/>
                  <a:pt x="2541" y="1779"/>
                  <a:pt x="2540" y="1774"/>
                </a:cubicBezTo>
                <a:cubicBezTo>
                  <a:pt x="2540" y="1768"/>
                  <a:pt x="2543" y="1763"/>
                  <a:pt x="2549" y="1763"/>
                </a:cubicBezTo>
                <a:close/>
                <a:moveTo>
                  <a:pt x="2597" y="1760"/>
                </a:moveTo>
                <a:cubicBezTo>
                  <a:pt x="2597" y="1760"/>
                  <a:pt x="2597" y="1760"/>
                  <a:pt x="2596" y="1760"/>
                </a:cubicBezTo>
                <a:cubicBezTo>
                  <a:pt x="2589" y="1707"/>
                  <a:pt x="2589" y="1707"/>
                  <a:pt x="2589" y="1707"/>
                </a:cubicBezTo>
                <a:cubicBezTo>
                  <a:pt x="2630" y="1702"/>
                  <a:pt x="2630" y="1702"/>
                  <a:pt x="2630" y="1702"/>
                </a:cubicBezTo>
                <a:cubicBezTo>
                  <a:pt x="2631" y="1733"/>
                  <a:pt x="2614" y="1758"/>
                  <a:pt x="2597" y="1760"/>
                </a:cubicBezTo>
                <a:close/>
                <a:moveTo>
                  <a:pt x="2628" y="1689"/>
                </a:moveTo>
                <a:cubicBezTo>
                  <a:pt x="2588" y="1694"/>
                  <a:pt x="2588" y="1694"/>
                  <a:pt x="2588" y="1694"/>
                </a:cubicBezTo>
                <a:cubicBezTo>
                  <a:pt x="2581" y="1645"/>
                  <a:pt x="2581" y="1645"/>
                  <a:pt x="2581" y="1645"/>
                </a:cubicBezTo>
                <a:cubicBezTo>
                  <a:pt x="2598" y="1644"/>
                  <a:pt x="2621" y="1661"/>
                  <a:pt x="2628" y="1689"/>
                </a:cubicBezTo>
                <a:close/>
                <a:moveTo>
                  <a:pt x="2081" y="879"/>
                </a:moveTo>
                <a:cubicBezTo>
                  <a:pt x="2083" y="879"/>
                  <a:pt x="2085" y="878"/>
                  <a:pt x="2086" y="877"/>
                </a:cubicBezTo>
                <a:cubicBezTo>
                  <a:pt x="2088" y="877"/>
                  <a:pt x="2089" y="877"/>
                  <a:pt x="2090" y="877"/>
                </a:cubicBezTo>
                <a:cubicBezTo>
                  <a:pt x="2091" y="881"/>
                  <a:pt x="2093" y="885"/>
                  <a:pt x="2096" y="888"/>
                </a:cubicBezTo>
                <a:cubicBezTo>
                  <a:pt x="2096" y="888"/>
                  <a:pt x="2096" y="889"/>
                  <a:pt x="2096" y="889"/>
                </a:cubicBezTo>
                <a:cubicBezTo>
                  <a:pt x="2089" y="893"/>
                  <a:pt x="2081" y="896"/>
                  <a:pt x="2072" y="897"/>
                </a:cubicBezTo>
                <a:cubicBezTo>
                  <a:pt x="2066" y="897"/>
                  <a:pt x="2060" y="897"/>
                  <a:pt x="2054" y="897"/>
                </a:cubicBezTo>
                <a:cubicBezTo>
                  <a:pt x="2061" y="891"/>
                  <a:pt x="2071" y="884"/>
                  <a:pt x="2081" y="879"/>
                </a:cubicBezTo>
                <a:close/>
                <a:moveTo>
                  <a:pt x="2057" y="861"/>
                </a:moveTo>
                <a:cubicBezTo>
                  <a:pt x="2057" y="861"/>
                  <a:pt x="2057" y="861"/>
                  <a:pt x="2057" y="861"/>
                </a:cubicBezTo>
                <a:cubicBezTo>
                  <a:pt x="2061" y="864"/>
                  <a:pt x="2065" y="868"/>
                  <a:pt x="2069" y="871"/>
                </a:cubicBezTo>
                <a:cubicBezTo>
                  <a:pt x="2071" y="872"/>
                  <a:pt x="2073" y="873"/>
                  <a:pt x="2074" y="875"/>
                </a:cubicBezTo>
                <a:cubicBezTo>
                  <a:pt x="2074" y="875"/>
                  <a:pt x="2075" y="875"/>
                  <a:pt x="2075" y="875"/>
                </a:cubicBezTo>
                <a:cubicBezTo>
                  <a:pt x="2074" y="875"/>
                  <a:pt x="2074" y="876"/>
                  <a:pt x="2073" y="876"/>
                </a:cubicBezTo>
                <a:cubicBezTo>
                  <a:pt x="2070" y="877"/>
                  <a:pt x="2063" y="882"/>
                  <a:pt x="2058" y="884"/>
                </a:cubicBezTo>
                <a:cubicBezTo>
                  <a:pt x="2056" y="884"/>
                  <a:pt x="2054" y="884"/>
                  <a:pt x="2053" y="884"/>
                </a:cubicBezTo>
                <a:cubicBezTo>
                  <a:pt x="2051" y="882"/>
                  <a:pt x="2055" y="867"/>
                  <a:pt x="2057" y="861"/>
                </a:cubicBezTo>
                <a:close/>
                <a:moveTo>
                  <a:pt x="2049" y="838"/>
                </a:moveTo>
                <a:cubicBezTo>
                  <a:pt x="2049" y="838"/>
                  <a:pt x="2049" y="837"/>
                  <a:pt x="2049" y="837"/>
                </a:cubicBezTo>
                <a:cubicBezTo>
                  <a:pt x="2049" y="837"/>
                  <a:pt x="2049" y="838"/>
                  <a:pt x="2049" y="838"/>
                </a:cubicBezTo>
                <a:cubicBezTo>
                  <a:pt x="2049" y="843"/>
                  <a:pt x="2050" y="848"/>
                  <a:pt x="2049" y="852"/>
                </a:cubicBezTo>
                <a:cubicBezTo>
                  <a:pt x="2049" y="852"/>
                  <a:pt x="2049" y="852"/>
                  <a:pt x="2049" y="853"/>
                </a:cubicBezTo>
                <a:cubicBezTo>
                  <a:pt x="2049" y="856"/>
                  <a:pt x="2047" y="860"/>
                  <a:pt x="2045" y="865"/>
                </a:cubicBezTo>
                <a:cubicBezTo>
                  <a:pt x="2047" y="856"/>
                  <a:pt x="2048" y="847"/>
                  <a:pt x="2049" y="838"/>
                </a:cubicBezTo>
                <a:close/>
                <a:moveTo>
                  <a:pt x="1211" y="733"/>
                </a:moveTo>
                <a:cubicBezTo>
                  <a:pt x="1211" y="731"/>
                  <a:pt x="1212" y="730"/>
                  <a:pt x="1212" y="729"/>
                </a:cubicBezTo>
                <a:cubicBezTo>
                  <a:pt x="1213" y="728"/>
                  <a:pt x="1213" y="728"/>
                  <a:pt x="1214" y="727"/>
                </a:cubicBezTo>
                <a:cubicBezTo>
                  <a:pt x="1217" y="729"/>
                  <a:pt x="1220" y="730"/>
                  <a:pt x="1223" y="730"/>
                </a:cubicBezTo>
                <a:cubicBezTo>
                  <a:pt x="1223" y="730"/>
                  <a:pt x="1223" y="730"/>
                  <a:pt x="1223" y="730"/>
                </a:cubicBezTo>
                <a:cubicBezTo>
                  <a:pt x="1221" y="736"/>
                  <a:pt x="1219" y="741"/>
                  <a:pt x="1215" y="746"/>
                </a:cubicBezTo>
                <a:cubicBezTo>
                  <a:pt x="1212" y="750"/>
                  <a:pt x="1209" y="753"/>
                  <a:pt x="1206" y="756"/>
                </a:cubicBezTo>
                <a:cubicBezTo>
                  <a:pt x="1207" y="749"/>
                  <a:pt x="1208" y="740"/>
                  <a:pt x="1211" y="733"/>
                </a:cubicBezTo>
                <a:close/>
                <a:moveTo>
                  <a:pt x="516" y="1250"/>
                </a:moveTo>
                <a:cubicBezTo>
                  <a:pt x="512" y="1247"/>
                  <a:pt x="511" y="1241"/>
                  <a:pt x="514" y="1237"/>
                </a:cubicBezTo>
                <a:cubicBezTo>
                  <a:pt x="517" y="1232"/>
                  <a:pt x="524" y="1231"/>
                  <a:pt x="528" y="1234"/>
                </a:cubicBezTo>
                <a:cubicBezTo>
                  <a:pt x="532" y="1238"/>
                  <a:pt x="533" y="1244"/>
                  <a:pt x="530" y="1248"/>
                </a:cubicBezTo>
                <a:cubicBezTo>
                  <a:pt x="527" y="1252"/>
                  <a:pt x="521" y="1253"/>
                  <a:pt x="516" y="1250"/>
                </a:cubicBezTo>
                <a:close/>
                <a:moveTo>
                  <a:pt x="344" y="1923"/>
                </a:moveTo>
                <a:cubicBezTo>
                  <a:pt x="339" y="1924"/>
                  <a:pt x="334" y="1920"/>
                  <a:pt x="333" y="1915"/>
                </a:cubicBezTo>
                <a:cubicBezTo>
                  <a:pt x="333" y="1909"/>
                  <a:pt x="337" y="1904"/>
                  <a:pt x="342" y="1904"/>
                </a:cubicBezTo>
                <a:cubicBezTo>
                  <a:pt x="347" y="1903"/>
                  <a:pt x="352" y="1907"/>
                  <a:pt x="353" y="1912"/>
                </a:cubicBezTo>
                <a:cubicBezTo>
                  <a:pt x="354" y="1917"/>
                  <a:pt x="350" y="1922"/>
                  <a:pt x="344" y="1923"/>
                </a:cubicBezTo>
                <a:close/>
                <a:moveTo>
                  <a:pt x="296" y="1926"/>
                </a:moveTo>
                <a:cubicBezTo>
                  <a:pt x="297" y="1926"/>
                  <a:pt x="297" y="1926"/>
                  <a:pt x="297" y="1926"/>
                </a:cubicBezTo>
                <a:cubicBezTo>
                  <a:pt x="304" y="1979"/>
                  <a:pt x="304" y="1979"/>
                  <a:pt x="304" y="1979"/>
                </a:cubicBezTo>
                <a:cubicBezTo>
                  <a:pt x="264" y="1984"/>
                  <a:pt x="264" y="1984"/>
                  <a:pt x="264" y="1984"/>
                </a:cubicBezTo>
                <a:cubicBezTo>
                  <a:pt x="262" y="1953"/>
                  <a:pt x="279" y="1928"/>
                  <a:pt x="296" y="1926"/>
                </a:cubicBezTo>
                <a:close/>
                <a:moveTo>
                  <a:pt x="266" y="1997"/>
                </a:moveTo>
                <a:cubicBezTo>
                  <a:pt x="306" y="1991"/>
                  <a:pt x="306" y="1991"/>
                  <a:pt x="306" y="1991"/>
                </a:cubicBezTo>
                <a:cubicBezTo>
                  <a:pt x="312" y="2041"/>
                  <a:pt x="312" y="2041"/>
                  <a:pt x="312" y="2041"/>
                </a:cubicBezTo>
                <a:cubicBezTo>
                  <a:pt x="295" y="2042"/>
                  <a:pt x="273" y="2025"/>
                  <a:pt x="266" y="1997"/>
                </a:cubicBezTo>
                <a:close/>
                <a:moveTo>
                  <a:pt x="812" y="2806"/>
                </a:moveTo>
                <a:cubicBezTo>
                  <a:pt x="810" y="2807"/>
                  <a:pt x="809" y="2808"/>
                  <a:pt x="807" y="2808"/>
                </a:cubicBezTo>
                <a:cubicBezTo>
                  <a:pt x="806" y="2809"/>
                  <a:pt x="804" y="2809"/>
                  <a:pt x="804" y="2808"/>
                </a:cubicBezTo>
                <a:cubicBezTo>
                  <a:pt x="802" y="2804"/>
                  <a:pt x="800" y="2801"/>
                  <a:pt x="797" y="2797"/>
                </a:cubicBezTo>
                <a:cubicBezTo>
                  <a:pt x="797" y="2797"/>
                  <a:pt x="797" y="2797"/>
                  <a:pt x="797" y="2797"/>
                </a:cubicBezTo>
                <a:cubicBezTo>
                  <a:pt x="804" y="2793"/>
                  <a:pt x="813" y="2790"/>
                  <a:pt x="821" y="2789"/>
                </a:cubicBezTo>
                <a:cubicBezTo>
                  <a:pt x="827" y="2788"/>
                  <a:pt x="834" y="2789"/>
                  <a:pt x="840" y="2788"/>
                </a:cubicBezTo>
                <a:cubicBezTo>
                  <a:pt x="832" y="2795"/>
                  <a:pt x="822" y="2802"/>
                  <a:pt x="812" y="2806"/>
                </a:cubicBezTo>
                <a:close/>
                <a:moveTo>
                  <a:pt x="837" y="2825"/>
                </a:moveTo>
                <a:cubicBezTo>
                  <a:pt x="837" y="2825"/>
                  <a:pt x="837" y="2825"/>
                  <a:pt x="837" y="2825"/>
                </a:cubicBezTo>
                <a:cubicBezTo>
                  <a:pt x="833" y="2822"/>
                  <a:pt x="828" y="2818"/>
                  <a:pt x="824" y="2815"/>
                </a:cubicBezTo>
                <a:cubicBezTo>
                  <a:pt x="822" y="2814"/>
                  <a:pt x="821" y="2812"/>
                  <a:pt x="819" y="2811"/>
                </a:cubicBezTo>
                <a:cubicBezTo>
                  <a:pt x="819" y="2811"/>
                  <a:pt x="819" y="2811"/>
                  <a:pt x="819" y="2811"/>
                </a:cubicBezTo>
                <a:cubicBezTo>
                  <a:pt x="819" y="2811"/>
                  <a:pt x="820" y="2810"/>
                  <a:pt x="820" y="2810"/>
                </a:cubicBezTo>
                <a:cubicBezTo>
                  <a:pt x="824" y="2809"/>
                  <a:pt x="830" y="2803"/>
                  <a:pt x="835" y="2802"/>
                </a:cubicBezTo>
                <a:cubicBezTo>
                  <a:pt x="837" y="2801"/>
                  <a:pt x="839" y="2801"/>
                  <a:pt x="840" y="2802"/>
                </a:cubicBezTo>
                <a:cubicBezTo>
                  <a:pt x="843" y="2804"/>
                  <a:pt x="838" y="2819"/>
                  <a:pt x="837" y="2825"/>
                </a:cubicBezTo>
                <a:close/>
                <a:moveTo>
                  <a:pt x="845" y="2848"/>
                </a:moveTo>
                <a:cubicBezTo>
                  <a:pt x="845" y="2848"/>
                  <a:pt x="845" y="2849"/>
                  <a:pt x="845" y="2849"/>
                </a:cubicBezTo>
                <a:cubicBezTo>
                  <a:pt x="845" y="2848"/>
                  <a:pt x="845" y="2848"/>
                  <a:pt x="844" y="2847"/>
                </a:cubicBezTo>
                <a:cubicBezTo>
                  <a:pt x="844" y="2843"/>
                  <a:pt x="844" y="2838"/>
                  <a:pt x="844" y="2834"/>
                </a:cubicBezTo>
                <a:cubicBezTo>
                  <a:pt x="844" y="2834"/>
                  <a:pt x="844" y="2833"/>
                  <a:pt x="844" y="2833"/>
                </a:cubicBezTo>
                <a:cubicBezTo>
                  <a:pt x="844" y="2830"/>
                  <a:pt x="846" y="2826"/>
                  <a:pt x="848" y="2821"/>
                </a:cubicBezTo>
                <a:cubicBezTo>
                  <a:pt x="847" y="2830"/>
                  <a:pt x="846" y="2839"/>
                  <a:pt x="845" y="2848"/>
                </a:cubicBezTo>
                <a:close/>
                <a:moveTo>
                  <a:pt x="1682" y="2953"/>
                </a:moveTo>
                <a:cubicBezTo>
                  <a:pt x="1682" y="2954"/>
                  <a:pt x="1681" y="2956"/>
                  <a:pt x="1681" y="2957"/>
                </a:cubicBezTo>
                <a:cubicBezTo>
                  <a:pt x="1681" y="2958"/>
                  <a:pt x="1680" y="2958"/>
                  <a:pt x="1679" y="2958"/>
                </a:cubicBezTo>
                <a:cubicBezTo>
                  <a:pt x="1676" y="2957"/>
                  <a:pt x="1673" y="2956"/>
                  <a:pt x="1671" y="2956"/>
                </a:cubicBezTo>
                <a:cubicBezTo>
                  <a:pt x="1671" y="2956"/>
                  <a:pt x="1671" y="2956"/>
                  <a:pt x="1671" y="2956"/>
                </a:cubicBezTo>
                <a:cubicBezTo>
                  <a:pt x="1672" y="2950"/>
                  <a:pt x="1674" y="2945"/>
                  <a:pt x="1678" y="2940"/>
                </a:cubicBezTo>
                <a:cubicBezTo>
                  <a:pt x="1681" y="2936"/>
                  <a:pt x="1684" y="2933"/>
                  <a:pt x="1687" y="2930"/>
                </a:cubicBezTo>
                <a:cubicBezTo>
                  <a:pt x="1687" y="2937"/>
                  <a:pt x="1685" y="2946"/>
                  <a:pt x="1682" y="2953"/>
                </a:cubicBezTo>
                <a:close/>
                <a:moveTo>
                  <a:pt x="2377" y="2436"/>
                </a:moveTo>
                <a:cubicBezTo>
                  <a:pt x="2381" y="2439"/>
                  <a:pt x="2382" y="2445"/>
                  <a:pt x="2379" y="2449"/>
                </a:cubicBezTo>
                <a:cubicBezTo>
                  <a:pt x="2376" y="2454"/>
                  <a:pt x="2370" y="2455"/>
                  <a:pt x="2365" y="2452"/>
                </a:cubicBezTo>
                <a:cubicBezTo>
                  <a:pt x="2361" y="2448"/>
                  <a:pt x="2360" y="2442"/>
                  <a:pt x="2363" y="2438"/>
                </a:cubicBezTo>
                <a:cubicBezTo>
                  <a:pt x="2366" y="2433"/>
                  <a:pt x="2372" y="2432"/>
                  <a:pt x="2377" y="2436"/>
                </a:cubicBezTo>
                <a:close/>
                <a:moveTo>
                  <a:pt x="2575" y="1892"/>
                </a:moveTo>
                <a:cubicBezTo>
                  <a:pt x="2575" y="1892"/>
                  <a:pt x="2576" y="1892"/>
                  <a:pt x="2576" y="1891"/>
                </a:cubicBezTo>
                <a:cubicBezTo>
                  <a:pt x="2576" y="1892"/>
                  <a:pt x="2575" y="1892"/>
                  <a:pt x="2575" y="1892"/>
                </a:cubicBezTo>
                <a:cubicBezTo>
                  <a:pt x="2572" y="1894"/>
                  <a:pt x="2570" y="1896"/>
                  <a:pt x="2567" y="1897"/>
                </a:cubicBezTo>
                <a:cubicBezTo>
                  <a:pt x="2567" y="1897"/>
                  <a:pt x="2566" y="1897"/>
                  <a:pt x="2566" y="1897"/>
                </a:cubicBezTo>
                <a:cubicBezTo>
                  <a:pt x="2565" y="1898"/>
                  <a:pt x="2561" y="1899"/>
                  <a:pt x="2558" y="1899"/>
                </a:cubicBezTo>
                <a:cubicBezTo>
                  <a:pt x="2563" y="1897"/>
                  <a:pt x="2569" y="1894"/>
                  <a:pt x="2575" y="1892"/>
                </a:cubicBezTo>
                <a:close/>
                <a:moveTo>
                  <a:pt x="2564" y="1905"/>
                </a:moveTo>
                <a:cubicBezTo>
                  <a:pt x="2564" y="1905"/>
                  <a:pt x="2564" y="1905"/>
                  <a:pt x="2564" y="1905"/>
                </a:cubicBezTo>
                <a:cubicBezTo>
                  <a:pt x="2563" y="1909"/>
                  <a:pt x="2563" y="1912"/>
                  <a:pt x="2562" y="1916"/>
                </a:cubicBezTo>
                <a:cubicBezTo>
                  <a:pt x="2562" y="1918"/>
                  <a:pt x="2562" y="1919"/>
                  <a:pt x="2562" y="1921"/>
                </a:cubicBezTo>
                <a:cubicBezTo>
                  <a:pt x="2562" y="1921"/>
                  <a:pt x="2562" y="1921"/>
                  <a:pt x="2562" y="1921"/>
                </a:cubicBezTo>
                <a:cubicBezTo>
                  <a:pt x="2561" y="1921"/>
                  <a:pt x="2561" y="1921"/>
                  <a:pt x="2561" y="1920"/>
                </a:cubicBezTo>
                <a:cubicBezTo>
                  <a:pt x="2559" y="1919"/>
                  <a:pt x="2553" y="1917"/>
                  <a:pt x="2550" y="1914"/>
                </a:cubicBezTo>
                <a:cubicBezTo>
                  <a:pt x="2549" y="1913"/>
                  <a:pt x="2549" y="1912"/>
                  <a:pt x="2549" y="1911"/>
                </a:cubicBezTo>
                <a:cubicBezTo>
                  <a:pt x="2549" y="1909"/>
                  <a:pt x="2560" y="1906"/>
                  <a:pt x="2564" y="1905"/>
                </a:cubicBezTo>
                <a:close/>
                <a:moveTo>
                  <a:pt x="2561" y="1927"/>
                </a:moveTo>
                <a:cubicBezTo>
                  <a:pt x="2562" y="1928"/>
                  <a:pt x="2563" y="1928"/>
                  <a:pt x="2564" y="1929"/>
                </a:cubicBezTo>
                <a:cubicBezTo>
                  <a:pt x="2565" y="1930"/>
                  <a:pt x="2565" y="1930"/>
                  <a:pt x="2566" y="1931"/>
                </a:cubicBezTo>
                <a:cubicBezTo>
                  <a:pt x="2564" y="1934"/>
                  <a:pt x="2562" y="1936"/>
                  <a:pt x="2561" y="1939"/>
                </a:cubicBezTo>
                <a:cubicBezTo>
                  <a:pt x="2561" y="1939"/>
                  <a:pt x="2561" y="1939"/>
                  <a:pt x="2561" y="1939"/>
                </a:cubicBezTo>
                <a:cubicBezTo>
                  <a:pt x="2556" y="1936"/>
                  <a:pt x="2551" y="1932"/>
                  <a:pt x="2547" y="1927"/>
                </a:cubicBezTo>
                <a:cubicBezTo>
                  <a:pt x="2545" y="1924"/>
                  <a:pt x="2543" y="1920"/>
                  <a:pt x="2540" y="1916"/>
                </a:cubicBezTo>
                <a:cubicBezTo>
                  <a:pt x="2547" y="1918"/>
                  <a:pt x="2555" y="1922"/>
                  <a:pt x="2561" y="1927"/>
                </a:cubicBezTo>
                <a:close/>
                <a:moveTo>
                  <a:pt x="2546" y="1935"/>
                </a:moveTo>
                <a:cubicBezTo>
                  <a:pt x="2549" y="1939"/>
                  <a:pt x="2554" y="1942"/>
                  <a:pt x="2559" y="1944"/>
                </a:cubicBezTo>
                <a:cubicBezTo>
                  <a:pt x="2559" y="1945"/>
                  <a:pt x="2559" y="1945"/>
                  <a:pt x="2559" y="1945"/>
                </a:cubicBezTo>
                <a:cubicBezTo>
                  <a:pt x="2559" y="1948"/>
                  <a:pt x="2559" y="1952"/>
                  <a:pt x="2561" y="1955"/>
                </a:cubicBezTo>
                <a:cubicBezTo>
                  <a:pt x="2563" y="1961"/>
                  <a:pt x="2568" y="1965"/>
                  <a:pt x="2573" y="1967"/>
                </a:cubicBezTo>
                <a:cubicBezTo>
                  <a:pt x="2574" y="1968"/>
                  <a:pt x="2575" y="1968"/>
                  <a:pt x="2575" y="1970"/>
                </a:cubicBezTo>
                <a:cubicBezTo>
                  <a:pt x="2574" y="1977"/>
                  <a:pt x="2577" y="1983"/>
                  <a:pt x="2582" y="1987"/>
                </a:cubicBezTo>
                <a:cubicBezTo>
                  <a:pt x="2529" y="1976"/>
                  <a:pt x="2529" y="1976"/>
                  <a:pt x="2529" y="1976"/>
                </a:cubicBezTo>
                <a:cubicBezTo>
                  <a:pt x="2531" y="1957"/>
                  <a:pt x="2533" y="1937"/>
                  <a:pt x="2535" y="1918"/>
                </a:cubicBezTo>
                <a:cubicBezTo>
                  <a:pt x="2539" y="1923"/>
                  <a:pt x="2541" y="1930"/>
                  <a:pt x="2546" y="1935"/>
                </a:cubicBezTo>
                <a:close/>
                <a:moveTo>
                  <a:pt x="2454" y="1164"/>
                </a:moveTo>
                <a:cubicBezTo>
                  <a:pt x="2470" y="1185"/>
                  <a:pt x="2470" y="1185"/>
                  <a:pt x="2470" y="1185"/>
                </a:cubicBezTo>
                <a:cubicBezTo>
                  <a:pt x="2437" y="1211"/>
                  <a:pt x="2437" y="1211"/>
                  <a:pt x="2437" y="1211"/>
                </a:cubicBezTo>
                <a:cubicBezTo>
                  <a:pt x="2420" y="1190"/>
                  <a:pt x="2420" y="1190"/>
                  <a:pt x="2420" y="1190"/>
                </a:cubicBezTo>
                <a:lnTo>
                  <a:pt x="2454" y="1164"/>
                </a:lnTo>
                <a:close/>
                <a:moveTo>
                  <a:pt x="2406" y="1172"/>
                </a:moveTo>
                <a:cubicBezTo>
                  <a:pt x="2390" y="1151"/>
                  <a:pt x="2390" y="1151"/>
                  <a:pt x="2390" y="1151"/>
                </a:cubicBezTo>
                <a:cubicBezTo>
                  <a:pt x="2424" y="1125"/>
                  <a:pt x="2424" y="1125"/>
                  <a:pt x="2424" y="1125"/>
                </a:cubicBezTo>
                <a:cubicBezTo>
                  <a:pt x="2440" y="1146"/>
                  <a:pt x="2440" y="1146"/>
                  <a:pt x="2440" y="1146"/>
                </a:cubicBezTo>
                <a:lnTo>
                  <a:pt x="2406" y="1172"/>
                </a:lnTo>
                <a:close/>
                <a:moveTo>
                  <a:pt x="2453" y="1136"/>
                </a:moveTo>
                <a:cubicBezTo>
                  <a:pt x="2436" y="1115"/>
                  <a:pt x="2436" y="1115"/>
                  <a:pt x="2436" y="1115"/>
                </a:cubicBezTo>
                <a:cubicBezTo>
                  <a:pt x="2470" y="1089"/>
                  <a:pt x="2470" y="1089"/>
                  <a:pt x="2470" y="1089"/>
                </a:cubicBezTo>
                <a:cubicBezTo>
                  <a:pt x="2486" y="1110"/>
                  <a:pt x="2486" y="1110"/>
                  <a:pt x="2486" y="1110"/>
                </a:cubicBezTo>
                <a:lnTo>
                  <a:pt x="2453" y="1136"/>
                </a:lnTo>
                <a:close/>
                <a:moveTo>
                  <a:pt x="2423" y="1097"/>
                </a:moveTo>
                <a:cubicBezTo>
                  <a:pt x="2406" y="1076"/>
                  <a:pt x="2406" y="1076"/>
                  <a:pt x="2406" y="1076"/>
                </a:cubicBezTo>
                <a:cubicBezTo>
                  <a:pt x="2440" y="1050"/>
                  <a:pt x="2440" y="1050"/>
                  <a:pt x="2440" y="1050"/>
                </a:cubicBezTo>
                <a:cubicBezTo>
                  <a:pt x="2456" y="1071"/>
                  <a:pt x="2456" y="1071"/>
                  <a:pt x="2456" y="1071"/>
                </a:cubicBezTo>
                <a:lnTo>
                  <a:pt x="2423" y="1097"/>
                </a:lnTo>
                <a:close/>
                <a:moveTo>
                  <a:pt x="2410" y="1107"/>
                </a:moveTo>
                <a:cubicBezTo>
                  <a:pt x="2376" y="1133"/>
                  <a:pt x="2376" y="1133"/>
                  <a:pt x="2376" y="1133"/>
                </a:cubicBezTo>
                <a:cubicBezTo>
                  <a:pt x="2360" y="1112"/>
                  <a:pt x="2360" y="1112"/>
                  <a:pt x="2360" y="1112"/>
                </a:cubicBezTo>
                <a:cubicBezTo>
                  <a:pt x="2394" y="1086"/>
                  <a:pt x="2394" y="1086"/>
                  <a:pt x="2394" y="1086"/>
                </a:cubicBezTo>
                <a:lnTo>
                  <a:pt x="2410" y="1107"/>
                </a:lnTo>
                <a:close/>
                <a:moveTo>
                  <a:pt x="2544" y="1443"/>
                </a:moveTo>
                <a:cubicBezTo>
                  <a:pt x="2543" y="1447"/>
                  <a:pt x="2541" y="1451"/>
                  <a:pt x="2539" y="1455"/>
                </a:cubicBezTo>
                <a:cubicBezTo>
                  <a:pt x="2539" y="1456"/>
                  <a:pt x="2539" y="1456"/>
                  <a:pt x="2539" y="1456"/>
                </a:cubicBezTo>
                <a:cubicBezTo>
                  <a:pt x="2538" y="1458"/>
                  <a:pt x="2534" y="1462"/>
                  <a:pt x="2531" y="1465"/>
                </a:cubicBezTo>
                <a:cubicBezTo>
                  <a:pt x="2535" y="1458"/>
                  <a:pt x="2540" y="1450"/>
                  <a:pt x="2544" y="1442"/>
                </a:cubicBezTo>
                <a:cubicBezTo>
                  <a:pt x="2544" y="1442"/>
                  <a:pt x="2545" y="1441"/>
                  <a:pt x="2545" y="1441"/>
                </a:cubicBezTo>
                <a:cubicBezTo>
                  <a:pt x="2545" y="1442"/>
                  <a:pt x="2544" y="1442"/>
                  <a:pt x="2544" y="1443"/>
                </a:cubicBezTo>
                <a:close/>
                <a:moveTo>
                  <a:pt x="2550" y="1480"/>
                </a:moveTo>
                <a:cubicBezTo>
                  <a:pt x="2551" y="1482"/>
                  <a:pt x="2552" y="1484"/>
                  <a:pt x="2553" y="1486"/>
                </a:cubicBezTo>
                <a:cubicBezTo>
                  <a:pt x="2553" y="1486"/>
                  <a:pt x="2554" y="1486"/>
                  <a:pt x="2554" y="1486"/>
                </a:cubicBezTo>
                <a:cubicBezTo>
                  <a:pt x="2553" y="1486"/>
                  <a:pt x="2552" y="1487"/>
                  <a:pt x="2552" y="1487"/>
                </a:cubicBezTo>
                <a:cubicBezTo>
                  <a:pt x="2548" y="1486"/>
                  <a:pt x="2540" y="1489"/>
                  <a:pt x="2535" y="1488"/>
                </a:cubicBezTo>
                <a:cubicBezTo>
                  <a:pt x="2533" y="1488"/>
                  <a:pt x="2531" y="1487"/>
                  <a:pt x="2530" y="1486"/>
                </a:cubicBezTo>
                <a:cubicBezTo>
                  <a:pt x="2529" y="1483"/>
                  <a:pt x="2539" y="1471"/>
                  <a:pt x="2542" y="1467"/>
                </a:cubicBezTo>
                <a:cubicBezTo>
                  <a:pt x="2542" y="1467"/>
                  <a:pt x="2542" y="1466"/>
                  <a:pt x="2543" y="1466"/>
                </a:cubicBezTo>
                <a:cubicBezTo>
                  <a:pt x="2545" y="1471"/>
                  <a:pt x="2548" y="1476"/>
                  <a:pt x="2550" y="1480"/>
                </a:cubicBezTo>
                <a:close/>
                <a:moveTo>
                  <a:pt x="2542" y="1429"/>
                </a:moveTo>
                <a:cubicBezTo>
                  <a:pt x="2531" y="1449"/>
                  <a:pt x="2519" y="1469"/>
                  <a:pt x="2505" y="1489"/>
                </a:cubicBezTo>
                <a:cubicBezTo>
                  <a:pt x="2502" y="1490"/>
                  <a:pt x="2498" y="1490"/>
                  <a:pt x="2494" y="1491"/>
                </a:cubicBezTo>
                <a:cubicBezTo>
                  <a:pt x="2487" y="1491"/>
                  <a:pt x="2483" y="1494"/>
                  <a:pt x="2483" y="1498"/>
                </a:cubicBezTo>
                <a:cubicBezTo>
                  <a:pt x="2477" y="1481"/>
                  <a:pt x="2472" y="1465"/>
                  <a:pt x="2465" y="1449"/>
                </a:cubicBezTo>
                <a:cubicBezTo>
                  <a:pt x="2539" y="1411"/>
                  <a:pt x="2539" y="1411"/>
                  <a:pt x="2539" y="1411"/>
                </a:cubicBezTo>
                <a:cubicBezTo>
                  <a:pt x="2539" y="1416"/>
                  <a:pt x="2540" y="1422"/>
                  <a:pt x="2543" y="1427"/>
                </a:cubicBezTo>
                <a:cubicBezTo>
                  <a:pt x="2542" y="1428"/>
                  <a:pt x="2542" y="1428"/>
                  <a:pt x="2542" y="1429"/>
                </a:cubicBezTo>
                <a:close/>
                <a:moveTo>
                  <a:pt x="2526" y="1557"/>
                </a:moveTo>
                <a:cubicBezTo>
                  <a:pt x="2526" y="1557"/>
                  <a:pt x="2526" y="1557"/>
                  <a:pt x="2526" y="1557"/>
                </a:cubicBezTo>
                <a:cubicBezTo>
                  <a:pt x="2527" y="1559"/>
                  <a:pt x="2528" y="1562"/>
                  <a:pt x="2529" y="1565"/>
                </a:cubicBezTo>
                <a:cubicBezTo>
                  <a:pt x="2530" y="1566"/>
                  <a:pt x="2530" y="1567"/>
                  <a:pt x="2530" y="1569"/>
                </a:cubicBezTo>
                <a:cubicBezTo>
                  <a:pt x="2530" y="1569"/>
                  <a:pt x="2530" y="1569"/>
                  <a:pt x="2530" y="1569"/>
                </a:cubicBezTo>
                <a:cubicBezTo>
                  <a:pt x="2530" y="1569"/>
                  <a:pt x="2530" y="1569"/>
                  <a:pt x="2529" y="1569"/>
                </a:cubicBezTo>
                <a:cubicBezTo>
                  <a:pt x="2527" y="1568"/>
                  <a:pt x="2523" y="1569"/>
                  <a:pt x="2520" y="1568"/>
                </a:cubicBezTo>
                <a:cubicBezTo>
                  <a:pt x="2519" y="1567"/>
                  <a:pt x="2518" y="1567"/>
                  <a:pt x="2517" y="1566"/>
                </a:cubicBezTo>
                <a:cubicBezTo>
                  <a:pt x="2517" y="1564"/>
                  <a:pt x="2524" y="1559"/>
                  <a:pt x="2526" y="1557"/>
                </a:cubicBezTo>
                <a:close/>
                <a:moveTo>
                  <a:pt x="2520" y="1555"/>
                </a:moveTo>
                <a:cubicBezTo>
                  <a:pt x="2523" y="1551"/>
                  <a:pt x="2527" y="1547"/>
                  <a:pt x="2530" y="1543"/>
                </a:cubicBezTo>
                <a:cubicBezTo>
                  <a:pt x="2530" y="1543"/>
                  <a:pt x="2530" y="1543"/>
                  <a:pt x="2531" y="1543"/>
                </a:cubicBezTo>
                <a:cubicBezTo>
                  <a:pt x="2530" y="1543"/>
                  <a:pt x="2530" y="1543"/>
                  <a:pt x="2530" y="1544"/>
                </a:cubicBezTo>
                <a:cubicBezTo>
                  <a:pt x="2529" y="1546"/>
                  <a:pt x="2528" y="1548"/>
                  <a:pt x="2526" y="1550"/>
                </a:cubicBezTo>
                <a:cubicBezTo>
                  <a:pt x="2526" y="1550"/>
                  <a:pt x="2526" y="1550"/>
                  <a:pt x="2526" y="1550"/>
                </a:cubicBezTo>
                <a:cubicBezTo>
                  <a:pt x="2525" y="1552"/>
                  <a:pt x="2522" y="1553"/>
                  <a:pt x="2520" y="1555"/>
                </a:cubicBezTo>
                <a:close/>
                <a:moveTo>
                  <a:pt x="2532" y="1573"/>
                </a:moveTo>
                <a:cubicBezTo>
                  <a:pt x="2533" y="1573"/>
                  <a:pt x="2534" y="1574"/>
                  <a:pt x="2535" y="1574"/>
                </a:cubicBezTo>
                <a:cubicBezTo>
                  <a:pt x="2536" y="1574"/>
                  <a:pt x="2536" y="1574"/>
                  <a:pt x="2537" y="1575"/>
                </a:cubicBezTo>
                <a:cubicBezTo>
                  <a:pt x="2536" y="1577"/>
                  <a:pt x="2536" y="1580"/>
                  <a:pt x="2536" y="1582"/>
                </a:cubicBezTo>
                <a:cubicBezTo>
                  <a:pt x="2536" y="1582"/>
                  <a:pt x="2536" y="1582"/>
                  <a:pt x="2536" y="1582"/>
                </a:cubicBezTo>
                <a:cubicBezTo>
                  <a:pt x="2531" y="1582"/>
                  <a:pt x="2526" y="1581"/>
                  <a:pt x="2522" y="1578"/>
                </a:cubicBezTo>
                <a:cubicBezTo>
                  <a:pt x="2519" y="1576"/>
                  <a:pt x="2516" y="1574"/>
                  <a:pt x="2513" y="1572"/>
                </a:cubicBezTo>
                <a:cubicBezTo>
                  <a:pt x="2519" y="1572"/>
                  <a:pt x="2526" y="1572"/>
                  <a:pt x="2532" y="1573"/>
                </a:cubicBezTo>
                <a:close/>
                <a:moveTo>
                  <a:pt x="2531" y="1535"/>
                </a:moveTo>
                <a:cubicBezTo>
                  <a:pt x="2531" y="1535"/>
                  <a:pt x="2531" y="1535"/>
                  <a:pt x="2530" y="1536"/>
                </a:cubicBezTo>
                <a:cubicBezTo>
                  <a:pt x="2522" y="1546"/>
                  <a:pt x="2513" y="1556"/>
                  <a:pt x="2503" y="1565"/>
                </a:cubicBezTo>
                <a:cubicBezTo>
                  <a:pt x="2503" y="1565"/>
                  <a:pt x="2503" y="1565"/>
                  <a:pt x="2503" y="1565"/>
                </a:cubicBezTo>
                <a:cubicBezTo>
                  <a:pt x="2498" y="1547"/>
                  <a:pt x="2493" y="1529"/>
                  <a:pt x="2487" y="1512"/>
                </a:cubicBezTo>
                <a:cubicBezTo>
                  <a:pt x="2490" y="1516"/>
                  <a:pt x="2495" y="1516"/>
                  <a:pt x="2500" y="1513"/>
                </a:cubicBezTo>
                <a:cubicBezTo>
                  <a:pt x="2503" y="1510"/>
                  <a:pt x="2505" y="1507"/>
                  <a:pt x="2508" y="1504"/>
                </a:cubicBezTo>
                <a:cubicBezTo>
                  <a:pt x="2509" y="1504"/>
                  <a:pt x="2509" y="1504"/>
                  <a:pt x="2511" y="1503"/>
                </a:cubicBezTo>
                <a:cubicBezTo>
                  <a:pt x="2520" y="1504"/>
                  <a:pt x="2529" y="1509"/>
                  <a:pt x="2538" y="1512"/>
                </a:cubicBezTo>
                <a:cubicBezTo>
                  <a:pt x="2537" y="1513"/>
                  <a:pt x="2537" y="1513"/>
                  <a:pt x="2537" y="1513"/>
                </a:cubicBezTo>
                <a:cubicBezTo>
                  <a:pt x="2531" y="1519"/>
                  <a:pt x="2529" y="1527"/>
                  <a:pt x="2531" y="1535"/>
                </a:cubicBezTo>
                <a:close/>
                <a:moveTo>
                  <a:pt x="2532" y="1635"/>
                </a:moveTo>
                <a:cubicBezTo>
                  <a:pt x="2537" y="1635"/>
                  <a:pt x="2542" y="1638"/>
                  <a:pt x="2543" y="1644"/>
                </a:cubicBezTo>
                <a:cubicBezTo>
                  <a:pt x="2544" y="1649"/>
                  <a:pt x="2540" y="1654"/>
                  <a:pt x="2535" y="1655"/>
                </a:cubicBezTo>
                <a:cubicBezTo>
                  <a:pt x="2529" y="1656"/>
                  <a:pt x="2524" y="1652"/>
                  <a:pt x="2523" y="1646"/>
                </a:cubicBezTo>
                <a:cubicBezTo>
                  <a:pt x="2523" y="1641"/>
                  <a:pt x="2527" y="1636"/>
                  <a:pt x="2532" y="1635"/>
                </a:cubicBezTo>
                <a:close/>
                <a:moveTo>
                  <a:pt x="2537" y="1675"/>
                </a:moveTo>
                <a:cubicBezTo>
                  <a:pt x="2533" y="1675"/>
                  <a:pt x="2529" y="1675"/>
                  <a:pt x="2525" y="1674"/>
                </a:cubicBezTo>
                <a:cubicBezTo>
                  <a:pt x="2525" y="1672"/>
                  <a:pt x="2524" y="1671"/>
                  <a:pt x="2524" y="1669"/>
                </a:cubicBezTo>
                <a:cubicBezTo>
                  <a:pt x="2528" y="1670"/>
                  <a:pt x="2532" y="1671"/>
                  <a:pt x="2536" y="1670"/>
                </a:cubicBezTo>
                <a:cubicBezTo>
                  <a:pt x="2549" y="1669"/>
                  <a:pt x="2559" y="1656"/>
                  <a:pt x="2557" y="1642"/>
                </a:cubicBezTo>
                <a:cubicBezTo>
                  <a:pt x="2555" y="1628"/>
                  <a:pt x="2543" y="1618"/>
                  <a:pt x="2529" y="1620"/>
                </a:cubicBezTo>
                <a:cubicBezTo>
                  <a:pt x="2524" y="1621"/>
                  <a:pt x="2520" y="1623"/>
                  <a:pt x="2517" y="1626"/>
                </a:cubicBezTo>
                <a:cubicBezTo>
                  <a:pt x="2513" y="1608"/>
                  <a:pt x="2509" y="1591"/>
                  <a:pt x="2505" y="1573"/>
                </a:cubicBezTo>
                <a:cubicBezTo>
                  <a:pt x="2512" y="1575"/>
                  <a:pt x="2517" y="1581"/>
                  <a:pt x="2523" y="1584"/>
                </a:cubicBezTo>
                <a:cubicBezTo>
                  <a:pt x="2527" y="1586"/>
                  <a:pt x="2532" y="1587"/>
                  <a:pt x="2536" y="1587"/>
                </a:cubicBezTo>
                <a:cubicBezTo>
                  <a:pt x="2536" y="1587"/>
                  <a:pt x="2536" y="1587"/>
                  <a:pt x="2537" y="1587"/>
                </a:cubicBezTo>
                <a:cubicBezTo>
                  <a:pt x="2537" y="1589"/>
                  <a:pt x="2539" y="1592"/>
                  <a:pt x="2541" y="1594"/>
                </a:cubicBezTo>
                <a:cubicBezTo>
                  <a:pt x="2545" y="1597"/>
                  <a:pt x="2549" y="1598"/>
                  <a:pt x="2554" y="1598"/>
                </a:cubicBezTo>
                <a:cubicBezTo>
                  <a:pt x="2555" y="1598"/>
                  <a:pt x="2556" y="1599"/>
                  <a:pt x="2556" y="1600"/>
                </a:cubicBezTo>
                <a:cubicBezTo>
                  <a:pt x="2557" y="1603"/>
                  <a:pt x="2559" y="1605"/>
                  <a:pt x="2561" y="1607"/>
                </a:cubicBezTo>
                <a:cubicBezTo>
                  <a:pt x="2554" y="1604"/>
                  <a:pt x="2546" y="1603"/>
                  <a:pt x="2538" y="1602"/>
                </a:cubicBezTo>
                <a:cubicBezTo>
                  <a:pt x="2538" y="1602"/>
                  <a:pt x="2538" y="1602"/>
                  <a:pt x="2538" y="1602"/>
                </a:cubicBezTo>
                <a:cubicBezTo>
                  <a:pt x="2538" y="1602"/>
                  <a:pt x="2537" y="1595"/>
                  <a:pt x="2529" y="1596"/>
                </a:cubicBezTo>
                <a:cubicBezTo>
                  <a:pt x="2522" y="1597"/>
                  <a:pt x="2517" y="1598"/>
                  <a:pt x="2517" y="1604"/>
                </a:cubicBezTo>
                <a:cubicBezTo>
                  <a:pt x="2517" y="1604"/>
                  <a:pt x="2516" y="1604"/>
                  <a:pt x="2515" y="1604"/>
                </a:cubicBezTo>
                <a:cubicBezTo>
                  <a:pt x="2517" y="1620"/>
                  <a:pt x="2517" y="1620"/>
                  <a:pt x="2517" y="1620"/>
                </a:cubicBezTo>
                <a:cubicBezTo>
                  <a:pt x="2520" y="1618"/>
                  <a:pt x="2524" y="1616"/>
                  <a:pt x="2529" y="1616"/>
                </a:cubicBezTo>
                <a:cubicBezTo>
                  <a:pt x="2529" y="1616"/>
                  <a:pt x="2529" y="1616"/>
                  <a:pt x="2529" y="1616"/>
                </a:cubicBezTo>
                <a:cubicBezTo>
                  <a:pt x="2530" y="1616"/>
                  <a:pt x="2531" y="1616"/>
                  <a:pt x="2531" y="1615"/>
                </a:cubicBezTo>
                <a:cubicBezTo>
                  <a:pt x="2546" y="1615"/>
                  <a:pt x="2559" y="1626"/>
                  <a:pt x="2561" y="1642"/>
                </a:cubicBezTo>
                <a:cubicBezTo>
                  <a:pt x="2563" y="1658"/>
                  <a:pt x="2552" y="1673"/>
                  <a:pt x="2537" y="1675"/>
                </a:cubicBezTo>
                <a:close/>
                <a:moveTo>
                  <a:pt x="2568" y="1507"/>
                </a:moveTo>
                <a:cubicBezTo>
                  <a:pt x="2567" y="1507"/>
                  <a:pt x="2567" y="1507"/>
                  <a:pt x="2567" y="1507"/>
                </a:cubicBezTo>
                <a:cubicBezTo>
                  <a:pt x="2564" y="1506"/>
                  <a:pt x="2562" y="1505"/>
                  <a:pt x="2559" y="1506"/>
                </a:cubicBezTo>
                <a:cubicBezTo>
                  <a:pt x="2559" y="1506"/>
                  <a:pt x="2558" y="1506"/>
                  <a:pt x="2558" y="1506"/>
                </a:cubicBezTo>
                <a:cubicBezTo>
                  <a:pt x="2554" y="1505"/>
                  <a:pt x="2551" y="1506"/>
                  <a:pt x="2547" y="1507"/>
                </a:cubicBezTo>
                <a:cubicBezTo>
                  <a:pt x="2546" y="1506"/>
                  <a:pt x="2544" y="1506"/>
                  <a:pt x="2543" y="1505"/>
                </a:cubicBezTo>
                <a:cubicBezTo>
                  <a:pt x="2537" y="1503"/>
                  <a:pt x="2531" y="1501"/>
                  <a:pt x="2525" y="1499"/>
                </a:cubicBezTo>
                <a:cubicBezTo>
                  <a:pt x="2535" y="1496"/>
                  <a:pt x="2547" y="1493"/>
                  <a:pt x="2558" y="1493"/>
                </a:cubicBezTo>
                <a:cubicBezTo>
                  <a:pt x="2560" y="1493"/>
                  <a:pt x="2562" y="1493"/>
                  <a:pt x="2563" y="1493"/>
                </a:cubicBezTo>
                <a:cubicBezTo>
                  <a:pt x="2565" y="1493"/>
                  <a:pt x="2566" y="1494"/>
                  <a:pt x="2567" y="1495"/>
                </a:cubicBezTo>
                <a:cubicBezTo>
                  <a:pt x="2566" y="1499"/>
                  <a:pt x="2567" y="1503"/>
                  <a:pt x="2568" y="1507"/>
                </a:cubicBezTo>
                <a:cubicBezTo>
                  <a:pt x="2568" y="1507"/>
                  <a:pt x="2568" y="1507"/>
                  <a:pt x="2568" y="1507"/>
                </a:cubicBezTo>
                <a:close/>
                <a:moveTo>
                  <a:pt x="2622" y="1300"/>
                </a:moveTo>
                <a:cubicBezTo>
                  <a:pt x="2628" y="1311"/>
                  <a:pt x="2624" y="1325"/>
                  <a:pt x="2613" y="1330"/>
                </a:cubicBezTo>
                <a:cubicBezTo>
                  <a:pt x="2602" y="1336"/>
                  <a:pt x="2589" y="1332"/>
                  <a:pt x="2583" y="1321"/>
                </a:cubicBezTo>
                <a:cubicBezTo>
                  <a:pt x="2578" y="1310"/>
                  <a:pt x="2582" y="1297"/>
                  <a:pt x="2593" y="1291"/>
                </a:cubicBezTo>
                <a:cubicBezTo>
                  <a:pt x="2603" y="1285"/>
                  <a:pt x="2617" y="1290"/>
                  <a:pt x="2622" y="1300"/>
                </a:cubicBezTo>
                <a:close/>
                <a:moveTo>
                  <a:pt x="2563" y="1234"/>
                </a:moveTo>
                <a:cubicBezTo>
                  <a:pt x="2574" y="1228"/>
                  <a:pt x="2587" y="1232"/>
                  <a:pt x="2593" y="1243"/>
                </a:cubicBezTo>
                <a:cubicBezTo>
                  <a:pt x="2598" y="1254"/>
                  <a:pt x="2594" y="1267"/>
                  <a:pt x="2583" y="1273"/>
                </a:cubicBezTo>
                <a:cubicBezTo>
                  <a:pt x="2572" y="1279"/>
                  <a:pt x="2559" y="1274"/>
                  <a:pt x="2553" y="1264"/>
                </a:cubicBezTo>
                <a:cubicBezTo>
                  <a:pt x="2548" y="1253"/>
                  <a:pt x="2552" y="1239"/>
                  <a:pt x="2563" y="1234"/>
                </a:cubicBezTo>
                <a:close/>
                <a:moveTo>
                  <a:pt x="2567" y="1329"/>
                </a:moveTo>
                <a:cubicBezTo>
                  <a:pt x="2572" y="1340"/>
                  <a:pt x="2568" y="1354"/>
                  <a:pt x="2557" y="1359"/>
                </a:cubicBezTo>
                <a:cubicBezTo>
                  <a:pt x="2547" y="1365"/>
                  <a:pt x="2533" y="1361"/>
                  <a:pt x="2528" y="1350"/>
                </a:cubicBezTo>
                <a:cubicBezTo>
                  <a:pt x="2522" y="1339"/>
                  <a:pt x="2526" y="1326"/>
                  <a:pt x="2537" y="1320"/>
                </a:cubicBezTo>
                <a:cubicBezTo>
                  <a:pt x="2548" y="1314"/>
                  <a:pt x="2561" y="1319"/>
                  <a:pt x="2567" y="1329"/>
                </a:cubicBezTo>
                <a:close/>
                <a:moveTo>
                  <a:pt x="2507" y="1263"/>
                </a:moveTo>
                <a:cubicBezTo>
                  <a:pt x="2518" y="1257"/>
                  <a:pt x="2531" y="1261"/>
                  <a:pt x="2537" y="1272"/>
                </a:cubicBezTo>
                <a:cubicBezTo>
                  <a:pt x="2543" y="1283"/>
                  <a:pt x="2538" y="1296"/>
                  <a:pt x="2528" y="1302"/>
                </a:cubicBezTo>
                <a:cubicBezTo>
                  <a:pt x="2517" y="1308"/>
                  <a:pt x="2503" y="1303"/>
                  <a:pt x="2498" y="1293"/>
                </a:cubicBezTo>
                <a:cubicBezTo>
                  <a:pt x="2492" y="1282"/>
                  <a:pt x="2496" y="1268"/>
                  <a:pt x="2507" y="1263"/>
                </a:cubicBezTo>
                <a:close/>
                <a:moveTo>
                  <a:pt x="2511" y="1358"/>
                </a:moveTo>
                <a:cubicBezTo>
                  <a:pt x="2517" y="1369"/>
                  <a:pt x="2513" y="1383"/>
                  <a:pt x="2502" y="1388"/>
                </a:cubicBezTo>
                <a:cubicBezTo>
                  <a:pt x="2491" y="1394"/>
                  <a:pt x="2478" y="1390"/>
                  <a:pt x="2472" y="1379"/>
                </a:cubicBezTo>
                <a:cubicBezTo>
                  <a:pt x="2466" y="1368"/>
                  <a:pt x="2471" y="1355"/>
                  <a:pt x="2481" y="1349"/>
                </a:cubicBezTo>
                <a:cubicBezTo>
                  <a:pt x="2492" y="1344"/>
                  <a:pt x="2505" y="1348"/>
                  <a:pt x="2511" y="1358"/>
                </a:cubicBezTo>
                <a:close/>
                <a:moveTo>
                  <a:pt x="2472" y="1331"/>
                </a:moveTo>
                <a:cubicBezTo>
                  <a:pt x="2461" y="1337"/>
                  <a:pt x="2448" y="1332"/>
                  <a:pt x="2442" y="1322"/>
                </a:cubicBezTo>
                <a:cubicBezTo>
                  <a:pt x="2436" y="1311"/>
                  <a:pt x="2441" y="1297"/>
                  <a:pt x="2451" y="1292"/>
                </a:cubicBezTo>
                <a:cubicBezTo>
                  <a:pt x="2462" y="1286"/>
                  <a:pt x="2476" y="1290"/>
                  <a:pt x="2481" y="1301"/>
                </a:cubicBezTo>
                <a:cubicBezTo>
                  <a:pt x="2487" y="1312"/>
                  <a:pt x="2483" y="1325"/>
                  <a:pt x="2472" y="1331"/>
                </a:cubicBezTo>
                <a:close/>
                <a:moveTo>
                  <a:pt x="2483" y="1175"/>
                </a:moveTo>
                <a:cubicBezTo>
                  <a:pt x="2467" y="1154"/>
                  <a:pt x="2467" y="1154"/>
                  <a:pt x="2467" y="1154"/>
                </a:cubicBezTo>
                <a:cubicBezTo>
                  <a:pt x="2501" y="1128"/>
                  <a:pt x="2501" y="1128"/>
                  <a:pt x="2501" y="1128"/>
                </a:cubicBezTo>
                <a:cubicBezTo>
                  <a:pt x="2517" y="1149"/>
                  <a:pt x="2517" y="1149"/>
                  <a:pt x="2517" y="1149"/>
                </a:cubicBezTo>
                <a:lnTo>
                  <a:pt x="2483" y="1175"/>
                </a:lnTo>
                <a:close/>
                <a:moveTo>
                  <a:pt x="2564" y="1113"/>
                </a:moveTo>
                <a:cubicBezTo>
                  <a:pt x="2530" y="1140"/>
                  <a:pt x="2530" y="1140"/>
                  <a:pt x="2530" y="1140"/>
                </a:cubicBezTo>
                <a:cubicBezTo>
                  <a:pt x="2514" y="1118"/>
                  <a:pt x="2514" y="1118"/>
                  <a:pt x="2514" y="1118"/>
                </a:cubicBezTo>
                <a:cubicBezTo>
                  <a:pt x="2547" y="1092"/>
                  <a:pt x="2547" y="1092"/>
                  <a:pt x="2547" y="1092"/>
                </a:cubicBezTo>
                <a:lnTo>
                  <a:pt x="2564" y="1113"/>
                </a:lnTo>
                <a:close/>
                <a:moveTo>
                  <a:pt x="2517" y="1053"/>
                </a:moveTo>
                <a:cubicBezTo>
                  <a:pt x="2533" y="1074"/>
                  <a:pt x="2533" y="1074"/>
                  <a:pt x="2533" y="1074"/>
                </a:cubicBezTo>
                <a:cubicBezTo>
                  <a:pt x="2499" y="1100"/>
                  <a:pt x="2499" y="1100"/>
                  <a:pt x="2499" y="1100"/>
                </a:cubicBezTo>
                <a:cubicBezTo>
                  <a:pt x="2483" y="1079"/>
                  <a:pt x="2483" y="1079"/>
                  <a:pt x="2483" y="1079"/>
                </a:cubicBezTo>
                <a:lnTo>
                  <a:pt x="2517" y="1053"/>
                </a:lnTo>
                <a:close/>
                <a:moveTo>
                  <a:pt x="2503" y="1035"/>
                </a:moveTo>
                <a:cubicBezTo>
                  <a:pt x="2469" y="1061"/>
                  <a:pt x="2469" y="1061"/>
                  <a:pt x="2469" y="1061"/>
                </a:cubicBezTo>
                <a:cubicBezTo>
                  <a:pt x="2453" y="1040"/>
                  <a:pt x="2453" y="1040"/>
                  <a:pt x="2453" y="1040"/>
                </a:cubicBezTo>
                <a:cubicBezTo>
                  <a:pt x="2487" y="1014"/>
                  <a:pt x="2487" y="1014"/>
                  <a:pt x="2487" y="1014"/>
                </a:cubicBezTo>
                <a:lnTo>
                  <a:pt x="2503" y="1035"/>
                </a:lnTo>
                <a:close/>
                <a:moveTo>
                  <a:pt x="2456" y="974"/>
                </a:moveTo>
                <a:cubicBezTo>
                  <a:pt x="2472" y="995"/>
                  <a:pt x="2472" y="995"/>
                  <a:pt x="2472" y="995"/>
                </a:cubicBezTo>
                <a:cubicBezTo>
                  <a:pt x="2439" y="1021"/>
                  <a:pt x="2439" y="1021"/>
                  <a:pt x="2439" y="1021"/>
                </a:cubicBezTo>
                <a:cubicBezTo>
                  <a:pt x="2422" y="1000"/>
                  <a:pt x="2422" y="1000"/>
                  <a:pt x="2422" y="1000"/>
                </a:cubicBezTo>
                <a:lnTo>
                  <a:pt x="2456" y="974"/>
                </a:lnTo>
                <a:close/>
                <a:moveTo>
                  <a:pt x="2410" y="1010"/>
                </a:moveTo>
                <a:cubicBezTo>
                  <a:pt x="2426" y="1031"/>
                  <a:pt x="2426" y="1031"/>
                  <a:pt x="2426" y="1031"/>
                </a:cubicBezTo>
                <a:cubicBezTo>
                  <a:pt x="2392" y="1057"/>
                  <a:pt x="2392" y="1057"/>
                  <a:pt x="2392" y="1057"/>
                </a:cubicBezTo>
                <a:cubicBezTo>
                  <a:pt x="2376" y="1036"/>
                  <a:pt x="2376" y="1036"/>
                  <a:pt x="2376" y="1036"/>
                </a:cubicBezTo>
                <a:lnTo>
                  <a:pt x="2410" y="1010"/>
                </a:lnTo>
                <a:close/>
                <a:moveTo>
                  <a:pt x="2363" y="1046"/>
                </a:moveTo>
                <a:cubicBezTo>
                  <a:pt x="2379" y="1067"/>
                  <a:pt x="2379" y="1067"/>
                  <a:pt x="2379" y="1067"/>
                </a:cubicBezTo>
                <a:cubicBezTo>
                  <a:pt x="2345" y="1093"/>
                  <a:pt x="2345" y="1093"/>
                  <a:pt x="2345" y="1093"/>
                </a:cubicBezTo>
                <a:cubicBezTo>
                  <a:pt x="2329" y="1072"/>
                  <a:pt x="2329" y="1072"/>
                  <a:pt x="2329" y="1072"/>
                </a:cubicBezTo>
                <a:lnTo>
                  <a:pt x="2363" y="1046"/>
                </a:lnTo>
                <a:close/>
                <a:moveTo>
                  <a:pt x="2294" y="887"/>
                </a:moveTo>
                <a:cubicBezTo>
                  <a:pt x="2315" y="866"/>
                  <a:pt x="2315" y="866"/>
                  <a:pt x="2315" y="866"/>
                </a:cubicBezTo>
                <a:cubicBezTo>
                  <a:pt x="2341" y="891"/>
                  <a:pt x="2341" y="891"/>
                  <a:pt x="2341" y="891"/>
                </a:cubicBezTo>
                <a:cubicBezTo>
                  <a:pt x="2320" y="913"/>
                  <a:pt x="2320" y="913"/>
                  <a:pt x="2320" y="913"/>
                </a:cubicBezTo>
                <a:lnTo>
                  <a:pt x="2294" y="887"/>
                </a:lnTo>
                <a:close/>
                <a:moveTo>
                  <a:pt x="2455" y="774"/>
                </a:moveTo>
                <a:cubicBezTo>
                  <a:pt x="2434" y="795"/>
                  <a:pt x="2434" y="795"/>
                  <a:pt x="2434" y="795"/>
                </a:cubicBezTo>
                <a:cubicBezTo>
                  <a:pt x="2407" y="770"/>
                  <a:pt x="2407" y="770"/>
                  <a:pt x="2407" y="770"/>
                </a:cubicBezTo>
                <a:cubicBezTo>
                  <a:pt x="2428" y="748"/>
                  <a:pt x="2428" y="748"/>
                  <a:pt x="2428" y="748"/>
                </a:cubicBezTo>
                <a:lnTo>
                  <a:pt x="2455" y="774"/>
                </a:lnTo>
                <a:close/>
                <a:moveTo>
                  <a:pt x="2445" y="731"/>
                </a:moveTo>
                <a:cubicBezTo>
                  <a:pt x="2466" y="709"/>
                  <a:pt x="2466" y="709"/>
                  <a:pt x="2466" y="709"/>
                </a:cubicBezTo>
                <a:cubicBezTo>
                  <a:pt x="2492" y="735"/>
                  <a:pt x="2492" y="735"/>
                  <a:pt x="2492" y="735"/>
                </a:cubicBezTo>
                <a:cubicBezTo>
                  <a:pt x="2472" y="756"/>
                  <a:pt x="2472" y="756"/>
                  <a:pt x="2472" y="756"/>
                </a:cubicBezTo>
                <a:lnTo>
                  <a:pt x="2445" y="731"/>
                </a:lnTo>
                <a:close/>
                <a:moveTo>
                  <a:pt x="2417" y="813"/>
                </a:moveTo>
                <a:cubicBezTo>
                  <a:pt x="2396" y="835"/>
                  <a:pt x="2396" y="835"/>
                  <a:pt x="2396" y="835"/>
                </a:cubicBezTo>
                <a:cubicBezTo>
                  <a:pt x="2370" y="809"/>
                  <a:pt x="2370" y="809"/>
                  <a:pt x="2370" y="809"/>
                </a:cubicBezTo>
                <a:cubicBezTo>
                  <a:pt x="2390" y="787"/>
                  <a:pt x="2390" y="787"/>
                  <a:pt x="2390" y="787"/>
                </a:cubicBezTo>
                <a:lnTo>
                  <a:pt x="2417" y="813"/>
                </a:lnTo>
                <a:close/>
                <a:moveTo>
                  <a:pt x="2379" y="852"/>
                </a:moveTo>
                <a:cubicBezTo>
                  <a:pt x="2358" y="874"/>
                  <a:pt x="2358" y="874"/>
                  <a:pt x="2358" y="874"/>
                </a:cubicBezTo>
                <a:cubicBezTo>
                  <a:pt x="2332" y="848"/>
                  <a:pt x="2332" y="848"/>
                  <a:pt x="2332" y="848"/>
                </a:cubicBezTo>
                <a:cubicBezTo>
                  <a:pt x="2353" y="827"/>
                  <a:pt x="2353" y="827"/>
                  <a:pt x="2353" y="827"/>
                </a:cubicBezTo>
                <a:lnTo>
                  <a:pt x="2379" y="852"/>
                </a:lnTo>
                <a:close/>
                <a:moveTo>
                  <a:pt x="2351" y="943"/>
                </a:moveTo>
                <a:cubicBezTo>
                  <a:pt x="2325" y="917"/>
                  <a:pt x="2325" y="917"/>
                  <a:pt x="2325" y="917"/>
                </a:cubicBezTo>
                <a:cubicBezTo>
                  <a:pt x="2346" y="896"/>
                  <a:pt x="2346" y="896"/>
                  <a:pt x="2346" y="896"/>
                </a:cubicBezTo>
                <a:cubicBezTo>
                  <a:pt x="2372" y="921"/>
                  <a:pt x="2372" y="921"/>
                  <a:pt x="2372" y="921"/>
                </a:cubicBezTo>
                <a:lnTo>
                  <a:pt x="2351" y="943"/>
                </a:lnTo>
                <a:close/>
                <a:moveTo>
                  <a:pt x="2389" y="904"/>
                </a:moveTo>
                <a:cubicBezTo>
                  <a:pt x="2363" y="878"/>
                  <a:pt x="2363" y="878"/>
                  <a:pt x="2363" y="878"/>
                </a:cubicBezTo>
                <a:cubicBezTo>
                  <a:pt x="2384" y="857"/>
                  <a:pt x="2384" y="857"/>
                  <a:pt x="2384" y="857"/>
                </a:cubicBezTo>
                <a:cubicBezTo>
                  <a:pt x="2410" y="882"/>
                  <a:pt x="2410" y="882"/>
                  <a:pt x="2410" y="882"/>
                </a:cubicBezTo>
                <a:lnTo>
                  <a:pt x="2389" y="904"/>
                </a:lnTo>
                <a:close/>
                <a:moveTo>
                  <a:pt x="2427" y="865"/>
                </a:moveTo>
                <a:cubicBezTo>
                  <a:pt x="2401" y="839"/>
                  <a:pt x="2401" y="839"/>
                  <a:pt x="2401" y="839"/>
                </a:cubicBezTo>
                <a:cubicBezTo>
                  <a:pt x="2422" y="818"/>
                  <a:pt x="2422" y="818"/>
                  <a:pt x="2422" y="818"/>
                </a:cubicBezTo>
                <a:cubicBezTo>
                  <a:pt x="2448" y="843"/>
                  <a:pt x="2448" y="843"/>
                  <a:pt x="2448" y="843"/>
                </a:cubicBezTo>
                <a:lnTo>
                  <a:pt x="2427" y="865"/>
                </a:lnTo>
                <a:close/>
                <a:moveTo>
                  <a:pt x="2465" y="826"/>
                </a:moveTo>
                <a:cubicBezTo>
                  <a:pt x="2438" y="800"/>
                  <a:pt x="2438" y="800"/>
                  <a:pt x="2438" y="800"/>
                </a:cubicBezTo>
                <a:cubicBezTo>
                  <a:pt x="2459" y="778"/>
                  <a:pt x="2459" y="778"/>
                  <a:pt x="2459" y="778"/>
                </a:cubicBezTo>
                <a:cubicBezTo>
                  <a:pt x="2486" y="804"/>
                  <a:pt x="2486" y="804"/>
                  <a:pt x="2486" y="804"/>
                </a:cubicBezTo>
                <a:lnTo>
                  <a:pt x="2465" y="826"/>
                </a:lnTo>
                <a:close/>
                <a:moveTo>
                  <a:pt x="2503" y="786"/>
                </a:moveTo>
                <a:cubicBezTo>
                  <a:pt x="2476" y="761"/>
                  <a:pt x="2476" y="761"/>
                  <a:pt x="2476" y="761"/>
                </a:cubicBezTo>
                <a:cubicBezTo>
                  <a:pt x="2497" y="739"/>
                  <a:pt x="2497" y="739"/>
                  <a:pt x="2497" y="739"/>
                </a:cubicBezTo>
                <a:cubicBezTo>
                  <a:pt x="2523" y="765"/>
                  <a:pt x="2523" y="765"/>
                  <a:pt x="2523" y="765"/>
                </a:cubicBezTo>
                <a:lnTo>
                  <a:pt x="2503" y="786"/>
                </a:lnTo>
                <a:close/>
                <a:moveTo>
                  <a:pt x="2561" y="726"/>
                </a:moveTo>
                <a:cubicBezTo>
                  <a:pt x="2540" y="747"/>
                  <a:pt x="2540" y="747"/>
                  <a:pt x="2540" y="747"/>
                </a:cubicBezTo>
                <a:cubicBezTo>
                  <a:pt x="2514" y="722"/>
                  <a:pt x="2514" y="722"/>
                  <a:pt x="2514" y="722"/>
                </a:cubicBezTo>
                <a:cubicBezTo>
                  <a:pt x="2535" y="700"/>
                  <a:pt x="2535" y="700"/>
                  <a:pt x="2535" y="700"/>
                </a:cubicBezTo>
                <a:lnTo>
                  <a:pt x="2561" y="726"/>
                </a:lnTo>
                <a:close/>
                <a:moveTo>
                  <a:pt x="2530" y="696"/>
                </a:moveTo>
                <a:cubicBezTo>
                  <a:pt x="2509" y="717"/>
                  <a:pt x="2509" y="717"/>
                  <a:pt x="2509" y="717"/>
                </a:cubicBezTo>
                <a:cubicBezTo>
                  <a:pt x="2483" y="692"/>
                  <a:pt x="2483" y="692"/>
                  <a:pt x="2483" y="692"/>
                </a:cubicBezTo>
                <a:cubicBezTo>
                  <a:pt x="2504" y="670"/>
                  <a:pt x="2504" y="670"/>
                  <a:pt x="2504" y="670"/>
                </a:cubicBezTo>
                <a:lnTo>
                  <a:pt x="2530" y="696"/>
                </a:lnTo>
                <a:close/>
                <a:moveTo>
                  <a:pt x="2473" y="640"/>
                </a:moveTo>
                <a:cubicBezTo>
                  <a:pt x="2499" y="666"/>
                  <a:pt x="2499" y="666"/>
                  <a:pt x="2499" y="666"/>
                </a:cubicBezTo>
                <a:cubicBezTo>
                  <a:pt x="2478" y="687"/>
                  <a:pt x="2478" y="687"/>
                  <a:pt x="2478" y="687"/>
                </a:cubicBezTo>
                <a:cubicBezTo>
                  <a:pt x="2452" y="662"/>
                  <a:pt x="2452" y="662"/>
                  <a:pt x="2452" y="662"/>
                </a:cubicBezTo>
                <a:lnTo>
                  <a:pt x="2473" y="640"/>
                </a:lnTo>
                <a:close/>
                <a:moveTo>
                  <a:pt x="2435" y="679"/>
                </a:moveTo>
                <a:cubicBezTo>
                  <a:pt x="2461" y="705"/>
                  <a:pt x="2461" y="705"/>
                  <a:pt x="2461" y="705"/>
                </a:cubicBezTo>
                <a:cubicBezTo>
                  <a:pt x="2440" y="726"/>
                  <a:pt x="2440" y="726"/>
                  <a:pt x="2440" y="726"/>
                </a:cubicBezTo>
                <a:cubicBezTo>
                  <a:pt x="2414" y="701"/>
                  <a:pt x="2414" y="701"/>
                  <a:pt x="2414" y="701"/>
                </a:cubicBezTo>
                <a:lnTo>
                  <a:pt x="2435" y="679"/>
                </a:lnTo>
                <a:close/>
                <a:moveTo>
                  <a:pt x="2397" y="718"/>
                </a:moveTo>
                <a:cubicBezTo>
                  <a:pt x="2424" y="744"/>
                  <a:pt x="2424" y="744"/>
                  <a:pt x="2424" y="744"/>
                </a:cubicBezTo>
                <a:cubicBezTo>
                  <a:pt x="2403" y="765"/>
                  <a:pt x="2403" y="765"/>
                  <a:pt x="2403" y="765"/>
                </a:cubicBezTo>
                <a:cubicBezTo>
                  <a:pt x="2376" y="740"/>
                  <a:pt x="2376" y="740"/>
                  <a:pt x="2376" y="740"/>
                </a:cubicBezTo>
                <a:lnTo>
                  <a:pt x="2397" y="718"/>
                </a:lnTo>
                <a:close/>
                <a:moveTo>
                  <a:pt x="2359" y="757"/>
                </a:moveTo>
                <a:cubicBezTo>
                  <a:pt x="2386" y="783"/>
                  <a:pt x="2386" y="783"/>
                  <a:pt x="2386" y="783"/>
                </a:cubicBezTo>
                <a:cubicBezTo>
                  <a:pt x="2365" y="805"/>
                  <a:pt x="2365" y="805"/>
                  <a:pt x="2365" y="805"/>
                </a:cubicBezTo>
                <a:cubicBezTo>
                  <a:pt x="2339" y="779"/>
                  <a:pt x="2339" y="779"/>
                  <a:pt x="2339" y="779"/>
                </a:cubicBezTo>
                <a:lnTo>
                  <a:pt x="2359" y="757"/>
                </a:lnTo>
                <a:close/>
                <a:moveTo>
                  <a:pt x="2322" y="797"/>
                </a:moveTo>
                <a:cubicBezTo>
                  <a:pt x="2348" y="822"/>
                  <a:pt x="2348" y="822"/>
                  <a:pt x="2348" y="822"/>
                </a:cubicBezTo>
                <a:cubicBezTo>
                  <a:pt x="2327" y="844"/>
                  <a:pt x="2327" y="844"/>
                  <a:pt x="2327" y="844"/>
                </a:cubicBezTo>
                <a:cubicBezTo>
                  <a:pt x="2301" y="818"/>
                  <a:pt x="2301" y="818"/>
                  <a:pt x="2301" y="818"/>
                </a:cubicBezTo>
                <a:lnTo>
                  <a:pt x="2322" y="797"/>
                </a:lnTo>
                <a:close/>
                <a:moveTo>
                  <a:pt x="2284" y="836"/>
                </a:moveTo>
                <a:cubicBezTo>
                  <a:pt x="2310" y="861"/>
                  <a:pt x="2310" y="861"/>
                  <a:pt x="2310" y="861"/>
                </a:cubicBezTo>
                <a:cubicBezTo>
                  <a:pt x="2289" y="883"/>
                  <a:pt x="2289" y="883"/>
                  <a:pt x="2289" y="883"/>
                </a:cubicBezTo>
                <a:cubicBezTo>
                  <a:pt x="2263" y="857"/>
                  <a:pt x="2263" y="857"/>
                  <a:pt x="2263" y="857"/>
                </a:cubicBezTo>
                <a:lnTo>
                  <a:pt x="2284" y="836"/>
                </a:lnTo>
                <a:close/>
                <a:moveTo>
                  <a:pt x="2125" y="2829"/>
                </a:moveTo>
                <a:cubicBezTo>
                  <a:pt x="2126" y="2831"/>
                  <a:pt x="2126" y="2833"/>
                  <a:pt x="2124" y="2835"/>
                </a:cubicBezTo>
                <a:cubicBezTo>
                  <a:pt x="2122" y="2839"/>
                  <a:pt x="2121" y="2842"/>
                  <a:pt x="2120" y="2846"/>
                </a:cubicBezTo>
                <a:cubicBezTo>
                  <a:pt x="2065" y="2740"/>
                  <a:pt x="2065" y="2740"/>
                  <a:pt x="2065" y="2740"/>
                </a:cubicBezTo>
                <a:cubicBezTo>
                  <a:pt x="2077" y="2731"/>
                  <a:pt x="2089" y="2722"/>
                  <a:pt x="2101" y="2713"/>
                </a:cubicBezTo>
                <a:cubicBezTo>
                  <a:pt x="2102" y="2714"/>
                  <a:pt x="2103" y="2714"/>
                  <a:pt x="2103" y="2715"/>
                </a:cubicBezTo>
                <a:cubicBezTo>
                  <a:pt x="2103" y="2715"/>
                  <a:pt x="2104" y="2715"/>
                  <a:pt x="2106" y="2717"/>
                </a:cubicBezTo>
                <a:cubicBezTo>
                  <a:pt x="2111" y="2730"/>
                  <a:pt x="2107" y="2747"/>
                  <a:pt x="2111" y="2761"/>
                </a:cubicBezTo>
                <a:cubicBezTo>
                  <a:pt x="2113" y="2770"/>
                  <a:pt x="2117" y="2778"/>
                  <a:pt x="2122" y="2785"/>
                </a:cubicBezTo>
                <a:cubicBezTo>
                  <a:pt x="2122" y="2786"/>
                  <a:pt x="2122" y="2786"/>
                  <a:pt x="2122" y="2786"/>
                </a:cubicBezTo>
                <a:cubicBezTo>
                  <a:pt x="2119" y="2791"/>
                  <a:pt x="2117" y="2796"/>
                  <a:pt x="2116" y="2802"/>
                </a:cubicBezTo>
                <a:cubicBezTo>
                  <a:pt x="2115" y="2812"/>
                  <a:pt x="2119" y="2822"/>
                  <a:pt x="2125" y="2829"/>
                </a:cubicBezTo>
                <a:close/>
                <a:moveTo>
                  <a:pt x="2118" y="3067"/>
                </a:moveTo>
                <a:cubicBezTo>
                  <a:pt x="2142" y="3115"/>
                  <a:pt x="2142" y="3115"/>
                  <a:pt x="2142" y="3115"/>
                </a:cubicBezTo>
                <a:cubicBezTo>
                  <a:pt x="2121" y="3126"/>
                  <a:pt x="2121" y="3126"/>
                  <a:pt x="2121" y="3126"/>
                </a:cubicBezTo>
                <a:cubicBezTo>
                  <a:pt x="2096" y="3078"/>
                  <a:pt x="2096" y="3078"/>
                  <a:pt x="2096" y="3078"/>
                </a:cubicBezTo>
                <a:lnTo>
                  <a:pt x="2118" y="3067"/>
                </a:lnTo>
                <a:close/>
                <a:moveTo>
                  <a:pt x="2087" y="3061"/>
                </a:moveTo>
                <a:cubicBezTo>
                  <a:pt x="2062" y="3013"/>
                  <a:pt x="2062" y="3013"/>
                  <a:pt x="2062" y="3013"/>
                </a:cubicBezTo>
                <a:cubicBezTo>
                  <a:pt x="2084" y="3001"/>
                  <a:pt x="2084" y="3001"/>
                  <a:pt x="2084" y="3001"/>
                </a:cubicBezTo>
                <a:cubicBezTo>
                  <a:pt x="2109" y="3049"/>
                  <a:pt x="2109" y="3049"/>
                  <a:pt x="2109" y="3049"/>
                </a:cubicBezTo>
                <a:lnTo>
                  <a:pt x="2087" y="3061"/>
                </a:lnTo>
                <a:close/>
                <a:moveTo>
                  <a:pt x="2151" y="3132"/>
                </a:moveTo>
                <a:cubicBezTo>
                  <a:pt x="2176" y="3180"/>
                  <a:pt x="2176" y="3180"/>
                  <a:pt x="2176" y="3180"/>
                </a:cubicBezTo>
                <a:cubicBezTo>
                  <a:pt x="2155" y="3192"/>
                  <a:pt x="2155" y="3192"/>
                  <a:pt x="2155" y="3192"/>
                </a:cubicBezTo>
                <a:cubicBezTo>
                  <a:pt x="2130" y="3144"/>
                  <a:pt x="2130" y="3144"/>
                  <a:pt x="2130" y="3144"/>
                </a:cubicBezTo>
                <a:lnTo>
                  <a:pt x="2151" y="3132"/>
                </a:lnTo>
                <a:close/>
                <a:moveTo>
                  <a:pt x="2164" y="3126"/>
                </a:moveTo>
                <a:cubicBezTo>
                  <a:pt x="2185" y="3115"/>
                  <a:pt x="2185" y="3115"/>
                  <a:pt x="2185" y="3115"/>
                </a:cubicBezTo>
                <a:cubicBezTo>
                  <a:pt x="2210" y="3163"/>
                  <a:pt x="2210" y="3163"/>
                  <a:pt x="2210" y="3163"/>
                </a:cubicBezTo>
                <a:cubicBezTo>
                  <a:pt x="2188" y="3174"/>
                  <a:pt x="2188" y="3174"/>
                  <a:pt x="2188" y="3174"/>
                </a:cubicBezTo>
                <a:lnTo>
                  <a:pt x="2164" y="3126"/>
                </a:lnTo>
                <a:close/>
                <a:moveTo>
                  <a:pt x="2155" y="3109"/>
                </a:moveTo>
                <a:cubicBezTo>
                  <a:pt x="2130" y="3061"/>
                  <a:pt x="2130" y="3061"/>
                  <a:pt x="2130" y="3061"/>
                </a:cubicBezTo>
                <a:cubicBezTo>
                  <a:pt x="2151" y="3049"/>
                  <a:pt x="2151" y="3049"/>
                  <a:pt x="2151" y="3049"/>
                </a:cubicBezTo>
                <a:cubicBezTo>
                  <a:pt x="2176" y="3097"/>
                  <a:pt x="2176" y="3097"/>
                  <a:pt x="2176" y="3097"/>
                </a:cubicBezTo>
                <a:lnTo>
                  <a:pt x="2155" y="3109"/>
                </a:lnTo>
                <a:close/>
                <a:moveTo>
                  <a:pt x="2121" y="3043"/>
                </a:moveTo>
                <a:cubicBezTo>
                  <a:pt x="2096" y="2995"/>
                  <a:pt x="2096" y="2995"/>
                  <a:pt x="2096" y="2995"/>
                </a:cubicBezTo>
                <a:cubicBezTo>
                  <a:pt x="2118" y="2984"/>
                  <a:pt x="2118" y="2984"/>
                  <a:pt x="2118" y="2984"/>
                </a:cubicBezTo>
                <a:cubicBezTo>
                  <a:pt x="2142" y="3032"/>
                  <a:pt x="2142" y="3032"/>
                  <a:pt x="2142" y="3032"/>
                </a:cubicBezTo>
                <a:lnTo>
                  <a:pt x="2121" y="3043"/>
                </a:lnTo>
                <a:close/>
                <a:moveTo>
                  <a:pt x="1894" y="3050"/>
                </a:moveTo>
                <a:cubicBezTo>
                  <a:pt x="1910" y="3102"/>
                  <a:pt x="1910" y="3102"/>
                  <a:pt x="1910" y="3102"/>
                </a:cubicBezTo>
                <a:cubicBezTo>
                  <a:pt x="1886" y="3109"/>
                  <a:pt x="1886" y="3109"/>
                  <a:pt x="1886" y="3109"/>
                </a:cubicBezTo>
                <a:cubicBezTo>
                  <a:pt x="1870" y="3057"/>
                  <a:pt x="1870" y="3057"/>
                  <a:pt x="1870" y="3057"/>
                </a:cubicBezTo>
                <a:lnTo>
                  <a:pt x="1894" y="3050"/>
                </a:lnTo>
                <a:close/>
                <a:moveTo>
                  <a:pt x="1866" y="3044"/>
                </a:moveTo>
                <a:cubicBezTo>
                  <a:pt x="1851" y="2993"/>
                  <a:pt x="1851" y="2993"/>
                  <a:pt x="1851" y="2993"/>
                </a:cubicBezTo>
                <a:cubicBezTo>
                  <a:pt x="1874" y="2986"/>
                  <a:pt x="1874" y="2986"/>
                  <a:pt x="1874" y="2986"/>
                </a:cubicBezTo>
                <a:cubicBezTo>
                  <a:pt x="1890" y="3037"/>
                  <a:pt x="1890" y="3037"/>
                  <a:pt x="1890" y="3037"/>
                </a:cubicBezTo>
                <a:lnTo>
                  <a:pt x="1866" y="3044"/>
                </a:lnTo>
                <a:close/>
                <a:moveTo>
                  <a:pt x="1887" y="2982"/>
                </a:moveTo>
                <a:cubicBezTo>
                  <a:pt x="1910" y="2974"/>
                  <a:pt x="1910" y="2974"/>
                  <a:pt x="1910" y="2974"/>
                </a:cubicBezTo>
                <a:cubicBezTo>
                  <a:pt x="1926" y="3026"/>
                  <a:pt x="1926" y="3026"/>
                  <a:pt x="1926" y="3026"/>
                </a:cubicBezTo>
                <a:cubicBezTo>
                  <a:pt x="1903" y="3033"/>
                  <a:pt x="1903" y="3033"/>
                  <a:pt x="1903" y="3033"/>
                </a:cubicBezTo>
                <a:lnTo>
                  <a:pt x="1887" y="2982"/>
                </a:lnTo>
                <a:close/>
                <a:moveTo>
                  <a:pt x="1158" y="3280"/>
                </a:moveTo>
                <a:cubicBezTo>
                  <a:pt x="1165" y="3238"/>
                  <a:pt x="1165" y="3238"/>
                  <a:pt x="1165" y="3238"/>
                </a:cubicBezTo>
                <a:cubicBezTo>
                  <a:pt x="1183" y="3240"/>
                  <a:pt x="1183" y="3240"/>
                  <a:pt x="1183" y="3240"/>
                </a:cubicBezTo>
                <a:cubicBezTo>
                  <a:pt x="1176" y="3283"/>
                  <a:pt x="1176" y="3283"/>
                  <a:pt x="1176" y="3283"/>
                </a:cubicBezTo>
                <a:lnTo>
                  <a:pt x="1158" y="3280"/>
                </a:lnTo>
                <a:close/>
                <a:moveTo>
                  <a:pt x="1174" y="3298"/>
                </a:moveTo>
                <a:cubicBezTo>
                  <a:pt x="1168" y="3341"/>
                  <a:pt x="1168" y="3341"/>
                  <a:pt x="1168" y="3341"/>
                </a:cubicBezTo>
                <a:cubicBezTo>
                  <a:pt x="1150" y="3338"/>
                  <a:pt x="1150" y="3338"/>
                  <a:pt x="1150" y="3338"/>
                </a:cubicBezTo>
                <a:cubicBezTo>
                  <a:pt x="1156" y="3296"/>
                  <a:pt x="1156" y="3296"/>
                  <a:pt x="1156" y="3296"/>
                </a:cubicBezTo>
                <a:lnTo>
                  <a:pt x="1174" y="3298"/>
                </a:lnTo>
                <a:close/>
                <a:moveTo>
                  <a:pt x="1167" y="3222"/>
                </a:moveTo>
                <a:cubicBezTo>
                  <a:pt x="1173" y="3179"/>
                  <a:pt x="1173" y="3179"/>
                  <a:pt x="1173" y="3179"/>
                </a:cubicBezTo>
                <a:cubicBezTo>
                  <a:pt x="1191" y="3182"/>
                  <a:pt x="1191" y="3182"/>
                  <a:pt x="1191" y="3182"/>
                </a:cubicBezTo>
                <a:cubicBezTo>
                  <a:pt x="1185" y="3224"/>
                  <a:pt x="1185" y="3224"/>
                  <a:pt x="1185" y="3224"/>
                </a:cubicBezTo>
                <a:lnTo>
                  <a:pt x="1167" y="3222"/>
                </a:lnTo>
                <a:close/>
                <a:moveTo>
                  <a:pt x="1217" y="3008"/>
                </a:moveTo>
                <a:cubicBezTo>
                  <a:pt x="1211" y="3050"/>
                  <a:pt x="1211" y="3050"/>
                  <a:pt x="1211" y="3050"/>
                </a:cubicBezTo>
                <a:cubicBezTo>
                  <a:pt x="1193" y="3047"/>
                  <a:pt x="1193" y="3047"/>
                  <a:pt x="1193" y="3047"/>
                </a:cubicBezTo>
                <a:cubicBezTo>
                  <a:pt x="1199" y="3005"/>
                  <a:pt x="1199" y="3005"/>
                  <a:pt x="1199" y="3005"/>
                </a:cubicBezTo>
                <a:lnTo>
                  <a:pt x="1217" y="3008"/>
                </a:lnTo>
                <a:close/>
                <a:moveTo>
                  <a:pt x="1202" y="2989"/>
                </a:moveTo>
                <a:cubicBezTo>
                  <a:pt x="1208" y="2947"/>
                  <a:pt x="1208" y="2947"/>
                  <a:pt x="1208" y="2947"/>
                </a:cubicBezTo>
                <a:cubicBezTo>
                  <a:pt x="1226" y="2949"/>
                  <a:pt x="1226" y="2949"/>
                  <a:pt x="1226" y="2949"/>
                </a:cubicBezTo>
                <a:cubicBezTo>
                  <a:pt x="1220" y="2992"/>
                  <a:pt x="1220" y="2992"/>
                  <a:pt x="1220" y="2992"/>
                </a:cubicBezTo>
                <a:lnTo>
                  <a:pt x="1202" y="2989"/>
                </a:lnTo>
                <a:close/>
                <a:moveTo>
                  <a:pt x="1208" y="3066"/>
                </a:moveTo>
                <a:cubicBezTo>
                  <a:pt x="1202" y="3108"/>
                  <a:pt x="1202" y="3108"/>
                  <a:pt x="1202" y="3108"/>
                </a:cubicBezTo>
                <a:cubicBezTo>
                  <a:pt x="1184" y="3105"/>
                  <a:pt x="1184" y="3105"/>
                  <a:pt x="1184" y="3105"/>
                </a:cubicBezTo>
                <a:cubicBezTo>
                  <a:pt x="1190" y="3063"/>
                  <a:pt x="1190" y="3063"/>
                  <a:pt x="1190" y="3063"/>
                </a:cubicBezTo>
                <a:lnTo>
                  <a:pt x="1208" y="3066"/>
                </a:lnTo>
                <a:close/>
                <a:moveTo>
                  <a:pt x="1186" y="2987"/>
                </a:moveTo>
                <a:cubicBezTo>
                  <a:pt x="1168" y="2984"/>
                  <a:pt x="1168" y="2984"/>
                  <a:pt x="1168" y="2984"/>
                </a:cubicBezTo>
                <a:cubicBezTo>
                  <a:pt x="1174" y="2942"/>
                  <a:pt x="1174" y="2942"/>
                  <a:pt x="1174" y="2942"/>
                </a:cubicBezTo>
                <a:cubicBezTo>
                  <a:pt x="1192" y="2944"/>
                  <a:pt x="1192" y="2944"/>
                  <a:pt x="1192" y="2944"/>
                </a:cubicBezTo>
                <a:lnTo>
                  <a:pt x="1186" y="2987"/>
                </a:lnTo>
                <a:close/>
                <a:moveTo>
                  <a:pt x="1183" y="3003"/>
                </a:moveTo>
                <a:cubicBezTo>
                  <a:pt x="1177" y="3045"/>
                  <a:pt x="1177" y="3045"/>
                  <a:pt x="1177" y="3045"/>
                </a:cubicBezTo>
                <a:cubicBezTo>
                  <a:pt x="1159" y="3042"/>
                  <a:pt x="1159" y="3042"/>
                  <a:pt x="1159" y="3042"/>
                </a:cubicBezTo>
                <a:cubicBezTo>
                  <a:pt x="1165" y="3000"/>
                  <a:pt x="1165" y="3000"/>
                  <a:pt x="1165" y="3000"/>
                </a:cubicBezTo>
                <a:lnTo>
                  <a:pt x="1183" y="3003"/>
                </a:lnTo>
                <a:close/>
                <a:moveTo>
                  <a:pt x="1175" y="3061"/>
                </a:moveTo>
                <a:cubicBezTo>
                  <a:pt x="1168" y="3103"/>
                  <a:pt x="1168" y="3103"/>
                  <a:pt x="1168" y="3103"/>
                </a:cubicBezTo>
                <a:cubicBezTo>
                  <a:pt x="1150" y="3100"/>
                  <a:pt x="1150" y="3100"/>
                  <a:pt x="1150" y="3100"/>
                </a:cubicBezTo>
                <a:cubicBezTo>
                  <a:pt x="1157" y="3058"/>
                  <a:pt x="1157" y="3058"/>
                  <a:pt x="1157" y="3058"/>
                </a:cubicBezTo>
                <a:lnTo>
                  <a:pt x="1175" y="3061"/>
                </a:lnTo>
                <a:close/>
                <a:moveTo>
                  <a:pt x="1176" y="3164"/>
                </a:moveTo>
                <a:cubicBezTo>
                  <a:pt x="1182" y="3121"/>
                  <a:pt x="1182" y="3121"/>
                  <a:pt x="1182" y="3121"/>
                </a:cubicBezTo>
                <a:cubicBezTo>
                  <a:pt x="1200" y="3124"/>
                  <a:pt x="1200" y="3124"/>
                  <a:pt x="1200" y="3124"/>
                </a:cubicBezTo>
                <a:cubicBezTo>
                  <a:pt x="1194" y="3166"/>
                  <a:pt x="1194" y="3166"/>
                  <a:pt x="1194" y="3166"/>
                </a:cubicBezTo>
                <a:lnTo>
                  <a:pt x="1176" y="3164"/>
                </a:lnTo>
                <a:close/>
                <a:moveTo>
                  <a:pt x="1198" y="3243"/>
                </a:moveTo>
                <a:cubicBezTo>
                  <a:pt x="1216" y="3245"/>
                  <a:pt x="1216" y="3245"/>
                  <a:pt x="1216" y="3245"/>
                </a:cubicBezTo>
                <a:cubicBezTo>
                  <a:pt x="1210" y="3287"/>
                  <a:pt x="1210" y="3287"/>
                  <a:pt x="1210" y="3287"/>
                </a:cubicBezTo>
                <a:cubicBezTo>
                  <a:pt x="1192" y="3285"/>
                  <a:pt x="1192" y="3285"/>
                  <a:pt x="1192" y="3285"/>
                </a:cubicBezTo>
                <a:lnTo>
                  <a:pt x="1198" y="3243"/>
                </a:lnTo>
                <a:close/>
                <a:moveTo>
                  <a:pt x="1200" y="3227"/>
                </a:moveTo>
                <a:cubicBezTo>
                  <a:pt x="1207" y="3184"/>
                  <a:pt x="1207" y="3184"/>
                  <a:pt x="1207" y="3184"/>
                </a:cubicBezTo>
                <a:cubicBezTo>
                  <a:pt x="1225" y="3187"/>
                  <a:pt x="1225" y="3187"/>
                  <a:pt x="1225" y="3187"/>
                </a:cubicBezTo>
                <a:cubicBezTo>
                  <a:pt x="1218" y="3229"/>
                  <a:pt x="1218" y="3229"/>
                  <a:pt x="1218" y="3229"/>
                </a:cubicBezTo>
                <a:lnTo>
                  <a:pt x="1200" y="3227"/>
                </a:lnTo>
                <a:close/>
                <a:moveTo>
                  <a:pt x="1209" y="3168"/>
                </a:moveTo>
                <a:cubicBezTo>
                  <a:pt x="1215" y="3126"/>
                  <a:pt x="1215" y="3126"/>
                  <a:pt x="1215" y="3126"/>
                </a:cubicBezTo>
                <a:cubicBezTo>
                  <a:pt x="1233" y="3129"/>
                  <a:pt x="1233" y="3129"/>
                  <a:pt x="1233" y="3129"/>
                </a:cubicBezTo>
                <a:cubicBezTo>
                  <a:pt x="1227" y="3171"/>
                  <a:pt x="1227" y="3171"/>
                  <a:pt x="1227" y="3171"/>
                </a:cubicBezTo>
                <a:lnTo>
                  <a:pt x="1209" y="3168"/>
                </a:lnTo>
                <a:close/>
                <a:moveTo>
                  <a:pt x="1218" y="3110"/>
                </a:moveTo>
                <a:cubicBezTo>
                  <a:pt x="1224" y="3068"/>
                  <a:pt x="1224" y="3068"/>
                  <a:pt x="1224" y="3068"/>
                </a:cubicBezTo>
                <a:cubicBezTo>
                  <a:pt x="1242" y="3071"/>
                  <a:pt x="1242" y="3071"/>
                  <a:pt x="1242" y="3071"/>
                </a:cubicBezTo>
                <a:cubicBezTo>
                  <a:pt x="1236" y="3113"/>
                  <a:pt x="1236" y="3113"/>
                  <a:pt x="1236" y="3113"/>
                </a:cubicBezTo>
                <a:lnTo>
                  <a:pt x="1218" y="3110"/>
                </a:lnTo>
                <a:close/>
                <a:moveTo>
                  <a:pt x="1226" y="3052"/>
                </a:moveTo>
                <a:cubicBezTo>
                  <a:pt x="1232" y="3010"/>
                  <a:pt x="1232" y="3010"/>
                  <a:pt x="1232" y="3010"/>
                </a:cubicBezTo>
                <a:cubicBezTo>
                  <a:pt x="1250" y="3013"/>
                  <a:pt x="1250" y="3013"/>
                  <a:pt x="1250" y="3013"/>
                </a:cubicBezTo>
                <a:cubicBezTo>
                  <a:pt x="1244" y="3055"/>
                  <a:pt x="1244" y="3055"/>
                  <a:pt x="1244" y="3055"/>
                </a:cubicBezTo>
                <a:lnTo>
                  <a:pt x="1226" y="3052"/>
                </a:lnTo>
                <a:close/>
                <a:moveTo>
                  <a:pt x="1235" y="2994"/>
                </a:moveTo>
                <a:cubicBezTo>
                  <a:pt x="1241" y="2952"/>
                  <a:pt x="1241" y="2952"/>
                  <a:pt x="1241" y="2952"/>
                </a:cubicBezTo>
                <a:cubicBezTo>
                  <a:pt x="1259" y="2954"/>
                  <a:pt x="1259" y="2954"/>
                  <a:pt x="1259" y="2954"/>
                </a:cubicBezTo>
                <a:cubicBezTo>
                  <a:pt x="1253" y="2997"/>
                  <a:pt x="1253" y="2997"/>
                  <a:pt x="1253" y="2997"/>
                </a:cubicBezTo>
                <a:lnTo>
                  <a:pt x="1235" y="2994"/>
                </a:lnTo>
                <a:close/>
                <a:moveTo>
                  <a:pt x="768" y="857"/>
                </a:moveTo>
                <a:cubicBezTo>
                  <a:pt x="767" y="855"/>
                  <a:pt x="767" y="853"/>
                  <a:pt x="769" y="851"/>
                </a:cubicBezTo>
                <a:cubicBezTo>
                  <a:pt x="771" y="847"/>
                  <a:pt x="773" y="843"/>
                  <a:pt x="773" y="840"/>
                </a:cubicBezTo>
                <a:cubicBezTo>
                  <a:pt x="828" y="946"/>
                  <a:pt x="828" y="946"/>
                  <a:pt x="828" y="946"/>
                </a:cubicBezTo>
                <a:cubicBezTo>
                  <a:pt x="816" y="955"/>
                  <a:pt x="804" y="963"/>
                  <a:pt x="792" y="972"/>
                </a:cubicBezTo>
                <a:cubicBezTo>
                  <a:pt x="791" y="972"/>
                  <a:pt x="791" y="972"/>
                  <a:pt x="790" y="971"/>
                </a:cubicBezTo>
                <a:cubicBezTo>
                  <a:pt x="790" y="971"/>
                  <a:pt x="789" y="970"/>
                  <a:pt x="788" y="969"/>
                </a:cubicBezTo>
                <a:cubicBezTo>
                  <a:pt x="782" y="956"/>
                  <a:pt x="786" y="939"/>
                  <a:pt x="783" y="925"/>
                </a:cubicBezTo>
                <a:cubicBezTo>
                  <a:pt x="780" y="916"/>
                  <a:pt x="777" y="908"/>
                  <a:pt x="772" y="901"/>
                </a:cubicBezTo>
                <a:cubicBezTo>
                  <a:pt x="771" y="900"/>
                  <a:pt x="771" y="900"/>
                  <a:pt x="771" y="900"/>
                </a:cubicBezTo>
                <a:cubicBezTo>
                  <a:pt x="774" y="895"/>
                  <a:pt x="776" y="890"/>
                  <a:pt x="777" y="883"/>
                </a:cubicBezTo>
                <a:cubicBezTo>
                  <a:pt x="778" y="874"/>
                  <a:pt x="775" y="864"/>
                  <a:pt x="768" y="857"/>
                </a:cubicBezTo>
                <a:close/>
                <a:moveTo>
                  <a:pt x="776" y="619"/>
                </a:moveTo>
                <a:cubicBezTo>
                  <a:pt x="751" y="571"/>
                  <a:pt x="751" y="571"/>
                  <a:pt x="751" y="571"/>
                </a:cubicBezTo>
                <a:cubicBezTo>
                  <a:pt x="773" y="560"/>
                  <a:pt x="773" y="560"/>
                  <a:pt x="773" y="560"/>
                </a:cubicBezTo>
                <a:cubicBezTo>
                  <a:pt x="797" y="608"/>
                  <a:pt x="797" y="608"/>
                  <a:pt x="797" y="608"/>
                </a:cubicBezTo>
                <a:lnTo>
                  <a:pt x="776" y="619"/>
                </a:lnTo>
                <a:close/>
                <a:moveTo>
                  <a:pt x="806" y="625"/>
                </a:moveTo>
                <a:cubicBezTo>
                  <a:pt x="831" y="673"/>
                  <a:pt x="831" y="673"/>
                  <a:pt x="831" y="673"/>
                </a:cubicBezTo>
                <a:cubicBezTo>
                  <a:pt x="810" y="684"/>
                  <a:pt x="810" y="684"/>
                  <a:pt x="810" y="684"/>
                </a:cubicBezTo>
                <a:cubicBezTo>
                  <a:pt x="785" y="636"/>
                  <a:pt x="785" y="636"/>
                  <a:pt x="785" y="636"/>
                </a:cubicBezTo>
                <a:lnTo>
                  <a:pt x="806" y="625"/>
                </a:lnTo>
                <a:close/>
                <a:moveTo>
                  <a:pt x="742" y="554"/>
                </a:moveTo>
                <a:cubicBezTo>
                  <a:pt x="717" y="506"/>
                  <a:pt x="717" y="506"/>
                  <a:pt x="717" y="506"/>
                </a:cubicBezTo>
                <a:cubicBezTo>
                  <a:pt x="739" y="494"/>
                  <a:pt x="739" y="494"/>
                  <a:pt x="739" y="494"/>
                </a:cubicBezTo>
                <a:cubicBezTo>
                  <a:pt x="764" y="542"/>
                  <a:pt x="764" y="542"/>
                  <a:pt x="764" y="542"/>
                </a:cubicBezTo>
                <a:lnTo>
                  <a:pt x="742" y="554"/>
                </a:lnTo>
                <a:close/>
                <a:moveTo>
                  <a:pt x="730" y="560"/>
                </a:moveTo>
                <a:cubicBezTo>
                  <a:pt x="708" y="571"/>
                  <a:pt x="708" y="571"/>
                  <a:pt x="708" y="571"/>
                </a:cubicBezTo>
                <a:cubicBezTo>
                  <a:pt x="683" y="523"/>
                  <a:pt x="683" y="523"/>
                  <a:pt x="683" y="523"/>
                </a:cubicBezTo>
                <a:cubicBezTo>
                  <a:pt x="705" y="512"/>
                  <a:pt x="705" y="512"/>
                  <a:pt x="705" y="512"/>
                </a:cubicBezTo>
                <a:lnTo>
                  <a:pt x="730" y="560"/>
                </a:lnTo>
                <a:close/>
                <a:moveTo>
                  <a:pt x="739" y="577"/>
                </a:moveTo>
                <a:cubicBezTo>
                  <a:pt x="764" y="625"/>
                  <a:pt x="764" y="625"/>
                  <a:pt x="764" y="625"/>
                </a:cubicBezTo>
                <a:cubicBezTo>
                  <a:pt x="742" y="636"/>
                  <a:pt x="742" y="636"/>
                  <a:pt x="742" y="636"/>
                </a:cubicBezTo>
                <a:cubicBezTo>
                  <a:pt x="717" y="589"/>
                  <a:pt x="717" y="589"/>
                  <a:pt x="717" y="589"/>
                </a:cubicBezTo>
                <a:lnTo>
                  <a:pt x="739" y="577"/>
                </a:lnTo>
                <a:close/>
                <a:moveTo>
                  <a:pt x="773" y="643"/>
                </a:moveTo>
                <a:cubicBezTo>
                  <a:pt x="797" y="691"/>
                  <a:pt x="797" y="691"/>
                  <a:pt x="797" y="691"/>
                </a:cubicBezTo>
                <a:cubicBezTo>
                  <a:pt x="776" y="702"/>
                  <a:pt x="776" y="702"/>
                  <a:pt x="776" y="702"/>
                </a:cubicBezTo>
                <a:cubicBezTo>
                  <a:pt x="751" y="654"/>
                  <a:pt x="751" y="654"/>
                  <a:pt x="751" y="654"/>
                </a:cubicBezTo>
                <a:lnTo>
                  <a:pt x="773" y="643"/>
                </a:lnTo>
                <a:close/>
                <a:moveTo>
                  <a:pt x="999" y="636"/>
                </a:moveTo>
                <a:cubicBezTo>
                  <a:pt x="984" y="584"/>
                  <a:pt x="984" y="584"/>
                  <a:pt x="984" y="584"/>
                </a:cubicBezTo>
                <a:cubicBezTo>
                  <a:pt x="1007" y="577"/>
                  <a:pt x="1007" y="577"/>
                  <a:pt x="1007" y="577"/>
                </a:cubicBezTo>
                <a:cubicBezTo>
                  <a:pt x="1023" y="628"/>
                  <a:pt x="1023" y="628"/>
                  <a:pt x="1023" y="628"/>
                </a:cubicBezTo>
                <a:lnTo>
                  <a:pt x="999" y="636"/>
                </a:lnTo>
                <a:close/>
                <a:moveTo>
                  <a:pt x="1027" y="642"/>
                </a:moveTo>
                <a:cubicBezTo>
                  <a:pt x="1043" y="693"/>
                  <a:pt x="1043" y="693"/>
                  <a:pt x="1043" y="693"/>
                </a:cubicBezTo>
                <a:cubicBezTo>
                  <a:pt x="1019" y="700"/>
                  <a:pt x="1019" y="700"/>
                  <a:pt x="1019" y="700"/>
                </a:cubicBezTo>
                <a:cubicBezTo>
                  <a:pt x="1004" y="649"/>
                  <a:pt x="1004" y="649"/>
                  <a:pt x="1004" y="649"/>
                </a:cubicBezTo>
                <a:lnTo>
                  <a:pt x="1027" y="642"/>
                </a:lnTo>
                <a:close/>
                <a:moveTo>
                  <a:pt x="1006" y="704"/>
                </a:moveTo>
                <a:cubicBezTo>
                  <a:pt x="983" y="712"/>
                  <a:pt x="983" y="712"/>
                  <a:pt x="983" y="712"/>
                </a:cubicBezTo>
                <a:cubicBezTo>
                  <a:pt x="967" y="660"/>
                  <a:pt x="967" y="660"/>
                  <a:pt x="967" y="660"/>
                </a:cubicBezTo>
                <a:cubicBezTo>
                  <a:pt x="990" y="653"/>
                  <a:pt x="990" y="653"/>
                  <a:pt x="990" y="653"/>
                </a:cubicBezTo>
                <a:lnTo>
                  <a:pt x="1006" y="704"/>
                </a:lnTo>
                <a:close/>
                <a:moveTo>
                  <a:pt x="1735" y="406"/>
                </a:moveTo>
                <a:cubicBezTo>
                  <a:pt x="1729" y="448"/>
                  <a:pt x="1729" y="448"/>
                  <a:pt x="1729" y="448"/>
                </a:cubicBezTo>
                <a:cubicBezTo>
                  <a:pt x="1711" y="446"/>
                  <a:pt x="1711" y="446"/>
                  <a:pt x="1711" y="446"/>
                </a:cubicBezTo>
                <a:cubicBezTo>
                  <a:pt x="1717" y="403"/>
                  <a:pt x="1717" y="403"/>
                  <a:pt x="1717" y="403"/>
                </a:cubicBezTo>
                <a:lnTo>
                  <a:pt x="1735" y="406"/>
                </a:lnTo>
                <a:close/>
                <a:moveTo>
                  <a:pt x="1719" y="387"/>
                </a:moveTo>
                <a:cubicBezTo>
                  <a:pt x="1726" y="345"/>
                  <a:pt x="1726" y="345"/>
                  <a:pt x="1726" y="345"/>
                </a:cubicBezTo>
                <a:cubicBezTo>
                  <a:pt x="1744" y="348"/>
                  <a:pt x="1744" y="348"/>
                  <a:pt x="1744" y="348"/>
                </a:cubicBezTo>
                <a:cubicBezTo>
                  <a:pt x="1737" y="390"/>
                  <a:pt x="1737" y="390"/>
                  <a:pt x="1737" y="390"/>
                </a:cubicBezTo>
                <a:lnTo>
                  <a:pt x="1719" y="387"/>
                </a:lnTo>
                <a:close/>
                <a:moveTo>
                  <a:pt x="1726" y="464"/>
                </a:moveTo>
                <a:cubicBezTo>
                  <a:pt x="1720" y="506"/>
                  <a:pt x="1720" y="506"/>
                  <a:pt x="1720" y="506"/>
                </a:cubicBezTo>
                <a:cubicBezTo>
                  <a:pt x="1702" y="504"/>
                  <a:pt x="1702" y="504"/>
                  <a:pt x="1702" y="504"/>
                </a:cubicBezTo>
                <a:cubicBezTo>
                  <a:pt x="1708" y="461"/>
                  <a:pt x="1708" y="461"/>
                  <a:pt x="1708" y="461"/>
                </a:cubicBezTo>
                <a:lnTo>
                  <a:pt x="1726" y="464"/>
                </a:lnTo>
                <a:close/>
                <a:moveTo>
                  <a:pt x="1676" y="678"/>
                </a:moveTo>
                <a:cubicBezTo>
                  <a:pt x="1682" y="636"/>
                  <a:pt x="1682" y="636"/>
                  <a:pt x="1682" y="636"/>
                </a:cubicBezTo>
                <a:cubicBezTo>
                  <a:pt x="1700" y="639"/>
                  <a:pt x="1700" y="639"/>
                  <a:pt x="1700" y="639"/>
                </a:cubicBezTo>
                <a:cubicBezTo>
                  <a:pt x="1694" y="681"/>
                  <a:pt x="1694" y="681"/>
                  <a:pt x="1694" y="681"/>
                </a:cubicBezTo>
                <a:lnTo>
                  <a:pt x="1676" y="678"/>
                </a:lnTo>
                <a:close/>
                <a:moveTo>
                  <a:pt x="1692" y="697"/>
                </a:moveTo>
                <a:cubicBezTo>
                  <a:pt x="1685" y="739"/>
                  <a:pt x="1685" y="739"/>
                  <a:pt x="1685" y="739"/>
                </a:cubicBezTo>
                <a:cubicBezTo>
                  <a:pt x="1667" y="736"/>
                  <a:pt x="1667" y="736"/>
                  <a:pt x="1667" y="736"/>
                </a:cubicBezTo>
                <a:cubicBezTo>
                  <a:pt x="1674" y="694"/>
                  <a:pt x="1674" y="694"/>
                  <a:pt x="1674" y="694"/>
                </a:cubicBezTo>
                <a:lnTo>
                  <a:pt x="1692" y="697"/>
                </a:lnTo>
                <a:close/>
                <a:moveTo>
                  <a:pt x="1685" y="620"/>
                </a:moveTo>
                <a:cubicBezTo>
                  <a:pt x="1691" y="578"/>
                  <a:pt x="1691" y="578"/>
                  <a:pt x="1691" y="578"/>
                </a:cubicBezTo>
                <a:cubicBezTo>
                  <a:pt x="1709" y="580"/>
                  <a:pt x="1709" y="580"/>
                  <a:pt x="1709" y="580"/>
                </a:cubicBezTo>
                <a:cubicBezTo>
                  <a:pt x="1703" y="623"/>
                  <a:pt x="1703" y="623"/>
                  <a:pt x="1703" y="623"/>
                </a:cubicBezTo>
                <a:lnTo>
                  <a:pt x="1685" y="620"/>
                </a:lnTo>
                <a:close/>
                <a:moveTo>
                  <a:pt x="1708" y="699"/>
                </a:moveTo>
                <a:cubicBezTo>
                  <a:pt x="1726" y="702"/>
                  <a:pt x="1726" y="702"/>
                  <a:pt x="1726" y="702"/>
                </a:cubicBezTo>
                <a:cubicBezTo>
                  <a:pt x="1719" y="744"/>
                  <a:pt x="1719" y="744"/>
                  <a:pt x="1719" y="744"/>
                </a:cubicBezTo>
                <a:cubicBezTo>
                  <a:pt x="1701" y="741"/>
                  <a:pt x="1701" y="741"/>
                  <a:pt x="1701" y="741"/>
                </a:cubicBezTo>
                <a:lnTo>
                  <a:pt x="1708" y="699"/>
                </a:lnTo>
                <a:close/>
                <a:moveTo>
                  <a:pt x="1710" y="683"/>
                </a:moveTo>
                <a:cubicBezTo>
                  <a:pt x="1716" y="641"/>
                  <a:pt x="1716" y="641"/>
                  <a:pt x="1716" y="641"/>
                </a:cubicBezTo>
                <a:cubicBezTo>
                  <a:pt x="1734" y="644"/>
                  <a:pt x="1734" y="644"/>
                  <a:pt x="1734" y="644"/>
                </a:cubicBezTo>
                <a:cubicBezTo>
                  <a:pt x="1728" y="686"/>
                  <a:pt x="1728" y="686"/>
                  <a:pt x="1728" y="686"/>
                </a:cubicBezTo>
                <a:lnTo>
                  <a:pt x="1710" y="683"/>
                </a:lnTo>
                <a:close/>
                <a:moveTo>
                  <a:pt x="1719" y="625"/>
                </a:moveTo>
                <a:cubicBezTo>
                  <a:pt x="1725" y="583"/>
                  <a:pt x="1725" y="583"/>
                  <a:pt x="1725" y="583"/>
                </a:cubicBezTo>
                <a:cubicBezTo>
                  <a:pt x="1743" y="586"/>
                  <a:pt x="1743" y="586"/>
                  <a:pt x="1743" y="586"/>
                </a:cubicBezTo>
                <a:cubicBezTo>
                  <a:pt x="1737" y="628"/>
                  <a:pt x="1737" y="628"/>
                  <a:pt x="1737" y="628"/>
                </a:cubicBezTo>
                <a:lnTo>
                  <a:pt x="1719" y="625"/>
                </a:lnTo>
                <a:close/>
                <a:moveTo>
                  <a:pt x="1718" y="522"/>
                </a:moveTo>
                <a:cubicBezTo>
                  <a:pt x="1711" y="565"/>
                  <a:pt x="1711" y="565"/>
                  <a:pt x="1711" y="565"/>
                </a:cubicBezTo>
                <a:cubicBezTo>
                  <a:pt x="1693" y="562"/>
                  <a:pt x="1693" y="562"/>
                  <a:pt x="1693" y="562"/>
                </a:cubicBezTo>
                <a:cubicBezTo>
                  <a:pt x="1700" y="520"/>
                  <a:pt x="1700" y="520"/>
                  <a:pt x="1700" y="520"/>
                </a:cubicBezTo>
                <a:lnTo>
                  <a:pt x="1718" y="522"/>
                </a:lnTo>
                <a:close/>
                <a:moveTo>
                  <a:pt x="1695" y="443"/>
                </a:moveTo>
                <a:cubicBezTo>
                  <a:pt x="1677" y="441"/>
                  <a:pt x="1677" y="441"/>
                  <a:pt x="1677" y="441"/>
                </a:cubicBezTo>
                <a:cubicBezTo>
                  <a:pt x="1684" y="398"/>
                  <a:pt x="1684" y="398"/>
                  <a:pt x="1684" y="398"/>
                </a:cubicBezTo>
                <a:cubicBezTo>
                  <a:pt x="1702" y="401"/>
                  <a:pt x="1702" y="401"/>
                  <a:pt x="1702" y="401"/>
                </a:cubicBezTo>
                <a:lnTo>
                  <a:pt x="1695" y="443"/>
                </a:lnTo>
                <a:close/>
                <a:moveTo>
                  <a:pt x="1693" y="459"/>
                </a:moveTo>
                <a:cubicBezTo>
                  <a:pt x="1687" y="501"/>
                  <a:pt x="1687" y="501"/>
                  <a:pt x="1687" y="501"/>
                </a:cubicBezTo>
                <a:cubicBezTo>
                  <a:pt x="1669" y="499"/>
                  <a:pt x="1669" y="499"/>
                  <a:pt x="1669" y="499"/>
                </a:cubicBezTo>
                <a:cubicBezTo>
                  <a:pt x="1675" y="457"/>
                  <a:pt x="1675" y="457"/>
                  <a:pt x="1675" y="457"/>
                </a:cubicBezTo>
                <a:lnTo>
                  <a:pt x="1693" y="459"/>
                </a:lnTo>
                <a:close/>
                <a:moveTo>
                  <a:pt x="1684" y="517"/>
                </a:moveTo>
                <a:cubicBezTo>
                  <a:pt x="1678" y="560"/>
                  <a:pt x="1678" y="560"/>
                  <a:pt x="1678" y="560"/>
                </a:cubicBezTo>
                <a:cubicBezTo>
                  <a:pt x="1660" y="557"/>
                  <a:pt x="1660" y="557"/>
                  <a:pt x="1660" y="557"/>
                </a:cubicBezTo>
                <a:cubicBezTo>
                  <a:pt x="1666" y="515"/>
                  <a:pt x="1666" y="515"/>
                  <a:pt x="1666" y="515"/>
                </a:cubicBezTo>
                <a:lnTo>
                  <a:pt x="1684" y="517"/>
                </a:lnTo>
                <a:close/>
                <a:moveTo>
                  <a:pt x="1676" y="576"/>
                </a:moveTo>
                <a:cubicBezTo>
                  <a:pt x="1669" y="618"/>
                  <a:pt x="1669" y="618"/>
                  <a:pt x="1669" y="618"/>
                </a:cubicBezTo>
                <a:cubicBezTo>
                  <a:pt x="1651" y="615"/>
                  <a:pt x="1651" y="615"/>
                  <a:pt x="1651" y="615"/>
                </a:cubicBezTo>
                <a:cubicBezTo>
                  <a:pt x="1658" y="573"/>
                  <a:pt x="1658" y="573"/>
                  <a:pt x="1658" y="573"/>
                </a:cubicBezTo>
                <a:lnTo>
                  <a:pt x="1676" y="576"/>
                </a:lnTo>
                <a:close/>
                <a:moveTo>
                  <a:pt x="1667" y="634"/>
                </a:moveTo>
                <a:cubicBezTo>
                  <a:pt x="1661" y="676"/>
                  <a:pt x="1661" y="676"/>
                  <a:pt x="1661" y="676"/>
                </a:cubicBezTo>
                <a:cubicBezTo>
                  <a:pt x="1643" y="673"/>
                  <a:pt x="1643" y="673"/>
                  <a:pt x="1643" y="673"/>
                </a:cubicBezTo>
                <a:cubicBezTo>
                  <a:pt x="1649" y="631"/>
                  <a:pt x="1649" y="631"/>
                  <a:pt x="1649" y="631"/>
                </a:cubicBezTo>
                <a:lnTo>
                  <a:pt x="1667" y="634"/>
                </a:lnTo>
                <a:close/>
                <a:moveTo>
                  <a:pt x="1658" y="692"/>
                </a:moveTo>
                <a:cubicBezTo>
                  <a:pt x="1652" y="734"/>
                  <a:pt x="1652" y="734"/>
                  <a:pt x="1652" y="734"/>
                </a:cubicBezTo>
                <a:cubicBezTo>
                  <a:pt x="1634" y="731"/>
                  <a:pt x="1634" y="731"/>
                  <a:pt x="1634" y="731"/>
                </a:cubicBezTo>
                <a:cubicBezTo>
                  <a:pt x="1640" y="689"/>
                  <a:pt x="1640" y="689"/>
                  <a:pt x="1640" y="689"/>
                </a:cubicBezTo>
                <a:lnTo>
                  <a:pt x="1658" y="692"/>
                </a:lnTo>
                <a:close/>
                <a:moveTo>
                  <a:pt x="1957" y="861"/>
                </a:moveTo>
                <a:cubicBezTo>
                  <a:pt x="1959" y="856"/>
                  <a:pt x="1965" y="854"/>
                  <a:pt x="1970" y="857"/>
                </a:cubicBezTo>
                <a:cubicBezTo>
                  <a:pt x="1975" y="859"/>
                  <a:pt x="1977" y="865"/>
                  <a:pt x="1975" y="870"/>
                </a:cubicBezTo>
                <a:cubicBezTo>
                  <a:pt x="1972" y="875"/>
                  <a:pt x="1966" y="877"/>
                  <a:pt x="1961" y="874"/>
                </a:cubicBezTo>
                <a:cubicBezTo>
                  <a:pt x="1956" y="872"/>
                  <a:pt x="1954" y="866"/>
                  <a:pt x="1957" y="861"/>
                </a:cubicBezTo>
                <a:close/>
                <a:moveTo>
                  <a:pt x="1980" y="820"/>
                </a:moveTo>
                <a:cubicBezTo>
                  <a:pt x="1936" y="798"/>
                  <a:pt x="1936" y="798"/>
                  <a:pt x="1936" y="798"/>
                </a:cubicBezTo>
                <a:cubicBezTo>
                  <a:pt x="1953" y="762"/>
                  <a:pt x="1953" y="762"/>
                  <a:pt x="1953" y="762"/>
                </a:cubicBezTo>
                <a:cubicBezTo>
                  <a:pt x="1977" y="777"/>
                  <a:pt x="1987" y="804"/>
                  <a:pt x="1980" y="820"/>
                </a:cubicBezTo>
                <a:close/>
                <a:moveTo>
                  <a:pt x="1876" y="770"/>
                </a:moveTo>
                <a:cubicBezTo>
                  <a:pt x="1876" y="770"/>
                  <a:pt x="1876" y="769"/>
                  <a:pt x="1876" y="769"/>
                </a:cubicBezTo>
                <a:cubicBezTo>
                  <a:pt x="1884" y="754"/>
                  <a:pt x="1913" y="745"/>
                  <a:pt x="1941" y="756"/>
                </a:cubicBezTo>
                <a:cubicBezTo>
                  <a:pt x="1924" y="793"/>
                  <a:pt x="1924" y="793"/>
                  <a:pt x="1924" y="793"/>
                </a:cubicBezTo>
                <a:lnTo>
                  <a:pt x="1876" y="770"/>
                </a:lnTo>
                <a:close/>
                <a:moveTo>
                  <a:pt x="1841" y="806"/>
                </a:moveTo>
                <a:cubicBezTo>
                  <a:pt x="1843" y="801"/>
                  <a:pt x="1849" y="799"/>
                  <a:pt x="1854" y="801"/>
                </a:cubicBezTo>
                <a:cubicBezTo>
                  <a:pt x="1859" y="803"/>
                  <a:pt x="1861" y="809"/>
                  <a:pt x="1859" y="814"/>
                </a:cubicBezTo>
                <a:cubicBezTo>
                  <a:pt x="1856" y="819"/>
                  <a:pt x="1850" y="821"/>
                  <a:pt x="1845" y="819"/>
                </a:cubicBezTo>
                <a:cubicBezTo>
                  <a:pt x="1841" y="817"/>
                  <a:pt x="1838" y="811"/>
                  <a:pt x="1841" y="806"/>
                </a:cubicBezTo>
                <a:close/>
                <a:moveTo>
                  <a:pt x="1745" y="570"/>
                </a:moveTo>
                <a:cubicBezTo>
                  <a:pt x="1727" y="567"/>
                  <a:pt x="1727" y="567"/>
                  <a:pt x="1727" y="567"/>
                </a:cubicBezTo>
                <a:cubicBezTo>
                  <a:pt x="1734" y="525"/>
                  <a:pt x="1734" y="525"/>
                  <a:pt x="1734" y="525"/>
                </a:cubicBezTo>
                <a:cubicBezTo>
                  <a:pt x="1752" y="527"/>
                  <a:pt x="1752" y="527"/>
                  <a:pt x="1752" y="527"/>
                </a:cubicBezTo>
                <a:lnTo>
                  <a:pt x="1745" y="570"/>
                </a:lnTo>
                <a:close/>
                <a:moveTo>
                  <a:pt x="1754" y="511"/>
                </a:moveTo>
                <a:cubicBezTo>
                  <a:pt x="1736" y="509"/>
                  <a:pt x="1736" y="509"/>
                  <a:pt x="1736" y="509"/>
                </a:cubicBezTo>
                <a:cubicBezTo>
                  <a:pt x="1742" y="467"/>
                  <a:pt x="1742" y="467"/>
                  <a:pt x="1742" y="467"/>
                </a:cubicBezTo>
                <a:cubicBezTo>
                  <a:pt x="1760" y="469"/>
                  <a:pt x="1760" y="469"/>
                  <a:pt x="1760" y="469"/>
                </a:cubicBezTo>
                <a:lnTo>
                  <a:pt x="1754" y="511"/>
                </a:lnTo>
                <a:close/>
                <a:moveTo>
                  <a:pt x="1763" y="453"/>
                </a:moveTo>
                <a:cubicBezTo>
                  <a:pt x="1745" y="451"/>
                  <a:pt x="1745" y="451"/>
                  <a:pt x="1745" y="451"/>
                </a:cubicBezTo>
                <a:cubicBezTo>
                  <a:pt x="1751" y="408"/>
                  <a:pt x="1751" y="408"/>
                  <a:pt x="1751" y="408"/>
                </a:cubicBezTo>
                <a:cubicBezTo>
                  <a:pt x="1769" y="411"/>
                  <a:pt x="1769" y="411"/>
                  <a:pt x="1769" y="411"/>
                </a:cubicBezTo>
                <a:lnTo>
                  <a:pt x="1763" y="453"/>
                </a:lnTo>
                <a:close/>
                <a:moveTo>
                  <a:pt x="1771" y="395"/>
                </a:moveTo>
                <a:cubicBezTo>
                  <a:pt x="1753" y="392"/>
                  <a:pt x="1753" y="392"/>
                  <a:pt x="1753" y="392"/>
                </a:cubicBezTo>
                <a:cubicBezTo>
                  <a:pt x="1760" y="350"/>
                  <a:pt x="1760" y="350"/>
                  <a:pt x="1760" y="350"/>
                </a:cubicBezTo>
                <a:cubicBezTo>
                  <a:pt x="1778" y="353"/>
                  <a:pt x="1778" y="353"/>
                  <a:pt x="1778" y="353"/>
                </a:cubicBezTo>
                <a:lnTo>
                  <a:pt x="1771" y="395"/>
                </a:lnTo>
                <a:close/>
                <a:moveTo>
                  <a:pt x="1786" y="295"/>
                </a:moveTo>
                <a:cubicBezTo>
                  <a:pt x="1780" y="337"/>
                  <a:pt x="1780" y="337"/>
                  <a:pt x="1780" y="337"/>
                </a:cubicBezTo>
                <a:cubicBezTo>
                  <a:pt x="1762" y="334"/>
                  <a:pt x="1762" y="334"/>
                  <a:pt x="1762" y="334"/>
                </a:cubicBezTo>
                <a:cubicBezTo>
                  <a:pt x="1768" y="292"/>
                  <a:pt x="1768" y="292"/>
                  <a:pt x="1768" y="292"/>
                </a:cubicBezTo>
                <a:lnTo>
                  <a:pt x="1786" y="295"/>
                </a:lnTo>
                <a:close/>
                <a:moveTo>
                  <a:pt x="1745" y="219"/>
                </a:moveTo>
                <a:cubicBezTo>
                  <a:pt x="1763" y="221"/>
                  <a:pt x="1763" y="221"/>
                  <a:pt x="1763" y="221"/>
                </a:cubicBezTo>
                <a:cubicBezTo>
                  <a:pt x="1757" y="264"/>
                  <a:pt x="1757" y="264"/>
                  <a:pt x="1757" y="264"/>
                </a:cubicBezTo>
                <a:cubicBezTo>
                  <a:pt x="1739" y="261"/>
                  <a:pt x="1739" y="261"/>
                  <a:pt x="1739" y="261"/>
                </a:cubicBezTo>
                <a:lnTo>
                  <a:pt x="1745" y="219"/>
                </a:lnTo>
                <a:close/>
                <a:moveTo>
                  <a:pt x="1752" y="290"/>
                </a:moveTo>
                <a:cubicBezTo>
                  <a:pt x="1746" y="332"/>
                  <a:pt x="1746" y="332"/>
                  <a:pt x="1746" y="332"/>
                </a:cubicBezTo>
                <a:cubicBezTo>
                  <a:pt x="1728" y="329"/>
                  <a:pt x="1728" y="329"/>
                  <a:pt x="1728" y="329"/>
                </a:cubicBezTo>
                <a:cubicBezTo>
                  <a:pt x="1734" y="287"/>
                  <a:pt x="1734" y="287"/>
                  <a:pt x="1734" y="287"/>
                </a:cubicBezTo>
                <a:lnTo>
                  <a:pt x="1752" y="290"/>
                </a:lnTo>
                <a:close/>
                <a:moveTo>
                  <a:pt x="1711" y="214"/>
                </a:moveTo>
                <a:cubicBezTo>
                  <a:pt x="1729" y="216"/>
                  <a:pt x="1729" y="216"/>
                  <a:pt x="1729" y="216"/>
                </a:cubicBezTo>
                <a:cubicBezTo>
                  <a:pt x="1723" y="259"/>
                  <a:pt x="1723" y="259"/>
                  <a:pt x="1723" y="259"/>
                </a:cubicBezTo>
                <a:cubicBezTo>
                  <a:pt x="1705" y="256"/>
                  <a:pt x="1705" y="256"/>
                  <a:pt x="1705" y="256"/>
                </a:cubicBezTo>
                <a:lnTo>
                  <a:pt x="1711" y="214"/>
                </a:lnTo>
                <a:close/>
                <a:moveTo>
                  <a:pt x="1701" y="282"/>
                </a:moveTo>
                <a:cubicBezTo>
                  <a:pt x="1719" y="285"/>
                  <a:pt x="1719" y="285"/>
                  <a:pt x="1719" y="285"/>
                </a:cubicBezTo>
                <a:cubicBezTo>
                  <a:pt x="1713" y="327"/>
                  <a:pt x="1713" y="327"/>
                  <a:pt x="1713" y="327"/>
                </a:cubicBezTo>
                <a:cubicBezTo>
                  <a:pt x="1695" y="324"/>
                  <a:pt x="1695" y="324"/>
                  <a:pt x="1695" y="324"/>
                </a:cubicBezTo>
                <a:lnTo>
                  <a:pt x="1701" y="282"/>
                </a:lnTo>
                <a:close/>
                <a:moveTo>
                  <a:pt x="1692" y="340"/>
                </a:moveTo>
                <a:cubicBezTo>
                  <a:pt x="1710" y="343"/>
                  <a:pt x="1710" y="343"/>
                  <a:pt x="1710" y="343"/>
                </a:cubicBezTo>
                <a:cubicBezTo>
                  <a:pt x="1704" y="385"/>
                  <a:pt x="1704" y="385"/>
                  <a:pt x="1704" y="385"/>
                </a:cubicBezTo>
                <a:cubicBezTo>
                  <a:pt x="1686" y="382"/>
                  <a:pt x="1686" y="382"/>
                  <a:pt x="1686" y="382"/>
                </a:cubicBezTo>
                <a:lnTo>
                  <a:pt x="1692" y="340"/>
                </a:lnTo>
                <a:close/>
                <a:moveTo>
                  <a:pt x="1667" y="277"/>
                </a:moveTo>
                <a:cubicBezTo>
                  <a:pt x="1685" y="280"/>
                  <a:pt x="1685" y="280"/>
                  <a:pt x="1685" y="280"/>
                </a:cubicBezTo>
                <a:cubicBezTo>
                  <a:pt x="1679" y="322"/>
                  <a:pt x="1679" y="322"/>
                  <a:pt x="1679" y="322"/>
                </a:cubicBezTo>
                <a:cubicBezTo>
                  <a:pt x="1661" y="319"/>
                  <a:pt x="1661" y="319"/>
                  <a:pt x="1661" y="319"/>
                </a:cubicBezTo>
                <a:lnTo>
                  <a:pt x="1667" y="277"/>
                </a:lnTo>
                <a:close/>
                <a:moveTo>
                  <a:pt x="1658" y="335"/>
                </a:moveTo>
                <a:cubicBezTo>
                  <a:pt x="1676" y="338"/>
                  <a:pt x="1676" y="338"/>
                  <a:pt x="1676" y="338"/>
                </a:cubicBezTo>
                <a:cubicBezTo>
                  <a:pt x="1670" y="380"/>
                  <a:pt x="1670" y="380"/>
                  <a:pt x="1670" y="380"/>
                </a:cubicBezTo>
                <a:cubicBezTo>
                  <a:pt x="1652" y="377"/>
                  <a:pt x="1652" y="377"/>
                  <a:pt x="1652" y="377"/>
                </a:cubicBezTo>
                <a:lnTo>
                  <a:pt x="1658" y="335"/>
                </a:lnTo>
                <a:close/>
                <a:moveTo>
                  <a:pt x="1650" y="393"/>
                </a:moveTo>
                <a:cubicBezTo>
                  <a:pt x="1668" y="396"/>
                  <a:pt x="1668" y="396"/>
                  <a:pt x="1668" y="396"/>
                </a:cubicBezTo>
                <a:cubicBezTo>
                  <a:pt x="1662" y="438"/>
                  <a:pt x="1662" y="438"/>
                  <a:pt x="1662" y="438"/>
                </a:cubicBezTo>
                <a:cubicBezTo>
                  <a:pt x="1644" y="436"/>
                  <a:pt x="1644" y="436"/>
                  <a:pt x="1644" y="436"/>
                </a:cubicBezTo>
                <a:lnTo>
                  <a:pt x="1650" y="393"/>
                </a:lnTo>
                <a:close/>
                <a:moveTo>
                  <a:pt x="1641" y="451"/>
                </a:moveTo>
                <a:cubicBezTo>
                  <a:pt x="1659" y="454"/>
                  <a:pt x="1659" y="454"/>
                  <a:pt x="1659" y="454"/>
                </a:cubicBezTo>
                <a:cubicBezTo>
                  <a:pt x="1653" y="496"/>
                  <a:pt x="1653" y="496"/>
                  <a:pt x="1653" y="496"/>
                </a:cubicBezTo>
                <a:cubicBezTo>
                  <a:pt x="1635" y="494"/>
                  <a:pt x="1635" y="494"/>
                  <a:pt x="1635" y="494"/>
                </a:cubicBezTo>
                <a:lnTo>
                  <a:pt x="1641" y="451"/>
                </a:lnTo>
                <a:close/>
                <a:moveTo>
                  <a:pt x="1632" y="510"/>
                </a:moveTo>
                <a:cubicBezTo>
                  <a:pt x="1650" y="512"/>
                  <a:pt x="1650" y="512"/>
                  <a:pt x="1650" y="512"/>
                </a:cubicBezTo>
                <a:cubicBezTo>
                  <a:pt x="1644" y="555"/>
                  <a:pt x="1644" y="555"/>
                  <a:pt x="1644" y="555"/>
                </a:cubicBezTo>
                <a:cubicBezTo>
                  <a:pt x="1626" y="552"/>
                  <a:pt x="1626" y="552"/>
                  <a:pt x="1626" y="552"/>
                </a:cubicBezTo>
                <a:lnTo>
                  <a:pt x="1632" y="510"/>
                </a:lnTo>
                <a:close/>
                <a:moveTo>
                  <a:pt x="1624" y="568"/>
                </a:moveTo>
                <a:cubicBezTo>
                  <a:pt x="1642" y="570"/>
                  <a:pt x="1642" y="570"/>
                  <a:pt x="1642" y="570"/>
                </a:cubicBezTo>
                <a:cubicBezTo>
                  <a:pt x="1636" y="613"/>
                  <a:pt x="1636" y="613"/>
                  <a:pt x="1636" y="613"/>
                </a:cubicBezTo>
                <a:cubicBezTo>
                  <a:pt x="1618" y="610"/>
                  <a:pt x="1618" y="610"/>
                  <a:pt x="1618" y="610"/>
                </a:cubicBezTo>
                <a:lnTo>
                  <a:pt x="1624" y="568"/>
                </a:lnTo>
                <a:close/>
                <a:moveTo>
                  <a:pt x="1615" y="626"/>
                </a:moveTo>
                <a:cubicBezTo>
                  <a:pt x="1633" y="629"/>
                  <a:pt x="1633" y="629"/>
                  <a:pt x="1633" y="629"/>
                </a:cubicBezTo>
                <a:cubicBezTo>
                  <a:pt x="1627" y="671"/>
                  <a:pt x="1627" y="671"/>
                  <a:pt x="1627" y="671"/>
                </a:cubicBezTo>
                <a:cubicBezTo>
                  <a:pt x="1609" y="668"/>
                  <a:pt x="1609" y="668"/>
                  <a:pt x="1609" y="668"/>
                </a:cubicBezTo>
                <a:lnTo>
                  <a:pt x="1615" y="626"/>
                </a:lnTo>
                <a:close/>
                <a:moveTo>
                  <a:pt x="1607" y="684"/>
                </a:moveTo>
                <a:cubicBezTo>
                  <a:pt x="1625" y="687"/>
                  <a:pt x="1625" y="687"/>
                  <a:pt x="1625" y="687"/>
                </a:cubicBezTo>
                <a:cubicBezTo>
                  <a:pt x="1618" y="729"/>
                  <a:pt x="1618" y="729"/>
                  <a:pt x="1618" y="729"/>
                </a:cubicBezTo>
                <a:cubicBezTo>
                  <a:pt x="1600" y="726"/>
                  <a:pt x="1600" y="726"/>
                  <a:pt x="1600" y="726"/>
                </a:cubicBezTo>
                <a:lnTo>
                  <a:pt x="1607" y="684"/>
                </a:lnTo>
                <a:close/>
                <a:moveTo>
                  <a:pt x="1545" y="738"/>
                </a:moveTo>
                <a:cubicBezTo>
                  <a:pt x="1300" y="739"/>
                  <a:pt x="1300" y="739"/>
                  <a:pt x="1300" y="739"/>
                </a:cubicBezTo>
                <a:cubicBezTo>
                  <a:pt x="1300" y="730"/>
                  <a:pt x="1300" y="730"/>
                  <a:pt x="1300" y="730"/>
                </a:cubicBezTo>
                <a:cubicBezTo>
                  <a:pt x="1544" y="729"/>
                  <a:pt x="1544" y="729"/>
                  <a:pt x="1544" y="729"/>
                </a:cubicBezTo>
                <a:lnTo>
                  <a:pt x="1545" y="738"/>
                </a:lnTo>
                <a:close/>
                <a:moveTo>
                  <a:pt x="1544" y="706"/>
                </a:moveTo>
                <a:cubicBezTo>
                  <a:pt x="1300" y="707"/>
                  <a:pt x="1300" y="707"/>
                  <a:pt x="1300" y="707"/>
                </a:cubicBezTo>
                <a:cubicBezTo>
                  <a:pt x="1300" y="698"/>
                  <a:pt x="1300" y="698"/>
                  <a:pt x="1300" y="698"/>
                </a:cubicBezTo>
                <a:cubicBezTo>
                  <a:pt x="1544" y="697"/>
                  <a:pt x="1544" y="697"/>
                  <a:pt x="1544" y="697"/>
                </a:cubicBezTo>
                <a:lnTo>
                  <a:pt x="1544" y="706"/>
                </a:lnTo>
                <a:close/>
                <a:moveTo>
                  <a:pt x="1544" y="674"/>
                </a:moveTo>
                <a:cubicBezTo>
                  <a:pt x="1300" y="675"/>
                  <a:pt x="1300" y="675"/>
                  <a:pt x="1300" y="675"/>
                </a:cubicBezTo>
                <a:cubicBezTo>
                  <a:pt x="1300" y="666"/>
                  <a:pt x="1300" y="666"/>
                  <a:pt x="1300" y="666"/>
                </a:cubicBezTo>
                <a:cubicBezTo>
                  <a:pt x="1544" y="665"/>
                  <a:pt x="1544" y="665"/>
                  <a:pt x="1544" y="665"/>
                </a:cubicBezTo>
                <a:lnTo>
                  <a:pt x="1544" y="674"/>
                </a:lnTo>
                <a:close/>
                <a:moveTo>
                  <a:pt x="1544" y="642"/>
                </a:moveTo>
                <a:cubicBezTo>
                  <a:pt x="1300" y="643"/>
                  <a:pt x="1300" y="643"/>
                  <a:pt x="1300" y="643"/>
                </a:cubicBezTo>
                <a:cubicBezTo>
                  <a:pt x="1299" y="634"/>
                  <a:pt x="1299" y="634"/>
                  <a:pt x="1299" y="634"/>
                </a:cubicBezTo>
                <a:cubicBezTo>
                  <a:pt x="1544" y="632"/>
                  <a:pt x="1544" y="632"/>
                  <a:pt x="1544" y="632"/>
                </a:cubicBezTo>
                <a:lnTo>
                  <a:pt x="1544" y="642"/>
                </a:lnTo>
                <a:close/>
                <a:moveTo>
                  <a:pt x="1544" y="610"/>
                </a:moveTo>
                <a:cubicBezTo>
                  <a:pt x="1299" y="611"/>
                  <a:pt x="1299" y="611"/>
                  <a:pt x="1299" y="611"/>
                </a:cubicBezTo>
                <a:cubicBezTo>
                  <a:pt x="1299" y="602"/>
                  <a:pt x="1299" y="602"/>
                  <a:pt x="1299" y="602"/>
                </a:cubicBezTo>
                <a:cubicBezTo>
                  <a:pt x="1544" y="600"/>
                  <a:pt x="1544" y="600"/>
                  <a:pt x="1544" y="600"/>
                </a:cubicBezTo>
                <a:lnTo>
                  <a:pt x="1544" y="610"/>
                </a:lnTo>
                <a:close/>
                <a:moveTo>
                  <a:pt x="1544" y="578"/>
                </a:moveTo>
                <a:cubicBezTo>
                  <a:pt x="1299" y="579"/>
                  <a:pt x="1299" y="579"/>
                  <a:pt x="1299" y="579"/>
                </a:cubicBezTo>
                <a:cubicBezTo>
                  <a:pt x="1299" y="570"/>
                  <a:pt x="1299" y="570"/>
                  <a:pt x="1299" y="570"/>
                </a:cubicBezTo>
                <a:cubicBezTo>
                  <a:pt x="1544" y="568"/>
                  <a:pt x="1544" y="568"/>
                  <a:pt x="1544" y="568"/>
                </a:cubicBezTo>
                <a:lnTo>
                  <a:pt x="1544" y="578"/>
                </a:lnTo>
                <a:close/>
                <a:moveTo>
                  <a:pt x="1543" y="545"/>
                </a:moveTo>
                <a:cubicBezTo>
                  <a:pt x="1299" y="547"/>
                  <a:pt x="1299" y="547"/>
                  <a:pt x="1299" y="547"/>
                </a:cubicBezTo>
                <a:cubicBezTo>
                  <a:pt x="1299" y="538"/>
                  <a:pt x="1299" y="538"/>
                  <a:pt x="1299" y="538"/>
                </a:cubicBezTo>
                <a:cubicBezTo>
                  <a:pt x="1543" y="536"/>
                  <a:pt x="1543" y="536"/>
                  <a:pt x="1543" y="536"/>
                </a:cubicBezTo>
                <a:lnTo>
                  <a:pt x="1543" y="545"/>
                </a:lnTo>
                <a:close/>
                <a:moveTo>
                  <a:pt x="1543" y="513"/>
                </a:moveTo>
                <a:cubicBezTo>
                  <a:pt x="1299" y="515"/>
                  <a:pt x="1299" y="515"/>
                  <a:pt x="1299" y="515"/>
                </a:cubicBezTo>
                <a:cubicBezTo>
                  <a:pt x="1299" y="506"/>
                  <a:pt x="1299" y="506"/>
                  <a:pt x="1299" y="506"/>
                </a:cubicBezTo>
                <a:cubicBezTo>
                  <a:pt x="1543" y="504"/>
                  <a:pt x="1543" y="504"/>
                  <a:pt x="1543" y="504"/>
                </a:cubicBezTo>
                <a:lnTo>
                  <a:pt x="1543" y="513"/>
                </a:lnTo>
                <a:close/>
                <a:moveTo>
                  <a:pt x="1543" y="481"/>
                </a:moveTo>
                <a:cubicBezTo>
                  <a:pt x="1299" y="483"/>
                  <a:pt x="1299" y="483"/>
                  <a:pt x="1299" y="483"/>
                </a:cubicBezTo>
                <a:cubicBezTo>
                  <a:pt x="1299" y="474"/>
                  <a:pt x="1299" y="474"/>
                  <a:pt x="1299" y="474"/>
                </a:cubicBezTo>
                <a:cubicBezTo>
                  <a:pt x="1543" y="472"/>
                  <a:pt x="1543" y="472"/>
                  <a:pt x="1543" y="472"/>
                </a:cubicBezTo>
                <a:lnTo>
                  <a:pt x="1543" y="481"/>
                </a:lnTo>
                <a:close/>
                <a:moveTo>
                  <a:pt x="1543" y="449"/>
                </a:moveTo>
                <a:cubicBezTo>
                  <a:pt x="1298" y="451"/>
                  <a:pt x="1298" y="451"/>
                  <a:pt x="1298" y="451"/>
                </a:cubicBezTo>
                <a:cubicBezTo>
                  <a:pt x="1298" y="442"/>
                  <a:pt x="1298" y="442"/>
                  <a:pt x="1298" y="442"/>
                </a:cubicBezTo>
                <a:cubicBezTo>
                  <a:pt x="1543" y="440"/>
                  <a:pt x="1543" y="440"/>
                  <a:pt x="1543" y="440"/>
                </a:cubicBezTo>
                <a:lnTo>
                  <a:pt x="1543" y="449"/>
                </a:lnTo>
                <a:close/>
                <a:moveTo>
                  <a:pt x="1543" y="417"/>
                </a:moveTo>
                <a:cubicBezTo>
                  <a:pt x="1298" y="419"/>
                  <a:pt x="1298" y="419"/>
                  <a:pt x="1298" y="419"/>
                </a:cubicBezTo>
                <a:cubicBezTo>
                  <a:pt x="1298" y="410"/>
                  <a:pt x="1298" y="410"/>
                  <a:pt x="1298" y="410"/>
                </a:cubicBezTo>
                <a:cubicBezTo>
                  <a:pt x="1543" y="408"/>
                  <a:pt x="1543" y="408"/>
                  <a:pt x="1543" y="408"/>
                </a:cubicBezTo>
                <a:lnTo>
                  <a:pt x="1543" y="417"/>
                </a:lnTo>
                <a:close/>
                <a:moveTo>
                  <a:pt x="1543" y="385"/>
                </a:moveTo>
                <a:cubicBezTo>
                  <a:pt x="1298" y="387"/>
                  <a:pt x="1298" y="387"/>
                  <a:pt x="1298" y="387"/>
                </a:cubicBezTo>
                <a:cubicBezTo>
                  <a:pt x="1298" y="378"/>
                  <a:pt x="1298" y="378"/>
                  <a:pt x="1298" y="378"/>
                </a:cubicBezTo>
                <a:cubicBezTo>
                  <a:pt x="1542" y="376"/>
                  <a:pt x="1542" y="376"/>
                  <a:pt x="1542" y="376"/>
                </a:cubicBezTo>
                <a:lnTo>
                  <a:pt x="1543" y="385"/>
                </a:lnTo>
                <a:close/>
                <a:moveTo>
                  <a:pt x="1542" y="353"/>
                </a:moveTo>
                <a:cubicBezTo>
                  <a:pt x="1298" y="355"/>
                  <a:pt x="1298" y="355"/>
                  <a:pt x="1298" y="355"/>
                </a:cubicBezTo>
                <a:cubicBezTo>
                  <a:pt x="1298" y="345"/>
                  <a:pt x="1298" y="345"/>
                  <a:pt x="1298" y="345"/>
                </a:cubicBezTo>
                <a:cubicBezTo>
                  <a:pt x="1542" y="344"/>
                  <a:pt x="1542" y="344"/>
                  <a:pt x="1542" y="344"/>
                </a:cubicBezTo>
                <a:lnTo>
                  <a:pt x="1542" y="353"/>
                </a:lnTo>
                <a:close/>
                <a:moveTo>
                  <a:pt x="1542" y="321"/>
                </a:moveTo>
                <a:cubicBezTo>
                  <a:pt x="1298" y="323"/>
                  <a:pt x="1298" y="323"/>
                  <a:pt x="1298" y="323"/>
                </a:cubicBezTo>
                <a:cubicBezTo>
                  <a:pt x="1298" y="313"/>
                  <a:pt x="1298" y="313"/>
                  <a:pt x="1298" y="313"/>
                </a:cubicBezTo>
                <a:cubicBezTo>
                  <a:pt x="1542" y="312"/>
                  <a:pt x="1542" y="312"/>
                  <a:pt x="1542" y="312"/>
                </a:cubicBezTo>
                <a:lnTo>
                  <a:pt x="1542" y="321"/>
                </a:lnTo>
                <a:close/>
                <a:moveTo>
                  <a:pt x="1542" y="289"/>
                </a:moveTo>
                <a:cubicBezTo>
                  <a:pt x="1298" y="290"/>
                  <a:pt x="1298" y="290"/>
                  <a:pt x="1298" y="290"/>
                </a:cubicBezTo>
                <a:cubicBezTo>
                  <a:pt x="1297" y="281"/>
                  <a:pt x="1297" y="281"/>
                  <a:pt x="1297" y="281"/>
                </a:cubicBezTo>
                <a:cubicBezTo>
                  <a:pt x="1542" y="280"/>
                  <a:pt x="1542" y="280"/>
                  <a:pt x="1542" y="280"/>
                </a:cubicBezTo>
                <a:lnTo>
                  <a:pt x="1542" y="289"/>
                </a:lnTo>
                <a:close/>
                <a:moveTo>
                  <a:pt x="1542" y="257"/>
                </a:moveTo>
                <a:cubicBezTo>
                  <a:pt x="1297" y="258"/>
                  <a:pt x="1297" y="258"/>
                  <a:pt x="1297" y="258"/>
                </a:cubicBezTo>
                <a:cubicBezTo>
                  <a:pt x="1297" y="249"/>
                  <a:pt x="1297" y="249"/>
                  <a:pt x="1297" y="249"/>
                </a:cubicBezTo>
                <a:cubicBezTo>
                  <a:pt x="1542" y="248"/>
                  <a:pt x="1542" y="248"/>
                  <a:pt x="1542" y="248"/>
                </a:cubicBezTo>
                <a:lnTo>
                  <a:pt x="1542" y="257"/>
                </a:lnTo>
                <a:close/>
                <a:moveTo>
                  <a:pt x="1542" y="225"/>
                </a:moveTo>
                <a:cubicBezTo>
                  <a:pt x="1297" y="226"/>
                  <a:pt x="1297" y="226"/>
                  <a:pt x="1297" y="226"/>
                </a:cubicBezTo>
                <a:cubicBezTo>
                  <a:pt x="1297" y="217"/>
                  <a:pt x="1297" y="217"/>
                  <a:pt x="1297" y="217"/>
                </a:cubicBezTo>
                <a:cubicBezTo>
                  <a:pt x="1542" y="216"/>
                  <a:pt x="1542" y="216"/>
                  <a:pt x="1542" y="216"/>
                </a:cubicBezTo>
                <a:lnTo>
                  <a:pt x="1542" y="225"/>
                </a:lnTo>
                <a:close/>
                <a:moveTo>
                  <a:pt x="1541" y="193"/>
                </a:moveTo>
                <a:cubicBezTo>
                  <a:pt x="1297" y="194"/>
                  <a:pt x="1297" y="194"/>
                  <a:pt x="1297" y="194"/>
                </a:cubicBezTo>
                <a:cubicBezTo>
                  <a:pt x="1297" y="185"/>
                  <a:pt x="1297" y="185"/>
                  <a:pt x="1297" y="185"/>
                </a:cubicBezTo>
                <a:cubicBezTo>
                  <a:pt x="1541" y="184"/>
                  <a:pt x="1541" y="184"/>
                  <a:pt x="1541" y="184"/>
                </a:cubicBezTo>
                <a:lnTo>
                  <a:pt x="1541" y="193"/>
                </a:lnTo>
                <a:close/>
                <a:moveTo>
                  <a:pt x="1541" y="161"/>
                </a:moveTo>
                <a:cubicBezTo>
                  <a:pt x="1297" y="162"/>
                  <a:pt x="1297" y="162"/>
                  <a:pt x="1297" y="162"/>
                </a:cubicBezTo>
                <a:cubicBezTo>
                  <a:pt x="1297" y="153"/>
                  <a:pt x="1297" y="153"/>
                  <a:pt x="1297" y="153"/>
                </a:cubicBezTo>
                <a:cubicBezTo>
                  <a:pt x="1541" y="152"/>
                  <a:pt x="1541" y="152"/>
                  <a:pt x="1541" y="152"/>
                </a:cubicBezTo>
                <a:lnTo>
                  <a:pt x="1541" y="161"/>
                </a:lnTo>
                <a:close/>
                <a:moveTo>
                  <a:pt x="1541" y="129"/>
                </a:moveTo>
                <a:cubicBezTo>
                  <a:pt x="1297" y="130"/>
                  <a:pt x="1297" y="130"/>
                  <a:pt x="1297" y="130"/>
                </a:cubicBezTo>
                <a:cubicBezTo>
                  <a:pt x="1297" y="121"/>
                  <a:pt x="1297" y="121"/>
                  <a:pt x="1297" y="121"/>
                </a:cubicBezTo>
                <a:cubicBezTo>
                  <a:pt x="1541" y="120"/>
                  <a:pt x="1541" y="120"/>
                  <a:pt x="1541" y="120"/>
                </a:cubicBezTo>
                <a:lnTo>
                  <a:pt x="1541" y="129"/>
                </a:lnTo>
                <a:close/>
                <a:moveTo>
                  <a:pt x="1541" y="97"/>
                </a:moveTo>
                <a:cubicBezTo>
                  <a:pt x="1296" y="98"/>
                  <a:pt x="1296" y="98"/>
                  <a:pt x="1296" y="98"/>
                </a:cubicBezTo>
                <a:cubicBezTo>
                  <a:pt x="1296" y="89"/>
                  <a:pt x="1296" y="89"/>
                  <a:pt x="1296" y="89"/>
                </a:cubicBezTo>
                <a:cubicBezTo>
                  <a:pt x="1541" y="88"/>
                  <a:pt x="1541" y="88"/>
                  <a:pt x="1541" y="88"/>
                </a:cubicBezTo>
                <a:lnTo>
                  <a:pt x="1541" y="97"/>
                </a:lnTo>
                <a:close/>
                <a:moveTo>
                  <a:pt x="1541" y="65"/>
                </a:moveTo>
                <a:cubicBezTo>
                  <a:pt x="1296" y="66"/>
                  <a:pt x="1296" y="66"/>
                  <a:pt x="1296" y="66"/>
                </a:cubicBezTo>
                <a:cubicBezTo>
                  <a:pt x="1296" y="57"/>
                  <a:pt x="1296" y="57"/>
                  <a:pt x="1296" y="57"/>
                </a:cubicBezTo>
                <a:cubicBezTo>
                  <a:pt x="1541" y="56"/>
                  <a:pt x="1541" y="56"/>
                  <a:pt x="1541" y="56"/>
                </a:cubicBezTo>
                <a:lnTo>
                  <a:pt x="1541" y="65"/>
                </a:lnTo>
                <a:close/>
                <a:moveTo>
                  <a:pt x="1540" y="24"/>
                </a:moveTo>
                <a:cubicBezTo>
                  <a:pt x="1541" y="33"/>
                  <a:pt x="1541" y="33"/>
                  <a:pt x="1541" y="33"/>
                </a:cubicBezTo>
                <a:cubicBezTo>
                  <a:pt x="1296" y="34"/>
                  <a:pt x="1296" y="34"/>
                  <a:pt x="1296" y="34"/>
                </a:cubicBezTo>
                <a:cubicBezTo>
                  <a:pt x="1296" y="25"/>
                  <a:pt x="1296" y="25"/>
                  <a:pt x="1296" y="25"/>
                </a:cubicBezTo>
                <a:lnTo>
                  <a:pt x="1540" y="24"/>
                </a:lnTo>
                <a:close/>
                <a:moveTo>
                  <a:pt x="1173" y="728"/>
                </a:moveTo>
                <a:cubicBezTo>
                  <a:pt x="1173" y="728"/>
                  <a:pt x="1173" y="728"/>
                  <a:pt x="1173" y="728"/>
                </a:cubicBezTo>
                <a:cubicBezTo>
                  <a:pt x="1173" y="728"/>
                  <a:pt x="1174" y="728"/>
                  <a:pt x="1174" y="728"/>
                </a:cubicBezTo>
                <a:cubicBezTo>
                  <a:pt x="1176" y="731"/>
                  <a:pt x="1179" y="733"/>
                  <a:pt x="1181" y="735"/>
                </a:cubicBezTo>
                <a:cubicBezTo>
                  <a:pt x="1181" y="735"/>
                  <a:pt x="1181" y="735"/>
                  <a:pt x="1181" y="735"/>
                </a:cubicBezTo>
                <a:cubicBezTo>
                  <a:pt x="1183" y="737"/>
                  <a:pt x="1184" y="740"/>
                  <a:pt x="1185" y="743"/>
                </a:cubicBezTo>
                <a:cubicBezTo>
                  <a:pt x="1181" y="738"/>
                  <a:pt x="1177" y="733"/>
                  <a:pt x="1173" y="728"/>
                </a:cubicBezTo>
                <a:close/>
                <a:moveTo>
                  <a:pt x="1189" y="736"/>
                </a:moveTo>
                <a:cubicBezTo>
                  <a:pt x="1189" y="736"/>
                  <a:pt x="1189" y="736"/>
                  <a:pt x="1189" y="736"/>
                </a:cubicBezTo>
                <a:cubicBezTo>
                  <a:pt x="1193" y="735"/>
                  <a:pt x="1197" y="735"/>
                  <a:pt x="1200" y="734"/>
                </a:cubicBezTo>
                <a:cubicBezTo>
                  <a:pt x="1202" y="734"/>
                  <a:pt x="1203" y="734"/>
                  <a:pt x="1205" y="734"/>
                </a:cubicBezTo>
                <a:cubicBezTo>
                  <a:pt x="1205" y="734"/>
                  <a:pt x="1205" y="734"/>
                  <a:pt x="1205" y="734"/>
                </a:cubicBezTo>
                <a:cubicBezTo>
                  <a:pt x="1205" y="734"/>
                  <a:pt x="1205" y="735"/>
                  <a:pt x="1205" y="735"/>
                </a:cubicBezTo>
                <a:cubicBezTo>
                  <a:pt x="1204" y="737"/>
                  <a:pt x="1203" y="743"/>
                  <a:pt x="1201" y="747"/>
                </a:cubicBezTo>
                <a:cubicBezTo>
                  <a:pt x="1201" y="748"/>
                  <a:pt x="1200" y="749"/>
                  <a:pt x="1199" y="749"/>
                </a:cubicBezTo>
                <a:cubicBezTo>
                  <a:pt x="1197" y="749"/>
                  <a:pt x="1191" y="739"/>
                  <a:pt x="1189" y="736"/>
                </a:cubicBezTo>
                <a:close/>
                <a:moveTo>
                  <a:pt x="1063" y="630"/>
                </a:moveTo>
                <a:cubicBezTo>
                  <a:pt x="1079" y="682"/>
                  <a:pt x="1079" y="682"/>
                  <a:pt x="1079" y="682"/>
                </a:cubicBezTo>
                <a:cubicBezTo>
                  <a:pt x="1056" y="689"/>
                  <a:pt x="1056" y="689"/>
                  <a:pt x="1056" y="689"/>
                </a:cubicBezTo>
                <a:cubicBezTo>
                  <a:pt x="1040" y="638"/>
                  <a:pt x="1040" y="638"/>
                  <a:pt x="1040" y="638"/>
                </a:cubicBezTo>
                <a:lnTo>
                  <a:pt x="1063" y="630"/>
                </a:lnTo>
                <a:close/>
                <a:moveTo>
                  <a:pt x="1059" y="617"/>
                </a:moveTo>
                <a:cubicBezTo>
                  <a:pt x="1036" y="624"/>
                  <a:pt x="1036" y="624"/>
                  <a:pt x="1036" y="624"/>
                </a:cubicBezTo>
                <a:cubicBezTo>
                  <a:pt x="1020" y="573"/>
                  <a:pt x="1020" y="573"/>
                  <a:pt x="1020" y="573"/>
                </a:cubicBezTo>
                <a:cubicBezTo>
                  <a:pt x="1043" y="566"/>
                  <a:pt x="1043" y="566"/>
                  <a:pt x="1043" y="566"/>
                </a:cubicBezTo>
                <a:lnTo>
                  <a:pt x="1059" y="617"/>
                </a:lnTo>
                <a:close/>
                <a:moveTo>
                  <a:pt x="1023" y="501"/>
                </a:moveTo>
                <a:cubicBezTo>
                  <a:pt x="1039" y="552"/>
                  <a:pt x="1039" y="552"/>
                  <a:pt x="1039" y="552"/>
                </a:cubicBezTo>
                <a:cubicBezTo>
                  <a:pt x="1016" y="560"/>
                  <a:pt x="1016" y="560"/>
                  <a:pt x="1016" y="560"/>
                </a:cubicBezTo>
                <a:cubicBezTo>
                  <a:pt x="1000" y="508"/>
                  <a:pt x="1000" y="508"/>
                  <a:pt x="1000" y="508"/>
                </a:cubicBezTo>
                <a:lnTo>
                  <a:pt x="1023" y="501"/>
                </a:lnTo>
                <a:close/>
                <a:moveTo>
                  <a:pt x="987" y="512"/>
                </a:moveTo>
                <a:cubicBezTo>
                  <a:pt x="1003" y="564"/>
                  <a:pt x="1003" y="564"/>
                  <a:pt x="1003" y="564"/>
                </a:cubicBezTo>
                <a:cubicBezTo>
                  <a:pt x="980" y="571"/>
                  <a:pt x="980" y="571"/>
                  <a:pt x="980" y="571"/>
                </a:cubicBezTo>
                <a:cubicBezTo>
                  <a:pt x="964" y="519"/>
                  <a:pt x="964" y="519"/>
                  <a:pt x="964" y="519"/>
                </a:cubicBezTo>
                <a:lnTo>
                  <a:pt x="987" y="512"/>
                </a:lnTo>
                <a:close/>
                <a:moveTo>
                  <a:pt x="927" y="531"/>
                </a:moveTo>
                <a:cubicBezTo>
                  <a:pt x="951" y="523"/>
                  <a:pt x="951" y="523"/>
                  <a:pt x="951" y="523"/>
                </a:cubicBezTo>
                <a:cubicBezTo>
                  <a:pt x="966" y="575"/>
                  <a:pt x="966" y="575"/>
                  <a:pt x="966" y="575"/>
                </a:cubicBezTo>
                <a:cubicBezTo>
                  <a:pt x="943" y="582"/>
                  <a:pt x="943" y="582"/>
                  <a:pt x="943" y="582"/>
                </a:cubicBezTo>
                <a:lnTo>
                  <a:pt x="927" y="531"/>
                </a:lnTo>
                <a:close/>
                <a:moveTo>
                  <a:pt x="947" y="595"/>
                </a:moveTo>
                <a:cubicBezTo>
                  <a:pt x="971" y="588"/>
                  <a:pt x="971" y="588"/>
                  <a:pt x="971" y="588"/>
                </a:cubicBezTo>
                <a:cubicBezTo>
                  <a:pt x="986" y="640"/>
                  <a:pt x="986" y="640"/>
                  <a:pt x="986" y="640"/>
                </a:cubicBezTo>
                <a:cubicBezTo>
                  <a:pt x="963" y="647"/>
                  <a:pt x="963" y="647"/>
                  <a:pt x="963" y="647"/>
                </a:cubicBezTo>
                <a:lnTo>
                  <a:pt x="947" y="595"/>
                </a:lnTo>
                <a:close/>
                <a:moveTo>
                  <a:pt x="865" y="656"/>
                </a:moveTo>
                <a:cubicBezTo>
                  <a:pt x="843" y="667"/>
                  <a:pt x="843" y="667"/>
                  <a:pt x="843" y="667"/>
                </a:cubicBezTo>
                <a:cubicBezTo>
                  <a:pt x="819" y="619"/>
                  <a:pt x="819" y="619"/>
                  <a:pt x="819" y="619"/>
                </a:cubicBezTo>
                <a:cubicBezTo>
                  <a:pt x="840" y="608"/>
                  <a:pt x="840" y="608"/>
                  <a:pt x="840" y="608"/>
                </a:cubicBezTo>
                <a:lnTo>
                  <a:pt x="865" y="656"/>
                </a:lnTo>
                <a:close/>
                <a:moveTo>
                  <a:pt x="831" y="590"/>
                </a:moveTo>
                <a:cubicBezTo>
                  <a:pt x="809" y="601"/>
                  <a:pt x="809" y="601"/>
                  <a:pt x="809" y="601"/>
                </a:cubicBezTo>
                <a:cubicBezTo>
                  <a:pt x="785" y="554"/>
                  <a:pt x="785" y="554"/>
                  <a:pt x="785" y="554"/>
                </a:cubicBezTo>
                <a:cubicBezTo>
                  <a:pt x="806" y="542"/>
                  <a:pt x="806" y="542"/>
                  <a:pt x="806" y="542"/>
                </a:cubicBezTo>
                <a:lnTo>
                  <a:pt x="831" y="590"/>
                </a:lnTo>
                <a:close/>
                <a:moveTo>
                  <a:pt x="797" y="525"/>
                </a:moveTo>
                <a:cubicBezTo>
                  <a:pt x="776" y="536"/>
                  <a:pt x="776" y="536"/>
                  <a:pt x="776" y="536"/>
                </a:cubicBezTo>
                <a:cubicBezTo>
                  <a:pt x="751" y="488"/>
                  <a:pt x="751" y="488"/>
                  <a:pt x="751" y="488"/>
                </a:cubicBezTo>
                <a:cubicBezTo>
                  <a:pt x="773" y="477"/>
                  <a:pt x="773" y="477"/>
                  <a:pt x="773" y="477"/>
                </a:cubicBezTo>
                <a:lnTo>
                  <a:pt x="797" y="525"/>
                </a:lnTo>
                <a:close/>
                <a:moveTo>
                  <a:pt x="739" y="411"/>
                </a:moveTo>
                <a:cubicBezTo>
                  <a:pt x="763" y="459"/>
                  <a:pt x="763" y="459"/>
                  <a:pt x="763" y="459"/>
                </a:cubicBezTo>
                <a:cubicBezTo>
                  <a:pt x="742" y="471"/>
                  <a:pt x="742" y="471"/>
                  <a:pt x="742" y="471"/>
                </a:cubicBezTo>
                <a:cubicBezTo>
                  <a:pt x="717" y="423"/>
                  <a:pt x="717" y="423"/>
                  <a:pt x="717" y="423"/>
                </a:cubicBezTo>
                <a:lnTo>
                  <a:pt x="739" y="411"/>
                </a:lnTo>
                <a:close/>
                <a:moveTo>
                  <a:pt x="705" y="429"/>
                </a:moveTo>
                <a:cubicBezTo>
                  <a:pt x="730" y="477"/>
                  <a:pt x="730" y="477"/>
                  <a:pt x="730" y="477"/>
                </a:cubicBezTo>
                <a:cubicBezTo>
                  <a:pt x="708" y="488"/>
                  <a:pt x="708" y="488"/>
                  <a:pt x="708" y="488"/>
                </a:cubicBezTo>
                <a:cubicBezTo>
                  <a:pt x="683" y="440"/>
                  <a:pt x="683" y="440"/>
                  <a:pt x="683" y="440"/>
                </a:cubicBezTo>
                <a:lnTo>
                  <a:pt x="705" y="429"/>
                </a:lnTo>
                <a:close/>
                <a:moveTo>
                  <a:pt x="671" y="446"/>
                </a:moveTo>
                <a:cubicBezTo>
                  <a:pt x="696" y="494"/>
                  <a:pt x="696" y="494"/>
                  <a:pt x="696" y="494"/>
                </a:cubicBezTo>
                <a:cubicBezTo>
                  <a:pt x="674" y="506"/>
                  <a:pt x="674" y="506"/>
                  <a:pt x="674" y="506"/>
                </a:cubicBezTo>
                <a:cubicBezTo>
                  <a:pt x="649" y="458"/>
                  <a:pt x="649" y="458"/>
                  <a:pt x="649" y="458"/>
                </a:cubicBezTo>
                <a:lnTo>
                  <a:pt x="671" y="446"/>
                </a:lnTo>
                <a:close/>
                <a:moveTo>
                  <a:pt x="616" y="475"/>
                </a:moveTo>
                <a:cubicBezTo>
                  <a:pt x="637" y="464"/>
                  <a:pt x="637" y="464"/>
                  <a:pt x="637" y="464"/>
                </a:cubicBezTo>
                <a:cubicBezTo>
                  <a:pt x="662" y="512"/>
                  <a:pt x="662" y="512"/>
                  <a:pt x="662" y="512"/>
                </a:cubicBezTo>
                <a:cubicBezTo>
                  <a:pt x="640" y="523"/>
                  <a:pt x="640" y="523"/>
                  <a:pt x="640" y="523"/>
                </a:cubicBezTo>
                <a:lnTo>
                  <a:pt x="616" y="475"/>
                </a:lnTo>
                <a:close/>
                <a:moveTo>
                  <a:pt x="649" y="541"/>
                </a:moveTo>
                <a:cubicBezTo>
                  <a:pt x="671" y="529"/>
                  <a:pt x="671" y="529"/>
                  <a:pt x="671" y="529"/>
                </a:cubicBezTo>
                <a:cubicBezTo>
                  <a:pt x="696" y="577"/>
                  <a:pt x="696" y="577"/>
                  <a:pt x="696" y="577"/>
                </a:cubicBezTo>
                <a:cubicBezTo>
                  <a:pt x="674" y="588"/>
                  <a:pt x="674" y="588"/>
                  <a:pt x="674" y="588"/>
                </a:cubicBezTo>
                <a:lnTo>
                  <a:pt x="649" y="541"/>
                </a:lnTo>
                <a:close/>
                <a:moveTo>
                  <a:pt x="683" y="606"/>
                </a:moveTo>
                <a:cubicBezTo>
                  <a:pt x="705" y="595"/>
                  <a:pt x="705" y="595"/>
                  <a:pt x="705" y="595"/>
                </a:cubicBezTo>
                <a:cubicBezTo>
                  <a:pt x="730" y="643"/>
                  <a:pt x="730" y="643"/>
                  <a:pt x="730" y="643"/>
                </a:cubicBezTo>
                <a:cubicBezTo>
                  <a:pt x="708" y="654"/>
                  <a:pt x="708" y="654"/>
                  <a:pt x="708" y="654"/>
                </a:cubicBezTo>
                <a:lnTo>
                  <a:pt x="683" y="606"/>
                </a:lnTo>
                <a:close/>
                <a:moveTo>
                  <a:pt x="742" y="719"/>
                </a:moveTo>
                <a:cubicBezTo>
                  <a:pt x="717" y="671"/>
                  <a:pt x="717" y="671"/>
                  <a:pt x="717" y="671"/>
                </a:cubicBezTo>
                <a:cubicBezTo>
                  <a:pt x="739" y="660"/>
                  <a:pt x="739" y="660"/>
                  <a:pt x="739" y="660"/>
                </a:cubicBezTo>
                <a:cubicBezTo>
                  <a:pt x="764" y="708"/>
                  <a:pt x="764" y="708"/>
                  <a:pt x="764" y="708"/>
                </a:cubicBezTo>
                <a:lnTo>
                  <a:pt x="742" y="719"/>
                </a:lnTo>
                <a:close/>
                <a:moveTo>
                  <a:pt x="751" y="914"/>
                </a:moveTo>
                <a:cubicBezTo>
                  <a:pt x="756" y="912"/>
                  <a:pt x="760" y="910"/>
                  <a:pt x="764" y="907"/>
                </a:cubicBezTo>
                <a:cubicBezTo>
                  <a:pt x="764" y="907"/>
                  <a:pt x="764" y="907"/>
                  <a:pt x="764" y="907"/>
                </a:cubicBezTo>
                <a:cubicBezTo>
                  <a:pt x="769" y="915"/>
                  <a:pt x="773" y="924"/>
                  <a:pt x="774" y="935"/>
                </a:cubicBezTo>
                <a:cubicBezTo>
                  <a:pt x="775" y="942"/>
                  <a:pt x="775" y="949"/>
                  <a:pt x="775" y="956"/>
                </a:cubicBezTo>
                <a:cubicBezTo>
                  <a:pt x="768" y="947"/>
                  <a:pt x="759" y="936"/>
                  <a:pt x="754" y="924"/>
                </a:cubicBezTo>
                <a:cubicBezTo>
                  <a:pt x="753" y="922"/>
                  <a:pt x="752" y="920"/>
                  <a:pt x="751" y="918"/>
                </a:cubicBezTo>
                <a:cubicBezTo>
                  <a:pt x="751" y="917"/>
                  <a:pt x="751" y="915"/>
                  <a:pt x="751" y="914"/>
                </a:cubicBezTo>
                <a:close/>
                <a:moveTo>
                  <a:pt x="744" y="938"/>
                </a:moveTo>
                <a:cubicBezTo>
                  <a:pt x="745" y="936"/>
                  <a:pt x="747" y="935"/>
                  <a:pt x="748" y="932"/>
                </a:cubicBezTo>
                <a:cubicBezTo>
                  <a:pt x="748" y="932"/>
                  <a:pt x="749" y="932"/>
                  <a:pt x="749" y="932"/>
                </a:cubicBezTo>
                <a:cubicBezTo>
                  <a:pt x="749" y="933"/>
                  <a:pt x="749" y="933"/>
                  <a:pt x="750" y="934"/>
                </a:cubicBezTo>
                <a:cubicBezTo>
                  <a:pt x="751" y="938"/>
                  <a:pt x="758" y="945"/>
                  <a:pt x="760" y="951"/>
                </a:cubicBezTo>
                <a:cubicBezTo>
                  <a:pt x="760" y="954"/>
                  <a:pt x="760" y="956"/>
                  <a:pt x="759" y="957"/>
                </a:cubicBezTo>
                <a:cubicBezTo>
                  <a:pt x="758" y="960"/>
                  <a:pt x="739" y="955"/>
                  <a:pt x="733" y="954"/>
                </a:cubicBezTo>
                <a:cubicBezTo>
                  <a:pt x="733" y="954"/>
                  <a:pt x="733" y="954"/>
                  <a:pt x="733" y="954"/>
                </a:cubicBezTo>
                <a:cubicBezTo>
                  <a:pt x="737" y="949"/>
                  <a:pt x="740" y="944"/>
                  <a:pt x="744" y="938"/>
                </a:cubicBezTo>
                <a:close/>
                <a:moveTo>
                  <a:pt x="707" y="963"/>
                </a:moveTo>
                <a:cubicBezTo>
                  <a:pt x="712" y="963"/>
                  <a:pt x="717" y="962"/>
                  <a:pt x="723" y="962"/>
                </a:cubicBezTo>
                <a:cubicBezTo>
                  <a:pt x="723" y="962"/>
                  <a:pt x="723" y="962"/>
                  <a:pt x="723" y="962"/>
                </a:cubicBezTo>
                <a:cubicBezTo>
                  <a:pt x="727" y="962"/>
                  <a:pt x="732" y="965"/>
                  <a:pt x="737" y="967"/>
                </a:cubicBezTo>
                <a:cubicBezTo>
                  <a:pt x="727" y="966"/>
                  <a:pt x="717" y="965"/>
                  <a:pt x="706" y="964"/>
                </a:cubicBezTo>
                <a:cubicBezTo>
                  <a:pt x="706" y="964"/>
                  <a:pt x="705" y="964"/>
                  <a:pt x="705" y="964"/>
                </a:cubicBezTo>
                <a:cubicBezTo>
                  <a:pt x="705" y="964"/>
                  <a:pt x="706" y="963"/>
                  <a:pt x="707" y="963"/>
                </a:cubicBezTo>
                <a:close/>
                <a:moveTo>
                  <a:pt x="655" y="1040"/>
                </a:moveTo>
                <a:cubicBezTo>
                  <a:pt x="655" y="1040"/>
                  <a:pt x="655" y="1040"/>
                  <a:pt x="654" y="1040"/>
                </a:cubicBezTo>
                <a:cubicBezTo>
                  <a:pt x="655" y="1040"/>
                  <a:pt x="655" y="1040"/>
                  <a:pt x="655" y="1040"/>
                </a:cubicBezTo>
                <a:cubicBezTo>
                  <a:pt x="658" y="1040"/>
                  <a:pt x="661" y="1039"/>
                  <a:pt x="664" y="1039"/>
                </a:cubicBezTo>
                <a:cubicBezTo>
                  <a:pt x="664" y="1039"/>
                  <a:pt x="664" y="1039"/>
                  <a:pt x="664" y="1039"/>
                </a:cubicBezTo>
                <a:cubicBezTo>
                  <a:pt x="666" y="1039"/>
                  <a:pt x="669" y="1040"/>
                  <a:pt x="672" y="1041"/>
                </a:cubicBezTo>
                <a:cubicBezTo>
                  <a:pt x="666" y="1041"/>
                  <a:pt x="661" y="1040"/>
                  <a:pt x="655" y="1040"/>
                </a:cubicBezTo>
                <a:close/>
                <a:moveTo>
                  <a:pt x="683" y="1035"/>
                </a:moveTo>
                <a:cubicBezTo>
                  <a:pt x="682" y="1037"/>
                  <a:pt x="672" y="1035"/>
                  <a:pt x="669" y="1034"/>
                </a:cubicBezTo>
                <a:cubicBezTo>
                  <a:pt x="669" y="1034"/>
                  <a:pt x="669" y="1034"/>
                  <a:pt x="669" y="1034"/>
                </a:cubicBezTo>
                <a:cubicBezTo>
                  <a:pt x="671" y="1031"/>
                  <a:pt x="672" y="1029"/>
                  <a:pt x="674" y="1026"/>
                </a:cubicBezTo>
                <a:cubicBezTo>
                  <a:pt x="675" y="1025"/>
                  <a:pt x="676" y="1024"/>
                  <a:pt x="676" y="1023"/>
                </a:cubicBezTo>
                <a:cubicBezTo>
                  <a:pt x="676" y="1022"/>
                  <a:pt x="676" y="1022"/>
                  <a:pt x="676" y="1022"/>
                </a:cubicBezTo>
                <a:cubicBezTo>
                  <a:pt x="677" y="1023"/>
                  <a:pt x="677" y="1023"/>
                  <a:pt x="677" y="1023"/>
                </a:cubicBezTo>
                <a:cubicBezTo>
                  <a:pt x="678" y="1025"/>
                  <a:pt x="682" y="1029"/>
                  <a:pt x="683" y="1032"/>
                </a:cubicBezTo>
                <a:cubicBezTo>
                  <a:pt x="683" y="1033"/>
                  <a:pt x="683" y="1034"/>
                  <a:pt x="683" y="1035"/>
                </a:cubicBezTo>
                <a:close/>
                <a:moveTo>
                  <a:pt x="679" y="1018"/>
                </a:moveTo>
                <a:cubicBezTo>
                  <a:pt x="678" y="1017"/>
                  <a:pt x="678" y="1016"/>
                  <a:pt x="677" y="1015"/>
                </a:cubicBezTo>
                <a:cubicBezTo>
                  <a:pt x="677" y="1014"/>
                  <a:pt x="677" y="1014"/>
                  <a:pt x="677" y="1013"/>
                </a:cubicBezTo>
                <a:cubicBezTo>
                  <a:pt x="680" y="1012"/>
                  <a:pt x="682" y="1010"/>
                  <a:pt x="684" y="1009"/>
                </a:cubicBezTo>
                <a:cubicBezTo>
                  <a:pt x="684" y="1009"/>
                  <a:pt x="684" y="1009"/>
                  <a:pt x="684" y="1009"/>
                </a:cubicBezTo>
                <a:cubicBezTo>
                  <a:pt x="687" y="1013"/>
                  <a:pt x="689" y="1018"/>
                  <a:pt x="690" y="1023"/>
                </a:cubicBezTo>
                <a:cubicBezTo>
                  <a:pt x="691" y="1027"/>
                  <a:pt x="691" y="1030"/>
                  <a:pt x="691" y="1034"/>
                </a:cubicBezTo>
                <a:cubicBezTo>
                  <a:pt x="687" y="1030"/>
                  <a:pt x="682" y="1024"/>
                  <a:pt x="679" y="1018"/>
                </a:cubicBezTo>
                <a:close/>
                <a:moveTo>
                  <a:pt x="694" y="1017"/>
                </a:moveTo>
                <a:cubicBezTo>
                  <a:pt x="693" y="1013"/>
                  <a:pt x="690" y="1009"/>
                  <a:pt x="688" y="1005"/>
                </a:cubicBezTo>
                <a:cubicBezTo>
                  <a:pt x="687" y="1005"/>
                  <a:pt x="687" y="1005"/>
                  <a:pt x="687" y="1005"/>
                </a:cubicBezTo>
                <a:cubicBezTo>
                  <a:pt x="689" y="1002"/>
                  <a:pt x="690" y="999"/>
                  <a:pt x="690" y="996"/>
                </a:cubicBezTo>
                <a:cubicBezTo>
                  <a:pt x="690" y="991"/>
                  <a:pt x="688" y="986"/>
                  <a:pt x="684" y="982"/>
                </a:cubicBezTo>
                <a:cubicBezTo>
                  <a:pt x="684" y="981"/>
                  <a:pt x="684" y="980"/>
                  <a:pt x="684" y="979"/>
                </a:cubicBezTo>
                <a:cubicBezTo>
                  <a:pt x="687" y="977"/>
                  <a:pt x="689" y="975"/>
                  <a:pt x="691" y="972"/>
                </a:cubicBezTo>
                <a:cubicBezTo>
                  <a:pt x="692" y="973"/>
                  <a:pt x="692" y="973"/>
                  <a:pt x="693" y="973"/>
                </a:cubicBezTo>
                <a:cubicBezTo>
                  <a:pt x="721" y="974"/>
                  <a:pt x="748" y="978"/>
                  <a:pt x="775" y="982"/>
                </a:cubicBezTo>
                <a:cubicBezTo>
                  <a:pt x="776" y="983"/>
                  <a:pt x="776" y="984"/>
                  <a:pt x="777" y="985"/>
                </a:cubicBezTo>
                <a:cubicBezTo>
                  <a:pt x="753" y="1004"/>
                  <a:pt x="729" y="1023"/>
                  <a:pt x="707" y="1044"/>
                </a:cubicBezTo>
                <a:cubicBezTo>
                  <a:pt x="707" y="1044"/>
                  <a:pt x="707" y="1044"/>
                  <a:pt x="706" y="1044"/>
                </a:cubicBezTo>
                <a:cubicBezTo>
                  <a:pt x="704" y="1043"/>
                  <a:pt x="702" y="1043"/>
                  <a:pt x="699" y="1042"/>
                </a:cubicBezTo>
                <a:cubicBezTo>
                  <a:pt x="699" y="1042"/>
                  <a:pt x="699" y="1041"/>
                  <a:pt x="698" y="1041"/>
                </a:cubicBezTo>
                <a:cubicBezTo>
                  <a:pt x="695" y="1034"/>
                  <a:pt x="696" y="1025"/>
                  <a:pt x="694" y="1017"/>
                </a:cubicBezTo>
                <a:close/>
                <a:moveTo>
                  <a:pt x="592" y="1146"/>
                </a:moveTo>
                <a:cubicBezTo>
                  <a:pt x="587" y="1143"/>
                  <a:pt x="586" y="1137"/>
                  <a:pt x="589" y="1132"/>
                </a:cubicBezTo>
                <a:cubicBezTo>
                  <a:pt x="593" y="1128"/>
                  <a:pt x="599" y="1127"/>
                  <a:pt x="603" y="1130"/>
                </a:cubicBezTo>
                <a:cubicBezTo>
                  <a:pt x="608" y="1133"/>
                  <a:pt x="609" y="1139"/>
                  <a:pt x="605" y="1144"/>
                </a:cubicBezTo>
                <a:cubicBezTo>
                  <a:pt x="602" y="1148"/>
                  <a:pt x="596" y="1149"/>
                  <a:pt x="592" y="1146"/>
                </a:cubicBezTo>
                <a:close/>
                <a:moveTo>
                  <a:pt x="439" y="2522"/>
                </a:moveTo>
                <a:cubicBezTo>
                  <a:pt x="423" y="2501"/>
                  <a:pt x="423" y="2501"/>
                  <a:pt x="423" y="2501"/>
                </a:cubicBezTo>
                <a:cubicBezTo>
                  <a:pt x="457" y="2475"/>
                  <a:pt x="457" y="2475"/>
                  <a:pt x="457" y="2475"/>
                </a:cubicBezTo>
                <a:cubicBezTo>
                  <a:pt x="473" y="2496"/>
                  <a:pt x="473" y="2496"/>
                  <a:pt x="473" y="2496"/>
                </a:cubicBezTo>
                <a:lnTo>
                  <a:pt x="439" y="2522"/>
                </a:lnTo>
                <a:close/>
                <a:moveTo>
                  <a:pt x="487" y="2514"/>
                </a:moveTo>
                <a:cubicBezTo>
                  <a:pt x="503" y="2535"/>
                  <a:pt x="503" y="2535"/>
                  <a:pt x="503" y="2535"/>
                </a:cubicBezTo>
                <a:cubicBezTo>
                  <a:pt x="470" y="2561"/>
                  <a:pt x="470" y="2561"/>
                  <a:pt x="470" y="2561"/>
                </a:cubicBezTo>
                <a:cubicBezTo>
                  <a:pt x="453" y="2540"/>
                  <a:pt x="453" y="2540"/>
                  <a:pt x="453" y="2540"/>
                </a:cubicBezTo>
                <a:lnTo>
                  <a:pt x="487" y="2514"/>
                </a:lnTo>
                <a:close/>
                <a:moveTo>
                  <a:pt x="441" y="2550"/>
                </a:moveTo>
                <a:cubicBezTo>
                  <a:pt x="457" y="2571"/>
                  <a:pt x="457" y="2571"/>
                  <a:pt x="457" y="2571"/>
                </a:cubicBezTo>
                <a:cubicBezTo>
                  <a:pt x="423" y="2597"/>
                  <a:pt x="423" y="2597"/>
                  <a:pt x="423" y="2597"/>
                </a:cubicBezTo>
                <a:cubicBezTo>
                  <a:pt x="407" y="2576"/>
                  <a:pt x="407" y="2576"/>
                  <a:pt x="407" y="2576"/>
                </a:cubicBezTo>
                <a:lnTo>
                  <a:pt x="441" y="2550"/>
                </a:lnTo>
                <a:close/>
                <a:moveTo>
                  <a:pt x="471" y="2589"/>
                </a:moveTo>
                <a:cubicBezTo>
                  <a:pt x="487" y="2610"/>
                  <a:pt x="487" y="2610"/>
                  <a:pt x="487" y="2610"/>
                </a:cubicBezTo>
                <a:cubicBezTo>
                  <a:pt x="453" y="2636"/>
                  <a:pt x="453" y="2636"/>
                  <a:pt x="453" y="2636"/>
                </a:cubicBezTo>
                <a:cubicBezTo>
                  <a:pt x="437" y="2615"/>
                  <a:pt x="437" y="2615"/>
                  <a:pt x="437" y="2615"/>
                </a:cubicBezTo>
                <a:lnTo>
                  <a:pt x="471" y="2589"/>
                </a:lnTo>
                <a:close/>
                <a:moveTo>
                  <a:pt x="483" y="2579"/>
                </a:moveTo>
                <a:cubicBezTo>
                  <a:pt x="517" y="2553"/>
                  <a:pt x="517" y="2553"/>
                  <a:pt x="517" y="2553"/>
                </a:cubicBezTo>
                <a:cubicBezTo>
                  <a:pt x="534" y="2574"/>
                  <a:pt x="534" y="2574"/>
                  <a:pt x="534" y="2574"/>
                </a:cubicBezTo>
                <a:cubicBezTo>
                  <a:pt x="500" y="2600"/>
                  <a:pt x="500" y="2600"/>
                  <a:pt x="500" y="2600"/>
                </a:cubicBezTo>
                <a:lnTo>
                  <a:pt x="483" y="2579"/>
                </a:lnTo>
                <a:close/>
                <a:moveTo>
                  <a:pt x="349" y="2243"/>
                </a:moveTo>
                <a:cubicBezTo>
                  <a:pt x="350" y="2239"/>
                  <a:pt x="352" y="2235"/>
                  <a:pt x="354" y="2230"/>
                </a:cubicBezTo>
                <a:cubicBezTo>
                  <a:pt x="354" y="2230"/>
                  <a:pt x="354" y="2230"/>
                  <a:pt x="354" y="2230"/>
                </a:cubicBezTo>
                <a:cubicBezTo>
                  <a:pt x="355" y="2227"/>
                  <a:pt x="359" y="2224"/>
                  <a:pt x="363" y="2221"/>
                </a:cubicBezTo>
                <a:cubicBezTo>
                  <a:pt x="358" y="2228"/>
                  <a:pt x="353" y="2236"/>
                  <a:pt x="349" y="2244"/>
                </a:cubicBezTo>
                <a:cubicBezTo>
                  <a:pt x="349" y="2244"/>
                  <a:pt x="349" y="2244"/>
                  <a:pt x="348" y="2245"/>
                </a:cubicBezTo>
                <a:cubicBezTo>
                  <a:pt x="349" y="2244"/>
                  <a:pt x="349" y="2244"/>
                  <a:pt x="349" y="2243"/>
                </a:cubicBezTo>
                <a:close/>
                <a:moveTo>
                  <a:pt x="343" y="2205"/>
                </a:moveTo>
                <a:cubicBezTo>
                  <a:pt x="342" y="2204"/>
                  <a:pt x="341" y="2202"/>
                  <a:pt x="340" y="2200"/>
                </a:cubicBezTo>
                <a:cubicBezTo>
                  <a:pt x="340" y="2200"/>
                  <a:pt x="340" y="2200"/>
                  <a:pt x="340" y="2199"/>
                </a:cubicBezTo>
                <a:cubicBezTo>
                  <a:pt x="340" y="2199"/>
                  <a:pt x="341" y="2199"/>
                  <a:pt x="341" y="2199"/>
                </a:cubicBezTo>
                <a:cubicBezTo>
                  <a:pt x="345" y="2200"/>
                  <a:pt x="353" y="2197"/>
                  <a:pt x="359" y="2198"/>
                </a:cubicBezTo>
                <a:cubicBezTo>
                  <a:pt x="360" y="2198"/>
                  <a:pt x="362" y="2199"/>
                  <a:pt x="363" y="2200"/>
                </a:cubicBezTo>
                <a:cubicBezTo>
                  <a:pt x="365" y="2203"/>
                  <a:pt x="354" y="2215"/>
                  <a:pt x="351" y="2219"/>
                </a:cubicBezTo>
                <a:cubicBezTo>
                  <a:pt x="351" y="2219"/>
                  <a:pt x="351" y="2219"/>
                  <a:pt x="351" y="2219"/>
                </a:cubicBezTo>
                <a:cubicBezTo>
                  <a:pt x="348" y="2215"/>
                  <a:pt x="346" y="2210"/>
                  <a:pt x="343" y="2205"/>
                </a:cubicBezTo>
                <a:close/>
                <a:moveTo>
                  <a:pt x="351" y="2257"/>
                </a:moveTo>
                <a:cubicBezTo>
                  <a:pt x="362" y="2236"/>
                  <a:pt x="375" y="2216"/>
                  <a:pt x="388" y="2197"/>
                </a:cubicBezTo>
                <a:cubicBezTo>
                  <a:pt x="391" y="2196"/>
                  <a:pt x="395" y="2196"/>
                  <a:pt x="400" y="2195"/>
                </a:cubicBezTo>
                <a:cubicBezTo>
                  <a:pt x="406" y="2194"/>
                  <a:pt x="410" y="2192"/>
                  <a:pt x="410" y="2188"/>
                </a:cubicBezTo>
                <a:cubicBezTo>
                  <a:pt x="416" y="2204"/>
                  <a:pt x="422" y="2221"/>
                  <a:pt x="428" y="2237"/>
                </a:cubicBezTo>
                <a:cubicBezTo>
                  <a:pt x="355" y="2275"/>
                  <a:pt x="355" y="2275"/>
                  <a:pt x="355" y="2275"/>
                </a:cubicBezTo>
                <a:cubicBezTo>
                  <a:pt x="354" y="2269"/>
                  <a:pt x="353" y="2264"/>
                  <a:pt x="351" y="2258"/>
                </a:cubicBezTo>
                <a:cubicBezTo>
                  <a:pt x="351" y="2258"/>
                  <a:pt x="351" y="2258"/>
                  <a:pt x="351" y="2257"/>
                </a:cubicBezTo>
                <a:close/>
                <a:moveTo>
                  <a:pt x="367" y="2129"/>
                </a:moveTo>
                <a:cubicBezTo>
                  <a:pt x="367" y="2129"/>
                  <a:pt x="367" y="2129"/>
                  <a:pt x="367" y="2129"/>
                </a:cubicBezTo>
                <a:cubicBezTo>
                  <a:pt x="366" y="2126"/>
                  <a:pt x="365" y="2124"/>
                  <a:pt x="364" y="2121"/>
                </a:cubicBezTo>
                <a:cubicBezTo>
                  <a:pt x="364" y="2119"/>
                  <a:pt x="363" y="2118"/>
                  <a:pt x="363" y="2117"/>
                </a:cubicBezTo>
                <a:cubicBezTo>
                  <a:pt x="363" y="2117"/>
                  <a:pt x="363" y="2117"/>
                  <a:pt x="363" y="2117"/>
                </a:cubicBezTo>
                <a:cubicBezTo>
                  <a:pt x="363" y="2117"/>
                  <a:pt x="364" y="2117"/>
                  <a:pt x="364" y="2117"/>
                </a:cubicBezTo>
                <a:cubicBezTo>
                  <a:pt x="366" y="2118"/>
                  <a:pt x="371" y="2117"/>
                  <a:pt x="374" y="2118"/>
                </a:cubicBezTo>
                <a:cubicBezTo>
                  <a:pt x="375" y="2119"/>
                  <a:pt x="375" y="2119"/>
                  <a:pt x="376" y="2120"/>
                </a:cubicBezTo>
                <a:cubicBezTo>
                  <a:pt x="376" y="2122"/>
                  <a:pt x="369" y="2127"/>
                  <a:pt x="367" y="2129"/>
                </a:cubicBezTo>
                <a:close/>
                <a:moveTo>
                  <a:pt x="373" y="2131"/>
                </a:moveTo>
                <a:cubicBezTo>
                  <a:pt x="370" y="2135"/>
                  <a:pt x="366" y="2139"/>
                  <a:pt x="363" y="2143"/>
                </a:cubicBezTo>
                <a:cubicBezTo>
                  <a:pt x="363" y="2143"/>
                  <a:pt x="363" y="2143"/>
                  <a:pt x="363" y="2143"/>
                </a:cubicBezTo>
                <a:cubicBezTo>
                  <a:pt x="363" y="2143"/>
                  <a:pt x="363" y="2143"/>
                  <a:pt x="363" y="2142"/>
                </a:cubicBezTo>
                <a:cubicBezTo>
                  <a:pt x="364" y="2140"/>
                  <a:pt x="366" y="2138"/>
                  <a:pt x="367" y="2136"/>
                </a:cubicBezTo>
                <a:cubicBezTo>
                  <a:pt x="367" y="2136"/>
                  <a:pt x="367" y="2136"/>
                  <a:pt x="367" y="2136"/>
                </a:cubicBezTo>
                <a:cubicBezTo>
                  <a:pt x="368" y="2134"/>
                  <a:pt x="371" y="2133"/>
                  <a:pt x="373" y="2131"/>
                </a:cubicBezTo>
                <a:close/>
                <a:moveTo>
                  <a:pt x="361" y="2113"/>
                </a:moveTo>
                <a:cubicBezTo>
                  <a:pt x="360" y="2113"/>
                  <a:pt x="359" y="2112"/>
                  <a:pt x="358" y="2112"/>
                </a:cubicBezTo>
                <a:cubicBezTo>
                  <a:pt x="358" y="2112"/>
                  <a:pt x="357" y="2111"/>
                  <a:pt x="357" y="2111"/>
                </a:cubicBezTo>
                <a:cubicBezTo>
                  <a:pt x="357" y="2109"/>
                  <a:pt x="358" y="2106"/>
                  <a:pt x="357" y="2104"/>
                </a:cubicBezTo>
                <a:cubicBezTo>
                  <a:pt x="358" y="2104"/>
                  <a:pt x="358" y="2104"/>
                  <a:pt x="358" y="2104"/>
                </a:cubicBezTo>
                <a:cubicBezTo>
                  <a:pt x="362" y="2104"/>
                  <a:pt x="367" y="2105"/>
                  <a:pt x="371" y="2108"/>
                </a:cubicBezTo>
                <a:cubicBezTo>
                  <a:pt x="374" y="2109"/>
                  <a:pt x="377" y="2112"/>
                  <a:pt x="380" y="2113"/>
                </a:cubicBezTo>
                <a:cubicBezTo>
                  <a:pt x="374" y="2114"/>
                  <a:pt x="367" y="2114"/>
                  <a:pt x="361" y="2113"/>
                </a:cubicBezTo>
                <a:close/>
                <a:moveTo>
                  <a:pt x="362" y="2151"/>
                </a:moveTo>
                <a:cubicBezTo>
                  <a:pt x="362" y="2151"/>
                  <a:pt x="363" y="2150"/>
                  <a:pt x="363" y="2150"/>
                </a:cubicBezTo>
                <a:cubicBezTo>
                  <a:pt x="371" y="2140"/>
                  <a:pt x="380" y="2130"/>
                  <a:pt x="390" y="2121"/>
                </a:cubicBezTo>
                <a:cubicBezTo>
                  <a:pt x="390" y="2121"/>
                  <a:pt x="390" y="2121"/>
                  <a:pt x="391" y="2121"/>
                </a:cubicBezTo>
                <a:cubicBezTo>
                  <a:pt x="395" y="2139"/>
                  <a:pt x="400" y="2157"/>
                  <a:pt x="406" y="2174"/>
                </a:cubicBezTo>
                <a:cubicBezTo>
                  <a:pt x="403" y="2170"/>
                  <a:pt x="398" y="2169"/>
                  <a:pt x="394" y="2173"/>
                </a:cubicBezTo>
                <a:cubicBezTo>
                  <a:pt x="391" y="2176"/>
                  <a:pt x="388" y="2179"/>
                  <a:pt x="385" y="2181"/>
                </a:cubicBezTo>
                <a:cubicBezTo>
                  <a:pt x="385" y="2181"/>
                  <a:pt x="384" y="2182"/>
                  <a:pt x="382" y="2182"/>
                </a:cubicBezTo>
                <a:cubicBezTo>
                  <a:pt x="373" y="2182"/>
                  <a:pt x="364" y="2177"/>
                  <a:pt x="356" y="2173"/>
                </a:cubicBezTo>
                <a:cubicBezTo>
                  <a:pt x="356" y="2173"/>
                  <a:pt x="356" y="2173"/>
                  <a:pt x="356" y="2173"/>
                </a:cubicBezTo>
                <a:cubicBezTo>
                  <a:pt x="362" y="2167"/>
                  <a:pt x="364" y="2159"/>
                  <a:pt x="362" y="2151"/>
                </a:cubicBezTo>
                <a:close/>
                <a:moveTo>
                  <a:pt x="361" y="2050"/>
                </a:moveTo>
                <a:cubicBezTo>
                  <a:pt x="356" y="2051"/>
                  <a:pt x="351" y="2047"/>
                  <a:pt x="350" y="2042"/>
                </a:cubicBezTo>
                <a:cubicBezTo>
                  <a:pt x="350" y="2037"/>
                  <a:pt x="353" y="2032"/>
                  <a:pt x="359" y="2031"/>
                </a:cubicBezTo>
                <a:cubicBezTo>
                  <a:pt x="364" y="2030"/>
                  <a:pt x="369" y="2034"/>
                  <a:pt x="370" y="2039"/>
                </a:cubicBezTo>
                <a:cubicBezTo>
                  <a:pt x="371" y="2045"/>
                  <a:pt x="367" y="2050"/>
                  <a:pt x="361" y="2050"/>
                </a:cubicBezTo>
                <a:close/>
                <a:moveTo>
                  <a:pt x="452" y="1291"/>
                </a:moveTo>
                <a:cubicBezTo>
                  <a:pt x="455" y="1290"/>
                  <a:pt x="457" y="1288"/>
                  <a:pt x="459" y="1286"/>
                </a:cubicBezTo>
                <a:cubicBezTo>
                  <a:pt x="459" y="1286"/>
                  <a:pt x="459" y="1286"/>
                  <a:pt x="459" y="1286"/>
                </a:cubicBezTo>
                <a:cubicBezTo>
                  <a:pt x="463" y="1291"/>
                  <a:pt x="466" y="1296"/>
                  <a:pt x="467" y="1302"/>
                </a:cubicBezTo>
                <a:cubicBezTo>
                  <a:pt x="468" y="1306"/>
                  <a:pt x="469" y="1311"/>
                  <a:pt x="470" y="1315"/>
                </a:cubicBezTo>
                <a:cubicBezTo>
                  <a:pt x="464" y="1310"/>
                  <a:pt x="458" y="1304"/>
                  <a:pt x="454" y="1297"/>
                </a:cubicBezTo>
                <a:cubicBezTo>
                  <a:pt x="453" y="1296"/>
                  <a:pt x="453" y="1295"/>
                  <a:pt x="452" y="1294"/>
                </a:cubicBezTo>
                <a:cubicBezTo>
                  <a:pt x="452" y="1293"/>
                  <a:pt x="452" y="1292"/>
                  <a:pt x="452" y="1291"/>
                </a:cubicBezTo>
                <a:close/>
                <a:moveTo>
                  <a:pt x="449" y="1306"/>
                </a:moveTo>
                <a:cubicBezTo>
                  <a:pt x="450" y="1305"/>
                  <a:pt x="451" y="1304"/>
                  <a:pt x="452" y="1303"/>
                </a:cubicBezTo>
                <a:cubicBezTo>
                  <a:pt x="452" y="1302"/>
                  <a:pt x="452" y="1302"/>
                  <a:pt x="452" y="1302"/>
                </a:cubicBezTo>
                <a:cubicBezTo>
                  <a:pt x="452" y="1303"/>
                  <a:pt x="452" y="1303"/>
                  <a:pt x="452" y="1303"/>
                </a:cubicBezTo>
                <a:cubicBezTo>
                  <a:pt x="454" y="1306"/>
                  <a:pt x="458" y="1310"/>
                  <a:pt x="460" y="1313"/>
                </a:cubicBezTo>
                <a:cubicBezTo>
                  <a:pt x="460" y="1314"/>
                  <a:pt x="460" y="1316"/>
                  <a:pt x="460" y="1317"/>
                </a:cubicBezTo>
                <a:cubicBezTo>
                  <a:pt x="459" y="1319"/>
                  <a:pt x="448" y="1317"/>
                  <a:pt x="444" y="1316"/>
                </a:cubicBezTo>
                <a:cubicBezTo>
                  <a:pt x="444" y="1316"/>
                  <a:pt x="444" y="1316"/>
                  <a:pt x="444" y="1316"/>
                </a:cubicBezTo>
                <a:cubicBezTo>
                  <a:pt x="446" y="1313"/>
                  <a:pt x="447" y="1310"/>
                  <a:pt x="449" y="1306"/>
                </a:cubicBezTo>
                <a:close/>
                <a:moveTo>
                  <a:pt x="429" y="1324"/>
                </a:moveTo>
                <a:cubicBezTo>
                  <a:pt x="432" y="1323"/>
                  <a:pt x="435" y="1323"/>
                  <a:pt x="438" y="1322"/>
                </a:cubicBezTo>
                <a:cubicBezTo>
                  <a:pt x="438" y="1322"/>
                  <a:pt x="438" y="1322"/>
                  <a:pt x="438" y="1322"/>
                </a:cubicBezTo>
                <a:cubicBezTo>
                  <a:pt x="441" y="1322"/>
                  <a:pt x="444" y="1323"/>
                  <a:pt x="447" y="1324"/>
                </a:cubicBezTo>
                <a:cubicBezTo>
                  <a:pt x="441" y="1324"/>
                  <a:pt x="435" y="1324"/>
                  <a:pt x="428" y="1324"/>
                </a:cubicBezTo>
                <a:cubicBezTo>
                  <a:pt x="428" y="1324"/>
                  <a:pt x="428" y="1324"/>
                  <a:pt x="427" y="1324"/>
                </a:cubicBezTo>
                <a:cubicBezTo>
                  <a:pt x="428" y="1324"/>
                  <a:pt x="428" y="1324"/>
                  <a:pt x="429" y="1324"/>
                </a:cubicBezTo>
                <a:close/>
                <a:moveTo>
                  <a:pt x="420" y="1331"/>
                </a:moveTo>
                <a:cubicBezTo>
                  <a:pt x="420" y="1331"/>
                  <a:pt x="421" y="1331"/>
                  <a:pt x="421" y="1331"/>
                </a:cubicBezTo>
                <a:cubicBezTo>
                  <a:pt x="438" y="1330"/>
                  <a:pt x="454" y="1330"/>
                  <a:pt x="471" y="1331"/>
                </a:cubicBezTo>
                <a:cubicBezTo>
                  <a:pt x="473" y="1332"/>
                  <a:pt x="475" y="1334"/>
                  <a:pt x="477" y="1337"/>
                </a:cubicBezTo>
                <a:cubicBezTo>
                  <a:pt x="478" y="1339"/>
                  <a:pt x="479" y="1340"/>
                  <a:pt x="481" y="1341"/>
                </a:cubicBezTo>
                <a:cubicBezTo>
                  <a:pt x="478" y="1346"/>
                  <a:pt x="475" y="1352"/>
                  <a:pt x="472" y="1358"/>
                </a:cubicBezTo>
                <a:cubicBezTo>
                  <a:pt x="415" y="1337"/>
                  <a:pt x="415" y="1337"/>
                  <a:pt x="415" y="1337"/>
                </a:cubicBezTo>
                <a:cubicBezTo>
                  <a:pt x="417" y="1335"/>
                  <a:pt x="418" y="1333"/>
                  <a:pt x="420" y="1331"/>
                </a:cubicBezTo>
                <a:close/>
                <a:moveTo>
                  <a:pt x="324" y="1336"/>
                </a:moveTo>
                <a:cubicBezTo>
                  <a:pt x="364" y="1351"/>
                  <a:pt x="364" y="1351"/>
                  <a:pt x="364" y="1351"/>
                </a:cubicBezTo>
                <a:cubicBezTo>
                  <a:pt x="357" y="1368"/>
                  <a:pt x="357" y="1368"/>
                  <a:pt x="357" y="1368"/>
                </a:cubicBezTo>
                <a:cubicBezTo>
                  <a:pt x="317" y="1353"/>
                  <a:pt x="317" y="1353"/>
                  <a:pt x="317" y="1353"/>
                </a:cubicBezTo>
                <a:lnTo>
                  <a:pt x="324" y="1336"/>
                </a:lnTo>
                <a:close/>
                <a:moveTo>
                  <a:pt x="268" y="1316"/>
                </a:moveTo>
                <a:cubicBezTo>
                  <a:pt x="308" y="1331"/>
                  <a:pt x="308" y="1331"/>
                  <a:pt x="308" y="1331"/>
                </a:cubicBezTo>
                <a:cubicBezTo>
                  <a:pt x="302" y="1348"/>
                  <a:pt x="302" y="1348"/>
                  <a:pt x="302" y="1348"/>
                </a:cubicBezTo>
                <a:cubicBezTo>
                  <a:pt x="262" y="1333"/>
                  <a:pt x="262" y="1333"/>
                  <a:pt x="262" y="1333"/>
                </a:cubicBezTo>
                <a:lnTo>
                  <a:pt x="268" y="1316"/>
                </a:lnTo>
                <a:close/>
                <a:moveTo>
                  <a:pt x="297" y="1363"/>
                </a:moveTo>
                <a:cubicBezTo>
                  <a:pt x="290" y="1380"/>
                  <a:pt x="290" y="1380"/>
                  <a:pt x="290" y="1380"/>
                </a:cubicBezTo>
                <a:cubicBezTo>
                  <a:pt x="250" y="1365"/>
                  <a:pt x="250" y="1365"/>
                  <a:pt x="250" y="1365"/>
                </a:cubicBezTo>
                <a:cubicBezTo>
                  <a:pt x="257" y="1348"/>
                  <a:pt x="257" y="1348"/>
                  <a:pt x="257" y="1348"/>
                </a:cubicBezTo>
                <a:lnTo>
                  <a:pt x="297" y="1363"/>
                </a:lnTo>
                <a:close/>
                <a:moveTo>
                  <a:pt x="213" y="1296"/>
                </a:moveTo>
                <a:cubicBezTo>
                  <a:pt x="253" y="1311"/>
                  <a:pt x="253" y="1311"/>
                  <a:pt x="253" y="1311"/>
                </a:cubicBezTo>
                <a:cubicBezTo>
                  <a:pt x="247" y="1328"/>
                  <a:pt x="247" y="1328"/>
                  <a:pt x="247" y="1328"/>
                </a:cubicBezTo>
                <a:cubicBezTo>
                  <a:pt x="207" y="1313"/>
                  <a:pt x="207" y="1313"/>
                  <a:pt x="207" y="1313"/>
                </a:cubicBezTo>
                <a:lnTo>
                  <a:pt x="213" y="1296"/>
                </a:lnTo>
                <a:close/>
                <a:moveTo>
                  <a:pt x="201" y="1328"/>
                </a:moveTo>
                <a:cubicBezTo>
                  <a:pt x="241" y="1343"/>
                  <a:pt x="241" y="1343"/>
                  <a:pt x="241" y="1343"/>
                </a:cubicBezTo>
                <a:cubicBezTo>
                  <a:pt x="235" y="1360"/>
                  <a:pt x="235" y="1360"/>
                  <a:pt x="235" y="1360"/>
                </a:cubicBezTo>
                <a:cubicBezTo>
                  <a:pt x="195" y="1345"/>
                  <a:pt x="195" y="1345"/>
                  <a:pt x="195" y="1345"/>
                </a:cubicBezTo>
                <a:lnTo>
                  <a:pt x="201" y="1328"/>
                </a:lnTo>
                <a:close/>
                <a:moveTo>
                  <a:pt x="212" y="1424"/>
                </a:moveTo>
                <a:cubicBezTo>
                  <a:pt x="172" y="1409"/>
                  <a:pt x="172" y="1409"/>
                  <a:pt x="172" y="1409"/>
                </a:cubicBezTo>
                <a:cubicBezTo>
                  <a:pt x="178" y="1392"/>
                  <a:pt x="178" y="1392"/>
                  <a:pt x="178" y="1392"/>
                </a:cubicBezTo>
                <a:cubicBezTo>
                  <a:pt x="218" y="1407"/>
                  <a:pt x="218" y="1407"/>
                  <a:pt x="218" y="1407"/>
                </a:cubicBezTo>
                <a:lnTo>
                  <a:pt x="212" y="1424"/>
                </a:lnTo>
                <a:close/>
                <a:moveTo>
                  <a:pt x="183" y="1377"/>
                </a:moveTo>
                <a:cubicBezTo>
                  <a:pt x="190" y="1360"/>
                  <a:pt x="190" y="1360"/>
                  <a:pt x="190" y="1360"/>
                </a:cubicBezTo>
                <a:cubicBezTo>
                  <a:pt x="230" y="1374"/>
                  <a:pt x="230" y="1374"/>
                  <a:pt x="230" y="1374"/>
                </a:cubicBezTo>
                <a:cubicBezTo>
                  <a:pt x="224" y="1391"/>
                  <a:pt x="224" y="1391"/>
                  <a:pt x="224" y="1391"/>
                </a:cubicBezTo>
                <a:lnTo>
                  <a:pt x="183" y="1377"/>
                </a:lnTo>
                <a:close/>
                <a:moveTo>
                  <a:pt x="267" y="1444"/>
                </a:moveTo>
                <a:cubicBezTo>
                  <a:pt x="227" y="1429"/>
                  <a:pt x="227" y="1429"/>
                  <a:pt x="227" y="1429"/>
                </a:cubicBezTo>
                <a:cubicBezTo>
                  <a:pt x="233" y="1412"/>
                  <a:pt x="233" y="1412"/>
                  <a:pt x="233" y="1412"/>
                </a:cubicBezTo>
                <a:cubicBezTo>
                  <a:pt x="273" y="1427"/>
                  <a:pt x="273" y="1427"/>
                  <a:pt x="273" y="1427"/>
                </a:cubicBezTo>
                <a:lnTo>
                  <a:pt x="267" y="1444"/>
                </a:lnTo>
                <a:close/>
                <a:moveTo>
                  <a:pt x="239" y="1397"/>
                </a:moveTo>
                <a:cubicBezTo>
                  <a:pt x="245" y="1380"/>
                  <a:pt x="245" y="1380"/>
                  <a:pt x="245" y="1380"/>
                </a:cubicBezTo>
                <a:cubicBezTo>
                  <a:pt x="285" y="1395"/>
                  <a:pt x="285" y="1395"/>
                  <a:pt x="285" y="1395"/>
                </a:cubicBezTo>
                <a:cubicBezTo>
                  <a:pt x="279" y="1412"/>
                  <a:pt x="279" y="1412"/>
                  <a:pt x="279" y="1412"/>
                </a:cubicBezTo>
                <a:lnTo>
                  <a:pt x="239" y="1397"/>
                </a:lnTo>
                <a:close/>
                <a:moveTo>
                  <a:pt x="322" y="1464"/>
                </a:moveTo>
                <a:cubicBezTo>
                  <a:pt x="282" y="1449"/>
                  <a:pt x="282" y="1449"/>
                  <a:pt x="282" y="1449"/>
                </a:cubicBezTo>
                <a:cubicBezTo>
                  <a:pt x="288" y="1432"/>
                  <a:pt x="288" y="1432"/>
                  <a:pt x="288" y="1432"/>
                </a:cubicBezTo>
                <a:cubicBezTo>
                  <a:pt x="328" y="1447"/>
                  <a:pt x="328" y="1447"/>
                  <a:pt x="328" y="1447"/>
                </a:cubicBezTo>
                <a:lnTo>
                  <a:pt x="322" y="1464"/>
                </a:lnTo>
                <a:close/>
                <a:moveTo>
                  <a:pt x="334" y="1432"/>
                </a:moveTo>
                <a:cubicBezTo>
                  <a:pt x="294" y="1417"/>
                  <a:pt x="294" y="1417"/>
                  <a:pt x="294" y="1417"/>
                </a:cubicBezTo>
                <a:cubicBezTo>
                  <a:pt x="300" y="1400"/>
                  <a:pt x="300" y="1400"/>
                  <a:pt x="300" y="1400"/>
                </a:cubicBezTo>
                <a:cubicBezTo>
                  <a:pt x="340" y="1415"/>
                  <a:pt x="340" y="1415"/>
                  <a:pt x="340" y="1415"/>
                </a:cubicBezTo>
                <a:lnTo>
                  <a:pt x="334" y="1432"/>
                </a:lnTo>
                <a:close/>
                <a:moveTo>
                  <a:pt x="346" y="1400"/>
                </a:moveTo>
                <a:cubicBezTo>
                  <a:pt x="305" y="1386"/>
                  <a:pt x="305" y="1386"/>
                  <a:pt x="305" y="1386"/>
                </a:cubicBezTo>
                <a:cubicBezTo>
                  <a:pt x="312" y="1369"/>
                  <a:pt x="312" y="1369"/>
                  <a:pt x="312" y="1369"/>
                </a:cubicBezTo>
                <a:cubicBezTo>
                  <a:pt x="352" y="1383"/>
                  <a:pt x="352" y="1383"/>
                  <a:pt x="352" y="1383"/>
                </a:cubicBezTo>
                <a:lnTo>
                  <a:pt x="346" y="1400"/>
                </a:lnTo>
                <a:close/>
                <a:moveTo>
                  <a:pt x="319" y="1556"/>
                </a:moveTo>
                <a:cubicBezTo>
                  <a:pt x="323" y="1539"/>
                  <a:pt x="334" y="1527"/>
                  <a:pt x="345" y="1529"/>
                </a:cubicBezTo>
                <a:cubicBezTo>
                  <a:pt x="355" y="1531"/>
                  <a:pt x="361" y="1547"/>
                  <a:pt x="358" y="1564"/>
                </a:cubicBezTo>
                <a:cubicBezTo>
                  <a:pt x="354" y="1581"/>
                  <a:pt x="343" y="1594"/>
                  <a:pt x="332" y="1591"/>
                </a:cubicBezTo>
                <a:cubicBezTo>
                  <a:pt x="322" y="1589"/>
                  <a:pt x="316" y="1574"/>
                  <a:pt x="319" y="1556"/>
                </a:cubicBezTo>
                <a:close/>
                <a:moveTo>
                  <a:pt x="73" y="1596"/>
                </a:moveTo>
                <a:cubicBezTo>
                  <a:pt x="70" y="1613"/>
                  <a:pt x="58" y="1626"/>
                  <a:pt x="48" y="1624"/>
                </a:cubicBezTo>
                <a:cubicBezTo>
                  <a:pt x="37" y="1621"/>
                  <a:pt x="31" y="1606"/>
                  <a:pt x="35" y="1588"/>
                </a:cubicBezTo>
                <a:cubicBezTo>
                  <a:pt x="39" y="1571"/>
                  <a:pt x="50" y="1559"/>
                  <a:pt x="60" y="1561"/>
                </a:cubicBezTo>
                <a:cubicBezTo>
                  <a:pt x="71" y="1563"/>
                  <a:pt x="77" y="1579"/>
                  <a:pt x="73" y="1596"/>
                </a:cubicBezTo>
                <a:close/>
                <a:moveTo>
                  <a:pt x="65" y="1537"/>
                </a:moveTo>
                <a:cubicBezTo>
                  <a:pt x="55" y="1535"/>
                  <a:pt x="49" y="1519"/>
                  <a:pt x="52" y="1502"/>
                </a:cubicBezTo>
                <a:cubicBezTo>
                  <a:pt x="56" y="1485"/>
                  <a:pt x="67" y="1472"/>
                  <a:pt x="78" y="1475"/>
                </a:cubicBezTo>
                <a:cubicBezTo>
                  <a:pt x="88" y="1477"/>
                  <a:pt x="94" y="1493"/>
                  <a:pt x="91" y="1510"/>
                </a:cubicBezTo>
                <a:cubicBezTo>
                  <a:pt x="87" y="1527"/>
                  <a:pt x="76" y="1540"/>
                  <a:pt x="65" y="1537"/>
                </a:cubicBezTo>
                <a:close/>
                <a:moveTo>
                  <a:pt x="127" y="1607"/>
                </a:moveTo>
                <a:cubicBezTo>
                  <a:pt x="123" y="1624"/>
                  <a:pt x="112" y="1637"/>
                  <a:pt x="101" y="1634"/>
                </a:cubicBezTo>
                <a:cubicBezTo>
                  <a:pt x="91" y="1632"/>
                  <a:pt x="85" y="1616"/>
                  <a:pt x="88" y="1599"/>
                </a:cubicBezTo>
                <a:cubicBezTo>
                  <a:pt x="92" y="1582"/>
                  <a:pt x="103" y="1569"/>
                  <a:pt x="114" y="1572"/>
                </a:cubicBezTo>
                <a:cubicBezTo>
                  <a:pt x="124" y="1574"/>
                  <a:pt x="130" y="1589"/>
                  <a:pt x="127" y="1607"/>
                </a:cubicBezTo>
                <a:close/>
                <a:moveTo>
                  <a:pt x="119" y="1548"/>
                </a:moveTo>
                <a:cubicBezTo>
                  <a:pt x="108" y="1546"/>
                  <a:pt x="102" y="1530"/>
                  <a:pt x="106" y="1513"/>
                </a:cubicBezTo>
                <a:cubicBezTo>
                  <a:pt x="109" y="1496"/>
                  <a:pt x="121" y="1483"/>
                  <a:pt x="131" y="1485"/>
                </a:cubicBezTo>
                <a:cubicBezTo>
                  <a:pt x="142" y="1488"/>
                  <a:pt x="148" y="1503"/>
                  <a:pt x="144" y="1521"/>
                </a:cubicBezTo>
                <a:cubicBezTo>
                  <a:pt x="141" y="1538"/>
                  <a:pt x="129" y="1550"/>
                  <a:pt x="119" y="1548"/>
                </a:cubicBezTo>
                <a:close/>
                <a:moveTo>
                  <a:pt x="180" y="1618"/>
                </a:moveTo>
                <a:cubicBezTo>
                  <a:pt x="177" y="1635"/>
                  <a:pt x="165" y="1647"/>
                  <a:pt x="155" y="1645"/>
                </a:cubicBezTo>
                <a:cubicBezTo>
                  <a:pt x="144" y="1643"/>
                  <a:pt x="138" y="1627"/>
                  <a:pt x="142" y="1610"/>
                </a:cubicBezTo>
                <a:cubicBezTo>
                  <a:pt x="145" y="1593"/>
                  <a:pt x="157" y="1580"/>
                  <a:pt x="167" y="1582"/>
                </a:cubicBezTo>
                <a:cubicBezTo>
                  <a:pt x="178" y="1584"/>
                  <a:pt x="184" y="1600"/>
                  <a:pt x="180" y="1618"/>
                </a:cubicBezTo>
                <a:close/>
                <a:moveTo>
                  <a:pt x="172" y="1559"/>
                </a:moveTo>
                <a:cubicBezTo>
                  <a:pt x="161" y="1557"/>
                  <a:pt x="156" y="1541"/>
                  <a:pt x="159" y="1524"/>
                </a:cubicBezTo>
                <a:cubicBezTo>
                  <a:pt x="163" y="1506"/>
                  <a:pt x="174" y="1494"/>
                  <a:pt x="185" y="1496"/>
                </a:cubicBezTo>
                <a:cubicBezTo>
                  <a:pt x="195" y="1498"/>
                  <a:pt x="201" y="1514"/>
                  <a:pt x="197" y="1532"/>
                </a:cubicBezTo>
                <a:cubicBezTo>
                  <a:pt x="194" y="1549"/>
                  <a:pt x="183" y="1561"/>
                  <a:pt x="172" y="1559"/>
                </a:cubicBezTo>
                <a:close/>
                <a:moveTo>
                  <a:pt x="233" y="1628"/>
                </a:moveTo>
                <a:cubicBezTo>
                  <a:pt x="230" y="1646"/>
                  <a:pt x="219" y="1658"/>
                  <a:pt x="208" y="1656"/>
                </a:cubicBezTo>
                <a:cubicBezTo>
                  <a:pt x="197" y="1654"/>
                  <a:pt x="192" y="1638"/>
                  <a:pt x="195" y="1621"/>
                </a:cubicBezTo>
                <a:cubicBezTo>
                  <a:pt x="199" y="1603"/>
                  <a:pt x="210" y="1591"/>
                  <a:pt x="221" y="1593"/>
                </a:cubicBezTo>
                <a:cubicBezTo>
                  <a:pt x="231" y="1595"/>
                  <a:pt x="237" y="1611"/>
                  <a:pt x="233" y="1628"/>
                </a:cubicBezTo>
                <a:close/>
                <a:moveTo>
                  <a:pt x="225" y="1570"/>
                </a:moveTo>
                <a:cubicBezTo>
                  <a:pt x="215" y="1568"/>
                  <a:pt x="209" y="1552"/>
                  <a:pt x="213" y="1535"/>
                </a:cubicBezTo>
                <a:cubicBezTo>
                  <a:pt x="216" y="1517"/>
                  <a:pt x="228" y="1505"/>
                  <a:pt x="238" y="1507"/>
                </a:cubicBezTo>
                <a:cubicBezTo>
                  <a:pt x="249" y="1509"/>
                  <a:pt x="254" y="1525"/>
                  <a:pt x="251" y="1542"/>
                </a:cubicBezTo>
                <a:cubicBezTo>
                  <a:pt x="247" y="1560"/>
                  <a:pt x="236" y="1572"/>
                  <a:pt x="225" y="1570"/>
                </a:cubicBezTo>
                <a:close/>
                <a:moveTo>
                  <a:pt x="287" y="1639"/>
                </a:moveTo>
                <a:cubicBezTo>
                  <a:pt x="283" y="1657"/>
                  <a:pt x="272" y="1669"/>
                  <a:pt x="261" y="1667"/>
                </a:cubicBezTo>
                <a:cubicBezTo>
                  <a:pt x="251" y="1665"/>
                  <a:pt x="245" y="1649"/>
                  <a:pt x="249" y="1632"/>
                </a:cubicBezTo>
                <a:cubicBezTo>
                  <a:pt x="252" y="1614"/>
                  <a:pt x="264" y="1602"/>
                  <a:pt x="274" y="1604"/>
                </a:cubicBezTo>
                <a:cubicBezTo>
                  <a:pt x="285" y="1606"/>
                  <a:pt x="290" y="1622"/>
                  <a:pt x="287" y="1639"/>
                </a:cubicBezTo>
                <a:close/>
                <a:moveTo>
                  <a:pt x="279" y="1581"/>
                </a:moveTo>
                <a:cubicBezTo>
                  <a:pt x="268" y="1579"/>
                  <a:pt x="263" y="1563"/>
                  <a:pt x="266" y="1545"/>
                </a:cubicBezTo>
                <a:cubicBezTo>
                  <a:pt x="270" y="1528"/>
                  <a:pt x="281" y="1516"/>
                  <a:pt x="292" y="1518"/>
                </a:cubicBezTo>
                <a:cubicBezTo>
                  <a:pt x="302" y="1520"/>
                  <a:pt x="308" y="1536"/>
                  <a:pt x="304" y="1553"/>
                </a:cubicBezTo>
                <a:cubicBezTo>
                  <a:pt x="301" y="1570"/>
                  <a:pt x="289" y="1583"/>
                  <a:pt x="279" y="1581"/>
                </a:cubicBezTo>
                <a:close/>
                <a:moveTo>
                  <a:pt x="302" y="1642"/>
                </a:moveTo>
                <a:cubicBezTo>
                  <a:pt x="306" y="1625"/>
                  <a:pt x="317" y="1613"/>
                  <a:pt x="327" y="1615"/>
                </a:cubicBezTo>
                <a:cubicBezTo>
                  <a:pt x="338" y="1617"/>
                  <a:pt x="344" y="1633"/>
                  <a:pt x="340" y="1650"/>
                </a:cubicBezTo>
                <a:cubicBezTo>
                  <a:pt x="337" y="1667"/>
                  <a:pt x="325" y="1680"/>
                  <a:pt x="315" y="1678"/>
                </a:cubicBezTo>
                <a:cubicBezTo>
                  <a:pt x="304" y="1675"/>
                  <a:pt x="299" y="1660"/>
                  <a:pt x="302" y="1642"/>
                </a:cubicBezTo>
                <a:close/>
                <a:moveTo>
                  <a:pt x="318" y="1794"/>
                </a:moveTo>
                <a:cubicBezTo>
                  <a:pt x="318" y="1794"/>
                  <a:pt x="318" y="1794"/>
                  <a:pt x="317" y="1794"/>
                </a:cubicBezTo>
                <a:cubicBezTo>
                  <a:pt x="318" y="1794"/>
                  <a:pt x="318" y="1794"/>
                  <a:pt x="318" y="1794"/>
                </a:cubicBezTo>
                <a:cubicBezTo>
                  <a:pt x="321" y="1792"/>
                  <a:pt x="324" y="1790"/>
                  <a:pt x="327" y="1789"/>
                </a:cubicBezTo>
                <a:cubicBezTo>
                  <a:pt x="327" y="1788"/>
                  <a:pt x="327" y="1788"/>
                  <a:pt x="327" y="1788"/>
                </a:cubicBezTo>
                <a:cubicBezTo>
                  <a:pt x="329" y="1787"/>
                  <a:pt x="332" y="1787"/>
                  <a:pt x="336" y="1787"/>
                </a:cubicBezTo>
                <a:cubicBezTo>
                  <a:pt x="330" y="1789"/>
                  <a:pt x="324" y="1791"/>
                  <a:pt x="318" y="1794"/>
                </a:cubicBezTo>
                <a:close/>
                <a:moveTo>
                  <a:pt x="330" y="1781"/>
                </a:moveTo>
                <a:cubicBezTo>
                  <a:pt x="330" y="1781"/>
                  <a:pt x="330" y="1781"/>
                  <a:pt x="329" y="1781"/>
                </a:cubicBezTo>
                <a:cubicBezTo>
                  <a:pt x="330" y="1777"/>
                  <a:pt x="330" y="1773"/>
                  <a:pt x="331" y="1770"/>
                </a:cubicBezTo>
                <a:cubicBezTo>
                  <a:pt x="331" y="1768"/>
                  <a:pt x="331" y="1767"/>
                  <a:pt x="332" y="1765"/>
                </a:cubicBezTo>
                <a:cubicBezTo>
                  <a:pt x="332" y="1765"/>
                  <a:pt x="332" y="1765"/>
                  <a:pt x="332" y="1765"/>
                </a:cubicBezTo>
                <a:cubicBezTo>
                  <a:pt x="332" y="1765"/>
                  <a:pt x="332" y="1765"/>
                  <a:pt x="333" y="1765"/>
                </a:cubicBezTo>
                <a:cubicBezTo>
                  <a:pt x="335" y="1767"/>
                  <a:pt x="340" y="1769"/>
                  <a:pt x="343" y="1772"/>
                </a:cubicBezTo>
                <a:cubicBezTo>
                  <a:pt x="344" y="1773"/>
                  <a:pt x="345" y="1774"/>
                  <a:pt x="345" y="1775"/>
                </a:cubicBezTo>
                <a:cubicBezTo>
                  <a:pt x="345" y="1777"/>
                  <a:pt x="333" y="1780"/>
                  <a:pt x="330" y="1781"/>
                </a:cubicBezTo>
                <a:close/>
                <a:moveTo>
                  <a:pt x="332" y="1759"/>
                </a:moveTo>
                <a:cubicBezTo>
                  <a:pt x="331" y="1758"/>
                  <a:pt x="330" y="1758"/>
                  <a:pt x="329" y="1757"/>
                </a:cubicBezTo>
                <a:cubicBezTo>
                  <a:pt x="328" y="1756"/>
                  <a:pt x="328" y="1755"/>
                  <a:pt x="328" y="1755"/>
                </a:cubicBezTo>
                <a:cubicBezTo>
                  <a:pt x="330" y="1752"/>
                  <a:pt x="331" y="1750"/>
                  <a:pt x="332" y="1747"/>
                </a:cubicBezTo>
                <a:cubicBezTo>
                  <a:pt x="332" y="1747"/>
                  <a:pt x="332" y="1747"/>
                  <a:pt x="332" y="1747"/>
                </a:cubicBezTo>
                <a:cubicBezTo>
                  <a:pt x="338" y="1750"/>
                  <a:pt x="342" y="1754"/>
                  <a:pt x="346" y="1759"/>
                </a:cubicBezTo>
                <a:cubicBezTo>
                  <a:pt x="349" y="1762"/>
                  <a:pt x="351" y="1766"/>
                  <a:pt x="353" y="1770"/>
                </a:cubicBezTo>
                <a:cubicBezTo>
                  <a:pt x="346" y="1767"/>
                  <a:pt x="338" y="1764"/>
                  <a:pt x="332" y="1759"/>
                </a:cubicBezTo>
                <a:close/>
                <a:moveTo>
                  <a:pt x="348" y="1751"/>
                </a:moveTo>
                <a:cubicBezTo>
                  <a:pt x="344" y="1747"/>
                  <a:pt x="339" y="1744"/>
                  <a:pt x="335" y="1741"/>
                </a:cubicBezTo>
                <a:cubicBezTo>
                  <a:pt x="334" y="1741"/>
                  <a:pt x="334" y="1741"/>
                  <a:pt x="334" y="1741"/>
                </a:cubicBezTo>
                <a:cubicBezTo>
                  <a:pt x="334" y="1738"/>
                  <a:pt x="334" y="1734"/>
                  <a:pt x="333" y="1731"/>
                </a:cubicBezTo>
                <a:cubicBezTo>
                  <a:pt x="330" y="1725"/>
                  <a:pt x="326" y="1721"/>
                  <a:pt x="320" y="1719"/>
                </a:cubicBezTo>
                <a:cubicBezTo>
                  <a:pt x="319" y="1718"/>
                  <a:pt x="319" y="1717"/>
                  <a:pt x="319" y="1716"/>
                </a:cubicBezTo>
                <a:cubicBezTo>
                  <a:pt x="319" y="1708"/>
                  <a:pt x="316" y="1703"/>
                  <a:pt x="312" y="1699"/>
                </a:cubicBezTo>
                <a:cubicBezTo>
                  <a:pt x="364" y="1709"/>
                  <a:pt x="364" y="1709"/>
                  <a:pt x="364" y="1709"/>
                </a:cubicBezTo>
                <a:cubicBezTo>
                  <a:pt x="362" y="1729"/>
                  <a:pt x="360" y="1748"/>
                  <a:pt x="359" y="1768"/>
                </a:cubicBezTo>
                <a:cubicBezTo>
                  <a:pt x="355" y="1763"/>
                  <a:pt x="352" y="1756"/>
                  <a:pt x="348" y="1751"/>
                </a:cubicBezTo>
                <a:close/>
                <a:moveTo>
                  <a:pt x="357" y="2011"/>
                </a:moveTo>
                <a:cubicBezTo>
                  <a:pt x="361" y="2010"/>
                  <a:pt x="365" y="2011"/>
                  <a:pt x="368" y="2012"/>
                </a:cubicBezTo>
                <a:cubicBezTo>
                  <a:pt x="369" y="2014"/>
                  <a:pt x="369" y="2015"/>
                  <a:pt x="369" y="2017"/>
                </a:cubicBezTo>
                <a:cubicBezTo>
                  <a:pt x="365" y="2015"/>
                  <a:pt x="361" y="2015"/>
                  <a:pt x="357" y="2015"/>
                </a:cubicBezTo>
                <a:cubicBezTo>
                  <a:pt x="344" y="2017"/>
                  <a:pt x="335" y="2030"/>
                  <a:pt x="337" y="2044"/>
                </a:cubicBezTo>
                <a:cubicBezTo>
                  <a:pt x="338" y="2058"/>
                  <a:pt x="351" y="2067"/>
                  <a:pt x="364" y="2066"/>
                </a:cubicBezTo>
                <a:cubicBezTo>
                  <a:pt x="369" y="2065"/>
                  <a:pt x="373" y="2063"/>
                  <a:pt x="377" y="2060"/>
                </a:cubicBezTo>
                <a:cubicBezTo>
                  <a:pt x="380" y="2077"/>
                  <a:pt x="384" y="2095"/>
                  <a:pt x="388" y="2112"/>
                </a:cubicBezTo>
                <a:cubicBezTo>
                  <a:pt x="382" y="2111"/>
                  <a:pt x="376" y="2104"/>
                  <a:pt x="370" y="2102"/>
                </a:cubicBezTo>
                <a:cubicBezTo>
                  <a:pt x="366" y="2100"/>
                  <a:pt x="362" y="2099"/>
                  <a:pt x="357" y="2099"/>
                </a:cubicBezTo>
                <a:cubicBezTo>
                  <a:pt x="357" y="2099"/>
                  <a:pt x="357" y="2099"/>
                  <a:pt x="357" y="2099"/>
                </a:cubicBezTo>
                <a:cubicBezTo>
                  <a:pt x="356" y="2097"/>
                  <a:pt x="354" y="2094"/>
                  <a:pt x="352" y="2092"/>
                </a:cubicBezTo>
                <a:cubicBezTo>
                  <a:pt x="349" y="2089"/>
                  <a:pt x="344" y="2087"/>
                  <a:pt x="340" y="2088"/>
                </a:cubicBezTo>
                <a:cubicBezTo>
                  <a:pt x="338" y="2088"/>
                  <a:pt x="338" y="2087"/>
                  <a:pt x="337" y="2086"/>
                </a:cubicBezTo>
                <a:cubicBezTo>
                  <a:pt x="336" y="2083"/>
                  <a:pt x="334" y="2081"/>
                  <a:pt x="333" y="2079"/>
                </a:cubicBezTo>
                <a:cubicBezTo>
                  <a:pt x="340" y="2082"/>
                  <a:pt x="347" y="2083"/>
                  <a:pt x="355" y="2083"/>
                </a:cubicBezTo>
                <a:cubicBezTo>
                  <a:pt x="355" y="2084"/>
                  <a:pt x="355" y="2084"/>
                  <a:pt x="355" y="2084"/>
                </a:cubicBezTo>
                <a:cubicBezTo>
                  <a:pt x="355" y="2084"/>
                  <a:pt x="356" y="2091"/>
                  <a:pt x="364" y="2090"/>
                </a:cubicBezTo>
                <a:cubicBezTo>
                  <a:pt x="371" y="2089"/>
                  <a:pt x="376" y="2088"/>
                  <a:pt x="376" y="2082"/>
                </a:cubicBezTo>
                <a:cubicBezTo>
                  <a:pt x="377" y="2082"/>
                  <a:pt x="378" y="2082"/>
                  <a:pt x="379" y="2081"/>
                </a:cubicBezTo>
                <a:cubicBezTo>
                  <a:pt x="377" y="2066"/>
                  <a:pt x="377" y="2066"/>
                  <a:pt x="377" y="2066"/>
                </a:cubicBezTo>
                <a:cubicBezTo>
                  <a:pt x="373" y="2068"/>
                  <a:pt x="369" y="2070"/>
                  <a:pt x="365" y="2070"/>
                </a:cubicBezTo>
                <a:cubicBezTo>
                  <a:pt x="364" y="2070"/>
                  <a:pt x="364" y="2070"/>
                  <a:pt x="364" y="2070"/>
                </a:cubicBezTo>
                <a:cubicBezTo>
                  <a:pt x="363" y="2070"/>
                  <a:pt x="363" y="2070"/>
                  <a:pt x="362" y="2070"/>
                </a:cubicBezTo>
                <a:cubicBezTo>
                  <a:pt x="347" y="2071"/>
                  <a:pt x="334" y="2060"/>
                  <a:pt x="332" y="2044"/>
                </a:cubicBezTo>
                <a:cubicBezTo>
                  <a:pt x="330" y="2028"/>
                  <a:pt x="341" y="2013"/>
                  <a:pt x="357" y="2011"/>
                </a:cubicBezTo>
                <a:close/>
                <a:moveTo>
                  <a:pt x="326" y="2179"/>
                </a:moveTo>
                <a:cubicBezTo>
                  <a:pt x="326" y="2179"/>
                  <a:pt x="326" y="2179"/>
                  <a:pt x="327" y="2179"/>
                </a:cubicBezTo>
                <a:cubicBezTo>
                  <a:pt x="329" y="2180"/>
                  <a:pt x="332" y="2181"/>
                  <a:pt x="334" y="2180"/>
                </a:cubicBezTo>
                <a:cubicBezTo>
                  <a:pt x="335" y="2180"/>
                  <a:pt x="335" y="2180"/>
                  <a:pt x="335" y="2180"/>
                </a:cubicBezTo>
                <a:cubicBezTo>
                  <a:pt x="339" y="2180"/>
                  <a:pt x="343" y="2180"/>
                  <a:pt x="346" y="2179"/>
                </a:cubicBezTo>
                <a:cubicBezTo>
                  <a:pt x="348" y="2180"/>
                  <a:pt x="349" y="2180"/>
                  <a:pt x="351" y="2180"/>
                </a:cubicBezTo>
                <a:cubicBezTo>
                  <a:pt x="357" y="2182"/>
                  <a:pt x="362" y="2185"/>
                  <a:pt x="368" y="2187"/>
                </a:cubicBezTo>
                <a:cubicBezTo>
                  <a:pt x="358" y="2190"/>
                  <a:pt x="346" y="2193"/>
                  <a:pt x="335" y="2193"/>
                </a:cubicBezTo>
                <a:cubicBezTo>
                  <a:pt x="333" y="2193"/>
                  <a:pt x="332" y="2193"/>
                  <a:pt x="330" y="2193"/>
                </a:cubicBezTo>
                <a:cubicBezTo>
                  <a:pt x="328" y="2193"/>
                  <a:pt x="327" y="2192"/>
                  <a:pt x="327" y="2191"/>
                </a:cubicBezTo>
                <a:cubicBezTo>
                  <a:pt x="327" y="2187"/>
                  <a:pt x="326" y="2183"/>
                  <a:pt x="325" y="2179"/>
                </a:cubicBezTo>
                <a:cubicBezTo>
                  <a:pt x="326" y="2179"/>
                  <a:pt x="326" y="2179"/>
                  <a:pt x="326" y="2179"/>
                </a:cubicBezTo>
                <a:close/>
                <a:moveTo>
                  <a:pt x="271" y="2385"/>
                </a:moveTo>
                <a:cubicBezTo>
                  <a:pt x="265" y="2375"/>
                  <a:pt x="269" y="2361"/>
                  <a:pt x="280" y="2356"/>
                </a:cubicBezTo>
                <a:cubicBezTo>
                  <a:pt x="291" y="2350"/>
                  <a:pt x="304" y="2354"/>
                  <a:pt x="310" y="2365"/>
                </a:cubicBezTo>
                <a:cubicBezTo>
                  <a:pt x="316" y="2376"/>
                  <a:pt x="311" y="2389"/>
                  <a:pt x="301" y="2395"/>
                </a:cubicBezTo>
                <a:cubicBezTo>
                  <a:pt x="290" y="2400"/>
                  <a:pt x="276" y="2396"/>
                  <a:pt x="271" y="2385"/>
                </a:cubicBezTo>
                <a:close/>
                <a:moveTo>
                  <a:pt x="330" y="2452"/>
                </a:moveTo>
                <a:cubicBezTo>
                  <a:pt x="320" y="2458"/>
                  <a:pt x="306" y="2454"/>
                  <a:pt x="301" y="2443"/>
                </a:cubicBezTo>
                <a:cubicBezTo>
                  <a:pt x="295" y="2432"/>
                  <a:pt x="299" y="2419"/>
                  <a:pt x="310" y="2413"/>
                </a:cubicBezTo>
                <a:cubicBezTo>
                  <a:pt x="321" y="2407"/>
                  <a:pt x="334" y="2412"/>
                  <a:pt x="340" y="2422"/>
                </a:cubicBezTo>
                <a:cubicBezTo>
                  <a:pt x="345" y="2433"/>
                  <a:pt x="341" y="2446"/>
                  <a:pt x="330" y="2452"/>
                </a:cubicBezTo>
                <a:close/>
                <a:moveTo>
                  <a:pt x="326" y="2356"/>
                </a:moveTo>
                <a:cubicBezTo>
                  <a:pt x="321" y="2346"/>
                  <a:pt x="325" y="2332"/>
                  <a:pt x="336" y="2327"/>
                </a:cubicBezTo>
                <a:cubicBezTo>
                  <a:pt x="347" y="2321"/>
                  <a:pt x="360" y="2325"/>
                  <a:pt x="366" y="2336"/>
                </a:cubicBezTo>
                <a:cubicBezTo>
                  <a:pt x="371" y="2347"/>
                  <a:pt x="367" y="2360"/>
                  <a:pt x="356" y="2366"/>
                </a:cubicBezTo>
                <a:cubicBezTo>
                  <a:pt x="345" y="2371"/>
                  <a:pt x="332" y="2367"/>
                  <a:pt x="326" y="2356"/>
                </a:cubicBezTo>
                <a:close/>
                <a:moveTo>
                  <a:pt x="386" y="2423"/>
                </a:moveTo>
                <a:cubicBezTo>
                  <a:pt x="375" y="2429"/>
                  <a:pt x="362" y="2424"/>
                  <a:pt x="356" y="2414"/>
                </a:cubicBezTo>
                <a:cubicBezTo>
                  <a:pt x="351" y="2403"/>
                  <a:pt x="355" y="2390"/>
                  <a:pt x="366" y="2384"/>
                </a:cubicBezTo>
                <a:cubicBezTo>
                  <a:pt x="377" y="2378"/>
                  <a:pt x="390" y="2382"/>
                  <a:pt x="395" y="2393"/>
                </a:cubicBezTo>
                <a:cubicBezTo>
                  <a:pt x="401" y="2404"/>
                  <a:pt x="397" y="2417"/>
                  <a:pt x="386" y="2423"/>
                </a:cubicBezTo>
                <a:close/>
                <a:moveTo>
                  <a:pt x="382" y="2327"/>
                </a:moveTo>
                <a:cubicBezTo>
                  <a:pt x="377" y="2317"/>
                  <a:pt x="381" y="2303"/>
                  <a:pt x="392" y="2298"/>
                </a:cubicBezTo>
                <a:cubicBezTo>
                  <a:pt x="402" y="2292"/>
                  <a:pt x="416" y="2296"/>
                  <a:pt x="421" y="2307"/>
                </a:cubicBezTo>
                <a:cubicBezTo>
                  <a:pt x="427" y="2318"/>
                  <a:pt x="423" y="2331"/>
                  <a:pt x="412" y="2337"/>
                </a:cubicBezTo>
                <a:cubicBezTo>
                  <a:pt x="401" y="2342"/>
                  <a:pt x="388" y="2338"/>
                  <a:pt x="382" y="2327"/>
                </a:cubicBezTo>
                <a:close/>
                <a:moveTo>
                  <a:pt x="421" y="2355"/>
                </a:moveTo>
                <a:cubicBezTo>
                  <a:pt x="432" y="2349"/>
                  <a:pt x="446" y="2353"/>
                  <a:pt x="451" y="2364"/>
                </a:cubicBezTo>
                <a:cubicBezTo>
                  <a:pt x="457" y="2375"/>
                  <a:pt x="453" y="2388"/>
                  <a:pt x="442" y="2394"/>
                </a:cubicBezTo>
                <a:cubicBezTo>
                  <a:pt x="431" y="2400"/>
                  <a:pt x="418" y="2395"/>
                  <a:pt x="412" y="2385"/>
                </a:cubicBezTo>
                <a:cubicBezTo>
                  <a:pt x="406" y="2374"/>
                  <a:pt x="411" y="2361"/>
                  <a:pt x="421" y="2355"/>
                </a:cubicBezTo>
                <a:close/>
                <a:moveTo>
                  <a:pt x="410" y="2510"/>
                </a:moveTo>
                <a:cubicBezTo>
                  <a:pt x="426" y="2531"/>
                  <a:pt x="426" y="2531"/>
                  <a:pt x="426" y="2531"/>
                </a:cubicBezTo>
                <a:cubicBezTo>
                  <a:pt x="393" y="2558"/>
                  <a:pt x="393" y="2558"/>
                  <a:pt x="393" y="2558"/>
                </a:cubicBezTo>
                <a:cubicBezTo>
                  <a:pt x="376" y="2536"/>
                  <a:pt x="376" y="2536"/>
                  <a:pt x="376" y="2536"/>
                </a:cubicBezTo>
                <a:lnTo>
                  <a:pt x="410" y="2510"/>
                </a:lnTo>
                <a:close/>
                <a:moveTo>
                  <a:pt x="330" y="2572"/>
                </a:moveTo>
                <a:cubicBezTo>
                  <a:pt x="364" y="2546"/>
                  <a:pt x="364" y="2546"/>
                  <a:pt x="364" y="2546"/>
                </a:cubicBezTo>
                <a:cubicBezTo>
                  <a:pt x="380" y="2567"/>
                  <a:pt x="380" y="2567"/>
                  <a:pt x="380" y="2567"/>
                </a:cubicBezTo>
                <a:cubicBezTo>
                  <a:pt x="346" y="2593"/>
                  <a:pt x="346" y="2593"/>
                  <a:pt x="346" y="2593"/>
                </a:cubicBezTo>
                <a:lnTo>
                  <a:pt x="330" y="2572"/>
                </a:lnTo>
                <a:close/>
                <a:moveTo>
                  <a:pt x="376" y="2633"/>
                </a:moveTo>
                <a:cubicBezTo>
                  <a:pt x="360" y="2612"/>
                  <a:pt x="360" y="2612"/>
                  <a:pt x="360" y="2612"/>
                </a:cubicBezTo>
                <a:cubicBezTo>
                  <a:pt x="394" y="2586"/>
                  <a:pt x="394" y="2586"/>
                  <a:pt x="394" y="2586"/>
                </a:cubicBezTo>
                <a:cubicBezTo>
                  <a:pt x="410" y="2607"/>
                  <a:pt x="410" y="2607"/>
                  <a:pt x="410" y="2607"/>
                </a:cubicBezTo>
                <a:lnTo>
                  <a:pt x="376" y="2633"/>
                </a:lnTo>
                <a:close/>
                <a:moveTo>
                  <a:pt x="390" y="2651"/>
                </a:moveTo>
                <a:cubicBezTo>
                  <a:pt x="424" y="2625"/>
                  <a:pt x="424" y="2625"/>
                  <a:pt x="424" y="2625"/>
                </a:cubicBezTo>
                <a:cubicBezTo>
                  <a:pt x="440" y="2646"/>
                  <a:pt x="440" y="2646"/>
                  <a:pt x="440" y="2646"/>
                </a:cubicBezTo>
                <a:cubicBezTo>
                  <a:pt x="406" y="2672"/>
                  <a:pt x="406" y="2672"/>
                  <a:pt x="406" y="2672"/>
                </a:cubicBezTo>
                <a:lnTo>
                  <a:pt x="390" y="2651"/>
                </a:lnTo>
                <a:close/>
                <a:moveTo>
                  <a:pt x="437" y="2712"/>
                </a:moveTo>
                <a:cubicBezTo>
                  <a:pt x="421" y="2691"/>
                  <a:pt x="421" y="2691"/>
                  <a:pt x="421" y="2691"/>
                </a:cubicBezTo>
                <a:cubicBezTo>
                  <a:pt x="455" y="2665"/>
                  <a:pt x="455" y="2665"/>
                  <a:pt x="455" y="2665"/>
                </a:cubicBezTo>
                <a:cubicBezTo>
                  <a:pt x="471" y="2686"/>
                  <a:pt x="471" y="2686"/>
                  <a:pt x="471" y="2686"/>
                </a:cubicBezTo>
                <a:lnTo>
                  <a:pt x="437" y="2712"/>
                </a:lnTo>
                <a:close/>
                <a:moveTo>
                  <a:pt x="484" y="2676"/>
                </a:moveTo>
                <a:cubicBezTo>
                  <a:pt x="467" y="2655"/>
                  <a:pt x="467" y="2655"/>
                  <a:pt x="467" y="2655"/>
                </a:cubicBezTo>
                <a:cubicBezTo>
                  <a:pt x="501" y="2629"/>
                  <a:pt x="501" y="2629"/>
                  <a:pt x="501" y="2629"/>
                </a:cubicBezTo>
                <a:cubicBezTo>
                  <a:pt x="517" y="2650"/>
                  <a:pt x="517" y="2650"/>
                  <a:pt x="517" y="2650"/>
                </a:cubicBezTo>
                <a:lnTo>
                  <a:pt x="484" y="2676"/>
                </a:lnTo>
                <a:close/>
                <a:moveTo>
                  <a:pt x="530" y="2640"/>
                </a:moveTo>
                <a:cubicBezTo>
                  <a:pt x="514" y="2619"/>
                  <a:pt x="514" y="2619"/>
                  <a:pt x="514" y="2619"/>
                </a:cubicBezTo>
                <a:cubicBezTo>
                  <a:pt x="548" y="2593"/>
                  <a:pt x="548" y="2593"/>
                  <a:pt x="548" y="2593"/>
                </a:cubicBezTo>
                <a:cubicBezTo>
                  <a:pt x="564" y="2614"/>
                  <a:pt x="564" y="2614"/>
                  <a:pt x="564" y="2614"/>
                </a:cubicBezTo>
                <a:lnTo>
                  <a:pt x="530" y="2640"/>
                </a:lnTo>
                <a:close/>
                <a:moveTo>
                  <a:pt x="599" y="2799"/>
                </a:moveTo>
                <a:cubicBezTo>
                  <a:pt x="578" y="2820"/>
                  <a:pt x="578" y="2820"/>
                  <a:pt x="578" y="2820"/>
                </a:cubicBezTo>
                <a:cubicBezTo>
                  <a:pt x="552" y="2795"/>
                  <a:pt x="552" y="2795"/>
                  <a:pt x="552" y="2795"/>
                </a:cubicBezTo>
                <a:cubicBezTo>
                  <a:pt x="573" y="2773"/>
                  <a:pt x="573" y="2773"/>
                  <a:pt x="573" y="2773"/>
                </a:cubicBezTo>
                <a:lnTo>
                  <a:pt x="599" y="2799"/>
                </a:lnTo>
                <a:close/>
                <a:moveTo>
                  <a:pt x="439" y="2912"/>
                </a:moveTo>
                <a:cubicBezTo>
                  <a:pt x="460" y="2890"/>
                  <a:pt x="460" y="2890"/>
                  <a:pt x="460" y="2890"/>
                </a:cubicBezTo>
                <a:cubicBezTo>
                  <a:pt x="486" y="2916"/>
                  <a:pt x="486" y="2916"/>
                  <a:pt x="486" y="2916"/>
                </a:cubicBezTo>
                <a:cubicBezTo>
                  <a:pt x="465" y="2937"/>
                  <a:pt x="465" y="2937"/>
                  <a:pt x="465" y="2937"/>
                </a:cubicBezTo>
                <a:lnTo>
                  <a:pt x="439" y="2912"/>
                </a:lnTo>
                <a:close/>
                <a:moveTo>
                  <a:pt x="448" y="2955"/>
                </a:moveTo>
                <a:cubicBezTo>
                  <a:pt x="427" y="2977"/>
                  <a:pt x="427" y="2977"/>
                  <a:pt x="427" y="2977"/>
                </a:cubicBezTo>
                <a:cubicBezTo>
                  <a:pt x="401" y="2951"/>
                  <a:pt x="401" y="2951"/>
                  <a:pt x="401" y="2951"/>
                </a:cubicBezTo>
                <a:cubicBezTo>
                  <a:pt x="422" y="2929"/>
                  <a:pt x="422" y="2929"/>
                  <a:pt x="422" y="2929"/>
                </a:cubicBezTo>
                <a:lnTo>
                  <a:pt x="448" y="2955"/>
                </a:lnTo>
                <a:close/>
                <a:moveTo>
                  <a:pt x="476" y="2873"/>
                </a:moveTo>
                <a:cubicBezTo>
                  <a:pt x="497" y="2851"/>
                  <a:pt x="497" y="2851"/>
                  <a:pt x="497" y="2851"/>
                </a:cubicBezTo>
                <a:cubicBezTo>
                  <a:pt x="524" y="2877"/>
                  <a:pt x="524" y="2877"/>
                  <a:pt x="524" y="2877"/>
                </a:cubicBezTo>
                <a:cubicBezTo>
                  <a:pt x="503" y="2898"/>
                  <a:pt x="503" y="2898"/>
                  <a:pt x="503" y="2898"/>
                </a:cubicBezTo>
                <a:lnTo>
                  <a:pt x="476" y="2873"/>
                </a:lnTo>
                <a:close/>
                <a:moveTo>
                  <a:pt x="514" y="2834"/>
                </a:moveTo>
                <a:cubicBezTo>
                  <a:pt x="535" y="2812"/>
                  <a:pt x="535" y="2812"/>
                  <a:pt x="535" y="2812"/>
                </a:cubicBezTo>
                <a:cubicBezTo>
                  <a:pt x="561" y="2838"/>
                  <a:pt x="561" y="2838"/>
                  <a:pt x="561" y="2838"/>
                </a:cubicBezTo>
                <a:cubicBezTo>
                  <a:pt x="541" y="2859"/>
                  <a:pt x="541" y="2859"/>
                  <a:pt x="541" y="2859"/>
                </a:cubicBezTo>
                <a:lnTo>
                  <a:pt x="514" y="2834"/>
                </a:lnTo>
                <a:close/>
                <a:moveTo>
                  <a:pt x="542" y="2743"/>
                </a:moveTo>
                <a:cubicBezTo>
                  <a:pt x="568" y="2769"/>
                  <a:pt x="568" y="2769"/>
                  <a:pt x="568" y="2769"/>
                </a:cubicBezTo>
                <a:cubicBezTo>
                  <a:pt x="547" y="2790"/>
                  <a:pt x="547" y="2790"/>
                  <a:pt x="547" y="2790"/>
                </a:cubicBezTo>
                <a:cubicBezTo>
                  <a:pt x="521" y="2765"/>
                  <a:pt x="521" y="2765"/>
                  <a:pt x="521" y="2765"/>
                </a:cubicBezTo>
                <a:lnTo>
                  <a:pt x="542" y="2743"/>
                </a:lnTo>
                <a:close/>
                <a:moveTo>
                  <a:pt x="504" y="2782"/>
                </a:moveTo>
                <a:cubicBezTo>
                  <a:pt x="530" y="2808"/>
                  <a:pt x="530" y="2808"/>
                  <a:pt x="530" y="2808"/>
                </a:cubicBezTo>
                <a:cubicBezTo>
                  <a:pt x="510" y="2829"/>
                  <a:pt x="510" y="2829"/>
                  <a:pt x="510" y="2829"/>
                </a:cubicBezTo>
                <a:cubicBezTo>
                  <a:pt x="483" y="2804"/>
                  <a:pt x="483" y="2804"/>
                  <a:pt x="483" y="2804"/>
                </a:cubicBezTo>
                <a:lnTo>
                  <a:pt x="504" y="2782"/>
                </a:lnTo>
                <a:close/>
                <a:moveTo>
                  <a:pt x="466" y="2821"/>
                </a:moveTo>
                <a:cubicBezTo>
                  <a:pt x="493" y="2847"/>
                  <a:pt x="493" y="2847"/>
                  <a:pt x="493" y="2847"/>
                </a:cubicBezTo>
                <a:cubicBezTo>
                  <a:pt x="472" y="2868"/>
                  <a:pt x="472" y="2868"/>
                  <a:pt x="472" y="2868"/>
                </a:cubicBezTo>
                <a:cubicBezTo>
                  <a:pt x="445" y="2843"/>
                  <a:pt x="445" y="2843"/>
                  <a:pt x="445" y="2843"/>
                </a:cubicBezTo>
                <a:lnTo>
                  <a:pt x="466" y="2821"/>
                </a:lnTo>
                <a:close/>
                <a:moveTo>
                  <a:pt x="428" y="2860"/>
                </a:moveTo>
                <a:cubicBezTo>
                  <a:pt x="455" y="2886"/>
                  <a:pt x="455" y="2886"/>
                  <a:pt x="455" y="2886"/>
                </a:cubicBezTo>
                <a:cubicBezTo>
                  <a:pt x="434" y="2907"/>
                  <a:pt x="434" y="2907"/>
                  <a:pt x="434" y="2907"/>
                </a:cubicBezTo>
                <a:cubicBezTo>
                  <a:pt x="408" y="2882"/>
                  <a:pt x="408" y="2882"/>
                  <a:pt x="408" y="2882"/>
                </a:cubicBezTo>
                <a:lnTo>
                  <a:pt x="428" y="2860"/>
                </a:lnTo>
                <a:close/>
                <a:moveTo>
                  <a:pt x="391" y="2899"/>
                </a:moveTo>
                <a:cubicBezTo>
                  <a:pt x="417" y="2925"/>
                  <a:pt x="417" y="2925"/>
                  <a:pt x="417" y="2925"/>
                </a:cubicBezTo>
                <a:cubicBezTo>
                  <a:pt x="396" y="2947"/>
                  <a:pt x="396" y="2947"/>
                  <a:pt x="396" y="2947"/>
                </a:cubicBezTo>
                <a:cubicBezTo>
                  <a:pt x="370" y="2921"/>
                  <a:pt x="370" y="2921"/>
                  <a:pt x="370" y="2921"/>
                </a:cubicBezTo>
                <a:lnTo>
                  <a:pt x="391" y="2899"/>
                </a:lnTo>
                <a:close/>
                <a:moveTo>
                  <a:pt x="332" y="2960"/>
                </a:moveTo>
                <a:cubicBezTo>
                  <a:pt x="353" y="2939"/>
                  <a:pt x="353" y="2939"/>
                  <a:pt x="353" y="2939"/>
                </a:cubicBezTo>
                <a:cubicBezTo>
                  <a:pt x="379" y="2964"/>
                  <a:pt x="379" y="2964"/>
                  <a:pt x="379" y="2964"/>
                </a:cubicBezTo>
                <a:cubicBezTo>
                  <a:pt x="358" y="2986"/>
                  <a:pt x="358" y="2986"/>
                  <a:pt x="358" y="2986"/>
                </a:cubicBezTo>
                <a:lnTo>
                  <a:pt x="332" y="2960"/>
                </a:lnTo>
                <a:close/>
                <a:moveTo>
                  <a:pt x="363" y="2990"/>
                </a:moveTo>
                <a:cubicBezTo>
                  <a:pt x="384" y="2969"/>
                  <a:pt x="384" y="2969"/>
                  <a:pt x="384" y="2969"/>
                </a:cubicBezTo>
                <a:cubicBezTo>
                  <a:pt x="410" y="2994"/>
                  <a:pt x="410" y="2994"/>
                  <a:pt x="410" y="2994"/>
                </a:cubicBezTo>
                <a:cubicBezTo>
                  <a:pt x="389" y="3016"/>
                  <a:pt x="389" y="3016"/>
                  <a:pt x="389" y="3016"/>
                </a:cubicBezTo>
                <a:lnTo>
                  <a:pt x="363" y="2990"/>
                </a:lnTo>
                <a:close/>
                <a:moveTo>
                  <a:pt x="420" y="3046"/>
                </a:moveTo>
                <a:cubicBezTo>
                  <a:pt x="394" y="3020"/>
                  <a:pt x="394" y="3020"/>
                  <a:pt x="394" y="3020"/>
                </a:cubicBezTo>
                <a:cubicBezTo>
                  <a:pt x="415" y="2999"/>
                  <a:pt x="415" y="2999"/>
                  <a:pt x="415" y="2999"/>
                </a:cubicBezTo>
                <a:cubicBezTo>
                  <a:pt x="441" y="3024"/>
                  <a:pt x="441" y="3024"/>
                  <a:pt x="441" y="3024"/>
                </a:cubicBezTo>
                <a:lnTo>
                  <a:pt x="420" y="3046"/>
                </a:lnTo>
                <a:close/>
                <a:moveTo>
                  <a:pt x="458" y="3007"/>
                </a:moveTo>
                <a:cubicBezTo>
                  <a:pt x="432" y="2981"/>
                  <a:pt x="432" y="2981"/>
                  <a:pt x="432" y="2981"/>
                </a:cubicBezTo>
                <a:cubicBezTo>
                  <a:pt x="453" y="2960"/>
                  <a:pt x="453" y="2960"/>
                  <a:pt x="453" y="2960"/>
                </a:cubicBezTo>
                <a:cubicBezTo>
                  <a:pt x="479" y="2985"/>
                  <a:pt x="479" y="2985"/>
                  <a:pt x="479" y="2985"/>
                </a:cubicBezTo>
                <a:lnTo>
                  <a:pt x="458" y="3007"/>
                </a:lnTo>
                <a:close/>
                <a:moveTo>
                  <a:pt x="496" y="2968"/>
                </a:moveTo>
                <a:cubicBezTo>
                  <a:pt x="470" y="2942"/>
                  <a:pt x="470" y="2942"/>
                  <a:pt x="470" y="2942"/>
                </a:cubicBezTo>
                <a:cubicBezTo>
                  <a:pt x="491" y="2920"/>
                  <a:pt x="491" y="2920"/>
                  <a:pt x="491" y="2920"/>
                </a:cubicBezTo>
                <a:cubicBezTo>
                  <a:pt x="517" y="2946"/>
                  <a:pt x="517" y="2946"/>
                  <a:pt x="517" y="2946"/>
                </a:cubicBezTo>
                <a:lnTo>
                  <a:pt x="496" y="2968"/>
                </a:lnTo>
                <a:close/>
                <a:moveTo>
                  <a:pt x="534" y="2928"/>
                </a:moveTo>
                <a:cubicBezTo>
                  <a:pt x="507" y="2903"/>
                  <a:pt x="507" y="2903"/>
                  <a:pt x="507" y="2903"/>
                </a:cubicBezTo>
                <a:cubicBezTo>
                  <a:pt x="528" y="2881"/>
                  <a:pt x="528" y="2881"/>
                  <a:pt x="528" y="2881"/>
                </a:cubicBezTo>
                <a:cubicBezTo>
                  <a:pt x="555" y="2907"/>
                  <a:pt x="555" y="2907"/>
                  <a:pt x="555" y="2907"/>
                </a:cubicBezTo>
                <a:lnTo>
                  <a:pt x="534" y="2928"/>
                </a:lnTo>
                <a:close/>
                <a:moveTo>
                  <a:pt x="572" y="2889"/>
                </a:moveTo>
                <a:cubicBezTo>
                  <a:pt x="545" y="2864"/>
                  <a:pt x="545" y="2864"/>
                  <a:pt x="545" y="2864"/>
                </a:cubicBezTo>
                <a:cubicBezTo>
                  <a:pt x="566" y="2842"/>
                  <a:pt x="566" y="2842"/>
                  <a:pt x="566" y="2842"/>
                </a:cubicBezTo>
                <a:cubicBezTo>
                  <a:pt x="593" y="2868"/>
                  <a:pt x="593" y="2868"/>
                  <a:pt x="593" y="2868"/>
                </a:cubicBezTo>
                <a:lnTo>
                  <a:pt x="572" y="2889"/>
                </a:lnTo>
                <a:close/>
                <a:moveTo>
                  <a:pt x="609" y="2850"/>
                </a:moveTo>
                <a:cubicBezTo>
                  <a:pt x="583" y="2825"/>
                  <a:pt x="583" y="2825"/>
                  <a:pt x="583" y="2825"/>
                </a:cubicBezTo>
                <a:cubicBezTo>
                  <a:pt x="604" y="2803"/>
                  <a:pt x="604" y="2803"/>
                  <a:pt x="604" y="2803"/>
                </a:cubicBezTo>
                <a:cubicBezTo>
                  <a:pt x="630" y="2829"/>
                  <a:pt x="630" y="2829"/>
                  <a:pt x="630" y="2829"/>
                </a:cubicBezTo>
                <a:lnTo>
                  <a:pt x="609" y="2850"/>
                </a:lnTo>
                <a:close/>
                <a:moveTo>
                  <a:pt x="937" y="2825"/>
                </a:moveTo>
                <a:cubicBezTo>
                  <a:pt x="934" y="2830"/>
                  <a:pt x="928" y="2832"/>
                  <a:pt x="923" y="2829"/>
                </a:cubicBezTo>
                <a:cubicBezTo>
                  <a:pt x="918" y="2827"/>
                  <a:pt x="916" y="2821"/>
                  <a:pt x="919" y="2816"/>
                </a:cubicBezTo>
                <a:cubicBezTo>
                  <a:pt x="921" y="2811"/>
                  <a:pt x="927" y="2809"/>
                  <a:pt x="932" y="2812"/>
                </a:cubicBezTo>
                <a:cubicBezTo>
                  <a:pt x="937" y="2814"/>
                  <a:pt x="939" y="2820"/>
                  <a:pt x="937" y="2825"/>
                </a:cubicBezTo>
                <a:close/>
                <a:moveTo>
                  <a:pt x="913" y="2866"/>
                </a:moveTo>
                <a:cubicBezTo>
                  <a:pt x="958" y="2887"/>
                  <a:pt x="958" y="2887"/>
                  <a:pt x="958" y="2887"/>
                </a:cubicBezTo>
                <a:cubicBezTo>
                  <a:pt x="940" y="2924"/>
                  <a:pt x="940" y="2924"/>
                  <a:pt x="940" y="2924"/>
                </a:cubicBezTo>
                <a:cubicBezTo>
                  <a:pt x="916" y="2909"/>
                  <a:pt x="906" y="2881"/>
                  <a:pt x="913" y="2866"/>
                </a:cubicBezTo>
                <a:close/>
                <a:moveTo>
                  <a:pt x="1017" y="2916"/>
                </a:moveTo>
                <a:cubicBezTo>
                  <a:pt x="1017" y="2916"/>
                  <a:pt x="1017" y="2916"/>
                  <a:pt x="1017" y="2917"/>
                </a:cubicBezTo>
                <a:cubicBezTo>
                  <a:pt x="1010" y="2932"/>
                  <a:pt x="980" y="2941"/>
                  <a:pt x="952" y="2930"/>
                </a:cubicBezTo>
                <a:cubicBezTo>
                  <a:pt x="969" y="2893"/>
                  <a:pt x="969" y="2893"/>
                  <a:pt x="969" y="2893"/>
                </a:cubicBezTo>
                <a:lnTo>
                  <a:pt x="1017" y="2916"/>
                </a:lnTo>
                <a:close/>
                <a:moveTo>
                  <a:pt x="1052" y="2880"/>
                </a:moveTo>
                <a:cubicBezTo>
                  <a:pt x="1050" y="2885"/>
                  <a:pt x="1044" y="2887"/>
                  <a:pt x="1039" y="2885"/>
                </a:cubicBezTo>
                <a:cubicBezTo>
                  <a:pt x="1034" y="2882"/>
                  <a:pt x="1032" y="2877"/>
                  <a:pt x="1035" y="2872"/>
                </a:cubicBezTo>
                <a:cubicBezTo>
                  <a:pt x="1037" y="2867"/>
                  <a:pt x="1043" y="2865"/>
                  <a:pt x="1048" y="2867"/>
                </a:cubicBezTo>
                <a:cubicBezTo>
                  <a:pt x="1053" y="2869"/>
                  <a:pt x="1055" y="2875"/>
                  <a:pt x="1052" y="2880"/>
                </a:cubicBezTo>
                <a:close/>
                <a:moveTo>
                  <a:pt x="1148" y="3116"/>
                </a:moveTo>
                <a:cubicBezTo>
                  <a:pt x="1166" y="3119"/>
                  <a:pt x="1166" y="3119"/>
                  <a:pt x="1166" y="3119"/>
                </a:cubicBezTo>
                <a:cubicBezTo>
                  <a:pt x="1160" y="3161"/>
                  <a:pt x="1160" y="3161"/>
                  <a:pt x="1160" y="3161"/>
                </a:cubicBezTo>
                <a:cubicBezTo>
                  <a:pt x="1142" y="3158"/>
                  <a:pt x="1142" y="3158"/>
                  <a:pt x="1142" y="3158"/>
                </a:cubicBezTo>
                <a:lnTo>
                  <a:pt x="1148" y="3116"/>
                </a:lnTo>
                <a:close/>
                <a:moveTo>
                  <a:pt x="1139" y="3174"/>
                </a:moveTo>
                <a:cubicBezTo>
                  <a:pt x="1157" y="3177"/>
                  <a:pt x="1157" y="3177"/>
                  <a:pt x="1157" y="3177"/>
                </a:cubicBezTo>
                <a:cubicBezTo>
                  <a:pt x="1151" y="3219"/>
                  <a:pt x="1151" y="3219"/>
                  <a:pt x="1151" y="3219"/>
                </a:cubicBezTo>
                <a:cubicBezTo>
                  <a:pt x="1133" y="3217"/>
                  <a:pt x="1133" y="3217"/>
                  <a:pt x="1133" y="3217"/>
                </a:cubicBezTo>
                <a:lnTo>
                  <a:pt x="1139" y="3174"/>
                </a:lnTo>
                <a:close/>
                <a:moveTo>
                  <a:pt x="1131" y="3233"/>
                </a:moveTo>
                <a:cubicBezTo>
                  <a:pt x="1149" y="3235"/>
                  <a:pt x="1149" y="3235"/>
                  <a:pt x="1149" y="3235"/>
                </a:cubicBezTo>
                <a:cubicBezTo>
                  <a:pt x="1142" y="3277"/>
                  <a:pt x="1142" y="3277"/>
                  <a:pt x="1142" y="3277"/>
                </a:cubicBezTo>
                <a:cubicBezTo>
                  <a:pt x="1124" y="3275"/>
                  <a:pt x="1124" y="3275"/>
                  <a:pt x="1124" y="3275"/>
                </a:cubicBezTo>
                <a:lnTo>
                  <a:pt x="1131" y="3233"/>
                </a:lnTo>
                <a:close/>
                <a:moveTo>
                  <a:pt x="1122" y="3291"/>
                </a:moveTo>
                <a:cubicBezTo>
                  <a:pt x="1140" y="3293"/>
                  <a:pt x="1140" y="3293"/>
                  <a:pt x="1140" y="3293"/>
                </a:cubicBezTo>
                <a:cubicBezTo>
                  <a:pt x="1134" y="3336"/>
                  <a:pt x="1134" y="3336"/>
                  <a:pt x="1134" y="3336"/>
                </a:cubicBezTo>
                <a:cubicBezTo>
                  <a:pt x="1116" y="3333"/>
                  <a:pt x="1116" y="3333"/>
                  <a:pt x="1116" y="3333"/>
                </a:cubicBezTo>
                <a:lnTo>
                  <a:pt x="1122" y="3291"/>
                </a:lnTo>
                <a:close/>
                <a:moveTo>
                  <a:pt x="1107" y="3391"/>
                </a:moveTo>
                <a:cubicBezTo>
                  <a:pt x="1113" y="3349"/>
                  <a:pt x="1113" y="3349"/>
                  <a:pt x="1113" y="3349"/>
                </a:cubicBezTo>
                <a:cubicBezTo>
                  <a:pt x="1131" y="3352"/>
                  <a:pt x="1131" y="3352"/>
                  <a:pt x="1131" y="3352"/>
                </a:cubicBezTo>
                <a:cubicBezTo>
                  <a:pt x="1125" y="3394"/>
                  <a:pt x="1125" y="3394"/>
                  <a:pt x="1125" y="3394"/>
                </a:cubicBezTo>
                <a:lnTo>
                  <a:pt x="1107" y="3391"/>
                </a:lnTo>
                <a:close/>
                <a:moveTo>
                  <a:pt x="1148" y="3467"/>
                </a:moveTo>
                <a:cubicBezTo>
                  <a:pt x="1130" y="3464"/>
                  <a:pt x="1130" y="3464"/>
                  <a:pt x="1130" y="3464"/>
                </a:cubicBezTo>
                <a:cubicBezTo>
                  <a:pt x="1137" y="3422"/>
                  <a:pt x="1137" y="3422"/>
                  <a:pt x="1137" y="3422"/>
                </a:cubicBezTo>
                <a:cubicBezTo>
                  <a:pt x="1155" y="3425"/>
                  <a:pt x="1155" y="3425"/>
                  <a:pt x="1155" y="3425"/>
                </a:cubicBezTo>
                <a:lnTo>
                  <a:pt x="1148" y="3467"/>
                </a:lnTo>
                <a:close/>
                <a:moveTo>
                  <a:pt x="1141" y="3396"/>
                </a:moveTo>
                <a:cubicBezTo>
                  <a:pt x="1147" y="3354"/>
                  <a:pt x="1147" y="3354"/>
                  <a:pt x="1147" y="3354"/>
                </a:cubicBezTo>
                <a:cubicBezTo>
                  <a:pt x="1165" y="3357"/>
                  <a:pt x="1165" y="3357"/>
                  <a:pt x="1165" y="3357"/>
                </a:cubicBezTo>
                <a:cubicBezTo>
                  <a:pt x="1159" y="3399"/>
                  <a:pt x="1159" y="3399"/>
                  <a:pt x="1159" y="3399"/>
                </a:cubicBezTo>
                <a:lnTo>
                  <a:pt x="1141" y="3396"/>
                </a:lnTo>
                <a:close/>
                <a:moveTo>
                  <a:pt x="1182" y="3472"/>
                </a:moveTo>
                <a:cubicBezTo>
                  <a:pt x="1164" y="3470"/>
                  <a:pt x="1164" y="3470"/>
                  <a:pt x="1164" y="3470"/>
                </a:cubicBezTo>
                <a:cubicBezTo>
                  <a:pt x="1171" y="3427"/>
                  <a:pt x="1171" y="3427"/>
                  <a:pt x="1171" y="3427"/>
                </a:cubicBezTo>
                <a:cubicBezTo>
                  <a:pt x="1189" y="3430"/>
                  <a:pt x="1189" y="3430"/>
                  <a:pt x="1189" y="3430"/>
                </a:cubicBezTo>
                <a:lnTo>
                  <a:pt x="1182" y="3472"/>
                </a:lnTo>
                <a:close/>
                <a:moveTo>
                  <a:pt x="1192" y="3404"/>
                </a:moveTo>
                <a:cubicBezTo>
                  <a:pt x="1174" y="3401"/>
                  <a:pt x="1174" y="3401"/>
                  <a:pt x="1174" y="3401"/>
                </a:cubicBezTo>
                <a:cubicBezTo>
                  <a:pt x="1181" y="3359"/>
                  <a:pt x="1181" y="3359"/>
                  <a:pt x="1181" y="3359"/>
                </a:cubicBezTo>
                <a:cubicBezTo>
                  <a:pt x="1199" y="3362"/>
                  <a:pt x="1199" y="3362"/>
                  <a:pt x="1199" y="3362"/>
                </a:cubicBezTo>
                <a:lnTo>
                  <a:pt x="1192" y="3404"/>
                </a:lnTo>
                <a:close/>
                <a:moveTo>
                  <a:pt x="1201" y="3346"/>
                </a:moveTo>
                <a:cubicBezTo>
                  <a:pt x="1183" y="3343"/>
                  <a:pt x="1183" y="3343"/>
                  <a:pt x="1183" y="3343"/>
                </a:cubicBezTo>
                <a:cubicBezTo>
                  <a:pt x="1189" y="3301"/>
                  <a:pt x="1189" y="3301"/>
                  <a:pt x="1189" y="3301"/>
                </a:cubicBezTo>
                <a:cubicBezTo>
                  <a:pt x="1207" y="3303"/>
                  <a:pt x="1207" y="3303"/>
                  <a:pt x="1207" y="3303"/>
                </a:cubicBezTo>
                <a:lnTo>
                  <a:pt x="1201" y="3346"/>
                </a:lnTo>
                <a:close/>
                <a:moveTo>
                  <a:pt x="1226" y="3409"/>
                </a:moveTo>
                <a:cubicBezTo>
                  <a:pt x="1208" y="3406"/>
                  <a:pt x="1208" y="3406"/>
                  <a:pt x="1208" y="3406"/>
                </a:cubicBezTo>
                <a:cubicBezTo>
                  <a:pt x="1214" y="3364"/>
                  <a:pt x="1214" y="3364"/>
                  <a:pt x="1214" y="3364"/>
                </a:cubicBezTo>
                <a:cubicBezTo>
                  <a:pt x="1232" y="3367"/>
                  <a:pt x="1232" y="3367"/>
                  <a:pt x="1232" y="3367"/>
                </a:cubicBezTo>
                <a:lnTo>
                  <a:pt x="1226" y="3409"/>
                </a:lnTo>
                <a:close/>
                <a:moveTo>
                  <a:pt x="1235" y="3351"/>
                </a:moveTo>
                <a:cubicBezTo>
                  <a:pt x="1217" y="3348"/>
                  <a:pt x="1217" y="3348"/>
                  <a:pt x="1217" y="3348"/>
                </a:cubicBezTo>
                <a:cubicBezTo>
                  <a:pt x="1223" y="3306"/>
                  <a:pt x="1223" y="3306"/>
                  <a:pt x="1223" y="3306"/>
                </a:cubicBezTo>
                <a:cubicBezTo>
                  <a:pt x="1241" y="3308"/>
                  <a:pt x="1241" y="3308"/>
                  <a:pt x="1241" y="3308"/>
                </a:cubicBezTo>
                <a:lnTo>
                  <a:pt x="1235" y="3351"/>
                </a:lnTo>
                <a:close/>
                <a:moveTo>
                  <a:pt x="1243" y="3293"/>
                </a:moveTo>
                <a:cubicBezTo>
                  <a:pt x="1225" y="3290"/>
                  <a:pt x="1225" y="3290"/>
                  <a:pt x="1225" y="3290"/>
                </a:cubicBezTo>
                <a:cubicBezTo>
                  <a:pt x="1232" y="3248"/>
                  <a:pt x="1232" y="3248"/>
                  <a:pt x="1232" y="3248"/>
                </a:cubicBezTo>
                <a:cubicBezTo>
                  <a:pt x="1250" y="3250"/>
                  <a:pt x="1250" y="3250"/>
                  <a:pt x="1250" y="3250"/>
                </a:cubicBezTo>
                <a:lnTo>
                  <a:pt x="1243" y="3293"/>
                </a:lnTo>
                <a:close/>
                <a:moveTo>
                  <a:pt x="1252" y="3234"/>
                </a:moveTo>
                <a:cubicBezTo>
                  <a:pt x="1234" y="3232"/>
                  <a:pt x="1234" y="3232"/>
                  <a:pt x="1234" y="3232"/>
                </a:cubicBezTo>
                <a:cubicBezTo>
                  <a:pt x="1240" y="3189"/>
                  <a:pt x="1240" y="3189"/>
                  <a:pt x="1240" y="3189"/>
                </a:cubicBezTo>
                <a:cubicBezTo>
                  <a:pt x="1258" y="3192"/>
                  <a:pt x="1258" y="3192"/>
                  <a:pt x="1258" y="3192"/>
                </a:cubicBezTo>
                <a:lnTo>
                  <a:pt x="1252" y="3234"/>
                </a:lnTo>
                <a:close/>
                <a:moveTo>
                  <a:pt x="1261" y="3176"/>
                </a:moveTo>
                <a:cubicBezTo>
                  <a:pt x="1243" y="3174"/>
                  <a:pt x="1243" y="3174"/>
                  <a:pt x="1243" y="3174"/>
                </a:cubicBezTo>
                <a:cubicBezTo>
                  <a:pt x="1249" y="3131"/>
                  <a:pt x="1249" y="3131"/>
                  <a:pt x="1249" y="3131"/>
                </a:cubicBezTo>
                <a:cubicBezTo>
                  <a:pt x="1267" y="3134"/>
                  <a:pt x="1267" y="3134"/>
                  <a:pt x="1267" y="3134"/>
                </a:cubicBezTo>
                <a:lnTo>
                  <a:pt x="1261" y="3176"/>
                </a:lnTo>
                <a:close/>
                <a:moveTo>
                  <a:pt x="1269" y="3118"/>
                </a:moveTo>
                <a:cubicBezTo>
                  <a:pt x="1251" y="3115"/>
                  <a:pt x="1251" y="3115"/>
                  <a:pt x="1251" y="3115"/>
                </a:cubicBezTo>
                <a:cubicBezTo>
                  <a:pt x="1258" y="3073"/>
                  <a:pt x="1258" y="3073"/>
                  <a:pt x="1258" y="3073"/>
                </a:cubicBezTo>
                <a:cubicBezTo>
                  <a:pt x="1276" y="3076"/>
                  <a:pt x="1276" y="3076"/>
                  <a:pt x="1276" y="3076"/>
                </a:cubicBezTo>
                <a:lnTo>
                  <a:pt x="1269" y="3118"/>
                </a:lnTo>
                <a:close/>
                <a:moveTo>
                  <a:pt x="1278" y="3060"/>
                </a:moveTo>
                <a:cubicBezTo>
                  <a:pt x="1260" y="3057"/>
                  <a:pt x="1260" y="3057"/>
                  <a:pt x="1260" y="3057"/>
                </a:cubicBezTo>
                <a:cubicBezTo>
                  <a:pt x="1266" y="3015"/>
                  <a:pt x="1266" y="3015"/>
                  <a:pt x="1266" y="3015"/>
                </a:cubicBezTo>
                <a:cubicBezTo>
                  <a:pt x="1284" y="3018"/>
                  <a:pt x="1284" y="3018"/>
                  <a:pt x="1284" y="3018"/>
                </a:cubicBezTo>
                <a:lnTo>
                  <a:pt x="1278" y="3060"/>
                </a:lnTo>
                <a:close/>
                <a:moveTo>
                  <a:pt x="1287" y="3002"/>
                </a:moveTo>
                <a:cubicBezTo>
                  <a:pt x="1269" y="2999"/>
                  <a:pt x="1269" y="2999"/>
                  <a:pt x="1269" y="2999"/>
                </a:cubicBezTo>
                <a:cubicBezTo>
                  <a:pt x="1275" y="2957"/>
                  <a:pt x="1275" y="2957"/>
                  <a:pt x="1275" y="2957"/>
                </a:cubicBezTo>
                <a:cubicBezTo>
                  <a:pt x="1293" y="2959"/>
                  <a:pt x="1293" y="2959"/>
                  <a:pt x="1293" y="2959"/>
                </a:cubicBezTo>
                <a:lnTo>
                  <a:pt x="1287" y="3002"/>
                </a:lnTo>
                <a:close/>
                <a:moveTo>
                  <a:pt x="1349" y="2948"/>
                </a:moveTo>
                <a:cubicBezTo>
                  <a:pt x="1593" y="2947"/>
                  <a:pt x="1593" y="2947"/>
                  <a:pt x="1593" y="2947"/>
                </a:cubicBezTo>
                <a:cubicBezTo>
                  <a:pt x="1593" y="2956"/>
                  <a:pt x="1593" y="2956"/>
                  <a:pt x="1593" y="2956"/>
                </a:cubicBezTo>
                <a:cubicBezTo>
                  <a:pt x="1349" y="2957"/>
                  <a:pt x="1349" y="2957"/>
                  <a:pt x="1349" y="2957"/>
                </a:cubicBezTo>
                <a:lnTo>
                  <a:pt x="1349" y="2948"/>
                </a:lnTo>
                <a:close/>
                <a:moveTo>
                  <a:pt x="1349" y="2980"/>
                </a:moveTo>
                <a:cubicBezTo>
                  <a:pt x="1593" y="2979"/>
                  <a:pt x="1593" y="2979"/>
                  <a:pt x="1593" y="2979"/>
                </a:cubicBezTo>
                <a:cubicBezTo>
                  <a:pt x="1593" y="2988"/>
                  <a:pt x="1593" y="2988"/>
                  <a:pt x="1593" y="2988"/>
                </a:cubicBezTo>
                <a:cubicBezTo>
                  <a:pt x="1349" y="2989"/>
                  <a:pt x="1349" y="2989"/>
                  <a:pt x="1349" y="2989"/>
                </a:cubicBezTo>
                <a:lnTo>
                  <a:pt x="1349" y="2980"/>
                </a:lnTo>
                <a:close/>
                <a:moveTo>
                  <a:pt x="1349" y="3012"/>
                </a:moveTo>
                <a:cubicBezTo>
                  <a:pt x="1594" y="3011"/>
                  <a:pt x="1594" y="3011"/>
                  <a:pt x="1594" y="3011"/>
                </a:cubicBezTo>
                <a:cubicBezTo>
                  <a:pt x="1594" y="3020"/>
                  <a:pt x="1594" y="3020"/>
                  <a:pt x="1594" y="3020"/>
                </a:cubicBezTo>
                <a:cubicBezTo>
                  <a:pt x="1349" y="3021"/>
                  <a:pt x="1349" y="3021"/>
                  <a:pt x="1349" y="3021"/>
                </a:cubicBezTo>
                <a:lnTo>
                  <a:pt x="1349" y="3012"/>
                </a:lnTo>
                <a:close/>
                <a:moveTo>
                  <a:pt x="1349" y="3044"/>
                </a:moveTo>
                <a:cubicBezTo>
                  <a:pt x="1594" y="3043"/>
                  <a:pt x="1594" y="3043"/>
                  <a:pt x="1594" y="3043"/>
                </a:cubicBezTo>
                <a:cubicBezTo>
                  <a:pt x="1594" y="3052"/>
                  <a:pt x="1594" y="3052"/>
                  <a:pt x="1594" y="3052"/>
                </a:cubicBezTo>
                <a:cubicBezTo>
                  <a:pt x="1349" y="3053"/>
                  <a:pt x="1349" y="3053"/>
                  <a:pt x="1349" y="3053"/>
                </a:cubicBezTo>
                <a:lnTo>
                  <a:pt x="1349" y="3044"/>
                </a:lnTo>
                <a:close/>
                <a:moveTo>
                  <a:pt x="1349" y="3076"/>
                </a:moveTo>
                <a:cubicBezTo>
                  <a:pt x="1594" y="3075"/>
                  <a:pt x="1594" y="3075"/>
                  <a:pt x="1594" y="3075"/>
                </a:cubicBezTo>
                <a:cubicBezTo>
                  <a:pt x="1594" y="3084"/>
                  <a:pt x="1594" y="3084"/>
                  <a:pt x="1594" y="3084"/>
                </a:cubicBezTo>
                <a:cubicBezTo>
                  <a:pt x="1350" y="3085"/>
                  <a:pt x="1350" y="3085"/>
                  <a:pt x="1350" y="3085"/>
                </a:cubicBezTo>
                <a:lnTo>
                  <a:pt x="1349" y="3076"/>
                </a:lnTo>
                <a:close/>
                <a:moveTo>
                  <a:pt x="1350" y="3108"/>
                </a:moveTo>
                <a:cubicBezTo>
                  <a:pt x="1594" y="3107"/>
                  <a:pt x="1594" y="3107"/>
                  <a:pt x="1594" y="3107"/>
                </a:cubicBezTo>
                <a:cubicBezTo>
                  <a:pt x="1594" y="3116"/>
                  <a:pt x="1594" y="3116"/>
                  <a:pt x="1594" y="3116"/>
                </a:cubicBezTo>
                <a:cubicBezTo>
                  <a:pt x="1350" y="3117"/>
                  <a:pt x="1350" y="3117"/>
                  <a:pt x="1350" y="3117"/>
                </a:cubicBezTo>
                <a:lnTo>
                  <a:pt x="1350" y="3108"/>
                </a:lnTo>
                <a:close/>
                <a:moveTo>
                  <a:pt x="1350" y="3140"/>
                </a:moveTo>
                <a:cubicBezTo>
                  <a:pt x="1594" y="3139"/>
                  <a:pt x="1594" y="3139"/>
                  <a:pt x="1594" y="3139"/>
                </a:cubicBezTo>
                <a:cubicBezTo>
                  <a:pt x="1594" y="3148"/>
                  <a:pt x="1594" y="3148"/>
                  <a:pt x="1594" y="3148"/>
                </a:cubicBezTo>
                <a:cubicBezTo>
                  <a:pt x="1350" y="3149"/>
                  <a:pt x="1350" y="3149"/>
                  <a:pt x="1350" y="3149"/>
                </a:cubicBezTo>
                <a:lnTo>
                  <a:pt x="1350" y="3140"/>
                </a:lnTo>
                <a:close/>
                <a:moveTo>
                  <a:pt x="1350" y="3172"/>
                </a:moveTo>
                <a:cubicBezTo>
                  <a:pt x="1594" y="3171"/>
                  <a:pt x="1594" y="3171"/>
                  <a:pt x="1594" y="3171"/>
                </a:cubicBezTo>
                <a:cubicBezTo>
                  <a:pt x="1595" y="3180"/>
                  <a:pt x="1595" y="3180"/>
                  <a:pt x="1595" y="3180"/>
                </a:cubicBezTo>
                <a:cubicBezTo>
                  <a:pt x="1350" y="3182"/>
                  <a:pt x="1350" y="3182"/>
                  <a:pt x="1350" y="3182"/>
                </a:cubicBezTo>
                <a:lnTo>
                  <a:pt x="1350" y="3172"/>
                </a:lnTo>
                <a:close/>
                <a:moveTo>
                  <a:pt x="1350" y="3204"/>
                </a:moveTo>
                <a:cubicBezTo>
                  <a:pt x="1595" y="3203"/>
                  <a:pt x="1595" y="3203"/>
                  <a:pt x="1595" y="3203"/>
                </a:cubicBezTo>
                <a:cubicBezTo>
                  <a:pt x="1595" y="3212"/>
                  <a:pt x="1595" y="3212"/>
                  <a:pt x="1595" y="3212"/>
                </a:cubicBezTo>
                <a:cubicBezTo>
                  <a:pt x="1350" y="3214"/>
                  <a:pt x="1350" y="3214"/>
                  <a:pt x="1350" y="3214"/>
                </a:cubicBezTo>
                <a:lnTo>
                  <a:pt x="1350" y="3204"/>
                </a:lnTo>
                <a:close/>
                <a:moveTo>
                  <a:pt x="1350" y="3237"/>
                </a:moveTo>
                <a:cubicBezTo>
                  <a:pt x="1595" y="3235"/>
                  <a:pt x="1595" y="3235"/>
                  <a:pt x="1595" y="3235"/>
                </a:cubicBezTo>
                <a:cubicBezTo>
                  <a:pt x="1595" y="3244"/>
                  <a:pt x="1595" y="3244"/>
                  <a:pt x="1595" y="3244"/>
                </a:cubicBezTo>
                <a:cubicBezTo>
                  <a:pt x="1350" y="3246"/>
                  <a:pt x="1350" y="3246"/>
                  <a:pt x="1350" y="3246"/>
                </a:cubicBezTo>
                <a:lnTo>
                  <a:pt x="1350" y="3237"/>
                </a:lnTo>
                <a:close/>
                <a:moveTo>
                  <a:pt x="1351" y="3269"/>
                </a:moveTo>
                <a:cubicBezTo>
                  <a:pt x="1595" y="3267"/>
                  <a:pt x="1595" y="3267"/>
                  <a:pt x="1595" y="3267"/>
                </a:cubicBezTo>
                <a:cubicBezTo>
                  <a:pt x="1595" y="3276"/>
                  <a:pt x="1595" y="3276"/>
                  <a:pt x="1595" y="3276"/>
                </a:cubicBezTo>
                <a:cubicBezTo>
                  <a:pt x="1351" y="3278"/>
                  <a:pt x="1351" y="3278"/>
                  <a:pt x="1351" y="3278"/>
                </a:cubicBezTo>
                <a:lnTo>
                  <a:pt x="1351" y="3269"/>
                </a:lnTo>
                <a:close/>
                <a:moveTo>
                  <a:pt x="1351" y="3301"/>
                </a:moveTo>
                <a:cubicBezTo>
                  <a:pt x="1595" y="3299"/>
                  <a:pt x="1595" y="3299"/>
                  <a:pt x="1595" y="3299"/>
                </a:cubicBezTo>
                <a:cubicBezTo>
                  <a:pt x="1595" y="3308"/>
                  <a:pt x="1595" y="3308"/>
                  <a:pt x="1595" y="3308"/>
                </a:cubicBezTo>
                <a:cubicBezTo>
                  <a:pt x="1351" y="3310"/>
                  <a:pt x="1351" y="3310"/>
                  <a:pt x="1351" y="3310"/>
                </a:cubicBezTo>
                <a:lnTo>
                  <a:pt x="1351" y="3301"/>
                </a:lnTo>
                <a:close/>
                <a:moveTo>
                  <a:pt x="1351" y="3333"/>
                </a:moveTo>
                <a:cubicBezTo>
                  <a:pt x="1595" y="3331"/>
                  <a:pt x="1595" y="3331"/>
                  <a:pt x="1595" y="3331"/>
                </a:cubicBezTo>
                <a:cubicBezTo>
                  <a:pt x="1595" y="3340"/>
                  <a:pt x="1595" y="3340"/>
                  <a:pt x="1595" y="3340"/>
                </a:cubicBezTo>
                <a:cubicBezTo>
                  <a:pt x="1351" y="3342"/>
                  <a:pt x="1351" y="3342"/>
                  <a:pt x="1351" y="3342"/>
                </a:cubicBezTo>
                <a:lnTo>
                  <a:pt x="1351" y="3333"/>
                </a:lnTo>
                <a:close/>
                <a:moveTo>
                  <a:pt x="1351" y="3365"/>
                </a:moveTo>
                <a:cubicBezTo>
                  <a:pt x="1596" y="3363"/>
                  <a:pt x="1596" y="3363"/>
                  <a:pt x="1596" y="3363"/>
                </a:cubicBezTo>
                <a:cubicBezTo>
                  <a:pt x="1596" y="3372"/>
                  <a:pt x="1596" y="3372"/>
                  <a:pt x="1596" y="3372"/>
                </a:cubicBezTo>
                <a:cubicBezTo>
                  <a:pt x="1351" y="3374"/>
                  <a:pt x="1351" y="3374"/>
                  <a:pt x="1351" y="3374"/>
                </a:cubicBezTo>
                <a:lnTo>
                  <a:pt x="1351" y="3365"/>
                </a:lnTo>
                <a:close/>
                <a:moveTo>
                  <a:pt x="1351" y="3397"/>
                </a:moveTo>
                <a:cubicBezTo>
                  <a:pt x="1596" y="3395"/>
                  <a:pt x="1596" y="3395"/>
                  <a:pt x="1596" y="3395"/>
                </a:cubicBezTo>
                <a:cubicBezTo>
                  <a:pt x="1596" y="3404"/>
                  <a:pt x="1596" y="3404"/>
                  <a:pt x="1596" y="3404"/>
                </a:cubicBezTo>
                <a:cubicBezTo>
                  <a:pt x="1351" y="3406"/>
                  <a:pt x="1351" y="3406"/>
                  <a:pt x="1351" y="3406"/>
                </a:cubicBezTo>
                <a:lnTo>
                  <a:pt x="1351" y="3397"/>
                </a:lnTo>
                <a:close/>
                <a:moveTo>
                  <a:pt x="1351" y="3429"/>
                </a:moveTo>
                <a:cubicBezTo>
                  <a:pt x="1596" y="3427"/>
                  <a:pt x="1596" y="3427"/>
                  <a:pt x="1596" y="3427"/>
                </a:cubicBezTo>
                <a:cubicBezTo>
                  <a:pt x="1596" y="3437"/>
                  <a:pt x="1596" y="3437"/>
                  <a:pt x="1596" y="3437"/>
                </a:cubicBezTo>
                <a:cubicBezTo>
                  <a:pt x="1352" y="3438"/>
                  <a:pt x="1352" y="3438"/>
                  <a:pt x="1352" y="3438"/>
                </a:cubicBezTo>
                <a:lnTo>
                  <a:pt x="1351" y="3429"/>
                </a:lnTo>
                <a:close/>
                <a:moveTo>
                  <a:pt x="1352" y="3461"/>
                </a:moveTo>
                <a:cubicBezTo>
                  <a:pt x="1596" y="3459"/>
                  <a:pt x="1596" y="3459"/>
                  <a:pt x="1596" y="3459"/>
                </a:cubicBezTo>
                <a:cubicBezTo>
                  <a:pt x="1596" y="3469"/>
                  <a:pt x="1596" y="3469"/>
                  <a:pt x="1596" y="3469"/>
                </a:cubicBezTo>
                <a:cubicBezTo>
                  <a:pt x="1352" y="3470"/>
                  <a:pt x="1352" y="3470"/>
                  <a:pt x="1352" y="3470"/>
                </a:cubicBezTo>
                <a:lnTo>
                  <a:pt x="1352" y="3461"/>
                </a:lnTo>
                <a:close/>
                <a:moveTo>
                  <a:pt x="1352" y="3493"/>
                </a:moveTo>
                <a:cubicBezTo>
                  <a:pt x="1596" y="3492"/>
                  <a:pt x="1596" y="3492"/>
                  <a:pt x="1596" y="3492"/>
                </a:cubicBezTo>
                <a:cubicBezTo>
                  <a:pt x="1596" y="3501"/>
                  <a:pt x="1596" y="3501"/>
                  <a:pt x="1596" y="3501"/>
                </a:cubicBezTo>
                <a:cubicBezTo>
                  <a:pt x="1352" y="3502"/>
                  <a:pt x="1352" y="3502"/>
                  <a:pt x="1352" y="3502"/>
                </a:cubicBezTo>
                <a:lnTo>
                  <a:pt x="1352" y="3493"/>
                </a:lnTo>
                <a:close/>
                <a:moveTo>
                  <a:pt x="1352" y="3525"/>
                </a:moveTo>
                <a:cubicBezTo>
                  <a:pt x="1596" y="3524"/>
                  <a:pt x="1596" y="3524"/>
                  <a:pt x="1596" y="3524"/>
                </a:cubicBezTo>
                <a:cubicBezTo>
                  <a:pt x="1597" y="3533"/>
                  <a:pt x="1597" y="3533"/>
                  <a:pt x="1597" y="3533"/>
                </a:cubicBezTo>
                <a:cubicBezTo>
                  <a:pt x="1352" y="3534"/>
                  <a:pt x="1352" y="3534"/>
                  <a:pt x="1352" y="3534"/>
                </a:cubicBezTo>
                <a:lnTo>
                  <a:pt x="1352" y="3525"/>
                </a:lnTo>
                <a:close/>
                <a:moveTo>
                  <a:pt x="1352" y="3557"/>
                </a:moveTo>
                <a:cubicBezTo>
                  <a:pt x="1597" y="3556"/>
                  <a:pt x="1597" y="3556"/>
                  <a:pt x="1597" y="3556"/>
                </a:cubicBezTo>
                <a:cubicBezTo>
                  <a:pt x="1597" y="3565"/>
                  <a:pt x="1597" y="3565"/>
                  <a:pt x="1597" y="3565"/>
                </a:cubicBezTo>
                <a:cubicBezTo>
                  <a:pt x="1352" y="3566"/>
                  <a:pt x="1352" y="3566"/>
                  <a:pt x="1352" y="3566"/>
                </a:cubicBezTo>
                <a:lnTo>
                  <a:pt x="1352" y="3557"/>
                </a:lnTo>
                <a:close/>
                <a:moveTo>
                  <a:pt x="1352" y="3589"/>
                </a:moveTo>
                <a:cubicBezTo>
                  <a:pt x="1597" y="3588"/>
                  <a:pt x="1597" y="3588"/>
                  <a:pt x="1597" y="3588"/>
                </a:cubicBezTo>
                <a:cubicBezTo>
                  <a:pt x="1597" y="3597"/>
                  <a:pt x="1597" y="3597"/>
                  <a:pt x="1597" y="3597"/>
                </a:cubicBezTo>
                <a:cubicBezTo>
                  <a:pt x="1352" y="3598"/>
                  <a:pt x="1352" y="3598"/>
                  <a:pt x="1352" y="3598"/>
                </a:cubicBezTo>
                <a:lnTo>
                  <a:pt x="1352" y="3589"/>
                </a:lnTo>
                <a:close/>
                <a:moveTo>
                  <a:pt x="1353" y="3621"/>
                </a:moveTo>
                <a:cubicBezTo>
                  <a:pt x="1597" y="3620"/>
                  <a:pt x="1597" y="3620"/>
                  <a:pt x="1597" y="3620"/>
                </a:cubicBezTo>
                <a:cubicBezTo>
                  <a:pt x="1597" y="3629"/>
                  <a:pt x="1597" y="3629"/>
                  <a:pt x="1597" y="3629"/>
                </a:cubicBezTo>
                <a:cubicBezTo>
                  <a:pt x="1353" y="3630"/>
                  <a:pt x="1353" y="3630"/>
                  <a:pt x="1353" y="3630"/>
                </a:cubicBezTo>
                <a:lnTo>
                  <a:pt x="1353" y="3621"/>
                </a:lnTo>
                <a:close/>
                <a:moveTo>
                  <a:pt x="1353" y="3662"/>
                </a:moveTo>
                <a:cubicBezTo>
                  <a:pt x="1353" y="3653"/>
                  <a:pt x="1353" y="3653"/>
                  <a:pt x="1353" y="3653"/>
                </a:cubicBezTo>
                <a:cubicBezTo>
                  <a:pt x="1597" y="3652"/>
                  <a:pt x="1597" y="3652"/>
                  <a:pt x="1597" y="3652"/>
                </a:cubicBezTo>
                <a:cubicBezTo>
                  <a:pt x="1597" y="3661"/>
                  <a:pt x="1597" y="3661"/>
                  <a:pt x="1597" y="3661"/>
                </a:cubicBezTo>
                <a:lnTo>
                  <a:pt x="1353" y="3662"/>
                </a:lnTo>
                <a:close/>
                <a:moveTo>
                  <a:pt x="1720" y="2957"/>
                </a:moveTo>
                <a:cubicBezTo>
                  <a:pt x="1720" y="2958"/>
                  <a:pt x="1720" y="2958"/>
                  <a:pt x="1720" y="2958"/>
                </a:cubicBezTo>
                <a:cubicBezTo>
                  <a:pt x="1720" y="2958"/>
                  <a:pt x="1720" y="2958"/>
                  <a:pt x="1719" y="2957"/>
                </a:cubicBezTo>
                <a:cubicBezTo>
                  <a:pt x="1717" y="2955"/>
                  <a:pt x="1714" y="2953"/>
                  <a:pt x="1712" y="2951"/>
                </a:cubicBezTo>
                <a:cubicBezTo>
                  <a:pt x="1712" y="2951"/>
                  <a:pt x="1712" y="2951"/>
                  <a:pt x="1712" y="2951"/>
                </a:cubicBezTo>
                <a:cubicBezTo>
                  <a:pt x="1711" y="2949"/>
                  <a:pt x="1709" y="2946"/>
                  <a:pt x="1708" y="2942"/>
                </a:cubicBezTo>
                <a:cubicBezTo>
                  <a:pt x="1712" y="2948"/>
                  <a:pt x="1716" y="2953"/>
                  <a:pt x="1720" y="2957"/>
                </a:cubicBezTo>
                <a:close/>
                <a:moveTo>
                  <a:pt x="1704" y="2950"/>
                </a:moveTo>
                <a:cubicBezTo>
                  <a:pt x="1704" y="2950"/>
                  <a:pt x="1704" y="2950"/>
                  <a:pt x="1704" y="2950"/>
                </a:cubicBezTo>
                <a:cubicBezTo>
                  <a:pt x="1700" y="2950"/>
                  <a:pt x="1697" y="2951"/>
                  <a:pt x="1693" y="2951"/>
                </a:cubicBezTo>
                <a:cubicBezTo>
                  <a:pt x="1691" y="2952"/>
                  <a:pt x="1690" y="2952"/>
                  <a:pt x="1688" y="2952"/>
                </a:cubicBezTo>
                <a:cubicBezTo>
                  <a:pt x="1688" y="2952"/>
                  <a:pt x="1688" y="2952"/>
                  <a:pt x="1688" y="2952"/>
                </a:cubicBezTo>
                <a:cubicBezTo>
                  <a:pt x="1688" y="2952"/>
                  <a:pt x="1688" y="2951"/>
                  <a:pt x="1688" y="2951"/>
                </a:cubicBezTo>
                <a:cubicBezTo>
                  <a:pt x="1690" y="2948"/>
                  <a:pt x="1690" y="2942"/>
                  <a:pt x="1692" y="2939"/>
                </a:cubicBezTo>
                <a:cubicBezTo>
                  <a:pt x="1693" y="2938"/>
                  <a:pt x="1694" y="2937"/>
                  <a:pt x="1695" y="2937"/>
                </a:cubicBezTo>
                <a:cubicBezTo>
                  <a:pt x="1697" y="2936"/>
                  <a:pt x="1702" y="2946"/>
                  <a:pt x="1704" y="2950"/>
                </a:cubicBezTo>
                <a:close/>
                <a:moveTo>
                  <a:pt x="1830" y="3056"/>
                </a:moveTo>
                <a:cubicBezTo>
                  <a:pt x="1814" y="3004"/>
                  <a:pt x="1814" y="3004"/>
                  <a:pt x="1814" y="3004"/>
                </a:cubicBezTo>
                <a:cubicBezTo>
                  <a:pt x="1837" y="2997"/>
                  <a:pt x="1837" y="2997"/>
                  <a:pt x="1837" y="2997"/>
                </a:cubicBezTo>
                <a:cubicBezTo>
                  <a:pt x="1853" y="3048"/>
                  <a:pt x="1853" y="3048"/>
                  <a:pt x="1853" y="3048"/>
                </a:cubicBezTo>
                <a:lnTo>
                  <a:pt x="1830" y="3056"/>
                </a:lnTo>
                <a:close/>
                <a:moveTo>
                  <a:pt x="1834" y="3069"/>
                </a:moveTo>
                <a:cubicBezTo>
                  <a:pt x="1857" y="3061"/>
                  <a:pt x="1857" y="3061"/>
                  <a:pt x="1857" y="3061"/>
                </a:cubicBezTo>
                <a:cubicBezTo>
                  <a:pt x="1873" y="3113"/>
                  <a:pt x="1873" y="3113"/>
                  <a:pt x="1873" y="3113"/>
                </a:cubicBezTo>
                <a:cubicBezTo>
                  <a:pt x="1850" y="3120"/>
                  <a:pt x="1850" y="3120"/>
                  <a:pt x="1850" y="3120"/>
                </a:cubicBezTo>
                <a:lnTo>
                  <a:pt x="1834" y="3069"/>
                </a:lnTo>
                <a:close/>
                <a:moveTo>
                  <a:pt x="1870" y="3185"/>
                </a:moveTo>
                <a:cubicBezTo>
                  <a:pt x="1854" y="3133"/>
                  <a:pt x="1854" y="3133"/>
                  <a:pt x="1854" y="3133"/>
                </a:cubicBezTo>
                <a:cubicBezTo>
                  <a:pt x="1877" y="3126"/>
                  <a:pt x="1877" y="3126"/>
                  <a:pt x="1877" y="3126"/>
                </a:cubicBezTo>
                <a:cubicBezTo>
                  <a:pt x="1893" y="3178"/>
                  <a:pt x="1893" y="3178"/>
                  <a:pt x="1893" y="3178"/>
                </a:cubicBezTo>
                <a:lnTo>
                  <a:pt x="1870" y="3185"/>
                </a:lnTo>
                <a:close/>
                <a:moveTo>
                  <a:pt x="1906" y="3174"/>
                </a:moveTo>
                <a:cubicBezTo>
                  <a:pt x="1890" y="3122"/>
                  <a:pt x="1890" y="3122"/>
                  <a:pt x="1890" y="3122"/>
                </a:cubicBezTo>
                <a:cubicBezTo>
                  <a:pt x="1914" y="3115"/>
                  <a:pt x="1914" y="3115"/>
                  <a:pt x="1914" y="3115"/>
                </a:cubicBezTo>
                <a:cubicBezTo>
                  <a:pt x="1930" y="3167"/>
                  <a:pt x="1930" y="3167"/>
                  <a:pt x="1930" y="3167"/>
                </a:cubicBezTo>
                <a:lnTo>
                  <a:pt x="1906" y="3174"/>
                </a:lnTo>
                <a:close/>
                <a:moveTo>
                  <a:pt x="1966" y="3155"/>
                </a:moveTo>
                <a:cubicBezTo>
                  <a:pt x="1943" y="3163"/>
                  <a:pt x="1943" y="3163"/>
                  <a:pt x="1943" y="3163"/>
                </a:cubicBezTo>
                <a:cubicBezTo>
                  <a:pt x="1927" y="3111"/>
                  <a:pt x="1927" y="3111"/>
                  <a:pt x="1927" y="3111"/>
                </a:cubicBezTo>
                <a:cubicBezTo>
                  <a:pt x="1950" y="3104"/>
                  <a:pt x="1950" y="3104"/>
                  <a:pt x="1950" y="3104"/>
                </a:cubicBezTo>
                <a:lnTo>
                  <a:pt x="1966" y="3155"/>
                </a:lnTo>
                <a:close/>
                <a:moveTo>
                  <a:pt x="1946" y="3091"/>
                </a:moveTo>
                <a:cubicBezTo>
                  <a:pt x="1923" y="3098"/>
                  <a:pt x="1923" y="3098"/>
                  <a:pt x="1923" y="3098"/>
                </a:cubicBezTo>
                <a:cubicBezTo>
                  <a:pt x="1907" y="3046"/>
                  <a:pt x="1907" y="3046"/>
                  <a:pt x="1907" y="3046"/>
                </a:cubicBezTo>
                <a:cubicBezTo>
                  <a:pt x="1930" y="3039"/>
                  <a:pt x="1930" y="3039"/>
                  <a:pt x="1930" y="3039"/>
                </a:cubicBezTo>
                <a:lnTo>
                  <a:pt x="1946" y="3091"/>
                </a:lnTo>
                <a:close/>
                <a:moveTo>
                  <a:pt x="2028" y="3030"/>
                </a:moveTo>
                <a:cubicBezTo>
                  <a:pt x="2050" y="3019"/>
                  <a:pt x="2050" y="3019"/>
                  <a:pt x="2050" y="3019"/>
                </a:cubicBezTo>
                <a:cubicBezTo>
                  <a:pt x="2075" y="3067"/>
                  <a:pt x="2075" y="3067"/>
                  <a:pt x="2075" y="3067"/>
                </a:cubicBezTo>
                <a:cubicBezTo>
                  <a:pt x="2053" y="3078"/>
                  <a:pt x="2053" y="3078"/>
                  <a:pt x="2053" y="3078"/>
                </a:cubicBezTo>
                <a:lnTo>
                  <a:pt x="2028" y="3030"/>
                </a:lnTo>
                <a:close/>
                <a:moveTo>
                  <a:pt x="2062" y="3096"/>
                </a:moveTo>
                <a:cubicBezTo>
                  <a:pt x="2084" y="3084"/>
                  <a:pt x="2084" y="3084"/>
                  <a:pt x="2084" y="3084"/>
                </a:cubicBezTo>
                <a:cubicBezTo>
                  <a:pt x="2109" y="3132"/>
                  <a:pt x="2109" y="3132"/>
                  <a:pt x="2109" y="3132"/>
                </a:cubicBezTo>
                <a:cubicBezTo>
                  <a:pt x="2087" y="3144"/>
                  <a:pt x="2087" y="3144"/>
                  <a:pt x="2087" y="3144"/>
                </a:cubicBezTo>
                <a:lnTo>
                  <a:pt x="2062" y="3096"/>
                </a:lnTo>
                <a:close/>
                <a:moveTo>
                  <a:pt x="2096" y="3161"/>
                </a:moveTo>
                <a:cubicBezTo>
                  <a:pt x="2118" y="3150"/>
                  <a:pt x="2118" y="3150"/>
                  <a:pt x="2118" y="3150"/>
                </a:cubicBezTo>
                <a:cubicBezTo>
                  <a:pt x="2142" y="3198"/>
                  <a:pt x="2142" y="3198"/>
                  <a:pt x="2142" y="3198"/>
                </a:cubicBezTo>
                <a:cubicBezTo>
                  <a:pt x="2121" y="3209"/>
                  <a:pt x="2121" y="3209"/>
                  <a:pt x="2121" y="3209"/>
                </a:cubicBezTo>
                <a:lnTo>
                  <a:pt x="2096" y="3161"/>
                </a:lnTo>
                <a:close/>
                <a:moveTo>
                  <a:pt x="2155" y="3274"/>
                </a:moveTo>
                <a:cubicBezTo>
                  <a:pt x="2130" y="3227"/>
                  <a:pt x="2130" y="3227"/>
                  <a:pt x="2130" y="3227"/>
                </a:cubicBezTo>
                <a:cubicBezTo>
                  <a:pt x="2152" y="3215"/>
                  <a:pt x="2152" y="3215"/>
                  <a:pt x="2152" y="3215"/>
                </a:cubicBezTo>
                <a:cubicBezTo>
                  <a:pt x="2176" y="3263"/>
                  <a:pt x="2176" y="3263"/>
                  <a:pt x="2176" y="3263"/>
                </a:cubicBezTo>
                <a:lnTo>
                  <a:pt x="2155" y="3274"/>
                </a:lnTo>
                <a:close/>
                <a:moveTo>
                  <a:pt x="2188" y="3257"/>
                </a:moveTo>
                <a:cubicBezTo>
                  <a:pt x="2164" y="3209"/>
                  <a:pt x="2164" y="3209"/>
                  <a:pt x="2164" y="3209"/>
                </a:cubicBezTo>
                <a:cubicBezTo>
                  <a:pt x="2185" y="3198"/>
                  <a:pt x="2185" y="3198"/>
                  <a:pt x="2185" y="3198"/>
                </a:cubicBezTo>
                <a:cubicBezTo>
                  <a:pt x="2210" y="3246"/>
                  <a:pt x="2210" y="3246"/>
                  <a:pt x="2210" y="3246"/>
                </a:cubicBezTo>
                <a:lnTo>
                  <a:pt x="2188" y="3257"/>
                </a:lnTo>
                <a:close/>
                <a:moveTo>
                  <a:pt x="2222" y="3239"/>
                </a:moveTo>
                <a:cubicBezTo>
                  <a:pt x="2197" y="3192"/>
                  <a:pt x="2197" y="3192"/>
                  <a:pt x="2197" y="3192"/>
                </a:cubicBezTo>
                <a:cubicBezTo>
                  <a:pt x="2219" y="3180"/>
                  <a:pt x="2219" y="3180"/>
                  <a:pt x="2219" y="3180"/>
                </a:cubicBezTo>
                <a:cubicBezTo>
                  <a:pt x="2244" y="3228"/>
                  <a:pt x="2244" y="3228"/>
                  <a:pt x="2244" y="3228"/>
                </a:cubicBezTo>
                <a:lnTo>
                  <a:pt x="2222" y="3239"/>
                </a:lnTo>
                <a:close/>
                <a:moveTo>
                  <a:pt x="2278" y="3211"/>
                </a:moveTo>
                <a:cubicBezTo>
                  <a:pt x="2256" y="3222"/>
                  <a:pt x="2256" y="3222"/>
                  <a:pt x="2256" y="3222"/>
                </a:cubicBezTo>
                <a:cubicBezTo>
                  <a:pt x="2231" y="3174"/>
                  <a:pt x="2231" y="3174"/>
                  <a:pt x="2231" y="3174"/>
                </a:cubicBezTo>
                <a:cubicBezTo>
                  <a:pt x="2253" y="3163"/>
                  <a:pt x="2253" y="3163"/>
                  <a:pt x="2253" y="3163"/>
                </a:cubicBezTo>
                <a:lnTo>
                  <a:pt x="2278" y="3211"/>
                </a:lnTo>
                <a:close/>
                <a:moveTo>
                  <a:pt x="2244" y="3145"/>
                </a:moveTo>
                <a:cubicBezTo>
                  <a:pt x="2222" y="3157"/>
                  <a:pt x="2222" y="3157"/>
                  <a:pt x="2222" y="3157"/>
                </a:cubicBezTo>
                <a:cubicBezTo>
                  <a:pt x="2197" y="3109"/>
                  <a:pt x="2197" y="3109"/>
                  <a:pt x="2197" y="3109"/>
                </a:cubicBezTo>
                <a:cubicBezTo>
                  <a:pt x="2219" y="3097"/>
                  <a:pt x="2219" y="3097"/>
                  <a:pt x="2219" y="3097"/>
                </a:cubicBezTo>
                <a:lnTo>
                  <a:pt x="2244" y="3145"/>
                </a:lnTo>
                <a:close/>
                <a:moveTo>
                  <a:pt x="2210" y="3080"/>
                </a:moveTo>
                <a:cubicBezTo>
                  <a:pt x="2188" y="3091"/>
                  <a:pt x="2188" y="3091"/>
                  <a:pt x="2188" y="3091"/>
                </a:cubicBezTo>
                <a:cubicBezTo>
                  <a:pt x="2164" y="3043"/>
                  <a:pt x="2164" y="3043"/>
                  <a:pt x="2164" y="3043"/>
                </a:cubicBezTo>
                <a:cubicBezTo>
                  <a:pt x="2185" y="3032"/>
                  <a:pt x="2185" y="3032"/>
                  <a:pt x="2185" y="3032"/>
                </a:cubicBezTo>
                <a:lnTo>
                  <a:pt x="2210" y="3080"/>
                </a:lnTo>
                <a:close/>
                <a:moveTo>
                  <a:pt x="2151" y="2966"/>
                </a:moveTo>
                <a:cubicBezTo>
                  <a:pt x="2176" y="3014"/>
                  <a:pt x="2176" y="3014"/>
                  <a:pt x="2176" y="3014"/>
                </a:cubicBezTo>
                <a:cubicBezTo>
                  <a:pt x="2154" y="3026"/>
                  <a:pt x="2154" y="3026"/>
                  <a:pt x="2154" y="3026"/>
                </a:cubicBezTo>
                <a:cubicBezTo>
                  <a:pt x="2130" y="2978"/>
                  <a:pt x="2130" y="2978"/>
                  <a:pt x="2130" y="2978"/>
                </a:cubicBezTo>
                <a:lnTo>
                  <a:pt x="2151" y="2966"/>
                </a:lnTo>
                <a:close/>
                <a:moveTo>
                  <a:pt x="2142" y="2771"/>
                </a:moveTo>
                <a:cubicBezTo>
                  <a:pt x="2138" y="2774"/>
                  <a:pt x="2133" y="2776"/>
                  <a:pt x="2129" y="2779"/>
                </a:cubicBezTo>
                <a:cubicBezTo>
                  <a:pt x="2129" y="2779"/>
                  <a:pt x="2129" y="2779"/>
                  <a:pt x="2129" y="2779"/>
                </a:cubicBezTo>
                <a:cubicBezTo>
                  <a:pt x="2124" y="2771"/>
                  <a:pt x="2120" y="2761"/>
                  <a:pt x="2119" y="2751"/>
                </a:cubicBezTo>
                <a:cubicBezTo>
                  <a:pt x="2118" y="2744"/>
                  <a:pt x="2118" y="2737"/>
                  <a:pt x="2118" y="2730"/>
                </a:cubicBezTo>
                <a:cubicBezTo>
                  <a:pt x="2125" y="2738"/>
                  <a:pt x="2134" y="2750"/>
                  <a:pt x="2140" y="2762"/>
                </a:cubicBezTo>
                <a:cubicBezTo>
                  <a:pt x="2140" y="2764"/>
                  <a:pt x="2141" y="2766"/>
                  <a:pt x="2142" y="2768"/>
                </a:cubicBezTo>
                <a:cubicBezTo>
                  <a:pt x="2143" y="2769"/>
                  <a:pt x="2143" y="2770"/>
                  <a:pt x="2142" y="2771"/>
                </a:cubicBezTo>
                <a:close/>
                <a:moveTo>
                  <a:pt x="2149" y="2747"/>
                </a:moveTo>
                <a:cubicBezTo>
                  <a:pt x="2148" y="2749"/>
                  <a:pt x="2146" y="2751"/>
                  <a:pt x="2145" y="2753"/>
                </a:cubicBezTo>
                <a:cubicBezTo>
                  <a:pt x="2145" y="2753"/>
                  <a:pt x="2145" y="2754"/>
                  <a:pt x="2145" y="2754"/>
                </a:cubicBezTo>
                <a:cubicBezTo>
                  <a:pt x="2144" y="2753"/>
                  <a:pt x="2144" y="2753"/>
                  <a:pt x="2144" y="2752"/>
                </a:cubicBezTo>
                <a:cubicBezTo>
                  <a:pt x="2142" y="2748"/>
                  <a:pt x="2136" y="2740"/>
                  <a:pt x="2134" y="2734"/>
                </a:cubicBezTo>
                <a:cubicBezTo>
                  <a:pt x="2133" y="2732"/>
                  <a:pt x="2133" y="2730"/>
                  <a:pt x="2134" y="2729"/>
                </a:cubicBezTo>
                <a:cubicBezTo>
                  <a:pt x="2136" y="2726"/>
                  <a:pt x="2154" y="2731"/>
                  <a:pt x="2160" y="2732"/>
                </a:cubicBezTo>
                <a:cubicBezTo>
                  <a:pt x="2160" y="2732"/>
                  <a:pt x="2160" y="2732"/>
                  <a:pt x="2160" y="2732"/>
                </a:cubicBezTo>
                <a:cubicBezTo>
                  <a:pt x="2157" y="2737"/>
                  <a:pt x="2153" y="2742"/>
                  <a:pt x="2149" y="2747"/>
                </a:cubicBezTo>
                <a:close/>
                <a:moveTo>
                  <a:pt x="2187" y="2722"/>
                </a:moveTo>
                <a:cubicBezTo>
                  <a:pt x="2181" y="2723"/>
                  <a:pt x="2176" y="2724"/>
                  <a:pt x="2171" y="2724"/>
                </a:cubicBezTo>
                <a:cubicBezTo>
                  <a:pt x="2170" y="2724"/>
                  <a:pt x="2170" y="2724"/>
                  <a:pt x="2170" y="2724"/>
                </a:cubicBezTo>
                <a:cubicBezTo>
                  <a:pt x="2167" y="2723"/>
                  <a:pt x="2161" y="2721"/>
                  <a:pt x="2156" y="2719"/>
                </a:cubicBezTo>
                <a:cubicBezTo>
                  <a:pt x="2166" y="2720"/>
                  <a:pt x="2177" y="2721"/>
                  <a:pt x="2187" y="2722"/>
                </a:cubicBezTo>
                <a:cubicBezTo>
                  <a:pt x="2188" y="2722"/>
                  <a:pt x="2188" y="2722"/>
                  <a:pt x="2188" y="2722"/>
                </a:cubicBezTo>
                <a:cubicBezTo>
                  <a:pt x="2188" y="2722"/>
                  <a:pt x="2187" y="2722"/>
                  <a:pt x="2187" y="2722"/>
                </a:cubicBezTo>
                <a:close/>
                <a:moveTo>
                  <a:pt x="2238" y="2646"/>
                </a:moveTo>
                <a:cubicBezTo>
                  <a:pt x="2238" y="2646"/>
                  <a:pt x="2239" y="2646"/>
                  <a:pt x="2239" y="2646"/>
                </a:cubicBezTo>
                <a:cubicBezTo>
                  <a:pt x="2239" y="2646"/>
                  <a:pt x="2238" y="2646"/>
                  <a:pt x="2238" y="2646"/>
                </a:cubicBezTo>
                <a:cubicBezTo>
                  <a:pt x="2235" y="2646"/>
                  <a:pt x="2232" y="2647"/>
                  <a:pt x="2230" y="2647"/>
                </a:cubicBezTo>
                <a:cubicBezTo>
                  <a:pt x="2229" y="2647"/>
                  <a:pt x="2229" y="2647"/>
                  <a:pt x="2229" y="2647"/>
                </a:cubicBezTo>
                <a:cubicBezTo>
                  <a:pt x="2227" y="2647"/>
                  <a:pt x="2225" y="2646"/>
                  <a:pt x="2222" y="2645"/>
                </a:cubicBezTo>
                <a:cubicBezTo>
                  <a:pt x="2227" y="2645"/>
                  <a:pt x="2233" y="2645"/>
                  <a:pt x="2238" y="2646"/>
                </a:cubicBezTo>
                <a:close/>
                <a:moveTo>
                  <a:pt x="2210" y="2651"/>
                </a:moveTo>
                <a:cubicBezTo>
                  <a:pt x="2211" y="2649"/>
                  <a:pt x="2221" y="2651"/>
                  <a:pt x="2224" y="2652"/>
                </a:cubicBezTo>
                <a:cubicBezTo>
                  <a:pt x="2224" y="2652"/>
                  <a:pt x="2224" y="2652"/>
                  <a:pt x="2224" y="2652"/>
                </a:cubicBezTo>
                <a:cubicBezTo>
                  <a:pt x="2223" y="2654"/>
                  <a:pt x="2221" y="2657"/>
                  <a:pt x="2219" y="2660"/>
                </a:cubicBezTo>
                <a:cubicBezTo>
                  <a:pt x="2218" y="2661"/>
                  <a:pt x="2218" y="2662"/>
                  <a:pt x="2217" y="2663"/>
                </a:cubicBezTo>
                <a:cubicBezTo>
                  <a:pt x="2217" y="2663"/>
                  <a:pt x="2217" y="2663"/>
                  <a:pt x="2217" y="2664"/>
                </a:cubicBezTo>
                <a:cubicBezTo>
                  <a:pt x="2217" y="2663"/>
                  <a:pt x="2216" y="2663"/>
                  <a:pt x="2216" y="2663"/>
                </a:cubicBezTo>
                <a:cubicBezTo>
                  <a:pt x="2215" y="2661"/>
                  <a:pt x="2212" y="2657"/>
                  <a:pt x="2210" y="2654"/>
                </a:cubicBezTo>
                <a:cubicBezTo>
                  <a:pt x="2210" y="2653"/>
                  <a:pt x="2210" y="2652"/>
                  <a:pt x="2210" y="2651"/>
                </a:cubicBezTo>
                <a:close/>
                <a:moveTo>
                  <a:pt x="2214" y="2668"/>
                </a:moveTo>
                <a:cubicBezTo>
                  <a:pt x="2215" y="2669"/>
                  <a:pt x="2215" y="2670"/>
                  <a:pt x="2216" y="2671"/>
                </a:cubicBezTo>
                <a:cubicBezTo>
                  <a:pt x="2216" y="2672"/>
                  <a:pt x="2216" y="2672"/>
                  <a:pt x="2216" y="2673"/>
                </a:cubicBezTo>
                <a:cubicBezTo>
                  <a:pt x="2214" y="2674"/>
                  <a:pt x="2211" y="2676"/>
                  <a:pt x="2210" y="2677"/>
                </a:cubicBezTo>
                <a:cubicBezTo>
                  <a:pt x="2210" y="2677"/>
                  <a:pt x="2210" y="2677"/>
                  <a:pt x="2210" y="2677"/>
                </a:cubicBezTo>
                <a:cubicBezTo>
                  <a:pt x="2206" y="2673"/>
                  <a:pt x="2204" y="2668"/>
                  <a:pt x="2203" y="2663"/>
                </a:cubicBezTo>
                <a:cubicBezTo>
                  <a:pt x="2203" y="2659"/>
                  <a:pt x="2202" y="2655"/>
                  <a:pt x="2202" y="2652"/>
                </a:cubicBezTo>
                <a:cubicBezTo>
                  <a:pt x="2206" y="2656"/>
                  <a:pt x="2211" y="2662"/>
                  <a:pt x="2214" y="2668"/>
                </a:cubicBezTo>
                <a:close/>
                <a:moveTo>
                  <a:pt x="2199" y="2668"/>
                </a:moveTo>
                <a:cubicBezTo>
                  <a:pt x="2201" y="2673"/>
                  <a:pt x="2203" y="2677"/>
                  <a:pt x="2206" y="2681"/>
                </a:cubicBezTo>
                <a:cubicBezTo>
                  <a:pt x="2206" y="2681"/>
                  <a:pt x="2206" y="2681"/>
                  <a:pt x="2206" y="2681"/>
                </a:cubicBezTo>
                <a:cubicBezTo>
                  <a:pt x="2205" y="2684"/>
                  <a:pt x="2204" y="2687"/>
                  <a:pt x="2203" y="2690"/>
                </a:cubicBezTo>
                <a:cubicBezTo>
                  <a:pt x="2203" y="2695"/>
                  <a:pt x="2205" y="2700"/>
                  <a:pt x="2209" y="2703"/>
                </a:cubicBezTo>
                <a:cubicBezTo>
                  <a:pt x="2209" y="2705"/>
                  <a:pt x="2209" y="2705"/>
                  <a:pt x="2209" y="2707"/>
                </a:cubicBezTo>
                <a:cubicBezTo>
                  <a:pt x="2206" y="2709"/>
                  <a:pt x="2204" y="2711"/>
                  <a:pt x="2202" y="2713"/>
                </a:cubicBezTo>
                <a:cubicBezTo>
                  <a:pt x="2201" y="2713"/>
                  <a:pt x="2201" y="2713"/>
                  <a:pt x="2200" y="2713"/>
                </a:cubicBezTo>
                <a:cubicBezTo>
                  <a:pt x="2173" y="2712"/>
                  <a:pt x="2145" y="2708"/>
                  <a:pt x="2118" y="2703"/>
                </a:cubicBezTo>
                <a:cubicBezTo>
                  <a:pt x="2118" y="2703"/>
                  <a:pt x="2117" y="2702"/>
                  <a:pt x="2117" y="2701"/>
                </a:cubicBezTo>
                <a:cubicBezTo>
                  <a:pt x="2141" y="2682"/>
                  <a:pt x="2164" y="2662"/>
                  <a:pt x="2186" y="2641"/>
                </a:cubicBezTo>
                <a:cubicBezTo>
                  <a:pt x="2186" y="2642"/>
                  <a:pt x="2187" y="2642"/>
                  <a:pt x="2187" y="2642"/>
                </a:cubicBezTo>
                <a:cubicBezTo>
                  <a:pt x="2189" y="2643"/>
                  <a:pt x="2192" y="2643"/>
                  <a:pt x="2194" y="2644"/>
                </a:cubicBezTo>
                <a:cubicBezTo>
                  <a:pt x="2194" y="2644"/>
                  <a:pt x="2194" y="2645"/>
                  <a:pt x="2195" y="2645"/>
                </a:cubicBezTo>
                <a:cubicBezTo>
                  <a:pt x="2198" y="2652"/>
                  <a:pt x="2197" y="2661"/>
                  <a:pt x="2199" y="2668"/>
                </a:cubicBezTo>
                <a:close/>
                <a:moveTo>
                  <a:pt x="2302" y="2540"/>
                </a:moveTo>
                <a:cubicBezTo>
                  <a:pt x="2306" y="2543"/>
                  <a:pt x="2307" y="2549"/>
                  <a:pt x="2304" y="2554"/>
                </a:cubicBezTo>
                <a:cubicBezTo>
                  <a:pt x="2301" y="2558"/>
                  <a:pt x="2295" y="2559"/>
                  <a:pt x="2290" y="2556"/>
                </a:cubicBezTo>
                <a:cubicBezTo>
                  <a:pt x="2286" y="2553"/>
                  <a:pt x="2285" y="2546"/>
                  <a:pt x="2288" y="2542"/>
                </a:cubicBezTo>
                <a:cubicBezTo>
                  <a:pt x="2291" y="2538"/>
                  <a:pt x="2297" y="2537"/>
                  <a:pt x="2302" y="2540"/>
                </a:cubicBezTo>
                <a:close/>
                <a:moveTo>
                  <a:pt x="2441" y="2394"/>
                </a:moveTo>
                <a:cubicBezTo>
                  <a:pt x="2439" y="2396"/>
                  <a:pt x="2436" y="2398"/>
                  <a:pt x="2434" y="2400"/>
                </a:cubicBezTo>
                <a:cubicBezTo>
                  <a:pt x="2434" y="2400"/>
                  <a:pt x="2434" y="2400"/>
                  <a:pt x="2434" y="2400"/>
                </a:cubicBezTo>
                <a:cubicBezTo>
                  <a:pt x="2430" y="2395"/>
                  <a:pt x="2427" y="2390"/>
                  <a:pt x="2426" y="2384"/>
                </a:cubicBezTo>
                <a:cubicBezTo>
                  <a:pt x="2425" y="2380"/>
                  <a:pt x="2424" y="2375"/>
                  <a:pt x="2424" y="2371"/>
                </a:cubicBezTo>
                <a:cubicBezTo>
                  <a:pt x="2429" y="2376"/>
                  <a:pt x="2435" y="2382"/>
                  <a:pt x="2439" y="2389"/>
                </a:cubicBezTo>
                <a:cubicBezTo>
                  <a:pt x="2440" y="2390"/>
                  <a:pt x="2440" y="2391"/>
                  <a:pt x="2441" y="2392"/>
                </a:cubicBezTo>
                <a:cubicBezTo>
                  <a:pt x="2441" y="2393"/>
                  <a:pt x="2442" y="2394"/>
                  <a:pt x="2441" y="2394"/>
                </a:cubicBezTo>
                <a:close/>
                <a:moveTo>
                  <a:pt x="2444" y="2379"/>
                </a:moveTo>
                <a:cubicBezTo>
                  <a:pt x="2443" y="2381"/>
                  <a:pt x="2442" y="2382"/>
                  <a:pt x="2442" y="2383"/>
                </a:cubicBezTo>
                <a:cubicBezTo>
                  <a:pt x="2442" y="2383"/>
                  <a:pt x="2442" y="2383"/>
                  <a:pt x="2442" y="2384"/>
                </a:cubicBezTo>
                <a:cubicBezTo>
                  <a:pt x="2441" y="2383"/>
                  <a:pt x="2441" y="2383"/>
                  <a:pt x="2441" y="2383"/>
                </a:cubicBezTo>
                <a:cubicBezTo>
                  <a:pt x="2440" y="2380"/>
                  <a:pt x="2435" y="2376"/>
                  <a:pt x="2434" y="2373"/>
                </a:cubicBezTo>
                <a:cubicBezTo>
                  <a:pt x="2433" y="2371"/>
                  <a:pt x="2433" y="2370"/>
                  <a:pt x="2433" y="2369"/>
                </a:cubicBezTo>
                <a:cubicBezTo>
                  <a:pt x="2434" y="2367"/>
                  <a:pt x="2446" y="2369"/>
                  <a:pt x="2449" y="2369"/>
                </a:cubicBezTo>
                <a:cubicBezTo>
                  <a:pt x="2449" y="2369"/>
                  <a:pt x="2450" y="2369"/>
                  <a:pt x="2450" y="2369"/>
                </a:cubicBezTo>
                <a:cubicBezTo>
                  <a:pt x="2448" y="2373"/>
                  <a:pt x="2446" y="2376"/>
                  <a:pt x="2444" y="2379"/>
                </a:cubicBezTo>
                <a:close/>
                <a:moveTo>
                  <a:pt x="2465" y="2362"/>
                </a:moveTo>
                <a:cubicBezTo>
                  <a:pt x="2462" y="2362"/>
                  <a:pt x="2458" y="2363"/>
                  <a:pt x="2455" y="2363"/>
                </a:cubicBezTo>
                <a:cubicBezTo>
                  <a:pt x="2455" y="2363"/>
                  <a:pt x="2455" y="2363"/>
                  <a:pt x="2455" y="2364"/>
                </a:cubicBezTo>
                <a:cubicBezTo>
                  <a:pt x="2453" y="2364"/>
                  <a:pt x="2449" y="2363"/>
                  <a:pt x="2446" y="2362"/>
                </a:cubicBezTo>
                <a:cubicBezTo>
                  <a:pt x="2452" y="2362"/>
                  <a:pt x="2459" y="2362"/>
                  <a:pt x="2465" y="2361"/>
                </a:cubicBezTo>
                <a:cubicBezTo>
                  <a:pt x="2465" y="2361"/>
                  <a:pt x="2466" y="2361"/>
                  <a:pt x="2466" y="2361"/>
                </a:cubicBezTo>
                <a:cubicBezTo>
                  <a:pt x="2465" y="2362"/>
                  <a:pt x="2465" y="2362"/>
                  <a:pt x="2465" y="2362"/>
                </a:cubicBezTo>
                <a:close/>
                <a:moveTo>
                  <a:pt x="2473" y="2355"/>
                </a:moveTo>
                <a:cubicBezTo>
                  <a:pt x="2473" y="2355"/>
                  <a:pt x="2473" y="2355"/>
                  <a:pt x="2472" y="2355"/>
                </a:cubicBezTo>
                <a:cubicBezTo>
                  <a:pt x="2456" y="2356"/>
                  <a:pt x="2439" y="2356"/>
                  <a:pt x="2422" y="2355"/>
                </a:cubicBezTo>
                <a:cubicBezTo>
                  <a:pt x="2420" y="2353"/>
                  <a:pt x="2419" y="2351"/>
                  <a:pt x="2417" y="2349"/>
                </a:cubicBezTo>
                <a:cubicBezTo>
                  <a:pt x="2415" y="2347"/>
                  <a:pt x="2414" y="2346"/>
                  <a:pt x="2413" y="2345"/>
                </a:cubicBezTo>
                <a:cubicBezTo>
                  <a:pt x="2416" y="2340"/>
                  <a:pt x="2419" y="2334"/>
                  <a:pt x="2421" y="2328"/>
                </a:cubicBezTo>
                <a:cubicBezTo>
                  <a:pt x="2478" y="2349"/>
                  <a:pt x="2478" y="2349"/>
                  <a:pt x="2478" y="2349"/>
                </a:cubicBezTo>
                <a:cubicBezTo>
                  <a:pt x="2477" y="2351"/>
                  <a:pt x="2475" y="2353"/>
                  <a:pt x="2473" y="2355"/>
                </a:cubicBezTo>
                <a:close/>
                <a:moveTo>
                  <a:pt x="2570" y="2349"/>
                </a:moveTo>
                <a:cubicBezTo>
                  <a:pt x="2530" y="2335"/>
                  <a:pt x="2530" y="2335"/>
                  <a:pt x="2530" y="2335"/>
                </a:cubicBezTo>
                <a:cubicBezTo>
                  <a:pt x="2536" y="2318"/>
                  <a:pt x="2536" y="2318"/>
                  <a:pt x="2536" y="2318"/>
                </a:cubicBezTo>
                <a:cubicBezTo>
                  <a:pt x="2576" y="2332"/>
                  <a:pt x="2576" y="2332"/>
                  <a:pt x="2576" y="2332"/>
                </a:cubicBezTo>
                <a:lnTo>
                  <a:pt x="2570" y="2349"/>
                </a:lnTo>
                <a:close/>
                <a:moveTo>
                  <a:pt x="2625" y="2370"/>
                </a:moveTo>
                <a:cubicBezTo>
                  <a:pt x="2585" y="2355"/>
                  <a:pt x="2585" y="2355"/>
                  <a:pt x="2585" y="2355"/>
                </a:cubicBezTo>
                <a:cubicBezTo>
                  <a:pt x="2591" y="2338"/>
                  <a:pt x="2591" y="2338"/>
                  <a:pt x="2591" y="2338"/>
                </a:cubicBezTo>
                <a:cubicBezTo>
                  <a:pt x="2631" y="2353"/>
                  <a:pt x="2631" y="2353"/>
                  <a:pt x="2631" y="2353"/>
                </a:cubicBezTo>
                <a:lnTo>
                  <a:pt x="2625" y="2370"/>
                </a:lnTo>
                <a:close/>
                <a:moveTo>
                  <a:pt x="2597" y="2323"/>
                </a:moveTo>
                <a:cubicBezTo>
                  <a:pt x="2603" y="2306"/>
                  <a:pt x="2603" y="2306"/>
                  <a:pt x="2603" y="2306"/>
                </a:cubicBezTo>
                <a:cubicBezTo>
                  <a:pt x="2643" y="2320"/>
                  <a:pt x="2643" y="2320"/>
                  <a:pt x="2643" y="2320"/>
                </a:cubicBezTo>
                <a:cubicBezTo>
                  <a:pt x="2637" y="2338"/>
                  <a:pt x="2637" y="2338"/>
                  <a:pt x="2637" y="2338"/>
                </a:cubicBezTo>
                <a:lnTo>
                  <a:pt x="2597" y="2323"/>
                </a:lnTo>
                <a:close/>
                <a:moveTo>
                  <a:pt x="2680" y="2390"/>
                </a:moveTo>
                <a:cubicBezTo>
                  <a:pt x="2640" y="2375"/>
                  <a:pt x="2640" y="2375"/>
                  <a:pt x="2640" y="2375"/>
                </a:cubicBezTo>
                <a:cubicBezTo>
                  <a:pt x="2646" y="2358"/>
                  <a:pt x="2646" y="2358"/>
                  <a:pt x="2646" y="2358"/>
                </a:cubicBezTo>
                <a:cubicBezTo>
                  <a:pt x="2686" y="2373"/>
                  <a:pt x="2686" y="2373"/>
                  <a:pt x="2686" y="2373"/>
                </a:cubicBezTo>
                <a:lnTo>
                  <a:pt x="2680" y="2390"/>
                </a:lnTo>
                <a:close/>
                <a:moveTo>
                  <a:pt x="2692" y="2358"/>
                </a:moveTo>
                <a:cubicBezTo>
                  <a:pt x="2652" y="2343"/>
                  <a:pt x="2652" y="2343"/>
                  <a:pt x="2652" y="2343"/>
                </a:cubicBezTo>
                <a:cubicBezTo>
                  <a:pt x="2658" y="2326"/>
                  <a:pt x="2658" y="2326"/>
                  <a:pt x="2658" y="2326"/>
                </a:cubicBezTo>
                <a:cubicBezTo>
                  <a:pt x="2698" y="2341"/>
                  <a:pt x="2698" y="2341"/>
                  <a:pt x="2698" y="2341"/>
                </a:cubicBezTo>
                <a:lnTo>
                  <a:pt x="2692" y="2358"/>
                </a:lnTo>
                <a:close/>
                <a:moveTo>
                  <a:pt x="2682" y="2262"/>
                </a:moveTo>
                <a:cubicBezTo>
                  <a:pt x="2722" y="2277"/>
                  <a:pt x="2722" y="2277"/>
                  <a:pt x="2722" y="2277"/>
                </a:cubicBezTo>
                <a:cubicBezTo>
                  <a:pt x="2715" y="2294"/>
                  <a:pt x="2715" y="2294"/>
                  <a:pt x="2715" y="2294"/>
                </a:cubicBezTo>
                <a:cubicBezTo>
                  <a:pt x="2675" y="2279"/>
                  <a:pt x="2675" y="2279"/>
                  <a:pt x="2675" y="2279"/>
                </a:cubicBezTo>
                <a:lnTo>
                  <a:pt x="2682" y="2262"/>
                </a:lnTo>
                <a:close/>
                <a:moveTo>
                  <a:pt x="2710" y="2309"/>
                </a:moveTo>
                <a:cubicBezTo>
                  <a:pt x="2704" y="2326"/>
                  <a:pt x="2704" y="2326"/>
                  <a:pt x="2704" y="2326"/>
                </a:cubicBezTo>
                <a:cubicBezTo>
                  <a:pt x="2663" y="2311"/>
                  <a:pt x="2663" y="2311"/>
                  <a:pt x="2663" y="2311"/>
                </a:cubicBezTo>
                <a:cubicBezTo>
                  <a:pt x="2670" y="2294"/>
                  <a:pt x="2670" y="2294"/>
                  <a:pt x="2670" y="2294"/>
                </a:cubicBezTo>
                <a:lnTo>
                  <a:pt x="2710" y="2309"/>
                </a:lnTo>
                <a:close/>
                <a:moveTo>
                  <a:pt x="2626" y="2242"/>
                </a:moveTo>
                <a:cubicBezTo>
                  <a:pt x="2666" y="2257"/>
                  <a:pt x="2666" y="2257"/>
                  <a:pt x="2666" y="2257"/>
                </a:cubicBezTo>
                <a:cubicBezTo>
                  <a:pt x="2660" y="2274"/>
                  <a:pt x="2660" y="2274"/>
                  <a:pt x="2660" y="2274"/>
                </a:cubicBezTo>
                <a:cubicBezTo>
                  <a:pt x="2620" y="2259"/>
                  <a:pt x="2620" y="2259"/>
                  <a:pt x="2620" y="2259"/>
                </a:cubicBezTo>
                <a:lnTo>
                  <a:pt x="2626" y="2242"/>
                </a:lnTo>
                <a:close/>
                <a:moveTo>
                  <a:pt x="2655" y="2289"/>
                </a:moveTo>
                <a:cubicBezTo>
                  <a:pt x="2648" y="2306"/>
                  <a:pt x="2648" y="2306"/>
                  <a:pt x="2648" y="2306"/>
                </a:cubicBezTo>
                <a:cubicBezTo>
                  <a:pt x="2608" y="2291"/>
                  <a:pt x="2608" y="2291"/>
                  <a:pt x="2608" y="2291"/>
                </a:cubicBezTo>
                <a:cubicBezTo>
                  <a:pt x="2614" y="2274"/>
                  <a:pt x="2614" y="2274"/>
                  <a:pt x="2614" y="2274"/>
                </a:cubicBezTo>
                <a:lnTo>
                  <a:pt x="2655" y="2289"/>
                </a:lnTo>
                <a:close/>
                <a:moveTo>
                  <a:pt x="2571" y="2222"/>
                </a:moveTo>
                <a:cubicBezTo>
                  <a:pt x="2611" y="2236"/>
                  <a:pt x="2611" y="2236"/>
                  <a:pt x="2611" y="2236"/>
                </a:cubicBezTo>
                <a:cubicBezTo>
                  <a:pt x="2605" y="2253"/>
                  <a:pt x="2605" y="2253"/>
                  <a:pt x="2605" y="2253"/>
                </a:cubicBezTo>
                <a:cubicBezTo>
                  <a:pt x="2565" y="2239"/>
                  <a:pt x="2565" y="2239"/>
                  <a:pt x="2565" y="2239"/>
                </a:cubicBezTo>
                <a:lnTo>
                  <a:pt x="2571" y="2222"/>
                </a:lnTo>
                <a:close/>
                <a:moveTo>
                  <a:pt x="2559" y="2254"/>
                </a:moveTo>
                <a:cubicBezTo>
                  <a:pt x="2599" y="2269"/>
                  <a:pt x="2599" y="2269"/>
                  <a:pt x="2599" y="2269"/>
                </a:cubicBezTo>
                <a:cubicBezTo>
                  <a:pt x="2593" y="2286"/>
                  <a:pt x="2593" y="2286"/>
                  <a:pt x="2593" y="2286"/>
                </a:cubicBezTo>
                <a:cubicBezTo>
                  <a:pt x="2553" y="2271"/>
                  <a:pt x="2553" y="2271"/>
                  <a:pt x="2553" y="2271"/>
                </a:cubicBezTo>
                <a:lnTo>
                  <a:pt x="2559" y="2254"/>
                </a:lnTo>
                <a:close/>
                <a:moveTo>
                  <a:pt x="2548" y="2285"/>
                </a:moveTo>
                <a:cubicBezTo>
                  <a:pt x="2588" y="2300"/>
                  <a:pt x="2588" y="2300"/>
                  <a:pt x="2588" y="2300"/>
                </a:cubicBezTo>
                <a:cubicBezTo>
                  <a:pt x="2581" y="2317"/>
                  <a:pt x="2581" y="2317"/>
                  <a:pt x="2581" y="2317"/>
                </a:cubicBezTo>
                <a:cubicBezTo>
                  <a:pt x="2541" y="2303"/>
                  <a:pt x="2541" y="2303"/>
                  <a:pt x="2541" y="2303"/>
                </a:cubicBezTo>
                <a:lnTo>
                  <a:pt x="2548" y="2285"/>
                </a:lnTo>
                <a:close/>
                <a:moveTo>
                  <a:pt x="2574" y="2130"/>
                </a:moveTo>
                <a:cubicBezTo>
                  <a:pt x="2570" y="2147"/>
                  <a:pt x="2559" y="2159"/>
                  <a:pt x="2548" y="2157"/>
                </a:cubicBezTo>
                <a:cubicBezTo>
                  <a:pt x="2538" y="2155"/>
                  <a:pt x="2532" y="2139"/>
                  <a:pt x="2536" y="2122"/>
                </a:cubicBezTo>
                <a:cubicBezTo>
                  <a:pt x="2539" y="2105"/>
                  <a:pt x="2551" y="2092"/>
                  <a:pt x="2561" y="2094"/>
                </a:cubicBezTo>
                <a:cubicBezTo>
                  <a:pt x="2572" y="2096"/>
                  <a:pt x="2577" y="2112"/>
                  <a:pt x="2574" y="2130"/>
                </a:cubicBezTo>
                <a:close/>
                <a:moveTo>
                  <a:pt x="2566" y="2071"/>
                </a:moveTo>
                <a:cubicBezTo>
                  <a:pt x="2555" y="2069"/>
                  <a:pt x="2550" y="2053"/>
                  <a:pt x="2553" y="2036"/>
                </a:cubicBezTo>
                <a:cubicBezTo>
                  <a:pt x="2557" y="2018"/>
                  <a:pt x="2568" y="2006"/>
                  <a:pt x="2579" y="2008"/>
                </a:cubicBezTo>
                <a:cubicBezTo>
                  <a:pt x="2589" y="2010"/>
                  <a:pt x="2595" y="2026"/>
                  <a:pt x="2591" y="2044"/>
                </a:cubicBezTo>
                <a:cubicBezTo>
                  <a:pt x="2588" y="2061"/>
                  <a:pt x="2576" y="2073"/>
                  <a:pt x="2566" y="2071"/>
                </a:cubicBezTo>
                <a:close/>
                <a:moveTo>
                  <a:pt x="2627" y="2140"/>
                </a:moveTo>
                <a:cubicBezTo>
                  <a:pt x="2624" y="2158"/>
                  <a:pt x="2612" y="2170"/>
                  <a:pt x="2602" y="2168"/>
                </a:cubicBezTo>
                <a:cubicBezTo>
                  <a:pt x="2591" y="2166"/>
                  <a:pt x="2585" y="2150"/>
                  <a:pt x="2589" y="2133"/>
                </a:cubicBezTo>
                <a:cubicBezTo>
                  <a:pt x="2593" y="2115"/>
                  <a:pt x="2604" y="2103"/>
                  <a:pt x="2614" y="2105"/>
                </a:cubicBezTo>
                <a:cubicBezTo>
                  <a:pt x="2625" y="2107"/>
                  <a:pt x="2631" y="2123"/>
                  <a:pt x="2627" y="2140"/>
                </a:cubicBezTo>
                <a:close/>
                <a:moveTo>
                  <a:pt x="2619" y="2082"/>
                </a:moveTo>
                <a:cubicBezTo>
                  <a:pt x="2609" y="2080"/>
                  <a:pt x="2603" y="2064"/>
                  <a:pt x="2606" y="2047"/>
                </a:cubicBezTo>
                <a:cubicBezTo>
                  <a:pt x="2610" y="2029"/>
                  <a:pt x="2621" y="2017"/>
                  <a:pt x="2632" y="2019"/>
                </a:cubicBezTo>
                <a:cubicBezTo>
                  <a:pt x="2642" y="2021"/>
                  <a:pt x="2648" y="2037"/>
                  <a:pt x="2645" y="2054"/>
                </a:cubicBezTo>
                <a:cubicBezTo>
                  <a:pt x="2641" y="2072"/>
                  <a:pt x="2630" y="2084"/>
                  <a:pt x="2619" y="2082"/>
                </a:cubicBezTo>
                <a:close/>
                <a:moveTo>
                  <a:pt x="2681" y="2151"/>
                </a:moveTo>
                <a:cubicBezTo>
                  <a:pt x="2677" y="2169"/>
                  <a:pt x="2666" y="2181"/>
                  <a:pt x="2655" y="2179"/>
                </a:cubicBezTo>
                <a:cubicBezTo>
                  <a:pt x="2645" y="2177"/>
                  <a:pt x="2639" y="2161"/>
                  <a:pt x="2642" y="2144"/>
                </a:cubicBezTo>
                <a:cubicBezTo>
                  <a:pt x="2646" y="2126"/>
                  <a:pt x="2657" y="2114"/>
                  <a:pt x="2668" y="2116"/>
                </a:cubicBezTo>
                <a:cubicBezTo>
                  <a:pt x="2678" y="2118"/>
                  <a:pt x="2684" y="2134"/>
                  <a:pt x="2681" y="2151"/>
                </a:cubicBezTo>
                <a:close/>
                <a:moveTo>
                  <a:pt x="2673" y="2093"/>
                </a:moveTo>
                <a:cubicBezTo>
                  <a:pt x="2662" y="2091"/>
                  <a:pt x="2656" y="2075"/>
                  <a:pt x="2660" y="2057"/>
                </a:cubicBezTo>
                <a:cubicBezTo>
                  <a:pt x="2663" y="2040"/>
                  <a:pt x="2675" y="2028"/>
                  <a:pt x="2685" y="2030"/>
                </a:cubicBezTo>
                <a:cubicBezTo>
                  <a:pt x="2696" y="2032"/>
                  <a:pt x="2702" y="2048"/>
                  <a:pt x="2698" y="2065"/>
                </a:cubicBezTo>
                <a:cubicBezTo>
                  <a:pt x="2695" y="2082"/>
                  <a:pt x="2683" y="2095"/>
                  <a:pt x="2673" y="2093"/>
                </a:cubicBezTo>
                <a:close/>
                <a:moveTo>
                  <a:pt x="2734" y="2162"/>
                </a:moveTo>
                <a:cubicBezTo>
                  <a:pt x="2730" y="2179"/>
                  <a:pt x="2719" y="2192"/>
                  <a:pt x="2709" y="2190"/>
                </a:cubicBezTo>
                <a:cubicBezTo>
                  <a:pt x="2698" y="2187"/>
                  <a:pt x="2692" y="2172"/>
                  <a:pt x="2696" y="2154"/>
                </a:cubicBezTo>
                <a:cubicBezTo>
                  <a:pt x="2699" y="2137"/>
                  <a:pt x="2711" y="2125"/>
                  <a:pt x="2721" y="2127"/>
                </a:cubicBezTo>
                <a:cubicBezTo>
                  <a:pt x="2732" y="2129"/>
                  <a:pt x="2738" y="2145"/>
                  <a:pt x="2734" y="2162"/>
                </a:cubicBezTo>
                <a:close/>
                <a:moveTo>
                  <a:pt x="2726" y="2104"/>
                </a:moveTo>
                <a:cubicBezTo>
                  <a:pt x="2715" y="2101"/>
                  <a:pt x="2710" y="2086"/>
                  <a:pt x="2713" y="2068"/>
                </a:cubicBezTo>
                <a:cubicBezTo>
                  <a:pt x="2717" y="2051"/>
                  <a:pt x="2728" y="2039"/>
                  <a:pt x="2739" y="2041"/>
                </a:cubicBezTo>
                <a:cubicBezTo>
                  <a:pt x="2749" y="2043"/>
                  <a:pt x="2755" y="2059"/>
                  <a:pt x="2751" y="2076"/>
                </a:cubicBezTo>
                <a:cubicBezTo>
                  <a:pt x="2748" y="2093"/>
                  <a:pt x="2737" y="2106"/>
                  <a:pt x="2726" y="2104"/>
                </a:cubicBezTo>
                <a:close/>
                <a:moveTo>
                  <a:pt x="2787" y="2173"/>
                </a:moveTo>
                <a:cubicBezTo>
                  <a:pt x="2784" y="2190"/>
                  <a:pt x="2772" y="2203"/>
                  <a:pt x="2762" y="2200"/>
                </a:cubicBezTo>
                <a:cubicBezTo>
                  <a:pt x="2751" y="2198"/>
                  <a:pt x="2746" y="2183"/>
                  <a:pt x="2749" y="2165"/>
                </a:cubicBezTo>
                <a:cubicBezTo>
                  <a:pt x="2753" y="2148"/>
                  <a:pt x="2764" y="2135"/>
                  <a:pt x="2775" y="2138"/>
                </a:cubicBezTo>
                <a:cubicBezTo>
                  <a:pt x="2785" y="2140"/>
                  <a:pt x="2791" y="2156"/>
                  <a:pt x="2787" y="2173"/>
                </a:cubicBezTo>
                <a:close/>
                <a:moveTo>
                  <a:pt x="2779" y="2114"/>
                </a:moveTo>
                <a:cubicBezTo>
                  <a:pt x="2769" y="2112"/>
                  <a:pt x="2763" y="2096"/>
                  <a:pt x="2767" y="2079"/>
                </a:cubicBezTo>
                <a:cubicBezTo>
                  <a:pt x="2770" y="2062"/>
                  <a:pt x="2782" y="2049"/>
                  <a:pt x="2792" y="2051"/>
                </a:cubicBezTo>
                <a:cubicBezTo>
                  <a:pt x="2803" y="2054"/>
                  <a:pt x="2808" y="2069"/>
                  <a:pt x="2805" y="2087"/>
                </a:cubicBezTo>
                <a:cubicBezTo>
                  <a:pt x="2801" y="2104"/>
                  <a:pt x="2790" y="2116"/>
                  <a:pt x="2779" y="2114"/>
                </a:cubicBezTo>
                <a:close/>
                <a:moveTo>
                  <a:pt x="2841" y="2184"/>
                </a:moveTo>
                <a:cubicBezTo>
                  <a:pt x="2837" y="2201"/>
                  <a:pt x="2826" y="2213"/>
                  <a:pt x="2815" y="2211"/>
                </a:cubicBezTo>
                <a:cubicBezTo>
                  <a:pt x="2805" y="2209"/>
                  <a:pt x="2799" y="2193"/>
                  <a:pt x="2803" y="2176"/>
                </a:cubicBezTo>
                <a:cubicBezTo>
                  <a:pt x="2806" y="2159"/>
                  <a:pt x="2818" y="2146"/>
                  <a:pt x="2828" y="2148"/>
                </a:cubicBezTo>
                <a:cubicBezTo>
                  <a:pt x="2839" y="2151"/>
                  <a:pt x="2844" y="2166"/>
                  <a:pt x="2841" y="2184"/>
                </a:cubicBezTo>
                <a:close/>
                <a:moveTo>
                  <a:pt x="2833" y="2125"/>
                </a:moveTo>
                <a:cubicBezTo>
                  <a:pt x="2822" y="2123"/>
                  <a:pt x="2817" y="2107"/>
                  <a:pt x="2820" y="2090"/>
                </a:cubicBezTo>
                <a:cubicBezTo>
                  <a:pt x="2824" y="2072"/>
                  <a:pt x="2835" y="2060"/>
                  <a:pt x="2846" y="2062"/>
                </a:cubicBezTo>
                <a:cubicBezTo>
                  <a:pt x="2856" y="2064"/>
                  <a:pt x="2862" y="2080"/>
                  <a:pt x="2858" y="2098"/>
                </a:cubicBezTo>
                <a:cubicBezTo>
                  <a:pt x="2855" y="2115"/>
                  <a:pt x="2843" y="2127"/>
                  <a:pt x="2833" y="2125"/>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9" name="Freeform 10"/>
          <p:cNvSpPr>
            <a:spLocks noEditPoints="1"/>
          </p:cNvSpPr>
          <p:nvPr/>
        </p:nvSpPr>
        <p:spPr bwMode="auto">
          <a:xfrm>
            <a:off x="2969481" y="4254821"/>
            <a:ext cx="360363" cy="384175"/>
          </a:xfrm>
          <a:custGeom>
            <a:avLst/>
            <a:gdLst>
              <a:gd name="T0" fmla="*/ 131 w 150"/>
              <a:gd name="T1" fmla="*/ 12 h 160"/>
              <a:gd name="T2" fmla="*/ 81 w 150"/>
              <a:gd name="T3" fmla="*/ 17 h 160"/>
              <a:gd name="T4" fmla="*/ 32 w 150"/>
              <a:gd name="T5" fmla="*/ 24 h 160"/>
              <a:gd name="T6" fmla="*/ 26 w 150"/>
              <a:gd name="T7" fmla="*/ 35 h 160"/>
              <a:gd name="T8" fmla="*/ 26 w 150"/>
              <a:gd name="T9" fmla="*/ 59 h 160"/>
              <a:gd name="T10" fmla="*/ 10 w 150"/>
              <a:gd name="T11" fmla="*/ 69 h 160"/>
              <a:gd name="T12" fmla="*/ 15 w 150"/>
              <a:gd name="T13" fmla="*/ 110 h 160"/>
              <a:gd name="T14" fmla="*/ 19 w 150"/>
              <a:gd name="T15" fmla="*/ 113 h 160"/>
              <a:gd name="T16" fmla="*/ 29 w 150"/>
              <a:gd name="T17" fmla="*/ 149 h 160"/>
              <a:gd name="T18" fmla="*/ 74 w 150"/>
              <a:gd name="T19" fmla="*/ 144 h 160"/>
              <a:gd name="T20" fmla="*/ 76 w 150"/>
              <a:gd name="T21" fmla="*/ 140 h 160"/>
              <a:gd name="T22" fmla="*/ 108 w 150"/>
              <a:gd name="T23" fmla="*/ 99 h 160"/>
              <a:gd name="T24" fmla="*/ 135 w 150"/>
              <a:gd name="T25" fmla="*/ 66 h 160"/>
              <a:gd name="T26" fmla="*/ 137 w 150"/>
              <a:gd name="T27" fmla="*/ 63 h 160"/>
              <a:gd name="T28" fmla="*/ 131 w 150"/>
              <a:gd name="T29" fmla="*/ 12 h 160"/>
              <a:gd name="T30" fmla="*/ 62 w 150"/>
              <a:gd name="T31" fmla="*/ 82 h 160"/>
              <a:gd name="T32" fmla="*/ 61 w 150"/>
              <a:gd name="T33" fmla="*/ 82 h 160"/>
              <a:gd name="T34" fmla="*/ 62 w 150"/>
              <a:gd name="T35" fmla="*/ 8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0" h="160">
                <a:moveTo>
                  <a:pt x="131" y="12"/>
                </a:moveTo>
                <a:cubicBezTo>
                  <a:pt x="116" y="0"/>
                  <a:pt x="94" y="2"/>
                  <a:pt x="81" y="17"/>
                </a:cubicBezTo>
                <a:cubicBezTo>
                  <a:pt x="66" y="6"/>
                  <a:pt x="44" y="8"/>
                  <a:pt x="32" y="24"/>
                </a:cubicBezTo>
                <a:cubicBezTo>
                  <a:pt x="29" y="27"/>
                  <a:pt x="27" y="31"/>
                  <a:pt x="26" y="35"/>
                </a:cubicBezTo>
                <a:cubicBezTo>
                  <a:pt x="23" y="43"/>
                  <a:pt x="23" y="51"/>
                  <a:pt x="26" y="59"/>
                </a:cubicBezTo>
                <a:cubicBezTo>
                  <a:pt x="20" y="60"/>
                  <a:pt x="14" y="64"/>
                  <a:pt x="10" y="69"/>
                </a:cubicBezTo>
                <a:cubicBezTo>
                  <a:pt x="0" y="82"/>
                  <a:pt x="2" y="100"/>
                  <a:pt x="15" y="110"/>
                </a:cubicBezTo>
                <a:cubicBezTo>
                  <a:pt x="16" y="111"/>
                  <a:pt x="18" y="112"/>
                  <a:pt x="19" y="113"/>
                </a:cubicBezTo>
                <a:cubicBezTo>
                  <a:pt x="15" y="126"/>
                  <a:pt x="18" y="140"/>
                  <a:pt x="29" y="149"/>
                </a:cubicBezTo>
                <a:cubicBezTo>
                  <a:pt x="43" y="160"/>
                  <a:pt x="63" y="157"/>
                  <a:pt x="74" y="144"/>
                </a:cubicBezTo>
                <a:cubicBezTo>
                  <a:pt x="75" y="143"/>
                  <a:pt x="76" y="141"/>
                  <a:pt x="76" y="140"/>
                </a:cubicBezTo>
                <a:cubicBezTo>
                  <a:pt x="108" y="99"/>
                  <a:pt x="108" y="99"/>
                  <a:pt x="108" y="99"/>
                </a:cubicBezTo>
                <a:cubicBezTo>
                  <a:pt x="135" y="66"/>
                  <a:pt x="135" y="66"/>
                  <a:pt x="135" y="66"/>
                </a:cubicBezTo>
                <a:cubicBezTo>
                  <a:pt x="136" y="65"/>
                  <a:pt x="137" y="64"/>
                  <a:pt x="137" y="63"/>
                </a:cubicBezTo>
                <a:cubicBezTo>
                  <a:pt x="150" y="47"/>
                  <a:pt x="147" y="24"/>
                  <a:pt x="131" y="12"/>
                </a:cubicBezTo>
                <a:close/>
                <a:moveTo>
                  <a:pt x="62" y="82"/>
                </a:moveTo>
                <a:cubicBezTo>
                  <a:pt x="62" y="82"/>
                  <a:pt x="62" y="82"/>
                  <a:pt x="61" y="82"/>
                </a:cubicBezTo>
                <a:cubicBezTo>
                  <a:pt x="62" y="82"/>
                  <a:pt x="62" y="82"/>
                  <a:pt x="62" y="82"/>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 name="Freeform 11"/>
          <p:cNvSpPr>
            <a:spLocks noEditPoints="1"/>
          </p:cNvSpPr>
          <p:nvPr/>
        </p:nvSpPr>
        <p:spPr bwMode="auto">
          <a:xfrm>
            <a:off x="9097231" y="4731071"/>
            <a:ext cx="352425" cy="385763"/>
          </a:xfrm>
          <a:custGeom>
            <a:avLst/>
            <a:gdLst>
              <a:gd name="T0" fmla="*/ 137 w 147"/>
              <a:gd name="T1" fmla="*/ 52 h 161"/>
              <a:gd name="T2" fmla="*/ 128 w 147"/>
              <a:gd name="T3" fmla="*/ 43 h 161"/>
              <a:gd name="T4" fmla="*/ 105 w 147"/>
              <a:gd name="T5" fmla="*/ 36 h 161"/>
              <a:gd name="T6" fmla="*/ 101 w 147"/>
              <a:gd name="T7" fmla="*/ 17 h 161"/>
              <a:gd name="T8" fmla="*/ 60 w 147"/>
              <a:gd name="T9" fmla="*/ 9 h 161"/>
              <a:gd name="T10" fmla="*/ 56 w 147"/>
              <a:gd name="T11" fmla="*/ 12 h 161"/>
              <a:gd name="T12" fmla="*/ 18 w 147"/>
              <a:gd name="T13" fmla="*/ 11 h 161"/>
              <a:gd name="T14" fmla="*/ 10 w 147"/>
              <a:gd name="T15" fmla="*/ 54 h 161"/>
              <a:gd name="T16" fmla="*/ 12 w 147"/>
              <a:gd name="T17" fmla="*/ 58 h 161"/>
              <a:gd name="T18" fmla="*/ 41 w 147"/>
              <a:gd name="T19" fmla="*/ 101 h 161"/>
              <a:gd name="T20" fmla="*/ 65 w 147"/>
              <a:gd name="T21" fmla="*/ 137 h 161"/>
              <a:gd name="T22" fmla="*/ 67 w 147"/>
              <a:gd name="T23" fmla="*/ 140 h 161"/>
              <a:gd name="T24" fmla="*/ 117 w 147"/>
              <a:gd name="T25" fmla="*/ 150 h 161"/>
              <a:gd name="T26" fmla="*/ 128 w 147"/>
              <a:gd name="T27" fmla="*/ 101 h 161"/>
              <a:gd name="T28" fmla="*/ 137 w 147"/>
              <a:gd name="T29" fmla="*/ 52 h 161"/>
              <a:gd name="T30" fmla="*/ 72 w 147"/>
              <a:gd name="T31" fmla="*/ 62 h 161"/>
              <a:gd name="T32" fmla="*/ 72 w 147"/>
              <a:gd name="T33" fmla="*/ 62 h 161"/>
              <a:gd name="T34" fmla="*/ 72 w 147"/>
              <a:gd name="T35" fmla="*/ 62 h 161"/>
              <a:gd name="T36" fmla="*/ 72 w 147"/>
              <a:gd name="T37" fmla="*/ 6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7" h="161">
                <a:moveTo>
                  <a:pt x="137" y="52"/>
                </a:moveTo>
                <a:cubicBezTo>
                  <a:pt x="134" y="49"/>
                  <a:pt x="131" y="46"/>
                  <a:pt x="128" y="43"/>
                </a:cubicBezTo>
                <a:cubicBezTo>
                  <a:pt x="121" y="38"/>
                  <a:pt x="113" y="36"/>
                  <a:pt x="105" y="36"/>
                </a:cubicBezTo>
                <a:cubicBezTo>
                  <a:pt x="106" y="29"/>
                  <a:pt x="104" y="23"/>
                  <a:pt x="101" y="17"/>
                </a:cubicBezTo>
                <a:cubicBezTo>
                  <a:pt x="92" y="3"/>
                  <a:pt x="73" y="0"/>
                  <a:pt x="60" y="9"/>
                </a:cubicBezTo>
                <a:cubicBezTo>
                  <a:pt x="58" y="10"/>
                  <a:pt x="57" y="11"/>
                  <a:pt x="56" y="12"/>
                </a:cubicBezTo>
                <a:cubicBezTo>
                  <a:pt x="45" y="4"/>
                  <a:pt x="30" y="3"/>
                  <a:pt x="18" y="11"/>
                </a:cubicBezTo>
                <a:cubicBezTo>
                  <a:pt x="4" y="20"/>
                  <a:pt x="0" y="40"/>
                  <a:pt x="10" y="54"/>
                </a:cubicBezTo>
                <a:cubicBezTo>
                  <a:pt x="10" y="56"/>
                  <a:pt x="11" y="57"/>
                  <a:pt x="12" y="58"/>
                </a:cubicBezTo>
                <a:cubicBezTo>
                  <a:pt x="41" y="101"/>
                  <a:pt x="41" y="101"/>
                  <a:pt x="41" y="101"/>
                </a:cubicBezTo>
                <a:cubicBezTo>
                  <a:pt x="65" y="137"/>
                  <a:pt x="65" y="137"/>
                  <a:pt x="65" y="137"/>
                </a:cubicBezTo>
                <a:cubicBezTo>
                  <a:pt x="65" y="138"/>
                  <a:pt x="66" y="139"/>
                  <a:pt x="67" y="140"/>
                </a:cubicBezTo>
                <a:cubicBezTo>
                  <a:pt x="78" y="157"/>
                  <a:pt x="100" y="161"/>
                  <a:pt x="117" y="150"/>
                </a:cubicBezTo>
                <a:cubicBezTo>
                  <a:pt x="133" y="140"/>
                  <a:pt x="138" y="118"/>
                  <a:pt x="128" y="101"/>
                </a:cubicBezTo>
                <a:cubicBezTo>
                  <a:pt x="143" y="90"/>
                  <a:pt x="147" y="68"/>
                  <a:pt x="137" y="52"/>
                </a:cubicBezTo>
                <a:close/>
                <a:moveTo>
                  <a:pt x="72" y="62"/>
                </a:moveTo>
                <a:cubicBezTo>
                  <a:pt x="72" y="62"/>
                  <a:pt x="72" y="62"/>
                  <a:pt x="72" y="62"/>
                </a:cubicBezTo>
                <a:cubicBezTo>
                  <a:pt x="72" y="62"/>
                  <a:pt x="72" y="62"/>
                  <a:pt x="72" y="62"/>
                </a:cubicBezTo>
                <a:cubicBezTo>
                  <a:pt x="72" y="62"/>
                  <a:pt x="72" y="62"/>
                  <a:pt x="72" y="62"/>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 name="Freeform 12"/>
          <p:cNvSpPr>
            <a:spLocks noEditPoints="1"/>
          </p:cNvSpPr>
          <p:nvPr/>
        </p:nvSpPr>
        <p:spPr bwMode="auto">
          <a:xfrm>
            <a:off x="5030056" y="3027683"/>
            <a:ext cx="409575" cy="255588"/>
          </a:xfrm>
          <a:custGeom>
            <a:avLst/>
            <a:gdLst>
              <a:gd name="T0" fmla="*/ 136 w 171"/>
              <a:gd name="T1" fmla="*/ 35 h 107"/>
              <a:gd name="T2" fmla="*/ 100 w 171"/>
              <a:gd name="T3" fmla="*/ 0 h 107"/>
              <a:gd name="T4" fmla="*/ 87 w 171"/>
              <a:gd name="T5" fmla="*/ 2 h 107"/>
              <a:gd name="T6" fmla="*/ 69 w 171"/>
              <a:gd name="T7" fmla="*/ 17 h 107"/>
              <a:gd name="T8" fmla="*/ 50 w 171"/>
              <a:gd name="T9" fmla="*/ 11 h 107"/>
              <a:gd name="T10" fmla="*/ 21 w 171"/>
              <a:gd name="T11" fmla="*/ 40 h 107"/>
              <a:gd name="T12" fmla="*/ 22 w 171"/>
              <a:gd name="T13" fmla="*/ 46 h 107"/>
              <a:gd name="T14" fmla="*/ 0 w 171"/>
              <a:gd name="T15" fmla="*/ 76 h 107"/>
              <a:gd name="T16" fmla="*/ 31 w 171"/>
              <a:gd name="T17" fmla="*/ 107 h 107"/>
              <a:gd name="T18" fmla="*/ 36 w 171"/>
              <a:gd name="T19" fmla="*/ 107 h 107"/>
              <a:gd name="T20" fmla="*/ 87 w 171"/>
              <a:gd name="T21" fmla="*/ 107 h 107"/>
              <a:gd name="T22" fmla="*/ 131 w 171"/>
              <a:gd name="T23" fmla="*/ 107 h 107"/>
              <a:gd name="T24" fmla="*/ 134 w 171"/>
              <a:gd name="T25" fmla="*/ 107 h 107"/>
              <a:gd name="T26" fmla="*/ 171 w 171"/>
              <a:gd name="T27" fmla="*/ 71 h 107"/>
              <a:gd name="T28" fmla="*/ 136 w 171"/>
              <a:gd name="T29" fmla="*/ 35 h 107"/>
              <a:gd name="T30" fmla="*/ 72 w 171"/>
              <a:gd name="T31" fmla="*/ 60 h 107"/>
              <a:gd name="T32" fmla="*/ 72 w 171"/>
              <a:gd name="T33" fmla="*/ 60 h 107"/>
              <a:gd name="T34" fmla="*/ 72 w 171"/>
              <a:gd name="T35" fmla="*/ 6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1" h="107">
                <a:moveTo>
                  <a:pt x="136" y="35"/>
                </a:moveTo>
                <a:cubicBezTo>
                  <a:pt x="135" y="16"/>
                  <a:pt x="119" y="0"/>
                  <a:pt x="100" y="0"/>
                </a:cubicBezTo>
                <a:cubicBezTo>
                  <a:pt x="95" y="0"/>
                  <a:pt x="91" y="1"/>
                  <a:pt x="87" y="2"/>
                </a:cubicBezTo>
                <a:cubicBezTo>
                  <a:pt x="80" y="5"/>
                  <a:pt x="73" y="11"/>
                  <a:pt x="69" y="17"/>
                </a:cubicBezTo>
                <a:cubicBezTo>
                  <a:pt x="64" y="13"/>
                  <a:pt x="57" y="11"/>
                  <a:pt x="50" y="11"/>
                </a:cubicBezTo>
                <a:cubicBezTo>
                  <a:pt x="34" y="11"/>
                  <a:pt x="21" y="24"/>
                  <a:pt x="21" y="40"/>
                </a:cubicBezTo>
                <a:cubicBezTo>
                  <a:pt x="21" y="42"/>
                  <a:pt x="21" y="44"/>
                  <a:pt x="22" y="46"/>
                </a:cubicBezTo>
                <a:cubicBezTo>
                  <a:pt x="9" y="50"/>
                  <a:pt x="0" y="62"/>
                  <a:pt x="0" y="76"/>
                </a:cubicBezTo>
                <a:cubicBezTo>
                  <a:pt x="0" y="93"/>
                  <a:pt x="14" y="107"/>
                  <a:pt x="31" y="107"/>
                </a:cubicBezTo>
                <a:cubicBezTo>
                  <a:pt x="33" y="107"/>
                  <a:pt x="34" y="107"/>
                  <a:pt x="36" y="107"/>
                </a:cubicBezTo>
                <a:cubicBezTo>
                  <a:pt x="87" y="107"/>
                  <a:pt x="87" y="107"/>
                  <a:pt x="87" y="107"/>
                </a:cubicBezTo>
                <a:cubicBezTo>
                  <a:pt x="131" y="107"/>
                  <a:pt x="131" y="107"/>
                  <a:pt x="131" y="107"/>
                </a:cubicBezTo>
                <a:cubicBezTo>
                  <a:pt x="132" y="107"/>
                  <a:pt x="133" y="107"/>
                  <a:pt x="134" y="107"/>
                </a:cubicBezTo>
                <a:cubicBezTo>
                  <a:pt x="154" y="107"/>
                  <a:pt x="171" y="91"/>
                  <a:pt x="171" y="71"/>
                </a:cubicBezTo>
                <a:cubicBezTo>
                  <a:pt x="171" y="52"/>
                  <a:pt x="155" y="36"/>
                  <a:pt x="136" y="35"/>
                </a:cubicBezTo>
                <a:close/>
                <a:moveTo>
                  <a:pt x="72" y="60"/>
                </a:moveTo>
                <a:cubicBezTo>
                  <a:pt x="72" y="60"/>
                  <a:pt x="72" y="60"/>
                  <a:pt x="72" y="60"/>
                </a:cubicBezTo>
                <a:cubicBezTo>
                  <a:pt x="72" y="60"/>
                  <a:pt x="72" y="60"/>
                  <a:pt x="72" y="60"/>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 name="Freeform 13"/>
          <p:cNvSpPr>
            <a:spLocks noEditPoints="1"/>
          </p:cNvSpPr>
          <p:nvPr/>
        </p:nvSpPr>
        <p:spPr bwMode="auto">
          <a:xfrm>
            <a:off x="7435118" y="3440433"/>
            <a:ext cx="417513" cy="327025"/>
          </a:xfrm>
          <a:custGeom>
            <a:avLst/>
            <a:gdLst>
              <a:gd name="T0" fmla="*/ 148 w 174"/>
              <a:gd name="T1" fmla="*/ 62 h 136"/>
              <a:gd name="T2" fmla="*/ 128 w 174"/>
              <a:gd name="T3" fmla="*/ 16 h 136"/>
              <a:gd name="T4" fmla="*/ 116 w 174"/>
              <a:gd name="T5" fmla="*/ 13 h 136"/>
              <a:gd name="T6" fmla="*/ 93 w 174"/>
              <a:gd name="T7" fmla="*/ 19 h 136"/>
              <a:gd name="T8" fmla="*/ 79 w 174"/>
              <a:gd name="T9" fmla="*/ 6 h 136"/>
              <a:gd name="T10" fmla="*/ 41 w 174"/>
              <a:gd name="T11" fmla="*/ 21 h 136"/>
              <a:gd name="T12" fmla="*/ 39 w 174"/>
              <a:gd name="T13" fmla="*/ 27 h 136"/>
              <a:gd name="T14" fmla="*/ 7 w 174"/>
              <a:gd name="T15" fmla="*/ 46 h 136"/>
              <a:gd name="T16" fmla="*/ 24 w 174"/>
              <a:gd name="T17" fmla="*/ 87 h 136"/>
              <a:gd name="T18" fmla="*/ 28 w 174"/>
              <a:gd name="T19" fmla="*/ 89 h 136"/>
              <a:gd name="T20" fmla="*/ 75 w 174"/>
              <a:gd name="T21" fmla="*/ 109 h 136"/>
              <a:gd name="T22" fmla="*/ 115 w 174"/>
              <a:gd name="T23" fmla="*/ 126 h 136"/>
              <a:gd name="T24" fmla="*/ 118 w 174"/>
              <a:gd name="T25" fmla="*/ 128 h 136"/>
              <a:gd name="T26" fmla="*/ 166 w 174"/>
              <a:gd name="T27" fmla="*/ 109 h 136"/>
              <a:gd name="T28" fmla="*/ 148 w 174"/>
              <a:gd name="T29" fmla="*/ 62 h 136"/>
              <a:gd name="T30" fmla="*/ 80 w 174"/>
              <a:gd name="T31" fmla="*/ 60 h 136"/>
              <a:gd name="T32" fmla="*/ 80 w 174"/>
              <a:gd name="T33" fmla="*/ 60 h 136"/>
              <a:gd name="T34" fmla="*/ 80 w 174"/>
              <a:gd name="T35" fmla="*/ 60 h 136"/>
              <a:gd name="T36" fmla="*/ 80 w 174"/>
              <a:gd name="T37" fmla="*/ 6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4" h="136">
                <a:moveTo>
                  <a:pt x="148" y="62"/>
                </a:moveTo>
                <a:cubicBezTo>
                  <a:pt x="155" y="44"/>
                  <a:pt x="146" y="23"/>
                  <a:pt x="128" y="16"/>
                </a:cubicBezTo>
                <a:cubicBezTo>
                  <a:pt x="124" y="14"/>
                  <a:pt x="120" y="13"/>
                  <a:pt x="116" y="13"/>
                </a:cubicBezTo>
                <a:cubicBezTo>
                  <a:pt x="108" y="12"/>
                  <a:pt x="100" y="15"/>
                  <a:pt x="93" y="19"/>
                </a:cubicBezTo>
                <a:cubicBezTo>
                  <a:pt x="90" y="14"/>
                  <a:pt x="85" y="9"/>
                  <a:pt x="79" y="6"/>
                </a:cubicBezTo>
                <a:cubicBezTo>
                  <a:pt x="64" y="0"/>
                  <a:pt x="47" y="7"/>
                  <a:pt x="41" y="21"/>
                </a:cubicBezTo>
                <a:cubicBezTo>
                  <a:pt x="40" y="23"/>
                  <a:pt x="39" y="25"/>
                  <a:pt x="39" y="27"/>
                </a:cubicBezTo>
                <a:cubicBezTo>
                  <a:pt x="26" y="26"/>
                  <a:pt x="12" y="33"/>
                  <a:pt x="7" y="46"/>
                </a:cubicBezTo>
                <a:cubicBezTo>
                  <a:pt x="0" y="62"/>
                  <a:pt x="8" y="81"/>
                  <a:pt x="24" y="87"/>
                </a:cubicBezTo>
                <a:cubicBezTo>
                  <a:pt x="25" y="88"/>
                  <a:pt x="26" y="89"/>
                  <a:pt x="28" y="89"/>
                </a:cubicBezTo>
                <a:cubicBezTo>
                  <a:pt x="75" y="109"/>
                  <a:pt x="75" y="109"/>
                  <a:pt x="75" y="109"/>
                </a:cubicBezTo>
                <a:cubicBezTo>
                  <a:pt x="115" y="126"/>
                  <a:pt x="115" y="126"/>
                  <a:pt x="115" y="126"/>
                </a:cubicBezTo>
                <a:cubicBezTo>
                  <a:pt x="116" y="127"/>
                  <a:pt x="117" y="127"/>
                  <a:pt x="118" y="128"/>
                </a:cubicBezTo>
                <a:cubicBezTo>
                  <a:pt x="137" y="136"/>
                  <a:pt x="158" y="127"/>
                  <a:pt x="166" y="109"/>
                </a:cubicBezTo>
                <a:cubicBezTo>
                  <a:pt x="174" y="91"/>
                  <a:pt x="166" y="70"/>
                  <a:pt x="148" y="62"/>
                </a:cubicBezTo>
                <a:close/>
                <a:moveTo>
                  <a:pt x="80" y="60"/>
                </a:moveTo>
                <a:cubicBezTo>
                  <a:pt x="80" y="60"/>
                  <a:pt x="80" y="60"/>
                  <a:pt x="80" y="60"/>
                </a:cubicBezTo>
                <a:cubicBezTo>
                  <a:pt x="80" y="60"/>
                  <a:pt x="80" y="60"/>
                  <a:pt x="80" y="60"/>
                </a:cubicBezTo>
                <a:cubicBezTo>
                  <a:pt x="80" y="60"/>
                  <a:pt x="80" y="60"/>
                  <a:pt x="80" y="60"/>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14"/>
          <p:cNvSpPr>
            <a:spLocks noEditPoints="1"/>
          </p:cNvSpPr>
          <p:nvPr/>
        </p:nvSpPr>
        <p:spPr bwMode="auto">
          <a:xfrm>
            <a:off x="2385280" y="5542283"/>
            <a:ext cx="290513" cy="561975"/>
          </a:xfrm>
          <a:custGeom>
            <a:avLst/>
            <a:gdLst>
              <a:gd name="T0" fmla="*/ 90 w 121"/>
              <a:gd name="T1" fmla="*/ 4 h 234"/>
              <a:gd name="T2" fmla="*/ 47 w 121"/>
              <a:gd name="T3" fmla="*/ 30 h 234"/>
              <a:gd name="T4" fmla="*/ 5 w 121"/>
              <a:gd name="T5" fmla="*/ 57 h 234"/>
              <a:gd name="T6" fmla="*/ 4 w 121"/>
              <a:gd name="T7" fmla="*/ 70 h 234"/>
              <a:gd name="T8" fmla="*/ 15 w 121"/>
              <a:gd name="T9" fmla="*/ 91 h 234"/>
              <a:gd name="T10" fmla="*/ 4 w 121"/>
              <a:gd name="T11" fmla="*/ 107 h 234"/>
              <a:gd name="T12" fmla="*/ 4 w 121"/>
              <a:gd name="T13" fmla="*/ 108 h 234"/>
              <a:gd name="T14" fmla="*/ 26 w 121"/>
              <a:gd name="T15" fmla="*/ 143 h 234"/>
              <a:gd name="T16" fmla="*/ 32 w 121"/>
              <a:gd name="T17" fmla="*/ 143 h 234"/>
              <a:gd name="T18" fmla="*/ 32 w 121"/>
              <a:gd name="T19" fmla="*/ 144 h 234"/>
              <a:gd name="T20" fmla="*/ 21 w 121"/>
              <a:gd name="T21" fmla="*/ 159 h 234"/>
              <a:gd name="T22" fmla="*/ 21 w 121"/>
              <a:gd name="T23" fmla="*/ 167 h 234"/>
              <a:gd name="T24" fmla="*/ 28 w 121"/>
              <a:gd name="T25" fmla="*/ 180 h 234"/>
              <a:gd name="T26" fmla="*/ 21 w 121"/>
              <a:gd name="T27" fmla="*/ 191 h 234"/>
              <a:gd name="T28" fmla="*/ 35 w 121"/>
              <a:gd name="T29" fmla="*/ 213 h 234"/>
              <a:gd name="T30" fmla="*/ 38 w 121"/>
              <a:gd name="T31" fmla="*/ 214 h 234"/>
              <a:gd name="T32" fmla="*/ 54 w 121"/>
              <a:gd name="T33" fmla="*/ 232 h 234"/>
              <a:gd name="T34" fmla="*/ 78 w 121"/>
              <a:gd name="T35" fmla="*/ 216 h 234"/>
              <a:gd name="T36" fmla="*/ 79 w 121"/>
              <a:gd name="T37" fmla="*/ 214 h 234"/>
              <a:gd name="T38" fmla="*/ 86 w 121"/>
              <a:gd name="T39" fmla="*/ 182 h 234"/>
              <a:gd name="T40" fmla="*/ 92 w 121"/>
              <a:gd name="T41" fmla="*/ 155 h 234"/>
              <a:gd name="T42" fmla="*/ 93 w 121"/>
              <a:gd name="T43" fmla="*/ 152 h 234"/>
              <a:gd name="T44" fmla="*/ 93 w 121"/>
              <a:gd name="T45" fmla="*/ 151 h 234"/>
              <a:gd name="T46" fmla="*/ 94 w 121"/>
              <a:gd name="T47" fmla="*/ 148 h 234"/>
              <a:gd name="T48" fmla="*/ 95 w 121"/>
              <a:gd name="T49" fmla="*/ 143 h 234"/>
              <a:gd name="T50" fmla="*/ 98 w 121"/>
              <a:gd name="T51" fmla="*/ 128 h 234"/>
              <a:gd name="T52" fmla="*/ 106 w 121"/>
              <a:gd name="T53" fmla="*/ 93 h 234"/>
              <a:gd name="T54" fmla="*/ 116 w 121"/>
              <a:gd name="T55" fmla="*/ 51 h 234"/>
              <a:gd name="T56" fmla="*/ 117 w 121"/>
              <a:gd name="T57" fmla="*/ 47 h 234"/>
              <a:gd name="T58" fmla="*/ 90 w 121"/>
              <a:gd name="T59" fmla="*/ 4 h 234"/>
              <a:gd name="T60" fmla="*/ 54 w 121"/>
              <a:gd name="T61" fmla="*/ 185 h 234"/>
              <a:gd name="T62" fmla="*/ 54 w 121"/>
              <a:gd name="T63" fmla="*/ 184 h 234"/>
              <a:gd name="T64" fmla="*/ 55 w 121"/>
              <a:gd name="T65" fmla="*/ 184 h 234"/>
              <a:gd name="T66" fmla="*/ 54 w 121"/>
              <a:gd name="T67" fmla="*/ 185 h 234"/>
              <a:gd name="T68" fmla="*/ 57 w 121"/>
              <a:gd name="T69" fmla="*/ 97 h 234"/>
              <a:gd name="T70" fmla="*/ 57 w 121"/>
              <a:gd name="T71" fmla="*/ 98 h 234"/>
              <a:gd name="T72" fmla="*/ 57 w 121"/>
              <a:gd name="T73" fmla="*/ 97 h 234"/>
              <a:gd name="T74" fmla="*/ 57 w 121"/>
              <a:gd name="T75" fmla="*/ 9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234">
                <a:moveTo>
                  <a:pt x="90" y="4"/>
                </a:moveTo>
                <a:cubicBezTo>
                  <a:pt x="71" y="0"/>
                  <a:pt x="52" y="11"/>
                  <a:pt x="47" y="30"/>
                </a:cubicBezTo>
                <a:cubicBezTo>
                  <a:pt x="28" y="26"/>
                  <a:pt x="9" y="38"/>
                  <a:pt x="5" y="57"/>
                </a:cubicBezTo>
                <a:cubicBezTo>
                  <a:pt x="4" y="61"/>
                  <a:pt x="4" y="66"/>
                  <a:pt x="4" y="70"/>
                </a:cubicBezTo>
                <a:cubicBezTo>
                  <a:pt x="5" y="78"/>
                  <a:pt x="9" y="85"/>
                  <a:pt x="15" y="91"/>
                </a:cubicBezTo>
                <a:cubicBezTo>
                  <a:pt x="10" y="95"/>
                  <a:pt x="6" y="100"/>
                  <a:pt x="4" y="107"/>
                </a:cubicBezTo>
                <a:cubicBezTo>
                  <a:pt x="4" y="107"/>
                  <a:pt x="4" y="107"/>
                  <a:pt x="4" y="108"/>
                </a:cubicBezTo>
                <a:cubicBezTo>
                  <a:pt x="0" y="123"/>
                  <a:pt x="10" y="139"/>
                  <a:pt x="26" y="143"/>
                </a:cubicBezTo>
                <a:cubicBezTo>
                  <a:pt x="28" y="143"/>
                  <a:pt x="30" y="143"/>
                  <a:pt x="32" y="143"/>
                </a:cubicBezTo>
                <a:cubicBezTo>
                  <a:pt x="32" y="144"/>
                  <a:pt x="32" y="144"/>
                  <a:pt x="32" y="144"/>
                </a:cubicBezTo>
                <a:cubicBezTo>
                  <a:pt x="27" y="148"/>
                  <a:pt x="23" y="153"/>
                  <a:pt x="21" y="159"/>
                </a:cubicBezTo>
                <a:cubicBezTo>
                  <a:pt x="21" y="162"/>
                  <a:pt x="21" y="164"/>
                  <a:pt x="21" y="167"/>
                </a:cubicBezTo>
                <a:cubicBezTo>
                  <a:pt x="22" y="172"/>
                  <a:pt x="24" y="177"/>
                  <a:pt x="28" y="180"/>
                </a:cubicBezTo>
                <a:cubicBezTo>
                  <a:pt x="24" y="183"/>
                  <a:pt x="22" y="187"/>
                  <a:pt x="21" y="191"/>
                </a:cubicBezTo>
                <a:cubicBezTo>
                  <a:pt x="19" y="201"/>
                  <a:pt x="25" y="211"/>
                  <a:pt x="35" y="213"/>
                </a:cubicBezTo>
                <a:cubicBezTo>
                  <a:pt x="36" y="214"/>
                  <a:pt x="37" y="214"/>
                  <a:pt x="38" y="214"/>
                </a:cubicBezTo>
                <a:cubicBezTo>
                  <a:pt x="39" y="222"/>
                  <a:pt x="45" y="230"/>
                  <a:pt x="54" y="232"/>
                </a:cubicBezTo>
                <a:cubicBezTo>
                  <a:pt x="65" y="234"/>
                  <a:pt x="76" y="227"/>
                  <a:pt x="78" y="216"/>
                </a:cubicBezTo>
                <a:cubicBezTo>
                  <a:pt x="78" y="215"/>
                  <a:pt x="79" y="215"/>
                  <a:pt x="79" y="214"/>
                </a:cubicBezTo>
                <a:cubicBezTo>
                  <a:pt x="86" y="182"/>
                  <a:pt x="86" y="182"/>
                  <a:pt x="86" y="182"/>
                </a:cubicBezTo>
                <a:cubicBezTo>
                  <a:pt x="92" y="155"/>
                  <a:pt x="92" y="155"/>
                  <a:pt x="92" y="155"/>
                </a:cubicBezTo>
                <a:cubicBezTo>
                  <a:pt x="92" y="154"/>
                  <a:pt x="93" y="153"/>
                  <a:pt x="93" y="152"/>
                </a:cubicBezTo>
                <a:cubicBezTo>
                  <a:pt x="93" y="152"/>
                  <a:pt x="93" y="151"/>
                  <a:pt x="93" y="151"/>
                </a:cubicBezTo>
                <a:cubicBezTo>
                  <a:pt x="93" y="150"/>
                  <a:pt x="94" y="149"/>
                  <a:pt x="94" y="148"/>
                </a:cubicBezTo>
                <a:cubicBezTo>
                  <a:pt x="94" y="146"/>
                  <a:pt x="94" y="145"/>
                  <a:pt x="95" y="143"/>
                </a:cubicBezTo>
                <a:cubicBezTo>
                  <a:pt x="98" y="128"/>
                  <a:pt x="98" y="128"/>
                  <a:pt x="98" y="128"/>
                </a:cubicBezTo>
                <a:cubicBezTo>
                  <a:pt x="106" y="93"/>
                  <a:pt x="106" y="93"/>
                  <a:pt x="106" y="93"/>
                </a:cubicBezTo>
                <a:cubicBezTo>
                  <a:pt x="116" y="51"/>
                  <a:pt x="116" y="51"/>
                  <a:pt x="116" y="51"/>
                </a:cubicBezTo>
                <a:cubicBezTo>
                  <a:pt x="116" y="50"/>
                  <a:pt x="116" y="48"/>
                  <a:pt x="117" y="47"/>
                </a:cubicBezTo>
                <a:cubicBezTo>
                  <a:pt x="121" y="28"/>
                  <a:pt x="109" y="8"/>
                  <a:pt x="90" y="4"/>
                </a:cubicBezTo>
                <a:close/>
                <a:moveTo>
                  <a:pt x="54" y="185"/>
                </a:moveTo>
                <a:cubicBezTo>
                  <a:pt x="54" y="184"/>
                  <a:pt x="54" y="184"/>
                  <a:pt x="54" y="184"/>
                </a:cubicBezTo>
                <a:cubicBezTo>
                  <a:pt x="54" y="184"/>
                  <a:pt x="54" y="184"/>
                  <a:pt x="55" y="184"/>
                </a:cubicBezTo>
                <a:lnTo>
                  <a:pt x="54" y="185"/>
                </a:lnTo>
                <a:close/>
                <a:moveTo>
                  <a:pt x="57" y="97"/>
                </a:moveTo>
                <a:cubicBezTo>
                  <a:pt x="57" y="98"/>
                  <a:pt x="57" y="98"/>
                  <a:pt x="57" y="98"/>
                </a:cubicBezTo>
                <a:cubicBezTo>
                  <a:pt x="57" y="98"/>
                  <a:pt x="57" y="97"/>
                  <a:pt x="57" y="97"/>
                </a:cubicBezTo>
                <a:cubicBezTo>
                  <a:pt x="57" y="97"/>
                  <a:pt x="57" y="97"/>
                  <a:pt x="57" y="97"/>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 name="Freeform 16"/>
          <p:cNvSpPr>
            <a:spLocks noEditPoints="1"/>
          </p:cNvSpPr>
          <p:nvPr/>
        </p:nvSpPr>
        <p:spPr bwMode="auto">
          <a:xfrm>
            <a:off x="3963256" y="2056133"/>
            <a:ext cx="893763" cy="625475"/>
          </a:xfrm>
          <a:custGeom>
            <a:avLst/>
            <a:gdLst>
              <a:gd name="T0" fmla="*/ 361 w 372"/>
              <a:gd name="T1" fmla="*/ 86 h 260"/>
              <a:gd name="T2" fmla="*/ 287 w 372"/>
              <a:gd name="T3" fmla="*/ 47 h 260"/>
              <a:gd name="T4" fmla="*/ 211 w 372"/>
              <a:gd name="T5" fmla="*/ 11 h 260"/>
              <a:gd name="T6" fmla="*/ 193 w 372"/>
              <a:gd name="T7" fmla="*/ 20 h 260"/>
              <a:gd name="T8" fmla="*/ 171 w 372"/>
              <a:gd name="T9" fmla="*/ 54 h 260"/>
              <a:gd name="T10" fmla="*/ 140 w 372"/>
              <a:gd name="T11" fmla="*/ 53 h 260"/>
              <a:gd name="T12" fmla="*/ 139 w 372"/>
              <a:gd name="T13" fmla="*/ 53 h 260"/>
              <a:gd name="T14" fmla="*/ 108 w 372"/>
              <a:gd name="T15" fmla="*/ 115 h 260"/>
              <a:gd name="T16" fmla="*/ 111 w 372"/>
              <a:gd name="T17" fmla="*/ 124 h 260"/>
              <a:gd name="T18" fmla="*/ 110 w 372"/>
              <a:gd name="T19" fmla="*/ 125 h 260"/>
              <a:gd name="T20" fmla="*/ 81 w 372"/>
              <a:gd name="T21" fmla="*/ 123 h 260"/>
              <a:gd name="T22" fmla="*/ 69 w 372"/>
              <a:gd name="T23" fmla="*/ 129 h 260"/>
              <a:gd name="T24" fmla="*/ 55 w 372"/>
              <a:gd name="T25" fmla="*/ 150 h 260"/>
              <a:gd name="T26" fmla="*/ 34 w 372"/>
              <a:gd name="T27" fmla="*/ 150 h 260"/>
              <a:gd name="T28" fmla="*/ 14 w 372"/>
              <a:gd name="T29" fmla="*/ 189 h 260"/>
              <a:gd name="T30" fmla="*/ 17 w 372"/>
              <a:gd name="T31" fmla="*/ 195 h 260"/>
              <a:gd name="T32" fmla="*/ 5 w 372"/>
              <a:gd name="T33" fmla="*/ 232 h 260"/>
              <a:gd name="T34" fmla="*/ 47 w 372"/>
              <a:gd name="T35" fmla="*/ 254 h 260"/>
              <a:gd name="T36" fmla="*/ 52 w 372"/>
              <a:gd name="T37" fmla="*/ 252 h 260"/>
              <a:gd name="T38" fmla="*/ 104 w 372"/>
              <a:gd name="T39" fmla="*/ 235 h 260"/>
              <a:gd name="T40" fmla="*/ 148 w 372"/>
              <a:gd name="T41" fmla="*/ 220 h 260"/>
              <a:gd name="T42" fmla="*/ 152 w 372"/>
              <a:gd name="T43" fmla="*/ 219 h 260"/>
              <a:gd name="T44" fmla="*/ 154 w 372"/>
              <a:gd name="T45" fmla="*/ 218 h 260"/>
              <a:gd name="T46" fmla="*/ 159 w 372"/>
              <a:gd name="T47" fmla="*/ 217 h 260"/>
              <a:gd name="T48" fmla="*/ 166 w 372"/>
              <a:gd name="T49" fmla="*/ 214 h 260"/>
              <a:gd name="T50" fmla="*/ 191 w 372"/>
              <a:gd name="T51" fmla="*/ 206 h 260"/>
              <a:gd name="T52" fmla="*/ 248 w 372"/>
              <a:gd name="T53" fmla="*/ 187 h 260"/>
              <a:gd name="T54" fmla="*/ 316 w 372"/>
              <a:gd name="T55" fmla="*/ 164 h 260"/>
              <a:gd name="T56" fmla="*/ 323 w 372"/>
              <a:gd name="T57" fmla="*/ 162 h 260"/>
              <a:gd name="T58" fmla="*/ 361 w 372"/>
              <a:gd name="T59" fmla="*/ 86 h 260"/>
              <a:gd name="T60" fmla="*/ 72 w 372"/>
              <a:gd name="T61" fmla="*/ 192 h 260"/>
              <a:gd name="T62" fmla="*/ 73 w 372"/>
              <a:gd name="T63" fmla="*/ 192 h 260"/>
              <a:gd name="T64" fmla="*/ 73 w 372"/>
              <a:gd name="T65" fmla="*/ 192 h 260"/>
              <a:gd name="T66" fmla="*/ 72 w 372"/>
              <a:gd name="T67" fmla="*/ 192 h 260"/>
              <a:gd name="T68" fmla="*/ 199 w 372"/>
              <a:gd name="T69" fmla="*/ 120 h 260"/>
              <a:gd name="T70" fmla="*/ 199 w 372"/>
              <a:gd name="T71" fmla="*/ 120 h 260"/>
              <a:gd name="T72" fmla="*/ 199 w 372"/>
              <a:gd name="T73" fmla="*/ 12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2" h="260">
                <a:moveTo>
                  <a:pt x="361" y="86"/>
                </a:moveTo>
                <a:cubicBezTo>
                  <a:pt x="351" y="55"/>
                  <a:pt x="318" y="38"/>
                  <a:pt x="287" y="47"/>
                </a:cubicBezTo>
                <a:cubicBezTo>
                  <a:pt x="276" y="17"/>
                  <a:pt x="242" y="0"/>
                  <a:pt x="211" y="11"/>
                </a:cubicBezTo>
                <a:cubicBezTo>
                  <a:pt x="204" y="13"/>
                  <a:pt x="198" y="16"/>
                  <a:pt x="193" y="20"/>
                </a:cubicBezTo>
                <a:cubicBezTo>
                  <a:pt x="182" y="29"/>
                  <a:pt x="175" y="41"/>
                  <a:pt x="171" y="54"/>
                </a:cubicBezTo>
                <a:cubicBezTo>
                  <a:pt x="162" y="50"/>
                  <a:pt x="151" y="50"/>
                  <a:pt x="140" y="53"/>
                </a:cubicBezTo>
                <a:cubicBezTo>
                  <a:pt x="140" y="53"/>
                  <a:pt x="139" y="53"/>
                  <a:pt x="139" y="53"/>
                </a:cubicBezTo>
                <a:cubicBezTo>
                  <a:pt x="113" y="62"/>
                  <a:pt x="99" y="90"/>
                  <a:pt x="108" y="115"/>
                </a:cubicBezTo>
                <a:cubicBezTo>
                  <a:pt x="109" y="118"/>
                  <a:pt x="110" y="121"/>
                  <a:pt x="111" y="124"/>
                </a:cubicBezTo>
                <a:cubicBezTo>
                  <a:pt x="111" y="124"/>
                  <a:pt x="110" y="124"/>
                  <a:pt x="110" y="125"/>
                </a:cubicBezTo>
                <a:cubicBezTo>
                  <a:pt x="101" y="120"/>
                  <a:pt x="91" y="119"/>
                  <a:pt x="81" y="123"/>
                </a:cubicBezTo>
                <a:cubicBezTo>
                  <a:pt x="76" y="124"/>
                  <a:pt x="72" y="126"/>
                  <a:pt x="69" y="129"/>
                </a:cubicBezTo>
                <a:cubicBezTo>
                  <a:pt x="62" y="134"/>
                  <a:pt x="57" y="142"/>
                  <a:pt x="55" y="150"/>
                </a:cubicBezTo>
                <a:cubicBezTo>
                  <a:pt x="49" y="148"/>
                  <a:pt x="41" y="147"/>
                  <a:pt x="34" y="150"/>
                </a:cubicBezTo>
                <a:cubicBezTo>
                  <a:pt x="18" y="155"/>
                  <a:pt x="9" y="173"/>
                  <a:pt x="14" y="189"/>
                </a:cubicBezTo>
                <a:cubicBezTo>
                  <a:pt x="15" y="191"/>
                  <a:pt x="16" y="193"/>
                  <a:pt x="17" y="195"/>
                </a:cubicBezTo>
                <a:cubicBezTo>
                  <a:pt x="5" y="203"/>
                  <a:pt x="0" y="218"/>
                  <a:pt x="5" y="232"/>
                </a:cubicBezTo>
                <a:cubicBezTo>
                  <a:pt x="11" y="250"/>
                  <a:pt x="30" y="260"/>
                  <a:pt x="47" y="254"/>
                </a:cubicBezTo>
                <a:cubicBezTo>
                  <a:pt x="49" y="253"/>
                  <a:pt x="50" y="253"/>
                  <a:pt x="52" y="252"/>
                </a:cubicBezTo>
                <a:cubicBezTo>
                  <a:pt x="104" y="235"/>
                  <a:pt x="104" y="235"/>
                  <a:pt x="104" y="235"/>
                </a:cubicBezTo>
                <a:cubicBezTo>
                  <a:pt x="148" y="220"/>
                  <a:pt x="148" y="220"/>
                  <a:pt x="148" y="220"/>
                </a:cubicBezTo>
                <a:cubicBezTo>
                  <a:pt x="149" y="220"/>
                  <a:pt x="150" y="220"/>
                  <a:pt x="152" y="219"/>
                </a:cubicBezTo>
                <a:cubicBezTo>
                  <a:pt x="153" y="219"/>
                  <a:pt x="153" y="218"/>
                  <a:pt x="154" y="218"/>
                </a:cubicBezTo>
                <a:cubicBezTo>
                  <a:pt x="156" y="218"/>
                  <a:pt x="158" y="217"/>
                  <a:pt x="159" y="217"/>
                </a:cubicBezTo>
                <a:cubicBezTo>
                  <a:pt x="162" y="216"/>
                  <a:pt x="164" y="215"/>
                  <a:pt x="166" y="214"/>
                </a:cubicBezTo>
                <a:cubicBezTo>
                  <a:pt x="191" y="206"/>
                  <a:pt x="191" y="206"/>
                  <a:pt x="191" y="206"/>
                </a:cubicBezTo>
                <a:cubicBezTo>
                  <a:pt x="248" y="187"/>
                  <a:pt x="248" y="187"/>
                  <a:pt x="248" y="187"/>
                </a:cubicBezTo>
                <a:cubicBezTo>
                  <a:pt x="316" y="164"/>
                  <a:pt x="316" y="164"/>
                  <a:pt x="316" y="164"/>
                </a:cubicBezTo>
                <a:cubicBezTo>
                  <a:pt x="319" y="163"/>
                  <a:pt x="321" y="163"/>
                  <a:pt x="323" y="162"/>
                </a:cubicBezTo>
                <a:cubicBezTo>
                  <a:pt x="354" y="152"/>
                  <a:pt x="372" y="117"/>
                  <a:pt x="361" y="86"/>
                </a:cubicBezTo>
                <a:close/>
                <a:moveTo>
                  <a:pt x="72" y="192"/>
                </a:moveTo>
                <a:cubicBezTo>
                  <a:pt x="73" y="192"/>
                  <a:pt x="73" y="192"/>
                  <a:pt x="73" y="192"/>
                </a:cubicBezTo>
                <a:cubicBezTo>
                  <a:pt x="73" y="192"/>
                  <a:pt x="73" y="192"/>
                  <a:pt x="73" y="192"/>
                </a:cubicBezTo>
                <a:lnTo>
                  <a:pt x="72" y="192"/>
                </a:lnTo>
                <a:close/>
                <a:moveTo>
                  <a:pt x="199" y="120"/>
                </a:moveTo>
                <a:cubicBezTo>
                  <a:pt x="199" y="120"/>
                  <a:pt x="199" y="120"/>
                  <a:pt x="199" y="120"/>
                </a:cubicBezTo>
                <a:cubicBezTo>
                  <a:pt x="199" y="120"/>
                  <a:pt x="199" y="120"/>
                  <a:pt x="199" y="120"/>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17"/>
          <p:cNvSpPr>
            <a:spLocks noEditPoints="1"/>
          </p:cNvSpPr>
          <p:nvPr/>
        </p:nvSpPr>
        <p:spPr bwMode="auto">
          <a:xfrm>
            <a:off x="9224231" y="6024883"/>
            <a:ext cx="431800" cy="584200"/>
          </a:xfrm>
          <a:custGeom>
            <a:avLst/>
            <a:gdLst>
              <a:gd name="T0" fmla="*/ 174 w 180"/>
              <a:gd name="T1" fmla="*/ 117 h 243"/>
              <a:gd name="T2" fmla="*/ 167 w 180"/>
              <a:gd name="T3" fmla="*/ 101 h 243"/>
              <a:gd name="T4" fmla="*/ 167 w 180"/>
              <a:gd name="T5" fmla="*/ 100 h 243"/>
              <a:gd name="T6" fmla="*/ 140 w 180"/>
              <a:gd name="T7" fmla="*/ 80 h 243"/>
              <a:gd name="T8" fmla="*/ 144 w 180"/>
              <a:gd name="T9" fmla="*/ 53 h 243"/>
              <a:gd name="T10" fmla="*/ 94 w 180"/>
              <a:gd name="T11" fmla="*/ 22 h 243"/>
              <a:gd name="T12" fmla="*/ 87 w 180"/>
              <a:gd name="T13" fmla="*/ 25 h 243"/>
              <a:gd name="T14" fmla="*/ 38 w 180"/>
              <a:gd name="T15" fmla="*/ 4 h 243"/>
              <a:gd name="T16" fmla="*/ 5 w 180"/>
              <a:gd name="T17" fmla="*/ 58 h 243"/>
              <a:gd name="T18" fmla="*/ 7 w 180"/>
              <a:gd name="T19" fmla="*/ 64 h 243"/>
              <a:gd name="T20" fmla="*/ 24 w 180"/>
              <a:gd name="T21" fmla="*/ 134 h 243"/>
              <a:gd name="T22" fmla="*/ 24 w 180"/>
              <a:gd name="T23" fmla="*/ 134 h 243"/>
              <a:gd name="T24" fmla="*/ 38 w 180"/>
              <a:gd name="T25" fmla="*/ 193 h 243"/>
              <a:gd name="T26" fmla="*/ 39 w 180"/>
              <a:gd name="T27" fmla="*/ 199 h 243"/>
              <a:gd name="T28" fmla="*/ 100 w 180"/>
              <a:gd name="T29" fmla="*/ 237 h 243"/>
              <a:gd name="T30" fmla="*/ 138 w 180"/>
              <a:gd name="T31" fmla="*/ 177 h 243"/>
              <a:gd name="T32" fmla="*/ 174 w 180"/>
              <a:gd name="T33" fmla="*/ 117 h 243"/>
              <a:gd name="T34" fmla="*/ 84 w 180"/>
              <a:gd name="T35" fmla="*/ 98 h 243"/>
              <a:gd name="T36" fmla="*/ 83 w 180"/>
              <a:gd name="T37" fmla="*/ 98 h 243"/>
              <a:gd name="T38" fmla="*/ 83 w 180"/>
              <a:gd name="T39" fmla="*/ 98 h 243"/>
              <a:gd name="T40" fmla="*/ 84 w 180"/>
              <a:gd name="T41" fmla="*/ 98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0" h="243">
                <a:moveTo>
                  <a:pt x="174" y="117"/>
                </a:moveTo>
                <a:cubicBezTo>
                  <a:pt x="172" y="111"/>
                  <a:pt x="170" y="105"/>
                  <a:pt x="167" y="101"/>
                </a:cubicBezTo>
                <a:cubicBezTo>
                  <a:pt x="167" y="101"/>
                  <a:pt x="167" y="100"/>
                  <a:pt x="167" y="100"/>
                </a:cubicBezTo>
                <a:cubicBezTo>
                  <a:pt x="160" y="91"/>
                  <a:pt x="151" y="84"/>
                  <a:pt x="140" y="80"/>
                </a:cubicBezTo>
                <a:cubicBezTo>
                  <a:pt x="144" y="72"/>
                  <a:pt x="146" y="62"/>
                  <a:pt x="144" y="53"/>
                </a:cubicBezTo>
                <a:cubicBezTo>
                  <a:pt x="138" y="31"/>
                  <a:pt x="116" y="17"/>
                  <a:pt x="94" y="22"/>
                </a:cubicBezTo>
                <a:cubicBezTo>
                  <a:pt x="91" y="23"/>
                  <a:pt x="89" y="24"/>
                  <a:pt x="87" y="25"/>
                </a:cubicBezTo>
                <a:cubicBezTo>
                  <a:pt x="77" y="9"/>
                  <a:pt x="58" y="0"/>
                  <a:pt x="38" y="4"/>
                </a:cubicBezTo>
                <a:cubicBezTo>
                  <a:pt x="15" y="10"/>
                  <a:pt x="0" y="34"/>
                  <a:pt x="5" y="58"/>
                </a:cubicBezTo>
                <a:cubicBezTo>
                  <a:pt x="6" y="60"/>
                  <a:pt x="6" y="62"/>
                  <a:pt x="7" y="64"/>
                </a:cubicBezTo>
                <a:cubicBezTo>
                  <a:pt x="24" y="134"/>
                  <a:pt x="24" y="134"/>
                  <a:pt x="24" y="134"/>
                </a:cubicBezTo>
                <a:cubicBezTo>
                  <a:pt x="24" y="134"/>
                  <a:pt x="24" y="134"/>
                  <a:pt x="24" y="134"/>
                </a:cubicBezTo>
                <a:cubicBezTo>
                  <a:pt x="38" y="193"/>
                  <a:pt x="38" y="193"/>
                  <a:pt x="38" y="193"/>
                </a:cubicBezTo>
                <a:cubicBezTo>
                  <a:pt x="38" y="195"/>
                  <a:pt x="38" y="197"/>
                  <a:pt x="39" y="199"/>
                </a:cubicBezTo>
                <a:cubicBezTo>
                  <a:pt x="45" y="226"/>
                  <a:pt x="72" y="243"/>
                  <a:pt x="100" y="237"/>
                </a:cubicBezTo>
                <a:cubicBezTo>
                  <a:pt x="126" y="230"/>
                  <a:pt x="143" y="204"/>
                  <a:pt x="138" y="177"/>
                </a:cubicBezTo>
                <a:cubicBezTo>
                  <a:pt x="164" y="170"/>
                  <a:pt x="180" y="143"/>
                  <a:pt x="174" y="117"/>
                </a:cubicBezTo>
                <a:close/>
                <a:moveTo>
                  <a:pt x="84" y="98"/>
                </a:moveTo>
                <a:cubicBezTo>
                  <a:pt x="83" y="98"/>
                  <a:pt x="83" y="98"/>
                  <a:pt x="83" y="98"/>
                </a:cubicBezTo>
                <a:cubicBezTo>
                  <a:pt x="83" y="98"/>
                  <a:pt x="83" y="98"/>
                  <a:pt x="83" y="98"/>
                </a:cubicBezTo>
                <a:cubicBezTo>
                  <a:pt x="83" y="98"/>
                  <a:pt x="83" y="98"/>
                  <a:pt x="84" y="98"/>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18"/>
          <p:cNvSpPr>
            <a:spLocks noEditPoints="1"/>
          </p:cNvSpPr>
          <p:nvPr/>
        </p:nvSpPr>
        <p:spPr bwMode="auto">
          <a:xfrm>
            <a:off x="2880581" y="3219771"/>
            <a:ext cx="534988" cy="503238"/>
          </a:xfrm>
          <a:custGeom>
            <a:avLst/>
            <a:gdLst>
              <a:gd name="T0" fmla="*/ 206 w 223"/>
              <a:gd name="T1" fmla="*/ 32 h 210"/>
              <a:gd name="T2" fmla="*/ 136 w 223"/>
              <a:gd name="T3" fmla="*/ 23 h 210"/>
              <a:gd name="T4" fmla="*/ 66 w 223"/>
              <a:gd name="T5" fmla="*/ 17 h 210"/>
              <a:gd name="T6" fmla="*/ 54 w 223"/>
              <a:gd name="T7" fmla="*/ 30 h 210"/>
              <a:gd name="T8" fmla="*/ 54 w 223"/>
              <a:gd name="T9" fmla="*/ 30 h 210"/>
              <a:gd name="T10" fmla="*/ 47 w 223"/>
              <a:gd name="T11" fmla="*/ 63 h 210"/>
              <a:gd name="T12" fmla="*/ 21 w 223"/>
              <a:gd name="T13" fmla="*/ 72 h 210"/>
              <a:gd name="T14" fmla="*/ 15 w 223"/>
              <a:gd name="T15" fmla="*/ 130 h 210"/>
              <a:gd name="T16" fmla="*/ 20 w 223"/>
              <a:gd name="T17" fmla="*/ 135 h 210"/>
              <a:gd name="T18" fmla="*/ 23 w 223"/>
              <a:gd name="T19" fmla="*/ 187 h 210"/>
              <a:gd name="T20" fmla="*/ 85 w 223"/>
              <a:gd name="T21" fmla="*/ 194 h 210"/>
              <a:gd name="T22" fmla="*/ 90 w 223"/>
              <a:gd name="T23" fmla="*/ 190 h 210"/>
              <a:gd name="T24" fmla="*/ 146 w 223"/>
              <a:gd name="T25" fmla="*/ 145 h 210"/>
              <a:gd name="T26" fmla="*/ 146 w 223"/>
              <a:gd name="T27" fmla="*/ 144 h 210"/>
              <a:gd name="T28" fmla="*/ 193 w 223"/>
              <a:gd name="T29" fmla="*/ 106 h 210"/>
              <a:gd name="T30" fmla="*/ 198 w 223"/>
              <a:gd name="T31" fmla="*/ 103 h 210"/>
              <a:gd name="T32" fmla="*/ 206 w 223"/>
              <a:gd name="T33" fmla="*/ 32 h 210"/>
              <a:gd name="T34" fmla="*/ 88 w 223"/>
              <a:gd name="T35" fmla="*/ 106 h 210"/>
              <a:gd name="T36" fmla="*/ 88 w 223"/>
              <a:gd name="T37" fmla="*/ 106 h 210"/>
              <a:gd name="T38" fmla="*/ 88 w 223"/>
              <a:gd name="T39" fmla="*/ 10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3" h="210">
                <a:moveTo>
                  <a:pt x="206" y="32"/>
                </a:moveTo>
                <a:cubicBezTo>
                  <a:pt x="188" y="10"/>
                  <a:pt x="158" y="7"/>
                  <a:pt x="136" y="23"/>
                </a:cubicBezTo>
                <a:cubicBezTo>
                  <a:pt x="118" y="2"/>
                  <a:pt x="87" y="0"/>
                  <a:pt x="66" y="17"/>
                </a:cubicBezTo>
                <a:cubicBezTo>
                  <a:pt x="61" y="21"/>
                  <a:pt x="57" y="25"/>
                  <a:pt x="54" y="30"/>
                </a:cubicBezTo>
                <a:cubicBezTo>
                  <a:pt x="54" y="30"/>
                  <a:pt x="54" y="30"/>
                  <a:pt x="54" y="30"/>
                </a:cubicBezTo>
                <a:cubicBezTo>
                  <a:pt x="48" y="40"/>
                  <a:pt x="46" y="51"/>
                  <a:pt x="47" y="63"/>
                </a:cubicBezTo>
                <a:cubicBezTo>
                  <a:pt x="38" y="63"/>
                  <a:pt x="29" y="65"/>
                  <a:pt x="21" y="72"/>
                </a:cubicBezTo>
                <a:cubicBezTo>
                  <a:pt x="3" y="86"/>
                  <a:pt x="0" y="112"/>
                  <a:pt x="15" y="130"/>
                </a:cubicBezTo>
                <a:cubicBezTo>
                  <a:pt x="16" y="132"/>
                  <a:pt x="18" y="133"/>
                  <a:pt x="20" y="135"/>
                </a:cubicBezTo>
                <a:cubicBezTo>
                  <a:pt x="10" y="151"/>
                  <a:pt x="10" y="172"/>
                  <a:pt x="23" y="187"/>
                </a:cubicBezTo>
                <a:cubicBezTo>
                  <a:pt x="38" y="207"/>
                  <a:pt x="66" y="210"/>
                  <a:pt x="85" y="194"/>
                </a:cubicBezTo>
                <a:cubicBezTo>
                  <a:pt x="87" y="193"/>
                  <a:pt x="89" y="191"/>
                  <a:pt x="90" y="190"/>
                </a:cubicBezTo>
                <a:cubicBezTo>
                  <a:pt x="146" y="145"/>
                  <a:pt x="146" y="145"/>
                  <a:pt x="146" y="145"/>
                </a:cubicBezTo>
                <a:cubicBezTo>
                  <a:pt x="146" y="144"/>
                  <a:pt x="146" y="144"/>
                  <a:pt x="146" y="144"/>
                </a:cubicBezTo>
                <a:cubicBezTo>
                  <a:pt x="193" y="106"/>
                  <a:pt x="193" y="106"/>
                  <a:pt x="193" y="106"/>
                </a:cubicBezTo>
                <a:cubicBezTo>
                  <a:pt x="195" y="105"/>
                  <a:pt x="197" y="104"/>
                  <a:pt x="198" y="103"/>
                </a:cubicBezTo>
                <a:cubicBezTo>
                  <a:pt x="220" y="86"/>
                  <a:pt x="223" y="54"/>
                  <a:pt x="206" y="32"/>
                </a:cubicBezTo>
                <a:close/>
                <a:moveTo>
                  <a:pt x="88" y="106"/>
                </a:moveTo>
                <a:cubicBezTo>
                  <a:pt x="88" y="106"/>
                  <a:pt x="88" y="106"/>
                  <a:pt x="88" y="106"/>
                </a:cubicBezTo>
                <a:cubicBezTo>
                  <a:pt x="88" y="106"/>
                  <a:pt x="88" y="106"/>
                  <a:pt x="88" y="106"/>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19"/>
          <p:cNvSpPr/>
          <p:nvPr/>
        </p:nvSpPr>
        <p:spPr bwMode="auto">
          <a:xfrm rot="396022">
            <a:off x="7031297" y="2016579"/>
            <a:ext cx="3053261" cy="1833623"/>
          </a:xfrm>
          <a:custGeom>
            <a:avLst/>
            <a:gdLst>
              <a:gd name="T0" fmla="*/ 1 w 727"/>
              <a:gd name="T1" fmla="*/ 24 h 436"/>
              <a:gd name="T2" fmla="*/ 2 w 727"/>
              <a:gd name="T3" fmla="*/ 1 h 436"/>
              <a:gd name="T4" fmla="*/ 727 w 727"/>
              <a:gd name="T5" fmla="*/ 436 h 436"/>
              <a:gd name="T6" fmla="*/ 1 w 727"/>
              <a:gd name="T7" fmla="*/ 24 h 436"/>
            </a:gdLst>
            <a:ahLst/>
            <a:cxnLst>
              <a:cxn ang="0">
                <a:pos x="T0" y="T1"/>
              </a:cxn>
              <a:cxn ang="0">
                <a:pos x="T2" y="T3"/>
              </a:cxn>
              <a:cxn ang="0">
                <a:pos x="T4" y="T5"/>
              </a:cxn>
              <a:cxn ang="0">
                <a:pos x="T6" y="T7"/>
              </a:cxn>
            </a:cxnLst>
            <a:rect l="0" t="0" r="r" b="b"/>
            <a:pathLst>
              <a:path w="727" h="436">
                <a:moveTo>
                  <a:pt x="1" y="24"/>
                </a:moveTo>
                <a:cubicBezTo>
                  <a:pt x="0" y="16"/>
                  <a:pt x="1" y="0"/>
                  <a:pt x="2" y="1"/>
                </a:cubicBezTo>
                <a:cubicBezTo>
                  <a:pt x="293" y="36"/>
                  <a:pt x="559" y="196"/>
                  <a:pt x="727" y="436"/>
                </a:cubicBezTo>
                <a:cubicBezTo>
                  <a:pt x="727" y="436"/>
                  <a:pt x="475" y="86"/>
                  <a:pt x="1" y="2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Freeform 20"/>
          <p:cNvSpPr/>
          <p:nvPr/>
        </p:nvSpPr>
        <p:spPr bwMode="auto">
          <a:xfrm>
            <a:off x="6148615" y="1355373"/>
            <a:ext cx="1069611" cy="1053823"/>
          </a:xfrm>
          <a:custGeom>
            <a:avLst/>
            <a:gdLst>
              <a:gd name="T0" fmla="*/ 25 w 179"/>
              <a:gd name="T1" fmla="*/ 94 h 176"/>
              <a:gd name="T2" fmla="*/ 61 w 179"/>
              <a:gd name="T3" fmla="*/ 94 h 176"/>
              <a:gd name="T4" fmla="*/ 73 w 179"/>
              <a:gd name="T5" fmla="*/ 111 h 176"/>
              <a:gd name="T6" fmla="*/ 64 w 179"/>
              <a:gd name="T7" fmla="*/ 110 h 176"/>
              <a:gd name="T8" fmla="*/ 59 w 179"/>
              <a:gd name="T9" fmla="*/ 115 h 176"/>
              <a:gd name="T10" fmla="*/ 59 w 179"/>
              <a:gd name="T11" fmla="*/ 115 h 176"/>
              <a:gd name="T12" fmla="*/ 63 w 179"/>
              <a:gd name="T13" fmla="*/ 120 h 176"/>
              <a:gd name="T14" fmla="*/ 77 w 179"/>
              <a:gd name="T15" fmla="*/ 121 h 176"/>
              <a:gd name="T16" fmla="*/ 80 w 179"/>
              <a:gd name="T17" fmla="*/ 120 h 176"/>
              <a:gd name="T18" fmla="*/ 120 w 179"/>
              <a:gd name="T19" fmla="*/ 175 h 176"/>
              <a:gd name="T20" fmla="*/ 129 w 179"/>
              <a:gd name="T21" fmla="*/ 176 h 176"/>
              <a:gd name="T22" fmla="*/ 102 w 179"/>
              <a:gd name="T23" fmla="*/ 114 h 176"/>
              <a:gd name="T24" fmla="*/ 103 w 179"/>
              <a:gd name="T25" fmla="*/ 98 h 176"/>
              <a:gd name="T26" fmla="*/ 128 w 179"/>
              <a:gd name="T27" fmla="*/ 99 h 176"/>
              <a:gd name="T28" fmla="*/ 140 w 179"/>
              <a:gd name="T29" fmla="*/ 97 h 176"/>
              <a:gd name="T30" fmla="*/ 163 w 179"/>
              <a:gd name="T31" fmla="*/ 133 h 176"/>
              <a:gd name="T32" fmla="*/ 175 w 179"/>
              <a:gd name="T33" fmla="*/ 134 h 176"/>
              <a:gd name="T34" fmla="*/ 166 w 179"/>
              <a:gd name="T35" fmla="*/ 95 h 176"/>
              <a:gd name="T36" fmla="*/ 177 w 179"/>
              <a:gd name="T37" fmla="*/ 91 h 176"/>
              <a:gd name="T38" fmla="*/ 177 w 179"/>
              <a:gd name="T39" fmla="*/ 91 h 176"/>
              <a:gd name="T40" fmla="*/ 177 w 179"/>
              <a:gd name="T41" fmla="*/ 91 h 176"/>
              <a:gd name="T42" fmla="*/ 177 w 179"/>
              <a:gd name="T43" fmla="*/ 90 h 176"/>
              <a:gd name="T44" fmla="*/ 177 w 179"/>
              <a:gd name="T45" fmla="*/ 90 h 176"/>
              <a:gd name="T46" fmla="*/ 167 w 179"/>
              <a:gd name="T47" fmla="*/ 85 h 176"/>
              <a:gd name="T48" fmla="*/ 179 w 179"/>
              <a:gd name="T49" fmla="*/ 47 h 176"/>
              <a:gd name="T50" fmla="*/ 168 w 179"/>
              <a:gd name="T51" fmla="*/ 47 h 176"/>
              <a:gd name="T52" fmla="*/ 141 w 179"/>
              <a:gd name="T53" fmla="*/ 80 h 176"/>
              <a:gd name="T54" fmla="*/ 129 w 179"/>
              <a:gd name="T55" fmla="*/ 77 h 176"/>
              <a:gd name="T56" fmla="*/ 104 w 179"/>
              <a:gd name="T57" fmla="*/ 75 h 176"/>
              <a:gd name="T58" fmla="*/ 105 w 179"/>
              <a:gd name="T59" fmla="*/ 60 h 176"/>
              <a:gd name="T60" fmla="*/ 138 w 179"/>
              <a:gd name="T61" fmla="*/ 1 h 176"/>
              <a:gd name="T62" fmla="*/ 129 w 179"/>
              <a:gd name="T63" fmla="*/ 0 h 176"/>
              <a:gd name="T64" fmla="*/ 83 w 179"/>
              <a:gd name="T65" fmla="*/ 51 h 176"/>
              <a:gd name="T66" fmla="*/ 81 w 179"/>
              <a:gd name="T67" fmla="*/ 50 h 176"/>
              <a:gd name="T68" fmla="*/ 67 w 179"/>
              <a:gd name="T69" fmla="*/ 49 h 176"/>
              <a:gd name="T70" fmla="*/ 62 w 179"/>
              <a:gd name="T71" fmla="*/ 54 h 176"/>
              <a:gd name="T72" fmla="*/ 62 w 179"/>
              <a:gd name="T73" fmla="*/ 54 h 176"/>
              <a:gd name="T74" fmla="*/ 66 w 179"/>
              <a:gd name="T75" fmla="*/ 59 h 176"/>
              <a:gd name="T76" fmla="*/ 75 w 179"/>
              <a:gd name="T77" fmla="*/ 60 h 176"/>
              <a:gd name="T78" fmla="*/ 62 w 179"/>
              <a:gd name="T79" fmla="*/ 75 h 176"/>
              <a:gd name="T80" fmla="*/ 26 w 179"/>
              <a:gd name="T81" fmla="*/ 71 h 176"/>
              <a:gd name="T82" fmla="*/ 0 w 179"/>
              <a:gd name="T83" fmla="*/ 81 h 176"/>
              <a:gd name="T84" fmla="*/ 0 w 179"/>
              <a:gd name="T85" fmla="*/ 81 h 176"/>
              <a:gd name="T86" fmla="*/ 0 w 179"/>
              <a:gd name="T87" fmla="*/ 81 h 176"/>
              <a:gd name="T88" fmla="*/ 0 w 179"/>
              <a:gd name="T89" fmla="*/ 81 h 176"/>
              <a:gd name="T90" fmla="*/ 0 w 179"/>
              <a:gd name="T91" fmla="*/ 81 h 176"/>
              <a:gd name="T92" fmla="*/ 25 w 179"/>
              <a:gd name="T93" fmla="*/ 9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9" h="176">
                <a:moveTo>
                  <a:pt x="25" y="94"/>
                </a:moveTo>
                <a:cubicBezTo>
                  <a:pt x="61" y="94"/>
                  <a:pt x="61" y="94"/>
                  <a:pt x="61" y="94"/>
                </a:cubicBezTo>
                <a:cubicBezTo>
                  <a:pt x="73" y="111"/>
                  <a:pt x="73" y="111"/>
                  <a:pt x="73" y="111"/>
                </a:cubicBezTo>
                <a:cubicBezTo>
                  <a:pt x="64" y="110"/>
                  <a:pt x="64" y="110"/>
                  <a:pt x="64" y="110"/>
                </a:cubicBezTo>
                <a:cubicBezTo>
                  <a:pt x="61" y="110"/>
                  <a:pt x="59" y="112"/>
                  <a:pt x="59" y="115"/>
                </a:cubicBezTo>
                <a:cubicBezTo>
                  <a:pt x="59" y="115"/>
                  <a:pt x="59" y="115"/>
                  <a:pt x="59" y="115"/>
                </a:cubicBezTo>
                <a:cubicBezTo>
                  <a:pt x="59" y="118"/>
                  <a:pt x="61" y="120"/>
                  <a:pt x="63" y="120"/>
                </a:cubicBezTo>
                <a:cubicBezTo>
                  <a:pt x="77" y="121"/>
                  <a:pt x="77" y="121"/>
                  <a:pt x="77" y="121"/>
                </a:cubicBezTo>
                <a:cubicBezTo>
                  <a:pt x="78" y="121"/>
                  <a:pt x="79" y="121"/>
                  <a:pt x="80" y="120"/>
                </a:cubicBezTo>
                <a:cubicBezTo>
                  <a:pt x="120" y="175"/>
                  <a:pt x="120" y="175"/>
                  <a:pt x="120" y="175"/>
                </a:cubicBezTo>
                <a:cubicBezTo>
                  <a:pt x="129" y="176"/>
                  <a:pt x="129" y="176"/>
                  <a:pt x="129" y="176"/>
                </a:cubicBezTo>
                <a:cubicBezTo>
                  <a:pt x="102" y="114"/>
                  <a:pt x="102" y="114"/>
                  <a:pt x="102" y="114"/>
                </a:cubicBezTo>
                <a:cubicBezTo>
                  <a:pt x="103" y="98"/>
                  <a:pt x="103" y="98"/>
                  <a:pt x="103" y="98"/>
                </a:cubicBezTo>
                <a:cubicBezTo>
                  <a:pt x="103" y="98"/>
                  <a:pt x="122" y="100"/>
                  <a:pt x="128" y="99"/>
                </a:cubicBezTo>
                <a:cubicBezTo>
                  <a:pt x="134" y="98"/>
                  <a:pt x="140" y="97"/>
                  <a:pt x="140" y="97"/>
                </a:cubicBezTo>
                <a:cubicBezTo>
                  <a:pt x="163" y="133"/>
                  <a:pt x="163" y="133"/>
                  <a:pt x="163" y="133"/>
                </a:cubicBezTo>
                <a:cubicBezTo>
                  <a:pt x="175" y="134"/>
                  <a:pt x="175" y="134"/>
                  <a:pt x="175" y="134"/>
                </a:cubicBezTo>
                <a:cubicBezTo>
                  <a:pt x="166" y="95"/>
                  <a:pt x="166" y="95"/>
                  <a:pt x="166" y="95"/>
                </a:cubicBezTo>
                <a:cubicBezTo>
                  <a:pt x="169" y="94"/>
                  <a:pt x="175" y="93"/>
                  <a:pt x="177" y="91"/>
                </a:cubicBezTo>
                <a:cubicBezTo>
                  <a:pt x="177" y="91"/>
                  <a:pt x="177" y="91"/>
                  <a:pt x="177" y="91"/>
                </a:cubicBezTo>
                <a:cubicBezTo>
                  <a:pt x="177" y="91"/>
                  <a:pt x="177" y="91"/>
                  <a:pt x="177" y="91"/>
                </a:cubicBezTo>
                <a:cubicBezTo>
                  <a:pt x="177" y="90"/>
                  <a:pt x="177" y="90"/>
                  <a:pt x="177" y="90"/>
                </a:cubicBezTo>
                <a:cubicBezTo>
                  <a:pt x="177" y="90"/>
                  <a:pt x="177" y="90"/>
                  <a:pt x="177" y="90"/>
                </a:cubicBezTo>
                <a:cubicBezTo>
                  <a:pt x="176" y="88"/>
                  <a:pt x="169" y="86"/>
                  <a:pt x="167" y="85"/>
                </a:cubicBezTo>
                <a:cubicBezTo>
                  <a:pt x="179" y="47"/>
                  <a:pt x="179" y="47"/>
                  <a:pt x="179" y="47"/>
                </a:cubicBezTo>
                <a:cubicBezTo>
                  <a:pt x="168" y="47"/>
                  <a:pt x="168" y="47"/>
                  <a:pt x="168" y="47"/>
                </a:cubicBezTo>
                <a:cubicBezTo>
                  <a:pt x="141" y="80"/>
                  <a:pt x="141" y="80"/>
                  <a:pt x="141" y="80"/>
                </a:cubicBezTo>
                <a:cubicBezTo>
                  <a:pt x="141" y="80"/>
                  <a:pt x="135" y="78"/>
                  <a:pt x="129" y="77"/>
                </a:cubicBezTo>
                <a:cubicBezTo>
                  <a:pt x="123" y="76"/>
                  <a:pt x="104" y="75"/>
                  <a:pt x="104" y="75"/>
                </a:cubicBezTo>
                <a:cubicBezTo>
                  <a:pt x="105" y="60"/>
                  <a:pt x="105" y="60"/>
                  <a:pt x="105" y="60"/>
                </a:cubicBezTo>
                <a:cubicBezTo>
                  <a:pt x="138" y="1"/>
                  <a:pt x="138" y="1"/>
                  <a:pt x="138" y="1"/>
                </a:cubicBezTo>
                <a:cubicBezTo>
                  <a:pt x="129" y="0"/>
                  <a:pt x="129" y="0"/>
                  <a:pt x="129" y="0"/>
                </a:cubicBezTo>
                <a:cubicBezTo>
                  <a:pt x="83" y="51"/>
                  <a:pt x="83" y="51"/>
                  <a:pt x="83" y="51"/>
                </a:cubicBezTo>
                <a:cubicBezTo>
                  <a:pt x="83" y="51"/>
                  <a:pt x="82" y="50"/>
                  <a:pt x="81" y="50"/>
                </a:cubicBezTo>
                <a:cubicBezTo>
                  <a:pt x="67" y="49"/>
                  <a:pt x="67" y="49"/>
                  <a:pt x="67" y="49"/>
                </a:cubicBezTo>
                <a:cubicBezTo>
                  <a:pt x="64" y="49"/>
                  <a:pt x="62" y="51"/>
                  <a:pt x="62" y="54"/>
                </a:cubicBezTo>
                <a:cubicBezTo>
                  <a:pt x="62" y="54"/>
                  <a:pt x="62" y="54"/>
                  <a:pt x="62" y="54"/>
                </a:cubicBezTo>
                <a:cubicBezTo>
                  <a:pt x="62" y="57"/>
                  <a:pt x="64" y="59"/>
                  <a:pt x="66" y="59"/>
                </a:cubicBezTo>
                <a:cubicBezTo>
                  <a:pt x="75" y="60"/>
                  <a:pt x="75" y="60"/>
                  <a:pt x="75" y="60"/>
                </a:cubicBezTo>
                <a:cubicBezTo>
                  <a:pt x="62" y="75"/>
                  <a:pt x="62" y="75"/>
                  <a:pt x="62" y="75"/>
                </a:cubicBezTo>
                <a:cubicBezTo>
                  <a:pt x="26" y="71"/>
                  <a:pt x="26" y="71"/>
                  <a:pt x="26" y="71"/>
                </a:cubicBezTo>
                <a:cubicBezTo>
                  <a:pt x="21" y="71"/>
                  <a:pt x="0" y="77"/>
                  <a:pt x="0" y="81"/>
                </a:cubicBezTo>
                <a:cubicBezTo>
                  <a:pt x="0" y="81"/>
                  <a:pt x="0" y="81"/>
                  <a:pt x="0" y="81"/>
                </a:cubicBezTo>
                <a:cubicBezTo>
                  <a:pt x="0" y="81"/>
                  <a:pt x="0" y="81"/>
                  <a:pt x="0" y="81"/>
                </a:cubicBezTo>
                <a:cubicBezTo>
                  <a:pt x="0" y="81"/>
                  <a:pt x="0" y="81"/>
                  <a:pt x="0" y="81"/>
                </a:cubicBezTo>
                <a:cubicBezTo>
                  <a:pt x="0" y="81"/>
                  <a:pt x="0" y="81"/>
                  <a:pt x="0" y="81"/>
                </a:cubicBezTo>
                <a:cubicBezTo>
                  <a:pt x="0" y="86"/>
                  <a:pt x="19" y="94"/>
                  <a:pt x="25" y="94"/>
                </a:cubicBezTo>
                <a:close/>
              </a:path>
            </a:pathLst>
          </a:custGeom>
          <a:solidFill>
            <a:srgbClr val="C5C5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TextBox 46"/>
          <p:cNvSpPr txBox="1"/>
          <p:nvPr/>
        </p:nvSpPr>
        <p:spPr>
          <a:xfrm>
            <a:off x="8257837" y="2076047"/>
            <a:ext cx="2569935" cy="830997"/>
          </a:xfrm>
          <a:prstGeom prst="rect">
            <a:avLst/>
          </a:prstGeom>
          <a:noFill/>
        </p:spPr>
        <p:txBody>
          <a:bodyPr wrap="none" rtlCol="0">
            <a:spAutoFit/>
          </a:bodyPr>
          <a:lstStyle/>
          <a:p>
            <a:r>
              <a:rPr lang="id-ID" sz="4800" b="1" dirty="0" smtClean="0">
                <a:solidFill>
                  <a:srgbClr val="FF6D6D"/>
                </a:solidFill>
                <a:latin typeface="Raleway" panose="020B0003030101060003" pitchFamily="34" charset="0"/>
              </a:rPr>
              <a:t>Release</a:t>
            </a:r>
            <a:endParaRPr lang="id-ID" sz="4800" b="1" dirty="0">
              <a:solidFill>
                <a:srgbClr val="FF6D6D"/>
              </a:solidFill>
              <a:latin typeface="Raleway" panose="020B0003030101060003" pitchFamily="34" charset="0"/>
            </a:endParaRPr>
          </a:p>
        </p:txBody>
      </p:sp>
      <p:sp>
        <p:nvSpPr>
          <p:cNvPr id="48" name="Rectangle 47"/>
          <p:cNvSpPr/>
          <p:nvPr/>
        </p:nvSpPr>
        <p:spPr>
          <a:xfrm>
            <a:off x="8257838" y="2851880"/>
            <a:ext cx="3527780" cy="954107"/>
          </a:xfrm>
          <a:prstGeom prst="rect">
            <a:avLst/>
          </a:prstGeom>
        </p:spPr>
        <p:txBody>
          <a:bodyPr wrap="square">
            <a:spAutoFit/>
          </a:bodyPr>
          <a:lstStyle/>
          <a:p>
            <a:r>
              <a:rPr lang="id-ID" sz="1400" b="1" dirty="0">
                <a:solidFill>
                  <a:schemeClr val="bg1">
                    <a:lumMod val="65000"/>
                  </a:schemeClr>
                </a:solidFill>
                <a:latin typeface="PT Sans" panose="020B0503020203020204" pitchFamily="34" charset="0"/>
              </a:rPr>
              <a:t>Suitable for all categories </a:t>
            </a:r>
            <a:r>
              <a:rPr lang="id-ID" sz="1400" dirty="0">
                <a:solidFill>
                  <a:schemeClr val="bg1">
                    <a:lumMod val="65000"/>
                  </a:schemeClr>
                </a:solidFill>
                <a:latin typeface="PT Sans" panose="020B0503020203020204" pitchFamily="34" charset="0"/>
              </a:rPr>
              <a:t>business and personal presentation, eaque ipsa quae ab illo inventore veritatis et quasi architecto </a:t>
            </a:r>
            <a:r>
              <a:rPr lang="id-ID" sz="1400" dirty="0" smtClean="0">
                <a:solidFill>
                  <a:schemeClr val="bg1">
                    <a:lumMod val="65000"/>
                  </a:schemeClr>
                </a:solidFill>
                <a:latin typeface="PT Sans" panose="020B0503020203020204" pitchFamily="34" charset="0"/>
              </a:rPr>
              <a:t>beatae</a:t>
            </a:r>
            <a:endParaRPr lang="id-ID" sz="1400" dirty="0">
              <a:solidFill>
                <a:schemeClr val="bg1">
                  <a:lumMod val="65000"/>
                </a:schemeClr>
              </a:solidFill>
              <a:latin typeface="PT Sans" panose="020B0503020203020204" pitchFamily="34" charset="0"/>
            </a:endParaRPr>
          </a:p>
        </p:txBody>
      </p:sp>
      <p:sp>
        <p:nvSpPr>
          <p:cNvPr id="23" name="Rectangle 22"/>
          <p:cNvSpPr/>
          <p:nvPr/>
        </p:nvSpPr>
        <p:spPr>
          <a:xfrm>
            <a:off x="-73881" y="4036700"/>
            <a:ext cx="400780" cy="328242"/>
          </a:xfrm>
          <a:prstGeom prst="rect">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TextBox 23">
            <a:hlinkClick r:id="rId1" action="ppaction://hlinksldjump"/>
          </p:cNvPr>
          <p:cNvSpPr txBox="1"/>
          <p:nvPr/>
        </p:nvSpPr>
        <p:spPr>
          <a:xfrm>
            <a:off x="7099" y="2471725"/>
            <a:ext cx="316112"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1</a:t>
            </a:r>
            <a:endParaRPr lang="id-ID" sz="2400" dirty="0" smtClean="0">
              <a:solidFill>
                <a:schemeClr val="bg1">
                  <a:lumMod val="65000"/>
                </a:schemeClr>
              </a:solidFill>
              <a:latin typeface="Raleway" panose="020B0003030101060003" pitchFamily="34" charset="0"/>
            </a:endParaRPr>
          </a:p>
        </p:txBody>
      </p:sp>
      <p:sp>
        <p:nvSpPr>
          <p:cNvPr id="25" name="TextBox 24">
            <a:hlinkClick r:id="rId2" action="ppaction://hlinksldjump"/>
          </p:cNvPr>
          <p:cNvSpPr txBox="1"/>
          <p:nvPr/>
        </p:nvSpPr>
        <p:spPr>
          <a:xfrm>
            <a:off x="7099" y="2844102"/>
            <a:ext cx="359394"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2</a:t>
            </a:r>
            <a:endParaRPr lang="id-ID" sz="2400" dirty="0" smtClean="0">
              <a:solidFill>
                <a:schemeClr val="bg1">
                  <a:lumMod val="65000"/>
                </a:schemeClr>
              </a:solidFill>
              <a:latin typeface="Raleway" panose="020B0003030101060003" pitchFamily="34" charset="0"/>
            </a:endParaRPr>
          </a:p>
        </p:txBody>
      </p:sp>
      <p:sp>
        <p:nvSpPr>
          <p:cNvPr id="26" name="TextBox 25">
            <a:hlinkClick r:id="rId3" action="ppaction://hlinksldjump"/>
          </p:cNvPr>
          <p:cNvSpPr txBox="1"/>
          <p:nvPr/>
        </p:nvSpPr>
        <p:spPr>
          <a:xfrm>
            <a:off x="7099" y="3202658"/>
            <a:ext cx="356188"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3</a:t>
            </a:r>
            <a:endParaRPr lang="id-ID" sz="2400" dirty="0" smtClean="0">
              <a:solidFill>
                <a:schemeClr val="bg1">
                  <a:lumMod val="65000"/>
                </a:schemeClr>
              </a:solidFill>
              <a:latin typeface="Raleway" panose="020B0003030101060003" pitchFamily="34" charset="0"/>
            </a:endParaRPr>
          </a:p>
        </p:txBody>
      </p:sp>
      <p:sp>
        <p:nvSpPr>
          <p:cNvPr id="27" name="TextBox 26">
            <a:hlinkClick r:id="rId4" action="ppaction://hlinksldjump"/>
          </p:cNvPr>
          <p:cNvSpPr txBox="1"/>
          <p:nvPr/>
        </p:nvSpPr>
        <p:spPr>
          <a:xfrm>
            <a:off x="7099" y="3575035"/>
            <a:ext cx="357790"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4</a:t>
            </a:r>
            <a:endParaRPr lang="id-ID" sz="2400" dirty="0" smtClean="0">
              <a:solidFill>
                <a:schemeClr val="bg1">
                  <a:lumMod val="65000"/>
                </a:schemeClr>
              </a:solidFill>
              <a:latin typeface="Raleway" panose="020B0003030101060003" pitchFamily="34" charset="0"/>
            </a:endParaRPr>
          </a:p>
        </p:txBody>
      </p:sp>
      <p:sp>
        <p:nvSpPr>
          <p:cNvPr id="28" name="TextBox 27">
            <a:hlinkClick r:id="rId5" action="ppaction://hlinksldjump"/>
          </p:cNvPr>
          <p:cNvSpPr txBox="1"/>
          <p:nvPr/>
        </p:nvSpPr>
        <p:spPr>
          <a:xfrm>
            <a:off x="7099" y="3933591"/>
            <a:ext cx="354584" cy="461665"/>
          </a:xfrm>
          <a:prstGeom prst="rect">
            <a:avLst/>
          </a:prstGeom>
          <a:noFill/>
        </p:spPr>
        <p:txBody>
          <a:bodyPr wrap="none" rtlCol="0">
            <a:spAutoFit/>
          </a:bodyPr>
          <a:lstStyle/>
          <a:p>
            <a:r>
              <a:rPr lang="id-ID" sz="2400" b="1" dirty="0" smtClean="0">
                <a:solidFill>
                  <a:schemeClr val="bg1">
                    <a:lumMod val="50000"/>
                  </a:schemeClr>
                </a:solidFill>
                <a:latin typeface="Raleway" panose="020B0003030101060003" pitchFamily="34" charset="0"/>
              </a:rPr>
              <a:t>5</a:t>
            </a:r>
            <a:endParaRPr lang="id-ID" sz="2400" b="1" dirty="0" smtClean="0">
              <a:solidFill>
                <a:schemeClr val="bg1">
                  <a:lumMod val="50000"/>
                </a:schemeClr>
              </a:solidFill>
              <a:latin typeface="Raleway" panose="020B00030301010600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8"/>
                                        </p:tgtEl>
                                        <p:attrNameLst>
                                          <p:attrName>style.visibility</p:attrName>
                                        </p:attrNameLst>
                                      </p:cBhvr>
                                      <p:to>
                                        <p:strVal val="visible"/>
                                      </p:to>
                                    </p:set>
                                    <p:animEffect transition="in" filter="fade">
                                      <p:cBhvr>
                                        <p:cTn id="7" dur="500"/>
                                        <p:tgtEl>
                                          <p:spTgt spid="3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9"/>
                                        </p:tgtEl>
                                        <p:attrNameLst>
                                          <p:attrName>style.visibility</p:attrName>
                                        </p:attrNameLst>
                                      </p:cBhvr>
                                      <p:to>
                                        <p:strVal val="visible"/>
                                      </p:to>
                                    </p:set>
                                    <p:animEffect transition="in" filter="fade">
                                      <p:cBhvr>
                                        <p:cTn id="11" dur="500"/>
                                        <p:tgtEl>
                                          <p:spTgt spid="39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2" presetClass="entr" presetSubtype="8"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0-#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10" presetClass="entr" presetSubtype="0" fill="hold" grpId="1"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2500"/>
                            </p:stCondLst>
                            <p:childTnLst>
                              <p:par>
                                <p:cTn id="38" presetID="8" presetClass="emph" presetSubtype="0" fill="hold" grpId="0" nodeType="afterEffect">
                                  <p:stCondLst>
                                    <p:cond delay="0"/>
                                  </p:stCondLst>
                                  <p:childTnLst>
                                    <p:animRot by="5400000">
                                      <p:cBhvr>
                                        <p:cTn id="39" dur="2000" fill="hold"/>
                                        <p:tgtEl>
                                          <p:spTgt spid="5"/>
                                        </p:tgtEl>
                                        <p:attrNameLst>
                                          <p:attrName>r</p:attrName>
                                        </p:attrNameLst>
                                      </p:cBhvr>
                                    </p:animRo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childTnLst>
                                </p:cTn>
                              </p:par>
                            </p:childTnLst>
                          </p:cTn>
                        </p:par>
                        <p:par>
                          <p:cTn id="72" fill="hold">
                            <p:stCondLst>
                              <p:cond delay="8500"/>
                            </p:stCondLst>
                            <p:childTnLst>
                              <p:par>
                                <p:cTn id="73" presetID="22" presetClass="entr" presetSubtype="2"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right)">
                                      <p:cBhvr>
                                        <p:cTn id="75" dur="500"/>
                                        <p:tgtEl>
                                          <p:spTgt spid="18"/>
                                        </p:tgtEl>
                                      </p:cBhvr>
                                    </p:animEffect>
                                  </p:childTnLst>
                                </p:cTn>
                              </p:par>
                            </p:childTnLst>
                          </p:cTn>
                        </p:par>
                        <p:par>
                          <p:cTn id="76" fill="hold">
                            <p:stCondLst>
                              <p:cond delay="9000"/>
                            </p:stCondLst>
                            <p:childTnLst>
                              <p:par>
                                <p:cTn id="77" presetID="22" presetClass="entr" presetSubtype="2"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right)">
                                      <p:cBhvr>
                                        <p:cTn id="79" dur="500"/>
                                        <p:tgtEl>
                                          <p:spTgt spid="1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500"/>
                                        <p:tgtEl>
                                          <p:spTgt spid="4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fade">
                                      <p:cBhvr>
                                        <p:cTn id="8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 grpId="0"/>
      <p:bldP spid="399" grpId="0"/>
      <p:bldP spid="5" grpId="0" bldLvl="0" animBg="1"/>
      <p:bldP spid="5" grpId="1" bldLvl="0" animBg="1"/>
      <p:bldP spid="9" grpId="0" bldLvl="0" animBg="1"/>
      <p:bldP spid="10" grpId="0" bldLvl="0" animBg="1"/>
      <p:bldP spid="11" grpId="0" bldLvl="0" animBg="1"/>
      <p:bldP spid="12" grpId="0" bldLvl="0" animBg="1"/>
      <p:bldP spid="13" grpId="0" bldLvl="0" animBg="1"/>
      <p:bldP spid="15" grpId="0" bldLvl="0" animBg="1"/>
      <p:bldP spid="16" grpId="0" bldLvl="0" animBg="1"/>
      <p:bldP spid="17" grpId="0" bldLvl="0" animBg="1"/>
      <p:bldP spid="18" grpId="0" bldLvl="0" animBg="1"/>
      <p:bldP spid="19" grpId="0" bldLvl="0" animBg="1"/>
      <p:bldP spid="47" grpId="0"/>
      <p:bldP spid="48" grpId="0"/>
      <p:bldP spid="23" grpId="0" bldLvl="0" animBg="1"/>
      <p:bldP spid="24" grpId="0"/>
      <p:bldP spid="25" grpId="0"/>
      <p:bldP spid="26" grpId="0"/>
      <p:bldP spid="27" grpId="0"/>
      <p:bldP spid="28"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802640" y="835660"/>
            <a:ext cx="5799455" cy="1568450"/>
          </a:xfrm>
          <a:prstGeom prst="rect">
            <a:avLst/>
          </a:prstGeom>
          <a:noFill/>
          <a:ln w="9525">
            <a:noFill/>
          </a:ln>
        </p:spPr>
        <p:txBody>
          <a:bodyPr wrap="square">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给定一个物品集合                 ，物品</a:t>
            </a:r>
            <a:r>
              <a:rPr lang="en-US" altLang="zh-CN" sz="2400" b="0">
                <a:latin typeface="宋体" panose="02010600030101010101" pitchFamily="2" charset="-122"/>
                <a:ea typeface="宋体" panose="02010600030101010101" pitchFamily="2" charset="-122"/>
                <a:cs typeface="宋体" panose="02010600030101010101" pitchFamily="2" charset="-122"/>
              </a:rPr>
              <a:t>i</a:t>
            </a:r>
            <a:r>
              <a:rPr lang="zh-CN" altLang="en-US" sz="2400" b="0">
                <a:latin typeface="宋体" panose="02010600030101010101" pitchFamily="2" charset="-122"/>
                <a:ea typeface="宋体" panose="02010600030101010101" pitchFamily="2" charset="-122"/>
                <a:cs typeface="宋体" panose="02010600030101010101" pitchFamily="2" charset="-122"/>
              </a:rPr>
              <a:t>的重量是    ，其价值是    ，背包容量为</a:t>
            </a:r>
            <a:r>
              <a:rPr lang="en-US" altLang="zh-CN" sz="2400" b="0" i="1">
                <a:latin typeface="宋体" panose="02010600030101010101" pitchFamily="2" charset="-122"/>
                <a:ea typeface="宋体" panose="02010600030101010101" pitchFamily="2" charset="-122"/>
                <a:cs typeface="宋体" panose="02010600030101010101" pitchFamily="2" charset="-122"/>
              </a:rPr>
              <a:t>W</a:t>
            </a:r>
            <a:r>
              <a:rPr lang="zh-CN" altLang="en-US" sz="2400" b="0">
                <a:latin typeface="宋体" panose="02010600030101010101" pitchFamily="2" charset="-122"/>
                <a:ea typeface="宋体" panose="02010600030101010101" pitchFamily="2" charset="-122"/>
                <a:cs typeface="宋体" panose="02010600030101010101" pitchFamily="2" charset="-122"/>
              </a:rPr>
              <a:t>。在限定的总重量</a:t>
            </a:r>
            <a:r>
              <a:rPr lang="en-US" altLang="zh-CN" sz="2400" b="0" i="1">
                <a:latin typeface="宋体" panose="02010600030101010101" pitchFamily="2" charset="-122"/>
                <a:ea typeface="宋体" panose="02010600030101010101" pitchFamily="2" charset="-122"/>
                <a:cs typeface="宋体" panose="02010600030101010101" pitchFamily="2" charset="-122"/>
              </a:rPr>
              <a:t>W</a:t>
            </a:r>
            <a:r>
              <a:rPr lang="zh-CN" altLang="en-US" sz="2400" b="0">
                <a:latin typeface="宋体" panose="02010600030101010101" pitchFamily="2" charset="-122"/>
                <a:ea typeface="宋体" panose="02010600030101010101" pitchFamily="2" charset="-122"/>
                <a:cs typeface="宋体" panose="02010600030101010101" pitchFamily="2" charset="-122"/>
              </a:rPr>
              <a:t>内，我们如何选择物品，才能使得物品的总价值最大。</a:t>
            </a:r>
            <a:endParaRPr lang="zh-CN" altLang="en-US" sz="2400"/>
          </a:p>
        </p:txBody>
      </p:sp>
      <p:graphicFrame>
        <p:nvGraphicFramePr>
          <p:cNvPr id="2" name="对象 153"/>
          <p:cNvGraphicFramePr>
            <a:graphicFrameLocks noChangeAspect="1"/>
          </p:cNvGraphicFramePr>
          <p:nvPr/>
        </p:nvGraphicFramePr>
        <p:xfrm>
          <a:off x="3521075" y="744220"/>
          <a:ext cx="2809875" cy="615950"/>
        </p:xfrm>
        <a:graphic>
          <a:graphicData uri="http://schemas.openxmlformats.org/presentationml/2006/ole">
            <mc:AlternateContent xmlns:mc="http://schemas.openxmlformats.org/markup-compatibility/2006">
              <mc:Choice xmlns:v="urn:schemas-microsoft-com:vml" Requires="v">
                <p:oleObj spid="_x0000_s21670" name="" r:id="rId1" imgW="927100" imgH="203200" progId="Equation.KSEE3">
                  <p:embed/>
                </p:oleObj>
              </mc:Choice>
              <mc:Fallback>
                <p:oleObj name="" r:id="rId1" imgW="927100" imgH="203200" progId="Equation.KSEE3">
                  <p:embed/>
                  <p:pic>
                    <p:nvPicPr>
                      <p:cNvPr id="0" name="图片 3075"/>
                      <p:cNvPicPr/>
                      <p:nvPr/>
                    </p:nvPicPr>
                    <p:blipFill>
                      <a:blip r:embed="rId2"/>
                      <a:stretch>
                        <a:fillRect/>
                      </a:stretch>
                    </p:blipFill>
                    <p:spPr>
                      <a:xfrm>
                        <a:off x="3521075" y="744220"/>
                        <a:ext cx="2809875" cy="615950"/>
                      </a:xfrm>
                      <a:prstGeom prst="rect">
                        <a:avLst/>
                      </a:prstGeom>
                      <a:noFill/>
                      <a:ln w="38100">
                        <a:noFill/>
                        <a:miter/>
                      </a:ln>
                    </p:spPr>
                  </p:pic>
                </p:oleObj>
              </mc:Fallback>
            </mc:AlternateContent>
          </a:graphicData>
        </a:graphic>
      </p:graphicFrame>
      <p:graphicFrame>
        <p:nvGraphicFramePr>
          <p:cNvPr id="3" name="对象 159"/>
          <p:cNvGraphicFramePr>
            <a:graphicFrameLocks noChangeAspect="1"/>
          </p:cNvGraphicFramePr>
          <p:nvPr/>
        </p:nvGraphicFramePr>
        <p:xfrm>
          <a:off x="2963545" y="1122680"/>
          <a:ext cx="429260" cy="554355"/>
        </p:xfrm>
        <a:graphic>
          <a:graphicData uri="http://schemas.openxmlformats.org/presentationml/2006/ole">
            <mc:AlternateContent xmlns:mc="http://schemas.openxmlformats.org/markup-compatibility/2006">
              <mc:Choice xmlns:v="urn:schemas-microsoft-com:vml" Requires="v">
                <p:oleObj spid="_x0000_s21671" name="" r:id="rId3" imgW="177165" imgH="228600" progId="Equation.KSEE3">
                  <p:embed/>
                </p:oleObj>
              </mc:Choice>
              <mc:Fallback>
                <p:oleObj name="" r:id="rId3" imgW="177165" imgH="228600" progId="Equation.KSEE3">
                  <p:embed/>
                  <p:pic>
                    <p:nvPicPr>
                      <p:cNvPr id="0" name="图片 6"/>
                      <p:cNvPicPr/>
                      <p:nvPr/>
                    </p:nvPicPr>
                    <p:blipFill>
                      <a:blip r:embed="rId4"/>
                      <a:stretch>
                        <a:fillRect/>
                      </a:stretch>
                    </p:blipFill>
                    <p:spPr>
                      <a:xfrm>
                        <a:off x="2963545" y="1122680"/>
                        <a:ext cx="429260" cy="554355"/>
                      </a:xfrm>
                      <a:prstGeom prst="rect">
                        <a:avLst/>
                      </a:prstGeom>
                      <a:noFill/>
                      <a:ln w="38100">
                        <a:noFill/>
                        <a:miter/>
                      </a:ln>
                    </p:spPr>
                  </p:pic>
                </p:oleObj>
              </mc:Fallback>
            </mc:AlternateContent>
          </a:graphicData>
        </a:graphic>
      </p:graphicFrame>
      <p:graphicFrame>
        <p:nvGraphicFramePr>
          <p:cNvPr id="4" name="对象 155"/>
          <p:cNvGraphicFramePr>
            <a:graphicFrameLocks noChangeAspect="1"/>
          </p:cNvGraphicFramePr>
          <p:nvPr/>
        </p:nvGraphicFramePr>
        <p:xfrm>
          <a:off x="5092700" y="1031240"/>
          <a:ext cx="444500" cy="727710"/>
        </p:xfrm>
        <a:graphic>
          <a:graphicData uri="http://schemas.openxmlformats.org/presentationml/2006/ole">
            <mc:AlternateContent xmlns:mc="http://schemas.openxmlformats.org/markup-compatibility/2006">
              <mc:Choice xmlns:v="urn:schemas-microsoft-com:vml" Requires="v">
                <p:oleObj spid="_x0000_s21672" name="" r:id="rId5" imgW="139700" imgH="228600" progId="Equation.KSEE3">
                  <p:embed/>
                </p:oleObj>
              </mc:Choice>
              <mc:Fallback>
                <p:oleObj name="" r:id="rId5" imgW="139700" imgH="228600" progId="Equation.KSEE3">
                  <p:embed/>
                  <p:pic>
                    <p:nvPicPr>
                      <p:cNvPr id="0" name="图片 12"/>
                      <p:cNvPicPr/>
                      <p:nvPr/>
                    </p:nvPicPr>
                    <p:blipFill>
                      <a:blip r:embed="rId6"/>
                      <a:stretch>
                        <a:fillRect/>
                      </a:stretch>
                    </p:blipFill>
                    <p:spPr>
                      <a:xfrm>
                        <a:off x="5092700" y="1031240"/>
                        <a:ext cx="444500" cy="727710"/>
                      </a:xfrm>
                      <a:prstGeom prst="rect">
                        <a:avLst/>
                      </a:prstGeom>
                      <a:noFill/>
                      <a:ln w="38100">
                        <a:noFill/>
                        <a:miter/>
                      </a:ln>
                    </p:spPr>
                  </p:pic>
                </p:oleObj>
              </mc:Fallback>
            </mc:AlternateContent>
          </a:graphicData>
        </a:graphic>
      </p:graphicFrame>
      <p:sp>
        <p:nvSpPr>
          <p:cNvPr id="35" name="Oval 34"/>
          <p:cNvSpPr/>
          <p:nvPr/>
        </p:nvSpPr>
        <p:spPr>
          <a:xfrm>
            <a:off x="6808787" y="1502880"/>
            <a:ext cx="3936852" cy="3936852"/>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26"/>
          <p:cNvSpPr/>
          <p:nvPr/>
        </p:nvSpPr>
        <p:spPr>
          <a:xfrm>
            <a:off x="7107664" y="3093689"/>
            <a:ext cx="3638017" cy="583565"/>
          </a:xfrm>
          <a:prstGeom prst="rect">
            <a:avLst/>
          </a:prstGeom>
        </p:spPr>
        <p:txBody>
          <a:bodyPr wrap="square">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3200" dirty="0">
                <a:solidFill>
                  <a:schemeClr val="bg1"/>
                </a:solidFill>
              </a:rPr>
              <a:t>想一想？</a:t>
            </a:r>
            <a:endParaRPr lang="zh-CN" altLang="en-US" sz="3200" dirty="0">
              <a:solidFill>
                <a:schemeClr val="bg1"/>
              </a:solidFill>
            </a:endParaRPr>
          </a:p>
        </p:txBody>
      </p:sp>
      <p:sp>
        <p:nvSpPr>
          <p:cNvPr id="28" name="Freeform 27"/>
          <p:cNvSpPr>
            <a:spLocks noEditPoints="1"/>
          </p:cNvSpPr>
          <p:nvPr/>
        </p:nvSpPr>
        <p:spPr bwMode="auto">
          <a:xfrm>
            <a:off x="9601200" y="3677413"/>
            <a:ext cx="2670313" cy="3180587"/>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rgbClr val="FF6D6D"/>
          </a:solidFill>
          <a:ln>
            <a:noFill/>
          </a:ln>
        </p:spPr>
        <p:txBody>
          <a:bodyPr vert="horz" wrap="square" lIns="121920" tIns="60960" rIns="121920" bIns="6096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sz="240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6"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1+#ppt_w/2"/>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27" grpId="0"/>
      <p:bldP spid="28" grpId="0" bldLvl="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680085" y="800100"/>
            <a:ext cx="4040505" cy="3415030"/>
          </a:xfrm>
          <a:prstGeom prst="rect">
            <a:avLst/>
          </a:prstGeom>
          <a:noFill/>
          <a:ln w="9525">
            <a:noFill/>
          </a:ln>
        </p:spPr>
        <p:txBody>
          <a:bodyPr wrap="square">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输入：第一个数据是背包的容量</a:t>
            </a:r>
            <a:r>
              <a:rPr lang="en-US" altLang="zh-CN" sz="2400" b="0" i="1">
                <a:latin typeface="宋体" panose="02010600030101010101" pitchFamily="2" charset="-122"/>
                <a:ea typeface="宋体" panose="02010600030101010101" pitchFamily="2" charset="-122"/>
                <a:cs typeface="宋体" panose="02010600030101010101" pitchFamily="2" charset="-122"/>
              </a:rPr>
              <a:t>c                </a:t>
            </a:r>
            <a:r>
              <a:rPr lang="zh-CN" altLang="en-US" sz="2400" b="0">
                <a:latin typeface="宋体" panose="02010600030101010101" pitchFamily="2" charset="-122"/>
                <a:ea typeface="宋体" panose="02010600030101010101" pitchFamily="2" charset="-122"/>
                <a:cs typeface="宋体" panose="02010600030101010101" pitchFamily="2" charset="-122"/>
              </a:rPr>
              <a:t>，第二个数据是物品数量</a:t>
            </a:r>
            <a:r>
              <a:rPr lang="en-US" altLang="zh-CN" sz="2400" b="0" i="1">
                <a:latin typeface="宋体" panose="02010600030101010101" pitchFamily="2" charset="-122"/>
                <a:ea typeface="宋体" panose="02010600030101010101" pitchFamily="2" charset="-122"/>
                <a:cs typeface="宋体" panose="02010600030101010101" pitchFamily="2" charset="-122"/>
              </a:rPr>
              <a:t>n             </a:t>
            </a:r>
            <a:r>
              <a:rPr lang="zh-CN" altLang="en-US" sz="2400" b="0">
                <a:latin typeface="宋体" panose="02010600030101010101" pitchFamily="2" charset="-122"/>
                <a:ea typeface="宋体" panose="02010600030101010101" pitchFamily="2" charset="-122"/>
                <a:cs typeface="宋体" panose="02010600030101010101" pitchFamily="2" charset="-122"/>
              </a:rPr>
              <a:t>。接下来</a:t>
            </a:r>
            <a:r>
              <a:rPr lang="en-US" altLang="zh-CN" sz="2400" b="0" i="1">
                <a:latin typeface="宋体" panose="02010600030101010101" pitchFamily="2" charset="-122"/>
                <a:ea typeface="宋体" panose="02010600030101010101" pitchFamily="2" charset="-122"/>
                <a:cs typeface="宋体" panose="02010600030101010101" pitchFamily="2" charset="-122"/>
              </a:rPr>
              <a:t>n</a:t>
            </a:r>
            <a:r>
              <a:rPr lang="zh-CN" altLang="en-US" sz="2400" b="0">
                <a:latin typeface="宋体" panose="02010600030101010101" pitchFamily="2" charset="-122"/>
                <a:ea typeface="宋体" panose="02010600030101010101" pitchFamily="2" charset="-122"/>
                <a:cs typeface="宋体" panose="02010600030101010101" pitchFamily="2" charset="-122"/>
              </a:rPr>
              <a:t>行是物品</a:t>
            </a:r>
            <a:r>
              <a:rPr lang="en-US" altLang="zh-CN" sz="2400" b="0" i="1">
                <a:latin typeface="宋体" panose="02010600030101010101" pitchFamily="2" charset="-122"/>
                <a:ea typeface="宋体" panose="02010600030101010101" pitchFamily="2" charset="-122"/>
                <a:cs typeface="宋体" panose="02010600030101010101" pitchFamily="2" charset="-122"/>
              </a:rPr>
              <a:t>i</a:t>
            </a:r>
            <a:r>
              <a:rPr lang="zh-CN" altLang="en-US" sz="2400" b="0">
                <a:latin typeface="宋体" panose="02010600030101010101" pitchFamily="2" charset="-122"/>
                <a:ea typeface="宋体" panose="02010600030101010101" pitchFamily="2" charset="-122"/>
                <a:cs typeface="宋体" panose="02010600030101010101" pitchFamily="2" charset="-122"/>
              </a:rPr>
              <a:t>的重量是    ，其价值是    。所有数据全部为整数，且保证输入数据中物品总重量大于背包容量。当</a:t>
            </a:r>
            <a:r>
              <a:rPr lang="en-US" altLang="zh-CN" sz="2400" b="0" i="1">
                <a:latin typeface="宋体" panose="02010600030101010101" pitchFamily="2" charset="-122"/>
                <a:ea typeface="宋体" panose="02010600030101010101" pitchFamily="2" charset="-122"/>
                <a:cs typeface="宋体" panose="02010600030101010101" pitchFamily="2" charset="-122"/>
              </a:rPr>
              <a:t>c</a:t>
            </a:r>
            <a:r>
              <a:rPr lang="en-US" altLang="zh-CN" sz="2400" b="0">
                <a:latin typeface="宋体" panose="02010600030101010101" pitchFamily="2" charset="-122"/>
                <a:ea typeface="宋体" panose="02010600030101010101" pitchFamily="2" charset="-122"/>
                <a:cs typeface="宋体" panose="02010600030101010101" pitchFamily="2" charset="-122"/>
              </a:rPr>
              <a:t>=0</a:t>
            </a:r>
            <a:r>
              <a:rPr lang="zh-CN" altLang="en-US" sz="2400" b="0">
                <a:latin typeface="宋体" panose="02010600030101010101" pitchFamily="2" charset="-122"/>
                <a:ea typeface="宋体" panose="02010600030101010101" pitchFamily="2" charset="-122"/>
                <a:cs typeface="宋体" panose="02010600030101010101" pitchFamily="2" charset="-122"/>
              </a:rPr>
              <a:t>时，表示输入数据结束。</a:t>
            </a:r>
            <a:endParaRPr lang="zh-CN" altLang="en-US" sz="2400"/>
          </a:p>
        </p:txBody>
      </p:sp>
      <p:graphicFrame>
        <p:nvGraphicFramePr>
          <p:cNvPr id="2" name="对象 156"/>
          <p:cNvGraphicFramePr>
            <a:graphicFrameLocks noChangeAspect="1"/>
          </p:cNvGraphicFramePr>
          <p:nvPr/>
        </p:nvGraphicFramePr>
        <p:xfrm>
          <a:off x="1955165" y="1186180"/>
          <a:ext cx="2065655" cy="493395"/>
        </p:xfrm>
        <a:graphic>
          <a:graphicData uri="http://schemas.openxmlformats.org/presentationml/2006/ole">
            <mc:AlternateContent xmlns:mc="http://schemas.openxmlformats.org/markup-compatibility/2006">
              <mc:Choice xmlns:v="urn:schemas-microsoft-com:vml" Requires="v">
                <p:oleObj spid="_x0000_s22749" name="" r:id="rId1" imgW="850900" imgH="203200" progId="Equation.KSEE3">
                  <p:embed/>
                </p:oleObj>
              </mc:Choice>
              <mc:Fallback>
                <p:oleObj name="" r:id="rId1" imgW="850900" imgH="203200" progId="Equation.KSEE3">
                  <p:embed/>
                  <p:pic>
                    <p:nvPicPr>
                      <p:cNvPr id="0" name="图片 7"/>
                      <p:cNvPicPr/>
                      <p:nvPr/>
                    </p:nvPicPr>
                    <p:blipFill>
                      <a:blip r:embed="rId2"/>
                      <a:stretch>
                        <a:fillRect/>
                      </a:stretch>
                    </p:blipFill>
                    <p:spPr>
                      <a:xfrm>
                        <a:off x="1955165" y="1186180"/>
                        <a:ext cx="2065655" cy="493395"/>
                      </a:xfrm>
                      <a:prstGeom prst="rect">
                        <a:avLst/>
                      </a:prstGeom>
                      <a:noFill/>
                      <a:ln w="38100">
                        <a:noFill/>
                        <a:miter/>
                      </a:ln>
                    </p:spPr>
                  </p:pic>
                </p:oleObj>
              </mc:Fallback>
            </mc:AlternateContent>
          </a:graphicData>
        </a:graphic>
      </p:graphicFrame>
      <p:graphicFrame>
        <p:nvGraphicFramePr>
          <p:cNvPr id="3" name="对象 -2147482502"/>
          <p:cNvGraphicFramePr>
            <a:graphicFrameLocks noChangeAspect="1"/>
          </p:cNvGraphicFramePr>
          <p:nvPr/>
        </p:nvGraphicFramePr>
        <p:xfrm>
          <a:off x="958850" y="1842770"/>
          <a:ext cx="2019935" cy="567055"/>
        </p:xfrm>
        <a:graphic>
          <a:graphicData uri="http://schemas.openxmlformats.org/presentationml/2006/ole">
            <mc:AlternateContent xmlns:mc="http://schemas.openxmlformats.org/markup-compatibility/2006">
              <mc:Choice xmlns:v="urn:schemas-microsoft-com:vml" Requires="v">
                <p:oleObj spid="_x0000_s22750" name="" r:id="rId3" imgW="723900" imgH="203200" progId="Equation.KSEE3">
                  <p:embed/>
                </p:oleObj>
              </mc:Choice>
              <mc:Fallback>
                <p:oleObj name="" r:id="rId3" imgW="723900" imgH="203200" progId="Equation.KSEE3">
                  <p:embed/>
                  <p:pic>
                    <p:nvPicPr>
                      <p:cNvPr id="0" name="图片 8"/>
                      <p:cNvPicPr/>
                      <p:nvPr/>
                    </p:nvPicPr>
                    <p:blipFill>
                      <a:blip r:embed="rId4"/>
                      <a:stretch>
                        <a:fillRect/>
                      </a:stretch>
                    </p:blipFill>
                    <p:spPr>
                      <a:xfrm>
                        <a:off x="958850" y="1842770"/>
                        <a:ext cx="2019935" cy="567055"/>
                      </a:xfrm>
                      <a:prstGeom prst="rect">
                        <a:avLst/>
                      </a:prstGeom>
                      <a:noFill/>
                      <a:ln w="38100">
                        <a:noFill/>
                        <a:miter/>
                      </a:ln>
                    </p:spPr>
                  </p:pic>
                </p:oleObj>
              </mc:Fallback>
            </mc:AlternateContent>
          </a:graphicData>
        </a:graphic>
      </p:graphicFrame>
      <p:graphicFrame>
        <p:nvGraphicFramePr>
          <p:cNvPr id="4" name="对象 160"/>
          <p:cNvGraphicFramePr>
            <a:graphicFrameLocks noChangeAspect="1"/>
          </p:cNvGraphicFramePr>
          <p:nvPr/>
        </p:nvGraphicFramePr>
        <p:xfrm>
          <a:off x="3147060" y="2254885"/>
          <a:ext cx="391160" cy="504825"/>
        </p:xfrm>
        <a:graphic>
          <a:graphicData uri="http://schemas.openxmlformats.org/presentationml/2006/ole">
            <mc:AlternateContent xmlns:mc="http://schemas.openxmlformats.org/markup-compatibility/2006">
              <mc:Choice xmlns:v="urn:schemas-microsoft-com:vml" Requires="v">
                <p:oleObj spid="_x0000_s22751" name="" r:id="rId5" imgW="177165" imgH="228600" progId="Equation.KSEE3">
                  <p:embed/>
                </p:oleObj>
              </mc:Choice>
              <mc:Fallback>
                <p:oleObj name="" r:id="rId5" imgW="177165" imgH="228600" progId="Equation.KSEE3">
                  <p:embed/>
                  <p:pic>
                    <p:nvPicPr>
                      <p:cNvPr id="0" name="图片 9"/>
                      <p:cNvPicPr/>
                      <p:nvPr/>
                    </p:nvPicPr>
                    <p:blipFill>
                      <a:blip r:embed="rId6"/>
                      <a:stretch>
                        <a:fillRect/>
                      </a:stretch>
                    </p:blipFill>
                    <p:spPr>
                      <a:xfrm>
                        <a:off x="3147060" y="2254885"/>
                        <a:ext cx="391160" cy="504825"/>
                      </a:xfrm>
                      <a:prstGeom prst="rect">
                        <a:avLst/>
                      </a:prstGeom>
                      <a:noFill/>
                      <a:ln w="38100">
                        <a:noFill/>
                        <a:miter/>
                      </a:ln>
                    </p:spPr>
                  </p:pic>
                </p:oleObj>
              </mc:Fallback>
            </mc:AlternateContent>
          </a:graphicData>
        </a:graphic>
      </p:graphicFrame>
      <p:graphicFrame>
        <p:nvGraphicFramePr>
          <p:cNvPr id="6" name="对象 161"/>
          <p:cNvGraphicFramePr>
            <a:graphicFrameLocks noChangeAspect="1"/>
          </p:cNvGraphicFramePr>
          <p:nvPr/>
        </p:nvGraphicFramePr>
        <p:xfrm>
          <a:off x="1437640" y="2573020"/>
          <a:ext cx="368300" cy="603250"/>
        </p:xfrm>
        <a:graphic>
          <a:graphicData uri="http://schemas.openxmlformats.org/presentationml/2006/ole">
            <mc:AlternateContent xmlns:mc="http://schemas.openxmlformats.org/markup-compatibility/2006">
              <mc:Choice xmlns:v="urn:schemas-microsoft-com:vml" Requires="v">
                <p:oleObj spid="_x0000_s22752" name="" r:id="rId7" imgW="139700" imgH="228600" progId="Equation.KSEE3">
                  <p:embed/>
                </p:oleObj>
              </mc:Choice>
              <mc:Fallback>
                <p:oleObj name="" r:id="rId7" imgW="139700" imgH="228600" progId="Equation.KSEE3">
                  <p:embed/>
                  <p:pic>
                    <p:nvPicPr>
                      <p:cNvPr id="0" name="图片 10"/>
                      <p:cNvPicPr/>
                      <p:nvPr/>
                    </p:nvPicPr>
                    <p:blipFill>
                      <a:blip r:embed="rId8"/>
                      <a:stretch>
                        <a:fillRect/>
                      </a:stretch>
                    </p:blipFill>
                    <p:spPr>
                      <a:xfrm>
                        <a:off x="1437640" y="2573020"/>
                        <a:ext cx="368300" cy="603250"/>
                      </a:xfrm>
                      <a:prstGeom prst="rect">
                        <a:avLst/>
                      </a:prstGeom>
                      <a:noFill/>
                      <a:ln w="38100">
                        <a:noFill/>
                        <a:miter/>
                      </a:ln>
                    </p:spPr>
                  </p:pic>
                </p:oleObj>
              </mc:Fallback>
            </mc:AlternateContent>
          </a:graphicData>
        </a:graphic>
      </p:graphicFrame>
      <p:sp>
        <p:nvSpPr>
          <p:cNvPr id="12" name="文本框 11"/>
          <p:cNvSpPr txBox="1"/>
          <p:nvPr/>
        </p:nvSpPr>
        <p:spPr>
          <a:xfrm>
            <a:off x="5636895" y="59373"/>
            <a:ext cx="5080000" cy="6739255"/>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输出：对每组测试数据，输出装入背包中物品的最大价值和选中物品的编号。</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输入样例			输出样例</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50 3				1 3</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20 100			220</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10 60					</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30 120</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				 </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50 3				2 3</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10 60				220</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20 100</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30 120 </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50 3				1 2</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20 100			220</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30 120</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10 60</a:t>
            </a:r>
            <a:endParaRPr lang="zh-CN" altLang="en-US" sz="2400"/>
          </a:p>
        </p:txBody>
      </p:sp>
      <p:cxnSp>
        <p:nvCxnSpPr>
          <p:cNvPr id="14" name="Straight Connector 64"/>
          <p:cNvCxnSpPr/>
          <p:nvPr/>
        </p:nvCxnSpPr>
        <p:spPr>
          <a:xfrm>
            <a:off x="527023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5" name="Oval 65"/>
          <p:cNvSpPr/>
          <p:nvPr/>
        </p:nvSpPr>
        <p:spPr>
          <a:xfrm>
            <a:off x="511446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66"/>
          <p:cNvSpPr/>
          <p:nvPr/>
        </p:nvSpPr>
        <p:spPr>
          <a:xfrm>
            <a:off x="511446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Oval 67"/>
          <p:cNvSpPr/>
          <p:nvPr/>
        </p:nvSpPr>
        <p:spPr>
          <a:xfrm>
            <a:off x="511446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8" name="Oval 68"/>
          <p:cNvSpPr/>
          <p:nvPr/>
        </p:nvSpPr>
        <p:spPr>
          <a:xfrm>
            <a:off x="511446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p:cTn id="23" dur="500" fill="hold"/>
                                        <p:tgtEl>
                                          <p:spTgt spid="17"/>
                                        </p:tgtEl>
                                        <p:attrNameLst>
                                          <p:attrName>ppt_w</p:attrName>
                                        </p:attrNameLst>
                                      </p:cBhvr>
                                      <p:tavLst>
                                        <p:tav tm="0">
                                          <p:val>
                                            <p:fltVal val="0"/>
                                          </p:val>
                                        </p:tav>
                                        <p:tav tm="100000">
                                          <p:val>
                                            <p:strVal val="#ppt_w"/>
                                          </p:val>
                                        </p:tav>
                                      </p:tavLst>
                                    </p:anim>
                                    <p:anim calcmode="lin" valueType="num">
                                      <p:cBhvr>
                                        <p:cTn id="24" dur="500" fill="hold"/>
                                        <p:tgtEl>
                                          <p:spTgt spid="17"/>
                                        </p:tgtEl>
                                        <p:attrNameLst>
                                          <p:attrName>ppt_h</p:attrName>
                                        </p:attrNameLst>
                                      </p:cBhvr>
                                      <p:tavLst>
                                        <p:tav tm="0">
                                          <p:val>
                                            <p:fltVal val="0"/>
                                          </p:val>
                                        </p:tav>
                                        <p:tav tm="100000">
                                          <p:val>
                                            <p:strVal val="#ppt_h"/>
                                          </p:val>
                                        </p:tav>
                                      </p:tavLst>
                                    </p:anim>
                                    <p:animEffect transition="in" filter="fade">
                                      <p:cBhvr>
                                        <p:cTn id="25" dur="500"/>
                                        <p:tgtEl>
                                          <p:spTgt spid="17"/>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6" grpId="0" bldLvl="0" animBg="1"/>
      <p:bldP spid="17" grpId="0" bldLvl="0" animBg="1"/>
      <p:bldP spid="18" grpId="0" bldLvl="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文本框 141"/>
          <p:cNvSpPr txBox="1"/>
          <p:nvPr/>
        </p:nvSpPr>
        <p:spPr>
          <a:xfrm>
            <a:off x="786765" y="820420"/>
            <a:ext cx="5080000" cy="1568450"/>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在</a:t>
            </a:r>
            <a:r>
              <a:rPr lang="en-US" altLang="zh-CN" sz="2400" b="0">
                <a:latin typeface="宋体" panose="02010600030101010101" pitchFamily="2" charset="-122"/>
                <a:ea typeface="宋体" panose="02010600030101010101" pitchFamily="2" charset="-122"/>
                <a:cs typeface="宋体" panose="02010600030101010101" pitchFamily="2" charset="-122"/>
              </a:rPr>
              <a:t>4.3</a:t>
            </a:r>
            <a:r>
              <a:rPr lang="zh-CN" altLang="en-US" sz="2400" b="0">
                <a:latin typeface="宋体" panose="02010600030101010101" pitchFamily="2" charset="-122"/>
                <a:ea typeface="宋体" panose="02010600030101010101" pitchFamily="2" charset="-122"/>
                <a:cs typeface="宋体" panose="02010600030101010101" pitchFamily="2" charset="-122"/>
              </a:rPr>
              <a:t>节介绍了回溯算法的应用，本节介绍求解</a:t>
            </a:r>
            <a:r>
              <a:rPr lang="en-US" altLang="zh-CN" sz="2400" b="0">
                <a:latin typeface="Times New Roman" panose="02020603050405020304" charset="0"/>
                <a:ea typeface="Times New Roman" panose="02020603050405020304" charset="0"/>
                <a:cs typeface="Times New Roman" panose="02020603050405020304" charset="0"/>
              </a:rPr>
              <a:t>0-1</a:t>
            </a:r>
            <a:r>
              <a:rPr lang="zh-CN" altLang="en-US" sz="2400" b="0">
                <a:latin typeface="宋体" panose="02010600030101010101" pitchFamily="2" charset="-122"/>
                <a:ea typeface="宋体" panose="02010600030101010101" pitchFamily="2" charset="-122"/>
                <a:cs typeface="宋体" panose="02010600030101010101" pitchFamily="2" charset="-122"/>
              </a:rPr>
              <a:t>背包问题的优先队列式分支限界算法。该问题的解空间是一棵子集树。</a:t>
            </a:r>
            <a:endParaRPr lang="zh-CN" altLang="en-US" sz="2400"/>
          </a:p>
        </p:txBody>
      </p:sp>
      <p:sp>
        <p:nvSpPr>
          <p:cNvPr id="7" name="文本框 6"/>
          <p:cNvSpPr txBox="1"/>
          <p:nvPr/>
        </p:nvSpPr>
        <p:spPr>
          <a:xfrm>
            <a:off x="6539230" y="820420"/>
            <a:ext cx="5080000" cy="829945"/>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令</a:t>
            </a:r>
            <a:r>
              <a:rPr lang="en-US" altLang="zh-CN" sz="2400" b="0" i="1">
                <a:latin typeface="宋体" panose="02010600030101010101" pitchFamily="2" charset="-122"/>
                <a:ea typeface="宋体" panose="02010600030101010101" pitchFamily="2" charset="-122"/>
                <a:cs typeface="宋体" panose="02010600030101010101" pitchFamily="2" charset="-122"/>
              </a:rPr>
              <a:t>cw</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i</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表示到第</a:t>
            </a:r>
            <a:r>
              <a:rPr lang="en-US" altLang="zh-CN" sz="2400" b="0" i="1">
                <a:latin typeface="宋体" panose="02010600030101010101" pitchFamily="2" charset="-122"/>
                <a:ea typeface="宋体" panose="02010600030101010101" pitchFamily="2" charset="-122"/>
                <a:cs typeface="宋体" panose="02010600030101010101" pitchFamily="2" charset="-122"/>
              </a:rPr>
              <a:t>i</a:t>
            </a:r>
            <a:r>
              <a:rPr lang="zh-CN" altLang="en-US" sz="2400" b="0">
                <a:latin typeface="宋体" panose="02010600030101010101" pitchFamily="2" charset="-122"/>
                <a:ea typeface="宋体" panose="02010600030101010101" pitchFamily="2" charset="-122"/>
                <a:cs typeface="宋体" panose="02010600030101010101" pitchFamily="2" charset="-122"/>
              </a:rPr>
              <a:t>层，扩展结点的总重量：</a:t>
            </a:r>
            <a:endParaRPr lang="zh-CN" altLang="en-US" sz="2400"/>
          </a:p>
        </p:txBody>
      </p:sp>
      <p:graphicFrame>
        <p:nvGraphicFramePr>
          <p:cNvPr id="2" name="对象 162"/>
          <p:cNvGraphicFramePr>
            <a:graphicFrameLocks noChangeAspect="1"/>
          </p:cNvGraphicFramePr>
          <p:nvPr/>
        </p:nvGraphicFramePr>
        <p:xfrm>
          <a:off x="6539230" y="1845945"/>
          <a:ext cx="2990215" cy="1377315"/>
        </p:xfrm>
        <a:graphic>
          <a:graphicData uri="http://schemas.openxmlformats.org/presentationml/2006/ole">
            <mc:AlternateContent xmlns:mc="http://schemas.openxmlformats.org/markup-compatibility/2006">
              <mc:Choice xmlns:v="urn:schemas-microsoft-com:vml" Requires="v">
                <p:oleObj spid="_x0000_s23828" name="" r:id="rId1" imgW="965200" imgH="444500" progId="Equation.KSEE3">
                  <p:embed/>
                </p:oleObj>
              </mc:Choice>
              <mc:Fallback>
                <p:oleObj name="" r:id="rId1" imgW="965200" imgH="444500" progId="Equation.KSEE3">
                  <p:embed/>
                  <p:pic>
                    <p:nvPicPr>
                      <p:cNvPr id="0" name="图片 3075"/>
                      <p:cNvPicPr/>
                      <p:nvPr/>
                    </p:nvPicPr>
                    <p:blipFill>
                      <a:blip r:embed="rId2"/>
                      <a:stretch>
                        <a:fillRect/>
                      </a:stretch>
                    </p:blipFill>
                    <p:spPr>
                      <a:xfrm>
                        <a:off x="6539230" y="1845945"/>
                        <a:ext cx="2990215" cy="1377315"/>
                      </a:xfrm>
                      <a:prstGeom prst="rect">
                        <a:avLst/>
                      </a:prstGeom>
                      <a:noFill/>
                      <a:ln w="38100">
                        <a:noFill/>
                        <a:miter/>
                      </a:ln>
                    </p:spPr>
                  </p:pic>
                </p:oleObj>
              </mc:Fallback>
            </mc:AlternateContent>
          </a:graphicData>
        </a:graphic>
      </p:graphicFrame>
      <p:graphicFrame>
        <p:nvGraphicFramePr>
          <p:cNvPr id="3" name="对象 163"/>
          <p:cNvGraphicFramePr>
            <a:graphicFrameLocks noChangeAspect="1"/>
          </p:cNvGraphicFramePr>
          <p:nvPr/>
        </p:nvGraphicFramePr>
        <p:xfrm>
          <a:off x="9812655" y="2276475"/>
          <a:ext cx="1513840" cy="515620"/>
        </p:xfrm>
        <a:graphic>
          <a:graphicData uri="http://schemas.openxmlformats.org/presentationml/2006/ole">
            <mc:AlternateContent xmlns:mc="http://schemas.openxmlformats.org/markup-compatibility/2006">
              <mc:Choice xmlns:v="urn:schemas-microsoft-com:vml" Requires="v">
                <p:oleObj spid="_x0000_s23829" name="" r:id="rId3" imgW="520700" imgH="177165" progId="Equation.KSEE3">
                  <p:embed/>
                </p:oleObj>
              </mc:Choice>
              <mc:Fallback>
                <p:oleObj name="" r:id="rId3" imgW="520700" imgH="177165" progId="Equation.KSEE3">
                  <p:embed/>
                  <p:pic>
                    <p:nvPicPr>
                      <p:cNvPr id="0" name="图片 12"/>
                      <p:cNvPicPr/>
                      <p:nvPr/>
                    </p:nvPicPr>
                    <p:blipFill>
                      <a:blip r:embed="rId4"/>
                      <a:stretch>
                        <a:fillRect/>
                      </a:stretch>
                    </p:blipFill>
                    <p:spPr>
                      <a:xfrm>
                        <a:off x="9812655" y="2276475"/>
                        <a:ext cx="1513840" cy="515620"/>
                      </a:xfrm>
                      <a:prstGeom prst="rect">
                        <a:avLst/>
                      </a:prstGeom>
                      <a:noFill/>
                      <a:ln w="38100">
                        <a:noFill/>
                        <a:miter/>
                      </a:ln>
                    </p:spPr>
                  </p:pic>
                </p:oleObj>
              </mc:Fallback>
            </mc:AlternateContent>
          </a:graphicData>
        </a:graphic>
      </p:graphicFrame>
      <p:graphicFrame>
        <p:nvGraphicFramePr>
          <p:cNvPr id="4" name="对象 164"/>
          <p:cNvGraphicFramePr>
            <a:graphicFrameLocks noChangeAspect="1"/>
          </p:cNvGraphicFramePr>
          <p:nvPr/>
        </p:nvGraphicFramePr>
        <p:xfrm>
          <a:off x="6692265" y="3300095"/>
          <a:ext cx="1499235" cy="606425"/>
        </p:xfrm>
        <a:graphic>
          <a:graphicData uri="http://schemas.openxmlformats.org/presentationml/2006/ole">
            <mc:AlternateContent xmlns:mc="http://schemas.openxmlformats.org/markup-compatibility/2006">
              <mc:Choice xmlns:v="urn:schemas-microsoft-com:vml" Requires="v">
                <p:oleObj spid="_x0000_s23830" name="" r:id="rId5" imgW="596900" imgH="241300" progId="Equation.KSEE3">
                  <p:embed/>
                </p:oleObj>
              </mc:Choice>
              <mc:Fallback>
                <p:oleObj name="" r:id="rId5" imgW="596900" imgH="241300" progId="Equation.KSEE3">
                  <p:embed/>
                  <p:pic>
                    <p:nvPicPr>
                      <p:cNvPr id="0" name="图片 18"/>
                      <p:cNvPicPr/>
                      <p:nvPr/>
                    </p:nvPicPr>
                    <p:blipFill>
                      <a:blip r:embed="rId6"/>
                      <a:stretch>
                        <a:fillRect/>
                      </a:stretch>
                    </p:blipFill>
                    <p:spPr>
                      <a:xfrm>
                        <a:off x="6692265" y="3300095"/>
                        <a:ext cx="1499235" cy="606425"/>
                      </a:xfrm>
                      <a:prstGeom prst="rect">
                        <a:avLst/>
                      </a:prstGeom>
                      <a:noFill/>
                      <a:ln w="38100">
                        <a:noFill/>
                        <a:miter/>
                      </a:ln>
                    </p:spPr>
                  </p:pic>
                </p:oleObj>
              </mc:Fallback>
            </mc:AlternateContent>
          </a:graphicData>
        </a:graphic>
      </p:graphicFrame>
      <p:sp>
        <p:nvSpPr>
          <p:cNvPr id="20" name="文本框 19"/>
          <p:cNvSpPr txBox="1"/>
          <p:nvPr/>
        </p:nvSpPr>
        <p:spPr>
          <a:xfrm>
            <a:off x="680085" y="4217035"/>
            <a:ext cx="5080000" cy="1568450"/>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则约束函数为：               如果说明        左儿子结点不是可行结点，否则是可行结点，应该放入活结点表中。</a:t>
            </a:r>
            <a:endParaRPr lang="zh-CN" altLang="en-US" sz="2400"/>
          </a:p>
        </p:txBody>
      </p:sp>
      <p:graphicFrame>
        <p:nvGraphicFramePr>
          <p:cNvPr id="5" name="对象 165"/>
          <p:cNvGraphicFramePr>
            <a:graphicFrameLocks noChangeAspect="1"/>
          </p:cNvGraphicFramePr>
          <p:nvPr/>
        </p:nvGraphicFramePr>
        <p:xfrm>
          <a:off x="2982595" y="4217670"/>
          <a:ext cx="3275330" cy="467995"/>
        </p:xfrm>
        <a:graphic>
          <a:graphicData uri="http://schemas.openxmlformats.org/presentationml/2006/ole">
            <mc:AlternateContent xmlns:mc="http://schemas.openxmlformats.org/markup-compatibility/2006">
              <mc:Choice xmlns:v="urn:schemas-microsoft-com:vml" Requires="v">
                <p:oleObj spid="_x0000_s23831" name="" r:id="rId7" imgW="1422400" imgH="203200" progId="Equation.KSEE3">
                  <p:embed/>
                </p:oleObj>
              </mc:Choice>
              <mc:Fallback>
                <p:oleObj name="" r:id="rId7" imgW="1422400" imgH="203200" progId="Equation.KSEE3">
                  <p:embed/>
                  <p:pic>
                    <p:nvPicPr>
                      <p:cNvPr id="0" name="图片 20"/>
                      <p:cNvPicPr/>
                      <p:nvPr/>
                    </p:nvPicPr>
                    <p:blipFill>
                      <a:blip r:embed="rId8"/>
                      <a:stretch>
                        <a:fillRect/>
                      </a:stretch>
                    </p:blipFill>
                    <p:spPr>
                      <a:xfrm>
                        <a:off x="2982595" y="4217670"/>
                        <a:ext cx="3275330" cy="467995"/>
                      </a:xfrm>
                      <a:prstGeom prst="rect">
                        <a:avLst/>
                      </a:prstGeom>
                      <a:noFill/>
                      <a:ln w="38100">
                        <a:noFill/>
                        <a:miter/>
                      </a:ln>
                    </p:spPr>
                  </p:pic>
                </p:oleObj>
              </mc:Fallback>
            </mc:AlternateContent>
          </a:graphicData>
        </a:graphic>
      </p:graphicFrame>
      <p:graphicFrame>
        <p:nvGraphicFramePr>
          <p:cNvPr id="6" name="对象 166"/>
          <p:cNvGraphicFramePr>
            <a:graphicFrameLocks noChangeAspect="1"/>
          </p:cNvGraphicFramePr>
          <p:nvPr/>
        </p:nvGraphicFramePr>
        <p:xfrm>
          <a:off x="1981835" y="4544060"/>
          <a:ext cx="1365250" cy="455295"/>
        </p:xfrm>
        <a:graphic>
          <a:graphicData uri="http://schemas.openxmlformats.org/presentationml/2006/ole">
            <mc:AlternateContent xmlns:mc="http://schemas.openxmlformats.org/markup-compatibility/2006">
              <mc:Choice xmlns:v="urn:schemas-microsoft-com:vml" Requires="v">
                <p:oleObj spid="_x0000_s23832" name="" r:id="rId9" imgW="609600" imgH="203200" progId="Equation.KSEE3">
                  <p:embed/>
                </p:oleObj>
              </mc:Choice>
              <mc:Fallback>
                <p:oleObj name="" r:id="rId9" imgW="609600" imgH="203200" progId="Equation.KSEE3">
                  <p:embed/>
                  <p:pic>
                    <p:nvPicPr>
                      <p:cNvPr id="0" name="图片 21"/>
                      <p:cNvPicPr/>
                      <p:nvPr/>
                    </p:nvPicPr>
                    <p:blipFill>
                      <a:blip r:embed="rId10"/>
                      <a:stretch>
                        <a:fillRect/>
                      </a:stretch>
                    </p:blipFill>
                    <p:spPr>
                      <a:xfrm>
                        <a:off x="1981835" y="4544060"/>
                        <a:ext cx="1365250" cy="455295"/>
                      </a:xfrm>
                      <a:prstGeom prst="rect">
                        <a:avLst/>
                      </a:prstGeom>
                      <a:noFill/>
                      <a:ln w="38100">
                        <a:noFill/>
                        <a:miter/>
                      </a:ln>
                    </p:spPr>
                  </p:pic>
                </p:oleObj>
              </mc:Fallback>
            </mc:AlternateContent>
          </a:graphicData>
        </a:graphic>
      </p:graphicFrame>
      <p:cxnSp>
        <p:nvCxnSpPr>
          <p:cNvPr id="23" name="Straight Connector 64"/>
          <p:cNvCxnSpPr/>
          <p:nvPr/>
        </p:nvCxnSpPr>
        <p:spPr>
          <a:xfrm>
            <a:off x="639799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24" name="Oval 65"/>
          <p:cNvSpPr/>
          <p:nvPr/>
        </p:nvSpPr>
        <p:spPr>
          <a:xfrm>
            <a:off x="624222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66"/>
          <p:cNvSpPr/>
          <p:nvPr/>
        </p:nvSpPr>
        <p:spPr>
          <a:xfrm>
            <a:off x="624222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Oval 67"/>
          <p:cNvSpPr/>
          <p:nvPr/>
        </p:nvSpPr>
        <p:spPr>
          <a:xfrm>
            <a:off x="624222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68"/>
          <p:cNvSpPr/>
          <p:nvPr/>
        </p:nvSpPr>
        <p:spPr>
          <a:xfrm>
            <a:off x="624222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5" grpId="0" bldLvl="0" animBg="1"/>
      <p:bldP spid="26" grpId="0" bldLvl="0" animBg="1"/>
      <p:bldP spid="27" grpId="0" bldLvl="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09320" y="735013"/>
            <a:ext cx="5080000" cy="3415030"/>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上界函数的作用不在于判断是否进入一个结点的子树继续搜索，因为在搜索到达叶子结点之前，无法知道已经得到的最优解是什么。因此，使用</a:t>
            </a:r>
            <a:r>
              <a:rPr lang="en-US" altLang="zh-CN" sz="2400" b="0">
                <a:latin typeface="宋体" panose="02010600030101010101" pitchFamily="2" charset="-122"/>
                <a:ea typeface="宋体" panose="02010600030101010101" pitchFamily="2" charset="-122"/>
                <a:cs typeface="宋体" panose="02010600030101010101" pitchFamily="2" charset="-122"/>
              </a:rPr>
              <a:t>C++</a:t>
            </a:r>
            <a:r>
              <a:rPr lang="zh-CN" altLang="en-US" sz="2400" b="0">
                <a:latin typeface="宋体" panose="02010600030101010101" pitchFamily="2" charset="-122"/>
                <a:ea typeface="宋体" panose="02010600030101010101" pitchFamily="2" charset="-122"/>
                <a:cs typeface="宋体" panose="02010600030101010101" pitchFamily="2" charset="-122"/>
              </a:rPr>
              <a:t>标准模板库函数</a:t>
            </a:r>
            <a:r>
              <a:rPr lang="en-US" altLang="zh-CN" sz="2400" b="0">
                <a:latin typeface="Times New Roman" panose="02020603050405020304" charset="0"/>
                <a:ea typeface="Times New Roman" panose="02020603050405020304" charset="0"/>
                <a:cs typeface="Times New Roman" panose="02020603050405020304" charset="0"/>
              </a:rPr>
              <a:t>priority_queue()</a:t>
            </a:r>
            <a:r>
              <a:rPr lang="zh-CN" altLang="en-US" sz="2400" b="0">
                <a:latin typeface="宋体" panose="02010600030101010101" pitchFamily="2" charset="-122"/>
                <a:ea typeface="宋体" panose="02010600030101010101" pitchFamily="2" charset="-122"/>
                <a:cs typeface="宋体" panose="02010600030101010101" pitchFamily="2" charset="-122"/>
              </a:rPr>
              <a:t>实现活结点的优先队列，上界函数的值将作为优先级，这样一旦有一个叶结点成为扩展结点，就表明已经找到了最优解。</a:t>
            </a:r>
            <a:endParaRPr lang="zh-CN" altLang="en-US" sz="2400"/>
          </a:p>
        </p:txBody>
      </p:sp>
      <p:sp>
        <p:nvSpPr>
          <p:cNvPr id="35" name="Oval 34"/>
          <p:cNvSpPr/>
          <p:nvPr/>
        </p:nvSpPr>
        <p:spPr>
          <a:xfrm>
            <a:off x="6808787" y="1502880"/>
            <a:ext cx="3936852" cy="3936852"/>
          </a:xfrm>
          <a:prstGeom prst="ellipse">
            <a:avLst/>
          </a:prstGeom>
          <a:solidFill>
            <a:srgbClr val="FF6D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26"/>
          <p:cNvSpPr/>
          <p:nvPr/>
        </p:nvSpPr>
        <p:spPr>
          <a:xfrm>
            <a:off x="7107664" y="3093689"/>
            <a:ext cx="3638017" cy="583565"/>
          </a:xfrm>
          <a:prstGeom prst="rect">
            <a:avLst/>
          </a:prstGeom>
        </p:spPr>
        <p:txBody>
          <a:bodyPr wrap="square">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ctr"/>
            <a:r>
              <a:rPr lang="zh-CN" altLang="en-US" sz="3200" dirty="0">
                <a:solidFill>
                  <a:schemeClr val="bg1"/>
                </a:solidFill>
              </a:rPr>
              <a:t>理解理解</a:t>
            </a:r>
            <a:endParaRPr lang="zh-CN" altLang="en-US" sz="3200" dirty="0">
              <a:solidFill>
                <a:schemeClr val="bg1"/>
              </a:solidFill>
            </a:endParaRPr>
          </a:p>
        </p:txBody>
      </p:sp>
      <p:sp>
        <p:nvSpPr>
          <p:cNvPr id="28" name="Freeform 27"/>
          <p:cNvSpPr>
            <a:spLocks noEditPoints="1"/>
          </p:cNvSpPr>
          <p:nvPr/>
        </p:nvSpPr>
        <p:spPr bwMode="auto">
          <a:xfrm>
            <a:off x="9601200" y="3677413"/>
            <a:ext cx="2670313" cy="3180587"/>
          </a:xfrm>
          <a:custGeom>
            <a:avLst/>
            <a:gdLst>
              <a:gd name="T0" fmla="*/ 405 w 633"/>
              <a:gd name="T1" fmla="*/ 470 h 730"/>
              <a:gd name="T2" fmla="*/ 483 w 633"/>
              <a:gd name="T3" fmla="*/ 380 h 730"/>
              <a:gd name="T4" fmla="*/ 501 w 633"/>
              <a:gd name="T5" fmla="*/ 293 h 730"/>
              <a:gd name="T6" fmla="*/ 437 w 633"/>
              <a:gd name="T7" fmla="*/ 133 h 730"/>
              <a:gd name="T8" fmla="*/ 316 w 633"/>
              <a:gd name="T9" fmla="*/ 8 h 730"/>
              <a:gd name="T10" fmla="*/ 316 w 633"/>
              <a:gd name="T11" fmla="*/ 40 h 730"/>
              <a:gd name="T12" fmla="*/ 316 w 633"/>
              <a:gd name="T13" fmla="*/ 66 h 730"/>
              <a:gd name="T14" fmla="*/ 237 w 633"/>
              <a:gd name="T15" fmla="*/ 95 h 730"/>
              <a:gd name="T16" fmla="*/ 192 w 633"/>
              <a:gd name="T17" fmla="*/ 135 h 730"/>
              <a:gd name="T18" fmla="*/ 141 w 633"/>
              <a:gd name="T19" fmla="*/ 264 h 730"/>
              <a:gd name="T20" fmla="*/ 133 w 633"/>
              <a:gd name="T21" fmla="*/ 339 h 730"/>
              <a:gd name="T22" fmla="*/ 175 w 633"/>
              <a:gd name="T23" fmla="*/ 399 h 730"/>
              <a:gd name="T24" fmla="*/ 181 w 633"/>
              <a:gd name="T25" fmla="*/ 534 h 730"/>
              <a:gd name="T26" fmla="*/ 24 w 633"/>
              <a:gd name="T27" fmla="*/ 730 h 730"/>
              <a:gd name="T28" fmla="*/ 610 w 633"/>
              <a:gd name="T29" fmla="*/ 730 h 730"/>
              <a:gd name="T30" fmla="*/ 453 w 633"/>
              <a:gd name="T31" fmla="*/ 534 h 730"/>
              <a:gd name="T32" fmla="*/ 156 w 633"/>
              <a:gd name="T33" fmla="*/ 275 h 730"/>
              <a:gd name="T34" fmla="*/ 189 w 633"/>
              <a:gd name="T35" fmla="*/ 335 h 730"/>
              <a:gd name="T36" fmla="*/ 195 w 633"/>
              <a:gd name="T37" fmla="*/ 273 h 730"/>
              <a:gd name="T38" fmla="*/ 211 w 633"/>
              <a:gd name="T39" fmla="*/ 190 h 730"/>
              <a:gd name="T40" fmla="*/ 316 w 633"/>
              <a:gd name="T41" fmla="*/ 195 h 730"/>
              <a:gd name="T42" fmla="*/ 380 w 633"/>
              <a:gd name="T43" fmla="*/ 173 h 730"/>
              <a:gd name="T44" fmla="*/ 424 w 633"/>
              <a:gd name="T45" fmla="*/ 192 h 730"/>
              <a:gd name="T46" fmla="*/ 439 w 633"/>
              <a:gd name="T47" fmla="*/ 273 h 730"/>
              <a:gd name="T48" fmla="*/ 445 w 633"/>
              <a:gd name="T49" fmla="*/ 335 h 730"/>
              <a:gd name="T50" fmla="*/ 477 w 633"/>
              <a:gd name="T51" fmla="*/ 275 h 730"/>
              <a:gd name="T52" fmla="*/ 317 w 633"/>
              <a:gd name="T53" fmla="*/ 482 h 730"/>
              <a:gd name="T54" fmla="*/ 189 w 633"/>
              <a:gd name="T55" fmla="*/ 384 h 730"/>
              <a:gd name="T56" fmla="*/ 316 w 633"/>
              <a:gd name="T57" fmla="*/ 503 h 730"/>
              <a:gd name="T58" fmla="*/ 387 w 633"/>
              <a:gd name="T59" fmla="*/ 483 h 730"/>
              <a:gd name="T60" fmla="*/ 319 w 633"/>
              <a:gd name="T61" fmla="*/ 630 h 730"/>
              <a:gd name="T62" fmla="*/ 224 w 633"/>
              <a:gd name="T63" fmla="*/ 525 h 730"/>
              <a:gd name="T64" fmla="*/ 403 w 633"/>
              <a:gd name="T65" fmla="*/ 669 h 730"/>
              <a:gd name="T66" fmla="*/ 318 w 633"/>
              <a:gd name="T67" fmla="*/ 687 h 730"/>
              <a:gd name="T68" fmla="*/ 272 w 633"/>
              <a:gd name="T69" fmla="*/ 626 h 730"/>
              <a:gd name="T70" fmla="*/ 172 w 633"/>
              <a:gd name="T71" fmla="*/ 556 h 730"/>
              <a:gd name="T72" fmla="*/ 214 w 633"/>
              <a:gd name="T73" fmla="*/ 538 h 730"/>
              <a:gd name="T74" fmla="*/ 319 w 633"/>
              <a:gd name="T75" fmla="*/ 655 h 730"/>
              <a:gd name="T76" fmla="*/ 459 w 633"/>
              <a:gd name="T77" fmla="*/ 558 h 7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3" h="730">
                <a:moveTo>
                  <a:pt x="453" y="534"/>
                </a:moveTo>
                <a:cubicBezTo>
                  <a:pt x="420" y="520"/>
                  <a:pt x="408" y="498"/>
                  <a:pt x="405" y="470"/>
                </a:cubicBezTo>
                <a:cubicBezTo>
                  <a:pt x="427" y="452"/>
                  <a:pt x="445" y="427"/>
                  <a:pt x="458" y="399"/>
                </a:cubicBezTo>
                <a:cubicBezTo>
                  <a:pt x="468" y="395"/>
                  <a:pt x="476" y="389"/>
                  <a:pt x="483" y="380"/>
                </a:cubicBezTo>
                <a:cubicBezTo>
                  <a:pt x="491" y="369"/>
                  <a:pt x="497" y="355"/>
                  <a:pt x="500" y="339"/>
                </a:cubicBezTo>
                <a:cubicBezTo>
                  <a:pt x="503" y="324"/>
                  <a:pt x="504" y="308"/>
                  <a:pt x="501" y="293"/>
                </a:cubicBezTo>
                <a:cubicBezTo>
                  <a:pt x="500" y="282"/>
                  <a:pt x="497" y="272"/>
                  <a:pt x="492" y="263"/>
                </a:cubicBezTo>
                <a:cubicBezTo>
                  <a:pt x="486" y="212"/>
                  <a:pt x="466" y="165"/>
                  <a:pt x="437" y="133"/>
                </a:cubicBezTo>
                <a:cubicBezTo>
                  <a:pt x="431" y="125"/>
                  <a:pt x="424" y="118"/>
                  <a:pt x="417" y="112"/>
                </a:cubicBezTo>
                <a:cubicBezTo>
                  <a:pt x="439" y="56"/>
                  <a:pt x="386" y="0"/>
                  <a:pt x="316" y="8"/>
                </a:cubicBezTo>
                <a:cubicBezTo>
                  <a:pt x="307" y="9"/>
                  <a:pt x="297" y="11"/>
                  <a:pt x="288" y="14"/>
                </a:cubicBezTo>
                <a:cubicBezTo>
                  <a:pt x="300" y="20"/>
                  <a:pt x="310" y="30"/>
                  <a:pt x="316" y="40"/>
                </a:cubicBezTo>
                <a:cubicBezTo>
                  <a:pt x="320" y="49"/>
                  <a:pt x="321" y="58"/>
                  <a:pt x="316" y="68"/>
                </a:cubicBezTo>
                <a:cubicBezTo>
                  <a:pt x="316" y="67"/>
                  <a:pt x="316" y="67"/>
                  <a:pt x="316" y="66"/>
                </a:cubicBezTo>
                <a:cubicBezTo>
                  <a:pt x="291" y="0"/>
                  <a:pt x="212" y="20"/>
                  <a:pt x="211" y="42"/>
                </a:cubicBezTo>
                <a:cubicBezTo>
                  <a:pt x="231" y="57"/>
                  <a:pt x="237" y="71"/>
                  <a:pt x="237" y="95"/>
                </a:cubicBezTo>
                <a:cubicBezTo>
                  <a:pt x="214" y="95"/>
                  <a:pt x="206" y="79"/>
                  <a:pt x="197" y="56"/>
                </a:cubicBezTo>
                <a:cubicBezTo>
                  <a:pt x="185" y="82"/>
                  <a:pt x="184" y="110"/>
                  <a:pt x="192" y="135"/>
                </a:cubicBezTo>
                <a:cubicBezTo>
                  <a:pt x="164" y="167"/>
                  <a:pt x="144" y="210"/>
                  <a:pt x="141" y="254"/>
                </a:cubicBezTo>
                <a:cubicBezTo>
                  <a:pt x="141" y="258"/>
                  <a:pt x="141" y="261"/>
                  <a:pt x="141" y="264"/>
                </a:cubicBezTo>
                <a:cubicBezTo>
                  <a:pt x="137" y="273"/>
                  <a:pt x="134" y="283"/>
                  <a:pt x="132" y="293"/>
                </a:cubicBezTo>
                <a:cubicBezTo>
                  <a:pt x="130" y="308"/>
                  <a:pt x="130" y="324"/>
                  <a:pt x="133" y="339"/>
                </a:cubicBezTo>
                <a:cubicBezTo>
                  <a:pt x="136" y="355"/>
                  <a:pt x="142" y="369"/>
                  <a:pt x="151" y="380"/>
                </a:cubicBezTo>
                <a:cubicBezTo>
                  <a:pt x="157" y="389"/>
                  <a:pt x="166" y="395"/>
                  <a:pt x="175" y="399"/>
                </a:cubicBezTo>
                <a:cubicBezTo>
                  <a:pt x="188" y="427"/>
                  <a:pt x="206" y="452"/>
                  <a:pt x="228" y="470"/>
                </a:cubicBezTo>
                <a:cubicBezTo>
                  <a:pt x="225" y="498"/>
                  <a:pt x="214" y="520"/>
                  <a:pt x="181" y="534"/>
                </a:cubicBezTo>
                <a:cubicBezTo>
                  <a:pt x="106" y="565"/>
                  <a:pt x="0" y="574"/>
                  <a:pt x="3" y="668"/>
                </a:cubicBezTo>
                <a:cubicBezTo>
                  <a:pt x="3" y="688"/>
                  <a:pt x="11" y="709"/>
                  <a:pt x="24" y="730"/>
                </a:cubicBezTo>
                <a:cubicBezTo>
                  <a:pt x="316" y="730"/>
                  <a:pt x="316" y="730"/>
                  <a:pt x="316" y="730"/>
                </a:cubicBezTo>
                <a:cubicBezTo>
                  <a:pt x="610" y="730"/>
                  <a:pt x="610" y="730"/>
                  <a:pt x="610" y="730"/>
                </a:cubicBezTo>
                <a:cubicBezTo>
                  <a:pt x="622" y="709"/>
                  <a:pt x="630" y="688"/>
                  <a:pt x="631" y="668"/>
                </a:cubicBezTo>
                <a:cubicBezTo>
                  <a:pt x="633" y="574"/>
                  <a:pt x="528" y="565"/>
                  <a:pt x="453" y="534"/>
                </a:cubicBezTo>
                <a:close/>
                <a:moveTo>
                  <a:pt x="189" y="384"/>
                </a:moveTo>
                <a:cubicBezTo>
                  <a:pt x="154" y="378"/>
                  <a:pt x="140" y="313"/>
                  <a:pt x="156" y="275"/>
                </a:cubicBezTo>
                <a:cubicBezTo>
                  <a:pt x="157" y="275"/>
                  <a:pt x="158" y="274"/>
                  <a:pt x="158" y="274"/>
                </a:cubicBezTo>
                <a:cubicBezTo>
                  <a:pt x="182" y="259"/>
                  <a:pt x="189" y="329"/>
                  <a:pt x="189" y="335"/>
                </a:cubicBezTo>
                <a:cubicBezTo>
                  <a:pt x="189" y="360"/>
                  <a:pt x="216" y="369"/>
                  <a:pt x="210" y="352"/>
                </a:cubicBezTo>
                <a:cubicBezTo>
                  <a:pt x="204" y="334"/>
                  <a:pt x="196" y="307"/>
                  <a:pt x="195" y="273"/>
                </a:cubicBezTo>
                <a:cubicBezTo>
                  <a:pt x="195" y="272"/>
                  <a:pt x="195" y="272"/>
                  <a:pt x="195" y="271"/>
                </a:cubicBezTo>
                <a:cubicBezTo>
                  <a:pt x="194" y="245"/>
                  <a:pt x="200" y="216"/>
                  <a:pt x="211" y="190"/>
                </a:cubicBezTo>
                <a:cubicBezTo>
                  <a:pt x="215" y="185"/>
                  <a:pt x="218" y="180"/>
                  <a:pt x="223" y="177"/>
                </a:cubicBezTo>
                <a:cubicBezTo>
                  <a:pt x="244" y="194"/>
                  <a:pt x="275" y="202"/>
                  <a:pt x="316" y="195"/>
                </a:cubicBezTo>
                <a:cubicBezTo>
                  <a:pt x="335" y="191"/>
                  <a:pt x="356" y="185"/>
                  <a:pt x="379" y="174"/>
                </a:cubicBezTo>
                <a:cubicBezTo>
                  <a:pt x="380" y="174"/>
                  <a:pt x="380" y="173"/>
                  <a:pt x="380" y="173"/>
                </a:cubicBezTo>
                <a:cubicBezTo>
                  <a:pt x="405" y="167"/>
                  <a:pt x="412" y="175"/>
                  <a:pt x="423" y="191"/>
                </a:cubicBezTo>
                <a:cubicBezTo>
                  <a:pt x="423" y="191"/>
                  <a:pt x="423" y="191"/>
                  <a:pt x="424" y="192"/>
                </a:cubicBezTo>
                <a:cubicBezTo>
                  <a:pt x="434" y="216"/>
                  <a:pt x="440" y="243"/>
                  <a:pt x="440" y="269"/>
                </a:cubicBezTo>
                <a:cubicBezTo>
                  <a:pt x="439" y="270"/>
                  <a:pt x="439" y="272"/>
                  <a:pt x="439" y="273"/>
                </a:cubicBezTo>
                <a:cubicBezTo>
                  <a:pt x="438" y="307"/>
                  <a:pt x="430" y="334"/>
                  <a:pt x="424" y="352"/>
                </a:cubicBezTo>
                <a:cubicBezTo>
                  <a:pt x="418" y="369"/>
                  <a:pt x="445" y="360"/>
                  <a:pt x="445" y="335"/>
                </a:cubicBezTo>
                <a:cubicBezTo>
                  <a:pt x="445" y="329"/>
                  <a:pt x="452" y="259"/>
                  <a:pt x="476" y="274"/>
                </a:cubicBezTo>
                <a:cubicBezTo>
                  <a:pt x="476" y="274"/>
                  <a:pt x="477" y="274"/>
                  <a:pt x="477" y="275"/>
                </a:cubicBezTo>
                <a:cubicBezTo>
                  <a:pt x="494" y="313"/>
                  <a:pt x="480" y="378"/>
                  <a:pt x="445" y="384"/>
                </a:cubicBezTo>
                <a:cubicBezTo>
                  <a:pt x="421" y="440"/>
                  <a:pt x="377" y="482"/>
                  <a:pt x="317" y="482"/>
                </a:cubicBezTo>
                <a:cubicBezTo>
                  <a:pt x="316" y="482"/>
                  <a:pt x="316" y="482"/>
                  <a:pt x="316" y="482"/>
                </a:cubicBezTo>
                <a:cubicBezTo>
                  <a:pt x="256" y="482"/>
                  <a:pt x="213" y="440"/>
                  <a:pt x="189" y="384"/>
                </a:cubicBezTo>
                <a:close/>
                <a:moveTo>
                  <a:pt x="249" y="484"/>
                </a:moveTo>
                <a:cubicBezTo>
                  <a:pt x="268" y="496"/>
                  <a:pt x="291" y="502"/>
                  <a:pt x="316" y="503"/>
                </a:cubicBezTo>
                <a:cubicBezTo>
                  <a:pt x="317" y="503"/>
                  <a:pt x="317" y="503"/>
                  <a:pt x="317" y="503"/>
                </a:cubicBezTo>
                <a:cubicBezTo>
                  <a:pt x="343" y="503"/>
                  <a:pt x="366" y="496"/>
                  <a:pt x="387" y="483"/>
                </a:cubicBezTo>
                <a:cubicBezTo>
                  <a:pt x="391" y="500"/>
                  <a:pt x="401" y="518"/>
                  <a:pt x="414" y="532"/>
                </a:cubicBezTo>
                <a:cubicBezTo>
                  <a:pt x="374" y="581"/>
                  <a:pt x="346" y="601"/>
                  <a:pt x="319" y="630"/>
                </a:cubicBezTo>
                <a:cubicBezTo>
                  <a:pt x="318" y="629"/>
                  <a:pt x="317" y="629"/>
                  <a:pt x="316" y="628"/>
                </a:cubicBezTo>
                <a:cubicBezTo>
                  <a:pt x="292" y="612"/>
                  <a:pt x="262" y="579"/>
                  <a:pt x="224" y="525"/>
                </a:cubicBezTo>
                <a:cubicBezTo>
                  <a:pt x="235" y="513"/>
                  <a:pt x="244" y="498"/>
                  <a:pt x="249" y="484"/>
                </a:cubicBezTo>
                <a:close/>
                <a:moveTo>
                  <a:pt x="403" y="669"/>
                </a:moveTo>
                <a:cubicBezTo>
                  <a:pt x="391" y="655"/>
                  <a:pt x="383" y="631"/>
                  <a:pt x="362" y="619"/>
                </a:cubicBezTo>
                <a:cubicBezTo>
                  <a:pt x="344" y="631"/>
                  <a:pt x="321" y="669"/>
                  <a:pt x="318" y="687"/>
                </a:cubicBezTo>
                <a:cubicBezTo>
                  <a:pt x="318" y="684"/>
                  <a:pt x="317" y="680"/>
                  <a:pt x="316" y="677"/>
                </a:cubicBezTo>
                <a:cubicBezTo>
                  <a:pt x="308" y="654"/>
                  <a:pt x="281" y="635"/>
                  <a:pt x="272" y="626"/>
                </a:cubicBezTo>
                <a:cubicBezTo>
                  <a:pt x="252" y="635"/>
                  <a:pt x="246" y="653"/>
                  <a:pt x="233" y="670"/>
                </a:cubicBezTo>
                <a:cubicBezTo>
                  <a:pt x="220" y="653"/>
                  <a:pt x="183" y="602"/>
                  <a:pt x="172" y="556"/>
                </a:cubicBezTo>
                <a:cubicBezTo>
                  <a:pt x="187" y="553"/>
                  <a:pt x="201" y="545"/>
                  <a:pt x="213" y="535"/>
                </a:cubicBezTo>
                <a:cubicBezTo>
                  <a:pt x="213" y="536"/>
                  <a:pt x="214" y="537"/>
                  <a:pt x="214" y="538"/>
                </a:cubicBezTo>
                <a:cubicBezTo>
                  <a:pt x="240" y="574"/>
                  <a:pt x="285" y="626"/>
                  <a:pt x="316" y="652"/>
                </a:cubicBezTo>
                <a:cubicBezTo>
                  <a:pt x="317" y="653"/>
                  <a:pt x="318" y="654"/>
                  <a:pt x="319" y="655"/>
                </a:cubicBezTo>
                <a:cubicBezTo>
                  <a:pt x="351" y="612"/>
                  <a:pt x="388" y="581"/>
                  <a:pt x="425" y="541"/>
                </a:cubicBezTo>
                <a:cubicBezTo>
                  <a:pt x="435" y="549"/>
                  <a:pt x="446" y="555"/>
                  <a:pt x="459" y="558"/>
                </a:cubicBezTo>
                <a:cubicBezTo>
                  <a:pt x="446" y="592"/>
                  <a:pt x="425" y="648"/>
                  <a:pt x="403" y="669"/>
                </a:cubicBezTo>
                <a:close/>
              </a:path>
            </a:pathLst>
          </a:custGeom>
          <a:solidFill>
            <a:srgbClr val="FF6D6D"/>
          </a:solidFill>
          <a:ln>
            <a:noFill/>
          </a:ln>
        </p:spPr>
        <p:txBody>
          <a:bodyPr vert="horz" wrap="square" lIns="121920" tIns="60960" rIns="121920" bIns="60960" numCol="1" anchor="t" anchorCtr="0" compatLnSpc="1"/>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endParaRPr lang="id-ID" sz="240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6"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1+#ppt_w/2"/>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bldLvl="0" animBg="1"/>
      <p:bldP spid="9" grpId="0"/>
      <p:bldP spid="28" grpId="0" bldLvl="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24560" y="765493"/>
            <a:ext cx="5080000" cy="460375"/>
          </a:xfrm>
          <a:prstGeom prst="rect">
            <a:avLst/>
          </a:prstGeom>
          <a:noFill/>
          <a:ln w="9525">
            <a:noFill/>
          </a:ln>
        </p:spPr>
        <p:txBody>
          <a:bodyPr>
            <a:spAutoFit/>
          </a:bodyPr>
          <a:lstStyle/>
          <a:p>
            <a:pPr indent="0"/>
            <a:r>
              <a:rPr sz="2400" b="0"/>
              <a:t>1.创建物品按性价比排序的类</a:t>
            </a:r>
            <a:endParaRPr sz="2400" b="0"/>
          </a:p>
        </p:txBody>
      </p:sp>
      <p:sp>
        <p:nvSpPr>
          <p:cNvPr id="142" name="文本框 141"/>
          <p:cNvSpPr txBox="1"/>
          <p:nvPr/>
        </p:nvSpPr>
        <p:spPr>
          <a:xfrm>
            <a:off x="924560" y="1601470"/>
            <a:ext cx="4008120" cy="2306955"/>
          </a:xfrm>
          <a:prstGeom prst="rect">
            <a:avLst/>
          </a:prstGeom>
          <a:noFill/>
          <a:ln w="9525">
            <a:noFill/>
          </a:ln>
        </p:spPr>
        <p:txBody>
          <a:bodyPr wrap="square">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由于要输出“选中物品的编号”，即最优解，而限界函数的构造需要用到贪心算法，也就是按性价比排序，所以排序时需要保存物品的编号，结构如右：</a:t>
            </a:r>
            <a:endParaRPr lang="zh-CN" altLang="en-US" sz="2400" b="0">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5836285" y="59690"/>
            <a:ext cx="5080000" cy="6739255"/>
          </a:xfrm>
          <a:prstGeom prst="rect">
            <a:avLst/>
          </a:prstGeom>
          <a:noFill/>
          <a:ln w="9525">
            <a:noFill/>
          </a:ln>
        </p:spPr>
        <p:txBody>
          <a:bodyPr>
            <a:spAutoFit/>
          </a:bodyPr>
          <a:lstStyle/>
          <a:p>
            <a:pPr indent="0"/>
            <a:r>
              <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rPr>
              <a:t>#define NUM 100</a:t>
            </a:r>
            <a:endPar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rPr>
              <a:t>class object</a:t>
            </a:r>
            <a:endPar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rPr>
              <a:t>{</a:t>
            </a:r>
            <a:endPar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rPr>
              <a:t>	friend int knapsack(int *,int *,int ,int);</a:t>
            </a:r>
            <a:endPar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rPr>
              <a:t>public:</a:t>
            </a:r>
            <a:endPar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rPr>
              <a:t>	int operator &lt; (object a)const</a:t>
            </a:r>
            <a:endPar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rPr>
              <a:t>		return (ratio&gt;a.ratio);</a:t>
            </a:r>
            <a:endPar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rPr>
              <a:t>private:</a:t>
            </a:r>
            <a:endPar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rPr>
              <a:t>	int ID;		//</a:t>
            </a:r>
            <a:r>
              <a:rPr lang="zh-CN" altLang="en-US" sz="2400" b="0">
                <a:solidFill>
                  <a:srgbClr val="0D09B6"/>
                </a:solidFill>
                <a:latin typeface="宋体" panose="02010600030101010101" pitchFamily="2" charset="-122"/>
                <a:ea typeface="宋体" panose="02010600030101010101" pitchFamily="2" charset="-122"/>
                <a:cs typeface="宋体" panose="02010600030101010101" pitchFamily="2" charset="-122"/>
              </a:rPr>
              <a:t>物品编号</a:t>
            </a:r>
            <a:endParaRPr lang="zh-CN" altLang="en-US"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lang="zh-CN" altLang="en-US" sz="2400" b="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sz="2400" b="0">
                <a:solidFill>
                  <a:srgbClr val="0D09B6"/>
                </a:solidFill>
                <a:latin typeface="宋体" panose="02010600030101010101" pitchFamily="2" charset="-122"/>
                <a:ea typeface="宋体" panose="02010600030101010101" pitchFamily="2" charset="-122"/>
                <a:cs typeface="宋体" panose="02010600030101010101" pitchFamily="2" charset="-122"/>
              </a:rPr>
              <a:t>double ratio;	//</a:t>
            </a:r>
            <a:r>
              <a:rPr lang="zh-CN" altLang="en-US" sz="2400" b="0">
                <a:solidFill>
                  <a:srgbClr val="0D09B6"/>
                </a:solidFill>
                <a:latin typeface="宋体" panose="02010600030101010101" pitchFamily="2" charset="-122"/>
                <a:ea typeface="宋体" panose="02010600030101010101" pitchFamily="2" charset="-122"/>
                <a:cs typeface="宋体" panose="02010600030101010101" pitchFamily="2" charset="-122"/>
              </a:rPr>
              <a:t>单位重量的价值</a:t>
            </a:r>
            <a:endParaRPr lang="zh-CN" altLang="en-US"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solidFill>
                  <a:srgbClr val="0070C0"/>
                </a:solidFill>
                <a:latin typeface="宋体" panose="02010600030101010101" pitchFamily="2" charset="-122"/>
                <a:ea typeface="宋体" panose="02010600030101010101" pitchFamily="2" charset="-122"/>
                <a:cs typeface="宋体" panose="02010600030101010101" pitchFamily="2" charset="-122"/>
              </a:rPr>
              <a:t>};</a:t>
            </a:r>
            <a:endParaRPr lang="en-US" altLang="zh-CN" sz="2400" b="0">
              <a:solidFill>
                <a:srgbClr val="0070C0"/>
              </a:solidFill>
              <a:latin typeface="宋体" panose="02010600030101010101" pitchFamily="2" charset="-122"/>
              <a:ea typeface="宋体" panose="02010600030101010101" pitchFamily="2" charset="-122"/>
              <a:cs typeface="宋体" panose="02010600030101010101" pitchFamily="2" charset="-122"/>
            </a:endParaRPr>
          </a:p>
        </p:txBody>
      </p:sp>
      <p:cxnSp>
        <p:nvCxnSpPr>
          <p:cNvPr id="23" name="Straight Connector 64"/>
          <p:cNvCxnSpPr/>
          <p:nvPr/>
        </p:nvCxnSpPr>
        <p:spPr>
          <a:xfrm>
            <a:off x="539215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24" name="Oval 65"/>
          <p:cNvSpPr/>
          <p:nvPr/>
        </p:nvSpPr>
        <p:spPr>
          <a:xfrm>
            <a:off x="523638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66"/>
          <p:cNvSpPr/>
          <p:nvPr/>
        </p:nvSpPr>
        <p:spPr>
          <a:xfrm>
            <a:off x="523638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Oval 67"/>
          <p:cNvSpPr/>
          <p:nvPr/>
        </p:nvSpPr>
        <p:spPr>
          <a:xfrm>
            <a:off x="523638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68"/>
          <p:cNvSpPr/>
          <p:nvPr/>
        </p:nvSpPr>
        <p:spPr>
          <a:xfrm>
            <a:off x="523638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5" grpId="0" bldLvl="0" animBg="1"/>
      <p:bldP spid="26" grpId="0" bldLvl="0" animBg="1"/>
      <p:bldP spid="27" grpId="0" bldLvl="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24560" y="765493"/>
            <a:ext cx="5080000" cy="460375"/>
          </a:xfrm>
          <a:prstGeom prst="rect">
            <a:avLst/>
          </a:prstGeom>
          <a:noFill/>
          <a:ln w="9525">
            <a:noFill/>
          </a:ln>
        </p:spPr>
        <p:txBody>
          <a:bodyPr>
            <a:spAutoFit/>
          </a:bodyPr>
          <a:lstStyle/>
          <a:p>
            <a:pPr indent="0"/>
            <a:r>
              <a:rPr sz="2400" b="0"/>
              <a:t>2.创建结点扩展关系的类</a:t>
            </a:r>
            <a:endParaRPr sz="2400" b="0"/>
          </a:p>
        </p:txBody>
      </p:sp>
      <p:sp>
        <p:nvSpPr>
          <p:cNvPr id="142" name="文本框 141"/>
          <p:cNvSpPr txBox="1"/>
          <p:nvPr/>
        </p:nvSpPr>
        <p:spPr>
          <a:xfrm>
            <a:off x="924560" y="1601470"/>
            <a:ext cx="4008120" cy="3046095"/>
          </a:xfrm>
          <a:prstGeom prst="rect">
            <a:avLst/>
          </a:prstGeom>
          <a:noFill/>
          <a:ln w="9525">
            <a:noFill/>
          </a:ln>
        </p:spPr>
        <p:txBody>
          <a:bodyPr wrap="square">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与回溯法不同，采用优先队列搜索解空间树时，结点扩展关系需要采用指针保存，对当前结点node，如果是左儿子结点，lchild = true，否则为false，相应的父结点保存在指针parent中。结构如右：</a:t>
            </a:r>
            <a:endParaRPr lang="zh-CN" altLang="en-US" sz="2400" b="0">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5836285" y="1601470"/>
            <a:ext cx="5080000" cy="3415030"/>
          </a:xfrm>
          <a:prstGeom prst="rect">
            <a:avLst/>
          </a:prstGeom>
          <a:noFill/>
          <a:ln w="9525">
            <a:noFill/>
          </a:ln>
        </p:spPr>
        <p:txBody>
          <a:bodyPr>
            <a:spAutoFit/>
          </a:bodyPr>
          <a:lstStyle/>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class node</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friend class knap;</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friend int knapsack(int *,int *,int ,int);</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private:</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node *parent;</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bool lchild;</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p:txBody>
      </p:sp>
      <p:cxnSp>
        <p:nvCxnSpPr>
          <p:cNvPr id="23" name="Straight Connector 64"/>
          <p:cNvCxnSpPr/>
          <p:nvPr/>
        </p:nvCxnSpPr>
        <p:spPr>
          <a:xfrm>
            <a:off x="539215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24" name="Oval 65"/>
          <p:cNvSpPr/>
          <p:nvPr/>
        </p:nvSpPr>
        <p:spPr>
          <a:xfrm>
            <a:off x="523638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66"/>
          <p:cNvSpPr/>
          <p:nvPr/>
        </p:nvSpPr>
        <p:spPr>
          <a:xfrm>
            <a:off x="523638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Oval 67"/>
          <p:cNvSpPr/>
          <p:nvPr/>
        </p:nvSpPr>
        <p:spPr>
          <a:xfrm>
            <a:off x="523638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68"/>
          <p:cNvSpPr/>
          <p:nvPr/>
        </p:nvSpPr>
        <p:spPr>
          <a:xfrm>
            <a:off x="523638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5" grpId="0" bldLvl="0" animBg="1"/>
      <p:bldP spid="26" grpId="0" bldLvl="0" animBg="1"/>
      <p:bldP spid="27" grpId="0" bldLvl="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24560" y="765493"/>
            <a:ext cx="5080000" cy="460375"/>
          </a:xfrm>
          <a:prstGeom prst="rect">
            <a:avLst/>
          </a:prstGeom>
          <a:noFill/>
          <a:ln w="9525">
            <a:noFill/>
          </a:ln>
        </p:spPr>
        <p:txBody>
          <a:bodyPr>
            <a:spAutoFit/>
          </a:bodyPr>
          <a:lstStyle/>
          <a:p>
            <a:pPr indent="0"/>
            <a:r>
              <a:rPr sz="2400" b="0"/>
              <a:t>3.创建优先队列元素的类</a:t>
            </a:r>
            <a:endParaRPr sz="2400" b="0"/>
          </a:p>
        </p:txBody>
      </p:sp>
      <p:sp>
        <p:nvSpPr>
          <p:cNvPr id="142" name="文本框 141"/>
          <p:cNvSpPr txBox="1"/>
          <p:nvPr/>
        </p:nvSpPr>
        <p:spPr>
          <a:xfrm>
            <a:off x="924560" y="1601470"/>
            <a:ext cx="4008120" cy="3415030"/>
          </a:xfrm>
          <a:prstGeom prst="rect">
            <a:avLst/>
          </a:prstGeom>
          <a:noFill/>
          <a:ln w="9525">
            <a:noFill/>
          </a:ln>
        </p:spPr>
        <p:txBody>
          <a:bodyPr wrap="square">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在优先队列的元素中，要保存结点的价值上界uprofit，结点相应的价值profit，结点相应的重量weight，活结点在子集树中所处的层序号level，指向活结点在子集树中相应结点的指针ptr，并规定优先队列的优先级参数，结构如右：</a:t>
            </a:r>
            <a:endParaRPr lang="zh-CN" altLang="en-US" sz="2400" b="0">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5775325" y="94615"/>
            <a:ext cx="5080000" cy="6739255"/>
          </a:xfrm>
          <a:prstGeom prst="rect">
            <a:avLst/>
          </a:prstGeom>
          <a:noFill/>
          <a:ln w="9525">
            <a:noFill/>
          </a:ln>
        </p:spPr>
        <p:txBody>
          <a:bodyPr>
            <a:spAutoFit/>
          </a:bodyPr>
          <a:lstStyle/>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class queueNode</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{friend class knap;</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public:</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friend bool operator &lt; (queueNode a,queueNode b)</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{if(a.uprofit&lt;b.uprofit) return true;</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lang="en-US" sz="2400" b="0">
                <a:solidFill>
                  <a:srgbClr val="0D09B6"/>
                </a:solidFill>
                <a:latin typeface="宋体" panose="02010600030101010101" pitchFamily="2" charset="-122"/>
                <a:ea typeface="宋体" panose="02010600030101010101" pitchFamily="2" charset="-122"/>
                <a:cs typeface="宋体" panose="02010600030101010101" pitchFamily="2" charset="-122"/>
              </a:rPr>
              <a:t>	</a:t>
            </a:r>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else return false;</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private:</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int uprofit;结点的价值上界</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int profit;	结点相应的价值</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int weight;	//结点相应的重量</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int level;	//活结点在子集树中所处的层序号</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node *ptr;//指向活结点在子集树中相应结点的指针</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070C0"/>
                </a:solidFill>
                <a:latin typeface="宋体" panose="02010600030101010101" pitchFamily="2" charset="-122"/>
                <a:ea typeface="宋体" panose="02010600030101010101" pitchFamily="2" charset="-122"/>
                <a:cs typeface="宋体" panose="02010600030101010101" pitchFamily="2" charset="-122"/>
              </a:rPr>
              <a:t>};</a:t>
            </a:r>
            <a:endParaRPr sz="2400" b="0">
              <a:solidFill>
                <a:srgbClr val="0070C0"/>
              </a:solidFill>
              <a:latin typeface="宋体" panose="02010600030101010101" pitchFamily="2" charset="-122"/>
              <a:ea typeface="宋体" panose="02010600030101010101" pitchFamily="2" charset="-122"/>
              <a:cs typeface="宋体" panose="02010600030101010101" pitchFamily="2" charset="-122"/>
            </a:endParaRPr>
          </a:p>
        </p:txBody>
      </p:sp>
      <p:cxnSp>
        <p:nvCxnSpPr>
          <p:cNvPr id="23" name="Straight Connector 64"/>
          <p:cNvCxnSpPr/>
          <p:nvPr/>
        </p:nvCxnSpPr>
        <p:spPr>
          <a:xfrm>
            <a:off x="539215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24" name="Oval 65"/>
          <p:cNvSpPr/>
          <p:nvPr/>
        </p:nvSpPr>
        <p:spPr>
          <a:xfrm>
            <a:off x="523638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66"/>
          <p:cNvSpPr/>
          <p:nvPr/>
        </p:nvSpPr>
        <p:spPr>
          <a:xfrm>
            <a:off x="523638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Oval 67"/>
          <p:cNvSpPr/>
          <p:nvPr/>
        </p:nvSpPr>
        <p:spPr>
          <a:xfrm>
            <a:off x="523638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68"/>
          <p:cNvSpPr/>
          <p:nvPr/>
        </p:nvSpPr>
        <p:spPr>
          <a:xfrm>
            <a:off x="523638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5" grpId="0" bldLvl="0" animBg="1"/>
      <p:bldP spid="26" grpId="0" bldLvl="0" animBg="1"/>
      <p:bldP spid="27" grpId="0" bldLvl="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24560" y="765493"/>
            <a:ext cx="5080000" cy="460375"/>
          </a:xfrm>
          <a:prstGeom prst="rect">
            <a:avLst/>
          </a:prstGeom>
          <a:noFill/>
          <a:ln w="9525">
            <a:noFill/>
          </a:ln>
        </p:spPr>
        <p:txBody>
          <a:bodyPr>
            <a:spAutoFit/>
          </a:bodyPr>
          <a:lstStyle/>
          <a:p>
            <a:pPr indent="0"/>
            <a:r>
              <a:rPr sz="2400" b="0"/>
              <a:t>4.创建解空间树类</a:t>
            </a:r>
            <a:endParaRPr sz="2400" b="0"/>
          </a:p>
        </p:txBody>
      </p:sp>
      <p:sp>
        <p:nvSpPr>
          <p:cNvPr id="142" name="文本框 141"/>
          <p:cNvSpPr txBox="1"/>
          <p:nvPr/>
        </p:nvSpPr>
        <p:spPr>
          <a:xfrm>
            <a:off x="924560" y="1601470"/>
            <a:ext cx="4008120" cy="1568450"/>
          </a:xfrm>
          <a:prstGeom prst="rect">
            <a:avLst/>
          </a:prstGeom>
          <a:noFill/>
          <a:ln w="9525">
            <a:noFill/>
          </a:ln>
        </p:spPr>
        <p:txBody>
          <a:bodyPr wrap="square">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对解空间树。要保存背包和物品的相关信息，当前结点的重量和价值，最优解等，结构如右：</a:t>
            </a:r>
            <a:endParaRPr lang="zh-CN" altLang="en-US" sz="2400" b="0">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5775325" y="59055"/>
            <a:ext cx="5080000" cy="6739255"/>
          </a:xfrm>
          <a:prstGeom prst="rect">
            <a:avLst/>
          </a:prstGeom>
          <a:noFill/>
          <a:ln w="9525">
            <a:noFill/>
          </a:ln>
        </p:spPr>
        <p:txBody>
          <a:bodyPr>
            <a:spAutoFit/>
          </a:bodyPr>
          <a:lstStyle/>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class knap</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{friend int knapsack(int *,int *,int ,int);</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public:int maxKnapsack();</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private:priority_queue &lt;queueNode&gt; H;</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int bound(int i);</a:t>
            </a:r>
            <a:r>
              <a:rPr sz="2400">
                <a:solidFill>
                  <a:srgbClr val="0D09B6"/>
                </a:solidFill>
                <a:latin typeface="宋体" panose="02010600030101010101" pitchFamily="2" charset="-122"/>
                <a:ea typeface="宋体" panose="02010600030101010101" pitchFamily="2" charset="-122"/>
                <a:cs typeface="宋体" panose="02010600030101010101" pitchFamily="2" charset="-122"/>
                <a:sym typeface="+mn-ea"/>
              </a:rPr>
              <a:t>//上界函数</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sym typeface="+mn-ea"/>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//增加活结点</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void addLiveNode(int up,int cp,int cw,bool ch,int level);</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node *E</a:t>
            </a:r>
            <a:r>
              <a:rPr lang="en-US" sz="2400" b="0">
                <a:solidFill>
                  <a:srgbClr val="0D09B6"/>
                </a:solidFill>
                <a:latin typeface="宋体" panose="02010600030101010101" pitchFamily="2" charset="-122"/>
                <a:ea typeface="宋体" panose="02010600030101010101" pitchFamily="2" charset="-122"/>
                <a:cs typeface="宋体" panose="02010600030101010101" pitchFamily="2" charset="-122"/>
              </a:rPr>
              <a:t>;</a:t>
            </a:r>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//指向扩展结点的指针</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int c;	//背包容量</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int n;	//物品总数</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lang="en-US" sz="2400" b="0">
                <a:solidFill>
                  <a:srgbClr val="0D09B6"/>
                </a:solidFill>
                <a:latin typeface="宋体" panose="02010600030101010101" pitchFamily="2" charset="-122"/>
                <a:ea typeface="宋体" panose="02010600030101010101" pitchFamily="2" charset="-122"/>
                <a:cs typeface="宋体" panose="02010600030101010101" pitchFamily="2" charset="-122"/>
              </a:rPr>
              <a:t>	</a:t>
            </a:r>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int w[NUM];	</a:t>
            </a:r>
            <a:r>
              <a:rPr lang="en-US" sz="2400" b="0">
                <a:solidFill>
                  <a:srgbClr val="0D09B6"/>
                </a:solidFill>
                <a:latin typeface="宋体" panose="02010600030101010101" pitchFamily="2" charset="-122"/>
                <a:ea typeface="宋体" panose="02010600030101010101" pitchFamily="2" charset="-122"/>
                <a:cs typeface="宋体" panose="02010600030101010101" pitchFamily="2" charset="-122"/>
              </a:rPr>
              <a:t>//</a:t>
            </a:r>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物品重量数组</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int p[NUM];	</a:t>
            </a:r>
            <a:r>
              <a:rPr lang="en-US" sz="2400" b="0">
                <a:solidFill>
                  <a:srgbClr val="0D09B6"/>
                </a:solidFill>
                <a:latin typeface="宋体" panose="02010600030101010101" pitchFamily="2" charset="-122"/>
                <a:ea typeface="宋体" panose="02010600030101010101" pitchFamily="2" charset="-122"/>
                <a:cs typeface="宋体" panose="02010600030101010101" pitchFamily="2" charset="-122"/>
              </a:rPr>
              <a:t>//</a:t>
            </a:r>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物品价值数组</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int cw;	//当前装包重量</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int cp;	//当前装包价值</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int bestx[NUM];</a:t>
            </a:r>
            <a:r>
              <a:rPr lang="en-US" sz="2400" b="0">
                <a:solidFill>
                  <a:srgbClr val="0D09B6"/>
                </a:solidFill>
                <a:latin typeface="宋体" panose="02010600030101010101" pitchFamily="2" charset="-122"/>
                <a:ea typeface="宋体" panose="02010600030101010101" pitchFamily="2" charset="-122"/>
                <a:cs typeface="宋体" panose="02010600030101010101" pitchFamily="2" charset="-122"/>
              </a:rPr>
              <a:t>//</a:t>
            </a:r>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最优解};</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p:txBody>
      </p:sp>
      <p:cxnSp>
        <p:nvCxnSpPr>
          <p:cNvPr id="23" name="Straight Connector 64"/>
          <p:cNvCxnSpPr/>
          <p:nvPr/>
        </p:nvCxnSpPr>
        <p:spPr>
          <a:xfrm>
            <a:off x="539215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24" name="Oval 65"/>
          <p:cNvSpPr/>
          <p:nvPr/>
        </p:nvSpPr>
        <p:spPr>
          <a:xfrm>
            <a:off x="523638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66"/>
          <p:cNvSpPr/>
          <p:nvPr/>
        </p:nvSpPr>
        <p:spPr>
          <a:xfrm>
            <a:off x="523638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Oval 67"/>
          <p:cNvSpPr/>
          <p:nvPr/>
        </p:nvSpPr>
        <p:spPr>
          <a:xfrm>
            <a:off x="523638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68"/>
          <p:cNvSpPr/>
          <p:nvPr/>
        </p:nvSpPr>
        <p:spPr>
          <a:xfrm>
            <a:off x="523638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5" grpId="0" bldLvl="0" animBg="1"/>
      <p:bldP spid="26" grpId="0" bldLvl="0" animBg="1"/>
      <p:bldP spid="27" grpId="0" bldLvl="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924560" y="765493"/>
            <a:ext cx="5080000" cy="460375"/>
          </a:xfrm>
          <a:prstGeom prst="rect">
            <a:avLst/>
          </a:prstGeom>
          <a:noFill/>
          <a:ln w="9525">
            <a:noFill/>
          </a:ln>
        </p:spPr>
        <p:txBody>
          <a:bodyPr>
            <a:spAutoFit/>
          </a:bodyPr>
          <a:lstStyle/>
          <a:p>
            <a:pPr indent="0"/>
            <a:r>
              <a:rPr sz="2400" b="0"/>
              <a:t>5.计算结点相应价值上界</a:t>
            </a:r>
            <a:endParaRPr sz="2400" b="0"/>
          </a:p>
        </p:txBody>
      </p:sp>
      <p:sp>
        <p:nvSpPr>
          <p:cNvPr id="142" name="文本框 141"/>
          <p:cNvSpPr txBox="1"/>
          <p:nvPr/>
        </p:nvSpPr>
        <p:spPr>
          <a:xfrm>
            <a:off x="924560" y="1601470"/>
            <a:ext cx="4008120" cy="1568450"/>
          </a:xfrm>
          <a:prstGeom prst="rect">
            <a:avLst/>
          </a:prstGeom>
          <a:noFill/>
          <a:ln w="9525">
            <a:noFill/>
          </a:ln>
        </p:spPr>
        <p:txBody>
          <a:bodyPr wrap="square">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当前结点相应价值的上界b，是以物品单位重量价值递减序装填剩余容量时所获得的价值，如算法4.8所示。</a:t>
            </a:r>
            <a:endParaRPr lang="zh-CN" altLang="en-US" sz="2400" b="0">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5683885" y="583565"/>
            <a:ext cx="6073775" cy="5262245"/>
          </a:xfrm>
          <a:prstGeom prst="rect">
            <a:avLst/>
          </a:prstGeom>
          <a:noFill/>
          <a:ln w="9525">
            <a:noFill/>
          </a:ln>
        </p:spPr>
        <p:txBody>
          <a:bodyPr wrap="square">
            <a:spAutoFit/>
          </a:bodyPr>
          <a:lstStyle/>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算法4.8</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//形参i是活结点编号</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int knap::bound(int i)</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int cleft = c–cw;//剩余容量</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int b = cp;		//价值上界</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//以物品单位重量价值递减序装填剩余容量</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while(i&lt;=n&amp;&amp;w[i]&lt;=cleft){</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cleft –= w[i]</a:t>
            </a:r>
            <a:r>
              <a:rPr lang="en-US" sz="2400" b="0">
                <a:solidFill>
                  <a:srgbClr val="0D09B6"/>
                </a:solidFill>
                <a:latin typeface="宋体" panose="02010600030101010101" pitchFamily="2" charset="-122"/>
                <a:ea typeface="宋体" panose="02010600030101010101" pitchFamily="2" charset="-122"/>
                <a:cs typeface="宋体" panose="02010600030101010101" pitchFamily="2" charset="-122"/>
              </a:rPr>
              <a:t>;</a:t>
            </a:r>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b += p[i];i++;</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}//将背包剩余容量装满</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if(i&lt;=n) b += 1.0*cleft*p[i]/w[i];</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return b;</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p:txBody>
      </p:sp>
      <p:cxnSp>
        <p:nvCxnSpPr>
          <p:cNvPr id="23" name="Straight Connector 64"/>
          <p:cNvCxnSpPr/>
          <p:nvPr/>
        </p:nvCxnSpPr>
        <p:spPr>
          <a:xfrm>
            <a:off x="539215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24" name="Oval 65"/>
          <p:cNvSpPr/>
          <p:nvPr/>
        </p:nvSpPr>
        <p:spPr>
          <a:xfrm>
            <a:off x="523638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66"/>
          <p:cNvSpPr/>
          <p:nvPr/>
        </p:nvSpPr>
        <p:spPr>
          <a:xfrm>
            <a:off x="523638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Oval 67"/>
          <p:cNvSpPr/>
          <p:nvPr/>
        </p:nvSpPr>
        <p:spPr>
          <a:xfrm>
            <a:off x="523638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68"/>
          <p:cNvSpPr/>
          <p:nvPr/>
        </p:nvSpPr>
        <p:spPr>
          <a:xfrm>
            <a:off x="523638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5" grpId="0" bldLvl="0" animBg="1"/>
      <p:bldP spid="26" grpId="0" bldLvl="0" animBg="1"/>
      <p:bldP spid="27" grpId="0" bldLvl="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833120" y="771525"/>
            <a:ext cx="4402455" cy="829945"/>
          </a:xfrm>
          <a:prstGeom prst="rect">
            <a:avLst/>
          </a:prstGeom>
          <a:noFill/>
          <a:ln w="9525">
            <a:noFill/>
          </a:ln>
        </p:spPr>
        <p:txBody>
          <a:bodyPr wrap="square">
            <a:spAutoFit/>
          </a:bodyPr>
          <a:lstStyle/>
          <a:p>
            <a:pPr indent="0"/>
            <a:r>
              <a:rPr sz="2400" b="0"/>
              <a:t>6.将一个新的活结点插入到子集树和优先队列中</a:t>
            </a:r>
            <a:endParaRPr sz="2400" b="0"/>
          </a:p>
        </p:txBody>
      </p:sp>
      <p:sp>
        <p:nvSpPr>
          <p:cNvPr id="142" name="文本框 141"/>
          <p:cNvSpPr txBox="1"/>
          <p:nvPr/>
        </p:nvSpPr>
        <p:spPr>
          <a:xfrm>
            <a:off x="924560" y="1601470"/>
            <a:ext cx="4008120" cy="2306955"/>
          </a:xfrm>
          <a:prstGeom prst="rect">
            <a:avLst/>
          </a:prstGeom>
          <a:noFill/>
          <a:ln w="9525">
            <a:noFill/>
          </a:ln>
        </p:spPr>
        <p:txBody>
          <a:bodyPr wrap="square">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对一个新的活结点，其父节点是E，如果是左儿子结点，ch=true，否则为false，然后根据类queueNode构造队列元素，并插入到队列中，如算法4.9所示。</a:t>
            </a:r>
            <a:endParaRPr lang="zh-CN" altLang="en-US" sz="2400" b="0">
              <a:latin typeface="宋体" panose="02010600030101010101" pitchFamily="2" charset="-122"/>
              <a:ea typeface="宋体" panose="02010600030101010101" pitchFamily="2" charset="-122"/>
              <a:cs typeface="宋体" panose="02010600030101010101" pitchFamily="2" charset="-122"/>
            </a:endParaRPr>
          </a:p>
        </p:txBody>
      </p:sp>
      <p:sp>
        <p:nvSpPr>
          <p:cNvPr id="2" name="文本框 1"/>
          <p:cNvSpPr txBox="1"/>
          <p:nvPr/>
        </p:nvSpPr>
        <p:spPr>
          <a:xfrm>
            <a:off x="5775325" y="59055"/>
            <a:ext cx="6395720" cy="6739255"/>
          </a:xfrm>
          <a:prstGeom prst="rect">
            <a:avLst/>
          </a:prstGeom>
          <a:noFill/>
          <a:ln w="9525">
            <a:noFill/>
          </a:ln>
        </p:spPr>
        <p:txBody>
          <a:bodyPr wrap="square">
            <a:spAutoFit/>
          </a:bodyPr>
          <a:lstStyle/>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算法4.9</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void knap::addLiveNode(int up,int cp,int cw,bool ch,int lev)</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{node *b = new node;</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b-&gt;parent = E;//获得指向扩展结点的指针</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b-&gt;lchild = ch;//左儿子结点标志</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//一个临时结点</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queueNode N;N.uprofit = up;//结点的价值上界</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N.profit = cp;//结点相应的价值</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N.weight = cw;//结点相应的重量</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//活结点在子集树中所处的层序号</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N.level = lev;</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//指向活结点在子集树中相应结点的指针</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N.ptr = b;</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//将结点N插入到优先队列H</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D09B6"/>
                </a:solidFill>
                <a:latin typeface="宋体" panose="02010600030101010101" pitchFamily="2" charset="-122"/>
                <a:ea typeface="宋体" panose="02010600030101010101" pitchFamily="2" charset="-122"/>
                <a:cs typeface="宋体" panose="02010600030101010101" pitchFamily="2" charset="-122"/>
              </a:rPr>
              <a:t>	H.push(N);</a:t>
            </a:r>
            <a:endParaRPr sz="2400"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0"/>
            <a:r>
              <a:rPr sz="2400" b="0">
                <a:solidFill>
                  <a:srgbClr val="0070C0"/>
                </a:solidFill>
                <a:latin typeface="宋体" panose="02010600030101010101" pitchFamily="2" charset="-122"/>
                <a:ea typeface="宋体" panose="02010600030101010101" pitchFamily="2" charset="-122"/>
                <a:cs typeface="宋体" panose="02010600030101010101" pitchFamily="2" charset="-122"/>
              </a:rPr>
              <a:t>}</a:t>
            </a:r>
            <a:endParaRPr sz="2400" b="0">
              <a:solidFill>
                <a:srgbClr val="0070C0"/>
              </a:solidFill>
              <a:latin typeface="宋体" panose="02010600030101010101" pitchFamily="2" charset="-122"/>
              <a:ea typeface="宋体" panose="02010600030101010101" pitchFamily="2" charset="-122"/>
              <a:cs typeface="宋体" panose="02010600030101010101" pitchFamily="2" charset="-122"/>
            </a:endParaRPr>
          </a:p>
        </p:txBody>
      </p:sp>
      <p:cxnSp>
        <p:nvCxnSpPr>
          <p:cNvPr id="23" name="Straight Connector 64"/>
          <p:cNvCxnSpPr/>
          <p:nvPr/>
        </p:nvCxnSpPr>
        <p:spPr>
          <a:xfrm>
            <a:off x="539215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24" name="Oval 65"/>
          <p:cNvSpPr/>
          <p:nvPr/>
        </p:nvSpPr>
        <p:spPr>
          <a:xfrm>
            <a:off x="523638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66"/>
          <p:cNvSpPr/>
          <p:nvPr/>
        </p:nvSpPr>
        <p:spPr>
          <a:xfrm>
            <a:off x="523638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Oval 67"/>
          <p:cNvSpPr/>
          <p:nvPr/>
        </p:nvSpPr>
        <p:spPr>
          <a:xfrm>
            <a:off x="523638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68"/>
          <p:cNvSpPr/>
          <p:nvPr/>
        </p:nvSpPr>
        <p:spPr>
          <a:xfrm>
            <a:off x="523638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5" grpId="0" bldLvl="0" animBg="1"/>
      <p:bldP spid="26" grpId="0" bldLvl="0" animBg="1"/>
      <p:bldP spid="27" grpId="0" bldLvl="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833120" y="771525"/>
            <a:ext cx="4402455" cy="460375"/>
          </a:xfrm>
          <a:prstGeom prst="rect">
            <a:avLst/>
          </a:prstGeom>
          <a:noFill/>
          <a:ln w="9525">
            <a:noFill/>
          </a:ln>
        </p:spPr>
        <p:txBody>
          <a:bodyPr wrap="square">
            <a:spAutoFit/>
          </a:bodyPr>
          <a:lstStyle/>
          <a:p>
            <a:pPr indent="0"/>
            <a:r>
              <a:rPr sz="2400" b="0"/>
              <a:t>7.优先队列分支限界算法的实现</a:t>
            </a:r>
            <a:endParaRPr sz="2400" b="0"/>
          </a:p>
        </p:txBody>
      </p:sp>
      <p:sp>
        <p:nvSpPr>
          <p:cNvPr id="142" name="文本框 141"/>
          <p:cNvSpPr txBox="1"/>
          <p:nvPr/>
        </p:nvSpPr>
        <p:spPr>
          <a:xfrm>
            <a:off x="924560" y="1231900"/>
            <a:ext cx="4008120" cy="6000750"/>
          </a:xfrm>
          <a:prstGeom prst="rect">
            <a:avLst/>
          </a:prstGeom>
          <a:noFill/>
          <a:ln w="9525">
            <a:noFill/>
          </a:ln>
        </p:spPr>
        <p:txBody>
          <a:bodyPr wrap="square">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采用如下搜索策略：在扩展结点处，分别生成左儿子结点和右儿子结点（分支），然后再从当前的活结点表中选择下一个扩展结点。为了有效地选择下一个扩展结点，以加速搜索进程，在每一个活结点处，计算上界函数值bound()限界，并根据这些已计算出的函数值，从当前活结点表中选择一个最有利的结点作为扩展结点，使搜索朝着解空间树上有最优解的分支推进，以便尽快找出一个最优解。</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266700"/>
            <a:endParaRPr lang="zh-CN" altLang="en-US" sz="2400" b="0">
              <a:latin typeface="宋体" panose="02010600030101010101" pitchFamily="2" charset="-122"/>
              <a:ea typeface="宋体" panose="02010600030101010101" pitchFamily="2" charset="-122"/>
              <a:cs typeface="宋体" panose="02010600030101010101" pitchFamily="2" charset="-122"/>
            </a:endParaRPr>
          </a:p>
        </p:txBody>
      </p:sp>
      <p:cxnSp>
        <p:nvCxnSpPr>
          <p:cNvPr id="23" name="Straight Connector 64"/>
          <p:cNvCxnSpPr/>
          <p:nvPr/>
        </p:nvCxnSpPr>
        <p:spPr>
          <a:xfrm>
            <a:off x="539215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24" name="Oval 65"/>
          <p:cNvSpPr/>
          <p:nvPr/>
        </p:nvSpPr>
        <p:spPr>
          <a:xfrm>
            <a:off x="523638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Oval 66"/>
          <p:cNvSpPr/>
          <p:nvPr/>
        </p:nvSpPr>
        <p:spPr>
          <a:xfrm>
            <a:off x="523638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Oval 67"/>
          <p:cNvSpPr/>
          <p:nvPr/>
        </p:nvSpPr>
        <p:spPr>
          <a:xfrm>
            <a:off x="523638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Oval 68"/>
          <p:cNvSpPr/>
          <p:nvPr/>
        </p:nvSpPr>
        <p:spPr>
          <a:xfrm>
            <a:off x="523638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文本框 3"/>
          <p:cNvSpPr txBox="1"/>
          <p:nvPr/>
        </p:nvSpPr>
        <p:spPr>
          <a:xfrm>
            <a:off x="5715000" y="953135"/>
            <a:ext cx="5080000" cy="4523105"/>
          </a:xfrm>
          <a:prstGeom prst="rect">
            <a:avLst/>
          </a:prstGeom>
          <a:noFill/>
          <a:ln w="9525">
            <a:noFill/>
          </a:ln>
        </p:spPr>
        <p:txBody>
          <a:bodyPr>
            <a:spAutoFit/>
          </a:bodyPr>
          <a:lstStyle/>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  </a:t>
            </a:r>
            <a:r>
              <a:rPr lang="zh-CN" altLang="en-US" sz="2400" b="0">
                <a:latin typeface="宋体" panose="02010600030101010101" pitchFamily="2" charset="-122"/>
                <a:ea typeface="宋体" panose="02010600030101010101" pitchFamily="2" charset="-122"/>
                <a:cs typeface="宋体" panose="02010600030101010101" pitchFamily="2" charset="-122"/>
              </a:rPr>
              <a:t>算法</a:t>
            </a:r>
            <a:r>
              <a:rPr lang="en-US" altLang="zh-CN" sz="2400" b="0">
                <a:latin typeface="宋体" panose="02010600030101010101" pitchFamily="2" charset="-122"/>
                <a:ea typeface="宋体" panose="02010600030101010101" pitchFamily="2" charset="-122"/>
                <a:cs typeface="宋体" panose="02010600030101010101" pitchFamily="2" charset="-122"/>
              </a:rPr>
              <a:t>maxKnapsack()</a:t>
            </a:r>
            <a:r>
              <a:rPr lang="zh-CN" altLang="en-US" sz="2400" b="0">
                <a:latin typeface="宋体" panose="02010600030101010101" pitchFamily="2" charset="-122"/>
                <a:ea typeface="宋体" panose="02010600030101010101" pitchFamily="2" charset="-122"/>
                <a:cs typeface="宋体" panose="02010600030101010101" pitchFamily="2" charset="-122"/>
              </a:rPr>
              <a:t>实现对子集树的优先队列式分支限界搜索，其中各个物品已经根据单位重量的价值从小到大排序。算法中当前扩展结点是</a:t>
            </a:r>
            <a:r>
              <a:rPr lang="en-US" altLang="zh-CN" sz="2400" b="0">
                <a:latin typeface="Times New Roman" panose="02020603050405020304" charset="0"/>
                <a:ea typeface="Times New Roman" panose="02020603050405020304" charset="0"/>
                <a:cs typeface="Times New Roman" panose="02020603050405020304" charset="0"/>
              </a:rPr>
              <a:t>E</a:t>
            </a:r>
            <a:r>
              <a:rPr lang="zh-CN" altLang="en-US" sz="2400" b="0">
                <a:latin typeface="宋体" panose="02010600030101010101" pitchFamily="2" charset="-122"/>
                <a:ea typeface="宋体" panose="02010600030101010101" pitchFamily="2" charset="-122"/>
                <a:cs typeface="宋体" panose="02010600030101010101" pitchFamily="2" charset="-122"/>
              </a:rPr>
              <a:t>，该结点相应的重量是</a:t>
            </a:r>
            <a:r>
              <a:rPr lang="en-US" altLang="zh-CN" sz="2400" b="0" i="1">
                <a:latin typeface="宋体" panose="02010600030101010101" pitchFamily="2" charset="-122"/>
                <a:ea typeface="宋体" panose="02010600030101010101" pitchFamily="2" charset="-122"/>
                <a:cs typeface="宋体" panose="02010600030101010101" pitchFamily="2" charset="-122"/>
              </a:rPr>
              <a:t>cw</a:t>
            </a:r>
            <a:r>
              <a:rPr lang="zh-CN" altLang="en-US" sz="2400" b="0">
                <a:latin typeface="宋体" panose="02010600030101010101" pitchFamily="2" charset="-122"/>
                <a:ea typeface="宋体" panose="02010600030101010101" pitchFamily="2" charset="-122"/>
                <a:cs typeface="宋体" panose="02010600030101010101" pitchFamily="2" charset="-122"/>
              </a:rPr>
              <a:t>，相应的价值是</a:t>
            </a:r>
            <a:r>
              <a:rPr lang="en-US" altLang="zh-CN" sz="2400" b="0" i="1">
                <a:latin typeface="宋体" panose="02010600030101010101" pitchFamily="2" charset="-122"/>
                <a:ea typeface="宋体" panose="02010600030101010101" pitchFamily="2" charset="-122"/>
                <a:cs typeface="宋体" panose="02010600030101010101" pitchFamily="2" charset="-122"/>
              </a:rPr>
              <a:t>cp</a:t>
            </a:r>
            <a:r>
              <a:rPr lang="zh-CN" altLang="en-US" sz="2400" b="0">
                <a:latin typeface="宋体" panose="02010600030101010101" pitchFamily="2" charset="-122"/>
                <a:ea typeface="宋体" panose="02010600030101010101" pitchFamily="2" charset="-122"/>
                <a:cs typeface="宋体" panose="02010600030101010101" pitchFamily="2" charset="-122"/>
              </a:rPr>
              <a:t>，价值上界是</a:t>
            </a:r>
            <a:r>
              <a:rPr lang="en-US" altLang="zh-CN" sz="2400" b="0" i="1">
                <a:latin typeface="宋体" panose="02010600030101010101" pitchFamily="2" charset="-122"/>
                <a:ea typeface="宋体" panose="02010600030101010101" pitchFamily="2" charset="-122"/>
                <a:cs typeface="宋体" panose="02010600030101010101" pitchFamily="2" charset="-122"/>
              </a:rPr>
              <a:t>up</a:t>
            </a:r>
            <a:r>
              <a:rPr lang="zh-CN" altLang="en-US" sz="2400" b="0">
                <a:latin typeface="宋体" panose="02010600030101010101" pitchFamily="2" charset="-122"/>
                <a:ea typeface="宋体" panose="02010600030101010101" pitchFamily="2" charset="-122"/>
                <a:cs typeface="宋体" panose="02010600030101010101" pitchFamily="2" charset="-122"/>
              </a:rPr>
              <a:t>。算法的</a:t>
            </a:r>
            <a:r>
              <a:rPr lang="en-US" altLang="zh-CN" sz="2400" b="0">
                <a:latin typeface="宋体" panose="02010600030101010101" pitchFamily="2" charset="-122"/>
                <a:ea typeface="宋体" panose="02010600030101010101" pitchFamily="2" charset="-122"/>
                <a:cs typeface="宋体" panose="02010600030101010101" pitchFamily="2" charset="-122"/>
              </a:rPr>
              <a:t>while</a:t>
            </a:r>
            <a:r>
              <a:rPr lang="zh-CN" altLang="en-US" sz="2400" b="0">
                <a:latin typeface="宋体" panose="02010600030101010101" pitchFamily="2" charset="-122"/>
                <a:ea typeface="宋体" panose="02010600030101010101" pitchFamily="2" charset="-122"/>
                <a:cs typeface="宋体" panose="02010600030101010101" pitchFamily="2" charset="-122"/>
              </a:rPr>
              <a:t>循环不断扩展结点，知道子集树的叶子结点成为扩展结点时为止。此时优先队列中所有活结点的价值上界均不超过该叶子结点的价值，因此该叶子结点相应的解为问题最优解，如算法</a:t>
            </a:r>
            <a:r>
              <a:rPr lang="en-US" altLang="zh-CN" sz="2400" b="0">
                <a:latin typeface="宋体" panose="02010600030101010101" pitchFamily="2" charset="-122"/>
                <a:ea typeface="宋体" panose="02010600030101010101" pitchFamily="2" charset="-122"/>
                <a:cs typeface="宋体" panose="02010600030101010101" pitchFamily="2" charset="-122"/>
              </a:rPr>
              <a:t>4.10</a:t>
            </a:r>
            <a:r>
              <a:rPr lang="zh-CN" altLang="en-US" sz="2400" b="0">
                <a:latin typeface="宋体" panose="02010600030101010101" pitchFamily="2" charset="-122"/>
                <a:ea typeface="宋体" panose="02010600030101010101" pitchFamily="2" charset="-122"/>
                <a:cs typeface="宋体" panose="02010600030101010101" pitchFamily="2" charset="-122"/>
              </a:rPr>
              <a:t>所示。</a:t>
            </a: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Effect transition="in" filter="fade">
                                      <p:cBhvr>
                                        <p:cTn id="19" dur="500"/>
                                        <p:tgtEl>
                                          <p:spTgt spid="2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 calcmode="lin" valueType="num">
                                      <p:cBhvr>
                                        <p:cTn id="29" dur="500" fill="hold"/>
                                        <p:tgtEl>
                                          <p:spTgt spid="27"/>
                                        </p:tgtEl>
                                        <p:attrNameLst>
                                          <p:attrName>ppt_w</p:attrName>
                                        </p:attrNameLst>
                                      </p:cBhvr>
                                      <p:tavLst>
                                        <p:tav tm="0">
                                          <p:val>
                                            <p:fltVal val="0"/>
                                          </p:val>
                                        </p:tav>
                                        <p:tav tm="100000">
                                          <p:val>
                                            <p:strVal val="#ppt_w"/>
                                          </p:val>
                                        </p:tav>
                                      </p:tavLst>
                                    </p:anim>
                                    <p:anim calcmode="lin" valueType="num">
                                      <p:cBhvr>
                                        <p:cTn id="30" dur="500" fill="hold"/>
                                        <p:tgtEl>
                                          <p:spTgt spid="27"/>
                                        </p:tgtEl>
                                        <p:attrNameLst>
                                          <p:attrName>ppt_h</p:attrName>
                                        </p:attrNameLst>
                                      </p:cBhvr>
                                      <p:tavLst>
                                        <p:tav tm="0">
                                          <p:val>
                                            <p:fltVal val="0"/>
                                          </p:val>
                                        </p:tav>
                                        <p:tav tm="100000">
                                          <p:val>
                                            <p:strVal val="#ppt_h"/>
                                          </p:val>
                                        </p:tav>
                                      </p:tavLst>
                                    </p:anim>
                                    <p:animEffect transition="in" filter="fade">
                                      <p:cBhvr>
                                        <p:cTn id="3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5" grpId="0" bldLvl="0" animBg="1"/>
      <p:bldP spid="26" grpId="0" bldLvl="0" animBg="1"/>
      <p:bldP spid="27" grpId="0" bldLvl="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70915" y="278130"/>
            <a:ext cx="6532245" cy="6126480"/>
          </a:xfrm>
          <a:prstGeom prst="rect">
            <a:avLst/>
          </a:prstGeom>
          <a:noFill/>
          <a:ln w="9525">
            <a:noFill/>
          </a:ln>
        </p:spPr>
        <p:txBody>
          <a:bodyPr wrap="square">
            <a:spAutoFit/>
          </a:bodyPr>
          <a:lstStyle/>
          <a:p>
            <a:pPr indent="266700"/>
            <a:r>
              <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rPr>
              <a:t>算法</a:t>
            </a:r>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4.10</a:t>
            </a:r>
            <a:endPar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int knap::maxKnapsack()</a:t>
            </a:r>
            <a:endPar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	</a:t>
            </a:r>
            <a:endPar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int i = 1;E = 0;</a:t>
            </a:r>
            <a:endPar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cw = cp = 0;int bestp = 0;//</a:t>
            </a:r>
            <a:r>
              <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rPr>
              <a:t>当前最优值</a:t>
            </a:r>
            <a:endPar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int up = bound(1);//</a:t>
            </a:r>
            <a:r>
              <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rPr>
              <a:t>价值上界</a:t>
            </a:r>
            <a:endPar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a:t>
            </a:r>
            <a:r>
              <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rPr>
              <a:t>搜索子集树</a:t>
            </a:r>
            <a:endPar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while(i!=n+1)//</a:t>
            </a:r>
            <a:r>
              <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rPr>
              <a:t>非叶子结点</a:t>
            </a:r>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a:t>
            </a:r>
            <a:endPar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a:t>
            </a:r>
            <a:r>
              <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rPr>
              <a:t>检查当前扩展结点的左儿子结点</a:t>
            </a:r>
            <a:endPar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int wt = cw+w[i];</a:t>
            </a:r>
            <a:endPar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a:t>
            </a:r>
            <a:r>
              <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rPr>
              <a:t>左儿子结点为可行结点</a:t>
            </a:r>
            <a:endPar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if (wt&lt;=c){</a:t>
            </a:r>
            <a:endPar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	if(cp+p[i]&gt;bestp) bestp=cp+p[i];addLiveNode(up,cp+p[i],cw+w[i],true,i+1);</a:t>
            </a:r>
            <a:endPar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a:t>
            </a:r>
            <a:endPar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a:t>
            </a:r>
            <a:r>
              <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rPr>
              <a:t>检查当前扩展结点的右儿子结点</a:t>
            </a:r>
            <a:endPar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rPr>
              <a:t>		</a:t>
            </a:r>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up = bound(i+1);</a:t>
            </a:r>
            <a:endPar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a:t>
            </a:r>
            <a:r>
              <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rPr>
              <a:t>右子树可能含有最优解</a:t>
            </a:r>
            <a:endPar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rPr>
              <a:t>		</a:t>
            </a:r>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if(up&gt;=bestp)</a:t>
            </a:r>
            <a:endPar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			addLiveNode(up,cp,cw,false,i+1);</a:t>
            </a:r>
            <a:endPar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queueNode N;</a:t>
            </a:r>
            <a:r>
              <a:rPr lang="en-US" altLang="zh-CN">
                <a:solidFill>
                  <a:srgbClr val="0D09B6"/>
                </a:solidFill>
                <a:uFillTx/>
                <a:latin typeface="宋体" panose="02010600030101010101" pitchFamily="2" charset="-122"/>
                <a:ea typeface="宋体" panose="02010600030101010101" pitchFamily="2" charset="-122"/>
                <a:cs typeface="宋体" panose="02010600030101010101" pitchFamily="2" charset="-122"/>
                <a:sym typeface="+mn-ea"/>
              </a:rPr>
              <a:t>//</a:t>
            </a:r>
            <a:r>
              <a:rPr lang="zh-CN" altLang="en-US">
                <a:solidFill>
                  <a:srgbClr val="0D09B6"/>
                </a:solidFill>
                <a:uFillTx/>
                <a:latin typeface="宋体" panose="02010600030101010101" pitchFamily="2" charset="-122"/>
                <a:ea typeface="宋体" panose="02010600030101010101" pitchFamily="2" charset="-122"/>
                <a:cs typeface="宋体" panose="02010600030101010101" pitchFamily="2" charset="-122"/>
                <a:sym typeface="+mn-ea"/>
              </a:rPr>
              <a:t>构造下一扩展结点</a:t>
            </a:r>
            <a:endParaRPr lang="zh-CN" altLang="en-US" b="0">
              <a:solidFill>
                <a:srgbClr val="0D09B6"/>
              </a:solidFill>
              <a:uFillTx/>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b="0">
                <a:solidFill>
                  <a:srgbClr val="0D09B6"/>
                </a:solidFill>
                <a:uFillTx/>
                <a:latin typeface="宋体" panose="02010600030101010101" pitchFamily="2" charset="-122"/>
                <a:ea typeface="宋体" panose="02010600030101010101" pitchFamily="2" charset="-122"/>
                <a:cs typeface="宋体" panose="02010600030101010101" pitchFamily="2" charset="-122"/>
              </a:rPr>
              <a:t>N = H.top();</a:t>
            </a:r>
            <a:r>
              <a:rPr lang="en-US" altLang="zh-CN">
                <a:solidFill>
                  <a:srgbClr val="0D09B6"/>
                </a:solidFill>
                <a:uFillTx/>
                <a:latin typeface="宋体" panose="02010600030101010101" pitchFamily="2" charset="-122"/>
                <a:ea typeface="宋体" panose="02010600030101010101" pitchFamily="2" charset="-122"/>
                <a:cs typeface="宋体" panose="02010600030101010101" pitchFamily="2" charset="-122"/>
                <a:sym typeface="+mn-ea"/>
              </a:rPr>
              <a:t>//</a:t>
            </a:r>
            <a:r>
              <a:rPr lang="zh-CN" altLang="en-US">
                <a:solidFill>
                  <a:srgbClr val="0D09B6"/>
                </a:solidFill>
                <a:uFillTx/>
                <a:latin typeface="宋体" panose="02010600030101010101" pitchFamily="2" charset="-122"/>
                <a:ea typeface="宋体" panose="02010600030101010101" pitchFamily="2" charset="-122"/>
                <a:cs typeface="宋体" panose="02010600030101010101" pitchFamily="2" charset="-122"/>
                <a:sym typeface="+mn-ea"/>
              </a:rPr>
              <a:t>从优先队列中取出下一个结点</a:t>
            </a:r>
            <a:endParaRPr lang="zh-CN" altLang="en-US">
              <a:solidFill>
                <a:srgbClr val="0D09B6"/>
              </a:solidFill>
              <a:uFillTx/>
              <a:latin typeface="宋体" panose="02010600030101010101" pitchFamily="2" charset="-122"/>
              <a:ea typeface="宋体" panose="02010600030101010101" pitchFamily="2" charset="-122"/>
              <a:cs typeface="宋体" panose="02010600030101010101" pitchFamily="2" charset="-122"/>
              <a:sym typeface="+mn-ea"/>
            </a:endParaRPr>
          </a:p>
        </p:txBody>
      </p:sp>
      <p:cxnSp>
        <p:nvCxnSpPr>
          <p:cNvPr id="3" name="Straight Connector 64"/>
          <p:cNvCxnSpPr/>
          <p:nvPr/>
        </p:nvCxnSpPr>
        <p:spPr>
          <a:xfrm>
            <a:off x="761719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5" name="Oval 65"/>
          <p:cNvSpPr/>
          <p:nvPr/>
        </p:nvSpPr>
        <p:spPr>
          <a:xfrm>
            <a:off x="746142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Oval 66"/>
          <p:cNvSpPr/>
          <p:nvPr/>
        </p:nvSpPr>
        <p:spPr>
          <a:xfrm>
            <a:off x="746142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Oval 67"/>
          <p:cNvSpPr/>
          <p:nvPr/>
        </p:nvSpPr>
        <p:spPr>
          <a:xfrm>
            <a:off x="746142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68"/>
          <p:cNvSpPr/>
          <p:nvPr/>
        </p:nvSpPr>
        <p:spPr>
          <a:xfrm>
            <a:off x="746142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文本框 9"/>
          <p:cNvSpPr txBox="1"/>
          <p:nvPr/>
        </p:nvSpPr>
        <p:spPr>
          <a:xfrm>
            <a:off x="8084820" y="676275"/>
            <a:ext cx="3077210" cy="5077460"/>
          </a:xfrm>
          <a:prstGeom prst="rect">
            <a:avLst/>
          </a:prstGeom>
          <a:noFill/>
          <a:ln w="9525">
            <a:noFill/>
          </a:ln>
        </p:spPr>
        <p:txBody>
          <a:bodyPr wrap="square">
            <a:spAutoFit/>
          </a:bodyPr>
          <a:lstStyle/>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H.pop();</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E = N.ptr;</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cw = N.weight;</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cp = N.profit;</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up = N.uprofit;</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i = N.level;</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a:t>
            </a:r>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构造当前最优解</a:t>
            </a:r>
            <a:endPar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for(int j = n;j&gt;0;j––</a:t>
            </a:r>
            <a:r>
              <a:rPr lang="en-US" altLang="zh-CN" b="0">
                <a:solidFill>
                  <a:srgbClr val="0D09B6"/>
                </a:solidFill>
                <a:latin typeface="Times New Roman" panose="02020603050405020304" charset="0"/>
                <a:ea typeface="Times New Roman" panose="02020603050405020304" charset="0"/>
                <a:cs typeface="Times New Roman" panose="02020603050405020304" charset="0"/>
              </a:rPr>
              <a:t>)</a:t>
            </a:r>
            <a:endParaRPr lang="en-US" altLang="zh-CN" b="0">
              <a:solidFill>
                <a:srgbClr val="0D09B6"/>
              </a:solidFill>
              <a:latin typeface="Times New Roman" panose="02020603050405020304" charset="0"/>
              <a:ea typeface="Times New Roman" panose="02020603050405020304" charset="0"/>
              <a:cs typeface="Times New Roman" panose="02020603050405020304" charset="0"/>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bestx[j] = E-&gt;lchild;</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E = E-&gt;parent;</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return cp;</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P spid="9" grpId="0" bldLvl="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70915" y="278130"/>
            <a:ext cx="6532245" cy="6185535"/>
          </a:xfrm>
          <a:prstGeom prst="rect">
            <a:avLst/>
          </a:prstGeom>
          <a:noFill/>
          <a:ln w="9525">
            <a:noFill/>
          </a:ln>
        </p:spPr>
        <p:txBody>
          <a:bodyPr wrap="square">
            <a:spAutoFit/>
          </a:bodyPr>
          <a:lstStyle/>
          <a:p>
            <a:pPr indent="266700"/>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算法</a:t>
            </a:r>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4.10</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int knap::maxKnapsack()</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int i = 1;E = 0;</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cw = cp = 0;int bestp = 0;//</a:t>
            </a:r>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当前最优值</a:t>
            </a:r>
            <a:endPar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int up = bound(1);//</a:t>
            </a:r>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价值上界</a:t>
            </a:r>
            <a:endPar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a:t>
            </a:r>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搜索子集树</a:t>
            </a:r>
            <a:endPar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while(i!=n+1)//</a:t>
            </a:r>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非叶子结点</a:t>
            </a:r>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a:t>
            </a:r>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检查当前扩展结点的左儿子结点</a:t>
            </a:r>
            <a:endPar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int wt = cw+w[i];</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a:t>
            </a:r>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左儿子结点为可行结点</a:t>
            </a:r>
            <a:endPar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if (wt&lt;=c){</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if(cp+p[i]&gt;bestp) bestp=cp+p[i];addLiveNode(up,cp+p[i],cw+w[i],true,i+1);</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a:t>
            </a:r>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检查当前扩展结点的右儿子结点</a:t>
            </a:r>
            <a:endPar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up = bound(i+1);</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a:t>
            </a:r>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右子树可能含有最优解</a:t>
            </a:r>
            <a:endPar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if(up&gt;=bestp)</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addLiveNode(up,cp,cw,false,i+1);</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queueNode N;</a:t>
            </a:r>
            <a:r>
              <a:rPr lang="en-US" altLang="zh-CN">
                <a:solidFill>
                  <a:srgbClr val="0D09B6"/>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a:solidFill>
                  <a:srgbClr val="0D09B6"/>
                </a:solidFill>
                <a:latin typeface="宋体" panose="02010600030101010101" pitchFamily="2" charset="-122"/>
                <a:ea typeface="宋体" panose="02010600030101010101" pitchFamily="2" charset="-122"/>
                <a:cs typeface="宋体" panose="02010600030101010101" pitchFamily="2" charset="-122"/>
                <a:sym typeface="+mn-ea"/>
              </a:rPr>
              <a:t>构造下一扩展结点</a:t>
            </a:r>
            <a:endPar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sym typeface="+mn-ea"/>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N = H.top();</a:t>
            </a:r>
            <a:r>
              <a:rPr lang="en-US" altLang="zh-CN">
                <a:solidFill>
                  <a:srgbClr val="0D09B6"/>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a:solidFill>
                  <a:srgbClr val="0D09B6"/>
                </a:solidFill>
                <a:latin typeface="宋体" panose="02010600030101010101" pitchFamily="2" charset="-122"/>
                <a:ea typeface="宋体" panose="02010600030101010101" pitchFamily="2" charset="-122"/>
                <a:cs typeface="宋体" panose="02010600030101010101" pitchFamily="2" charset="-122"/>
                <a:sym typeface="+mn-ea"/>
              </a:rPr>
              <a:t>从优先队列中取出下一个结点</a:t>
            </a:r>
            <a:endParaRPr lang="zh-CN" altLang="en-US">
              <a:solidFill>
                <a:srgbClr val="0D09B6"/>
              </a:solidFill>
              <a:latin typeface="宋体" panose="02010600030101010101" pitchFamily="2" charset="-122"/>
              <a:ea typeface="宋体" panose="02010600030101010101" pitchFamily="2" charset="-122"/>
              <a:cs typeface="宋体" panose="02010600030101010101" pitchFamily="2" charset="-122"/>
              <a:sym typeface="+mn-ea"/>
            </a:endParaRPr>
          </a:p>
        </p:txBody>
      </p:sp>
      <p:cxnSp>
        <p:nvCxnSpPr>
          <p:cNvPr id="3" name="Straight Connector 64"/>
          <p:cNvCxnSpPr/>
          <p:nvPr/>
        </p:nvCxnSpPr>
        <p:spPr>
          <a:xfrm>
            <a:off x="761719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5" name="Oval 65"/>
          <p:cNvSpPr/>
          <p:nvPr/>
        </p:nvSpPr>
        <p:spPr>
          <a:xfrm>
            <a:off x="746142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0D09B6"/>
              </a:solidFill>
            </a:endParaRPr>
          </a:p>
        </p:txBody>
      </p:sp>
      <p:sp>
        <p:nvSpPr>
          <p:cNvPr id="6" name="Oval 66"/>
          <p:cNvSpPr/>
          <p:nvPr/>
        </p:nvSpPr>
        <p:spPr>
          <a:xfrm>
            <a:off x="746142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0D09B6"/>
              </a:solidFill>
            </a:endParaRPr>
          </a:p>
        </p:txBody>
      </p:sp>
      <p:sp>
        <p:nvSpPr>
          <p:cNvPr id="7" name="Oval 67"/>
          <p:cNvSpPr/>
          <p:nvPr/>
        </p:nvSpPr>
        <p:spPr>
          <a:xfrm>
            <a:off x="746142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0D09B6"/>
              </a:solidFill>
            </a:endParaRPr>
          </a:p>
        </p:txBody>
      </p:sp>
      <p:sp>
        <p:nvSpPr>
          <p:cNvPr id="9" name="Oval 68"/>
          <p:cNvSpPr/>
          <p:nvPr/>
        </p:nvSpPr>
        <p:spPr>
          <a:xfrm>
            <a:off x="746142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0D09B6"/>
              </a:solidFill>
            </a:endParaRPr>
          </a:p>
        </p:txBody>
      </p:sp>
      <p:sp>
        <p:nvSpPr>
          <p:cNvPr id="10" name="文本框 9"/>
          <p:cNvSpPr txBox="1"/>
          <p:nvPr/>
        </p:nvSpPr>
        <p:spPr>
          <a:xfrm>
            <a:off x="8084820" y="676275"/>
            <a:ext cx="3077210" cy="5077460"/>
          </a:xfrm>
          <a:prstGeom prst="rect">
            <a:avLst/>
          </a:prstGeom>
          <a:noFill/>
          <a:ln w="9525">
            <a:noFill/>
          </a:ln>
        </p:spPr>
        <p:txBody>
          <a:bodyPr wrap="square">
            <a:spAutoFit/>
          </a:bodyPr>
          <a:lstStyle/>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H.pop();</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E = N.ptr;</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cw = N.weight;</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cp = N.profit;</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up = N.uprofit;</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i = N.level;</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a:t>
            </a:r>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构造当前最优解</a:t>
            </a:r>
            <a:endPar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solidFill>
                  <a:srgbClr val="0D09B6"/>
                </a:solidFill>
                <a:latin typeface="宋体" panose="02010600030101010101" pitchFamily="2" charset="-122"/>
                <a:ea typeface="宋体" panose="02010600030101010101" pitchFamily="2" charset="-122"/>
                <a:cs typeface="宋体" panose="02010600030101010101" pitchFamily="2" charset="-122"/>
              </a:rPr>
              <a:t>	</a:t>
            </a:r>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for(int j = n;j&gt;0;j––</a:t>
            </a:r>
            <a:r>
              <a:rPr lang="en-US" altLang="zh-CN" b="0">
                <a:solidFill>
                  <a:srgbClr val="0D09B6"/>
                </a:solidFill>
                <a:latin typeface="Times New Roman" panose="02020603050405020304" charset="0"/>
                <a:ea typeface="Times New Roman" panose="02020603050405020304" charset="0"/>
                <a:cs typeface="Times New Roman" panose="02020603050405020304" charset="0"/>
              </a:rPr>
              <a:t>)</a:t>
            </a:r>
            <a:endParaRPr lang="en-US" altLang="zh-CN" b="0">
              <a:solidFill>
                <a:srgbClr val="0D09B6"/>
              </a:solidFill>
              <a:latin typeface="Times New Roman" panose="02020603050405020304" charset="0"/>
              <a:ea typeface="Times New Roman" panose="02020603050405020304" charset="0"/>
              <a:cs typeface="Times New Roman" panose="02020603050405020304" charset="0"/>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bestx[j] = E-&gt;lchild;</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E = E-&gt;parent;</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	return cp;</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rPr>
              <a:t>}</a:t>
            </a:r>
            <a:endParaRPr lang="en-US" altLang="zh-CN" b="0">
              <a:solidFill>
                <a:srgbClr val="0D09B6"/>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P spid="9" grpId="0" bldLvl="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 name="TextBox 397"/>
          <p:cNvSpPr txBox="1"/>
          <p:nvPr/>
        </p:nvSpPr>
        <p:spPr>
          <a:xfrm>
            <a:off x="777034" y="500139"/>
            <a:ext cx="3310890" cy="583565"/>
          </a:xfrm>
          <a:prstGeom prst="rect">
            <a:avLst/>
          </a:prstGeom>
          <a:noFill/>
        </p:spPr>
        <p:txBody>
          <a:bodyPr wrap="none" rtlCol="0">
            <a:spAutoFit/>
          </a:bodyPr>
          <a:lstStyle/>
          <a:p>
            <a:pPr algn="l"/>
            <a:r>
              <a:rPr lang="id-ID" sz="3200" dirty="0" smtClean="0">
                <a:latin typeface="Raleway" panose="020B0003030101060003" pitchFamily="34" charset="0"/>
              </a:rPr>
              <a:t>4.5.5旅行商问题</a:t>
            </a:r>
            <a:endParaRPr lang="id-ID" sz="3200" dirty="0" smtClean="0">
              <a:latin typeface="Raleway" panose="020B0003030101060003" pitchFamily="34" charset="0"/>
            </a:endParaRPr>
          </a:p>
        </p:txBody>
      </p:sp>
      <p:sp>
        <p:nvSpPr>
          <p:cNvPr id="399" name="Rectangle 398"/>
          <p:cNvSpPr/>
          <p:nvPr/>
        </p:nvSpPr>
        <p:spPr>
          <a:xfrm>
            <a:off x="777034" y="1016819"/>
            <a:ext cx="3525709" cy="338554"/>
          </a:xfrm>
          <a:prstGeom prst="rect">
            <a:avLst/>
          </a:prstGeom>
          <a:noFill/>
        </p:spPr>
        <p:txBody>
          <a:bodyPr wrap="none">
            <a:spAutoFit/>
          </a:bodyPr>
          <a:lstStyle/>
          <a:p>
            <a:r>
              <a:rPr lang="id-ID" sz="1600" dirty="0" smtClean="0">
                <a:solidFill>
                  <a:schemeClr val="bg1">
                    <a:lumMod val="65000"/>
                  </a:schemeClr>
                </a:solidFill>
                <a:latin typeface="Raleway" panose="020B0003030101060003" pitchFamily="34" charset="0"/>
              </a:rPr>
              <a:t>Reflect professionalism Infographic</a:t>
            </a:r>
            <a:endParaRPr lang="id-ID" sz="1600" dirty="0">
              <a:solidFill>
                <a:schemeClr val="bg1">
                  <a:lumMod val="65000"/>
                </a:schemeClr>
              </a:solidFill>
              <a:latin typeface="Raleway" panose="020B0003030101060003" pitchFamily="34" charset="0"/>
            </a:endParaRPr>
          </a:p>
        </p:txBody>
      </p:sp>
      <p:sp>
        <p:nvSpPr>
          <p:cNvPr id="5" name="Freeform 6"/>
          <p:cNvSpPr>
            <a:spLocks noEditPoints="1"/>
          </p:cNvSpPr>
          <p:nvPr/>
        </p:nvSpPr>
        <p:spPr bwMode="auto">
          <a:xfrm rot="5400000">
            <a:off x="2591027" y="2395506"/>
            <a:ext cx="7009947" cy="8924987"/>
          </a:xfrm>
          <a:custGeom>
            <a:avLst/>
            <a:gdLst>
              <a:gd name="T0" fmla="*/ 2596 w 2894"/>
              <a:gd name="T1" fmla="*/ 1549 h 3686"/>
              <a:gd name="T2" fmla="*/ 2116 w 2894"/>
              <a:gd name="T3" fmla="*/ 900 h 3686"/>
              <a:gd name="T4" fmla="*/ 1793 w 2894"/>
              <a:gd name="T5" fmla="*/ 797 h 3686"/>
              <a:gd name="T6" fmla="*/ 1195 w 2894"/>
              <a:gd name="T7" fmla="*/ 648 h 3686"/>
              <a:gd name="T8" fmla="*/ 614 w 2894"/>
              <a:gd name="T9" fmla="*/ 971 h 3686"/>
              <a:gd name="T10" fmla="*/ 377 w 2894"/>
              <a:gd name="T11" fmla="*/ 1259 h 3686"/>
              <a:gd name="T12" fmla="*/ 359 w 2894"/>
              <a:gd name="T13" fmla="*/ 1934 h 3686"/>
              <a:gd name="T14" fmla="*/ 269 w 2894"/>
              <a:gd name="T15" fmla="*/ 2640 h 3686"/>
              <a:gd name="T16" fmla="*/ 917 w 2894"/>
              <a:gd name="T17" fmla="*/ 2842 h 3686"/>
              <a:gd name="T18" fmla="*/ 1685 w 2894"/>
              <a:gd name="T19" fmla="*/ 2908 h 3686"/>
              <a:gd name="T20" fmla="*/ 2305 w 2894"/>
              <a:gd name="T21" fmla="*/ 3282 h 3686"/>
              <a:gd name="T22" fmla="*/ 2370 w 2894"/>
              <a:gd name="T23" fmla="*/ 2419 h 3686"/>
              <a:gd name="T24" fmla="*/ 2597 w 2894"/>
              <a:gd name="T25" fmla="*/ 1760 h 3686"/>
              <a:gd name="T26" fmla="*/ 516 w 2894"/>
              <a:gd name="T27" fmla="*/ 1250 h 3686"/>
              <a:gd name="T28" fmla="*/ 848 w 2894"/>
              <a:gd name="T29" fmla="*/ 2821 h 3686"/>
              <a:gd name="T30" fmla="*/ 2559 w 2894"/>
              <a:gd name="T31" fmla="*/ 1945 h 3686"/>
              <a:gd name="T32" fmla="*/ 2553 w 2894"/>
              <a:gd name="T33" fmla="*/ 1486 h 3686"/>
              <a:gd name="T34" fmla="*/ 2530 w 2894"/>
              <a:gd name="T35" fmla="*/ 1536 h 3686"/>
              <a:gd name="T36" fmla="*/ 2568 w 2894"/>
              <a:gd name="T37" fmla="*/ 1507 h 3686"/>
              <a:gd name="T38" fmla="*/ 2472 w 2894"/>
              <a:gd name="T39" fmla="*/ 1331 h 3686"/>
              <a:gd name="T40" fmla="*/ 2455 w 2894"/>
              <a:gd name="T41" fmla="*/ 774 h 3686"/>
              <a:gd name="T42" fmla="*/ 2476 w 2894"/>
              <a:gd name="T43" fmla="*/ 761 h 3686"/>
              <a:gd name="T44" fmla="*/ 2289 w 2894"/>
              <a:gd name="T45" fmla="*/ 883 h 3686"/>
              <a:gd name="T46" fmla="*/ 2096 w 2894"/>
              <a:gd name="T47" fmla="*/ 2995 h 3686"/>
              <a:gd name="T48" fmla="*/ 1226 w 2894"/>
              <a:gd name="T49" fmla="*/ 2949 h 3686"/>
              <a:gd name="T50" fmla="*/ 1227 w 2894"/>
              <a:gd name="T51" fmla="*/ 3171 h 3686"/>
              <a:gd name="T52" fmla="*/ 739 w 2894"/>
              <a:gd name="T53" fmla="*/ 494 h 3686"/>
              <a:gd name="T54" fmla="*/ 1737 w 2894"/>
              <a:gd name="T55" fmla="*/ 390 h 3686"/>
              <a:gd name="T56" fmla="*/ 1718 w 2894"/>
              <a:gd name="T57" fmla="*/ 522 h 3686"/>
              <a:gd name="T58" fmla="*/ 1876 w 2894"/>
              <a:gd name="T59" fmla="*/ 769 h 3686"/>
              <a:gd name="T60" fmla="*/ 1728 w 2894"/>
              <a:gd name="T61" fmla="*/ 329 h 3686"/>
              <a:gd name="T62" fmla="*/ 1626 w 2894"/>
              <a:gd name="T63" fmla="*/ 552 h 3686"/>
              <a:gd name="T64" fmla="*/ 1544 w 2894"/>
              <a:gd name="T65" fmla="*/ 610 h 3686"/>
              <a:gd name="T66" fmla="*/ 1542 w 2894"/>
              <a:gd name="T67" fmla="*/ 321 h 3686"/>
              <a:gd name="T68" fmla="*/ 1296 w 2894"/>
              <a:gd name="T69" fmla="*/ 66 h 3686"/>
              <a:gd name="T70" fmla="*/ 1003 w 2894"/>
              <a:gd name="T71" fmla="*/ 564 h 3686"/>
              <a:gd name="T72" fmla="*/ 674 w 2894"/>
              <a:gd name="T73" fmla="*/ 506 h 3686"/>
              <a:gd name="T74" fmla="*/ 723 w 2894"/>
              <a:gd name="T75" fmla="*/ 962 h 3686"/>
              <a:gd name="T76" fmla="*/ 706 w 2894"/>
              <a:gd name="T77" fmla="*/ 1044 h 3686"/>
              <a:gd name="T78" fmla="*/ 343 w 2894"/>
              <a:gd name="T79" fmla="*/ 2205 h 3686"/>
              <a:gd name="T80" fmla="*/ 362 w 2894"/>
              <a:gd name="T81" fmla="*/ 2151 h 3686"/>
              <a:gd name="T82" fmla="*/ 421 w 2894"/>
              <a:gd name="T83" fmla="*/ 1331 h 3686"/>
              <a:gd name="T84" fmla="*/ 183 w 2894"/>
              <a:gd name="T85" fmla="*/ 1377 h 3686"/>
              <a:gd name="T86" fmla="*/ 127 w 2894"/>
              <a:gd name="T87" fmla="*/ 1607 h 3686"/>
              <a:gd name="T88" fmla="*/ 327 w 2894"/>
              <a:gd name="T89" fmla="*/ 1615 h 3686"/>
              <a:gd name="T90" fmla="*/ 357 w 2894"/>
              <a:gd name="T91" fmla="*/ 2015 h 3686"/>
              <a:gd name="T92" fmla="*/ 301 w 2894"/>
              <a:gd name="T93" fmla="*/ 2443 h 3686"/>
              <a:gd name="T94" fmla="*/ 440 w 2894"/>
              <a:gd name="T95" fmla="*/ 2646 h 3686"/>
              <a:gd name="T96" fmla="*/ 541 w 2894"/>
              <a:gd name="T97" fmla="*/ 2859 h 3686"/>
              <a:gd name="T98" fmla="*/ 420 w 2894"/>
              <a:gd name="T99" fmla="*/ 3046 h 3686"/>
              <a:gd name="T100" fmla="*/ 1039 w 2894"/>
              <a:gd name="T101" fmla="*/ 2885 h 3686"/>
              <a:gd name="T102" fmla="*/ 1171 w 2894"/>
              <a:gd name="T103" fmla="*/ 3427 h 3686"/>
              <a:gd name="T104" fmla="*/ 1276 w 2894"/>
              <a:gd name="T105" fmla="*/ 3076 h 3686"/>
              <a:gd name="T106" fmla="*/ 1350 w 2894"/>
              <a:gd name="T107" fmla="*/ 3108 h 3686"/>
              <a:gd name="T108" fmla="*/ 1351 w 2894"/>
              <a:gd name="T109" fmla="*/ 3397 h 3686"/>
              <a:gd name="T110" fmla="*/ 1353 w 2894"/>
              <a:gd name="T111" fmla="*/ 3653 h 3686"/>
              <a:gd name="T112" fmla="*/ 1943 w 2894"/>
              <a:gd name="T113" fmla="*/ 3163 h 3686"/>
              <a:gd name="T114" fmla="*/ 2231 w 2894"/>
              <a:gd name="T115" fmla="*/ 3174 h 3686"/>
              <a:gd name="T116" fmla="*/ 2187 w 2894"/>
              <a:gd name="T117" fmla="*/ 2722 h 3686"/>
              <a:gd name="T118" fmla="*/ 2304 w 2894"/>
              <a:gd name="T119" fmla="*/ 2554 h 3686"/>
              <a:gd name="T120" fmla="*/ 2625 w 2894"/>
              <a:gd name="T121" fmla="*/ 2370 h 3686"/>
              <a:gd name="T122" fmla="*/ 2611 w 2894"/>
              <a:gd name="T123" fmla="*/ 2236 h 3686"/>
              <a:gd name="T124" fmla="*/ 2685 w 2894"/>
              <a:gd name="T125" fmla="*/ 2030 h 3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94" h="3686">
                <a:moveTo>
                  <a:pt x="2894" y="2050"/>
                </a:moveTo>
                <a:cubicBezTo>
                  <a:pt x="2604" y="1992"/>
                  <a:pt x="2604" y="1992"/>
                  <a:pt x="2604" y="1992"/>
                </a:cubicBezTo>
                <a:cubicBezTo>
                  <a:pt x="2605" y="1991"/>
                  <a:pt x="2607" y="1991"/>
                  <a:pt x="2608" y="1990"/>
                </a:cubicBezTo>
                <a:cubicBezTo>
                  <a:pt x="2608" y="1991"/>
                  <a:pt x="2609" y="1991"/>
                  <a:pt x="2609" y="1991"/>
                </a:cubicBezTo>
                <a:cubicBezTo>
                  <a:pt x="2611" y="1991"/>
                  <a:pt x="2614" y="1991"/>
                  <a:pt x="2617" y="1990"/>
                </a:cubicBezTo>
                <a:cubicBezTo>
                  <a:pt x="2629" y="1989"/>
                  <a:pt x="2637" y="1980"/>
                  <a:pt x="2637" y="1969"/>
                </a:cubicBezTo>
                <a:cubicBezTo>
                  <a:pt x="2642" y="1966"/>
                  <a:pt x="2646" y="1963"/>
                  <a:pt x="2649" y="1958"/>
                </a:cubicBezTo>
                <a:cubicBezTo>
                  <a:pt x="2654" y="1950"/>
                  <a:pt x="2653" y="1940"/>
                  <a:pt x="2648" y="1933"/>
                </a:cubicBezTo>
                <a:cubicBezTo>
                  <a:pt x="2647" y="1933"/>
                  <a:pt x="2647" y="1933"/>
                  <a:pt x="2647" y="1933"/>
                </a:cubicBezTo>
                <a:cubicBezTo>
                  <a:pt x="2663" y="1920"/>
                  <a:pt x="2662" y="1894"/>
                  <a:pt x="2642" y="1883"/>
                </a:cubicBezTo>
                <a:cubicBezTo>
                  <a:pt x="2641" y="1882"/>
                  <a:pt x="2641" y="1882"/>
                  <a:pt x="2640" y="1881"/>
                </a:cubicBezTo>
                <a:cubicBezTo>
                  <a:pt x="2640" y="1881"/>
                  <a:pt x="2639" y="1881"/>
                  <a:pt x="2639" y="1881"/>
                </a:cubicBezTo>
                <a:cubicBezTo>
                  <a:pt x="2639" y="1874"/>
                  <a:pt x="2635" y="1866"/>
                  <a:pt x="2628" y="1864"/>
                </a:cubicBezTo>
                <a:cubicBezTo>
                  <a:pt x="2627" y="1864"/>
                  <a:pt x="2627" y="1864"/>
                  <a:pt x="2627" y="1864"/>
                </a:cubicBezTo>
                <a:cubicBezTo>
                  <a:pt x="2618" y="1858"/>
                  <a:pt x="2609" y="1857"/>
                  <a:pt x="2599" y="1861"/>
                </a:cubicBezTo>
                <a:cubicBezTo>
                  <a:pt x="2589" y="1865"/>
                  <a:pt x="2583" y="1872"/>
                  <a:pt x="2580" y="1883"/>
                </a:cubicBezTo>
                <a:cubicBezTo>
                  <a:pt x="2580" y="1883"/>
                  <a:pt x="2580" y="1883"/>
                  <a:pt x="2579" y="1883"/>
                </a:cubicBezTo>
                <a:cubicBezTo>
                  <a:pt x="2565" y="1890"/>
                  <a:pt x="2551" y="1896"/>
                  <a:pt x="2536" y="1901"/>
                </a:cubicBezTo>
                <a:cubicBezTo>
                  <a:pt x="2537" y="1880"/>
                  <a:pt x="2537" y="1860"/>
                  <a:pt x="2537" y="1839"/>
                </a:cubicBezTo>
                <a:cubicBezTo>
                  <a:pt x="2537" y="1824"/>
                  <a:pt x="2537" y="1808"/>
                  <a:pt x="2536" y="1793"/>
                </a:cubicBezTo>
                <a:cubicBezTo>
                  <a:pt x="2541" y="1796"/>
                  <a:pt x="2547" y="1797"/>
                  <a:pt x="2553" y="1797"/>
                </a:cubicBezTo>
                <a:cubicBezTo>
                  <a:pt x="2566" y="1795"/>
                  <a:pt x="2575" y="1782"/>
                  <a:pt x="2573" y="1768"/>
                </a:cubicBezTo>
                <a:cubicBezTo>
                  <a:pt x="2572" y="1754"/>
                  <a:pt x="2559" y="1745"/>
                  <a:pt x="2546" y="1746"/>
                </a:cubicBezTo>
                <a:cubicBezTo>
                  <a:pt x="2541" y="1747"/>
                  <a:pt x="2537" y="1749"/>
                  <a:pt x="2534" y="1752"/>
                </a:cubicBezTo>
                <a:cubicBezTo>
                  <a:pt x="2534" y="1750"/>
                  <a:pt x="2534" y="1748"/>
                  <a:pt x="2534" y="1746"/>
                </a:cubicBezTo>
                <a:cubicBezTo>
                  <a:pt x="2537" y="1744"/>
                  <a:pt x="2541" y="1743"/>
                  <a:pt x="2545" y="1742"/>
                </a:cubicBezTo>
                <a:cubicBezTo>
                  <a:pt x="2561" y="1740"/>
                  <a:pt x="2575" y="1751"/>
                  <a:pt x="2578" y="1768"/>
                </a:cubicBezTo>
                <a:cubicBezTo>
                  <a:pt x="2580" y="1784"/>
                  <a:pt x="2569" y="1799"/>
                  <a:pt x="2553" y="1801"/>
                </a:cubicBezTo>
                <a:cubicBezTo>
                  <a:pt x="2549" y="1802"/>
                  <a:pt x="2544" y="1801"/>
                  <a:pt x="2540" y="1800"/>
                </a:cubicBezTo>
                <a:cubicBezTo>
                  <a:pt x="2544" y="1830"/>
                  <a:pt x="2544" y="1830"/>
                  <a:pt x="2544" y="1830"/>
                </a:cubicBezTo>
                <a:cubicBezTo>
                  <a:pt x="2573" y="1827"/>
                  <a:pt x="2608" y="1813"/>
                  <a:pt x="2604" y="1776"/>
                </a:cubicBezTo>
                <a:cubicBezTo>
                  <a:pt x="2665" y="1739"/>
                  <a:pt x="2657" y="1648"/>
                  <a:pt x="2587" y="1629"/>
                </a:cubicBezTo>
                <a:cubicBezTo>
                  <a:pt x="2582" y="1620"/>
                  <a:pt x="2576" y="1614"/>
                  <a:pt x="2568" y="1610"/>
                </a:cubicBezTo>
                <a:cubicBezTo>
                  <a:pt x="2570" y="1610"/>
                  <a:pt x="2572" y="1610"/>
                  <a:pt x="2573" y="1610"/>
                </a:cubicBezTo>
                <a:cubicBezTo>
                  <a:pt x="2579" y="1609"/>
                  <a:pt x="2583" y="1607"/>
                  <a:pt x="2587" y="1603"/>
                </a:cubicBezTo>
                <a:cubicBezTo>
                  <a:pt x="2587" y="1603"/>
                  <a:pt x="2587" y="1603"/>
                  <a:pt x="2588" y="1603"/>
                </a:cubicBezTo>
                <a:cubicBezTo>
                  <a:pt x="2590" y="1602"/>
                  <a:pt x="2591" y="1601"/>
                  <a:pt x="2593" y="1600"/>
                </a:cubicBezTo>
                <a:cubicBezTo>
                  <a:pt x="2601" y="1596"/>
                  <a:pt x="2604" y="1586"/>
                  <a:pt x="2601" y="1578"/>
                </a:cubicBezTo>
                <a:cubicBezTo>
                  <a:pt x="2604" y="1574"/>
                  <a:pt x="2605" y="1570"/>
                  <a:pt x="2606" y="1566"/>
                </a:cubicBezTo>
                <a:cubicBezTo>
                  <a:pt x="2606" y="1559"/>
                  <a:pt x="2602" y="1552"/>
                  <a:pt x="2596" y="1549"/>
                </a:cubicBezTo>
                <a:cubicBezTo>
                  <a:pt x="2596" y="1549"/>
                  <a:pt x="2596" y="1549"/>
                  <a:pt x="2596" y="1549"/>
                </a:cubicBezTo>
                <a:cubicBezTo>
                  <a:pt x="2599" y="1542"/>
                  <a:pt x="2599" y="1536"/>
                  <a:pt x="2597" y="1530"/>
                </a:cubicBezTo>
                <a:cubicBezTo>
                  <a:pt x="2599" y="1530"/>
                  <a:pt x="2602" y="1529"/>
                  <a:pt x="2605" y="1528"/>
                </a:cubicBezTo>
                <a:cubicBezTo>
                  <a:pt x="2607" y="1528"/>
                  <a:pt x="2608" y="1529"/>
                  <a:pt x="2610" y="1531"/>
                </a:cubicBezTo>
                <a:cubicBezTo>
                  <a:pt x="2618" y="1543"/>
                  <a:pt x="2630" y="1547"/>
                  <a:pt x="2643" y="1542"/>
                </a:cubicBezTo>
                <a:cubicBezTo>
                  <a:pt x="2652" y="1539"/>
                  <a:pt x="2659" y="1533"/>
                  <a:pt x="2664" y="1526"/>
                </a:cubicBezTo>
                <a:cubicBezTo>
                  <a:pt x="2665" y="1526"/>
                  <a:pt x="2665" y="1525"/>
                  <a:pt x="2665" y="1525"/>
                </a:cubicBezTo>
                <a:cubicBezTo>
                  <a:pt x="2668" y="1523"/>
                  <a:pt x="2671" y="1521"/>
                  <a:pt x="2673" y="1518"/>
                </a:cubicBezTo>
                <a:cubicBezTo>
                  <a:pt x="2686" y="1507"/>
                  <a:pt x="2688" y="1490"/>
                  <a:pt x="2679" y="1477"/>
                </a:cubicBezTo>
                <a:cubicBezTo>
                  <a:pt x="2683" y="1470"/>
                  <a:pt x="2684" y="1462"/>
                  <a:pt x="2683" y="1454"/>
                </a:cubicBezTo>
                <a:cubicBezTo>
                  <a:pt x="2682" y="1441"/>
                  <a:pt x="2672" y="1431"/>
                  <a:pt x="2661" y="1428"/>
                </a:cubicBezTo>
                <a:cubicBezTo>
                  <a:pt x="2661" y="1428"/>
                  <a:pt x="2660" y="1428"/>
                  <a:pt x="2660" y="1428"/>
                </a:cubicBezTo>
                <a:cubicBezTo>
                  <a:pt x="2667" y="1399"/>
                  <a:pt x="2644" y="1372"/>
                  <a:pt x="2613" y="1376"/>
                </a:cubicBezTo>
                <a:cubicBezTo>
                  <a:pt x="2611" y="1376"/>
                  <a:pt x="2610" y="1376"/>
                  <a:pt x="2608" y="1376"/>
                </a:cubicBezTo>
                <a:cubicBezTo>
                  <a:pt x="2608" y="1376"/>
                  <a:pt x="2608" y="1376"/>
                  <a:pt x="2608" y="1376"/>
                </a:cubicBezTo>
                <a:cubicBezTo>
                  <a:pt x="2608" y="1376"/>
                  <a:pt x="2607" y="1375"/>
                  <a:pt x="2607" y="1375"/>
                </a:cubicBezTo>
                <a:cubicBezTo>
                  <a:pt x="2645" y="1355"/>
                  <a:pt x="2645" y="1355"/>
                  <a:pt x="2645" y="1355"/>
                </a:cubicBezTo>
                <a:cubicBezTo>
                  <a:pt x="2712" y="1217"/>
                  <a:pt x="2712" y="1217"/>
                  <a:pt x="2712" y="1217"/>
                </a:cubicBezTo>
                <a:cubicBezTo>
                  <a:pt x="2560" y="1193"/>
                  <a:pt x="2560" y="1193"/>
                  <a:pt x="2560" y="1193"/>
                </a:cubicBezTo>
                <a:cubicBezTo>
                  <a:pt x="2482" y="1234"/>
                  <a:pt x="2482" y="1234"/>
                  <a:pt x="2482" y="1234"/>
                </a:cubicBezTo>
                <a:cubicBezTo>
                  <a:pt x="2608" y="1137"/>
                  <a:pt x="2608" y="1137"/>
                  <a:pt x="2608" y="1137"/>
                </a:cubicBezTo>
                <a:cubicBezTo>
                  <a:pt x="2584" y="1106"/>
                  <a:pt x="2584" y="1106"/>
                  <a:pt x="2584" y="1106"/>
                </a:cubicBezTo>
                <a:cubicBezTo>
                  <a:pt x="2613" y="1084"/>
                  <a:pt x="2613" y="1084"/>
                  <a:pt x="2613" y="1084"/>
                </a:cubicBezTo>
                <a:cubicBezTo>
                  <a:pt x="2599" y="1065"/>
                  <a:pt x="2599" y="1065"/>
                  <a:pt x="2599" y="1065"/>
                </a:cubicBezTo>
                <a:cubicBezTo>
                  <a:pt x="2624" y="1046"/>
                  <a:pt x="2624" y="1046"/>
                  <a:pt x="2624" y="1046"/>
                </a:cubicBezTo>
                <a:cubicBezTo>
                  <a:pt x="2529" y="922"/>
                  <a:pt x="2529" y="922"/>
                  <a:pt x="2529" y="922"/>
                </a:cubicBezTo>
                <a:cubicBezTo>
                  <a:pt x="2504" y="942"/>
                  <a:pt x="2504" y="942"/>
                  <a:pt x="2504" y="942"/>
                </a:cubicBezTo>
                <a:cubicBezTo>
                  <a:pt x="2489" y="922"/>
                  <a:pt x="2489" y="922"/>
                  <a:pt x="2489" y="922"/>
                </a:cubicBezTo>
                <a:cubicBezTo>
                  <a:pt x="2460" y="944"/>
                  <a:pt x="2460" y="944"/>
                  <a:pt x="2460" y="944"/>
                </a:cubicBezTo>
                <a:cubicBezTo>
                  <a:pt x="2445" y="925"/>
                  <a:pt x="2445" y="925"/>
                  <a:pt x="2445" y="925"/>
                </a:cubicBezTo>
                <a:cubicBezTo>
                  <a:pt x="2309" y="1030"/>
                  <a:pt x="2309" y="1030"/>
                  <a:pt x="2309" y="1030"/>
                </a:cubicBezTo>
                <a:cubicBezTo>
                  <a:pt x="2630" y="698"/>
                  <a:pt x="2630" y="698"/>
                  <a:pt x="2630" y="698"/>
                </a:cubicBezTo>
                <a:cubicBezTo>
                  <a:pt x="2498" y="570"/>
                  <a:pt x="2498" y="570"/>
                  <a:pt x="2498" y="570"/>
                </a:cubicBezTo>
                <a:cubicBezTo>
                  <a:pt x="2109" y="974"/>
                  <a:pt x="2109" y="974"/>
                  <a:pt x="2109" y="974"/>
                </a:cubicBezTo>
                <a:cubicBezTo>
                  <a:pt x="2085" y="955"/>
                  <a:pt x="2060" y="938"/>
                  <a:pt x="2035" y="922"/>
                </a:cubicBezTo>
                <a:cubicBezTo>
                  <a:pt x="2035" y="921"/>
                  <a:pt x="2035" y="921"/>
                  <a:pt x="2035" y="921"/>
                </a:cubicBezTo>
                <a:cubicBezTo>
                  <a:pt x="2037" y="917"/>
                  <a:pt x="2038" y="913"/>
                  <a:pt x="2040" y="909"/>
                </a:cubicBezTo>
                <a:cubicBezTo>
                  <a:pt x="2040" y="909"/>
                  <a:pt x="2041" y="909"/>
                  <a:pt x="2042" y="908"/>
                </a:cubicBezTo>
                <a:cubicBezTo>
                  <a:pt x="2054" y="903"/>
                  <a:pt x="2068" y="907"/>
                  <a:pt x="2080" y="904"/>
                </a:cubicBezTo>
                <a:cubicBezTo>
                  <a:pt x="2088" y="902"/>
                  <a:pt x="2095" y="899"/>
                  <a:pt x="2101" y="895"/>
                </a:cubicBezTo>
                <a:cubicBezTo>
                  <a:pt x="2101" y="895"/>
                  <a:pt x="2102" y="895"/>
                  <a:pt x="2102" y="895"/>
                </a:cubicBezTo>
                <a:cubicBezTo>
                  <a:pt x="2106" y="897"/>
                  <a:pt x="2110" y="899"/>
                  <a:pt x="2116" y="900"/>
                </a:cubicBezTo>
                <a:cubicBezTo>
                  <a:pt x="2124" y="902"/>
                  <a:pt x="2132" y="899"/>
                  <a:pt x="2138" y="893"/>
                </a:cubicBezTo>
                <a:cubicBezTo>
                  <a:pt x="2140" y="892"/>
                  <a:pt x="2142" y="893"/>
                  <a:pt x="2144" y="894"/>
                </a:cubicBezTo>
                <a:cubicBezTo>
                  <a:pt x="2156" y="902"/>
                  <a:pt x="2168" y="900"/>
                  <a:pt x="2179" y="891"/>
                </a:cubicBezTo>
                <a:cubicBezTo>
                  <a:pt x="2186" y="885"/>
                  <a:pt x="2190" y="876"/>
                  <a:pt x="2192" y="867"/>
                </a:cubicBezTo>
                <a:cubicBezTo>
                  <a:pt x="2192" y="867"/>
                  <a:pt x="2192" y="867"/>
                  <a:pt x="2193" y="867"/>
                </a:cubicBezTo>
                <a:cubicBezTo>
                  <a:pt x="2195" y="864"/>
                  <a:pt x="2196" y="860"/>
                  <a:pt x="2197" y="857"/>
                </a:cubicBezTo>
                <a:cubicBezTo>
                  <a:pt x="2205" y="842"/>
                  <a:pt x="2199" y="825"/>
                  <a:pt x="2186" y="816"/>
                </a:cubicBezTo>
                <a:cubicBezTo>
                  <a:pt x="2187" y="809"/>
                  <a:pt x="2185" y="801"/>
                  <a:pt x="2181" y="794"/>
                </a:cubicBezTo>
                <a:cubicBezTo>
                  <a:pt x="2174" y="783"/>
                  <a:pt x="2162" y="777"/>
                  <a:pt x="2150" y="779"/>
                </a:cubicBezTo>
                <a:cubicBezTo>
                  <a:pt x="2150" y="779"/>
                  <a:pt x="2150" y="779"/>
                  <a:pt x="2149" y="779"/>
                </a:cubicBezTo>
                <a:cubicBezTo>
                  <a:pt x="2145" y="750"/>
                  <a:pt x="2112" y="734"/>
                  <a:pt x="2085" y="750"/>
                </a:cubicBezTo>
                <a:cubicBezTo>
                  <a:pt x="2084" y="751"/>
                  <a:pt x="2082" y="751"/>
                  <a:pt x="2081" y="752"/>
                </a:cubicBezTo>
                <a:cubicBezTo>
                  <a:pt x="2081" y="752"/>
                  <a:pt x="2081" y="752"/>
                  <a:pt x="2081" y="752"/>
                </a:cubicBezTo>
                <a:cubicBezTo>
                  <a:pt x="2072" y="748"/>
                  <a:pt x="2059" y="747"/>
                  <a:pt x="2052" y="754"/>
                </a:cubicBezTo>
                <a:cubicBezTo>
                  <a:pt x="2051" y="755"/>
                  <a:pt x="2051" y="755"/>
                  <a:pt x="2051" y="756"/>
                </a:cubicBezTo>
                <a:cubicBezTo>
                  <a:pt x="2038" y="762"/>
                  <a:pt x="2030" y="772"/>
                  <a:pt x="2028" y="787"/>
                </a:cubicBezTo>
                <a:cubicBezTo>
                  <a:pt x="2025" y="802"/>
                  <a:pt x="2030" y="815"/>
                  <a:pt x="2041" y="825"/>
                </a:cubicBezTo>
                <a:cubicBezTo>
                  <a:pt x="2041" y="826"/>
                  <a:pt x="2041" y="826"/>
                  <a:pt x="2041" y="827"/>
                </a:cubicBezTo>
                <a:cubicBezTo>
                  <a:pt x="2039" y="850"/>
                  <a:pt x="2036" y="873"/>
                  <a:pt x="2031" y="896"/>
                </a:cubicBezTo>
                <a:cubicBezTo>
                  <a:pt x="2029" y="899"/>
                  <a:pt x="2025" y="900"/>
                  <a:pt x="2021" y="903"/>
                </a:cubicBezTo>
                <a:cubicBezTo>
                  <a:pt x="2018" y="905"/>
                  <a:pt x="2015" y="907"/>
                  <a:pt x="2014" y="909"/>
                </a:cubicBezTo>
                <a:cubicBezTo>
                  <a:pt x="2002" y="902"/>
                  <a:pt x="1990" y="895"/>
                  <a:pt x="1978" y="888"/>
                </a:cubicBezTo>
                <a:cubicBezTo>
                  <a:pt x="1982" y="885"/>
                  <a:pt x="1986" y="882"/>
                  <a:pt x="1988" y="877"/>
                </a:cubicBezTo>
                <a:cubicBezTo>
                  <a:pt x="1994" y="865"/>
                  <a:pt x="1988" y="850"/>
                  <a:pt x="1976" y="844"/>
                </a:cubicBezTo>
                <a:cubicBezTo>
                  <a:pt x="1963" y="838"/>
                  <a:pt x="1948" y="843"/>
                  <a:pt x="1942" y="855"/>
                </a:cubicBezTo>
                <a:cubicBezTo>
                  <a:pt x="1940" y="859"/>
                  <a:pt x="1940" y="864"/>
                  <a:pt x="1940" y="868"/>
                </a:cubicBezTo>
                <a:cubicBezTo>
                  <a:pt x="1939" y="867"/>
                  <a:pt x="1937" y="866"/>
                  <a:pt x="1936" y="866"/>
                </a:cubicBezTo>
                <a:cubicBezTo>
                  <a:pt x="1936" y="861"/>
                  <a:pt x="1936" y="857"/>
                  <a:pt x="1938" y="853"/>
                </a:cubicBezTo>
                <a:cubicBezTo>
                  <a:pt x="1945" y="839"/>
                  <a:pt x="1963" y="833"/>
                  <a:pt x="1978" y="840"/>
                </a:cubicBezTo>
                <a:cubicBezTo>
                  <a:pt x="1992" y="847"/>
                  <a:pt x="1998" y="863"/>
                  <a:pt x="1993" y="877"/>
                </a:cubicBezTo>
                <a:cubicBezTo>
                  <a:pt x="1993" y="877"/>
                  <a:pt x="1993" y="878"/>
                  <a:pt x="1992" y="879"/>
                </a:cubicBezTo>
                <a:cubicBezTo>
                  <a:pt x="1992" y="879"/>
                  <a:pt x="1992" y="879"/>
                  <a:pt x="1992" y="879"/>
                </a:cubicBezTo>
                <a:cubicBezTo>
                  <a:pt x="1990" y="883"/>
                  <a:pt x="1987" y="886"/>
                  <a:pt x="1984" y="889"/>
                </a:cubicBezTo>
                <a:cubicBezTo>
                  <a:pt x="1998" y="896"/>
                  <a:pt x="1998" y="896"/>
                  <a:pt x="1998" y="896"/>
                </a:cubicBezTo>
                <a:cubicBezTo>
                  <a:pt x="1999" y="895"/>
                  <a:pt x="1999" y="894"/>
                  <a:pt x="2000" y="893"/>
                </a:cubicBezTo>
                <a:cubicBezTo>
                  <a:pt x="2005" y="895"/>
                  <a:pt x="2008" y="891"/>
                  <a:pt x="2011" y="884"/>
                </a:cubicBezTo>
                <a:cubicBezTo>
                  <a:pt x="2014" y="877"/>
                  <a:pt x="2008" y="874"/>
                  <a:pt x="2008" y="874"/>
                </a:cubicBezTo>
                <a:cubicBezTo>
                  <a:pt x="2008" y="874"/>
                  <a:pt x="2008" y="874"/>
                  <a:pt x="2008" y="874"/>
                </a:cubicBezTo>
                <a:cubicBezTo>
                  <a:pt x="2013" y="855"/>
                  <a:pt x="2012" y="835"/>
                  <a:pt x="1998" y="820"/>
                </a:cubicBezTo>
                <a:cubicBezTo>
                  <a:pt x="2002" y="747"/>
                  <a:pt x="1917" y="711"/>
                  <a:pt x="1863" y="758"/>
                </a:cubicBezTo>
                <a:cubicBezTo>
                  <a:pt x="1830" y="742"/>
                  <a:pt x="1805" y="771"/>
                  <a:pt x="1793" y="797"/>
                </a:cubicBezTo>
                <a:cubicBezTo>
                  <a:pt x="1821" y="811"/>
                  <a:pt x="1821" y="811"/>
                  <a:pt x="1821" y="811"/>
                </a:cubicBezTo>
                <a:cubicBezTo>
                  <a:pt x="1821" y="806"/>
                  <a:pt x="1822" y="802"/>
                  <a:pt x="1823" y="798"/>
                </a:cubicBezTo>
                <a:cubicBezTo>
                  <a:pt x="1830" y="784"/>
                  <a:pt x="1848" y="778"/>
                  <a:pt x="1863" y="785"/>
                </a:cubicBezTo>
                <a:cubicBezTo>
                  <a:pt x="1878" y="792"/>
                  <a:pt x="1884" y="810"/>
                  <a:pt x="1877" y="824"/>
                </a:cubicBezTo>
                <a:cubicBezTo>
                  <a:pt x="1875" y="828"/>
                  <a:pt x="1873" y="831"/>
                  <a:pt x="1869" y="834"/>
                </a:cubicBezTo>
                <a:cubicBezTo>
                  <a:pt x="1902" y="849"/>
                  <a:pt x="1902" y="849"/>
                  <a:pt x="1902" y="849"/>
                </a:cubicBezTo>
                <a:cubicBezTo>
                  <a:pt x="1889" y="844"/>
                  <a:pt x="1876" y="838"/>
                  <a:pt x="1863" y="833"/>
                </a:cubicBezTo>
                <a:cubicBezTo>
                  <a:pt x="1867" y="830"/>
                  <a:pt x="1871" y="827"/>
                  <a:pt x="1873" y="822"/>
                </a:cubicBezTo>
                <a:cubicBezTo>
                  <a:pt x="1879" y="810"/>
                  <a:pt x="1874" y="795"/>
                  <a:pt x="1861" y="789"/>
                </a:cubicBezTo>
                <a:cubicBezTo>
                  <a:pt x="1848" y="783"/>
                  <a:pt x="1833" y="788"/>
                  <a:pt x="1828" y="800"/>
                </a:cubicBezTo>
                <a:cubicBezTo>
                  <a:pt x="1825" y="806"/>
                  <a:pt x="1825" y="813"/>
                  <a:pt x="1827" y="818"/>
                </a:cubicBezTo>
                <a:cubicBezTo>
                  <a:pt x="1800" y="808"/>
                  <a:pt x="1772" y="799"/>
                  <a:pt x="1744" y="792"/>
                </a:cubicBezTo>
                <a:cubicBezTo>
                  <a:pt x="1822" y="264"/>
                  <a:pt x="1822" y="264"/>
                  <a:pt x="1822" y="264"/>
                </a:cubicBezTo>
                <a:cubicBezTo>
                  <a:pt x="1782" y="258"/>
                  <a:pt x="1782" y="258"/>
                  <a:pt x="1782" y="258"/>
                </a:cubicBezTo>
                <a:cubicBezTo>
                  <a:pt x="1787" y="224"/>
                  <a:pt x="1787" y="224"/>
                  <a:pt x="1787" y="224"/>
                </a:cubicBezTo>
                <a:cubicBezTo>
                  <a:pt x="1744" y="172"/>
                  <a:pt x="1744" y="172"/>
                  <a:pt x="1744" y="172"/>
                </a:cubicBezTo>
                <a:cubicBezTo>
                  <a:pt x="1687" y="209"/>
                  <a:pt x="1687" y="209"/>
                  <a:pt x="1687" y="209"/>
                </a:cubicBezTo>
                <a:cubicBezTo>
                  <a:pt x="1682" y="243"/>
                  <a:pt x="1682" y="243"/>
                  <a:pt x="1682" y="243"/>
                </a:cubicBezTo>
                <a:cubicBezTo>
                  <a:pt x="1642" y="237"/>
                  <a:pt x="1642" y="237"/>
                  <a:pt x="1642" y="237"/>
                </a:cubicBezTo>
                <a:cubicBezTo>
                  <a:pt x="1575" y="684"/>
                  <a:pt x="1575" y="684"/>
                  <a:pt x="1575" y="684"/>
                </a:cubicBezTo>
                <a:cubicBezTo>
                  <a:pt x="1571" y="0"/>
                  <a:pt x="1571" y="0"/>
                  <a:pt x="1571" y="0"/>
                </a:cubicBezTo>
                <a:cubicBezTo>
                  <a:pt x="1265" y="2"/>
                  <a:pt x="1265" y="2"/>
                  <a:pt x="1265" y="2"/>
                </a:cubicBezTo>
                <a:cubicBezTo>
                  <a:pt x="1269" y="766"/>
                  <a:pt x="1269" y="766"/>
                  <a:pt x="1269" y="766"/>
                </a:cubicBezTo>
                <a:cubicBezTo>
                  <a:pt x="1249" y="770"/>
                  <a:pt x="1229" y="774"/>
                  <a:pt x="1209" y="778"/>
                </a:cubicBezTo>
                <a:cubicBezTo>
                  <a:pt x="1209" y="778"/>
                  <a:pt x="1209" y="777"/>
                  <a:pt x="1208" y="776"/>
                </a:cubicBezTo>
                <a:cubicBezTo>
                  <a:pt x="1207" y="774"/>
                  <a:pt x="1206" y="771"/>
                  <a:pt x="1205" y="768"/>
                </a:cubicBezTo>
                <a:cubicBezTo>
                  <a:pt x="1205" y="768"/>
                  <a:pt x="1205" y="768"/>
                  <a:pt x="1205" y="767"/>
                </a:cubicBezTo>
                <a:cubicBezTo>
                  <a:pt x="1209" y="758"/>
                  <a:pt x="1218" y="753"/>
                  <a:pt x="1223" y="746"/>
                </a:cubicBezTo>
                <a:cubicBezTo>
                  <a:pt x="1225" y="741"/>
                  <a:pt x="1227" y="736"/>
                  <a:pt x="1229" y="731"/>
                </a:cubicBezTo>
                <a:cubicBezTo>
                  <a:pt x="1229" y="731"/>
                  <a:pt x="1229" y="730"/>
                  <a:pt x="1229" y="730"/>
                </a:cubicBezTo>
                <a:cubicBezTo>
                  <a:pt x="1232" y="730"/>
                  <a:pt x="1235" y="728"/>
                  <a:pt x="1239" y="726"/>
                </a:cubicBezTo>
                <a:cubicBezTo>
                  <a:pt x="1243" y="722"/>
                  <a:pt x="1246" y="717"/>
                  <a:pt x="1246" y="711"/>
                </a:cubicBezTo>
                <a:cubicBezTo>
                  <a:pt x="1247" y="710"/>
                  <a:pt x="1248" y="709"/>
                  <a:pt x="1249" y="709"/>
                </a:cubicBezTo>
                <a:cubicBezTo>
                  <a:pt x="1259" y="706"/>
                  <a:pt x="1265" y="700"/>
                  <a:pt x="1266" y="689"/>
                </a:cubicBezTo>
                <a:cubicBezTo>
                  <a:pt x="1266" y="683"/>
                  <a:pt x="1264" y="677"/>
                  <a:pt x="1260" y="671"/>
                </a:cubicBezTo>
                <a:cubicBezTo>
                  <a:pt x="1260" y="671"/>
                  <a:pt x="1260" y="671"/>
                  <a:pt x="1260" y="670"/>
                </a:cubicBezTo>
                <a:cubicBezTo>
                  <a:pt x="1260" y="668"/>
                  <a:pt x="1259" y="665"/>
                  <a:pt x="1258" y="663"/>
                </a:cubicBezTo>
                <a:cubicBezTo>
                  <a:pt x="1254" y="652"/>
                  <a:pt x="1243" y="646"/>
                  <a:pt x="1232" y="648"/>
                </a:cubicBezTo>
                <a:cubicBezTo>
                  <a:pt x="1228" y="644"/>
                  <a:pt x="1224" y="641"/>
                  <a:pt x="1218" y="640"/>
                </a:cubicBezTo>
                <a:cubicBezTo>
                  <a:pt x="1209" y="637"/>
                  <a:pt x="1200" y="641"/>
                  <a:pt x="1195" y="648"/>
                </a:cubicBezTo>
                <a:cubicBezTo>
                  <a:pt x="1195" y="648"/>
                  <a:pt x="1195" y="648"/>
                  <a:pt x="1195" y="648"/>
                </a:cubicBezTo>
                <a:cubicBezTo>
                  <a:pt x="1178" y="636"/>
                  <a:pt x="1153" y="644"/>
                  <a:pt x="1148" y="666"/>
                </a:cubicBezTo>
                <a:cubicBezTo>
                  <a:pt x="1147" y="667"/>
                  <a:pt x="1147" y="668"/>
                  <a:pt x="1147" y="669"/>
                </a:cubicBezTo>
                <a:cubicBezTo>
                  <a:pt x="1147" y="669"/>
                  <a:pt x="1147" y="669"/>
                  <a:pt x="1147" y="669"/>
                </a:cubicBezTo>
                <a:cubicBezTo>
                  <a:pt x="1140" y="671"/>
                  <a:pt x="1133" y="677"/>
                  <a:pt x="1133" y="685"/>
                </a:cubicBezTo>
                <a:cubicBezTo>
                  <a:pt x="1133" y="685"/>
                  <a:pt x="1133" y="685"/>
                  <a:pt x="1133" y="686"/>
                </a:cubicBezTo>
                <a:cubicBezTo>
                  <a:pt x="1130" y="695"/>
                  <a:pt x="1131" y="705"/>
                  <a:pt x="1137" y="713"/>
                </a:cubicBezTo>
                <a:cubicBezTo>
                  <a:pt x="1144" y="722"/>
                  <a:pt x="1153" y="726"/>
                  <a:pt x="1163" y="725"/>
                </a:cubicBezTo>
                <a:cubicBezTo>
                  <a:pt x="1164" y="726"/>
                  <a:pt x="1164" y="726"/>
                  <a:pt x="1164" y="726"/>
                </a:cubicBezTo>
                <a:cubicBezTo>
                  <a:pt x="1175" y="739"/>
                  <a:pt x="1185" y="753"/>
                  <a:pt x="1194" y="767"/>
                </a:cubicBezTo>
                <a:cubicBezTo>
                  <a:pt x="1194" y="769"/>
                  <a:pt x="1193" y="771"/>
                  <a:pt x="1192" y="775"/>
                </a:cubicBezTo>
                <a:cubicBezTo>
                  <a:pt x="1191" y="778"/>
                  <a:pt x="1191" y="780"/>
                  <a:pt x="1192" y="782"/>
                </a:cubicBezTo>
                <a:cubicBezTo>
                  <a:pt x="1180" y="785"/>
                  <a:pt x="1168" y="788"/>
                  <a:pt x="1156" y="791"/>
                </a:cubicBezTo>
                <a:cubicBezTo>
                  <a:pt x="1062" y="487"/>
                  <a:pt x="1062" y="487"/>
                  <a:pt x="1062" y="487"/>
                </a:cubicBezTo>
                <a:cubicBezTo>
                  <a:pt x="1005" y="434"/>
                  <a:pt x="1005" y="434"/>
                  <a:pt x="1005" y="434"/>
                </a:cubicBezTo>
                <a:cubicBezTo>
                  <a:pt x="903" y="466"/>
                  <a:pt x="903" y="466"/>
                  <a:pt x="903" y="466"/>
                </a:cubicBezTo>
                <a:cubicBezTo>
                  <a:pt x="887" y="541"/>
                  <a:pt x="887" y="541"/>
                  <a:pt x="887" y="541"/>
                </a:cubicBezTo>
                <a:cubicBezTo>
                  <a:pt x="955" y="760"/>
                  <a:pt x="955" y="760"/>
                  <a:pt x="955" y="760"/>
                </a:cubicBezTo>
                <a:cubicBezTo>
                  <a:pt x="752" y="368"/>
                  <a:pt x="752" y="368"/>
                  <a:pt x="752" y="368"/>
                </a:cubicBezTo>
                <a:cubicBezTo>
                  <a:pt x="732" y="379"/>
                  <a:pt x="732" y="379"/>
                  <a:pt x="732" y="379"/>
                </a:cubicBezTo>
                <a:cubicBezTo>
                  <a:pt x="712" y="340"/>
                  <a:pt x="712" y="340"/>
                  <a:pt x="712" y="340"/>
                </a:cubicBezTo>
                <a:cubicBezTo>
                  <a:pt x="696" y="348"/>
                  <a:pt x="696" y="348"/>
                  <a:pt x="696" y="348"/>
                </a:cubicBezTo>
                <a:cubicBezTo>
                  <a:pt x="676" y="311"/>
                  <a:pt x="676" y="311"/>
                  <a:pt x="676" y="311"/>
                </a:cubicBezTo>
                <a:cubicBezTo>
                  <a:pt x="569" y="366"/>
                  <a:pt x="569" y="366"/>
                  <a:pt x="569" y="366"/>
                </a:cubicBezTo>
                <a:cubicBezTo>
                  <a:pt x="589" y="403"/>
                  <a:pt x="589" y="403"/>
                  <a:pt x="589" y="403"/>
                </a:cubicBezTo>
                <a:cubicBezTo>
                  <a:pt x="572" y="412"/>
                  <a:pt x="572" y="412"/>
                  <a:pt x="572" y="412"/>
                </a:cubicBezTo>
                <a:cubicBezTo>
                  <a:pt x="593" y="451"/>
                  <a:pt x="593" y="451"/>
                  <a:pt x="593" y="451"/>
                </a:cubicBezTo>
                <a:cubicBezTo>
                  <a:pt x="576" y="459"/>
                  <a:pt x="576" y="459"/>
                  <a:pt x="576" y="459"/>
                </a:cubicBezTo>
                <a:cubicBezTo>
                  <a:pt x="753" y="801"/>
                  <a:pt x="753" y="801"/>
                  <a:pt x="753" y="801"/>
                </a:cubicBezTo>
                <a:cubicBezTo>
                  <a:pt x="748" y="798"/>
                  <a:pt x="742" y="796"/>
                  <a:pt x="736" y="795"/>
                </a:cubicBezTo>
                <a:cubicBezTo>
                  <a:pt x="736" y="795"/>
                  <a:pt x="736" y="795"/>
                  <a:pt x="736" y="794"/>
                </a:cubicBezTo>
                <a:cubicBezTo>
                  <a:pt x="732" y="792"/>
                  <a:pt x="728" y="790"/>
                  <a:pt x="724" y="789"/>
                </a:cubicBezTo>
                <a:cubicBezTo>
                  <a:pt x="706" y="781"/>
                  <a:pt x="686" y="788"/>
                  <a:pt x="677" y="803"/>
                </a:cubicBezTo>
                <a:cubicBezTo>
                  <a:pt x="668" y="803"/>
                  <a:pt x="659" y="805"/>
                  <a:pt x="651" y="810"/>
                </a:cubicBezTo>
                <a:cubicBezTo>
                  <a:pt x="638" y="818"/>
                  <a:pt x="632" y="833"/>
                  <a:pt x="634" y="847"/>
                </a:cubicBezTo>
                <a:cubicBezTo>
                  <a:pt x="634" y="847"/>
                  <a:pt x="634" y="847"/>
                  <a:pt x="634" y="847"/>
                </a:cubicBezTo>
                <a:cubicBezTo>
                  <a:pt x="601" y="854"/>
                  <a:pt x="582" y="892"/>
                  <a:pt x="602" y="923"/>
                </a:cubicBezTo>
                <a:cubicBezTo>
                  <a:pt x="603" y="925"/>
                  <a:pt x="604" y="927"/>
                  <a:pt x="605" y="928"/>
                </a:cubicBezTo>
                <a:cubicBezTo>
                  <a:pt x="605" y="928"/>
                  <a:pt x="605" y="928"/>
                  <a:pt x="605" y="928"/>
                </a:cubicBezTo>
                <a:cubicBezTo>
                  <a:pt x="600" y="939"/>
                  <a:pt x="600" y="954"/>
                  <a:pt x="608" y="962"/>
                </a:cubicBezTo>
                <a:cubicBezTo>
                  <a:pt x="609" y="963"/>
                  <a:pt x="609" y="963"/>
                  <a:pt x="610" y="964"/>
                </a:cubicBezTo>
                <a:cubicBezTo>
                  <a:pt x="611" y="966"/>
                  <a:pt x="613" y="968"/>
                  <a:pt x="614" y="971"/>
                </a:cubicBezTo>
                <a:cubicBezTo>
                  <a:pt x="613" y="974"/>
                  <a:pt x="613" y="978"/>
                  <a:pt x="614" y="981"/>
                </a:cubicBezTo>
                <a:cubicBezTo>
                  <a:pt x="614" y="981"/>
                  <a:pt x="614" y="981"/>
                  <a:pt x="614" y="981"/>
                </a:cubicBezTo>
                <a:cubicBezTo>
                  <a:pt x="596" y="986"/>
                  <a:pt x="588" y="1006"/>
                  <a:pt x="599" y="1022"/>
                </a:cubicBezTo>
                <a:cubicBezTo>
                  <a:pt x="600" y="1023"/>
                  <a:pt x="600" y="1024"/>
                  <a:pt x="601" y="1025"/>
                </a:cubicBezTo>
                <a:cubicBezTo>
                  <a:pt x="601" y="1025"/>
                  <a:pt x="601" y="1025"/>
                  <a:pt x="601" y="1025"/>
                </a:cubicBezTo>
                <a:cubicBezTo>
                  <a:pt x="598" y="1031"/>
                  <a:pt x="599" y="1038"/>
                  <a:pt x="603" y="1042"/>
                </a:cubicBezTo>
                <a:cubicBezTo>
                  <a:pt x="604" y="1043"/>
                  <a:pt x="604" y="1043"/>
                  <a:pt x="604" y="1043"/>
                </a:cubicBezTo>
                <a:cubicBezTo>
                  <a:pt x="609" y="1051"/>
                  <a:pt x="616" y="1055"/>
                  <a:pt x="625" y="1056"/>
                </a:cubicBezTo>
                <a:cubicBezTo>
                  <a:pt x="634" y="1056"/>
                  <a:pt x="642" y="1053"/>
                  <a:pt x="648" y="1045"/>
                </a:cubicBezTo>
                <a:cubicBezTo>
                  <a:pt x="648" y="1045"/>
                  <a:pt x="648" y="1045"/>
                  <a:pt x="648" y="1045"/>
                </a:cubicBezTo>
                <a:cubicBezTo>
                  <a:pt x="663" y="1045"/>
                  <a:pt x="677" y="1046"/>
                  <a:pt x="692" y="1048"/>
                </a:cubicBezTo>
                <a:cubicBezTo>
                  <a:pt x="693" y="1049"/>
                  <a:pt x="695" y="1051"/>
                  <a:pt x="696" y="1054"/>
                </a:cubicBezTo>
                <a:cubicBezTo>
                  <a:pt x="696" y="1054"/>
                  <a:pt x="696" y="1054"/>
                  <a:pt x="697" y="1054"/>
                </a:cubicBezTo>
                <a:cubicBezTo>
                  <a:pt x="670" y="1079"/>
                  <a:pt x="646" y="1106"/>
                  <a:pt x="622" y="1133"/>
                </a:cubicBezTo>
                <a:cubicBezTo>
                  <a:pt x="621" y="1127"/>
                  <a:pt x="618" y="1122"/>
                  <a:pt x="613" y="1118"/>
                </a:cubicBezTo>
                <a:cubicBezTo>
                  <a:pt x="602" y="1110"/>
                  <a:pt x="586" y="1113"/>
                  <a:pt x="578" y="1124"/>
                </a:cubicBezTo>
                <a:cubicBezTo>
                  <a:pt x="570" y="1136"/>
                  <a:pt x="572" y="1151"/>
                  <a:pt x="583" y="1159"/>
                </a:cubicBezTo>
                <a:cubicBezTo>
                  <a:pt x="587" y="1162"/>
                  <a:pt x="592" y="1164"/>
                  <a:pt x="597" y="1163"/>
                </a:cubicBezTo>
                <a:cubicBezTo>
                  <a:pt x="596" y="1164"/>
                  <a:pt x="596" y="1165"/>
                  <a:pt x="595" y="1166"/>
                </a:cubicBezTo>
                <a:cubicBezTo>
                  <a:pt x="578" y="1188"/>
                  <a:pt x="562" y="1209"/>
                  <a:pt x="546" y="1232"/>
                </a:cubicBezTo>
                <a:cubicBezTo>
                  <a:pt x="545" y="1228"/>
                  <a:pt x="542" y="1224"/>
                  <a:pt x="538" y="1221"/>
                </a:cubicBezTo>
                <a:cubicBezTo>
                  <a:pt x="527" y="1213"/>
                  <a:pt x="512" y="1216"/>
                  <a:pt x="504" y="1228"/>
                </a:cubicBezTo>
                <a:cubicBezTo>
                  <a:pt x="496" y="1239"/>
                  <a:pt x="498" y="1255"/>
                  <a:pt x="509" y="1262"/>
                </a:cubicBezTo>
                <a:cubicBezTo>
                  <a:pt x="513" y="1266"/>
                  <a:pt x="518" y="1267"/>
                  <a:pt x="523" y="1267"/>
                </a:cubicBezTo>
                <a:cubicBezTo>
                  <a:pt x="511" y="1286"/>
                  <a:pt x="500" y="1306"/>
                  <a:pt x="489" y="1326"/>
                </a:cubicBezTo>
                <a:cubicBezTo>
                  <a:pt x="488" y="1326"/>
                  <a:pt x="488" y="1325"/>
                  <a:pt x="488" y="1325"/>
                </a:cubicBezTo>
                <a:cubicBezTo>
                  <a:pt x="485" y="1325"/>
                  <a:pt x="482" y="1324"/>
                  <a:pt x="479" y="1323"/>
                </a:cubicBezTo>
                <a:cubicBezTo>
                  <a:pt x="479" y="1323"/>
                  <a:pt x="479" y="1323"/>
                  <a:pt x="478" y="1322"/>
                </a:cubicBezTo>
                <a:cubicBezTo>
                  <a:pt x="474" y="1314"/>
                  <a:pt x="475" y="1304"/>
                  <a:pt x="472" y="1296"/>
                </a:cubicBezTo>
                <a:cubicBezTo>
                  <a:pt x="470" y="1290"/>
                  <a:pt x="467" y="1286"/>
                  <a:pt x="463" y="1282"/>
                </a:cubicBezTo>
                <a:cubicBezTo>
                  <a:pt x="463" y="1282"/>
                  <a:pt x="463" y="1281"/>
                  <a:pt x="463" y="1281"/>
                </a:cubicBezTo>
                <a:cubicBezTo>
                  <a:pt x="464" y="1278"/>
                  <a:pt x="465" y="1275"/>
                  <a:pt x="465" y="1271"/>
                </a:cubicBezTo>
                <a:cubicBezTo>
                  <a:pt x="466" y="1265"/>
                  <a:pt x="463" y="1260"/>
                  <a:pt x="458" y="1256"/>
                </a:cubicBezTo>
                <a:cubicBezTo>
                  <a:pt x="457" y="1254"/>
                  <a:pt x="457" y="1253"/>
                  <a:pt x="458" y="1252"/>
                </a:cubicBezTo>
                <a:cubicBezTo>
                  <a:pt x="462" y="1243"/>
                  <a:pt x="460" y="1234"/>
                  <a:pt x="453" y="1227"/>
                </a:cubicBezTo>
                <a:cubicBezTo>
                  <a:pt x="447" y="1223"/>
                  <a:pt x="441" y="1221"/>
                  <a:pt x="435" y="1220"/>
                </a:cubicBezTo>
                <a:cubicBezTo>
                  <a:pt x="434" y="1220"/>
                  <a:pt x="434" y="1220"/>
                  <a:pt x="434" y="1220"/>
                </a:cubicBezTo>
                <a:cubicBezTo>
                  <a:pt x="432" y="1219"/>
                  <a:pt x="429" y="1218"/>
                  <a:pt x="426" y="1218"/>
                </a:cubicBezTo>
                <a:cubicBezTo>
                  <a:pt x="415" y="1214"/>
                  <a:pt x="404" y="1220"/>
                  <a:pt x="399" y="1230"/>
                </a:cubicBezTo>
                <a:cubicBezTo>
                  <a:pt x="394" y="1230"/>
                  <a:pt x="389" y="1232"/>
                  <a:pt x="384" y="1236"/>
                </a:cubicBezTo>
                <a:cubicBezTo>
                  <a:pt x="377" y="1241"/>
                  <a:pt x="374" y="1251"/>
                  <a:pt x="377" y="1259"/>
                </a:cubicBezTo>
                <a:cubicBezTo>
                  <a:pt x="377" y="1259"/>
                  <a:pt x="377" y="1259"/>
                  <a:pt x="377" y="1259"/>
                </a:cubicBezTo>
                <a:cubicBezTo>
                  <a:pt x="357" y="1266"/>
                  <a:pt x="349" y="1290"/>
                  <a:pt x="363" y="1307"/>
                </a:cubicBezTo>
                <a:cubicBezTo>
                  <a:pt x="363" y="1308"/>
                  <a:pt x="364" y="1309"/>
                  <a:pt x="365" y="1310"/>
                </a:cubicBezTo>
                <a:cubicBezTo>
                  <a:pt x="365" y="1310"/>
                  <a:pt x="365" y="1310"/>
                  <a:pt x="365" y="1310"/>
                </a:cubicBezTo>
                <a:cubicBezTo>
                  <a:pt x="364" y="1313"/>
                  <a:pt x="363" y="1315"/>
                  <a:pt x="363" y="1318"/>
                </a:cubicBezTo>
                <a:cubicBezTo>
                  <a:pt x="204" y="1259"/>
                  <a:pt x="204" y="1259"/>
                  <a:pt x="204" y="1259"/>
                </a:cubicBezTo>
                <a:cubicBezTo>
                  <a:pt x="195" y="1284"/>
                  <a:pt x="195" y="1284"/>
                  <a:pt x="195" y="1284"/>
                </a:cubicBezTo>
                <a:cubicBezTo>
                  <a:pt x="161" y="1272"/>
                  <a:pt x="161" y="1272"/>
                  <a:pt x="161" y="1272"/>
                </a:cubicBezTo>
                <a:cubicBezTo>
                  <a:pt x="155" y="1287"/>
                  <a:pt x="155" y="1287"/>
                  <a:pt x="155" y="1287"/>
                </a:cubicBezTo>
                <a:cubicBezTo>
                  <a:pt x="125" y="1276"/>
                  <a:pt x="125" y="1276"/>
                  <a:pt x="125" y="1276"/>
                </a:cubicBezTo>
                <a:cubicBezTo>
                  <a:pt x="88" y="1376"/>
                  <a:pt x="88" y="1376"/>
                  <a:pt x="88" y="1376"/>
                </a:cubicBezTo>
                <a:cubicBezTo>
                  <a:pt x="118" y="1387"/>
                  <a:pt x="118" y="1387"/>
                  <a:pt x="118" y="1387"/>
                </a:cubicBezTo>
                <a:cubicBezTo>
                  <a:pt x="112" y="1403"/>
                  <a:pt x="112" y="1403"/>
                  <a:pt x="112" y="1403"/>
                </a:cubicBezTo>
                <a:cubicBezTo>
                  <a:pt x="147" y="1415"/>
                  <a:pt x="147" y="1415"/>
                  <a:pt x="147" y="1415"/>
                </a:cubicBezTo>
                <a:cubicBezTo>
                  <a:pt x="141" y="1431"/>
                  <a:pt x="141" y="1431"/>
                  <a:pt x="141" y="1431"/>
                </a:cubicBezTo>
                <a:cubicBezTo>
                  <a:pt x="351" y="1508"/>
                  <a:pt x="351" y="1508"/>
                  <a:pt x="351" y="1508"/>
                </a:cubicBezTo>
                <a:cubicBezTo>
                  <a:pt x="37" y="1445"/>
                  <a:pt x="37" y="1445"/>
                  <a:pt x="37" y="1445"/>
                </a:cubicBezTo>
                <a:cubicBezTo>
                  <a:pt x="0" y="1636"/>
                  <a:pt x="0" y="1636"/>
                  <a:pt x="0" y="1636"/>
                </a:cubicBezTo>
                <a:cubicBezTo>
                  <a:pt x="289" y="1694"/>
                  <a:pt x="289" y="1694"/>
                  <a:pt x="289" y="1694"/>
                </a:cubicBezTo>
                <a:cubicBezTo>
                  <a:pt x="288" y="1695"/>
                  <a:pt x="286" y="1695"/>
                  <a:pt x="285" y="1695"/>
                </a:cubicBezTo>
                <a:cubicBezTo>
                  <a:pt x="285" y="1695"/>
                  <a:pt x="285" y="1695"/>
                  <a:pt x="285" y="1695"/>
                </a:cubicBezTo>
                <a:cubicBezTo>
                  <a:pt x="282" y="1695"/>
                  <a:pt x="279" y="1695"/>
                  <a:pt x="277" y="1696"/>
                </a:cubicBezTo>
                <a:cubicBezTo>
                  <a:pt x="265" y="1697"/>
                  <a:pt x="256" y="1706"/>
                  <a:pt x="256" y="1717"/>
                </a:cubicBezTo>
                <a:cubicBezTo>
                  <a:pt x="251" y="1720"/>
                  <a:pt x="247" y="1723"/>
                  <a:pt x="244" y="1728"/>
                </a:cubicBezTo>
                <a:cubicBezTo>
                  <a:pt x="239" y="1736"/>
                  <a:pt x="241" y="1746"/>
                  <a:pt x="246" y="1753"/>
                </a:cubicBezTo>
                <a:cubicBezTo>
                  <a:pt x="246" y="1753"/>
                  <a:pt x="246" y="1753"/>
                  <a:pt x="246" y="1753"/>
                </a:cubicBezTo>
                <a:cubicBezTo>
                  <a:pt x="230" y="1766"/>
                  <a:pt x="231" y="1792"/>
                  <a:pt x="251" y="1803"/>
                </a:cubicBezTo>
                <a:cubicBezTo>
                  <a:pt x="252" y="1803"/>
                  <a:pt x="253" y="1804"/>
                  <a:pt x="254" y="1805"/>
                </a:cubicBezTo>
                <a:cubicBezTo>
                  <a:pt x="254" y="1805"/>
                  <a:pt x="254" y="1805"/>
                  <a:pt x="254" y="1805"/>
                </a:cubicBezTo>
                <a:cubicBezTo>
                  <a:pt x="254" y="1812"/>
                  <a:pt x="259" y="1820"/>
                  <a:pt x="265" y="1822"/>
                </a:cubicBezTo>
                <a:cubicBezTo>
                  <a:pt x="266" y="1822"/>
                  <a:pt x="266" y="1822"/>
                  <a:pt x="267" y="1822"/>
                </a:cubicBezTo>
                <a:cubicBezTo>
                  <a:pt x="275" y="1828"/>
                  <a:pt x="284" y="1829"/>
                  <a:pt x="294" y="1825"/>
                </a:cubicBezTo>
                <a:cubicBezTo>
                  <a:pt x="305" y="1821"/>
                  <a:pt x="311" y="1814"/>
                  <a:pt x="313" y="1803"/>
                </a:cubicBezTo>
                <a:cubicBezTo>
                  <a:pt x="313" y="1803"/>
                  <a:pt x="313" y="1803"/>
                  <a:pt x="314" y="1803"/>
                </a:cubicBezTo>
                <a:cubicBezTo>
                  <a:pt x="328" y="1796"/>
                  <a:pt x="343" y="1790"/>
                  <a:pt x="358" y="1785"/>
                </a:cubicBezTo>
                <a:cubicBezTo>
                  <a:pt x="356" y="1805"/>
                  <a:pt x="356" y="1826"/>
                  <a:pt x="356" y="1847"/>
                </a:cubicBezTo>
                <a:cubicBezTo>
                  <a:pt x="356" y="1862"/>
                  <a:pt x="356" y="1878"/>
                  <a:pt x="357" y="1893"/>
                </a:cubicBezTo>
                <a:cubicBezTo>
                  <a:pt x="352" y="1890"/>
                  <a:pt x="346" y="1888"/>
                  <a:pt x="341" y="1889"/>
                </a:cubicBezTo>
                <a:cubicBezTo>
                  <a:pt x="327" y="1891"/>
                  <a:pt x="318" y="1904"/>
                  <a:pt x="320" y="1917"/>
                </a:cubicBezTo>
                <a:cubicBezTo>
                  <a:pt x="322" y="1931"/>
                  <a:pt x="334" y="1941"/>
                  <a:pt x="347" y="1939"/>
                </a:cubicBezTo>
                <a:cubicBezTo>
                  <a:pt x="352" y="1939"/>
                  <a:pt x="356" y="1937"/>
                  <a:pt x="359" y="1934"/>
                </a:cubicBezTo>
                <a:cubicBezTo>
                  <a:pt x="359" y="1936"/>
                  <a:pt x="360" y="1938"/>
                  <a:pt x="360" y="1939"/>
                </a:cubicBezTo>
                <a:cubicBezTo>
                  <a:pt x="356" y="1942"/>
                  <a:pt x="352" y="1943"/>
                  <a:pt x="348" y="1944"/>
                </a:cubicBezTo>
                <a:cubicBezTo>
                  <a:pt x="332" y="1946"/>
                  <a:pt x="318" y="1934"/>
                  <a:pt x="316" y="1918"/>
                </a:cubicBezTo>
                <a:cubicBezTo>
                  <a:pt x="314" y="1902"/>
                  <a:pt x="324" y="1887"/>
                  <a:pt x="340" y="1885"/>
                </a:cubicBezTo>
                <a:cubicBezTo>
                  <a:pt x="345" y="1884"/>
                  <a:pt x="349" y="1885"/>
                  <a:pt x="353" y="1886"/>
                </a:cubicBezTo>
                <a:cubicBezTo>
                  <a:pt x="349" y="1856"/>
                  <a:pt x="349" y="1856"/>
                  <a:pt x="349" y="1856"/>
                </a:cubicBezTo>
                <a:cubicBezTo>
                  <a:pt x="320" y="1859"/>
                  <a:pt x="285" y="1873"/>
                  <a:pt x="290" y="1909"/>
                </a:cubicBezTo>
                <a:cubicBezTo>
                  <a:pt x="228" y="1947"/>
                  <a:pt x="236" y="2038"/>
                  <a:pt x="306" y="2057"/>
                </a:cubicBezTo>
                <a:cubicBezTo>
                  <a:pt x="311" y="2066"/>
                  <a:pt x="317" y="2072"/>
                  <a:pt x="325" y="2076"/>
                </a:cubicBezTo>
                <a:cubicBezTo>
                  <a:pt x="323" y="2076"/>
                  <a:pt x="322" y="2076"/>
                  <a:pt x="320" y="2076"/>
                </a:cubicBezTo>
                <a:cubicBezTo>
                  <a:pt x="314" y="2076"/>
                  <a:pt x="310" y="2079"/>
                  <a:pt x="306" y="2083"/>
                </a:cubicBezTo>
                <a:cubicBezTo>
                  <a:pt x="306" y="2083"/>
                  <a:pt x="306" y="2083"/>
                  <a:pt x="306" y="2083"/>
                </a:cubicBezTo>
                <a:cubicBezTo>
                  <a:pt x="304" y="2083"/>
                  <a:pt x="302" y="2084"/>
                  <a:pt x="300" y="2086"/>
                </a:cubicBezTo>
                <a:cubicBezTo>
                  <a:pt x="292" y="2090"/>
                  <a:pt x="289" y="2100"/>
                  <a:pt x="292" y="2108"/>
                </a:cubicBezTo>
                <a:cubicBezTo>
                  <a:pt x="290" y="2111"/>
                  <a:pt x="288" y="2115"/>
                  <a:pt x="288" y="2120"/>
                </a:cubicBezTo>
                <a:cubicBezTo>
                  <a:pt x="287" y="2127"/>
                  <a:pt x="291" y="2134"/>
                  <a:pt x="297" y="2137"/>
                </a:cubicBezTo>
                <a:cubicBezTo>
                  <a:pt x="297" y="2137"/>
                  <a:pt x="297" y="2137"/>
                  <a:pt x="297" y="2137"/>
                </a:cubicBezTo>
                <a:cubicBezTo>
                  <a:pt x="294" y="2143"/>
                  <a:pt x="294" y="2150"/>
                  <a:pt x="297" y="2156"/>
                </a:cubicBezTo>
                <a:cubicBezTo>
                  <a:pt x="294" y="2156"/>
                  <a:pt x="291" y="2157"/>
                  <a:pt x="289" y="2158"/>
                </a:cubicBezTo>
                <a:cubicBezTo>
                  <a:pt x="286" y="2158"/>
                  <a:pt x="285" y="2157"/>
                  <a:pt x="284" y="2155"/>
                </a:cubicBezTo>
                <a:cubicBezTo>
                  <a:pt x="276" y="2143"/>
                  <a:pt x="264" y="2139"/>
                  <a:pt x="250" y="2143"/>
                </a:cubicBezTo>
                <a:cubicBezTo>
                  <a:pt x="241" y="2146"/>
                  <a:pt x="234" y="2153"/>
                  <a:pt x="229" y="2160"/>
                </a:cubicBezTo>
                <a:cubicBezTo>
                  <a:pt x="229" y="2160"/>
                  <a:pt x="228" y="2160"/>
                  <a:pt x="228" y="2160"/>
                </a:cubicBezTo>
                <a:cubicBezTo>
                  <a:pt x="225" y="2163"/>
                  <a:pt x="222" y="2165"/>
                  <a:pt x="220" y="2168"/>
                </a:cubicBezTo>
                <a:cubicBezTo>
                  <a:pt x="207" y="2179"/>
                  <a:pt x="205" y="2196"/>
                  <a:pt x="214" y="2209"/>
                </a:cubicBezTo>
                <a:cubicBezTo>
                  <a:pt x="211" y="2216"/>
                  <a:pt x="209" y="2224"/>
                  <a:pt x="210" y="2232"/>
                </a:cubicBezTo>
                <a:cubicBezTo>
                  <a:pt x="212" y="2245"/>
                  <a:pt x="221" y="2255"/>
                  <a:pt x="233" y="2258"/>
                </a:cubicBezTo>
                <a:cubicBezTo>
                  <a:pt x="233" y="2258"/>
                  <a:pt x="233" y="2258"/>
                  <a:pt x="233" y="2258"/>
                </a:cubicBezTo>
                <a:cubicBezTo>
                  <a:pt x="226" y="2287"/>
                  <a:pt x="249" y="2314"/>
                  <a:pt x="281" y="2310"/>
                </a:cubicBezTo>
                <a:cubicBezTo>
                  <a:pt x="282" y="2310"/>
                  <a:pt x="284" y="2310"/>
                  <a:pt x="285" y="2310"/>
                </a:cubicBezTo>
                <a:cubicBezTo>
                  <a:pt x="285" y="2310"/>
                  <a:pt x="285" y="2310"/>
                  <a:pt x="285" y="2310"/>
                </a:cubicBezTo>
                <a:cubicBezTo>
                  <a:pt x="286" y="2310"/>
                  <a:pt x="286" y="2310"/>
                  <a:pt x="286" y="2311"/>
                </a:cubicBezTo>
                <a:cubicBezTo>
                  <a:pt x="248" y="2330"/>
                  <a:pt x="248" y="2330"/>
                  <a:pt x="248" y="2330"/>
                </a:cubicBezTo>
                <a:cubicBezTo>
                  <a:pt x="181" y="2469"/>
                  <a:pt x="181" y="2469"/>
                  <a:pt x="181" y="2469"/>
                </a:cubicBezTo>
                <a:cubicBezTo>
                  <a:pt x="333" y="2493"/>
                  <a:pt x="333" y="2493"/>
                  <a:pt x="333" y="2493"/>
                </a:cubicBezTo>
                <a:cubicBezTo>
                  <a:pt x="412" y="2452"/>
                  <a:pt x="412" y="2452"/>
                  <a:pt x="412" y="2452"/>
                </a:cubicBezTo>
                <a:cubicBezTo>
                  <a:pt x="285" y="2549"/>
                  <a:pt x="285" y="2549"/>
                  <a:pt x="285" y="2549"/>
                </a:cubicBezTo>
                <a:cubicBezTo>
                  <a:pt x="309" y="2580"/>
                  <a:pt x="309" y="2580"/>
                  <a:pt x="309" y="2580"/>
                </a:cubicBezTo>
                <a:cubicBezTo>
                  <a:pt x="280" y="2602"/>
                  <a:pt x="280" y="2602"/>
                  <a:pt x="280" y="2602"/>
                </a:cubicBezTo>
                <a:cubicBezTo>
                  <a:pt x="294" y="2621"/>
                  <a:pt x="294" y="2621"/>
                  <a:pt x="294" y="2621"/>
                </a:cubicBezTo>
                <a:cubicBezTo>
                  <a:pt x="269" y="2640"/>
                  <a:pt x="269" y="2640"/>
                  <a:pt x="269" y="2640"/>
                </a:cubicBezTo>
                <a:cubicBezTo>
                  <a:pt x="364" y="2764"/>
                  <a:pt x="364" y="2764"/>
                  <a:pt x="364" y="2764"/>
                </a:cubicBezTo>
                <a:cubicBezTo>
                  <a:pt x="389" y="2744"/>
                  <a:pt x="389" y="2744"/>
                  <a:pt x="389" y="2744"/>
                </a:cubicBezTo>
                <a:cubicBezTo>
                  <a:pt x="404" y="2764"/>
                  <a:pt x="404" y="2764"/>
                  <a:pt x="404" y="2764"/>
                </a:cubicBezTo>
                <a:cubicBezTo>
                  <a:pt x="433" y="2742"/>
                  <a:pt x="433" y="2742"/>
                  <a:pt x="433" y="2742"/>
                </a:cubicBezTo>
                <a:cubicBezTo>
                  <a:pt x="448" y="2761"/>
                  <a:pt x="448" y="2761"/>
                  <a:pt x="448" y="2761"/>
                </a:cubicBezTo>
                <a:cubicBezTo>
                  <a:pt x="584" y="2656"/>
                  <a:pt x="584" y="2656"/>
                  <a:pt x="584" y="2656"/>
                </a:cubicBezTo>
                <a:cubicBezTo>
                  <a:pt x="263" y="2988"/>
                  <a:pt x="263" y="2988"/>
                  <a:pt x="263" y="2988"/>
                </a:cubicBezTo>
                <a:cubicBezTo>
                  <a:pt x="395" y="3115"/>
                  <a:pt x="395" y="3115"/>
                  <a:pt x="395" y="3115"/>
                </a:cubicBezTo>
                <a:cubicBezTo>
                  <a:pt x="785" y="2712"/>
                  <a:pt x="785" y="2712"/>
                  <a:pt x="785" y="2712"/>
                </a:cubicBezTo>
                <a:cubicBezTo>
                  <a:pt x="808" y="2730"/>
                  <a:pt x="833" y="2748"/>
                  <a:pt x="859" y="2764"/>
                </a:cubicBezTo>
                <a:cubicBezTo>
                  <a:pt x="858" y="2764"/>
                  <a:pt x="858" y="2765"/>
                  <a:pt x="858" y="2765"/>
                </a:cubicBezTo>
                <a:cubicBezTo>
                  <a:pt x="856" y="2769"/>
                  <a:pt x="855" y="2773"/>
                  <a:pt x="853" y="2776"/>
                </a:cubicBezTo>
                <a:cubicBezTo>
                  <a:pt x="853" y="2777"/>
                  <a:pt x="852" y="2777"/>
                  <a:pt x="851" y="2778"/>
                </a:cubicBezTo>
                <a:cubicBezTo>
                  <a:pt x="839" y="2783"/>
                  <a:pt x="825" y="2779"/>
                  <a:pt x="813" y="2782"/>
                </a:cubicBezTo>
                <a:cubicBezTo>
                  <a:pt x="806" y="2783"/>
                  <a:pt x="799" y="2787"/>
                  <a:pt x="792" y="2791"/>
                </a:cubicBezTo>
                <a:cubicBezTo>
                  <a:pt x="792" y="2791"/>
                  <a:pt x="792" y="2791"/>
                  <a:pt x="791" y="2791"/>
                </a:cubicBezTo>
                <a:cubicBezTo>
                  <a:pt x="788" y="2788"/>
                  <a:pt x="783" y="2786"/>
                  <a:pt x="778" y="2786"/>
                </a:cubicBezTo>
                <a:cubicBezTo>
                  <a:pt x="769" y="2784"/>
                  <a:pt x="761" y="2787"/>
                  <a:pt x="755" y="2793"/>
                </a:cubicBezTo>
                <a:cubicBezTo>
                  <a:pt x="753" y="2793"/>
                  <a:pt x="752" y="2793"/>
                  <a:pt x="750" y="2792"/>
                </a:cubicBezTo>
                <a:cubicBezTo>
                  <a:pt x="737" y="2784"/>
                  <a:pt x="725" y="2785"/>
                  <a:pt x="714" y="2795"/>
                </a:cubicBezTo>
                <a:cubicBezTo>
                  <a:pt x="707" y="2801"/>
                  <a:pt x="703" y="2809"/>
                  <a:pt x="701" y="2819"/>
                </a:cubicBezTo>
                <a:cubicBezTo>
                  <a:pt x="701" y="2819"/>
                  <a:pt x="701" y="2819"/>
                  <a:pt x="701" y="2819"/>
                </a:cubicBezTo>
                <a:cubicBezTo>
                  <a:pt x="699" y="2822"/>
                  <a:pt x="697" y="2826"/>
                  <a:pt x="696" y="2829"/>
                </a:cubicBezTo>
                <a:cubicBezTo>
                  <a:pt x="688" y="2844"/>
                  <a:pt x="694" y="2861"/>
                  <a:pt x="707" y="2870"/>
                </a:cubicBezTo>
                <a:cubicBezTo>
                  <a:pt x="707" y="2877"/>
                  <a:pt x="708" y="2885"/>
                  <a:pt x="712" y="2892"/>
                </a:cubicBezTo>
                <a:cubicBezTo>
                  <a:pt x="719" y="2903"/>
                  <a:pt x="731" y="2908"/>
                  <a:pt x="743" y="2907"/>
                </a:cubicBezTo>
                <a:cubicBezTo>
                  <a:pt x="744" y="2907"/>
                  <a:pt x="744" y="2907"/>
                  <a:pt x="744" y="2907"/>
                </a:cubicBezTo>
                <a:cubicBezTo>
                  <a:pt x="749" y="2936"/>
                  <a:pt x="781" y="2952"/>
                  <a:pt x="808" y="2936"/>
                </a:cubicBezTo>
                <a:cubicBezTo>
                  <a:pt x="809" y="2935"/>
                  <a:pt x="811" y="2935"/>
                  <a:pt x="812" y="2934"/>
                </a:cubicBezTo>
                <a:cubicBezTo>
                  <a:pt x="812" y="2934"/>
                  <a:pt x="812" y="2934"/>
                  <a:pt x="812" y="2934"/>
                </a:cubicBezTo>
                <a:cubicBezTo>
                  <a:pt x="821" y="2938"/>
                  <a:pt x="834" y="2939"/>
                  <a:pt x="841" y="2932"/>
                </a:cubicBezTo>
                <a:cubicBezTo>
                  <a:pt x="842" y="2931"/>
                  <a:pt x="842" y="2931"/>
                  <a:pt x="843" y="2930"/>
                </a:cubicBezTo>
                <a:cubicBezTo>
                  <a:pt x="855" y="2924"/>
                  <a:pt x="863" y="2913"/>
                  <a:pt x="866" y="2899"/>
                </a:cubicBezTo>
                <a:cubicBezTo>
                  <a:pt x="868" y="2883"/>
                  <a:pt x="863" y="2871"/>
                  <a:pt x="852" y="2861"/>
                </a:cubicBezTo>
                <a:cubicBezTo>
                  <a:pt x="852" y="2860"/>
                  <a:pt x="852" y="2860"/>
                  <a:pt x="852" y="2859"/>
                </a:cubicBezTo>
                <a:cubicBezTo>
                  <a:pt x="854" y="2836"/>
                  <a:pt x="857" y="2812"/>
                  <a:pt x="862" y="2789"/>
                </a:cubicBezTo>
                <a:cubicBezTo>
                  <a:pt x="865" y="2787"/>
                  <a:pt x="868" y="2785"/>
                  <a:pt x="872" y="2783"/>
                </a:cubicBezTo>
                <a:cubicBezTo>
                  <a:pt x="876" y="2781"/>
                  <a:pt x="878" y="2779"/>
                  <a:pt x="879" y="2777"/>
                </a:cubicBezTo>
                <a:cubicBezTo>
                  <a:pt x="891" y="2784"/>
                  <a:pt x="903" y="2791"/>
                  <a:pt x="916" y="2798"/>
                </a:cubicBezTo>
                <a:cubicBezTo>
                  <a:pt x="911" y="2800"/>
                  <a:pt x="907" y="2804"/>
                  <a:pt x="905" y="2809"/>
                </a:cubicBezTo>
                <a:cubicBezTo>
                  <a:pt x="899" y="2821"/>
                  <a:pt x="905" y="2836"/>
                  <a:pt x="917" y="2842"/>
                </a:cubicBezTo>
                <a:cubicBezTo>
                  <a:pt x="930" y="2848"/>
                  <a:pt x="945" y="2843"/>
                  <a:pt x="951" y="2831"/>
                </a:cubicBezTo>
                <a:cubicBezTo>
                  <a:pt x="953" y="2827"/>
                  <a:pt x="953" y="2822"/>
                  <a:pt x="953" y="2818"/>
                </a:cubicBezTo>
                <a:cubicBezTo>
                  <a:pt x="954" y="2819"/>
                  <a:pt x="956" y="2819"/>
                  <a:pt x="958" y="2820"/>
                </a:cubicBezTo>
                <a:cubicBezTo>
                  <a:pt x="958" y="2824"/>
                  <a:pt x="957" y="2829"/>
                  <a:pt x="955" y="2833"/>
                </a:cubicBezTo>
                <a:cubicBezTo>
                  <a:pt x="948" y="2847"/>
                  <a:pt x="931" y="2853"/>
                  <a:pt x="916" y="2846"/>
                </a:cubicBezTo>
                <a:cubicBezTo>
                  <a:pt x="902" y="2839"/>
                  <a:pt x="895" y="2823"/>
                  <a:pt x="900" y="2809"/>
                </a:cubicBezTo>
                <a:cubicBezTo>
                  <a:pt x="900" y="2809"/>
                  <a:pt x="901" y="2808"/>
                  <a:pt x="901" y="2807"/>
                </a:cubicBezTo>
                <a:cubicBezTo>
                  <a:pt x="901" y="2807"/>
                  <a:pt x="901" y="2807"/>
                  <a:pt x="901" y="2807"/>
                </a:cubicBezTo>
                <a:cubicBezTo>
                  <a:pt x="903" y="2803"/>
                  <a:pt x="906" y="2800"/>
                  <a:pt x="909" y="2797"/>
                </a:cubicBezTo>
                <a:cubicBezTo>
                  <a:pt x="895" y="2790"/>
                  <a:pt x="895" y="2790"/>
                  <a:pt x="895" y="2790"/>
                </a:cubicBezTo>
                <a:cubicBezTo>
                  <a:pt x="894" y="2791"/>
                  <a:pt x="894" y="2792"/>
                  <a:pt x="893" y="2793"/>
                </a:cubicBezTo>
                <a:cubicBezTo>
                  <a:pt x="888" y="2791"/>
                  <a:pt x="886" y="2795"/>
                  <a:pt x="882" y="2801"/>
                </a:cubicBezTo>
                <a:cubicBezTo>
                  <a:pt x="879" y="2809"/>
                  <a:pt x="885" y="2812"/>
                  <a:pt x="885" y="2812"/>
                </a:cubicBezTo>
                <a:cubicBezTo>
                  <a:pt x="885" y="2812"/>
                  <a:pt x="885" y="2812"/>
                  <a:pt x="885" y="2812"/>
                </a:cubicBezTo>
                <a:cubicBezTo>
                  <a:pt x="880" y="2831"/>
                  <a:pt x="881" y="2851"/>
                  <a:pt x="895" y="2866"/>
                </a:cubicBezTo>
                <a:cubicBezTo>
                  <a:pt x="892" y="2939"/>
                  <a:pt x="976" y="2975"/>
                  <a:pt x="1031" y="2928"/>
                </a:cubicBezTo>
                <a:cubicBezTo>
                  <a:pt x="1064" y="2944"/>
                  <a:pt x="1088" y="2915"/>
                  <a:pt x="1100" y="2888"/>
                </a:cubicBezTo>
                <a:cubicBezTo>
                  <a:pt x="1072" y="2875"/>
                  <a:pt x="1072" y="2875"/>
                  <a:pt x="1072" y="2875"/>
                </a:cubicBezTo>
                <a:cubicBezTo>
                  <a:pt x="1073" y="2879"/>
                  <a:pt x="1072" y="2884"/>
                  <a:pt x="1070" y="2888"/>
                </a:cubicBezTo>
                <a:cubicBezTo>
                  <a:pt x="1063" y="2902"/>
                  <a:pt x="1045" y="2908"/>
                  <a:pt x="1031" y="2901"/>
                </a:cubicBezTo>
                <a:cubicBezTo>
                  <a:pt x="1016" y="2893"/>
                  <a:pt x="1009" y="2876"/>
                  <a:pt x="1016" y="2862"/>
                </a:cubicBezTo>
                <a:cubicBezTo>
                  <a:pt x="1018" y="2858"/>
                  <a:pt x="1021" y="2855"/>
                  <a:pt x="1024" y="2852"/>
                </a:cubicBezTo>
                <a:cubicBezTo>
                  <a:pt x="992" y="2837"/>
                  <a:pt x="992" y="2837"/>
                  <a:pt x="992" y="2837"/>
                </a:cubicBezTo>
                <a:cubicBezTo>
                  <a:pt x="1004" y="2842"/>
                  <a:pt x="1017" y="2848"/>
                  <a:pt x="1030" y="2853"/>
                </a:cubicBezTo>
                <a:cubicBezTo>
                  <a:pt x="1026" y="2856"/>
                  <a:pt x="1022" y="2859"/>
                  <a:pt x="1020" y="2864"/>
                </a:cubicBezTo>
                <a:cubicBezTo>
                  <a:pt x="1014" y="2876"/>
                  <a:pt x="1020" y="2891"/>
                  <a:pt x="1032" y="2897"/>
                </a:cubicBezTo>
                <a:cubicBezTo>
                  <a:pt x="1045" y="2903"/>
                  <a:pt x="1060" y="2898"/>
                  <a:pt x="1066" y="2886"/>
                </a:cubicBezTo>
                <a:cubicBezTo>
                  <a:pt x="1069" y="2880"/>
                  <a:pt x="1069" y="2873"/>
                  <a:pt x="1066" y="2867"/>
                </a:cubicBezTo>
                <a:cubicBezTo>
                  <a:pt x="1094" y="2877"/>
                  <a:pt x="1121" y="2886"/>
                  <a:pt x="1150" y="2894"/>
                </a:cubicBezTo>
                <a:cubicBezTo>
                  <a:pt x="1071" y="3422"/>
                  <a:pt x="1071" y="3422"/>
                  <a:pt x="1071" y="3422"/>
                </a:cubicBezTo>
                <a:cubicBezTo>
                  <a:pt x="1111" y="3428"/>
                  <a:pt x="1111" y="3428"/>
                  <a:pt x="1111" y="3428"/>
                </a:cubicBezTo>
                <a:cubicBezTo>
                  <a:pt x="1106" y="3462"/>
                  <a:pt x="1106" y="3462"/>
                  <a:pt x="1106" y="3462"/>
                </a:cubicBezTo>
                <a:cubicBezTo>
                  <a:pt x="1150" y="3514"/>
                  <a:pt x="1150" y="3514"/>
                  <a:pt x="1150" y="3514"/>
                </a:cubicBezTo>
                <a:cubicBezTo>
                  <a:pt x="1206" y="3477"/>
                  <a:pt x="1206" y="3477"/>
                  <a:pt x="1206" y="3477"/>
                </a:cubicBezTo>
                <a:cubicBezTo>
                  <a:pt x="1211" y="3443"/>
                  <a:pt x="1211" y="3443"/>
                  <a:pt x="1211" y="3443"/>
                </a:cubicBezTo>
                <a:cubicBezTo>
                  <a:pt x="1251" y="3449"/>
                  <a:pt x="1251" y="3449"/>
                  <a:pt x="1251" y="3449"/>
                </a:cubicBezTo>
                <a:cubicBezTo>
                  <a:pt x="1318" y="3002"/>
                  <a:pt x="1318" y="3002"/>
                  <a:pt x="1318" y="3002"/>
                </a:cubicBezTo>
                <a:cubicBezTo>
                  <a:pt x="1322" y="3686"/>
                  <a:pt x="1322" y="3686"/>
                  <a:pt x="1322" y="3686"/>
                </a:cubicBezTo>
                <a:cubicBezTo>
                  <a:pt x="1628" y="3684"/>
                  <a:pt x="1628" y="3684"/>
                  <a:pt x="1628" y="3684"/>
                </a:cubicBezTo>
                <a:cubicBezTo>
                  <a:pt x="1624" y="2920"/>
                  <a:pt x="1624" y="2920"/>
                  <a:pt x="1624" y="2920"/>
                </a:cubicBezTo>
                <a:cubicBezTo>
                  <a:pt x="1644" y="2916"/>
                  <a:pt x="1665" y="2912"/>
                  <a:pt x="1685" y="2908"/>
                </a:cubicBezTo>
                <a:cubicBezTo>
                  <a:pt x="1685" y="2908"/>
                  <a:pt x="1685" y="2909"/>
                  <a:pt x="1685" y="2909"/>
                </a:cubicBezTo>
                <a:cubicBezTo>
                  <a:pt x="1686" y="2912"/>
                  <a:pt x="1687" y="2915"/>
                  <a:pt x="1688" y="2917"/>
                </a:cubicBezTo>
                <a:cubicBezTo>
                  <a:pt x="1688" y="2918"/>
                  <a:pt x="1688" y="2918"/>
                  <a:pt x="1688" y="2919"/>
                </a:cubicBezTo>
                <a:cubicBezTo>
                  <a:pt x="1684" y="2927"/>
                  <a:pt x="1675" y="2933"/>
                  <a:pt x="1671" y="2940"/>
                </a:cubicBezTo>
                <a:cubicBezTo>
                  <a:pt x="1668" y="2945"/>
                  <a:pt x="1666" y="2950"/>
                  <a:pt x="1665" y="2955"/>
                </a:cubicBezTo>
                <a:cubicBezTo>
                  <a:pt x="1665" y="2955"/>
                  <a:pt x="1665" y="2956"/>
                  <a:pt x="1664" y="2956"/>
                </a:cubicBezTo>
                <a:cubicBezTo>
                  <a:pt x="1661" y="2956"/>
                  <a:pt x="1658" y="2958"/>
                  <a:pt x="1655" y="2960"/>
                </a:cubicBezTo>
                <a:cubicBezTo>
                  <a:pt x="1650" y="2963"/>
                  <a:pt x="1647" y="2969"/>
                  <a:pt x="1647" y="2975"/>
                </a:cubicBezTo>
                <a:cubicBezTo>
                  <a:pt x="1646" y="2976"/>
                  <a:pt x="1646" y="2977"/>
                  <a:pt x="1644" y="2977"/>
                </a:cubicBezTo>
                <a:cubicBezTo>
                  <a:pt x="1634" y="2979"/>
                  <a:pt x="1628" y="2986"/>
                  <a:pt x="1628" y="2996"/>
                </a:cubicBezTo>
                <a:cubicBezTo>
                  <a:pt x="1627" y="3003"/>
                  <a:pt x="1629" y="3009"/>
                  <a:pt x="1633" y="3015"/>
                </a:cubicBezTo>
                <a:cubicBezTo>
                  <a:pt x="1633" y="3015"/>
                  <a:pt x="1633" y="3015"/>
                  <a:pt x="1633" y="3015"/>
                </a:cubicBezTo>
                <a:cubicBezTo>
                  <a:pt x="1633" y="3018"/>
                  <a:pt x="1634" y="3021"/>
                  <a:pt x="1636" y="3023"/>
                </a:cubicBezTo>
                <a:cubicBezTo>
                  <a:pt x="1639" y="3034"/>
                  <a:pt x="1651" y="3040"/>
                  <a:pt x="1662" y="3038"/>
                </a:cubicBezTo>
                <a:cubicBezTo>
                  <a:pt x="1665" y="3042"/>
                  <a:pt x="1670" y="3045"/>
                  <a:pt x="1675" y="3046"/>
                </a:cubicBezTo>
                <a:cubicBezTo>
                  <a:pt x="1684" y="3049"/>
                  <a:pt x="1693" y="3045"/>
                  <a:pt x="1699" y="3038"/>
                </a:cubicBezTo>
                <a:cubicBezTo>
                  <a:pt x="1699" y="3038"/>
                  <a:pt x="1699" y="3038"/>
                  <a:pt x="1699" y="3038"/>
                </a:cubicBezTo>
                <a:cubicBezTo>
                  <a:pt x="1716" y="3050"/>
                  <a:pt x="1740" y="3042"/>
                  <a:pt x="1746" y="3020"/>
                </a:cubicBezTo>
                <a:cubicBezTo>
                  <a:pt x="1746" y="3019"/>
                  <a:pt x="1746" y="3018"/>
                  <a:pt x="1747" y="3017"/>
                </a:cubicBezTo>
                <a:cubicBezTo>
                  <a:pt x="1747" y="3017"/>
                  <a:pt x="1747" y="3017"/>
                  <a:pt x="1747" y="3017"/>
                </a:cubicBezTo>
                <a:cubicBezTo>
                  <a:pt x="1754" y="3015"/>
                  <a:pt x="1760" y="3008"/>
                  <a:pt x="1760" y="3001"/>
                </a:cubicBezTo>
                <a:cubicBezTo>
                  <a:pt x="1760" y="3001"/>
                  <a:pt x="1760" y="3000"/>
                  <a:pt x="1760" y="3000"/>
                </a:cubicBezTo>
                <a:cubicBezTo>
                  <a:pt x="1763" y="2990"/>
                  <a:pt x="1762" y="2981"/>
                  <a:pt x="1756" y="2973"/>
                </a:cubicBezTo>
                <a:cubicBezTo>
                  <a:pt x="1749" y="2964"/>
                  <a:pt x="1741" y="2960"/>
                  <a:pt x="1730" y="2960"/>
                </a:cubicBezTo>
                <a:cubicBezTo>
                  <a:pt x="1730" y="2960"/>
                  <a:pt x="1729" y="2960"/>
                  <a:pt x="1729" y="2960"/>
                </a:cubicBezTo>
                <a:cubicBezTo>
                  <a:pt x="1718" y="2947"/>
                  <a:pt x="1708" y="2933"/>
                  <a:pt x="1699" y="2919"/>
                </a:cubicBezTo>
                <a:cubicBezTo>
                  <a:pt x="1699" y="2917"/>
                  <a:pt x="1700" y="2914"/>
                  <a:pt x="1701" y="2911"/>
                </a:cubicBezTo>
                <a:cubicBezTo>
                  <a:pt x="1702" y="2908"/>
                  <a:pt x="1702" y="2906"/>
                  <a:pt x="1701" y="2904"/>
                </a:cubicBezTo>
                <a:cubicBezTo>
                  <a:pt x="1713" y="2901"/>
                  <a:pt x="1725" y="2898"/>
                  <a:pt x="1737" y="2894"/>
                </a:cubicBezTo>
                <a:cubicBezTo>
                  <a:pt x="1831" y="3199"/>
                  <a:pt x="1831" y="3199"/>
                  <a:pt x="1831" y="3199"/>
                </a:cubicBezTo>
                <a:cubicBezTo>
                  <a:pt x="1888" y="3252"/>
                  <a:pt x="1888" y="3252"/>
                  <a:pt x="1888" y="3252"/>
                </a:cubicBezTo>
                <a:cubicBezTo>
                  <a:pt x="1990" y="3220"/>
                  <a:pt x="1990" y="3220"/>
                  <a:pt x="1990" y="3220"/>
                </a:cubicBezTo>
                <a:cubicBezTo>
                  <a:pt x="2006" y="3145"/>
                  <a:pt x="2006" y="3145"/>
                  <a:pt x="2006" y="3145"/>
                </a:cubicBezTo>
                <a:cubicBezTo>
                  <a:pt x="1939" y="2926"/>
                  <a:pt x="1939" y="2926"/>
                  <a:pt x="1939" y="2926"/>
                </a:cubicBezTo>
                <a:cubicBezTo>
                  <a:pt x="2141" y="3318"/>
                  <a:pt x="2141" y="3318"/>
                  <a:pt x="2141" y="3318"/>
                </a:cubicBezTo>
                <a:cubicBezTo>
                  <a:pt x="2161" y="3307"/>
                  <a:pt x="2161" y="3307"/>
                  <a:pt x="2161" y="3307"/>
                </a:cubicBezTo>
                <a:cubicBezTo>
                  <a:pt x="2181" y="3346"/>
                  <a:pt x="2181" y="3346"/>
                  <a:pt x="2181" y="3346"/>
                </a:cubicBezTo>
                <a:cubicBezTo>
                  <a:pt x="2198" y="3338"/>
                  <a:pt x="2198" y="3338"/>
                  <a:pt x="2198" y="3338"/>
                </a:cubicBezTo>
                <a:cubicBezTo>
                  <a:pt x="2217" y="3375"/>
                  <a:pt x="2217" y="3375"/>
                  <a:pt x="2217" y="3375"/>
                </a:cubicBezTo>
                <a:cubicBezTo>
                  <a:pt x="2324" y="3320"/>
                  <a:pt x="2324" y="3320"/>
                  <a:pt x="2324" y="3320"/>
                </a:cubicBezTo>
                <a:cubicBezTo>
                  <a:pt x="2305" y="3282"/>
                  <a:pt x="2305" y="3282"/>
                  <a:pt x="2305" y="3282"/>
                </a:cubicBezTo>
                <a:cubicBezTo>
                  <a:pt x="2321" y="3274"/>
                  <a:pt x="2321" y="3274"/>
                  <a:pt x="2321" y="3274"/>
                </a:cubicBezTo>
                <a:cubicBezTo>
                  <a:pt x="2301" y="3235"/>
                  <a:pt x="2301" y="3235"/>
                  <a:pt x="2301" y="3235"/>
                </a:cubicBezTo>
                <a:cubicBezTo>
                  <a:pt x="2317" y="3227"/>
                  <a:pt x="2317" y="3227"/>
                  <a:pt x="2317" y="3227"/>
                </a:cubicBezTo>
                <a:cubicBezTo>
                  <a:pt x="2140" y="2885"/>
                  <a:pt x="2140" y="2885"/>
                  <a:pt x="2140" y="2885"/>
                </a:cubicBezTo>
                <a:cubicBezTo>
                  <a:pt x="2145" y="2888"/>
                  <a:pt x="2151" y="2890"/>
                  <a:pt x="2157" y="2891"/>
                </a:cubicBezTo>
                <a:cubicBezTo>
                  <a:pt x="2157" y="2891"/>
                  <a:pt x="2157" y="2891"/>
                  <a:pt x="2158" y="2891"/>
                </a:cubicBezTo>
                <a:cubicBezTo>
                  <a:pt x="2161" y="2894"/>
                  <a:pt x="2165" y="2896"/>
                  <a:pt x="2170" y="2897"/>
                </a:cubicBezTo>
                <a:cubicBezTo>
                  <a:pt x="2187" y="2905"/>
                  <a:pt x="2207" y="2898"/>
                  <a:pt x="2216" y="2883"/>
                </a:cubicBezTo>
                <a:cubicBezTo>
                  <a:pt x="2225" y="2883"/>
                  <a:pt x="2234" y="2881"/>
                  <a:pt x="2242" y="2876"/>
                </a:cubicBezTo>
                <a:cubicBezTo>
                  <a:pt x="2255" y="2868"/>
                  <a:pt x="2261" y="2853"/>
                  <a:pt x="2259" y="2839"/>
                </a:cubicBezTo>
                <a:cubicBezTo>
                  <a:pt x="2259" y="2839"/>
                  <a:pt x="2259" y="2839"/>
                  <a:pt x="2259" y="2839"/>
                </a:cubicBezTo>
                <a:cubicBezTo>
                  <a:pt x="2293" y="2832"/>
                  <a:pt x="2311" y="2794"/>
                  <a:pt x="2291" y="2763"/>
                </a:cubicBezTo>
                <a:cubicBezTo>
                  <a:pt x="2290" y="2761"/>
                  <a:pt x="2290" y="2759"/>
                  <a:pt x="2289" y="2758"/>
                </a:cubicBezTo>
                <a:cubicBezTo>
                  <a:pt x="2289" y="2758"/>
                  <a:pt x="2289" y="2758"/>
                  <a:pt x="2288" y="2758"/>
                </a:cubicBezTo>
                <a:cubicBezTo>
                  <a:pt x="2294" y="2747"/>
                  <a:pt x="2294" y="2732"/>
                  <a:pt x="2285" y="2724"/>
                </a:cubicBezTo>
                <a:cubicBezTo>
                  <a:pt x="2285" y="2723"/>
                  <a:pt x="2284" y="2723"/>
                  <a:pt x="2284" y="2722"/>
                </a:cubicBezTo>
                <a:cubicBezTo>
                  <a:pt x="2282" y="2720"/>
                  <a:pt x="2281" y="2717"/>
                  <a:pt x="2279" y="2715"/>
                </a:cubicBezTo>
                <a:cubicBezTo>
                  <a:pt x="2280" y="2712"/>
                  <a:pt x="2280" y="2708"/>
                  <a:pt x="2280" y="2705"/>
                </a:cubicBezTo>
                <a:cubicBezTo>
                  <a:pt x="2280" y="2705"/>
                  <a:pt x="2280" y="2705"/>
                  <a:pt x="2280" y="2705"/>
                </a:cubicBezTo>
                <a:cubicBezTo>
                  <a:pt x="2297" y="2700"/>
                  <a:pt x="2305" y="2679"/>
                  <a:pt x="2294" y="2664"/>
                </a:cubicBezTo>
                <a:cubicBezTo>
                  <a:pt x="2294" y="2663"/>
                  <a:pt x="2293" y="2662"/>
                  <a:pt x="2293" y="2661"/>
                </a:cubicBezTo>
                <a:cubicBezTo>
                  <a:pt x="2293" y="2661"/>
                  <a:pt x="2293" y="2661"/>
                  <a:pt x="2293" y="2661"/>
                </a:cubicBezTo>
                <a:cubicBezTo>
                  <a:pt x="2295" y="2655"/>
                  <a:pt x="2295" y="2648"/>
                  <a:pt x="2290" y="2643"/>
                </a:cubicBezTo>
                <a:cubicBezTo>
                  <a:pt x="2290" y="2643"/>
                  <a:pt x="2289" y="2643"/>
                  <a:pt x="2289" y="2643"/>
                </a:cubicBezTo>
                <a:cubicBezTo>
                  <a:pt x="2284" y="2635"/>
                  <a:pt x="2278" y="2631"/>
                  <a:pt x="2268" y="2630"/>
                </a:cubicBezTo>
                <a:cubicBezTo>
                  <a:pt x="2259" y="2630"/>
                  <a:pt x="2251" y="2633"/>
                  <a:pt x="2246" y="2641"/>
                </a:cubicBezTo>
                <a:cubicBezTo>
                  <a:pt x="2245" y="2641"/>
                  <a:pt x="2245" y="2641"/>
                  <a:pt x="2245" y="2641"/>
                </a:cubicBezTo>
                <a:cubicBezTo>
                  <a:pt x="2230" y="2640"/>
                  <a:pt x="2216" y="2640"/>
                  <a:pt x="2201" y="2638"/>
                </a:cubicBezTo>
                <a:cubicBezTo>
                  <a:pt x="2200" y="2636"/>
                  <a:pt x="2199" y="2635"/>
                  <a:pt x="2197" y="2632"/>
                </a:cubicBezTo>
                <a:cubicBezTo>
                  <a:pt x="2197" y="2632"/>
                  <a:pt x="2197" y="2632"/>
                  <a:pt x="2197" y="2632"/>
                </a:cubicBezTo>
                <a:cubicBezTo>
                  <a:pt x="2223" y="2607"/>
                  <a:pt x="2248" y="2580"/>
                  <a:pt x="2271" y="2553"/>
                </a:cubicBezTo>
                <a:cubicBezTo>
                  <a:pt x="2272" y="2559"/>
                  <a:pt x="2275" y="2564"/>
                  <a:pt x="2281" y="2568"/>
                </a:cubicBezTo>
                <a:cubicBezTo>
                  <a:pt x="2291" y="2576"/>
                  <a:pt x="2307" y="2573"/>
                  <a:pt x="2315" y="2562"/>
                </a:cubicBezTo>
                <a:cubicBezTo>
                  <a:pt x="2323" y="2550"/>
                  <a:pt x="2321" y="2535"/>
                  <a:pt x="2310" y="2527"/>
                </a:cubicBezTo>
                <a:cubicBezTo>
                  <a:pt x="2306" y="2524"/>
                  <a:pt x="2301" y="2522"/>
                  <a:pt x="2296" y="2522"/>
                </a:cubicBezTo>
                <a:cubicBezTo>
                  <a:pt x="2297" y="2521"/>
                  <a:pt x="2297" y="2521"/>
                  <a:pt x="2298" y="2520"/>
                </a:cubicBezTo>
                <a:cubicBezTo>
                  <a:pt x="2315" y="2498"/>
                  <a:pt x="2332" y="2477"/>
                  <a:pt x="2347" y="2454"/>
                </a:cubicBezTo>
                <a:cubicBezTo>
                  <a:pt x="2349" y="2458"/>
                  <a:pt x="2351" y="2462"/>
                  <a:pt x="2355" y="2465"/>
                </a:cubicBezTo>
                <a:cubicBezTo>
                  <a:pt x="2366" y="2472"/>
                  <a:pt x="2381" y="2470"/>
                  <a:pt x="2390" y="2458"/>
                </a:cubicBezTo>
                <a:cubicBezTo>
                  <a:pt x="2398" y="2447"/>
                  <a:pt x="2396" y="2431"/>
                  <a:pt x="2385" y="2423"/>
                </a:cubicBezTo>
                <a:cubicBezTo>
                  <a:pt x="2380" y="2420"/>
                  <a:pt x="2375" y="2419"/>
                  <a:pt x="2370" y="2419"/>
                </a:cubicBezTo>
                <a:cubicBezTo>
                  <a:pt x="2382" y="2400"/>
                  <a:pt x="2394" y="2380"/>
                  <a:pt x="2405" y="2360"/>
                </a:cubicBezTo>
                <a:cubicBezTo>
                  <a:pt x="2405" y="2360"/>
                  <a:pt x="2405" y="2360"/>
                  <a:pt x="2406" y="2360"/>
                </a:cubicBezTo>
                <a:cubicBezTo>
                  <a:pt x="2408" y="2361"/>
                  <a:pt x="2411" y="2362"/>
                  <a:pt x="2414" y="2363"/>
                </a:cubicBezTo>
                <a:cubicBezTo>
                  <a:pt x="2414" y="2363"/>
                  <a:pt x="2415" y="2363"/>
                  <a:pt x="2415" y="2364"/>
                </a:cubicBezTo>
                <a:cubicBezTo>
                  <a:pt x="2420" y="2372"/>
                  <a:pt x="2418" y="2382"/>
                  <a:pt x="2422" y="2390"/>
                </a:cubicBezTo>
                <a:cubicBezTo>
                  <a:pt x="2424" y="2395"/>
                  <a:pt x="2426" y="2400"/>
                  <a:pt x="2430" y="2404"/>
                </a:cubicBezTo>
                <a:cubicBezTo>
                  <a:pt x="2430" y="2404"/>
                  <a:pt x="2430" y="2405"/>
                  <a:pt x="2430" y="2405"/>
                </a:cubicBezTo>
                <a:cubicBezTo>
                  <a:pt x="2429" y="2408"/>
                  <a:pt x="2428" y="2411"/>
                  <a:pt x="2428" y="2415"/>
                </a:cubicBezTo>
                <a:cubicBezTo>
                  <a:pt x="2428" y="2421"/>
                  <a:pt x="2431" y="2426"/>
                  <a:pt x="2435" y="2430"/>
                </a:cubicBezTo>
                <a:cubicBezTo>
                  <a:pt x="2436" y="2431"/>
                  <a:pt x="2436" y="2432"/>
                  <a:pt x="2435" y="2434"/>
                </a:cubicBezTo>
                <a:cubicBezTo>
                  <a:pt x="2431" y="2443"/>
                  <a:pt x="2433" y="2452"/>
                  <a:pt x="2441" y="2459"/>
                </a:cubicBezTo>
                <a:cubicBezTo>
                  <a:pt x="2446" y="2463"/>
                  <a:pt x="2452" y="2465"/>
                  <a:pt x="2459" y="2465"/>
                </a:cubicBezTo>
                <a:cubicBezTo>
                  <a:pt x="2459" y="2466"/>
                  <a:pt x="2459" y="2466"/>
                  <a:pt x="2459" y="2466"/>
                </a:cubicBezTo>
                <a:cubicBezTo>
                  <a:pt x="2462" y="2467"/>
                  <a:pt x="2464" y="2468"/>
                  <a:pt x="2467" y="2468"/>
                </a:cubicBezTo>
                <a:cubicBezTo>
                  <a:pt x="2478" y="2472"/>
                  <a:pt x="2489" y="2466"/>
                  <a:pt x="2494" y="2456"/>
                </a:cubicBezTo>
                <a:cubicBezTo>
                  <a:pt x="2499" y="2456"/>
                  <a:pt x="2505" y="2454"/>
                  <a:pt x="2509" y="2450"/>
                </a:cubicBezTo>
                <a:cubicBezTo>
                  <a:pt x="2516" y="2445"/>
                  <a:pt x="2519" y="2435"/>
                  <a:pt x="2517" y="2427"/>
                </a:cubicBezTo>
                <a:cubicBezTo>
                  <a:pt x="2517" y="2427"/>
                  <a:pt x="2517" y="2427"/>
                  <a:pt x="2517" y="2427"/>
                </a:cubicBezTo>
                <a:cubicBezTo>
                  <a:pt x="2536" y="2420"/>
                  <a:pt x="2545" y="2396"/>
                  <a:pt x="2531" y="2378"/>
                </a:cubicBezTo>
                <a:cubicBezTo>
                  <a:pt x="2530" y="2378"/>
                  <a:pt x="2529" y="2377"/>
                  <a:pt x="2529" y="2376"/>
                </a:cubicBezTo>
                <a:cubicBezTo>
                  <a:pt x="2529" y="2376"/>
                  <a:pt x="2529" y="2376"/>
                  <a:pt x="2529" y="2376"/>
                </a:cubicBezTo>
                <a:cubicBezTo>
                  <a:pt x="2529" y="2373"/>
                  <a:pt x="2530" y="2371"/>
                  <a:pt x="2530" y="2368"/>
                </a:cubicBezTo>
                <a:cubicBezTo>
                  <a:pt x="2689" y="2427"/>
                  <a:pt x="2689" y="2427"/>
                  <a:pt x="2689" y="2427"/>
                </a:cubicBezTo>
                <a:cubicBezTo>
                  <a:pt x="2698" y="2402"/>
                  <a:pt x="2698" y="2402"/>
                  <a:pt x="2698" y="2402"/>
                </a:cubicBezTo>
                <a:cubicBezTo>
                  <a:pt x="2733" y="2414"/>
                  <a:pt x="2733" y="2414"/>
                  <a:pt x="2733" y="2414"/>
                </a:cubicBezTo>
                <a:cubicBezTo>
                  <a:pt x="2738" y="2399"/>
                  <a:pt x="2738" y="2399"/>
                  <a:pt x="2738" y="2399"/>
                </a:cubicBezTo>
                <a:cubicBezTo>
                  <a:pt x="2768" y="2410"/>
                  <a:pt x="2768" y="2410"/>
                  <a:pt x="2768" y="2410"/>
                </a:cubicBezTo>
                <a:cubicBezTo>
                  <a:pt x="2805" y="2310"/>
                  <a:pt x="2805" y="2310"/>
                  <a:pt x="2805" y="2310"/>
                </a:cubicBezTo>
                <a:cubicBezTo>
                  <a:pt x="2775" y="2299"/>
                  <a:pt x="2775" y="2299"/>
                  <a:pt x="2775" y="2299"/>
                </a:cubicBezTo>
                <a:cubicBezTo>
                  <a:pt x="2781" y="2283"/>
                  <a:pt x="2781" y="2283"/>
                  <a:pt x="2781" y="2283"/>
                </a:cubicBezTo>
                <a:cubicBezTo>
                  <a:pt x="2747" y="2270"/>
                  <a:pt x="2747" y="2270"/>
                  <a:pt x="2747" y="2270"/>
                </a:cubicBezTo>
                <a:cubicBezTo>
                  <a:pt x="2752" y="2255"/>
                  <a:pt x="2752" y="2255"/>
                  <a:pt x="2752" y="2255"/>
                </a:cubicBezTo>
                <a:cubicBezTo>
                  <a:pt x="2543" y="2178"/>
                  <a:pt x="2543" y="2178"/>
                  <a:pt x="2543" y="2178"/>
                </a:cubicBezTo>
                <a:cubicBezTo>
                  <a:pt x="2856" y="2241"/>
                  <a:pt x="2856" y="2241"/>
                  <a:pt x="2856" y="2241"/>
                </a:cubicBezTo>
                <a:lnTo>
                  <a:pt x="2894" y="2050"/>
                </a:lnTo>
                <a:close/>
                <a:moveTo>
                  <a:pt x="2549" y="1763"/>
                </a:moveTo>
                <a:cubicBezTo>
                  <a:pt x="2554" y="1762"/>
                  <a:pt x="2559" y="1766"/>
                  <a:pt x="2560" y="1771"/>
                </a:cubicBezTo>
                <a:cubicBezTo>
                  <a:pt x="2561" y="1777"/>
                  <a:pt x="2557" y="1782"/>
                  <a:pt x="2551" y="1782"/>
                </a:cubicBezTo>
                <a:cubicBezTo>
                  <a:pt x="2546" y="1783"/>
                  <a:pt x="2541" y="1779"/>
                  <a:pt x="2540" y="1774"/>
                </a:cubicBezTo>
                <a:cubicBezTo>
                  <a:pt x="2540" y="1768"/>
                  <a:pt x="2543" y="1763"/>
                  <a:pt x="2549" y="1763"/>
                </a:cubicBezTo>
                <a:close/>
                <a:moveTo>
                  <a:pt x="2597" y="1760"/>
                </a:moveTo>
                <a:cubicBezTo>
                  <a:pt x="2597" y="1760"/>
                  <a:pt x="2597" y="1760"/>
                  <a:pt x="2596" y="1760"/>
                </a:cubicBezTo>
                <a:cubicBezTo>
                  <a:pt x="2589" y="1707"/>
                  <a:pt x="2589" y="1707"/>
                  <a:pt x="2589" y="1707"/>
                </a:cubicBezTo>
                <a:cubicBezTo>
                  <a:pt x="2630" y="1702"/>
                  <a:pt x="2630" y="1702"/>
                  <a:pt x="2630" y="1702"/>
                </a:cubicBezTo>
                <a:cubicBezTo>
                  <a:pt x="2631" y="1733"/>
                  <a:pt x="2614" y="1758"/>
                  <a:pt x="2597" y="1760"/>
                </a:cubicBezTo>
                <a:close/>
                <a:moveTo>
                  <a:pt x="2628" y="1689"/>
                </a:moveTo>
                <a:cubicBezTo>
                  <a:pt x="2588" y="1694"/>
                  <a:pt x="2588" y="1694"/>
                  <a:pt x="2588" y="1694"/>
                </a:cubicBezTo>
                <a:cubicBezTo>
                  <a:pt x="2581" y="1645"/>
                  <a:pt x="2581" y="1645"/>
                  <a:pt x="2581" y="1645"/>
                </a:cubicBezTo>
                <a:cubicBezTo>
                  <a:pt x="2598" y="1644"/>
                  <a:pt x="2621" y="1661"/>
                  <a:pt x="2628" y="1689"/>
                </a:cubicBezTo>
                <a:close/>
                <a:moveTo>
                  <a:pt x="2081" y="879"/>
                </a:moveTo>
                <a:cubicBezTo>
                  <a:pt x="2083" y="879"/>
                  <a:pt x="2085" y="878"/>
                  <a:pt x="2086" y="877"/>
                </a:cubicBezTo>
                <a:cubicBezTo>
                  <a:pt x="2088" y="877"/>
                  <a:pt x="2089" y="877"/>
                  <a:pt x="2090" y="877"/>
                </a:cubicBezTo>
                <a:cubicBezTo>
                  <a:pt x="2091" y="881"/>
                  <a:pt x="2093" y="885"/>
                  <a:pt x="2096" y="888"/>
                </a:cubicBezTo>
                <a:cubicBezTo>
                  <a:pt x="2096" y="888"/>
                  <a:pt x="2096" y="889"/>
                  <a:pt x="2096" y="889"/>
                </a:cubicBezTo>
                <a:cubicBezTo>
                  <a:pt x="2089" y="893"/>
                  <a:pt x="2081" y="896"/>
                  <a:pt x="2072" y="897"/>
                </a:cubicBezTo>
                <a:cubicBezTo>
                  <a:pt x="2066" y="897"/>
                  <a:pt x="2060" y="897"/>
                  <a:pt x="2054" y="897"/>
                </a:cubicBezTo>
                <a:cubicBezTo>
                  <a:pt x="2061" y="891"/>
                  <a:pt x="2071" y="884"/>
                  <a:pt x="2081" y="879"/>
                </a:cubicBezTo>
                <a:close/>
                <a:moveTo>
                  <a:pt x="2057" y="861"/>
                </a:moveTo>
                <a:cubicBezTo>
                  <a:pt x="2057" y="861"/>
                  <a:pt x="2057" y="861"/>
                  <a:pt x="2057" y="861"/>
                </a:cubicBezTo>
                <a:cubicBezTo>
                  <a:pt x="2061" y="864"/>
                  <a:pt x="2065" y="868"/>
                  <a:pt x="2069" y="871"/>
                </a:cubicBezTo>
                <a:cubicBezTo>
                  <a:pt x="2071" y="872"/>
                  <a:pt x="2073" y="873"/>
                  <a:pt x="2074" y="875"/>
                </a:cubicBezTo>
                <a:cubicBezTo>
                  <a:pt x="2074" y="875"/>
                  <a:pt x="2075" y="875"/>
                  <a:pt x="2075" y="875"/>
                </a:cubicBezTo>
                <a:cubicBezTo>
                  <a:pt x="2074" y="875"/>
                  <a:pt x="2074" y="876"/>
                  <a:pt x="2073" y="876"/>
                </a:cubicBezTo>
                <a:cubicBezTo>
                  <a:pt x="2070" y="877"/>
                  <a:pt x="2063" y="882"/>
                  <a:pt x="2058" y="884"/>
                </a:cubicBezTo>
                <a:cubicBezTo>
                  <a:pt x="2056" y="884"/>
                  <a:pt x="2054" y="884"/>
                  <a:pt x="2053" y="884"/>
                </a:cubicBezTo>
                <a:cubicBezTo>
                  <a:pt x="2051" y="882"/>
                  <a:pt x="2055" y="867"/>
                  <a:pt x="2057" y="861"/>
                </a:cubicBezTo>
                <a:close/>
                <a:moveTo>
                  <a:pt x="2049" y="838"/>
                </a:moveTo>
                <a:cubicBezTo>
                  <a:pt x="2049" y="838"/>
                  <a:pt x="2049" y="837"/>
                  <a:pt x="2049" y="837"/>
                </a:cubicBezTo>
                <a:cubicBezTo>
                  <a:pt x="2049" y="837"/>
                  <a:pt x="2049" y="838"/>
                  <a:pt x="2049" y="838"/>
                </a:cubicBezTo>
                <a:cubicBezTo>
                  <a:pt x="2049" y="843"/>
                  <a:pt x="2050" y="848"/>
                  <a:pt x="2049" y="852"/>
                </a:cubicBezTo>
                <a:cubicBezTo>
                  <a:pt x="2049" y="852"/>
                  <a:pt x="2049" y="852"/>
                  <a:pt x="2049" y="853"/>
                </a:cubicBezTo>
                <a:cubicBezTo>
                  <a:pt x="2049" y="856"/>
                  <a:pt x="2047" y="860"/>
                  <a:pt x="2045" y="865"/>
                </a:cubicBezTo>
                <a:cubicBezTo>
                  <a:pt x="2047" y="856"/>
                  <a:pt x="2048" y="847"/>
                  <a:pt x="2049" y="838"/>
                </a:cubicBezTo>
                <a:close/>
                <a:moveTo>
                  <a:pt x="1211" y="733"/>
                </a:moveTo>
                <a:cubicBezTo>
                  <a:pt x="1211" y="731"/>
                  <a:pt x="1212" y="730"/>
                  <a:pt x="1212" y="729"/>
                </a:cubicBezTo>
                <a:cubicBezTo>
                  <a:pt x="1213" y="728"/>
                  <a:pt x="1213" y="728"/>
                  <a:pt x="1214" y="727"/>
                </a:cubicBezTo>
                <a:cubicBezTo>
                  <a:pt x="1217" y="729"/>
                  <a:pt x="1220" y="730"/>
                  <a:pt x="1223" y="730"/>
                </a:cubicBezTo>
                <a:cubicBezTo>
                  <a:pt x="1223" y="730"/>
                  <a:pt x="1223" y="730"/>
                  <a:pt x="1223" y="730"/>
                </a:cubicBezTo>
                <a:cubicBezTo>
                  <a:pt x="1221" y="736"/>
                  <a:pt x="1219" y="741"/>
                  <a:pt x="1215" y="746"/>
                </a:cubicBezTo>
                <a:cubicBezTo>
                  <a:pt x="1212" y="750"/>
                  <a:pt x="1209" y="753"/>
                  <a:pt x="1206" y="756"/>
                </a:cubicBezTo>
                <a:cubicBezTo>
                  <a:pt x="1207" y="749"/>
                  <a:pt x="1208" y="740"/>
                  <a:pt x="1211" y="733"/>
                </a:cubicBezTo>
                <a:close/>
                <a:moveTo>
                  <a:pt x="516" y="1250"/>
                </a:moveTo>
                <a:cubicBezTo>
                  <a:pt x="512" y="1247"/>
                  <a:pt x="511" y="1241"/>
                  <a:pt x="514" y="1237"/>
                </a:cubicBezTo>
                <a:cubicBezTo>
                  <a:pt x="517" y="1232"/>
                  <a:pt x="524" y="1231"/>
                  <a:pt x="528" y="1234"/>
                </a:cubicBezTo>
                <a:cubicBezTo>
                  <a:pt x="532" y="1238"/>
                  <a:pt x="533" y="1244"/>
                  <a:pt x="530" y="1248"/>
                </a:cubicBezTo>
                <a:cubicBezTo>
                  <a:pt x="527" y="1252"/>
                  <a:pt x="521" y="1253"/>
                  <a:pt x="516" y="1250"/>
                </a:cubicBezTo>
                <a:close/>
                <a:moveTo>
                  <a:pt x="344" y="1923"/>
                </a:moveTo>
                <a:cubicBezTo>
                  <a:pt x="339" y="1924"/>
                  <a:pt x="334" y="1920"/>
                  <a:pt x="333" y="1915"/>
                </a:cubicBezTo>
                <a:cubicBezTo>
                  <a:pt x="333" y="1909"/>
                  <a:pt x="337" y="1904"/>
                  <a:pt x="342" y="1904"/>
                </a:cubicBezTo>
                <a:cubicBezTo>
                  <a:pt x="347" y="1903"/>
                  <a:pt x="352" y="1907"/>
                  <a:pt x="353" y="1912"/>
                </a:cubicBezTo>
                <a:cubicBezTo>
                  <a:pt x="354" y="1917"/>
                  <a:pt x="350" y="1922"/>
                  <a:pt x="344" y="1923"/>
                </a:cubicBezTo>
                <a:close/>
                <a:moveTo>
                  <a:pt x="296" y="1926"/>
                </a:moveTo>
                <a:cubicBezTo>
                  <a:pt x="297" y="1926"/>
                  <a:pt x="297" y="1926"/>
                  <a:pt x="297" y="1926"/>
                </a:cubicBezTo>
                <a:cubicBezTo>
                  <a:pt x="304" y="1979"/>
                  <a:pt x="304" y="1979"/>
                  <a:pt x="304" y="1979"/>
                </a:cubicBezTo>
                <a:cubicBezTo>
                  <a:pt x="264" y="1984"/>
                  <a:pt x="264" y="1984"/>
                  <a:pt x="264" y="1984"/>
                </a:cubicBezTo>
                <a:cubicBezTo>
                  <a:pt x="262" y="1953"/>
                  <a:pt x="279" y="1928"/>
                  <a:pt x="296" y="1926"/>
                </a:cubicBezTo>
                <a:close/>
                <a:moveTo>
                  <a:pt x="266" y="1997"/>
                </a:moveTo>
                <a:cubicBezTo>
                  <a:pt x="306" y="1991"/>
                  <a:pt x="306" y="1991"/>
                  <a:pt x="306" y="1991"/>
                </a:cubicBezTo>
                <a:cubicBezTo>
                  <a:pt x="312" y="2041"/>
                  <a:pt x="312" y="2041"/>
                  <a:pt x="312" y="2041"/>
                </a:cubicBezTo>
                <a:cubicBezTo>
                  <a:pt x="295" y="2042"/>
                  <a:pt x="273" y="2025"/>
                  <a:pt x="266" y="1997"/>
                </a:cubicBezTo>
                <a:close/>
                <a:moveTo>
                  <a:pt x="812" y="2806"/>
                </a:moveTo>
                <a:cubicBezTo>
                  <a:pt x="810" y="2807"/>
                  <a:pt x="809" y="2808"/>
                  <a:pt x="807" y="2808"/>
                </a:cubicBezTo>
                <a:cubicBezTo>
                  <a:pt x="806" y="2809"/>
                  <a:pt x="804" y="2809"/>
                  <a:pt x="804" y="2808"/>
                </a:cubicBezTo>
                <a:cubicBezTo>
                  <a:pt x="802" y="2804"/>
                  <a:pt x="800" y="2801"/>
                  <a:pt x="797" y="2797"/>
                </a:cubicBezTo>
                <a:cubicBezTo>
                  <a:pt x="797" y="2797"/>
                  <a:pt x="797" y="2797"/>
                  <a:pt x="797" y="2797"/>
                </a:cubicBezTo>
                <a:cubicBezTo>
                  <a:pt x="804" y="2793"/>
                  <a:pt x="813" y="2790"/>
                  <a:pt x="821" y="2789"/>
                </a:cubicBezTo>
                <a:cubicBezTo>
                  <a:pt x="827" y="2788"/>
                  <a:pt x="834" y="2789"/>
                  <a:pt x="840" y="2788"/>
                </a:cubicBezTo>
                <a:cubicBezTo>
                  <a:pt x="832" y="2795"/>
                  <a:pt x="822" y="2802"/>
                  <a:pt x="812" y="2806"/>
                </a:cubicBezTo>
                <a:close/>
                <a:moveTo>
                  <a:pt x="837" y="2825"/>
                </a:moveTo>
                <a:cubicBezTo>
                  <a:pt x="837" y="2825"/>
                  <a:pt x="837" y="2825"/>
                  <a:pt x="837" y="2825"/>
                </a:cubicBezTo>
                <a:cubicBezTo>
                  <a:pt x="833" y="2822"/>
                  <a:pt x="828" y="2818"/>
                  <a:pt x="824" y="2815"/>
                </a:cubicBezTo>
                <a:cubicBezTo>
                  <a:pt x="822" y="2814"/>
                  <a:pt x="821" y="2812"/>
                  <a:pt x="819" y="2811"/>
                </a:cubicBezTo>
                <a:cubicBezTo>
                  <a:pt x="819" y="2811"/>
                  <a:pt x="819" y="2811"/>
                  <a:pt x="819" y="2811"/>
                </a:cubicBezTo>
                <a:cubicBezTo>
                  <a:pt x="819" y="2811"/>
                  <a:pt x="820" y="2810"/>
                  <a:pt x="820" y="2810"/>
                </a:cubicBezTo>
                <a:cubicBezTo>
                  <a:pt x="824" y="2809"/>
                  <a:pt x="830" y="2803"/>
                  <a:pt x="835" y="2802"/>
                </a:cubicBezTo>
                <a:cubicBezTo>
                  <a:pt x="837" y="2801"/>
                  <a:pt x="839" y="2801"/>
                  <a:pt x="840" y="2802"/>
                </a:cubicBezTo>
                <a:cubicBezTo>
                  <a:pt x="843" y="2804"/>
                  <a:pt x="838" y="2819"/>
                  <a:pt x="837" y="2825"/>
                </a:cubicBezTo>
                <a:close/>
                <a:moveTo>
                  <a:pt x="845" y="2848"/>
                </a:moveTo>
                <a:cubicBezTo>
                  <a:pt x="845" y="2848"/>
                  <a:pt x="845" y="2849"/>
                  <a:pt x="845" y="2849"/>
                </a:cubicBezTo>
                <a:cubicBezTo>
                  <a:pt x="845" y="2848"/>
                  <a:pt x="845" y="2848"/>
                  <a:pt x="844" y="2847"/>
                </a:cubicBezTo>
                <a:cubicBezTo>
                  <a:pt x="844" y="2843"/>
                  <a:pt x="844" y="2838"/>
                  <a:pt x="844" y="2834"/>
                </a:cubicBezTo>
                <a:cubicBezTo>
                  <a:pt x="844" y="2834"/>
                  <a:pt x="844" y="2833"/>
                  <a:pt x="844" y="2833"/>
                </a:cubicBezTo>
                <a:cubicBezTo>
                  <a:pt x="844" y="2830"/>
                  <a:pt x="846" y="2826"/>
                  <a:pt x="848" y="2821"/>
                </a:cubicBezTo>
                <a:cubicBezTo>
                  <a:pt x="847" y="2830"/>
                  <a:pt x="846" y="2839"/>
                  <a:pt x="845" y="2848"/>
                </a:cubicBezTo>
                <a:close/>
                <a:moveTo>
                  <a:pt x="1682" y="2953"/>
                </a:moveTo>
                <a:cubicBezTo>
                  <a:pt x="1682" y="2954"/>
                  <a:pt x="1681" y="2956"/>
                  <a:pt x="1681" y="2957"/>
                </a:cubicBezTo>
                <a:cubicBezTo>
                  <a:pt x="1681" y="2958"/>
                  <a:pt x="1680" y="2958"/>
                  <a:pt x="1679" y="2958"/>
                </a:cubicBezTo>
                <a:cubicBezTo>
                  <a:pt x="1676" y="2957"/>
                  <a:pt x="1673" y="2956"/>
                  <a:pt x="1671" y="2956"/>
                </a:cubicBezTo>
                <a:cubicBezTo>
                  <a:pt x="1671" y="2956"/>
                  <a:pt x="1671" y="2956"/>
                  <a:pt x="1671" y="2956"/>
                </a:cubicBezTo>
                <a:cubicBezTo>
                  <a:pt x="1672" y="2950"/>
                  <a:pt x="1674" y="2945"/>
                  <a:pt x="1678" y="2940"/>
                </a:cubicBezTo>
                <a:cubicBezTo>
                  <a:pt x="1681" y="2936"/>
                  <a:pt x="1684" y="2933"/>
                  <a:pt x="1687" y="2930"/>
                </a:cubicBezTo>
                <a:cubicBezTo>
                  <a:pt x="1687" y="2937"/>
                  <a:pt x="1685" y="2946"/>
                  <a:pt x="1682" y="2953"/>
                </a:cubicBezTo>
                <a:close/>
                <a:moveTo>
                  <a:pt x="2377" y="2436"/>
                </a:moveTo>
                <a:cubicBezTo>
                  <a:pt x="2381" y="2439"/>
                  <a:pt x="2382" y="2445"/>
                  <a:pt x="2379" y="2449"/>
                </a:cubicBezTo>
                <a:cubicBezTo>
                  <a:pt x="2376" y="2454"/>
                  <a:pt x="2370" y="2455"/>
                  <a:pt x="2365" y="2452"/>
                </a:cubicBezTo>
                <a:cubicBezTo>
                  <a:pt x="2361" y="2448"/>
                  <a:pt x="2360" y="2442"/>
                  <a:pt x="2363" y="2438"/>
                </a:cubicBezTo>
                <a:cubicBezTo>
                  <a:pt x="2366" y="2433"/>
                  <a:pt x="2372" y="2432"/>
                  <a:pt x="2377" y="2436"/>
                </a:cubicBezTo>
                <a:close/>
                <a:moveTo>
                  <a:pt x="2575" y="1892"/>
                </a:moveTo>
                <a:cubicBezTo>
                  <a:pt x="2575" y="1892"/>
                  <a:pt x="2576" y="1892"/>
                  <a:pt x="2576" y="1891"/>
                </a:cubicBezTo>
                <a:cubicBezTo>
                  <a:pt x="2576" y="1892"/>
                  <a:pt x="2575" y="1892"/>
                  <a:pt x="2575" y="1892"/>
                </a:cubicBezTo>
                <a:cubicBezTo>
                  <a:pt x="2572" y="1894"/>
                  <a:pt x="2570" y="1896"/>
                  <a:pt x="2567" y="1897"/>
                </a:cubicBezTo>
                <a:cubicBezTo>
                  <a:pt x="2567" y="1897"/>
                  <a:pt x="2566" y="1897"/>
                  <a:pt x="2566" y="1897"/>
                </a:cubicBezTo>
                <a:cubicBezTo>
                  <a:pt x="2565" y="1898"/>
                  <a:pt x="2561" y="1899"/>
                  <a:pt x="2558" y="1899"/>
                </a:cubicBezTo>
                <a:cubicBezTo>
                  <a:pt x="2563" y="1897"/>
                  <a:pt x="2569" y="1894"/>
                  <a:pt x="2575" y="1892"/>
                </a:cubicBezTo>
                <a:close/>
                <a:moveTo>
                  <a:pt x="2564" y="1905"/>
                </a:moveTo>
                <a:cubicBezTo>
                  <a:pt x="2564" y="1905"/>
                  <a:pt x="2564" y="1905"/>
                  <a:pt x="2564" y="1905"/>
                </a:cubicBezTo>
                <a:cubicBezTo>
                  <a:pt x="2563" y="1909"/>
                  <a:pt x="2563" y="1912"/>
                  <a:pt x="2562" y="1916"/>
                </a:cubicBezTo>
                <a:cubicBezTo>
                  <a:pt x="2562" y="1918"/>
                  <a:pt x="2562" y="1919"/>
                  <a:pt x="2562" y="1921"/>
                </a:cubicBezTo>
                <a:cubicBezTo>
                  <a:pt x="2562" y="1921"/>
                  <a:pt x="2562" y="1921"/>
                  <a:pt x="2562" y="1921"/>
                </a:cubicBezTo>
                <a:cubicBezTo>
                  <a:pt x="2561" y="1921"/>
                  <a:pt x="2561" y="1921"/>
                  <a:pt x="2561" y="1920"/>
                </a:cubicBezTo>
                <a:cubicBezTo>
                  <a:pt x="2559" y="1919"/>
                  <a:pt x="2553" y="1917"/>
                  <a:pt x="2550" y="1914"/>
                </a:cubicBezTo>
                <a:cubicBezTo>
                  <a:pt x="2549" y="1913"/>
                  <a:pt x="2549" y="1912"/>
                  <a:pt x="2549" y="1911"/>
                </a:cubicBezTo>
                <a:cubicBezTo>
                  <a:pt x="2549" y="1909"/>
                  <a:pt x="2560" y="1906"/>
                  <a:pt x="2564" y="1905"/>
                </a:cubicBezTo>
                <a:close/>
                <a:moveTo>
                  <a:pt x="2561" y="1927"/>
                </a:moveTo>
                <a:cubicBezTo>
                  <a:pt x="2562" y="1928"/>
                  <a:pt x="2563" y="1928"/>
                  <a:pt x="2564" y="1929"/>
                </a:cubicBezTo>
                <a:cubicBezTo>
                  <a:pt x="2565" y="1930"/>
                  <a:pt x="2565" y="1930"/>
                  <a:pt x="2566" y="1931"/>
                </a:cubicBezTo>
                <a:cubicBezTo>
                  <a:pt x="2564" y="1934"/>
                  <a:pt x="2562" y="1936"/>
                  <a:pt x="2561" y="1939"/>
                </a:cubicBezTo>
                <a:cubicBezTo>
                  <a:pt x="2561" y="1939"/>
                  <a:pt x="2561" y="1939"/>
                  <a:pt x="2561" y="1939"/>
                </a:cubicBezTo>
                <a:cubicBezTo>
                  <a:pt x="2556" y="1936"/>
                  <a:pt x="2551" y="1932"/>
                  <a:pt x="2547" y="1927"/>
                </a:cubicBezTo>
                <a:cubicBezTo>
                  <a:pt x="2545" y="1924"/>
                  <a:pt x="2543" y="1920"/>
                  <a:pt x="2540" y="1916"/>
                </a:cubicBezTo>
                <a:cubicBezTo>
                  <a:pt x="2547" y="1918"/>
                  <a:pt x="2555" y="1922"/>
                  <a:pt x="2561" y="1927"/>
                </a:cubicBezTo>
                <a:close/>
                <a:moveTo>
                  <a:pt x="2546" y="1935"/>
                </a:moveTo>
                <a:cubicBezTo>
                  <a:pt x="2549" y="1939"/>
                  <a:pt x="2554" y="1942"/>
                  <a:pt x="2559" y="1944"/>
                </a:cubicBezTo>
                <a:cubicBezTo>
                  <a:pt x="2559" y="1945"/>
                  <a:pt x="2559" y="1945"/>
                  <a:pt x="2559" y="1945"/>
                </a:cubicBezTo>
                <a:cubicBezTo>
                  <a:pt x="2559" y="1948"/>
                  <a:pt x="2559" y="1952"/>
                  <a:pt x="2561" y="1955"/>
                </a:cubicBezTo>
                <a:cubicBezTo>
                  <a:pt x="2563" y="1961"/>
                  <a:pt x="2568" y="1965"/>
                  <a:pt x="2573" y="1967"/>
                </a:cubicBezTo>
                <a:cubicBezTo>
                  <a:pt x="2574" y="1968"/>
                  <a:pt x="2575" y="1968"/>
                  <a:pt x="2575" y="1970"/>
                </a:cubicBezTo>
                <a:cubicBezTo>
                  <a:pt x="2574" y="1977"/>
                  <a:pt x="2577" y="1983"/>
                  <a:pt x="2582" y="1987"/>
                </a:cubicBezTo>
                <a:cubicBezTo>
                  <a:pt x="2529" y="1976"/>
                  <a:pt x="2529" y="1976"/>
                  <a:pt x="2529" y="1976"/>
                </a:cubicBezTo>
                <a:cubicBezTo>
                  <a:pt x="2531" y="1957"/>
                  <a:pt x="2533" y="1937"/>
                  <a:pt x="2535" y="1918"/>
                </a:cubicBezTo>
                <a:cubicBezTo>
                  <a:pt x="2539" y="1923"/>
                  <a:pt x="2541" y="1930"/>
                  <a:pt x="2546" y="1935"/>
                </a:cubicBezTo>
                <a:close/>
                <a:moveTo>
                  <a:pt x="2454" y="1164"/>
                </a:moveTo>
                <a:cubicBezTo>
                  <a:pt x="2470" y="1185"/>
                  <a:pt x="2470" y="1185"/>
                  <a:pt x="2470" y="1185"/>
                </a:cubicBezTo>
                <a:cubicBezTo>
                  <a:pt x="2437" y="1211"/>
                  <a:pt x="2437" y="1211"/>
                  <a:pt x="2437" y="1211"/>
                </a:cubicBezTo>
                <a:cubicBezTo>
                  <a:pt x="2420" y="1190"/>
                  <a:pt x="2420" y="1190"/>
                  <a:pt x="2420" y="1190"/>
                </a:cubicBezTo>
                <a:lnTo>
                  <a:pt x="2454" y="1164"/>
                </a:lnTo>
                <a:close/>
                <a:moveTo>
                  <a:pt x="2406" y="1172"/>
                </a:moveTo>
                <a:cubicBezTo>
                  <a:pt x="2390" y="1151"/>
                  <a:pt x="2390" y="1151"/>
                  <a:pt x="2390" y="1151"/>
                </a:cubicBezTo>
                <a:cubicBezTo>
                  <a:pt x="2424" y="1125"/>
                  <a:pt x="2424" y="1125"/>
                  <a:pt x="2424" y="1125"/>
                </a:cubicBezTo>
                <a:cubicBezTo>
                  <a:pt x="2440" y="1146"/>
                  <a:pt x="2440" y="1146"/>
                  <a:pt x="2440" y="1146"/>
                </a:cubicBezTo>
                <a:lnTo>
                  <a:pt x="2406" y="1172"/>
                </a:lnTo>
                <a:close/>
                <a:moveTo>
                  <a:pt x="2453" y="1136"/>
                </a:moveTo>
                <a:cubicBezTo>
                  <a:pt x="2436" y="1115"/>
                  <a:pt x="2436" y="1115"/>
                  <a:pt x="2436" y="1115"/>
                </a:cubicBezTo>
                <a:cubicBezTo>
                  <a:pt x="2470" y="1089"/>
                  <a:pt x="2470" y="1089"/>
                  <a:pt x="2470" y="1089"/>
                </a:cubicBezTo>
                <a:cubicBezTo>
                  <a:pt x="2486" y="1110"/>
                  <a:pt x="2486" y="1110"/>
                  <a:pt x="2486" y="1110"/>
                </a:cubicBezTo>
                <a:lnTo>
                  <a:pt x="2453" y="1136"/>
                </a:lnTo>
                <a:close/>
                <a:moveTo>
                  <a:pt x="2423" y="1097"/>
                </a:moveTo>
                <a:cubicBezTo>
                  <a:pt x="2406" y="1076"/>
                  <a:pt x="2406" y="1076"/>
                  <a:pt x="2406" y="1076"/>
                </a:cubicBezTo>
                <a:cubicBezTo>
                  <a:pt x="2440" y="1050"/>
                  <a:pt x="2440" y="1050"/>
                  <a:pt x="2440" y="1050"/>
                </a:cubicBezTo>
                <a:cubicBezTo>
                  <a:pt x="2456" y="1071"/>
                  <a:pt x="2456" y="1071"/>
                  <a:pt x="2456" y="1071"/>
                </a:cubicBezTo>
                <a:lnTo>
                  <a:pt x="2423" y="1097"/>
                </a:lnTo>
                <a:close/>
                <a:moveTo>
                  <a:pt x="2410" y="1107"/>
                </a:moveTo>
                <a:cubicBezTo>
                  <a:pt x="2376" y="1133"/>
                  <a:pt x="2376" y="1133"/>
                  <a:pt x="2376" y="1133"/>
                </a:cubicBezTo>
                <a:cubicBezTo>
                  <a:pt x="2360" y="1112"/>
                  <a:pt x="2360" y="1112"/>
                  <a:pt x="2360" y="1112"/>
                </a:cubicBezTo>
                <a:cubicBezTo>
                  <a:pt x="2394" y="1086"/>
                  <a:pt x="2394" y="1086"/>
                  <a:pt x="2394" y="1086"/>
                </a:cubicBezTo>
                <a:lnTo>
                  <a:pt x="2410" y="1107"/>
                </a:lnTo>
                <a:close/>
                <a:moveTo>
                  <a:pt x="2544" y="1443"/>
                </a:moveTo>
                <a:cubicBezTo>
                  <a:pt x="2543" y="1447"/>
                  <a:pt x="2541" y="1451"/>
                  <a:pt x="2539" y="1455"/>
                </a:cubicBezTo>
                <a:cubicBezTo>
                  <a:pt x="2539" y="1456"/>
                  <a:pt x="2539" y="1456"/>
                  <a:pt x="2539" y="1456"/>
                </a:cubicBezTo>
                <a:cubicBezTo>
                  <a:pt x="2538" y="1458"/>
                  <a:pt x="2534" y="1462"/>
                  <a:pt x="2531" y="1465"/>
                </a:cubicBezTo>
                <a:cubicBezTo>
                  <a:pt x="2535" y="1458"/>
                  <a:pt x="2540" y="1450"/>
                  <a:pt x="2544" y="1442"/>
                </a:cubicBezTo>
                <a:cubicBezTo>
                  <a:pt x="2544" y="1442"/>
                  <a:pt x="2545" y="1441"/>
                  <a:pt x="2545" y="1441"/>
                </a:cubicBezTo>
                <a:cubicBezTo>
                  <a:pt x="2545" y="1442"/>
                  <a:pt x="2544" y="1442"/>
                  <a:pt x="2544" y="1443"/>
                </a:cubicBezTo>
                <a:close/>
                <a:moveTo>
                  <a:pt x="2550" y="1480"/>
                </a:moveTo>
                <a:cubicBezTo>
                  <a:pt x="2551" y="1482"/>
                  <a:pt x="2552" y="1484"/>
                  <a:pt x="2553" y="1486"/>
                </a:cubicBezTo>
                <a:cubicBezTo>
                  <a:pt x="2553" y="1486"/>
                  <a:pt x="2554" y="1486"/>
                  <a:pt x="2554" y="1486"/>
                </a:cubicBezTo>
                <a:cubicBezTo>
                  <a:pt x="2553" y="1486"/>
                  <a:pt x="2552" y="1487"/>
                  <a:pt x="2552" y="1487"/>
                </a:cubicBezTo>
                <a:cubicBezTo>
                  <a:pt x="2548" y="1486"/>
                  <a:pt x="2540" y="1489"/>
                  <a:pt x="2535" y="1488"/>
                </a:cubicBezTo>
                <a:cubicBezTo>
                  <a:pt x="2533" y="1488"/>
                  <a:pt x="2531" y="1487"/>
                  <a:pt x="2530" y="1486"/>
                </a:cubicBezTo>
                <a:cubicBezTo>
                  <a:pt x="2529" y="1483"/>
                  <a:pt x="2539" y="1471"/>
                  <a:pt x="2542" y="1467"/>
                </a:cubicBezTo>
                <a:cubicBezTo>
                  <a:pt x="2542" y="1467"/>
                  <a:pt x="2542" y="1466"/>
                  <a:pt x="2543" y="1466"/>
                </a:cubicBezTo>
                <a:cubicBezTo>
                  <a:pt x="2545" y="1471"/>
                  <a:pt x="2548" y="1476"/>
                  <a:pt x="2550" y="1480"/>
                </a:cubicBezTo>
                <a:close/>
                <a:moveTo>
                  <a:pt x="2542" y="1429"/>
                </a:moveTo>
                <a:cubicBezTo>
                  <a:pt x="2531" y="1449"/>
                  <a:pt x="2519" y="1469"/>
                  <a:pt x="2505" y="1489"/>
                </a:cubicBezTo>
                <a:cubicBezTo>
                  <a:pt x="2502" y="1490"/>
                  <a:pt x="2498" y="1490"/>
                  <a:pt x="2494" y="1491"/>
                </a:cubicBezTo>
                <a:cubicBezTo>
                  <a:pt x="2487" y="1491"/>
                  <a:pt x="2483" y="1494"/>
                  <a:pt x="2483" y="1498"/>
                </a:cubicBezTo>
                <a:cubicBezTo>
                  <a:pt x="2477" y="1481"/>
                  <a:pt x="2472" y="1465"/>
                  <a:pt x="2465" y="1449"/>
                </a:cubicBezTo>
                <a:cubicBezTo>
                  <a:pt x="2539" y="1411"/>
                  <a:pt x="2539" y="1411"/>
                  <a:pt x="2539" y="1411"/>
                </a:cubicBezTo>
                <a:cubicBezTo>
                  <a:pt x="2539" y="1416"/>
                  <a:pt x="2540" y="1422"/>
                  <a:pt x="2543" y="1427"/>
                </a:cubicBezTo>
                <a:cubicBezTo>
                  <a:pt x="2542" y="1428"/>
                  <a:pt x="2542" y="1428"/>
                  <a:pt x="2542" y="1429"/>
                </a:cubicBezTo>
                <a:close/>
                <a:moveTo>
                  <a:pt x="2526" y="1557"/>
                </a:moveTo>
                <a:cubicBezTo>
                  <a:pt x="2526" y="1557"/>
                  <a:pt x="2526" y="1557"/>
                  <a:pt x="2526" y="1557"/>
                </a:cubicBezTo>
                <a:cubicBezTo>
                  <a:pt x="2527" y="1559"/>
                  <a:pt x="2528" y="1562"/>
                  <a:pt x="2529" y="1565"/>
                </a:cubicBezTo>
                <a:cubicBezTo>
                  <a:pt x="2530" y="1566"/>
                  <a:pt x="2530" y="1567"/>
                  <a:pt x="2530" y="1569"/>
                </a:cubicBezTo>
                <a:cubicBezTo>
                  <a:pt x="2530" y="1569"/>
                  <a:pt x="2530" y="1569"/>
                  <a:pt x="2530" y="1569"/>
                </a:cubicBezTo>
                <a:cubicBezTo>
                  <a:pt x="2530" y="1569"/>
                  <a:pt x="2530" y="1569"/>
                  <a:pt x="2529" y="1569"/>
                </a:cubicBezTo>
                <a:cubicBezTo>
                  <a:pt x="2527" y="1568"/>
                  <a:pt x="2523" y="1569"/>
                  <a:pt x="2520" y="1568"/>
                </a:cubicBezTo>
                <a:cubicBezTo>
                  <a:pt x="2519" y="1567"/>
                  <a:pt x="2518" y="1567"/>
                  <a:pt x="2517" y="1566"/>
                </a:cubicBezTo>
                <a:cubicBezTo>
                  <a:pt x="2517" y="1564"/>
                  <a:pt x="2524" y="1559"/>
                  <a:pt x="2526" y="1557"/>
                </a:cubicBezTo>
                <a:close/>
                <a:moveTo>
                  <a:pt x="2520" y="1555"/>
                </a:moveTo>
                <a:cubicBezTo>
                  <a:pt x="2523" y="1551"/>
                  <a:pt x="2527" y="1547"/>
                  <a:pt x="2530" y="1543"/>
                </a:cubicBezTo>
                <a:cubicBezTo>
                  <a:pt x="2530" y="1543"/>
                  <a:pt x="2530" y="1543"/>
                  <a:pt x="2531" y="1543"/>
                </a:cubicBezTo>
                <a:cubicBezTo>
                  <a:pt x="2530" y="1543"/>
                  <a:pt x="2530" y="1543"/>
                  <a:pt x="2530" y="1544"/>
                </a:cubicBezTo>
                <a:cubicBezTo>
                  <a:pt x="2529" y="1546"/>
                  <a:pt x="2528" y="1548"/>
                  <a:pt x="2526" y="1550"/>
                </a:cubicBezTo>
                <a:cubicBezTo>
                  <a:pt x="2526" y="1550"/>
                  <a:pt x="2526" y="1550"/>
                  <a:pt x="2526" y="1550"/>
                </a:cubicBezTo>
                <a:cubicBezTo>
                  <a:pt x="2525" y="1552"/>
                  <a:pt x="2522" y="1553"/>
                  <a:pt x="2520" y="1555"/>
                </a:cubicBezTo>
                <a:close/>
                <a:moveTo>
                  <a:pt x="2532" y="1573"/>
                </a:moveTo>
                <a:cubicBezTo>
                  <a:pt x="2533" y="1573"/>
                  <a:pt x="2534" y="1574"/>
                  <a:pt x="2535" y="1574"/>
                </a:cubicBezTo>
                <a:cubicBezTo>
                  <a:pt x="2536" y="1574"/>
                  <a:pt x="2536" y="1574"/>
                  <a:pt x="2537" y="1575"/>
                </a:cubicBezTo>
                <a:cubicBezTo>
                  <a:pt x="2536" y="1577"/>
                  <a:pt x="2536" y="1580"/>
                  <a:pt x="2536" y="1582"/>
                </a:cubicBezTo>
                <a:cubicBezTo>
                  <a:pt x="2536" y="1582"/>
                  <a:pt x="2536" y="1582"/>
                  <a:pt x="2536" y="1582"/>
                </a:cubicBezTo>
                <a:cubicBezTo>
                  <a:pt x="2531" y="1582"/>
                  <a:pt x="2526" y="1581"/>
                  <a:pt x="2522" y="1578"/>
                </a:cubicBezTo>
                <a:cubicBezTo>
                  <a:pt x="2519" y="1576"/>
                  <a:pt x="2516" y="1574"/>
                  <a:pt x="2513" y="1572"/>
                </a:cubicBezTo>
                <a:cubicBezTo>
                  <a:pt x="2519" y="1572"/>
                  <a:pt x="2526" y="1572"/>
                  <a:pt x="2532" y="1573"/>
                </a:cubicBezTo>
                <a:close/>
                <a:moveTo>
                  <a:pt x="2531" y="1535"/>
                </a:moveTo>
                <a:cubicBezTo>
                  <a:pt x="2531" y="1535"/>
                  <a:pt x="2531" y="1535"/>
                  <a:pt x="2530" y="1536"/>
                </a:cubicBezTo>
                <a:cubicBezTo>
                  <a:pt x="2522" y="1546"/>
                  <a:pt x="2513" y="1556"/>
                  <a:pt x="2503" y="1565"/>
                </a:cubicBezTo>
                <a:cubicBezTo>
                  <a:pt x="2503" y="1565"/>
                  <a:pt x="2503" y="1565"/>
                  <a:pt x="2503" y="1565"/>
                </a:cubicBezTo>
                <a:cubicBezTo>
                  <a:pt x="2498" y="1547"/>
                  <a:pt x="2493" y="1529"/>
                  <a:pt x="2487" y="1512"/>
                </a:cubicBezTo>
                <a:cubicBezTo>
                  <a:pt x="2490" y="1516"/>
                  <a:pt x="2495" y="1516"/>
                  <a:pt x="2500" y="1513"/>
                </a:cubicBezTo>
                <a:cubicBezTo>
                  <a:pt x="2503" y="1510"/>
                  <a:pt x="2505" y="1507"/>
                  <a:pt x="2508" y="1504"/>
                </a:cubicBezTo>
                <a:cubicBezTo>
                  <a:pt x="2509" y="1504"/>
                  <a:pt x="2509" y="1504"/>
                  <a:pt x="2511" y="1503"/>
                </a:cubicBezTo>
                <a:cubicBezTo>
                  <a:pt x="2520" y="1504"/>
                  <a:pt x="2529" y="1509"/>
                  <a:pt x="2538" y="1512"/>
                </a:cubicBezTo>
                <a:cubicBezTo>
                  <a:pt x="2537" y="1513"/>
                  <a:pt x="2537" y="1513"/>
                  <a:pt x="2537" y="1513"/>
                </a:cubicBezTo>
                <a:cubicBezTo>
                  <a:pt x="2531" y="1519"/>
                  <a:pt x="2529" y="1527"/>
                  <a:pt x="2531" y="1535"/>
                </a:cubicBezTo>
                <a:close/>
                <a:moveTo>
                  <a:pt x="2532" y="1635"/>
                </a:moveTo>
                <a:cubicBezTo>
                  <a:pt x="2537" y="1635"/>
                  <a:pt x="2542" y="1638"/>
                  <a:pt x="2543" y="1644"/>
                </a:cubicBezTo>
                <a:cubicBezTo>
                  <a:pt x="2544" y="1649"/>
                  <a:pt x="2540" y="1654"/>
                  <a:pt x="2535" y="1655"/>
                </a:cubicBezTo>
                <a:cubicBezTo>
                  <a:pt x="2529" y="1656"/>
                  <a:pt x="2524" y="1652"/>
                  <a:pt x="2523" y="1646"/>
                </a:cubicBezTo>
                <a:cubicBezTo>
                  <a:pt x="2523" y="1641"/>
                  <a:pt x="2527" y="1636"/>
                  <a:pt x="2532" y="1635"/>
                </a:cubicBezTo>
                <a:close/>
                <a:moveTo>
                  <a:pt x="2537" y="1675"/>
                </a:moveTo>
                <a:cubicBezTo>
                  <a:pt x="2533" y="1675"/>
                  <a:pt x="2529" y="1675"/>
                  <a:pt x="2525" y="1674"/>
                </a:cubicBezTo>
                <a:cubicBezTo>
                  <a:pt x="2525" y="1672"/>
                  <a:pt x="2524" y="1671"/>
                  <a:pt x="2524" y="1669"/>
                </a:cubicBezTo>
                <a:cubicBezTo>
                  <a:pt x="2528" y="1670"/>
                  <a:pt x="2532" y="1671"/>
                  <a:pt x="2536" y="1670"/>
                </a:cubicBezTo>
                <a:cubicBezTo>
                  <a:pt x="2549" y="1669"/>
                  <a:pt x="2559" y="1656"/>
                  <a:pt x="2557" y="1642"/>
                </a:cubicBezTo>
                <a:cubicBezTo>
                  <a:pt x="2555" y="1628"/>
                  <a:pt x="2543" y="1618"/>
                  <a:pt x="2529" y="1620"/>
                </a:cubicBezTo>
                <a:cubicBezTo>
                  <a:pt x="2524" y="1621"/>
                  <a:pt x="2520" y="1623"/>
                  <a:pt x="2517" y="1626"/>
                </a:cubicBezTo>
                <a:cubicBezTo>
                  <a:pt x="2513" y="1608"/>
                  <a:pt x="2509" y="1591"/>
                  <a:pt x="2505" y="1573"/>
                </a:cubicBezTo>
                <a:cubicBezTo>
                  <a:pt x="2512" y="1575"/>
                  <a:pt x="2517" y="1581"/>
                  <a:pt x="2523" y="1584"/>
                </a:cubicBezTo>
                <a:cubicBezTo>
                  <a:pt x="2527" y="1586"/>
                  <a:pt x="2532" y="1587"/>
                  <a:pt x="2536" y="1587"/>
                </a:cubicBezTo>
                <a:cubicBezTo>
                  <a:pt x="2536" y="1587"/>
                  <a:pt x="2536" y="1587"/>
                  <a:pt x="2537" y="1587"/>
                </a:cubicBezTo>
                <a:cubicBezTo>
                  <a:pt x="2537" y="1589"/>
                  <a:pt x="2539" y="1592"/>
                  <a:pt x="2541" y="1594"/>
                </a:cubicBezTo>
                <a:cubicBezTo>
                  <a:pt x="2545" y="1597"/>
                  <a:pt x="2549" y="1598"/>
                  <a:pt x="2554" y="1598"/>
                </a:cubicBezTo>
                <a:cubicBezTo>
                  <a:pt x="2555" y="1598"/>
                  <a:pt x="2556" y="1599"/>
                  <a:pt x="2556" y="1600"/>
                </a:cubicBezTo>
                <a:cubicBezTo>
                  <a:pt x="2557" y="1603"/>
                  <a:pt x="2559" y="1605"/>
                  <a:pt x="2561" y="1607"/>
                </a:cubicBezTo>
                <a:cubicBezTo>
                  <a:pt x="2554" y="1604"/>
                  <a:pt x="2546" y="1603"/>
                  <a:pt x="2538" y="1602"/>
                </a:cubicBezTo>
                <a:cubicBezTo>
                  <a:pt x="2538" y="1602"/>
                  <a:pt x="2538" y="1602"/>
                  <a:pt x="2538" y="1602"/>
                </a:cubicBezTo>
                <a:cubicBezTo>
                  <a:pt x="2538" y="1602"/>
                  <a:pt x="2537" y="1595"/>
                  <a:pt x="2529" y="1596"/>
                </a:cubicBezTo>
                <a:cubicBezTo>
                  <a:pt x="2522" y="1597"/>
                  <a:pt x="2517" y="1598"/>
                  <a:pt x="2517" y="1604"/>
                </a:cubicBezTo>
                <a:cubicBezTo>
                  <a:pt x="2517" y="1604"/>
                  <a:pt x="2516" y="1604"/>
                  <a:pt x="2515" y="1604"/>
                </a:cubicBezTo>
                <a:cubicBezTo>
                  <a:pt x="2517" y="1620"/>
                  <a:pt x="2517" y="1620"/>
                  <a:pt x="2517" y="1620"/>
                </a:cubicBezTo>
                <a:cubicBezTo>
                  <a:pt x="2520" y="1618"/>
                  <a:pt x="2524" y="1616"/>
                  <a:pt x="2529" y="1616"/>
                </a:cubicBezTo>
                <a:cubicBezTo>
                  <a:pt x="2529" y="1616"/>
                  <a:pt x="2529" y="1616"/>
                  <a:pt x="2529" y="1616"/>
                </a:cubicBezTo>
                <a:cubicBezTo>
                  <a:pt x="2530" y="1616"/>
                  <a:pt x="2531" y="1616"/>
                  <a:pt x="2531" y="1615"/>
                </a:cubicBezTo>
                <a:cubicBezTo>
                  <a:pt x="2546" y="1615"/>
                  <a:pt x="2559" y="1626"/>
                  <a:pt x="2561" y="1642"/>
                </a:cubicBezTo>
                <a:cubicBezTo>
                  <a:pt x="2563" y="1658"/>
                  <a:pt x="2552" y="1673"/>
                  <a:pt x="2537" y="1675"/>
                </a:cubicBezTo>
                <a:close/>
                <a:moveTo>
                  <a:pt x="2568" y="1507"/>
                </a:moveTo>
                <a:cubicBezTo>
                  <a:pt x="2567" y="1507"/>
                  <a:pt x="2567" y="1507"/>
                  <a:pt x="2567" y="1507"/>
                </a:cubicBezTo>
                <a:cubicBezTo>
                  <a:pt x="2564" y="1506"/>
                  <a:pt x="2562" y="1505"/>
                  <a:pt x="2559" y="1506"/>
                </a:cubicBezTo>
                <a:cubicBezTo>
                  <a:pt x="2559" y="1506"/>
                  <a:pt x="2558" y="1506"/>
                  <a:pt x="2558" y="1506"/>
                </a:cubicBezTo>
                <a:cubicBezTo>
                  <a:pt x="2554" y="1505"/>
                  <a:pt x="2551" y="1506"/>
                  <a:pt x="2547" y="1507"/>
                </a:cubicBezTo>
                <a:cubicBezTo>
                  <a:pt x="2546" y="1506"/>
                  <a:pt x="2544" y="1506"/>
                  <a:pt x="2543" y="1505"/>
                </a:cubicBezTo>
                <a:cubicBezTo>
                  <a:pt x="2537" y="1503"/>
                  <a:pt x="2531" y="1501"/>
                  <a:pt x="2525" y="1499"/>
                </a:cubicBezTo>
                <a:cubicBezTo>
                  <a:pt x="2535" y="1496"/>
                  <a:pt x="2547" y="1493"/>
                  <a:pt x="2558" y="1493"/>
                </a:cubicBezTo>
                <a:cubicBezTo>
                  <a:pt x="2560" y="1493"/>
                  <a:pt x="2562" y="1493"/>
                  <a:pt x="2563" y="1493"/>
                </a:cubicBezTo>
                <a:cubicBezTo>
                  <a:pt x="2565" y="1493"/>
                  <a:pt x="2566" y="1494"/>
                  <a:pt x="2567" y="1495"/>
                </a:cubicBezTo>
                <a:cubicBezTo>
                  <a:pt x="2566" y="1499"/>
                  <a:pt x="2567" y="1503"/>
                  <a:pt x="2568" y="1507"/>
                </a:cubicBezTo>
                <a:cubicBezTo>
                  <a:pt x="2568" y="1507"/>
                  <a:pt x="2568" y="1507"/>
                  <a:pt x="2568" y="1507"/>
                </a:cubicBezTo>
                <a:close/>
                <a:moveTo>
                  <a:pt x="2622" y="1300"/>
                </a:moveTo>
                <a:cubicBezTo>
                  <a:pt x="2628" y="1311"/>
                  <a:pt x="2624" y="1325"/>
                  <a:pt x="2613" y="1330"/>
                </a:cubicBezTo>
                <a:cubicBezTo>
                  <a:pt x="2602" y="1336"/>
                  <a:pt x="2589" y="1332"/>
                  <a:pt x="2583" y="1321"/>
                </a:cubicBezTo>
                <a:cubicBezTo>
                  <a:pt x="2578" y="1310"/>
                  <a:pt x="2582" y="1297"/>
                  <a:pt x="2593" y="1291"/>
                </a:cubicBezTo>
                <a:cubicBezTo>
                  <a:pt x="2603" y="1285"/>
                  <a:pt x="2617" y="1290"/>
                  <a:pt x="2622" y="1300"/>
                </a:cubicBezTo>
                <a:close/>
                <a:moveTo>
                  <a:pt x="2563" y="1234"/>
                </a:moveTo>
                <a:cubicBezTo>
                  <a:pt x="2574" y="1228"/>
                  <a:pt x="2587" y="1232"/>
                  <a:pt x="2593" y="1243"/>
                </a:cubicBezTo>
                <a:cubicBezTo>
                  <a:pt x="2598" y="1254"/>
                  <a:pt x="2594" y="1267"/>
                  <a:pt x="2583" y="1273"/>
                </a:cubicBezTo>
                <a:cubicBezTo>
                  <a:pt x="2572" y="1279"/>
                  <a:pt x="2559" y="1274"/>
                  <a:pt x="2553" y="1264"/>
                </a:cubicBezTo>
                <a:cubicBezTo>
                  <a:pt x="2548" y="1253"/>
                  <a:pt x="2552" y="1239"/>
                  <a:pt x="2563" y="1234"/>
                </a:cubicBezTo>
                <a:close/>
                <a:moveTo>
                  <a:pt x="2567" y="1329"/>
                </a:moveTo>
                <a:cubicBezTo>
                  <a:pt x="2572" y="1340"/>
                  <a:pt x="2568" y="1354"/>
                  <a:pt x="2557" y="1359"/>
                </a:cubicBezTo>
                <a:cubicBezTo>
                  <a:pt x="2547" y="1365"/>
                  <a:pt x="2533" y="1361"/>
                  <a:pt x="2528" y="1350"/>
                </a:cubicBezTo>
                <a:cubicBezTo>
                  <a:pt x="2522" y="1339"/>
                  <a:pt x="2526" y="1326"/>
                  <a:pt x="2537" y="1320"/>
                </a:cubicBezTo>
                <a:cubicBezTo>
                  <a:pt x="2548" y="1314"/>
                  <a:pt x="2561" y="1319"/>
                  <a:pt x="2567" y="1329"/>
                </a:cubicBezTo>
                <a:close/>
                <a:moveTo>
                  <a:pt x="2507" y="1263"/>
                </a:moveTo>
                <a:cubicBezTo>
                  <a:pt x="2518" y="1257"/>
                  <a:pt x="2531" y="1261"/>
                  <a:pt x="2537" y="1272"/>
                </a:cubicBezTo>
                <a:cubicBezTo>
                  <a:pt x="2543" y="1283"/>
                  <a:pt x="2538" y="1296"/>
                  <a:pt x="2528" y="1302"/>
                </a:cubicBezTo>
                <a:cubicBezTo>
                  <a:pt x="2517" y="1308"/>
                  <a:pt x="2503" y="1303"/>
                  <a:pt x="2498" y="1293"/>
                </a:cubicBezTo>
                <a:cubicBezTo>
                  <a:pt x="2492" y="1282"/>
                  <a:pt x="2496" y="1268"/>
                  <a:pt x="2507" y="1263"/>
                </a:cubicBezTo>
                <a:close/>
                <a:moveTo>
                  <a:pt x="2511" y="1358"/>
                </a:moveTo>
                <a:cubicBezTo>
                  <a:pt x="2517" y="1369"/>
                  <a:pt x="2513" y="1383"/>
                  <a:pt x="2502" y="1388"/>
                </a:cubicBezTo>
                <a:cubicBezTo>
                  <a:pt x="2491" y="1394"/>
                  <a:pt x="2478" y="1390"/>
                  <a:pt x="2472" y="1379"/>
                </a:cubicBezTo>
                <a:cubicBezTo>
                  <a:pt x="2466" y="1368"/>
                  <a:pt x="2471" y="1355"/>
                  <a:pt x="2481" y="1349"/>
                </a:cubicBezTo>
                <a:cubicBezTo>
                  <a:pt x="2492" y="1344"/>
                  <a:pt x="2505" y="1348"/>
                  <a:pt x="2511" y="1358"/>
                </a:cubicBezTo>
                <a:close/>
                <a:moveTo>
                  <a:pt x="2472" y="1331"/>
                </a:moveTo>
                <a:cubicBezTo>
                  <a:pt x="2461" y="1337"/>
                  <a:pt x="2448" y="1332"/>
                  <a:pt x="2442" y="1322"/>
                </a:cubicBezTo>
                <a:cubicBezTo>
                  <a:pt x="2436" y="1311"/>
                  <a:pt x="2441" y="1297"/>
                  <a:pt x="2451" y="1292"/>
                </a:cubicBezTo>
                <a:cubicBezTo>
                  <a:pt x="2462" y="1286"/>
                  <a:pt x="2476" y="1290"/>
                  <a:pt x="2481" y="1301"/>
                </a:cubicBezTo>
                <a:cubicBezTo>
                  <a:pt x="2487" y="1312"/>
                  <a:pt x="2483" y="1325"/>
                  <a:pt x="2472" y="1331"/>
                </a:cubicBezTo>
                <a:close/>
                <a:moveTo>
                  <a:pt x="2483" y="1175"/>
                </a:moveTo>
                <a:cubicBezTo>
                  <a:pt x="2467" y="1154"/>
                  <a:pt x="2467" y="1154"/>
                  <a:pt x="2467" y="1154"/>
                </a:cubicBezTo>
                <a:cubicBezTo>
                  <a:pt x="2501" y="1128"/>
                  <a:pt x="2501" y="1128"/>
                  <a:pt x="2501" y="1128"/>
                </a:cubicBezTo>
                <a:cubicBezTo>
                  <a:pt x="2517" y="1149"/>
                  <a:pt x="2517" y="1149"/>
                  <a:pt x="2517" y="1149"/>
                </a:cubicBezTo>
                <a:lnTo>
                  <a:pt x="2483" y="1175"/>
                </a:lnTo>
                <a:close/>
                <a:moveTo>
                  <a:pt x="2564" y="1113"/>
                </a:moveTo>
                <a:cubicBezTo>
                  <a:pt x="2530" y="1140"/>
                  <a:pt x="2530" y="1140"/>
                  <a:pt x="2530" y="1140"/>
                </a:cubicBezTo>
                <a:cubicBezTo>
                  <a:pt x="2514" y="1118"/>
                  <a:pt x="2514" y="1118"/>
                  <a:pt x="2514" y="1118"/>
                </a:cubicBezTo>
                <a:cubicBezTo>
                  <a:pt x="2547" y="1092"/>
                  <a:pt x="2547" y="1092"/>
                  <a:pt x="2547" y="1092"/>
                </a:cubicBezTo>
                <a:lnTo>
                  <a:pt x="2564" y="1113"/>
                </a:lnTo>
                <a:close/>
                <a:moveTo>
                  <a:pt x="2517" y="1053"/>
                </a:moveTo>
                <a:cubicBezTo>
                  <a:pt x="2533" y="1074"/>
                  <a:pt x="2533" y="1074"/>
                  <a:pt x="2533" y="1074"/>
                </a:cubicBezTo>
                <a:cubicBezTo>
                  <a:pt x="2499" y="1100"/>
                  <a:pt x="2499" y="1100"/>
                  <a:pt x="2499" y="1100"/>
                </a:cubicBezTo>
                <a:cubicBezTo>
                  <a:pt x="2483" y="1079"/>
                  <a:pt x="2483" y="1079"/>
                  <a:pt x="2483" y="1079"/>
                </a:cubicBezTo>
                <a:lnTo>
                  <a:pt x="2517" y="1053"/>
                </a:lnTo>
                <a:close/>
                <a:moveTo>
                  <a:pt x="2503" y="1035"/>
                </a:moveTo>
                <a:cubicBezTo>
                  <a:pt x="2469" y="1061"/>
                  <a:pt x="2469" y="1061"/>
                  <a:pt x="2469" y="1061"/>
                </a:cubicBezTo>
                <a:cubicBezTo>
                  <a:pt x="2453" y="1040"/>
                  <a:pt x="2453" y="1040"/>
                  <a:pt x="2453" y="1040"/>
                </a:cubicBezTo>
                <a:cubicBezTo>
                  <a:pt x="2487" y="1014"/>
                  <a:pt x="2487" y="1014"/>
                  <a:pt x="2487" y="1014"/>
                </a:cubicBezTo>
                <a:lnTo>
                  <a:pt x="2503" y="1035"/>
                </a:lnTo>
                <a:close/>
                <a:moveTo>
                  <a:pt x="2456" y="974"/>
                </a:moveTo>
                <a:cubicBezTo>
                  <a:pt x="2472" y="995"/>
                  <a:pt x="2472" y="995"/>
                  <a:pt x="2472" y="995"/>
                </a:cubicBezTo>
                <a:cubicBezTo>
                  <a:pt x="2439" y="1021"/>
                  <a:pt x="2439" y="1021"/>
                  <a:pt x="2439" y="1021"/>
                </a:cubicBezTo>
                <a:cubicBezTo>
                  <a:pt x="2422" y="1000"/>
                  <a:pt x="2422" y="1000"/>
                  <a:pt x="2422" y="1000"/>
                </a:cubicBezTo>
                <a:lnTo>
                  <a:pt x="2456" y="974"/>
                </a:lnTo>
                <a:close/>
                <a:moveTo>
                  <a:pt x="2410" y="1010"/>
                </a:moveTo>
                <a:cubicBezTo>
                  <a:pt x="2426" y="1031"/>
                  <a:pt x="2426" y="1031"/>
                  <a:pt x="2426" y="1031"/>
                </a:cubicBezTo>
                <a:cubicBezTo>
                  <a:pt x="2392" y="1057"/>
                  <a:pt x="2392" y="1057"/>
                  <a:pt x="2392" y="1057"/>
                </a:cubicBezTo>
                <a:cubicBezTo>
                  <a:pt x="2376" y="1036"/>
                  <a:pt x="2376" y="1036"/>
                  <a:pt x="2376" y="1036"/>
                </a:cubicBezTo>
                <a:lnTo>
                  <a:pt x="2410" y="1010"/>
                </a:lnTo>
                <a:close/>
                <a:moveTo>
                  <a:pt x="2363" y="1046"/>
                </a:moveTo>
                <a:cubicBezTo>
                  <a:pt x="2379" y="1067"/>
                  <a:pt x="2379" y="1067"/>
                  <a:pt x="2379" y="1067"/>
                </a:cubicBezTo>
                <a:cubicBezTo>
                  <a:pt x="2345" y="1093"/>
                  <a:pt x="2345" y="1093"/>
                  <a:pt x="2345" y="1093"/>
                </a:cubicBezTo>
                <a:cubicBezTo>
                  <a:pt x="2329" y="1072"/>
                  <a:pt x="2329" y="1072"/>
                  <a:pt x="2329" y="1072"/>
                </a:cubicBezTo>
                <a:lnTo>
                  <a:pt x="2363" y="1046"/>
                </a:lnTo>
                <a:close/>
                <a:moveTo>
                  <a:pt x="2294" y="887"/>
                </a:moveTo>
                <a:cubicBezTo>
                  <a:pt x="2315" y="866"/>
                  <a:pt x="2315" y="866"/>
                  <a:pt x="2315" y="866"/>
                </a:cubicBezTo>
                <a:cubicBezTo>
                  <a:pt x="2341" y="891"/>
                  <a:pt x="2341" y="891"/>
                  <a:pt x="2341" y="891"/>
                </a:cubicBezTo>
                <a:cubicBezTo>
                  <a:pt x="2320" y="913"/>
                  <a:pt x="2320" y="913"/>
                  <a:pt x="2320" y="913"/>
                </a:cubicBezTo>
                <a:lnTo>
                  <a:pt x="2294" y="887"/>
                </a:lnTo>
                <a:close/>
                <a:moveTo>
                  <a:pt x="2455" y="774"/>
                </a:moveTo>
                <a:cubicBezTo>
                  <a:pt x="2434" y="795"/>
                  <a:pt x="2434" y="795"/>
                  <a:pt x="2434" y="795"/>
                </a:cubicBezTo>
                <a:cubicBezTo>
                  <a:pt x="2407" y="770"/>
                  <a:pt x="2407" y="770"/>
                  <a:pt x="2407" y="770"/>
                </a:cubicBezTo>
                <a:cubicBezTo>
                  <a:pt x="2428" y="748"/>
                  <a:pt x="2428" y="748"/>
                  <a:pt x="2428" y="748"/>
                </a:cubicBezTo>
                <a:lnTo>
                  <a:pt x="2455" y="774"/>
                </a:lnTo>
                <a:close/>
                <a:moveTo>
                  <a:pt x="2445" y="731"/>
                </a:moveTo>
                <a:cubicBezTo>
                  <a:pt x="2466" y="709"/>
                  <a:pt x="2466" y="709"/>
                  <a:pt x="2466" y="709"/>
                </a:cubicBezTo>
                <a:cubicBezTo>
                  <a:pt x="2492" y="735"/>
                  <a:pt x="2492" y="735"/>
                  <a:pt x="2492" y="735"/>
                </a:cubicBezTo>
                <a:cubicBezTo>
                  <a:pt x="2472" y="756"/>
                  <a:pt x="2472" y="756"/>
                  <a:pt x="2472" y="756"/>
                </a:cubicBezTo>
                <a:lnTo>
                  <a:pt x="2445" y="731"/>
                </a:lnTo>
                <a:close/>
                <a:moveTo>
                  <a:pt x="2417" y="813"/>
                </a:moveTo>
                <a:cubicBezTo>
                  <a:pt x="2396" y="835"/>
                  <a:pt x="2396" y="835"/>
                  <a:pt x="2396" y="835"/>
                </a:cubicBezTo>
                <a:cubicBezTo>
                  <a:pt x="2370" y="809"/>
                  <a:pt x="2370" y="809"/>
                  <a:pt x="2370" y="809"/>
                </a:cubicBezTo>
                <a:cubicBezTo>
                  <a:pt x="2390" y="787"/>
                  <a:pt x="2390" y="787"/>
                  <a:pt x="2390" y="787"/>
                </a:cubicBezTo>
                <a:lnTo>
                  <a:pt x="2417" y="813"/>
                </a:lnTo>
                <a:close/>
                <a:moveTo>
                  <a:pt x="2379" y="852"/>
                </a:moveTo>
                <a:cubicBezTo>
                  <a:pt x="2358" y="874"/>
                  <a:pt x="2358" y="874"/>
                  <a:pt x="2358" y="874"/>
                </a:cubicBezTo>
                <a:cubicBezTo>
                  <a:pt x="2332" y="848"/>
                  <a:pt x="2332" y="848"/>
                  <a:pt x="2332" y="848"/>
                </a:cubicBezTo>
                <a:cubicBezTo>
                  <a:pt x="2353" y="827"/>
                  <a:pt x="2353" y="827"/>
                  <a:pt x="2353" y="827"/>
                </a:cubicBezTo>
                <a:lnTo>
                  <a:pt x="2379" y="852"/>
                </a:lnTo>
                <a:close/>
                <a:moveTo>
                  <a:pt x="2351" y="943"/>
                </a:moveTo>
                <a:cubicBezTo>
                  <a:pt x="2325" y="917"/>
                  <a:pt x="2325" y="917"/>
                  <a:pt x="2325" y="917"/>
                </a:cubicBezTo>
                <a:cubicBezTo>
                  <a:pt x="2346" y="896"/>
                  <a:pt x="2346" y="896"/>
                  <a:pt x="2346" y="896"/>
                </a:cubicBezTo>
                <a:cubicBezTo>
                  <a:pt x="2372" y="921"/>
                  <a:pt x="2372" y="921"/>
                  <a:pt x="2372" y="921"/>
                </a:cubicBezTo>
                <a:lnTo>
                  <a:pt x="2351" y="943"/>
                </a:lnTo>
                <a:close/>
                <a:moveTo>
                  <a:pt x="2389" y="904"/>
                </a:moveTo>
                <a:cubicBezTo>
                  <a:pt x="2363" y="878"/>
                  <a:pt x="2363" y="878"/>
                  <a:pt x="2363" y="878"/>
                </a:cubicBezTo>
                <a:cubicBezTo>
                  <a:pt x="2384" y="857"/>
                  <a:pt x="2384" y="857"/>
                  <a:pt x="2384" y="857"/>
                </a:cubicBezTo>
                <a:cubicBezTo>
                  <a:pt x="2410" y="882"/>
                  <a:pt x="2410" y="882"/>
                  <a:pt x="2410" y="882"/>
                </a:cubicBezTo>
                <a:lnTo>
                  <a:pt x="2389" y="904"/>
                </a:lnTo>
                <a:close/>
                <a:moveTo>
                  <a:pt x="2427" y="865"/>
                </a:moveTo>
                <a:cubicBezTo>
                  <a:pt x="2401" y="839"/>
                  <a:pt x="2401" y="839"/>
                  <a:pt x="2401" y="839"/>
                </a:cubicBezTo>
                <a:cubicBezTo>
                  <a:pt x="2422" y="818"/>
                  <a:pt x="2422" y="818"/>
                  <a:pt x="2422" y="818"/>
                </a:cubicBezTo>
                <a:cubicBezTo>
                  <a:pt x="2448" y="843"/>
                  <a:pt x="2448" y="843"/>
                  <a:pt x="2448" y="843"/>
                </a:cubicBezTo>
                <a:lnTo>
                  <a:pt x="2427" y="865"/>
                </a:lnTo>
                <a:close/>
                <a:moveTo>
                  <a:pt x="2465" y="826"/>
                </a:moveTo>
                <a:cubicBezTo>
                  <a:pt x="2438" y="800"/>
                  <a:pt x="2438" y="800"/>
                  <a:pt x="2438" y="800"/>
                </a:cubicBezTo>
                <a:cubicBezTo>
                  <a:pt x="2459" y="778"/>
                  <a:pt x="2459" y="778"/>
                  <a:pt x="2459" y="778"/>
                </a:cubicBezTo>
                <a:cubicBezTo>
                  <a:pt x="2486" y="804"/>
                  <a:pt x="2486" y="804"/>
                  <a:pt x="2486" y="804"/>
                </a:cubicBezTo>
                <a:lnTo>
                  <a:pt x="2465" y="826"/>
                </a:lnTo>
                <a:close/>
                <a:moveTo>
                  <a:pt x="2503" y="786"/>
                </a:moveTo>
                <a:cubicBezTo>
                  <a:pt x="2476" y="761"/>
                  <a:pt x="2476" y="761"/>
                  <a:pt x="2476" y="761"/>
                </a:cubicBezTo>
                <a:cubicBezTo>
                  <a:pt x="2497" y="739"/>
                  <a:pt x="2497" y="739"/>
                  <a:pt x="2497" y="739"/>
                </a:cubicBezTo>
                <a:cubicBezTo>
                  <a:pt x="2523" y="765"/>
                  <a:pt x="2523" y="765"/>
                  <a:pt x="2523" y="765"/>
                </a:cubicBezTo>
                <a:lnTo>
                  <a:pt x="2503" y="786"/>
                </a:lnTo>
                <a:close/>
                <a:moveTo>
                  <a:pt x="2561" y="726"/>
                </a:moveTo>
                <a:cubicBezTo>
                  <a:pt x="2540" y="747"/>
                  <a:pt x="2540" y="747"/>
                  <a:pt x="2540" y="747"/>
                </a:cubicBezTo>
                <a:cubicBezTo>
                  <a:pt x="2514" y="722"/>
                  <a:pt x="2514" y="722"/>
                  <a:pt x="2514" y="722"/>
                </a:cubicBezTo>
                <a:cubicBezTo>
                  <a:pt x="2535" y="700"/>
                  <a:pt x="2535" y="700"/>
                  <a:pt x="2535" y="700"/>
                </a:cubicBezTo>
                <a:lnTo>
                  <a:pt x="2561" y="726"/>
                </a:lnTo>
                <a:close/>
                <a:moveTo>
                  <a:pt x="2530" y="696"/>
                </a:moveTo>
                <a:cubicBezTo>
                  <a:pt x="2509" y="717"/>
                  <a:pt x="2509" y="717"/>
                  <a:pt x="2509" y="717"/>
                </a:cubicBezTo>
                <a:cubicBezTo>
                  <a:pt x="2483" y="692"/>
                  <a:pt x="2483" y="692"/>
                  <a:pt x="2483" y="692"/>
                </a:cubicBezTo>
                <a:cubicBezTo>
                  <a:pt x="2504" y="670"/>
                  <a:pt x="2504" y="670"/>
                  <a:pt x="2504" y="670"/>
                </a:cubicBezTo>
                <a:lnTo>
                  <a:pt x="2530" y="696"/>
                </a:lnTo>
                <a:close/>
                <a:moveTo>
                  <a:pt x="2473" y="640"/>
                </a:moveTo>
                <a:cubicBezTo>
                  <a:pt x="2499" y="666"/>
                  <a:pt x="2499" y="666"/>
                  <a:pt x="2499" y="666"/>
                </a:cubicBezTo>
                <a:cubicBezTo>
                  <a:pt x="2478" y="687"/>
                  <a:pt x="2478" y="687"/>
                  <a:pt x="2478" y="687"/>
                </a:cubicBezTo>
                <a:cubicBezTo>
                  <a:pt x="2452" y="662"/>
                  <a:pt x="2452" y="662"/>
                  <a:pt x="2452" y="662"/>
                </a:cubicBezTo>
                <a:lnTo>
                  <a:pt x="2473" y="640"/>
                </a:lnTo>
                <a:close/>
                <a:moveTo>
                  <a:pt x="2435" y="679"/>
                </a:moveTo>
                <a:cubicBezTo>
                  <a:pt x="2461" y="705"/>
                  <a:pt x="2461" y="705"/>
                  <a:pt x="2461" y="705"/>
                </a:cubicBezTo>
                <a:cubicBezTo>
                  <a:pt x="2440" y="726"/>
                  <a:pt x="2440" y="726"/>
                  <a:pt x="2440" y="726"/>
                </a:cubicBezTo>
                <a:cubicBezTo>
                  <a:pt x="2414" y="701"/>
                  <a:pt x="2414" y="701"/>
                  <a:pt x="2414" y="701"/>
                </a:cubicBezTo>
                <a:lnTo>
                  <a:pt x="2435" y="679"/>
                </a:lnTo>
                <a:close/>
                <a:moveTo>
                  <a:pt x="2397" y="718"/>
                </a:moveTo>
                <a:cubicBezTo>
                  <a:pt x="2424" y="744"/>
                  <a:pt x="2424" y="744"/>
                  <a:pt x="2424" y="744"/>
                </a:cubicBezTo>
                <a:cubicBezTo>
                  <a:pt x="2403" y="765"/>
                  <a:pt x="2403" y="765"/>
                  <a:pt x="2403" y="765"/>
                </a:cubicBezTo>
                <a:cubicBezTo>
                  <a:pt x="2376" y="740"/>
                  <a:pt x="2376" y="740"/>
                  <a:pt x="2376" y="740"/>
                </a:cubicBezTo>
                <a:lnTo>
                  <a:pt x="2397" y="718"/>
                </a:lnTo>
                <a:close/>
                <a:moveTo>
                  <a:pt x="2359" y="757"/>
                </a:moveTo>
                <a:cubicBezTo>
                  <a:pt x="2386" y="783"/>
                  <a:pt x="2386" y="783"/>
                  <a:pt x="2386" y="783"/>
                </a:cubicBezTo>
                <a:cubicBezTo>
                  <a:pt x="2365" y="805"/>
                  <a:pt x="2365" y="805"/>
                  <a:pt x="2365" y="805"/>
                </a:cubicBezTo>
                <a:cubicBezTo>
                  <a:pt x="2339" y="779"/>
                  <a:pt x="2339" y="779"/>
                  <a:pt x="2339" y="779"/>
                </a:cubicBezTo>
                <a:lnTo>
                  <a:pt x="2359" y="757"/>
                </a:lnTo>
                <a:close/>
                <a:moveTo>
                  <a:pt x="2322" y="797"/>
                </a:moveTo>
                <a:cubicBezTo>
                  <a:pt x="2348" y="822"/>
                  <a:pt x="2348" y="822"/>
                  <a:pt x="2348" y="822"/>
                </a:cubicBezTo>
                <a:cubicBezTo>
                  <a:pt x="2327" y="844"/>
                  <a:pt x="2327" y="844"/>
                  <a:pt x="2327" y="844"/>
                </a:cubicBezTo>
                <a:cubicBezTo>
                  <a:pt x="2301" y="818"/>
                  <a:pt x="2301" y="818"/>
                  <a:pt x="2301" y="818"/>
                </a:cubicBezTo>
                <a:lnTo>
                  <a:pt x="2322" y="797"/>
                </a:lnTo>
                <a:close/>
                <a:moveTo>
                  <a:pt x="2284" y="836"/>
                </a:moveTo>
                <a:cubicBezTo>
                  <a:pt x="2310" y="861"/>
                  <a:pt x="2310" y="861"/>
                  <a:pt x="2310" y="861"/>
                </a:cubicBezTo>
                <a:cubicBezTo>
                  <a:pt x="2289" y="883"/>
                  <a:pt x="2289" y="883"/>
                  <a:pt x="2289" y="883"/>
                </a:cubicBezTo>
                <a:cubicBezTo>
                  <a:pt x="2263" y="857"/>
                  <a:pt x="2263" y="857"/>
                  <a:pt x="2263" y="857"/>
                </a:cubicBezTo>
                <a:lnTo>
                  <a:pt x="2284" y="836"/>
                </a:lnTo>
                <a:close/>
                <a:moveTo>
                  <a:pt x="2125" y="2829"/>
                </a:moveTo>
                <a:cubicBezTo>
                  <a:pt x="2126" y="2831"/>
                  <a:pt x="2126" y="2833"/>
                  <a:pt x="2124" y="2835"/>
                </a:cubicBezTo>
                <a:cubicBezTo>
                  <a:pt x="2122" y="2839"/>
                  <a:pt x="2121" y="2842"/>
                  <a:pt x="2120" y="2846"/>
                </a:cubicBezTo>
                <a:cubicBezTo>
                  <a:pt x="2065" y="2740"/>
                  <a:pt x="2065" y="2740"/>
                  <a:pt x="2065" y="2740"/>
                </a:cubicBezTo>
                <a:cubicBezTo>
                  <a:pt x="2077" y="2731"/>
                  <a:pt x="2089" y="2722"/>
                  <a:pt x="2101" y="2713"/>
                </a:cubicBezTo>
                <a:cubicBezTo>
                  <a:pt x="2102" y="2714"/>
                  <a:pt x="2103" y="2714"/>
                  <a:pt x="2103" y="2715"/>
                </a:cubicBezTo>
                <a:cubicBezTo>
                  <a:pt x="2103" y="2715"/>
                  <a:pt x="2104" y="2715"/>
                  <a:pt x="2106" y="2717"/>
                </a:cubicBezTo>
                <a:cubicBezTo>
                  <a:pt x="2111" y="2730"/>
                  <a:pt x="2107" y="2747"/>
                  <a:pt x="2111" y="2761"/>
                </a:cubicBezTo>
                <a:cubicBezTo>
                  <a:pt x="2113" y="2770"/>
                  <a:pt x="2117" y="2778"/>
                  <a:pt x="2122" y="2785"/>
                </a:cubicBezTo>
                <a:cubicBezTo>
                  <a:pt x="2122" y="2786"/>
                  <a:pt x="2122" y="2786"/>
                  <a:pt x="2122" y="2786"/>
                </a:cubicBezTo>
                <a:cubicBezTo>
                  <a:pt x="2119" y="2791"/>
                  <a:pt x="2117" y="2796"/>
                  <a:pt x="2116" y="2802"/>
                </a:cubicBezTo>
                <a:cubicBezTo>
                  <a:pt x="2115" y="2812"/>
                  <a:pt x="2119" y="2822"/>
                  <a:pt x="2125" y="2829"/>
                </a:cubicBezTo>
                <a:close/>
                <a:moveTo>
                  <a:pt x="2118" y="3067"/>
                </a:moveTo>
                <a:cubicBezTo>
                  <a:pt x="2142" y="3115"/>
                  <a:pt x="2142" y="3115"/>
                  <a:pt x="2142" y="3115"/>
                </a:cubicBezTo>
                <a:cubicBezTo>
                  <a:pt x="2121" y="3126"/>
                  <a:pt x="2121" y="3126"/>
                  <a:pt x="2121" y="3126"/>
                </a:cubicBezTo>
                <a:cubicBezTo>
                  <a:pt x="2096" y="3078"/>
                  <a:pt x="2096" y="3078"/>
                  <a:pt x="2096" y="3078"/>
                </a:cubicBezTo>
                <a:lnTo>
                  <a:pt x="2118" y="3067"/>
                </a:lnTo>
                <a:close/>
                <a:moveTo>
                  <a:pt x="2087" y="3061"/>
                </a:moveTo>
                <a:cubicBezTo>
                  <a:pt x="2062" y="3013"/>
                  <a:pt x="2062" y="3013"/>
                  <a:pt x="2062" y="3013"/>
                </a:cubicBezTo>
                <a:cubicBezTo>
                  <a:pt x="2084" y="3001"/>
                  <a:pt x="2084" y="3001"/>
                  <a:pt x="2084" y="3001"/>
                </a:cubicBezTo>
                <a:cubicBezTo>
                  <a:pt x="2109" y="3049"/>
                  <a:pt x="2109" y="3049"/>
                  <a:pt x="2109" y="3049"/>
                </a:cubicBezTo>
                <a:lnTo>
                  <a:pt x="2087" y="3061"/>
                </a:lnTo>
                <a:close/>
                <a:moveTo>
                  <a:pt x="2151" y="3132"/>
                </a:moveTo>
                <a:cubicBezTo>
                  <a:pt x="2176" y="3180"/>
                  <a:pt x="2176" y="3180"/>
                  <a:pt x="2176" y="3180"/>
                </a:cubicBezTo>
                <a:cubicBezTo>
                  <a:pt x="2155" y="3192"/>
                  <a:pt x="2155" y="3192"/>
                  <a:pt x="2155" y="3192"/>
                </a:cubicBezTo>
                <a:cubicBezTo>
                  <a:pt x="2130" y="3144"/>
                  <a:pt x="2130" y="3144"/>
                  <a:pt x="2130" y="3144"/>
                </a:cubicBezTo>
                <a:lnTo>
                  <a:pt x="2151" y="3132"/>
                </a:lnTo>
                <a:close/>
                <a:moveTo>
                  <a:pt x="2164" y="3126"/>
                </a:moveTo>
                <a:cubicBezTo>
                  <a:pt x="2185" y="3115"/>
                  <a:pt x="2185" y="3115"/>
                  <a:pt x="2185" y="3115"/>
                </a:cubicBezTo>
                <a:cubicBezTo>
                  <a:pt x="2210" y="3163"/>
                  <a:pt x="2210" y="3163"/>
                  <a:pt x="2210" y="3163"/>
                </a:cubicBezTo>
                <a:cubicBezTo>
                  <a:pt x="2188" y="3174"/>
                  <a:pt x="2188" y="3174"/>
                  <a:pt x="2188" y="3174"/>
                </a:cubicBezTo>
                <a:lnTo>
                  <a:pt x="2164" y="3126"/>
                </a:lnTo>
                <a:close/>
                <a:moveTo>
                  <a:pt x="2155" y="3109"/>
                </a:moveTo>
                <a:cubicBezTo>
                  <a:pt x="2130" y="3061"/>
                  <a:pt x="2130" y="3061"/>
                  <a:pt x="2130" y="3061"/>
                </a:cubicBezTo>
                <a:cubicBezTo>
                  <a:pt x="2151" y="3049"/>
                  <a:pt x="2151" y="3049"/>
                  <a:pt x="2151" y="3049"/>
                </a:cubicBezTo>
                <a:cubicBezTo>
                  <a:pt x="2176" y="3097"/>
                  <a:pt x="2176" y="3097"/>
                  <a:pt x="2176" y="3097"/>
                </a:cubicBezTo>
                <a:lnTo>
                  <a:pt x="2155" y="3109"/>
                </a:lnTo>
                <a:close/>
                <a:moveTo>
                  <a:pt x="2121" y="3043"/>
                </a:moveTo>
                <a:cubicBezTo>
                  <a:pt x="2096" y="2995"/>
                  <a:pt x="2096" y="2995"/>
                  <a:pt x="2096" y="2995"/>
                </a:cubicBezTo>
                <a:cubicBezTo>
                  <a:pt x="2118" y="2984"/>
                  <a:pt x="2118" y="2984"/>
                  <a:pt x="2118" y="2984"/>
                </a:cubicBezTo>
                <a:cubicBezTo>
                  <a:pt x="2142" y="3032"/>
                  <a:pt x="2142" y="3032"/>
                  <a:pt x="2142" y="3032"/>
                </a:cubicBezTo>
                <a:lnTo>
                  <a:pt x="2121" y="3043"/>
                </a:lnTo>
                <a:close/>
                <a:moveTo>
                  <a:pt x="1894" y="3050"/>
                </a:moveTo>
                <a:cubicBezTo>
                  <a:pt x="1910" y="3102"/>
                  <a:pt x="1910" y="3102"/>
                  <a:pt x="1910" y="3102"/>
                </a:cubicBezTo>
                <a:cubicBezTo>
                  <a:pt x="1886" y="3109"/>
                  <a:pt x="1886" y="3109"/>
                  <a:pt x="1886" y="3109"/>
                </a:cubicBezTo>
                <a:cubicBezTo>
                  <a:pt x="1870" y="3057"/>
                  <a:pt x="1870" y="3057"/>
                  <a:pt x="1870" y="3057"/>
                </a:cubicBezTo>
                <a:lnTo>
                  <a:pt x="1894" y="3050"/>
                </a:lnTo>
                <a:close/>
                <a:moveTo>
                  <a:pt x="1866" y="3044"/>
                </a:moveTo>
                <a:cubicBezTo>
                  <a:pt x="1851" y="2993"/>
                  <a:pt x="1851" y="2993"/>
                  <a:pt x="1851" y="2993"/>
                </a:cubicBezTo>
                <a:cubicBezTo>
                  <a:pt x="1874" y="2986"/>
                  <a:pt x="1874" y="2986"/>
                  <a:pt x="1874" y="2986"/>
                </a:cubicBezTo>
                <a:cubicBezTo>
                  <a:pt x="1890" y="3037"/>
                  <a:pt x="1890" y="3037"/>
                  <a:pt x="1890" y="3037"/>
                </a:cubicBezTo>
                <a:lnTo>
                  <a:pt x="1866" y="3044"/>
                </a:lnTo>
                <a:close/>
                <a:moveTo>
                  <a:pt x="1887" y="2982"/>
                </a:moveTo>
                <a:cubicBezTo>
                  <a:pt x="1910" y="2974"/>
                  <a:pt x="1910" y="2974"/>
                  <a:pt x="1910" y="2974"/>
                </a:cubicBezTo>
                <a:cubicBezTo>
                  <a:pt x="1926" y="3026"/>
                  <a:pt x="1926" y="3026"/>
                  <a:pt x="1926" y="3026"/>
                </a:cubicBezTo>
                <a:cubicBezTo>
                  <a:pt x="1903" y="3033"/>
                  <a:pt x="1903" y="3033"/>
                  <a:pt x="1903" y="3033"/>
                </a:cubicBezTo>
                <a:lnTo>
                  <a:pt x="1887" y="2982"/>
                </a:lnTo>
                <a:close/>
                <a:moveTo>
                  <a:pt x="1158" y="3280"/>
                </a:moveTo>
                <a:cubicBezTo>
                  <a:pt x="1165" y="3238"/>
                  <a:pt x="1165" y="3238"/>
                  <a:pt x="1165" y="3238"/>
                </a:cubicBezTo>
                <a:cubicBezTo>
                  <a:pt x="1183" y="3240"/>
                  <a:pt x="1183" y="3240"/>
                  <a:pt x="1183" y="3240"/>
                </a:cubicBezTo>
                <a:cubicBezTo>
                  <a:pt x="1176" y="3283"/>
                  <a:pt x="1176" y="3283"/>
                  <a:pt x="1176" y="3283"/>
                </a:cubicBezTo>
                <a:lnTo>
                  <a:pt x="1158" y="3280"/>
                </a:lnTo>
                <a:close/>
                <a:moveTo>
                  <a:pt x="1174" y="3298"/>
                </a:moveTo>
                <a:cubicBezTo>
                  <a:pt x="1168" y="3341"/>
                  <a:pt x="1168" y="3341"/>
                  <a:pt x="1168" y="3341"/>
                </a:cubicBezTo>
                <a:cubicBezTo>
                  <a:pt x="1150" y="3338"/>
                  <a:pt x="1150" y="3338"/>
                  <a:pt x="1150" y="3338"/>
                </a:cubicBezTo>
                <a:cubicBezTo>
                  <a:pt x="1156" y="3296"/>
                  <a:pt x="1156" y="3296"/>
                  <a:pt x="1156" y="3296"/>
                </a:cubicBezTo>
                <a:lnTo>
                  <a:pt x="1174" y="3298"/>
                </a:lnTo>
                <a:close/>
                <a:moveTo>
                  <a:pt x="1167" y="3222"/>
                </a:moveTo>
                <a:cubicBezTo>
                  <a:pt x="1173" y="3179"/>
                  <a:pt x="1173" y="3179"/>
                  <a:pt x="1173" y="3179"/>
                </a:cubicBezTo>
                <a:cubicBezTo>
                  <a:pt x="1191" y="3182"/>
                  <a:pt x="1191" y="3182"/>
                  <a:pt x="1191" y="3182"/>
                </a:cubicBezTo>
                <a:cubicBezTo>
                  <a:pt x="1185" y="3224"/>
                  <a:pt x="1185" y="3224"/>
                  <a:pt x="1185" y="3224"/>
                </a:cubicBezTo>
                <a:lnTo>
                  <a:pt x="1167" y="3222"/>
                </a:lnTo>
                <a:close/>
                <a:moveTo>
                  <a:pt x="1217" y="3008"/>
                </a:moveTo>
                <a:cubicBezTo>
                  <a:pt x="1211" y="3050"/>
                  <a:pt x="1211" y="3050"/>
                  <a:pt x="1211" y="3050"/>
                </a:cubicBezTo>
                <a:cubicBezTo>
                  <a:pt x="1193" y="3047"/>
                  <a:pt x="1193" y="3047"/>
                  <a:pt x="1193" y="3047"/>
                </a:cubicBezTo>
                <a:cubicBezTo>
                  <a:pt x="1199" y="3005"/>
                  <a:pt x="1199" y="3005"/>
                  <a:pt x="1199" y="3005"/>
                </a:cubicBezTo>
                <a:lnTo>
                  <a:pt x="1217" y="3008"/>
                </a:lnTo>
                <a:close/>
                <a:moveTo>
                  <a:pt x="1202" y="2989"/>
                </a:moveTo>
                <a:cubicBezTo>
                  <a:pt x="1208" y="2947"/>
                  <a:pt x="1208" y="2947"/>
                  <a:pt x="1208" y="2947"/>
                </a:cubicBezTo>
                <a:cubicBezTo>
                  <a:pt x="1226" y="2949"/>
                  <a:pt x="1226" y="2949"/>
                  <a:pt x="1226" y="2949"/>
                </a:cubicBezTo>
                <a:cubicBezTo>
                  <a:pt x="1220" y="2992"/>
                  <a:pt x="1220" y="2992"/>
                  <a:pt x="1220" y="2992"/>
                </a:cubicBezTo>
                <a:lnTo>
                  <a:pt x="1202" y="2989"/>
                </a:lnTo>
                <a:close/>
                <a:moveTo>
                  <a:pt x="1208" y="3066"/>
                </a:moveTo>
                <a:cubicBezTo>
                  <a:pt x="1202" y="3108"/>
                  <a:pt x="1202" y="3108"/>
                  <a:pt x="1202" y="3108"/>
                </a:cubicBezTo>
                <a:cubicBezTo>
                  <a:pt x="1184" y="3105"/>
                  <a:pt x="1184" y="3105"/>
                  <a:pt x="1184" y="3105"/>
                </a:cubicBezTo>
                <a:cubicBezTo>
                  <a:pt x="1190" y="3063"/>
                  <a:pt x="1190" y="3063"/>
                  <a:pt x="1190" y="3063"/>
                </a:cubicBezTo>
                <a:lnTo>
                  <a:pt x="1208" y="3066"/>
                </a:lnTo>
                <a:close/>
                <a:moveTo>
                  <a:pt x="1186" y="2987"/>
                </a:moveTo>
                <a:cubicBezTo>
                  <a:pt x="1168" y="2984"/>
                  <a:pt x="1168" y="2984"/>
                  <a:pt x="1168" y="2984"/>
                </a:cubicBezTo>
                <a:cubicBezTo>
                  <a:pt x="1174" y="2942"/>
                  <a:pt x="1174" y="2942"/>
                  <a:pt x="1174" y="2942"/>
                </a:cubicBezTo>
                <a:cubicBezTo>
                  <a:pt x="1192" y="2944"/>
                  <a:pt x="1192" y="2944"/>
                  <a:pt x="1192" y="2944"/>
                </a:cubicBezTo>
                <a:lnTo>
                  <a:pt x="1186" y="2987"/>
                </a:lnTo>
                <a:close/>
                <a:moveTo>
                  <a:pt x="1183" y="3003"/>
                </a:moveTo>
                <a:cubicBezTo>
                  <a:pt x="1177" y="3045"/>
                  <a:pt x="1177" y="3045"/>
                  <a:pt x="1177" y="3045"/>
                </a:cubicBezTo>
                <a:cubicBezTo>
                  <a:pt x="1159" y="3042"/>
                  <a:pt x="1159" y="3042"/>
                  <a:pt x="1159" y="3042"/>
                </a:cubicBezTo>
                <a:cubicBezTo>
                  <a:pt x="1165" y="3000"/>
                  <a:pt x="1165" y="3000"/>
                  <a:pt x="1165" y="3000"/>
                </a:cubicBezTo>
                <a:lnTo>
                  <a:pt x="1183" y="3003"/>
                </a:lnTo>
                <a:close/>
                <a:moveTo>
                  <a:pt x="1175" y="3061"/>
                </a:moveTo>
                <a:cubicBezTo>
                  <a:pt x="1168" y="3103"/>
                  <a:pt x="1168" y="3103"/>
                  <a:pt x="1168" y="3103"/>
                </a:cubicBezTo>
                <a:cubicBezTo>
                  <a:pt x="1150" y="3100"/>
                  <a:pt x="1150" y="3100"/>
                  <a:pt x="1150" y="3100"/>
                </a:cubicBezTo>
                <a:cubicBezTo>
                  <a:pt x="1157" y="3058"/>
                  <a:pt x="1157" y="3058"/>
                  <a:pt x="1157" y="3058"/>
                </a:cubicBezTo>
                <a:lnTo>
                  <a:pt x="1175" y="3061"/>
                </a:lnTo>
                <a:close/>
                <a:moveTo>
                  <a:pt x="1176" y="3164"/>
                </a:moveTo>
                <a:cubicBezTo>
                  <a:pt x="1182" y="3121"/>
                  <a:pt x="1182" y="3121"/>
                  <a:pt x="1182" y="3121"/>
                </a:cubicBezTo>
                <a:cubicBezTo>
                  <a:pt x="1200" y="3124"/>
                  <a:pt x="1200" y="3124"/>
                  <a:pt x="1200" y="3124"/>
                </a:cubicBezTo>
                <a:cubicBezTo>
                  <a:pt x="1194" y="3166"/>
                  <a:pt x="1194" y="3166"/>
                  <a:pt x="1194" y="3166"/>
                </a:cubicBezTo>
                <a:lnTo>
                  <a:pt x="1176" y="3164"/>
                </a:lnTo>
                <a:close/>
                <a:moveTo>
                  <a:pt x="1198" y="3243"/>
                </a:moveTo>
                <a:cubicBezTo>
                  <a:pt x="1216" y="3245"/>
                  <a:pt x="1216" y="3245"/>
                  <a:pt x="1216" y="3245"/>
                </a:cubicBezTo>
                <a:cubicBezTo>
                  <a:pt x="1210" y="3287"/>
                  <a:pt x="1210" y="3287"/>
                  <a:pt x="1210" y="3287"/>
                </a:cubicBezTo>
                <a:cubicBezTo>
                  <a:pt x="1192" y="3285"/>
                  <a:pt x="1192" y="3285"/>
                  <a:pt x="1192" y="3285"/>
                </a:cubicBezTo>
                <a:lnTo>
                  <a:pt x="1198" y="3243"/>
                </a:lnTo>
                <a:close/>
                <a:moveTo>
                  <a:pt x="1200" y="3227"/>
                </a:moveTo>
                <a:cubicBezTo>
                  <a:pt x="1207" y="3184"/>
                  <a:pt x="1207" y="3184"/>
                  <a:pt x="1207" y="3184"/>
                </a:cubicBezTo>
                <a:cubicBezTo>
                  <a:pt x="1225" y="3187"/>
                  <a:pt x="1225" y="3187"/>
                  <a:pt x="1225" y="3187"/>
                </a:cubicBezTo>
                <a:cubicBezTo>
                  <a:pt x="1218" y="3229"/>
                  <a:pt x="1218" y="3229"/>
                  <a:pt x="1218" y="3229"/>
                </a:cubicBezTo>
                <a:lnTo>
                  <a:pt x="1200" y="3227"/>
                </a:lnTo>
                <a:close/>
                <a:moveTo>
                  <a:pt x="1209" y="3168"/>
                </a:moveTo>
                <a:cubicBezTo>
                  <a:pt x="1215" y="3126"/>
                  <a:pt x="1215" y="3126"/>
                  <a:pt x="1215" y="3126"/>
                </a:cubicBezTo>
                <a:cubicBezTo>
                  <a:pt x="1233" y="3129"/>
                  <a:pt x="1233" y="3129"/>
                  <a:pt x="1233" y="3129"/>
                </a:cubicBezTo>
                <a:cubicBezTo>
                  <a:pt x="1227" y="3171"/>
                  <a:pt x="1227" y="3171"/>
                  <a:pt x="1227" y="3171"/>
                </a:cubicBezTo>
                <a:lnTo>
                  <a:pt x="1209" y="3168"/>
                </a:lnTo>
                <a:close/>
                <a:moveTo>
                  <a:pt x="1218" y="3110"/>
                </a:moveTo>
                <a:cubicBezTo>
                  <a:pt x="1224" y="3068"/>
                  <a:pt x="1224" y="3068"/>
                  <a:pt x="1224" y="3068"/>
                </a:cubicBezTo>
                <a:cubicBezTo>
                  <a:pt x="1242" y="3071"/>
                  <a:pt x="1242" y="3071"/>
                  <a:pt x="1242" y="3071"/>
                </a:cubicBezTo>
                <a:cubicBezTo>
                  <a:pt x="1236" y="3113"/>
                  <a:pt x="1236" y="3113"/>
                  <a:pt x="1236" y="3113"/>
                </a:cubicBezTo>
                <a:lnTo>
                  <a:pt x="1218" y="3110"/>
                </a:lnTo>
                <a:close/>
                <a:moveTo>
                  <a:pt x="1226" y="3052"/>
                </a:moveTo>
                <a:cubicBezTo>
                  <a:pt x="1232" y="3010"/>
                  <a:pt x="1232" y="3010"/>
                  <a:pt x="1232" y="3010"/>
                </a:cubicBezTo>
                <a:cubicBezTo>
                  <a:pt x="1250" y="3013"/>
                  <a:pt x="1250" y="3013"/>
                  <a:pt x="1250" y="3013"/>
                </a:cubicBezTo>
                <a:cubicBezTo>
                  <a:pt x="1244" y="3055"/>
                  <a:pt x="1244" y="3055"/>
                  <a:pt x="1244" y="3055"/>
                </a:cubicBezTo>
                <a:lnTo>
                  <a:pt x="1226" y="3052"/>
                </a:lnTo>
                <a:close/>
                <a:moveTo>
                  <a:pt x="1235" y="2994"/>
                </a:moveTo>
                <a:cubicBezTo>
                  <a:pt x="1241" y="2952"/>
                  <a:pt x="1241" y="2952"/>
                  <a:pt x="1241" y="2952"/>
                </a:cubicBezTo>
                <a:cubicBezTo>
                  <a:pt x="1259" y="2954"/>
                  <a:pt x="1259" y="2954"/>
                  <a:pt x="1259" y="2954"/>
                </a:cubicBezTo>
                <a:cubicBezTo>
                  <a:pt x="1253" y="2997"/>
                  <a:pt x="1253" y="2997"/>
                  <a:pt x="1253" y="2997"/>
                </a:cubicBezTo>
                <a:lnTo>
                  <a:pt x="1235" y="2994"/>
                </a:lnTo>
                <a:close/>
                <a:moveTo>
                  <a:pt x="768" y="857"/>
                </a:moveTo>
                <a:cubicBezTo>
                  <a:pt x="767" y="855"/>
                  <a:pt x="767" y="853"/>
                  <a:pt x="769" y="851"/>
                </a:cubicBezTo>
                <a:cubicBezTo>
                  <a:pt x="771" y="847"/>
                  <a:pt x="773" y="843"/>
                  <a:pt x="773" y="840"/>
                </a:cubicBezTo>
                <a:cubicBezTo>
                  <a:pt x="828" y="946"/>
                  <a:pt x="828" y="946"/>
                  <a:pt x="828" y="946"/>
                </a:cubicBezTo>
                <a:cubicBezTo>
                  <a:pt x="816" y="955"/>
                  <a:pt x="804" y="963"/>
                  <a:pt x="792" y="972"/>
                </a:cubicBezTo>
                <a:cubicBezTo>
                  <a:pt x="791" y="972"/>
                  <a:pt x="791" y="972"/>
                  <a:pt x="790" y="971"/>
                </a:cubicBezTo>
                <a:cubicBezTo>
                  <a:pt x="790" y="971"/>
                  <a:pt x="789" y="970"/>
                  <a:pt x="788" y="969"/>
                </a:cubicBezTo>
                <a:cubicBezTo>
                  <a:pt x="782" y="956"/>
                  <a:pt x="786" y="939"/>
                  <a:pt x="783" y="925"/>
                </a:cubicBezTo>
                <a:cubicBezTo>
                  <a:pt x="780" y="916"/>
                  <a:pt x="777" y="908"/>
                  <a:pt x="772" y="901"/>
                </a:cubicBezTo>
                <a:cubicBezTo>
                  <a:pt x="771" y="900"/>
                  <a:pt x="771" y="900"/>
                  <a:pt x="771" y="900"/>
                </a:cubicBezTo>
                <a:cubicBezTo>
                  <a:pt x="774" y="895"/>
                  <a:pt x="776" y="890"/>
                  <a:pt x="777" y="883"/>
                </a:cubicBezTo>
                <a:cubicBezTo>
                  <a:pt x="778" y="874"/>
                  <a:pt x="775" y="864"/>
                  <a:pt x="768" y="857"/>
                </a:cubicBezTo>
                <a:close/>
                <a:moveTo>
                  <a:pt x="776" y="619"/>
                </a:moveTo>
                <a:cubicBezTo>
                  <a:pt x="751" y="571"/>
                  <a:pt x="751" y="571"/>
                  <a:pt x="751" y="571"/>
                </a:cubicBezTo>
                <a:cubicBezTo>
                  <a:pt x="773" y="560"/>
                  <a:pt x="773" y="560"/>
                  <a:pt x="773" y="560"/>
                </a:cubicBezTo>
                <a:cubicBezTo>
                  <a:pt x="797" y="608"/>
                  <a:pt x="797" y="608"/>
                  <a:pt x="797" y="608"/>
                </a:cubicBezTo>
                <a:lnTo>
                  <a:pt x="776" y="619"/>
                </a:lnTo>
                <a:close/>
                <a:moveTo>
                  <a:pt x="806" y="625"/>
                </a:moveTo>
                <a:cubicBezTo>
                  <a:pt x="831" y="673"/>
                  <a:pt x="831" y="673"/>
                  <a:pt x="831" y="673"/>
                </a:cubicBezTo>
                <a:cubicBezTo>
                  <a:pt x="810" y="684"/>
                  <a:pt x="810" y="684"/>
                  <a:pt x="810" y="684"/>
                </a:cubicBezTo>
                <a:cubicBezTo>
                  <a:pt x="785" y="636"/>
                  <a:pt x="785" y="636"/>
                  <a:pt x="785" y="636"/>
                </a:cubicBezTo>
                <a:lnTo>
                  <a:pt x="806" y="625"/>
                </a:lnTo>
                <a:close/>
                <a:moveTo>
                  <a:pt x="742" y="554"/>
                </a:moveTo>
                <a:cubicBezTo>
                  <a:pt x="717" y="506"/>
                  <a:pt x="717" y="506"/>
                  <a:pt x="717" y="506"/>
                </a:cubicBezTo>
                <a:cubicBezTo>
                  <a:pt x="739" y="494"/>
                  <a:pt x="739" y="494"/>
                  <a:pt x="739" y="494"/>
                </a:cubicBezTo>
                <a:cubicBezTo>
                  <a:pt x="764" y="542"/>
                  <a:pt x="764" y="542"/>
                  <a:pt x="764" y="542"/>
                </a:cubicBezTo>
                <a:lnTo>
                  <a:pt x="742" y="554"/>
                </a:lnTo>
                <a:close/>
                <a:moveTo>
                  <a:pt x="730" y="560"/>
                </a:moveTo>
                <a:cubicBezTo>
                  <a:pt x="708" y="571"/>
                  <a:pt x="708" y="571"/>
                  <a:pt x="708" y="571"/>
                </a:cubicBezTo>
                <a:cubicBezTo>
                  <a:pt x="683" y="523"/>
                  <a:pt x="683" y="523"/>
                  <a:pt x="683" y="523"/>
                </a:cubicBezTo>
                <a:cubicBezTo>
                  <a:pt x="705" y="512"/>
                  <a:pt x="705" y="512"/>
                  <a:pt x="705" y="512"/>
                </a:cubicBezTo>
                <a:lnTo>
                  <a:pt x="730" y="560"/>
                </a:lnTo>
                <a:close/>
                <a:moveTo>
                  <a:pt x="739" y="577"/>
                </a:moveTo>
                <a:cubicBezTo>
                  <a:pt x="764" y="625"/>
                  <a:pt x="764" y="625"/>
                  <a:pt x="764" y="625"/>
                </a:cubicBezTo>
                <a:cubicBezTo>
                  <a:pt x="742" y="636"/>
                  <a:pt x="742" y="636"/>
                  <a:pt x="742" y="636"/>
                </a:cubicBezTo>
                <a:cubicBezTo>
                  <a:pt x="717" y="589"/>
                  <a:pt x="717" y="589"/>
                  <a:pt x="717" y="589"/>
                </a:cubicBezTo>
                <a:lnTo>
                  <a:pt x="739" y="577"/>
                </a:lnTo>
                <a:close/>
                <a:moveTo>
                  <a:pt x="773" y="643"/>
                </a:moveTo>
                <a:cubicBezTo>
                  <a:pt x="797" y="691"/>
                  <a:pt x="797" y="691"/>
                  <a:pt x="797" y="691"/>
                </a:cubicBezTo>
                <a:cubicBezTo>
                  <a:pt x="776" y="702"/>
                  <a:pt x="776" y="702"/>
                  <a:pt x="776" y="702"/>
                </a:cubicBezTo>
                <a:cubicBezTo>
                  <a:pt x="751" y="654"/>
                  <a:pt x="751" y="654"/>
                  <a:pt x="751" y="654"/>
                </a:cubicBezTo>
                <a:lnTo>
                  <a:pt x="773" y="643"/>
                </a:lnTo>
                <a:close/>
                <a:moveTo>
                  <a:pt x="999" y="636"/>
                </a:moveTo>
                <a:cubicBezTo>
                  <a:pt x="984" y="584"/>
                  <a:pt x="984" y="584"/>
                  <a:pt x="984" y="584"/>
                </a:cubicBezTo>
                <a:cubicBezTo>
                  <a:pt x="1007" y="577"/>
                  <a:pt x="1007" y="577"/>
                  <a:pt x="1007" y="577"/>
                </a:cubicBezTo>
                <a:cubicBezTo>
                  <a:pt x="1023" y="628"/>
                  <a:pt x="1023" y="628"/>
                  <a:pt x="1023" y="628"/>
                </a:cubicBezTo>
                <a:lnTo>
                  <a:pt x="999" y="636"/>
                </a:lnTo>
                <a:close/>
                <a:moveTo>
                  <a:pt x="1027" y="642"/>
                </a:moveTo>
                <a:cubicBezTo>
                  <a:pt x="1043" y="693"/>
                  <a:pt x="1043" y="693"/>
                  <a:pt x="1043" y="693"/>
                </a:cubicBezTo>
                <a:cubicBezTo>
                  <a:pt x="1019" y="700"/>
                  <a:pt x="1019" y="700"/>
                  <a:pt x="1019" y="700"/>
                </a:cubicBezTo>
                <a:cubicBezTo>
                  <a:pt x="1004" y="649"/>
                  <a:pt x="1004" y="649"/>
                  <a:pt x="1004" y="649"/>
                </a:cubicBezTo>
                <a:lnTo>
                  <a:pt x="1027" y="642"/>
                </a:lnTo>
                <a:close/>
                <a:moveTo>
                  <a:pt x="1006" y="704"/>
                </a:moveTo>
                <a:cubicBezTo>
                  <a:pt x="983" y="712"/>
                  <a:pt x="983" y="712"/>
                  <a:pt x="983" y="712"/>
                </a:cubicBezTo>
                <a:cubicBezTo>
                  <a:pt x="967" y="660"/>
                  <a:pt x="967" y="660"/>
                  <a:pt x="967" y="660"/>
                </a:cubicBezTo>
                <a:cubicBezTo>
                  <a:pt x="990" y="653"/>
                  <a:pt x="990" y="653"/>
                  <a:pt x="990" y="653"/>
                </a:cubicBezTo>
                <a:lnTo>
                  <a:pt x="1006" y="704"/>
                </a:lnTo>
                <a:close/>
                <a:moveTo>
                  <a:pt x="1735" y="406"/>
                </a:moveTo>
                <a:cubicBezTo>
                  <a:pt x="1729" y="448"/>
                  <a:pt x="1729" y="448"/>
                  <a:pt x="1729" y="448"/>
                </a:cubicBezTo>
                <a:cubicBezTo>
                  <a:pt x="1711" y="446"/>
                  <a:pt x="1711" y="446"/>
                  <a:pt x="1711" y="446"/>
                </a:cubicBezTo>
                <a:cubicBezTo>
                  <a:pt x="1717" y="403"/>
                  <a:pt x="1717" y="403"/>
                  <a:pt x="1717" y="403"/>
                </a:cubicBezTo>
                <a:lnTo>
                  <a:pt x="1735" y="406"/>
                </a:lnTo>
                <a:close/>
                <a:moveTo>
                  <a:pt x="1719" y="387"/>
                </a:moveTo>
                <a:cubicBezTo>
                  <a:pt x="1726" y="345"/>
                  <a:pt x="1726" y="345"/>
                  <a:pt x="1726" y="345"/>
                </a:cubicBezTo>
                <a:cubicBezTo>
                  <a:pt x="1744" y="348"/>
                  <a:pt x="1744" y="348"/>
                  <a:pt x="1744" y="348"/>
                </a:cubicBezTo>
                <a:cubicBezTo>
                  <a:pt x="1737" y="390"/>
                  <a:pt x="1737" y="390"/>
                  <a:pt x="1737" y="390"/>
                </a:cubicBezTo>
                <a:lnTo>
                  <a:pt x="1719" y="387"/>
                </a:lnTo>
                <a:close/>
                <a:moveTo>
                  <a:pt x="1726" y="464"/>
                </a:moveTo>
                <a:cubicBezTo>
                  <a:pt x="1720" y="506"/>
                  <a:pt x="1720" y="506"/>
                  <a:pt x="1720" y="506"/>
                </a:cubicBezTo>
                <a:cubicBezTo>
                  <a:pt x="1702" y="504"/>
                  <a:pt x="1702" y="504"/>
                  <a:pt x="1702" y="504"/>
                </a:cubicBezTo>
                <a:cubicBezTo>
                  <a:pt x="1708" y="461"/>
                  <a:pt x="1708" y="461"/>
                  <a:pt x="1708" y="461"/>
                </a:cubicBezTo>
                <a:lnTo>
                  <a:pt x="1726" y="464"/>
                </a:lnTo>
                <a:close/>
                <a:moveTo>
                  <a:pt x="1676" y="678"/>
                </a:moveTo>
                <a:cubicBezTo>
                  <a:pt x="1682" y="636"/>
                  <a:pt x="1682" y="636"/>
                  <a:pt x="1682" y="636"/>
                </a:cubicBezTo>
                <a:cubicBezTo>
                  <a:pt x="1700" y="639"/>
                  <a:pt x="1700" y="639"/>
                  <a:pt x="1700" y="639"/>
                </a:cubicBezTo>
                <a:cubicBezTo>
                  <a:pt x="1694" y="681"/>
                  <a:pt x="1694" y="681"/>
                  <a:pt x="1694" y="681"/>
                </a:cubicBezTo>
                <a:lnTo>
                  <a:pt x="1676" y="678"/>
                </a:lnTo>
                <a:close/>
                <a:moveTo>
                  <a:pt x="1692" y="697"/>
                </a:moveTo>
                <a:cubicBezTo>
                  <a:pt x="1685" y="739"/>
                  <a:pt x="1685" y="739"/>
                  <a:pt x="1685" y="739"/>
                </a:cubicBezTo>
                <a:cubicBezTo>
                  <a:pt x="1667" y="736"/>
                  <a:pt x="1667" y="736"/>
                  <a:pt x="1667" y="736"/>
                </a:cubicBezTo>
                <a:cubicBezTo>
                  <a:pt x="1674" y="694"/>
                  <a:pt x="1674" y="694"/>
                  <a:pt x="1674" y="694"/>
                </a:cubicBezTo>
                <a:lnTo>
                  <a:pt x="1692" y="697"/>
                </a:lnTo>
                <a:close/>
                <a:moveTo>
                  <a:pt x="1685" y="620"/>
                </a:moveTo>
                <a:cubicBezTo>
                  <a:pt x="1691" y="578"/>
                  <a:pt x="1691" y="578"/>
                  <a:pt x="1691" y="578"/>
                </a:cubicBezTo>
                <a:cubicBezTo>
                  <a:pt x="1709" y="580"/>
                  <a:pt x="1709" y="580"/>
                  <a:pt x="1709" y="580"/>
                </a:cubicBezTo>
                <a:cubicBezTo>
                  <a:pt x="1703" y="623"/>
                  <a:pt x="1703" y="623"/>
                  <a:pt x="1703" y="623"/>
                </a:cubicBezTo>
                <a:lnTo>
                  <a:pt x="1685" y="620"/>
                </a:lnTo>
                <a:close/>
                <a:moveTo>
                  <a:pt x="1708" y="699"/>
                </a:moveTo>
                <a:cubicBezTo>
                  <a:pt x="1726" y="702"/>
                  <a:pt x="1726" y="702"/>
                  <a:pt x="1726" y="702"/>
                </a:cubicBezTo>
                <a:cubicBezTo>
                  <a:pt x="1719" y="744"/>
                  <a:pt x="1719" y="744"/>
                  <a:pt x="1719" y="744"/>
                </a:cubicBezTo>
                <a:cubicBezTo>
                  <a:pt x="1701" y="741"/>
                  <a:pt x="1701" y="741"/>
                  <a:pt x="1701" y="741"/>
                </a:cubicBezTo>
                <a:lnTo>
                  <a:pt x="1708" y="699"/>
                </a:lnTo>
                <a:close/>
                <a:moveTo>
                  <a:pt x="1710" y="683"/>
                </a:moveTo>
                <a:cubicBezTo>
                  <a:pt x="1716" y="641"/>
                  <a:pt x="1716" y="641"/>
                  <a:pt x="1716" y="641"/>
                </a:cubicBezTo>
                <a:cubicBezTo>
                  <a:pt x="1734" y="644"/>
                  <a:pt x="1734" y="644"/>
                  <a:pt x="1734" y="644"/>
                </a:cubicBezTo>
                <a:cubicBezTo>
                  <a:pt x="1728" y="686"/>
                  <a:pt x="1728" y="686"/>
                  <a:pt x="1728" y="686"/>
                </a:cubicBezTo>
                <a:lnTo>
                  <a:pt x="1710" y="683"/>
                </a:lnTo>
                <a:close/>
                <a:moveTo>
                  <a:pt x="1719" y="625"/>
                </a:moveTo>
                <a:cubicBezTo>
                  <a:pt x="1725" y="583"/>
                  <a:pt x="1725" y="583"/>
                  <a:pt x="1725" y="583"/>
                </a:cubicBezTo>
                <a:cubicBezTo>
                  <a:pt x="1743" y="586"/>
                  <a:pt x="1743" y="586"/>
                  <a:pt x="1743" y="586"/>
                </a:cubicBezTo>
                <a:cubicBezTo>
                  <a:pt x="1737" y="628"/>
                  <a:pt x="1737" y="628"/>
                  <a:pt x="1737" y="628"/>
                </a:cubicBezTo>
                <a:lnTo>
                  <a:pt x="1719" y="625"/>
                </a:lnTo>
                <a:close/>
                <a:moveTo>
                  <a:pt x="1718" y="522"/>
                </a:moveTo>
                <a:cubicBezTo>
                  <a:pt x="1711" y="565"/>
                  <a:pt x="1711" y="565"/>
                  <a:pt x="1711" y="565"/>
                </a:cubicBezTo>
                <a:cubicBezTo>
                  <a:pt x="1693" y="562"/>
                  <a:pt x="1693" y="562"/>
                  <a:pt x="1693" y="562"/>
                </a:cubicBezTo>
                <a:cubicBezTo>
                  <a:pt x="1700" y="520"/>
                  <a:pt x="1700" y="520"/>
                  <a:pt x="1700" y="520"/>
                </a:cubicBezTo>
                <a:lnTo>
                  <a:pt x="1718" y="522"/>
                </a:lnTo>
                <a:close/>
                <a:moveTo>
                  <a:pt x="1695" y="443"/>
                </a:moveTo>
                <a:cubicBezTo>
                  <a:pt x="1677" y="441"/>
                  <a:pt x="1677" y="441"/>
                  <a:pt x="1677" y="441"/>
                </a:cubicBezTo>
                <a:cubicBezTo>
                  <a:pt x="1684" y="398"/>
                  <a:pt x="1684" y="398"/>
                  <a:pt x="1684" y="398"/>
                </a:cubicBezTo>
                <a:cubicBezTo>
                  <a:pt x="1702" y="401"/>
                  <a:pt x="1702" y="401"/>
                  <a:pt x="1702" y="401"/>
                </a:cubicBezTo>
                <a:lnTo>
                  <a:pt x="1695" y="443"/>
                </a:lnTo>
                <a:close/>
                <a:moveTo>
                  <a:pt x="1693" y="459"/>
                </a:moveTo>
                <a:cubicBezTo>
                  <a:pt x="1687" y="501"/>
                  <a:pt x="1687" y="501"/>
                  <a:pt x="1687" y="501"/>
                </a:cubicBezTo>
                <a:cubicBezTo>
                  <a:pt x="1669" y="499"/>
                  <a:pt x="1669" y="499"/>
                  <a:pt x="1669" y="499"/>
                </a:cubicBezTo>
                <a:cubicBezTo>
                  <a:pt x="1675" y="457"/>
                  <a:pt x="1675" y="457"/>
                  <a:pt x="1675" y="457"/>
                </a:cubicBezTo>
                <a:lnTo>
                  <a:pt x="1693" y="459"/>
                </a:lnTo>
                <a:close/>
                <a:moveTo>
                  <a:pt x="1684" y="517"/>
                </a:moveTo>
                <a:cubicBezTo>
                  <a:pt x="1678" y="560"/>
                  <a:pt x="1678" y="560"/>
                  <a:pt x="1678" y="560"/>
                </a:cubicBezTo>
                <a:cubicBezTo>
                  <a:pt x="1660" y="557"/>
                  <a:pt x="1660" y="557"/>
                  <a:pt x="1660" y="557"/>
                </a:cubicBezTo>
                <a:cubicBezTo>
                  <a:pt x="1666" y="515"/>
                  <a:pt x="1666" y="515"/>
                  <a:pt x="1666" y="515"/>
                </a:cubicBezTo>
                <a:lnTo>
                  <a:pt x="1684" y="517"/>
                </a:lnTo>
                <a:close/>
                <a:moveTo>
                  <a:pt x="1676" y="576"/>
                </a:moveTo>
                <a:cubicBezTo>
                  <a:pt x="1669" y="618"/>
                  <a:pt x="1669" y="618"/>
                  <a:pt x="1669" y="618"/>
                </a:cubicBezTo>
                <a:cubicBezTo>
                  <a:pt x="1651" y="615"/>
                  <a:pt x="1651" y="615"/>
                  <a:pt x="1651" y="615"/>
                </a:cubicBezTo>
                <a:cubicBezTo>
                  <a:pt x="1658" y="573"/>
                  <a:pt x="1658" y="573"/>
                  <a:pt x="1658" y="573"/>
                </a:cubicBezTo>
                <a:lnTo>
                  <a:pt x="1676" y="576"/>
                </a:lnTo>
                <a:close/>
                <a:moveTo>
                  <a:pt x="1667" y="634"/>
                </a:moveTo>
                <a:cubicBezTo>
                  <a:pt x="1661" y="676"/>
                  <a:pt x="1661" y="676"/>
                  <a:pt x="1661" y="676"/>
                </a:cubicBezTo>
                <a:cubicBezTo>
                  <a:pt x="1643" y="673"/>
                  <a:pt x="1643" y="673"/>
                  <a:pt x="1643" y="673"/>
                </a:cubicBezTo>
                <a:cubicBezTo>
                  <a:pt x="1649" y="631"/>
                  <a:pt x="1649" y="631"/>
                  <a:pt x="1649" y="631"/>
                </a:cubicBezTo>
                <a:lnTo>
                  <a:pt x="1667" y="634"/>
                </a:lnTo>
                <a:close/>
                <a:moveTo>
                  <a:pt x="1658" y="692"/>
                </a:moveTo>
                <a:cubicBezTo>
                  <a:pt x="1652" y="734"/>
                  <a:pt x="1652" y="734"/>
                  <a:pt x="1652" y="734"/>
                </a:cubicBezTo>
                <a:cubicBezTo>
                  <a:pt x="1634" y="731"/>
                  <a:pt x="1634" y="731"/>
                  <a:pt x="1634" y="731"/>
                </a:cubicBezTo>
                <a:cubicBezTo>
                  <a:pt x="1640" y="689"/>
                  <a:pt x="1640" y="689"/>
                  <a:pt x="1640" y="689"/>
                </a:cubicBezTo>
                <a:lnTo>
                  <a:pt x="1658" y="692"/>
                </a:lnTo>
                <a:close/>
                <a:moveTo>
                  <a:pt x="1957" y="861"/>
                </a:moveTo>
                <a:cubicBezTo>
                  <a:pt x="1959" y="856"/>
                  <a:pt x="1965" y="854"/>
                  <a:pt x="1970" y="857"/>
                </a:cubicBezTo>
                <a:cubicBezTo>
                  <a:pt x="1975" y="859"/>
                  <a:pt x="1977" y="865"/>
                  <a:pt x="1975" y="870"/>
                </a:cubicBezTo>
                <a:cubicBezTo>
                  <a:pt x="1972" y="875"/>
                  <a:pt x="1966" y="877"/>
                  <a:pt x="1961" y="874"/>
                </a:cubicBezTo>
                <a:cubicBezTo>
                  <a:pt x="1956" y="872"/>
                  <a:pt x="1954" y="866"/>
                  <a:pt x="1957" y="861"/>
                </a:cubicBezTo>
                <a:close/>
                <a:moveTo>
                  <a:pt x="1980" y="820"/>
                </a:moveTo>
                <a:cubicBezTo>
                  <a:pt x="1936" y="798"/>
                  <a:pt x="1936" y="798"/>
                  <a:pt x="1936" y="798"/>
                </a:cubicBezTo>
                <a:cubicBezTo>
                  <a:pt x="1953" y="762"/>
                  <a:pt x="1953" y="762"/>
                  <a:pt x="1953" y="762"/>
                </a:cubicBezTo>
                <a:cubicBezTo>
                  <a:pt x="1977" y="777"/>
                  <a:pt x="1987" y="804"/>
                  <a:pt x="1980" y="820"/>
                </a:cubicBezTo>
                <a:close/>
                <a:moveTo>
                  <a:pt x="1876" y="770"/>
                </a:moveTo>
                <a:cubicBezTo>
                  <a:pt x="1876" y="770"/>
                  <a:pt x="1876" y="769"/>
                  <a:pt x="1876" y="769"/>
                </a:cubicBezTo>
                <a:cubicBezTo>
                  <a:pt x="1884" y="754"/>
                  <a:pt x="1913" y="745"/>
                  <a:pt x="1941" y="756"/>
                </a:cubicBezTo>
                <a:cubicBezTo>
                  <a:pt x="1924" y="793"/>
                  <a:pt x="1924" y="793"/>
                  <a:pt x="1924" y="793"/>
                </a:cubicBezTo>
                <a:lnTo>
                  <a:pt x="1876" y="770"/>
                </a:lnTo>
                <a:close/>
                <a:moveTo>
                  <a:pt x="1841" y="806"/>
                </a:moveTo>
                <a:cubicBezTo>
                  <a:pt x="1843" y="801"/>
                  <a:pt x="1849" y="799"/>
                  <a:pt x="1854" y="801"/>
                </a:cubicBezTo>
                <a:cubicBezTo>
                  <a:pt x="1859" y="803"/>
                  <a:pt x="1861" y="809"/>
                  <a:pt x="1859" y="814"/>
                </a:cubicBezTo>
                <a:cubicBezTo>
                  <a:pt x="1856" y="819"/>
                  <a:pt x="1850" y="821"/>
                  <a:pt x="1845" y="819"/>
                </a:cubicBezTo>
                <a:cubicBezTo>
                  <a:pt x="1841" y="817"/>
                  <a:pt x="1838" y="811"/>
                  <a:pt x="1841" y="806"/>
                </a:cubicBezTo>
                <a:close/>
                <a:moveTo>
                  <a:pt x="1745" y="570"/>
                </a:moveTo>
                <a:cubicBezTo>
                  <a:pt x="1727" y="567"/>
                  <a:pt x="1727" y="567"/>
                  <a:pt x="1727" y="567"/>
                </a:cubicBezTo>
                <a:cubicBezTo>
                  <a:pt x="1734" y="525"/>
                  <a:pt x="1734" y="525"/>
                  <a:pt x="1734" y="525"/>
                </a:cubicBezTo>
                <a:cubicBezTo>
                  <a:pt x="1752" y="527"/>
                  <a:pt x="1752" y="527"/>
                  <a:pt x="1752" y="527"/>
                </a:cubicBezTo>
                <a:lnTo>
                  <a:pt x="1745" y="570"/>
                </a:lnTo>
                <a:close/>
                <a:moveTo>
                  <a:pt x="1754" y="511"/>
                </a:moveTo>
                <a:cubicBezTo>
                  <a:pt x="1736" y="509"/>
                  <a:pt x="1736" y="509"/>
                  <a:pt x="1736" y="509"/>
                </a:cubicBezTo>
                <a:cubicBezTo>
                  <a:pt x="1742" y="467"/>
                  <a:pt x="1742" y="467"/>
                  <a:pt x="1742" y="467"/>
                </a:cubicBezTo>
                <a:cubicBezTo>
                  <a:pt x="1760" y="469"/>
                  <a:pt x="1760" y="469"/>
                  <a:pt x="1760" y="469"/>
                </a:cubicBezTo>
                <a:lnTo>
                  <a:pt x="1754" y="511"/>
                </a:lnTo>
                <a:close/>
                <a:moveTo>
                  <a:pt x="1763" y="453"/>
                </a:moveTo>
                <a:cubicBezTo>
                  <a:pt x="1745" y="451"/>
                  <a:pt x="1745" y="451"/>
                  <a:pt x="1745" y="451"/>
                </a:cubicBezTo>
                <a:cubicBezTo>
                  <a:pt x="1751" y="408"/>
                  <a:pt x="1751" y="408"/>
                  <a:pt x="1751" y="408"/>
                </a:cubicBezTo>
                <a:cubicBezTo>
                  <a:pt x="1769" y="411"/>
                  <a:pt x="1769" y="411"/>
                  <a:pt x="1769" y="411"/>
                </a:cubicBezTo>
                <a:lnTo>
                  <a:pt x="1763" y="453"/>
                </a:lnTo>
                <a:close/>
                <a:moveTo>
                  <a:pt x="1771" y="395"/>
                </a:moveTo>
                <a:cubicBezTo>
                  <a:pt x="1753" y="392"/>
                  <a:pt x="1753" y="392"/>
                  <a:pt x="1753" y="392"/>
                </a:cubicBezTo>
                <a:cubicBezTo>
                  <a:pt x="1760" y="350"/>
                  <a:pt x="1760" y="350"/>
                  <a:pt x="1760" y="350"/>
                </a:cubicBezTo>
                <a:cubicBezTo>
                  <a:pt x="1778" y="353"/>
                  <a:pt x="1778" y="353"/>
                  <a:pt x="1778" y="353"/>
                </a:cubicBezTo>
                <a:lnTo>
                  <a:pt x="1771" y="395"/>
                </a:lnTo>
                <a:close/>
                <a:moveTo>
                  <a:pt x="1786" y="295"/>
                </a:moveTo>
                <a:cubicBezTo>
                  <a:pt x="1780" y="337"/>
                  <a:pt x="1780" y="337"/>
                  <a:pt x="1780" y="337"/>
                </a:cubicBezTo>
                <a:cubicBezTo>
                  <a:pt x="1762" y="334"/>
                  <a:pt x="1762" y="334"/>
                  <a:pt x="1762" y="334"/>
                </a:cubicBezTo>
                <a:cubicBezTo>
                  <a:pt x="1768" y="292"/>
                  <a:pt x="1768" y="292"/>
                  <a:pt x="1768" y="292"/>
                </a:cubicBezTo>
                <a:lnTo>
                  <a:pt x="1786" y="295"/>
                </a:lnTo>
                <a:close/>
                <a:moveTo>
                  <a:pt x="1745" y="219"/>
                </a:moveTo>
                <a:cubicBezTo>
                  <a:pt x="1763" y="221"/>
                  <a:pt x="1763" y="221"/>
                  <a:pt x="1763" y="221"/>
                </a:cubicBezTo>
                <a:cubicBezTo>
                  <a:pt x="1757" y="264"/>
                  <a:pt x="1757" y="264"/>
                  <a:pt x="1757" y="264"/>
                </a:cubicBezTo>
                <a:cubicBezTo>
                  <a:pt x="1739" y="261"/>
                  <a:pt x="1739" y="261"/>
                  <a:pt x="1739" y="261"/>
                </a:cubicBezTo>
                <a:lnTo>
                  <a:pt x="1745" y="219"/>
                </a:lnTo>
                <a:close/>
                <a:moveTo>
                  <a:pt x="1752" y="290"/>
                </a:moveTo>
                <a:cubicBezTo>
                  <a:pt x="1746" y="332"/>
                  <a:pt x="1746" y="332"/>
                  <a:pt x="1746" y="332"/>
                </a:cubicBezTo>
                <a:cubicBezTo>
                  <a:pt x="1728" y="329"/>
                  <a:pt x="1728" y="329"/>
                  <a:pt x="1728" y="329"/>
                </a:cubicBezTo>
                <a:cubicBezTo>
                  <a:pt x="1734" y="287"/>
                  <a:pt x="1734" y="287"/>
                  <a:pt x="1734" y="287"/>
                </a:cubicBezTo>
                <a:lnTo>
                  <a:pt x="1752" y="290"/>
                </a:lnTo>
                <a:close/>
                <a:moveTo>
                  <a:pt x="1711" y="214"/>
                </a:moveTo>
                <a:cubicBezTo>
                  <a:pt x="1729" y="216"/>
                  <a:pt x="1729" y="216"/>
                  <a:pt x="1729" y="216"/>
                </a:cubicBezTo>
                <a:cubicBezTo>
                  <a:pt x="1723" y="259"/>
                  <a:pt x="1723" y="259"/>
                  <a:pt x="1723" y="259"/>
                </a:cubicBezTo>
                <a:cubicBezTo>
                  <a:pt x="1705" y="256"/>
                  <a:pt x="1705" y="256"/>
                  <a:pt x="1705" y="256"/>
                </a:cubicBezTo>
                <a:lnTo>
                  <a:pt x="1711" y="214"/>
                </a:lnTo>
                <a:close/>
                <a:moveTo>
                  <a:pt x="1701" y="282"/>
                </a:moveTo>
                <a:cubicBezTo>
                  <a:pt x="1719" y="285"/>
                  <a:pt x="1719" y="285"/>
                  <a:pt x="1719" y="285"/>
                </a:cubicBezTo>
                <a:cubicBezTo>
                  <a:pt x="1713" y="327"/>
                  <a:pt x="1713" y="327"/>
                  <a:pt x="1713" y="327"/>
                </a:cubicBezTo>
                <a:cubicBezTo>
                  <a:pt x="1695" y="324"/>
                  <a:pt x="1695" y="324"/>
                  <a:pt x="1695" y="324"/>
                </a:cubicBezTo>
                <a:lnTo>
                  <a:pt x="1701" y="282"/>
                </a:lnTo>
                <a:close/>
                <a:moveTo>
                  <a:pt x="1692" y="340"/>
                </a:moveTo>
                <a:cubicBezTo>
                  <a:pt x="1710" y="343"/>
                  <a:pt x="1710" y="343"/>
                  <a:pt x="1710" y="343"/>
                </a:cubicBezTo>
                <a:cubicBezTo>
                  <a:pt x="1704" y="385"/>
                  <a:pt x="1704" y="385"/>
                  <a:pt x="1704" y="385"/>
                </a:cubicBezTo>
                <a:cubicBezTo>
                  <a:pt x="1686" y="382"/>
                  <a:pt x="1686" y="382"/>
                  <a:pt x="1686" y="382"/>
                </a:cubicBezTo>
                <a:lnTo>
                  <a:pt x="1692" y="340"/>
                </a:lnTo>
                <a:close/>
                <a:moveTo>
                  <a:pt x="1667" y="277"/>
                </a:moveTo>
                <a:cubicBezTo>
                  <a:pt x="1685" y="280"/>
                  <a:pt x="1685" y="280"/>
                  <a:pt x="1685" y="280"/>
                </a:cubicBezTo>
                <a:cubicBezTo>
                  <a:pt x="1679" y="322"/>
                  <a:pt x="1679" y="322"/>
                  <a:pt x="1679" y="322"/>
                </a:cubicBezTo>
                <a:cubicBezTo>
                  <a:pt x="1661" y="319"/>
                  <a:pt x="1661" y="319"/>
                  <a:pt x="1661" y="319"/>
                </a:cubicBezTo>
                <a:lnTo>
                  <a:pt x="1667" y="277"/>
                </a:lnTo>
                <a:close/>
                <a:moveTo>
                  <a:pt x="1658" y="335"/>
                </a:moveTo>
                <a:cubicBezTo>
                  <a:pt x="1676" y="338"/>
                  <a:pt x="1676" y="338"/>
                  <a:pt x="1676" y="338"/>
                </a:cubicBezTo>
                <a:cubicBezTo>
                  <a:pt x="1670" y="380"/>
                  <a:pt x="1670" y="380"/>
                  <a:pt x="1670" y="380"/>
                </a:cubicBezTo>
                <a:cubicBezTo>
                  <a:pt x="1652" y="377"/>
                  <a:pt x="1652" y="377"/>
                  <a:pt x="1652" y="377"/>
                </a:cubicBezTo>
                <a:lnTo>
                  <a:pt x="1658" y="335"/>
                </a:lnTo>
                <a:close/>
                <a:moveTo>
                  <a:pt x="1650" y="393"/>
                </a:moveTo>
                <a:cubicBezTo>
                  <a:pt x="1668" y="396"/>
                  <a:pt x="1668" y="396"/>
                  <a:pt x="1668" y="396"/>
                </a:cubicBezTo>
                <a:cubicBezTo>
                  <a:pt x="1662" y="438"/>
                  <a:pt x="1662" y="438"/>
                  <a:pt x="1662" y="438"/>
                </a:cubicBezTo>
                <a:cubicBezTo>
                  <a:pt x="1644" y="436"/>
                  <a:pt x="1644" y="436"/>
                  <a:pt x="1644" y="436"/>
                </a:cubicBezTo>
                <a:lnTo>
                  <a:pt x="1650" y="393"/>
                </a:lnTo>
                <a:close/>
                <a:moveTo>
                  <a:pt x="1641" y="451"/>
                </a:moveTo>
                <a:cubicBezTo>
                  <a:pt x="1659" y="454"/>
                  <a:pt x="1659" y="454"/>
                  <a:pt x="1659" y="454"/>
                </a:cubicBezTo>
                <a:cubicBezTo>
                  <a:pt x="1653" y="496"/>
                  <a:pt x="1653" y="496"/>
                  <a:pt x="1653" y="496"/>
                </a:cubicBezTo>
                <a:cubicBezTo>
                  <a:pt x="1635" y="494"/>
                  <a:pt x="1635" y="494"/>
                  <a:pt x="1635" y="494"/>
                </a:cubicBezTo>
                <a:lnTo>
                  <a:pt x="1641" y="451"/>
                </a:lnTo>
                <a:close/>
                <a:moveTo>
                  <a:pt x="1632" y="510"/>
                </a:moveTo>
                <a:cubicBezTo>
                  <a:pt x="1650" y="512"/>
                  <a:pt x="1650" y="512"/>
                  <a:pt x="1650" y="512"/>
                </a:cubicBezTo>
                <a:cubicBezTo>
                  <a:pt x="1644" y="555"/>
                  <a:pt x="1644" y="555"/>
                  <a:pt x="1644" y="555"/>
                </a:cubicBezTo>
                <a:cubicBezTo>
                  <a:pt x="1626" y="552"/>
                  <a:pt x="1626" y="552"/>
                  <a:pt x="1626" y="552"/>
                </a:cubicBezTo>
                <a:lnTo>
                  <a:pt x="1632" y="510"/>
                </a:lnTo>
                <a:close/>
                <a:moveTo>
                  <a:pt x="1624" y="568"/>
                </a:moveTo>
                <a:cubicBezTo>
                  <a:pt x="1642" y="570"/>
                  <a:pt x="1642" y="570"/>
                  <a:pt x="1642" y="570"/>
                </a:cubicBezTo>
                <a:cubicBezTo>
                  <a:pt x="1636" y="613"/>
                  <a:pt x="1636" y="613"/>
                  <a:pt x="1636" y="613"/>
                </a:cubicBezTo>
                <a:cubicBezTo>
                  <a:pt x="1618" y="610"/>
                  <a:pt x="1618" y="610"/>
                  <a:pt x="1618" y="610"/>
                </a:cubicBezTo>
                <a:lnTo>
                  <a:pt x="1624" y="568"/>
                </a:lnTo>
                <a:close/>
                <a:moveTo>
                  <a:pt x="1615" y="626"/>
                </a:moveTo>
                <a:cubicBezTo>
                  <a:pt x="1633" y="629"/>
                  <a:pt x="1633" y="629"/>
                  <a:pt x="1633" y="629"/>
                </a:cubicBezTo>
                <a:cubicBezTo>
                  <a:pt x="1627" y="671"/>
                  <a:pt x="1627" y="671"/>
                  <a:pt x="1627" y="671"/>
                </a:cubicBezTo>
                <a:cubicBezTo>
                  <a:pt x="1609" y="668"/>
                  <a:pt x="1609" y="668"/>
                  <a:pt x="1609" y="668"/>
                </a:cubicBezTo>
                <a:lnTo>
                  <a:pt x="1615" y="626"/>
                </a:lnTo>
                <a:close/>
                <a:moveTo>
                  <a:pt x="1607" y="684"/>
                </a:moveTo>
                <a:cubicBezTo>
                  <a:pt x="1625" y="687"/>
                  <a:pt x="1625" y="687"/>
                  <a:pt x="1625" y="687"/>
                </a:cubicBezTo>
                <a:cubicBezTo>
                  <a:pt x="1618" y="729"/>
                  <a:pt x="1618" y="729"/>
                  <a:pt x="1618" y="729"/>
                </a:cubicBezTo>
                <a:cubicBezTo>
                  <a:pt x="1600" y="726"/>
                  <a:pt x="1600" y="726"/>
                  <a:pt x="1600" y="726"/>
                </a:cubicBezTo>
                <a:lnTo>
                  <a:pt x="1607" y="684"/>
                </a:lnTo>
                <a:close/>
                <a:moveTo>
                  <a:pt x="1545" y="738"/>
                </a:moveTo>
                <a:cubicBezTo>
                  <a:pt x="1300" y="739"/>
                  <a:pt x="1300" y="739"/>
                  <a:pt x="1300" y="739"/>
                </a:cubicBezTo>
                <a:cubicBezTo>
                  <a:pt x="1300" y="730"/>
                  <a:pt x="1300" y="730"/>
                  <a:pt x="1300" y="730"/>
                </a:cubicBezTo>
                <a:cubicBezTo>
                  <a:pt x="1544" y="729"/>
                  <a:pt x="1544" y="729"/>
                  <a:pt x="1544" y="729"/>
                </a:cubicBezTo>
                <a:lnTo>
                  <a:pt x="1545" y="738"/>
                </a:lnTo>
                <a:close/>
                <a:moveTo>
                  <a:pt x="1544" y="706"/>
                </a:moveTo>
                <a:cubicBezTo>
                  <a:pt x="1300" y="707"/>
                  <a:pt x="1300" y="707"/>
                  <a:pt x="1300" y="707"/>
                </a:cubicBezTo>
                <a:cubicBezTo>
                  <a:pt x="1300" y="698"/>
                  <a:pt x="1300" y="698"/>
                  <a:pt x="1300" y="698"/>
                </a:cubicBezTo>
                <a:cubicBezTo>
                  <a:pt x="1544" y="697"/>
                  <a:pt x="1544" y="697"/>
                  <a:pt x="1544" y="697"/>
                </a:cubicBezTo>
                <a:lnTo>
                  <a:pt x="1544" y="706"/>
                </a:lnTo>
                <a:close/>
                <a:moveTo>
                  <a:pt x="1544" y="674"/>
                </a:moveTo>
                <a:cubicBezTo>
                  <a:pt x="1300" y="675"/>
                  <a:pt x="1300" y="675"/>
                  <a:pt x="1300" y="675"/>
                </a:cubicBezTo>
                <a:cubicBezTo>
                  <a:pt x="1300" y="666"/>
                  <a:pt x="1300" y="666"/>
                  <a:pt x="1300" y="666"/>
                </a:cubicBezTo>
                <a:cubicBezTo>
                  <a:pt x="1544" y="665"/>
                  <a:pt x="1544" y="665"/>
                  <a:pt x="1544" y="665"/>
                </a:cubicBezTo>
                <a:lnTo>
                  <a:pt x="1544" y="674"/>
                </a:lnTo>
                <a:close/>
                <a:moveTo>
                  <a:pt x="1544" y="642"/>
                </a:moveTo>
                <a:cubicBezTo>
                  <a:pt x="1300" y="643"/>
                  <a:pt x="1300" y="643"/>
                  <a:pt x="1300" y="643"/>
                </a:cubicBezTo>
                <a:cubicBezTo>
                  <a:pt x="1299" y="634"/>
                  <a:pt x="1299" y="634"/>
                  <a:pt x="1299" y="634"/>
                </a:cubicBezTo>
                <a:cubicBezTo>
                  <a:pt x="1544" y="632"/>
                  <a:pt x="1544" y="632"/>
                  <a:pt x="1544" y="632"/>
                </a:cubicBezTo>
                <a:lnTo>
                  <a:pt x="1544" y="642"/>
                </a:lnTo>
                <a:close/>
                <a:moveTo>
                  <a:pt x="1544" y="610"/>
                </a:moveTo>
                <a:cubicBezTo>
                  <a:pt x="1299" y="611"/>
                  <a:pt x="1299" y="611"/>
                  <a:pt x="1299" y="611"/>
                </a:cubicBezTo>
                <a:cubicBezTo>
                  <a:pt x="1299" y="602"/>
                  <a:pt x="1299" y="602"/>
                  <a:pt x="1299" y="602"/>
                </a:cubicBezTo>
                <a:cubicBezTo>
                  <a:pt x="1544" y="600"/>
                  <a:pt x="1544" y="600"/>
                  <a:pt x="1544" y="600"/>
                </a:cubicBezTo>
                <a:lnTo>
                  <a:pt x="1544" y="610"/>
                </a:lnTo>
                <a:close/>
                <a:moveTo>
                  <a:pt x="1544" y="578"/>
                </a:moveTo>
                <a:cubicBezTo>
                  <a:pt x="1299" y="579"/>
                  <a:pt x="1299" y="579"/>
                  <a:pt x="1299" y="579"/>
                </a:cubicBezTo>
                <a:cubicBezTo>
                  <a:pt x="1299" y="570"/>
                  <a:pt x="1299" y="570"/>
                  <a:pt x="1299" y="570"/>
                </a:cubicBezTo>
                <a:cubicBezTo>
                  <a:pt x="1544" y="568"/>
                  <a:pt x="1544" y="568"/>
                  <a:pt x="1544" y="568"/>
                </a:cubicBezTo>
                <a:lnTo>
                  <a:pt x="1544" y="578"/>
                </a:lnTo>
                <a:close/>
                <a:moveTo>
                  <a:pt x="1543" y="545"/>
                </a:moveTo>
                <a:cubicBezTo>
                  <a:pt x="1299" y="547"/>
                  <a:pt x="1299" y="547"/>
                  <a:pt x="1299" y="547"/>
                </a:cubicBezTo>
                <a:cubicBezTo>
                  <a:pt x="1299" y="538"/>
                  <a:pt x="1299" y="538"/>
                  <a:pt x="1299" y="538"/>
                </a:cubicBezTo>
                <a:cubicBezTo>
                  <a:pt x="1543" y="536"/>
                  <a:pt x="1543" y="536"/>
                  <a:pt x="1543" y="536"/>
                </a:cubicBezTo>
                <a:lnTo>
                  <a:pt x="1543" y="545"/>
                </a:lnTo>
                <a:close/>
                <a:moveTo>
                  <a:pt x="1543" y="513"/>
                </a:moveTo>
                <a:cubicBezTo>
                  <a:pt x="1299" y="515"/>
                  <a:pt x="1299" y="515"/>
                  <a:pt x="1299" y="515"/>
                </a:cubicBezTo>
                <a:cubicBezTo>
                  <a:pt x="1299" y="506"/>
                  <a:pt x="1299" y="506"/>
                  <a:pt x="1299" y="506"/>
                </a:cubicBezTo>
                <a:cubicBezTo>
                  <a:pt x="1543" y="504"/>
                  <a:pt x="1543" y="504"/>
                  <a:pt x="1543" y="504"/>
                </a:cubicBezTo>
                <a:lnTo>
                  <a:pt x="1543" y="513"/>
                </a:lnTo>
                <a:close/>
                <a:moveTo>
                  <a:pt x="1543" y="481"/>
                </a:moveTo>
                <a:cubicBezTo>
                  <a:pt x="1299" y="483"/>
                  <a:pt x="1299" y="483"/>
                  <a:pt x="1299" y="483"/>
                </a:cubicBezTo>
                <a:cubicBezTo>
                  <a:pt x="1299" y="474"/>
                  <a:pt x="1299" y="474"/>
                  <a:pt x="1299" y="474"/>
                </a:cubicBezTo>
                <a:cubicBezTo>
                  <a:pt x="1543" y="472"/>
                  <a:pt x="1543" y="472"/>
                  <a:pt x="1543" y="472"/>
                </a:cubicBezTo>
                <a:lnTo>
                  <a:pt x="1543" y="481"/>
                </a:lnTo>
                <a:close/>
                <a:moveTo>
                  <a:pt x="1543" y="449"/>
                </a:moveTo>
                <a:cubicBezTo>
                  <a:pt x="1298" y="451"/>
                  <a:pt x="1298" y="451"/>
                  <a:pt x="1298" y="451"/>
                </a:cubicBezTo>
                <a:cubicBezTo>
                  <a:pt x="1298" y="442"/>
                  <a:pt x="1298" y="442"/>
                  <a:pt x="1298" y="442"/>
                </a:cubicBezTo>
                <a:cubicBezTo>
                  <a:pt x="1543" y="440"/>
                  <a:pt x="1543" y="440"/>
                  <a:pt x="1543" y="440"/>
                </a:cubicBezTo>
                <a:lnTo>
                  <a:pt x="1543" y="449"/>
                </a:lnTo>
                <a:close/>
                <a:moveTo>
                  <a:pt x="1543" y="417"/>
                </a:moveTo>
                <a:cubicBezTo>
                  <a:pt x="1298" y="419"/>
                  <a:pt x="1298" y="419"/>
                  <a:pt x="1298" y="419"/>
                </a:cubicBezTo>
                <a:cubicBezTo>
                  <a:pt x="1298" y="410"/>
                  <a:pt x="1298" y="410"/>
                  <a:pt x="1298" y="410"/>
                </a:cubicBezTo>
                <a:cubicBezTo>
                  <a:pt x="1543" y="408"/>
                  <a:pt x="1543" y="408"/>
                  <a:pt x="1543" y="408"/>
                </a:cubicBezTo>
                <a:lnTo>
                  <a:pt x="1543" y="417"/>
                </a:lnTo>
                <a:close/>
                <a:moveTo>
                  <a:pt x="1543" y="385"/>
                </a:moveTo>
                <a:cubicBezTo>
                  <a:pt x="1298" y="387"/>
                  <a:pt x="1298" y="387"/>
                  <a:pt x="1298" y="387"/>
                </a:cubicBezTo>
                <a:cubicBezTo>
                  <a:pt x="1298" y="378"/>
                  <a:pt x="1298" y="378"/>
                  <a:pt x="1298" y="378"/>
                </a:cubicBezTo>
                <a:cubicBezTo>
                  <a:pt x="1542" y="376"/>
                  <a:pt x="1542" y="376"/>
                  <a:pt x="1542" y="376"/>
                </a:cubicBezTo>
                <a:lnTo>
                  <a:pt x="1543" y="385"/>
                </a:lnTo>
                <a:close/>
                <a:moveTo>
                  <a:pt x="1542" y="353"/>
                </a:moveTo>
                <a:cubicBezTo>
                  <a:pt x="1298" y="355"/>
                  <a:pt x="1298" y="355"/>
                  <a:pt x="1298" y="355"/>
                </a:cubicBezTo>
                <a:cubicBezTo>
                  <a:pt x="1298" y="345"/>
                  <a:pt x="1298" y="345"/>
                  <a:pt x="1298" y="345"/>
                </a:cubicBezTo>
                <a:cubicBezTo>
                  <a:pt x="1542" y="344"/>
                  <a:pt x="1542" y="344"/>
                  <a:pt x="1542" y="344"/>
                </a:cubicBezTo>
                <a:lnTo>
                  <a:pt x="1542" y="353"/>
                </a:lnTo>
                <a:close/>
                <a:moveTo>
                  <a:pt x="1542" y="321"/>
                </a:moveTo>
                <a:cubicBezTo>
                  <a:pt x="1298" y="323"/>
                  <a:pt x="1298" y="323"/>
                  <a:pt x="1298" y="323"/>
                </a:cubicBezTo>
                <a:cubicBezTo>
                  <a:pt x="1298" y="313"/>
                  <a:pt x="1298" y="313"/>
                  <a:pt x="1298" y="313"/>
                </a:cubicBezTo>
                <a:cubicBezTo>
                  <a:pt x="1542" y="312"/>
                  <a:pt x="1542" y="312"/>
                  <a:pt x="1542" y="312"/>
                </a:cubicBezTo>
                <a:lnTo>
                  <a:pt x="1542" y="321"/>
                </a:lnTo>
                <a:close/>
                <a:moveTo>
                  <a:pt x="1542" y="289"/>
                </a:moveTo>
                <a:cubicBezTo>
                  <a:pt x="1298" y="290"/>
                  <a:pt x="1298" y="290"/>
                  <a:pt x="1298" y="290"/>
                </a:cubicBezTo>
                <a:cubicBezTo>
                  <a:pt x="1297" y="281"/>
                  <a:pt x="1297" y="281"/>
                  <a:pt x="1297" y="281"/>
                </a:cubicBezTo>
                <a:cubicBezTo>
                  <a:pt x="1542" y="280"/>
                  <a:pt x="1542" y="280"/>
                  <a:pt x="1542" y="280"/>
                </a:cubicBezTo>
                <a:lnTo>
                  <a:pt x="1542" y="289"/>
                </a:lnTo>
                <a:close/>
                <a:moveTo>
                  <a:pt x="1542" y="257"/>
                </a:moveTo>
                <a:cubicBezTo>
                  <a:pt x="1297" y="258"/>
                  <a:pt x="1297" y="258"/>
                  <a:pt x="1297" y="258"/>
                </a:cubicBezTo>
                <a:cubicBezTo>
                  <a:pt x="1297" y="249"/>
                  <a:pt x="1297" y="249"/>
                  <a:pt x="1297" y="249"/>
                </a:cubicBezTo>
                <a:cubicBezTo>
                  <a:pt x="1542" y="248"/>
                  <a:pt x="1542" y="248"/>
                  <a:pt x="1542" y="248"/>
                </a:cubicBezTo>
                <a:lnTo>
                  <a:pt x="1542" y="257"/>
                </a:lnTo>
                <a:close/>
                <a:moveTo>
                  <a:pt x="1542" y="225"/>
                </a:moveTo>
                <a:cubicBezTo>
                  <a:pt x="1297" y="226"/>
                  <a:pt x="1297" y="226"/>
                  <a:pt x="1297" y="226"/>
                </a:cubicBezTo>
                <a:cubicBezTo>
                  <a:pt x="1297" y="217"/>
                  <a:pt x="1297" y="217"/>
                  <a:pt x="1297" y="217"/>
                </a:cubicBezTo>
                <a:cubicBezTo>
                  <a:pt x="1542" y="216"/>
                  <a:pt x="1542" y="216"/>
                  <a:pt x="1542" y="216"/>
                </a:cubicBezTo>
                <a:lnTo>
                  <a:pt x="1542" y="225"/>
                </a:lnTo>
                <a:close/>
                <a:moveTo>
                  <a:pt x="1541" y="193"/>
                </a:moveTo>
                <a:cubicBezTo>
                  <a:pt x="1297" y="194"/>
                  <a:pt x="1297" y="194"/>
                  <a:pt x="1297" y="194"/>
                </a:cubicBezTo>
                <a:cubicBezTo>
                  <a:pt x="1297" y="185"/>
                  <a:pt x="1297" y="185"/>
                  <a:pt x="1297" y="185"/>
                </a:cubicBezTo>
                <a:cubicBezTo>
                  <a:pt x="1541" y="184"/>
                  <a:pt x="1541" y="184"/>
                  <a:pt x="1541" y="184"/>
                </a:cubicBezTo>
                <a:lnTo>
                  <a:pt x="1541" y="193"/>
                </a:lnTo>
                <a:close/>
                <a:moveTo>
                  <a:pt x="1541" y="161"/>
                </a:moveTo>
                <a:cubicBezTo>
                  <a:pt x="1297" y="162"/>
                  <a:pt x="1297" y="162"/>
                  <a:pt x="1297" y="162"/>
                </a:cubicBezTo>
                <a:cubicBezTo>
                  <a:pt x="1297" y="153"/>
                  <a:pt x="1297" y="153"/>
                  <a:pt x="1297" y="153"/>
                </a:cubicBezTo>
                <a:cubicBezTo>
                  <a:pt x="1541" y="152"/>
                  <a:pt x="1541" y="152"/>
                  <a:pt x="1541" y="152"/>
                </a:cubicBezTo>
                <a:lnTo>
                  <a:pt x="1541" y="161"/>
                </a:lnTo>
                <a:close/>
                <a:moveTo>
                  <a:pt x="1541" y="129"/>
                </a:moveTo>
                <a:cubicBezTo>
                  <a:pt x="1297" y="130"/>
                  <a:pt x="1297" y="130"/>
                  <a:pt x="1297" y="130"/>
                </a:cubicBezTo>
                <a:cubicBezTo>
                  <a:pt x="1297" y="121"/>
                  <a:pt x="1297" y="121"/>
                  <a:pt x="1297" y="121"/>
                </a:cubicBezTo>
                <a:cubicBezTo>
                  <a:pt x="1541" y="120"/>
                  <a:pt x="1541" y="120"/>
                  <a:pt x="1541" y="120"/>
                </a:cubicBezTo>
                <a:lnTo>
                  <a:pt x="1541" y="129"/>
                </a:lnTo>
                <a:close/>
                <a:moveTo>
                  <a:pt x="1541" y="97"/>
                </a:moveTo>
                <a:cubicBezTo>
                  <a:pt x="1296" y="98"/>
                  <a:pt x="1296" y="98"/>
                  <a:pt x="1296" y="98"/>
                </a:cubicBezTo>
                <a:cubicBezTo>
                  <a:pt x="1296" y="89"/>
                  <a:pt x="1296" y="89"/>
                  <a:pt x="1296" y="89"/>
                </a:cubicBezTo>
                <a:cubicBezTo>
                  <a:pt x="1541" y="88"/>
                  <a:pt x="1541" y="88"/>
                  <a:pt x="1541" y="88"/>
                </a:cubicBezTo>
                <a:lnTo>
                  <a:pt x="1541" y="97"/>
                </a:lnTo>
                <a:close/>
                <a:moveTo>
                  <a:pt x="1541" y="65"/>
                </a:moveTo>
                <a:cubicBezTo>
                  <a:pt x="1296" y="66"/>
                  <a:pt x="1296" y="66"/>
                  <a:pt x="1296" y="66"/>
                </a:cubicBezTo>
                <a:cubicBezTo>
                  <a:pt x="1296" y="57"/>
                  <a:pt x="1296" y="57"/>
                  <a:pt x="1296" y="57"/>
                </a:cubicBezTo>
                <a:cubicBezTo>
                  <a:pt x="1541" y="56"/>
                  <a:pt x="1541" y="56"/>
                  <a:pt x="1541" y="56"/>
                </a:cubicBezTo>
                <a:lnTo>
                  <a:pt x="1541" y="65"/>
                </a:lnTo>
                <a:close/>
                <a:moveTo>
                  <a:pt x="1540" y="24"/>
                </a:moveTo>
                <a:cubicBezTo>
                  <a:pt x="1541" y="33"/>
                  <a:pt x="1541" y="33"/>
                  <a:pt x="1541" y="33"/>
                </a:cubicBezTo>
                <a:cubicBezTo>
                  <a:pt x="1296" y="34"/>
                  <a:pt x="1296" y="34"/>
                  <a:pt x="1296" y="34"/>
                </a:cubicBezTo>
                <a:cubicBezTo>
                  <a:pt x="1296" y="25"/>
                  <a:pt x="1296" y="25"/>
                  <a:pt x="1296" y="25"/>
                </a:cubicBezTo>
                <a:lnTo>
                  <a:pt x="1540" y="24"/>
                </a:lnTo>
                <a:close/>
                <a:moveTo>
                  <a:pt x="1173" y="728"/>
                </a:moveTo>
                <a:cubicBezTo>
                  <a:pt x="1173" y="728"/>
                  <a:pt x="1173" y="728"/>
                  <a:pt x="1173" y="728"/>
                </a:cubicBezTo>
                <a:cubicBezTo>
                  <a:pt x="1173" y="728"/>
                  <a:pt x="1174" y="728"/>
                  <a:pt x="1174" y="728"/>
                </a:cubicBezTo>
                <a:cubicBezTo>
                  <a:pt x="1176" y="731"/>
                  <a:pt x="1179" y="733"/>
                  <a:pt x="1181" y="735"/>
                </a:cubicBezTo>
                <a:cubicBezTo>
                  <a:pt x="1181" y="735"/>
                  <a:pt x="1181" y="735"/>
                  <a:pt x="1181" y="735"/>
                </a:cubicBezTo>
                <a:cubicBezTo>
                  <a:pt x="1183" y="737"/>
                  <a:pt x="1184" y="740"/>
                  <a:pt x="1185" y="743"/>
                </a:cubicBezTo>
                <a:cubicBezTo>
                  <a:pt x="1181" y="738"/>
                  <a:pt x="1177" y="733"/>
                  <a:pt x="1173" y="728"/>
                </a:cubicBezTo>
                <a:close/>
                <a:moveTo>
                  <a:pt x="1189" y="736"/>
                </a:moveTo>
                <a:cubicBezTo>
                  <a:pt x="1189" y="736"/>
                  <a:pt x="1189" y="736"/>
                  <a:pt x="1189" y="736"/>
                </a:cubicBezTo>
                <a:cubicBezTo>
                  <a:pt x="1193" y="735"/>
                  <a:pt x="1197" y="735"/>
                  <a:pt x="1200" y="734"/>
                </a:cubicBezTo>
                <a:cubicBezTo>
                  <a:pt x="1202" y="734"/>
                  <a:pt x="1203" y="734"/>
                  <a:pt x="1205" y="734"/>
                </a:cubicBezTo>
                <a:cubicBezTo>
                  <a:pt x="1205" y="734"/>
                  <a:pt x="1205" y="734"/>
                  <a:pt x="1205" y="734"/>
                </a:cubicBezTo>
                <a:cubicBezTo>
                  <a:pt x="1205" y="734"/>
                  <a:pt x="1205" y="735"/>
                  <a:pt x="1205" y="735"/>
                </a:cubicBezTo>
                <a:cubicBezTo>
                  <a:pt x="1204" y="737"/>
                  <a:pt x="1203" y="743"/>
                  <a:pt x="1201" y="747"/>
                </a:cubicBezTo>
                <a:cubicBezTo>
                  <a:pt x="1201" y="748"/>
                  <a:pt x="1200" y="749"/>
                  <a:pt x="1199" y="749"/>
                </a:cubicBezTo>
                <a:cubicBezTo>
                  <a:pt x="1197" y="749"/>
                  <a:pt x="1191" y="739"/>
                  <a:pt x="1189" y="736"/>
                </a:cubicBezTo>
                <a:close/>
                <a:moveTo>
                  <a:pt x="1063" y="630"/>
                </a:moveTo>
                <a:cubicBezTo>
                  <a:pt x="1079" y="682"/>
                  <a:pt x="1079" y="682"/>
                  <a:pt x="1079" y="682"/>
                </a:cubicBezTo>
                <a:cubicBezTo>
                  <a:pt x="1056" y="689"/>
                  <a:pt x="1056" y="689"/>
                  <a:pt x="1056" y="689"/>
                </a:cubicBezTo>
                <a:cubicBezTo>
                  <a:pt x="1040" y="638"/>
                  <a:pt x="1040" y="638"/>
                  <a:pt x="1040" y="638"/>
                </a:cubicBezTo>
                <a:lnTo>
                  <a:pt x="1063" y="630"/>
                </a:lnTo>
                <a:close/>
                <a:moveTo>
                  <a:pt x="1059" y="617"/>
                </a:moveTo>
                <a:cubicBezTo>
                  <a:pt x="1036" y="624"/>
                  <a:pt x="1036" y="624"/>
                  <a:pt x="1036" y="624"/>
                </a:cubicBezTo>
                <a:cubicBezTo>
                  <a:pt x="1020" y="573"/>
                  <a:pt x="1020" y="573"/>
                  <a:pt x="1020" y="573"/>
                </a:cubicBezTo>
                <a:cubicBezTo>
                  <a:pt x="1043" y="566"/>
                  <a:pt x="1043" y="566"/>
                  <a:pt x="1043" y="566"/>
                </a:cubicBezTo>
                <a:lnTo>
                  <a:pt x="1059" y="617"/>
                </a:lnTo>
                <a:close/>
                <a:moveTo>
                  <a:pt x="1023" y="501"/>
                </a:moveTo>
                <a:cubicBezTo>
                  <a:pt x="1039" y="552"/>
                  <a:pt x="1039" y="552"/>
                  <a:pt x="1039" y="552"/>
                </a:cubicBezTo>
                <a:cubicBezTo>
                  <a:pt x="1016" y="560"/>
                  <a:pt x="1016" y="560"/>
                  <a:pt x="1016" y="560"/>
                </a:cubicBezTo>
                <a:cubicBezTo>
                  <a:pt x="1000" y="508"/>
                  <a:pt x="1000" y="508"/>
                  <a:pt x="1000" y="508"/>
                </a:cubicBezTo>
                <a:lnTo>
                  <a:pt x="1023" y="501"/>
                </a:lnTo>
                <a:close/>
                <a:moveTo>
                  <a:pt x="987" y="512"/>
                </a:moveTo>
                <a:cubicBezTo>
                  <a:pt x="1003" y="564"/>
                  <a:pt x="1003" y="564"/>
                  <a:pt x="1003" y="564"/>
                </a:cubicBezTo>
                <a:cubicBezTo>
                  <a:pt x="980" y="571"/>
                  <a:pt x="980" y="571"/>
                  <a:pt x="980" y="571"/>
                </a:cubicBezTo>
                <a:cubicBezTo>
                  <a:pt x="964" y="519"/>
                  <a:pt x="964" y="519"/>
                  <a:pt x="964" y="519"/>
                </a:cubicBezTo>
                <a:lnTo>
                  <a:pt x="987" y="512"/>
                </a:lnTo>
                <a:close/>
                <a:moveTo>
                  <a:pt x="927" y="531"/>
                </a:moveTo>
                <a:cubicBezTo>
                  <a:pt x="951" y="523"/>
                  <a:pt x="951" y="523"/>
                  <a:pt x="951" y="523"/>
                </a:cubicBezTo>
                <a:cubicBezTo>
                  <a:pt x="966" y="575"/>
                  <a:pt x="966" y="575"/>
                  <a:pt x="966" y="575"/>
                </a:cubicBezTo>
                <a:cubicBezTo>
                  <a:pt x="943" y="582"/>
                  <a:pt x="943" y="582"/>
                  <a:pt x="943" y="582"/>
                </a:cubicBezTo>
                <a:lnTo>
                  <a:pt x="927" y="531"/>
                </a:lnTo>
                <a:close/>
                <a:moveTo>
                  <a:pt x="947" y="595"/>
                </a:moveTo>
                <a:cubicBezTo>
                  <a:pt x="971" y="588"/>
                  <a:pt x="971" y="588"/>
                  <a:pt x="971" y="588"/>
                </a:cubicBezTo>
                <a:cubicBezTo>
                  <a:pt x="986" y="640"/>
                  <a:pt x="986" y="640"/>
                  <a:pt x="986" y="640"/>
                </a:cubicBezTo>
                <a:cubicBezTo>
                  <a:pt x="963" y="647"/>
                  <a:pt x="963" y="647"/>
                  <a:pt x="963" y="647"/>
                </a:cubicBezTo>
                <a:lnTo>
                  <a:pt x="947" y="595"/>
                </a:lnTo>
                <a:close/>
                <a:moveTo>
                  <a:pt x="865" y="656"/>
                </a:moveTo>
                <a:cubicBezTo>
                  <a:pt x="843" y="667"/>
                  <a:pt x="843" y="667"/>
                  <a:pt x="843" y="667"/>
                </a:cubicBezTo>
                <a:cubicBezTo>
                  <a:pt x="819" y="619"/>
                  <a:pt x="819" y="619"/>
                  <a:pt x="819" y="619"/>
                </a:cubicBezTo>
                <a:cubicBezTo>
                  <a:pt x="840" y="608"/>
                  <a:pt x="840" y="608"/>
                  <a:pt x="840" y="608"/>
                </a:cubicBezTo>
                <a:lnTo>
                  <a:pt x="865" y="656"/>
                </a:lnTo>
                <a:close/>
                <a:moveTo>
                  <a:pt x="831" y="590"/>
                </a:moveTo>
                <a:cubicBezTo>
                  <a:pt x="809" y="601"/>
                  <a:pt x="809" y="601"/>
                  <a:pt x="809" y="601"/>
                </a:cubicBezTo>
                <a:cubicBezTo>
                  <a:pt x="785" y="554"/>
                  <a:pt x="785" y="554"/>
                  <a:pt x="785" y="554"/>
                </a:cubicBezTo>
                <a:cubicBezTo>
                  <a:pt x="806" y="542"/>
                  <a:pt x="806" y="542"/>
                  <a:pt x="806" y="542"/>
                </a:cubicBezTo>
                <a:lnTo>
                  <a:pt x="831" y="590"/>
                </a:lnTo>
                <a:close/>
                <a:moveTo>
                  <a:pt x="797" y="525"/>
                </a:moveTo>
                <a:cubicBezTo>
                  <a:pt x="776" y="536"/>
                  <a:pt x="776" y="536"/>
                  <a:pt x="776" y="536"/>
                </a:cubicBezTo>
                <a:cubicBezTo>
                  <a:pt x="751" y="488"/>
                  <a:pt x="751" y="488"/>
                  <a:pt x="751" y="488"/>
                </a:cubicBezTo>
                <a:cubicBezTo>
                  <a:pt x="773" y="477"/>
                  <a:pt x="773" y="477"/>
                  <a:pt x="773" y="477"/>
                </a:cubicBezTo>
                <a:lnTo>
                  <a:pt x="797" y="525"/>
                </a:lnTo>
                <a:close/>
                <a:moveTo>
                  <a:pt x="739" y="411"/>
                </a:moveTo>
                <a:cubicBezTo>
                  <a:pt x="763" y="459"/>
                  <a:pt x="763" y="459"/>
                  <a:pt x="763" y="459"/>
                </a:cubicBezTo>
                <a:cubicBezTo>
                  <a:pt x="742" y="471"/>
                  <a:pt x="742" y="471"/>
                  <a:pt x="742" y="471"/>
                </a:cubicBezTo>
                <a:cubicBezTo>
                  <a:pt x="717" y="423"/>
                  <a:pt x="717" y="423"/>
                  <a:pt x="717" y="423"/>
                </a:cubicBezTo>
                <a:lnTo>
                  <a:pt x="739" y="411"/>
                </a:lnTo>
                <a:close/>
                <a:moveTo>
                  <a:pt x="705" y="429"/>
                </a:moveTo>
                <a:cubicBezTo>
                  <a:pt x="730" y="477"/>
                  <a:pt x="730" y="477"/>
                  <a:pt x="730" y="477"/>
                </a:cubicBezTo>
                <a:cubicBezTo>
                  <a:pt x="708" y="488"/>
                  <a:pt x="708" y="488"/>
                  <a:pt x="708" y="488"/>
                </a:cubicBezTo>
                <a:cubicBezTo>
                  <a:pt x="683" y="440"/>
                  <a:pt x="683" y="440"/>
                  <a:pt x="683" y="440"/>
                </a:cubicBezTo>
                <a:lnTo>
                  <a:pt x="705" y="429"/>
                </a:lnTo>
                <a:close/>
                <a:moveTo>
                  <a:pt x="671" y="446"/>
                </a:moveTo>
                <a:cubicBezTo>
                  <a:pt x="696" y="494"/>
                  <a:pt x="696" y="494"/>
                  <a:pt x="696" y="494"/>
                </a:cubicBezTo>
                <a:cubicBezTo>
                  <a:pt x="674" y="506"/>
                  <a:pt x="674" y="506"/>
                  <a:pt x="674" y="506"/>
                </a:cubicBezTo>
                <a:cubicBezTo>
                  <a:pt x="649" y="458"/>
                  <a:pt x="649" y="458"/>
                  <a:pt x="649" y="458"/>
                </a:cubicBezTo>
                <a:lnTo>
                  <a:pt x="671" y="446"/>
                </a:lnTo>
                <a:close/>
                <a:moveTo>
                  <a:pt x="616" y="475"/>
                </a:moveTo>
                <a:cubicBezTo>
                  <a:pt x="637" y="464"/>
                  <a:pt x="637" y="464"/>
                  <a:pt x="637" y="464"/>
                </a:cubicBezTo>
                <a:cubicBezTo>
                  <a:pt x="662" y="512"/>
                  <a:pt x="662" y="512"/>
                  <a:pt x="662" y="512"/>
                </a:cubicBezTo>
                <a:cubicBezTo>
                  <a:pt x="640" y="523"/>
                  <a:pt x="640" y="523"/>
                  <a:pt x="640" y="523"/>
                </a:cubicBezTo>
                <a:lnTo>
                  <a:pt x="616" y="475"/>
                </a:lnTo>
                <a:close/>
                <a:moveTo>
                  <a:pt x="649" y="541"/>
                </a:moveTo>
                <a:cubicBezTo>
                  <a:pt x="671" y="529"/>
                  <a:pt x="671" y="529"/>
                  <a:pt x="671" y="529"/>
                </a:cubicBezTo>
                <a:cubicBezTo>
                  <a:pt x="696" y="577"/>
                  <a:pt x="696" y="577"/>
                  <a:pt x="696" y="577"/>
                </a:cubicBezTo>
                <a:cubicBezTo>
                  <a:pt x="674" y="588"/>
                  <a:pt x="674" y="588"/>
                  <a:pt x="674" y="588"/>
                </a:cubicBezTo>
                <a:lnTo>
                  <a:pt x="649" y="541"/>
                </a:lnTo>
                <a:close/>
                <a:moveTo>
                  <a:pt x="683" y="606"/>
                </a:moveTo>
                <a:cubicBezTo>
                  <a:pt x="705" y="595"/>
                  <a:pt x="705" y="595"/>
                  <a:pt x="705" y="595"/>
                </a:cubicBezTo>
                <a:cubicBezTo>
                  <a:pt x="730" y="643"/>
                  <a:pt x="730" y="643"/>
                  <a:pt x="730" y="643"/>
                </a:cubicBezTo>
                <a:cubicBezTo>
                  <a:pt x="708" y="654"/>
                  <a:pt x="708" y="654"/>
                  <a:pt x="708" y="654"/>
                </a:cubicBezTo>
                <a:lnTo>
                  <a:pt x="683" y="606"/>
                </a:lnTo>
                <a:close/>
                <a:moveTo>
                  <a:pt x="742" y="719"/>
                </a:moveTo>
                <a:cubicBezTo>
                  <a:pt x="717" y="671"/>
                  <a:pt x="717" y="671"/>
                  <a:pt x="717" y="671"/>
                </a:cubicBezTo>
                <a:cubicBezTo>
                  <a:pt x="739" y="660"/>
                  <a:pt x="739" y="660"/>
                  <a:pt x="739" y="660"/>
                </a:cubicBezTo>
                <a:cubicBezTo>
                  <a:pt x="764" y="708"/>
                  <a:pt x="764" y="708"/>
                  <a:pt x="764" y="708"/>
                </a:cubicBezTo>
                <a:lnTo>
                  <a:pt x="742" y="719"/>
                </a:lnTo>
                <a:close/>
                <a:moveTo>
                  <a:pt x="751" y="914"/>
                </a:moveTo>
                <a:cubicBezTo>
                  <a:pt x="756" y="912"/>
                  <a:pt x="760" y="910"/>
                  <a:pt x="764" y="907"/>
                </a:cubicBezTo>
                <a:cubicBezTo>
                  <a:pt x="764" y="907"/>
                  <a:pt x="764" y="907"/>
                  <a:pt x="764" y="907"/>
                </a:cubicBezTo>
                <a:cubicBezTo>
                  <a:pt x="769" y="915"/>
                  <a:pt x="773" y="924"/>
                  <a:pt x="774" y="935"/>
                </a:cubicBezTo>
                <a:cubicBezTo>
                  <a:pt x="775" y="942"/>
                  <a:pt x="775" y="949"/>
                  <a:pt x="775" y="956"/>
                </a:cubicBezTo>
                <a:cubicBezTo>
                  <a:pt x="768" y="947"/>
                  <a:pt x="759" y="936"/>
                  <a:pt x="754" y="924"/>
                </a:cubicBezTo>
                <a:cubicBezTo>
                  <a:pt x="753" y="922"/>
                  <a:pt x="752" y="920"/>
                  <a:pt x="751" y="918"/>
                </a:cubicBezTo>
                <a:cubicBezTo>
                  <a:pt x="751" y="917"/>
                  <a:pt x="751" y="915"/>
                  <a:pt x="751" y="914"/>
                </a:cubicBezTo>
                <a:close/>
                <a:moveTo>
                  <a:pt x="744" y="938"/>
                </a:moveTo>
                <a:cubicBezTo>
                  <a:pt x="745" y="936"/>
                  <a:pt x="747" y="935"/>
                  <a:pt x="748" y="932"/>
                </a:cubicBezTo>
                <a:cubicBezTo>
                  <a:pt x="748" y="932"/>
                  <a:pt x="749" y="932"/>
                  <a:pt x="749" y="932"/>
                </a:cubicBezTo>
                <a:cubicBezTo>
                  <a:pt x="749" y="933"/>
                  <a:pt x="749" y="933"/>
                  <a:pt x="750" y="934"/>
                </a:cubicBezTo>
                <a:cubicBezTo>
                  <a:pt x="751" y="938"/>
                  <a:pt x="758" y="945"/>
                  <a:pt x="760" y="951"/>
                </a:cubicBezTo>
                <a:cubicBezTo>
                  <a:pt x="760" y="954"/>
                  <a:pt x="760" y="956"/>
                  <a:pt x="759" y="957"/>
                </a:cubicBezTo>
                <a:cubicBezTo>
                  <a:pt x="758" y="960"/>
                  <a:pt x="739" y="955"/>
                  <a:pt x="733" y="954"/>
                </a:cubicBezTo>
                <a:cubicBezTo>
                  <a:pt x="733" y="954"/>
                  <a:pt x="733" y="954"/>
                  <a:pt x="733" y="954"/>
                </a:cubicBezTo>
                <a:cubicBezTo>
                  <a:pt x="737" y="949"/>
                  <a:pt x="740" y="944"/>
                  <a:pt x="744" y="938"/>
                </a:cubicBezTo>
                <a:close/>
                <a:moveTo>
                  <a:pt x="707" y="963"/>
                </a:moveTo>
                <a:cubicBezTo>
                  <a:pt x="712" y="963"/>
                  <a:pt x="717" y="962"/>
                  <a:pt x="723" y="962"/>
                </a:cubicBezTo>
                <a:cubicBezTo>
                  <a:pt x="723" y="962"/>
                  <a:pt x="723" y="962"/>
                  <a:pt x="723" y="962"/>
                </a:cubicBezTo>
                <a:cubicBezTo>
                  <a:pt x="727" y="962"/>
                  <a:pt x="732" y="965"/>
                  <a:pt x="737" y="967"/>
                </a:cubicBezTo>
                <a:cubicBezTo>
                  <a:pt x="727" y="966"/>
                  <a:pt x="717" y="965"/>
                  <a:pt x="706" y="964"/>
                </a:cubicBezTo>
                <a:cubicBezTo>
                  <a:pt x="706" y="964"/>
                  <a:pt x="705" y="964"/>
                  <a:pt x="705" y="964"/>
                </a:cubicBezTo>
                <a:cubicBezTo>
                  <a:pt x="705" y="964"/>
                  <a:pt x="706" y="963"/>
                  <a:pt x="707" y="963"/>
                </a:cubicBezTo>
                <a:close/>
                <a:moveTo>
                  <a:pt x="655" y="1040"/>
                </a:moveTo>
                <a:cubicBezTo>
                  <a:pt x="655" y="1040"/>
                  <a:pt x="655" y="1040"/>
                  <a:pt x="654" y="1040"/>
                </a:cubicBezTo>
                <a:cubicBezTo>
                  <a:pt x="655" y="1040"/>
                  <a:pt x="655" y="1040"/>
                  <a:pt x="655" y="1040"/>
                </a:cubicBezTo>
                <a:cubicBezTo>
                  <a:pt x="658" y="1040"/>
                  <a:pt x="661" y="1039"/>
                  <a:pt x="664" y="1039"/>
                </a:cubicBezTo>
                <a:cubicBezTo>
                  <a:pt x="664" y="1039"/>
                  <a:pt x="664" y="1039"/>
                  <a:pt x="664" y="1039"/>
                </a:cubicBezTo>
                <a:cubicBezTo>
                  <a:pt x="666" y="1039"/>
                  <a:pt x="669" y="1040"/>
                  <a:pt x="672" y="1041"/>
                </a:cubicBezTo>
                <a:cubicBezTo>
                  <a:pt x="666" y="1041"/>
                  <a:pt x="661" y="1040"/>
                  <a:pt x="655" y="1040"/>
                </a:cubicBezTo>
                <a:close/>
                <a:moveTo>
                  <a:pt x="683" y="1035"/>
                </a:moveTo>
                <a:cubicBezTo>
                  <a:pt x="682" y="1037"/>
                  <a:pt x="672" y="1035"/>
                  <a:pt x="669" y="1034"/>
                </a:cubicBezTo>
                <a:cubicBezTo>
                  <a:pt x="669" y="1034"/>
                  <a:pt x="669" y="1034"/>
                  <a:pt x="669" y="1034"/>
                </a:cubicBezTo>
                <a:cubicBezTo>
                  <a:pt x="671" y="1031"/>
                  <a:pt x="672" y="1029"/>
                  <a:pt x="674" y="1026"/>
                </a:cubicBezTo>
                <a:cubicBezTo>
                  <a:pt x="675" y="1025"/>
                  <a:pt x="676" y="1024"/>
                  <a:pt x="676" y="1023"/>
                </a:cubicBezTo>
                <a:cubicBezTo>
                  <a:pt x="676" y="1022"/>
                  <a:pt x="676" y="1022"/>
                  <a:pt x="676" y="1022"/>
                </a:cubicBezTo>
                <a:cubicBezTo>
                  <a:pt x="677" y="1023"/>
                  <a:pt x="677" y="1023"/>
                  <a:pt x="677" y="1023"/>
                </a:cubicBezTo>
                <a:cubicBezTo>
                  <a:pt x="678" y="1025"/>
                  <a:pt x="682" y="1029"/>
                  <a:pt x="683" y="1032"/>
                </a:cubicBezTo>
                <a:cubicBezTo>
                  <a:pt x="683" y="1033"/>
                  <a:pt x="683" y="1034"/>
                  <a:pt x="683" y="1035"/>
                </a:cubicBezTo>
                <a:close/>
                <a:moveTo>
                  <a:pt x="679" y="1018"/>
                </a:moveTo>
                <a:cubicBezTo>
                  <a:pt x="678" y="1017"/>
                  <a:pt x="678" y="1016"/>
                  <a:pt x="677" y="1015"/>
                </a:cubicBezTo>
                <a:cubicBezTo>
                  <a:pt x="677" y="1014"/>
                  <a:pt x="677" y="1014"/>
                  <a:pt x="677" y="1013"/>
                </a:cubicBezTo>
                <a:cubicBezTo>
                  <a:pt x="680" y="1012"/>
                  <a:pt x="682" y="1010"/>
                  <a:pt x="684" y="1009"/>
                </a:cubicBezTo>
                <a:cubicBezTo>
                  <a:pt x="684" y="1009"/>
                  <a:pt x="684" y="1009"/>
                  <a:pt x="684" y="1009"/>
                </a:cubicBezTo>
                <a:cubicBezTo>
                  <a:pt x="687" y="1013"/>
                  <a:pt x="689" y="1018"/>
                  <a:pt x="690" y="1023"/>
                </a:cubicBezTo>
                <a:cubicBezTo>
                  <a:pt x="691" y="1027"/>
                  <a:pt x="691" y="1030"/>
                  <a:pt x="691" y="1034"/>
                </a:cubicBezTo>
                <a:cubicBezTo>
                  <a:pt x="687" y="1030"/>
                  <a:pt x="682" y="1024"/>
                  <a:pt x="679" y="1018"/>
                </a:cubicBezTo>
                <a:close/>
                <a:moveTo>
                  <a:pt x="694" y="1017"/>
                </a:moveTo>
                <a:cubicBezTo>
                  <a:pt x="693" y="1013"/>
                  <a:pt x="690" y="1009"/>
                  <a:pt x="688" y="1005"/>
                </a:cubicBezTo>
                <a:cubicBezTo>
                  <a:pt x="687" y="1005"/>
                  <a:pt x="687" y="1005"/>
                  <a:pt x="687" y="1005"/>
                </a:cubicBezTo>
                <a:cubicBezTo>
                  <a:pt x="689" y="1002"/>
                  <a:pt x="690" y="999"/>
                  <a:pt x="690" y="996"/>
                </a:cubicBezTo>
                <a:cubicBezTo>
                  <a:pt x="690" y="991"/>
                  <a:pt x="688" y="986"/>
                  <a:pt x="684" y="982"/>
                </a:cubicBezTo>
                <a:cubicBezTo>
                  <a:pt x="684" y="981"/>
                  <a:pt x="684" y="980"/>
                  <a:pt x="684" y="979"/>
                </a:cubicBezTo>
                <a:cubicBezTo>
                  <a:pt x="687" y="977"/>
                  <a:pt x="689" y="975"/>
                  <a:pt x="691" y="972"/>
                </a:cubicBezTo>
                <a:cubicBezTo>
                  <a:pt x="692" y="973"/>
                  <a:pt x="692" y="973"/>
                  <a:pt x="693" y="973"/>
                </a:cubicBezTo>
                <a:cubicBezTo>
                  <a:pt x="721" y="974"/>
                  <a:pt x="748" y="978"/>
                  <a:pt x="775" y="982"/>
                </a:cubicBezTo>
                <a:cubicBezTo>
                  <a:pt x="776" y="983"/>
                  <a:pt x="776" y="984"/>
                  <a:pt x="777" y="985"/>
                </a:cubicBezTo>
                <a:cubicBezTo>
                  <a:pt x="753" y="1004"/>
                  <a:pt x="729" y="1023"/>
                  <a:pt x="707" y="1044"/>
                </a:cubicBezTo>
                <a:cubicBezTo>
                  <a:pt x="707" y="1044"/>
                  <a:pt x="707" y="1044"/>
                  <a:pt x="706" y="1044"/>
                </a:cubicBezTo>
                <a:cubicBezTo>
                  <a:pt x="704" y="1043"/>
                  <a:pt x="702" y="1043"/>
                  <a:pt x="699" y="1042"/>
                </a:cubicBezTo>
                <a:cubicBezTo>
                  <a:pt x="699" y="1042"/>
                  <a:pt x="699" y="1041"/>
                  <a:pt x="698" y="1041"/>
                </a:cubicBezTo>
                <a:cubicBezTo>
                  <a:pt x="695" y="1034"/>
                  <a:pt x="696" y="1025"/>
                  <a:pt x="694" y="1017"/>
                </a:cubicBezTo>
                <a:close/>
                <a:moveTo>
                  <a:pt x="592" y="1146"/>
                </a:moveTo>
                <a:cubicBezTo>
                  <a:pt x="587" y="1143"/>
                  <a:pt x="586" y="1137"/>
                  <a:pt x="589" y="1132"/>
                </a:cubicBezTo>
                <a:cubicBezTo>
                  <a:pt x="593" y="1128"/>
                  <a:pt x="599" y="1127"/>
                  <a:pt x="603" y="1130"/>
                </a:cubicBezTo>
                <a:cubicBezTo>
                  <a:pt x="608" y="1133"/>
                  <a:pt x="609" y="1139"/>
                  <a:pt x="605" y="1144"/>
                </a:cubicBezTo>
                <a:cubicBezTo>
                  <a:pt x="602" y="1148"/>
                  <a:pt x="596" y="1149"/>
                  <a:pt x="592" y="1146"/>
                </a:cubicBezTo>
                <a:close/>
                <a:moveTo>
                  <a:pt x="439" y="2522"/>
                </a:moveTo>
                <a:cubicBezTo>
                  <a:pt x="423" y="2501"/>
                  <a:pt x="423" y="2501"/>
                  <a:pt x="423" y="2501"/>
                </a:cubicBezTo>
                <a:cubicBezTo>
                  <a:pt x="457" y="2475"/>
                  <a:pt x="457" y="2475"/>
                  <a:pt x="457" y="2475"/>
                </a:cubicBezTo>
                <a:cubicBezTo>
                  <a:pt x="473" y="2496"/>
                  <a:pt x="473" y="2496"/>
                  <a:pt x="473" y="2496"/>
                </a:cubicBezTo>
                <a:lnTo>
                  <a:pt x="439" y="2522"/>
                </a:lnTo>
                <a:close/>
                <a:moveTo>
                  <a:pt x="487" y="2514"/>
                </a:moveTo>
                <a:cubicBezTo>
                  <a:pt x="503" y="2535"/>
                  <a:pt x="503" y="2535"/>
                  <a:pt x="503" y="2535"/>
                </a:cubicBezTo>
                <a:cubicBezTo>
                  <a:pt x="470" y="2561"/>
                  <a:pt x="470" y="2561"/>
                  <a:pt x="470" y="2561"/>
                </a:cubicBezTo>
                <a:cubicBezTo>
                  <a:pt x="453" y="2540"/>
                  <a:pt x="453" y="2540"/>
                  <a:pt x="453" y="2540"/>
                </a:cubicBezTo>
                <a:lnTo>
                  <a:pt x="487" y="2514"/>
                </a:lnTo>
                <a:close/>
                <a:moveTo>
                  <a:pt x="441" y="2550"/>
                </a:moveTo>
                <a:cubicBezTo>
                  <a:pt x="457" y="2571"/>
                  <a:pt x="457" y="2571"/>
                  <a:pt x="457" y="2571"/>
                </a:cubicBezTo>
                <a:cubicBezTo>
                  <a:pt x="423" y="2597"/>
                  <a:pt x="423" y="2597"/>
                  <a:pt x="423" y="2597"/>
                </a:cubicBezTo>
                <a:cubicBezTo>
                  <a:pt x="407" y="2576"/>
                  <a:pt x="407" y="2576"/>
                  <a:pt x="407" y="2576"/>
                </a:cubicBezTo>
                <a:lnTo>
                  <a:pt x="441" y="2550"/>
                </a:lnTo>
                <a:close/>
                <a:moveTo>
                  <a:pt x="471" y="2589"/>
                </a:moveTo>
                <a:cubicBezTo>
                  <a:pt x="487" y="2610"/>
                  <a:pt x="487" y="2610"/>
                  <a:pt x="487" y="2610"/>
                </a:cubicBezTo>
                <a:cubicBezTo>
                  <a:pt x="453" y="2636"/>
                  <a:pt x="453" y="2636"/>
                  <a:pt x="453" y="2636"/>
                </a:cubicBezTo>
                <a:cubicBezTo>
                  <a:pt x="437" y="2615"/>
                  <a:pt x="437" y="2615"/>
                  <a:pt x="437" y="2615"/>
                </a:cubicBezTo>
                <a:lnTo>
                  <a:pt x="471" y="2589"/>
                </a:lnTo>
                <a:close/>
                <a:moveTo>
                  <a:pt x="483" y="2579"/>
                </a:moveTo>
                <a:cubicBezTo>
                  <a:pt x="517" y="2553"/>
                  <a:pt x="517" y="2553"/>
                  <a:pt x="517" y="2553"/>
                </a:cubicBezTo>
                <a:cubicBezTo>
                  <a:pt x="534" y="2574"/>
                  <a:pt x="534" y="2574"/>
                  <a:pt x="534" y="2574"/>
                </a:cubicBezTo>
                <a:cubicBezTo>
                  <a:pt x="500" y="2600"/>
                  <a:pt x="500" y="2600"/>
                  <a:pt x="500" y="2600"/>
                </a:cubicBezTo>
                <a:lnTo>
                  <a:pt x="483" y="2579"/>
                </a:lnTo>
                <a:close/>
                <a:moveTo>
                  <a:pt x="349" y="2243"/>
                </a:moveTo>
                <a:cubicBezTo>
                  <a:pt x="350" y="2239"/>
                  <a:pt x="352" y="2235"/>
                  <a:pt x="354" y="2230"/>
                </a:cubicBezTo>
                <a:cubicBezTo>
                  <a:pt x="354" y="2230"/>
                  <a:pt x="354" y="2230"/>
                  <a:pt x="354" y="2230"/>
                </a:cubicBezTo>
                <a:cubicBezTo>
                  <a:pt x="355" y="2227"/>
                  <a:pt x="359" y="2224"/>
                  <a:pt x="363" y="2221"/>
                </a:cubicBezTo>
                <a:cubicBezTo>
                  <a:pt x="358" y="2228"/>
                  <a:pt x="353" y="2236"/>
                  <a:pt x="349" y="2244"/>
                </a:cubicBezTo>
                <a:cubicBezTo>
                  <a:pt x="349" y="2244"/>
                  <a:pt x="349" y="2244"/>
                  <a:pt x="348" y="2245"/>
                </a:cubicBezTo>
                <a:cubicBezTo>
                  <a:pt x="349" y="2244"/>
                  <a:pt x="349" y="2244"/>
                  <a:pt x="349" y="2243"/>
                </a:cubicBezTo>
                <a:close/>
                <a:moveTo>
                  <a:pt x="343" y="2205"/>
                </a:moveTo>
                <a:cubicBezTo>
                  <a:pt x="342" y="2204"/>
                  <a:pt x="341" y="2202"/>
                  <a:pt x="340" y="2200"/>
                </a:cubicBezTo>
                <a:cubicBezTo>
                  <a:pt x="340" y="2200"/>
                  <a:pt x="340" y="2200"/>
                  <a:pt x="340" y="2199"/>
                </a:cubicBezTo>
                <a:cubicBezTo>
                  <a:pt x="340" y="2199"/>
                  <a:pt x="341" y="2199"/>
                  <a:pt x="341" y="2199"/>
                </a:cubicBezTo>
                <a:cubicBezTo>
                  <a:pt x="345" y="2200"/>
                  <a:pt x="353" y="2197"/>
                  <a:pt x="359" y="2198"/>
                </a:cubicBezTo>
                <a:cubicBezTo>
                  <a:pt x="360" y="2198"/>
                  <a:pt x="362" y="2199"/>
                  <a:pt x="363" y="2200"/>
                </a:cubicBezTo>
                <a:cubicBezTo>
                  <a:pt x="365" y="2203"/>
                  <a:pt x="354" y="2215"/>
                  <a:pt x="351" y="2219"/>
                </a:cubicBezTo>
                <a:cubicBezTo>
                  <a:pt x="351" y="2219"/>
                  <a:pt x="351" y="2219"/>
                  <a:pt x="351" y="2219"/>
                </a:cubicBezTo>
                <a:cubicBezTo>
                  <a:pt x="348" y="2215"/>
                  <a:pt x="346" y="2210"/>
                  <a:pt x="343" y="2205"/>
                </a:cubicBezTo>
                <a:close/>
                <a:moveTo>
                  <a:pt x="351" y="2257"/>
                </a:moveTo>
                <a:cubicBezTo>
                  <a:pt x="362" y="2236"/>
                  <a:pt x="375" y="2216"/>
                  <a:pt x="388" y="2197"/>
                </a:cubicBezTo>
                <a:cubicBezTo>
                  <a:pt x="391" y="2196"/>
                  <a:pt x="395" y="2196"/>
                  <a:pt x="400" y="2195"/>
                </a:cubicBezTo>
                <a:cubicBezTo>
                  <a:pt x="406" y="2194"/>
                  <a:pt x="410" y="2192"/>
                  <a:pt x="410" y="2188"/>
                </a:cubicBezTo>
                <a:cubicBezTo>
                  <a:pt x="416" y="2204"/>
                  <a:pt x="422" y="2221"/>
                  <a:pt x="428" y="2237"/>
                </a:cubicBezTo>
                <a:cubicBezTo>
                  <a:pt x="355" y="2275"/>
                  <a:pt x="355" y="2275"/>
                  <a:pt x="355" y="2275"/>
                </a:cubicBezTo>
                <a:cubicBezTo>
                  <a:pt x="354" y="2269"/>
                  <a:pt x="353" y="2264"/>
                  <a:pt x="351" y="2258"/>
                </a:cubicBezTo>
                <a:cubicBezTo>
                  <a:pt x="351" y="2258"/>
                  <a:pt x="351" y="2258"/>
                  <a:pt x="351" y="2257"/>
                </a:cubicBezTo>
                <a:close/>
                <a:moveTo>
                  <a:pt x="367" y="2129"/>
                </a:moveTo>
                <a:cubicBezTo>
                  <a:pt x="367" y="2129"/>
                  <a:pt x="367" y="2129"/>
                  <a:pt x="367" y="2129"/>
                </a:cubicBezTo>
                <a:cubicBezTo>
                  <a:pt x="366" y="2126"/>
                  <a:pt x="365" y="2124"/>
                  <a:pt x="364" y="2121"/>
                </a:cubicBezTo>
                <a:cubicBezTo>
                  <a:pt x="364" y="2119"/>
                  <a:pt x="363" y="2118"/>
                  <a:pt x="363" y="2117"/>
                </a:cubicBezTo>
                <a:cubicBezTo>
                  <a:pt x="363" y="2117"/>
                  <a:pt x="363" y="2117"/>
                  <a:pt x="363" y="2117"/>
                </a:cubicBezTo>
                <a:cubicBezTo>
                  <a:pt x="363" y="2117"/>
                  <a:pt x="364" y="2117"/>
                  <a:pt x="364" y="2117"/>
                </a:cubicBezTo>
                <a:cubicBezTo>
                  <a:pt x="366" y="2118"/>
                  <a:pt x="371" y="2117"/>
                  <a:pt x="374" y="2118"/>
                </a:cubicBezTo>
                <a:cubicBezTo>
                  <a:pt x="375" y="2119"/>
                  <a:pt x="375" y="2119"/>
                  <a:pt x="376" y="2120"/>
                </a:cubicBezTo>
                <a:cubicBezTo>
                  <a:pt x="376" y="2122"/>
                  <a:pt x="369" y="2127"/>
                  <a:pt x="367" y="2129"/>
                </a:cubicBezTo>
                <a:close/>
                <a:moveTo>
                  <a:pt x="373" y="2131"/>
                </a:moveTo>
                <a:cubicBezTo>
                  <a:pt x="370" y="2135"/>
                  <a:pt x="366" y="2139"/>
                  <a:pt x="363" y="2143"/>
                </a:cubicBezTo>
                <a:cubicBezTo>
                  <a:pt x="363" y="2143"/>
                  <a:pt x="363" y="2143"/>
                  <a:pt x="363" y="2143"/>
                </a:cubicBezTo>
                <a:cubicBezTo>
                  <a:pt x="363" y="2143"/>
                  <a:pt x="363" y="2143"/>
                  <a:pt x="363" y="2142"/>
                </a:cubicBezTo>
                <a:cubicBezTo>
                  <a:pt x="364" y="2140"/>
                  <a:pt x="366" y="2138"/>
                  <a:pt x="367" y="2136"/>
                </a:cubicBezTo>
                <a:cubicBezTo>
                  <a:pt x="367" y="2136"/>
                  <a:pt x="367" y="2136"/>
                  <a:pt x="367" y="2136"/>
                </a:cubicBezTo>
                <a:cubicBezTo>
                  <a:pt x="368" y="2134"/>
                  <a:pt x="371" y="2133"/>
                  <a:pt x="373" y="2131"/>
                </a:cubicBezTo>
                <a:close/>
                <a:moveTo>
                  <a:pt x="361" y="2113"/>
                </a:moveTo>
                <a:cubicBezTo>
                  <a:pt x="360" y="2113"/>
                  <a:pt x="359" y="2112"/>
                  <a:pt x="358" y="2112"/>
                </a:cubicBezTo>
                <a:cubicBezTo>
                  <a:pt x="358" y="2112"/>
                  <a:pt x="357" y="2111"/>
                  <a:pt x="357" y="2111"/>
                </a:cubicBezTo>
                <a:cubicBezTo>
                  <a:pt x="357" y="2109"/>
                  <a:pt x="358" y="2106"/>
                  <a:pt x="357" y="2104"/>
                </a:cubicBezTo>
                <a:cubicBezTo>
                  <a:pt x="358" y="2104"/>
                  <a:pt x="358" y="2104"/>
                  <a:pt x="358" y="2104"/>
                </a:cubicBezTo>
                <a:cubicBezTo>
                  <a:pt x="362" y="2104"/>
                  <a:pt x="367" y="2105"/>
                  <a:pt x="371" y="2108"/>
                </a:cubicBezTo>
                <a:cubicBezTo>
                  <a:pt x="374" y="2109"/>
                  <a:pt x="377" y="2112"/>
                  <a:pt x="380" y="2113"/>
                </a:cubicBezTo>
                <a:cubicBezTo>
                  <a:pt x="374" y="2114"/>
                  <a:pt x="367" y="2114"/>
                  <a:pt x="361" y="2113"/>
                </a:cubicBezTo>
                <a:close/>
                <a:moveTo>
                  <a:pt x="362" y="2151"/>
                </a:moveTo>
                <a:cubicBezTo>
                  <a:pt x="362" y="2151"/>
                  <a:pt x="363" y="2150"/>
                  <a:pt x="363" y="2150"/>
                </a:cubicBezTo>
                <a:cubicBezTo>
                  <a:pt x="371" y="2140"/>
                  <a:pt x="380" y="2130"/>
                  <a:pt x="390" y="2121"/>
                </a:cubicBezTo>
                <a:cubicBezTo>
                  <a:pt x="390" y="2121"/>
                  <a:pt x="390" y="2121"/>
                  <a:pt x="391" y="2121"/>
                </a:cubicBezTo>
                <a:cubicBezTo>
                  <a:pt x="395" y="2139"/>
                  <a:pt x="400" y="2157"/>
                  <a:pt x="406" y="2174"/>
                </a:cubicBezTo>
                <a:cubicBezTo>
                  <a:pt x="403" y="2170"/>
                  <a:pt x="398" y="2169"/>
                  <a:pt x="394" y="2173"/>
                </a:cubicBezTo>
                <a:cubicBezTo>
                  <a:pt x="391" y="2176"/>
                  <a:pt x="388" y="2179"/>
                  <a:pt x="385" y="2181"/>
                </a:cubicBezTo>
                <a:cubicBezTo>
                  <a:pt x="385" y="2181"/>
                  <a:pt x="384" y="2182"/>
                  <a:pt x="382" y="2182"/>
                </a:cubicBezTo>
                <a:cubicBezTo>
                  <a:pt x="373" y="2182"/>
                  <a:pt x="364" y="2177"/>
                  <a:pt x="356" y="2173"/>
                </a:cubicBezTo>
                <a:cubicBezTo>
                  <a:pt x="356" y="2173"/>
                  <a:pt x="356" y="2173"/>
                  <a:pt x="356" y="2173"/>
                </a:cubicBezTo>
                <a:cubicBezTo>
                  <a:pt x="362" y="2167"/>
                  <a:pt x="364" y="2159"/>
                  <a:pt x="362" y="2151"/>
                </a:cubicBezTo>
                <a:close/>
                <a:moveTo>
                  <a:pt x="361" y="2050"/>
                </a:moveTo>
                <a:cubicBezTo>
                  <a:pt x="356" y="2051"/>
                  <a:pt x="351" y="2047"/>
                  <a:pt x="350" y="2042"/>
                </a:cubicBezTo>
                <a:cubicBezTo>
                  <a:pt x="350" y="2037"/>
                  <a:pt x="353" y="2032"/>
                  <a:pt x="359" y="2031"/>
                </a:cubicBezTo>
                <a:cubicBezTo>
                  <a:pt x="364" y="2030"/>
                  <a:pt x="369" y="2034"/>
                  <a:pt x="370" y="2039"/>
                </a:cubicBezTo>
                <a:cubicBezTo>
                  <a:pt x="371" y="2045"/>
                  <a:pt x="367" y="2050"/>
                  <a:pt x="361" y="2050"/>
                </a:cubicBezTo>
                <a:close/>
                <a:moveTo>
                  <a:pt x="452" y="1291"/>
                </a:moveTo>
                <a:cubicBezTo>
                  <a:pt x="455" y="1290"/>
                  <a:pt x="457" y="1288"/>
                  <a:pt x="459" y="1286"/>
                </a:cubicBezTo>
                <a:cubicBezTo>
                  <a:pt x="459" y="1286"/>
                  <a:pt x="459" y="1286"/>
                  <a:pt x="459" y="1286"/>
                </a:cubicBezTo>
                <a:cubicBezTo>
                  <a:pt x="463" y="1291"/>
                  <a:pt x="466" y="1296"/>
                  <a:pt x="467" y="1302"/>
                </a:cubicBezTo>
                <a:cubicBezTo>
                  <a:pt x="468" y="1306"/>
                  <a:pt x="469" y="1311"/>
                  <a:pt x="470" y="1315"/>
                </a:cubicBezTo>
                <a:cubicBezTo>
                  <a:pt x="464" y="1310"/>
                  <a:pt x="458" y="1304"/>
                  <a:pt x="454" y="1297"/>
                </a:cubicBezTo>
                <a:cubicBezTo>
                  <a:pt x="453" y="1296"/>
                  <a:pt x="453" y="1295"/>
                  <a:pt x="452" y="1294"/>
                </a:cubicBezTo>
                <a:cubicBezTo>
                  <a:pt x="452" y="1293"/>
                  <a:pt x="452" y="1292"/>
                  <a:pt x="452" y="1291"/>
                </a:cubicBezTo>
                <a:close/>
                <a:moveTo>
                  <a:pt x="449" y="1306"/>
                </a:moveTo>
                <a:cubicBezTo>
                  <a:pt x="450" y="1305"/>
                  <a:pt x="451" y="1304"/>
                  <a:pt x="452" y="1303"/>
                </a:cubicBezTo>
                <a:cubicBezTo>
                  <a:pt x="452" y="1302"/>
                  <a:pt x="452" y="1302"/>
                  <a:pt x="452" y="1302"/>
                </a:cubicBezTo>
                <a:cubicBezTo>
                  <a:pt x="452" y="1303"/>
                  <a:pt x="452" y="1303"/>
                  <a:pt x="452" y="1303"/>
                </a:cubicBezTo>
                <a:cubicBezTo>
                  <a:pt x="454" y="1306"/>
                  <a:pt x="458" y="1310"/>
                  <a:pt x="460" y="1313"/>
                </a:cubicBezTo>
                <a:cubicBezTo>
                  <a:pt x="460" y="1314"/>
                  <a:pt x="460" y="1316"/>
                  <a:pt x="460" y="1317"/>
                </a:cubicBezTo>
                <a:cubicBezTo>
                  <a:pt x="459" y="1319"/>
                  <a:pt x="448" y="1317"/>
                  <a:pt x="444" y="1316"/>
                </a:cubicBezTo>
                <a:cubicBezTo>
                  <a:pt x="444" y="1316"/>
                  <a:pt x="444" y="1316"/>
                  <a:pt x="444" y="1316"/>
                </a:cubicBezTo>
                <a:cubicBezTo>
                  <a:pt x="446" y="1313"/>
                  <a:pt x="447" y="1310"/>
                  <a:pt x="449" y="1306"/>
                </a:cubicBezTo>
                <a:close/>
                <a:moveTo>
                  <a:pt x="429" y="1324"/>
                </a:moveTo>
                <a:cubicBezTo>
                  <a:pt x="432" y="1323"/>
                  <a:pt x="435" y="1323"/>
                  <a:pt x="438" y="1322"/>
                </a:cubicBezTo>
                <a:cubicBezTo>
                  <a:pt x="438" y="1322"/>
                  <a:pt x="438" y="1322"/>
                  <a:pt x="438" y="1322"/>
                </a:cubicBezTo>
                <a:cubicBezTo>
                  <a:pt x="441" y="1322"/>
                  <a:pt x="444" y="1323"/>
                  <a:pt x="447" y="1324"/>
                </a:cubicBezTo>
                <a:cubicBezTo>
                  <a:pt x="441" y="1324"/>
                  <a:pt x="435" y="1324"/>
                  <a:pt x="428" y="1324"/>
                </a:cubicBezTo>
                <a:cubicBezTo>
                  <a:pt x="428" y="1324"/>
                  <a:pt x="428" y="1324"/>
                  <a:pt x="427" y="1324"/>
                </a:cubicBezTo>
                <a:cubicBezTo>
                  <a:pt x="428" y="1324"/>
                  <a:pt x="428" y="1324"/>
                  <a:pt x="429" y="1324"/>
                </a:cubicBezTo>
                <a:close/>
                <a:moveTo>
                  <a:pt x="420" y="1331"/>
                </a:moveTo>
                <a:cubicBezTo>
                  <a:pt x="420" y="1331"/>
                  <a:pt x="421" y="1331"/>
                  <a:pt x="421" y="1331"/>
                </a:cubicBezTo>
                <a:cubicBezTo>
                  <a:pt x="438" y="1330"/>
                  <a:pt x="454" y="1330"/>
                  <a:pt x="471" y="1331"/>
                </a:cubicBezTo>
                <a:cubicBezTo>
                  <a:pt x="473" y="1332"/>
                  <a:pt x="475" y="1334"/>
                  <a:pt x="477" y="1337"/>
                </a:cubicBezTo>
                <a:cubicBezTo>
                  <a:pt x="478" y="1339"/>
                  <a:pt x="479" y="1340"/>
                  <a:pt x="481" y="1341"/>
                </a:cubicBezTo>
                <a:cubicBezTo>
                  <a:pt x="478" y="1346"/>
                  <a:pt x="475" y="1352"/>
                  <a:pt x="472" y="1358"/>
                </a:cubicBezTo>
                <a:cubicBezTo>
                  <a:pt x="415" y="1337"/>
                  <a:pt x="415" y="1337"/>
                  <a:pt x="415" y="1337"/>
                </a:cubicBezTo>
                <a:cubicBezTo>
                  <a:pt x="417" y="1335"/>
                  <a:pt x="418" y="1333"/>
                  <a:pt x="420" y="1331"/>
                </a:cubicBezTo>
                <a:close/>
                <a:moveTo>
                  <a:pt x="324" y="1336"/>
                </a:moveTo>
                <a:cubicBezTo>
                  <a:pt x="364" y="1351"/>
                  <a:pt x="364" y="1351"/>
                  <a:pt x="364" y="1351"/>
                </a:cubicBezTo>
                <a:cubicBezTo>
                  <a:pt x="357" y="1368"/>
                  <a:pt x="357" y="1368"/>
                  <a:pt x="357" y="1368"/>
                </a:cubicBezTo>
                <a:cubicBezTo>
                  <a:pt x="317" y="1353"/>
                  <a:pt x="317" y="1353"/>
                  <a:pt x="317" y="1353"/>
                </a:cubicBezTo>
                <a:lnTo>
                  <a:pt x="324" y="1336"/>
                </a:lnTo>
                <a:close/>
                <a:moveTo>
                  <a:pt x="268" y="1316"/>
                </a:moveTo>
                <a:cubicBezTo>
                  <a:pt x="308" y="1331"/>
                  <a:pt x="308" y="1331"/>
                  <a:pt x="308" y="1331"/>
                </a:cubicBezTo>
                <a:cubicBezTo>
                  <a:pt x="302" y="1348"/>
                  <a:pt x="302" y="1348"/>
                  <a:pt x="302" y="1348"/>
                </a:cubicBezTo>
                <a:cubicBezTo>
                  <a:pt x="262" y="1333"/>
                  <a:pt x="262" y="1333"/>
                  <a:pt x="262" y="1333"/>
                </a:cubicBezTo>
                <a:lnTo>
                  <a:pt x="268" y="1316"/>
                </a:lnTo>
                <a:close/>
                <a:moveTo>
                  <a:pt x="297" y="1363"/>
                </a:moveTo>
                <a:cubicBezTo>
                  <a:pt x="290" y="1380"/>
                  <a:pt x="290" y="1380"/>
                  <a:pt x="290" y="1380"/>
                </a:cubicBezTo>
                <a:cubicBezTo>
                  <a:pt x="250" y="1365"/>
                  <a:pt x="250" y="1365"/>
                  <a:pt x="250" y="1365"/>
                </a:cubicBezTo>
                <a:cubicBezTo>
                  <a:pt x="257" y="1348"/>
                  <a:pt x="257" y="1348"/>
                  <a:pt x="257" y="1348"/>
                </a:cubicBezTo>
                <a:lnTo>
                  <a:pt x="297" y="1363"/>
                </a:lnTo>
                <a:close/>
                <a:moveTo>
                  <a:pt x="213" y="1296"/>
                </a:moveTo>
                <a:cubicBezTo>
                  <a:pt x="253" y="1311"/>
                  <a:pt x="253" y="1311"/>
                  <a:pt x="253" y="1311"/>
                </a:cubicBezTo>
                <a:cubicBezTo>
                  <a:pt x="247" y="1328"/>
                  <a:pt x="247" y="1328"/>
                  <a:pt x="247" y="1328"/>
                </a:cubicBezTo>
                <a:cubicBezTo>
                  <a:pt x="207" y="1313"/>
                  <a:pt x="207" y="1313"/>
                  <a:pt x="207" y="1313"/>
                </a:cubicBezTo>
                <a:lnTo>
                  <a:pt x="213" y="1296"/>
                </a:lnTo>
                <a:close/>
                <a:moveTo>
                  <a:pt x="201" y="1328"/>
                </a:moveTo>
                <a:cubicBezTo>
                  <a:pt x="241" y="1343"/>
                  <a:pt x="241" y="1343"/>
                  <a:pt x="241" y="1343"/>
                </a:cubicBezTo>
                <a:cubicBezTo>
                  <a:pt x="235" y="1360"/>
                  <a:pt x="235" y="1360"/>
                  <a:pt x="235" y="1360"/>
                </a:cubicBezTo>
                <a:cubicBezTo>
                  <a:pt x="195" y="1345"/>
                  <a:pt x="195" y="1345"/>
                  <a:pt x="195" y="1345"/>
                </a:cubicBezTo>
                <a:lnTo>
                  <a:pt x="201" y="1328"/>
                </a:lnTo>
                <a:close/>
                <a:moveTo>
                  <a:pt x="212" y="1424"/>
                </a:moveTo>
                <a:cubicBezTo>
                  <a:pt x="172" y="1409"/>
                  <a:pt x="172" y="1409"/>
                  <a:pt x="172" y="1409"/>
                </a:cubicBezTo>
                <a:cubicBezTo>
                  <a:pt x="178" y="1392"/>
                  <a:pt x="178" y="1392"/>
                  <a:pt x="178" y="1392"/>
                </a:cubicBezTo>
                <a:cubicBezTo>
                  <a:pt x="218" y="1407"/>
                  <a:pt x="218" y="1407"/>
                  <a:pt x="218" y="1407"/>
                </a:cubicBezTo>
                <a:lnTo>
                  <a:pt x="212" y="1424"/>
                </a:lnTo>
                <a:close/>
                <a:moveTo>
                  <a:pt x="183" y="1377"/>
                </a:moveTo>
                <a:cubicBezTo>
                  <a:pt x="190" y="1360"/>
                  <a:pt x="190" y="1360"/>
                  <a:pt x="190" y="1360"/>
                </a:cubicBezTo>
                <a:cubicBezTo>
                  <a:pt x="230" y="1374"/>
                  <a:pt x="230" y="1374"/>
                  <a:pt x="230" y="1374"/>
                </a:cubicBezTo>
                <a:cubicBezTo>
                  <a:pt x="224" y="1391"/>
                  <a:pt x="224" y="1391"/>
                  <a:pt x="224" y="1391"/>
                </a:cubicBezTo>
                <a:lnTo>
                  <a:pt x="183" y="1377"/>
                </a:lnTo>
                <a:close/>
                <a:moveTo>
                  <a:pt x="267" y="1444"/>
                </a:moveTo>
                <a:cubicBezTo>
                  <a:pt x="227" y="1429"/>
                  <a:pt x="227" y="1429"/>
                  <a:pt x="227" y="1429"/>
                </a:cubicBezTo>
                <a:cubicBezTo>
                  <a:pt x="233" y="1412"/>
                  <a:pt x="233" y="1412"/>
                  <a:pt x="233" y="1412"/>
                </a:cubicBezTo>
                <a:cubicBezTo>
                  <a:pt x="273" y="1427"/>
                  <a:pt x="273" y="1427"/>
                  <a:pt x="273" y="1427"/>
                </a:cubicBezTo>
                <a:lnTo>
                  <a:pt x="267" y="1444"/>
                </a:lnTo>
                <a:close/>
                <a:moveTo>
                  <a:pt x="239" y="1397"/>
                </a:moveTo>
                <a:cubicBezTo>
                  <a:pt x="245" y="1380"/>
                  <a:pt x="245" y="1380"/>
                  <a:pt x="245" y="1380"/>
                </a:cubicBezTo>
                <a:cubicBezTo>
                  <a:pt x="285" y="1395"/>
                  <a:pt x="285" y="1395"/>
                  <a:pt x="285" y="1395"/>
                </a:cubicBezTo>
                <a:cubicBezTo>
                  <a:pt x="279" y="1412"/>
                  <a:pt x="279" y="1412"/>
                  <a:pt x="279" y="1412"/>
                </a:cubicBezTo>
                <a:lnTo>
                  <a:pt x="239" y="1397"/>
                </a:lnTo>
                <a:close/>
                <a:moveTo>
                  <a:pt x="322" y="1464"/>
                </a:moveTo>
                <a:cubicBezTo>
                  <a:pt x="282" y="1449"/>
                  <a:pt x="282" y="1449"/>
                  <a:pt x="282" y="1449"/>
                </a:cubicBezTo>
                <a:cubicBezTo>
                  <a:pt x="288" y="1432"/>
                  <a:pt x="288" y="1432"/>
                  <a:pt x="288" y="1432"/>
                </a:cubicBezTo>
                <a:cubicBezTo>
                  <a:pt x="328" y="1447"/>
                  <a:pt x="328" y="1447"/>
                  <a:pt x="328" y="1447"/>
                </a:cubicBezTo>
                <a:lnTo>
                  <a:pt x="322" y="1464"/>
                </a:lnTo>
                <a:close/>
                <a:moveTo>
                  <a:pt x="334" y="1432"/>
                </a:moveTo>
                <a:cubicBezTo>
                  <a:pt x="294" y="1417"/>
                  <a:pt x="294" y="1417"/>
                  <a:pt x="294" y="1417"/>
                </a:cubicBezTo>
                <a:cubicBezTo>
                  <a:pt x="300" y="1400"/>
                  <a:pt x="300" y="1400"/>
                  <a:pt x="300" y="1400"/>
                </a:cubicBezTo>
                <a:cubicBezTo>
                  <a:pt x="340" y="1415"/>
                  <a:pt x="340" y="1415"/>
                  <a:pt x="340" y="1415"/>
                </a:cubicBezTo>
                <a:lnTo>
                  <a:pt x="334" y="1432"/>
                </a:lnTo>
                <a:close/>
                <a:moveTo>
                  <a:pt x="346" y="1400"/>
                </a:moveTo>
                <a:cubicBezTo>
                  <a:pt x="305" y="1386"/>
                  <a:pt x="305" y="1386"/>
                  <a:pt x="305" y="1386"/>
                </a:cubicBezTo>
                <a:cubicBezTo>
                  <a:pt x="312" y="1369"/>
                  <a:pt x="312" y="1369"/>
                  <a:pt x="312" y="1369"/>
                </a:cubicBezTo>
                <a:cubicBezTo>
                  <a:pt x="352" y="1383"/>
                  <a:pt x="352" y="1383"/>
                  <a:pt x="352" y="1383"/>
                </a:cubicBezTo>
                <a:lnTo>
                  <a:pt x="346" y="1400"/>
                </a:lnTo>
                <a:close/>
                <a:moveTo>
                  <a:pt x="319" y="1556"/>
                </a:moveTo>
                <a:cubicBezTo>
                  <a:pt x="323" y="1539"/>
                  <a:pt x="334" y="1527"/>
                  <a:pt x="345" y="1529"/>
                </a:cubicBezTo>
                <a:cubicBezTo>
                  <a:pt x="355" y="1531"/>
                  <a:pt x="361" y="1547"/>
                  <a:pt x="358" y="1564"/>
                </a:cubicBezTo>
                <a:cubicBezTo>
                  <a:pt x="354" y="1581"/>
                  <a:pt x="343" y="1594"/>
                  <a:pt x="332" y="1591"/>
                </a:cubicBezTo>
                <a:cubicBezTo>
                  <a:pt x="322" y="1589"/>
                  <a:pt x="316" y="1574"/>
                  <a:pt x="319" y="1556"/>
                </a:cubicBezTo>
                <a:close/>
                <a:moveTo>
                  <a:pt x="73" y="1596"/>
                </a:moveTo>
                <a:cubicBezTo>
                  <a:pt x="70" y="1613"/>
                  <a:pt x="58" y="1626"/>
                  <a:pt x="48" y="1624"/>
                </a:cubicBezTo>
                <a:cubicBezTo>
                  <a:pt x="37" y="1621"/>
                  <a:pt x="31" y="1606"/>
                  <a:pt x="35" y="1588"/>
                </a:cubicBezTo>
                <a:cubicBezTo>
                  <a:pt x="39" y="1571"/>
                  <a:pt x="50" y="1559"/>
                  <a:pt x="60" y="1561"/>
                </a:cubicBezTo>
                <a:cubicBezTo>
                  <a:pt x="71" y="1563"/>
                  <a:pt x="77" y="1579"/>
                  <a:pt x="73" y="1596"/>
                </a:cubicBezTo>
                <a:close/>
                <a:moveTo>
                  <a:pt x="65" y="1537"/>
                </a:moveTo>
                <a:cubicBezTo>
                  <a:pt x="55" y="1535"/>
                  <a:pt x="49" y="1519"/>
                  <a:pt x="52" y="1502"/>
                </a:cubicBezTo>
                <a:cubicBezTo>
                  <a:pt x="56" y="1485"/>
                  <a:pt x="67" y="1472"/>
                  <a:pt x="78" y="1475"/>
                </a:cubicBezTo>
                <a:cubicBezTo>
                  <a:pt x="88" y="1477"/>
                  <a:pt x="94" y="1493"/>
                  <a:pt x="91" y="1510"/>
                </a:cubicBezTo>
                <a:cubicBezTo>
                  <a:pt x="87" y="1527"/>
                  <a:pt x="76" y="1540"/>
                  <a:pt x="65" y="1537"/>
                </a:cubicBezTo>
                <a:close/>
                <a:moveTo>
                  <a:pt x="127" y="1607"/>
                </a:moveTo>
                <a:cubicBezTo>
                  <a:pt x="123" y="1624"/>
                  <a:pt x="112" y="1637"/>
                  <a:pt x="101" y="1634"/>
                </a:cubicBezTo>
                <a:cubicBezTo>
                  <a:pt x="91" y="1632"/>
                  <a:pt x="85" y="1616"/>
                  <a:pt x="88" y="1599"/>
                </a:cubicBezTo>
                <a:cubicBezTo>
                  <a:pt x="92" y="1582"/>
                  <a:pt x="103" y="1569"/>
                  <a:pt x="114" y="1572"/>
                </a:cubicBezTo>
                <a:cubicBezTo>
                  <a:pt x="124" y="1574"/>
                  <a:pt x="130" y="1589"/>
                  <a:pt x="127" y="1607"/>
                </a:cubicBezTo>
                <a:close/>
                <a:moveTo>
                  <a:pt x="119" y="1548"/>
                </a:moveTo>
                <a:cubicBezTo>
                  <a:pt x="108" y="1546"/>
                  <a:pt x="102" y="1530"/>
                  <a:pt x="106" y="1513"/>
                </a:cubicBezTo>
                <a:cubicBezTo>
                  <a:pt x="109" y="1496"/>
                  <a:pt x="121" y="1483"/>
                  <a:pt x="131" y="1485"/>
                </a:cubicBezTo>
                <a:cubicBezTo>
                  <a:pt x="142" y="1488"/>
                  <a:pt x="148" y="1503"/>
                  <a:pt x="144" y="1521"/>
                </a:cubicBezTo>
                <a:cubicBezTo>
                  <a:pt x="141" y="1538"/>
                  <a:pt x="129" y="1550"/>
                  <a:pt x="119" y="1548"/>
                </a:cubicBezTo>
                <a:close/>
                <a:moveTo>
                  <a:pt x="180" y="1618"/>
                </a:moveTo>
                <a:cubicBezTo>
                  <a:pt x="177" y="1635"/>
                  <a:pt x="165" y="1647"/>
                  <a:pt x="155" y="1645"/>
                </a:cubicBezTo>
                <a:cubicBezTo>
                  <a:pt x="144" y="1643"/>
                  <a:pt x="138" y="1627"/>
                  <a:pt x="142" y="1610"/>
                </a:cubicBezTo>
                <a:cubicBezTo>
                  <a:pt x="145" y="1593"/>
                  <a:pt x="157" y="1580"/>
                  <a:pt x="167" y="1582"/>
                </a:cubicBezTo>
                <a:cubicBezTo>
                  <a:pt x="178" y="1584"/>
                  <a:pt x="184" y="1600"/>
                  <a:pt x="180" y="1618"/>
                </a:cubicBezTo>
                <a:close/>
                <a:moveTo>
                  <a:pt x="172" y="1559"/>
                </a:moveTo>
                <a:cubicBezTo>
                  <a:pt x="161" y="1557"/>
                  <a:pt x="156" y="1541"/>
                  <a:pt x="159" y="1524"/>
                </a:cubicBezTo>
                <a:cubicBezTo>
                  <a:pt x="163" y="1506"/>
                  <a:pt x="174" y="1494"/>
                  <a:pt x="185" y="1496"/>
                </a:cubicBezTo>
                <a:cubicBezTo>
                  <a:pt x="195" y="1498"/>
                  <a:pt x="201" y="1514"/>
                  <a:pt x="197" y="1532"/>
                </a:cubicBezTo>
                <a:cubicBezTo>
                  <a:pt x="194" y="1549"/>
                  <a:pt x="183" y="1561"/>
                  <a:pt x="172" y="1559"/>
                </a:cubicBezTo>
                <a:close/>
                <a:moveTo>
                  <a:pt x="233" y="1628"/>
                </a:moveTo>
                <a:cubicBezTo>
                  <a:pt x="230" y="1646"/>
                  <a:pt x="219" y="1658"/>
                  <a:pt x="208" y="1656"/>
                </a:cubicBezTo>
                <a:cubicBezTo>
                  <a:pt x="197" y="1654"/>
                  <a:pt x="192" y="1638"/>
                  <a:pt x="195" y="1621"/>
                </a:cubicBezTo>
                <a:cubicBezTo>
                  <a:pt x="199" y="1603"/>
                  <a:pt x="210" y="1591"/>
                  <a:pt x="221" y="1593"/>
                </a:cubicBezTo>
                <a:cubicBezTo>
                  <a:pt x="231" y="1595"/>
                  <a:pt x="237" y="1611"/>
                  <a:pt x="233" y="1628"/>
                </a:cubicBezTo>
                <a:close/>
                <a:moveTo>
                  <a:pt x="225" y="1570"/>
                </a:moveTo>
                <a:cubicBezTo>
                  <a:pt x="215" y="1568"/>
                  <a:pt x="209" y="1552"/>
                  <a:pt x="213" y="1535"/>
                </a:cubicBezTo>
                <a:cubicBezTo>
                  <a:pt x="216" y="1517"/>
                  <a:pt x="228" y="1505"/>
                  <a:pt x="238" y="1507"/>
                </a:cubicBezTo>
                <a:cubicBezTo>
                  <a:pt x="249" y="1509"/>
                  <a:pt x="254" y="1525"/>
                  <a:pt x="251" y="1542"/>
                </a:cubicBezTo>
                <a:cubicBezTo>
                  <a:pt x="247" y="1560"/>
                  <a:pt x="236" y="1572"/>
                  <a:pt x="225" y="1570"/>
                </a:cubicBezTo>
                <a:close/>
                <a:moveTo>
                  <a:pt x="287" y="1639"/>
                </a:moveTo>
                <a:cubicBezTo>
                  <a:pt x="283" y="1657"/>
                  <a:pt x="272" y="1669"/>
                  <a:pt x="261" y="1667"/>
                </a:cubicBezTo>
                <a:cubicBezTo>
                  <a:pt x="251" y="1665"/>
                  <a:pt x="245" y="1649"/>
                  <a:pt x="249" y="1632"/>
                </a:cubicBezTo>
                <a:cubicBezTo>
                  <a:pt x="252" y="1614"/>
                  <a:pt x="264" y="1602"/>
                  <a:pt x="274" y="1604"/>
                </a:cubicBezTo>
                <a:cubicBezTo>
                  <a:pt x="285" y="1606"/>
                  <a:pt x="290" y="1622"/>
                  <a:pt x="287" y="1639"/>
                </a:cubicBezTo>
                <a:close/>
                <a:moveTo>
                  <a:pt x="279" y="1581"/>
                </a:moveTo>
                <a:cubicBezTo>
                  <a:pt x="268" y="1579"/>
                  <a:pt x="263" y="1563"/>
                  <a:pt x="266" y="1545"/>
                </a:cubicBezTo>
                <a:cubicBezTo>
                  <a:pt x="270" y="1528"/>
                  <a:pt x="281" y="1516"/>
                  <a:pt x="292" y="1518"/>
                </a:cubicBezTo>
                <a:cubicBezTo>
                  <a:pt x="302" y="1520"/>
                  <a:pt x="308" y="1536"/>
                  <a:pt x="304" y="1553"/>
                </a:cubicBezTo>
                <a:cubicBezTo>
                  <a:pt x="301" y="1570"/>
                  <a:pt x="289" y="1583"/>
                  <a:pt x="279" y="1581"/>
                </a:cubicBezTo>
                <a:close/>
                <a:moveTo>
                  <a:pt x="302" y="1642"/>
                </a:moveTo>
                <a:cubicBezTo>
                  <a:pt x="306" y="1625"/>
                  <a:pt x="317" y="1613"/>
                  <a:pt x="327" y="1615"/>
                </a:cubicBezTo>
                <a:cubicBezTo>
                  <a:pt x="338" y="1617"/>
                  <a:pt x="344" y="1633"/>
                  <a:pt x="340" y="1650"/>
                </a:cubicBezTo>
                <a:cubicBezTo>
                  <a:pt x="337" y="1667"/>
                  <a:pt x="325" y="1680"/>
                  <a:pt x="315" y="1678"/>
                </a:cubicBezTo>
                <a:cubicBezTo>
                  <a:pt x="304" y="1675"/>
                  <a:pt x="299" y="1660"/>
                  <a:pt x="302" y="1642"/>
                </a:cubicBezTo>
                <a:close/>
                <a:moveTo>
                  <a:pt x="318" y="1794"/>
                </a:moveTo>
                <a:cubicBezTo>
                  <a:pt x="318" y="1794"/>
                  <a:pt x="318" y="1794"/>
                  <a:pt x="317" y="1794"/>
                </a:cubicBezTo>
                <a:cubicBezTo>
                  <a:pt x="318" y="1794"/>
                  <a:pt x="318" y="1794"/>
                  <a:pt x="318" y="1794"/>
                </a:cubicBezTo>
                <a:cubicBezTo>
                  <a:pt x="321" y="1792"/>
                  <a:pt x="324" y="1790"/>
                  <a:pt x="327" y="1789"/>
                </a:cubicBezTo>
                <a:cubicBezTo>
                  <a:pt x="327" y="1788"/>
                  <a:pt x="327" y="1788"/>
                  <a:pt x="327" y="1788"/>
                </a:cubicBezTo>
                <a:cubicBezTo>
                  <a:pt x="329" y="1787"/>
                  <a:pt x="332" y="1787"/>
                  <a:pt x="336" y="1787"/>
                </a:cubicBezTo>
                <a:cubicBezTo>
                  <a:pt x="330" y="1789"/>
                  <a:pt x="324" y="1791"/>
                  <a:pt x="318" y="1794"/>
                </a:cubicBezTo>
                <a:close/>
                <a:moveTo>
                  <a:pt x="330" y="1781"/>
                </a:moveTo>
                <a:cubicBezTo>
                  <a:pt x="330" y="1781"/>
                  <a:pt x="330" y="1781"/>
                  <a:pt x="329" y="1781"/>
                </a:cubicBezTo>
                <a:cubicBezTo>
                  <a:pt x="330" y="1777"/>
                  <a:pt x="330" y="1773"/>
                  <a:pt x="331" y="1770"/>
                </a:cubicBezTo>
                <a:cubicBezTo>
                  <a:pt x="331" y="1768"/>
                  <a:pt x="331" y="1767"/>
                  <a:pt x="332" y="1765"/>
                </a:cubicBezTo>
                <a:cubicBezTo>
                  <a:pt x="332" y="1765"/>
                  <a:pt x="332" y="1765"/>
                  <a:pt x="332" y="1765"/>
                </a:cubicBezTo>
                <a:cubicBezTo>
                  <a:pt x="332" y="1765"/>
                  <a:pt x="332" y="1765"/>
                  <a:pt x="333" y="1765"/>
                </a:cubicBezTo>
                <a:cubicBezTo>
                  <a:pt x="335" y="1767"/>
                  <a:pt x="340" y="1769"/>
                  <a:pt x="343" y="1772"/>
                </a:cubicBezTo>
                <a:cubicBezTo>
                  <a:pt x="344" y="1773"/>
                  <a:pt x="345" y="1774"/>
                  <a:pt x="345" y="1775"/>
                </a:cubicBezTo>
                <a:cubicBezTo>
                  <a:pt x="345" y="1777"/>
                  <a:pt x="333" y="1780"/>
                  <a:pt x="330" y="1781"/>
                </a:cubicBezTo>
                <a:close/>
                <a:moveTo>
                  <a:pt x="332" y="1759"/>
                </a:moveTo>
                <a:cubicBezTo>
                  <a:pt x="331" y="1758"/>
                  <a:pt x="330" y="1758"/>
                  <a:pt x="329" y="1757"/>
                </a:cubicBezTo>
                <a:cubicBezTo>
                  <a:pt x="328" y="1756"/>
                  <a:pt x="328" y="1755"/>
                  <a:pt x="328" y="1755"/>
                </a:cubicBezTo>
                <a:cubicBezTo>
                  <a:pt x="330" y="1752"/>
                  <a:pt x="331" y="1750"/>
                  <a:pt x="332" y="1747"/>
                </a:cubicBezTo>
                <a:cubicBezTo>
                  <a:pt x="332" y="1747"/>
                  <a:pt x="332" y="1747"/>
                  <a:pt x="332" y="1747"/>
                </a:cubicBezTo>
                <a:cubicBezTo>
                  <a:pt x="338" y="1750"/>
                  <a:pt x="342" y="1754"/>
                  <a:pt x="346" y="1759"/>
                </a:cubicBezTo>
                <a:cubicBezTo>
                  <a:pt x="349" y="1762"/>
                  <a:pt x="351" y="1766"/>
                  <a:pt x="353" y="1770"/>
                </a:cubicBezTo>
                <a:cubicBezTo>
                  <a:pt x="346" y="1767"/>
                  <a:pt x="338" y="1764"/>
                  <a:pt x="332" y="1759"/>
                </a:cubicBezTo>
                <a:close/>
                <a:moveTo>
                  <a:pt x="348" y="1751"/>
                </a:moveTo>
                <a:cubicBezTo>
                  <a:pt x="344" y="1747"/>
                  <a:pt x="339" y="1744"/>
                  <a:pt x="335" y="1741"/>
                </a:cubicBezTo>
                <a:cubicBezTo>
                  <a:pt x="334" y="1741"/>
                  <a:pt x="334" y="1741"/>
                  <a:pt x="334" y="1741"/>
                </a:cubicBezTo>
                <a:cubicBezTo>
                  <a:pt x="334" y="1738"/>
                  <a:pt x="334" y="1734"/>
                  <a:pt x="333" y="1731"/>
                </a:cubicBezTo>
                <a:cubicBezTo>
                  <a:pt x="330" y="1725"/>
                  <a:pt x="326" y="1721"/>
                  <a:pt x="320" y="1719"/>
                </a:cubicBezTo>
                <a:cubicBezTo>
                  <a:pt x="319" y="1718"/>
                  <a:pt x="319" y="1717"/>
                  <a:pt x="319" y="1716"/>
                </a:cubicBezTo>
                <a:cubicBezTo>
                  <a:pt x="319" y="1708"/>
                  <a:pt x="316" y="1703"/>
                  <a:pt x="312" y="1699"/>
                </a:cubicBezTo>
                <a:cubicBezTo>
                  <a:pt x="364" y="1709"/>
                  <a:pt x="364" y="1709"/>
                  <a:pt x="364" y="1709"/>
                </a:cubicBezTo>
                <a:cubicBezTo>
                  <a:pt x="362" y="1729"/>
                  <a:pt x="360" y="1748"/>
                  <a:pt x="359" y="1768"/>
                </a:cubicBezTo>
                <a:cubicBezTo>
                  <a:pt x="355" y="1763"/>
                  <a:pt x="352" y="1756"/>
                  <a:pt x="348" y="1751"/>
                </a:cubicBezTo>
                <a:close/>
                <a:moveTo>
                  <a:pt x="357" y="2011"/>
                </a:moveTo>
                <a:cubicBezTo>
                  <a:pt x="361" y="2010"/>
                  <a:pt x="365" y="2011"/>
                  <a:pt x="368" y="2012"/>
                </a:cubicBezTo>
                <a:cubicBezTo>
                  <a:pt x="369" y="2014"/>
                  <a:pt x="369" y="2015"/>
                  <a:pt x="369" y="2017"/>
                </a:cubicBezTo>
                <a:cubicBezTo>
                  <a:pt x="365" y="2015"/>
                  <a:pt x="361" y="2015"/>
                  <a:pt x="357" y="2015"/>
                </a:cubicBezTo>
                <a:cubicBezTo>
                  <a:pt x="344" y="2017"/>
                  <a:pt x="335" y="2030"/>
                  <a:pt x="337" y="2044"/>
                </a:cubicBezTo>
                <a:cubicBezTo>
                  <a:pt x="338" y="2058"/>
                  <a:pt x="351" y="2067"/>
                  <a:pt x="364" y="2066"/>
                </a:cubicBezTo>
                <a:cubicBezTo>
                  <a:pt x="369" y="2065"/>
                  <a:pt x="373" y="2063"/>
                  <a:pt x="377" y="2060"/>
                </a:cubicBezTo>
                <a:cubicBezTo>
                  <a:pt x="380" y="2077"/>
                  <a:pt x="384" y="2095"/>
                  <a:pt x="388" y="2112"/>
                </a:cubicBezTo>
                <a:cubicBezTo>
                  <a:pt x="382" y="2111"/>
                  <a:pt x="376" y="2104"/>
                  <a:pt x="370" y="2102"/>
                </a:cubicBezTo>
                <a:cubicBezTo>
                  <a:pt x="366" y="2100"/>
                  <a:pt x="362" y="2099"/>
                  <a:pt x="357" y="2099"/>
                </a:cubicBezTo>
                <a:cubicBezTo>
                  <a:pt x="357" y="2099"/>
                  <a:pt x="357" y="2099"/>
                  <a:pt x="357" y="2099"/>
                </a:cubicBezTo>
                <a:cubicBezTo>
                  <a:pt x="356" y="2097"/>
                  <a:pt x="354" y="2094"/>
                  <a:pt x="352" y="2092"/>
                </a:cubicBezTo>
                <a:cubicBezTo>
                  <a:pt x="349" y="2089"/>
                  <a:pt x="344" y="2087"/>
                  <a:pt x="340" y="2088"/>
                </a:cubicBezTo>
                <a:cubicBezTo>
                  <a:pt x="338" y="2088"/>
                  <a:pt x="338" y="2087"/>
                  <a:pt x="337" y="2086"/>
                </a:cubicBezTo>
                <a:cubicBezTo>
                  <a:pt x="336" y="2083"/>
                  <a:pt x="334" y="2081"/>
                  <a:pt x="333" y="2079"/>
                </a:cubicBezTo>
                <a:cubicBezTo>
                  <a:pt x="340" y="2082"/>
                  <a:pt x="347" y="2083"/>
                  <a:pt x="355" y="2083"/>
                </a:cubicBezTo>
                <a:cubicBezTo>
                  <a:pt x="355" y="2084"/>
                  <a:pt x="355" y="2084"/>
                  <a:pt x="355" y="2084"/>
                </a:cubicBezTo>
                <a:cubicBezTo>
                  <a:pt x="355" y="2084"/>
                  <a:pt x="356" y="2091"/>
                  <a:pt x="364" y="2090"/>
                </a:cubicBezTo>
                <a:cubicBezTo>
                  <a:pt x="371" y="2089"/>
                  <a:pt x="376" y="2088"/>
                  <a:pt x="376" y="2082"/>
                </a:cubicBezTo>
                <a:cubicBezTo>
                  <a:pt x="377" y="2082"/>
                  <a:pt x="378" y="2082"/>
                  <a:pt x="379" y="2081"/>
                </a:cubicBezTo>
                <a:cubicBezTo>
                  <a:pt x="377" y="2066"/>
                  <a:pt x="377" y="2066"/>
                  <a:pt x="377" y="2066"/>
                </a:cubicBezTo>
                <a:cubicBezTo>
                  <a:pt x="373" y="2068"/>
                  <a:pt x="369" y="2070"/>
                  <a:pt x="365" y="2070"/>
                </a:cubicBezTo>
                <a:cubicBezTo>
                  <a:pt x="364" y="2070"/>
                  <a:pt x="364" y="2070"/>
                  <a:pt x="364" y="2070"/>
                </a:cubicBezTo>
                <a:cubicBezTo>
                  <a:pt x="363" y="2070"/>
                  <a:pt x="363" y="2070"/>
                  <a:pt x="362" y="2070"/>
                </a:cubicBezTo>
                <a:cubicBezTo>
                  <a:pt x="347" y="2071"/>
                  <a:pt x="334" y="2060"/>
                  <a:pt x="332" y="2044"/>
                </a:cubicBezTo>
                <a:cubicBezTo>
                  <a:pt x="330" y="2028"/>
                  <a:pt x="341" y="2013"/>
                  <a:pt x="357" y="2011"/>
                </a:cubicBezTo>
                <a:close/>
                <a:moveTo>
                  <a:pt x="326" y="2179"/>
                </a:moveTo>
                <a:cubicBezTo>
                  <a:pt x="326" y="2179"/>
                  <a:pt x="326" y="2179"/>
                  <a:pt x="327" y="2179"/>
                </a:cubicBezTo>
                <a:cubicBezTo>
                  <a:pt x="329" y="2180"/>
                  <a:pt x="332" y="2181"/>
                  <a:pt x="334" y="2180"/>
                </a:cubicBezTo>
                <a:cubicBezTo>
                  <a:pt x="335" y="2180"/>
                  <a:pt x="335" y="2180"/>
                  <a:pt x="335" y="2180"/>
                </a:cubicBezTo>
                <a:cubicBezTo>
                  <a:pt x="339" y="2180"/>
                  <a:pt x="343" y="2180"/>
                  <a:pt x="346" y="2179"/>
                </a:cubicBezTo>
                <a:cubicBezTo>
                  <a:pt x="348" y="2180"/>
                  <a:pt x="349" y="2180"/>
                  <a:pt x="351" y="2180"/>
                </a:cubicBezTo>
                <a:cubicBezTo>
                  <a:pt x="357" y="2182"/>
                  <a:pt x="362" y="2185"/>
                  <a:pt x="368" y="2187"/>
                </a:cubicBezTo>
                <a:cubicBezTo>
                  <a:pt x="358" y="2190"/>
                  <a:pt x="346" y="2193"/>
                  <a:pt x="335" y="2193"/>
                </a:cubicBezTo>
                <a:cubicBezTo>
                  <a:pt x="333" y="2193"/>
                  <a:pt x="332" y="2193"/>
                  <a:pt x="330" y="2193"/>
                </a:cubicBezTo>
                <a:cubicBezTo>
                  <a:pt x="328" y="2193"/>
                  <a:pt x="327" y="2192"/>
                  <a:pt x="327" y="2191"/>
                </a:cubicBezTo>
                <a:cubicBezTo>
                  <a:pt x="327" y="2187"/>
                  <a:pt x="326" y="2183"/>
                  <a:pt x="325" y="2179"/>
                </a:cubicBezTo>
                <a:cubicBezTo>
                  <a:pt x="326" y="2179"/>
                  <a:pt x="326" y="2179"/>
                  <a:pt x="326" y="2179"/>
                </a:cubicBezTo>
                <a:close/>
                <a:moveTo>
                  <a:pt x="271" y="2385"/>
                </a:moveTo>
                <a:cubicBezTo>
                  <a:pt x="265" y="2375"/>
                  <a:pt x="269" y="2361"/>
                  <a:pt x="280" y="2356"/>
                </a:cubicBezTo>
                <a:cubicBezTo>
                  <a:pt x="291" y="2350"/>
                  <a:pt x="304" y="2354"/>
                  <a:pt x="310" y="2365"/>
                </a:cubicBezTo>
                <a:cubicBezTo>
                  <a:pt x="316" y="2376"/>
                  <a:pt x="311" y="2389"/>
                  <a:pt x="301" y="2395"/>
                </a:cubicBezTo>
                <a:cubicBezTo>
                  <a:pt x="290" y="2400"/>
                  <a:pt x="276" y="2396"/>
                  <a:pt x="271" y="2385"/>
                </a:cubicBezTo>
                <a:close/>
                <a:moveTo>
                  <a:pt x="330" y="2452"/>
                </a:moveTo>
                <a:cubicBezTo>
                  <a:pt x="320" y="2458"/>
                  <a:pt x="306" y="2454"/>
                  <a:pt x="301" y="2443"/>
                </a:cubicBezTo>
                <a:cubicBezTo>
                  <a:pt x="295" y="2432"/>
                  <a:pt x="299" y="2419"/>
                  <a:pt x="310" y="2413"/>
                </a:cubicBezTo>
                <a:cubicBezTo>
                  <a:pt x="321" y="2407"/>
                  <a:pt x="334" y="2412"/>
                  <a:pt x="340" y="2422"/>
                </a:cubicBezTo>
                <a:cubicBezTo>
                  <a:pt x="345" y="2433"/>
                  <a:pt x="341" y="2446"/>
                  <a:pt x="330" y="2452"/>
                </a:cubicBezTo>
                <a:close/>
                <a:moveTo>
                  <a:pt x="326" y="2356"/>
                </a:moveTo>
                <a:cubicBezTo>
                  <a:pt x="321" y="2346"/>
                  <a:pt x="325" y="2332"/>
                  <a:pt x="336" y="2327"/>
                </a:cubicBezTo>
                <a:cubicBezTo>
                  <a:pt x="347" y="2321"/>
                  <a:pt x="360" y="2325"/>
                  <a:pt x="366" y="2336"/>
                </a:cubicBezTo>
                <a:cubicBezTo>
                  <a:pt x="371" y="2347"/>
                  <a:pt x="367" y="2360"/>
                  <a:pt x="356" y="2366"/>
                </a:cubicBezTo>
                <a:cubicBezTo>
                  <a:pt x="345" y="2371"/>
                  <a:pt x="332" y="2367"/>
                  <a:pt x="326" y="2356"/>
                </a:cubicBezTo>
                <a:close/>
                <a:moveTo>
                  <a:pt x="386" y="2423"/>
                </a:moveTo>
                <a:cubicBezTo>
                  <a:pt x="375" y="2429"/>
                  <a:pt x="362" y="2424"/>
                  <a:pt x="356" y="2414"/>
                </a:cubicBezTo>
                <a:cubicBezTo>
                  <a:pt x="351" y="2403"/>
                  <a:pt x="355" y="2390"/>
                  <a:pt x="366" y="2384"/>
                </a:cubicBezTo>
                <a:cubicBezTo>
                  <a:pt x="377" y="2378"/>
                  <a:pt x="390" y="2382"/>
                  <a:pt x="395" y="2393"/>
                </a:cubicBezTo>
                <a:cubicBezTo>
                  <a:pt x="401" y="2404"/>
                  <a:pt x="397" y="2417"/>
                  <a:pt x="386" y="2423"/>
                </a:cubicBezTo>
                <a:close/>
                <a:moveTo>
                  <a:pt x="382" y="2327"/>
                </a:moveTo>
                <a:cubicBezTo>
                  <a:pt x="377" y="2317"/>
                  <a:pt x="381" y="2303"/>
                  <a:pt x="392" y="2298"/>
                </a:cubicBezTo>
                <a:cubicBezTo>
                  <a:pt x="402" y="2292"/>
                  <a:pt x="416" y="2296"/>
                  <a:pt x="421" y="2307"/>
                </a:cubicBezTo>
                <a:cubicBezTo>
                  <a:pt x="427" y="2318"/>
                  <a:pt x="423" y="2331"/>
                  <a:pt x="412" y="2337"/>
                </a:cubicBezTo>
                <a:cubicBezTo>
                  <a:pt x="401" y="2342"/>
                  <a:pt x="388" y="2338"/>
                  <a:pt x="382" y="2327"/>
                </a:cubicBezTo>
                <a:close/>
                <a:moveTo>
                  <a:pt x="421" y="2355"/>
                </a:moveTo>
                <a:cubicBezTo>
                  <a:pt x="432" y="2349"/>
                  <a:pt x="446" y="2353"/>
                  <a:pt x="451" y="2364"/>
                </a:cubicBezTo>
                <a:cubicBezTo>
                  <a:pt x="457" y="2375"/>
                  <a:pt x="453" y="2388"/>
                  <a:pt x="442" y="2394"/>
                </a:cubicBezTo>
                <a:cubicBezTo>
                  <a:pt x="431" y="2400"/>
                  <a:pt x="418" y="2395"/>
                  <a:pt x="412" y="2385"/>
                </a:cubicBezTo>
                <a:cubicBezTo>
                  <a:pt x="406" y="2374"/>
                  <a:pt x="411" y="2361"/>
                  <a:pt x="421" y="2355"/>
                </a:cubicBezTo>
                <a:close/>
                <a:moveTo>
                  <a:pt x="410" y="2510"/>
                </a:moveTo>
                <a:cubicBezTo>
                  <a:pt x="426" y="2531"/>
                  <a:pt x="426" y="2531"/>
                  <a:pt x="426" y="2531"/>
                </a:cubicBezTo>
                <a:cubicBezTo>
                  <a:pt x="393" y="2558"/>
                  <a:pt x="393" y="2558"/>
                  <a:pt x="393" y="2558"/>
                </a:cubicBezTo>
                <a:cubicBezTo>
                  <a:pt x="376" y="2536"/>
                  <a:pt x="376" y="2536"/>
                  <a:pt x="376" y="2536"/>
                </a:cubicBezTo>
                <a:lnTo>
                  <a:pt x="410" y="2510"/>
                </a:lnTo>
                <a:close/>
                <a:moveTo>
                  <a:pt x="330" y="2572"/>
                </a:moveTo>
                <a:cubicBezTo>
                  <a:pt x="364" y="2546"/>
                  <a:pt x="364" y="2546"/>
                  <a:pt x="364" y="2546"/>
                </a:cubicBezTo>
                <a:cubicBezTo>
                  <a:pt x="380" y="2567"/>
                  <a:pt x="380" y="2567"/>
                  <a:pt x="380" y="2567"/>
                </a:cubicBezTo>
                <a:cubicBezTo>
                  <a:pt x="346" y="2593"/>
                  <a:pt x="346" y="2593"/>
                  <a:pt x="346" y="2593"/>
                </a:cubicBezTo>
                <a:lnTo>
                  <a:pt x="330" y="2572"/>
                </a:lnTo>
                <a:close/>
                <a:moveTo>
                  <a:pt x="376" y="2633"/>
                </a:moveTo>
                <a:cubicBezTo>
                  <a:pt x="360" y="2612"/>
                  <a:pt x="360" y="2612"/>
                  <a:pt x="360" y="2612"/>
                </a:cubicBezTo>
                <a:cubicBezTo>
                  <a:pt x="394" y="2586"/>
                  <a:pt x="394" y="2586"/>
                  <a:pt x="394" y="2586"/>
                </a:cubicBezTo>
                <a:cubicBezTo>
                  <a:pt x="410" y="2607"/>
                  <a:pt x="410" y="2607"/>
                  <a:pt x="410" y="2607"/>
                </a:cubicBezTo>
                <a:lnTo>
                  <a:pt x="376" y="2633"/>
                </a:lnTo>
                <a:close/>
                <a:moveTo>
                  <a:pt x="390" y="2651"/>
                </a:moveTo>
                <a:cubicBezTo>
                  <a:pt x="424" y="2625"/>
                  <a:pt x="424" y="2625"/>
                  <a:pt x="424" y="2625"/>
                </a:cubicBezTo>
                <a:cubicBezTo>
                  <a:pt x="440" y="2646"/>
                  <a:pt x="440" y="2646"/>
                  <a:pt x="440" y="2646"/>
                </a:cubicBezTo>
                <a:cubicBezTo>
                  <a:pt x="406" y="2672"/>
                  <a:pt x="406" y="2672"/>
                  <a:pt x="406" y="2672"/>
                </a:cubicBezTo>
                <a:lnTo>
                  <a:pt x="390" y="2651"/>
                </a:lnTo>
                <a:close/>
                <a:moveTo>
                  <a:pt x="437" y="2712"/>
                </a:moveTo>
                <a:cubicBezTo>
                  <a:pt x="421" y="2691"/>
                  <a:pt x="421" y="2691"/>
                  <a:pt x="421" y="2691"/>
                </a:cubicBezTo>
                <a:cubicBezTo>
                  <a:pt x="455" y="2665"/>
                  <a:pt x="455" y="2665"/>
                  <a:pt x="455" y="2665"/>
                </a:cubicBezTo>
                <a:cubicBezTo>
                  <a:pt x="471" y="2686"/>
                  <a:pt x="471" y="2686"/>
                  <a:pt x="471" y="2686"/>
                </a:cubicBezTo>
                <a:lnTo>
                  <a:pt x="437" y="2712"/>
                </a:lnTo>
                <a:close/>
                <a:moveTo>
                  <a:pt x="484" y="2676"/>
                </a:moveTo>
                <a:cubicBezTo>
                  <a:pt x="467" y="2655"/>
                  <a:pt x="467" y="2655"/>
                  <a:pt x="467" y="2655"/>
                </a:cubicBezTo>
                <a:cubicBezTo>
                  <a:pt x="501" y="2629"/>
                  <a:pt x="501" y="2629"/>
                  <a:pt x="501" y="2629"/>
                </a:cubicBezTo>
                <a:cubicBezTo>
                  <a:pt x="517" y="2650"/>
                  <a:pt x="517" y="2650"/>
                  <a:pt x="517" y="2650"/>
                </a:cubicBezTo>
                <a:lnTo>
                  <a:pt x="484" y="2676"/>
                </a:lnTo>
                <a:close/>
                <a:moveTo>
                  <a:pt x="530" y="2640"/>
                </a:moveTo>
                <a:cubicBezTo>
                  <a:pt x="514" y="2619"/>
                  <a:pt x="514" y="2619"/>
                  <a:pt x="514" y="2619"/>
                </a:cubicBezTo>
                <a:cubicBezTo>
                  <a:pt x="548" y="2593"/>
                  <a:pt x="548" y="2593"/>
                  <a:pt x="548" y="2593"/>
                </a:cubicBezTo>
                <a:cubicBezTo>
                  <a:pt x="564" y="2614"/>
                  <a:pt x="564" y="2614"/>
                  <a:pt x="564" y="2614"/>
                </a:cubicBezTo>
                <a:lnTo>
                  <a:pt x="530" y="2640"/>
                </a:lnTo>
                <a:close/>
                <a:moveTo>
                  <a:pt x="599" y="2799"/>
                </a:moveTo>
                <a:cubicBezTo>
                  <a:pt x="578" y="2820"/>
                  <a:pt x="578" y="2820"/>
                  <a:pt x="578" y="2820"/>
                </a:cubicBezTo>
                <a:cubicBezTo>
                  <a:pt x="552" y="2795"/>
                  <a:pt x="552" y="2795"/>
                  <a:pt x="552" y="2795"/>
                </a:cubicBezTo>
                <a:cubicBezTo>
                  <a:pt x="573" y="2773"/>
                  <a:pt x="573" y="2773"/>
                  <a:pt x="573" y="2773"/>
                </a:cubicBezTo>
                <a:lnTo>
                  <a:pt x="599" y="2799"/>
                </a:lnTo>
                <a:close/>
                <a:moveTo>
                  <a:pt x="439" y="2912"/>
                </a:moveTo>
                <a:cubicBezTo>
                  <a:pt x="460" y="2890"/>
                  <a:pt x="460" y="2890"/>
                  <a:pt x="460" y="2890"/>
                </a:cubicBezTo>
                <a:cubicBezTo>
                  <a:pt x="486" y="2916"/>
                  <a:pt x="486" y="2916"/>
                  <a:pt x="486" y="2916"/>
                </a:cubicBezTo>
                <a:cubicBezTo>
                  <a:pt x="465" y="2937"/>
                  <a:pt x="465" y="2937"/>
                  <a:pt x="465" y="2937"/>
                </a:cubicBezTo>
                <a:lnTo>
                  <a:pt x="439" y="2912"/>
                </a:lnTo>
                <a:close/>
                <a:moveTo>
                  <a:pt x="448" y="2955"/>
                </a:moveTo>
                <a:cubicBezTo>
                  <a:pt x="427" y="2977"/>
                  <a:pt x="427" y="2977"/>
                  <a:pt x="427" y="2977"/>
                </a:cubicBezTo>
                <a:cubicBezTo>
                  <a:pt x="401" y="2951"/>
                  <a:pt x="401" y="2951"/>
                  <a:pt x="401" y="2951"/>
                </a:cubicBezTo>
                <a:cubicBezTo>
                  <a:pt x="422" y="2929"/>
                  <a:pt x="422" y="2929"/>
                  <a:pt x="422" y="2929"/>
                </a:cubicBezTo>
                <a:lnTo>
                  <a:pt x="448" y="2955"/>
                </a:lnTo>
                <a:close/>
                <a:moveTo>
                  <a:pt x="476" y="2873"/>
                </a:moveTo>
                <a:cubicBezTo>
                  <a:pt x="497" y="2851"/>
                  <a:pt x="497" y="2851"/>
                  <a:pt x="497" y="2851"/>
                </a:cubicBezTo>
                <a:cubicBezTo>
                  <a:pt x="524" y="2877"/>
                  <a:pt x="524" y="2877"/>
                  <a:pt x="524" y="2877"/>
                </a:cubicBezTo>
                <a:cubicBezTo>
                  <a:pt x="503" y="2898"/>
                  <a:pt x="503" y="2898"/>
                  <a:pt x="503" y="2898"/>
                </a:cubicBezTo>
                <a:lnTo>
                  <a:pt x="476" y="2873"/>
                </a:lnTo>
                <a:close/>
                <a:moveTo>
                  <a:pt x="514" y="2834"/>
                </a:moveTo>
                <a:cubicBezTo>
                  <a:pt x="535" y="2812"/>
                  <a:pt x="535" y="2812"/>
                  <a:pt x="535" y="2812"/>
                </a:cubicBezTo>
                <a:cubicBezTo>
                  <a:pt x="561" y="2838"/>
                  <a:pt x="561" y="2838"/>
                  <a:pt x="561" y="2838"/>
                </a:cubicBezTo>
                <a:cubicBezTo>
                  <a:pt x="541" y="2859"/>
                  <a:pt x="541" y="2859"/>
                  <a:pt x="541" y="2859"/>
                </a:cubicBezTo>
                <a:lnTo>
                  <a:pt x="514" y="2834"/>
                </a:lnTo>
                <a:close/>
                <a:moveTo>
                  <a:pt x="542" y="2743"/>
                </a:moveTo>
                <a:cubicBezTo>
                  <a:pt x="568" y="2769"/>
                  <a:pt x="568" y="2769"/>
                  <a:pt x="568" y="2769"/>
                </a:cubicBezTo>
                <a:cubicBezTo>
                  <a:pt x="547" y="2790"/>
                  <a:pt x="547" y="2790"/>
                  <a:pt x="547" y="2790"/>
                </a:cubicBezTo>
                <a:cubicBezTo>
                  <a:pt x="521" y="2765"/>
                  <a:pt x="521" y="2765"/>
                  <a:pt x="521" y="2765"/>
                </a:cubicBezTo>
                <a:lnTo>
                  <a:pt x="542" y="2743"/>
                </a:lnTo>
                <a:close/>
                <a:moveTo>
                  <a:pt x="504" y="2782"/>
                </a:moveTo>
                <a:cubicBezTo>
                  <a:pt x="530" y="2808"/>
                  <a:pt x="530" y="2808"/>
                  <a:pt x="530" y="2808"/>
                </a:cubicBezTo>
                <a:cubicBezTo>
                  <a:pt x="510" y="2829"/>
                  <a:pt x="510" y="2829"/>
                  <a:pt x="510" y="2829"/>
                </a:cubicBezTo>
                <a:cubicBezTo>
                  <a:pt x="483" y="2804"/>
                  <a:pt x="483" y="2804"/>
                  <a:pt x="483" y="2804"/>
                </a:cubicBezTo>
                <a:lnTo>
                  <a:pt x="504" y="2782"/>
                </a:lnTo>
                <a:close/>
                <a:moveTo>
                  <a:pt x="466" y="2821"/>
                </a:moveTo>
                <a:cubicBezTo>
                  <a:pt x="493" y="2847"/>
                  <a:pt x="493" y="2847"/>
                  <a:pt x="493" y="2847"/>
                </a:cubicBezTo>
                <a:cubicBezTo>
                  <a:pt x="472" y="2868"/>
                  <a:pt x="472" y="2868"/>
                  <a:pt x="472" y="2868"/>
                </a:cubicBezTo>
                <a:cubicBezTo>
                  <a:pt x="445" y="2843"/>
                  <a:pt x="445" y="2843"/>
                  <a:pt x="445" y="2843"/>
                </a:cubicBezTo>
                <a:lnTo>
                  <a:pt x="466" y="2821"/>
                </a:lnTo>
                <a:close/>
                <a:moveTo>
                  <a:pt x="428" y="2860"/>
                </a:moveTo>
                <a:cubicBezTo>
                  <a:pt x="455" y="2886"/>
                  <a:pt x="455" y="2886"/>
                  <a:pt x="455" y="2886"/>
                </a:cubicBezTo>
                <a:cubicBezTo>
                  <a:pt x="434" y="2907"/>
                  <a:pt x="434" y="2907"/>
                  <a:pt x="434" y="2907"/>
                </a:cubicBezTo>
                <a:cubicBezTo>
                  <a:pt x="408" y="2882"/>
                  <a:pt x="408" y="2882"/>
                  <a:pt x="408" y="2882"/>
                </a:cubicBezTo>
                <a:lnTo>
                  <a:pt x="428" y="2860"/>
                </a:lnTo>
                <a:close/>
                <a:moveTo>
                  <a:pt x="391" y="2899"/>
                </a:moveTo>
                <a:cubicBezTo>
                  <a:pt x="417" y="2925"/>
                  <a:pt x="417" y="2925"/>
                  <a:pt x="417" y="2925"/>
                </a:cubicBezTo>
                <a:cubicBezTo>
                  <a:pt x="396" y="2947"/>
                  <a:pt x="396" y="2947"/>
                  <a:pt x="396" y="2947"/>
                </a:cubicBezTo>
                <a:cubicBezTo>
                  <a:pt x="370" y="2921"/>
                  <a:pt x="370" y="2921"/>
                  <a:pt x="370" y="2921"/>
                </a:cubicBezTo>
                <a:lnTo>
                  <a:pt x="391" y="2899"/>
                </a:lnTo>
                <a:close/>
                <a:moveTo>
                  <a:pt x="332" y="2960"/>
                </a:moveTo>
                <a:cubicBezTo>
                  <a:pt x="353" y="2939"/>
                  <a:pt x="353" y="2939"/>
                  <a:pt x="353" y="2939"/>
                </a:cubicBezTo>
                <a:cubicBezTo>
                  <a:pt x="379" y="2964"/>
                  <a:pt x="379" y="2964"/>
                  <a:pt x="379" y="2964"/>
                </a:cubicBezTo>
                <a:cubicBezTo>
                  <a:pt x="358" y="2986"/>
                  <a:pt x="358" y="2986"/>
                  <a:pt x="358" y="2986"/>
                </a:cubicBezTo>
                <a:lnTo>
                  <a:pt x="332" y="2960"/>
                </a:lnTo>
                <a:close/>
                <a:moveTo>
                  <a:pt x="363" y="2990"/>
                </a:moveTo>
                <a:cubicBezTo>
                  <a:pt x="384" y="2969"/>
                  <a:pt x="384" y="2969"/>
                  <a:pt x="384" y="2969"/>
                </a:cubicBezTo>
                <a:cubicBezTo>
                  <a:pt x="410" y="2994"/>
                  <a:pt x="410" y="2994"/>
                  <a:pt x="410" y="2994"/>
                </a:cubicBezTo>
                <a:cubicBezTo>
                  <a:pt x="389" y="3016"/>
                  <a:pt x="389" y="3016"/>
                  <a:pt x="389" y="3016"/>
                </a:cubicBezTo>
                <a:lnTo>
                  <a:pt x="363" y="2990"/>
                </a:lnTo>
                <a:close/>
                <a:moveTo>
                  <a:pt x="420" y="3046"/>
                </a:moveTo>
                <a:cubicBezTo>
                  <a:pt x="394" y="3020"/>
                  <a:pt x="394" y="3020"/>
                  <a:pt x="394" y="3020"/>
                </a:cubicBezTo>
                <a:cubicBezTo>
                  <a:pt x="415" y="2999"/>
                  <a:pt x="415" y="2999"/>
                  <a:pt x="415" y="2999"/>
                </a:cubicBezTo>
                <a:cubicBezTo>
                  <a:pt x="441" y="3024"/>
                  <a:pt x="441" y="3024"/>
                  <a:pt x="441" y="3024"/>
                </a:cubicBezTo>
                <a:lnTo>
                  <a:pt x="420" y="3046"/>
                </a:lnTo>
                <a:close/>
                <a:moveTo>
                  <a:pt x="458" y="3007"/>
                </a:moveTo>
                <a:cubicBezTo>
                  <a:pt x="432" y="2981"/>
                  <a:pt x="432" y="2981"/>
                  <a:pt x="432" y="2981"/>
                </a:cubicBezTo>
                <a:cubicBezTo>
                  <a:pt x="453" y="2960"/>
                  <a:pt x="453" y="2960"/>
                  <a:pt x="453" y="2960"/>
                </a:cubicBezTo>
                <a:cubicBezTo>
                  <a:pt x="479" y="2985"/>
                  <a:pt x="479" y="2985"/>
                  <a:pt x="479" y="2985"/>
                </a:cubicBezTo>
                <a:lnTo>
                  <a:pt x="458" y="3007"/>
                </a:lnTo>
                <a:close/>
                <a:moveTo>
                  <a:pt x="496" y="2968"/>
                </a:moveTo>
                <a:cubicBezTo>
                  <a:pt x="470" y="2942"/>
                  <a:pt x="470" y="2942"/>
                  <a:pt x="470" y="2942"/>
                </a:cubicBezTo>
                <a:cubicBezTo>
                  <a:pt x="491" y="2920"/>
                  <a:pt x="491" y="2920"/>
                  <a:pt x="491" y="2920"/>
                </a:cubicBezTo>
                <a:cubicBezTo>
                  <a:pt x="517" y="2946"/>
                  <a:pt x="517" y="2946"/>
                  <a:pt x="517" y="2946"/>
                </a:cubicBezTo>
                <a:lnTo>
                  <a:pt x="496" y="2968"/>
                </a:lnTo>
                <a:close/>
                <a:moveTo>
                  <a:pt x="534" y="2928"/>
                </a:moveTo>
                <a:cubicBezTo>
                  <a:pt x="507" y="2903"/>
                  <a:pt x="507" y="2903"/>
                  <a:pt x="507" y="2903"/>
                </a:cubicBezTo>
                <a:cubicBezTo>
                  <a:pt x="528" y="2881"/>
                  <a:pt x="528" y="2881"/>
                  <a:pt x="528" y="2881"/>
                </a:cubicBezTo>
                <a:cubicBezTo>
                  <a:pt x="555" y="2907"/>
                  <a:pt x="555" y="2907"/>
                  <a:pt x="555" y="2907"/>
                </a:cubicBezTo>
                <a:lnTo>
                  <a:pt x="534" y="2928"/>
                </a:lnTo>
                <a:close/>
                <a:moveTo>
                  <a:pt x="572" y="2889"/>
                </a:moveTo>
                <a:cubicBezTo>
                  <a:pt x="545" y="2864"/>
                  <a:pt x="545" y="2864"/>
                  <a:pt x="545" y="2864"/>
                </a:cubicBezTo>
                <a:cubicBezTo>
                  <a:pt x="566" y="2842"/>
                  <a:pt x="566" y="2842"/>
                  <a:pt x="566" y="2842"/>
                </a:cubicBezTo>
                <a:cubicBezTo>
                  <a:pt x="593" y="2868"/>
                  <a:pt x="593" y="2868"/>
                  <a:pt x="593" y="2868"/>
                </a:cubicBezTo>
                <a:lnTo>
                  <a:pt x="572" y="2889"/>
                </a:lnTo>
                <a:close/>
                <a:moveTo>
                  <a:pt x="609" y="2850"/>
                </a:moveTo>
                <a:cubicBezTo>
                  <a:pt x="583" y="2825"/>
                  <a:pt x="583" y="2825"/>
                  <a:pt x="583" y="2825"/>
                </a:cubicBezTo>
                <a:cubicBezTo>
                  <a:pt x="604" y="2803"/>
                  <a:pt x="604" y="2803"/>
                  <a:pt x="604" y="2803"/>
                </a:cubicBezTo>
                <a:cubicBezTo>
                  <a:pt x="630" y="2829"/>
                  <a:pt x="630" y="2829"/>
                  <a:pt x="630" y="2829"/>
                </a:cubicBezTo>
                <a:lnTo>
                  <a:pt x="609" y="2850"/>
                </a:lnTo>
                <a:close/>
                <a:moveTo>
                  <a:pt x="937" y="2825"/>
                </a:moveTo>
                <a:cubicBezTo>
                  <a:pt x="934" y="2830"/>
                  <a:pt x="928" y="2832"/>
                  <a:pt x="923" y="2829"/>
                </a:cubicBezTo>
                <a:cubicBezTo>
                  <a:pt x="918" y="2827"/>
                  <a:pt x="916" y="2821"/>
                  <a:pt x="919" y="2816"/>
                </a:cubicBezTo>
                <a:cubicBezTo>
                  <a:pt x="921" y="2811"/>
                  <a:pt x="927" y="2809"/>
                  <a:pt x="932" y="2812"/>
                </a:cubicBezTo>
                <a:cubicBezTo>
                  <a:pt x="937" y="2814"/>
                  <a:pt x="939" y="2820"/>
                  <a:pt x="937" y="2825"/>
                </a:cubicBezTo>
                <a:close/>
                <a:moveTo>
                  <a:pt x="913" y="2866"/>
                </a:moveTo>
                <a:cubicBezTo>
                  <a:pt x="958" y="2887"/>
                  <a:pt x="958" y="2887"/>
                  <a:pt x="958" y="2887"/>
                </a:cubicBezTo>
                <a:cubicBezTo>
                  <a:pt x="940" y="2924"/>
                  <a:pt x="940" y="2924"/>
                  <a:pt x="940" y="2924"/>
                </a:cubicBezTo>
                <a:cubicBezTo>
                  <a:pt x="916" y="2909"/>
                  <a:pt x="906" y="2881"/>
                  <a:pt x="913" y="2866"/>
                </a:cubicBezTo>
                <a:close/>
                <a:moveTo>
                  <a:pt x="1017" y="2916"/>
                </a:moveTo>
                <a:cubicBezTo>
                  <a:pt x="1017" y="2916"/>
                  <a:pt x="1017" y="2916"/>
                  <a:pt x="1017" y="2917"/>
                </a:cubicBezTo>
                <a:cubicBezTo>
                  <a:pt x="1010" y="2932"/>
                  <a:pt x="980" y="2941"/>
                  <a:pt x="952" y="2930"/>
                </a:cubicBezTo>
                <a:cubicBezTo>
                  <a:pt x="969" y="2893"/>
                  <a:pt x="969" y="2893"/>
                  <a:pt x="969" y="2893"/>
                </a:cubicBezTo>
                <a:lnTo>
                  <a:pt x="1017" y="2916"/>
                </a:lnTo>
                <a:close/>
                <a:moveTo>
                  <a:pt x="1052" y="2880"/>
                </a:moveTo>
                <a:cubicBezTo>
                  <a:pt x="1050" y="2885"/>
                  <a:pt x="1044" y="2887"/>
                  <a:pt x="1039" y="2885"/>
                </a:cubicBezTo>
                <a:cubicBezTo>
                  <a:pt x="1034" y="2882"/>
                  <a:pt x="1032" y="2877"/>
                  <a:pt x="1035" y="2872"/>
                </a:cubicBezTo>
                <a:cubicBezTo>
                  <a:pt x="1037" y="2867"/>
                  <a:pt x="1043" y="2865"/>
                  <a:pt x="1048" y="2867"/>
                </a:cubicBezTo>
                <a:cubicBezTo>
                  <a:pt x="1053" y="2869"/>
                  <a:pt x="1055" y="2875"/>
                  <a:pt x="1052" y="2880"/>
                </a:cubicBezTo>
                <a:close/>
                <a:moveTo>
                  <a:pt x="1148" y="3116"/>
                </a:moveTo>
                <a:cubicBezTo>
                  <a:pt x="1166" y="3119"/>
                  <a:pt x="1166" y="3119"/>
                  <a:pt x="1166" y="3119"/>
                </a:cubicBezTo>
                <a:cubicBezTo>
                  <a:pt x="1160" y="3161"/>
                  <a:pt x="1160" y="3161"/>
                  <a:pt x="1160" y="3161"/>
                </a:cubicBezTo>
                <a:cubicBezTo>
                  <a:pt x="1142" y="3158"/>
                  <a:pt x="1142" y="3158"/>
                  <a:pt x="1142" y="3158"/>
                </a:cubicBezTo>
                <a:lnTo>
                  <a:pt x="1148" y="3116"/>
                </a:lnTo>
                <a:close/>
                <a:moveTo>
                  <a:pt x="1139" y="3174"/>
                </a:moveTo>
                <a:cubicBezTo>
                  <a:pt x="1157" y="3177"/>
                  <a:pt x="1157" y="3177"/>
                  <a:pt x="1157" y="3177"/>
                </a:cubicBezTo>
                <a:cubicBezTo>
                  <a:pt x="1151" y="3219"/>
                  <a:pt x="1151" y="3219"/>
                  <a:pt x="1151" y="3219"/>
                </a:cubicBezTo>
                <a:cubicBezTo>
                  <a:pt x="1133" y="3217"/>
                  <a:pt x="1133" y="3217"/>
                  <a:pt x="1133" y="3217"/>
                </a:cubicBezTo>
                <a:lnTo>
                  <a:pt x="1139" y="3174"/>
                </a:lnTo>
                <a:close/>
                <a:moveTo>
                  <a:pt x="1131" y="3233"/>
                </a:moveTo>
                <a:cubicBezTo>
                  <a:pt x="1149" y="3235"/>
                  <a:pt x="1149" y="3235"/>
                  <a:pt x="1149" y="3235"/>
                </a:cubicBezTo>
                <a:cubicBezTo>
                  <a:pt x="1142" y="3277"/>
                  <a:pt x="1142" y="3277"/>
                  <a:pt x="1142" y="3277"/>
                </a:cubicBezTo>
                <a:cubicBezTo>
                  <a:pt x="1124" y="3275"/>
                  <a:pt x="1124" y="3275"/>
                  <a:pt x="1124" y="3275"/>
                </a:cubicBezTo>
                <a:lnTo>
                  <a:pt x="1131" y="3233"/>
                </a:lnTo>
                <a:close/>
                <a:moveTo>
                  <a:pt x="1122" y="3291"/>
                </a:moveTo>
                <a:cubicBezTo>
                  <a:pt x="1140" y="3293"/>
                  <a:pt x="1140" y="3293"/>
                  <a:pt x="1140" y="3293"/>
                </a:cubicBezTo>
                <a:cubicBezTo>
                  <a:pt x="1134" y="3336"/>
                  <a:pt x="1134" y="3336"/>
                  <a:pt x="1134" y="3336"/>
                </a:cubicBezTo>
                <a:cubicBezTo>
                  <a:pt x="1116" y="3333"/>
                  <a:pt x="1116" y="3333"/>
                  <a:pt x="1116" y="3333"/>
                </a:cubicBezTo>
                <a:lnTo>
                  <a:pt x="1122" y="3291"/>
                </a:lnTo>
                <a:close/>
                <a:moveTo>
                  <a:pt x="1107" y="3391"/>
                </a:moveTo>
                <a:cubicBezTo>
                  <a:pt x="1113" y="3349"/>
                  <a:pt x="1113" y="3349"/>
                  <a:pt x="1113" y="3349"/>
                </a:cubicBezTo>
                <a:cubicBezTo>
                  <a:pt x="1131" y="3352"/>
                  <a:pt x="1131" y="3352"/>
                  <a:pt x="1131" y="3352"/>
                </a:cubicBezTo>
                <a:cubicBezTo>
                  <a:pt x="1125" y="3394"/>
                  <a:pt x="1125" y="3394"/>
                  <a:pt x="1125" y="3394"/>
                </a:cubicBezTo>
                <a:lnTo>
                  <a:pt x="1107" y="3391"/>
                </a:lnTo>
                <a:close/>
                <a:moveTo>
                  <a:pt x="1148" y="3467"/>
                </a:moveTo>
                <a:cubicBezTo>
                  <a:pt x="1130" y="3464"/>
                  <a:pt x="1130" y="3464"/>
                  <a:pt x="1130" y="3464"/>
                </a:cubicBezTo>
                <a:cubicBezTo>
                  <a:pt x="1137" y="3422"/>
                  <a:pt x="1137" y="3422"/>
                  <a:pt x="1137" y="3422"/>
                </a:cubicBezTo>
                <a:cubicBezTo>
                  <a:pt x="1155" y="3425"/>
                  <a:pt x="1155" y="3425"/>
                  <a:pt x="1155" y="3425"/>
                </a:cubicBezTo>
                <a:lnTo>
                  <a:pt x="1148" y="3467"/>
                </a:lnTo>
                <a:close/>
                <a:moveTo>
                  <a:pt x="1141" y="3396"/>
                </a:moveTo>
                <a:cubicBezTo>
                  <a:pt x="1147" y="3354"/>
                  <a:pt x="1147" y="3354"/>
                  <a:pt x="1147" y="3354"/>
                </a:cubicBezTo>
                <a:cubicBezTo>
                  <a:pt x="1165" y="3357"/>
                  <a:pt x="1165" y="3357"/>
                  <a:pt x="1165" y="3357"/>
                </a:cubicBezTo>
                <a:cubicBezTo>
                  <a:pt x="1159" y="3399"/>
                  <a:pt x="1159" y="3399"/>
                  <a:pt x="1159" y="3399"/>
                </a:cubicBezTo>
                <a:lnTo>
                  <a:pt x="1141" y="3396"/>
                </a:lnTo>
                <a:close/>
                <a:moveTo>
                  <a:pt x="1182" y="3472"/>
                </a:moveTo>
                <a:cubicBezTo>
                  <a:pt x="1164" y="3470"/>
                  <a:pt x="1164" y="3470"/>
                  <a:pt x="1164" y="3470"/>
                </a:cubicBezTo>
                <a:cubicBezTo>
                  <a:pt x="1171" y="3427"/>
                  <a:pt x="1171" y="3427"/>
                  <a:pt x="1171" y="3427"/>
                </a:cubicBezTo>
                <a:cubicBezTo>
                  <a:pt x="1189" y="3430"/>
                  <a:pt x="1189" y="3430"/>
                  <a:pt x="1189" y="3430"/>
                </a:cubicBezTo>
                <a:lnTo>
                  <a:pt x="1182" y="3472"/>
                </a:lnTo>
                <a:close/>
                <a:moveTo>
                  <a:pt x="1192" y="3404"/>
                </a:moveTo>
                <a:cubicBezTo>
                  <a:pt x="1174" y="3401"/>
                  <a:pt x="1174" y="3401"/>
                  <a:pt x="1174" y="3401"/>
                </a:cubicBezTo>
                <a:cubicBezTo>
                  <a:pt x="1181" y="3359"/>
                  <a:pt x="1181" y="3359"/>
                  <a:pt x="1181" y="3359"/>
                </a:cubicBezTo>
                <a:cubicBezTo>
                  <a:pt x="1199" y="3362"/>
                  <a:pt x="1199" y="3362"/>
                  <a:pt x="1199" y="3362"/>
                </a:cubicBezTo>
                <a:lnTo>
                  <a:pt x="1192" y="3404"/>
                </a:lnTo>
                <a:close/>
                <a:moveTo>
                  <a:pt x="1201" y="3346"/>
                </a:moveTo>
                <a:cubicBezTo>
                  <a:pt x="1183" y="3343"/>
                  <a:pt x="1183" y="3343"/>
                  <a:pt x="1183" y="3343"/>
                </a:cubicBezTo>
                <a:cubicBezTo>
                  <a:pt x="1189" y="3301"/>
                  <a:pt x="1189" y="3301"/>
                  <a:pt x="1189" y="3301"/>
                </a:cubicBezTo>
                <a:cubicBezTo>
                  <a:pt x="1207" y="3303"/>
                  <a:pt x="1207" y="3303"/>
                  <a:pt x="1207" y="3303"/>
                </a:cubicBezTo>
                <a:lnTo>
                  <a:pt x="1201" y="3346"/>
                </a:lnTo>
                <a:close/>
                <a:moveTo>
                  <a:pt x="1226" y="3409"/>
                </a:moveTo>
                <a:cubicBezTo>
                  <a:pt x="1208" y="3406"/>
                  <a:pt x="1208" y="3406"/>
                  <a:pt x="1208" y="3406"/>
                </a:cubicBezTo>
                <a:cubicBezTo>
                  <a:pt x="1214" y="3364"/>
                  <a:pt x="1214" y="3364"/>
                  <a:pt x="1214" y="3364"/>
                </a:cubicBezTo>
                <a:cubicBezTo>
                  <a:pt x="1232" y="3367"/>
                  <a:pt x="1232" y="3367"/>
                  <a:pt x="1232" y="3367"/>
                </a:cubicBezTo>
                <a:lnTo>
                  <a:pt x="1226" y="3409"/>
                </a:lnTo>
                <a:close/>
                <a:moveTo>
                  <a:pt x="1235" y="3351"/>
                </a:moveTo>
                <a:cubicBezTo>
                  <a:pt x="1217" y="3348"/>
                  <a:pt x="1217" y="3348"/>
                  <a:pt x="1217" y="3348"/>
                </a:cubicBezTo>
                <a:cubicBezTo>
                  <a:pt x="1223" y="3306"/>
                  <a:pt x="1223" y="3306"/>
                  <a:pt x="1223" y="3306"/>
                </a:cubicBezTo>
                <a:cubicBezTo>
                  <a:pt x="1241" y="3308"/>
                  <a:pt x="1241" y="3308"/>
                  <a:pt x="1241" y="3308"/>
                </a:cubicBezTo>
                <a:lnTo>
                  <a:pt x="1235" y="3351"/>
                </a:lnTo>
                <a:close/>
                <a:moveTo>
                  <a:pt x="1243" y="3293"/>
                </a:moveTo>
                <a:cubicBezTo>
                  <a:pt x="1225" y="3290"/>
                  <a:pt x="1225" y="3290"/>
                  <a:pt x="1225" y="3290"/>
                </a:cubicBezTo>
                <a:cubicBezTo>
                  <a:pt x="1232" y="3248"/>
                  <a:pt x="1232" y="3248"/>
                  <a:pt x="1232" y="3248"/>
                </a:cubicBezTo>
                <a:cubicBezTo>
                  <a:pt x="1250" y="3250"/>
                  <a:pt x="1250" y="3250"/>
                  <a:pt x="1250" y="3250"/>
                </a:cubicBezTo>
                <a:lnTo>
                  <a:pt x="1243" y="3293"/>
                </a:lnTo>
                <a:close/>
                <a:moveTo>
                  <a:pt x="1252" y="3234"/>
                </a:moveTo>
                <a:cubicBezTo>
                  <a:pt x="1234" y="3232"/>
                  <a:pt x="1234" y="3232"/>
                  <a:pt x="1234" y="3232"/>
                </a:cubicBezTo>
                <a:cubicBezTo>
                  <a:pt x="1240" y="3189"/>
                  <a:pt x="1240" y="3189"/>
                  <a:pt x="1240" y="3189"/>
                </a:cubicBezTo>
                <a:cubicBezTo>
                  <a:pt x="1258" y="3192"/>
                  <a:pt x="1258" y="3192"/>
                  <a:pt x="1258" y="3192"/>
                </a:cubicBezTo>
                <a:lnTo>
                  <a:pt x="1252" y="3234"/>
                </a:lnTo>
                <a:close/>
                <a:moveTo>
                  <a:pt x="1261" y="3176"/>
                </a:moveTo>
                <a:cubicBezTo>
                  <a:pt x="1243" y="3174"/>
                  <a:pt x="1243" y="3174"/>
                  <a:pt x="1243" y="3174"/>
                </a:cubicBezTo>
                <a:cubicBezTo>
                  <a:pt x="1249" y="3131"/>
                  <a:pt x="1249" y="3131"/>
                  <a:pt x="1249" y="3131"/>
                </a:cubicBezTo>
                <a:cubicBezTo>
                  <a:pt x="1267" y="3134"/>
                  <a:pt x="1267" y="3134"/>
                  <a:pt x="1267" y="3134"/>
                </a:cubicBezTo>
                <a:lnTo>
                  <a:pt x="1261" y="3176"/>
                </a:lnTo>
                <a:close/>
                <a:moveTo>
                  <a:pt x="1269" y="3118"/>
                </a:moveTo>
                <a:cubicBezTo>
                  <a:pt x="1251" y="3115"/>
                  <a:pt x="1251" y="3115"/>
                  <a:pt x="1251" y="3115"/>
                </a:cubicBezTo>
                <a:cubicBezTo>
                  <a:pt x="1258" y="3073"/>
                  <a:pt x="1258" y="3073"/>
                  <a:pt x="1258" y="3073"/>
                </a:cubicBezTo>
                <a:cubicBezTo>
                  <a:pt x="1276" y="3076"/>
                  <a:pt x="1276" y="3076"/>
                  <a:pt x="1276" y="3076"/>
                </a:cubicBezTo>
                <a:lnTo>
                  <a:pt x="1269" y="3118"/>
                </a:lnTo>
                <a:close/>
                <a:moveTo>
                  <a:pt x="1278" y="3060"/>
                </a:moveTo>
                <a:cubicBezTo>
                  <a:pt x="1260" y="3057"/>
                  <a:pt x="1260" y="3057"/>
                  <a:pt x="1260" y="3057"/>
                </a:cubicBezTo>
                <a:cubicBezTo>
                  <a:pt x="1266" y="3015"/>
                  <a:pt x="1266" y="3015"/>
                  <a:pt x="1266" y="3015"/>
                </a:cubicBezTo>
                <a:cubicBezTo>
                  <a:pt x="1284" y="3018"/>
                  <a:pt x="1284" y="3018"/>
                  <a:pt x="1284" y="3018"/>
                </a:cubicBezTo>
                <a:lnTo>
                  <a:pt x="1278" y="3060"/>
                </a:lnTo>
                <a:close/>
                <a:moveTo>
                  <a:pt x="1287" y="3002"/>
                </a:moveTo>
                <a:cubicBezTo>
                  <a:pt x="1269" y="2999"/>
                  <a:pt x="1269" y="2999"/>
                  <a:pt x="1269" y="2999"/>
                </a:cubicBezTo>
                <a:cubicBezTo>
                  <a:pt x="1275" y="2957"/>
                  <a:pt x="1275" y="2957"/>
                  <a:pt x="1275" y="2957"/>
                </a:cubicBezTo>
                <a:cubicBezTo>
                  <a:pt x="1293" y="2959"/>
                  <a:pt x="1293" y="2959"/>
                  <a:pt x="1293" y="2959"/>
                </a:cubicBezTo>
                <a:lnTo>
                  <a:pt x="1287" y="3002"/>
                </a:lnTo>
                <a:close/>
                <a:moveTo>
                  <a:pt x="1349" y="2948"/>
                </a:moveTo>
                <a:cubicBezTo>
                  <a:pt x="1593" y="2947"/>
                  <a:pt x="1593" y="2947"/>
                  <a:pt x="1593" y="2947"/>
                </a:cubicBezTo>
                <a:cubicBezTo>
                  <a:pt x="1593" y="2956"/>
                  <a:pt x="1593" y="2956"/>
                  <a:pt x="1593" y="2956"/>
                </a:cubicBezTo>
                <a:cubicBezTo>
                  <a:pt x="1349" y="2957"/>
                  <a:pt x="1349" y="2957"/>
                  <a:pt x="1349" y="2957"/>
                </a:cubicBezTo>
                <a:lnTo>
                  <a:pt x="1349" y="2948"/>
                </a:lnTo>
                <a:close/>
                <a:moveTo>
                  <a:pt x="1349" y="2980"/>
                </a:moveTo>
                <a:cubicBezTo>
                  <a:pt x="1593" y="2979"/>
                  <a:pt x="1593" y="2979"/>
                  <a:pt x="1593" y="2979"/>
                </a:cubicBezTo>
                <a:cubicBezTo>
                  <a:pt x="1593" y="2988"/>
                  <a:pt x="1593" y="2988"/>
                  <a:pt x="1593" y="2988"/>
                </a:cubicBezTo>
                <a:cubicBezTo>
                  <a:pt x="1349" y="2989"/>
                  <a:pt x="1349" y="2989"/>
                  <a:pt x="1349" y="2989"/>
                </a:cubicBezTo>
                <a:lnTo>
                  <a:pt x="1349" y="2980"/>
                </a:lnTo>
                <a:close/>
                <a:moveTo>
                  <a:pt x="1349" y="3012"/>
                </a:moveTo>
                <a:cubicBezTo>
                  <a:pt x="1594" y="3011"/>
                  <a:pt x="1594" y="3011"/>
                  <a:pt x="1594" y="3011"/>
                </a:cubicBezTo>
                <a:cubicBezTo>
                  <a:pt x="1594" y="3020"/>
                  <a:pt x="1594" y="3020"/>
                  <a:pt x="1594" y="3020"/>
                </a:cubicBezTo>
                <a:cubicBezTo>
                  <a:pt x="1349" y="3021"/>
                  <a:pt x="1349" y="3021"/>
                  <a:pt x="1349" y="3021"/>
                </a:cubicBezTo>
                <a:lnTo>
                  <a:pt x="1349" y="3012"/>
                </a:lnTo>
                <a:close/>
                <a:moveTo>
                  <a:pt x="1349" y="3044"/>
                </a:moveTo>
                <a:cubicBezTo>
                  <a:pt x="1594" y="3043"/>
                  <a:pt x="1594" y="3043"/>
                  <a:pt x="1594" y="3043"/>
                </a:cubicBezTo>
                <a:cubicBezTo>
                  <a:pt x="1594" y="3052"/>
                  <a:pt x="1594" y="3052"/>
                  <a:pt x="1594" y="3052"/>
                </a:cubicBezTo>
                <a:cubicBezTo>
                  <a:pt x="1349" y="3053"/>
                  <a:pt x="1349" y="3053"/>
                  <a:pt x="1349" y="3053"/>
                </a:cubicBezTo>
                <a:lnTo>
                  <a:pt x="1349" y="3044"/>
                </a:lnTo>
                <a:close/>
                <a:moveTo>
                  <a:pt x="1349" y="3076"/>
                </a:moveTo>
                <a:cubicBezTo>
                  <a:pt x="1594" y="3075"/>
                  <a:pt x="1594" y="3075"/>
                  <a:pt x="1594" y="3075"/>
                </a:cubicBezTo>
                <a:cubicBezTo>
                  <a:pt x="1594" y="3084"/>
                  <a:pt x="1594" y="3084"/>
                  <a:pt x="1594" y="3084"/>
                </a:cubicBezTo>
                <a:cubicBezTo>
                  <a:pt x="1350" y="3085"/>
                  <a:pt x="1350" y="3085"/>
                  <a:pt x="1350" y="3085"/>
                </a:cubicBezTo>
                <a:lnTo>
                  <a:pt x="1349" y="3076"/>
                </a:lnTo>
                <a:close/>
                <a:moveTo>
                  <a:pt x="1350" y="3108"/>
                </a:moveTo>
                <a:cubicBezTo>
                  <a:pt x="1594" y="3107"/>
                  <a:pt x="1594" y="3107"/>
                  <a:pt x="1594" y="3107"/>
                </a:cubicBezTo>
                <a:cubicBezTo>
                  <a:pt x="1594" y="3116"/>
                  <a:pt x="1594" y="3116"/>
                  <a:pt x="1594" y="3116"/>
                </a:cubicBezTo>
                <a:cubicBezTo>
                  <a:pt x="1350" y="3117"/>
                  <a:pt x="1350" y="3117"/>
                  <a:pt x="1350" y="3117"/>
                </a:cubicBezTo>
                <a:lnTo>
                  <a:pt x="1350" y="3108"/>
                </a:lnTo>
                <a:close/>
                <a:moveTo>
                  <a:pt x="1350" y="3140"/>
                </a:moveTo>
                <a:cubicBezTo>
                  <a:pt x="1594" y="3139"/>
                  <a:pt x="1594" y="3139"/>
                  <a:pt x="1594" y="3139"/>
                </a:cubicBezTo>
                <a:cubicBezTo>
                  <a:pt x="1594" y="3148"/>
                  <a:pt x="1594" y="3148"/>
                  <a:pt x="1594" y="3148"/>
                </a:cubicBezTo>
                <a:cubicBezTo>
                  <a:pt x="1350" y="3149"/>
                  <a:pt x="1350" y="3149"/>
                  <a:pt x="1350" y="3149"/>
                </a:cubicBezTo>
                <a:lnTo>
                  <a:pt x="1350" y="3140"/>
                </a:lnTo>
                <a:close/>
                <a:moveTo>
                  <a:pt x="1350" y="3172"/>
                </a:moveTo>
                <a:cubicBezTo>
                  <a:pt x="1594" y="3171"/>
                  <a:pt x="1594" y="3171"/>
                  <a:pt x="1594" y="3171"/>
                </a:cubicBezTo>
                <a:cubicBezTo>
                  <a:pt x="1595" y="3180"/>
                  <a:pt x="1595" y="3180"/>
                  <a:pt x="1595" y="3180"/>
                </a:cubicBezTo>
                <a:cubicBezTo>
                  <a:pt x="1350" y="3182"/>
                  <a:pt x="1350" y="3182"/>
                  <a:pt x="1350" y="3182"/>
                </a:cubicBezTo>
                <a:lnTo>
                  <a:pt x="1350" y="3172"/>
                </a:lnTo>
                <a:close/>
                <a:moveTo>
                  <a:pt x="1350" y="3204"/>
                </a:moveTo>
                <a:cubicBezTo>
                  <a:pt x="1595" y="3203"/>
                  <a:pt x="1595" y="3203"/>
                  <a:pt x="1595" y="3203"/>
                </a:cubicBezTo>
                <a:cubicBezTo>
                  <a:pt x="1595" y="3212"/>
                  <a:pt x="1595" y="3212"/>
                  <a:pt x="1595" y="3212"/>
                </a:cubicBezTo>
                <a:cubicBezTo>
                  <a:pt x="1350" y="3214"/>
                  <a:pt x="1350" y="3214"/>
                  <a:pt x="1350" y="3214"/>
                </a:cubicBezTo>
                <a:lnTo>
                  <a:pt x="1350" y="3204"/>
                </a:lnTo>
                <a:close/>
                <a:moveTo>
                  <a:pt x="1350" y="3237"/>
                </a:moveTo>
                <a:cubicBezTo>
                  <a:pt x="1595" y="3235"/>
                  <a:pt x="1595" y="3235"/>
                  <a:pt x="1595" y="3235"/>
                </a:cubicBezTo>
                <a:cubicBezTo>
                  <a:pt x="1595" y="3244"/>
                  <a:pt x="1595" y="3244"/>
                  <a:pt x="1595" y="3244"/>
                </a:cubicBezTo>
                <a:cubicBezTo>
                  <a:pt x="1350" y="3246"/>
                  <a:pt x="1350" y="3246"/>
                  <a:pt x="1350" y="3246"/>
                </a:cubicBezTo>
                <a:lnTo>
                  <a:pt x="1350" y="3237"/>
                </a:lnTo>
                <a:close/>
                <a:moveTo>
                  <a:pt x="1351" y="3269"/>
                </a:moveTo>
                <a:cubicBezTo>
                  <a:pt x="1595" y="3267"/>
                  <a:pt x="1595" y="3267"/>
                  <a:pt x="1595" y="3267"/>
                </a:cubicBezTo>
                <a:cubicBezTo>
                  <a:pt x="1595" y="3276"/>
                  <a:pt x="1595" y="3276"/>
                  <a:pt x="1595" y="3276"/>
                </a:cubicBezTo>
                <a:cubicBezTo>
                  <a:pt x="1351" y="3278"/>
                  <a:pt x="1351" y="3278"/>
                  <a:pt x="1351" y="3278"/>
                </a:cubicBezTo>
                <a:lnTo>
                  <a:pt x="1351" y="3269"/>
                </a:lnTo>
                <a:close/>
                <a:moveTo>
                  <a:pt x="1351" y="3301"/>
                </a:moveTo>
                <a:cubicBezTo>
                  <a:pt x="1595" y="3299"/>
                  <a:pt x="1595" y="3299"/>
                  <a:pt x="1595" y="3299"/>
                </a:cubicBezTo>
                <a:cubicBezTo>
                  <a:pt x="1595" y="3308"/>
                  <a:pt x="1595" y="3308"/>
                  <a:pt x="1595" y="3308"/>
                </a:cubicBezTo>
                <a:cubicBezTo>
                  <a:pt x="1351" y="3310"/>
                  <a:pt x="1351" y="3310"/>
                  <a:pt x="1351" y="3310"/>
                </a:cubicBezTo>
                <a:lnTo>
                  <a:pt x="1351" y="3301"/>
                </a:lnTo>
                <a:close/>
                <a:moveTo>
                  <a:pt x="1351" y="3333"/>
                </a:moveTo>
                <a:cubicBezTo>
                  <a:pt x="1595" y="3331"/>
                  <a:pt x="1595" y="3331"/>
                  <a:pt x="1595" y="3331"/>
                </a:cubicBezTo>
                <a:cubicBezTo>
                  <a:pt x="1595" y="3340"/>
                  <a:pt x="1595" y="3340"/>
                  <a:pt x="1595" y="3340"/>
                </a:cubicBezTo>
                <a:cubicBezTo>
                  <a:pt x="1351" y="3342"/>
                  <a:pt x="1351" y="3342"/>
                  <a:pt x="1351" y="3342"/>
                </a:cubicBezTo>
                <a:lnTo>
                  <a:pt x="1351" y="3333"/>
                </a:lnTo>
                <a:close/>
                <a:moveTo>
                  <a:pt x="1351" y="3365"/>
                </a:moveTo>
                <a:cubicBezTo>
                  <a:pt x="1596" y="3363"/>
                  <a:pt x="1596" y="3363"/>
                  <a:pt x="1596" y="3363"/>
                </a:cubicBezTo>
                <a:cubicBezTo>
                  <a:pt x="1596" y="3372"/>
                  <a:pt x="1596" y="3372"/>
                  <a:pt x="1596" y="3372"/>
                </a:cubicBezTo>
                <a:cubicBezTo>
                  <a:pt x="1351" y="3374"/>
                  <a:pt x="1351" y="3374"/>
                  <a:pt x="1351" y="3374"/>
                </a:cubicBezTo>
                <a:lnTo>
                  <a:pt x="1351" y="3365"/>
                </a:lnTo>
                <a:close/>
                <a:moveTo>
                  <a:pt x="1351" y="3397"/>
                </a:moveTo>
                <a:cubicBezTo>
                  <a:pt x="1596" y="3395"/>
                  <a:pt x="1596" y="3395"/>
                  <a:pt x="1596" y="3395"/>
                </a:cubicBezTo>
                <a:cubicBezTo>
                  <a:pt x="1596" y="3404"/>
                  <a:pt x="1596" y="3404"/>
                  <a:pt x="1596" y="3404"/>
                </a:cubicBezTo>
                <a:cubicBezTo>
                  <a:pt x="1351" y="3406"/>
                  <a:pt x="1351" y="3406"/>
                  <a:pt x="1351" y="3406"/>
                </a:cubicBezTo>
                <a:lnTo>
                  <a:pt x="1351" y="3397"/>
                </a:lnTo>
                <a:close/>
                <a:moveTo>
                  <a:pt x="1351" y="3429"/>
                </a:moveTo>
                <a:cubicBezTo>
                  <a:pt x="1596" y="3427"/>
                  <a:pt x="1596" y="3427"/>
                  <a:pt x="1596" y="3427"/>
                </a:cubicBezTo>
                <a:cubicBezTo>
                  <a:pt x="1596" y="3437"/>
                  <a:pt x="1596" y="3437"/>
                  <a:pt x="1596" y="3437"/>
                </a:cubicBezTo>
                <a:cubicBezTo>
                  <a:pt x="1352" y="3438"/>
                  <a:pt x="1352" y="3438"/>
                  <a:pt x="1352" y="3438"/>
                </a:cubicBezTo>
                <a:lnTo>
                  <a:pt x="1351" y="3429"/>
                </a:lnTo>
                <a:close/>
                <a:moveTo>
                  <a:pt x="1352" y="3461"/>
                </a:moveTo>
                <a:cubicBezTo>
                  <a:pt x="1596" y="3459"/>
                  <a:pt x="1596" y="3459"/>
                  <a:pt x="1596" y="3459"/>
                </a:cubicBezTo>
                <a:cubicBezTo>
                  <a:pt x="1596" y="3469"/>
                  <a:pt x="1596" y="3469"/>
                  <a:pt x="1596" y="3469"/>
                </a:cubicBezTo>
                <a:cubicBezTo>
                  <a:pt x="1352" y="3470"/>
                  <a:pt x="1352" y="3470"/>
                  <a:pt x="1352" y="3470"/>
                </a:cubicBezTo>
                <a:lnTo>
                  <a:pt x="1352" y="3461"/>
                </a:lnTo>
                <a:close/>
                <a:moveTo>
                  <a:pt x="1352" y="3493"/>
                </a:moveTo>
                <a:cubicBezTo>
                  <a:pt x="1596" y="3492"/>
                  <a:pt x="1596" y="3492"/>
                  <a:pt x="1596" y="3492"/>
                </a:cubicBezTo>
                <a:cubicBezTo>
                  <a:pt x="1596" y="3501"/>
                  <a:pt x="1596" y="3501"/>
                  <a:pt x="1596" y="3501"/>
                </a:cubicBezTo>
                <a:cubicBezTo>
                  <a:pt x="1352" y="3502"/>
                  <a:pt x="1352" y="3502"/>
                  <a:pt x="1352" y="3502"/>
                </a:cubicBezTo>
                <a:lnTo>
                  <a:pt x="1352" y="3493"/>
                </a:lnTo>
                <a:close/>
                <a:moveTo>
                  <a:pt x="1352" y="3525"/>
                </a:moveTo>
                <a:cubicBezTo>
                  <a:pt x="1596" y="3524"/>
                  <a:pt x="1596" y="3524"/>
                  <a:pt x="1596" y="3524"/>
                </a:cubicBezTo>
                <a:cubicBezTo>
                  <a:pt x="1597" y="3533"/>
                  <a:pt x="1597" y="3533"/>
                  <a:pt x="1597" y="3533"/>
                </a:cubicBezTo>
                <a:cubicBezTo>
                  <a:pt x="1352" y="3534"/>
                  <a:pt x="1352" y="3534"/>
                  <a:pt x="1352" y="3534"/>
                </a:cubicBezTo>
                <a:lnTo>
                  <a:pt x="1352" y="3525"/>
                </a:lnTo>
                <a:close/>
                <a:moveTo>
                  <a:pt x="1352" y="3557"/>
                </a:moveTo>
                <a:cubicBezTo>
                  <a:pt x="1597" y="3556"/>
                  <a:pt x="1597" y="3556"/>
                  <a:pt x="1597" y="3556"/>
                </a:cubicBezTo>
                <a:cubicBezTo>
                  <a:pt x="1597" y="3565"/>
                  <a:pt x="1597" y="3565"/>
                  <a:pt x="1597" y="3565"/>
                </a:cubicBezTo>
                <a:cubicBezTo>
                  <a:pt x="1352" y="3566"/>
                  <a:pt x="1352" y="3566"/>
                  <a:pt x="1352" y="3566"/>
                </a:cubicBezTo>
                <a:lnTo>
                  <a:pt x="1352" y="3557"/>
                </a:lnTo>
                <a:close/>
                <a:moveTo>
                  <a:pt x="1352" y="3589"/>
                </a:moveTo>
                <a:cubicBezTo>
                  <a:pt x="1597" y="3588"/>
                  <a:pt x="1597" y="3588"/>
                  <a:pt x="1597" y="3588"/>
                </a:cubicBezTo>
                <a:cubicBezTo>
                  <a:pt x="1597" y="3597"/>
                  <a:pt x="1597" y="3597"/>
                  <a:pt x="1597" y="3597"/>
                </a:cubicBezTo>
                <a:cubicBezTo>
                  <a:pt x="1352" y="3598"/>
                  <a:pt x="1352" y="3598"/>
                  <a:pt x="1352" y="3598"/>
                </a:cubicBezTo>
                <a:lnTo>
                  <a:pt x="1352" y="3589"/>
                </a:lnTo>
                <a:close/>
                <a:moveTo>
                  <a:pt x="1353" y="3621"/>
                </a:moveTo>
                <a:cubicBezTo>
                  <a:pt x="1597" y="3620"/>
                  <a:pt x="1597" y="3620"/>
                  <a:pt x="1597" y="3620"/>
                </a:cubicBezTo>
                <a:cubicBezTo>
                  <a:pt x="1597" y="3629"/>
                  <a:pt x="1597" y="3629"/>
                  <a:pt x="1597" y="3629"/>
                </a:cubicBezTo>
                <a:cubicBezTo>
                  <a:pt x="1353" y="3630"/>
                  <a:pt x="1353" y="3630"/>
                  <a:pt x="1353" y="3630"/>
                </a:cubicBezTo>
                <a:lnTo>
                  <a:pt x="1353" y="3621"/>
                </a:lnTo>
                <a:close/>
                <a:moveTo>
                  <a:pt x="1353" y="3662"/>
                </a:moveTo>
                <a:cubicBezTo>
                  <a:pt x="1353" y="3653"/>
                  <a:pt x="1353" y="3653"/>
                  <a:pt x="1353" y="3653"/>
                </a:cubicBezTo>
                <a:cubicBezTo>
                  <a:pt x="1597" y="3652"/>
                  <a:pt x="1597" y="3652"/>
                  <a:pt x="1597" y="3652"/>
                </a:cubicBezTo>
                <a:cubicBezTo>
                  <a:pt x="1597" y="3661"/>
                  <a:pt x="1597" y="3661"/>
                  <a:pt x="1597" y="3661"/>
                </a:cubicBezTo>
                <a:lnTo>
                  <a:pt x="1353" y="3662"/>
                </a:lnTo>
                <a:close/>
                <a:moveTo>
                  <a:pt x="1720" y="2957"/>
                </a:moveTo>
                <a:cubicBezTo>
                  <a:pt x="1720" y="2958"/>
                  <a:pt x="1720" y="2958"/>
                  <a:pt x="1720" y="2958"/>
                </a:cubicBezTo>
                <a:cubicBezTo>
                  <a:pt x="1720" y="2958"/>
                  <a:pt x="1720" y="2958"/>
                  <a:pt x="1719" y="2957"/>
                </a:cubicBezTo>
                <a:cubicBezTo>
                  <a:pt x="1717" y="2955"/>
                  <a:pt x="1714" y="2953"/>
                  <a:pt x="1712" y="2951"/>
                </a:cubicBezTo>
                <a:cubicBezTo>
                  <a:pt x="1712" y="2951"/>
                  <a:pt x="1712" y="2951"/>
                  <a:pt x="1712" y="2951"/>
                </a:cubicBezTo>
                <a:cubicBezTo>
                  <a:pt x="1711" y="2949"/>
                  <a:pt x="1709" y="2946"/>
                  <a:pt x="1708" y="2942"/>
                </a:cubicBezTo>
                <a:cubicBezTo>
                  <a:pt x="1712" y="2948"/>
                  <a:pt x="1716" y="2953"/>
                  <a:pt x="1720" y="2957"/>
                </a:cubicBezTo>
                <a:close/>
                <a:moveTo>
                  <a:pt x="1704" y="2950"/>
                </a:moveTo>
                <a:cubicBezTo>
                  <a:pt x="1704" y="2950"/>
                  <a:pt x="1704" y="2950"/>
                  <a:pt x="1704" y="2950"/>
                </a:cubicBezTo>
                <a:cubicBezTo>
                  <a:pt x="1700" y="2950"/>
                  <a:pt x="1697" y="2951"/>
                  <a:pt x="1693" y="2951"/>
                </a:cubicBezTo>
                <a:cubicBezTo>
                  <a:pt x="1691" y="2952"/>
                  <a:pt x="1690" y="2952"/>
                  <a:pt x="1688" y="2952"/>
                </a:cubicBezTo>
                <a:cubicBezTo>
                  <a:pt x="1688" y="2952"/>
                  <a:pt x="1688" y="2952"/>
                  <a:pt x="1688" y="2952"/>
                </a:cubicBezTo>
                <a:cubicBezTo>
                  <a:pt x="1688" y="2952"/>
                  <a:pt x="1688" y="2951"/>
                  <a:pt x="1688" y="2951"/>
                </a:cubicBezTo>
                <a:cubicBezTo>
                  <a:pt x="1690" y="2948"/>
                  <a:pt x="1690" y="2942"/>
                  <a:pt x="1692" y="2939"/>
                </a:cubicBezTo>
                <a:cubicBezTo>
                  <a:pt x="1693" y="2938"/>
                  <a:pt x="1694" y="2937"/>
                  <a:pt x="1695" y="2937"/>
                </a:cubicBezTo>
                <a:cubicBezTo>
                  <a:pt x="1697" y="2936"/>
                  <a:pt x="1702" y="2946"/>
                  <a:pt x="1704" y="2950"/>
                </a:cubicBezTo>
                <a:close/>
                <a:moveTo>
                  <a:pt x="1830" y="3056"/>
                </a:moveTo>
                <a:cubicBezTo>
                  <a:pt x="1814" y="3004"/>
                  <a:pt x="1814" y="3004"/>
                  <a:pt x="1814" y="3004"/>
                </a:cubicBezTo>
                <a:cubicBezTo>
                  <a:pt x="1837" y="2997"/>
                  <a:pt x="1837" y="2997"/>
                  <a:pt x="1837" y="2997"/>
                </a:cubicBezTo>
                <a:cubicBezTo>
                  <a:pt x="1853" y="3048"/>
                  <a:pt x="1853" y="3048"/>
                  <a:pt x="1853" y="3048"/>
                </a:cubicBezTo>
                <a:lnTo>
                  <a:pt x="1830" y="3056"/>
                </a:lnTo>
                <a:close/>
                <a:moveTo>
                  <a:pt x="1834" y="3069"/>
                </a:moveTo>
                <a:cubicBezTo>
                  <a:pt x="1857" y="3061"/>
                  <a:pt x="1857" y="3061"/>
                  <a:pt x="1857" y="3061"/>
                </a:cubicBezTo>
                <a:cubicBezTo>
                  <a:pt x="1873" y="3113"/>
                  <a:pt x="1873" y="3113"/>
                  <a:pt x="1873" y="3113"/>
                </a:cubicBezTo>
                <a:cubicBezTo>
                  <a:pt x="1850" y="3120"/>
                  <a:pt x="1850" y="3120"/>
                  <a:pt x="1850" y="3120"/>
                </a:cubicBezTo>
                <a:lnTo>
                  <a:pt x="1834" y="3069"/>
                </a:lnTo>
                <a:close/>
                <a:moveTo>
                  <a:pt x="1870" y="3185"/>
                </a:moveTo>
                <a:cubicBezTo>
                  <a:pt x="1854" y="3133"/>
                  <a:pt x="1854" y="3133"/>
                  <a:pt x="1854" y="3133"/>
                </a:cubicBezTo>
                <a:cubicBezTo>
                  <a:pt x="1877" y="3126"/>
                  <a:pt x="1877" y="3126"/>
                  <a:pt x="1877" y="3126"/>
                </a:cubicBezTo>
                <a:cubicBezTo>
                  <a:pt x="1893" y="3178"/>
                  <a:pt x="1893" y="3178"/>
                  <a:pt x="1893" y="3178"/>
                </a:cubicBezTo>
                <a:lnTo>
                  <a:pt x="1870" y="3185"/>
                </a:lnTo>
                <a:close/>
                <a:moveTo>
                  <a:pt x="1906" y="3174"/>
                </a:moveTo>
                <a:cubicBezTo>
                  <a:pt x="1890" y="3122"/>
                  <a:pt x="1890" y="3122"/>
                  <a:pt x="1890" y="3122"/>
                </a:cubicBezTo>
                <a:cubicBezTo>
                  <a:pt x="1914" y="3115"/>
                  <a:pt x="1914" y="3115"/>
                  <a:pt x="1914" y="3115"/>
                </a:cubicBezTo>
                <a:cubicBezTo>
                  <a:pt x="1930" y="3167"/>
                  <a:pt x="1930" y="3167"/>
                  <a:pt x="1930" y="3167"/>
                </a:cubicBezTo>
                <a:lnTo>
                  <a:pt x="1906" y="3174"/>
                </a:lnTo>
                <a:close/>
                <a:moveTo>
                  <a:pt x="1966" y="3155"/>
                </a:moveTo>
                <a:cubicBezTo>
                  <a:pt x="1943" y="3163"/>
                  <a:pt x="1943" y="3163"/>
                  <a:pt x="1943" y="3163"/>
                </a:cubicBezTo>
                <a:cubicBezTo>
                  <a:pt x="1927" y="3111"/>
                  <a:pt x="1927" y="3111"/>
                  <a:pt x="1927" y="3111"/>
                </a:cubicBezTo>
                <a:cubicBezTo>
                  <a:pt x="1950" y="3104"/>
                  <a:pt x="1950" y="3104"/>
                  <a:pt x="1950" y="3104"/>
                </a:cubicBezTo>
                <a:lnTo>
                  <a:pt x="1966" y="3155"/>
                </a:lnTo>
                <a:close/>
                <a:moveTo>
                  <a:pt x="1946" y="3091"/>
                </a:moveTo>
                <a:cubicBezTo>
                  <a:pt x="1923" y="3098"/>
                  <a:pt x="1923" y="3098"/>
                  <a:pt x="1923" y="3098"/>
                </a:cubicBezTo>
                <a:cubicBezTo>
                  <a:pt x="1907" y="3046"/>
                  <a:pt x="1907" y="3046"/>
                  <a:pt x="1907" y="3046"/>
                </a:cubicBezTo>
                <a:cubicBezTo>
                  <a:pt x="1930" y="3039"/>
                  <a:pt x="1930" y="3039"/>
                  <a:pt x="1930" y="3039"/>
                </a:cubicBezTo>
                <a:lnTo>
                  <a:pt x="1946" y="3091"/>
                </a:lnTo>
                <a:close/>
                <a:moveTo>
                  <a:pt x="2028" y="3030"/>
                </a:moveTo>
                <a:cubicBezTo>
                  <a:pt x="2050" y="3019"/>
                  <a:pt x="2050" y="3019"/>
                  <a:pt x="2050" y="3019"/>
                </a:cubicBezTo>
                <a:cubicBezTo>
                  <a:pt x="2075" y="3067"/>
                  <a:pt x="2075" y="3067"/>
                  <a:pt x="2075" y="3067"/>
                </a:cubicBezTo>
                <a:cubicBezTo>
                  <a:pt x="2053" y="3078"/>
                  <a:pt x="2053" y="3078"/>
                  <a:pt x="2053" y="3078"/>
                </a:cubicBezTo>
                <a:lnTo>
                  <a:pt x="2028" y="3030"/>
                </a:lnTo>
                <a:close/>
                <a:moveTo>
                  <a:pt x="2062" y="3096"/>
                </a:moveTo>
                <a:cubicBezTo>
                  <a:pt x="2084" y="3084"/>
                  <a:pt x="2084" y="3084"/>
                  <a:pt x="2084" y="3084"/>
                </a:cubicBezTo>
                <a:cubicBezTo>
                  <a:pt x="2109" y="3132"/>
                  <a:pt x="2109" y="3132"/>
                  <a:pt x="2109" y="3132"/>
                </a:cubicBezTo>
                <a:cubicBezTo>
                  <a:pt x="2087" y="3144"/>
                  <a:pt x="2087" y="3144"/>
                  <a:pt x="2087" y="3144"/>
                </a:cubicBezTo>
                <a:lnTo>
                  <a:pt x="2062" y="3096"/>
                </a:lnTo>
                <a:close/>
                <a:moveTo>
                  <a:pt x="2096" y="3161"/>
                </a:moveTo>
                <a:cubicBezTo>
                  <a:pt x="2118" y="3150"/>
                  <a:pt x="2118" y="3150"/>
                  <a:pt x="2118" y="3150"/>
                </a:cubicBezTo>
                <a:cubicBezTo>
                  <a:pt x="2142" y="3198"/>
                  <a:pt x="2142" y="3198"/>
                  <a:pt x="2142" y="3198"/>
                </a:cubicBezTo>
                <a:cubicBezTo>
                  <a:pt x="2121" y="3209"/>
                  <a:pt x="2121" y="3209"/>
                  <a:pt x="2121" y="3209"/>
                </a:cubicBezTo>
                <a:lnTo>
                  <a:pt x="2096" y="3161"/>
                </a:lnTo>
                <a:close/>
                <a:moveTo>
                  <a:pt x="2155" y="3274"/>
                </a:moveTo>
                <a:cubicBezTo>
                  <a:pt x="2130" y="3227"/>
                  <a:pt x="2130" y="3227"/>
                  <a:pt x="2130" y="3227"/>
                </a:cubicBezTo>
                <a:cubicBezTo>
                  <a:pt x="2152" y="3215"/>
                  <a:pt x="2152" y="3215"/>
                  <a:pt x="2152" y="3215"/>
                </a:cubicBezTo>
                <a:cubicBezTo>
                  <a:pt x="2176" y="3263"/>
                  <a:pt x="2176" y="3263"/>
                  <a:pt x="2176" y="3263"/>
                </a:cubicBezTo>
                <a:lnTo>
                  <a:pt x="2155" y="3274"/>
                </a:lnTo>
                <a:close/>
                <a:moveTo>
                  <a:pt x="2188" y="3257"/>
                </a:moveTo>
                <a:cubicBezTo>
                  <a:pt x="2164" y="3209"/>
                  <a:pt x="2164" y="3209"/>
                  <a:pt x="2164" y="3209"/>
                </a:cubicBezTo>
                <a:cubicBezTo>
                  <a:pt x="2185" y="3198"/>
                  <a:pt x="2185" y="3198"/>
                  <a:pt x="2185" y="3198"/>
                </a:cubicBezTo>
                <a:cubicBezTo>
                  <a:pt x="2210" y="3246"/>
                  <a:pt x="2210" y="3246"/>
                  <a:pt x="2210" y="3246"/>
                </a:cubicBezTo>
                <a:lnTo>
                  <a:pt x="2188" y="3257"/>
                </a:lnTo>
                <a:close/>
                <a:moveTo>
                  <a:pt x="2222" y="3239"/>
                </a:moveTo>
                <a:cubicBezTo>
                  <a:pt x="2197" y="3192"/>
                  <a:pt x="2197" y="3192"/>
                  <a:pt x="2197" y="3192"/>
                </a:cubicBezTo>
                <a:cubicBezTo>
                  <a:pt x="2219" y="3180"/>
                  <a:pt x="2219" y="3180"/>
                  <a:pt x="2219" y="3180"/>
                </a:cubicBezTo>
                <a:cubicBezTo>
                  <a:pt x="2244" y="3228"/>
                  <a:pt x="2244" y="3228"/>
                  <a:pt x="2244" y="3228"/>
                </a:cubicBezTo>
                <a:lnTo>
                  <a:pt x="2222" y="3239"/>
                </a:lnTo>
                <a:close/>
                <a:moveTo>
                  <a:pt x="2278" y="3211"/>
                </a:moveTo>
                <a:cubicBezTo>
                  <a:pt x="2256" y="3222"/>
                  <a:pt x="2256" y="3222"/>
                  <a:pt x="2256" y="3222"/>
                </a:cubicBezTo>
                <a:cubicBezTo>
                  <a:pt x="2231" y="3174"/>
                  <a:pt x="2231" y="3174"/>
                  <a:pt x="2231" y="3174"/>
                </a:cubicBezTo>
                <a:cubicBezTo>
                  <a:pt x="2253" y="3163"/>
                  <a:pt x="2253" y="3163"/>
                  <a:pt x="2253" y="3163"/>
                </a:cubicBezTo>
                <a:lnTo>
                  <a:pt x="2278" y="3211"/>
                </a:lnTo>
                <a:close/>
                <a:moveTo>
                  <a:pt x="2244" y="3145"/>
                </a:moveTo>
                <a:cubicBezTo>
                  <a:pt x="2222" y="3157"/>
                  <a:pt x="2222" y="3157"/>
                  <a:pt x="2222" y="3157"/>
                </a:cubicBezTo>
                <a:cubicBezTo>
                  <a:pt x="2197" y="3109"/>
                  <a:pt x="2197" y="3109"/>
                  <a:pt x="2197" y="3109"/>
                </a:cubicBezTo>
                <a:cubicBezTo>
                  <a:pt x="2219" y="3097"/>
                  <a:pt x="2219" y="3097"/>
                  <a:pt x="2219" y="3097"/>
                </a:cubicBezTo>
                <a:lnTo>
                  <a:pt x="2244" y="3145"/>
                </a:lnTo>
                <a:close/>
                <a:moveTo>
                  <a:pt x="2210" y="3080"/>
                </a:moveTo>
                <a:cubicBezTo>
                  <a:pt x="2188" y="3091"/>
                  <a:pt x="2188" y="3091"/>
                  <a:pt x="2188" y="3091"/>
                </a:cubicBezTo>
                <a:cubicBezTo>
                  <a:pt x="2164" y="3043"/>
                  <a:pt x="2164" y="3043"/>
                  <a:pt x="2164" y="3043"/>
                </a:cubicBezTo>
                <a:cubicBezTo>
                  <a:pt x="2185" y="3032"/>
                  <a:pt x="2185" y="3032"/>
                  <a:pt x="2185" y="3032"/>
                </a:cubicBezTo>
                <a:lnTo>
                  <a:pt x="2210" y="3080"/>
                </a:lnTo>
                <a:close/>
                <a:moveTo>
                  <a:pt x="2151" y="2966"/>
                </a:moveTo>
                <a:cubicBezTo>
                  <a:pt x="2176" y="3014"/>
                  <a:pt x="2176" y="3014"/>
                  <a:pt x="2176" y="3014"/>
                </a:cubicBezTo>
                <a:cubicBezTo>
                  <a:pt x="2154" y="3026"/>
                  <a:pt x="2154" y="3026"/>
                  <a:pt x="2154" y="3026"/>
                </a:cubicBezTo>
                <a:cubicBezTo>
                  <a:pt x="2130" y="2978"/>
                  <a:pt x="2130" y="2978"/>
                  <a:pt x="2130" y="2978"/>
                </a:cubicBezTo>
                <a:lnTo>
                  <a:pt x="2151" y="2966"/>
                </a:lnTo>
                <a:close/>
                <a:moveTo>
                  <a:pt x="2142" y="2771"/>
                </a:moveTo>
                <a:cubicBezTo>
                  <a:pt x="2138" y="2774"/>
                  <a:pt x="2133" y="2776"/>
                  <a:pt x="2129" y="2779"/>
                </a:cubicBezTo>
                <a:cubicBezTo>
                  <a:pt x="2129" y="2779"/>
                  <a:pt x="2129" y="2779"/>
                  <a:pt x="2129" y="2779"/>
                </a:cubicBezTo>
                <a:cubicBezTo>
                  <a:pt x="2124" y="2771"/>
                  <a:pt x="2120" y="2761"/>
                  <a:pt x="2119" y="2751"/>
                </a:cubicBezTo>
                <a:cubicBezTo>
                  <a:pt x="2118" y="2744"/>
                  <a:pt x="2118" y="2737"/>
                  <a:pt x="2118" y="2730"/>
                </a:cubicBezTo>
                <a:cubicBezTo>
                  <a:pt x="2125" y="2738"/>
                  <a:pt x="2134" y="2750"/>
                  <a:pt x="2140" y="2762"/>
                </a:cubicBezTo>
                <a:cubicBezTo>
                  <a:pt x="2140" y="2764"/>
                  <a:pt x="2141" y="2766"/>
                  <a:pt x="2142" y="2768"/>
                </a:cubicBezTo>
                <a:cubicBezTo>
                  <a:pt x="2143" y="2769"/>
                  <a:pt x="2143" y="2770"/>
                  <a:pt x="2142" y="2771"/>
                </a:cubicBezTo>
                <a:close/>
                <a:moveTo>
                  <a:pt x="2149" y="2747"/>
                </a:moveTo>
                <a:cubicBezTo>
                  <a:pt x="2148" y="2749"/>
                  <a:pt x="2146" y="2751"/>
                  <a:pt x="2145" y="2753"/>
                </a:cubicBezTo>
                <a:cubicBezTo>
                  <a:pt x="2145" y="2753"/>
                  <a:pt x="2145" y="2754"/>
                  <a:pt x="2145" y="2754"/>
                </a:cubicBezTo>
                <a:cubicBezTo>
                  <a:pt x="2144" y="2753"/>
                  <a:pt x="2144" y="2753"/>
                  <a:pt x="2144" y="2752"/>
                </a:cubicBezTo>
                <a:cubicBezTo>
                  <a:pt x="2142" y="2748"/>
                  <a:pt x="2136" y="2740"/>
                  <a:pt x="2134" y="2734"/>
                </a:cubicBezTo>
                <a:cubicBezTo>
                  <a:pt x="2133" y="2732"/>
                  <a:pt x="2133" y="2730"/>
                  <a:pt x="2134" y="2729"/>
                </a:cubicBezTo>
                <a:cubicBezTo>
                  <a:pt x="2136" y="2726"/>
                  <a:pt x="2154" y="2731"/>
                  <a:pt x="2160" y="2732"/>
                </a:cubicBezTo>
                <a:cubicBezTo>
                  <a:pt x="2160" y="2732"/>
                  <a:pt x="2160" y="2732"/>
                  <a:pt x="2160" y="2732"/>
                </a:cubicBezTo>
                <a:cubicBezTo>
                  <a:pt x="2157" y="2737"/>
                  <a:pt x="2153" y="2742"/>
                  <a:pt x="2149" y="2747"/>
                </a:cubicBezTo>
                <a:close/>
                <a:moveTo>
                  <a:pt x="2187" y="2722"/>
                </a:moveTo>
                <a:cubicBezTo>
                  <a:pt x="2181" y="2723"/>
                  <a:pt x="2176" y="2724"/>
                  <a:pt x="2171" y="2724"/>
                </a:cubicBezTo>
                <a:cubicBezTo>
                  <a:pt x="2170" y="2724"/>
                  <a:pt x="2170" y="2724"/>
                  <a:pt x="2170" y="2724"/>
                </a:cubicBezTo>
                <a:cubicBezTo>
                  <a:pt x="2167" y="2723"/>
                  <a:pt x="2161" y="2721"/>
                  <a:pt x="2156" y="2719"/>
                </a:cubicBezTo>
                <a:cubicBezTo>
                  <a:pt x="2166" y="2720"/>
                  <a:pt x="2177" y="2721"/>
                  <a:pt x="2187" y="2722"/>
                </a:cubicBezTo>
                <a:cubicBezTo>
                  <a:pt x="2188" y="2722"/>
                  <a:pt x="2188" y="2722"/>
                  <a:pt x="2188" y="2722"/>
                </a:cubicBezTo>
                <a:cubicBezTo>
                  <a:pt x="2188" y="2722"/>
                  <a:pt x="2187" y="2722"/>
                  <a:pt x="2187" y="2722"/>
                </a:cubicBezTo>
                <a:close/>
                <a:moveTo>
                  <a:pt x="2238" y="2646"/>
                </a:moveTo>
                <a:cubicBezTo>
                  <a:pt x="2238" y="2646"/>
                  <a:pt x="2239" y="2646"/>
                  <a:pt x="2239" y="2646"/>
                </a:cubicBezTo>
                <a:cubicBezTo>
                  <a:pt x="2239" y="2646"/>
                  <a:pt x="2238" y="2646"/>
                  <a:pt x="2238" y="2646"/>
                </a:cubicBezTo>
                <a:cubicBezTo>
                  <a:pt x="2235" y="2646"/>
                  <a:pt x="2232" y="2647"/>
                  <a:pt x="2230" y="2647"/>
                </a:cubicBezTo>
                <a:cubicBezTo>
                  <a:pt x="2229" y="2647"/>
                  <a:pt x="2229" y="2647"/>
                  <a:pt x="2229" y="2647"/>
                </a:cubicBezTo>
                <a:cubicBezTo>
                  <a:pt x="2227" y="2647"/>
                  <a:pt x="2225" y="2646"/>
                  <a:pt x="2222" y="2645"/>
                </a:cubicBezTo>
                <a:cubicBezTo>
                  <a:pt x="2227" y="2645"/>
                  <a:pt x="2233" y="2645"/>
                  <a:pt x="2238" y="2646"/>
                </a:cubicBezTo>
                <a:close/>
                <a:moveTo>
                  <a:pt x="2210" y="2651"/>
                </a:moveTo>
                <a:cubicBezTo>
                  <a:pt x="2211" y="2649"/>
                  <a:pt x="2221" y="2651"/>
                  <a:pt x="2224" y="2652"/>
                </a:cubicBezTo>
                <a:cubicBezTo>
                  <a:pt x="2224" y="2652"/>
                  <a:pt x="2224" y="2652"/>
                  <a:pt x="2224" y="2652"/>
                </a:cubicBezTo>
                <a:cubicBezTo>
                  <a:pt x="2223" y="2654"/>
                  <a:pt x="2221" y="2657"/>
                  <a:pt x="2219" y="2660"/>
                </a:cubicBezTo>
                <a:cubicBezTo>
                  <a:pt x="2218" y="2661"/>
                  <a:pt x="2218" y="2662"/>
                  <a:pt x="2217" y="2663"/>
                </a:cubicBezTo>
                <a:cubicBezTo>
                  <a:pt x="2217" y="2663"/>
                  <a:pt x="2217" y="2663"/>
                  <a:pt x="2217" y="2664"/>
                </a:cubicBezTo>
                <a:cubicBezTo>
                  <a:pt x="2217" y="2663"/>
                  <a:pt x="2216" y="2663"/>
                  <a:pt x="2216" y="2663"/>
                </a:cubicBezTo>
                <a:cubicBezTo>
                  <a:pt x="2215" y="2661"/>
                  <a:pt x="2212" y="2657"/>
                  <a:pt x="2210" y="2654"/>
                </a:cubicBezTo>
                <a:cubicBezTo>
                  <a:pt x="2210" y="2653"/>
                  <a:pt x="2210" y="2652"/>
                  <a:pt x="2210" y="2651"/>
                </a:cubicBezTo>
                <a:close/>
                <a:moveTo>
                  <a:pt x="2214" y="2668"/>
                </a:moveTo>
                <a:cubicBezTo>
                  <a:pt x="2215" y="2669"/>
                  <a:pt x="2215" y="2670"/>
                  <a:pt x="2216" y="2671"/>
                </a:cubicBezTo>
                <a:cubicBezTo>
                  <a:pt x="2216" y="2672"/>
                  <a:pt x="2216" y="2672"/>
                  <a:pt x="2216" y="2673"/>
                </a:cubicBezTo>
                <a:cubicBezTo>
                  <a:pt x="2214" y="2674"/>
                  <a:pt x="2211" y="2676"/>
                  <a:pt x="2210" y="2677"/>
                </a:cubicBezTo>
                <a:cubicBezTo>
                  <a:pt x="2210" y="2677"/>
                  <a:pt x="2210" y="2677"/>
                  <a:pt x="2210" y="2677"/>
                </a:cubicBezTo>
                <a:cubicBezTo>
                  <a:pt x="2206" y="2673"/>
                  <a:pt x="2204" y="2668"/>
                  <a:pt x="2203" y="2663"/>
                </a:cubicBezTo>
                <a:cubicBezTo>
                  <a:pt x="2203" y="2659"/>
                  <a:pt x="2202" y="2655"/>
                  <a:pt x="2202" y="2652"/>
                </a:cubicBezTo>
                <a:cubicBezTo>
                  <a:pt x="2206" y="2656"/>
                  <a:pt x="2211" y="2662"/>
                  <a:pt x="2214" y="2668"/>
                </a:cubicBezTo>
                <a:close/>
                <a:moveTo>
                  <a:pt x="2199" y="2668"/>
                </a:moveTo>
                <a:cubicBezTo>
                  <a:pt x="2201" y="2673"/>
                  <a:pt x="2203" y="2677"/>
                  <a:pt x="2206" y="2681"/>
                </a:cubicBezTo>
                <a:cubicBezTo>
                  <a:pt x="2206" y="2681"/>
                  <a:pt x="2206" y="2681"/>
                  <a:pt x="2206" y="2681"/>
                </a:cubicBezTo>
                <a:cubicBezTo>
                  <a:pt x="2205" y="2684"/>
                  <a:pt x="2204" y="2687"/>
                  <a:pt x="2203" y="2690"/>
                </a:cubicBezTo>
                <a:cubicBezTo>
                  <a:pt x="2203" y="2695"/>
                  <a:pt x="2205" y="2700"/>
                  <a:pt x="2209" y="2703"/>
                </a:cubicBezTo>
                <a:cubicBezTo>
                  <a:pt x="2209" y="2705"/>
                  <a:pt x="2209" y="2705"/>
                  <a:pt x="2209" y="2707"/>
                </a:cubicBezTo>
                <a:cubicBezTo>
                  <a:pt x="2206" y="2709"/>
                  <a:pt x="2204" y="2711"/>
                  <a:pt x="2202" y="2713"/>
                </a:cubicBezTo>
                <a:cubicBezTo>
                  <a:pt x="2201" y="2713"/>
                  <a:pt x="2201" y="2713"/>
                  <a:pt x="2200" y="2713"/>
                </a:cubicBezTo>
                <a:cubicBezTo>
                  <a:pt x="2173" y="2712"/>
                  <a:pt x="2145" y="2708"/>
                  <a:pt x="2118" y="2703"/>
                </a:cubicBezTo>
                <a:cubicBezTo>
                  <a:pt x="2118" y="2703"/>
                  <a:pt x="2117" y="2702"/>
                  <a:pt x="2117" y="2701"/>
                </a:cubicBezTo>
                <a:cubicBezTo>
                  <a:pt x="2141" y="2682"/>
                  <a:pt x="2164" y="2662"/>
                  <a:pt x="2186" y="2641"/>
                </a:cubicBezTo>
                <a:cubicBezTo>
                  <a:pt x="2186" y="2642"/>
                  <a:pt x="2187" y="2642"/>
                  <a:pt x="2187" y="2642"/>
                </a:cubicBezTo>
                <a:cubicBezTo>
                  <a:pt x="2189" y="2643"/>
                  <a:pt x="2192" y="2643"/>
                  <a:pt x="2194" y="2644"/>
                </a:cubicBezTo>
                <a:cubicBezTo>
                  <a:pt x="2194" y="2644"/>
                  <a:pt x="2194" y="2645"/>
                  <a:pt x="2195" y="2645"/>
                </a:cubicBezTo>
                <a:cubicBezTo>
                  <a:pt x="2198" y="2652"/>
                  <a:pt x="2197" y="2661"/>
                  <a:pt x="2199" y="2668"/>
                </a:cubicBezTo>
                <a:close/>
                <a:moveTo>
                  <a:pt x="2302" y="2540"/>
                </a:moveTo>
                <a:cubicBezTo>
                  <a:pt x="2306" y="2543"/>
                  <a:pt x="2307" y="2549"/>
                  <a:pt x="2304" y="2554"/>
                </a:cubicBezTo>
                <a:cubicBezTo>
                  <a:pt x="2301" y="2558"/>
                  <a:pt x="2295" y="2559"/>
                  <a:pt x="2290" y="2556"/>
                </a:cubicBezTo>
                <a:cubicBezTo>
                  <a:pt x="2286" y="2553"/>
                  <a:pt x="2285" y="2546"/>
                  <a:pt x="2288" y="2542"/>
                </a:cubicBezTo>
                <a:cubicBezTo>
                  <a:pt x="2291" y="2538"/>
                  <a:pt x="2297" y="2537"/>
                  <a:pt x="2302" y="2540"/>
                </a:cubicBezTo>
                <a:close/>
                <a:moveTo>
                  <a:pt x="2441" y="2394"/>
                </a:moveTo>
                <a:cubicBezTo>
                  <a:pt x="2439" y="2396"/>
                  <a:pt x="2436" y="2398"/>
                  <a:pt x="2434" y="2400"/>
                </a:cubicBezTo>
                <a:cubicBezTo>
                  <a:pt x="2434" y="2400"/>
                  <a:pt x="2434" y="2400"/>
                  <a:pt x="2434" y="2400"/>
                </a:cubicBezTo>
                <a:cubicBezTo>
                  <a:pt x="2430" y="2395"/>
                  <a:pt x="2427" y="2390"/>
                  <a:pt x="2426" y="2384"/>
                </a:cubicBezTo>
                <a:cubicBezTo>
                  <a:pt x="2425" y="2380"/>
                  <a:pt x="2424" y="2375"/>
                  <a:pt x="2424" y="2371"/>
                </a:cubicBezTo>
                <a:cubicBezTo>
                  <a:pt x="2429" y="2376"/>
                  <a:pt x="2435" y="2382"/>
                  <a:pt x="2439" y="2389"/>
                </a:cubicBezTo>
                <a:cubicBezTo>
                  <a:pt x="2440" y="2390"/>
                  <a:pt x="2440" y="2391"/>
                  <a:pt x="2441" y="2392"/>
                </a:cubicBezTo>
                <a:cubicBezTo>
                  <a:pt x="2441" y="2393"/>
                  <a:pt x="2442" y="2394"/>
                  <a:pt x="2441" y="2394"/>
                </a:cubicBezTo>
                <a:close/>
                <a:moveTo>
                  <a:pt x="2444" y="2379"/>
                </a:moveTo>
                <a:cubicBezTo>
                  <a:pt x="2443" y="2381"/>
                  <a:pt x="2442" y="2382"/>
                  <a:pt x="2442" y="2383"/>
                </a:cubicBezTo>
                <a:cubicBezTo>
                  <a:pt x="2442" y="2383"/>
                  <a:pt x="2442" y="2383"/>
                  <a:pt x="2442" y="2384"/>
                </a:cubicBezTo>
                <a:cubicBezTo>
                  <a:pt x="2441" y="2383"/>
                  <a:pt x="2441" y="2383"/>
                  <a:pt x="2441" y="2383"/>
                </a:cubicBezTo>
                <a:cubicBezTo>
                  <a:pt x="2440" y="2380"/>
                  <a:pt x="2435" y="2376"/>
                  <a:pt x="2434" y="2373"/>
                </a:cubicBezTo>
                <a:cubicBezTo>
                  <a:pt x="2433" y="2371"/>
                  <a:pt x="2433" y="2370"/>
                  <a:pt x="2433" y="2369"/>
                </a:cubicBezTo>
                <a:cubicBezTo>
                  <a:pt x="2434" y="2367"/>
                  <a:pt x="2446" y="2369"/>
                  <a:pt x="2449" y="2369"/>
                </a:cubicBezTo>
                <a:cubicBezTo>
                  <a:pt x="2449" y="2369"/>
                  <a:pt x="2450" y="2369"/>
                  <a:pt x="2450" y="2369"/>
                </a:cubicBezTo>
                <a:cubicBezTo>
                  <a:pt x="2448" y="2373"/>
                  <a:pt x="2446" y="2376"/>
                  <a:pt x="2444" y="2379"/>
                </a:cubicBezTo>
                <a:close/>
                <a:moveTo>
                  <a:pt x="2465" y="2362"/>
                </a:moveTo>
                <a:cubicBezTo>
                  <a:pt x="2462" y="2362"/>
                  <a:pt x="2458" y="2363"/>
                  <a:pt x="2455" y="2363"/>
                </a:cubicBezTo>
                <a:cubicBezTo>
                  <a:pt x="2455" y="2363"/>
                  <a:pt x="2455" y="2363"/>
                  <a:pt x="2455" y="2364"/>
                </a:cubicBezTo>
                <a:cubicBezTo>
                  <a:pt x="2453" y="2364"/>
                  <a:pt x="2449" y="2363"/>
                  <a:pt x="2446" y="2362"/>
                </a:cubicBezTo>
                <a:cubicBezTo>
                  <a:pt x="2452" y="2362"/>
                  <a:pt x="2459" y="2362"/>
                  <a:pt x="2465" y="2361"/>
                </a:cubicBezTo>
                <a:cubicBezTo>
                  <a:pt x="2465" y="2361"/>
                  <a:pt x="2466" y="2361"/>
                  <a:pt x="2466" y="2361"/>
                </a:cubicBezTo>
                <a:cubicBezTo>
                  <a:pt x="2465" y="2362"/>
                  <a:pt x="2465" y="2362"/>
                  <a:pt x="2465" y="2362"/>
                </a:cubicBezTo>
                <a:close/>
                <a:moveTo>
                  <a:pt x="2473" y="2355"/>
                </a:moveTo>
                <a:cubicBezTo>
                  <a:pt x="2473" y="2355"/>
                  <a:pt x="2473" y="2355"/>
                  <a:pt x="2472" y="2355"/>
                </a:cubicBezTo>
                <a:cubicBezTo>
                  <a:pt x="2456" y="2356"/>
                  <a:pt x="2439" y="2356"/>
                  <a:pt x="2422" y="2355"/>
                </a:cubicBezTo>
                <a:cubicBezTo>
                  <a:pt x="2420" y="2353"/>
                  <a:pt x="2419" y="2351"/>
                  <a:pt x="2417" y="2349"/>
                </a:cubicBezTo>
                <a:cubicBezTo>
                  <a:pt x="2415" y="2347"/>
                  <a:pt x="2414" y="2346"/>
                  <a:pt x="2413" y="2345"/>
                </a:cubicBezTo>
                <a:cubicBezTo>
                  <a:pt x="2416" y="2340"/>
                  <a:pt x="2419" y="2334"/>
                  <a:pt x="2421" y="2328"/>
                </a:cubicBezTo>
                <a:cubicBezTo>
                  <a:pt x="2478" y="2349"/>
                  <a:pt x="2478" y="2349"/>
                  <a:pt x="2478" y="2349"/>
                </a:cubicBezTo>
                <a:cubicBezTo>
                  <a:pt x="2477" y="2351"/>
                  <a:pt x="2475" y="2353"/>
                  <a:pt x="2473" y="2355"/>
                </a:cubicBezTo>
                <a:close/>
                <a:moveTo>
                  <a:pt x="2570" y="2349"/>
                </a:moveTo>
                <a:cubicBezTo>
                  <a:pt x="2530" y="2335"/>
                  <a:pt x="2530" y="2335"/>
                  <a:pt x="2530" y="2335"/>
                </a:cubicBezTo>
                <a:cubicBezTo>
                  <a:pt x="2536" y="2318"/>
                  <a:pt x="2536" y="2318"/>
                  <a:pt x="2536" y="2318"/>
                </a:cubicBezTo>
                <a:cubicBezTo>
                  <a:pt x="2576" y="2332"/>
                  <a:pt x="2576" y="2332"/>
                  <a:pt x="2576" y="2332"/>
                </a:cubicBezTo>
                <a:lnTo>
                  <a:pt x="2570" y="2349"/>
                </a:lnTo>
                <a:close/>
                <a:moveTo>
                  <a:pt x="2625" y="2370"/>
                </a:moveTo>
                <a:cubicBezTo>
                  <a:pt x="2585" y="2355"/>
                  <a:pt x="2585" y="2355"/>
                  <a:pt x="2585" y="2355"/>
                </a:cubicBezTo>
                <a:cubicBezTo>
                  <a:pt x="2591" y="2338"/>
                  <a:pt x="2591" y="2338"/>
                  <a:pt x="2591" y="2338"/>
                </a:cubicBezTo>
                <a:cubicBezTo>
                  <a:pt x="2631" y="2353"/>
                  <a:pt x="2631" y="2353"/>
                  <a:pt x="2631" y="2353"/>
                </a:cubicBezTo>
                <a:lnTo>
                  <a:pt x="2625" y="2370"/>
                </a:lnTo>
                <a:close/>
                <a:moveTo>
                  <a:pt x="2597" y="2323"/>
                </a:moveTo>
                <a:cubicBezTo>
                  <a:pt x="2603" y="2306"/>
                  <a:pt x="2603" y="2306"/>
                  <a:pt x="2603" y="2306"/>
                </a:cubicBezTo>
                <a:cubicBezTo>
                  <a:pt x="2643" y="2320"/>
                  <a:pt x="2643" y="2320"/>
                  <a:pt x="2643" y="2320"/>
                </a:cubicBezTo>
                <a:cubicBezTo>
                  <a:pt x="2637" y="2338"/>
                  <a:pt x="2637" y="2338"/>
                  <a:pt x="2637" y="2338"/>
                </a:cubicBezTo>
                <a:lnTo>
                  <a:pt x="2597" y="2323"/>
                </a:lnTo>
                <a:close/>
                <a:moveTo>
                  <a:pt x="2680" y="2390"/>
                </a:moveTo>
                <a:cubicBezTo>
                  <a:pt x="2640" y="2375"/>
                  <a:pt x="2640" y="2375"/>
                  <a:pt x="2640" y="2375"/>
                </a:cubicBezTo>
                <a:cubicBezTo>
                  <a:pt x="2646" y="2358"/>
                  <a:pt x="2646" y="2358"/>
                  <a:pt x="2646" y="2358"/>
                </a:cubicBezTo>
                <a:cubicBezTo>
                  <a:pt x="2686" y="2373"/>
                  <a:pt x="2686" y="2373"/>
                  <a:pt x="2686" y="2373"/>
                </a:cubicBezTo>
                <a:lnTo>
                  <a:pt x="2680" y="2390"/>
                </a:lnTo>
                <a:close/>
                <a:moveTo>
                  <a:pt x="2692" y="2358"/>
                </a:moveTo>
                <a:cubicBezTo>
                  <a:pt x="2652" y="2343"/>
                  <a:pt x="2652" y="2343"/>
                  <a:pt x="2652" y="2343"/>
                </a:cubicBezTo>
                <a:cubicBezTo>
                  <a:pt x="2658" y="2326"/>
                  <a:pt x="2658" y="2326"/>
                  <a:pt x="2658" y="2326"/>
                </a:cubicBezTo>
                <a:cubicBezTo>
                  <a:pt x="2698" y="2341"/>
                  <a:pt x="2698" y="2341"/>
                  <a:pt x="2698" y="2341"/>
                </a:cubicBezTo>
                <a:lnTo>
                  <a:pt x="2692" y="2358"/>
                </a:lnTo>
                <a:close/>
                <a:moveTo>
                  <a:pt x="2682" y="2262"/>
                </a:moveTo>
                <a:cubicBezTo>
                  <a:pt x="2722" y="2277"/>
                  <a:pt x="2722" y="2277"/>
                  <a:pt x="2722" y="2277"/>
                </a:cubicBezTo>
                <a:cubicBezTo>
                  <a:pt x="2715" y="2294"/>
                  <a:pt x="2715" y="2294"/>
                  <a:pt x="2715" y="2294"/>
                </a:cubicBezTo>
                <a:cubicBezTo>
                  <a:pt x="2675" y="2279"/>
                  <a:pt x="2675" y="2279"/>
                  <a:pt x="2675" y="2279"/>
                </a:cubicBezTo>
                <a:lnTo>
                  <a:pt x="2682" y="2262"/>
                </a:lnTo>
                <a:close/>
                <a:moveTo>
                  <a:pt x="2710" y="2309"/>
                </a:moveTo>
                <a:cubicBezTo>
                  <a:pt x="2704" y="2326"/>
                  <a:pt x="2704" y="2326"/>
                  <a:pt x="2704" y="2326"/>
                </a:cubicBezTo>
                <a:cubicBezTo>
                  <a:pt x="2663" y="2311"/>
                  <a:pt x="2663" y="2311"/>
                  <a:pt x="2663" y="2311"/>
                </a:cubicBezTo>
                <a:cubicBezTo>
                  <a:pt x="2670" y="2294"/>
                  <a:pt x="2670" y="2294"/>
                  <a:pt x="2670" y="2294"/>
                </a:cubicBezTo>
                <a:lnTo>
                  <a:pt x="2710" y="2309"/>
                </a:lnTo>
                <a:close/>
                <a:moveTo>
                  <a:pt x="2626" y="2242"/>
                </a:moveTo>
                <a:cubicBezTo>
                  <a:pt x="2666" y="2257"/>
                  <a:pt x="2666" y="2257"/>
                  <a:pt x="2666" y="2257"/>
                </a:cubicBezTo>
                <a:cubicBezTo>
                  <a:pt x="2660" y="2274"/>
                  <a:pt x="2660" y="2274"/>
                  <a:pt x="2660" y="2274"/>
                </a:cubicBezTo>
                <a:cubicBezTo>
                  <a:pt x="2620" y="2259"/>
                  <a:pt x="2620" y="2259"/>
                  <a:pt x="2620" y="2259"/>
                </a:cubicBezTo>
                <a:lnTo>
                  <a:pt x="2626" y="2242"/>
                </a:lnTo>
                <a:close/>
                <a:moveTo>
                  <a:pt x="2655" y="2289"/>
                </a:moveTo>
                <a:cubicBezTo>
                  <a:pt x="2648" y="2306"/>
                  <a:pt x="2648" y="2306"/>
                  <a:pt x="2648" y="2306"/>
                </a:cubicBezTo>
                <a:cubicBezTo>
                  <a:pt x="2608" y="2291"/>
                  <a:pt x="2608" y="2291"/>
                  <a:pt x="2608" y="2291"/>
                </a:cubicBezTo>
                <a:cubicBezTo>
                  <a:pt x="2614" y="2274"/>
                  <a:pt x="2614" y="2274"/>
                  <a:pt x="2614" y="2274"/>
                </a:cubicBezTo>
                <a:lnTo>
                  <a:pt x="2655" y="2289"/>
                </a:lnTo>
                <a:close/>
                <a:moveTo>
                  <a:pt x="2571" y="2222"/>
                </a:moveTo>
                <a:cubicBezTo>
                  <a:pt x="2611" y="2236"/>
                  <a:pt x="2611" y="2236"/>
                  <a:pt x="2611" y="2236"/>
                </a:cubicBezTo>
                <a:cubicBezTo>
                  <a:pt x="2605" y="2253"/>
                  <a:pt x="2605" y="2253"/>
                  <a:pt x="2605" y="2253"/>
                </a:cubicBezTo>
                <a:cubicBezTo>
                  <a:pt x="2565" y="2239"/>
                  <a:pt x="2565" y="2239"/>
                  <a:pt x="2565" y="2239"/>
                </a:cubicBezTo>
                <a:lnTo>
                  <a:pt x="2571" y="2222"/>
                </a:lnTo>
                <a:close/>
                <a:moveTo>
                  <a:pt x="2559" y="2254"/>
                </a:moveTo>
                <a:cubicBezTo>
                  <a:pt x="2599" y="2269"/>
                  <a:pt x="2599" y="2269"/>
                  <a:pt x="2599" y="2269"/>
                </a:cubicBezTo>
                <a:cubicBezTo>
                  <a:pt x="2593" y="2286"/>
                  <a:pt x="2593" y="2286"/>
                  <a:pt x="2593" y="2286"/>
                </a:cubicBezTo>
                <a:cubicBezTo>
                  <a:pt x="2553" y="2271"/>
                  <a:pt x="2553" y="2271"/>
                  <a:pt x="2553" y="2271"/>
                </a:cubicBezTo>
                <a:lnTo>
                  <a:pt x="2559" y="2254"/>
                </a:lnTo>
                <a:close/>
                <a:moveTo>
                  <a:pt x="2548" y="2285"/>
                </a:moveTo>
                <a:cubicBezTo>
                  <a:pt x="2588" y="2300"/>
                  <a:pt x="2588" y="2300"/>
                  <a:pt x="2588" y="2300"/>
                </a:cubicBezTo>
                <a:cubicBezTo>
                  <a:pt x="2581" y="2317"/>
                  <a:pt x="2581" y="2317"/>
                  <a:pt x="2581" y="2317"/>
                </a:cubicBezTo>
                <a:cubicBezTo>
                  <a:pt x="2541" y="2303"/>
                  <a:pt x="2541" y="2303"/>
                  <a:pt x="2541" y="2303"/>
                </a:cubicBezTo>
                <a:lnTo>
                  <a:pt x="2548" y="2285"/>
                </a:lnTo>
                <a:close/>
                <a:moveTo>
                  <a:pt x="2574" y="2130"/>
                </a:moveTo>
                <a:cubicBezTo>
                  <a:pt x="2570" y="2147"/>
                  <a:pt x="2559" y="2159"/>
                  <a:pt x="2548" y="2157"/>
                </a:cubicBezTo>
                <a:cubicBezTo>
                  <a:pt x="2538" y="2155"/>
                  <a:pt x="2532" y="2139"/>
                  <a:pt x="2536" y="2122"/>
                </a:cubicBezTo>
                <a:cubicBezTo>
                  <a:pt x="2539" y="2105"/>
                  <a:pt x="2551" y="2092"/>
                  <a:pt x="2561" y="2094"/>
                </a:cubicBezTo>
                <a:cubicBezTo>
                  <a:pt x="2572" y="2096"/>
                  <a:pt x="2577" y="2112"/>
                  <a:pt x="2574" y="2130"/>
                </a:cubicBezTo>
                <a:close/>
                <a:moveTo>
                  <a:pt x="2566" y="2071"/>
                </a:moveTo>
                <a:cubicBezTo>
                  <a:pt x="2555" y="2069"/>
                  <a:pt x="2550" y="2053"/>
                  <a:pt x="2553" y="2036"/>
                </a:cubicBezTo>
                <a:cubicBezTo>
                  <a:pt x="2557" y="2018"/>
                  <a:pt x="2568" y="2006"/>
                  <a:pt x="2579" y="2008"/>
                </a:cubicBezTo>
                <a:cubicBezTo>
                  <a:pt x="2589" y="2010"/>
                  <a:pt x="2595" y="2026"/>
                  <a:pt x="2591" y="2044"/>
                </a:cubicBezTo>
                <a:cubicBezTo>
                  <a:pt x="2588" y="2061"/>
                  <a:pt x="2576" y="2073"/>
                  <a:pt x="2566" y="2071"/>
                </a:cubicBezTo>
                <a:close/>
                <a:moveTo>
                  <a:pt x="2627" y="2140"/>
                </a:moveTo>
                <a:cubicBezTo>
                  <a:pt x="2624" y="2158"/>
                  <a:pt x="2612" y="2170"/>
                  <a:pt x="2602" y="2168"/>
                </a:cubicBezTo>
                <a:cubicBezTo>
                  <a:pt x="2591" y="2166"/>
                  <a:pt x="2585" y="2150"/>
                  <a:pt x="2589" y="2133"/>
                </a:cubicBezTo>
                <a:cubicBezTo>
                  <a:pt x="2593" y="2115"/>
                  <a:pt x="2604" y="2103"/>
                  <a:pt x="2614" y="2105"/>
                </a:cubicBezTo>
                <a:cubicBezTo>
                  <a:pt x="2625" y="2107"/>
                  <a:pt x="2631" y="2123"/>
                  <a:pt x="2627" y="2140"/>
                </a:cubicBezTo>
                <a:close/>
                <a:moveTo>
                  <a:pt x="2619" y="2082"/>
                </a:moveTo>
                <a:cubicBezTo>
                  <a:pt x="2609" y="2080"/>
                  <a:pt x="2603" y="2064"/>
                  <a:pt x="2606" y="2047"/>
                </a:cubicBezTo>
                <a:cubicBezTo>
                  <a:pt x="2610" y="2029"/>
                  <a:pt x="2621" y="2017"/>
                  <a:pt x="2632" y="2019"/>
                </a:cubicBezTo>
                <a:cubicBezTo>
                  <a:pt x="2642" y="2021"/>
                  <a:pt x="2648" y="2037"/>
                  <a:pt x="2645" y="2054"/>
                </a:cubicBezTo>
                <a:cubicBezTo>
                  <a:pt x="2641" y="2072"/>
                  <a:pt x="2630" y="2084"/>
                  <a:pt x="2619" y="2082"/>
                </a:cubicBezTo>
                <a:close/>
                <a:moveTo>
                  <a:pt x="2681" y="2151"/>
                </a:moveTo>
                <a:cubicBezTo>
                  <a:pt x="2677" y="2169"/>
                  <a:pt x="2666" y="2181"/>
                  <a:pt x="2655" y="2179"/>
                </a:cubicBezTo>
                <a:cubicBezTo>
                  <a:pt x="2645" y="2177"/>
                  <a:pt x="2639" y="2161"/>
                  <a:pt x="2642" y="2144"/>
                </a:cubicBezTo>
                <a:cubicBezTo>
                  <a:pt x="2646" y="2126"/>
                  <a:pt x="2657" y="2114"/>
                  <a:pt x="2668" y="2116"/>
                </a:cubicBezTo>
                <a:cubicBezTo>
                  <a:pt x="2678" y="2118"/>
                  <a:pt x="2684" y="2134"/>
                  <a:pt x="2681" y="2151"/>
                </a:cubicBezTo>
                <a:close/>
                <a:moveTo>
                  <a:pt x="2673" y="2093"/>
                </a:moveTo>
                <a:cubicBezTo>
                  <a:pt x="2662" y="2091"/>
                  <a:pt x="2656" y="2075"/>
                  <a:pt x="2660" y="2057"/>
                </a:cubicBezTo>
                <a:cubicBezTo>
                  <a:pt x="2663" y="2040"/>
                  <a:pt x="2675" y="2028"/>
                  <a:pt x="2685" y="2030"/>
                </a:cubicBezTo>
                <a:cubicBezTo>
                  <a:pt x="2696" y="2032"/>
                  <a:pt x="2702" y="2048"/>
                  <a:pt x="2698" y="2065"/>
                </a:cubicBezTo>
                <a:cubicBezTo>
                  <a:pt x="2695" y="2082"/>
                  <a:pt x="2683" y="2095"/>
                  <a:pt x="2673" y="2093"/>
                </a:cubicBezTo>
                <a:close/>
                <a:moveTo>
                  <a:pt x="2734" y="2162"/>
                </a:moveTo>
                <a:cubicBezTo>
                  <a:pt x="2730" y="2179"/>
                  <a:pt x="2719" y="2192"/>
                  <a:pt x="2709" y="2190"/>
                </a:cubicBezTo>
                <a:cubicBezTo>
                  <a:pt x="2698" y="2187"/>
                  <a:pt x="2692" y="2172"/>
                  <a:pt x="2696" y="2154"/>
                </a:cubicBezTo>
                <a:cubicBezTo>
                  <a:pt x="2699" y="2137"/>
                  <a:pt x="2711" y="2125"/>
                  <a:pt x="2721" y="2127"/>
                </a:cubicBezTo>
                <a:cubicBezTo>
                  <a:pt x="2732" y="2129"/>
                  <a:pt x="2738" y="2145"/>
                  <a:pt x="2734" y="2162"/>
                </a:cubicBezTo>
                <a:close/>
                <a:moveTo>
                  <a:pt x="2726" y="2104"/>
                </a:moveTo>
                <a:cubicBezTo>
                  <a:pt x="2715" y="2101"/>
                  <a:pt x="2710" y="2086"/>
                  <a:pt x="2713" y="2068"/>
                </a:cubicBezTo>
                <a:cubicBezTo>
                  <a:pt x="2717" y="2051"/>
                  <a:pt x="2728" y="2039"/>
                  <a:pt x="2739" y="2041"/>
                </a:cubicBezTo>
                <a:cubicBezTo>
                  <a:pt x="2749" y="2043"/>
                  <a:pt x="2755" y="2059"/>
                  <a:pt x="2751" y="2076"/>
                </a:cubicBezTo>
                <a:cubicBezTo>
                  <a:pt x="2748" y="2093"/>
                  <a:pt x="2737" y="2106"/>
                  <a:pt x="2726" y="2104"/>
                </a:cubicBezTo>
                <a:close/>
                <a:moveTo>
                  <a:pt x="2787" y="2173"/>
                </a:moveTo>
                <a:cubicBezTo>
                  <a:pt x="2784" y="2190"/>
                  <a:pt x="2772" y="2203"/>
                  <a:pt x="2762" y="2200"/>
                </a:cubicBezTo>
                <a:cubicBezTo>
                  <a:pt x="2751" y="2198"/>
                  <a:pt x="2746" y="2183"/>
                  <a:pt x="2749" y="2165"/>
                </a:cubicBezTo>
                <a:cubicBezTo>
                  <a:pt x="2753" y="2148"/>
                  <a:pt x="2764" y="2135"/>
                  <a:pt x="2775" y="2138"/>
                </a:cubicBezTo>
                <a:cubicBezTo>
                  <a:pt x="2785" y="2140"/>
                  <a:pt x="2791" y="2156"/>
                  <a:pt x="2787" y="2173"/>
                </a:cubicBezTo>
                <a:close/>
                <a:moveTo>
                  <a:pt x="2779" y="2114"/>
                </a:moveTo>
                <a:cubicBezTo>
                  <a:pt x="2769" y="2112"/>
                  <a:pt x="2763" y="2096"/>
                  <a:pt x="2767" y="2079"/>
                </a:cubicBezTo>
                <a:cubicBezTo>
                  <a:pt x="2770" y="2062"/>
                  <a:pt x="2782" y="2049"/>
                  <a:pt x="2792" y="2051"/>
                </a:cubicBezTo>
                <a:cubicBezTo>
                  <a:pt x="2803" y="2054"/>
                  <a:pt x="2808" y="2069"/>
                  <a:pt x="2805" y="2087"/>
                </a:cubicBezTo>
                <a:cubicBezTo>
                  <a:pt x="2801" y="2104"/>
                  <a:pt x="2790" y="2116"/>
                  <a:pt x="2779" y="2114"/>
                </a:cubicBezTo>
                <a:close/>
                <a:moveTo>
                  <a:pt x="2841" y="2184"/>
                </a:moveTo>
                <a:cubicBezTo>
                  <a:pt x="2837" y="2201"/>
                  <a:pt x="2826" y="2213"/>
                  <a:pt x="2815" y="2211"/>
                </a:cubicBezTo>
                <a:cubicBezTo>
                  <a:pt x="2805" y="2209"/>
                  <a:pt x="2799" y="2193"/>
                  <a:pt x="2803" y="2176"/>
                </a:cubicBezTo>
                <a:cubicBezTo>
                  <a:pt x="2806" y="2159"/>
                  <a:pt x="2818" y="2146"/>
                  <a:pt x="2828" y="2148"/>
                </a:cubicBezTo>
                <a:cubicBezTo>
                  <a:pt x="2839" y="2151"/>
                  <a:pt x="2844" y="2166"/>
                  <a:pt x="2841" y="2184"/>
                </a:cubicBezTo>
                <a:close/>
                <a:moveTo>
                  <a:pt x="2833" y="2125"/>
                </a:moveTo>
                <a:cubicBezTo>
                  <a:pt x="2822" y="2123"/>
                  <a:pt x="2817" y="2107"/>
                  <a:pt x="2820" y="2090"/>
                </a:cubicBezTo>
                <a:cubicBezTo>
                  <a:pt x="2824" y="2072"/>
                  <a:pt x="2835" y="2060"/>
                  <a:pt x="2846" y="2062"/>
                </a:cubicBezTo>
                <a:cubicBezTo>
                  <a:pt x="2856" y="2064"/>
                  <a:pt x="2862" y="2080"/>
                  <a:pt x="2858" y="2098"/>
                </a:cubicBezTo>
                <a:cubicBezTo>
                  <a:pt x="2855" y="2115"/>
                  <a:pt x="2843" y="2127"/>
                  <a:pt x="2833" y="2125"/>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9" name="Freeform 10"/>
          <p:cNvSpPr>
            <a:spLocks noEditPoints="1"/>
          </p:cNvSpPr>
          <p:nvPr/>
        </p:nvSpPr>
        <p:spPr bwMode="auto">
          <a:xfrm>
            <a:off x="2969481" y="4254821"/>
            <a:ext cx="360363" cy="384175"/>
          </a:xfrm>
          <a:custGeom>
            <a:avLst/>
            <a:gdLst>
              <a:gd name="T0" fmla="*/ 131 w 150"/>
              <a:gd name="T1" fmla="*/ 12 h 160"/>
              <a:gd name="T2" fmla="*/ 81 w 150"/>
              <a:gd name="T3" fmla="*/ 17 h 160"/>
              <a:gd name="T4" fmla="*/ 32 w 150"/>
              <a:gd name="T5" fmla="*/ 24 h 160"/>
              <a:gd name="T6" fmla="*/ 26 w 150"/>
              <a:gd name="T7" fmla="*/ 35 h 160"/>
              <a:gd name="T8" fmla="*/ 26 w 150"/>
              <a:gd name="T9" fmla="*/ 59 h 160"/>
              <a:gd name="T10" fmla="*/ 10 w 150"/>
              <a:gd name="T11" fmla="*/ 69 h 160"/>
              <a:gd name="T12" fmla="*/ 15 w 150"/>
              <a:gd name="T13" fmla="*/ 110 h 160"/>
              <a:gd name="T14" fmla="*/ 19 w 150"/>
              <a:gd name="T15" fmla="*/ 113 h 160"/>
              <a:gd name="T16" fmla="*/ 29 w 150"/>
              <a:gd name="T17" fmla="*/ 149 h 160"/>
              <a:gd name="T18" fmla="*/ 74 w 150"/>
              <a:gd name="T19" fmla="*/ 144 h 160"/>
              <a:gd name="T20" fmla="*/ 76 w 150"/>
              <a:gd name="T21" fmla="*/ 140 h 160"/>
              <a:gd name="T22" fmla="*/ 108 w 150"/>
              <a:gd name="T23" fmla="*/ 99 h 160"/>
              <a:gd name="T24" fmla="*/ 135 w 150"/>
              <a:gd name="T25" fmla="*/ 66 h 160"/>
              <a:gd name="T26" fmla="*/ 137 w 150"/>
              <a:gd name="T27" fmla="*/ 63 h 160"/>
              <a:gd name="T28" fmla="*/ 131 w 150"/>
              <a:gd name="T29" fmla="*/ 12 h 160"/>
              <a:gd name="T30" fmla="*/ 62 w 150"/>
              <a:gd name="T31" fmla="*/ 82 h 160"/>
              <a:gd name="T32" fmla="*/ 61 w 150"/>
              <a:gd name="T33" fmla="*/ 82 h 160"/>
              <a:gd name="T34" fmla="*/ 62 w 150"/>
              <a:gd name="T35" fmla="*/ 8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0" h="160">
                <a:moveTo>
                  <a:pt x="131" y="12"/>
                </a:moveTo>
                <a:cubicBezTo>
                  <a:pt x="116" y="0"/>
                  <a:pt x="94" y="2"/>
                  <a:pt x="81" y="17"/>
                </a:cubicBezTo>
                <a:cubicBezTo>
                  <a:pt x="66" y="6"/>
                  <a:pt x="44" y="8"/>
                  <a:pt x="32" y="24"/>
                </a:cubicBezTo>
                <a:cubicBezTo>
                  <a:pt x="29" y="27"/>
                  <a:pt x="27" y="31"/>
                  <a:pt x="26" y="35"/>
                </a:cubicBezTo>
                <a:cubicBezTo>
                  <a:pt x="23" y="43"/>
                  <a:pt x="23" y="51"/>
                  <a:pt x="26" y="59"/>
                </a:cubicBezTo>
                <a:cubicBezTo>
                  <a:pt x="20" y="60"/>
                  <a:pt x="14" y="64"/>
                  <a:pt x="10" y="69"/>
                </a:cubicBezTo>
                <a:cubicBezTo>
                  <a:pt x="0" y="82"/>
                  <a:pt x="2" y="100"/>
                  <a:pt x="15" y="110"/>
                </a:cubicBezTo>
                <a:cubicBezTo>
                  <a:pt x="16" y="111"/>
                  <a:pt x="18" y="112"/>
                  <a:pt x="19" y="113"/>
                </a:cubicBezTo>
                <a:cubicBezTo>
                  <a:pt x="15" y="126"/>
                  <a:pt x="18" y="140"/>
                  <a:pt x="29" y="149"/>
                </a:cubicBezTo>
                <a:cubicBezTo>
                  <a:pt x="43" y="160"/>
                  <a:pt x="63" y="157"/>
                  <a:pt x="74" y="144"/>
                </a:cubicBezTo>
                <a:cubicBezTo>
                  <a:pt x="75" y="143"/>
                  <a:pt x="76" y="141"/>
                  <a:pt x="76" y="140"/>
                </a:cubicBezTo>
                <a:cubicBezTo>
                  <a:pt x="108" y="99"/>
                  <a:pt x="108" y="99"/>
                  <a:pt x="108" y="99"/>
                </a:cubicBezTo>
                <a:cubicBezTo>
                  <a:pt x="135" y="66"/>
                  <a:pt x="135" y="66"/>
                  <a:pt x="135" y="66"/>
                </a:cubicBezTo>
                <a:cubicBezTo>
                  <a:pt x="136" y="65"/>
                  <a:pt x="137" y="64"/>
                  <a:pt x="137" y="63"/>
                </a:cubicBezTo>
                <a:cubicBezTo>
                  <a:pt x="150" y="47"/>
                  <a:pt x="147" y="24"/>
                  <a:pt x="131" y="12"/>
                </a:cubicBezTo>
                <a:close/>
                <a:moveTo>
                  <a:pt x="62" y="82"/>
                </a:moveTo>
                <a:cubicBezTo>
                  <a:pt x="62" y="82"/>
                  <a:pt x="62" y="82"/>
                  <a:pt x="61" y="82"/>
                </a:cubicBezTo>
                <a:cubicBezTo>
                  <a:pt x="62" y="82"/>
                  <a:pt x="62" y="82"/>
                  <a:pt x="62" y="82"/>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 name="Freeform 11"/>
          <p:cNvSpPr>
            <a:spLocks noEditPoints="1"/>
          </p:cNvSpPr>
          <p:nvPr/>
        </p:nvSpPr>
        <p:spPr bwMode="auto">
          <a:xfrm>
            <a:off x="9097231" y="4731071"/>
            <a:ext cx="352425" cy="385763"/>
          </a:xfrm>
          <a:custGeom>
            <a:avLst/>
            <a:gdLst>
              <a:gd name="T0" fmla="*/ 137 w 147"/>
              <a:gd name="T1" fmla="*/ 52 h 161"/>
              <a:gd name="T2" fmla="*/ 128 w 147"/>
              <a:gd name="T3" fmla="*/ 43 h 161"/>
              <a:gd name="T4" fmla="*/ 105 w 147"/>
              <a:gd name="T5" fmla="*/ 36 h 161"/>
              <a:gd name="T6" fmla="*/ 101 w 147"/>
              <a:gd name="T7" fmla="*/ 17 h 161"/>
              <a:gd name="T8" fmla="*/ 60 w 147"/>
              <a:gd name="T9" fmla="*/ 9 h 161"/>
              <a:gd name="T10" fmla="*/ 56 w 147"/>
              <a:gd name="T11" fmla="*/ 12 h 161"/>
              <a:gd name="T12" fmla="*/ 18 w 147"/>
              <a:gd name="T13" fmla="*/ 11 h 161"/>
              <a:gd name="T14" fmla="*/ 10 w 147"/>
              <a:gd name="T15" fmla="*/ 54 h 161"/>
              <a:gd name="T16" fmla="*/ 12 w 147"/>
              <a:gd name="T17" fmla="*/ 58 h 161"/>
              <a:gd name="T18" fmla="*/ 41 w 147"/>
              <a:gd name="T19" fmla="*/ 101 h 161"/>
              <a:gd name="T20" fmla="*/ 65 w 147"/>
              <a:gd name="T21" fmla="*/ 137 h 161"/>
              <a:gd name="T22" fmla="*/ 67 w 147"/>
              <a:gd name="T23" fmla="*/ 140 h 161"/>
              <a:gd name="T24" fmla="*/ 117 w 147"/>
              <a:gd name="T25" fmla="*/ 150 h 161"/>
              <a:gd name="T26" fmla="*/ 128 w 147"/>
              <a:gd name="T27" fmla="*/ 101 h 161"/>
              <a:gd name="T28" fmla="*/ 137 w 147"/>
              <a:gd name="T29" fmla="*/ 52 h 161"/>
              <a:gd name="T30" fmla="*/ 72 w 147"/>
              <a:gd name="T31" fmla="*/ 62 h 161"/>
              <a:gd name="T32" fmla="*/ 72 w 147"/>
              <a:gd name="T33" fmla="*/ 62 h 161"/>
              <a:gd name="T34" fmla="*/ 72 w 147"/>
              <a:gd name="T35" fmla="*/ 62 h 161"/>
              <a:gd name="T36" fmla="*/ 72 w 147"/>
              <a:gd name="T37" fmla="*/ 6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7" h="161">
                <a:moveTo>
                  <a:pt x="137" y="52"/>
                </a:moveTo>
                <a:cubicBezTo>
                  <a:pt x="134" y="49"/>
                  <a:pt x="131" y="46"/>
                  <a:pt x="128" y="43"/>
                </a:cubicBezTo>
                <a:cubicBezTo>
                  <a:pt x="121" y="38"/>
                  <a:pt x="113" y="36"/>
                  <a:pt x="105" y="36"/>
                </a:cubicBezTo>
                <a:cubicBezTo>
                  <a:pt x="106" y="29"/>
                  <a:pt x="104" y="23"/>
                  <a:pt x="101" y="17"/>
                </a:cubicBezTo>
                <a:cubicBezTo>
                  <a:pt x="92" y="3"/>
                  <a:pt x="73" y="0"/>
                  <a:pt x="60" y="9"/>
                </a:cubicBezTo>
                <a:cubicBezTo>
                  <a:pt x="58" y="10"/>
                  <a:pt x="57" y="11"/>
                  <a:pt x="56" y="12"/>
                </a:cubicBezTo>
                <a:cubicBezTo>
                  <a:pt x="45" y="4"/>
                  <a:pt x="30" y="3"/>
                  <a:pt x="18" y="11"/>
                </a:cubicBezTo>
                <a:cubicBezTo>
                  <a:pt x="4" y="20"/>
                  <a:pt x="0" y="40"/>
                  <a:pt x="10" y="54"/>
                </a:cubicBezTo>
                <a:cubicBezTo>
                  <a:pt x="10" y="56"/>
                  <a:pt x="11" y="57"/>
                  <a:pt x="12" y="58"/>
                </a:cubicBezTo>
                <a:cubicBezTo>
                  <a:pt x="41" y="101"/>
                  <a:pt x="41" y="101"/>
                  <a:pt x="41" y="101"/>
                </a:cubicBezTo>
                <a:cubicBezTo>
                  <a:pt x="65" y="137"/>
                  <a:pt x="65" y="137"/>
                  <a:pt x="65" y="137"/>
                </a:cubicBezTo>
                <a:cubicBezTo>
                  <a:pt x="65" y="138"/>
                  <a:pt x="66" y="139"/>
                  <a:pt x="67" y="140"/>
                </a:cubicBezTo>
                <a:cubicBezTo>
                  <a:pt x="78" y="157"/>
                  <a:pt x="100" y="161"/>
                  <a:pt x="117" y="150"/>
                </a:cubicBezTo>
                <a:cubicBezTo>
                  <a:pt x="133" y="140"/>
                  <a:pt x="138" y="118"/>
                  <a:pt x="128" y="101"/>
                </a:cubicBezTo>
                <a:cubicBezTo>
                  <a:pt x="143" y="90"/>
                  <a:pt x="147" y="68"/>
                  <a:pt x="137" y="52"/>
                </a:cubicBezTo>
                <a:close/>
                <a:moveTo>
                  <a:pt x="72" y="62"/>
                </a:moveTo>
                <a:cubicBezTo>
                  <a:pt x="72" y="62"/>
                  <a:pt x="72" y="62"/>
                  <a:pt x="72" y="62"/>
                </a:cubicBezTo>
                <a:cubicBezTo>
                  <a:pt x="72" y="62"/>
                  <a:pt x="72" y="62"/>
                  <a:pt x="72" y="62"/>
                </a:cubicBezTo>
                <a:cubicBezTo>
                  <a:pt x="72" y="62"/>
                  <a:pt x="72" y="62"/>
                  <a:pt x="72" y="62"/>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 name="Freeform 12"/>
          <p:cNvSpPr>
            <a:spLocks noEditPoints="1"/>
          </p:cNvSpPr>
          <p:nvPr/>
        </p:nvSpPr>
        <p:spPr bwMode="auto">
          <a:xfrm>
            <a:off x="5030056" y="3027683"/>
            <a:ext cx="409575" cy="255588"/>
          </a:xfrm>
          <a:custGeom>
            <a:avLst/>
            <a:gdLst>
              <a:gd name="T0" fmla="*/ 136 w 171"/>
              <a:gd name="T1" fmla="*/ 35 h 107"/>
              <a:gd name="T2" fmla="*/ 100 w 171"/>
              <a:gd name="T3" fmla="*/ 0 h 107"/>
              <a:gd name="T4" fmla="*/ 87 w 171"/>
              <a:gd name="T5" fmla="*/ 2 h 107"/>
              <a:gd name="T6" fmla="*/ 69 w 171"/>
              <a:gd name="T7" fmla="*/ 17 h 107"/>
              <a:gd name="T8" fmla="*/ 50 w 171"/>
              <a:gd name="T9" fmla="*/ 11 h 107"/>
              <a:gd name="T10" fmla="*/ 21 w 171"/>
              <a:gd name="T11" fmla="*/ 40 h 107"/>
              <a:gd name="T12" fmla="*/ 22 w 171"/>
              <a:gd name="T13" fmla="*/ 46 h 107"/>
              <a:gd name="T14" fmla="*/ 0 w 171"/>
              <a:gd name="T15" fmla="*/ 76 h 107"/>
              <a:gd name="T16" fmla="*/ 31 w 171"/>
              <a:gd name="T17" fmla="*/ 107 h 107"/>
              <a:gd name="T18" fmla="*/ 36 w 171"/>
              <a:gd name="T19" fmla="*/ 107 h 107"/>
              <a:gd name="T20" fmla="*/ 87 w 171"/>
              <a:gd name="T21" fmla="*/ 107 h 107"/>
              <a:gd name="T22" fmla="*/ 131 w 171"/>
              <a:gd name="T23" fmla="*/ 107 h 107"/>
              <a:gd name="T24" fmla="*/ 134 w 171"/>
              <a:gd name="T25" fmla="*/ 107 h 107"/>
              <a:gd name="T26" fmla="*/ 171 w 171"/>
              <a:gd name="T27" fmla="*/ 71 h 107"/>
              <a:gd name="T28" fmla="*/ 136 w 171"/>
              <a:gd name="T29" fmla="*/ 35 h 107"/>
              <a:gd name="T30" fmla="*/ 72 w 171"/>
              <a:gd name="T31" fmla="*/ 60 h 107"/>
              <a:gd name="T32" fmla="*/ 72 w 171"/>
              <a:gd name="T33" fmla="*/ 60 h 107"/>
              <a:gd name="T34" fmla="*/ 72 w 171"/>
              <a:gd name="T35" fmla="*/ 6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1" h="107">
                <a:moveTo>
                  <a:pt x="136" y="35"/>
                </a:moveTo>
                <a:cubicBezTo>
                  <a:pt x="135" y="16"/>
                  <a:pt x="119" y="0"/>
                  <a:pt x="100" y="0"/>
                </a:cubicBezTo>
                <a:cubicBezTo>
                  <a:pt x="95" y="0"/>
                  <a:pt x="91" y="1"/>
                  <a:pt x="87" y="2"/>
                </a:cubicBezTo>
                <a:cubicBezTo>
                  <a:pt x="80" y="5"/>
                  <a:pt x="73" y="11"/>
                  <a:pt x="69" y="17"/>
                </a:cubicBezTo>
                <a:cubicBezTo>
                  <a:pt x="64" y="13"/>
                  <a:pt x="57" y="11"/>
                  <a:pt x="50" y="11"/>
                </a:cubicBezTo>
                <a:cubicBezTo>
                  <a:pt x="34" y="11"/>
                  <a:pt x="21" y="24"/>
                  <a:pt x="21" y="40"/>
                </a:cubicBezTo>
                <a:cubicBezTo>
                  <a:pt x="21" y="42"/>
                  <a:pt x="21" y="44"/>
                  <a:pt x="22" y="46"/>
                </a:cubicBezTo>
                <a:cubicBezTo>
                  <a:pt x="9" y="50"/>
                  <a:pt x="0" y="62"/>
                  <a:pt x="0" y="76"/>
                </a:cubicBezTo>
                <a:cubicBezTo>
                  <a:pt x="0" y="93"/>
                  <a:pt x="14" y="107"/>
                  <a:pt x="31" y="107"/>
                </a:cubicBezTo>
                <a:cubicBezTo>
                  <a:pt x="33" y="107"/>
                  <a:pt x="34" y="107"/>
                  <a:pt x="36" y="107"/>
                </a:cubicBezTo>
                <a:cubicBezTo>
                  <a:pt x="87" y="107"/>
                  <a:pt x="87" y="107"/>
                  <a:pt x="87" y="107"/>
                </a:cubicBezTo>
                <a:cubicBezTo>
                  <a:pt x="131" y="107"/>
                  <a:pt x="131" y="107"/>
                  <a:pt x="131" y="107"/>
                </a:cubicBezTo>
                <a:cubicBezTo>
                  <a:pt x="132" y="107"/>
                  <a:pt x="133" y="107"/>
                  <a:pt x="134" y="107"/>
                </a:cubicBezTo>
                <a:cubicBezTo>
                  <a:pt x="154" y="107"/>
                  <a:pt x="171" y="91"/>
                  <a:pt x="171" y="71"/>
                </a:cubicBezTo>
                <a:cubicBezTo>
                  <a:pt x="171" y="52"/>
                  <a:pt x="155" y="36"/>
                  <a:pt x="136" y="35"/>
                </a:cubicBezTo>
                <a:close/>
                <a:moveTo>
                  <a:pt x="72" y="60"/>
                </a:moveTo>
                <a:cubicBezTo>
                  <a:pt x="72" y="60"/>
                  <a:pt x="72" y="60"/>
                  <a:pt x="72" y="60"/>
                </a:cubicBezTo>
                <a:cubicBezTo>
                  <a:pt x="72" y="60"/>
                  <a:pt x="72" y="60"/>
                  <a:pt x="72" y="60"/>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 name="Freeform 13"/>
          <p:cNvSpPr>
            <a:spLocks noEditPoints="1"/>
          </p:cNvSpPr>
          <p:nvPr/>
        </p:nvSpPr>
        <p:spPr bwMode="auto">
          <a:xfrm>
            <a:off x="7435118" y="3440433"/>
            <a:ext cx="417513" cy="327025"/>
          </a:xfrm>
          <a:custGeom>
            <a:avLst/>
            <a:gdLst>
              <a:gd name="T0" fmla="*/ 148 w 174"/>
              <a:gd name="T1" fmla="*/ 62 h 136"/>
              <a:gd name="T2" fmla="*/ 128 w 174"/>
              <a:gd name="T3" fmla="*/ 16 h 136"/>
              <a:gd name="T4" fmla="*/ 116 w 174"/>
              <a:gd name="T5" fmla="*/ 13 h 136"/>
              <a:gd name="T6" fmla="*/ 93 w 174"/>
              <a:gd name="T7" fmla="*/ 19 h 136"/>
              <a:gd name="T8" fmla="*/ 79 w 174"/>
              <a:gd name="T9" fmla="*/ 6 h 136"/>
              <a:gd name="T10" fmla="*/ 41 w 174"/>
              <a:gd name="T11" fmla="*/ 21 h 136"/>
              <a:gd name="T12" fmla="*/ 39 w 174"/>
              <a:gd name="T13" fmla="*/ 27 h 136"/>
              <a:gd name="T14" fmla="*/ 7 w 174"/>
              <a:gd name="T15" fmla="*/ 46 h 136"/>
              <a:gd name="T16" fmla="*/ 24 w 174"/>
              <a:gd name="T17" fmla="*/ 87 h 136"/>
              <a:gd name="T18" fmla="*/ 28 w 174"/>
              <a:gd name="T19" fmla="*/ 89 h 136"/>
              <a:gd name="T20" fmla="*/ 75 w 174"/>
              <a:gd name="T21" fmla="*/ 109 h 136"/>
              <a:gd name="T22" fmla="*/ 115 w 174"/>
              <a:gd name="T23" fmla="*/ 126 h 136"/>
              <a:gd name="T24" fmla="*/ 118 w 174"/>
              <a:gd name="T25" fmla="*/ 128 h 136"/>
              <a:gd name="T26" fmla="*/ 166 w 174"/>
              <a:gd name="T27" fmla="*/ 109 h 136"/>
              <a:gd name="T28" fmla="*/ 148 w 174"/>
              <a:gd name="T29" fmla="*/ 62 h 136"/>
              <a:gd name="T30" fmla="*/ 80 w 174"/>
              <a:gd name="T31" fmla="*/ 60 h 136"/>
              <a:gd name="T32" fmla="*/ 80 w 174"/>
              <a:gd name="T33" fmla="*/ 60 h 136"/>
              <a:gd name="T34" fmla="*/ 80 w 174"/>
              <a:gd name="T35" fmla="*/ 60 h 136"/>
              <a:gd name="T36" fmla="*/ 80 w 174"/>
              <a:gd name="T37" fmla="*/ 6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4" h="136">
                <a:moveTo>
                  <a:pt x="148" y="62"/>
                </a:moveTo>
                <a:cubicBezTo>
                  <a:pt x="155" y="44"/>
                  <a:pt x="146" y="23"/>
                  <a:pt x="128" y="16"/>
                </a:cubicBezTo>
                <a:cubicBezTo>
                  <a:pt x="124" y="14"/>
                  <a:pt x="120" y="13"/>
                  <a:pt x="116" y="13"/>
                </a:cubicBezTo>
                <a:cubicBezTo>
                  <a:pt x="108" y="12"/>
                  <a:pt x="100" y="15"/>
                  <a:pt x="93" y="19"/>
                </a:cubicBezTo>
                <a:cubicBezTo>
                  <a:pt x="90" y="14"/>
                  <a:pt x="85" y="9"/>
                  <a:pt x="79" y="6"/>
                </a:cubicBezTo>
                <a:cubicBezTo>
                  <a:pt x="64" y="0"/>
                  <a:pt x="47" y="7"/>
                  <a:pt x="41" y="21"/>
                </a:cubicBezTo>
                <a:cubicBezTo>
                  <a:pt x="40" y="23"/>
                  <a:pt x="39" y="25"/>
                  <a:pt x="39" y="27"/>
                </a:cubicBezTo>
                <a:cubicBezTo>
                  <a:pt x="26" y="26"/>
                  <a:pt x="12" y="33"/>
                  <a:pt x="7" y="46"/>
                </a:cubicBezTo>
                <a:cubicBezTo>
                  <a:pt x="0" y="62"/>
                  <a:pt x="8" y="81"/>
                  <a:pt x="24" y="87"/>
                </a:cubicBezTo>
                <a:cubicBezTo>
                  <a:pt x="25" y="88"/>
                  <a:pt x="26" y="89"/>
                  <a:pt x="28" y="89"/>
                </a:cubicBezTo>
                <a:cubicBezTo>
                  <a:pt x="75" y="109"/>
                  <a:pt x="75" y="109"/>
                  <a:pt x="75" y="109"/>
                </a:cubicBezTo>
                <a:cubicBezTo>
                  <a:pt x="115" y="126"/>
                  <a:pt x="115" y="126"/>
                  <a:pt x="115" y="126"/>
                </a:cubicBezTo>
                <a:cubicBezTo>
                  <a:pt x="116" y="127"/>
                  <a:pt x="117" y="127"/>
                  <a:pt x="118" y="128"/>
                </a:cubicBezTo>
                <a:cubicBezTo>
                  <a:pt x="137" y="136"/>
                  <a:pt x="158" y="127"/>
                  <a:pt x="166" y="109"/>
                </a:cubicBezTo>
                <a:cubicBezTo>
                  <a:pt x="174" y="91"/>
                  <a:pt x="166" y="70"/>
                  <a:pt x="148" y="62"/>
                </a:cubicBezTo>
                <a:close/>
                <a:moveTo>
                  <a:pt x="80" y="60"/>
                </a:moveTo>
                <a:cubicBezTo>
                  <a:pt x="80" y="60"/>
                  <a:pt x="80" y="60"/>
                  <a:pt x="80" y="60"/>
                </a:cubicBezTo>
                <a:cubicBezTo>
                  <a:pt x="80" y="60"/>
                  <a:pt x="80" y="60"/>
                  <a:pt x="80" y="60"/>
                </a:cubicBezTo>
                <a:cubicBezTo>
                  <a:pt x="80" y="60"/>
                  <a:pt x="80" y="60"/>
                  <a:pt x="80" y="60"/>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14"/>
          <p:cNvSpPr>
            <a:spLocks noEditPoints="1"/>
          </p:cNvSpPr>
          <p:nvPr/>
        </p:nvSpPr>
        <p:spPr bwMode="auto">
          <a:xfrm>
            <a:off x="2385280" y="5542283"/>
            <a:ext cx="290513" cy="561975"/>
          </a:xfrm>
          <a:custGeom>
            <a:avLst/>
            <a:gdLst>
              <a:gd name="T0" fmla="*/ 90 w 121"/>
              <a:gd name="T1" fmla="*/ 4 h 234"/>
              <a:gd name="T2" fmla="*/ 47 w 121"/>
              <a:gd name="T3" fmla="*/ 30 h 234"/>
              <a:gd name="T4" fmla="*/ 5 w 121"/>
              <a:gd name="T5" fmla="*/ 57 h 234"/>
              <a:gd name="T6" fmla="*/ 4 w 121"/>
              <a:gd name="T7" fmla="*/ 70 h 234"/>
              <a:gd name="T8" fmla="*/ 15 w 121"/>
              <a:gd name="T9" fmla="*/ 91 h 234"/>
              <a:gd name="T10" fmla="*/ 4 w 121"/>
              <a:gd name="T11" fmla="*/ 107 h 234"/>
              <a:gd name="T12" fmla="*/ 4 w 121"/>
              <a:gd name="T13" fmla="*/ 108 h 234"/>
              <a:gd name="T14" fmla="*/ 26 w 121"/>
              <a:gd name="T15" fmla="*/ 143 h 234"/>
              <a:gd name="T16" fmla="*/ 32 w 121"/>
              <a:gd name="T17" fmla="*/ 143 h 234"/>
              <a:gd name="T18" fmla="*/ 32 w 121"/>
              <a:gd name="T19" fmla="*/ 144 h 234"/>
              <a:gd name="T20" fmla="*/ 21 w 121"/>
              <a:gd name="T21" fmla="*/ 159 h 234"/>
              <a:gd name="T22" fmla="*/ 21 w 121"/>
              <a:gd name="T23" fmla="*/ 167 h 234"/>
              <a:gd name="T24" fmla="*/ 28 w 121"/>
              <a:gd name="T25" fmla="*/ 180 h 234"/>
              <a:gd name="T26" fmla="*/ 21 w 121"/>
              <a:gd name="T27" fmla="*/ 191 h 234"/>
              <a:gd name="T28" fmla="*/ 35 w 121"/>
              <a:gd name="T29" fmla="*/ 213 h 234"/>
              <a:gd name="T30" fmla="*/ 38 w 121"/>
              <a:gd name="T31" fmla="*/ 214 h 234"/>
              <a:gd name="T32" fmla="*/ 54 w 121"/>
              <a:gd name="T33" fmla="*/ 232 h 234"/>
              <a:gd name="T34" fmla="*/ 78 w 121"/>
              <a:gd name="T35" fmla="*/ 216 h 234"/>
              <a:gd name="T36" fmla="*/ 79 w 121"/>
              <a:gd name="T37" fmla="*/ 214 h 234"/>
              <a:gd name="T38" fmla="*/ 86 w 121"/>
              <a:gd name="T39" fmla="*/ 182 h 234"/>
              <a:gd name="T40" fmla="*/ 92 w 121"/>
              <a:gd name="T41" fmla="*/ 155 h 234"/>
              <a:gd name="T42" fmla="*/ 93 w 121"/>
              <a:gd name="T43" fmla="*/ 152 h 234"/>
              <a:gd name="T44" fmla="*/ 93 w 121"/>
              <a:gd name="T45" fmla="*/ 151 h 234"/>
              <a:gd name="T46" fmla="*/ 94 w 121"/>
              <a:gd name="T47" fmla="*/ 148 h 234"/>
              <a:gd name="T48" fmla="*/ 95 w 121"/>
              <a:gd name="T49" fmla="*/ 143 h 234"/>
              <a:gd name="T50" fmla="*/ 98 w 121"/>
              <a:gd name="T51" fmla="*/ 128 h 234"/>
              <a:gd name="T52" fmla="*/ 106 w 121"/>
              <a:gd name="T53" fmla="*/ 93 h 234"/>
              <a:gd name="T54" fmla="*/ 116 w 121"/>
              <a:gd name="T55" fmla="*/ 51 h 234"/>
              <a:gd name="T56" fmla="*/ 117 w 121"/>
              <a:gd name="T57" fmla="*/ 47 h 234"/>
              <a:gd name="T58" fmla="*/ 90 w 121"/>
              <a:gd name="T59" fmla="*/ 4 h 234"/>
              <a:gd name="T60" fmla="*/ 54 w 121"/>
              <a:gd name="T61" fmla="*/ 185 h 234"/>
              <a:gd name="T62" fmla="*/ 54 w 121"/>
              <a:gd name="T63" fmla="*/ 184 h 234"/>
              <a:gd name="T64" fmla="*/ 55 w 121"/>
              <a:gd name="T65" fmla="*/ 184 h 234"/>
              <a:gd name="T66" fmla="*/ 54 w 121"/>
              <a:gd name="T67" fmla="*/ 185 h 234"/>
              <a:gd name="T68" fmla="*/ 57 w 121"/>
              <a:gd name="T69" fmla="*/ 97 h 234"/>
              <a:gd name="T70" fmla="*/ 57 w 121"/>
              <a:gd name="T71" fmla="*/ 98 h 234"/>
              <a:gd name="T72" fmla="*/ 57 w 121"/>
              <a:gd name="T73" fmla="*/ 97 h 234"/>
              <a:gd name="T74" fmla="*/ 57 w 121"/>
              <a:gd name="T75" fmla="*/ 9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234">
                <a:moveTo>
                  <a:pt x="90" y="4"/>
                </a:moveTo>
                <a:cubicBezTo>
                  <a:pt x="71" y="0"/>
                  <a:pt x="52" y="11"/>
                  <a:pt x="47" y="30"/>
                </a:cubicBezTo>
                <a:cubicBezTo>
                  <a:pt x="28" y="26"/>
                  <a:pt x="9" y="38"/>
                  <a:pt x="5" y="57"/>
                </a:cubicBezTo>
                <a:cubicBezTo>
                  <a:pt x="4" y="61"/>
                  <a:pt x="4" y="66"/>
                  <a:pt x="4" y="70"/>
                </a:cubicBezTo>
                <a:cubicBezTo>
                  <a:pt x="5" y="78"/>
                  <a:pt x="9" y="85"/>
                  <a:pt x="15" y="91"/>
                </a:cubicBezTo>
                <a:cubicBezTo>
                  <a:pt x="10" y="95"/>
                  <a:pt x="6" y="100"/>
                  <a:pt x="4" y="107"/>
                </a:cubicBezTo>
                <a:cubicBezTo>
                  <a:pt x="4" y="107"/>
                  <a:pt x="4" y="107"/>
                  <a:pt x="4" y="108"/>
                </a:cubicBezTo>
                <a:cubicBezTo>
                  <a:pt x="0" y="123"/>
                  <a:pt x="10" y="139"/>
                  <a:pt x="26" y="143"/>
                </a:cubicBezTo>
                <a:cubicBezTo>
                  <a:pt x="28" y="143"/>
                  <a:pt x="30" y="143"/>
                  <a:pt x="32" y="143"/>
                </a:cubicBezTo>
                <a:cubicBezTo>
                  <a:pt x="32" y="144"/>
                  <a:pt x="32" y="144"/>
                  <a:pt x="32" y="144"/>
                </a:cubicBezTo>
                <a:cubicBezTo>
                  <a:pt x="27" y="148"/>
                  <a:pt x="23" y="153"/>
                  <a:pt x="21" y="159"/>
                </a:cubicBezTo>
                <a:cubicBezTo>
                  <a:pt x="21" y="162"/>
                  <a:pt x="21" y="164"/>
                  <a:pt x="21" y="167"/>
                </a:cubicBezTo>
                <a:cubicBezTo>
                  <a:pt x="22" y="172"/>
                  <a:pt x="24" y="177"/>
                  <a:pt x="28" y="180"/>
                </a:cubicBezTo>
                <a:cubicBezTo>
                  <a:pt x="24" y="183"/>
                  <a:pt x="22" y="187"/>
                  <a:pt x="21" y="191"/>
                </a:cubicBezTo>
                <a:cubicBezTo>
                  <a:pt x="19" y="201"/>
                  <a:pt x="25" y="211"/>
                  <a:pt x="35" y="213"/>
                </a:cubicBezTo>
                <a:cubicBezTo>
                  <a:pt x="36" y="214"/>
                  <a:pt x="37" y="214"/>
                  <a:pt x="38" y="214"/>
                </a:cubicBezTo>
                <a:cubicBezTo>
                  <a:pt x="39" y="222"/>
                  <a:pt x="45" y="230"/>
                  <a:pt x="54" y="232"/>
                </a:cubicBezTo>
                <a:cubicBezTo>
                  <a:pt x="65" y="234"/>
                  <a:pt x="76" y="227"/>
                  <a:pt x="78" y="216"/>
                </a:cubicBezTo>
                <a:cubicBezTo>
                  <a:pt x="78" y="215"/>
                  <a:pt x="79" y="215"/>
                  <a:pt x="79" y="214"/>
                </a:cubicBezTo>
                <a:cubicBezTo>
                  <a:pt x="86" y="182"/>
                  <a:pt x="86" y="182"/>
                  <a:pt x="86" y="182"/>
                </a:cubicBezTo>
                <a:cubicBezTo>
                  <a:pt x="92" y="155"/>
                  <a:pt x="92" y="155"/>
                  <a:pt x="92" y="155"/>
                </a:cubicBezTo>
                <a:cubicBezTo>
                  <a:pt x="92" y="154"/>
                  <a:pt x="93" y="153"/>
                  <a:pt x="93" y="152"/>
                </a:cubicBezTo>
                <a:cubicBezTo>
                  <a:pt x="93" y="152"/>
                  <a:pt x="93" y="151"/>
                  <a:pt x="93" y="151"/>
                </a:cubicBezTo>
                <a:cubicBezTo>
                  <a:pt x="93" y="150"/>
                  <a:pt x="94" y="149"/>
                  <a:pt x="94" y="148"/>
                </a:cubicBezTo>
                <a:cubicBezTo>
                  <a:pt x="94" y="146"/>
                  <a:pt x="94" y="145"/>
                  <a:pt x="95" y="143"/>
                </a:cubicBezTo>
                <a:cubicBezTo>
                  <a:pt x="98" y="128"/>
                  <a:pt x="98" y="128"/>
                  <a:pt x="98" y="128"/>
                </a:cubicBezTo>
                <a:cubicBezTo>
                  <a:pt x="106" y="93"/>
                  <a:pt x="106" y="93"/>
                  <a:pt x="106" y="93"/>
                </a:cubicBezTo>
                <a:cubicBezTo>
                  <a:pt x="116" y="51"/>
                  <a:pt x="116" y="51"/>
                  <a:pt x="116" y="51"/>
                </a:cubicBezTo>
                <a:cubicBezTo>
                  <a:pt x="116" y="50"/>
                  <a:pt x="116" y="48"/>
                  <a:pt x="117" y="47"/>
                </a:cubicBezTo>
                <a:cubicBezTo>
                  <a:pt x="121" y="28"/>
                  <a:pt x="109" y="8"/>
                  <a:pt x="90" y="4"/>
                </a:cubicBezTo>
                <a:close/>
                <a:moveTo>
                  <a:pt x="54" y="185"/>
                </a:moveTo>
                <a:cubicBezTo>
                  <a:pt x="54" y="184"/>
                  <a:pt x="54" y="184"/>
                  <a:pt x="54" y="184"/>
                </a:cubicBezTo>
                <a:cubicBezTo>
                  <a:pt x="54" y="184"/>
                  <a:pt x="54" y="184"/>
                  <a:pt x="55" y="184"/>
                </a:cubicBezTo>
                <a:lnTo>
                  <a:pt x="54" y="185"/>
                </a:lnTo>
                <a:close/>
                <a:moveTo>
                  <a:pt x="57" y="97"/>
                </a:moveTo>
                <a:cubicBezTo>
                  <a:pt x="57" y="98"/>
                  <a:pt x="57" y="98"/>
                  <a:pt x="57" y="98"/>
                </a:cubicBezTo>
                <a:cubicBezTo>
                  <a:pt x="57" y="98"/>
                  <a:pt x="57" y="97"/>
                  <a:pt x="57" y="97"/>
                </a:cubicBezTo>
                <a:cubicBezTo>
                  <a:pt x="57" y="97"/>
                  <a:pt x="57" y="97"/>
                  <a:pt x="57" y="97"/>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5" name="Freeform 16"/>
          <p:cNvSpPr>
            <a:spLocks noEditPoints="1"/>
          </p:cNvSpPr>
          <p:nvPr/>
        </p:nvSpPr>
        <p:spPr bwMode="auto">
          <a:xfrm>
            <a:off x="3963256" y="2056133"/>
            <a:ext cx="893763" cy="625475"/>
          </a:xfrm>
          <a:custGeom>
            <a:avLst/>
            <a:gdLst>
              <a:gd name="T0" fmla="*/ 361 w 372"/>
              <a:gd name="T1" fmla="*/ 86 h 260"/>
              <a:gd name="T2" fmla="*/ 287 w 372"/>
              <a:gd name="T3" fmla="*/ 47 h 260"/>
              <a:gd name="T4" fmla="*/ 211 w 372"/>
              <a:gd name="T5" fmla="*/ 11 h 260"/>
              <a:gd name="T6" fmla="*/ 193 w 372"/>
              <a:gd name="T7" fmla="*/ 20 h 260"/>
              <a:gd name="T8" fmla="*/ 171 w 372"/>
              <a:gd name="T9" fmla="*/ 54 h 260"/>
              <a:gd name="T10" fmla="*/ 140 w 372"/>
              <a:gd name="T11" fmla="*/ 53 h 260"/>
              <a:gd name="T12" fmla="*/ 139 w 372"/>
              <a:gd name="T13" fmla="*/ 53 h 260"/>
              <a:gd name="T14" fmla="*/ 108 w 372"/>
              <a:gd name="T15" fmla="*/ 115 h 260"/>
              <a:gd name="T16" fmla="*/ 111 w 372"/>
              <a:gd name="T17" fmla="*/ 124 h 260"/>
              <a:gd name="T18" fmla="*/ 110 w 372"/>
              <a:gd name="T19" fmla="*/ 125 h 260"/>
              <a:gd name="T20" fmla="*/ 81 w 372"/>
              <a:gd name="T21" fmla="*/ 123 h 260"/>
              <a:gd name="T22" fmla="*/ 69 w 372"/>
              <a:gd name="T23" fmla="*/ 129 h 260"/>
              <a:gd name="T24" fmla="*/ 55 w 372"/>
              <a:gd name="T25" fmla="*/ 150 h 260"/>
              <a:gd name="T26" fmla="*/ 34 w 372"/>
              <a:gd name="T27" fmla="*/ 150 h 260"/>
              <a:gd name="T28" fmla="*/ 14 w 372"/>
              <a:gd name="T29" fmla="*/ 189 h 260"/>
              <a:gd name="T30" fmla="*/ 17 w 372"/>
              <a:gd name="T31" fmla="*/ 195 h 260"/>
              <a:gd name="T32" fmla="*/ 5 w 372"/>
              <a:gd name="T33" fmla="*/ 232 h 260"/>
              <a:gd name="T34" fmla="*/ 47 w 372"/>
              <a:gd name="T35" fmla="*/ 254 h 260"/>
              <a:gd name="T36" fmla="*/ 52 w 372"/>
              <a:gd name="T37" fmla="*/ 252 h 260"/>
              <a:gd name="T38" fmla="*/ 104 w 372"/>
              <a:gd name="T39" fmla="*/ 235 h 260"/>
              <a:gd name="T40" fmla="*/ 148 w 372"/>
              <a:gd name="T41" fmla="*/ 220 h 260"/>
              <a:gd name="T42" fmla="*/ 152 w 372"/>
              <a:gd name="T43" fmla="*/ 219 h 260"/>
              <a:gd name="T44" fmla="*/ 154 w 372"/>
              <a:gd name="T45" fmla="*/ 218 h 260"/>
              <a:gd name="T46" fmla="*/ 159 w 372"/>
              <a:gd name="T47" fmla="*/ 217 h 260"/>
              <a:gd name="T48" fmla="*/ 166 w 372"/>
              <a:gd name="T49" fmla="*/ 214 h 260"/>
              <a:gd name="T50" fmla="*/ 191 w 372"/>
              <a:gd name="T51" fmla="*/ 206 h 260"/>
              <a:gd name="T52" fmla="*/ 248 w 372"/>
              <a:gd name="T53" fmla="*/ 187 h 260"/>
              <a:gd name="T54" fmla="*/ 316 w 372"/>
              <a:gd name="T55" fmla="*/ 164 h 260"/>
              <a:gd name="T56" fmla="*/ 323 w 372"/>
              <a:gd name="T57" fmla="*/ 162 h 260"/>
              <a:gd name="T58" fmla="*/ 361 w 372"/>
              <a:gd name="T59" fmla="*/ 86 h 260"/>
              <a:gd name="T60" fmla="*/ 72 w 372"/>
              <a:gd name="T61" fmla="*/ 192 h 260"/>
              <a:gd name="T62" fmla="*/ 73 w 372"/>
              <a:gd name="T63" fmla="*/ 192 h 260"/>
              <a:gd name="T64" fmla="*/ 73 w 372"/>
              <a:gd name="T65" fmla="*/ 192 h 260"/>
              <a:gd name="T66" fmla="*/ 72 w 372"/>
              <a:gd name="T67" fmla="*/ 192 h 260"/>
              <a:gd name="T68" fmla="*/ 199 w 372"/>
              <a:gd name="T69" fmla="*/ 120 h 260"/>
              <a:gd name="T70" fmla="*/ 199 w 372"/>
              <a:gd name="T71" fmla="*/ 120 h 260"/>
              <a:gd name="T72" fmla="*/ 199 w 372"/>
              <a:gd name="T73" fmla="*/ 12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72" h="260">
                <a:moveTo>
                  <a:pt x="361" y="86"/>
                </a:moveTo>
                <a:cubicBezTo>
                  <a:pt x="351" y="55"/>
                  <a:pt x="318" y="38"/>
                  <a:pt x="287" y="47"/>
                </a:cubicBezTo>
                <a:cubicBezTo>
                  <a:pt x="276" y="17"/>
                  <a:pt x="242" y="0"/>
                  <a:pt x="211" y="11"/>
                </a:cubicBezTo>
                <a:cubicBezTo>
                  <a:pt x="204" y="13"/>
                  <a:pt x="198" y="16"/>
                  <a:pt x="193" y="20"/>
                </a:cubicBezTo>
                <a:cubicBezTo>
                  <a:pt x="182" y="29"/>
                  <a:pt x="175" y="41"/>
                  <a:pt x="171" y="54"/>
                </a:cubicBezTo>
                <a:cubicBezTo>
                  <a:pt x="162" y="50"/>
                  <a:pt x="151" y="50"/>
                  <a:pt x="140" y="53"/>
                </a:cubicBezTo>
                <a:cubicBezTo>
                  <a:pt x="140" y="53"/>
                  <a:pt x="139" y="53"/>
                  <a:pt x="139" y="53"/>
                </a:cubicBezTo>
                <a:cubicBezTo>
                  <a:pt x="113" y="62"/>
                  <a:pt x="99" y="90"/>
                  <a:pt x="108" y="115"/>
                </a:cubicBezTo>
                <a:cubicBezTo>
                  <a:pt x="109" y="118"/>
                  <a:pt x="110" y="121"/>
                  <a:pt x="111" y="124"/>
                </a:cubicBezTo>
                <a:cubicBezTo>
                  <a:pt x="111" y="124"/>
                  <a:pt x="110" y="124"/>
                  <a:pt x="110" y="125"/>
                </a:cubicBezTo>
                <a:cubicBezTo>
                  <a:pt x="101" y="120"/>
                  <a:pt x="91" y="119"/>
                  <a:pt x="81" y="123"/>
                </a:cubicBezTo>
                <a:cubicBezTo>
                  <a:pt x="76" y="124"/>
                  <a:pt x="72" y="126"/>
                  <a:pt x="69" y="129"/>
                </a:cubicBezTo>
                <a:cubicBezTo>
                  <a:pt x="62" y="134"/>
                  <a:pt x="57" y="142"/>
                  <a:pt x="55" y="150"/>
                </a:cubicBezTo>
                <a:cubicBezTo>
                  <a:pt x="49" y="148"/>
                  <a:pt x="41" y="147"/>
                  <a:pt x="34" y="150"/>
                </a:cubicBezTo>
                <a:cubicBezTo>
                  <a:pt x="18" y="155"/>
                  <a:pt x="9" y="173"/>
                  <a:pt x="14" y="189"/>
                </a:cubicBezTo>
                <a:cubicBezTo>
                  <a:pt x="15" y="191"/>
                  <a:pt x="16" y="193"/>
                  <a:pt x="17" y="195"/>
                </a:cubicBezTo>
                <a:cubicBezTo>
                  <a:pt x="5" y="203"/>
                  <a:pt x="0" y="218"/>
                  <a:pt x="5" y="232"/>
                </a:cubicBezTo>
                <a:cubicBezTo>
                  <a:pt x="11" y="250"/>
                  <a:pt x="30" y="260"/>
                  <a:pt x="47" y="254"/>
                </a:cubicBezTo>
                <a:cubicBezTo>
                  <a:pt x="49" y="253"/>
                  <a:pt x="50" y="253"/>
                  <a:pt x="52" y="252"/>
                </a:cubicBezTo>
                <a:cubicBezTo>
                  <a:pt x="104" y="235"/>
                  <a:pt x="104" y="235"/>
                  <a:pt x="104" y="235"/>
                </a:cubicBezTo>
                <a:cubicBezTo>
                  <a:pt x="148" y="220"/>
                  <a:pt x="148" y="220"/>
                  <a:pt x="148" y="220"/>
                </a:cubicBezTo>
                <a:cubicBezTo>
                  <a:pt x="149" y="220"/>
                  <a:pt x="150" y="220"/>
                  <a:pt x="152" y="219"/>
                </a:cubicBezTo>
                <a:cubicBezTo>
                  <a:pt x="153" y="219"/>
                  <a:pt x="153" y="218"/>
                  <a:pt x="154" y="218"/>
                </a:cubicBezTo>
                <a:cubicBezTo>
                  <a:pt x="156" y="218"/>
                  <a:pt x="158" y="217"/>
                  <a:pt x="159" y="217"/>
                </a:cubicBezTo>
                <a:cubicBezTo>
                  <a:pt x="162" y="216"/>
                  <a:pt x="164" y="215"/>
                  <a:pt x="166" y="214"/>
                </a:cubicBezTo>
                <a:cubicBezTo>
                  <a:pt x="191" y="206"/>
                  <a:pt x="191" y="206"/>
                  <a:pt x="191" y="206"/>
                </a:cubicBezTo>
                <a:cubicBezTo>
                  <a:pt x="248" y="187"/>
                  <a:pt x="248" y="187"/>
                  <a:pt x="248" y="187"/>
                </a:cubicBezTo>
                <a:cubicBezTo>
                  <a:pt x="316" y="164"/>
                  <a:pt x="316" y="164"/>
                  <a:pt x="316" y="164"/>
                </a:cubicBezTo>
                <a:cubicBezTo>
                  <a:pt x="319" y="163"/>
                  <a:pt x="321" y="163"/>
                  <a:pt x="323" y="162"/>
                </a:cubicBezTo>
                <a:cubicBezTo>
                  <a:pt x="354" y="152"/>
                  <a:pt x="372" y="117"/>
                  <a:pt x="361" y="86"/>
                </a:cubicBezTo>
                <a:close/>
                <a:moveTo>
                  <a:pt x="72" y="192"/>
                </a:moveTo>
                <a:cubicBezTo>
                  <a:pt x="73" y="192"/>
                  <a:pt x="73" y="192"/>
                  <a:pt x="73" y="192"/>
                </a:cubicBezTo>
                <a:cubicBezTo>
                  <a:pt x="73" y="192"/>
                  <a:pt x="73" y="192"/>
                  <a:pt x="73" y="192"/>
                </a:cubicBezTo>
                <a:lnTo>
                  <a:pt x="72" y="192"/>
                </a:lnTo>
                <a:close/>
                <a:moveTo>
                  <a:pt x="199" y="120"/>
                </a:moveTo>
                <a:cubicBezTo>
                  <a:pt x="199" y="120"/>
                  <a:pt x="199" y="120"/>
                  <a:pt x="199" y="120"/>
                </a:cubicBezTo>
                <a:cubicBezTo>
                  <a:pt x="199" y="120"/>
                  <a:pt x="199" y="120"/>
                  <a:pt x="199" y="120"/>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17"/>
          <p:cNvSpPr>
            <a:spLocks noEditPoints="1"/>
          </p:cNvSpPr>
          <p:nvPr/>
        </p:nvSpPr>
        <p:spPr bwMode="auto">
          <a:xfrm>
            <a:off x="9224231" y="6024883"/>
            <a:ext cx="431800" cy="584200"/>
          </a:xfrm>
          <a:custGeom>
            <a:avLst/>
            <a:gdLst>
              <a:gd name="T0" fmla="*/ 174 w 180"/>
              <a:gd name="T1" fmla="*/ 117 h 243"/>
              <a:gd name="T2" fmla="*/ 167 w 180"/>
              <a:gd name="T3" fmla="*/ 101 h 243"/>
              <a:gd name="T4" fmla="*/ 167 w 180"/>
              <a:gd name="T5" fmla="*/ 100 h 243"/>
              <a:gd name="T6" fmla="*/ 140 w 180"/>
              <a:gd name="T7" fmla="*/ 80 h 243"/>
              <a:gd name="T8" fmla="*/ 144 w 180"/>
              <a:gd name="T9" fmla="*/ 53 h 243"/>
              <a:gd name="T10" fmla="*/ 94 w 180"/>
              <a:gd name="T11" fmla="*/ 22 h 243"/>
              <a:gd name="T12" fmla="*/ 87 w 180"/>
              <a:gd name="T13" fmla="*/ 25 h 243"/>
              <a:gd name="T14" fmla="*/ 38 w 180"/>
              <a:gd name="T15" fmla="*/ 4 h 243"/>
              <a:gd name="T16" fmla="*/ 5 w 180"/>
              <a:gd name="T17" fmla="*/ 58 h 243"/>
              <a:gd name="T18" fmla="*/ 7 w 180"/>
              <a:gd name="T19" fmla="*/ 64 h 243"/>
              <a:gd name="T20" fmla="*/ 24 w 180"/>
              <a:gd name="T21" fmla="*/ 134 h 243"/>
              <a:gd name="T22" fmla="*/ 24 w 180"/>
              <a:gd name="T23" fmla="*/ 134 h 243"/>
              <a:gd name="T24" fmla="*/ 38 w 180"/>
              <a:gd name="T25" fmla="*/ 193 h 243"/>
              <a:gd name="T26" fmla="*/ 39 w 180"/>
              <a:gd name="T27" fmla="*/ 199 h 243"/>
              <a:gd name="T28" fmla="*/ 100 w 180"/>
              <a:gd name="T29" fmla="*/ 237 h 243"/>
              <a:gd name="T30" fmla="*/ 138 w 180"/>
              <a:gd name="T31" fmla="*/ 177 h 243"/>
              <a:gd name="T32" fmla="*/ 174 w 180"/>
              <a:gd name="T33" fmla="*/ 117 h 243"/>
              <a:gd name="T34" fmla="*/ 84 w 180"/>
              <a:gd name="T35" fmla="*/ 98 h 243"/>
              <a:gd name="T36" fmla="*/ 83 w 180"/>
              <a:gd name="T37" fmla="*/ 98 h 243"/>
              <a:gd name="T38" fmla="*/ 83 w 180"/>
              <a:gd name="T39" fmla="*/ 98 h 243"/>
              <a:gd name="T40" fmla="*/ 84 w 180"/>
              <a:gd name="T41" fmla="*/ 98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0" h="243">
                <a:moveTo>
                  <a:pt x="174" y="117"/>
                </a:moveTo>
                <a:cubicBezTo>
                  <a:pt x="172" y="111"/>
                  <a:pt x="170" y="105"/>
                  <a:pt x="167" y="101"/>
                </a:cubicBezTo>
                <a:cubicBezTo>
                  <a:pt x="167" y="101"/>
                  <a:pt x="167" y="100"/>
                  <a:pt x="167" y="100"/>
                </a:cubicBezTo>
                <a:cubicBezTo>
                  <a:pt x="160" y="91"/>
                  <a:pt x="151" y="84"/>
                  <a:pt x="140" y="80"/>
                </a:cubicBezTo>
                <a:cubicBezTo>
                  <a:pt x="144" y="72"/>
                  <a:pt x="146" y="62"/>
                  <a:pt x="144" y="53"/>
                </a:cubicBezTo>
                <a:cubicBezTo>
                  <a:pt x="138" y="31"/>
                  <a:pt x="116" y="17"/>
                  <a:pt x="94" y="22"/>
                </a:cubicBezTo>
                <a:cubicBezTo>
                  <a:pt x="91" y="23"/>
                  <a:pt x="89" y="24"/>
                  <a:pt x="87" y="25"/>
                </a:cubicBezTo>
                <a:cubicBezTo>
                  <a:pt x="77" y="9"/>
                  <a:pt x="58" y="0"/>
                  <a:pt x="38" y="4"/>
                </a:cubicBezTo>
                <a:cubicBezTo>
                  <a:pt x="15" y="10"/>
                  <a:pt x="0" y="34"/>
                  <a:pt x="5" y="58"/>
                </a:cubicBezTo>
                <a:cubicBezTo>
                  <a:pt x="6" y="60"/>
                  <a:pt x="6" y="62"/>
                  <a:pt x="7" y="64"/>
                </a:cubicBezTo>
                <a:cubicBezTo>
                  <a:pt x="24" y="134"/>
                  <a:pt x="24" y="134"/>
                  <a:pt x="24" y="134"/>
                </a:cubicBezTo>
                <a:cubicBezTo>
                  <a:pt x="24" y="134"/>
                  <a:pt x="24" y="134"/>
                  <a:pt x="24" y="134"/>
                </a:cubicBezTo>
                <a:cubicBezTo>
                  <a:pt x="38" y="193"/>
                  <a:pt x="38" y="193"/>
                  <a:pt x="38" y="193"/>
                </a:cubicBezTo>
                <a:cubicBezTo>
                  <a:pt x="38" y="195"/>
                  <a:pt x="38" y="197"/>
                  <a:pt x="39" y="199"/>
                </a:cubicBezTo>
                <a:cubicBezTo>
                  <a:pt x="45" y="226"/>
                  <a:pt x="72" y="243"/>
                  <a:pt x="100" y="237"/>
                </a:cubicBezTo>
                <a:cubicBezTo>
                  <a:pt x="126" y="230"/>
                  <a:pt x="143" y="204"/>
                  <a:pt x="138" y="177"/>
                </a:cubicBezTo>
                <a:cubicBezTo>
                  <a:pt x="164" y="170"/>
                  <a:pt x="180" y="143"/>
                  <a:pt x="174" y="117"/>
                </a:cubicBezTo>
                <a:close/>
                <a:moveTo>
                  <a:pt x="84" y="98"/>
                </a:moveTo>
                <a:cubicBezTo>
                  <a:pt x="83" y="98"/>
                  <a:pt x="83" y="98"/>
                  <a:pt x="83" y="98"/>
                </a:cubicBezTo>
                <a:cubicBezTo>
                  <a:pt x="83" y="98"/>
                  <a:pt x="83" y="98"/>
                  <a:pt x="83" y="98"/>
                </a:cubicBezTo>
                <a:cubicBezTo>
                  <a:pt x="83" y="98"/>
                  <a:pt x="83" y="98"/>
                  <a:pt x="84" y="98"/>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7" name="Freeform 18"/>
          <p:cNvSpPr>
            <a:spLocks noEditPoints="1"/>
          </p:cNvSpPr>
          <p:nvPr/>
        </p:nvSpPr>
        <p:spPr bwMode="auto">
          <a:xfrm>
            <a:off x="2880581" y="3219771"/>
            <a:ext cx="534988" cy="503238"/>
          </a:xfrm>
          <a:custGeom>
            <a:avLst/>
            <a:gdLst>
              <a:gd name="T0" fmla="*/ 206 w 223"/>
              <a:gd name="T1" fmla="*/ 32 h 210"/>
              <a:gd name="T2" fmla="*/ 136 w 223"/>
              <a:gd name="T3" fmla="*/ 23 h 210"/>
              <a:gd name="T4" fmla="*/ 66 w 223"/>
              <a:gd name="T5" fmla="*/ 17 h 210"/>
              <a:gd name="T6" fmla="*/ 54 w 223"/>
              <a:gd name="T7" fmla="*/ 30 h 210"/>
              <a:gd name="T8" fmla="*/ 54 w 223"/>
              <a:gd name="T9" fmla="*/ 30 h 210"/>
              <a:gd name="T10" fmla="*/ 47 w 223"/>
              <a:gd name="T11" fmla="*/ 63 h 210"/>
              <a:gd name="T12" fmla="*/ 21 w 223"/>
              <a:gd name="T13" fmla="*/ 72 h 210"/>
              <a:gd name="T14" fmla="*/ 15 w 223"/>
              <a:gd name="T15" fmla="*/ 130 h 210"/>
              <a:gd name="T16" fmla="*/ 20 w 223"/>
              <a:gd name="T17" fmla="*/ 135 h 210"/>
              <a:gd name="T18" fmla="*/ 23 w 223"/>
              <a:gd name="T19" fmla="*/ 187 h 210"/>
              <a:gd name="T20" fmla="*/ 85 w 223"/>
              <a:gd name="T21" fmla="*/ 194 h 210"/>
              <a:gd name="T22" fmla="*/ 90 w 223"/>
              <a:gd name="T23" fmla="*/ 190 h 210"/>
              <a:gd name="T24" fmla="*/ 146 w 223"/>
              <a:gd name="T25" fmla="*/ 145 h 210"/>
              <a:gd name="T26" fmla="*/ 146 w 223"/>
              <a:gd name="T27" fmla="*/ 144 h 210"/>
              <a:gd name="T28" fmla="*/ 193 w 223"/>
              <a:gd name="T29" fmla="*/ 106 h 210"/>
              <a:gd name="T30" fmla="*/ 198 w 223"/>
              <a:gd name="T31" fmla="*/ 103 h 210"/>
              <a:gd name="T32" fmla="*/ 206 w 223"/>
              <a:gd name="T33" fmla="*/ 32 h 210"/>
              <a:gd name="T34" fmla="*/ 88 w 223"/>
              <a:gd name="T35" fmla="*/ 106 h 210"/>
              <a:gd name="T36" fmla="*/ 88 w 223"/>
              <a:gd name="T37" fmla="*/ 106 h 210"/>
              <a:gd name="T38" fmla="*/ 88 w 223"/>
              <a:gd name="T39" fmla="*/ 106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3" h="210">
                <a:moveTo>
                  <a:pt x="206" y="32"/>
                </a:moveTo>
                <a:cubicBezTo>
                  <a:pt x="188" y="10"/>
                  <a:pt x="158" y="7"/>
                  <a:pt x="136" y="23"/>
                </a:cubicBezTo>
                <a:cubicBezTo>
                  <a:pt x="118" y="2"/>
                  <a:pt x="87" y="0"/>
                  <a:pt x="66" y="17"/>
                </a:cubicBezTo>
                <a:cubicBezTo>
                  <a:pt x="61" y="21"/>
                  <a:pt x="57" y="25"/>
                  <a:pt x="54" y="30"/>
                </a:cubicBezTo>
                <a:cubicBezTo>
                  <a:pt x="54" y="30"/>
                  <a:pt x="54" y="30"/>
                  <a:pt x="54" y="30"/>
                </a:cubicBezTo>
                <a:cubicBezTo>
                  <a:pt x="48" y="40"/>
                  <a:pt x="46" y="51"/>
                  <a:pt x="47" y="63"/>
                </a:cubicBezTo>
                <a:cubicBezTo>
                  <a:pt x="38" y="63"/>
                  <a:pt x="29" y="65"/>
                  <a:pt x="21" y="72"/>
                </a:cubicBezTo>
                <a:cubicBezTo>
                  <a:pt x="3" y="86"/>
                  <a:pt x="0" y="112"/>
                  <a:pt x="15" y="130"/>
                </a:cubicBezTo>
                <a:cubicBezTo>
                  <a:pt x="16" y="132"/>
                  <a:pt x="18" y="133"/>
                  <a:pt x="20" y="135"/>
                </a:cubicBezTo>
                <a:cubicBezTo>
                  <a:pt x="10" y="151"/>
                  <a:pt x="10" y="172"/>
                  <a:pt x="23" y="187"/>
                </a:cubicBezTo>
                <a:cubicBezTo>
                  <a:pt x="38" y="207"/>
                  <a:pt x="66" y="210"/>
                  <a:pt x="85" y="194"/>
                </a:cubicBezTo>
                <a:cubicBezTo>
                  <a:pt x="87" y="193"/>
                  <a:pt x="89" y="191"/>
                  <a:pt x="90" y="190"/>
                </a:cubicBezTo>
                <a:cubicBezTo>
                  <a:pt x="146" y="145"/>
                  <a:pt x="146" y="145"/>
                  <a:pt x="146" y="145"/>
                </a:cubicBezTo>
                <a:cubicBezTo>
                  <a:pt x="146" y="144"/>
                  <a:pt x="146" y="144"/>
                  <a:pt x="146" y="144"/>
                </a:cubicBezTo>
                <a:cubicBezTo>
                  <a:pt x="193" y="106"/>
                  <a:pt x="193" y="106"/>
                  <a:pt x="193" y="106"/>
                </a:cubicBezTo>
                <a:cubicBezTo>
                  <a:pt x="195" y="105"/>
                  <a:pt x="197" y="104"/>
                  <a:pt x="198" y="103"/>
                </a:cubicBezTo>
                <a:cubicBezTo>
                  <a:pt x="220" y="86"/>
                  <a:pt x="223" y="54"/>
                  <a:pt x="206" y="32"/>
                </a:cubicBezTo>
                <a:close/>
                <a:moveTo>
                  <a:pt x="88" y="106"/>
                </a:moveTo>
                <a:cubicBezTo>
                  <a:pt x="88" y="106"/>
                  <a:pt x="88" y="106"/>
                  <a:pt x="88" y="106"/>
                </a:cubicBezTo>
                <a:cubicBezTo>
                  <a:pt x="88" y="106"/>
                  <a:pt x="88" y="106"/>
                  <a:pt x="88" y="106"/>
                </a:cubicBez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8" name="Freeform 19"/>
          <p:cNvSpPr/>
          <p:nvPr/>
        </p:nvSpPr>
        <p:spPr bwMode="auto">
          <a:xfrm rot="396022">
            <a:off x="7031297" y="2016579"/>
            <a:ext cx="3053261" cy="1833623"/>
          </a:xfrm>
          <a:custGeom>
            <a:avLst/>
            <a:gdLst>
              <a:gd name="T0" fmla="*/ 1 w 727"/>
              <a:gd name="T1" fmla="*/ 24 h 436"/>
              <a:gd name="T2" fmla="*/ 2 w 727"/>
              <a:gd name="T3" fmla="*/ 1 h 436"/>
              <a:gd name="T4" fmla="*/ 727 w 727"/>
              <a:gd name="T5" fmla="*/ 436 h 436"/>
              <a:gd name="T6" fmla="*/ 1 w 727"/>
              <a:gd name="T7" fmla="*/ 24 h 436"/>
            </a:gdLst>
            <a:ahLst/>
            <a:cxnLst>
              <a:cxn ang="0">
                <a:pos x="T0" y="T1"/>
              </a:cxn>
              <a:cxn ang="0">
                <a:pos x="T2" y="T3"/>
              </a:cxn>
              <a:cxn ang="0">
                <a:pos x="T4" y="T5"/>
              </a:cxn>
              <a:cxn ang="0">
                <a:pos x="T6" y="T7"/>
              </a:cxn>
            </a:cxnLst>
            <a:rect l="0" t="0" r="r" b="b"/>
            <a:pathLst>
              <a:path w="727" h="436">
                <a:moveTo>
                  <a:pt x="1" y="24"/>
                </a:moveTo>
                <a:cubicBezTo>
                  <a:pt x="0" y="16"/>
                  <a:pt x="1" y="0"/>
                  <a:pt x="2" y="1"/>
                </a:cubicBezTo>
                <a:cubicBezTo>
                  <a:pt x="293" y="36"/>
                  <a:pt x="559" y="196"/>
                  <a:pt x="727" y="436"/>
                </a:cubicBezTo>
                <a:cubicBezTo>
                  <a:pt x="727" y="436"/>
                  <a:pt x="475" y="86"/>
                  <a:pt x="1" y="24"/>
                </a:cubicBezTo>
                <a:close/>
              </a:path>
            </a:pathLst>
          </a:custGeom>
          <a:solidFill>
            <a:srgbClr val="ECECE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9" name="Freeform 20"/>
          <p:cNvSpPr/>
          <p:nvPr/>
        </p:nvSpPr>
        <p:spPr bwMode="auto">
          <a:xfrm>
            <a:off x="6148615" y="1355373"/>
            <a:ext cx="1069611" cy="1053823"/>
          </a:xfrm>
          <a:custGeom>
            <a:avLst/>
            <a:gdLst>
              <a:gd name="T0" fmla="*/ 25 w 179"/>
              <a:gd name="T1" fmla="*/ 94 h 176"/>
              <a:gd name="T2" fmla="*/ 61 w 179"/>
              <a:gd name="T3" fmla="*/ 94 h 176"/>
              <a:gd name="T4" fmla="*/ 73 w 179"/>
              <a:gd name="T5" fmla="*/ 111 h 176"/>
              <a:gd name="T6" fmla="*/ 64 w 179"/>
              <a:gd name="T7" fmla="*/ 110 h 176"/>
              <a:gd name="T8" fmla="*/ 59 w 179"/>
              <a:gd name="T9" fmla="*/ 115 h 176"/>
              <a:gd name="T10" fmla="*/ 59 w 179"/>
              <a:gd name="T11" fmla="*/ 115 h 176"/>
              <a:gd name="T12" fmla="*/ 63 w 179"/>
              <a:gd name="T13" fmla="*/ 120 h 176"/>
              <a:gd name="T14" fmla="*/ 77 w 179"/>
              <a:gd name="T15" fmla="*/ 121 h 176"/>
              <a:gd name="T16" fmla="*/ 80 w 179"/>
              <a:gd name="T17" fmla="*/ 120 h 176"/>
              <a:gd name="T18" fmla="*/ 120 w 179"/>
              <a:gd name="T19" fmla="*/ 175 h 176"/>
              <a:gd name="T20" fmla="*/ 129 w 179"/>
              <a:gd name="T21" fmla="*/ 176 h 176"/>
              <a:gd name="T22" fmla="*/ 102 w 179"/>
              <a:gd name="T23" fmla="*/ 114 h 176"/>
              <a:gd name="T24" fmla="*/ 103 w 179"/>
              <a:gd name="T25" fmla="*/ 98 h 176"/>
              <a:gd name="T26" fmla="*/ 128 w 179"/>
              <a:gd name="T27" fmla="*/ 99 h 176"/>
              <a:gd name="T28" fmla="*/ 140 w 179"/>
              <a:gd name="T29" fmla="*/ 97 h 176"/>
              <a:gd name="T30" fmla="*/ 163 w 179"/>
              <a:gd name="T31" fmla="*/ 133 h 176"/>
              <a:gd name="T32" fmla="*/ 175 w 179"/>
              <a:gd name="T33" fmla="*/ 134 h 176"/>
              <a:gd name="T34" fmla="*/ 166 w 179"/>
              <a:gd name="T35" fmla="*/ 95 h 176"/>
              <a:gd name="T36" fmla="*/ 177 w 179"/>
              <a:gd name="T37" fmla="*/ 91 h 176"/>
              <a:gd name="T38" fmla="*/ 177 w 179"/>
              <a:gd name="T39" fmla="*/ 91 h 176"/>
              <a:gd name="T40" fmla="*/ 177 w 179"/>
              <a:gd name="T41" fmla="*/ 91 h 176"/>
              <a:gd name="T42" fmla="*/ 177 w 179"/>
              <a:gd name="T43" fmla="*/ 90 h 176"/>
              <a:gd name="T44" fmla="*/ 177 w 179"/>
              <a:gd name="T45" fmla="*/ 90 h 176"/>
              <a:gd name="T46" fmla="*/ 167 w 179"/>
              <a:gd name="T47" fmla="*/ 85 h 176"/>
              <a:gd name="T48" fmla="*/ 179 w 179"/>
              <a:gd name="T49" fmla="*/ 47 h 176"/>
              <a:gd name="T50" fmla="*/ 168 w 179"/>
              <a:gd name="T51" fmla="*/ 47 h 176"/>
              <a:gd name="T52" fmla="*/ 141 w 179"/>
              <a:gd name="T53" fmla="*/ 80 h 176"/>
              <a:gd name="T54" fmla="*/ 129 w 179"/>
              <a:gd name="T55" fmla="*/ 77 h 176"/>
              <a:gd name="T56" fmla="*/ 104 w 179"/>
              <a:gd name="T57" fmla="*/ 75 h 176"/>
              <a:gd name="T58" fmla="*/ 105 w 179"/>
              <a:gd name="T59" fmla="*/ 60 h 176"/>
              <a:gd name="T60" fmla="*/ 138 w 179"/>
              <a:gd name="T61" fmla="*/ 1 h 176"/>
              <a:gd name="T62" fmla="*/ 129 w 179"/>
              <a:gd name="T63" fmla="*/ 0 h 176"/>
              <a:gd name="T64" fmla="*/ 83 w 179"/>
              <a:gd name="T65" fmla="*/ 51 h 176"/>
              <a:gd name="T66" fmla="*/ 81 w 179"/>
              <a:gd name="T67" fmla="*/ 50 h 176"/>
              <a:gd name="T68" fmla="*/ 67 w 179"/>
              <a:gd name="T69" fmla="*/ 49 h 176"/>
              <a:gd name="T70" fmla="*/ 62 w 179"/>
              <a:gd name="T71" fmla="*/ 54 h 176"/>
              <a:gd name="T72" fmla="*/ 62 w 179"/>
              <a:gd name="T73" fmla="*/ 54 h 176"/>
              <a:gd name="T74" fmla="*/ 66 w 179"/>
              <a:gd name="T75" fmla="*/ 59 h 176"/>
              <a:gd name="T76" fmla="*/ 75 w 179"/>
              <a:gd name="T77" fmla="*/ 60 h 176"/>
              <a:gd name="T78" fmla="*/ 62 w 179"/>
              <a:gd name="T79" fmla="*/ 75 h 176"/>
              <a:gd name="T80" fmla="*/ 26 w 179"/>
              <a:gd name="T81" fmla="*/ 71 h 176"/>
              <a:gd name="T82" fmla="*/ 0 w 179"/>
              <a:gd name="T83" fmla="*/ 81 h 176"/>
              <a:gd name="T84" fmla="*/ 0 w 179"/>
              <a:gd name="T85" fmla="*/ 81 h 176"/>
              <a:gd name="T86" fmla="*/ 0 w 179"/>
              <a:gd name="T87" fmla="*/ 81 h 176"/>
              <a:gd name="T88" fmla="*/ 0 w 179"/>
              <a:gd name="T89" fmla="*/ 81 h 176"/>
              <a:gd name="T90" fmla="*/ 0 w 179"/>
              <a:gd name="T91" fmla="*/ 81 h 176"/>
              <a:gd name="T92" fmla="*/ 25 w 179"/>
              <a:gd name="T93" fmla="*/ 9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9" h="176">
                <a:moveTo>
                  <a:pt x="25" y="94"/>
                </a:moveTo>
                <a:cubicBezTo>
                  <a:pt x="61" y="94"/>
                  <a:pt x="61" y="94"/>
                  <a:pt x="61" y="94"/>
                </a:cubicBezTo>
                <a:cubicBezTo>
                  <a:pt x="73" y="111"/>
                  <a:pt x="73" y="111"/>
                  <a:pt x="73" y="111"/>
                </a:cubicBezTo>
                <a:cubicBezTo>
                  <a:pt x="64" y="110"/>
                  <a:pt x="64" y="110"/>
                  <a:pt x="64" y="110"/>
                </a:cubicBezTo>
                <a:cubicBezTo>
                  <a:pt x="61" y="110"/>
                  <a:pt x="59" y="112"/>
                  <a:pt x="59" y="115"/>
                </a:cubicBezTo>
                <a:cubicBezTo>
                  <a:pt x="59" y="115"/>
                  <a:pt x="59" y="115"/>
                  <a:pt x="59" y="115"/>
                </a:cubicBezTo>
                <a:cubicBezTo>
                  <a:pt x="59" y="118"/>
                  <a:pt x="61" y="120"/>
                  <a:pt x="63" y="120"/>
                </a:cubicBezTo>
                <a:cubicBezTo>
                  <a:pt x="77" y="121"/>
                  <a:pt x="77" y="121"/>
                  <a:pt x="77" y="121"/>
                </a:cubicBezTo>
                <a:cubicBezTo>
                  <a:pt x="78" y="121"/>
                  <a:pt x="79" y="121"/>
                  <a:pt x="80" y="120"/>
                </a:cubicBezTo>
                <a:cubicBezTo>
                  <a:pt x="120" y="175"/>
                  <a:pt x="120" y="175"/>
                  <a:pt x="120" y="175"/>
                </a:cubicBezTo>
                <a:cubicBezTo>
                  <a:pt x="129" y="176"/>
                  <a:pt x="129" y="176"/>
                  <a:pt x="129" y="176"/>
                </a:cubicBezTo>
                <a:cubicBezTo>
                  <a:pt x="102" y="114"/>
                  <a:pt x="102" y="114"/>
                  <a:pt x="102" y="114"/>
                </a:cubicBezTo>
                <a:cubicBezTo>
                  <a:pt x="103" y="98"/>
                  <a:pt x="103" y="98"/>
                  <a:pt x="103" y="98"/>
                </a:cubicBezTo>
                <a:cubicBezTo>
                  <a:pt x="103" y="98"/>
                  <a:pt x="122" y="100"/>
                  <a:pt x="128" y="99"/>
                </a:cubicBezTo>
                <a:cubicBezTo>
                  <a:pt x="134" y="98"/>
                  <a:pt x="140" y="97"/>
                  <a:pt x="140" y="97"/>
                </a:cubicBezTo>
                <a:cubicBezTo>
                  <a:pt x="163" y="133"/>
                  <a:pt x="163" y="133"/>
                  <a:pt x="163" y="133"/>
                </a:cubicBezTo>
                <a:cubicBezTo>
                  <a:pt x="175" y="134"/>
                  <a:pt x="175" y="134"/>
                  <a:pt x="175" y="134"/>
                </a:cubicBezTo>
                <a:cubicBezTo>
                  <a:pt x="166" y="95"/>
                  <a:pt x="166" y="95"/>
                  <a:pt x="166" y="95"/>
                </a:cubicBezTo>
                <a:cubicBezTo>
                  <a:pt x="169" y="94"/>
                  <a:pt x="175" y="93"/>
                  <a:pt x="177" y="91"/>
                </a:cubicBezTo>
                <a:cubicBezTo>
                  <a:pt x="177" y="91"/>
                  <a:pt x="177" y="91"/>
                  <a:pt x="177" y="91"/>
                </a:cubicBezTo>
                <a:cubicBezTo>
                  <a:pt x="177" y="91"/>
                  <a:pt x="177" y="91"/>
                  <a:pt x="177" y="91"/>
                </a:cubicBezTo>
                <a:cubicBezTo>
                  <a:pt x="177" y="90"/>
                  <a:pt x="177" y="90"/>
                  <a:pt x="177" y="90"/>
                </a:cubicBezTo>
                <a:cubicBezTo>
                  <a:pt x="177" y="90"/>
                  <a:pt x="177" y="90"/>
                  <a:pt x="177" y="90"/>
                </a:cubicBezTo>
                <a:cubicBezTo>
                  <a:pt x="176" y="88"/>
                  <a:pt x="169" y="86"/>
                  <a:pt x="167" y="85"/>
                </a:cubicBezTo>
                <a:cubicBezTo>
                  <a:pt x="179" y="47"/>
                  <a:pt x="179" y="47"/>
                  <a:pt x="179" y="47"/>
                </a:cubicBezTo>
                <a:cubicBezTo>
                  <a:pt x="168" y="47"/>
                  <a:pt x="168" y="47"/>
                  <a:pt x="168" y="47"/>
                </a:cubicBezTo>
                <a:cubicBezTo>
                  <a:pt x="141" y="80"/>
                  <a:pt x="141" y="80"/>
                  <a:pt x="141" y="80"/>
                </a:cubicBezTo>
                <a:cubicBezTo>
                  <a:pt x="141" y="80"/>
                  <a:pt x="135" y="78"/>
                  <a:pt x="129" y="77"/>
                </a:cubicBezTo>
                <a:cubicBezTo>
                  <a:pt x="123" y="76"/>
                  <a:pt x="104" y="75"/>
                  <a:pt x="104" y="75"/>
                </a:cubicBezTo>
                <a:cubicBezTo>
                  <a:pt x="105" y="60"/>
                  <a:pt x="105" y="60"/>
                  <a:pt x="105" y="60"/>
                </a:cubicBezTo>
                <a:cubicBezTo>
                  <a:pt x="138" y="1"/>
                  <a:pt x="138" y="1"/>
                  <a:pt x="138" y="1"/>
                </a:cubicBezTo>
                <a:cubicBezTo>
                  <a:pt x="129" y="0"/>
                  <a:pt x="129" y="0"/>
                  <a:pt x="129" y="0"/>
                </a:cubicBezTo>
                <a:cubicBezTo>
                  <a:pt x="83" y="51"/>
                  <a:pt x="83" y="51"/>
                  <a:pt x="83" y="51"/>
                </a:cubicBezTo>
                <a:cubicBezTo>
                  <a:pt x="83" y="51"/>
                  <a:pt x="82" y="50"/>
                  <a:pt x="81" y="50"/>
                </a:cubicBezTo>
                <a:cubicBezTo>
                  <a:pt x="67" y="49"/>
                  <a:pt x="67" y="49"/>
                  <a:pt x="67" y="49"/>
                </a:cubicBezTo>
                <a:cubicBezTo>
                  <a:pt x="64" y="49"/>
                  <a:pt x="62" y="51"/>
                  <a:pt x="62" y="54"/>
                </a:cubicBezTo>
                <a:cubicBezTo>
                  <a:pt x="62" y="54"/>
                  <a:pt x="62" y="54"/>
                  <a:pt x="62" y="54"/>
                </a:cubicBezTo>
                <a:cubicBezTo>
                  <a:pt x="62" y="57"/>
                  <a:pt x="64" y="59"/>
                  <a:pt x="66" y="59"/>
                </a:cubicBezTo>
                <a:cubicBezTo>
                  <a:pt x="75" y="60"/>
                  <a:pt x="75" y="60"/>
                  <a:pt x="75" y="60"/>
                </a:cubicBezTo>
                <a:cubicBezTo>
                  <a:pt x="62" y="75"/>
                  <a:pt x="62" y="75"/>
                  <a:pt x="62" y="75"/>
                </a:cubicBezTo>
                <a:cubicBezTo>
                  <a:pt x="26" y="71"/>
                  <a:pt x="26" y="71"/>
                  <a:pt x="26" y="71"/>
                </a:cubicBezTo>
                <a:cubicBezTo>
                  <a:pt x="21" y="71"/>
                  <a:pt x="0" y="77"/>
                  <a:pt x="0" y="81"/>
                </a:cubicBezTo>
                <a:cubicBezTo>
                  <a:pt x="0" y="81"/>
                  <a:pt x="0" y="81"/>
                  <a:pt x="0" y="81"/>
                </a:cubicBezTo>
                <a:cubicBezTo>
                  <a:pt x="0" y="81"/>
                  <a:pt x="0" y="81"/>
                  <a:pt x="0" y="81"/>
                </a:cubicBezTo>
                <a:cubicBezTo>
                  <a:pt x="0" y="81"/>
                  <a:pt x="0" y="81"/>
                  <a:pt x="0" y="81"/>
                </a:cubicBezTo>
                <a:cubicBezTo>
                  <a:pt x="0" y="81"/>
                  <a:pt x="0" y="81"/>
                  <a:pt x="0" y="81"/>
                </a:cubicBezTo>
                <a:cubicBezTo>
                  <a:pt x="0" y="86"/>
                  <a:pt x="19" y="94"/>
                  <a:pt x="25" y="94"/>
                </a:cubicBezTo>
                <a:close/>
              </a:path>
            </a:pathLst>
          </a:custGeom>
          <a:solidFill>
            <a:srgbClr val="C5C5C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TextBox 46"/>
          <p:cNvSpPr txBox="1"/>
          <p:nvPr/>
        </p:nvSpPr>
        <p:spPr>
          <a:xfrm>
            <a:off x="8257837" y="2076047"/>
            <a:ext cx="2569935" cy="830997"/>
          </a:xfrm>
          <a:prstGeom prst="rect">
            <a:avLst/>
          </a:prstGeom>
          <a:noFill/>
        </p:spPr>
        <p:txBody>
          <a:bodyPr wrap="none" rtlCol="0">
            <a:spAutoFit/>
          </a:bodyPr>
          <a:lstStyle/>
          <a:p>
            <a:r>
              <a:rPr lang="id-ID" sz="4800" b="1" dirty="0" smtClean="0">
                <a:solidFill>
                  <a:srgbClr val="FF6D6D"/>
                </a:solidFill>
                <a:latin typeface="Raleway" panose="020B0003030101060003" pitchFamily="34" charset="0"/>
              </a:rPr>
              <a:t>Release</a:t>
            </a:r>
            <a:endParaRPr lang="id-ID" sz="4800" b="1" dirty="0">
              <a:solidFill>
                <a:srgbClr val="FF6D6D"/>
              </a:solidFill>
              <a:latin typeface="Raleway" panose="020B0003030101060003" pitchFamily="34" charset="0"/>
            </a:endParaRPr>
          </a:p>
        </p:txBody>
      </p:sp>
      <p:sp>
        <p:nvSpPr>
          <p:cNvPr id="48" name="Rectangle 47"/>
          <p:cNvSpPr/>
          <p:nvPr/>
        </p:nvSpPr>
        <p:spPr>
          <a:xfrm>
            <a:off x="8257838" y="2851880"/>
            <a:ext cx="3527780" cy="954107"/>
          </a:xfrm>
          <a:prstGeom prst="rect">
            <a:avLst/>
          </a:prstGeom>
        </p:spPr>
        <p:txBody>
          <a:bodyPr wrap="square">
            <a:spAutoFit/>
          </a:bodyPr>
          <a:lstStyle/>
          <a:p>
            <a:r>
              <a:rPr lang="id-ID" sz="1400" b="1" dirty="0">
                <a:solidFill>
                  <a:schemeClr val="bg1">
                    <a:lumMod val="65000"/>
                  </a:schemeClr>
                </a:solidFill>
                <a:latin typeface="PT Sans" panose="020B0503020203020204" pitchFamily="34" charset="0"/>
              </a:rPr>
              <a:t>Suitable for all categories </a:t>
            </a:r>
            <a:r>
              <a:rPr lang="id-ID" sz="1400" dirty="0">
                <a:solidFill>
                  <a:schemeClr val="bg1">
                    <a:lumMod val="65000"/>
                  </a:schemeClr>
                </a:solidFill>
                <a:latin typeface="PT Sans" panose="020B0503020203020204" pitchFamily="34" charset="0"/>
              </a:rPr>
              <a:t>business and personal presentation, eaque ipsa quae ab illo inventore veritatis et quasi architecto </a:t>
            </a:r>
            <a:r>
              <a:rPr lang="id-ID" sz="1400" dirty="0" smtClean="0">
                <a:solidFill>
                  <a:schemeClr val="bg1">
                    <a:lumMod val="65000"/>
                  </a:schemeClr>
                </a:solidFill>
                <a:latin typeface="PT Sans" panose="020B0503020203020204" pitchFamily="34" charset="0"/>
              </a:rPr>
              <a:t>beatae</a:t>
            </a:r>
            <a:endParaRPr lang="id-ID" sz="1400" dirty="0">
              <a:solidFill>
                <a:schemeClr val="bg1">
                  <a:lumMod val="65000"/>
                </a:schemeClr>
              </a:solidFill>
              <a:latin typeface="PT Sans" panose="020B0503020203020204" pitchFamily="34" charset="0"/>
            </a:endParaRPr>
          </a:p>
        </p:txBody>
      </p:sp>
      <p:sp>
        <p:nvSpPr>
          <p:cNvPr id="23" name="Rectangle 22"/>
          <p:cNvSpPr/>
          <p:nvPr/>
        </p:nvSpPr>
        <p:spPr>
          <a:xfrm>
            <a:off x="-73881" y="4036700"/>
            <a:ext cx="400780" cy="328242"/>
          </a:xfrm>
          <a:prstGeom prst="rect">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4" name="TextBox 23">
            <a:hlinkClick r:id="rId1" action="ppaction://hlinksldjump"/>
          </p:cNvPr>
          <p:cNvSpPr txBox="1"/>
          <p:nvPr/>
        </p:nvSpPr>
        <p:spPr>
          <a:xfrm>
            <a:off x="7099" y="2471725"/>
            <a:ext cx="316112"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1</a:t>
            </a:r>
            <a:endParaRPr lang="id-ID" sz="2400" dirty="0" smtClean="0">
              <a:solidFill>
                <a:schemeClr val="bg1">
                  <a:lumMod val="65000"/>
                </a:schemeClr>
              </a:solidFill>
              <a:latin typeface="Raleway" panose="020B0003030101060003" pitchFamily="34" charset="0"/>
            </a:endParaRPr>
          </a:p>
        </p:txBody>
      </p:sp>
      <p:sp>
        <p:nvSpPr>
          <p:cNvPr id="25" name="TextBox 24">
            <a:hlinkClick r:id="rId2" action="ppaction://hlinksldjump"/>
          </p:cNvPr>
          <p:cNvSpPr txBox="1"/>
          <p:nvPr/>
        </p:nvSpPr>
        <p:spPr>
          <a:xfrm>
            <a:off x="7099" y="2844102"/>
            <a:ext cx="359394"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2</a:t>
            </a:r>
            <a:endParaRPr lang="id-ID" sz="2400" dirty="0" smtClean="0">
              <a:solidFill>
                <a:schemeClr val="bg1">
                  <a:lumMod val="65000"/>
                </a:schemeClr>
              </a:solidFill>
              <a:latin typeface="Raleway" panose="020B0003030101060003" pitchFamily="34" charset="0"/>
            </a:endParaRPr>
          </a:p>
        </p:txBody>
      </p:sp>
      <p:sp>
        <p:nvSpPr>
          <p:cNvPr id="26" name="TextBox 25">
            <a:hlinkClick r:id="rId3" action="ppaction://hlinksldjump"/>
          </p:cNvPr>
          <p:cNvSpPr txBox="1"/>
          <p:nvPr/>
        </p:nvSpPr>
        <p:spPr>
          <a:xfrm>
            <a:off x="7099" y="3202658"/>
            <a:ext cx="356188"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3</a:t>
            </a:r>
            <a:endParaRPr lang="id-ID" sz="2400" dirty="0" smtClean="0">
              <a:solidFill>
                <a:schemeClr val="bg1">
                  <a:lumMod val="65000"/>
                </a:schemeClr>
              </a:solidFill>
              <a:latin typeface="Raleway" panose="020B0003030101060003" pitchFamily="34" charset="0"/>
            </a:endParaRPr>
          </a:p>
        </p:txBody>
      </p:sp>
      <p:sp>
        <p:nvSpPr>
          <p:cNvPr id="27" name="TextBox 26">
            <a:hlinkClick r:id="rId4" action="ppaction://hlinksldjump"/>
          </p:cNvPr>
          <p:cNvSpPr txBox="1"/>
          <p:nvPr/>
        </p:nvSpPr>
        <p:spPr>
          <a:xfrm>
            <a:off x="7099" y="3575035"/>
            <a:ext cx="357790" cy="461665"/>
          </a:xfrm>
          <a:prstGeom prst="rect">
            <a:avLst/>
          </a:prstGeom>
          <a:noFill/>
        </p:spPr>
        <p:txBody>
          <a:bodyPr wrap="none" rtlCol="0">
            <a:spAutoFit/>
          </a:bodyPr>
          <a:lstStyle/>
          <a:p>
            <a:r>
              <a:rPr lang="id-ID" sz="2400" dirty="0" smtClean="0">
                <a:solidFill>
                  <a:schemeClr val="bg1">
                    <a:lumMod val="65000"/>
                  </a:schemeClr>
                </a:solidFill>
                <a:latin typeface="Raleway" panose="020B0003030101060003" pitchFamily="34" charset="0"/>
              </a:rPr>
              <a:t>4</a:t>
            </a:r>
            <a:endParaRPr lang="id-ID" sz="2400" dirty="0" smtClean="0">
              <a:solidFill>
                <a:schemeClr val="bg1">
                  <a:lumMod val="65000"/>
                </a:schemeClr>
              </a:solidFill>
              <a:latin typeface="Raleway" panose="020B0003030101060003" pitchFamily="34" charset="0"/>
            </a:endParaRPr>
          </a:p>
        </p:txBody>
      </p:sp>
      <p:sp>
        <p:nvSpPr>
          <p:cNvPr id="28" name="TextBox 27">
            <a:hlinkClick r:id="rId5" action="ppaction://hlinksldjump"/>
          </p:cNvPr>
          <p:cNvSpPr txBox="1"/>
          <p:nvPr/>
        </p:nvSpPr>
        <p:spPr>
          <a:xfrm>
            <a:off x="7099" y="3933591"/>
            <a:ext cx="354584" cy="461665"/>
          </a:xfrm>
          <a:prstGeom prst="rect">
            <a:avLst/>
          </a:prstGeom>
          <a:noFill/>
        </p:spPr>
        <p:txBody>
          <a:bodyPr wrap="none" rtlCol="0">
            <a:spAutoFit/>
          </a:bodyPr>
          <a:lstStyle/>
          <a:p>
            <a:r>
              <a:rPr lang="id-ID" sz="2400" b="1" dirty="0" smtClean="0">
                <a:solidFill>
                  <a:schemeClr val="bg1">
                    <a:lumMod val="50000"/>
                  </a:schemeClr>
                </a:solidFill>
                <a:latin typeface="Raleway" panose="020B0003030101060003" pitchFamily="34" charset="0"/>
              </a:rPr>
              <a:t>5</a:t>
            </a:r>
            <a:endParaRPr lang="id-ID" sz="2400" b="1" dirty="0" smtClean="0">
              <a:solidFill>
                <a:schemeClr val="bg1">
                  <a:lumMod val="50000"/>
                </a:schemeClr>
              </a:solidFill>
              <a:latin typeface="Raleway" panose="020B00030301010600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98"/>
                                        </p:tgtEl>
                                        <p:attrNameLst>
                                          <p:attrName>style.visibility</p:attrName>
                                        </p:attrNameLst>
                                      </p:cBhvr>
                                      <p:to>
                                        <p:strVal val="visible"/>
                                      </p:to>
                                    </p:set>
                                    <p:animEffect transition="in" filter="fade">
                                      <p:cBhvr>
                                        <p:cTn id="7" dur="500"/>
                                        <p:tgtEl>
                                          <p:spTgt spid="39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99"/>
                                        </p:tgtEl>
                                        <p:attrNameLst>
                                          <p:attrName>style.visibility</p:attrName>
                                        </p:attrNameLst>
                                      </p:cBhvr>
                                      <p:to>
                                        <p:strVal val="visible"/>
                                      </p:to>
                                    </p:set>
                                    <p:animEffect transition="in" filter="fade">
                                      <p:cBhvr>
                                        <p:cTn id="11" dur="500"/>
                                        <p:tgtEl>
                                          <p:spTgt spid="39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2" presetClass="entr" presetSubtype="8"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fill="hold"/>
                                        <p:tgtEl>
                                          <p:spTgt spid="23"/>
                                        </p:tgtEl>
                                        <p:attrNameLst>
                                          <p:attrName>ppt_x</p:attrName>
                                        </p:attrNameLst>
                                      </p:cBhvr>
                                      <p:tavLst>
                                        <p:tav tm="0">
                                          <p:val>
                                            <p:strVal val="0-#ppt_w/2"/>
                                          </p:val>
                                        </p:tav>
                                        <p:tav tm="100000">
                                          <p:val>
                                            <p:strVal val="#ppt_x"/>
                                          </p:val>
                                        </p:tav>
                                      </p:tavLst>
                                    </p:anim>
                                    <p:anim calcmode="lin" valueType="num">
                                      <p:cBhvr additive="base">
                                        <p:cTn id="32" dur="500" fill="hold"/>
                                        <p:tgtEl>
                                          <p:spTgt spid="23"/>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10" presetClass="entr" presetSubtype="0" fill="hold" grpId="1"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par>
                          <p:cTn id="37" fill="hold">
                            <p:stCondLst>
                              <p:cond delay="2500"/>
                            </p:stCondLst>
                            <p:childTnLst>
                              <p:par>
                                <p:cTn id="38" presetID="8" presetClass="emph" presetSubtype="0" fill="hold" grpId="0" nodeType="afterEffect">
                                  <p:stCondLst>
                                    <p:cond delay="0"/>
                                  </p:stCondLst>
                                  <p:childTnLst>
                                    <p:animRot by="5400000">
                                      <p:cBhvr>
                                        <p:cTn id="39" dur="2000" fill="hold"/>
                                        <p:tgtEl>
                                          <p:spTgt spid="5"/>
                                        </p:tgtEl>
                                        <p:attrNameLst>
                                          <p:attrName>r</p:attrName>
                                        </p:attrNameLst>
                                      </p:cBhvr>
                                    </p:animRo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childTnLst>
                                </p:cTn>
                              </p:par>
                            </p:childTnLst>
                          </p:cTn>
                        </p:par>
                        <p:par>
                          <p:cTn id="72" fill="hold">
                            <p:stCondLst>
                              <p:cond delay="8500"/>
                            </p:stCondLst>
                            <p:childTnLst>
                              <p:par>
                                <p:cTn id="73" presetID="22" presetClass="entr" presetSubtype="2" fill="hold" grpId="0" nodeType="after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wipe(right)">
                                      <p:cBhvr>
                                        <p:cTn id="75" dur="500"/>
                                        <p:tgtEl>
                                          <p:spTgt spid="18"/>
                                        </p:tgtEl>
                                      </p:cBhvr>
                                    </p:animEffect>
                                  </p:childTnLst>
                                </p:cTn>
                              </p:par>
                            </p:childTnLst>
                          </p:cTn>
                        </p:par>
                        <p:par>
                          <p:cTn id="76" fill="hold">
                            <p:stCondLst>
                              <p:cond delay="9000"/>
                            </p:stCondLst>
                            <p:childTnLst>
                              <p:par>
                                <p:cTn id="77" presetID="22" presetClass="entr" presetSubtype="2"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right)">
                                      <p:cBhvr>
                                        <p:cTn id="79" dur="500"/>
                                        <p:tgtEl>
                                          <p:spTgt spid="19"/>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fade">
                                      <p:cBhvr>
                                        <p:cTn id="82" dur="500"/>
                                        <p:tgtEl>
                                          <p:spTgt spid="47"/>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fade">
                                      <p:cBhvr>
                                        <p:cTn id="85"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8" grpId="0"/>
      <p:bldP spid="399" grpId="0"/>
      <p:bldP spid="5" grpId="0" bldLvl="0" animBg="1"/>
      <p:bldP spid="5" grpId="1" bldLvl="0" animBg="1"/>
      <p:bldP spid="9" grpId="0" bldLvl="0" animBg="1"/>
      <p:bldP spid="10" grpId="0" bldLvl="0" animBg="1"/>
      <p:bldP spid="11" grpId="0" bldLvl="0" animBg="1"/>
      <p:bldP spid="12" grpId="0" bldLvl="0" animBg="1"/>
      <p:bldP spid="13" grpId="0" bldLvl="0" animBg="1"/>
      <p:bldP spid="15" grpId="0" bldLvl="0" animBg="1"/>
      <p:bldP spid="16" grpId="0" bldLvl="0" animBg="1"/>
      <p:bldP spid="17" grpId="0" bldLvl="0" animBg="1"/>
      <p:bldP spid="18" grpId="0" bldLvl="0" animBg="1"/>
      <p:bldP spid="19" grpId="0" bldLvl="0" animBg="1"/>
      <p:bldP spid="47" grpId="0"/>
      <p:bldP spid="48" grpId="0"/>
      <p:bldP spid="23" grpId="0" bldLvl="0" animBg="1"/>
      <p:bldP spid="24" grpId="0"/>
      <p:bldP spid="25" grpId="0"/>
      <p:bldP spid="26" grpId="0"/>
      <p:bldP spid="27" grpId="0"/>
      <p:bldP spid="28"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文本框 141"/>
          <p:cNvSpPr txBox="1"/>
          <p:nvPr/>
        </p:nvSpPr>
        <p:spPr>
          <a:xfrm>
            <a:off x="878840" y="785177"/>
            <a:ext cx="5080000" cy="1938020"/>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本节介绍求解旅行商问题的优先队列分支限界算法。该问题的解空间是一棵排列树。</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在计算限界函数时，令扩展结点</a:t>
            </a:r>
            <a:r>
              <a:rPr lang="en-US" altLang="zh-CN" sz="2400" b="0" i="1">
                <a:latin typeface="宋体" panose="02010600030101010101" pitchFamily="2" charset="-122"/>
                <a:ea typeface="宋体" panose="02010600030101010101" pitchFamily="2" charset="-122"/>
                <a:cs typeface="宋体" panose="02010600030101010101" pitchFamily="2" charset="-122"/>
              </a:rPr>
              <a:t>i</a:t>
            </a:r>
            <a:r>
              <a:rPr lang="zh-CN" altLang="en-US" sz="2400" b="0">
                <a:latin typeface="宋体" panose="02010600030101010101" pitchFamily="2" charset="-122"/>
                <a:ea typeface="宋体" panose="02010600030101010101" pitchFamily="2" charset="-122"/>
                <a:cs typeface="宋体" panose="02010600030101010101" pitchFamily="2" charset="-122"/>
              </a:rPr>
              <a:t>的当前费用为：</a:t>
            </a:r>
            <a:endParaRPr lang="zh-CN" altLang="en-US" sz="2400"/>
          </a:p>
        </p:txBody>
      </p:sp>
      <p:graphicFrame>
        <p:nvGraphicFramePr>
          <p:cNvPr id="2" name="对象 167"/>
          <p:cNvGraphicFramePr>
            <a:graphicFrameLocks noChangeAspect="1"/>
          </p:cNvGraphicFramePr>
          <p:nvPr/>
        </p:nvGraphicFramePr>
        <p:xfrm>
          <a:off x="878840" y="2722880"/>
          <a:ext cx="3936365" cy="1102360"/>
        </p:xfrm>
        <a:graphic>
          <a:graphicData uri="http://schemas.openxmlformats.org/presentationml/2006/ole">
            <mc:AlternateContent xmlns:mc="http://schemas.openxmlformats.org/markup-compatibility/2006">
              <mc:Choice xmlns:v="urn:schemas-microsoft-com:vml" Requires="v">
                <p:oleObj spid="_x0000_s24742" name="" r:id="rId1" imgW="1587500" imgH="444500" progId="Equation.KSEE3">
                  <p:embed/>
                </p:oleObj>
              </mc:Choice>
              <mc:Fallback>
                <p:oleObj name="" r:id="rId1" imgW="1587500" imgH="444500" progId="Equation.KSEE3">
                  <p:embed/>
                  <p:pic>
                    <p:nvPicPr>
                      <p:cNvPr id="0" name="图片 3075"/>
                      <p:cNvPicPr/>
                      <p:nvPr/>
                    </p:nvPicPr>
                    <p:blipFill>
                      <a:blip r:embed="rId2"/>
                      <a:stretch>
                        <a:fillRect/>
                      </a:stretch>
                    </p:blipFill>
                    <p:spPr>
                      <a:xfrm>
                        <a:off x="878840" y="2722880"/>
                        <a:ext cx="3936365" cy="1102360"/>
                      </a:xfrm>
                      <a:prstGeom prst="rect">
                        <a:avLst/>
                      </a:prstGeom>
                      <a:noFill/>
                      <a:ln w="38100">
                        <a:noFill/>
                        <a:miter/>
                      </a:ln>
                    </p:spPr>
                  </p:pic>
                </p:oleObj>
              </mc:Fallback>
            </mc:AlternateContent>
          </a:graphicData>
        </a:graphic>
      </p:graphicFrame>
      <p:sp>
        <p:nvSpPr>
          <p:cNvPr id="3" name="文本框 2"/>
          <p:cNvSpPr txBox="1"/>
          <p:nvPr/>
        </p:nvSpPr>
        <p:spPr>
          <a:xfrm>
            <a:off x="878840" y="3975735"/>
            <a:ext cx="5080000" cy="829945"/>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从每个剩余结点出发的最小出边费用的总和为：</a:t>
            </a:r>
            <a:endParaRPr lang="zh-CN" altLang="en-US" sz="2400"/>
          </a:p>
        </p:txBody>
      </p:sp>
      <p:graphicFrame>
        <p:nvGraphicFramePr>
          <p:cNvPr id="4" name="对象 168"/>
          <p:cNvGraphicFramePr>
            <a:graphicFrameLocks noChangeAspect="1"/>
          </p:cNvGraphicFramePr>
          <p:nvPr/>
        </p:nvGraphicFramePr>
        <p:xfrm>
          <a:off x="878840" y="4805680"/>
          <a:ext cx="5151120" cy="1214120"/>
        </p:xfrm>
        <a:graphic>
          <a:graphicData uri="http://schemas.openxmlformats.org/presentationml/2006/ole">
            <mc:AlternateContent xmlns:mc="http://schemas.openxmlformats.org/markup-compatibility/2006">
              <mc:Choice xmlns:v="urn:schemas-microsoft-com:vml" Requires="v">
                <p:oleObj spid="_x0000_s24743" name="" r:id="rId3" imgW="1993900" imgH="469900" progId="Equation.KSEE3">
                  <p:embed/>
                </p:oleObj>
              </mc:Choice>
              <mc:Fallback>
                <p:oleObj name="" r:id="rId3" imgW="1993900" imgH="469900" progId="Equation.KSEE3">
                  <p:embed/>
                  <p:pic>
                    <p:nvPicPr>
                      <p:cNvPr id="0" name="图片 2"/>
                      <p:cNvPicPr/>
                      <p:nvPr/>
                    </p:nvPicPr>
                    <p:blipFill>
                      <a:blip r:embed="rId4"/>
                      <a:stretch>
                        <a:fillRect/>
                      </a:stretch>
                    </p:blipFill>
                    <p:spPr>
                      <a:xfrm>
                        <a:off x="878840" y="4805680"/>
                        <a:ext cx="5151120" cy="1214120"/>
                      </a:xfrm>
                      <a:prstGeom prst="rect">
                        <a:avLst/>
                      </a:prstGeom>
                      <a:noFill/>
                      <a:ln w="38100">
                        <a:noFill/>
                        <a:miter/>
                      </a:ln>
                    </p:spPr>
                  </p:pic>
                </p:oleObj>
              </mc:Fallback>
            </mc:AlternateContent>
          </a:graphicData>
        </a:graphic>
      </p:graphicFrame>
      <p:sp>
        <p:nvSpPr>
          <p:cNvPr id="6" name="文本框 5"/>
          <p:cNvSpPr txBox="1"/>
          <p:nvPr/>
        </p:nvSpPr>
        <p:spPr>
          <a:xfrm>
            <a:off x="6509385" y="916305"/>
            <a:ext cx="5080000" cy="460375"/>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则扩展结点</a:t>
            </a:r>
            <a:r>
              <a:rPr lang="en-US" altLang="zh-CN" sz="2400" b="0">
                <a:latin typeface="宋体" panose="02010600030101010101" pitchFamily="2" charset="-122"/>
                <a:ea typeface="宋体" panose="02010600030101010101" pitchFamily="2" charset="-122"/>
                <a:cs typeface="宋体" panose="02010600030101010101" pitchFamily="2" charset="-122"/>
              </a:rPr>
              <a:t>i</a:t>
            </a:r>
            <a:r>
              <a:rPr lang="zh-CN" altLang="en-US" sz="2400" b="0">
                <a:latin typeface="宋体" panose="02010600030101010101" pitchFamily="2" charset="-122"/>
                <a:ea typeface="宋体" panose="02010600030101010101" pitchFamily="2" charset="-122"/>
                <a:cs typeface="宋体" panose="02010600030101010101" pitchFamily="2" charset="-122"/>
              </a:rPr>
              <a:t>的限界函数为：</a:t>
            </a:r>
            <a:endParaRPr lang="zh-CN" altLang="en-US" sz="2400"/>
          </a:p>
        </p:txBody>
      </p:sp>
      <p:sp>
        <p:nvSpPr>
          <p:cNvPr id="7" name="文本框 6"/>
          <p:cNvSpPr txBox="1"/>
          <p:nvPr/>
        </p:nvSpPr>
        <p:spPr>
          <a:xfrm>
            <a:off x="6509385" y="1376680"/>
            <a:ext cx="5080000" cy="521970"/>
          </a:xfrm>
          <a:prstGeom prst="rect">
            <a:avLst/>
          </a:prstGeom>
          <a:noFill/>
          <a:ln w="9525">
            <a:noFill/>
          </a:ln>
        </p:spPr>
        <p:txBody>
          <a:bodyPr>
            <a:spAutoFit/>
          </a:bodyPr>
          <a:lstStyle/>
          <a:p>
            <a:pPr indent="266700"/>
            <a:r>
              <a:rPr lang="en-US" altLang="zh-CN" sz="2800" b="1">
                <a:latin typeface="宋体" panose="02010600030101010101" pitchFamily="2" charset="-122"/>
                <a:ea typeface="宋体" panose="02010600030101010101" pitchFamily="2" charset="-122"/>
                <a:cs typeface="宋体" panose="02010600030101010101" pitchFamily="2" charset="-122"/>
              </a:rPr>
              <a:t>B(</a:t>
            </a:r>
            <a:r>
              <a:rPr lang="en-US" altLang="zh-CN" sz="2800" b="1" i="1">
                <a:latin typeface="宋体" panose="02010600030101010101" pitchFamily="2" charset="-122"/>
                <a:ea typeface="宋体" panose="02010600030101010101" pitchFamily="2" charset="-122"/>
                <a:cs typeface="宋体" panose="02010600030101010101" pitchFamily="2" charset="-122"/>
              </a:rPr>
              <a:t>i</a:t>
            </a:r>
            <a:r>
              <a:rPr lang="en-US" altLang="zh-CN" sz="2800" b="1">
                <a:latin typeface="宋体" panose="02010600030101010101" pitchFamily="2" charset="-122"/>
                <a:ea typeface="宋体" panose="02010600030101010101" pitchFamily="2" charset="-122"/>
                <a:cs typeface="宋体" panose="02010600030101010101" pitchFamily="2" charset="-122"/>
              </a:rPr>
              <a:t>)=cc(</a:t>
            </a:r>
            <a:r>
              <a:rPr lang="en-US" altLang="zh-CN" sz="2800" b="1" i="1">
                <a:latin typeface="宋体" panose="02010600030101010101" pitchFamily="2" charset="-122"/>
                <a:ea typeface="宋体" panose="02010600030101010101" pitchFamily="2" charset="-122"/>
                <a:cs typeface="宋体" panose="02010600030101010101" pitchFamily="2" charset="-122"/>
              </a:rPr>
              <a:t>i</a:t>
            </a:r>
            <a:r>
              <a:rPr lang="en-US" altLang="zh-CN" sz="2800" b="1">
                <a:latin typeface="宋体" panose="02010600030101010101" pitchFamily="2" charset="-122"/>
                <a:ea typeface="宋体" panose="02010600030101010101" pitchFamily="2" charset="-122"/>
                <a:cs typeface="宋体" panose="02010600030101010101" pitchFamily="2" charset="-122"/>
              </a:rPr>
              <a:t>)+rcost(</a:t>
            </a:r>
            <a:r>
              <a:rPr lang="en-US" altLang="zh-CN" sz="2800" b="1" i="1">
                <a:latin typeface="宋体" panose="02010600030101010101" pitchFamily="2" charset="-122"/>
                <a:ea typeface="宋体" panose="02010600030101010101" pitchFamily="2" charset="-122"/>
                <a:cs typeface="宋体" panose="02010600030101010101" pitchFamily="2" charset="-122"/>
              </a:rPr>
              <a:t>i</a:t>
            </a:r>
            <a:r>
              <a:rPr lang="en-US" altLang="zh-CN" sz="2800" b="1">
                <a:latin typeface="宋体" panose="02010600030101010101" pitchFamily="2" charset="-122"/>
                <a:ea typeface="宋体" panose="02010600030101010101" pitchFamily="2" charset="-122"/>
                <a:cs typeface="宋体" panose="02010600030101010101" pitchFamily="2" charset="-122"/>
              </a:rPr>
              <a:t>)</a:t>
            </a:r>
            <a:endParaRPr lang="zh-CN" altLang="en-US" sz="2800" b="1"/>
          </a:p>
        </p:txBody>
      </p:sp>
      <p:sp>
        <p:nvSpPr>
          <p:cNvPr id="21" name="文本框 20"/>
          <p:cNvSpPr txBox="1"/>
          <p:nvPr/>
        </p:nvSpPr>
        <p:spPr>
          <a:xfrm>
            <a:off x="6509385" y="2489835"/>
            <a:ext cx="5080000" cy="1568450"/>
          </a:xfrm>
          <a:prstGeom prst="rect">
            <a:avLst/>
          </a:prstGeom>
          <a:noFill/>
          <a:ln w="9525">
            <a:noFill/>
          </a:ln>
        </p:spPr>
        <p:txBody>
          <a:bodyPr>
            <a:spAutoFit/>
          </a:bodyPr>
          <a:lstStyle/>
          <a:p>
            <a:pPr indent="0"/>
            <a:r>
              <a:rPr lang="zh-CN" altLang="en-US" sz="2400" b="0">
                <a:latin typeface="宋体" panose="02010600030101010101" pitchFamily="2" charset="-122"/>
                <a:ea typeface="宋体" panose="02010600030101010101" pitchFamily="2" charset="-122"/>
                <a:cs typeface="宋体" panose="02010600030101010101" pitchFamily="2" charset="-122"/>
              </a:rPr>
              <a:t>令</a:t>
            </a:r>
            <a:r>
              <a:rPr lang="en-US" altLang="zh-CN" sz="2400" b="0">
                <a:latin typeface="宋体" panose="02010600030101010101" pitchFamily="2" charset="-122"/>
                <a:ea typeface="宋体" panose="02010600030101010101" pitchFamily="2" charset="-122"/>
                <a:cs typeface="宋体" panose="02010600030101010101" pitchFamily="2" charset="-122"/>
              </a:rPr>
              <a:t>bestc</a:t>
            </a:r>
            <a:r>
              <a:rPr lang="zh-CN" altLang="en-US" sz="2400" b="0">
                <a:latin typeface="宋体" panose="02010600030101010101" pitchFamily="2" charset="-122"/>
                <a:ea typeface="宋体" panose="02010600030101010101" pitchFamily="2" charset="-122"/>
                <a:cs typeface="宋体" panose="02010600030101010101" pitchFamily="2" charset="-122"/>
              </a:rPr>
              <a:t>表示目前为止找到的最佳回路的费用和，如果</a:t>
            </a:r>
            <a:r>
              <a:rPr lang="en-US" altLang="zh-CN" sz="2400" b="0">
                <a:latin typeface="Times New Roman" panose="02020603050405020304" charset="0"/>
                <a:ea typeface="Times New Roman" panose="02020603050405020304" charset="0"/>
                <a:cs typeface="Times New Roman" panose="02020603050405020304" charset="0"/>
              </a:rPr>
              <a:t>B(</a:t>
            </a:r>
            <a:r>
              <a:rPr lang="en-US" altLang="zh-CN" sz="2400" b="0" i="1">
                <a:latin typeface="宋体" panose="02010600030101010101" pitchFamily="2" charset="-122"/>
                <a:ea typeface="宋体" panose="02010600030101010101" pitchFamily="2" charset="-122"/>
                <a:cs typeface="宋体" panose="02010600030101010101" pitchFamily="2" charset="-122"/>
              </a:rPr>
              <a:t>i</a:t>
            </a:r>
            <a:r>
              <a:rPr lang="en-US" altLang="zh-CN" sz="2400" b="0">
                <a:latin typeface="宋体" panose="02010600030101010101" pitchFamily="2" charset="-122"/>
                <a:ea typeface="宋体" panose="02010600030101010101" pitchFamily="2" charset="-122"/>
                <a:cs typeface="宋体" panose="02010600030101010101" pitchFamily="2" charset="-122"/>
              </a:rPr>
              <a:t>)   bestc</a:t>
            </a:r>
            <a:r>
              <a:rPr lang="zh-CN" altLang="en-US" sz="2400" b="0">
                <a:latin typeface="宋体" panose="02010600030101010101" pitchFamily="2" charset="-122"/>
                <a:ea typeface="宋体" panose="02010600030101010101" pitchFamily="2" charset="-122"/>
                <a:cs typeface="宋体" panose="02010600030101010101" pitchFamily="2" charset="-122"/>
              </a:rPr>
              <a:t>，则不用把</a:t>
            </a:r>
            <a:r>
              <a:rPr lang="en-US" altLang="zh-CN" sz="2400" b="0" i="1">
                <a:latin typeface="宋体" panose="02010600030101010101" pitchFamily="2" charset="-122"/>
                <a:ea typeface="宋体" panose="02010600030101010101" pitchFamily="2" charset="-122"/>
                <a:cs typeface="宋体" panose="02010600030101010101" pitchFamily="2" charset="-122"/>
              </a:rPr>
              <a:t>x</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i</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放入活结点表中，否则放入。</a:t>
            </a:r>
            <a:endParaRPr lang="zh-CN" altLang="en-US" sz="2400"/>
          </a:p>
        </p:txBody>
      </p:sp>
      <p:graphicFrame>
        <p:nvGraphicFramePr>
          <p:cNvPr id="8" name="对象 170"/>
          <p:cNvGraphicFramePr>
            <a:graphicFrameLocks noChangeAspect="1"/>
          </p:cNvGraphicFramePr>
          <p:nvPr/>
        </p:nvGraphicFramePr>
        <p:xfrm>
          <a:off x="9688830" y="2831465"/>
          <a:ext cx="355600" cy="426720"/>
        </p:xfrm>
        <a:graphic>
          <a:graphicData uri="http://schemas.openxmlformats.org/presentationml/2006/ole">
            <mc:AlternateContent xmlns:mc="http://schemas.openxmlformats.org/markup-compatibility/2006">
              <mc:Choice xmlns:v="urn:schemas-microsoft-com:vml" Requires="v">
                <p:oleObj spid="_x0000_s24744" name="" r:id="rId5" imgW="127000" imgH="152400" progId="Equation.KSEE3">
                  <p:embed/>
                </p:oleObj>
              </mc:Choice>
              <mc:Fallback>
                <p:oleObj name="" r:id="rId5" imgW="127000" imgH="152400" progId="Equation.KSEE3">
                  <p:embed/>
                  <p:pic>
                    <p:nvPicPr>
                      <p:cNvPr id="0" name="图片 21"/>
                      <p:cNvPicPr/>
                      <p:nvPr/>
                    </p:nvPicPr>
                    <p:blipFill>
                      <a:blip r:embed="rId6"/>
                      <a:stretch>
                        <a:fillRect/>
                      </a:stretch>
                    </p:blipFill>
                    <p:spPr>
                      <a:xfrm>
                        <a:off x="9688830" y="2831465"/>
                        <a:ext cx="355600" cy="426720"/>
                      </a:xfrm>
                      <a:prstGeom prst="rect">
                        <a:avLst/>
                      </a:prstGeom>
                      <a:noFill/>
                      <a:ln w="38100">
                        <a:noFill/>
                        <a:miter/>
                      </a:ln>
                    </p:spPr>
                  </p:pic>
                </p:oleObj>
              </mc:Fallback>
            </mc:AlternateContent>
          </a:graphicData>
        </a:graphic>
      </p:graphicFrame>
      <p:cxnSp>
        <p:nvCxnSpPr>
          <p:cNvPr id="29" name="Straight Connector 64"/>
          <p:cNvCxnSpPr/>
          <p:nvPr/>
        </p:nvCxnSpPr>
        <p:spPr>
          <a:xfrm>
            <a:off x="623035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30" name="Oval 65"/>
          <p:cNvSpPr/>
          <p:nvPr/>
        </p:nvSpPr>
        <p:spPr>
          <a:xfrm>
            <a:off x="607458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Oval 66"/>
          <p:cNvSpPr/>
          <p:nvPr/>
        </p:nvSpPr>
        <p:spPr>
          <a:xfrm>
            <a:off x="607458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Oval 67"/>
          <p:cNvSpPr/>
          <p:nvPr/>
        </p:nvSpPr>
        <p:spPr>
          <a:xfrm>
            <a:off x="607458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3" name="Oval 68"/>
          <p:cNvSpPr/>
          <p:nvPr/>
        </p:nvSpPr>
        <p:spPr>
          <a:xfrm>
            <a:off x="607458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p:cTn id="11" dur="500" fill="hold"/>
                                        <p:tgtEl>
                                          <p:spTgt spid="30"/>
                                        </p:tgtEl>
                                        <p:attrNameLst>
                                          <p:attrName>ppt_w</p:attrName>
                                        </p:attrNameLst>
                                      </p:cBhvr>
                                      <p:tavLst>
                                        <p:tav tm="0">
                                          <p:val>
                                            <p:fltVal val="0"/>
                                          </p:val>
                                        </p:tav>
                                        <p:tav tm="100000">
                                          <p:val>
                                            <p:strVal val="#ppt_w"/>
                                          </p:val>
                                        </p:tav>
                                      </p:tavLst>
                                    </p:anim>
                                    <p:anim calcmode="lin" valueType="num">
                                      <p:cBhvr>
                                        <p:cTn id="12" dur="500" fill="hold"/>
                                        <p:tgtEl>
                                          <p:spTgt spid="30"/>
                                        </p:tgtEl>
                                        <p:attrNameLst>
                                          <p:attrName>ppt_h</p:attrName>
                                        </p:attrNameLst>
                                      </p:cBhvr>
                                      <p:tavLst>
                                        <p:tav tm="0">
                                          <p:val>
                                            <p:fltVal val="0"/>
                                          </p:val>
                                        </p:tav>
                                        <p:tav tm="100000">
                                          <p:val>
                                            <p:strVal val="#ppt_h"/>
                                          </p:val>
                                        </p:tav>
                                      </p:tavLst>
                                    </p:anim>
                                    <p:animEffect transition="in" filter="fade">
                                      <p:cBhvr>
                                        <p:cTn id="13" dur="500"/>
                                        <p:tgtEl>
                                          <p:spTgt spid="30"/>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p:cTn id="23" dur="500" fill="hold"/>
                                        <p:tgtEl>
                                          <p:spTgt spid="32"/>
                                        </p:tgtEl>
                                        <p:attrNameLst>
                                          <p:attrName>ppt_w</p:attrName>
                                        </p:attrNameLst>
                                      </p:cBhvr>
                                      <p:tavLst>
                                        <p:tav tm="0">
                                          <p:val>
                                            <p:fltVal val="0"/>
                                          </p:val>
                                        </p:tav>
                                        <p:tav tm="100000">
                                          <p:val>
                                            <p:strVal val="#ppt_w"/>
                                          </p:val>
                                        </p:tav>
                                      </p:tavLst>
                                    </p:anim>
                                    <p:anim calcmode="lin" valueType="num">
                                      <p:cBhvr>
                                        <p:cTn id="24" dur="500" fill="hold"/>
                                        <p:tgtEl>
                                          <p:spTgt spid="32"/>
                                        </p:tgtEl>
                                        <p:attrNameLst>
                                          <p:attrName>ppt_h</p:attrName>
                                        </p:attrNameLst>
                                      </p:cBhvr>
                                      <p:tavLst>
                                        <p:tav tm="0">
                                          <p:val>
                                            <p:fltVal val="0"/>
                                          </p:val>
                                        </p:tav>
                                        <p:tav tm="100000">
                                          <p:val>
                                            <p:strVal val="#ppt_h"/>
                                          </p:val>
                                        </p:tav>
                                      </p:tavLst>
                                    </p:anim>
                                    <p:animEffect transition="in" filter="fade">
                                      <p:cBhvr>
                                        <p:cTn id="25" dur="500"/>
                                        <p:tgtEl>
                                          <p:spTgt spid="3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Effect transition="in" filter="fade">
                                      <p:cBhvr>
                                        <p:cTn id="31" dur="500"/>
                                        <p:tgtEl>
                                          <p:spTgt spid="33"/>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580">
                                          <p:stCondLst>
                                            <p:cond delay="0"/>
                                          </p:stCondLst>
                                        </p:cTn>
                                        <p:tgtEl>
                                          <p:spTgt spid="6"/>
                                        </p:tgtEl>
                                      </p:cBhvr>
                                    </p:animEffect>
                                    <p:anim calcmode="lin" valueType="num">
                                      <p:cBhvr>
                                        <p:cTn id="37"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2" dur="26">
                                          <p:stCondLst>
                                            <p:cond delay="650"/>
                                          </p:stCondLst>
                                        </p:cTn>
                                        <p:tgtEl>
                                          <p:spTgt spid="6"/>
                                        </p:tgtEl>
                                      </p:cBhvr>
                                      <p:to x="100000" y="60000"/>
                                    </p:animScale>
                                    <p:animScale>
                                      <p:cBhvr>
                                        <p:cTn id="43" dur="166" decel="50000">
                                          <p:stCondLst>
                                            <p:cond delay="676"/>
                                          </p:stCondLst>
                                        </p:cTn>
                                        <p:tgtEl>
                                          <p:spTgt spid="6"/>
                                        </p:tgtEl>
                                      </p:cBhvr>
                                      <p:to x="100000" y="100000"/>
                                    </p:animScale>
                                    <p:animScale>
                                      <p:cBhvr>
                                        <p:cTn id="44" dur="26">
                                          <p:stCondLst>
                                            <p:cond delay="1312"/>
                                          </p:stCondLst>
                                        </p:cTn>
                                        <p:tgtEl>
                                          <p:spTgt spid="6"/>
                                        </p:tgtEl>
                                      </p:cBhvr>
                                      <p:to x="100000" y="80000"/>
                                    </p:animScale>
                                    <p:animScale>
                                      <p:cBhvr>
                                        <p:cTn id="45" dur="166" decel="50000">
                                          <p:stCondLst>
                                            <p:cond delay="1338"/>
                                          </p:stCondLst>
                                        </p:cTn>
                                        <p:tgtEl>
                                          <p:spTgt spid="6"/>
                                        </p:tgtEl>
                                      </p:cBhvr>
                                      <p:to x="100000" y="100000"/>
                                    </p:animScale>
                                    <p:animScale>
                                      <p:cBhvr>
                                        <p:cTn id="46" dur="26">
                                          <p:stCondLst>
                                            <p:cond delay="1642"/>
                                          </p:stCondLst>
                                        </p:cTn>
                                        <p:tgtEl>
                                          <p:spTgt spid="6"/>
                                        </p:tgtEl>
                                      </p:cBhvr>
                                      <p:to x="100000" y="90000"/>
                                    </p:animScale>
                                    <p:animScale>
                                      <p:cBhvr>
                                        <p:cTn id="47" dur="166" decel="50000">
                                          <p:stCondLst>
                                            <p:cond delay="1668"/>
                                          </p:stCondLst>
                                        </p:cTn>
                                        <p:tgtEl>
                                          <p:spTgt spid="6"/>
                                        </p:tgtEl>
                                      </p:cBhvr>
                                      <p:to x="100000" y="100000"/>
                                    </p:animScale>
                                    <p:animScale>
                                      <p:cBhvr>
                                        <p:cTn id="48" dur="26">
                                          <p:stCondLst>
                                            <p:cond delay="1808"/>
                                          </p:stCondLst>
                                        </p:cTn>
                                        <p:tgtEl>
                                          <p:spTgt spid="6"/>
                                        </p:tgtEl>
                                      </p:cBhvr>
                                      <p:to x="100000" y="95000"/>
                                    </p:animScale>
                                    <p:animScale>
                                      <p:cBhvr>
                                        <p:cTn id="49"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0" grpId="0" bldLvl="0" animBg="1"/>
      <p:bldP spid="31" grpId="0" bldLvl="0" animBg="1"/>
      <p:bldP spid="32" grpId="0" bldLvl="0" animBg="1"/>
      <p:bldP spid="33" grpId="0" bldLvl="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文本框 143"/>
          <p:cNvSpPr txBox="1"/>
          <p:nvPr/>
        </p:nvSpPr>
        <p:spPr>
          <a:xfrm>
            <a:off x="802640" y="840105"/>
            <a:ext cx="5080000" cy="829945"/>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具有最小费用</a:t>
            </a:r>
            <a:r>
              <a:rPr lang="en-US" altLang="zh-CN" sz="2400" b="0">
                <a:latin typeface="宋体" panose="02010600030101010101" pitchFamily="2" charset="-122"/>
                <a:ea typeface="宋体" panose="02010600030101010101" pitchFamily="2" charset="-122"/>
                <a:cs typeface="宋体" panose="02010600030101010101" pitchFamily="2" charset="-122"/>
              </a:rPr>
              <a:t>B(</a:t>
            </a:r>
            <a:r>
              <a:rPr lang="en-US" altLang="zh-CN" sz="2400" b="0" i="1">
                <a:latin typeface="宋体" panose="02010600030101010101" pitchFamily="2" charset="-122"/>
                <a:ea typeface="宋体" panose="02010600030101010101" pitchFamily="2" charset="-122"/>
                <a:cs typeface="宋体" panose="02010600030101010101" pitchFamily="2" charset="-122"/>
              </a:rPr>
              <a:t>i</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的活结点优先扩展。</a:t>
            </a:r>
            <a:endParaRPr lang="zh-CN" altLang="en-US" sz="2400"/>
          </a:p>
        </p:txBody>
      </p:sp>
      <p:sp>
        <p:nvSpPr>
          <p:cNvPr id="9" name="文本框 8"/>
          <p:cNvSpPr txBox="1"/>
          <p:nvPr/>
        </p:nvSpPr>
        <p:spPr>
          <a:xfrm>
            <a:off x="802640" y="1670050"/>
            <a:ext cx="5080000" cy="460375"/>
          </a:xfrm>
          <a:prstGeom prst="rect">
            <a:avLst/>
          </a:prstGeom>
          <a:noFill/>
          <a:ln w="9525">
            <a:noFill/>
          </a:ln>
        </p:spPr>
        <p:txBody>
          <a:bodyPr>
            <a:spAutoFit/>
          </a:bodyPr>
          <a:lstStyle/>
          <a:p>
            <a:pPr indent="0"/>
            <a:r>
              <a:rPr lang="en-US" altLang="zh-CN" sz="2400" b="0">
                <a:latin typeface="宋体" panose="02010600030101010101" pitchFamily="2" charset="-122"/>
                <a:ea typeface="宋体" panose="02010600030101010101" pitchFamily="2" charset="-122"/>
                <a:cs typeface="宋体" panose="02010600030101010101" pitchFamily="2" charset="-122"/>
              </a:rPr>
              <a:t>(1)</a:t>
            </a:r>
            <a:r>
              <a:rPr lang="zh-CN" altLang="en-US" sz="2400" b="0">
                <a:latin typeface="宋体" panose="02010600030101010101" pitchFamily="2" charset="-122"/>
                <a:ea typeface="宋体" panose="02010600030101010101" pitchFamily="2" charset="-122"/>
                <a:cs typeface="宋体" panose="02010600030101010101" pitchFamily="2" charset="-122"/>
              </a:rPr>
              <a:t>数据结构</a:t>
            </a:r>
            <a:endParaRPr lang="zh-CN" altLang="en-US" sz="2400" b="0">
              <a:latin typeface="宋体" panose="02010600030101010101" pitchFamily="2" charset="-122"/>
              <a:ea typeface="宋体" panose="02010600030101010101" pitchFamily="2" charset="-122"/>
              <a:cs typeface="宋体" panose="02010600030101010101" pitchFamily="2" charset="-122"/>
            </a:endParaRPr>
          </a:p>
        </p:txBody>
      </p:sp>
      <p:sp>
        <p:nvSpPr>
          <p:cNvPr id="10" name="文本框 9"/>
          <p:cNvSpPr txBox="1"/>
          <p:nvPr/>
        </p:nvSpPr>
        <p:spPr>
          <a:xfrm>
            <a:off x="802640" y="2450148"/>
            <a:ext cx="5080000" cy="2676525"/>
          </a:xfrm>
          <a:prstGeom prst="rect">
            <a:avLst/>
          </a:prstGeom>
          <a:noFill/>
          <a:ln w="9525">
            <a:noFill/>
          </a:ln>
        </p:spPr>
        <p:txBody>
          <a:bodyPr>
            <a:spAutoFit/>
          </a:bodyPr>
          <a:lstStyle/>
          <a:p>
            <a:pPr indent="0"/>
            <a:r>
              <a:rPr lang="en-US" altLang="zh-CN" sz="2400" b="0">
                <a:latin typeface="宋体" panose="02010600030101010101" pitchFamily="2" charset="-122"/>
                <a:ea typeface="宋体" panose="02010600030101010101" pitchFamily="2" charset="-122"/>
                <a:cs typeface="宋体" panose="02010600030101010101" pitchFamily="2" charset="-122"/>
              </a:rPr>
              <a:t> #define inf 1000000</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latin typeface="宋体" panose="02010600030101010101" pitchFamily="2" charset="-122"/>
                <a:ea typeface="宋体" panose="02010600030101010101" pitchFamily="2" charset="-122"/>
                <a:cs typeface="宋体" panose="02010600030101010101" pitchFamily="2" charset="-122"/>
              </a:rPr>
              <a:t>#define NUM 100</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latin typeface="宋体" panose="02010600030101010101" pitchFamily="2" charset="-122"/>
                <a:ea typeface="宋体" panose="02010600030101010101" pitchFamily="2" charset="-122"/>
                <a:cs typeface="宋体" panose="02010600030101010101" pitchFamily="2" charset="-122"/>
              </a:rPr>
              <a:t>int n;		//</a:t>
            </a:r>
            <a:r>
              <a:rPr lang="zh-CN" altLang="en-US" sz="2400" b="0">
                <a:latin typeface="宋体" panose="02010600030101010101" pitchFamily="2" charset="-122"/>
                <a:ea typeface="宋体" panose="02010600030101010101" pitchFamily="2" charset="-122"/>
                <a:cs typeface="宋体" panose="02010600030101010101" pitchFamily="2" charset="-122"/>
              </a:rPr>
              <a:t>顶点数</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latin typeface="宋体" panose="02010600030101010101" pitchFamily="2" charset="-122"/>
                <a:ea typeface="宋体" panose="02010600030101010101" pitchFamily="2" charset="-122"/>
                <a:cs typeface="宋体" panose="02010600030101010101" pitchFamily="2" charset="-122"/>
              </a:rPr>
              <a:t>int a[NUM][NUM];	//</a:t>
            </a:r>
            <a:r>
              <a:rPr lang="zh-CN" altLang="en-US" sz="2400" b="0">
                <a:latin typeface="宋体" panose="02010600030101010101" pitchFamily="2" charset="-122"/>
                <a:ea typeface="宋体" panose="02010600030101010101" pitchFamily="2" charset="-122"/>
                <a:cs typeface="宋体" panose="02010600030101010101" pitchFamily="2" charset="-122"/>
              </a:rPr>
              <a:t>邻接矩阵</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latin typeface="宋体" panose="02010600030101010101" pitchFamily="2" charset="-122"/>
                <a:ea typeface="宋体" panose="02010600030101010101" pitchFamily="2" charset="-122"/>
                <a:cs typeface="宋体" panose="02010600030101010101" pitchFamily="2" charset="-122"/>
              </a:rPr>
              <a:t>int NoEdge = inf;	//</a:t>
            </a:r>
            <a:r>
              <a:rPr lang="zh-CN" altLang="en-US" sz="2400" b="0">
                <a:latin typeface="宋体" panose="02010600030101010101" pitchFamily="2" charset="-122"/>
                <a:ea typeface="宋体" panose="02010600030101010101" pitchFamily="2" charset="-122"/>
                <a:cs typeface="宋体" panose="02010600030101010101" pitchFamily="2" charset="-122"/>
              </a:rPr>
              <a:t>无边标志</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latin typeface="宋体" panose="02010600030101010101" pitchFamily="2" charset="-122"/>
                <a:ea typeface="宋体" panose="02010600030101010101" pitchFamily="2" charset="-122"/>
                <a:cs typeface="宋体" panose="02010600030101010101" pitchFamily="2" charset="-122"/>
              </a:rPr>
              <a:t>int cc;		//</a:t>
            </a:r>
            <a:r>
              <a:rPr lang="zh-CN" altLang="en-US" sz="2400" b="0">
                <a:latin typeface="宋体" panose="02010600030101010101" pitchFamily="2" charset="-122"/>
                <a:ea typeface="宋体" panose="02010600030101010101" pitchFamily="2" charset="-122"/>
                <a:cs typeface="宋体" panose="02010600030101010101" pitchFamily="2" charset="-122"/>
              </a:rPr>
              <a:t>当前费用</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0">
                <a:latin typeface="宋体" panose="02010600030101010101" pitchFamily="2" charset="-122"/>
                <a:ea typeface="宋体" panose="02010600030101010101" pitchFamily="2" charset="-122"/>
                <a:cs typeface="宋体" panose="02010600030101010101" pitchFamily="2" charset="-122"/>
              </a:rPr>
              <a:t>int bestc;	</a:t>
            </a:r>
            <a:r>
              <a:rPr lang="en-US" altLang="zh-CN" sz="1050" b="0">
                <a:latin typeface="宋体" panose="02010600030101010101" pitchFamily="2" charset="-122"/>
                <a:ea typeface="宋体" panose="02010600030101010101" pitchFamily="2" charset="-122"/>
                <a:cs typeface="宋体" panose="02010600030101010101" pitchFamily="2" charset="-122"/>
              </a:rPr>
              <a:t>	</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当前最小费用</a:t>
            </a:r>
            <a:endParaRPr lang="zh-CN" altLang="en-US" sz="2400"/>
          </a:p>
        </p:txBody>
      </p:sp>
      <p:sp>
        <p:nvSpPr>
          <p:cNvPr id="11" name="文本框 10"/>
          <p:cNvSpPr txBox="1"/>
          <p:nvPr/>
        </p:nvSpPr>
        <p:spPr>
          <a:xfrm>
            <a:off x="6493510" y="840105"/>
            <a:ext cx="5080000" cy="460375"/>
          </a:xfrm>
          <a:prstGeom prst="rect">
            <a:avLst/>
          </a:prstGeom>
          <a:noFill/>
          <a:ln w="9525">
            <a:noFill/>
          </a:ln>
        </p:spPr>
        <p:txBody>
          <a:bodyPr>
            <a:spAutoFit/>
          </a:bodyPr>
          <a:lstStyle/>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(2)</a:t>
            </a:r>
            <a:r>
              <a:rPr lang="zh-CN" altLang="en-US" sz="2400" b="0">
                <a:latin typeface="宋体" panose="02010600030101010101" pitchFamily="2" charset="-122"/>
                <a:ea typeface="宋体" panose="02010600030101010101" pitchFamily="2" charset="-122"/>
                <a:cs typeface="宋体" panose="02010600030101010101" pitchFamily="2" charset="-122"/>
              </a:rPr>
              <a:t>优先队列元素的数据结构</a:t>
            </a:r>
            <a:endParaRPr lang="zh-CN" altLang="en-US" sz="2400"/>
          </a:p>
        </p:txBody>
      </p:sp>
      <p:sp>
        <p:nvSpPr>
          <p:cNvPr id="12" name="文本框 11"/>
          <p:cNvSpPr txBox="1"/>
          <p:nvPr/>
        </p:nvSpPr>
        <p:spPr>
          <a:xfrm>
            <a:off x="6493510" y="1300480"/>
            <a:ext cx="5661660" cy="5631180"/>
          </a:xfrm>
          <a:prstGeom prst="rect">
            <a:avLst/>
          </a:prstGeom>
          <a:noFill/>
          <a:ln w="9525">
            <a:noFill/>
          </a:ln>
        </p:spPr>
        <p:txBody>
          <a:bodyPr wrap="square">
            <a:spAutoFit/>
          </a:bodyPr>
          <a:lstStyle/>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struct node</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	friend bool operator &lt; (const node&amp; a,const node&amp; b)</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	{if(a.lcost &gt; b.lcost)  return true;else return false;</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	}</a:t>
            </a:r>
            <a:endParaRPr lang="en-US" altLang="zh-CN"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	int lcost;//</a:t>
            </a:r>
            <a:r>
              <a:rPr lang="zh-CN" altLang="en-US" sz="2400" b="0">
                <a:latin typeface="宋体" panose="02010600030101010101" pitchFamily="2" charset="-122"/>
                <a:ea typeface="宋体" panose="02010600030101010101" pitchFamily="2" charset="-122"/>
                <a:cs typeface="宋体" panose="02010600030101010101" pitchFamily="2" charset="-122"/>
              </a:rPr>
              <a:t>子树费用的下界</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	</a:t>
            </a:r>
            <a:r>
              <a:rPr lang="en-US" altLang="zh-CN" sz="2400" b="0">
                <a:latin typeface="宋体" panose="02010600030101010101" pitchFamily="2" charset="-122"/>
                <a:ea typeface="宋体" panose="02010600030101010101" pitchFamily="2" charset="-122"/>
                <a:cs typeface="宋体" panose="02010600030101010101" pitchFamily="2" charset="-122"/>
              </a:rPr>
              <a:t>int rcost;	//</a:t>
            </a:r>
            <a:r>
              <a:rPr lang="zh-CN" altLang="en-US" sz="2400" b="0">
                <a:latin typeface="宋体" panose="02010600030101010101" pitchFamily="2" charset="-122"/>
                <a:ea typeface="宋体" panose="02010600030101010101" pitchFamily="2" charset="-122"/>
                <a:cs typeface="宋体" panose="02010600030101010101" pitchFamily="2" charset="-122"/>
              </a:rPr>
              <a:t>从</a:t>
            </a:r>
            <a:r>
              <a:rPr lang="en-US" altLang="zh-CN" sz="2400" b="0">
                <a:latin typeface="Times New Roman" panose="02020603050405020304" charset="0"/>
                <a:ea typeface="Times New Roman" panose="02020603050405020304" charset="0"/>
                <a:cs typeface="Times New Roman" panose="02020603050405020304" charset="0"/>
              </a:rPr>
              <a:t>x[s]~x[n</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Times New Roman" panose="02020603050405020304" charset="0"/>
                <a:ea typeface="Times New Roman" panose="02020603050405020304" charset="0"/>
                <a:cs typeface="Times New Roman" panose="02020603050405020304" charset="0"/>
              </a:rPr>
              <a:t>1]</a:t>
            </a:r>
            <a:r>
              <a:rPr lang="zh-CN" altLang="en-US" sz="2400" b="0">
                <a:latin typeface="宋体" panose="02010600030101010101" pitchFamily="2" charset="-122"/>
                <a:ea typeface="宋体" panose="02010600030101010101" pitchFamily="2" charset="-122"/>
                <a:cs typeface="宋体" panose="02010600030101010101" pitchFamily="2" charset="-122"/>
              </a:rPr>
              <a:t>顶点的最小出边</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	</a:t>
            </a:r>
            <a:r>
              <a:rPr lang="en-US" altLang="zh-CN" sz="2400" b="0">
                <a:latin typeface="宋体" panose="02010600030101010101" pitchFamily="2" charset="-122"/>
                <a:ea typeface="宋体" panose="02010600030101010101" pitchFamily="2" charset="-122"/>
                <a:cs typeface="宋体" panose="02010600030101010101" pitchFamily="2" charset="-122"/>
              </a:rPr>
              <a:t>int cc;//</a:t>
            </a:r>
            <a:r>
              <a:rPr lang="zh-CN" altLang="en-US" sz="2400" b="0">
                <a:latin typeface="宋体" panose="02010600030101010101" pitchFamily="2" charset="-122"/>
                <a:ea typeface="宋体" panose="02010600030101010101" pitchFamily="2" charset="-122"/>
                <a:cs typeface="宋体" panose="02010600030101010101" pitchFamily="2" charset="-122"/>
              </a:rPr>
              <a:t>当前费用</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	</a:t>
            </a:r>
            <a:r>
              <a:rPr lang="en-US" altLang="zh-CN" sz="2400" b="0">
                <a:latin typeface="宋体" panose="02010600030101010101" pitchFamily="2" charset="-122"/>
                <a:ea typeface="宋体" panose="02010600030101010101" pitchFamily="2" charset="-122"/>
                <a:cs typeface="宋体" panose="02010600030101010101" pitchFamily="2" charset="-122"/>
              </a:rPr>
              <a:t>int s;	//</a:t>
            </a:r>
            <a:r>
              <a:rPr lang="zh-CN" altLang="en-US" sz="2400" b="0">
                <a:latin typeface="宋体" panose="02010600030101010101" pitchFamily="2" charset="-122"/>
                <a:ea typeface="宋体" panose="02010600030101010101" pitchFamily="2" charset="-122"/>
                <a:cs typeface="宋体" panose="02010600030101010101" pitchFamily="2" charset="-122"/>
              </a:rPr>
              <a:t>当前结点的编号</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	</a:t>
            </a:r>
            <a:r>
              <a:rPr lang="en-US" altLang="zh-CN" sz="2400" b="0">
                <a:latin typeface="宋体" panose="02010600030101010101" pitchFamily="2" charset="-122"/>
                <a:ea typeface="宋体" panose="02010600030101010101" pitchFamily="2" charset="-122"/>
                <a:cs typeface="宋体" panose="02010600030101010101" pitchFamily="2" charset="-122"/>
              </a:rPr>
              <a:t>int x[NUM];		//</a:t>
            </a:r>
            <a:r>
              <a:rPr lang="zh-CN" altLang="en-US" sz="2400" b="0">
                <a:latin typeface="宋体" panose="02010600030101010101" pitchFamily="2" charset="-122"/>
                <a:ea typeface="宋体" panose="02010600030101010101" pitchFamily="2" charset="-122"/>
                <a:cs typeface="宋体" panose="02010600030101010101" pitchFamily="2" charset="-122"/>
              </a:rPr>
              <a:t>搜索的路径</a:t>
            </a:r>
            <a:endParaRPr lang="zh-CN" altLang="en-US" sz="2400"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a:t>
            </a:r>
            <a:endParaRPr lang="zh-CN" altLang="en-US" sz="2400"/>
          </a:p>
        </p:txBody>
      </p:sp>
      <p:cxnSp>
        <p:nvCxnSpPr>
          <p:cNvPr id="13" name="Straight Connector 64"/>
          <p:cNvCxnSpPr/>
          <p:nvPr/>
        </p:nvCxnSpPr>
        <p:spPr>
          <a:xfrm>
            <a:off x="623035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4" name="Oval 65"/>
          <p:cNvSpPr/>
          <p:nvPr/>
        </p:nvSpPr>
        <p:spPr>
          <a:xfrm>
            <a:off x="607458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66"/>
          <p:cNvSpPr/>
          <p:nvPr/>
        </p:nvSpPr>
        <p:spPr>
          <a:xfrm>
            <a:off x="607458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67"/>
          <p:cNvSpPr/>
          <p:nvPr/>
        </p:nvSpPr>
        <p:spPr>
          <a:xfrm>
            <a:off x="607458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Oval 68"/>
          <p:cNvSpPr/>
          <p:nvPr/>
        </p:nvSpPr>
        <p:spPr>
          <a:xfrm>
            <a:off x="607458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ppt_x"/>
                                          </p:val>
                                        </p:tav>
                                        <p:tav tm="100000">
                                          <p:val>
                                            <p:strVal val="#ppt_x"/>
                                          </p:val>
                                        </p:tav>
                                      </p:tavLst>
                                    </p:anim>
                                    <p:anim calcmode="lin" valueType="num">
                                      <p:cBhvr additive="base">
                                        <p:cTn id="4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ppt_x"/>
                                          </p:val>
                                        </p:tav>
                                        <p:tav tm="100000">
                                          <p:val>
                                            <p:strVal val="#ppt_x"/>
                                          </p:val>
                                        </p:tav>
                                      </p:tavLst>
                                    </p:anim>
                                    <p:anim calcmode="lin" valueType="num">
                                      <p:cBhvr additive="base">
                                        <p:cTn id="47" dur="500" fill="hold"/>
                                        <p:tgtEl>
                                          <p:spTgt spid="11"/>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additive="base">
                                        <p:cTn id="50" dur="500" fill="hold"/>
                                        <p:tgtEl>
                                          <p:spTgt spid="12"/>
                                        </p:tgtEl>
                                        <p:attrNameLst>
                                          <p:attrName>ppt_x</p:attrName>
                                        </p:attrNameLst>
                                      </p:cBhvr>
                                      <p:tavLst>
                                        <p:tav tm="0">
                                          <p:val>
                                            <p:strVal val="#ppt_x"/>
                                          </p:val>
                                        </p:tav>
                                        <p:tav tm="100000">
                                          <p:val>
                                            <p:strVal val="#ppt_x"/>
                                          </p:val>
                                        </p:tav>
                                      </p:tavLst>
                                    </p:anim>
                                    <p:anim calcmode="lin" valueType="num">
                                      <p:cBhvr additive="base">
                                        <p:cTn id="5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4" grpId="0" bldLvl="0" animBg="1"/>
      <p:bldP spid="15" grpId="0" bldLvl="0" animBg="1"/>
      <p:bldP spid="16" grpId="0" bldLvl="0" animBg="1"/>
      <p:bldP spid="17" grpId="0" bldLvl="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8360" y="907732"/>
            <a:ext cx="5080000" cy="2306955"/>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在搜索路径向量</a:t>
            </a:r>
            <a:r>
              <a:rPr lang="en-US" altLang="zh-CN" sz="2400" b="0">
                <a:latin typeface="宋体" panose="02010600030101010101" pitchFamily="2" charset="-122"/>
                <a:ea typeface="宋体" panose="02010600030101010101" pitchFamily="2" charset="-122"/>
                <a:cs typeface="宋体" panose="02010600030101010101" pitchFamily="2" charset="-122"/>
              </a:rPr>
              <a:t>x</a:t>
            </a:r>
            <a:r>
              <a:rPr lang="zh-CN" altLang="en-US" sz="2400" b="0">
                <a:latin typeface="宋体" panose="02010600030101010101" pitchFamily="2" charset="-122"/>
                <a:ea typeface="宋体" panose="02010600030101010101" pitchFamily="2" charset="-122"/>
                <a:cs typeface="宋体" panose="02010600030101010101" pitchFamily="2" charset="-122"/>
              </a:rPr>
              <a:t>中，一般从结点</a:t>
            </a:r>
            <a:r>
              <a:rPr lang="en-US" altLang="zh-CN" sz="2400" b="0">
                <a:latin typeface="Times New Roman" panose="02020603050405020304" charset="0"/>
                <a:ea typeface="Times New Roman" panose="02020603050405020304" charset="0"/>
                <a:cs typeface="Times New Roman" panose="02020603050405020304" charset="0"/>
              </a:rPr>
              <a:t>1</a:t>
            </a:r>
            <a:r>
              <a:rPr lang="zh-CN" altLang="en-US" sz="2400" b="0">
                <a:latin typeface="宋体" panose="02010600030101010101" pitchFamily="2" charset="-122"/>
                <a:ea typeface="宋体" panose="02010600030101010101" pitchFamily="2" charset="-122"/>
                <a:cs typeface="宋体" panose="02010600030101010101" pitchFamily="2" charset="-122"/>
              </a:rPr>
              <a:t>开始，</a:t>
            </a:r>
            <a:r>
              <a:rPr lang="en-US" altLang="zh-CN" sz="2400" b="0" i="1">
                <a:latin typeface="宋体" panose="02010600030101010101" pitchFamily="2" charset="-122"/>
                <a:ea typeface="宋体" panose="02010600030101010101" pitchFamily="2" charset="-122"/>
                <a:cs typeface="宋体" panose="02010600030101010101" pitchFamily="2" charset="-122"/>
              </a:rPr>
              <a:t>x</a:t>
            </a:r>
            <a:r>
              <a:rPr lang="en-US" altLang="zh-CN" sz="2400" b="0">
                <a:latin typeface="宋体" panose="02010600030101010101" pitchFamily="2" charset="-122"/>
                <a:ea typeface="宋体" panose="02010600030101010101" pitchFamily="2" charset="-122"/>
                <a:cs typeface="宋体" panose="02010600030101010101" pitchFamily="2" charset="-122"/>
              </a:rPr>
              <a:t>[1]=1</a:t>
            </a:r>
            <a:r>
              <a:rPr lang="zh-CN" altLang="en-US" sz="2400" b="0">
                <a:latin typeface="宋体" panose="02010600030101010101" pitchFamily="2" charset="-122"/>
                <a:ea typeface="宋体" panose="02010600030101010101" pitchFamily="2" charset="-122"/>
                <a:cs typeface="宋体" panose="02010600030101010101" pitchFamily="2" charset="-122"/>
              </a:rPr>
              <a:t>。当前结点的编号是</a:t>
            </a:r>
            <a:r>
              <a:rPr lang="en-US" altLang="zh-CN" sz="2400" b="0">
                <a:latin typeface="Times New Roman" panose="02020603050405020304" charset="0"/>
                <a:ea typeface="Times New Roman" panose="02020603050405020304" charset="0"/>
                <a:cs typeface="Times New Roman" panose="02020603050405020304" charset="0"/>
              </a:rPr>
              <a:t>s</a:t>
            </a:r>
            <a:r>
              <a:rPr lang="zh-CN" altLang="en-US" sz="2400" b="0">
                <a:latin typeface="宋体" panose="02010600030101010101" pitchFamily="2" charset="-122"/>
                <a:ea typeface="宋体" panose="02010600030101010101" pitchFamily="2" charset="-122"/>
                <a:cs typeface="宋体" panose="02010600030101010101" pitchFamily="2" charset="-122"/>
              </a:rPr>
              <a:t>，已经找到的路径是</a:t>
            </a:r>
            <a:r>
              <a:rPr lang="en-US" altLang="zh-CN" sz="2400" b="0" i="1">
                <a:latin typeface="宋体" panose="02010600030101010101" pitchFamily="2" charset="-122"/>
                <a:ea typeface="宋体" panose="02010600030101010101" pitchFamily="2" charset="-122"/>
                <a:cs typeface="宋体" panose="02010600030101010101" pitchFamily="2" charset="-122"/>
              </a:rPr>
              <a:t>x</a:t>
            </a:r>
            <a:r>
              <a:rPr lang="en-US" altLang="zh-CN" sz="2400" b="0">
                <a:latin typeface="宋体" panose="02010600030101010101" pitchFamily="2" charset="-122"/>
                <a:ea typeface="宋体" panose="02010600030101010101" pitchFamily="2" charset="-122"/>
                <a:cs typeface="宋体" panose="02010600030101010101" pitchFamily="2" charset="-122"/>
              </a:rPr>
              <a:t>[1]~</a:t>
            </a:r>
            <a:r>
              <a:rPr lang="en-US" altLang="zh-CN" sz="2400" b="0" i="1">
                <a:latin typeface="宋体" panose="02010600030101010101" pitchFamily="2" charset="-122"/>
                <a:ea typeface="宋体" panose="02010600030101010101" pitchFamily="2" charset="-122"/>
                <a:cs typeface="宋体" panose="02010600030101010101" pitchFamily="2" charset="-122"/>
              </a:rPr>
              <a:t>x</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s</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，需要继续搜索的路径是</a:t>
            </a:r>
            <a:r>
              <a:rPr lang="en-US" altLang="zh-CN" sz="2400" b="0" i="1">
                <a:latin typeface="宋体" panose="02010600030101010101" pitchFamily="2" charset="-122"/>
                <a:ea typeface="宋体" panose="02010600030101010101" pitchFamily="2" charset="-122"/>
                <a:cs typeface="宋体" panose="02010600030101010101" pitchFamily="2" charset="-122"/>
              </a:rPr>
              <a:t>x</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s</a:t>
            </a:r>
            <a:r>
              <a:rPr lang="en-US" altLang="zh-CN" sz="2400" b="0">
                <a:latin typeface="宋体" panose="02010600030101010101" pitchFamily="2" charset="-122"/>
                <a:ea typeface="宋体" panose="02010600030101010101" pitchFamily="2" charset="-122"/>
                <a:cs typeface="宋体" panose="02010600030101010101" pitchFamily="2" charset="-122"/>
              </a:rPr>
              <a:t>+1]~</a:t>
            </a:r>
            <a:r>
              <a:rPr lang="en-US" altLang="zh-CN" sz="2400" b="0" i="1">
                <a:latin typeface="宋体" panose="02010600030101010101" pitchFamily="2" charset="-122"/>
                <a:ea typeface="宋体" panose="02010600030101010101" pitchFamily="2" charset="-122"/>
                <a:cs typeface="宋体" panose="02010600030101010101" pitchFamily="2" charset="-122"/>
              </a:rPr>
              <a:t>x</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n</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。本节开始时，已经定义了变量</a:t>
            </a:r>
            <a:r>
              <a:rPr lang="en-US" altLang="zh-CN" sz="2400" b="0">
                <a:latin typeface="Times New Roman" panose="02020603050405020304" charset="0"/>
                <a:ea typeface="Times New Roman" panose="02020603050405020304" charset="0"/>
                <a:cs typeface="Times New Roman" panose="02020603050405020304" charset="0"/>
              </a:rPr>
              <a:t>cc</a:t>
            </a:r>
            <a:r>
              <a:rPr lang="zh-CN" altLang="en-US" sz="2400" b="0">
                <a:latin typeface="宋体" panose="02010600030101010101" pitchFamily="2" charset="-122"/>
                <a:ea typeface="宋体" panose="02010600030101010101" pitchFamily="2" charset="-122"/>
                <a:cs typeface="宋体" panose="02010600030101010101" pitchFamily="2" charset="-122"/>
              </a:rPr>
              <a:t>和</a:t>
            </a:r>
            <a:r>
              <a:rPr lang="en-US" altLang="zh-CN" sz="2400" b="0">
                <a:latin typeface="Times New Roman" panose="02020603050405020304" charset="0"/>
                <a:ea typeface="Times New Roman" panose="02020603050405020304" charset="0"/>
                <a:cs typeface="Times New Roman" panose="02020603050405020304" charset="0"/>
              </a:rPr>
              <a:t>rcost</a:t>
            </a:r>
            <a:r>
              <a:rPr lang="zh-CN" altLang="en-US" sz="2400" b="0">
                <a:latin typeface="宋体" panose="02010600030101010101" pitchFamily="2" charset="-122"/>
                <a:ea typeface="宋体" panose="02010600030101010101" pitchFamily="2" charset="-122"/>
                <a:cs typeface="宋体" panose="02010600030101010101" pitchFamily="2" charset="-122"/>
              </a:rPr>
              <a:t>，这里</a:t>
            </a:r>
            <a:r>
              <a:rPr lang="en-US" altLang="zh-CN" sz="2400" b="0">
                <a:latin typeface="Times New Roman" panose="02020603050405020304" charset="0"/>
                <a:ea typeface="Times New Roman" panose="02020603050405020304" charset="0"/>
                <a:cs typeface="Times New Roman" panose="02020603050405020304" charset="0"/>
              </a:rPr>
              <a:t>lcost=B(</a:t>
            </a:r>
            <a:r>
              <a:rPr lang="en-US" altLang="zh-CN" sz="2400" b="0" i="1">
                <a:latin typeface="宋体" panose="02010600030101010101" pitchFamily="2" charset="-122"/>
                <a:ea typeface="宋体" panose="02010600030101010101" pitchFamily="2" charset="-122"/>
                <a:cs typeface="宋体" panose="02010600030101010101" pitchFamily="2" charset="-122"/>
              </a:rPr>
              <a:t>i</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a:t>
            </a:r>
            <a:endParaRPr lang="zh-CN" altLang="en-US" sz="2400"/>
          </a:p>
        </p:txBody>
      </p:sp>
      <p:sp>
        <p:nvSpPr>
          <p:cNvPr id="3" name="文本框 2"/>
          <p:cNvSpPr txBox="1"/>
          <p:nvPr/>
        </p:nvSpPr>
        <p:spPr>
          <a:xfrm>
            <a:off x="680085" y="447040"/>
            <a:ext cx="4564380" cy="460375"/>
          </a:xfrm>
          <a:prstGeom prst="rect">
            <a:avLst/>
          </a:prstGeom>
          <a:noFill/>
        </p:spPr>
        <p:txBody>
          <a:bodyPr wrap="none" rtlCol="0" anchor="t">
            <a:spAutoFit/>
          </a:bodyPr>
          <a:lstStyle/>
          <a:p>
            <a:pPr indent="266700"/>
            <a:r>
              <a:rPr lang="en-US" altLang="zh-CN" sz="2400">
                <a:latin typeface="宋体" panose="02010600030101010101" pitchFamily="2" charset="-122"/>
                <a:ea typeface="宋体" panose="02010600030101010101" pitchFamily="2" charset="-122"/>
                <a:cs typeface="宋体" panose="02010600030101010101" pitchFamily="2" charset="-122"/>
                <a:sym typeface="+mn-ea"/>
              </a:rPr>
              <a:t>(2)</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优先队列元素的数据结构续</a:t>
            </a:r>
            <a:endParaRPr lang="en-US" altLang="zh-CN" sz="240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494" name="Freeform 239"/>
          <p:cNvSpPr>
            <a:spLocks noEditPoints="1"/>
          </p:cNvSpPr>
          <p:nvPr/>
        </p:nvSpPr>
        <p:spPr bwMode="auto">
          <a:xfrm>
            <a:off x="8188077" y="1869159"/>
            <a:ext cx="2667000" cy="2667000"/>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495" name="Freeform 240"/>
          <p:cNvSpPr>
            <a:spLocks noEditPoints="1"/>
          </p:cNvSpPr>
          <p:nvPr/>
        </p:nvSpPr>
        <p:spPr bwMode="auto">
          <a:xfrm>
            <a:off x="6308477" y="883321"/>
            <a:ext cx="2319338" cy="2319337"/>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497" name="Freeform 242"/>
          <p:cNvSpPr>
            <a:spLocks noEditPoints="1"/>
          </p:cNvSpPr>
          <p:nvPr/>
        </p:nvSpPr>
        <p:spPr bwMode="auto">
          <a:xfrm>
            <a:off x="7843590" y="4159921"/>
            <a:ext cx="1430338" cy="1428750"/>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498" name="Freeform 243"/>
          <p:cNvSpPr/>
          <p:nvPr/>
        </p:nvSpPr>
        <p:spPr bwMode="auto">
          <a:xfrm>
            <a:off x="9092952" y="5591846"/>
            <a:ext cx="254000" cy="236537"/>
          </a:xfrm>
          <a:custGeom>
            <a:avLst/>
            <a:gdLst>
              <a:gd name="T0" fmla="*/ 127 w 202"/>
              <a:gd name="T1" fmla="*/ 3 h 188"/>
              <a:gd name="T2" fmla="*/ 104 w 202"/>
              <a:gd name="T3" fmla="*/ 0 h 188"/>
              <a:gd name="T4" fmla="*/ 12 w 202"/>
              <a:gd name="T5" fmla="*/ 72 h 188"/>
              <a:gd name="T6" fmla="*/ 81 w 202"/>
              <a:gd name="T7" fmla="*/ 186 h 188"/>
              <a:gd name="T8" fmla="*/ 104 w 202"/>
              <a:gd name="T9" fmla="*/ 188 h 188"/>
              <a:gd name="T10" fmla="*/ 104 w 202"/>
              <a:gd name="T11" fmla="*/ 188 h 188"/>
              <a:gd name="T12" fmla="*/ 196 w 202"/>
              <a:gd name="T13" fmla="*/ 117 h 188"/>
              <a:gd name="T14" fmla="*/ 185 w 202"/>
              <a:gd name="T15" fmla="*/ 46 h 188"/>
              <a:gd name="T16" fmla="*/ 127 w 202"/>
              <a:gd name="T17" fmla="*/ 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188">
                <a:moveTo>
                  <a:pt x="127" y="3"/>
                </a:moveTo>
                <a:cubicBezTo>
                  <a:pt x="119" y="1"/>
                  <a:pt x="112" y="0"/>
                  <a:pt x="104" y="0"/>
                </a:cubicBezTo>
                <a:cubicBezTo>
                  <a:pt x="60" y="0"/>
                  <a:pt x="23" y="30"/>
                  <a:pt x="12" y="72"/>
                </a:cubicBezTo>
                <a:cubicBezTo>
                  <a:pt x="0" y="122"/>
                  <a:pt x="30" y="173"/>
                  <a:pt x="81" y="186"/>
                </a:cubicBezTo>
                <a:cubicBezTo>
                  <a:pt x="89" y="188"/>
                  <a:pt x="96" y="188"/>
                  <a:pt x="104" y="188"/>
                </a:cubicBezTo>
                <a:cubicBezTo>
                  <a:pt x="104" y="188"/>
                  <a:pt x="104" y="188"/>
                  <a:pt x="104" y="188"/>
                </a:cubicBezTo>
                <a:cubicBezTo>
                  <a:pt x="147" y="188"/>
                  <a:pt x="185" y="159"/>
                  <a:pt x="196" y="117"/>
                </a:cubicBezTo>
                <a:cubicBezTo>
                  <a:pt x="202" y="93"/>
                  <a:pt x="198" y="68"/>
                  <a:pt x="185" y="46"/>
                </a:cubicBezTo>
                <a:cubicBezTo>
                  <a:pt x="172" y="24"/>
                  <a:pt x="151" y="9"/>
                  <a:pt x="127" y="3"/>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499" name="Freeform 244"/>
          <p:cNvSpPr>
            <a:spLocks noEditPoints="1"/>
          </p:cNvSpPr>
          <p:nvPr/>
        </p:nvSpPr>
        <p:spPr bwMode="auto">
          <a:xfrm>
            <a:off x="8757990" y="5247359"/>
            <a:ext cx="930275" cy="930275"/>
          </a:xfrm>
          <a:custGeom>
            <a:avLst/>
            <a:gdLst>
              <a:gd name="T0" fmla="*/ 730 w 738"/>
              <a:gd name="T1" fmla="*/ 444 h 738"/>
              <a:gd name="T2" fmla="*/ 738 w 738"/>
              <a:gd name="T3" fmla="*/ 357 h 738"/>
              <a:gd name="T4" fmla="*/ 646 w 738"/>
              <a:gd name="T5" fmla="*/ 318 h 738"/>
              <a:gd name="T6" fmla="*/ 624 w 738"/>
              <a:gd name="T7" fmla="*/ 249 h 738"/>
              <a:gd name="T8" fmla="*/ 677 w 738"/>
              <a:gd name="T9" fmla="*/ 167 h 738"/>
              <a:gd name="T10" fmla="*/ 621 w 738"/>
              <a:gd name="T11" fmla="*/ 99 h 738"/>
              <a:gd name="T12" fmla="*/ 530 w 738"/>
              <a:gd name="T13" fmla="*/ 137 h 738"/>
              <a:gd name="T14" fmla="*/ 468 w 738"/>
              <a:gd name="T15" fmla="*/ 104 h 738"/>
              <a:gd name="T16" fmla="*/ 447 w 738"/>
              <a:gd name="T17" fmla="*/ 8 h 738"/>
              <a:gd name="T18" fmla="*/ 360 w 738"/>
              <a:gd name="T19" fmla="*/ 0 h 738"/>
              <a:gd name="T20" fmla="*/ 322 w 738"/>
              <a:gd name="T21" fmla="*/ 90 h 738"/>
              <a:gd name="T22" fmla="*/ 252 w 738"/>
              <a:gd name="T23" fmla="*/ 112 h 738"/>
              <a:gd name="T24" fmla="*/ 169 w 738"/>
              <a:gd name="T25" fmla="*/ 58 h 738"/>
              <a:gd name="T26" fmla="*/ 102 w 738"/>
              <a:gd name="T27" fmla="*/ 114 h 738"/>
              <a:gd name="T28" fmla="*/ 139 w 738"/>
              <a:gd name="T29" fmla="*/ 205 h 738"/>
              <a:gd name="T30" fmla="*/ 105 w 738"/>
              <a:gd name="T31" fmla="*/ 270 h 738"/>
              <a:gd name="T32" fmla="*/ 8 w 738"/>
              <a:gd name="T33" fmla="*/ 291 h 738"/>
              <a:gd name="T34" fmla="*/ 0 w 738"/>
              <a:gd name="T35" fmla="*/ 379 h 738"/>
              <a:gd name="T36" fmla="*/ 92 w 738"/>
              <a:gd name="T37" fmla="*/ 417 h 738"/>
              <a:gd name="T38" fmla="*/ 113 w 738"/>
              <a:gd name="T39" fmla="*/ 485 h 738"/>
              <a:gd name="T40" fmla="*/ 59 w 738"/>
              <a:gd name="T41" fmla="*/ 569 h 738"/>
              <a:gd name="T42" fmla="*/ 115 w 738"/>
              <a:gd name="T43" fmla="*/ 637 h 738"/>
              <a:gd name="T44" fmla="*/ 208 w 738"/>
              <a:gd name="T45" fmla="*/ 599 h 738"/>
              <a:gd name="T46" fmla="*/ 269 w 738"/>
              <a:gd name="T47" fmla="*/ 631 h 738"/>
              <a:gd name="T48" fmla="*/ 290 w 738"/>
              <a:gd name="T49" fmla="*/ 729 h 738"/>
              <a:gd name="T50" fmla="*/ 378 w 738"/>
              <a:gd name="T51" fmla="*/ 738 h 738"/>
              <a:gd name="T52" fmla="*/ 417 w 738"/>
              <a:gd name="T53" fmla="*/ 645 h 738"/>
              <a:gd name="T54" fmla="*/ 484 w 738"/>
              <a:gd name="T55" fmla="*/ 625 h 738"/>
              <a:gd name="T56" fmla="*/ 568 w 738"/>
              <a:gd name="T57" fmla="*/ 679 h 738"/>
              <a:gd name="T58" fmla="*/ 636 w 738"/>
              <a:gd name="T59" fmla="*/ 623 h 738"/>
              <a:gd name="T60" fmla="*/ 599 w 738"/>
              <a:gd name="T61" fmla="*/ 531 h 738"/>
              <a:gd name="T62" fmla="*/ 633 w 738"/>
              <a:gd name="T63" fmla="*/ 465 h 738"/>
              <a:gd name="T64" fmla="*/ 730 w 738"/>
              <a:gd name="T65" fmla="*/ 444 h 738"/>
              <a:gd name="T66" fmla="*/ 503 w 738"/>
              <a:gd name="T67" fmla="*/ 401 h 738"/>
              <a:gd name="T68" fmla="*/ 369 w 738"/>
              <a:gd name="T69" fmla="*/ 505 h 738"/>
              <a:gd name="T70" fmla="*/ 369 w 738"/>
              <a:gd name="T71" fmla="*/ 505 h 738"/>
              <a:gd name="T72" fmla="*/ 335 w 738"/>
              <a:gd name="T73" fmla="*/ 502 h 738"/>
              <a:gd name="T74" fmla="*/ 234 w 738"/>
              <a:gd name="T75" fmla="*/ 334 h 738"/>
              <a:gd name="T76" fmla="*/ 369 w 738"/>
              <a:gd name="T77" fmla="*/ 229 h 738"/>
              <a:gd name="T78" fmla="*/ 403 w 738"/>
              <a:gd name="T79" fmla="*/ 233 h 738"/>
              <a:gd name="T80" fmla="*/ 488 w 738"/>
              <a:gd name="T81" fmla="*/ 297 h 738"/>
              <a:gd name="T82" fmla="*/ 503 w 738"/>
              <a:gd name="T83" fmla="*/ 401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38" h="738">
                <a:moveTo>
                  <a:pt x="730" y="444"/>
                </a:moveTo>
                <a:cubicBezTo>
                  <a:pt x="738" y="357"/>
                  <a:pt x="738" y="357"/>
                  <a:pt x="738" y="357"/>
                </a:cubicBezTo>
                <a:cubicBezTo>
                  <a:pt x="646" y="318"/>
                  <a:pt x="646" y="318"/>
                  <a:pt x="646" y="318"/>
                </a:cubicBezTo>
                <a:cubicBezTo>
                  <a:pt x="642" y="294"/>
                  <a:pt x="635" y="271"/>
                  <a:pt x="624" y="249"/>
                </a:cubicBezTo>
                <a:cubicBezTo>
                  <a:pt x="677" y="167"/>
                  <a:pt x="677" y="167"/>
                  <a:pt x="677" y="167"/>
                </a:cubicBezTo>
                <a:cubicBezTo>
                  <a:pt x="621" y="99"/>
                  <a:pt x="621" y="99"/>
                  <a:pt x="621" y="99"/>
                </a:cubicBezTo>
                <a:cubicBezTo>
                  <a:pt x="530" y="137"/>
                  <a:pt x="530" y="137"/>
                  <a:pt x="530" y="137"/>
                </a:cubicBezTo>
                <a:cubicBezTo>
                  <a:pt x="511" y="124"/>
                  <a:pt x="490" y="113"/>
                  <a:pt x="468" y="104"/>
                </a:cubicBezTo>
                <a:cubicBezTo>
                  <a:pt x="447" y="8"/>
                  <a:pt x="447" y="8"/>
                  <a:pt x="447" y="8"/>
                </a:cubicBezTo>
                <a:cubicBezTo>
                  <a:pt x="360" y="0"/>
                  <a:pt x="360" y="0"/>
                  <a:pt x="360" y="0"/>
                </a:cubicBezTo>
                <a:cubicBezTo>
                  <a:pt x="322" y="90"/>
                  <a:pt x="322" y="90"/>
                  <a:pt x="322" y="90"/>
                </a:cubicBezTo>
                <a:cubicBezTo>
                  <a:pt x="298" y="94"/>
                  <a:pt x="274" y="102"/>
                  <a:pt x="252" y="112"/>
                </a:cubicBezTo>
                <a:cubicBezTo>
                  <a:pt x="169" y="58"/>
                  <a:pt x="169" y="58"/>
                  <a:pt x="169" y="58"/>
                </a:cubicBezTo>
                <a:cubicBezTo>
                  <a:pt x="102" y="114"/>
                  <a:pt x="102" y="114"/>
                  <a:pt x="102" y="114"/>
                </a:cubicBezTo>
                <a:cubicBezTo>
                  <a:pt x="139" y="205"/>
                  <a:pt x="139" y="205"/>
                  <a:pt x="139" y="205"/>
                </a:cubicBezTo>
                <a:cubicBezTo>
                  <a:pt x="125" y="225"/>
                  <a:pt x="113" y="247"/>
                  <a:pt x="105" y="270"/>
                </a:cubicBezTo>
                <a:cubicBezTo>
                  <a:pt x="8" y="291"/>
                  <a:pt x="8" y="291"/>
                  <a:pt x="8" y="291"/>
                </a:cubicBezTo>
                <a:cubicBezTo>
                  <a:pt x="0" y="379"/>
                  <a:pt x="0" y="379"/>
                  <a:pt x="0" y="379"/>
                </a:cubicBezTo>
                <a:cubicBezTo>
                  <a:pt x="92" y="417"/>
                  <a:pt x="92" y="417"/>
                  <a:pt x="92" y="417"/>
                </a:cubicBezTo>
                <a:cubicBezTo>
                  <a:pt x="96" y="441"/>
                  <a:pt x="103" y="464"/>
                  <a:pt x="113" y="485"/>
                </a:cubicBezTo>
                <a:cubicBezTo>
                  <a:pt x="59" y="569"/>
                  <a:pt x="59" y="569"/>
                  <a:pt x="59" y="569"/>
                </a:cubicBezTo>
                <a:cubicBezTo>
                  <a:pt x="115" y="637"/>
                  <a:pt x="115" y="637"/>
                  <a:pt x="115" y="637"/>
                </a:cubicBezTo>
                <a:cubicBezTo>
                  <a:pt x="208" y="599"/>
                  <a:pt x="208" y="599"/>
                  <a:pt x="208" y="599"/>
                </a:cubicBezTo>
                <a:cubicBezTo>
                  <a:pt x="226" y="612"/>
                  <a:pt x="247" y="623"/>
                  <a:pt x="269" y="631"/>
                </a:cubicBezTo>
                <a:cubicBezTo>
                  <a:pt x="290" y="729"/>
                  <a:pt x="290" y="729"/>
                  <a:pt x="290" y="729"/>
                </a:cubicBezTo>
                <a:cubicBezTo>
                  <a:pt x="378" y="738"/>
                  <a:pt x="378" y="738"/>
                  <a:pt x="378" y="738"/>
                </a:cubicBezTo>
                <a:cubicBezTo>
                  <a:pt x="417" y="645"/>
                  <a:pt x="417" y="645"/>
                  <a:pt x="417" y="645"/>
                </a:cubicBezTo>
                <a:cubicBezTo>
                  <a:pt x="440" y="641"/>
                  <a:pt x="463" y="634"/>
                  <a:pt x="484" y="625"/>
                </a:cubicBezTo>
                <a:cubicBezTo>
                  <a:pt x="568" y="679"/>
                  <a:pt x="568" y="679"/>
                  <a:pt x="568" y="679"/>
                </a:cubicBezTo>
                <a:cubicBezTo>
                  <a:pt x="636" y="623"/>
                  <a:pt x="636" y="623"/>
                  <a:pt x="636" y="623"/>
                </a:cubicBezTo>
                <a:cubicBezTo>
                  <a:pt x="599" y="531"/>
                  <a:pt x="599" y="531"/>
                  <a:pt x="599" y="531"/>
                </a:cubicBezTo>
                <a:cubicBezTo>
                  <a:pt x="613" y="511"/>
                  <a:pt x="624" y="489"/>
                  <a:pt x="633" y="465"/>
                </a:cubicBezTo>
                <a:lnTo>
                  <a:pt x="730" y="444"/>
                </a:lnTo>
                <a:close/>
                <a:moveTo>
                  <a:pt x="503" y="401"/>
                </a:moveTo>
                <a:cubicBezTo>
                  <a:pt x="488" y="463"/>
                  <a:pt x="433" y="505"/>
                  <a:pt x="369" y="505"/>
                </a:cubicBezTo>
                <a:cubicBezTo>
                  <a:pt x="369" y="505"/>
                  <a:pt x="369" y="505"/>
                  <a:pt x="369" y="505"/>
                </a:cubicBezTo>
                <a:cubicBezTo>
                  <a:pt x="358" y="505"/>
                  <a:pt x="346" y="504"/>
                  <a:pt x="335" y="502"/>
                </a:cubicBezTo>
                <a:cubicBezTo>
                  <a:pt x="261" y="483"/>
                  <a:pt x="216" y="408"/>
                  <a:pt x="234" y="334"/>
                </a:cubicBezTo>
                <a:cubicBezTo>
                  <a:pt x="250" y="272"/>
                  <a:pt x="305" y="229"/>
                  <a:pt x="369" y="229"/>
                </a:cubicBezTo>
                <a:cubicBezTo>
                  <a:pt x="380" y="229"/>
                  <a:pt x="392" y="231"/>
                  <a:pt x="403" y="233"/>
                </a:cubicBezTo>
                <a:cubicBezTo>
                  <a:pt x="439" y="242"/>
                  <a:pt x="469" y="265"/>
                  <a:pt x="488" y="297"/>
                </a:cubicBezTo>
                <a:cubicBezTo>
                  <a:pt x="507" y="328"/>
                  <a:pt x="512" y="365"/>
                  <a:pt x="503" y="401"/>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00" name="Freeform 245"/>
          <p:cNvSpPr/>
          <p:nvPr/>
        </p:nvSpPr>
        <p:spPr bwMode="auto">
          <a:xfrm>
            <a:off x="10029577" y="1445296"/>
            <a:ext cx="254000" cy="238125"/>
          </a:xfrm>
          <a:custGeom>
            <a:avLst/>
            <a:gdLst>
              <a:gd name="T0" fmla="*/ 128 w 202"/>
              <a:gd name="T1" fmla="*/ 3 h 189"/>
              <a:gd name="T2" fmla="*/ 104 w 202"/>
              <a:gd name="T3" fmla="*/ 0 h 189"/>
              <a:gd name="T4" fmla="*/ 13 w 202"/>
              <a:gd name="T5" fmla="*/ 71 h 189"/>
              <a:gd name="T6" fmla="*/ 82 w 202"/>
              <a:gd name="T7" fmla="*/ 186 h 189"/>
              <a:gd name="T8" fmla="*/ 105 w 202"/>
              <a:gd name="T9" fmla="*/ 189 h 189"/>
              <a:gd name="T10" fmla="*/ 196 w 202"/>
              <a:gd name="T11" fmla="*/ 117 h 189"/>
              <a:gd name="T12" fmla="*/ 186 w 202"/>
              <a:gd name="T13" fmla="*/ 46 h 189"/>
              <a:gd name="T14" fmla="*/ 128 w 202"/>
              <a:gd name="T15" fmla="*/ 3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89">
                <a:moveTo>
                  <a:pt x="128" y="3"/>
                </a:moveTo>
                <a:cubicBezTo>
                  <a:pt x="120" y="1"/>
                  <a:pt x="112" y="0"/>
                  <a:pt x="104" y="0"/>
                </a:cubicBezTo>
                <a:cubicBezTo>
                  <a:pt x="61" y="0"/>
                  <a:pt x="23" y="29"/>
                  <a:pt x="13" y="71"/>
                </a:cubicBezTo>
                <a:cubicBezTo>
                  <a:pt x="0" y="122"/>
                  <a:pt x="31" y="173"/>
                  <a:pt x="82" y="186"/>
                </a:cubicBezTo>
                <a:cubicBezTo>
                  <a:pt x="89" y="188"/>
                  <a:pt x="97" y="189"/>
                  <a:pt x="105" y="189"/>
                </a:cubicBezTo>
                <a:cubicBezTo>
                  <a:pt x="148" y="189"/>
                  <a:pt x="186" y="160"/>
                  <a:pt x="196" y="117"/>
                </a:cubicBezTo>
                <a:cubicBezTo>
                  <a:pt x="202" y="93"/>
                  <a:pt x="199" y="67"/>
                  <a:pt x="186" y="46"/>
                </a:cubicBezTo>
                <a:cubicBezTo>
                  <a:pt x="173" y="24"/>
                  <a:pt x="152" y="9"/>
                  <a:pt x="128" y="3"/>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501" name="Freeform 246"/>
          <p:cNvSpPr>
            <a:spLocks noEditPoints="1"/>
          </p:cNvSpPr>
          <p:nvPr/>
        </p:nvSpPr>
        <p:spPr bwMode="auto">
          <a:xfrm>
            <a:off x="9694615" y="1099221"/>
            <a:ext cx="930275" cy="930275"/>
          </a:xfrm>
          <a:custGeom>
            <a:avLst/>
            <a:gdLst>
              <a:gd name="T0" fmla="*/ 730 w 738"/>
              <a:gd name="T1" fmla="*/ 445 h 738"/>
              <a:gd name="T2" fmla="*/ 738 w 738"/>
              <a:gd name="T3" fmla="*/ 357 h 738"/>
              <a:gd name="T4" fmla="*/ 647 w 738"/>
              <a:gd name="T5" fmla="*/ 319 h 738"/>
              <a:gd name="T6" fmla="*/ 625 w 738"/>
              <a:gd name="T7" fmla="*/ 250 h 738"/>
              <a:gd name="T8" fmla="*/ 678 w 738"/>
              <a:gd name="T9" fmla="*/ 168 h 738"/>
              <a:gd name="T10" fmla="*/ 622 w 738"/>
              <a:gd name="T11" fmla="*/ 100 h 738"/>
              <a:gd name="T12" fmla="*/ 530 w 738"/>
              <a:gd name="T13" fmla="*/ 137 h 738"/>
              <a:gd name="T14" fmla="*/ 469 w 738"/>
              <a:gd name="T15" fmla="*/ 105 h 738"/>
              <a:gd name="T16" fmla="*/ 448 w 738"/>
              <a:gd name="T17" fmla="*/ 9 h 738"/>
              <a:gd name="T18" fmla="*/ 360 w 738"/>
              <a:gd name="T19" fmla="*/ 0 h 738"/>
              <a:gd name="T20" fmla="*/ 322 w 738"/>
              <a:gd name="T21" fmla="*/ 91 h 738"/>
              <a:gd name="T22" fmla="*/ 253 w 738"/>
              <a:gd name="T23" fmla="*/ 112 h 738"/>
              <a:gd name="T24" fmla="*/ 170 w 738"/>
              <a:gd name="T25" fmla="*/ 59 h 738"/>
              <a:gd name="T26" fmla="*/ 102 w 738"/>
              <a:gd name="T27" fmla="*/ 115 h 738"/>
              <a:gd name="T28" fmla="*/ 139 w 738"/>
              <a:gd name="T29" fmla="*/ 206 h 738"/>
              <a:gd name="T30" fmla="*/ 105 w 738"/>
              <a:gd name="T31" fmla="*/ 271 h 738"/>
              <a:gd name="T32" fmla="*/ 8 w 738"/>
              <a:gd name="T33" fmla="*/ 292 h 738"/>
              <a:gd name="T34" fmla="*/ 0 w 738"/>
              <a:gd name="T35" fmla="*/ 379 h 738"/>
              <a:gd name="T36" fmla="*/ 92 w 738"/>
              <a:gd name="T37" fmla="*/ 418 h 738"/>
              <a:gd name="T38" fmla="*/ 113 w 738"/>
              <a:gd name="T39" fmla="*/ 486 h 738"/>
              <a:gd name="T40" fmla="*/ 59 w 738"/>
              <a:gd name="T41" fmla="*/ 570 h 738"/>
              <a:gd name="T42" fmla="*/ 116 w 738"/>
              <a:gd name="T43" fmla="*/ 637 h 738"/>
              <a:gd name="T44" fmla="*/ 208 w 738"/>
              <a:gd name="T45" fmla="*/ 599 h 738"/>
              <a:gd name="T46" fmla="*/ 270 w 738"/>
              <a:gd name="T47" fmla="*/ 632 h 738"/>
              <a:gd name="T48" fmla="*/ 291 w 738"/>
              <a:gd name="T49" fmla="*/ 730 h 738"/>
              <a:gd name="T50" fmla="*/ 379 w 738"/>
              <a:gd name="T51" fmla="*/ 738 h 738"/>
              <a:gd name="T52" fmla="*/ 417 w 738"/>
              <a:gd name="T53" fmla="*/ 646 h 738"/>
              <a:gd name="T54" fmla="*/ 485 w 738"/>
              <a:gd name="T55" fmla="*/ 625 h 738"/>
              <a:gd name="T56" fmla="*/ 569 w 738"/>
              <a:gd name="T57" fmla="*/ 680 h 738"/>
              <a:gd name="T58" fmla="*/ 637 w 738"/>
              <a:gd name="T59" fmla="*/ 623 h 738"/>
              <a:gd name="T60" fmla="*/ 599 w 738"/>
              <a:gd name="T61" fmla="*/ 532 h 738"/>
              <a:gd name="T62" fmla="*/ 634 w 738"/>
              <a:gd name="T63" fmla="*/ 466 h 738"/>
              <a:gd name="T64" fmla="*/ 730 w 738"/>
              <a:gd name="T65" fmla="*/ 445 h 738"/>
              <a:gd name="T66" fmla="*/ 504 w 738"/>
              <a:gd name="T67" fmla="*/ 402 h 738"/>
              <a:gd name="T68" fmla="*/ 370 w 738"/>
              <a:gd name="T69" fmla="*/ 507 h 738"/>
              <a:gd name="T70" fmla="*/ 336 w 738"/>
              <a:gd name="T71" fmla="*/ 503 h 738"/>
              <a:gd name="T72" fmla="*/ 235 w 738"/>
              <a:gd name="T73" fmla="*/ 335 h 738"/>
              <a:gd name="T74" fmla="*/ 369 w 738"/>
              <a:gd name="T75" fmla="*/ 230 h 738"/>
              <a:gd name="T76" fmla="*/ 403 w 738"/>
              <a:gd name="T77" fmla="*/ 234 h 738"/>
              <a:gd name="T78" fmla="*/ 488 w 738"/>
              <a:gd name="T79" fmla="*/ 297 h 738"/>
              <a:gd name="T80" fmla="*/ 504 w 738"/>
              <a:gd name="T81" fmla="*/ 402 h 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8" h="738">
                <a:moveTo>
                  <a:pt x="730" y="445"/>
                </a:moveTo>
                <a:cubicBezTo>
                  <a:pt x="738" y="357"/>
                  <a:pt x="738" y="357"/>
                  <a:pt x="738" y="357"/>
                </a:cubicBezTo>
                <a:cubicBezTo>
                  <a:pt x="647" y="319"/>
                  <a:pt x="647" y="319"/>
                  <a:pt x="647" y="319"/>
                </a:cubicBezTo>
                <a:cubicBezTo>
                  <a:pt x="643" y="295"/>
                  <a:pt x="635" y="272"/>
                  <a:pt x="625" y="250"/>
                </a:cubicBezTo>
                <a:cubicBezTo>
                  <a:pt x="678" y="168"/>
                  <a:pt x="678" y="168"/>
                  <a:pt x="678" y="168"/>
                </a:cubicBezTo>
                <a:cubicBezTo>
                  <a:pt x="622" y="100"/>
                  <a:pt x="622" y="100"/>
                  <a:pt x="622" y="100"/>
                </a:cubicBezTo>
                <a:cubicBezTo>
                  <a:pt x="530" y="137"/>
                  <a:pt x="530" y="137"/>
                  <a:pt x="530" y="137"/>
                </a:cubicBezTo>
                <a:cubicBezTo>
                  <a:pt x="512" y="124"/>
                  <a:pt x="491" y="113"/>
                  <a:pt x="469" y="105"/>
                </a:cubicBezTo>
                <a:cubicBezTo>
                  <a:pt x="448" y="9"/>
                  <a:pt x="448" y="9"/>
                  <a:pt x="448" y="9"/>
                </a:cubicBezTo>
                <a:cubicBezTo>
                  <a:pt x="360" y="0"/>
                  <a:pt x="360" y="0"/>
                  <a:pt x="360" y="0"/>
                </a:cubicBezTo>
                <a:cubicBezTo>
                  <a:pt x="322" y="91"/>
                  <a:pt x="322" y="91"/>
                  <a:pt x="322" y="91"/>
                </a:cubicBezTo>
                <a:cubicBezTo>
                  <a:pt x="298" y="95"/>
                  <a:pt x="275" y="102"/>
                  <a:pt x="253" y="112"/>
                </a:cubicBezTo>
                <a:cubicBezTo>
                  <a:pt x="170" y="59"/>
                  <a:pt x="170" y="59"/>
                  <a:pt x="170" y="59"/>
                </a:cubicBezTo>
                <a:cubicBezTo>
                  <a:pt x="102" y="115"/>
                  <a:pt x="102" y="115"/>
                  <a:pt x="102" y="115"/>
                </a:cubicBezTo>
                <a:cubicBezTo>
                  <a:pt x="139" y="206"/>
                  <a:pt x="139" y="206"/>
                  <a:pt x="139" y="206"/>
                </a:cubicBezTo>
                <a:cubicBezTo>
                  <a:pt x="125" y="226"/>
                  <a:pt x="114" y="247"/>
                  <a:pt x="105" y="271"/>
                </a:cubicBezTo>
                <a:cubicBezTo>
                  <a:pt x="8" y="292"/>
                  <a:pt x="8" y="292"/>
                  <a:pt x="8" y="292"/>
                </a:cubicBezTo>
                <a:cubicBezTo>
                  <a:pt x="0" y="379"/>
                  <a:pt x="0" y="379"/>
                  <a:pt x="0" y="379"/>
                </a:cubicBezTo>
                <a:cubicBezTo>
                  <a:pt x="92" y="418"/>
                  <a:pt x="92" y="418"/>
                  <a:pt x="92" y="418"/>
                </a:cubicBezTo>
                <a:cubicBezTo>
                  <a:pt x="97" y="441"/>
                  <a:pt x="104" y="464"/>
                  <a:pt x="113" y="486"/>
                </a:cubicBezTo>
                <a:cubicBezTo>
                  <a:pt x="59" y="570"/>
                  <a:pt x="59" y="570"/>
                  <a:pt x="59" y="570"/>
                </a:cubicBezTo>
                <a:cubicBezTo>
                  <a:pt x="116" y="637"/>
                  <a:pt x="116" y="637"/>
                  <a:pt x="116" y="637"/>
                </a:cubicBezTo>
                <a:cubicBezTo>
                  <a:pt x="208" y="599"/>
                  <a:pt x="208" y="599"/>
                  <a:pt x="208" y="599"/>
                </a:cubicBezTo>
                <a:cubicBezTo>
                  <a:pt x="227" y="612"/>
                  <a:pt x="248" y="623"/>
                  <a:pt x="270" y="632"/>
                </a:cubicBezTo>
                <a:cubicBezTo>
                  <a:pt x="291" y="730"/>
                  <a:pt x="291" y="730"/>
                  <a:pt x="291" y="730"/>
                </a:cubicBezTo>
                <a:cubicBezTo>
                  <a:pt x="379" y="738"/>
                  <a:pt x="379" y="738"/>
                  <a:pt x="379" y="738"/>
                </a:cubicBezTo>
                <a:cubicBezTo>
                  <a:pt x="417" y="646"/>
                  <a:pt x="417" y="646"/>
                  <a:pt x="417" y="646"/>
                </a:cubicBezTo>
                <a:cubicBezTo>
                  <a:pt x="441" y="642"/>
                  <a:pt x="463" y="635"/>
                  <a:pt x="485" y="625"/>
                </a:cubicBezTo>
                <a:cubicBezTo>
                  <a:pt x="569" y="680"/>
                  <a:pt x="569" y="680"/>
                  <a:pt x="569" y="680"/>
                </a:cubicBezTo>
                <a:cubicBezTo>
                  <a:pt x="637" y="623"/>
                  <a:pt x="637" y="623"/>
                  <a:pt x="637" y="623"/>
                </a:cubicBezTo>
                <a:cubicBezTo>
                  <a:pt x="599" y="532"/>
                  <a:pt x="599" y="532"/>
                  <a:pt x="599" y="532"/>
                </a:cubicBezTo>
                <a:cubicBezTo>
                  <a:pt x="613" y="512"/>
                  <a:pt x="625" y="490"/>
                  <a:pt x="634" y="466"/>
                </a:cubicBezTo>
                <a:lnTo>
                  <a:pt x="730" y="445"/>
                </a:lnTo>
                <a:close/>
                <a:moveTo>
                  <a:pt x="504" y="402"/>
                </a:moveTo>
                <a:cubicBezTo>
                  <a:pt x="489" y="464"/>
                  <a:pt x="433" y="507"/>
                  <a:pt x="370" y="507"/>
                </a:cubicBezTo>
                <a:cubicBezTo>
                  <a:pt x="358" y="507"/>
                  <a:pt x="347" y="506"/>
                  <a:pt x="336" y="503"/>
                </a:cubicBezTo>
                <a:cubicBezTo>
                  <a:pt x="262" y="484"/>
                  <a:pt x="217" y="409"/>
                  <a:pt x="235" y="335"/>
                </a:cubicBezTo>
                <a:cubicBezTo>
                  <a:pt x="251" y="273"/>
                  <a:pt x="306" y="230"/>
                  <a:pt x="369" y="230"/>
                </a:cubicBezTo>
                <a:cubicBezTo>
                  <a:pt x="381" y="230"/>
                  <a:pt x="392" y="231"/>
                  <a:pt x="403" y="234"/>
                </a:cubicBezTo>
                <a:cubicBezTo>
                  <a:pt x="439" y="243"/>
                  <a:pt x="469" y="265"/>
                  <a:pt x="488" y="297"/>
                </a:cubicBezTo>
                <a:cubicBezTo>
                  <a:pt x="508" y="329"/>
                  <a:pt x="513" y="366"/>
                  <a:pt x="504" y="402"/>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502" name="Freeform 247"/>
          <p:cNvSpPr>
            <a:spLocks noEditPoints="1"/>
          </p:cNvSpPr>
          <p:nvPr/>
        </p:nvSpPr>
        <p:spPr bwMode="auto">
          <a:xfrm>
            <a:off x="7153027" y="1729459"/>
            <a:ext cx="630238" cy="628650"/>
          </a:xfrm>
          <a:custGeom>
            <a:avLst/>
            <a:gdLst>
              <a:gd name="T0" fmla="*/ 250 w 500"/>
              <a:gd name="T1" fmla="*/ 499 h 499"/>
              <a:gd name="T2" fmla="*/ 0 w 500"/>
              <a:gd name="T3" fmla="*/ 249 h 499"/>
              <a:gd name="T4" fmla="*/ 250 w 500"/>
              <a:gd name="T5" fmla="*/ 0 h 499"/>
              <a:gd name="T6" fmla="*/ 500 w 500"/>
              <a:gd name="T7" fmla="*/ 249 h 499"/>
              <a:gd name="T8" fmla="*/ 250 w 500"/>
              <a:gd name="T9" fmla="*/ 499 h 499"/>
              <a:gd name="T10" fmla="*/ 250 w 500"/>
              <a:gd name="T11" fmla="*/ 140 h 499"/>
              <a:gd name="T12" fmla="*/ 140 w 500"/>
              <a:gd name="T13" fmla="*/ 249 h 499"/>
              <a:gd name="T14" fmla="*/ 250 w 500"/>
              <a:gd name="T15" fmla="*/ 359 h 499"/>
              <a:gd name="T16" fmla="*/ 360 w 500"/>
              <a:gd name="T17" fmla="*/ 249 h 499"/>
              <a:gd name="T18" fmla="*/ 250 w 500"/>
              <a:gd name="T19" fmla="*/ 140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0" h="499">
                <a:moveTo>
                  <a:pt x="250" y="499"/>
                </a:moveTo>
                <a:cubicBezTo>
                  <a:pt x="112" y="499"/>
                  <a:pt x="0" y="387"/>
                  <a:pt x="0" y="249"/>
                </a:cubicBezTo>
                <a:cubicBezTo>
                  <a:pt x="0" y="112"/>
                  <a:pt x="112" y="0"/>
                  <a:pt x="250" y="0"/>
                </a:cubicBezTo>
                <a:cubicBezTo>
                  <a:pt x="388" y="0"/>
                  <a:pt x="500" y="112"/>
                  <a:pt x="500" y="249"/>
                </a:cubicBezTo>
                <a:cubicBezTo>
                  <a:pt x="500" y="387"/>
                  <a:pt x="388" y="499"/>
                  <a:pt x="250" y="499"/>
                </a:cubicBezTo>
                <a:close/>
                <a:moveTo>
                  <a:pt x="250" y="140"/>
                </a:moveTo>
                <a:cubicBezTo>
                  <a:pt x="190" y="140"/>
                  <a:pt x="140" y="189"/>
                  <a:pt x="140" y="249"/>
                </a:cubicBezTo>
                <a:cubicBezTo>
                  <a:pt x="140" y="310"/>
                  <a:pt x="190" y="359"/>
                  <a:pt x="250" y="359"/>
                </a:cubicBezTo>
                <a:cubicBezTo>
                  <a:pt x="311" y="359"/>
                  <a:pt x="360" y="310"/>
                  <a:pt x="360" y="249"/>
                </a:cubicBezTo>
                <a:cubicBezTo>
                  <a:pt x="360" y="189"/>
                  <a:pt x="311" y="140"/>
                  <a:pt x="250" y="140"/>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03" name="Freeform 248"/>
          <p:cNvSpPr>
            <a:spLocks noEditPoints="1"/>
          </p:cNvSpPr>
          <p:nvPr/>
        </p:nvSpPr>
        <p:spPr bwMode="auto">
          <a:xfrm>
            <a:off x="9173915" y="2840709"/>
            <a:ext cx="722313" cy="725487"/>
          </a:xfrm>
          <a:custGeom>
            <a:avLst/>
            <a:gdLst>
              <a:gd name="T0" fmla="*/ 287 w 574"/>
              <a:gd name="T1" fmla="*/ 575 h 575"/>
              <a:gd name="T2" fmla="*/ 0 w 574"/>
              <a:gd name="T3" fmla="*/ 287 h 575"/>
              <a:gd name="T4" fmla="*/ 287 w 574"/>
              <a:gd name="T5" fmla="*/ 0 h 575"/>
              <a:gd name="T6" fmla="*/ 574 w 574"/>
              <a:gd name="T7" fmla="*/ 287 h 575"/>
              <a:gd name="T8" fmla="*/ 287 w 574"/>
              <a:gd name="T9" fmla="*/ 575 h 575"/>
              <a:gd name="T10" fmla="*/ 287 w 574"/>
              <a:gd name="T11" fmla="*/ 160 h 575"/>
              <a:gd name="T12" fmla="*/ 160 w 574"/>
              <a:gd name="T13" fmla="*/ 287 h 575"/>
              <a:gd name="T14" fmla="*/ 287 w 574"/>
              <a:gd name="T15" fmla="*/ 415 h 575"/>
              <a:gd name="T16" fmla="*/ 414 w 574"/>
              <a:gd name="T17" fmla="*/ 287 h 575"/>
              <a:gd name="T18" fmla="*/ 287 w 574"/>
              <a:gd name="T19" fmla="*/ 16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575">
                <a:moveTo>
                  <a:pt x="287" y="575"/>
                </a:moveTo>
                <a:cubicBezTo>
                  <a:pt x="129" y="575"/>
                  <a:pt x="0" y="446"/>
                  <a:pt x="0" y="287"/>
                </a:cubicBezTo>
                <a:cubicBezTo>
                  <a:pt x="0" y="129"/>
                  <a:pt x="129" y="0"/>
                  <a:pt x="287" y="0"/>
                </a:cubicBezTo>
                <a:cubicBezTo>
                  <a:pt x="446" y="0"/>
                  <a:pt x="574" y="129"/>
                  <a:pt x="574" y="287"/>
                </a:cubicBezTo>
                <a:cubicBezTo>
                  <a:pt x="574" y="446"/>
                  <a:pt x="446" y="575"/>
                  <a:pt x="287" y="575"/>
                </a:cubicBezTo>
                <a:close/>
                <a:moveTo>
                  <a:pt x="287" y="160"/>
                </a:moveTo>
                <a:cubicBezTo>
                  <a:pt x="217" y="160"/>
                  <a:pt x="160" y="217"/>
                  <a:pt x="160" y="287"/>
                </a:cubicBezTo>
                <a:cubicBezTo>
                  <a:pt x="160" y="358"/>
                  <a:pt x="217" y="415"/>
                  <a:pt x="287" y="415"/>
                </a:cubicBezTo>
                <a:cubicBezTo>
                  <a:pt x="357" y="415"/>
                  <a:pt x="414" y="358"/>
                  <a:pt x="414" y="287"/>
                </a:cubicBezTo>
                <a:cubicBezTo>
                  <a:pt x="414" y="217"/>
                  <a:pt x="357" y="160"/>
                  <a:pt x="287" y="160"/>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04" name="Freeform 249"/>
          <p:cNvSpPr>
            <a:spLocks noEditPoints="1"/>
          </p:cNvSpPr>
          <p:nvPr/>
        </p:nvSpPr>
        <p:spPr bwMode="auto">
          <a:xfrm>
            <a:off x="8853240" y="737271"/>
            <a:ext cx="457200" cy="457200"/>
          </a:xfrm>
          <a:custGeom>
            <a:avLst/>
            <a:gdLst>
              <a:gd name="T0" fmla="*/ 181 w 363"/>
              <a:gd name="T1" fmla="*/ 363 h 363"/>
              <a:gd name="T2" fmla="*/ 0 w 363"/>
              <a:gd name="T3" fmla="*/ 181 h 363"/>
              <a:gd name="T4" fmla="*/ 181 w 363"/>
              <a:gd name="T5" fmla="*/ 0 h 363"/>
              <a:gd name="T6" fmla="*/ 363 w 363"/>
              <a:gd name="T7" fmla="*/ 181 h 363"/>
              <a:gd name="T8" fmla="*/ 181 w 363"/>
              <a:gd name="T9" fmla="*/ 363 h 363"/>
              <a:gd name="T10" fmla="*/ 181 w 363"/>
              <a:gd name="T11" fmla="*/ 120 h 363"/>
              <a:gd name="T12" fmla="*/ 120 w 363"/>
              <a:gd name="T13" fmla="*/ 181 h 363"/>
              <a:gd name="T14" fmla="*/ 181 w 363"/>
              <a:gd name="T15" fmla="*/ 243 h 363"/>
              <a:gd name="T16" fmla="*/ 243 w 363"/>
              <a:gd name="T17" fmla="*/ 181 h 363"/>
              <a:gd name="T18" fmla="*/ 181 w 363"/>
              <a:gd name="T19" fmla="*/ 12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 h="363">
                <a:moveTo>
                  <a:pt x="181" y="363"/>
                </a:moveTo>
                <a:cubicBezTo>
                  <a:pt x="81" y="363"/>
                  <a:pt x="0" y="282"/>
                  <a:pt x="0" y="181"/>
                </a:cubicBezTo>
                <a:cubicBezTo>
                  <a:pt x="0" y="81"/>
                  <a:pt x="81" y="0"/>
                  <a:pt x="181" y="0"/>
                </a:cubicBezTo>
                <a:cubicBezTo>
                  <a:pt x="281" y="0"/>
                  <a:pt x="363" y="81"/>
                  <a:pt x="363" y="181"/>
                </a:cubicBezTo>
                <a:cubicBezTo>
                  <a:pt x="363" y="282"/>
                  <a:pt x="281" y="363"/>
                  <a:pt x="181" y="363"/>
                </a:cubicBezTo>
                <a:close/>
                <a:moveTo>
                  <a:pt x="181" y="120"/>
                </a:moveTo>
                <a:cubicBezTo>
                  <a:pt x="147" y="120"/>
                  <a:pt x="120" y="147"/>
                  <a:pt x="120" y="181"/>
                </a:cubicBezTo>
                <a:cubicBezTo>
                  <a:pt x="120" y="215"/>
                  <a:pt x="147" y="243"/>
                  <a:pt x="181" y="243"/>
                </a:cubicBezTo>
                <a:cubicBezTo>
                  <a:pt x="215" y="243"/>
                  <a:pt x="243" y="215"/>
                  <a:pt x="243" y="181"/>
                </a:cubicBezTo>
                <a:cubicBezTo>
                  <a:pt x="243" y="147"/>
                  <a:pt x="215" y="120"/>
                  <a:pt x="181" y="120"/>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505" name="Freeform 250"/>
          <p:cNvSpPr>
            <a:spLocks noEditPoints="1"/>
          </p:cNvSpPr>
          <p:nvPr/>
        </p:nvSpPr>
        <p:spPr bwMode="auto">
          <a:xfrm>
            <a:off x="8342065" y="4659984"/>
            <a:ext cx="431800" cy="433387"/>
          </a:xfrm>
          <a:custGeom>
            <a:avLst/>
            <a:gdLst>
              <a:gd name="T0" fmla="*/ 171 w 343"/>
              <a:gd name="T1" fmla="*/ 343 h 343"/>
              <a:gd name="T2" fmla="*/ 0 w 343"/>
              <a:gd name="T3" fmla="*/ 171 h 343"/>
              <a:gd name="T4" fmla="*/ 171 w 343"/>
              <a:gd name="T5" fmla="*/ 0 h 343"/>
              <a:gd name="T6" fmla="*/ 343 w 343"/>
              <a:gd name="T7" fmla="*/ 171 h 343"/>
              <a:gd name="T8" fmla="*/ 171 w 343"/>
              <a:gd name="T9" fmla="*/ 343 h 343"/>
              <a:gd name="T10" fmla="*/ 171 w 343"/>
              <a:gd name="T11" fmla="*/ 100 h 343"/>
              <a:gd name="T12" fmla="*/ 100 w 343"/>
              <a:gd name="T13" fmla="*/ 171 h 343"/>
              <a:gd name="T14" fmla="*/ 171 w 343"/>
              <a:gd name="T15" fmla="*/ 243 h 343"/>
              <a:gd name="T16" fmla="*/ 243 w 343"/>
              <a:gd name="T17" fmla="*/ 171 h 343"/>
              <a:gd name="T18" fmla="*/ 171 w 343"/>
              <a:gd name="T19" fmla="*/ 100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3" h="343">
                <a:moveTo>
                  <a:pt x="171" y="343"/>
                </a:moveTo>
                <a:cubicBezTo>
                  <a:pt x="77" y="343"/>
                  <a:pt x="0" y="266"/>
                  <a:pt x="0" y="171"/>
                </a:cubicBezTo>
                <a:cubicBezTo>
                  <a:pt x="0" y="77"/>
                  <a:pt x="77" y="0"/>
                  <a:pt x="171" y="0"/>
                </a:cubicBezTo>
                <a:cubicBezTo>
                  <a:pt x="266" y="0"/>
                  <a:pt x="343" y="77"/>
                  <a:pt x="343" y="171"/>
                </a:cubicBezTo>
                <a:cubicBezTo>
                  <a:pt x="343" y="266"/>
                  <a:pt x="266" y="343"/>
                  <a:pt x="171" y="343"/>
                </a:cubicBezTo>
                <a:close/>
                <a:moveTo>
                  <a:pt x="171" y="100"/>
                </a:moveTo>
                <a:cubicBezTo>
                  <a:pt x="132" y="100"/>
                  <a:pt x="100" y="132"/>
                  <a:pt x="100" y="171"/>
                </a:cubicBezTo>
                <a:cubicBezTo>
                  <a:pt x="100" y="211"/>
                  <a:pt x="132" y="243"/>
                  <a:pt x="171" y="243"/>
                </a:cubicBezTo>
                <a:cubicBezTo>
                  <a:pt x="211" y="243"/>
                  <a:pt x="243" y="211"/>
                  <a:pt x="243" y="171"/>
                </a:cubicBezTo>
                <a:cubicBezTo>
                  <a:pt x="243" y="132"/>
                  <a:pt x="211" y="100"/>
                  <a:pt x="171" y="100"/>
                </a:cubicBezTo>
                <a:close/>
              </a:path>
            </a:pathLst>
          </a:cu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509" name="Freeform 254"/>
          <p:cNvSpPr/>
          <p:nvPr/>
        </p:nvSpPr>
        <p:spPr bwMode="auto">
          <a:xfrm>
            <a:off x="6676107" y="3380456"/>
            <a:ext cx="735013" cy="352425"/>
          </a:xfrm>
          <a:custGeom>
            <a:avLst/>
            <a:gdLst>
              <a:gd name="T0" fmla="*/ 630 w 651"/>
              <a:gd name="T1" fmla="*/ 273 h 313"/>
              <a:gd name="T2" fmla="*/ 589 w 651"/>
              <a:gd name="T3" fmla="*/ 273 h 313"/>
              <a:gd name="T4" fmla="*/ 304 w 651"/>
              <a:gd name="T5" fmla="*/ 0 h 313"/>
              <a:gd name="T6" fmla="*/ 19 w 651"/>
              <a:gd name="T7" fmla="*/ 271 h 313"/>
              <a:gd name="T8" fmla="*/ 0 w 651"/>
              <a:gd name="T9" fmla="*/ 292 h 313"/>
              <a:gd name="T10" fmla="*/ 21 w 651"/>
              <a:gd name="T11" fmla="*/ 313 h 313"/>
              <a:gd name="T12" fmla="*/ 630 w 651"/>
              <a:gd name="T13" fmla="*/ 313 h 313"/>
              <a:gd name="T14" fmla="*/ 651 w 651"/>
              <a:gd name="T15" fmla="*/ 293 h 313"/>
              <a:gd name="T16" fmla="*/ 630 w 651"/>
              <a:gd name="T17" fmla="*/ 27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solidFill>
            <a:srgbClr val="FF6D6D"/>
          </a:solidFill>
          <a:ln>
            <a:noFill/>
          </a:ln>
        </p:spPr>
        <p:txBody>
          <a:bodyPr vert="horz" wrap="square" lIns="91440" tIns="45720" rIns="91440" bIns="45720" numCol="1" anchor="t" anchorCtr="0" compatLnSpc="1"/>
          <a:lstStyle/>
          <a:p>
            <a:endParaRPr lang="id-ID"/>
          </a:p>
        </p:txBody>
      </p:sp>
      <p:sp>
        <p:nvSpPr>
          <p:cNvPr id="510" name="Freeform 255"/>
          <p:cNvSpPr/>
          <p:nvPr/>
        </p:nvSpPr>
        <p:spPr bwMode="auto">
          <a:xfrm>
            <a:off x="6506875" y="3486150"/>
            <a:ext cx="1474828" cy="2827101"/>
          </a:xfrm>
          <a:custGeom>
            <a:avLst/>
            <a:gdLst>
              <a:gd name="T0" fmla="*/ 835 w 1488"/>
              <a:gd name="T1" fmla="*/ 717 h 2854"/>
              <a:gd name="T2" fmla="*/ 851 w 1488"/>
              <a:gd name="T3" fmla="*/ 708 h 2854"/>
              <a:gd name="T4" fmla="*/ 1249 w 1488"/>
              <a:gd name="T5" fmla="*/ 68 h 2854"/>
              <a:gd name="T6" fmla="*/ 1417 w 1488"/>
              <a:gd name="T7" fmla="*/ 36 h 2854"/>
              <a:gd name="T8" fmla="*/ 1451 w 1488"/>
              <a:gd name="T9" fmla="*/ 199 h 2854"/>
              <a:gd name="T10" fmla="*/ 890 w 1488"/>
              <a:gd name="T11" fmla="*/ 1074 h 2854"/>
              <a:gd name="T12" fmla="*/ 887 w 1488"/>
              <a:gd name="T13" fmla="*/ 1085 h 2854"/>
              <a:gd name="T14" fmla="*/ 887 w 1488"/>
              <a:gd name="T15" fmla="*/ 1839 h 2854"/>
              <a:gd name="T16" fmla="*/ 887 w 1488"/>
              <a:gd name="T17" fmla="*/ 1906 h 2854"/>
              <a:gd name="T18" fmla="*/ 887 w 1488"/>
              <a:gd name="T19" fmla="*/ 2723 h 2854"/>
              <a:gd name="T20" fmla="*/ 751 w 1488"/>
              <a:gd name="T21" fmla="*/ 2854 h 2854"/>
              <a:gd name="T22" fmla="*/ 749 w 1488"/>
              <a:gd name="T23" fmla="*/ 2854 h 2854"/>
              <a:gd name="T24" fmla="*/ 614 w 1488"/>
              <a:gd name="T25" fmla="*/ 2723 h 2854"/>
              <a:gd name="T26" fmla="*/ 614 w 1488"/>
              <a:gd name="T27" fmla="*/ 1925 h 2854"/>
              <a:gd name="T28" fmla="*/ 595 w 1488"/>
              <a:gd name="T29" fmla="*/ 1906 h 2854"/>
              <a:gd name="T30" fmla="*/ 576 w 1488"/>
              <a:gd name="T31" fmla="*/ 1906 h 2854"/>
              <a:gd name="T32" fmla="*/ 557 w 1488"/>
              <a:gd name="T33" fmla="*/ 1925 h 2854"/>
              <a:gd name="T34" fmla="*/ 557 w 1488"/>
              <a:gd name="T35" fmla="*/ 2723 h 2854"/>
              <a:gd name="T36" fmla="*/ 421 w 1488"/>
              <a:gd name="T37" fmla="*/ 2854 h 2854"/>
              <a:gd name="T38" fmla="*/ 419 w 1488"/>
              <a:gd name="T39" fmla="*/ 2854 h 2854"/>
              <a:gd name="T40" fmla="*/ 283 w 1488"/>
              <a:gd name="T41" fmla="*/ 2723 h 2854"/>
              <a:gd name="T42" fmla="*/ 283 w 1488"/>
              <a:gd name="T43" fmla="*/ 1906 h 2854"/>
              <a:gd name="T44" fmla="*/ 283 w 1488"/>
              <a:gd name="T45" fmla="*/ 1839 h 2854"/>
              <a:gd name="T46" fmla="*/ 283 w 1488"/>
              <a:gd name="T47" fmla="*/ 1103 h 2854"/>
              <a:gd name="T48" fmla="*/ 263 w 1488"/>
              <a:gd name="T49" fmla="*/ 1085 h 2854"/>
              <a:gd name="T50" fmla="*/ 263 w 1488"/>
              <a:gd name="T51" fmla="*/ 1085 h 2854"/>
              <a:gd name="T52" fmla="*/ 246 w 1488"/>
              <a:gd name="T53" fmla="*/ 1103 h 2854"/>
              <a:gd name="T54" fmla="*/ 246 w 1488"/>
              <a:gd name="T55" fmla="*/ 1712 h 2854"/>
              <a:gd name="T56" fmla="*/ 123 w 1488"/>
              <a:gd name="T57" fmla="*/ 1830 h 2854"/>
              <a:gd name="T58" fmla="*/ 0 w 1488"/>
              <a:gd name="T59" fmla="*/ 1712 h 2854"/>
              <a:gd name="T60" fmla="*/ 0 w 1488"/>
              <a:gd name="T61" fmla="*/ 1170 h 2854"/>
              <a:gd name="T62" fmla="*/ 0 w 1488"/>
              <a:gd name="T63" fmla="*/ 1024 h 2854"/>
              <a:gd name="T64" fmla="*/ 0 w 1488"/>
              <a:gd name="T65" fmla="*/ 736 h 2854"/>
              <a:gd name="T66" fmla="*/ 19 w 1488"/>
              <a:gd name="T67" fmla="*/ 717 h 2854"/>
              <a:gd name="T68" fmla="*/ 835 w 1488"/>
              <a:gd name="T69" fmla="*/ 717 h 2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
        <p:nvSpPr>
          <p:cNvPr id="511" name="Freeform 256"/>
          <p:cNvSpPr/>
          <p:nvPr/>
        </p:nvSpPr>
        <p:spPr bwMode="auto">
          <a:xfrm>
            <a:off x="6723732" y="3801144"/>
            <a:ext cx="604838" cy="327025"/>
          </a:xfrm>
          <a:custGeom>
            <a:avLst/>
            <a:gdLst>
              <a:gd name="T0" fmla="*/ 1 w 535"/>
              <a:gd name="T1" fmla="*/ 0 h 290"/>
              <a:gd name="T2" fmla="*/ 0 w 535"/>
              <a:gd name="T3" fmla="*/ 22 h 290"/>
              <a:gd name="T4" fmla="*/ 267 w 535"/>
              <a:gd name="T5" fmla="*/ 290 h 290"/>
              <a:gd name="T6" fmla="*/ 535 w 535"/>
              <a:gd name="T7" fmla="*/ 22 h 290"/>
              <a:gd name="T8" fmla="*/ 534 w 535"/>
              <a:gd name="T9" fmla="*/ 0 h 290"/>
              <a:gd name="T10" fmla="*/ 1 w 535"/>
              <a:gd name="T11" fmla="*/ 0 h 290"/>
            </a:gdLst>
            <a:ahLst/>
            <a:cxnLst>
              <a:cxn ang="0">
                <a:pos x="T0" y="T1"/>
              </a:cxn>
              <a:cxn ang="0">
                <a:pos x="T2" y="T3"/>
              </a:cxn>
              <a:cxn ang="0">
                <a:pos x="T4" y="T5"/>
              </a:cxn>
              <a:cxn ang="0">
                <a:pos x="T6" y="T7"/>
              </a:cxn>
              <a:cxn ang="0">
                <a:pos x="T8" y="T9"/>
              </a:cxn>
              <a:cxn ang="0">
                <a:pos x="T10" y="T11"/>
              </a:cxn>
            </a:cxnLst>
            <a:rect l="0" t="0" r="r" b="b"/>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solidFill>
            <a:schemeClr val="bg1">
              <a:lumMod val="50000"/>
            </a:schemeClr>
          </a:solidFill>
          <a:ln>
            <a:noFill/>
          </a:ln>
        </p:spPr>
        <p:txBody>
          <a:bodyPr vert="horz" wrap="square" lIns="91440" tIns="45720" rIns="91440" bIns="45720" numCol="1" anchor="t" anchorCtr="0" compatLnSpc="1"/>
          <a:lstStyle/>
          <a:p>
            <a:endParaRPr lang="id-ID"/>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withEffect">
                                  <p:stCondLst>
                                    <p:cond delay="0"/>
                                  </p:stCondLst>
                                  <p:childTnLst>
                                    <p:set>
                                      <p:cBhvr>
                                        <p:cTn id="6" dur="1" fill="hold">
                                          <p:stCondLst>
                                            <p:cond delay="0"/>
                                          </p:stCondLst>
                                        </p:cTn>
                                        <p:tgtEl>
                                          <p:spTgt spid="495"/>
                                        </p:tgtEl>
                                        <p:attrNameLst>
                                          <p:attrName>style.visibility</p:attrName>
                                        </p:attrNameLst>
                                      </p:cBhvr>
                                      <p:to>
                                        <p:strVal val="visible"/>
                                      </p:to>
                                    </p:set>
                                    <p:anim calcmode="lin" valueType="num">
                                      <p:cBhvr>
                                        <p:cTn id="7" dur="500" fill="hold"/>
                                        <p:tgtEl>
                                          <p:spTgt spid="495"/>
                                        </p:tgtEl>
                                        <p:attrNameLst>
                                          <p:attrName>ppt_w</p:attrName>
                                        </p:attrNameLst>
                                      </p:cBhvr>
                                      <p:tavLst>
                                        <p:tav tm="0">
                                          <p:val>
                                            <p:fltVal val="0"/>
                                          </p:val>
                                        </p:tav>
                                        <p:tav tm="100000">
                                          <p:val>
                                            <p:strVal val="#ppt_w"/>
                                          </p:val>
                                        </p:tav>
                                      </p:tavLst>
                                    </p:anim>
                                    <p:anim calcmode="lin" valueType="num">
                                      <p:cBhvr>
                                        <p:cTn id="8" dur="500" fill="hold"/>
                                        <p:tgtEl>
                                          <p:spTgt spid="495"/>
                                        </p:tgtEl>
                                        <p:attrNameLst>
                                          <p:attrName>ppt_h</p:attrName>
                                        </p:attrNameLst>
                                      </p:cBhvr>
                                      <p:tavLst>
                                        <p:tav tm="0">
                                          <p:val>
                                            <p:fltVal val="0"/>
                                          </p:val>
                                        </p:tav>
                                        <p:tav tm="100000">
                                          <p:val>
                                            <p:strVal val="#ppt_h"/>
                                          </p:val>
                                        </p:tav>
                                      </p:tavLst>
                                    </p:anim>
                                    <p:animEffect transition="in" filter="fade">
                                      <p:cBhvr>
                                        <p:cTn id="9" dur="500"/>
                                        <p:tgtEl>
                                          <p:spTgt spid="495"/>
                                        </p:tgtEl>
                                      </p:cBhvr>
                                    </p:animEffect>
                                  </p:childTnLst>
                                </p:cTn>
                              </p:par>
                              <p:par>
                                <p:cTn id="10" presetID="53" presetClass="entr" presetSubtype="16" fill="hold" grpId="1" nodeType="withEffect">
                                  <p:stCondLst>
                                    <p:cond delay="0"/>
                                  </p:stCondLst>
                                  <p:childTnLst>
                                    <p:set>
                                      <p:cBhvr>
                                        <p:cTn id="11" dur="1" fill="hold">
                                          <p:stCondLst>
                                            <p:cond delay="0"/>
                                          </p:stCondLst>
                                        </p:cTn>
                                        <p:tgtEl>
                                          <p:spTgt spid="501"/>
                                        </p:tgtEl>
                                        <p:attrNameLst>
                                          <p:attrName>style.visibility</p:attrName>
                                        </p:attrNameLst>
                                      </p:cBhvr>
                                      <p:to>
                                        <p:strVal val="visible"/>
                                      </p:to>
                                    </p:set>
                                    <p:anim calcmode="lin" valueType="num">
                                      <p:cBhvr>
                                        <p:cTn id="12" dur="500" fill="hold"/>
                                        <p:tgtEl>
                                          <p:spTgt spid="501"/>
                                        </p:tgtEl>
                                        <p:attrNameLst>
                                          <p:attrName>ppt_w</p:attrName>
                                        </p:attrNameLst>
                                      </p:cBhvr>
                                      <p:tavLst>
                                        <p:tav tm="0">
                                          <p:val>
                                            <p:fltVal val="0"/>
                                          </p:val>
                                        </p:tav>
                                        <p:tav tm="100000">
                                          <p:val>
                                            <p:strVal val="#ppt_w"/>
                                          </p:val>
                                        </p:tav>
                                      </p:tavLst>
                                    </p:anim>
                                    <p:anim calcmode="lin" valueType="num">
                                      <p:cBhvr>
                                        <p:cTn id="13" dur="500" fill="hold"/>
                                        <p:tgtEl>
                                          <p:spTgt spid="501"/>
                                        </p:tgtEl>
                                        <p:attrNameLst>
                                          <p:attrName>ppt_h</p:attrName>
                                        </p:attrNameLst>
                                      </p:cBhvr>
                                      <p:tavLst>
                                        <p:tav tm="0">
                                          <p:val>
                                            <p:fltVal val="0"/>
                                          </p:val>
                                        </p:tav>
                                        <p:tav tm="100000">
                                          <p:val>
                                            <p:strVal val="#ppt_h"/>
                                          </p:val>
                                        </p:tav>
                                      </p:tavLst>
                                    </p:anim>
                                    <p:animEffect transition="in" filter="fade">
                                      <p:cBhvr>
                                        <p:cTn id="14" dur="500"/>
                                        <p:tgtEl>
                                          <p:spTgt spid="501"/>
                                        </p:tgtEl>
                                      </p:cBhvr>
                                    </p:animEffect>
                                  </p:childTnLst>
                                </p:cTn>
                              </p:par>
                              <p:par>
                                <p:cTn id="15" presetID="53" presetClass="entr" presetSubtype="16" fill="hold" grpId="1" nodeType="withEffect">
                                  <p:stCondLst>
                                    <p:cond delay="0"/>
                                  </p:stCondLst>
                                  <p:childTnLst>
                                    <p:set>
                                      <p:cBhvr>
                                        <p:cTn id="16" dur="1" fill="hold">
                                          <p:stCondLst>
                                            <p:cond delay="0"/>
                                          </p:stCondLst>
                                        </p:cTn>
                                        <p:tgtEl>
                                          <p:spTgt spid="494"/>
                                        </p:tgtEl>
                                        <p:attrNameLst>
                                          <p:attrName>style.visibility</p:attrName>
                                        </p:attrNameLst>
                                      </p:cBhvr>
                                      <p:to>
                                        <p:strVal val="visible"/>
                                      </p:to>
                                    </p:set>
                                    <p:anim calcmode="lin" valueType="num">
                                      <p:cBhvr>
                                        <p:cTn id="17" dur="500" fill="hold"/>
                                        <p:tgtEl>
                                          <p:spTgt spid="494"/>
                                        </p:tgtEl>
                                        <p:attrNameLst>
                                          <p:attrName>ppt_w</p:attrName>
                                        </p:attrNameLst>
                                      </p:cBhvr>
                                      <p:tavLst>
                                        <p:tav tm="0">
                                          <p:val>
                                            <p:fltVal val="0"/>
                                          </p:val>
                                        </p:tav>
                                        <p:tav tm="100000">
                                          <p:val>
                                            <p:strVal val="#ppt_w"/>
                                          </p:val>
                                        </p:tav>
                                      </p:tavLst>
                                    </p:anim>
                                    <p:anim calcmode="lin" valueType="num">
                                      <p:cBhvr>
                                        <p:cTn id="18" dur="500" fill="hold"/>
                                        <p:tgtEl>
                                          <p:spTgt spid="494"/>
                                        </p:tgtEl>
                                        <p:attrNameLst>
                                          <p:attrName>ppt_h</p:attrName>
                                        </p:attrNameLst>
                                      </p:cBhvr>
                                      <p:tavLst>
                                        <p:tav tm="0">
                                          <p:val>
                                            <p:fltVal val="0"/>
                                          </p:val>
                                        </p:tav>
                                        <p:tav tm="100000">
                                          <p:val>
                                            <p:strVal val="#ppt_h"/>
                                          </p:val>
                                        </p:tav>
                                      </p:tavLst>
                                    </p:anim>
                                    <p:animEffect transition="in" filter="fade">
                                      <p:cBhvr>
                                        <p:cTn id="19" dur="500"/>
                                        <p:tgtEl>
                                          <p:spTgt spid="494"/>
                                        </p:tgtEl>
                                      </p:cBhvr>
                                    </p:animEffect>
                                  </p:childTnLst>
                                </p:cTn>
                              </p:par>
                              <p:par>
                                <p:cTn id="20" presetID="53" presetClass="entr" presetSubtype="16" fill="hold" grpId="1" nodeType="withEffect">
                                  <p:stCondLst>
                                    <p:cond delay="0"/>
                                  </p:stCondLst>
                                  <p:childTnLst>
                                    <p:set>
                                      <p:cBhvr>
                                        <p:cTn id="21" dur="1" fill="hold">
                                          <p:stCondLst>
                                            <p:cond delay="0"/>
                                          </p:stCondLst>
                                        </p:cTn>
                                        <p:tgtEl>
                                          <p:spTgt spid="497"/>
                                        </p:tgtEl>
                                        <p:attrNameLst>
                                          <p:attrName>style.visibility</p:attrName>
                                        </p:attrNameLst>
                                      </p:cBhvr>
                                      <p:to>
                                        <p:strVal val="visible"/>
                                      </p:to>
                                    </p:set>
                                    <p:anim calcmode="lin" valueType="num">
                                      <p:cBhvr>
                                        <p:cTn id="22" dur="500" fill="hold"/>
                                        <p:tgtEl>
                                          <p:spTgt spid="497"/>
                                        </p:tgtEl>
                                        <p:attrNameLst>
                                          <p:attrName>ppt_w</p:attrName>
                                        </p:attrNameLst>
                                      </p:cBhvr>
                                      <p:tavLst>
                                        <p:tav tm="0">
                                          <p:val>
                                            <p:fltVal val="0"/>
                                          </p:val>
                                        </p:tav>
                                        <p:tav tm="100000">
                                          <p:val>
                                            <p:strVal val="#ppt_w"/>
                                          </p:val>
                                        </p:tav>
                                      </p:tavLst>
                                    </p:anim>
                                    <p:anim calcmode="lin" valueType="num">
                                      <p:cBhvr>
                                        <p:cTn id="23" dur="500" fill="hold"/>
                                        <p:tgtEl>
                                          <p:spTgt spid="497"/>
                                        </p:tgtEl>
                                        <p:attrNameLst>
                                          <p:attrName>ppt_h</p:attrName>
                                        </p:attrNameLst>
                                      </p:cBhvr>
                                      <p:tavLst>
                                        <p:tav tm="0">
                                          <p:val>
                                            <p:fltVal val="0"/>
                                          </p:val>
                                        </p:tav>
                                        <p:tav tm="100000">
                                          <p:val>
                                            <p:strVal val="#ppt_h"/>
                                          </p:val>
                                        </p:tav>
                                      </p:tavLst>
                                    </p:anim>
                                    <p:animEffect transition="in" filter="fade">
                                      <p:cBhvr>
                                        <p:cTn id="24" dur="500"/>
                                        <p:tgtEl>
                                          <p:spTgt spid="497"/>
                                        </p:tgtEl>
                                      </p:cBhvr>
                                    </p:animEffect>
                                  </p:childTnLst>
                                </p:cTn>
                              </p:par>
                              <p:par>
                                <p:cTn id="25" presetID="53" presetClass="entr" presetSubtype="16" fill="hold" grpId="1" nodeType="withEffect">
                                  <p:stCondLst>
                                    <p:cond delay="0"/>
                                  </p:stCondLst>
                                  <p:childTnLst>
                                    <p:set>
                                      <p:cBhvr>
                                        <p:cTn id="26" dur="1" fill="hold">
                                          <p:stCondLst>
                                            <p:cond delay="0"/>
                                          </p:stCondLst>
                                        </p:cTn>
                                        <p:tgtEl>
                                          <p:spTgt spid="499"/>
                                        </p:tgtEl>
                                        <p:attrNameLst>
                                          <p:attrName>style.visibility</p:attrName>
                                        </p:attrNameLst>
                                      </p:cBhvr>
                                      <p:to>
                                        <p:strVal val="visible"/>
                                      </p:to>
                                    </p:set>
                                    <p:anim calcmode="lin" valueType="num">
                                      <p:cBhvr>
                                        <p:cTn id="27" dur="500" fill="hold"/>
                                        <p:tgtEl>
                                          <p:spTgt spid="499"/>
                                        </p:tgtEl>
                                        <p:attrNameLst>
                                          <p:attrName>ppt_w</p:attrName>
                                        </p:attrNameLst>
                                      </p:cBhvr>
                                      <p:tavLst>
                                        <p:tav tm="0">
                                          <p:val>
                                            <p:fltVal val="0"/>
                                          </p:val>
                                        </p:tav>
                                        <p:tav tm="100000">
                                          <p:val>
                                            <p:strVal val="#ppt_w"/>
                                          </p:val>
                                        </p:tav>
                                      </p:tavLst>
                                    </p:anim>
                                    <p:anim calcmode="lin" valueType="num">
                                      <p:cBhvr>
                                        <p:cTn id="28" dur="500" fill="hold"/>
                                        <p:tgtEl>
                                          <p:spTgt spid="499"/>
                                        </p:tgtEl>
                                        <p:attrNameLst>
                                          <p:attrName>ppt_h</p:attrName>
                                        </p:attrNameLst>
                                      </p:cBhvr>
                                      <p:tavLst>
                                        <p:tav tm="0">
                                          <p:val>
                                            <p:fltVal val="0"/>
                                          </p:val>
                                        </p:tav>
                                        <p:tav tm="100000">
                                          <p:val>
                                            <p:strVal val="#ppt_h"/>
                                          </p:val>
                                        </p:tav>
                                      </p:tavLst>
                                    </p:anim>
                                    <p:animEffect transition="in" filter="fade">
                                      <p:cBhvr>
                                        <p:cTn id="29" dur="500"/>
                                        <p:tgtEl>
                                          <p:spTgt spid="49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02"/>
                                        </p:tgtEl>
                                        <p:attrNameLst>
                                          <p:attrName>style.visibility</p:attrName>
                                        </p:attrNameLst>
                                      </p:cBhvr>
                                      <p:to>
                                        <p:strVal val="visible"/>
                                      </p:to>
                                    </p:set>
                                    <p:anim calcmode="lin" valueType="num">
                                      <p:cBhvr>
                                        <p:cTn id="32" dur="500" fill="hold"/>
                                        <p:tgtEl>
                                          <p:spTgt spid="502"/>
                                        </p:tgtEl>
                                        <p:attrNameLst>
                                          <p:attrName>ppt_w</p:attrName>
                                        </p:attrNameLst>
                                      </p:cBhvr>
                                      <p:tavLst>
                                        <p:tav tm="0">
                                          <p:val>
                                            <p:fltVal val="0"/>
                                          </p:val>
                                        </p:tav>
                                        <p:tav tm="100000">
                                          <p:val>
                                            <p:strVal val="#ppt_w"/>
                                          </p:val>
                                        </p:tav>
                                      </p:tavLst>
                                    </p:anim>
                                    <p:anim calcmode="lin" valueType="num">
                                      <p:cBhvr>
                                        <p:cTn id="33" dur="500" fill="hold"/>
                                        <p:tgtEl>
                                          <p:spTgt spid="502"/>
                                        </p:tgtEl>
                                        <p:attrNameLst>
                                          <p:attrName>ppt_h</p:attrName>
                                        </p:attrNameLst>
                                      </p:cBhvr>
                                      <p:tavLst>
                                        <p:tav tm="0">
                                          <p:val>
                                            <p:fltVal val="0"/>
                                          </p:val>
                                        </p:tav>
                                        <p:tav tm="100000">
                                          <p:val>
                                            <p:strVal val="#ppt_h"/>
                                          </p:val>
                                        </p:tav>
                                      </p:tavLst>
                                    </p:anim>
                                    <p:animEffect transition="in" filter="fade">
                                      <p:cBhvr>
                                        <p:cTn id="34" dur="500"/>
                                        <p:tgtEl>
                                          <p:spTgt spid="50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04"/>
                                        </p:tgtEl>
                                        <p:attrNameLst>
                                          <p:attrName>style.visibility</p:attrName>
                                        </p:attrNameLst>
                                      </p:cBhvr>
                                      <p:to>
                                        <p:strVal val="visible"/>
                                      </p:to>
                                    </p:set>
                                    <p:anim calcmode="lin" valueType="num">
                                      <p:cBhvr>
                                        <p:cTn id="37" dur="500" fill="hold"/>
                                        <p:tgtEl>
                                          <p:spTgt spid="504"/>
                                        </p:tgtEl>
                                        <p:attrNameLst>
                                          <p:attrName>ppt_w</p:attrName>
                                        </p:attrNameLst>
                                      </p:cBhvr>
                                      <p:tavLst>
                                        <p:tav tm="0">
                                          <p:val>
                                            <p:fltVal val="0"/>
                                          </p:val>
                                        </p:tav>
                                        <p:tav tm="100000">
                                          <p:val>
                                            <p:strVal val="#ppt_w"/>
                                          </p:val>
                                        </p:tav>
                                      </p:tavLst>
                                    </p:anim>
                                    <p:anim calcmode="lin" valueType="num">
                                      <p:cBhvr>
                                        <p:cTn id="38" dur="500" fill="hold"/>
                                        <p:tgtEl>
                                          <p:spTgt spid="504"/>
                                        </p:tgtEl>
                                        <p:attrNameLst>
                                          <p:attrName>ppt_h</p:attrName>
                                        </p:attrNameLst>
                                      </p:cBhvr>
                                      <p:tavLst>
                                        <p:tav tm="0">
                                          <p:val>
                                            <p:fltVal val="0"/>
                                          </p:val>
                                        </p:tav>
                                        <p:tav tm="100000">
                                          <p:val>
                                            <p:strVal val="#ppt_h"/>
                                          </p:val>
                                        </p:tav>
                                      </p:tavLst>
                                    </p:anim>
                                    <p:animEffect transition="in" filter="fade">
                                      <p:cBhvr>
                                        <p:cTn id="39" dur="500"/>
                                        <p:tgtEl>
                                          <p:spTgt spid="50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00"/>
                                        </p:tgtEl>
                                        <p:attrNameLst>
                                          <p:attrName>style.visibility</p:attrName>
                                        </p:attrNameLst>
                                      </p:cBhvr>
                                      <p:to>
                                        <p:strVal val="visible"/>
                                      </p:to>
                                    </p:set>
                                    <p:anim calcmode="lin" valueType="num">
                                      <p:cBhvr>
                                        <p:cTn id="42" dur="500" fill="hold"/>
                                        <p:tgtEl>
                                          <p:spTgt spid="500"/>
                                        </p:tgtEl>
                                        <p:attrNameLst>
                                          <p:attrName>ppt_w</p:attrName>
                                        </p:attrNameLst>
                                      </p:cBhvr>
                                      <p:tavLst>
                                        <p:tav tm="0">
                                          <p:val>
                                            <p:fltVal val="0"/>
                                          </p:val>
                                        </p:tav>
                                        <p:tav tm="100000">
                                          <p:val>
                                            <p:strVal val="#ppt_w"/>
                                          </p:val>
                                        </p:tav>
                                      </p:tavLst>
                                    </p:anim>
                                    <p:anim calcmode="lin" valueType="num">
                                      <p:cBhvr>
                                        <p:cTn id="43" dur="500" fill="hold"/>
                                        <p:tgtEl>
                                          <p:spTgt spid="500"/>
                                        </p:tgtEl>
                                        <p:attrNameLst>
                                          <p:attrName>ppt_h</p:attrName>
                                        </p:attrNameLst>
                                      </p:cBhvr>
                                      <p:tavLst>
                                        <p:tav tm="0">
                                          <p:val>
                                            <p:fltVal val="0"/>
                                          </p:val>
                                        </p:tav>
                                        <p:tav tm="100000">
                                          <p:val>
                                            <p:strVal val="#ppt_h"/>
                                          </p:val>
                                        </p:tav>
                                      </p:tavLst>
                                    </p:anim>
                                    <p:animEffect transition="in" filter="fade">
                                      <p:cBhvr>
                                        <p:cTn id="44" dur="500"/>
                                        <p:tgtEl>
                                          <p:spTgt spid="50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503"/>
                                        </p:tgtEl>
                                        <p:attrNameLst>
                                          <p:attrName>style.visibility</p:attrName>
                                        </p:attrNameLst>
                                      </p:cBhvr>
                                      <p:to>
                                        <p:strVal val="visible"/>
                                      </p:to>
                                    </p:set>
                                    <p:anim calcmode="lin" valueType="num">
                                      <p:cBhvr>
                                        <p:cTn id="47" dur="500" fill="hold"/>
                                        <p:tgtEl>
                                          <p:spTgt spid="503"/>
                                        </p:tgtEl>
                                        <p:attrNameLst>
                                          <p:attrName>ppt_w</p:attrName>
                                        </p:attrNameLst>
                                      </p:cBhvr>
                                      <p:tavLst>
                                        <p:tav tm="0">
                                          <p:val>
                                            <p:fltVal val="0"/>
                                          </p:val>
                                        </p:tav>
                                        <p:tav tm="100000">
                                          <p:val>
                                            <p:strVal val="#ppt_w"/>
                                          </p:val>
                                        </p:tav>
                                      </p:tavLst>
                                    </p:anim>
                                    <p:anim calcmode="lin" valueType="num">
                                      <p:cBhvr>
                                        <p:cTn id="48" dur="500" fill="hold"/>
                                        <p:tgtEl>
                                          <p:spTgt spid="503"/>
                                        </p:tgtEl>
                                        <p:attrNameLst>
                                          <p:attrName>ppt_h</p:attrName>
                                        </p:attrNameLst>
                                      </p:cBhvr>
                                      <p:tavLst>
                                        <p:tav tm="0">
                                          <p:val>
                                            <p:fltVal val="0"/>
                                          </p:val>
                                        </p:tav>
                                        <p:tav tm="100000">
                                          <p:val>
                                            <p:strVal val="#ppt_h"/>
                                          </p:val>
                                        </p:tav>
                                      </p:tavLst>
                                    </p:anim>
                                    <p:animEffect transition="in" filter="fade">
                                      <p:cBhvr>
                                        <p:cTn id="49" dur="500"/>
                                        <p:tgtEl>
                                          <p:spTgt spid="50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05"/>
                                        </p:tgtEl>
                                        <p:attrNameLst>
                                          <p:attrName>style.visibility</p:attrName>
                                        </p:attrNameLst>
                                      </p:cBhvr>
                                      <p:to>
                                        <p:strVal val="visible"/>
                                      </p:to>
                                    </p:set>
                                    <p:anim calcmode="lin" valueType="num">
                                      <p:cBhvr>
                                        <p:cTn id="52" dur="500" fill="hold"/>
                                        <p:tgtEl>
                                          <p:spTgt spid="505"/>
                                        </p:tgtEl>
                                        <p:attrNameLst>
                                          <p:attrName>ppt_w</p:attrName>
                                        </p:attrNameLst>
                                      </p:cBhvr>
                                      <p:tavLst>
                                        <p:tav tm="0">
                                          <p:val>
                                            <p:fltVal val="0"/>
                                          </p:val>
                                        </p:tav>
                                        <p:tav tm="100000">
                                          <p:val>
                                            <p:strVal val="#ppt_w"/>
                                          </p:val>
                                        </p:tav>
                                      </p:tavLst>
                                    </p:anim>
                                    <p:anim calcmode="lin" valueType="num">
                                      <p:cBhvr>
                                        <p:cTn id="53" dur="500" fill="hold"/>
                                        <p:tgtEl>
                                          <p:spTgt spid="505"/>
                                        </p:tgtEl>
                                        <p:attrNameLst>
                                          <p:attrName>ppt_h</p:attrName>
                                        </p:attrNameLst>
                                      </p:cBhvr>
                                      <p:tavLst>
                                        <p:tav tm="0">
                                          <p:val>
                                            <p:fltVal val="0"/>
                                          </p:val>
                                        </p:tav>
                                        <p:tav tm="100000">
                                          <p:val>
                                            <p:strVal val="#ppt_h"/>
                                          </p:val>
                                        </p:tav>
                                      </p:tavLst>
                                    </p:anim>
                                    <p:animEffect transition="in" filter="fade">
                                      <p:cBhvr>
                                        <p:cTn id="54" dur="500"/>
                                        <p:tgtEl>
                                          <p:spTgt spid="50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98"/>
                                        </p:tgtEl>
                                        <p:attrNameLst>
                                          <p:attrName>style.visibility</p:attrName>
                                        </p:attrNameLst>
                                      </p:cBhvr>
                                      <p:to>
                                        <p:strVal val="visible"/>
                                      </p:to>
                                    </p:set>
                                    <p:anim calcmode="lin" valueType="num">
                                      <p:cBhvr>
                                        <p:cTn id="57" dur="500" fill="hold"/>
                                        <p:tgtEl>
                                          <p:spTgt spid="498"/>
                                        </p:tgtEl>
                                        <p:attrNameLst>
                                          <p:attrName>ppt_w</p:attrName>
                                        </p:attrNameLst>
                                      </p:cBhvr>
                                      <p:tavLst>
                                        <p:tav tm="0">
                                          <p:val>
                                            <p:fltVal val="0"/>
                                          </p:val>
                                        </p:tav>
                                        <p:tav tm="100000">
                                          <p:val>
                                            <p:strVal val="#ppt_w"/>
                                          </p:val>
                                        </p:tav>
                                      </p:tavLst>
                                    </p:anim>
                                    <p:anim calcmode="lin" valueType="num">
                                      <p:cBhvr>
                                        <p:cTn id="58" dur="500" fill="hold"/>
                                        <p:tgtEl>
                                          <p:spTgt spid="498"/>
                                        </p:tgtEl>
                                        <p:attrNameLst>
                                          <p:attrName>ppt_h</p:attrName>
                                        </p:attrNameLst>
                                      </p:cBhvr>
                                      <p:tavLst>
                                        <p:tav tm="0">
                                          <p:val>
                                            <p:fltVal val="0"/>
                                          </p:val>
                                        </p:tav>
                                        <p:tav tm="100000">
                                          <p:val>
                                            <p:strVal val="#ppt_h"/>
                                          </p:val>
                                        </p:tav>
                                      </p:tavLst>
                                    </p:anim>
                                    <p:animEffect transition="in" filter="fade">
                                      <p:cBhvr>
                                        <p:cTn id="59" dur="500"/>
                                        <p:tgtEl>
                                          <p:spTgt spid="498"/>
                                        </p:tgtEl>
                                      </p:cBhvr>
                                    </p:animEffect>
                                  </p:childTnLst>
                                </p:cTn>
                              </p:par>
                              <p:par>
                                <p:cTn id="60" presetID="8" presetClass="emph" presetSubtype="0" fill="hold" grpId="0" nodeType="withEffect">
                                  <p:stCondLst>
                                    <p:cond delay="0"/>
                                  </p:stCondLst>
                                  <p:childTnLst>
                                    <p:animRot by="21600000">
                                      <p:cBhvr>
                                        <p:cTn id="61" dur="4000" fill="hold"/>
                                        <p:tgtEl>
                                          <p:spTgt spid="495"/>
                                        </p:tgtEl>
                                        <p:attrNameLst>
                                          <p:attrName>r</p:attrName>
                                        </p:attrNameLst>
                                      </p:cBhvr>
                                    </p:animRot>
                                  </p:childTnLst>
                                </p:cTn>
                              </p:par>
                              <p:par>
                                <p:cTn id="62" presetID="8" presetClass="emph" presetSubtype="0" fill="hold" grpId="0" nodeType="withEffect">
                                  <p:stCondLst>
                                    <p:cond delay="0"/>
                                  </p:stCondLst>
                                  <p:childTnLst>
                                    <p:animRot by="21600000">
                                      <p:cBhvr>
                                        <p:cTn id="63" dur="4000" fill="hold"/>
                                        <p:tgtEl>
                                          <p:spTgt spid="501"/>
                                        </p:tgtEl>
                                        <p:attrNameLst>
                                          <p:attrName>r</p:attrName>
                                        </p:attrNameLst>
                                      </p:cBhvr>
                                    </p:animRot>
                                  </p:childTnLst>
                                </p:cTn>
                              </p:par>
                              <p:par>
                                <p:cTn id="64" presetID="8" presetClass="emph" presetSubtype="0" fill="hold" grpId="0" nodeType="withEffect">
                                  <p:stCondLst>
                                    <p:cond delay="0"/>
                                  </p:stCondLst>
                                  <p:childTnLst>
                                    <p:animRot by="-21600000">
                                      <p:cBhvr>
                                        <p:cTn id="65" dur="4000" fill="hold"/>
                                        <p:tgtEl>
                                          <p:spTgt spid="494"/>
                                        </p:tgtEl>
                                        <p:attrNameLst>
                                          <p:attrName>r</p:attrName>
                                        </p:attrNameLst>
                                      </p:cBhvr>
                                    </p:animRot>
                                  </p:childTnLst>
                                </p:cTn>
                              </p:par>
                              <p:par>
                                <p:cTn id="66" presetID="8" presetClass="emph" presetSubtype="0" fill="hold" grpId="0" nodeType="withEffect">
                                  <p:stCondLst>
                                    <p:cond delay="0"/>
                                  </p:stCondLst>
                                  <p:childTnLst>
                                    <p:animRot by="21600000">
                                      <p:cBhvr>
                                        <p:cTn id="67" dur="4000" fill="hold"/>
                                        <p:tgtEl>
                                          <p:spTgt spid="497"/>
                                        </p:tgtEl>
                                        <p:attrNameLst>
                                          <p:attrName>r</p:attrName>
                                        </p:attrNameLst>
                                      </p:cBhvr>
                                    </p:animRot>
                                  </p:childTnLst>
                                </p:cTn>
                              </p:par>
                              <p:par>
                                <p:cTn id="68" presetID="8" presetClass="emph" presetSubtype="0" fill="hold" grpId="0" nodeType="withEffect">
                                  <p:stCondLst>
                                    <p:cond delay="0"/>
                                  </p:stCondLst>
                                  <p:childTnLst>
                                    <p:animRot by="-21600000">
                                      <p:cBhvr>
                                        <p:cTn id="69" dur="4000" fill="hold"/>
                                        <p:tgtEl>
                                          <p:spTgt spid="499"/>
                                        </p:tgtEl>
                                        <p:attrNameLst>
                                          <p:attrName>r</p:attrName>
                                        </p:attrNameLst>
                                      </p:cBhvr>
                                    </p:animRot>
                                  </p:childTnLst>
                                </p:cTn>
                              </p:par>
                              <p:par>
                                <p:cTn id="70" presetID="10" presetClass="entr" presetSubtype="0" fill="hold" grpId="0" nodeType="withEffect">
                                  <p:stCondLst>
                                    <p:cond delay="0"/>
                                  </p:stCondLst>
                                  <p:childTnLst>
                                    <p:set>
                                      <p:cBhvr>
                                        <p:cTn id="71" dur="1" fill="hold">
                                          <p:stCondLst>
                                            <p:cond delay="0"/>
                                          </p:stCondLst>
                                        </p:cTn>
                                        <p:tgtEl>
                                          <p:spTgt spid="510"/>
                                        </p:tgtEl>
                                        <p:attrNameLst>
                                          <p:attrName>style.visibility</p:attrName>
                                        </p:attrNameLst>
                                      </p:cBhvr>
                                      <p:to>
                                        <p:strVal val="visible"/>
                                      </p:to>
                                    </p:set>
                                    <p:animEffect transition="in" filter="fade">
                                      <p:cBhvr>
                                        <p:cTn id="72" dur="500"/>
                                        <p:tgtEl>
                                          <p:spTgt spid="51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09"/>
                                        </p:tgtEl>
                                        <p:attrNameLst>
                                          <p:attrName>style.visibility</p:attrName>
                                        </p:attrNameLst>
                                      </p:cBhvr>
                                      <p:to>
                                        <p:strVal val="visible"/>
                                      </p:to>
                                    </p:set>
                                    <p:animEffect transition="in" filter="fade">
                                      <p:cBhvr>
                                        <p:cTn id="75" dur="500"/>
                                        <p:tgtEl>
                                          <p:spTgt spid="50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11"/>
                                        </p:tgtEl>
                                        <p:attrNameLst>
                                          <p:attrName>style.visibility</p:attrName>
                                        </p:attrNameLst>
                                      </p:cBhvr>
                                      <p:to>
                                        <p:strVal val="visible"/>
                                      </p:to>
                                    </p:set>
                                    <p:animEffect transition="in" filter="fade">
                                      <p:cBhvr>
                                        <p:cTn id="78" dur="500"/>
                                        <p:tgtEl>
                                          <p:spTgt spid="5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 grpId="0" bldLvl="0" animBg="1"/>
      <p:bldP spid="494" grpId="1" bldLvl="0" animBg="1"/>
      <p:bldP spid="495" grpId="0" bldLvl="0" animBg="1"/>
      <p:bldP spid="495" grpId="1" bldLvl="0" animBg="1"/>
      <p:bldP spid="497" grpId="0" bldLvl="0" animBg="1"/>
      <p:bldP spid="497" grpId="1" bldLvl="0" animBg="1"/>
      <p:bldP spid="498" grpId="0" bldLvl="0" animBg="1"/>
      <p:bldP spid="499" grpId="0" bldLvl="0" animBg="1"/>
      <p:bldP spid="499" grpId="1" bldLvl="0" animBg="1"/>
      <p:bldP spid="500" grpId="0" bldLvl="0" animBg="1"/>
      <p:bldP spid="501" grpId="0" bldLvl="0" animBg="1"/>
      <p:bldP spid="501" grpId="1" bldLvl="0" animBg="1"/>
      <p:bldP spid="502" grpId="0" bldLvl="0" animBg="1"/>
      <p:bldP spid="503" grpId="0" bldLvl="0" animBg="1"/>
      <p:bldP spid="504" grpId="0" bldLvl="0" animBg="1"/>
      <p:bldP spid="505" grpId="0" bldLvl="0" animBg="1"/>
      <p:bldP spid="509" grpId="0" bldLvl="0" animBg="1"/>
      <p:bldP spid="510" grpId="0" bldLvl="0" animBg="1"/>
      <p:bldP spid="511" grpId="0" bldLvl="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34365" y="722630"/>
            <a:ext cx="4514850" cy="1198880"/>
          </a:xfrm>
          <a:prstGeom prst="rect">
            <a:avLst/>
          </a:prstGeom>
          <a:noFill/>
        </p:spPr>
        <p:txBody>
          <a:bodyPr wrap="square" rtlCol="0" anchor="t">
            <a:spAutoFit/>
          </a:bodyPr>
          <a:lstStyle/>
          <a:p>
            <a:pPr indent="266700"/>
            <a:r>
              <a:rPr lang="en-US" altLang="zh-CN" sz="2400">
                <a:latin typeface="宋体" panose="02010600030101010101" pitchFamily="2" charset="-122"/>
                <a:ea typeface="宋体" panose="02010600030101010101" pitchFamily="2" charset="-122"/>
                <a:cs typeface="宋体" panose="02010600030101010101" pitchFamily="2" charset="-122"/>
                <a:sym typeface="+mn-ea"/>
              </a:rPr>
              <a:t>3.旅行商问题的优先队列分支限界算法(2)</a:t>
            </a:r>
            <a:r>
              <a:rPr lang="zh-CN" altLang="en-US" sz="2400">
                <a:latin typeface="宋体" panose="02010600030101010101" pitchFamily="2" charset="-122"/>
                <a:ea typeface="宋体" panose="02010600030101010101" pitchFamily="2" charset="-122"/>
                <a:cs typeface="宋体" panose="02010600030101010101" pitchFamily="2" charset="-122"/>
                <a:sym typeface="+mn-ea"/>
              </a:rPr>
              <a:t>优先队列元素的数据结构续</a:t>
            </a:r>
            <a:endParaRPr lang="en-US" altLang="zh-CN" sz="2400">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144" name="文本框 143"/>
          <p:cNvSpPr txBox="1"/>
          <p:nvPr/>
        </p:nvSpPr>
        <p:spPr>
          <a:xfrm>
            <a:off x="634365" y="1921510"/>
            <a:ext cx="5080000" cy="4523105"/>
          </a:xfrm>
          <a:prstGeom prst="rect">
            <a:avLst/>
          </a:prstGeom>
          <a:noFill/>
          <a:ln w="9525">
            <a:noFill/>
          </a:ln>
        </p:spPr>
        <p:txBody>
          <a:bodyPr>
            <a:spAutoFit/>
          </a:bodyPr>
          <a:lstStyle/>
          <a:p>
            <a:pPr indent="266700"/>
            <a:r>
              <a:rPr lang="zh-CN" altLang="en-US" sz="2400" b="0">
                <a:latin typeface="宋体" panose="02010600030101010101" pitchFamily="2" charset="-122"/>
                <a:ea typeface="宋体" panose="02010600030101010101" pitchFamily="2" charset="-122"/>
                <a:cs typeface="宋体" panose="02010600030101010101" pitchFamily="2" charset="-122"/>
              </a:rPr>
              <a:t>算法中</a:t>
            </a:r>
            <a:r>
              <a:rPr lang="en-US" altLang="zh-CN" sz="2400" b="0">
                <a:latin typeface="宋体" panose="02010600030101010101" pitchFamily="2" charset="-122"/>
                <a:ea typeface="宋体" panose="02010600030101010101" pitchFamily="2" charset="-122"/>
                <a:cs typeface="宋体" panose="02010600030101010101" pitchFamily="2" charset="-122"/>
              </a:rPr>
              <a:t>while</a:t>
            </a:r>
            <a:r>
              <a:rPr lang="zh-CN" altLang="en-US" sz="2400" b="0">
                <a:latin typeface="宋体" panose="02010600030101010101" pitchFamily="2" charset="-122"/>
                <a:ea typeface="宋体" panose="02010600030101010101" pitchFamily="2" charset="-122"/>
                <a:cs typeface="宋体" panose="02010600030101010101" pitchFamily="2" charset="-122"/>
              </a:rPr>
              <a:t>循环的终止条件是排列树的叶子结点成为当前扩展结点。当</a:t>
            </a:r>
            <a:r>
              <a:rPr lang="en-US" altLang="zh-CN" sz="2400" b="0" i="1">
                <a:latin typeface="宋体" panose="02010600030101010101" pitchFamily="2" charset="-122"/>
                <a:ea typeface="宋体" panose="02010600030101010101" pitchFamily="2" charset="-122"/>
                <a:cs typeface="宋体" panose="02010600030101010101" pitchFamily="2" charset="-122"/>
              </a:rPr>
              <a:t>s</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n</a:t>
            </a:r>
            <a:r>
              <a:rPr lang="zh-CN" altLang="en-US" sz="2400" b="0">
                <a:latin typeface="宋体" panose="02010600030101010101" pitchFamily="2" charset="-122"/>
                <a:ea typeface="宋体" panose="02010600030101010101" pitchFamily="2" charset="-122"/>
                <a:cs typeface="宋体" panose="02010600030101010101" pitchFamily="2" charset="-122"/>
              </a:rPr>
              <a:t>时，相应的扩展结点就是叶子结点，已经找到的回路前缀是</a:t>
            </a:r>
            <a:r>
              <a:rPr lang="en-US" altLang="zh-CN" sz="2400" b="0" i="1">
                <a:latin typeface="宋体" panose="02010600030101010101" pitchFamily="2" charset="-122"/>
                <a:ea typeface="宋体" panose="02010600030101010101" pitchFamily="2" charset="-122"/>
                <a:cs typeface="宋体" panose="02010600030101010101" pitchFamily="2" charset="-122"/>
              </a:rPr>
              <a:t>x</a:t>
            </a:r>
            <a:r>
              <a:rPr lang="en-US" altLang="zh-CN" sz="2400" b="0">
                <a:latin typeface="宋体" panose="02010600030101010101" pitchFamily="2" charset="-122"/>
                <a:ea typeface="宋体" panose="02010600030101010101" pitchFamily="2" charset="-122"/>
                <a:cs typeface="宋体" panose="02010600030101010101" pitchFamily="2" charset="-122"/>
              </a:rPr>
              <a:t>[1]~</a:t>
            </a:r>
            <a:r>
              <a:rPr lang="en-US" altLang="zh-CN" sz="2400" b="0" i="1">
                <a:latin typeface="宋体" panose="02010600030101010101" pitchFamily="2" charset="-122"/>
                <a:ea typeface="宋体" panose="02010600030101010101" pitchFamily="2" charset="-122"/>
                <a:cs typeface="宋体" panose="02010600030101010101" pitchFamily="2" charset="-122"/>
              </a:rPr>
              <a:t>x</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en-US" altLang="zh-CN" sz="2400" b="0" i="1">
                <a:latin typeface="宋体" panose="02010600030101010101" pitchFamily="2" charset="-122"/>
                <a:ea typeface="宋体" panose="02010600030101010101" pitchFamily="2" charset="-122"/>
                <a:cs typeface="宋体" panose="02010600030101010101" pitchFamily="2" charset="-122"/>
              </a:rPr>
              <a:t>n</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，向量</a:t>
            </a:r>
            <a:r>
              <a:rPr lang="en-US" altLang="zh-CN" sz="2400" b="0" i="1">
                <a:latin typeface="宋体" panose="02010600030101010101" pitchFamily="2" charset="-122"/>
                <a:ea typeface="宋体" panose="02010600030101010101" pitchFamily="2" charset="-122"/>
                <a:cs typeface="宋体" panose="02010600030101010101" pitchFamily="2" charset="-122"/>
              </a:rPr>
              <a:t>x</a:t>
            </a:r>
            <a:r>
              <a:rPr lang="zh-CN" altLang="en-US" sz="2400" b="0">
                <a:latin typeface="宋体" panose="02010600030101010101" pitchFamily="2" charset="-122"/>
                <a:ea typeface="宋体" panose="02010600030101010101" pitchFamily="2" charset="-122"/>
                <a:cs typeface="宋体" panose="02010600030101010101" pitchFamily="2" charset="-122"/>
              </a:rPr>
              <a:t>包含图</a:t>
            </a:r>
            <a:r>
              <a:rPr lang="en-US" altLang="zh-CN" sz="2400" b="0">
                <a:latin typeface="宋体" panose="02010600030101010101" pitchFamily="2" charset="-122"/>
                <a:ea typeface="宋体" panose="02010600030101010101" pitchFamily="2" charset="-122"/>
                <a:cs typeface="宋体" panose="02010600030101010101" pitchFamily="2" charset="-122"/>
              </a:rPr>
              <a:t>G</a:t>
            </a:r>
            <a:r>
              <a:rPr lang="zh-CN" altLang="en-US" sz="2400" b="0">
                <a:latin typeface="宋体" panose="02010600030101010101" pitchFamily="2" charset="-122"/>
                <a:ea typeface="宋体" panose="02010600030101010101" pitchFamily="2" charset="-122"/>
                <a:cs typeface="宋体" panose="02010600030101010101" pitchFamily="2" charset="-122"/>
              </a:rPr>
              <a:t>的所有</a:t>
            </a:r>
            <a:r>
              <a:rPr lang="en-US" altLang="zh-CN" sz="2400" b="0" i="1">
                <a:latin typeface="宋体" panose="02010600030101010101" pitchFamily="2" charset="-122"/>
                <a:ea typeface="宋体" panose="02010600030101010101" pitchFamily="2" charset="-122"/>
                <a:cs typeface="宋体" panose="02010600030101010101" pitchFamily="2" charset="-122"/>
              </a:rPr>
              <a:t>n</a:t>
            </a:r>
            <a:r>
              <a:rPr lang="zh-CN" altLang="en-US" sz="2400" b="0">
                <a:latin typeface="宋体" panose="02010600030101010101" pitchFamily="2" charset="-122"/>
                <a:ea typeface="宋体" panose="02010600030101010101" pitchFamily="2" charset="-122"/>
                <a:cs typeface="宋体" panose="02010600030101010101" pitchFamily="2" charset="-122"/>
              </a:rPr>
              <a:t>个顶点。此时该叶子结点相应的回路费用等于</a:t>
            </a:r>
            <a:r>
              <a:rPr lang="en-US" altLang="zh-CN" sz="2400" b="0">
                <a:latin typeface="宋体" panose="02010600030101010101" pitchFamily="2" charset="-122"/>
                <a:ea typeface="宋体" panose="02010600030101010101" pitchFamily="2" charset="-122"/>
                <a:cs typeface="宋体" panose="02010600030101010101" pitchFamily="2" charset="-122"/>
              </a:rPr>
              <a:t>cc</a:t>
            </a:r>
            <a:r>
              <a:rPr lang="zh-CN" altLang="en-US" sz="2400" b="0">
                <a:latin typeface="宋体" panose="02010600030101010101" pitchFamily="2" charset="-122"/>
                <a:ea typeface="宋体" panose="02010600030101010101" pitchFamily="2" charset="-122"/>
                <a:cs typeface="宋体" panose="02010600030101010101" pitchFamily="2" charset="-122"/>
              </a:rPr>
              <a:t>和</a:t>
            </a:r>
            <a:r>
              <a:rPr lang="en-US" altLang="zh-CN" sz="2400" b="0">
                <a:latin typeface="Times New Roman" panose="02020603050405020304" charset="0"/>
                <a:ea typeface="Times New Roman" panose="02020603050405020304" charset="0"/>
                <a:cs typeface="Times New Roman" panose="02020603050405020304" charset="0"/>
              </a:rPr>
              <a:t>lcost</a:t>
            </a:r>
            <a:r>
              <a:rPr lang="zh-CN" altLang="en-US" sz="2400" b="0">
                <a:latin typeface="宋体" panose="02010600030101010101" pitchFamily="2" charset="-122"/>
                <a:ea typeface="宋体" panose="02010600030101010101" pitchFamily="2" charset="-122"/>
                <a:cs typeface="宋体" panose="02010600030101010101" pitchFamily="2" charset="-122"/>
              </a:rPr>
              <a:t>的值，剩余活结点</a:t>
            </a:r>
            <a:r>
              <a:rPr lang="en-US" altLang="zh-CN" sz="2400" b="0">
                <a:latin typeface="Times New Roman" panose="02020603050405020304" charset="0"/>
                <a:ea typeface="Times New Roman" panose="02020603050405020304" charset="0"/>
                <a:cs typeface="Times New Roman" panose="02020603050405020304" charset="0"/>
              </a:rPr>
              <a:t>lcost</a:t>
            </a:r>
            <a:r>
              <a:rPr lang="zh-CN" altLang="en-US" sz="2400" b="0">
                <a:latin typeface="宋体" panose="02010600030101010101" pitchFamily="2" charset="-122"/>
                <a:ea typeface="宋体" panose="02010600030101010101" pitchFamily="2" charset="-122"/>
                <a:cs typeface="宋体" panose="02010600030101010101" pitchFamily="2" charset="-122"/>
              </a:rPr>
              <a:t>的值不小于已经找到回路的费用，所以不可能导致费用更小的回路。因此，已经找到的叶子结点相应的回路是一个最小费用回路，对排列树的搜索结束。如算法</a:t>
            </a:r>
            <a:r>
              <a:rPr lang="en-US" altLang="zh-CN" sz="2400" b="0">
                <a:latin typeface="宋体" panose="02010600030101010101" pitchFamily="2" charset="-122"/>
                <a:ea typeface="宋体" panose="02010600030101010101" pitchFamily="2" charset="-122"/>
                <a:cs typeface="宋体" panose="02010600030101010101" pitchFamily="2" charset="-122"/>
              </a:rPr>
              <a:t>4.11</a:t>
            </a:r>
            <a:r>
              <a:rPr lang="zh-CN" altLang="en-US" sz="2400" b="0">
                <a:latin typeface="宋体" panose="02010600030101010101" pitchFamily="2" charset="-122"/>
                <a:ea typeface="宋体" panose="02010600030101010101" pitchFamily="2" charset="-122"/>
                <a:cs typeface="宋体" panose="02010600030101010101" pitchFamily="2" charset="-122"/>
              </a:rPr>
              <a:t>所示。</a:t>
            </a:r>
            <a:endParaRPr lang="zh-CN" altLang="en-US" sz="2400"/>
          </a:p>
        </p:txBody>
      </p:sp>
      <p:sp>
        <p:nvSpPr>
          <p:cNvPr id="4" name="文本框 3"/>
          <p:cNvSpPr txBox="1"/>
          <p:nvPr/>
        </p:nvSpPr>
        <p:spPr>
          <a:xfrm>
            <a:off x="5927090" y="111760"/>
            <a:ext cx="6104890" cy="6462395"/>
          </a:xfrm>
          <a:prstGeom prst="rect">
            <a:avLst/>
          </a:prstGeom>
          <a:noFill/>
          <a:ln w="9525">
            <a:noFill/>
          </a:ln>
        </p:spPr>
        <p:txBody>
          <a:bodyPr wrap="square">
            <a:spAutoFit/>
          </a:bodyPr>
          <a:lstStyle/>
          <a:p>
            <a:pPr indent="266700"/>
            <a:r>
              <a:rPr lang="en-US" altLang="zh-CN" b="0">
                <a:latin typeface="宋体" panose="02010600030101010101" pitchFamily="2" charset="-122"/>
                <a:ea typeface="宋体" panose="02010600030101010101" pitchFamily="2" charset="-122"/>
                <a:cs typeface="宋体" panose="02010600030101010101" pitchFamily="2" charset="-122"/>
              </a:rPr>
              <a:t>int queueTSP()</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priority_queue &lt;node&gt; H;int v[NUM];</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int minOut[NUM];//</a:t>
            </a:r>
            <a:r>
              <a:rPr lang="zh-CN" altLang="en-US" b="0">
                <a:latin typeface="宋体" panose="02010600030101010101" pitchFamily="2" charset="-122"/>
                <a:ea typeface="宋体" panose="02010600030101010101" pitchFamily="2" charset="-122"/>
                <a:cs typeface="宋体" panose="02010600030101010101" pitchFamily="2" charset="-122"/>
              </a:rPr>
              <a:t>各个顶点的最小出边费用</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int minSum = 0;		//</a:t>
            </a:r>
            <a:r>
              <a:rPr lang="zh-CN" altLang="en-US" b="0">
                <a:latin typeface="宋体" panose="02010600030101010101" pitchFamily="2" charset="-122"/>
                <a:ea typeface="宋体" panose="02010600030101010101" pitchFamily="2" charset="-122"/>
                <a:cs typeface="宋体" panose="02010600030101010101" pitchFamily="2" charset="-122"/>
              </a:rPr>
              <a:t>最小出边费用之和</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计算各个顶点的最小出边费用</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int i, j;</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for(i=1; i&lt;=n; i++){</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int Min = NoEdge;</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for(j=1; j&lt;=n; j++)</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if(a[i][j]!=NoEdge &amp;&amp; (a[i][j]&lt;Min || Min==NoEdge))</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Min = a[i][j];</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当</a:t>
            </a:r>
            <a:r>
              <a:rPr lang="en-US" altLang="zh-CN" b="0">
                <a:latin typeface="Times New Roman" panose="02020603050405020304" charset="0"/>
                <a:ea typeface="Times New Roman" panose="02020603050405020304" charset="0"/>
                <a:cs typeface="Times New Roman" panose="02020603050405020304" charset="0"/>
              </a:rPr>
              <a:t>Min=NoEdge</a:t>
            </a:r>
            <a:r>
              <a:rPr lang="zh-CN" altLang="en-US" b="0">
                <a:latin typeface="宋体" panose="02010600030101010101" pitchFamily="2" charset="-122"/>
                <a:ea typeface="宋体" panose="02010600030101010101" pitchFamily="2" charset="-122"/>
                <a:cs typeface="宋体" panose="02010600030101010101" pitchFamily="2" charset="-122"/>
              </a:rPr>
              <a:t>时，表示无回路</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if (Min==NoEdge)  return NoEdge;</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minOut[i] = Min;</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minSum += Min;</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node E;</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for(i=1; i&lt;=n; i++)</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E.x[i] = i;</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E.s = 1;</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E.cc = 0;</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E.rcost = minSum;</a:t>
            </a:r>
            <a:endParaRPr lang="zh-CN" altLang="en-US"/>
          </a:p>
        </p:txBody>
      </p:sp>
      <p:cxnSp>
        <p:nvCxnSpPr>
          <p:cNvPr id="13" name="Straight Connector 64"/>
          <p:cNvCxnSpPr/>
          <p:nvPr/>
        </p:nvCxnSpPr>
        <p:spPr>
          <a:xfrm>
            <a:off x="580363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4" name="Oval 65"/>
          <p:cNvSpPr/>
          <p:nvPr/>
        </p:nvSpPr>
        <p:spPr>
          <a:xfrm>
            <a:off x="564786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66"/>
          <p:cNvSpPr/>
          <p:nvPr/>
        </p:nvSpPr>
        <p:spPr>
          <a:xfrm>
            <a:off x="564786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67"/>
          <p:cNvSpPr/>
          <p:nvPr/>
        </p:nvSpPr>
        <p:spPr>
          <a:xfrm>
            <a:off x="564786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Oval 68"/>
          <p:cNvSpPr/>
          <p:nvPr/>
        </p:nvSpPr>
        <p:spPr>
          <a:xfrm>
            <a:off x="564786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4"/>
                                        </p:tgtEl>
                                        <p:attrNameLst>
                                          <p:attrName>style.visibility</p:attrName>
                                        </p:attrNameLst>
                                      </p:cBhvr>
                                      <p:to>
                                        <p:strVal val="visible"/>
                                      </p:to>
                                    </p:set>
                                    <p:anim calcmode="lin" valueType="num">
                                      <p:cBhvr additive="base">
                                        <p:cTn id="7" dur="500" fill="hold"/>
                                        <p:tgtEl>
                                          <p:spTgt spid="144"/>
                                        </p:tgtEl>
                                        <p:attrNameLst>
                                          <p:attrName>ppt_x</p:attrName>
                                        </p:attrNameLst>
                                      </p:cBhvr>
                                      <p:tavLst>
                                        <p:tav tm="0">
                                          <p:val>
                                            <p:strVal val="#ppt_x"/>
                                          </p:val>
                                        </p:tav>
                                        <p:tav tm="100000">
                                          <p:val>
                                            <p:strVal val="#ppt_x"/>
                                          </p:val>
                                        </p:tav>
                                      </p:tavLst>
                                    </p:anim>
                                    <p:anim calcmode="lin" valueType="num">
                                      <p:cBhvr additive="base">
                                        <p:cTn id="8" dur="500" fill="hold"/>
                                        <p:tgtEl>
                                          <p:spTgt spid="14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fltVal val="0"/>
                                          </p:val>
                                        </p:tav>
                                        <p:tav tm="100000">
                                          <p:val>
                                            <p:strVal val="#ppt_w"/>
                                          </p:val>
                                        </p:tav>
                                      </p:tavLst>
                                    </p:anim>
                                    <p:anim calcmode="lin" valueType="num">
                                      <p:cBhvr>
                                        <p:cTn id="35" dur="500" fill="hold"/>
                                        <p:tgtEl>
                                          <p:spTgt spid="17"/>
                                        </p:tgtEl>
                                        <p:attrNameLst>
                                          <p:attrName>ppt_h</p:attrName>
                                        </p:attrNameLst>
                                      </p:cBhvr>
                                      <p:tavLst>
                                        <p:tav tm="0">
                                          <p:val>
                                            <p:fltVal val="0"/>
                                          </p:val>
                                        </p:tav>
                                        <p:tav tm="100000">
                                          <p:val>
                                            <p:strVal val="#ppt_h"/>
                                          </p:val>
                                        </p:tav>
                                      </p:tavLst>
                                    </p:anim>
                                    <p:animEffect transition="in" filter="fade">
                                      <p:cBhvr>
                                        <p:cTn id="36" dur="500"/>
                                        <p:tgtEl>
                                          <p:spTgt spid="17"/>
                                        </p:tgtEl>
                                      </p:cBhvr>
                                    </p:animEffect>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4" grpId="0"/>
      <p:bldP spid="14" grpId="0" bldLvl="0" animBg="1"/>
      <p:bldP spid="15" grpId="0" bldLvl="0" animBg="1"/>
      <p:bldP spid="16" grpId="0" bldLvl="0" animBg="1"/>
      <p:bldP spid="17" grpId="0" bldLvl="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878840" y="532765"/>
            <a:ext cx="11030585" cy="5908040"/>
          </a:xfrm>
          <a:prstGeom prst="rect">
            <a:avLst/>
          </a:prstGeom>
          <a:noFill/>
          <a:ln w="9525">
            <a:noFill/>
          </a:ln>
        </p:spPr>
        <p:txBody>
          <a:bodyPr wrap="square">
            <a:spAutoFit/>
          </a:bodyPr>
          <a:lstStyle/>
          <a:p>
            <a:pPr indent="266700"/>
            <a:r>
              <a:rPr lang="en-US" altLang="zh-CN" b="0">
                <a:latin typeface="宋体" panose="02010600030101010101" pitchFamily="2" charset="-122"/>
                <a:ea typeface="宋体" panose="02010600030101010101" pitchFamily="2" charset="-122"/>
                <a:cs typeface="宋体" panose="02010600030101010101" pitchFamily="2" charset="-122"/>
              </a:rPr>
              <a:t>int bestc = NoEdge;</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搜索排列树</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while (E.s&lt;n)//</a:t>
            </a:r>
            <a:r>
              <a:rPr lang="zh-CN" altLang="en-US" b="0">
                <a:latin typeface="宋体" panose="02010600030101010101" pitchFamily="2" charset="-122"/>
                <a:ea typeface="宋体" panose="02010600030101010101" pitchFamily="2" charset="-122"/>
                <a:cs typeface="宋体" panose="02010600030101010101" pitchFamily="2" charset="-122"/>
              </a:rPr>
              <a:t>非叶结点</a:t>
            </a:r>
            <a:r>
              <a:rPr lang="en-US" altLang="zh-CN" b="0">
                <a:latin typeface="宋体" panose="02010600030101010101" pitchFamily="2" charset="-122"/>
                <a:ea typeface="宋体" panose="02010600030101010101" pitchFamily="2" charset="-122"/>
                <a:cs typeface="宋体" panose="02010600030101010101" pitchFamily="2" charset="-122"/>
              </a:rPr>
              <a:t>{</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当前扩展结点是叶节点的父结点</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if (E.s==n–</a:t>
            </a:r>
            <a:r>
              <a:rPr lang="en-US" altLang="zh-CN" b="0">
                <a:latin typeface="Times New Roman" panose="02020603050405020304" charset="0"/>
                <a:ea typeface="Times New Roman" panose="02020603050405020304" charset="0"/>
                <a:cs typeface="Times New Roman" panose="02020603050405020304" charset="0"/>
              </a:rPr>
              <a:t>1)</a:t>
            </a:r>
            <a:r>
              <a:rPr lang="en-US" altLang="zh-CN" b="0">
                <a:latin typeface="宋体" panose="02010600030101010101" pitchFamily="2" charset="-122"/>
                <a:ea typeface="宋体" panose="02010600030101010101" pitchFamily="2" charset="-122"/>
                <a:cs typeface="宋体" panose="02010600030101010101" pitchFamily="2" charset="-122"/>
              </a:rPr>
              <a:t>{</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再加两条边构成回路</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所构成的回路是否优于当前最优解</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if (a[E.x[n–</a:t>
            </a:r>
            <a:r>
              <a:rPr lang="en-US" altLang="zh-CN" b="0">
                <a:latin typeface="Times New Roman" panose="02020603050405020304" charset="0"/>
                <a:ea typeface="Times New Roman" panose="02020603050405020304" charset="0"/>
                <a:cs typeface="Times New Roman" panose="02020603050405020304" charset="0"/>
              </a:rPr>
              <a:t>1]][E.x[n]]!=NoEdge &amp;&amp; a[E.x[n]][1]!=NoEdge </a:t>
            </a:r>
            <a:r>
              <a:rPr lang="en-US" altLang="zh-CN" b="0">
                <a:latin typeface="宋体" panose="02010600030101010101" pitchFamily="2" charset="-122"/>
                <a:ea typeface="宋体" panose="02010600030101010101" pitchFamily="2" charset="-122"/>
                <a:cs typeface="宋体" panose="02010600030101010101" pitchFamily="2" charset="-122"/>
              </a:rPr>
              <a:t>&amp;&amp; (E.cc+a[E.x[n–</a:t>
            </a:r>
            <a:r>
              <a:rPr lang="en-US" altLang="zh-CN" b="0">
                <a:latin typeface="Times New Roman" panose="02020603050405020304" charset="0"/>
                <a:ea typeface="Times New Roman" panose="02020603050405020304" charset="0"/>
                <a:cs typeface="Times New Roman" panose="02020603050405020304" charset="0"/>
              </a:rPr>
              <a:t>1]][E.x[n]]+a[E.x[n]][1]&lt;bestc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bestc==NoEdge))</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费用更小的回路</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bestc = E.cc+a[E.x[n–</a:t>
            </a:r>
            <a:r>
              <a:rPr lang="en-US" altLang="zh-CN" b="0">
                <a:latin typeface="Times New Roman" panose="02020603050405020304" charset="0"/>
                <a:ea typeface="Times New Roman" panose="02020603050405020304" charset="0"/>
                <a:cs typeface="Times New Roman" panose="02020603050405020304" charset="0"/>
              </a:rPr>
              <a:t>1]][E.x[n]]+a[E.x[n]][1];</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E.cc = bestc;</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E.lcost = bestc;</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E.s++;</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H.push(E);</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舍弃扩展结点</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else delete[] E.x;</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878840" y="532765"/>
            <a:ext cx="11030585" cy="368300"/>
          </a:xfrm>
          <a:prstGeom prst="rect">
            <a:avLst/>
          </a:prstGeom>
          <a:noFill/>
          <a:ln w="9525">
            <a:noFill/>
          </a:ln>
        </p:spPr>
        <p:txBody>
          <a:bodyPr wrap="square">
            <a:spAutoFit/>
          </a:bodyPr>
          <a:lstStyle/>
          <a:p>
            <a:pPr indent="266700"/>
            <a:endParaRPr lang="zh-CN" altLang="en-US"/>
          </a:p>
        </p:txBody>
      </p:sp>
      <p:sp>
        <p:nvSpPr>
          <p:cNvPr id="2" name="文本框 1"/>
          <p:cNvSpPr txBox="1"/>
          <p:nvPr/>
        </p:nvSpPr>
        <p:spPr>
          <a:xfrm>
            <a:off x="878840" y="320040"/>
            <a:ext cx="4851400" cy="5354320"/>
          </a:xfrm>
          <a:prstGeom prst="rect">
            <a:avLst/>
          </a:prstGeom>
          <a:noFill/>
          <a:ln w="9525">
            <a:noFill/>
          </a:ln>
        </p:spPr>
        <p:txBody>
          <a:bodyPr wrap="square">
            <a:spAutoFit/>
          </a:bodyPr>
          <a:lstStyle/>
          <a:p>
            <a:pPr indent="266700"/>
            <a:r>
              <a:rPr lang="en-US" altLang="zh-CN" b="0">
                <a:latin typeface="宋体" panose="02010600030101010101" pitchFamily="2" charset="-122"/>
                <a:ea typeface="宋体" panose="02010600030101010101" pitchFamily="2" charset="-122"/>
                <a:cs typeface="宋体" panose="02010600030101010101" pitchFamily="2" charset="-122"/>
              </a:rPr>
              <a:t>Else	//</a:t>
            </a:r>
            <a:r>
              <a:rPr lang="zh-CN" altLang="en-US" b="0">
                <a:latin typeface="宋体" panose="02010600030101010101" pitchFamily="2" charset="-122"/>
                <a:ea typeface="宋体" panose="02010600030101010101" pitchFamily="2" charset="-122"/>
                <a:cs typeface="宋体" panose="02010600030101010101" pitchFamily="2" charset="-122"/>
              </a:rPr>
              <a:t>搜索树的内部结点</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产生当前扩展结点的子结点</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for (i=E.s+1; i&lt;=n; i++)</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if (a[E.x[E.s]][E.x[i]]!=NoEdge)</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可行儿子结点</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int cc = E.cc+a[E.x[E.s]][E.x[i]];</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int rcost = E.rcost–</a:t>
            </a:r>
            <a:r>
              <a:rPr lang="en-US" altLang="zh-CN" b="0">
                <a:latin typeface="Times New Roman" panose="02020603050405020304" charset="0"/>
                <a:ea typeface="Times New Roman" panose="02020603050405020304" charset="0"/>
                <a:cs typeface="Times New Roman" panose="02020603050405020304" charset="0"/>
              </a:rPr>
              <a:t>minOut[E.x[E.s];</a:t>
            </a:r>
            <a:endParaRPr lang="en-US" altLang="zh-CN" b="0">
              <a:latin typeface="Times New Roman" panose="02020603050405020304" charset="0"/>
              <a:ea typeface="Times New Roman" panose="02020603050405020304" charset="0"/>
              <a:cs typeface="Times New Roman" panose="02020603050405020304" charset="0"/>
            </a:endParaRPr>
          </a:p>
          <a:p>
            <a:pPr indent="266700"/>
            <a:r>
              <a:rPr lang="en-US" altLang="zh-CN" b="0">
                <a:latin typeface="Times New Roman" panose="02020603050405020304" charset="0"/>
                <a:ea typeface="Times New Roman" panose="02020603050405020304" charset="0"/>
                <a:cs typeface="Times New Roman" panose="02020603050405020304" charset="0"/>
              </a:rPr>
              <a:t>i</a:t>
            </a:r>
            <a:r>
              <a:rPr lang="en-US" altLang="zh-CN" b="0">
                <a:latin typeface="宋体" panose="02010600030101010101" pitchFamily="2" charset="-122"/>
                <a:ea typeface="宋体" panose="02010600030101010101" pitchFamily="2" charset="-122"/>
                <a:cs typeface="宋体" panose="02010600030101010101" pitchFamily="2" charset="-122"/>
              </a:rPr>
              <a:t>nt B = cc+rcost;</a:t>
            </a:r>
            <a:r>
              <a:rPr lang="en-US" altLang="zh-CN">
                <a:latin typeface="宋体" panose="02010600030101010101" pitchFamily="2" charset="-122"/>
                <a:ea typeface="宋体" panose="02010600030101010101" pitchFamily="2" charset="-122"/>
                <a:cs typeface="宋体" panose="02010600030101010101" pitchFamily="2" charset="-122"/>
                <a:sym typeface="+mn-ea"/>
              </a:rPr>
              <a:t>//</a:t>
            </a:r>
            <a:r>
              <a:rPr lang="zh-CN" altLang="en-US">
                <a:latin typeface="宋体" panose="02010600030101010101" pitchFamily="2" charset="-122"/>
                <a:ea typeface="宋体" panose="02010600030101010101" pitchFamily="2" charset="-122"/>
                <a:cs typeface="宋体" panose="02010600030101010101" pitchFamily="2" charset="-122"/>
                <a:sym typeface="+mn-ea"/>
              </a:rPr>
              <a:t>限界函数</a:t>
            </a:r>
            <a:r>
              <a:rPr lang="en-US" altLang="zh-CN">
                <a:latin typeface="Times New Roman" panose="02020603050405020304" charset="0"/>
                <a:ea typeface="Times New Roman" panose="02020603050405020304" charset="0"/>
                <a:cs typeface="Times New Roman" panose="02020603050405020304" charset="0"/>
                <a:sym typeface="+mn-ea"/>
              </a:rPr>
              <a:t>B(i)</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子树可能包含最优解</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if(B&lt;bestc || bestc==NoEdge)</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结点</a:t>
            </a:r>
            <a:r>
              <a:rPr lang="en-US" altLang="zh-CN" b="0">
                <a:latin typeface="Times New Roman" panose="02020603050405020304" charset="0"/>
                <a:ea typeface="Times New Roman" panose="02020603050405020304" charset="0"/>
                <a:cs typeface="Times New Roman" panose="02020603050405020304" charset="0"/>
              </a:rPr>
              <a:t>E</a:t>
            </a:r>
            <a:r>
              <a:rPr lang="zh-CN" altLang="en-US" b="0">
                <a:latin typeface="宋体" panose="02010600030101010101" pitchFamily="2" charset="-122"/>
                <a:ea typeface="宋体" panose="02010600030101010101" pitchFamily="2" charset="-122"/>
                <a:cs typeface="宋体" panose="02010600030101010101" pitchFamily="2" charset="-122"/>
              </a:rPr>
              <a:t>插入优先队列</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node N;</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for(j=1; j&lt;=n; j++)</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N.x[j] = E.x[j];</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N.x[E.s+1] = E.x[i];</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N.x[i] = E.x[E.s+1];</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N.cc = cc;</a:t>
            </a:r>
            <a:endParaRPr lang="zh-CN" altLang="en-US"/>
          </a:p>
        </p:txBody>
      </p:sp>
      <p:sp>
        <p:nvSpPr>
          <p:cNvPr id="3" name="文本框 2"/>
          <p:cNvSpPr txBox="1"/>
          <p:nvPr/>
        </p:nvSpPr>
        <p:spPr>
          <a:xfrm>
            <a:off x="6125845" y="197803"/>
            <a:ext cx="5080000" cy="6462395"/>
          </a:xfrm>
          <a:prstGeom prst="rect">
            <a:avLst/>
          </a:prstGeom>
          <a:noFill/>
          <a:ln w="9525">
            <a:noFill/>
          </a:ln>
        </p:spPr>
        <p:txBody>
          <a:bodyPr>
            <a:spAutoFit/>
          </a:bodyPr>
          <a:lstStyle/>
          <a:p>
            <a:pPr indent="266700"/>
            <a:r>
              <a:rPr lang="en-US" altLang="zh-CN" sz="1050"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N.s = E.s+1;			N.lcost = B;			N.rcost = rcost;			H.push(N);	}</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完成结点扩展</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delete [] E.x;</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队列为空时，搜索结束</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if(H.empty()) break;</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else{</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取下一个扩展结点	</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E=H.top();H.pop();</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r>
              <a:rPr lang="zh-CN" altLang="en-US" b="0">
                <a:latin typeface="宋体" panose="02010600030101010101" pitchFamily="2" charset="-122"/>
                <a:ea typeface="宋体" panose="02010600030101010101" pitchFamily="2" charset="-122"/>
                <a:cs typeface="宋体" panose="02010600030101010101" pitchFamily="2" charset="-122"/>
              </a:rPr>
              <a:t>当</a:t>
            </a:r>
            <a:r>
              <a:rPr lang="en-US" altLang="zh-CN" b="0">
                <a:latin typeface="Times New Roman" panose="02020603050405020304" charset="0"/>
                <a:ea typeface="Times New Roman" panose="02020603050405020304" charset="0"/>
                <a:cs typeface="Times New Roman" panose="02020603050405020304" charset="0"/>
              </a:rPr>
              <a:t>bestc=NoEdge</a:t>
            </a:r>
            <a:r>
              <a:rPr lang="zh-CN" altLang="en-US" b="0">
                <a:latin typeface="宋体" panose="02010600030101010101" pitchFamily="2" charset="-122"/>
                <a:ea typeface="宋体" panose="02010600030101010101" pitchFamily="2" charset="-122"/>
                <a:cs typeface="宋体" panose="02010600030101010101" pitchFamily="2" charset="-122"/>
              </a:rPr>
              <a:t>时，表示无回路</a:t>
            </a:r>
            <a:endParaRPr lang="zh-CN" altLang="en-US" b="0">
              <a:latin typeface="宋体" panose="02010600030101010101" pitchFamily="2" charset="-122"/>
              <a:ea typeface="宋体" panose="02010600030101010101" pitchFamily="2" charset="-122"/>
              <a:cs typeface="宋体" panose="02010600030101010101" pitchFamily="2" charset="-122"/>
            </a:endParaRPr>
          </a:p>
          <a:p>
            <a:pPr indent="266700"/>
            <a:r>
              <a:rPr lang="zh-CN" altLang="en-US" b="0">
                <a:latin typeface="宋体" panose="02010600030101010101" pitchFamily="2" charset="-122"/>
                <a:ea typeface="宋体" panose="02010600030101010101" pitchFamily="2" charset="-122"/>
                <a:cs typeface="宋体" panose="02010600030101010101" pitchFamily="2" charset="-122"/>
              </a:rPr>
              <a:t>	</a:t>
            </a:r>
            <a:r>
              <a:rPr lang="en-US" altLang="zh-CN" b="0">
                <a:latin typeface="宋体" panose="02010600030101010101" pitchFamily="2" charset="-122"/>
                <a:ea typeface="宋体" panose="02010600030101010101" pitchFamily="2" charset="-122"/>
                <a:cs typeface="宋体" panose="02010600030101010101" pitchFamily="2" charset="-122"/>
              </a:rPr>
              <a:t>if (bestc==NoEdge) return NoEdge;</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for(i=1; i&lt;=n; i++)</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printf("%d ",  E.x[i]);</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printf("\n");</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while (!H.empty()) H.pop();</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	return bestc;</a:t>
            </a:r>
            <a:endParaRPr lang="en-US" altLang="zh-CN" b="0">
              <a:latin typeface="宋体" panose="02010600030101010101" pitchFamily="2" charset="-122"/>
              <a:ea typeface="宋体" panose="02010600030101010101" pitchFamily="2" charset="-122"/>
              <a:cs typeface="宋体" panose="02010600030101010101" pitchFamily="2" charset="-122"/>
            </a:endParaRPr>
          </a:p>
          <a:p>
            <a:pPr indent="266700"/>
            <a:r>
              <a:rPr lang="en-US" altLang="zh-CN" b="0">
                <a:latin typeface="宋体" panose="02010600030101010101" pitchFamily="2" charset="-122"/>
                <a:ea typeface="宋体" panose="02010600030101010101" pitchFamily="2" charset="-122"/>
                <a:cs typeface="宋体" panose="02010600030101010101" pitchFamily="2" charset="-122"/>
              </a:rPr>
              <a:t>}</a:t>
            </a:r>
            <a:endParaRPr lang="zh-CN" altLang="en-US"/>
          </a:p>
        </p:txBody>
      </p:sp>
      <p:cxnSp>
        <p:nvCxnSpPr>
          <p:cNvPr id="13" name="Straight Connector 64"/>
          <p:cNvCxnSpPr/>
          <p:nvPr/>
        </p:nvCxnSpPr>
        <p:spPr>
          <a:xfrm>
            <a:off x="5773157" y="94894"/>
            <a:ext cx="13944" cy="6240592"/>
          </a:xfrm>
          <a:prstGeom prst="line">
            <a:avLst/>
          </a:prstGeom>
          <a:ln>
            <a:solidFill>
              <a:schemeClr val="bg1">
                <a:lumMod val="65000"/>
              </a:schemeClr>
            </a:solidFill>
            <a:prstDash val="lgDash"/>
            <a:headEnd type="oval"/>
            <a:tailEnd type="oval"/>
          </a:ln>
        </p:spPr>
        <p:style>
          <a:lnRef idx="1">
            <a:schemeClr val="accent1"/>
          </a:lnRef>
          <a:fillRef idx="0">
            <a:schemeClr val="accent1"/>
          </a:fillRef>
          <a:effectRef idx="0">
            <a:schemeClr val="accent1"/>
          </a:effectRef>
          <a:fontRef idx="minor">
            <a:schemeClr val="tx1"/>
          </a:fontRef>
        </p:style>
      </p:cxnSp>
      <p:sp>
        <p:nvSpPr>
          <p:cNvPr id="14" name="Oval 65"/>
          <p:cNvSpPr/>
          <p:nvPr/>
        </p:nvSpPr>
        <p:spPr>
          <a:xfrm>
            <a:off x="5617385" y="1703247"/>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66"/>
          <p:cNvSpPr/>
          <p:nvPr/>
        </p:nvSpPr>
        <p:spPr>
          <a:xfrm>
            <a:off x="5617385" y="2644905"/>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67"/>
          <p:cNvSpPr/>
          <p:nvPr/>
        </p:nvSpPr>
        <p:spPr>
          <a:xfrm>
            <a:off x="5617385" y="3596207"/>
            <a:ext cx="310580" cy="310580"/>
          </a:xfrm>
          <a:prstGeom prst="ellipse">
            <a:avLst/>
          </a:prstGeom>
          <a:solidFill>
            <a:schemeClr val="bg1">
              <a:lumMod val="65000"/>
            </a:schemeClr>
          </a:solidFill>
          <a:ln w="101600" cmpd="dbl">
            <a:solidFill>
              <a:schemeClr val="bg1">
                <a:lumMod val="6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7" name="Oval 68"/>
          <p:cNvSpPr/>
          <p:nvPr/>
        </p:nvSpPr>
        <p:spPr>
          <a:xfrm>
            <a:off x="5617385" y="4650160"/>
            <a:ext cx="310580" cy="310580"/>
          </a:xfrm>
          <a:prstGeom prst="ellipse">
            <a:avLst/>
          </a:prstGeom>
          <a:solidFill>
            <a:srgbClr val="FF6D6D"/>
          </a:solidFill>
          <a:ln w="101600" cmpd="dbl">
            <a:solidFill>
              <a:srgbClr val="FF6D6D"/>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P spid="16" grpId="0" bldLvl="0" animBg="1"/>
      <p:bldP spid="17" grpId="0" bldLvl="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909493"/>
          </a:xfrm>
        </p:spPr>
        <p:txBody>
          <a:bodyPr>
            <a:normAutofit fontScale="90000"/>
          </a:bodyPr>
          <a:lstStyle/>
          <a:p>
            <a:r>
              <a:rPr lang="zh-CN" altLang="en-US" dirty="0"/>
              <a:t>对称型旅行商问题</a:t>
            </a:r>
            <a:br>
              <a:rPr lang="en-US" altLang="zh-CN" dirty="0"/>
            </a:br>
            <a:endParaRPr lang="zh-CN" altLang="en-US" dirty="0"/>
          </a:p>
        </p:txBody>
      </p:sp>
      <p:sp>
        <p:nvSpPr>
          <p:cNvPr id="3" name="内容占位符 2"/>
          <p:cNvSpPr>
            <a:spLocks noGrp="1"/>
          </p:cNvSpPr>
          <p:nvPr>
            <p:ph idx="1"/>
          </p:nvPr>
        </p:nvSpPr>
        <p:spPr/>
        <p:txBody>
          <a:bodyPr/>
          <a:lstStyle/>
          <a:p>
            <a:r>
              <a:rPr lang="zh-CN" altLang="en-US" dirty="0" smtClean="0"/>
              <a:t>设</a:t>
            </a:r>
            <a:r>
              <a:rPr lang="en-US" altLang="zh-CN" dirty="0" smtClean="0"/>
              <a:t>v</a:t>
            </a:r>
            <a:r>
              <a:rPr lang="en-US" altLang="zh-CN" baseline="-25000" dirty="0" smtClean="0"/>
              <a:t>1</a:t>
            </a:r>
            <a:r>
              <a:rPr lang="en-US" altLang="zh-CN" dirty="0" smtClean="0"/>
              <a:t>,v</a:t>
            </a:r>
            <a:r>
              <a:rPr lang="en-US" altLang="zh-CN" baseline="-25000" dirty="0" smtClean="0"/>
              <a:t>2</a:t>
            </a:r>
            <a:r>
              <a:rPr lang="en-US" altLang="zh-CN" dirty="0" smtClean="0"/>
              <a:t>,….,</a:t>
            </a:r>
            <a:r>
              <a:rPr lang="en-US" altLang="zh-CN" dirty="0" err="1" smtClean="0"/>
              <a:t>v</a:t>
            </a:r>
            <a:r>
              <a:rPr lang="en-US" altLang="zh-CN" baseline="-25000" dirty="0" err="1" smtClean="0"/>
              <a:t>n</a:t>
            </a:r>
            <a:r>
              <a:rPr lang="zh-CN" altLang="en-US" dirty="0" smtClean="0"/>
              <a:t>是</a:t>
            </a:r>
            <a:r>
              <a:rPr lang="en-US" altLang="zh-CN" dirty="0" smtClean="0"/>
              <a:t>n</a:t>
            </a:r>
            <a:r>
              <a:rPr lang="zh-CN" altLang="en-US" dirty="0" smtClean="0"/>
              <a:t>个城市，</a:t>
            </a:r>
            <a:r>
              <a:rPr lang="zh-CN" altLang="en-US" dirty="0"/>
              <a:t>矩阵</a:t>
            </a:r>
            <a:r>
              <a:rPr lang="en-US" altLang="zh-CN" dirty="0" smtClean="0"/>
              <a:t>D=</a:t>
            </a:r>
            <a:r>
              <a:rPr lang="en-US" altLang="zh-CN" dirty="0"/>
              <a:t>(</a:t>
            </a:r>
            <a:r>
              <a:rPr lang="en-US" altLang="zh-CN" dirty="0" err="1" smtClean="0"/>
              <a:t>d</a:t>
            </a:r>
            <a:r>
              <a:rPr lang="en-US" altLang="zh-CN" baseline="-25000" dirty="0" err="1" smtClean="0"/>
              <a:t>ij</a:t>
            </a:r>
            <a:r>
              <a:rPr lang="en-US" altLang="zh-CN" dirty="0" smtClean="0"/>
              <a:t>)n  n</a:t>
            </a:r>
            <a:endParaRPr lang="en-US" altLang="zh-CN" dirty="0" smtClean="0"/>
          </a:p>
          <a:p>
            <a:pPr marL="0" indent="0">
              <a:buNone/>
            </a:pPr>
            <a:r>
              <a:rPr lang="zh-CN" altLang="en-US" dirty="0" smtClean="0"/>
              <a:t>是距离矩阵，且满足</a:t>
            </a:r>
            <a:r>
              <a:rPr lang="en-US" altLang="zh-CN" dirty="0" err="1" smtClean="0"/>
              <a:t>d</a:t>
            </a:r>
            <a:r>
              <a:rPr lang="en-US" altLang="zh-CN" baseline="-25000" dirty="0" err="1" smtClean="0"/>
              <a:t>ij</a:t>
            </a:r>
            <a:r>
              <a:rPr lang="en-US" altLang="zh-CN" dirty="0" smtClean="0"/>
              <a:t>=</a:t>
            </a:r>
            <a:r>
              <a:rPr lang="en-US" altLang="zh-CN" dirty="0" err="1" smtClean="0"/>
              <a:t>d</a:t>
            </a:r>
            <a:r>
              <a:rPr lang="en-US" altLang="zh-CN" baseline="-25000" dirty="0" err="1" smtClean="0"/>
              <a:t>ji</a:t>
            </a:r>
            <a:r>
              <a:rPr lang="en-US" altLang="zh-CN" dirty="0" smtClean="0"/>
              <a:t>, </a:t>
            </a:r>
            <a:r>
              <a:rPr lang="en-US" altLang="zh-CN" dirty="0" err="1" smtClean="0"/>
              <a:t>i,j</a:t>
            </a:r>
            <a:r>
              <a:rPr lang="en-US" altLang="zh-CN" dirty="0" smtClean="0"/>
              <a:t>=1,2,….,n,</a:t>
            </a:r>
            <a:r>
              <a:rPr lang="zh-CN" altLang="en-US" dirty="0" smtClean="0"/>
              <a:t>即从</a:t>
            </a:r>
            <a:r>
              <a:rPr lang="en-US" altLang="zh-CN" dirty="0" err="1" smtClean="0"/>
              <a:t>v</a:t>
            </a:r>
            <a:r>
              <a:rPr lang="en-US" altLang="zh-CN" baseline="-25000" dirty="0" err="1" smtClean="0"/>
              <a:t>j</a:t>
            </a:r>
            <a:r>
              <a:rPr lang="zh-CN" altLang="en-US" dirty="0" smtClean="0"/>
              <a:t>到</a:t>
            </a:r>
            <a:r>
              <a:rPr lang="en-US" altLang="zh-CN" dirty="0" smtClean="0"/>
              <a:t>v</a:t>
            </a:r>
            <a:r>
              <a:rPr lang="en-US" altLang="zh-CN" baseline="-25000" dirty="0" smtClean="0"/>
              <a:t>i</a:t>
            </a:r>
            <a:r>
              <a:rPr lang="zh-CN" altLang="en-US" dirty="0" smtClean="0"/>
              <a:t>的距离和从</a:t>
            </a:r>
            <a:r>
              <a:rPr lang="en-US" altLang="zh-CN" dirty="0" smtClean="0"/>
              <a:t>v</a:t>
            </a:r>
            <a:r>
              <a:rPr lang="en-US" altLang="zh-CN" baseline="-25000" dirty="0" smtClean="0"/>
              <a:t>i</a:t>
            </a:r>
            <a:r>
              <a:rPr lang="zh-CN" altLang="en-US" dirty="0" smtClean="0"/>
              <a:t>到</a:t>
            </a:r>
            <a:r>
              <a:rPr lang="en-US" altLang="zh-CN" dirty="0" err="1"/>
              <a:t>v</a:t>
            </a:r>
            <a:r>
              <a:rPr lang="en-US" altLang="zh-CN" baseline="-25000" dirty="0" err="1"/>
              <a:t>j</a:t>
            </a:r>
            <a:r>
              <a:rPr lang="zh-CN" altLang="en-US" dirty="0" smtClean="0"/>
              <a:t>的</a:t>
            </a:r>
            <a:r>
              <a:rPr lang="zh-CN" altLang="en-US" dirty="0"/>
              <a:t>距离相</a:t>
            </a:r>
            <a:r>
              <a:rPr lang="zh-CN" altLang="en-US" dirty="0" smtClean="0"/>
              <a:t>等。</a:t>
            </a:r>
            <a:endParaRPr lang="en-US" altLang="zh-CN" dirty="0" smtClean="0"/>
          </a:p>
          <a:p>
            <a:pPr marL="0" indent="0">
              <a:buNone/>
            </a:pPr>
            <a:r>
              <a:rPr lang="en-US" altLang="zh-CN" dirty="0"/>
              <a:t> </a:t>
            </a:r>
            <a:r>
              <a:rPr lang="en-US" altLang="zh-CN" dirty="0" smtClean="0"/>
              <a:t>        </a:t>
            </a:r>
            <a:r>
              <a:rPr lang="zh-CN" altLang="en-US" dirty="0" smtClean="0"/>
              <a:t>从某一城市出发，遍历整个城市一次且仅一次，最后返回原地，求最短路径。</a:t>
            </a:r>
            <a:endParaRPr lang="en-US" altLang="zh-CN" dirty="0" smtClean="0"/>
          </a:p>
          <a:p>
            <a:pPr marL="0" indent="0">
              <a:buNone/>
            </a:pPr>
            <a:r>
              <a:rPr lang="zh-CN" altLang="en-US" dirty="0" smtClean="0"/>
              <a:t>         由于</a:t>
            </a:r>
            <a:r>
              <a:rPr lang="en-US" altLang="zh-CN" dirty="0" err="1" smtClean="0"/>
              <a:t>d</a:t>
            </a:r>
            <a:r>
              <a:rPr lang="en-US" altLang="zh-CN" baseline="-25000" dirty="0" err="1" smtClean="0"/>
              <a:t>ij</a:t>
            </a:r>
            <a:r>
              <a:rPr lang="en-US" altLang="zh-CN" dirty="0" smtClean="0"/>
              <a:t>=</a:t>
            </a:r>
            <a:r>
              <a:rPr lang="en-US" altLang="zh-CN" dirty="0" err="1" smtClean="0"/>
              <a:t>d</a:t>
            </a:r>
            <a:r>
              <a:rPr lang="en-US" altLang="zh-CN" baseline="-25000" dirty="0" err="1" smtClean="0"/>
              <a:t>ji</a:t>
            </a:r>
            <a:r>
              <a:rPr lang="en-US" altLang="zh-CN" dirty="0" smtClean="0"/>
              <a:t>,</a:t>
            </a:r>
            <a:r>
              <a:rPr lang="zh-CN" altLang="en-US" dirty="0" smtClean="0"/>
              <a:t>所以，回路</a:t>
            </a:r>
            <a:r>
              <a:rPr lang="en-US" altLang="zh-CN" dirty="0" smtClean="0"/>
              <a:t>v</a:t>
            </a:r>
            <a:r>
              <a:rPr lang="en-US" altLang="zh-CN" baseline="-25000" dirty="0" smtClean="0"/>
              <a:t>i</a:t>
            </a:r>
            <a:r>
              <a:rPr lang="en-US" altLang="zh-CN" dirty="0" smtClean="0"/>
              <a:t>-&gt;</a:t>
            </a:r>
            <a:r>
              <a:rPr lang="en-US" altLang="zh-CN" dirty="0" err="1" smtClean="0"/>
              <a:t>v</a:t>
            </a:r>
            <a:r>
              <a:rPr lang="en-US" altLang="zh-CN" baseline="-25000" dirty="0" err="1" smtClean="0"/>
              <a:t>j</a:t>
            </a:r>
            <a:r>
              <a:rPr lang="en-US" altLang="zh-CN" dirty="0" smtClean="0"/>
              <a:t>-&gt;</a:t>
            </a:r>
            <a:r>
              <a:rPr lang="en-US" altLang="zh-CN" dirty="0" err="1" smtClean="0"/>
              <a:t>v</a:t>
            </a:r>
            <a:r>
              <a:rPr lang="en-US" altLang="zh-CN" baseline="-25000" dirty="0" err="1" smtClean="0"/>
              <a:t>k</a:t>
            </a:r>
            <a:r>
              <a:rPr lang="en-US" altLang="zh-CN" dirty="0" smtClean="0"/>
              <a:t>-&gt;</a:t>
            </a:r>
            <a:r>
              <a:rPr lang="en-US" altLang="zh-CN" dirty="0" err="1" smtClean="0"/>
              <a:t>v</a:t>
            </a:r>
            <a:r>
              <a:rPr lang="en-US" altLang="zh-CN" baseline="-25000" dirty="0" err="1" smtClean="0"/>
              <a:t>l</a:t>
            </a:r>
            <a:r>
              <a:rPr lang="en-US" altLang="zh-CN" dirty="0" smtClean="0"/>
              <a:t>-&gt;v</a:t>
            </a:r>
            <a:r>
              <a:rPr lang="en-US" altLang="zh-CN" baseline="-25000" dirty="0" smtClean="0"/>
              <a:t>i</a:t>
            </a:r>
            <a:r>
              <a:rPr lang="zh-CN" altLang="en-US" dirty="0" smtClean="0"/>
              <a:t>和</a:t>
            </a:r>
            <a:r>
              <a:rPr lang="en-US" altLang="zh-CN" dirty="0" smtClean="0"/>
              <a:t>v</a:t>
            </a:r>
            <a:r>
              <a:rPr lang="en-US" altLang="zh-CN" baseline="-25000" dirty="0" smtClean="0"/>
              <a:t>i</a:t>
            </a:r>
            <a:r>
              <a:rPr lang="en-US" altLang="zh-CN" dirty="0" smtClean="0"/>
              <a:t>-&gt;</a:t>
            </a:r>
            <a:r>
              <a:rPr lang="en-US" altLang="zh-CN" dirty="0" err="1" smtClean="0"/>
              <a:t>v</a:t>
            </a:r>
            <a:r>
              <a:rPr lang="en-US" altLang="zh-CN" baseline="-25000" dirty="0" err="1" smtClean="0"/>
              <a:t>l</a:t>
            </a:r>
            <a:r>
              <a:rPr lang="en-US" altLang="zh-CN" dirty="0" smtClean="0"/>
              <a:t>-&gt;</a:t>
            </a:r>
            <a:r>
              <a:rPr lang="en-US" altLang="zh-CN" dirty="0" err="1" smtClean="0"/>
              <a:t>v</a:t>
            </a:r>
            <a:r>
              <a:rPr lang="en-US" altLang="zh-CN" baseline="-25000" dirty="0" err="1" smtClean="0"/>
              <a:t>k</a:t>
            </a:r>
            <a:r>
              <a:rPr lang="en-US" altLang="zh-CN" dirty="0" smtClean="0"/>
              <a:t>-&gt;</a:t>
            </a:r>
            <a:r>
              <a:rPr lang="en-US" altLang="zh-CN" dirty="0" err="1" smtClean="0"/>
              <a:t>v</a:t>
            </a:r>
            <a:r>
              <a:rPr lang="en-US" altLang="zh-CN" baseline="-25000" dirty="0" err="1" smtClean="0"/>
              <a:t>j</a:t>
            </a:r>
            <a:r>
              <a:rPr lang="en-US" altLang="zh-CN" dirty="0" smtClean="0"/>
              <a:t>-&gt;v</a:t>
            </a:r>
            <a:r>
              <a:rPr lang="en-US" altLang="zh-CN" baseline="-25000" dirty="0" smtClean="0"/>
              <a:t>i</a:t>
            </a:r>
            <a:r>
              <a:rPr lang="en-US" altLang="zh-CN" dirty="0" smtClean="0"/>
              <a:t>,</a:t>
            </a:r>
            <a:r>
              <a:rPr lang="zh-CN" altLang="en-US" dirty="0" smtClean="0"/>
              <a:t>有相等的路径长度。</a:t>
            </a:r>
            <a:endParaRPr lang="zh-CN" altLang="en-US" dirty="0"/>
          </a:p>
        </p:txBody>
      </p:sp>
      <p:graphicFrame>
        <p:nvGraphicFramePr>
          <p:cNvPr id="4" name="对象 3"/>
          <p:cNvGraphicFramePr>
            <a:graphicFrameLocks noChangeAspect="1"/>
          </p:cNvGraphicFramePr>
          <p:nvPr/>
        </p:nvGraphicFramePr>
        <p:xfrm>
          <a:off x="6696361" y="1936462"/>
          <a:ext cx="212439" cy="271030"/>
        </p:xfrm>
        <a:graphic>
          <a:graphicData uri="http://schemas.openxmlformats.org/presentationml/2006/ole">
            <mc:AlternateContent xmlns:mc="http://schemas.openxmlformats.org/markup-compatibility/2006">
              <mc:Choice xmlns:v="urn:schemas-microsoft-com:vml" Requires="v">
                <p:oleObj spid="_x0000_s31753" name="Equation" r:id="rId1" imgW="2743200" imgH="3048000" progId="Equation.DSMT4">
                  <p:embed/>
                </p:oleObj>
              </mc:Choice>
              <mc:Fallback>
                <p:oleObj name="Equation" r:id="rId1" imgW="2743200" imgH="3048000" progId="Equation.DSMT4">
                  <p:embed/>
                  <p:pic>
                    <p:nvPicPr>
                      <p:cNvPr id="0" name="图片 31752"/>
                      <p:cNvPicPr/>
                      <p:nvPr/>
                    </p:nvPicPr>
                    <p:blipFill>
                      <a:blip r:embed="rId2"/>
                      <a:stretch>
                        <a:fillRect/>
                      </a:stretch>
                    </p:blipFill>
                    <p:spPr>
                      <a:xfrm>
                        <a:off x="6696361" y="1936462"/>
                        <a:ext cx="212439" cy="271030"/>
                      </a:xfrm>
                      <a:prstGeom prst="rect">
                        <a:avLst/>
                      </a:prstGeom>
                    </p:spPr>
                  </p:pic>
                </p:oleObj>
              </mc:Fallback>
            </mc:AlternateContent>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65909" y="467879"/>
            <a:ext cx="10515600" cy="5692775"/>
          </a:xfrm>
        </p:spPr>
        <p:txBody>
          <a:bodyPr/>
          <a:lstStyle/>
          <a:p>
            <a:pPr marL="0" indent="0">
              <a:buNone/>
            </a:pPr>
            <a:r>
              <a:rPr lang="zh-CN" altLang="en-US" dirty="0" smtClean="0"/>
              <a:t>       例如矩阵：</a:t>
            </a: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r>
              <a:rPr lang="zh-CN" altLang="en-US" dirty="0" smtClean="0"/>
              <a:t>      </a:t>
            </a:r>
            <a:endParaRPr lang="en-US" altLang="zh-CN" dirty="0" smtClean="0"/>
          </a:p>
          <a:p>
            <a:pPr marL="0" indent="0">
              <a:buNone/>
            </a:pPr>
            <a:r>
              <a:rPr lang="en-US" altLang="zh-CN" dirty="0"/>
              <a:t> </a:t>
            </a:r>
            <a:r>
              <a:rPr lang="en-US" altLang="zh-CN" dirty="0" smtClean="0"/>
              <a:t>      </a:t>
            </a:r>
            <a:r>
              <a:rPr lang="zh-CN" altLang="en-US" dirty="0" smtClean="0"/>
              <a:t>将</a:t>
            </a:r>
            <a:r>
              <a:rPr lang="zh-CN" altLang="en-US" dirty="0"/>
              <a:t>矩</a:t>
            </a:r>
            <a:r>
              <a:rPr lang="zh-CN" altLang="en-US" dirty="0" smtClean="0"/>
              <a:t>阵</a:t>
            </a:r>
            <a:r>
              <a:rPr lang="en-US" altLang="zh-CN" dirty="0" smtClean="0"/>
              <a:t>D</a:t>
            </a:r>
            <a:r>
              <a:rPr lang="zh-CN" altLang="en-US" dirty="0" smtClean="0"/>
              <a:t>的对角线以上的元素，从小到大排列，有</a:t>
            </a:r>
            <a:endParaRPr lang="en-US" altLang="zh-CN" dirty="0" smtClean="0"/>
          </a:p>
          <a:p>
            <a:pPr marL="0" indent="0">
              <a:buNone/>
            </a:pPr>
            <a:r>
              <a:rPr lang="en-US" altLang="zh-CN" dirty="0"/>
              <a:t> </a:t>
            </a:r>
            <a:r>
              <a:rPr lang="en-US" altLang="zh-CN" dirty="0" smtClean="0"/>
              <a:t>               d</a:t>
            </a:r>
            <a:r>
              <a:rPr lang="en-US" altLang="zh-CN" baseline="-25000" dirty="0" smtClean="0"/>
              <a:t>13</a:t>
            </a:r>
            <a:r>
              <a:rPr lang="en-US" altLang="zh-CN" dirty="0" smtClean="0"/>
              <a:t>,d</a:t>
            </a:r>
            <a:r>
              <a:rPr lang="en-US" altLang="zh-CN" baseline="-25000" dirty="0" smtClean="0"/>
              <a:t>24</a:t>
            </a:r>
            <a:r>
              <a:rPr lang="en-US" altLang="zh-CN" dirty="0" smtClean="0"/>
              <a:t>,d</a:t>
            </a:r>
            <a:r>
              <a:rPr lang="en-US" altLang="zh-CN" baseline="-25000" dirty="0" smtClean="0"/>
              <a:t>15</a:t>
            </a:r>
            <a:r>
              <a:rPr lang="en-US" altLang="zh-CN" dirty="0" smtClean="0"/>
              <a:t>,d</a:t>
            </a:r>
            <a:r>
              <a:rPr lang="en-US" altLang="zh-CN" baseline="-25000" dirty="0" smtClean="0"/>
              <a:t>25</a:t>
            </a:r>
            <a:r>
              <a:rPr lang="en-US" altLang="zh-CN" dirty="0" smtClean="0"/>
              <a:t>,d</a:t>
            </a:r>
            <a:r>
              <a:rPr lang="en-US" altLang="zh-CN" baseline="-25000" dirty="0" smtClean="0"/>
              <a:t>45</a:t>
            </a:r>
            <a:r>
              <a:rPr lang="en-US" altLang="zh-CN" dirty="0" smtClean="0"/>
              <a:t>,d</a:t>
            </a:r>
            <a:r>
              <a:rPr lang="en-US" altLang="zh-CN" baseline="-25000" dirty="0" smtClean="0"/>
              <a:t>35</a:t>
            </a:r>
            <a:r>
              <a:rPr lang="en-US" altLang="zh-CN" dirty="0" smtClean="0"/>
              <a:t>,d</a:t>
            </a:r>
            <a:r>
              <a:rPr lang="en-US" altLang="zh-CN" baseline="-25000" dirty="0" smtClean="0"/>
              <a:t>34</a:t>
            </a:r>
            <a:r>
              <a:rPr lang="en-US" altLang="zh-CN" dirty="0" smtClean="0"/>
              <a:t>,……</a:t>
            </a:r>
            <a:endParaRPr lang="en-US" altLang="zh-CN" dirty="0" smtClean="0"/>
          </a:p>
          <a:p>
            <a:pPr marL="0" indent="0">
              <a:buNone/>
            </a:pPr>
            <a:r>
              <a:rPr lang="zh-CN" altLang="en-US" dirty="0" smtClean="0"/>
              <a:t>        取最小的</a:t>
            </a:r>
            <a:r>
              <a:rPr lang="en-US" altLang="zh-CN" dirty="0" smtClean="0"/>
              <a:t>5</a:t>
            </a:r>
            <a:r>
              <a:rPr lang="zh-CN" altLang="en-US" dirty="0" smtClean="0"/>
              <a:t>个，并求和，得：</a:t>
            </a:r>
            <a:endParaRPr lang="en-US" altLang="zh-CN" dirty="0" smtClean="0"/>
          </a:p>
          <a:p>
            <a:pPr marL="0" indent="0">
              <a:buNone/>
            </a:pPr>
            <a:r>
              <a:rPr lang="en-US" altLang="zh-CN" dirty="0"/>
              <a:t> </a:t>
            </a:r>
            <a:r>
              <a:rPr lang="en-US" altLang="zh-CN" dirty="0" smtClean="0"/>
              <a:t>             d</a:t>
            </a:r>
            <a:r>
              <a:rPr lang="en-US" altLang="zh-CN" baseline="-25000" dirty="0" smtClean="0"/>
              <a:t>13</a:t>
            </a:r>
            <a:r>
              <a:rPr lang="en-US" altLang="zh-CN" dirty="0" smtClean="0"/>
              <a:t>+d</a:t>
            </a:r>
            <a:r>
              <a:rPr lang="en-US" altLang="zh-CN" baseline="-25000" dirty="0" smtClean="0"/>
              <a:t>24</a:t>
            </a:r>
            <a:r>
              <a:rPr lang="en-US" altLang="zh-CN" dirty="0" smtClean="0"/>
              <a:t>+d</a:t>
            </a:r>
            <a:r>
              <a:rPr lang="en-US" altLang="zh-CN" baseline="-25000" dirty="0" smtClean="0"/>
              <a:t>15</a:t>
            </a:r>
            <a:r>
              <a:rPr lang="en-US" altLang="zh-CN" dirty="0" smtClean="0"/>
              <a:t>+d</a:t>
            </a:r>
            <a:r>
              <a:rPr lang="en-US" altLang="zh-CN" baseline="-25000" dirty="0" smtClean="0"/>
              <a:t>25</a:t>
            </a:r>
            <a:r>
              <a:rPr lang="en-US" altLang="zh-CN" dirty="0" smtClean="0"/>
              <a:t>+d</a:t>
            </a:r>
            <a:r>
              <a:rPr lang="en-US" altLang="zh-CN" baseline="-25000" dirty="0" smtClean="0"/>
              <a:t>45</a:t>
            </a:r>
            <a:r>
              <a:rPr lang="en-US" altLang="zh-CN" dirty="0" smtClean="0"/>
              <a:t>=2+1+2+3+6=14</a:t>
            </a:r>
            <a:endParaRPr lang="en-US" altLang="zh-CN" dirty="0" smtClean="0"/>
          </a:p>
          <a:p>
            <a:pPr marL="0" indent="0">
              <a:buNone/>
            </a:pPr>
            <a:endParaRPr lang="zh-CN" altLang="en-US" dirty="0"/>
          </a:p>
        </p:txBody>
      </p:sp>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22382"/>
          <a:stretch>
            <a:fillRect/>
          </a:stretch>
        </p:blipFill>
        <p:spPr>
          <a:xfrm rot="5400000">
            <a:off x="3882880" y="382300"/>
            <a:ext cx="2419925" cy="3668857"/>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78690" y="532533"/>
            <a:ext cx="11012055" cy="4695248"/>
          </a:xfrm>
        </p:spPr>
        <p:txBody>
          <a:bodyPr>
            <a:normAutofit lnSpcReduction="10000"/>
          </a:bodyPr>
          <a:lstStyle/>
          <a:p>
            <a:pPr marL="0" indent="0">
              <a:buNone/>
            </a:pPr>
            <a:r>
              <a:rPr lang="zh-CN" altLang="en-US" dirty="0" smtClean="0"/>
              <a:t>  可用</a:t>
            </a:r>
            <a:endParaRPr lang="en-US" altLang="zh-CN" dirty="0" smtClean="0"/>
          </a:p>
          <a:p>
            <a:pPr marL="0" indent="0">
              <a:buNone/>
            </a:pPr>
            <a:endParaRPr lang="en-US" altLang="zh-CN" dirty="0"/>
          </a:p>
          <a:p>
            <a:pPr marL="0" indent="0">
              <a:buNone/>
            </a:pPr>
            <a:r>
              <a:rPr lang="en-US" altLang="zh-CN" dirty="0" smtClean="0"/>
              <a:t>          </a:t>
            </a:r>
            <a:r>
              <a:rPr lang="zh-CN" altLang="en-US" dirty="0" smtClean="0"/>
              <a:t>（</a:t>
            </a:r>
            <a:r>
              <a:rPr lang="en-US" altLang="zh-CN" dirty="0" smtClean="0"/>
              <a:t>1</a:t>
            </a:r>
            <a:r>
              <a:rPr lang="zh-CN" altLang="en-US" dirty="0" smtClean="0"/>
              <a:t>）</a:t>
            </a:r>
            <a:endParaRPr lang="en-US" altLang="zh-CN" dirty="0" smtClean="0"/>
          </a:p>
          <a:p>
            <a:pPr marL="0" indent="0">
              <a:buNone/>
            </a:pPr>
            <a:r>
              <a:rPr lang="zh-CN" altLang="en-US" dirty="0" smtClean="0"/>
              <a:t>       表示，左肩上（</a:t>
            </a:r>
            <a:r>
              <a:rPr lang="en-US" altLang="zh-CN" dirty="0" smtClean="0"/>
              <a:t>1</a:t>
            </a:r>
            <a:r>
              <a:rPr lang="zh-CN" altLang="en-US" dirty="0" smtClean="0"/>
              <a:t>）表示搜索的顺序号。显然，下标中</a:t>
            </a:r>
            <a:r>
              <a:rPr lang="en-US" altLang="zh-CN" dirty="0" smtClean="0"/>
              <a:t>5</a:t>
            </a:r>
            <a:r>
              <a:rPr lang="zh-CN" altLang="en-US" dirty="0" smtClean="0"/>
              <a:t>出现了</a:t>
            </a:r>
            <a:r>
              <a:rPr lang="en-US" altLang="zh-CN" dirty="0" smtClean="0"/>
              <a:t>3</a:t>
            </a:r>
            <a:r>
              <a:rPr lang="zh-CN" altLang="en-US" dirty="0" smtClean="0"/>
              <a:t>次。若用</a:t>
            </a:r>
            <a:r>
              <a:rPr lang="en-US" altLang="zh-CN" dirty="0" smtClean="0"/>
              <a:t>35</a:t>
            </a:r>
            <a:r>
              <a:rPr lang="zh-CN" altLang="en-US" dirty="0" smtClean="0"/>
              <a:t>代替</a:t>
            </a:r>
            <a:r>
              <a:rPr lang="en-US" altLang="zh-CN" dirty="0" smtClean="0"/>
              <a:t>15</a:t>
            </a:r>
            <a:r>
              <a:rPr lang="zh-CN" altLang="en-US" dirty="0" smtClean="0"/>
              <a:t>，则</a:t>
            </a:r>
            <a:endParaRPr lang="en-US" altLang="zh-CN" dirty="0" smtClean="0"/>
          </a:p>
          <a:p>
            <a:pPr marL="0" indent="0">
              <a:buNone/>
            </a:pPr>
            <a:r>
              <a:rPr lang="en-US" altLang="zh-CN" dirty="0" smtClean="0"/>
              <a:t>            d</a:t>
            </a:r>
            <a:r>
              <a:rPr lang="en-US" altLang="zh-CN" baseline="-25000" dirty="0" smtClean="0"/>
              <a:t>13</a:t>
            </a:r>
            <a:r>
              <a:rPr lang="en-US" altLang="zh-CN" dirty="0" smtClean="0"/>
              <a:t>+d</a:t>
            </a:r>
            <a:r>
              <a:rPr lang="en-US" altLang="zh-CN" baseline="-25000" dirty="0" smtClean="0"/>
              <a:t>24</a:t>
            </a:r>
            <a:r>
              <a:rPr lang="en-US" altLang="zh-CN" dirty="0" smtClean="0"/>
              <a:t>+d</a:t>
            </a:r>
            <a:r>
              <a:rPr lang="en-US" altLang="zh-CN" baseline="-25000" dirty="0" smtClean="0"/>
              <a:t>25</a:t>
            </a:r>
            <a:r>
              <a:rPr lang="en-US" altLang="zh-CN" dirty="0" smtClean="0"/>
              <a:t>+d</a:t>
            </a:r>
            <a:r>
              <a:rPr lang="en-US" altLang="zh-CN" baseline="-25000" dirty="0" smtClean="0"/>
              <a:t>45</a:t>
            </a:r>
            <a:r>
              <a:rPr lang="en-US" altLang="zh-CN" dirty="0" smtClean="0"/>
              <a:t>+d</a:t>
            </a:r>
            <a:r>
              <a:rPr lang="en-US" altLang="zh-CN" baseline="-25000" dirty="0" smtClean="0"/>
              <a:t>35</a:t>
            </a:r>
            <a:r>
              <a:rPr lang="en-US" altLang="zh-CN" dirty="0" smtClean="0"/>
              <a:t>=1+2+3+6+9=21</a:t>
            </a:r>
            <a:endParaRPr lang="en-US" altLang="zh-CN" dirty="0" smtClean="0"/>
          </a:p>
          <a:p>
            <a:pPr marL="0" indent="0">
              <a:buNone/>
            </a:pPr>
            <a:r>
              <a:rPr lang="zh-CN" altLang="en-US" dirty="0" smtClean="0"/>
              <a:t>        即</a:t>
            </a:r>
            <a:endParaRPr lang="en-US" altLang="zh-CN" dirty="0" smtClean="0"/>
          </a:p>
          <a:p>
            <a:pPr marL="0" indent="0">
              <a:buNone/>
            </a:pPr>
            <a:r>
              <a:rPr lang="en-US" altLang="zh-CN" dirty="0"/>
              <a:t> </a:t>
            </a:r>
            <a:r>
              <a:rPr lang="en-US" altLang="zh-CN" dirty="0" smtClean="0"/>
              <a:t>     </a:t>
            </a:r>
            <a:endParaRPr lang="en-US" altLang="zh-CN" dirty="0"/>
          </a:p>
          <a:p>
            <a:pPr marL="0" indent="0">
              <a:buNone/>
            </a:pPr>
            <a:r>
              <a:rPr lang="zh-CN" altLang="en-US" dirty="0" smtClean="0"/>
              <a:t>         即排除</a:t>
            </a:r>
            <a:r>
              <a:rPr lang="en-US" altLang="zh-CN" dirty="0" smtClean="0"/>
              <a:t>(v</a:t>
            </a:r>
            <a:r>
              <a:rPr lang="en-US" altLang="zh-CN" baseline="-25000" dirty="0" smtClean="0"/>
              <a:t>1</a:t>
            </a:r>
            <a:r>
              <a:rPr lang="en-US" altLang="zh-CN" dirty="0" smtClean="0"/>
              <a:t>,v</a:t>
            </a:r>
            <a:r>
              <a:rPr lang="en-US" altLang="zh-CN" baseline="-25000" dirty="0" smtClean="0"/>
              <a:t>5</a:t>
            </a:r>
            <a:r>
              <a:rPr lang="en-US" altLang="zh-CN" dirty="0" smtClean="0"/>
              <a:t>)</a:t>
            </a:r>
            <a:r>
              <a:rPr lang="zh-CN" altLang="en-US" dirty="0" smtClean="0"/>
              <a:t>这条边，可要下标中的</a:t>
            </a:r>
            <a:r>
              <a:rPr lang="en-US" altLang="zh-CN" dirty="0" smtClean="0"/>
              <a:t>35,5</a:t>
            </a:r>
            <a:r>
              <a:rPr lang="zh-CN" altLang="en-US" dirty="0" smtClean="0"/>
              <a:t>依然出现</a:t>
            </a:r>
            <a:r>
              <a:rPr lang="en-US" altLang="zh-CN" dirty="0" smtClean="0"/>
              <a:t>3</a:t>
            </a:r>
            <a:r>
              <a:rPr lang="zh-CN" altLang="en-US" dirty="0" smtClean="0"/>
              <a:t>次，可将搜索形象的表示为</a:t>
            </a:r>
            <a:r>
              <a:rPr lang="zh-CN" altLang="en-US" dirty="0"/>
              <a:t>下</a:t>
            </a:r>
            <a:r>
              <a:rPr lang="zh-CN" altLang="en-US" dirty="0" smtClean="0"/>
              <a:t>图</a:t>
            </a:r>
            <a:r>
              <a:rPr lang="en-US" altLang="zh-CN" dirty="0" smtClean="0"/>
              <a:t>1</a:t>
            </a:r>
            <a:r>
              <a:rPr lang="zh-CN" altLang="en-US" dirty="0" smtClean="0"/>
              <a:t>：</a:t>
            </a:r>
            <a:endParaRPr lang="en-US" altLang="zh-CN" dirty="0"/>
          </a:p>
          <a:p>
            <a:pPr marL="0" indent="0">
              <a:buNone/>
            </a:pPr>
            <a:endParaRPr lang="en-US" altLang="zh-CN" dirty="0" smtClean="0"/>
          </a:p>
          <a:p>
            <a:pPr marL="0" indent="0">
              <a:buNone/>
            </a:pPr>
            <a:endParaRPr lang="en-US" altLang="zh-CN" dirty="0"/>
          </a:p>
        </p:txBody>
      </p:sp>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t="8614" r="70675" b="13957"/>
          <a:stretch>
            <a:fillRect/>
          </a:stretch>
        </p:blipFill>
        <p:spPr>
          <a:xfrm rot="16200000">
            <a:off x="2893701" y="412923"/>
            <a:ext cx="576461" cy="2152067"/>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262" t="47178" r="89939"/>
          <a:stretch>
            <a:fillRect/>
          </a:stretch>
        </p:blipFill>
        <p:spPr>
          <a:xfrm rot="16200000">
            <a:off x="3432462" y="1355029"/>
            <a:ext cx="609600" cy="4294910"/>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21673" y="443345"/>
            <a:ext cx="10594109" cy="6414655"/>
          </a:xfrm>
        </p:spPr>
        <p:txBody>
          <a:bodyPr>
            <a:normAutofit fontScale="62500" lnSpcReduction="20000"/>
          </a:bodyPr>
          <a:lstStyle/>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r>
              <a:rPr lang="en-US" altLang="zh-CN" dirty="0" smtClean="0"/>
              <a:t>                                                                                               </a:t>
            </a:r>
            <a:r>
              <a:rPr lang="zh-CN" altLang="en-US" dirty="0" smtClean="0"/>
              <a:t>图</a:t>
            </a:r>
            <a:r>
              <a:rPr lang="en-US" altLang="zh-CN" dirty="0" smtClean="0"/>
              <a:t>1</a:t>
            </a:r>
            <a:endParaRPr lang="en-US" altLang="zh-CN" dirty="0"/>
          </a:p>
          <a:p>
            <a:pPr marL="0" indent="0">
              <a:buNone/>
            </a:pPr>
            <a:r>
              <a:rPr lang="zh-CN" altLang="en-US" dirty="0" smtClean="0"/>
              <a:t>       图</a:t>
            </a:r>
            <a:r>
              <a:rPr lang="en-US" altLang="zh-CN" dirty="0" smtClean="0"/>
              <a:t>1</a:t>
            </a:r>
            <a:r>
              <a:rPr lang="zh-CN" altLang="en-US" dirty="0" smtClean="0"/>
              <a:t>中，边上的</a:t>
            </a:r>
            <a:r>
              <a:rPr lang="en-US" altLang="zh-CN" dirty="0" smtClean="0"/>
              <a:t>15</a:t>
            </a:r>
            <a:r>
              <a:rPr lang="zh-CN" altLang="en-US" dirty="0" smtClean="0"/>
              <a:t>表示走（</a:t>
            </a:r>
            <a:r>
              <a:rPr lang="en-US" altLang="zh-CN" dirty="0" smtClean="0"/>
              <a:t>v</a:t>
            </a:r>
            <a:r>
              <a:rPr lang="en-US" altLang="zh-CN" baseline="-25000" dirty="0" smtClean="0"/>
              <a:t>1</a:t>
            </a:r>
            <a:r>
              <a:rPr lang="zh-CN" altLang="en-US" dirty="0" smtClean="0"/>
              <a:t>，</a:t>
            </a:r>
            <a:r>
              <a:rPr lang="en-US" altLang="zh-CN" dirty="0" smtClean="0"/>
              <a:t>v</a:t>
            </a:r>
            <a:r>
              <a:rPr lang="en-US" altLang="zh-CN" baseline="-25000" dirty="0" smtClean="0"/>
              <a:t>5</a:t>
            </a:r>
            <a:r>
              <a:rPr lang="zh-CN" altLang="en-US" dirty="0" smtClean="0"/>
              <a:t>）这条边，     表示排除（</a:t>
            </a:r>
            <a:r>
              <a:rPr lang="en-US" altLang="zh-CN" dirty="0" smtClean="0"/>
              <a:t>v1</a:t>
            </a:r>
            <a:r>
              <a:rPr lang="zh-CN" altLang="en-US" dirty="0" smtClean="0"/>
              <a:t>，</a:t>
            </a:r>
            <a:r>
              <a:rPr lang="en-US" altLang="zh-CN" dirty="0" smtClean="0"/>
              <a:t>v5</a:t>
            </a:r>
            <a:r>
              <a:rPr lang="zh-CN" altLang="en-US" dirty="0" smtClean="0"/>
              <a:t>）边。搜索至（</a:t>
            </a:r>
            <a:r>
              <a:rPr lang="en-US" altLang="zh-CN" dirty="0" smtClean="0"/>
              <a:t>5</a:t>
            </a:r>
            <a:r>
              <a:rPr lang="zh-CN" altLang="en-US" dirty="0" smtClean="0"/>
              <a:t>）时，发现：</a:t>
            </a:r>
            <a:endParaRPr lang="en-US" altLang="zh-CN" dirty="0" smtClean="0"/>
          </a:p>
          <a:p>
            <a:pPr marL="0" indent="0">
              <a:buNone/>
            </a:pPr>
            <a:endParaRPr lang="en-US" altLang="zh-CN" dirty="0" smtClean="0"/>
          </a:p>
          <a:p>
            <a:pPr marL="0" indent="0">
              <a:buNone/>
            </a:pPr>
            <a:r>
              <a:rPr lang="en-US" altLang="zh-CN" dirty="0"/>
              <a:t> </a:t>
            </a:r>
            <a:r>
              <a:rPr lang="en-US" altLang="zh-CN" dirty="0" smtClean="0"/>
              <a:t>                                                d</a:t>
            </a:r>
            <a:r>
              <a:rPr lang="en-US" altLang="zh-CN" baseline="-25000" dirty="0" smtClean="0"/>
              <a:t>13</a:t>
            </a:r>
            <a:r>
              <a:rPr lang="en-US" altLang="zh-CN" dirty="0" smtClean="0"/>
              <a:t>+d</a:t>
            </a:r>
            <a:r>
              <a:rPr lang="en-US" altLang="zh-CN" baseline="-25000" dirty="0" smtClean="0"/>
              <a:t>24</a:t>
            </a:r>
            <a:r>
              <a:rPr lang="en-US" altLang="zh-CN" dirty="0" smtClean="0"/>
              <a:t>+d</a:t>
            </a:r>
            <a:r>
              <a:rPr lang="en-US" altLang="zh-CN" baseline="-25000" dirty="0" smtClean="0"/>
              <a:t>15</a:t>
            </a:r>
            <a:r>
              <a:rPr lang="en-US" altLang="zh-CN" dirty="0" smtClean="0"/>
              <a:t>+d</a:t>
            </a:r>
            <a:r>
              <a:rPr lang="en-US" altLang="zh-CN" baseline="-25000" dirty="0" smtClean="0"/>
              <a:t>25</a:t>
            </a:r>
            <a:r>
              <a:rPr lang="en-US" altLang="zh-CN" dirty="0" smtClean="0"/>
              <a:t>+d</a:t>
            </a:r>
            <a:r>
              <a:rPr lang="en-US" altLang="zh-CN" baseline="-25000" dirty="0" smtClean="0"/>
              <a:t>34</a:t>
            </a:r>
            <a:r>
              <a:rPr lang="en-US" altLang="zh-CN" dirty="0" smtClean="0"/>
              <a:t>=17</a:t>
            </a:r>
            <a:endParaRPr lang="en-US" altLang="zh-CN" dirty="0" smtClean="0"/>
          </a:p>
          <a:p>
            <a:pPr marL="0" indent="0">
              <a:buNone/>
            </a:pPr>
            <a:endParaRPr lang="en-US" altLang="zh-CN" dirty="0"/>
          </a:p>
          <a:p>
            <a:pPr marL="0" indent="0">
              <a:buNone/>
            </a:pPr>
            <a:r>
              <a:rPr lang="zh-CN" altLang="en-US" dirty="0" smtClean="0"/>
              <a:t>         并得一条回路，而且是最佳的回路：</a:t>
            </a:r>
            <a:endParaRPr lang="en-US" altLang="zh-CN" dirty="0" smtClean="0"/>
          </a:p>
          <a:p>
            <a:pPr marL="0" indent="0">
              <a:buNone/>
            </a:pPr>
            <a:r>
              <a:rPr lang="en-US" altLang="zh-CN" dirty="0"/>
              <a:t> </a:t>
            </a:r>
            <a:r>
              <a:rPr lang="en-US" altLang="zh-CN" dirty="0" smtClean="0"/>
              <a:t>                v</a:t>
            </a:r>
            <a:r>
              <a:rPr lang="en-US" altLang="zh-CN" baseline="-25000" dirty="0" smtClean="0"/>
              <a:t>1</a:t>
            </a:r>
            <a:r>
              <a:rPr lang="en-US" altLang="zh-CN" dirty="0" smtClean="0"/>
              <a:t>-&gt;v</a:t>
            </a:r>
            <a:r>
              <a:rPr lang="en-US" altLang="zh-CN" baseline="-25000" dirty="0" smtClean="0"/>
              <a:t>3</a:t>
            </a:r>
            <a:r>
              <a:rPr lang="en-US" altLang="zh-CN" dirty="0" smtClean="0"/>
              <a:t>-&gt;v</a:t>
            </a:r>
            <a:r>
              <a:rPr lang="en-US" altLang="zh-CN" baseline="-25000" dirty="0" smtClean="0"/>
              <a:t>4</a:t>
            </a:r>
            <a:r>
              <a:rPr lang="en-US" altLang="zh-CN" dirty="0" smtClean="0"/>
              <a:t>-&gt;v</a:t>
            </a:r>
            <a:r>
              <a:rPr lang="en-US" altLang="zh-CN" baseline="-25000" dirty="0" smtClean="0"/>
              <a:t>2</a:t>
            </a:r>
            <a:r>
              <a:rPr lang="en-US" altLang="zh-CN" dirty="0" smtClean="0"/>
              <a:t>-&gt;v</a:t>
            </a:r>
            <a:r>
              <a:rPr lang="en-US" altLang="zh-CN" baseline="-25000" dirty="0" smtClean="0"/>
              <a:t>5-</a:t>
            </a:r>
            <a:r>
              <a:rPr lang="en-US" altLang="zh-CN" dirty="0" smtClean="0"/>
              <a:t>&gt;v</a:t>
            </a:r>
            <a:r>
              <a:rPr lang="en-US" altLang="zh-CN" baseline="-25000" dirty="0" smtClean="0"/>
              <a:t>1</a:t>
            </a:r>
            <a:endParaRPr lang="en-US" altLang="zh-CN" baseline="-25000" dirty="0" smtClean="0"/>
          </a:p>
          <a:p>
            <a:pPr marL="0" indent="0">
              <a:buNone/>
            </a:pPr>
            <a:r>
              <a:rPr lang="en-US" altLang="zh-CN" dirty="0"/>
              <a:t> </a:t>
            </a:r>
            <a:r>
              <a:rPr lang="en-US" altLang="zh-CN" dirty="0" smtClean="0"/>
              <a:t>        </a:t>
            </a:r>
            <a:r>
              <a:rPr lang="zh-CN" altLang="en-US" dirty="0" smtClean="0"/>
              <a:t>因为（</a:t>
            </a:r>
            <a:r>
              <a:rPr lang="en-US" altLang="zh-CN" dirty="0" smtClean="0"/>
              <a:t>2</a:t>
            </a:r>
            <a:r>
              <a:rPr lang="zh-CN" altLang="en-US" dirty="0" smtClean="0"/>
              <a:t>）点的下界为</a:t>
            </a:r>
            <a:r>
              <a:rPr lang="en-US" altLang="zh-CN" dirty="0" smtClean="0"/>
              <a:t>21</a:t>
            </a:r>
            <a:r>
              <a:rPr lang="zh-CN" altLang="en-US" dirty="0" smtClean="0"/>
              <a:t>，（</a:t>
            </a:r>
            <a:r>
              <a:rPr lang="en-US" altLang="zh-CN" dirty="0" smtClean="0"/>
              <a:t>3</a:t>
            </a:r>
            <a:r>
              <a:rPr lang="zh-CN" altLang="en-US" dirty="0" smtClean="0"/>
              <a:t>）点的下界为</a:t>
            </a:r>
            <a:r>
              <a:rPr lang="en-US" altLang="zh-CN" dirty="0" smtClean="0"/>
              <a:t>20</a:t>
            </a:r>
            <a:r>
              <a:rPr lang="zh-CN" altLang="en-US" dirty="0" smtClean="0"/>
              <a:t>，都大于</a:t>
            </a:r>
            <a:r>
              <a:rPr lang="en-US" altLang="zh-CN" dirty="0" smtClean="0"/>
              <a:t>17</a:t>
            </a:r>
            <a:r>
              <a:rPr lang="zh-CN" altLang="en-US" dirty="0" smtClean="0"/>
              <a:t>，故没有进一步搜索的必要，所以，（</a:t>
            </a:r>
            <a:r>
              <a:rPr lang="en-US" altLang="zh-CN" dirty="0" smtClean="0"/>
              <a:t>*</a:t>
            </a:r>
            <a:r>
              <a:rPr lang="zh-CN" altLang="en-US" dirty="0" smtClean="0"/>
              <a:t>）</a:t>
            </a:r>
            <a:r>
              <a:rPr lang="zh-CN" altLang="en-US" dirty="0"/>
              <a:t>便</a:t>
            </a:r>
            <a:r>
              <a:rPr lang="zh-CN" altLang="en-US" dirty="0" smtClean="0"/>
              <a:t>是最佳路径。</a:t>
            </a:r>
            <a:endParaRPr lang="en-US" altLang="zh-CN" dirty="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zh-CN" altLang="en-US" dirty="0"/>
          </a:p>
        </p:txBody>
      </p:sp>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3705080" y="-1703821"/>
            <a:ext cx="3627293" cy="7592292"/>
          </a:xfrm>
          <a:prstGeom prst="rect">
            <a:avLst/>
          </a:prstGeom>
        </p:spPr>
      </p:pic>
      <p:graphicFrame>
        <p:nvGraphicFramePr>
          <p:cNvPr id="4" name="对象 3"/>
          <p:cNvGraphicFramePr>
            <a:graphicFrameLocks noChangeAspect="1"/>
          </p:cNvGraphicFramePr>
          <p:nvPr/>
        </p:nvGraphicFramePr>
        <p:xfrm>
          <a:off x="4941456" y="4187681"/>
          <a:ext cx="360217" cy="393555"/>
        </p:xfrm>
        <a:graphic>
          <a:graphicData uri="http://schemas.openxmlformats.org/presentationml/2006/ole">
            <mc:AlternateContent xmlns:mc="http://schemas.openxmlformats.org/markup-compatibility/2006">
              <mc:Choice xmlns:v="urn:schemas-microsoft-com:vml" Requires="v">
                <p:oleObj spid="_x0000_s32777" name="Equation" r:id="rId2" imgW="4267200" imgH="5181600" progId="Equation.DSMT4">
                  <p:embed/>
                </p:oleObj>
              </mc:Choice>
              <mc:Fallback>
                <p:oleObj name="Equation" r:id="rId2" imgW="4267200" imgH="5181600" progId="Equation.DSMT4">
                  <p:embed/>
                  <p:pic>
                    <p:nvPicPr>
                      <p:cNvPr id="0" name="图片 32776"/>
                      <p:cNvPicPr/>
                      <p:nvPr/>
                    </p:nvPicPr>
                    <p:blipFill>
                      <a:blip r:embed="rId3"/>
                      <a:stretch>
                        <a:fillRect/>
                      </a:stretch>
                    </p:blipFill>
                    <p:spPr>
                      <a:xfrm>
                        <a:off x="4941456" y="4187681"/>
                        <a:ext cx="360217" cy="393555"/>
                      </a:xfrm>
                      <a:prstGeom prst="rect">
                        <a:avLst/>
                      </a:prstGeom>
                    </p:spPr>
                  </p:pic>
                </p:oleObj>
              </mc:Fallback>
            </mc:AlternateContent>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618836"/>
            <a:ext cx="10515600" cy="5558127"/>
          </a:xfrm>
        </p:spPr>
        <p:txBody>
          <a:bodyPr/>
          <a:lstStyle/>
          <a:p>
            <a:pPr marL="0" indent="0">
              <a:buNone/>
            </a:pPr>
            <a:r>
              <a:rPr lang="zh-CN" altLang="en-US" dirty="0" smtClean="0"/>
              <a:t>非对称的旅行商问题</a:t>
            </a:r>
            <a:endParaRPr lang="en-US" altLang="zh-CN" dirty="0" smtClean="0"/>
          </a:p>
          <a:p>
            <a:pPr marL="0" indent="0">
              <a:buNone/>
            </a:pPr>
            <a:endParaRPr lang="en-US" altLang="zh-CN" dirty="0"/>
          </a:p>
          <a:p>
            <a:pPr marL="0" indent="0">
              <a:buNone/>
            </a:pPr>
            <a:r>
              <a:rPr lang="en-US" altLang="zh-CN" dirty="0" smtClean="0"/>
              <a:t>        </a:t>
            </a:r>
            <a:r>
              <a:rPr lang="zh-CN" altLang="en-US" dirty="0" smtClean="0"/>
              <a:t>距离矩阵 </a:t>
            </a:r>
            <a:r>
              <a:rPr lang="en-US" altLang="zh-CN" dirty="0" smtClean="0"/>
              <a:t>D=</a:t>
            </a:r>
            <a:r>
              <a:rPr lang="zh-CN" altLang="en-US" dirty="0" smtClean="0"/>
              <a:t>（</a:t>
            </a:r>
            <a:r>
              <a:rPr lang="en-US" altLang="zh-CN" dirty="0" err="1" smtClean="0"/>
              <a:t>d</a:t>
            </a:r>
            <a:r>
              <a:rPr lang="en-US" altLang="zh-CN" baseline="-25000" dirty="0" err="1" smtClean="0"/>
              <a:t>ij</a:t>
            </a:r>
            <a:r>
              <a:rPr lang="zh-CN" altLang="en-US" dirty="0" smtClean="0"/>
              <a:t>）</a:t>
            </a:r>
            <a:r>
              <a:rPr lang="en-US" altLang="zh-CN" dirty="0" smtClean="0"/>
              <a:t>n*n </a:t>
            </a:r>
            <a:r>
              <a:rPr lang="zh-CN" altLang="en-US" dirty="0" smtClean="0"/>
              <a:t>为非对称的，也就是</a:t>
            </a:r>
            <a:r>
              <a:rPr lang="en-US" altLang="zh-CN" dirty="0" err="1" smtClean="0"/>
              <a:t>dij</a:t>
            </a:r>
            <a:r>
              <a:rPr lang="zh-CN" altLang="en-US" dirty="0" smtClean="0"/>
              <a:t>不必等于</a:t>
            </a:r>
            <a:r>
              <a:rPr lang="en-US" altLang="zh-CN" dirty="0" err="1" smtClean="0"/>
              <a:t>dji</a:t>
            </a:r>
            <a:r>
              <a:rPr lang="en-US" altLang="zh-CN" dirty="0" smtClean="0"/>
              <a:t>.</a:t>
            </a:r>
            <a:r>
              <a:rPr lang="zh-CN" altLang="en-US" dirty="0" smtClean="0"/>
              <a:t>为了更好地理解下面的意思，不妨将</a:t>
            </a:r>
            <a:r>
              <a:rPr lang="en-US" altLang="zh-CN" dirty="0" smtClean="0"/>
              <a:t>D</a:t>
            </a:r>
            <a:r>
              <a:rPr lang="zh-CN" altLang="en-US" dirty="0" smtClean="0"/>
              <a:t>看成是旅费矩阵。即</a:t>
            </a:r>
            <a:r>
              <a:rPr lang="en-US" altLang="zh-CN" dirty="0" err="1" smtClean="0"/>
              <a:t>dij</a:t>
            </a:r>
            <a:r>
              <a:rPr lang="zh-CN" altLang="en-US" dirty="0" smtClean="0"/>
              <a:t>为从</a:t>
            </a:r>
            <a:r>
              <a:rPr lang="en-US" altLang="zh-CN" dirty="0" smtClean="0"/>
              <a:t>vi</a:t>
            </a:r>
            <a:r>
              <a:rPr lang="zh-CN" altLang="en-US" dirty="0" smtClean="0"/>
              <a:t>到</a:t>
            </a:r>
            <a:r>
              <a:rPr lang="en-US" altLang="zh-CN" dirty="0" err="1" smtClean="0"/>
              <a:t>vj</a:t>
            </a:r>
            <a:r>
              <a:rPr lang="zh-CN" altLang="en-US" dirty="0" smtClean="0"/>
              <a:t>的费用，且</a:t>
            </a:r>
            <a:r>
              <a:rPr lang="en-US" altLang="zh-CN" dirty="0" smtClean="0"/>
              <a:t>vi</a:t>
            </a:r>
            <a:r>
              <a:rPr lang="zh-CN" altLang="en-US" dirty="0" smtClean="0"/>
              <a:t>到</a:t>
            </a:r>
            <a:r>
              <a:rPr lang="en-US" altLang="zh-CN" dirty="0" err="1" smtClean="0"/>
              <a:t>vj</a:t>
            </a:r>
            <a:r>
              <a:rPr lang="zh-CN" altLang="en-US" dirty="0" smtClean="0"/>
              <a:t>的费用与从</a:t>
            </a:r>
            <a:r>
              <a:rPr lang="en-US" altLang="zh-CN" dirty="0" err="1" smtClean="0"/>
              <a:t>vj</a:t>
            </a:r>
            <a:r>
              <a:rPr lang="zh-CN" altLang="en-US" dirty="0" smtClean="0"/>
              <a:t>到</a:t>
            </a:r>
            <a:r>
              <a:rPr lang="en-US" altLang="zh-CN" dirty="0" smtClean="0"/>
              <a:t>vi</a:t>
            </a:r>
            <a:r>
              <a:rPr lang="zh-CN" altLang="en-US" dirty="0" smtClean="0"/>
              <a:t>的费用不同。举例说明算法如下：</a:t>
            </a:r>
            <a:endParaRPr lang="en-US" altLang="zh-CN" dirty="0" smtClean="0"/>
          </a:p>
          <a:p>
            <a:pPr marL="0" indent="0">
              <a:buNone/>
            </a:pPr>
            <a:endParaRPr lang="en-US" altLang="zh-CN" dirty="0"/>
          </a:p>
          <a:p>
            <a:pPr marL="0" indent="0">
              <a:buNone/>
            </a:pPr>
            <a:endParaRPr lang="zh-CN" altLang="en-US" dirty="0"/>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16200000">
            <a:off x="4341090" y="2477651"/>
            <a:ext cx="3306622" cy="4521200"/>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471055"/>
            <a:ext cx="10515600" cy="5705908"/>
          </a:xfrm>
        </p:spPr>
        <p:txBody>
          <a:bodyPr/>
          <a:lstStyle/>
          <a:p>
            <a:pPr marL="0" indent="0">
              <a:buNone/>
            </a:pPr>
            <a:r>
              <a:rPr lang="zh-CN" altLang="en-US" dirty="0"/>
              <a:t> </a:t>
            </a:r>
            <a:r>
              <a:rPr lang="zh-CN" altLang="en-US" dirty="0" smtClean="0"/>
              <a:t>        对</a:t>
            </a:r>
            <a:r>
              <a:rPr lang="en-US" altLang="zh-CN" dirty="0" smtClean="0"/>
              <a:t>D</a:t>
            </a:r>
            <a:r>
              <a:rPr lang="zh-CN" altLang="en-US" dirty="0" smtClean="0"/>
              <a:t>的每行减去该行的最小元素，或每列减去该列的最小元素，得一新的矩阵，使得每行每列至少有一个零元素，比如：</a:t>
            </a: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zh-CN" altLang="en-US" dirty="0"/>
          </a:p>
        </p:txBody>
      </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1246" r="33739"/>
          <a:stretch>
            <a:fillRect/>
          </a:stretch>
        </p:blipFill>
        <p:spPr>
          <a:xfrm rot="16200000">
            <a:off x="4211781" y="-748150"/>
            <a:ext cx="3703781" cy="8617529"/>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683490"/>
            <a:ext cx="10515600" cy="6174509"/>
          </a:xfrm>
        </p:spPr>
        <p:txBody>
          <a:bodyPr>
            <a:normAutofit lnSpcReduction="10000"/>
          </a:bodyPr>
          <a:lstStyle/>
          <a:p>
            <a:pPr marL="0" indent="0">
              <a:buNone/>
            </a:pPr>
            <a:r>
              <a:rPr lang="zh-CN" altLang="en-US" dirty="0" smtClean="0"/>
              <a:t>        第一行元素减去</a:t>
            </a:r>
            <a:r>
              <a:rPr lang="en-US" altLang="zh-CN" dirty="0" smtClean="0"/>
              <a:t>5</a:t>
            </a:r>
            <a:r>
              <a:rPr lang="zh-CN" altLang="en-US" dirty="0" smtClean="0"/>
              <a:t>，第二行元素减去</a:t>
            </a:r>
            <a:r>
              <a:rPr lang="en-US" altLang="zh-CN" dirty="0" smtClean="0"/>
              <a:t>3</a:t>
            </a:r>
            <a:r>
              <a:rPr lang="zh-CN" altLang="en-US" dirty="0" smtClean="0"/>
              <a:t>，</a:t>
            </a:r>
            <a:r>
              <a:rPr lang="en-US" altLang="zh-CN" dirty="0" smtClean="0"/>
              <a:t>……,</a:t>
            </a:r>
            <a:r>
              <a:rPr lang="zh-CN" altLang="en-US" dirty="0" smtClean="0"/>
              <a:t>可以理解为从</a:t>
            </a:r>
            <a:r>
              <a:rPr lang="en-US" altLang="zh-CN" dirty="0" smtClean="0"/>
              <a:t>v1</a:t>
            </a:r>
            <a:r>
              <a:rPr lang="zh-CN" altLang="en-US" dirty="0" smtClean="0"/>
              <a:t>出发的旅费一律降</a:t>
            </a:r>
            <a:r>
              <a:rPr lang="en-US" altLang="zh-CN" dirty="0" smtClean="0"/>
              <a:t>5</a:t>
            </a:r>
            <a:r>
              <a:rPr lang="zh-CN" altLang="en-US" dirty="0" smtClean="0"/>
              <a:t>个单位，从</a:t>
            </a:r>
            <a:r>
              <a:rPr lang="en-US" altLang="zh-CN" dirty="0" smtClean="0"/>
              <a:t>v2</a:t>
            </a:r>
            <a:r>
              <a:rPr lang="zh-CN" altLang="en-US" dirty="0" smtClean="0"/>
              <a:t>出发的旅费一律降</a:t>
            </a:r>
            <a:r>
              <a:rPr lang="en-US" altLang="zh-CN" dirty="0" smtClean="0"/>
              <a:t>3</a:t>
            </a:r>
            <a:r>
              <a:rPr lang="zh-CN" altLang="en-US" dirty="0" smtClean="0"/>
              <a:t>个单位，</a:t>
            </a:r>
            <a:r>
              <a:rPr lang="en-US" altLang="zh-CN" dirty="0" smtClean="0"/>
              <a:t>……,</a:t>
            </a:r>
            <a:r>
              <a:rPr lang="zh-CN" altLang="en-US" dirty="0" smtClean="0"/>
              <a:t>同样，第三列元素一律减</a:t>
            </a:r>
            <a:r>
              <a:rPr lang="en-US" altLang="zh-CN" dirty="0" smtClean="0"/>
              <a:t>1</a:t>
            </a:r>
            <a:r>
              <a:rPr lang="zh-CN" altLang="en-US" dirty="0" smtClean="0"/>
              <a:t>，理解为进入</a:t>
            </a:r>
            <a:r>
              <a:rPr lang="en-US" altLang="zh-CN" dirty="0" smtClean="0"/>
              <a:t>v3</a:t>
            </a:r>
            <a:r>
              <a:rPr lang="zh-CN" altLang="en-US" dirty="0" smtClean="0"/>
              <a:t>的旅费一律降</a:t>
            </a:r>
            <a:r>
              <a:rPr lang="en-US" altLang="zh-CN" dirty="0" smtClean="0"/>
              <a:t>1</a:t>
            </a:r>
            <a:r>
              <a:rPr lang="zh-CN" altLang="en-US" dirty="0" smtClean="0"/>
              <a:t>个单位。由于旅行商每一点进入一次，出去也一次，故原来的旅行商问题的解也就是旅费矩阵为：</a:t>
            </a:r>
            <a:endParaRPr lang="en-US" altLang="zh-CN" dirty="0" smtClean="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r>
              <a:rPr lang="zh-CN" altLang="en-US" dirty="0" smtClean="0"/>
              <a:t>的旅行商问题的解。矩阵右下角的</a:t>
            </a:r>
            <a:r>
              <a:rPr lang="en-US" altLang="zh-CN" dirty="0" smtClean="0"/>
              <a:t>18</a:t>
            </a:r>
            <a:r>
              <a:rPr lang="zh-CN" altLang="en-US" dirty="0" smtClean="0"/>
              <a:t>（</a:t>
            </a:r>
            <a:r>
              <a:rPr lang="en-US" altLang="zh-CN" dirty="0" smtClean="0"/>
              <a:t>=5+3+4+2+3+1</a:t>
            </a:r>
            <a:r>
              <a:rPr lang="zh-CN" altLang="en-US" dirty="0" smtClean="0"/>
              <a:t>）是界。</a:t>
            </a:r>
            <a:r>
              <a:rPr lang="en-US" altLang="zh-CN" dirty="0" smtClean="0"/>
              <a:t>D</a:t>
            </a:r>
            <a:r>
              <a:rPr lang="zh-CN" altLang="en-US" dirty="0" smtClean="0"/>
              <a:t>*矩阵每行每列都有至少一个“</a:t>
            </a:r>
            <a:r>
              <a:rPr lang="en-US" altLang="zh-CN" dirty="0" smtClean="0"/>
              <a:t>0</a:t>
            </a:r>
            <a:r>
              <a:rPr lang="zh-CN" altLang="en-US" dirty="0" smtClean="0"/>
              <a:t>”元素。由于</a:t>
            </a:r>
            <a:r>
              <a:rPr lang="en-US" altLang="zh-CN" dirty="0" smtClean="0"/>
              <a:t>D</a:t>
            </a:r>
            <a:r>
              <a:rPr lang="zh-CN" altLang="en-US" dirty="0" smtClean="0"/>
              <a:t>*第</a:t>
            </a:r>
            <a:r>
              <a:rPr lang="en-US" altLang="zh-CN" dirty="0" smtClean="0"/>
              <a:t>1</a:t>
            </a:r>
            <a:r>
              <a:rPr lang="zh-CN" altLang="en-US" dirty="0" smtClean="0"/>
              <a:t>行第</a:t>
            </a:r>
            <a:r>
              <a:rPr lang="en-US" altLang="zh-CN" dirty="0" smtClean="0"/>
              <a:t>4</a:t>
            </a:r>
            <a:r>
              <a:rPr lang="zh-CN" altLang="en-US" dirty="0" smtClean="0"/>
              <a:t>列元素为</a:t>
            </a:r>
            <a:r>
              <a:rPr lang="en-US" altLang="zh-CN" dirty="0" smtClean="0"/>
              <a:t>0</a:t>
            </a:r>
            <a:r>
              <a:rPr lang="zh-CN" altLang="en-US" dirty="0" smtClean="0"/>
              <a:t>，故若选取</a:t>
            </a:r>
            <a:r>
              <a:rPr lang="en-US" altLang="zh-CN" dirty="0" smtClean="0"/>
              <a:t>v1-&gt;v4</a:t>
            </a:r>
            <a:r>
              <a:rPr lang="zh-CN" altLang="en-US" dirty="0" smtClean="0"/>
              <a:t>的路径，排除从</a:t>
            </a:r>
            <a:r>
              <a:rPr lang="en-US" altLang="zh-CN" dirty="0" smtClean="0"/>
              <a:t>v1</a:t>
            </a:r>
            <a:r>
              <a:rPr lang="zh-CN" altLang="en-US" dirty="0" smtClean="0"/>
              <a:t>到其他诸点的可能，以及排除从其他点进入</a:t>
            </a:r>
            <a:r>
              <a:rPr lang="en-US" altLang="zh-CN" dirty="0" smtClean="0"/>
              <a:t>V4</a:t>
            </a:r>
            <a:r>
              <a:rPr lang="zh-CN" altLang="en-US" dirty="0" smtClean="0"/>
              <a:t>的可能，同时还要撤销从</a:t>
            </a:r>
            <a:r>
              <a:rPr lang="en-US" altLang="zh-CN" dirty="0" smtClean="0"/>
              <a:t>v4</a:t>
            </a:r>
            <a:r>
              <a:rPr lang="zh-CN" altLang="en-US" dirty="0" smtClean="0"/>
              <a:t>直接返回</a:t>
            </a:r>
            <a:r>
              <a:rPr lang="en-US" altLang="zh-CN" dirty="0" smtClean="0"/>
              <a:t>v1.</a:t>
            </a:r>
            <a:r>
              <a:rPr lang="zh-CN" altLang="en-US" dirty="0" smtClean="0"/>
              <a:t>故划去第</a:t>
            </a:r>
            <a:r>
              <a:rPr lang="en-US" altLang="zh-CN" dirty="0" smtClean="0"/>
              <a:t>1</a:t>
            </a:r>
            <a:r>
              <a:rPr lang="zh-CN" altLang="en-US" dirty="0" smtClean="0"/>
              <a:t>行第</a:t>
            </a:r>
            <a:r>
              <a:rPr lang="en-US" altLang="zh-CN" dirty="0" smtClean="0"/>
              <a:t>4</a:t>
            </a:r>
            <a:r>
              <a:rPr lang="zh-CN" altLang="en-US" dirty="0" smtClean="0"/>
              <a:t>列，并将</a:t>
            </a:r>
            <a:r>
              <a:rPr lang="en-US" altLang="zh-CN" i="1" dirty="0" smtClean="0"/>
              <a:t>a</a:t>
            </a:r>
            <a:r>
              <a:rPr lang="en-US" altLang="zh-CN" baseline="-25000" dirty="0" smtClean="0"/>
              <a:t>41</a:t>
            </a:r>
            <a:r>
              <a:rPr lang="zh-CN" altLang="en-US" dirty="0" smtClean="0"/>
              <a:t>的</a:t>
            </a:r>
            <a:r>
              <a:rPr lang="en-US" altLang="zh-CN" dirty="0" smtClean="0"/>
              <a:t>13</a:t>
            </a:r>
            <a:r>
              <a:rPr lang="zh-CN" altLang="en-US" dirty="0" smtClean="0"/>
              <a:t>改为       ，得</a:t>
            </a:r>
            <a:endParaRPr lang="en-US" altLang="zh-CN" dirty="0" smtClean="0"/>
          </a:p>
          <a:p>
            <a:pPr marL="0" indent="0">
              <a:buNone/>
            </a:pPr>
            <a:endParaRPr lang="en-US" altLang="zh-CN" dirty="0"/>
          </a:p>
          <a:p>
            <a:pPr marL="0" indent="0">
              <a:buNone/>
            </a:pPr>
            <a:endParaRPr lang="en-US" altLang="zh-CN" dirty="0" smtClean="0"/>
          </a:p>
          <a:p>
            <a:pPr marL="0" indent="0">
              <a:buNone/>
            </a:pPr>
            <a:endParaRPr lang="zh-CN" altLang="en-US" dirty="0"/>
          </a:p>
        </p:txBody>
      </p:sp>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22439" t="20327" r="20487" b="10831"/>
          <a:stretch>
            <a:fillRect/>
          </a:stretch>
        </p:blipFill>
        <p:spPr>
          <a:xfrm rot="16200000">
            <a:off x="4849091" y="1588655"/>
            <a:ext cx="2493818" cy="3916218"/>
          </a:xfrm>
          <a:prstGeom prst="rect">
            <a:avLst/>
          </a:prstGeom>
        </p:spPr>
      </p:pic>
      <p:graphicFrame>
        <p:nvGraphicFramePr>
          <p:cNvPr id="5" name="对象 4"/>
          <p:cNvGraphicFramePr>
            <a:graphicFrameLocks noChangeAspect="1"/>
          </p:cNvGraphicFramePr>
          <p:nvPr/>
        </p:nvGraphicFramePr>
        <p:xfrm>
          <a:off x="4191000" y="2399072"/>
          <a:ext cx="914400" cy="1304709"/>
        </p:xfrm>
        <a:graphic>
          <a:graphicData uri="http://schemas.openxmlformats.org/presentationml/2006/ole">
            <mc:AlternateContent xmlns:mc="http://schemas.openxmlformats.org/markup-compatibility/2006">
              <mc:Choice xmlns:v="urn:schemas-microsoft-com:vml" Requires="v">
                <p:oleObj spid="_x0000_s33808" name="Equation" r:id="rId2" imgW="2743200" imgH="4267200" progId="Equation.DSMT4">
                  <p:embed/>
                </p:oleObj>
              </mc:Choice>
              <mc:Fallback>
                <p:oleObj name="Equation" r:id="rId2" imgW="2743200" imgH="4267200" progId="Equation.DSMT4">
                  <p:embed/>
                  <p:pic>
                    <p:nvPicPr>
                      <p:cNvPr id="0" name="图片 33807"/>
                      <p:cNvPicPr/>
                      <p:nvPr/>
                    </p:nvPicPr>
                    <p:blipFill>
                      <a:blip r:embed="rId3"/>
                      <a:stretch>
                        <a:fillRect/>
                      </a:stretch>
                    </p:blipFill>
                    <p:spPr>
                      <a:xfrm>
                        <a:off x="4191000" y="2399072"/>
                        <a:ext cx="914400" cy="1304709"/>
                      </a:xfrm>
                      <a:prstGeom prst="rect">
                        <a:avLst/>
                      </a:prstGeom>
                    </p:spPr>
                  </p:pic>
                </p:oleObj>
              </mc:Fallback>
            </mc:AlternateContent>
          </a:graphicData>
        </a:graphic>
      </p:graphicFrame>
      <p:graphicFrame>
        <p:nvGraphicFramePr>
          <p:cNvPr id="6" name="对象 5"/>
          <p:cNvGraphicFramePr>
            <a:graphicFrameLocks noChangeAspect="1"/>
          </p:cNvGraphicFramePr>
          <p:nvPr/>
        </p:nvGraphicFramePr>
        <p:xfrm>
          <a:off x="5671127" y="6253018"/>
          <a:ext cx="683491" cy="341746"/>
        </p:xfrm>
        <a:graphic>
          <a:graphicData uri="http://schemas.openxmlformats.org/presentationml/2006/ole">
            <mc:AlternateContent xmlns:mc="http://schemas.openxmlformats.org/markup-compatibility/2006">
              <mc:Choice xmlns:v="urn:schemas-microsoft-com:vml" Requires="v">
                <p:oleObj spid="_x0000_s33809" name="Equation" r:id="rId4" imgW="3657600" imgH="3048000" progId="Equation.DSMT4">
                  <p:embed/>
                </p:oleObj>
              </mc:Choice>
              <mc:Fallback>
                <p:oleObj name="Equation" r:id="rId4" imgW="3657600" imgH="3048000" progId="Equation.DSMT4">
                  <p:embed/>
                  <p:pic>
                    <p:nvPicPr>
                      <p:cNvPr id="0" name="图片 33808"/>
                      <p:cNvPicPr/>
                      <p:nvPr/>
                    </p:nvPicPr>
                    <p:blipFill>
                      <a:blip r:embed="rId5"/>
                      <a:stretch>
                        <a:fillRect/>
                      </a:stretch>
                    </p:blipFill>
                    <p:spPr>
                      <a:xfrm>
                        <a:off x="5671127" y="6253018"/>
                        <a:ext cx="683491" cy="341746"/>
                      </a:xfrm>
                      <a:prstGeom prst="rect">
                        <a:avLst/>
                      </a:prstGeom>
                    </p:spPr>
                  </p:pic>
                </p:oleObj>
              </mc:Fallback>
            </mc:AlternateContent>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8073" y="517236"/>
            <a:ext cx="10725727" cy="5659727"/>
          </a:xfrm>
        </p:spPr>
        <p:txBody>
          <a:bodyPr>
            <a:normAutofit fontScale="92500" lnSpcReduction="10000"/>
          </a:bodyPr>
          <a:lstStyle/>
          <a:p>
            <a:endParaRPr lang="en-US" altLang="zh-CN" dirty="0" smtClean="0"/>
          </a:p>
          <a:p>
            <a:endParaRPr lang="en-US" altLang="zh-CN" dirty="0"/>
          </a:p>
          <a:p>
            <a:endParaRPr lang="en-US" altLang="zh-CN" dirty="0" smtClean="0"/>
          </a:p>
          <a:p>
            <a:pPr marL="0" indent="0">
              <a:buNone/>
            </a:pPr>
            <a:endParaRPr lang="en-US" altLang="zh-CN" dirty="0"/>
          </a:p>
          <a:p>
            <a:pPr marL="0" indent="0">
              <a:buNone/>
            </a:pPr>
            <a:endParaRPr lang="en-US" altLang="zh-CN" dirty="0" smtClean="0"/>
          </a:p>
          <a:p>
            <a:pPr marL="0" indent="0">
              <a:buNone/>
            </a:pPr>
            <a:r>
              <a:rPr lang="zh-CN" altLang="en-US" dirty="0" smtClean="0"/>
              <a:t>再从</a:t>
            </a:r>
            <a:r>
              <a:rPr lang="en-US" altLang="zh-CN" dirty="0" smtClean="0"/>
              <a:t>v</a:t>
            </a:r>
            <a:r>
              <a:rPr lang="en-US" altLang="zh-CN" baseline="-25000" dirty="0" smtClean="0"/>
              <a:t>4</a:t>
            </a:r>
            <a:r>
              <a:rPr lang="zh-CN" altLang="en-US" dirty="0" smtClean="0"/>
              <a:t>出发到</a:t>
            </a:r>
            <a:r>
              <a:rPr lang="en-US" altLang="zh-CN" dirty="0" smtClean="0"/>
              <a:t>v</a:t>
            </a:r>
            <a:r>
              <a:rPr lang="en-US" altLang="zh-CN" baseline="-25000" dirty="0" smtClean="0"/>
              <a:t>5</a:t>
            </a:r>
            <a:r>
              <a:rPr lang="en-US" altLang="zh-CN" dirty="0" smtClean="0"/>
              <a:t>,</a:t>
            </a:r>
            <a:r>
              <a:rPr lang="zh-CN" altLang="en-US" dirty="0" smtClean="0"/>
              <a:t>因</a:t>
            </a:r>
            <a:r>
              <a:rPr lang="en-US" altLang="zh-CN" dirty="0" smtClean="0"/>
              <a:t>D</a:t>
            </a:r>
            <a:r>
              <a:rPr lang="zh-CN" altLang="en-US" dirty="0" smtClean="0"/>
              <a:t>*中             ，和上面类似，可得：</a:t>
            </a:r>
            <a:endParaRPr lang="en-US" altLang="zh-CN" dirty="0" smtClean="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smtClean="0"/>
          </a:p>
          <a:p>
            <a:pPr marL="0" indent="0">
              <a:buNone/>
            </a:pPr>
            <a:endParaRPr lang="en-US" altLang="zh-CN" dirty="0"/>
          </a:p>
          <a:p>
            <a:pPr marL="0" indent="0">
              <a:buNone/>
            </a:pPr>
            <a:r>
              <a:rPr lang="zh-CN" altLang="en-US" dirty="0" smtClean="0"/>
              <a:t>与取（</a:t>
            </a:r>
            <a:r>
              <a:rPr lang="en-US" altLang="zh-CN" dirty="0" smtClean="0"/>
              <a:t>v</a:t>
            </a:r>
            <a:r>
              <a:rPr lang="en-US" altLang="zh-CN" baseline="-25000" dirty="0" smtClean="0"/>
              <a:t>1</a:t>
            </a:r>
            <a:r>
              <a:rPr lang="en-US" altLang="zh-CN" dirty="0" smtClean="0"/>
              <a:t>,v</a:t>
            </a:r>
            <a:r>
              <a:rPr lang="en-US" altLang="zh-CN" baseline="-25000" dirty="0" smtClean="0"/>
              <a:t>4</a:t>
            </a:r>
            <a:r>
              <a:rPr lang="zh-CN" altLang="en-US" dirty="0" smtClean="0"/>
              <a:t>）边相反，</a:t>
            </a:r>
            <a:r>
              <a:rPr lang="zh-CN" altLang="en-US" dirty="0"/>
              <a:t>排</a:t>
            </a:r>
            <a:r>
              <a:rPr lang="zh-CN" altLang="en-US" dirty="0" smtClean="0"/>
              <a:t>除（</a:t>
            </a:r>
            <a:r>
              <a:rPr lang="en-US" altLang="zh-CN" dirty="0" smtClean="0"/>
              <a:t>v</a:t>
            </a:r>
            <a:r>
              <a:rPr lang="en-US" altLang="zh-CN" baseline="-25000" dirty="0" smtClean="0"/>
              <a:t>1</a:t>
            </a:r>
            <a:r>
              <a:rPr lang="en-US" altLang="zh-CN" dirty="0" smtClean="0"/>
              <a:t>,v</a:t>
            </a:r>
            <a:r>
              <a:rPr lang="en-US" altLang="zh-CN" baseline="-25000" dirty="0" smtClean="0"/>
              <a:t>4</a:t>
            </a:r>
            <a:r>
              <a:rPr lang="zh-CN" altLang="en-US" dirty="0" smtClean="0"/>
              <a:t>）边，这只要令</a:t>
            </a:r>
            <a:r>
              <a:rPr lang="en-US" altLang="zh-CN" dirty="0" smtClean="0"/>
              <a:t>d</a:t>
            </a:r>
            <a:r>
              <a:rPr lang="en-US" altLang="zh-CN" baseline="-25000" dirty="0" smtClean="0"/>
              <a:t>14</a:t>
            </a:r>
            <a:r>
              <a:rPr lang="en-US" altLang="zh-CN" dirty="0" smtClean="0"/>
              <a:t>&lt;-       </a:t>
            </a:r>
            <a:r>
              <a:rPr lang="zh-CN" altLang="en-US" dirty="0" smtClean="0"/>
              <a:t>即可，故得：</a:t>
            </a:r>
            <a:endParaRPr lang="zh-CN" altLang="en-US" dirty="0"/>
          </a:p>
        </p:txBody>
      </p:sp>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4698" t="28704" r="32527" b="18727"/>
          <a:stretch>
            <a:fillRect/>
          </a:stretch>
        </p:blipFill>
        <p:spPr>
          <a:xfrm rot="16200000">
            <a:off x="4678219" y="-512622"/>
            <a:ext cx="1644072" cy="4221019"/>
          </a:xfrm>
          <a:prstGeom prst="rect">
            <a:avLst/>
          </a:prstGeom>
        </p:spPr>
      </p:pic>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52379" r="8832"/>
          <a:stretch>
            <a:fillRect/>
          </a:stretch>
        </p:blipFill>
        <p:spPr>
          <a:xfrm rot="16200000">
            <a:off x="4886037" y="745837"/>
            <a:ext cx="1995054" cy="6858000"/>
          </a:xfrm>
          <a:prstGeom prst="rect">
            <a:avLst/>
          </a:prstGeom>
        </p:spPr>
      </p:pic>
      <p:graphicFrame>
        <p:nvGraphicFramePr>
          <p:cNvPr id="6" name="对象 5"/>
          <p:cNvGraphicFramePr>
            <a:graphicFrameLocks noChangeAspect="1"/>
          </p:cNvGraphicFramePr>
          <p:nvPr/>
        </p:nvGraphicFramePr>
        <p:xfrm>
          <a:off x="3992417" y="2617423"/>
          <a:ext cx="764309" cy="609600"/>
        </p:xfrm>
        <a:graphic>
          <a:graphicData uri="http://schemas.openxmlformats.org/presentationml/2006/ole">
            <mc:AlternateContent xmlns:mc="http://schemas.openxmlformats.org/markup-compatibility/2006">
              <mc:Choice xmlns:v="urn:schemas-microsoft-com:vml" Requires="v">
                <p:oleObj spid="_x0000_s34830" name="Equation" r:id="rId3" imgW="10972800" imgH="5791200" progId="Equation.DSMT4">
                  <p:embed/>
                </p:oleObj>
              </mc:Choice>
              <mc:Fallback>
                <p:oleObj name="Equation" r:id="rId3" imgW="10972800" imgH="5791200" progId="Equation.DSMT4">
                  <p:embed/>
                  <p:pic>
                    <p:nvPicPr>
                      <p:cNvPr id="0" name="图片 34829"/>
                      <p:cNvPicPr/>
                      <p:nvPr/>
                    </p:nvPicPr>
                    <p:blipFill>
                      <a:blip r:embed="rId4"/>
                      <a:stretch>
                        <a:fillRect/>
                      </a:stretch>
                    </p:blipFill>
                    <p:spPr>
                      <a:xfrm>
                        <a:off x="3992417" y="2617423"/>
                        <a:ext cx="764309" cy="609600"/>
                      </a:xfrm>
                      <a:prstGeom prst="rect">
                        <a:avLst/>
                      </a:prstGeom>
                    </p:spPr>
                  </p:pic>
                </p:oleObj>
              </mc:Fallback>
            </mc:AlternateContent>
          </a:graphicData>
        </a:graphic>
      </p:graphicFrame>
      <p:graphicFrame>
        <p:nvGraphicFramePr>
          <p:cNvPr id="7" name="对象 6"/>
          <p:cNvGraphicFramePr>
            <a:graphicFrameLocks noChangeAspect="1"/>
          </p:cNvGraphicFramePr>
          <p:nvPr/>
        </p:nvGraphicFramePr>
        <p:xfrm>
          <a:off x="8534399" y="5375860"/>
          <a:ext cx="473364" cy="372698"/>
        </p:xfrm>
        <a:graphic>
          <a:graphicData uri="http://schemas.openxmlformats.org/presentationml/2006/ole">
            <mc:AlternateContent xmlns:mc="http://schemas.openxmlformats.org/markup-compatibility/2006">
              <mc:Choice xmlns:v="urn:schemas-microsoft-com:vml" Requires="v">
                <p:oleObj spid="_x0000_s34831" name="Equation" r:id="rId5" imgW="3657600" imgH="3048000" progId="Equation.DSMT4">
                  <p:embed/>
                </p:oleObj>
              </mc:Choice>
              <mc:Fallback>
                <p:oleObj name="Equation" r:id="rId5" imgW="3657600" imgH="3048000" progId="Equation.DSMT4">
                  <p:embed/>
                  <p:pic>
                    <p:nvPicPr>
                      <p:cNvPr id="0" name="图片 34830"/>
                      <p:cNvPicPr/>
                      <p:nvPr/>
                    </p:nvPicPr>
                    <p:blipFill>
                      <a:blip r:embed="rId6"/>
                      <a:stretch>
                        <a:fillRect/>
                      </a:stretch>
                    </p:blipFill>
                    <p:spPr>
                      <a:xfrm>
                        <a:off x="8534399" y="5375860"/>
                        <a:ext cx="473364" cy="372698"/>
                      </a:xfrm>
                      <a:prstGeom prst="rect">
                        <a:avLst/>
                      </a:prstGeom>
                    </p:spPr>
                  </p:pic>
                </p:oleObj>
              </mc:Fallback>
            </mc:AlternateContent>
          </a:graphicData>
        </a:graphic>
      </p:graphicFrame>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350982"/>
            <a:ext cx="10515600" cy="6373091"/>
          </a:xfrm>
        </p:spPr>
        <p:txBody>
          <a:bodyPr>
            <a:normAutofit fontScale="47500" lnSpcReduction="20000"/>
          </a:bodyPr>
          <a:lstStyle/>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a:p>
          <a:p>
            <a:pPr marL="0" indent="0">
              <a:buNone/>
            </a:pPr>
            <a:r>
              <a:rPr lang="zh-CN" altLang="en-US" sz="4400" dirty="0" smtClean="0"/>
              <a:t>与取（</a:t>
            </a:r>
            <a:r>
              <a:rPr lang="en-US" altLang="zh-CN" sz="4400" dirty="0" smtClean="0"/>
              <a:t>v</a:t>
            </a:r>
            <a:r>
              <a:rPr lang="en-US" altLang="zh-CN" sz="4400" baseline="-25000" dirty="0" smtClean="0"/>
              <a:t>4</a:t>
            </a:r>
            <a:r>
              <a:rPr lang="en-US" altLang="zh-CN" sz="4400" dirty="0" smtClean="0"/>
              <a:t>,v</a:t>
            </a:r>
            <a:r>
              <a:rPr lang="en-US" altLang="zh-CN" sz="4400" baseline="-25000" dirty="0" smtClean="0"/>
              <a:t>5</a:t>
            </a:r>
            <a:r>
              <a:rPr lang="zh-CN" altLang="en-US" sz="4400" dirty="0" smtClean="0"/>
              <a:t>）边相反的事排除（</a:t>
            </a:r>
            <a:r>
              <a:rPr lang="en-US" altLang="zh-CN" sz="4400" dirty="0" smtClean="0"/>
              <a:t>v</a:t>
            </a:r>
            <a:r>
              <a:rPr lang="en-US" altLang="zh-CN" sz="4400" baseline="-25000" dirty="0" smtClean="0"/>
              <a:t>4</a:t>
            </a:r>
            <a:r>
              <a:rPr lang="en-US" altLang="zh-CN" sz="4400" dirty="0" smtClean="0"/>
              <a:t>,v</a:t>
            </a:r>
            <a:r>
              <a:rPr lang="en-US" altLang="zh-CN" sz="4400" baseline="-25000" dirty="0" smtClean="0"/>
              <a:t>5</a:t>
            </a:r>
            <a:r>
              <a:rPr lang="zh-CN" altLang="en-US" sz="4400" dirty="0" smtClean="0"/>
              <a:t>）边，即令等式 的矩阵中</a:t>
            </a:r>
            <a:r>
              <a:rPr lang="en-US" altLang="zh-CN" sz="4400" dirty="0" smtClean="0"/>
              <a:t>d</a:t>
            </a:r>
            <a:r>
              <a:rPr lang="en-US" altLang="zh-CN" sz="4400" baseline="-25000" dirty="0" smtClean="0"/>
              <a:t>45</a:t>
            </a:r>
            <a:r>
              <a:rPr lang="en-US" altLang="zh-CN" sz="4400" dirty="0" smtClean="0"/>
              <a:t>  ,</a:t>
            </a:r>
            <a:r>
              <a:rPr lang="zh-CN" altLang="en-US" sz="4400" dirty="0" smtClean="0"/>
              <a:t>得：</a:t>
            </a:r>
            <a:endParaRPr lang="en-US" altLang="zh-CN" sz="4400" dirty="0" smtClean="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a:p>
          <a:p>
            <a:pPr marL="0" indent="0">
              <a:buNone/>
            </a:pPr>
            <a:endParaRPr lang="en-US" altLang="zh-CN" dirty="0" smtClean="0"/>
          </a:p>
          <a:p>
            <a:pPr marL="0" indent="0">
              <a:buNone/>
            </a:pPr>
            <a:endParaRPr lang="en-US" altLang="zh-CN" dirty="0" smtClean="0"/>
          </a:p>
          <a:p>
            <a:pPr marL="0" indent="0">
              <a:buNone/>
            </a:pPr>
            <a:endParaRPr lang="en-US" altLang="zh-CN" dirty="0"/>
          </a:p>
          <a:p>
            <a:pPr marL="0" indent="0">
              <a:buNone/>
            </a:pPr>
            <a:r>
              <a:rPr lang="zh-CN" altLang="en-US" sz="4200" dirty="0" smtClean="0"/>
              <a:t>其余依此类推。</a:t>
            </a:r>
            <a:endParaRPr lang="zh-CN" altLang="en-US" sz="4200" dirty="0"/>
          </a:p>
        </p:txBody>
      </p:sp>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6868" t="15072" r="2930" b="40937"/>
          <a:stretch>
            <a:fillRect/>
          </a:stretch>
        </p:blipFill>
        <p:spPr>
          <a:xfrm>
            <a:off x="1708728" y="683491"/>
            <a:ext cx="8857672" cy="2346036"/>
          </a:xfrm>
          <a:prstGeom prst="rect">
            <a:avLst/>
          </a:prstGeom>
        </p:spPr>
      </p:pic>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8687" t="66802" r="10808" b="6936"/>
          <a:stretch>
            <a:fillRect/>
          </a:stretch>
        </p:blipFill>
        <p:spPr>
          <a:xfrm>
            <a:off x="2872509" y="3749963"/>
            <a:ext cx="6446982" cy="1801091"/>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marL="0" indent="0"/>
            <a:r>
              <a:rPr lang="zh-CN" altLang="en-US" sz="2400" dirty="0"/>
              <a:t>最</a:t>
            </a:r>
            <a:r>
              <a:rPr lang="zh-CN" altLang="en-US" sz="2400" dirty="0" smtClean="0"/>
              <a:t>后，从</a:t>
            </a:r>
            <a:r>
              <a:rPr lang="zh-CN" altLang="en-US" sz="2400" dirty="0"/>
              <a:t>左下方得一回</a:t>
            </a:r>
            <a:r>
              <a:rPr lang="zh-CN" altLang="en-US" sz="2400" dirty="0" smtClean="0"/>
              <a:t>路</a:t>
            </a:r>
            <a:r>
              <a:rPr lang="en-US" altLang="zh-CN" sz="2400" dirty="0" smtClean="0"/>
              <a:t>:</a:t>
            </a:r>
            <a:br>
              <a:rPr lang="en-US" altLang="zh-CN" sz="2400" dirty="0"/>
            </a:br>
            <a:r>
              <a:rPr lang="en-US" altLang="zh-CN" sz="2400" dirty="0"/>
              <a:t>   </a:t>
            </a:r>
            <a:r>
              <a:rPr lang="en-US" altLang="zh-CN" sz="2400" dirty="0" smtClean="0"/>
              <a:t>      v</a:t>
            </a:r>
            <a:r>
              <a:rPr lang="en-US" altLang="zh-CN" sz="2400" baseline="-25000" dirty="0" smtClean="0"/>
              <a:t>1</a:t>
            </a:r>
            <a:r>
              <a:rPr lang="en-US" altLang="zh-CN" sz="2400" dirty="0" smtClean="0"/>
              <a:t>-</a:t>
            </a:r>
            <a:r>
              <a:rPr lang="en-US" altLang="zh-CN" sz="2400" dirty="0"/>
              <a:t>&gt;v</a:t>
            </a:r>
            <a:r>
              <a:rPr lang="en-US" altLang="zh-CN" sz="2400" baseline="-25000" dirty="0"/>
              <a:t>4</a:t>
            </a:r>
            <a:r>
              <a:rPr lang="en-US" altLang="zh-CN" sz="2400" dirty="0"/>
              <a:t>-&gt;v</a:t>
            </a:r>
            <a:r>
              <a:rPr lang="en-US" altLang="zh-CN" sz="2400" baseline="-25000" dirty="0"/>
              <a:t>5</a:t>
            </a:r>
            <a:r>
              <a:rPr lang="en-US" altLang="zh-CN" sz="2400" dirty="0"/>
              <a:t>-&gt;v</a:t>
            </a:r>
            <a:r>
              <a:rPr lang="en-US" altLang="zh-CN" sz="2400" baseline="-25000" dirty="0"/>
              <a:t>2</a:t>
            </a:r>
            <a:r>
              <a:rPr lang="en-US" altLang="zh-CN" sz="2400" dirty="0"/>
              <a:t>-&gt;v</a:t>
            </a:r>
            <a:r>
              <a:rPr lang="en-US" altLang="zh-CN" sz="2400" baseline="-25000" dirty="0"/>
              <a:t>3</a:t>
            </a:r>
            <a:r>
              <a:rPr lang="en-US" altLang="zh-CN" sz="2400" dirty="0"/>
              <a:t>-&gt;v</a:t>
            </a:r>
            <a:r>
              <a:rPr lang="en-US" altLang="zh-CN" sz="2400" baseline="-25000" dirty="0"/>
              <a:t>1</a:t>
            </a:r>
            <a:br>
              <a:rPr lang="en-US" altLang="zh-CN" sz="2400" dirty="0"/>
            </a:br>
            <a:r>
              <a:rPr lang="zh-CN" altLang="en-US" sz="2400" dirty="0"/>
              <a:t>总费用为</a:t>
            </a:r>
            <a:r>
              <a:rPr lang="en-US" altLang="zh-CN" sz="2400" dirty="0"/>
              <a:t>25</a:t>
            </a:r>
            <a:r>
              <a:rPr lang="zh-CN" altLang="en-US" sz="2400" dirty="0"/>
              <a:t>单位。实际上也是最优解。搜索过程如图 所示。凡是估的界不低于</a:t>
            </a:r>
            <a:r>
              <a:rPr lang="en-US" altLang="zh-CN" sz="2400" dirty="0"/>
              <a:t>25</a:t>
            </a:r>
            <a:r>
              <a:rPr lang="zh-CN" altLang="en-US" sz="2400" dirty="0"/>
              <a:t>者，一律不予继续搜索。</a:t>
            </a:r>
            <a:br>
              <a:rPr lang="zh-CN" altLang="en-US" sz="2400" dirty="0"/>
            </a:br>
            <a:endParaRPr lang="zh-CN" altLang="en-US" sz="2400" dirty="0"/>
          </a:p>
        </p:txBody>
      </p:sp>
      <p:pic>
        <p:nvPicPr>
          <p:cNvPr id="4" name="内容占位符 3"/>
          <p:cNvPicPr>
            <a:picLocks noGrp="1" noChangeAspect="1"/>
          </p:cNvPicPr>
          <p:nvPr>
            <p:ph idx="1"/>
          </p:nvPr>
        </p:nvPicPr>
        <p:blipFill rotWithShape="1">
          <a:blip r:embed="rId1" cstate="print">
            <a:extLst>
              <a:ext uri="{28A0092B-C50C-407E-A947-70E740481C1C}">
                <a14:useLocalDpi xmlns:a14="http://schemas.microsoft.com/office/drawing/2010/main" val="0"/>
              </a:ext>
            </a:extLst>
          </a:blip>
          <a:srcRect t="2195" r="9723"/>
          <a:stretch>
            <a:fillRect/>
          </a:stretch>
        </p:blipFill>
        <p:spPr>
          <a:xfrm>
            <a:off x="2068946" y="1597892"/>
            <a:ext cx="8682182" cy="3870036"/>
          </a:xfrm>
        </p:spPr>
      </p:pic>
      <p:sp>
        <p:nvSpPr>
          <p:cNvPr id="5" name="文本框 4"/>
          <p:cNvSpPr txBox="1"/>
          <p:nvPr/>
        </p:nvSpPr>
        <p:spPr>
          <a:xfrm>
            <a:off x="1209964" y="5708073"/>
            <a:ext cx="10143836" cy="830997"/>
          </a:xfrm>
          <a:prstGeom prst="rect">
            <a:avLst/>
          </a:prstGeom>
          <a:noFill/>
        </p:spPr>
        <p:txBody>
          <a:bodyPr wrap="square" rtlCol="0">
            <a:spAutoFit/>
          </a:bodyPr>
          <a:lstStyle/>
          <a:p>
            <a:r>
              <a:rPr lang="en-US" altLang="zh-CN" sz="2400" dirty="0" smtClean="0"/>
              <a:t>       </a:t>
            </a:r>
            <a:r>
              <a:rPr lang="zh-CN" altLang="en-US" sz="2400" dirty="0" smtClean="0"/>
              <a:t>图中括号里的数是树顶点的标号，也可以看做搜索的顺序。搜索的策略是哪点的界最优，最先搜索哪点。</a:t>
            </a:r>
            <a:r>
              <a:rPr lang="en-US" altLang="zh-CN" sz="2400" dirty="0" smtClean="0"/>
              <a:t>(5),(7)</a:t>
            </a:r>
            <a:r>
              <a:rPr lang="zh-CN" altLang="en-US" sz="2400" dirty="0" smtClean="0"/>
              <a:t>为何没有搜索的必要？</a:t>
            </a:r>
            <a:endParaRPr lang="zh-CN" altLang="en-US" sz="24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习题</a:t>
            </a:r>
            <a:endParaRPr lang="zh-CN" altLang="en-US" dirty="0"/>
          </a:p>
        </p:txBody>
      </p:sp>
      <p:sp>
        <p:nvSpPr>
          <p:cNvPr id="3" name="内容占位符 2"/>
          <p:cNvSpPr>
            <a:spLocks noGrp="1"/>
          </p:cNvSpPr>
          <p:nvPr>
            <p:ph idx="1"/>
          </p:nvPr>
        </p:nvSpPr>
        <p:spPr>
          <a:xfrm>
            <a:off x="838200" y="1357745"/>
            <a:ext cx="10515600" cy="4819218"/>
          </a:xfrm>
        </p:spPr>
        <p:txBody>
          <a:bodyPr/>
          <a:lstStyle/>
          <a:p>
            <a:pPr marL="514350" indent="-514350">
              <a:buAutoNum type="arabicPeriod"/>
            </a:pPr>
            <a:r>
              <a:rPr lang="zh-CN" altLang="en-US" dirty="0" smtClean="0"/>
              <a:t>试着计算以下旅行商问题</a:t>
            </a:r>
            <a:endParaRPr lang="en-US" altLang="zh-CN" dirty="0" smtClean="0"/>
          </a:p>
          <a:p>
            <a:pPr marL="0" indent="0">
              <a:buNone/>
            </a:pPr>
            <a:endParaRPr lang="en-US" altLang="zh-CN" dirty="0"/>
          </a:p>
        </p:txBody>
      </p:sp>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t="2734" r="12222" b="3907"/>
          <a:stretch>
            <a:fillRect/>
          </a:stretch>
        </p:blipFill>
        <p:spPr>
          <a:xfrm>
            <a:off x="1523999" y="1838036"/>
            <a:ext cx="8959273" cy="5019963"/>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7316" r="14647" b="51865"/>
          <a:stretch>
            <a:fillRect/>
          </a:stretch>
        </p:blipFill>
        <p:spPr>
          <a:xfrm>
            <a:off x="858983" y="1006763"/>
            <a:ext cx="10686472" cy="502458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28290</Words>
  <Application>WPS 演示</Application>
  <PresentationFormat>宽屏</PresentationFormat>
  <Paragraphs>1432</Paragraphs>
  <Slides>116</Slides>
  <Notes>0</Notes>
  <HiddenSlides>0</HiddenSlides>
  <MMClips>0</MMClips>
  <ScaleCrop>false</ScaleCrop>
  <HeadingPairs>
    <vt:vector size="8" baseType="variant">
      <vt:variant>
        <vt:lpstr>已用的字体</vt:lpstr>
      </vt:variant>
      <vt:variant>
        <vt:i4>16</vt:i4>
      </vt:variant>
      <vt:variant>
        <vt:lpstr>主题</vt:lpstr>
      </vt:variant>
      <vt:variant>
        <vt:i4>1</vt:i4>
      </vt:variant>
      <vt:variant>
        <vt:lpstr>嵌入 OLE 服务器</vt:lpstr>
      </vt:variant>
      <vt:variant>
        <vt:i4>63</vt:i4>
      </vt:variant>
      <vt:variant>
        <vt:lpstr>幻灯片标题</vt:lpstr>
      </vt:variant>
      <vt:variant>
        <vt:i4>116</vt:i4>
      </vt:variant>
    </vt:vector>
  </HeadingPairs>
  <TitlesOfParts>
    <vt:vector size="196" baseType="lpstr">
      <vt:lpstr>Arial</vt:lpstr>
      <vt:lpstr>宋体</vt:lpstr>
      <vt:lpstr>Wingdings</vt:lpstr>
      <vt:lpstr>Raleway</vt:lpstr>
      <vt:lpstr>Segoe Print</vt:lpstr>
      <vt:lpstr>PT Sans</vt:lpstr>
      <vt:lpstr>Times New Roman</vt:lpstr>
      <vt:lpstr>Calibri</vt:lpstr>
      <vt:lpstr>微软雅黑</vt:lpstr>
      <vt:lpstr>Arial Unicode MS</vt:lpstr>
      <vt:lpstr>Calibri Light</vt:lpstr>
      <vt:lpstr>Signika Negative</vt:lpstr>
      <vt:lpstr>Times New Roman</vt:lpstr>
      <vt:lpstr>Malgun Gothic</vt:lpstr>
      <vt:lpstr>楷体_GB2312</vt:lpstr>
      <vt:lpstr>新宋体</vt:lpstr>
      <vt:lpstr>Office 主题</vt:lpstr>
      <vt:lpstr>Visio.Drawing.11</vt:lpstr>
      <vt:lpstr>Equation.KSEE3</vt:lpstr>
      <vt:lpstr>Visio.Drawing.11</vt:lpstr>
      <vt:lpstr>Equation.KSEE3</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Visio.Drawing.11</vt:lpstr>
      <vt:lpstr>Equation.KSEE3</vt:lpstr>
      <vt:lpstr>Equation.KSEE3</vt:lpstr>
      <vt:lpstr>Equation.KSEE3</vt:lpstr>
      <vt:lpstr>Equation.KSEE3</vt:lpstr>
      <vt:lpstr>Equation.KSEE3</vt:lpstr>
      <vt:lpstr>Visio.Drawing.11</vt:lpstr>
      <vt:lpstr>Equation.KSEE3</vt:lpstr>
      <vt:lpstr>Equation.KSEE3</vt:lpstr>
      <vt:lpstr>Equation.KSEE3</vt:lpstr>
      <vt:lpstr>Equation.KSEE3</vt:lpstr>
      <vt:lpstr>Equation.KSEE3</vt:lpstr>
      <vt:lpstr>Equation.KSEE3</vt:lpstr>
      <vt:lpstr>Visio.Drawing.11</vt:lpstr>
      <vt:lpstr>Equation.KSEE3</vt:lpstr>
      <vt:lpstr>Equation.KSEE3</vt:lpstr>
      <vt:lpstr>Equation.KSEE3</vt:lpstr>
      <vt:lpstr>Visio.Drawing.11</vt:lpstr>
      <vt:lpstr>Equation.DSMT4</vt:lpstr>
      <vt:lpstr>Visio.Drawing.11</vt:lpstr>
      <vt:lpstr>Equation.KSEE3</vt:lpstr>
      <vt:lpstr>Equation.KSEE3</vt:lpstr>
      <vt:lpstr>Equation.KSEE3</vt:lpstr>
      <vt:lpstr>Equation.KSEE3</vt:lpstr>
      <vt:lpstr>Equation.KSEE3</vt:lpstr>
      <vt:lpstr>Equation.KSEE3</vt:lpstr>
      <vt:lpstr>Equation.KSEE3</vt:lpstr>
      <vt:lpstr>Equation.KSEE3</vt:lpstr>
      <vt:lpstr>Visio.Drawing.11</vt:lpstr>
      <vt:lpstr>Equation.KSEE3</vt:lpstr>
      <vt:lpstr>Equation.KSEE3</vt:lpstr>
      <vt:lpstr>Equation.KSEE3</vt:lpstr>
      <vt:lpstr>Equation.KSEE3</vt:lpstr>
      <vt:lpstr>Equation.KSEE3</vt:lpstr>
      <vt:lpstr>Equation.KSEE3</vt:lpstr>
      <vt:lpstr>Equation.KSEE3</vt:lpstr>
      <vt:lpstr>Equation.KSEE3</vt:lpstr>
      <vt:lpstr>Equation.DSMT4</vt:lpstr>
      <vt:lpstr>Equation.DSMT4</vt:lpstr>
      <vt:lpstr>Equation.KSEE3</vt:lpstr>
      <vt:lpstr>Equation.DSMT4</vt:lpstr>
      <vt:lpstr>Equation.DSMT4</vt:lpstr>
      <vt:lpstr>Equation.DSMT4</vt:lpstr>
      <vt:lpstr>Equation.DSMT4</vt:lpstr>
      <vt:lpstr>Equation.KSEE3</vt:lpstr>
      <vt:lpstr>Equation.KSEE3</vt:lpstr>
      <vt:lpstr>Equation.KSEE3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对称型旅行商问题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最后，从左下方得一回路:          v1-&gt;v4-&gt;v5-&gt;v2-&gt;v3-&gt;v1 总费用为25单位。实际上也是最优解。搜索过程如图 所示。凡是估的界不低于25者，一律不予继续搜索。 </vt:lpstr>
      <vt:lpstr>习题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某同学</dc:creator>
  <cp:lastModifiedBy>某同学</cp:lastModifiedBy>
  <cp:revision>76</cp:revision>
  <dcterms:created xsi:type="dcterms:W3CDTF">2017-05-31T05:13:00Z</dcterms:created>
  <dcterms:modified xsi:type="dcterms:W3CDTF">2020-11-16T04:04:59Z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2052-11.1.0.9175</vt:lpwstr>
  </property>
</Properties>
</file>